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drawings/drawing1.xml" ContentType="application/vnd.openxmlformats-officedocument.drawingml.chartshapes+xml"/>
  <Override PartName="/ppt/charts/chart2.xml" ContentType="application/vnd.openxmlformats-officedocument.drawingml.chart+xml"/>
  <Override PartName="/ppt/theme/themeOverride2.xml" ContentType="application/vnd.openxmlformats-officedocument.themeOverride+xml"/>
  <Override PartName="/ppt/charts/chart3.xml" ContentType="application/vnd.openxmlformats-officedocument.drawingml.chart+xml"/>
  <Override PartName="/ppt/theme/themeOverride3.xml" ContentType="application/vnd.openxmlformats-officedocument.themeOverride+xml"/>
  <Override PartName="/ppt/drawings/drawing2.xml" ContentType="application/vnd.openxmlformats-officedocument.drawingml.chartshapes+xml"/>
  <Override PartName="/ppt/charts/chart4.xml" ContentType="application/vnd.openxmlformats-officedocument.drawingml.chart+xml"/>
  <Override PartName="/ppt/drawings/drawing3.xml" ContentType="application/vnd.openxmlformats-officedocument.drawingml.chartshape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3" r:id="rId1"/>
  </p:sldMasterIdLst>
  <p:notesMasterIdLst>
    <p:notesMasterId r:id="rId9"/>
  </p:notesMasterIdLst>
  <p:handoutMasterIdLst>
    <p:handoutMasterId r:id="rId10"/>
  </p:handoutMasterIdLst>
  <p:sldIdLst>
    <p:sldId id="901" r:id="rId2"/>
    <p:sldId id="902" r:id="rId3"/>
    <p:sldId id="903" r:id="rId4"/>
    <p:sldId id="905" r:id="rId5"/>
    <p:sldId id="906" r:id="rId6"/>
    <p:sldId id="907" r:id="rId7"/>
    <p:sldId id="908" r:id="rId8"/>
  </p:sldIdLst>
  <p:sldSz cx="9144000" cy="6858000" type="screen4x3"/>
  <p:notesSz cx="9872663" cy="6742113"/>
  <p:defaultTextStyle>
    <a:defPPr>
      <a:defRPr lang="en-GB"/>
    </a:defPPr>
    <a:lvl1pPr algn="l" rtl="0" fontAlgn="base">
      <a:spcBef>
        <a:spcPct val="0"/>
      </a:spcBef>
      <a:spcAft>
        <a:spcPct val="0"/>
      </a:spcAft>
      <a:defRPr sz="2000" kern="1200">
        <a:solidFill>
          <a:schemeClr val="accent2"/>
        </a:solidFill>
        <a:latin typeface="Arial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000" kern="1200">
        <a:solidFill>
          <a:schemeClr val="accent2"/>
        </a:solidFill>
        <a:latin typeface="Arial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000" kern="1200">
        <a:solidFill>
          <a:schemeClr val="accent2"/>
        </a:solidFill>
        <a:latin typeface="Arial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000" kern="1200">
        <a:solidFill>
          <a:schemeClr val="accent2"/>
        </a:solidFill>
        <a:latin typeface="Arial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000" kern="1200">
        <a:solidFill>
          <a:schemeClr val="accent2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sz="2000" kern="1200">
        <a:solidFill>
          <a:schemeClr val="accent2"/>
        </a:solidFill>
        <a:latin typeface="Arial" charset="0"/>
        <a:ea typeface="+mn-ea"/>
        <a:cs typeface="Arial" charset="0"/>
      </a:defRPr>
    </a:lvl6pPr>
    <a:lvl7pPr marL="2743200" algn="l" defTabSz="914400" rtl="0" eaLnBrk="1" latinLnBrk="0" hangingPunct="1">
      <a:defRPr sz="2000" kern="1200">
        <a:solidFill>
          <a:schemeClr val="accent2"/>
        </a:solidFill>
        <a:latin typeface="Arial" charset="0"/>
        <a:ea typeface="+mn-ea"/>
        <a:cs typeface="Arial" charset="0"/>
      </a:defRPr>
    </a:lvl7pPr>
    <a:lvl8pPr marL="3200400" algn="l" defTabSz="914400" rtl="0" eaLnBrk="1" latinLnBrk="0" hangingPunct="1">
      <a:defRPr sz="2000" kern="1200">
        <a:solidFill>
          <a:schemeClr val="accent2"/>
        </a:solidFill>
        <a:latin typeface="Arial" charset="0"/>
        <a:ea typeface="+mn-ea"/>
        <a:cs typeface="Arial" charset="0"/>
      </a:defRPr>
    </a:lvl8pPr>
    <a:lvl9pPr marL="3657600" algn="l" defTabSz="914400" rtl="0" eaLnBrk="1" latinLnBrk="0" hangingPunct="1">
      <a:defRPr sz="2000" kern="1200">
        <a:solidFill>
          <a:schemeClr val="accent2"/>
        </a:solidFill>
        <a:latin typeface="Arial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101">
          <p15:clr>
            <a:srgbClr val="A4A3A4"/>
          </p15:clr>
        </p15:guide>
        <p15:guide id="2" pos="3110">
          <p15:clr>
            <a:srgbClr val="A4A3A4"/>
          </p15:clr>
        </p15:guide>
        <p15:guide id="3" orient="horz" pos="2124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33CC"/>
    <a:srgbClr val="894E37"/>
    <a:srgbClr val="A60A42"/>
    <a:srgbClr val="FFFFCC"/>
    <a:srgbClr val="FFCC99"/>
    <a:srgbClr val="FF0000"/>
    <a:srgbClr val="A6D1DC"/>
    <a:srgbClr val="A6D1FD"/>
    <a:srgbClr val="FFFF66"/>
    <a:srgbClr val="99FF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snapVertSplitter="1" vertBarState="minimized" horzBarState="maximized">
    <p:restoredLeft sz="15620" autoAdjust="0"/>
    <p:restoredTop sz="94590" autoAdjust="0"/>
  </p:normalViewPr>
  <p:slideViewPr>
    <p:cSldViewPr>
      <p:cViewPr varScale="1">
        <p:scale>
          <a:sx n="88" d="100"/>
          <a:sy n="88" d="100"/>
        </p:scale>
        <p:origin x="1843" y="67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>
      <p:cViewPr varScale="1">
        <p:scale>
          <a:sx n="105" d="100"/>
          <a:sy n="105" d="100"/>
        </p:scale>
        <p:origin x="-588" y="-78"/>
      </p:cViewPr>
      <p:guideLst>
        <p:guide orient="horz" pos="2101"/>
        <p:guide pos="3110"/>
        <p:guide orient="horz" pos="2124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viewProps" Target="view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handoutMaster" Target="handoutMasters/handoutMaster1.xml"/><Relationship Id="rId4" Type="http://schemas.openxmlformats.org/officeDocument/2006/relationships/slide" Target="slides/slide3.xml"/><Relationship Id="rId9" Type="http://schemas.openxmlformats.org/officeDocument/2006/relationships/notesMaster" Target="notesMasters/notesMaster1.xml"/><Relationship Id="rId14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1.xml"/><Relationship Id="rId2" Type="http://schemas.openxmlformats.org/officeDocument/2006/relationships/oleObject" Target="file:///D:\Plots%20logD%20vs%20logk%20for%20HILIC%20selectivity%20study\Reports\sample%20number%2017-18-21%20in%20basic%20and%2022%20acidic\logD%20vs%20logK%20olots%20(including%20stron%20acids).xlsx" TargetMode="External"/><Relationship Id="rId1" Type="http://schemas.openxmlformats.org/officeDocument/2006/relationships/themeOverride" Target="../theme/themeOverride1.xm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oleObject" Target="file:///D:\Plots%20logD%20vs%20logk%20for%20HILIC%20selectivity%20study\Reports\sample%20number%2017-18-21%20in%20basic%20and%2022%20acidic\logD%20vs%20logK%20olots%20(including%20stron%20acids).xlsx" TargetMode="External"/><Relationship Id="rId1" Type="http://schemas.openxmlformats.org/officeDocument/2006/relationships/themeOverride" Target="../theme/themeOverrid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2.xml"/><Relationship Id="rId2" Type="http://schemas.openxmlformats.org/officeDocument/2006/relationships/oleObject" Target="file:///D:\Plots%20logD%20vs%20logk%20for%20HILIC%20selectivity%20study\Reports\sample%20number%2017-18-21%20in%20basic%20and%2022%20acidic\logD%20vs%20logK%20olots%20(including%20stron%20acids).xlsx" TargetMode="External"/><Relationship Id="rId1" Type="http://schemas.openxmlformats.org/officeDocument/2006/relationships/themeOverride" Target="../theme/themeOverride3.xml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3.xml"/><Relationship Id="rId1" Type="http://schemas.openxmlformats.org/officeDocument/2006/relationships/oleObject" Target="file:///E:\j%20chrom%2065%20mass%20spectrometry%20d\PEEK%20cap%2090%20ACN%20AF%20vs%2010%20ACN%20AF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4583363003261321"/>
          <c:y val="4.2936230540002923E-2"/>
          <c:w val="0.81458499061073941"/>
          <c:h val="0.72213219696529019"/>
        </c:manualLayout>
      </c:layout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circle"/>
            <c:size val="5"/>
            <c:spPr>
              <a:solidFill>
                <a:srgbClr val="0000FF"/>
              </a:solidFill>
              <a:ln>
                <a:solidFill>
                  <a:srgbClr val="0000FF"/>
                </a:solidFill>
                <a:prstDash val="solid"/>
              </a:ln>
            </c:spPr>
          </c:marker>
          <c:xVal>
            <c:numRef>
              <c:f>'85%ACM pH-3 (5mM)'!$L$12:$L$23</c:f>
              <c:numCache>
                <c:formatCode>General</c:formatCode>
                <c:ptCount val="12"/>
                <c:pt idx="0">
                  <c:v>-1.6716666666666669</c:v>
                </c:pt>
                <c:pt idx="1">
                  <c:v>-2.0123333333333333</c:v>
                </c:pt>
                <c:pt idx="2">
                  <c:v>-2.1766666666666667</c:v>
                </c:pt>
                <c:pt idx="3">
                  <c:v>1.0013333333333334</c:v>
                </c:pt>
                <c:pt idx="4">
                  <c:v>-0.90399999999999991</c:v>
                </c:pt>
                <c:pt idx="5">
                  <c:v>-1.1076666666666666</c:v>
                </c:pt>
                <c:pt idx="6">
                  <c:v>-2.8609999999999998</c:v>
                </c:pt>
                <c:pt idx="7">
                  <c:v>-1.6196666666666666</c:v>
                </c:pt>
                <c:pt idx="8">
                  <c:v>-0.62733333333333363</c:v>
                </c:pt>
                <c:pt idx="9">
                  <c:v>-3.5076666666666672</c:v>
                </c:pt>
                <c:pt idx="10">
                  <c:v>-2.3749999999999987</c:v>
                </c:pt>
                <c:pt idx="11">
                  <c:v>-1.3333333333333341E-2</c:v>
                </c:pt>
              </c:numCache>
            </c:numRef>
          </c:xVal>
          <c:yVal>
            <c:numRef>
              <c:f>'85%ACM pH-3 (5mM)'!$H$12:$H$23</c:f>
              <c:numCache>
                <c:formatCode>General</c:formatCode>
                <c:ptCount val="12"/>
                <c:pt idx="0">
                  <c:v>0.43477825302929335</c:v>
                </c:pt>
                <c:pt idx="1">
                  <c:v>0.60595821358454904</c:v>
                </c:pt>
                <c:pt idx="2">
                  <c:v>0.53895262028692559</c:v>
                </c:pt>
                <c:pt idx="3">
                  <c:v>0.14101261161488787</c:v>
                </c:pt>
                <c:pt idx="4">
                  <c:v>-0.3539660708517835</c:v>
                </c:pt>
                <c:pt idx="5">
                  <c:v>0.25209666292986393</c:v>
                </c:pt>
                <c:pt idx="6">
                  <c:v>0.27687597380895468</c:v>
                </c:pt>
                <c:pt idx="7">
                  <c:v>0.10787691804908099</c:v>
                </c:pt>
                <c:pt idx="8">
                  <c:v>-0.3539660708517835</c:v>
                </c:pt>
                <c:pt idx="9">
                  <c:v>0.21899153877187894</c:v>
                </c:pt>
                <c:pt idx="10">
                  <c:v>0.54467786586199229</c:v>
                </c:pt>
                <c:pt idx="11">
                  <c:v>0.2023364299155076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E4A2-4790-82A3-7943294F7BEE}"/>
            </c:ext>
          </c:extLst>
        </c:ser>
        <c:ser>
          <c:idx val="1"/>
          <c:order val="1"/>
          <c:spPr>
            <a:ln w="28575">
              <a:noFill/>
            </a:ln>
          </c:spPr>
          <c:marker>
            <c:symbol val="square"/>
            <c:size val="5"/>
            <c:spPr>
              <a:solidFill>
                <a:srgbClr val="00000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'85%ACM pH-3 (5mM)'!$L$24:$L$30</c:f>
              <c:numCache>
                <c:formatCode>General</c:formatCode>
                <c:ptCount val="7"/>
                <c:pt idx="0">
                  <c:v>-1.0900000000000001</c:v>
                </c:pt>
                <c:pt idx="1">
                  <c:v>1.4626666666666666</c:v>
                </c:pt>
                <c:pt idx="2">
                  <c:v>0.59900000000000053</c:v>
                </c:pt>
                <c:pt idx="3">
                  <c:v>-0.40233333333333327</c:v>
                </c:pt>
                <c:pt idx="4">
                  <c:v>1.6446666666666667</c:v>
                </c:pt>
                <c:pt idx="5">
                  <c:v>-2.347</c:v>
                </c:pt>
                <c:pt idx="6">
                  <c:v>0.86200000000000065</c:v>
                </c:pt>
              </c:numCache>
            </c:numRef>
          </c:xVal>
          <c:yVal>
            <c:numRef>
              <c:f>'85%ACM pH-3 (5mM)'!$H$24:$H$30</c:f>
              <c:numCache>
                <c:formatCode>General</c:formatCode>
                <c:ptCount val="7"/>
                <c:pt idx="0">
                  <c:v>-2</c:v>
                </c:pt>
                <c:pt idx="1">
                  <c:v>-1.0863598306747642</c:v>
                </c:pt>
                <c:pt idx="2">
                  <c:v>-0.83108732557144149</c:v>
                </c:pt>
                <c:pt idx="3">
                  <c:v>-0.21245823281029122</c:v>
                </c:pt>
                <c:pt idx="4">
                  <c:v>-1.0863598306747642</c:v>
                </c:pt>
                <c:pt idx="5">
                  <c:v>-2</c:v>
                </c:pt>
                <c:pt idx="6">
                  <c:v>-0.94023179499651011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E4A2-4790-82A3-7943294F7BEE}"/>
            </c:ext>
          </c:extLst>
        </c:ser>
        <c:ser>
          <c:idx val="2"/>
          <c:order val="2"/>
          <c:spPr>
            <a:ln w="28575">
              <a:noFill/>
            </a:ln>
          </c:spPr>
          <c:marker>
            <c:symbol val="triangle"/>
            <c:size val="5"/>
            <c:spPr>
              <a:solidFill>
                <a:srgbClr val="FF0000"/>
              </a:solidFill>
              <a:ln>
                <a:solidFill>
                  <a:srgbClr val="FF0000"/>
                </a:solidFill>
                <a:prstDash val="solid"/>
              </a:ln>
            </c:spPr>
          </c:marker>
          <c:xVal>
            <c:numRef>
              <c:f>'85%ACM pH-3 (5mM)'!$L$31:$L$40</c:f>
              <c:numCache>
                <c:formatCode>General</c:formatCode>
                <c:ptCount val="10"/>
                <c:pt idx="0">
                  <c:v>-0.41400000000000031</c:v>
                </c:pt>
                <c:pt idx="1">
                  <c:v>-0.31000000000000238</c:v>
                </c:pt>
                <c:pt idx="2">
                  <c:v>-0.65033333333333365</c:v>
                </c:pt>
                <c:pt idx="3">
                  <c:v>-0.9723333333333336</c:v>
                </c:pt>
                <c:pt idx="4">
                  <c:v>-2.0636666666666672</c:v>
                </c:pt>
                <c:pt idx="5">
                  <c:v>-0.81633333333333324</c:v>
                </c:pt>
                <c:pt idx="6">
                  <c:v>0.39166666666667393</c:v>
                </c:pt>
                <c:pt idx="7">
                  <c:v>-1.4893333333333334</c:v>
                </c:pt>
                <c:pt idx="8">
                  <c:v>-0.47533333333333333</c:v>
                </c:pt>
                <c:pt idx="9">
                  <c:v>0.58033333333333359</c:v>
                </c:pt>
              </c:numCache>
            </c:numRef>
          </c:xVal>
          <c:yVal>
            <c:numRef>
              <c:f>'85%ACM pH-3 (5mM)'!$H$31:$H$40</c:f>
              <c:numCache>
                <c:formatCode>General</c:formatCode>
                <c:ptCount val="10"/>
                <c:pt idx="0">
                  <c:v>-0.39087815418455968</c:v>
                </c:pt>
                <c:pt idx="1">
                  <c:v>-0.39087815418455968</c:v>
                </c:pt>
                <c:pt idx="2">
                  <c:v>-0.26681589513288839</c:v>
                </c:pt>
                <c:pt idx="3">
                  <c:v>-0.38738982633873564</c:v>
                </c:pt>
                <c:pt idx="4">
                  <c:v>-0.24375059106418603</c:v>
                </c:pt>
                <c:pt idx="5">
                  <c:v>-0.64545074860953833</c:v>
                </c:pt>
                <c:pt idx="6">
                  <c:v>-1.122572003329193</c:v>
                </c:pt>
                <c:pt idx="7">
                  <c:v>-0.28017985669086087</c:v>
                </c:pt>
                <c:pt idx="8">
                  <c:v>-0.23632657298497867</c:v>
                </c:pt>
                <c:pt idx="9">
                  <c:v>-0.81220198141106759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E4A2-4790-82A3-7943294F7BEE}"/>
            </c:ext>
          </c:extLst>
        </c:ser>
        <c:ser>
          <c:idx val="3"/>
          <c:order val="3"/>
          <c:spPr>
            <a:ln w="28575">
              <a:noFill/>
            </a:ln>
          </c:spPr>
          <c:marker>
            <c:symbol val="x"/>
            <c:size val="5"/>
            <c:spPr>
              <a:noFill/>
              <a:ln w="9525">
                <a:noFill/>
              </a:ln>
            </c:spPr>
          </c:marker>
          <c:trendline>
            <c:spPr>
              <a:ln w="25400">
                <a:solidFill>
                  <a:srgbClr val="000000"/>
                </a:solidFill>
                <a:prstDash val="solid"/>
              </a:ln>
            </c:spPr>
            <c:trendlineType val="linear"/>
            <c:dispRSqr val="0"/>
            <c:dispEq val="0"/>
          </c:trendline>
          <c:xVal>
            <c:numRef>
              <c:f>'85%ACM pH-3 (5mM)'!$L$12:$L$40</c:f>
              <c:numCache>
                <c:formatCode>General</c:formatCode>
                <c:ptCount val="29"/>
                <c:pt idx="0">
                  <c:v>-1.6716666666666669</c:v>
                </c:pt>
                <c:pt idx="1">
                  <c:v>-2.0123333333333333</c:v>
                </c:pt>
                <c:pt idx="2">
                  <c:v>-2.1766666666666667</c:v>
                </c:pt>
                <c:pt idx="3">
                  <c:v>1.0013333333333334</c:v>
                </c:pt>
                <c:pt idx="4">
                  <c:v>-0.90399999999999991</c:v>
                </c:pt>
                <c:pt idx="5">
                  <c:v>-1.1076666666666666</c:v>
                </c:pt>
                <c:pt idx="6">
                  <c:v>-2.8609999999999998</c:v>
                </c:pt>
                <c:pt idx="7">
                  <c:v>-1.6196666666666666</c:v>
                </c:pt>
                <c:pt idx="8">
                  <c:v>-0.62733333333333363</c:v>
                </c:pt>
                <c:pt idx="9">
                  <c:v>-3.5076666666666672</c:v>
                </c:pt>
                <c:pt idx="10">
                  <c:v>-2.3749999999999987</c:v>
                </c:pt>
                <c:pt idx="11">
                  <c:v>-1.3333333333333341E-2</c:v>
                </c:pt>
                <c:pt idx="12">
                  <c:v>-1.0900000000000001</c:v>
                </c:pt>
                <c:pt idx="13">
                  <c:v>1.4626666666666666</c:v>
                </c:pt>
                <c:pt idx="14">
                  <c:v>0.59900000000000053</c:v>
                </c:pt>
                <c:pt idx="15">
                  <c:v>-0.40233333333333327</c:v>
                </c:pt>
                <c:pt idx="16">
                  <c:v>1.6446666666666667</c:v>
                </c:pt>
                <c:pt idx="17">
                  <c:v>-2.347</c:v>
                </c:pt>
                <c:pt idx="18">
                  <c:v>0.86200000000000065</c:v>
                </c:pt>
                <c:pt idx="19">
                  <c:v>-0.41400000000000031</c:v>
                </c:pt>
                <c:pt idx="20">
                  <c:v>-0.31000000000000238</c:v>
                </c:pt>
                <c:pt idx="21">
                  <c:v>-0.65033333333333365</c:v>
                </c:pt>
                <c:pt idx="22">
                  <c:v>-0.9723333333333336</c:v>
                </c:pt>
                <c:pt idx="23">
                  <c:v>-2.0636666666666672</c:v>
                </c:pt>
                <c:pt idx="24">
                  <c:v>-0.81633333333333324</c:v>
                </c:pt>
                <c:pt idx="25">
                  <c:v>0.39166666666667393</c:v>
                </c:pt>
                <c:pt idx="26">
                  <c:v>-1.4893333333333334</c:v>
                </c:pt>
                <c:pt idx="27">
                  <c:v>-0.47533333333333333</c:v>
                </c:pt>
                <c:pt idx="28">
                  <c:v>0.58033333333333359</c:v>
                </c:pt>
              </c:numCache>
            </c:numRef>
          </c:xVal>
          <c:yVal>
            <c:numRef>
              <c:f>'85%ACM pH-3 (5mM)'!$H$12:$H$40</c:f>
              <c:numCache>
                <c:formatCode>General</c:formatCode>
                <c:ptCount val="29"/>
                <c:pt idx="0">
                  <c:v>0.43477825302929335</c:v>
                </c:pt>
                <c:pt idx="1">
                  <c:v>0.60595821358454904</c:v>
                </c:pt>
                <c:pt idx="2">
                  <c:v>0.53895262028692559</c:v>
                </c:pt>
                <c:pt idx="3">
                  <c:v>0.14101261161488787</c:v>
                </c:pt>
                <c:pt idx="4">
                  <c:v>-0.3539660708517835</c:v>
                </c:pt>
                <c:pt idx="5">
                  <c:v>0.25209666292986393</c:v>
                </c:pt>
                <c:pt idx="6">
                  <c:v>0.27687597380895468</c:v>
                </c:pt>
                <c:pt idx="7">
                  <c:v>0.10787691804908099</c:v>
                </c:pt>
                <c:pt idx="8">
                  <c:v>-0.3539660708517835</c:v>
                </c:pt>
                <c:pt idx="9">
                  <c:v>0.21899153877187894</c:v>
                </c:pt>
                <c:pt idx="10">
                  <c:v>0.54467786586199229</c:v>
                </c:pt>
                <c:pt idx="11">
                  <c:v>0.2023364299155076</c:v>
                </c:pt>
                <c:pt idx="12">
                  <c:v>-2</c:v>
                </c:pt>
                <c:pt idx="13">
                  <c:v>-1.0863598306747642</c:v>
                </c:pt>
                <c:pt idx="14">
                  <c:v>-0.83108732557144149</c:v>
                </c:pt>
                <c:pt idx="15">
                  <c:v>-0.21245823281029122</c:v>
                </c:pt>
                <c:pt idx="16">
                  <c:v>-1.0863598306747642</c:v>
                </c:pt>
                <c:pt idx="17">
                  <c:v>-2</c:v>
                </c:pt>
                <c:pt idx="18">
                  <c:v>-0.94023179499651011</c:v>
                </c:pt>
                <c:pt idx="19">
                  <c:v>-0.39087815418455968</c:v>
                </c:pt>
                <c:pt idx="20">
                  <c:v>-0.39087815418455968</c:v>
                </c:pt>
                <c:pt idx="21">
                  <c:v>-0.26681589513288839</c:v>
                </c:pt>
                <c:pt idx="22">
                  <c:v>-0.38738982633873564</c:v>
                </c:pt>
                <c:pt idx="23">
                  <c:v>-0.24375059106418603</c:v>
                </c:pt>
                <c:pt idx="24">
                  <c:v>-0.64545074860953833</c:v>
                </c:pt>
                <c:pt idx="25">
                  <c:v>-1.122572003329193</c:v>
                </c:pt>
                <c:pt idx="26">
                  <c:v>-0.28017985669086087</c:v>
                </c:pt>
                <c:pt idx="27">
                  <c:v>-0.23632657298497867</c:v>
                </c:pt>
                <c:pt idx="28">
                  <c:v>-0.81220198141106759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E4A2-4790-82A3-7943294F7B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3850752"/>
        <c:axId val="86487040"/>
      </c:scatterChart>
      <c:valAx>
        <c:axId val="8385075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000" b="1" i="0" u="none" strike="noStrike" baseline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</a:defRPr>
                </a:pPr>
                <a:r>
                  <a:rPr lang="en-GB" sz="1600" dirty="0" smtClean="0"/>
                  <a:t>Log D </a:t>
                </a:r>
                <a:r>
                  <a:rPr lang="en-GB" sz="1600" b="0" dirty="0" smtClean="0"/>
                  <a:t>(AVG)</a:t>
                </a:r>
                <a:endParaRPr lang="en-GB" sz="1600" b="0" dirty="0"/>
              </a:p>
            </c:rich>
          </c:tx>
          <c:layout>
            <c:manualLayout>
              <c:xMode val="edge"/>
              <c:yMode val="edge"/>
              <c:x val="0.48750120250120244"/>
              <c:y val="0.87153065613792202"/>
            </c:manualLayout>
          </c:layout>
          <c:overlay val="0"/>
          <c:spPr>
            <a:noFill/>
            <a:ln w="25400">
              <a:noFill/>
            </a:ln>
          </c:spPr>
        </c:title>
        <c:numFmt formatCode="General" sourceLinked="1"/>
        <c:majorTickMark val="out"/>
        <c:minorTickMark val="none"/>
        <c:tickLblPos val="nextTo"/>
        <c:txPr>
          <a:bodyPr rot="0" vert="horz"/>
          <a:lstStyle/>
          <a:p>
            <a:pPr>
              <a:defRPr sz="1000" b="0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en-US"/>
          </a:p>
        </c:txPr>
        <c:crossAx val="86487040"/>
        <c:crossesAt val="-4"/>
        <c:crossBetween val="midCat"/>
      </c:valAx>
      <c:valAx>
        <c:axId val="86487040"/>
        <c:scaling>
          <c:orientation val="minMax"/>
          <c:max val="1"/>
          <c:min val="-2"/>
        </c:scaling>
        <c:delete val="0"/>
        <c:axPos val="l"/>
        <c:title>
          <c:tx>
            <c:rich>
              <a:bodyPr/>
              <a:lstStyle/>
              <a:p>
                <a:pPr>
                  <a:defRPr sz="1800" b="1" i="0" u="none" strike="noStrike" baseline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</a:defRPr>
                </a:pPr>
                <a:r>
                  <a:rPr lang="en-GB" sz="1800"/>
                  <a:t>log </a:t>
                </a:r>
                <a:r>
                  <a:rPr lang="en-GB" sz="1800" i="1"/>
                  <a:t>k</a:t>
                </a:r>
              </a:p>
            </c:rich>
          </c:tx>
          <c:layout>
            <c:manualLayout>
              <c:xMode val="edge"/>
              <c:yMode val="edge"/>
              <c:x val="4.7318422318423413E-3"/>
              <c:y val="0.39464745832384995"/>
            </c:manualLayout>
          </c:layout>
          <c:overlay val="0"/>
          <c:spPr>
            <a:noFill/>
            <a:ln w="25400">
              <a:noFill/>
            </a:ln>
          </c:spPr>
        </c:title>
        <c:numFmt formatCode="General" sourceLinked="1"/>
        <c:majorTickMark val="out"/>
        <c:minorTickMark val="none"/>
        <c:tickLblPos val="nextTo"/>
        <c:crossAx val="83850752"/>
        <c:crossesAt val="-5"/>
        <c:crossBetween val="midCat"/>
        <c:majorUnit val="0.5"/>
        <c:minorUnit val="0.4"/>
      </c:valAx>
    </c:plotArea>
    <c:plotVisOnly val="1"/>
    <c:dispBlanksAs val="gap"/>
    <c:showDLblsOverMax val="0"/>
  </c:chart>
  <c:spPr>
    <a:solidFill>
      <a:sysClr val="windowText" lastClr="000000">
        <a:alpha val="0"/>
      </a:sysClr>
    </a:solidFill>
    <a:ln w="3175">
      <a:solidFill>
        <a:sysClr val="windowText" lastClr="000000"/>
      </a:solidFill>
    </a:ln>
  </c:spPr>
  <c:externalData r:id="rId2">
    <c:autoUpdate val="0"/>
  </c:externalData>
  <c:userShapes r:id="rId3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3692013147964421"/>
          <c:y val="0.11893388888888892"/>
          <c:w val="0.82824034877350783"/>
          <c:h val="0.73741045256944038"/>
        </c:manualLayout>
      </c:layout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circle"/>
            <c:size val="5"/>
            <c:spPr>
              <a:solidFill>
                <a:srgbClr val="0000FF"/>
              </a:solidFill>
              <a:ln>
                <a:solidFill>
                  <a:srgbClr val="0000FF"/>
                </a:solidFill>
                <a:prstDash val="solid"/>
              </a:ln>
            </c:spPr>
          </c:marker>
          <c:xVal>
            <c:numRef>
              <c:f>'85%ACM pH-3 (5mM)'!$T$12:$T$23</c:f>
              <c:numCache>
                <c:formatCode>General</c:formatCode>
                <c:ptCount val="12"/>
                <c:pt idx="0">
                  <c:v>-1.6716666666666669</c:v>
                </c:pt>
                <c:pt idx="1">
                  <c:v>-2.0123333333333333</c:v>
                </c:pt>
                <c:pt idx="2">
                  <c:v>-2.1766666666666667</c:v>
                </c:pt>
                <c:pt idx="3">
                  <c:v>1.0013333333333334</c:v>
                </c:pt>
                <c:pt idx="4">
                  <c:v>-0.90399999999999991</c:v>
                </c:pt>
                <c:pt idx="5">
                  <c:v>-1.1076666666666666</c:v>
                </c:pt>
                <c:pt idx="6">
                  <c:v>-2.8609999999999998</c:v>
                </c:pt>
                <c:pt idx="7">
                  <c:v>-1.6196666666666666</c:v>
                </c:pt>
                <c:pt idx="8">
                  <c:v>-0.62733333333333363</c:v>
                </c:pt>
                <c:pt idx="9">
                  <c:v>-3.5076666666666672</c:v>
                </c:pt>
                <c:pt idx="10">
                  <c:v>-2.3749999999999987</c:v>
                </c:pt>
                <c:pt idx="11">
                  <c:v>-1.3333333333333341E-2</c:v>
                </c:pt>
              </c:numCache>
            </c:numRef>
          </c:xVal>
          <c:yVal>
            <c:numRef>
              <c:f>'85%ACM pH-3 (5mM)'!$P$12:$P$23</c:f>
              <c:numCache>
                <c:formatCode>General</c:formatCode>
                <c:ptCount val="12"/>
                <c:pt idx="0">
                  <c:v>-0.18050037796073645</c:v>
                </c:pt>
                <c:pt idx="1">
                  <c:v>7.9911766794980826E-2</c:v>
                </c:pt>
                <c:pt idx="2">
                  <c:v>-1.3363961557981589E-2</c:v>
                </c:pt>
                <c:pt idx="3">
                  <c:v>-0.38997107900077016</c:v>
                </c:pt>
                <c:pt idx="4">
                  <c:v>-0.79151521194162056</c:v>
                </c:pt>
                <c:pt idx="5">
                  <c:v>-0.19400284836438342</c:v>
                </c:pt>
                <c:pt idx="6">
                  <c:v>0.33206422940395564</c:v>
                </c:pt>
                <c:pt idx="7">
                  <c:v>-8.7150175718900144E-2</c:v>
                </c:pt>
                <c:pt idx="8">
                  <c:v>-0.47275644931721639</c:v>
                </c:pt>
                <c:pt idx="9">
                  <c:v>0.45410025963247991</c:v>
                </c:pt>
                <c:pt idx="10">
                  <c:v>8.3546051450075098E-2</c:v>
                </c:pt>
                <c:pt idx="11">
                  <c:v>-0.36895272836126147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0805-4851-8B09-9D7E5FB37EC6}"/>
            </c:ext>
          </c:extLst>
        </c:ser>
        <c:ser>
          <c:idx val="1"/>
          <c:order val="1"/>
          <c:spPr>
            <a:ln w="28575">
              <a:noFill/>
            </a:ln>
          </c:spPr>
          <c:marker>
            <c:symbol val="square"/>
            <c:size val="5"/>
            <c:spPr>
              <a:solidFill>
                <a:srgbClr val="00000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'85%ACM pH-3 (5mM)'!$T$24:$T$30</c:f>
              <c:numCache>
                <c:formatCode>General</c:formatCode>
                <c:ptCount val="7"/>
                <c:pt idx="0">
                  <c:v>-1.0900000000000001</c:v>
                </c:pt>
                <c:pt idx="1">
                  <c:v>1.4626666666666666</c:v>
                </c:pt>
                <c:pt idx="2">
                  <c:v>0.59899999999999998</c:v>
                </c:pt>
                <c:pt idx="3">
                  <c:v>-0.40233333333333327</c:v>
                </c:pt>
                <c:pt idx="4">
                  <c:v>1.6446666666666667</c:v>
                </c:pt>
                <c:pt idx="5">
                  <c:v>-2.347</c:v>
                </c:pt>
                <c:pt idx="6">
                  <c:v>0.86200000000000065</c:v>
                </c:pt>
              </c:numCache>
            </c:numRef>
          </c:xVal>
          <c:yVal>
            <c:numRef>
              <c:f>'85%ACM pH-3 (5mM)'!$P$24:$P$30</c:f>
              <c:numCache>
                <c:formatCode>General</c:formatCode>
                <c:ptCount val="7"/>
                <c:pt idx="0">
                  <c:v>-0.66657647533332565</c:v>
                </c:pt>
                <c:pt idx="1">
                  <c:v>-0.8706964579892581</c:v>
                </c:pt>
                <c:pt idx="2">
                  <c:v>0.15868731969595959</c:v>
                </c:pt>
                <c:pt idx="3">
                  <c:v>-0.16100258826145822</c:v>
                </c:pt>
                <c:pt idx="4">
                  <c:v>-1.3588130970103758</c:v>
                </c:pt>
                <c:pt idx="5">
                  <c:v>-0.17609125905568129</c:v>
                </c:pt>
                <c:pt idx="6">
                  <c:v>-1.1858606560664488E-2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0805-4851-8B09-9D7E5FB37EC6}"/>
            </c:ext>
          </c:extLst>
        </c:ser>
        <c:ser>
          <c:idx val="2"/>
          <c:order val="2"/>
          <c:spPr>
            <a:ln w="28575">
              <a:noFill/>
            </a:ln>
          </c:spPr>
          <c:marker>
            <c:symbol val="triangle"/>
            <c:size val="5"/>
            <c:spPr>
              <a:solidFill>
                <a:srgbClr val="FF0000"/>
              </a:solidFill>
              <a:ln>
                <a:solidFill>
                  <a:srgbClr val="FF0000"/>
                </a:solidFill>
                <a:prstDash val="solid"/>
              </a:ln>
            </c:spPr>
          </c:marker>
          <c:xVal>
            <c:numRef>
              <c:f>'85%ACM pH-3 (5mM)'!$T$31:$T$40</c:f>
              <c:numCache>
                <c:formatCode>General</c:formatCode>
                <c:ptCount val="10"/>
                <c:pt idx="0">
                  <c:v>-0.41400000000000031</c:v>
                </c:pt>
                <c:pt idx="1">
                  <c:v>-0.31000000000000238</c:v>
                </c:pt>
                <c:pt idx="2">
                  <c:v>-0.65033333333333365</c:v>
                </c:pt>
                <c:pt idx="3">
                  <c:v>-0.9723333333333336</c:v>
                </c:pt>
                <c:pt idx="4">
                  <c:v>-2.0636666666666672</c:v>
                </c:pt>
                <c:pt idx="5">
                  <c:v>-0.81633333333333324</c:v>
                </c:pt>
                <c:pt idx="6">
                  <c:v>0.39166666666667393</c:v>
                </c:pt>
                <c:pt idx="7">
                  <c:v>-1.4893333333333334</c:v>
                </c:pt>
                <c:pt idx="8">
                  <c:v>-0.47533333333333333</c:v>
                </c:pt>
                <c:pt idx="9">
                  <c:v>0.58033333333333337</c:v>
                </c:pt>
              </c:numCache>
            </c:numRef>
          </c:xVal>
          <c:yVal>
            <c:numRef>
              <c:f>'85%ACM pH-3 (5mM)'!$P$31:$P$40</c:f>
              <c:numCache>
                <c:formatCode>General</c:formatCode>
                <c:ptCount val="10"/>
                <c:pt idx="0">
                  <c:v>-0.95424250943932543</c:v>
                </c:pt>
                <c:pt idx="1">
                  <c:v>-0.73239375982295829</c:v>
                </c:pt>
                <c:pt idx="2">
                  <c:v>-0.60352472958623637</c:v>
                </c:pt>
                <c:pt idx="3">
                  <c:v>-0.26056884491325488</c:v>
                </c:pt>
                <c:pt idx="4">
                  <c:v>5.9997929675285423E-2</c:v>
                </c:pt>
                <c:pt idx="5">
                  <c:v>-6.7922732697274404E-2</c:v>
                </c:pt>
                <c:pt idx="6">
                  <c:v>-0.11102861329961966</c:v>
                </c:pt>
                <c:pt idx="7">
                  <c:v>-0.2055847209141986</c:v>
                </c:pt>
                <c:pt idx="8">
                  <c:v>-0.67341589986363071</c:v>
                </c:pt>
                <c:pt idx="9">
                  <c:v>-0.8706964579892581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0805-4851-8B09-9D7E5FB37EC6}"/>
            </c:ext>
          </c:extLst>
        </c:ser>
        <c:ser>
          <c:idx val="3"/>
          <c:order val="3"/>
          <c:spPr>
            <a:ln w="28575">
              <a:noFill/>
            </a:ln>
          </c:spPr>
          <c:marker>
            <c:symbol val="x"/>
            <c:size val="5"/>
            <c:spPr>
              <a:noFill/>
              <a:ln w="9525">
                <a:noFill/>
              </a:ln>
            </c:spPr>
          </c:marker>
          <c:trendline>
            <c:spPr>
              <a:ln w="25400">
                <a:solidFill>
                  <a:srgbClr val="000000"/>
                </a:solidFill>
                <a:prstDash val="solid"/>
              </a:ln>
            </c:spPr>
            <c:trendlineType val="linear"/>
            <c:dispRSqr val="0"/>
            <c:dispEq val="0"/>
          </c:trendline>
          <c:xVal>
            <c:numRef>
              <c:f>'85%ACM pH-3 (5mM)'!$T$12:$T$40</c:f>
              <c:numCache>
                <c:formatCode>General</c:formatCode>
                <c:ptCount val="29"/>
                <c:pt idx="0">
                  <c:v>-1.6716666666666669</c:v>
                </c:pt>
                <c:pt idx="1">
                  <c:v>-2.0123333333333333</c:v>
                </c:pt>
                <c:pt idx="2">
                  <c:v>-2.1766666666666667</c:v>
                </c:pt>
                <c:pt idx="3">
                  <c:v>1.0013333333333334</c:v>
                </c:pt>
                <c:pt idx="4">
                  <c:v>-0.90399999999999991</c:v>
                </c:pt>
                <c:pt idx="5">
                  <c:v>-1.1076666666666666</c:v>
                </c:pt>
                <c:pt idx="6">
                  <c:v>-2.8609999999999998</c:v>
                </c:pt>
                <c:pt idx="7">
                  <c:v>-1.6196666666666666</c:v>
                </c:pt>
                <c:pt idx="8">
                  <c:v>-0.62733333333333363</c:v>
                </c:pt>
                <c:pt idx="9">
                  <c:v>-3.5076666666666672</c:v>
                </c:pt>
                <c:pt idx="10">
                  <c:v>-2.3749999999999987</c:v>
                </c:pt>
                <c:pt idx="11">
                  <c:v>-1.3333333333333341E-2</c:v>
                </c:pt>
                <c:pt idx="12">
                  <c:v>-1.0900000000000001</c:v>
                </c:pt>
                <c:pt idx="13">
                  <c:v>1.4626666666666666</c:v>
                </c:pt>
                <c:pt idx="14">
                  <c:v>0.59899999999999998</c:v>
                </c:pt>
                <c:pt idx="15">
                  <c:v>-0.40233333333333327</c:v>
                </c:pt>
                <c:pt idx="16">
                  <c:v>1.6446666666666667</c:v>
                </c:pt>
                <c:pt idx="17">
                  <c:v>-2.347</c:v>
                </c:pt>
                <c:pt idx="18">
                  <c:v>0.86200000000000065</c:v>
                </c:pt>
                <c:pt idx="19">
                  <c:v>-0.41400000000000031</c:v>
                </c:pt>
                <c:pt idx="20">
                  <c:v>-0.31000000000000238</c:v>
                </c:pt>
                <c:pt idx="21">
                  <c:v>-0.65033333333333365</c:v>
                </c:pt>
                <c:pt idx="22">
                  <c:v>-0.9723333333333336</c:v>
                </c:pt>
                <c:pt idx="23">
                  <c:v>-2.0636666666666672</c:v>
                </c:pt>
                <c:pt idx="24">
                  <c:v>-0.81633333333333324</c:v>
                </c:pt>
                <c:pt idx="25">
                  <c:v>0.39166666666667393</c:v>
                </c:pt>
                <c:pt idx="26">
                  <c:v>-1.4893333333333334</c:v>
                </c:pt>
                <c:pt idx="27">
                  <c:v>-0.47533333333333333</c:v>
                </c:pt>
                <c:pt idx="28">
                  <c:v>0.58033333333333337</c:v>
                </c:pt>
              </c:numCache>
            </c:numRef>
          </c:xVal>
          <c:yVal>
            <c:numRef>
              <c:f>'85%ACM pH-3 (5mM)'!$P$12:$P$40</c:f>
              <c:numCache>
                <c:formatCode>General</c:formatCode>
                <c:ptCount val="29"/>
                <c:pt idx="0">
                  <c:v>-0.18050037796073645</c:v>
                </c:pt>
                <c:pt idx="1">
                  <c:v>7.9911766794980826E-2</c:v>
                </c:pt>
                <c:pt idx="2">
                  <c:v>-1.3363961557981589E-2</c:v>
                </c:pt>
                <c:pt idx="3">
                  <c:v>-0.38997107900077016</c:v>
                </c:pt>
                <c:pt idx="4">
                  <c:v>-0.79151521194162056</c:v>
                </c:pt>
                <c:pt idx="5">
                  <c:v>-0.19400284836438342</c:v>
                </c:pt>
                <c:pt idx="6">
                  <c:v>0.33206422940395564</c:v>
                </c:pt>
                <c:pt idx="7">
                  <c:v>-8.7150175718900144E-2</c:v>
                </c:pt>
                <c:pt idx="8">
                  <c:v>-0.47275644931721639</c:v>
                </c:pt>
                <c:pt idx="9">
                  <c:v>0.45410025963247991</c:v>
                </c:pt>
                <c:pt idx="10">
                  <c:v>8.3546051450075098E-2</c:v>
                </c:pt>
                <c:pt idx="11">
                  <c:v>-0.36895272836126147</c:v>
                </c:pt>
                <c:pt idx="12">
                  <c:v>-0.66657647533332565</c:v>
                </c:pt>
                <c:pt idx="13">
                  <c:v>-0.8706964579892581</c:v>
                </c:pt>
                <c:pt idx="14">
                  <c:v>0.15868731969595959</c:v>
                </c:pt>
                <c:pt idx="15">
                  <c:v>-0.16100258826145822</c:v>
                </c:pt>
                <c:pt idx="16">
                  <c:v>-1.3588130970103758</c:v>
                </c:pt>
                <c:pt idx="17">
                  <c:v>-0.17609125905568129</c:v>
                </c:pt>
                <c:pt idx="18">
                  <c:v>-1.1858606560664488E-2</c:v>
                </c:pt>
                <c:pt idx="19">
                  <c:v>-0.95424250943932543</c:v>
                </c:pt>
                <c:pt idx="20">
                  <c:v>-0.73239375982295829</c:v>
                </c:pt>
                <c:pt idx="21">
                  <c:v>-0.60352472958623637</c:v>
                </c:pt>
                <c:pt idx="22">
                  <c:v>-0.26056884491325488</c:v>
                </c:pt>
                <c:pt idx="23">
                  <c:v>5.9997929675285423E-2</c:v>
                </c:pt>
                <c:pt idx="24">
                  <c:v>-6.7922732697274404E-2</c:v>
                </c:pt>
                <c:pt idx="25">
                  <c:v>-0.11102861329961966</c:v>
                </c:pt>
                <c:pt idx="26">
                  <c:v>-0.2055847209141986</c:v>
                </c:pt>
                <c:pt idx="27">
                  <c:v>-0.67341589986363071</c:v>
                </c:pt>
                <c:pt idx="28">
                  <c:v>-0.8706964579892581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0805-4851-8B09-9D7E5FB37E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6273024"/>
        <c:axId val="86278912"/>
      </c:scatterChart>
      <c:valAx>
        <c:axId val="8627302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800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n-US"/>
          </a:p>
        </c:txPr>
        <c:crossAx val="86278912"/>
        <c:crossesAt val="-4"/>
        <c:crossBetween val="midCat"/>
      </c:valAx>
      <c:valAx>
        <c:axId val="86278912"/>
        <c:scaling>
          <c:orientation val="minMax"/>
          <c:min val="-2"/>
        </c:scaling>
        <c:delete val="0"/>
        <c:axPos val="l"/>
        <c:title>
          <c:tx>
            <c:rich>
              <a:bodyPr/>
              <a:lstStyle/>
              <a:p>
                <a:pPr>
                  <a:defRPr sz="1800" b="1" i="0" u="none" strike="noStrike" baseline="0">
                    <a:solidFill>
                      <a:srgbClr val="000000"/>
                    </a:solidFill>
                    <a:latin typeface="Arial"/>
                    <a:ea typeface="Arial"/>
                    <a:cs typeface="Arial"/>
                  </a:defRPr>
                </a:pPr>
                <a:r>
                  <a:rPr lang="en-GB" sz="1800">
                    <a:latin typeface="+mn-lt"/>
                  </a:rPr>
                  <a:t>log </a:t>
                </a:r>
                <a:r>
                  <a:rPr lang="en-GB" sz="1800" i="1">
                    <a:latin typeface="+mn-lt"/>
                  </a:rPr>
                  <a:t>k</a:t>
                </a:r>
              </a:p>
            </c:rich>
          </c:tx>
          <c:layout>
            <c:manualLayout>
              <c:xMode val="edge"/>
              <c:yMode val="edge"/>
              <c:x val="3.6500721500721612E-3"/>
              <c:y val="0.37579570738386897"/>
            </c:manualLayout>
          </c:layout>
          <c:overlay val="0"/>
          <c:spPr>
            <a:noFill/>
            <a:ln w="25400">
              <a:noFill/>
            </a:ln>
          </c:spPr>
        </c:title>
        <c:numFmt formatCode="General" sourceLinked="1"/>
        <c:majorTickMark val="out"/>
        <c:minorTickMark val="none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800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n-US"/>
          </a:p>
        </c:txPr>
        <c:crossAx val="86273024"/>
        <c:crossesAt val="-6"/>
        <c:crossBetween val="midCat"/>
      </c:valAx>
      <c:spPr>
        <a:noFill/>
        <a:ln w="25400">
          <a:noFill/>
        </a:ln>
      </c:spPr>
    </c:plotArea>
    <c:plotVisOnly val="1"/>
    <c:dispBlanksAs val="gap"/>
    <c:showDLblsOverMax val="0"/>
  </c:chart>
  <c:spPr>
    <a:solidFill>
      <a:srgbClr val="FFFFFF"/>
    </a:solidFill>
    <a:ln w="3175">
      <a:solidFill>
        <a:srgbClr val="000000"/>
      </a:solidFill>
      <a:prstDash val="solid"/>
    </a:ln>
  </c:spPr>
  <c:txPr>
    <a:bodyPr/>
    <a:lstStyle/>
    <a:p>
      <a:pPr>
        <a:defRPr sz="800" b="0" i="0" u="none" strike="noStrike" baseline="0">
          <a:solidFill>
            <a:srgbClr val="000000"/>
          </a:solidFill>
          <a:latin typeface="Arial"/>
          <a:ea typeface="Arial"/>
          <a:cs typeface="Arial"/>
        </a:defRPr>
      </a:pPr>
      <a:endParaRPr lang="en-US"/>
    </a:p>
  </c:txPr>
  <c:externalData r:id="rId2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4112626262626271"/>
          <c:y val="3.7266024357233515E-2"/>
          <c:w val="0.82743674843674642"/>
          <c:h val="0.76415543289961163"/>
        </c:manualLayout>
      </c:layout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circle"/>
            <c:size val="5"/>
            <c:spPr>
              <a:solidFill>
                <a:srgbClr val="0000FF"/>
              </a:solidFill>
              <a:ln>
                <a:solidFill>
                  <a:srgbClr val="0000FF"/>
                </a:solidFill>
                <a:prstDash val="solid"/>
              </a:ln>
            </c:spPr>
          </c:marker>
          <c:xVal>
            <c:numRef>
              <c:f>'85%ACM pH-3 (5mM)'!$AR$12:$AR$23</c:f>
              <c:numCache>
                <c:formatCode>General</c:formatCode>
                <c:ptCount val="12"/>
                <c:pt idx="0">
                  <c:v>-1.6716666666666669</c:v>
                </c:pt>
                <c:pt idx="1">
                  <c:v>-2.0123333333333333</c:v>
                </c:pt>
                <c:pt idx="2">
                  <c:v>-2.1766666666666667</c:v>
                </c:pt>
                <c:pt idx="3">
                  <c:v>1.0013333333333334</c:v>
                </c:pt>
                <c:pt idx="4">
                  <c:v>-0.90399999999999991</c:v>
                </c:pt>
                <c:pt idx="5">
                  <c:v>-1.1076666666666666</c:v>
                </c:pt>
                <c:pt idx="6">
                  <c:v>-2.8609999999999998</c:v>
                </c:pt>
                <c:pt idx="7">
                  <c:v>-1.6196666666666666</c:v>
                </c:pt>
                <c:pt idx="8">
                  <c:v>-0.62733333333333363</c:v>
                </c:pt>
                <c:pt idx="9">
                  <c:v>-3.5076666666666672</c:v>
                </c:pt>
                <c:pt idx="10">
                  <c:v>-2.3749999999999987</c:v>
                </c:pt>
                <c:pt idx="11">
                  <c:v>-1.3333333333333341E-2</c:v>
                </c:pt>
              </c:numCache>
            </c:numRef>
          </c:xVal>
          <c:yVal>
            <c:numRef>
              <c:f>'85%ACM pH-3 (5mM)'!$AN$12:$AN$23</c:f>
              <c:numCache>
                <c:formatCode>General</c:formatCode>
                <c:ptCount val="12"/>
                <c:pt idx="0">
                  <c:v>-8.6453911871324673E-2</c:v>
                </c:pt>
                <c:pt idx="1">
                  <c:v>0.23966530730938326</c:v>
                </c:pt>
                <c:pt idx="2">
                  <c:v>0.11742685597166491</c:v>
                </c:pt>
                <c:pt idx="3">
                  <c:v>-0.36693280767191788</c:v>
                </c:pt>
                <c:pt idx="4">
                  <c:v>-0.45392081218583585</c:v>
                </c:pt>
                <c:pt idx="5">
                  <c:v>4.1820070282337328E-2</c:v>
                </c:pt>
                <c:pt idx="6">
                  <c:v>0.50150910600932341</c:v>
                </c:pt>
                <c:pt idx="7">
                  <c:v>0.25562077655894361</c:v>
                </c:pt>
                <c:pt idx="8">
                  <c:v>0.16390159604615631</c:v>
                </c:pt>
                <c:pt idx="9">
                  <c:v>0.65338668441409464</c:v>
                </c:pt>
                <c:pt idx="10">
                  <c:v>0.2231012219535031</c:v>
                </c:pt>
                <c:pt idx="11">
                  <c:v>-0.40505327112382722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D3C1-4F85-B1DD-A11053929E5C}"/>
            </c:ext>
          </c:extLst>
        </c:ser>
        <c:ser>
          <c:idx val="1"/>
          <c:order val="1"/>
          <c:spPr>
            <a:ln w="28575">
              <a:noFill/>
            </a:ln>
          </c:spPr>
          <c:marker>
            <c:symbol val="square"/>
            <c:size val="5"/>
            <c:spPr>
              <a:solidFill>
                <a:srgbClr val="00000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'85%ACM pH-3 (5mM)'!$AR$24:$AR$30</c:f>
              <c:numCache>
                <c:formatCode>General</c:formatCode>
                <c:ptCount val="7"/>
                <c:pt idx="0">
                  <c:v>-1.0900000000000001</c:v>
                </c:pt>
                <c:pt idx="1">
                  <c:v>1.4626666666666666</c:v>
                </c:pt>
                <c:pt idx="2">
                  <c:v>0.59899999999999998</c:v>
                </c:pt>
                <c:pt idx="3">
                  <c:v>-0.40233333333333327</c:v>
                </c:pt>
                <c:pt idx="4">
                  <c:v>1.6446666666666667</c:v>
                </c:pt>
                <c:pt idx="5">
                  <c:v>-2.347</c:v>
                </c:pt>
                <c:pt idx="6">
                  <c:v>0.86200000000000065</c:v>
                </c:pt>
              </c:numCache>
            </c:numRef>
          </c:xVal>
          <c:yVal>
            <c:numRef>
              <c:f>'85%ACM pH-3 (5mM)'!$AN$24:$AN$30</c:f>
              <c:numCache>
                <c:formatCode>General</c:formatCode>
                <c:ptCount val="7"/>
                <c:pt idx="0">
                  <c:v>-0.53399475018580378</c:v>
                </c:pt>
                <c:pt idx="1">
                  <c:v>-0.80901131348486632</c:v>
                </c:pt>
                <c:pt idx="2">
                  <c:v>-0.10602003521592007</c:v>
                </c:pt>
                <c:pt idx="3">
                  <c:v>1.8418073692099281E-2</c:v>
                </c:pt>
                <c:pt idx="4">
                  <c:v>-1.1202604743305393</c:v>
                </c:pt>
                <c:pt idx="5">
                  <c:v>-0.25495904822798565</c:v>
                </c:pt>
                <c:pt idx="6">
                  <c:v>-0.18720726396114393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D3C1-4F85-B1DD-A11053929E5C}"/>
            </c:ext>
          </c:extLst>
        </c:ser>
        <c:ser>
          <c:idx val="2"/>
          <c:order val="2"/>
          <c:spPr>
            <a:ln w="28575">
              <a:noFill/>
            </a:ln>
          </c:spPr>
          <c:marker>
            <c:symbol val="triangle"/>
            <c:size val="5"/>
            <c:spPr>
              <a:solidFill>
                <a:srgbClr val="FF0000"/>
              </a:solidFill>
              <a:ln>
                <a:solidFill>
                  <a:srgbClr val="FF0000"/>
                </a:solidFill>
                <a:prstDash val="solid"/>
              </a:ln>
            </c:spPr>
          </c:marker>
          <c:xVal>
            <c:numRef>
              <c:f>'85%ACM pH-3 (5mM)'!$AR$31:$AR$40</c:f>
              <c:numCache>
                <c:formatCode>General</c:formatCode>
                <c:ptCount val="10"/>
                <c:pt idx="0">
                  <c:v>-0.41400000000000031</c:v>
                </c:pt>
                <c:pt idx="1">
                  <c:v>-0.31000000000000222</c:v>
                </c:pt>
                <c:pt idx="2">
                  <c:v>-0.65033333333333365</c:v>
                </c:pt>
                <c:pt idx="3">
                  <c:v>-0.9723333333333336</c:v>
                </c:pt>
                <c:pt idx="4">
                  <c:v>-2.0636666666666672</c:v>
                </c:pt>
                <c:pt idx="5">
                  <c:v>-0.81633333333333324</c:v>
                </c:pt>
                <c:pt idx="6">
                  <c:v>0.39166666666667077</c:v>
                </c:pt>
                <c:pt idx="7">
                  <c:v>-1.4893333333333334</c:v>
                </c:pt>
                <c:pt idx="8">
                  <c:v>-0.47533333333333333</c:v>
                </c:pt>
                <c:pt idx="9">
                  <c:v>0.58033333333333337</c:v>
                </c:pt>
              </c:numCache>
            </c:numRef>
          </c:xVal>
          <c:yVal>
            <c:numRef>
              <c:f>'85%ACM pH-3 (5mM)'!$AN$31:$AN$40</c:f>
              <c:numCache>
                <c:formatCode>General</c:formatCode>
                <c:ptCount val="10"/>
                <c:pt idx="0">
                  <c:v>-0.57915690894399252</c:v>
                </c:pt>
                <c:pt idx="1">
                  <c:v>-0.31537497069964904</c:v>
                </c:pt>
                <c:pt idx="2">
                  <c:v>-0.16144640181672373</c:v>
                </c:pt>
                <c:pt idx="3">
                  <c:v>-7.910865030249882E-3</c:v>
                </c:pt>
                <c:pt idx="4">
                  <c:v>0.30802862578690177</c:v>
                </c:pt>
                <c:pt idx="5">
                  <c:v>-0.24108264474399704</c:v>
                </c:pt>
                <c:pt idx="6">
                  <c:v>-0.55598904389196657</c:v>
                </c:pt>
                <c:pt idx="7">
                  <c:v>0.10406289441368327</c:v>
                </c:pt>
                <c:pt idx="8">
                  <c:v>-0.35611993838970307</c:v>
                </c:pt>
                <c:pt idx="9">
                  <c:v>-0.70211707957020486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D3C1-4F85-B1DD-A11053929E5C}"/>
            </c:ext>
          </c:extLst>
        </c:ser>
        <c:ser>
          <c:idx val="3"/>
          <c:order val="3"/>
          <c:spPr>
            <a:ln w="28575">
              <a:noFill/>
            </a:ln>
          </c:spPr>
          <c:marker>
            <c:symbol val="x"/>
            <c:size val="5"/>
            <c:spPr>
              <a:noFill/>
              <a:ln w="9525">
                <a:noFill/>
              </a:ln>
            </c:spPr>
          </c:marker>
          <c:trendline>
            <c:spPr>
              <a:ln w="9525">
                <a:solidFill>
                  <a:srgbClr val="000000"/>
                </a:solidFill>
                <a:prstDash val="solid"/>
              </a:ln>
            </c:spPr>
            <c:trendlineType val="linear"/>
            <c:dispRSqr val="1"/>
            <c:dispEq val="1"/>
            <c:trendlineLbl>
              <c:layout>
                <c:manualLayout>
                  <c:x val="-0.56632876382876352"/>
                  <c:y val="0.20865638550532564"/>
                </c:manualLayout>
              </c:layout>
              <c:tx>
                <c:rich>
                  <a:bodyPr/>
                  <a:lstStyle/>
                  <a:p>
                    <a:pPr>
                      <a:defRPr sz="1000" b="0" i="0" u="none" strike="noStrike" baseline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defRPr>
                    </a:pPr>
                    <a:r>
                      <a:rPr lang="en-US" baseline="0" dirty="0"/>
                      <a:t>
</a:t>
                    </a:r>
                    <a:endParaRPr lang="en-US" sz="1200" b="0" dirty="0"/>
                  </a:p>
                </c:rich>
              </c:tx>
              <c:numFmt formatCode="General" sourceLinked="0"/>
              <c:spPr>
                <a:noFill/>
                <a:ln w="25400">
                  <a:noFill/>
                </a:ln>
              </c:spPr>
            </c:trendlineLbl>
          </c:trendline>
          <c:xVal>
            <c:numRef>
              <c:f>'85%ACM pH-3 (5mM)'!$AR$12:$AR$40</c:f>
              <c:numCache>
                <c:formatCode>General</c:formatCode>
                <c:ptCount val="29"/>
                <c:pt idx="0">
                  <c:v>-1.6716666666666669</c:v>
                </c:pt>
                <c:pt idx="1">
                  <c:v>-2.0123333333333333</c:v>
                </c:pt>
                <c:pt idx="2">
                  <c:v>-2.1766666666666667</c:v>
                </c:pt>
                <c:pt idx="3">
                  <c:v>1.0013333333333334</c:v>
                </c:pt>
                <c:pt idx="4">
                  <c:v>-0.90399999999999991</c:v>
                </c:pt>
                <c:pt idx="5">
                  <c:v>-1.1076666666666666</c:v>
                </c:pt>
                <c:pt idx="6">
                  <c:v>-2.8609999999999998</c:v>
                </c:pt>
                <c:pt idx="7">
                  <c:v>-1.6196666666666666</c:v>
                </c:pt>
                <c:pt idx="8">
                  <c:v>-0.62733333333333363</c:v>
                </c:pt>
                <c:pt idx="9">
                  <c:v>-3.5076666666666672</c:v>
                </c:pt>
                <c:pt idx="10">
                  <c:v>-2.3749999999999987</c:v>
                </c:pt>
                <c:pt idx="11">
                  <c:v>-1.3333333333333341E-2</c:v>
                </c:pt>
                <c:pt idx="12">
                  <c:v>-1.0900000000000001</c:v>
                </c:pt>
                <c:pt idx="13">
                  <c:v>1.4626666666666666</c:v>
                </c:pt>
                <c:pt idx="14">
                  <c:v>0.59899999999999998</c:v>
                </c:pt>
                <c:pt idx="15">
                  <c:v>-0.40233333333333327</c:v>
                </c:pt>
                <c:pt idx="16">
                  <c:v>1.6446666666666667</c:v>
                </c:pt>
                <c:pt idx="17">
                  <c:v>-2.347</c:v>
                </c:pt>
                <c:pt idx="18">
                  <c:v>0.86200000000000065</c:v>
                </c:pt>
                <c:pt idx="19">
                  <c:v>-0.41400000000000031</c:v>
                </c:pt>
                <c:pt idx="20">
                  <c:v>-0.31000000000000222</c:v>
                </c:pt>
                <c:pt idx="21">
                  <c:v>-0.65033333333333365</c:v>
                </c:pt>
                <c:pt idx="22">
                  <c:v>-0.9723333333333336</c:v>
                </c:pt>
                <c:pt idx="23">
                  <c:v>-2.0636666666666672</c:v>
                </c:pt>
                <c:pt idx="24">
                  <c:v>-0.81633333333333324</c:v>
                </c:pt>
                <c:pt idx="25">
                  <c:v>0.39166666666667077</c:v>
                </c:pt>
                <c:pt idx="26">
                  <c:v>-1.4893333333333334</c:v>
                </c:pt>
                <c:pt idx="27">
                  <c:v>-0.47533333333333333</c:v>
                </c:pt>
                <c:pt idx="28">
                  <c:v>0.58033333333333337</c:v>
                </c:pt>
              </c:numCache>
            </c:numRef>
          </c:xVal>
          <c:yVal>
            <c:numRef>
              <c:f>'85%ACM pH-3 (5mM)'!$AN$12:$AN$40</c:f>
              <c:numCache>
                <c:formatCode>General</c:formatCode>
                <c:ptCount val="29"/>
                <c:pt idx="0">
                  <c:v>-8.6453911871324673E-2</c:v>
                </c:pt>
                <c:pt idx="1">
                  <c:v>0.23966530730938326</c:v>
                </c:pt>
                <c:pt idx="2">
                  <c:v>0.11742685597166491</c:v>
                </c:pt>
                <c:pt idx="3">
                  <c:v>-0.36693280767191788</c:v>
                </c:pt>
                <c:pt idx="4">
                  <c:v>-0.45392081218583585</c:v>
                </c:pt>
                <c:pt idx="5">
                  <c:v>4.1820070282337328E-2</c:v>
                </c:pt>
                <c:pt idx="6">
                  <c:v>0.50150910600932341</c:v>
                </c:pt>
                <c:pt idx="7">
                  <c:v>0.25562077655894361</c:v>
                </c:pt>
                <c:pt idx="8">
                  <c:v>0.16390159604615631</c:v>
                </c:pt>
                <c:pt idx="9">
                  <c:v>0.65338668441409464</c:v>
                </c:pt>
                <c:pt idx="10">
                  <c:v>0.2231012219535031</c:v>
                </c:pt>
                <c:pt idx="11">
                  <c:v>-0.40505327112382722</c:v>
                </c:pt>
                <c:pt idx="12">
                  <c:v>-0.53399475018580378</c:v>
                </c:pt>
                <c:pt idx="13">
                  <c:v>-0.80901131348486632</c:v>
                </c:pt>
                <c:pt idx="14">
                  <c:v>-0.10602003521592007</c:v>
                </c:pt>
                <c:pt idx="15">
                  <c:v>1.8418073692099281E-2</c:v>
                </c:pt>
                <c:pt idx="16">
                  <c:v>-1.1202604743305393</c:v>
                </c:pt>
                <c:pt idx="17">
                  <c:v>-0.25495904822798565</c:v>
                </c:pt>
                <c:pt idx="18">
                  <c:v>-0.18720726396114393</c:v>
                </c:pt>
                <c:pt idx="19">
                  <c:v>-0.57915690894399252</c:v>
                </c:pt>
                <c:pt idx="20">
                  <c:v>-0.31537497069964904</c:v>
                </c:pt>
                <c:pt idx="21">
                  <c:v>-0.16144640181672373</c:v>
                </c:pt>
                <c:pt idx="22">
                  <c:v>-7.910865030249882E-3</c:v>
                </c:pt>
                <c:pt idx="23">
                  <c:v>0.30802862578690177</c:v>
                </c:pt>
                <c:pt idx="24">
                  <c:v>-0.24108264474399704</c:v>
                </c:pt>
                <c:pt idx="25">
                  <c:v>-0.55598904389196657</c:v>
                </c:pt>
                <c:pt idx="26">
                  <c:v>0.10406289441368327</c:v>
                </c:pt>
                <c:pt idx="27">
                  <c:v>-0.35611993838970307</c:v>
                </c:pt>
                <c:pt idx="28">
                  <c:v>-0.70211707957020486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D3C1-4F85-B1DD-A11053929E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6330752"/>
        <c:axId val="86341120"/>
      </c:scatterChart>
      <c:valAx>
        <c:axId val="8633075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 b="1" i="0" u="none" strike="noStrike" baseline="0">
                    <a:solidFill>
                      <a:srgbClr val="000000"/>
                    </a:solidFill>
                    <a:latin typeface="Arial"/>
                    <a:ea typeface="Arial"/>
                    <a:cs typeface="Arial"/>
                  </a:defRPr>
                </a:pPr>
                <a:r>
                  <a:rPr lang="en-GB" sz="1400" dirty="0" smtClean="0">
                    <a:latin typeface="+mn-lt"/>
                  </a:rPr>
                  <a:t>Log D </a:t>
                </a:r>
                <a:r>
                  <a:rPr lang="en-GB" sz="1000" b="0" dirty="0">
                    <a:latin typeface="+mn-lt"/>
                  </a:rPr>
                  <a:t>(AVG)</a:t>
                </a:r>
              </a:p>
            </c:rich>
          </c:tx>
          <c:layout>
            <c:manualLayout>
              <c:xMode val="edge"/>
              <c:yMode val="edge"/>
              <c:x val="0.48478162578162581"/>
              <c:y val="0.85865037458817317"/>
            </c:manualLayout>
          </c:layout>
          <c:overlay val="0"/>
          <c:spPr>
            <a:noFill/>
            <a:ln w="25400">
              <a:noFill/>
            </a:ln>
          </c:spPr>
        </c:title>
        <c:numFmt formatCode="General" sourceLinked="1"/>
        <c:majorTickMark val="out"/>
        <c:minorTickMark val="none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800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n-US"/>
          </a:p>
        </c:txPr>
        <c:crossAx val="86341120"/>
        <c:crossesAt val="-4"/>
        <c:crossBetween val="midCat"/>
      </c:valAx>
      <c:valAx>
        <c:axId val="86341120"/>
        <c:scaling>
          <c:orientation val="minMax"/>
          <c:max val="1"/>
          <c:min val="-2"/>
        </c:scaling>
        <c:delete val="0"/>
        <c:axPos val="l"/>
        <c:title>
          <c:tx>
            <c:rich>
              <a:bodyPr/>
              <a:lstStyle/>
              <a:p>
                <a:pPr>
                  <a:defRPr sz="1800" b="1" i="0" u="none" strike="noStrike" baseline="0">
                    <a:solidFill>
                      <a:srgbClr val="000000"/>
                    </a:solidFill>
                    <a:latin typeface="Arial"/>
                    <a:ea typeface="Arial"/>
                    <a:cs typeface="Arial"/>
                  </a:defRPr>
                </a:pPr>
                <a:r>
                  <a:rPr lang="en-GB" sz="1800" b="1" baseline="0" smtClean="0">
                    <a:latin typeface="+mn-lt"/>
                  </a:rPr>
                  <a:t>log </a:t>
                </a:r>
                <a:r>
                  <a:rPr lang="en-GB" sz="1800" b="1" i="1" baseline="0" smtClean="0">
                    <a:latin typeface="+mn-lt"/>
                  </a:rPr>
                  <a:t>k</a:t>
                </a:r>
              </a:p>
            </c:rich>
          </c:tx>
          <c:layout>
            <c:manualLayout>
              <c:xMode val="edge"/>
              <c:yMode val="edge"/>
              <c:x val="1.0425444925444883E-2"/>
              <c:y val="0.37673381719831428"/>
            </c:manualLayout>
          </c:layout>
          <c:overlay val="0"/>
          <c:spPr>
            <a:noFill/>
            <a:ln w="25400">
              <a:noFill/>
            </a:ln>
          </c:spPr>
        </c:title>
        <c:numFmt formatCode="General" sourceLinked="1"/>
        <c:majorTickMark val="out"/>
        <c:minorTickMark val="none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800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n-US"/>
          </a:p>
        </c:txPr>
        <c:crossAx val="86330752"/>
        <c:crossesAt val="-5"/>
        <c:crossBetween val="midCat"/>
      </c:valAx>
      <c:spPr>
        <a:noFill/>
        <a:ln w="25400">
          <a:noFill/>
        </a:ln>
      </c:spPr>
    </c:plotArea>
    <c:plotVisOnly val="1"/>
    <c:dispBlanksAs val="gap"/>
    <c:showDLblsOverMax val="0"/>
  </c:chart>
  <c:spPr>
    <a:solidFill>
      <a:srgbClr val="FFFFFF"/>
    </a:solidFill>
    <a:ln w="3175">
      <a:solidFill>
        <a:srgbClr val="000000"/>
      </a:solidFill>
      <a:prstDash val="solid"/>
    </a:ln>
  </c:spPr>
  <c:txPr>
    <a:bodyPr/>
    <a:lstStyle/>
    <a:p>
      <a:pPr>
        <a:defRPr sz="800" b="0" i="0" u="none" strike="noStrike" baseline="0">
          <a:solidFill>
            <a:srgbClr val="000000"/>
          </a:solidFill>
          <a:latin typeface="Arial"/>
          <a:ea typeface="Arial"/>
          <a:cs typeface="Arial"/>
        </a:defRPr>
      </a:pPr>
      <a:endParaRPr lang="en-US"/>
    </a:p>
  </c:txPr>
  <c:externalData r:id="rId2">
    <c:autoUpdate val="0"/>
  </c:externalData>
  <c:userShapes r:id="rId3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0033CC"/>
            </a:solidFill>
          </c:spPr>
          <c:invertIfNegative val="0"/>
          <c:dPt>
            <c:idx val="12"/>
            <c:invertIfNegative val="0"/>
            <c:bubble3D val="0"/>
            <c:spPr>
              <a:solidFill>
                <a:srgbClr val="FF0000"/>
              </a:solidFill>
            </c:spPr>
            <c:extLst>
              <c:ext xmlns:c16="http://schemas.microsoft.com/office/drawing/2014/chart" uri="{C3380CC4-5D6E-409C-BE32-E72D297353CC}">
                <c16:uniqueId val="{00000001-00A3-4D3A-8814-A7B987AD4CD7}"/>
              </c:ext>
            </c:extLst>
          </c:dPt>
          <c:dPt>
            <c:idx val="14"/>
            <c:invertIfNegative val="0"/>
            <c:bubble3D val="0"/>
            <c:spPr>
              <a:solidFill>
                <a:srgbClr val="FF0000"/>
              </a:solidFill>
            </c:spPr>
            <c:extLst>
              <c:ext xmlns:c16="http://schemas.microsoft.com/office/drawing/2014/chart" uri="{C3380CC4-5D6E-409C-BE32-E72D297353CC}">
                <c16:uniqueId val="{00000003-00A3-4D3A-8814-A7B987AD4CD7}"/>
              </c:ext>
            </c:extLst>
          </c:dPt>
          <c:dPt>
            <c:idx val="16"/>
            <c:invertIfNegative val="0"/>
            <c:bubble3D val="0"/>
            <c:spPr>
              <a:solidFill>
                <a:srgbClr val="FF0000"/>
              </a:solidFill>
            </c:spPr>
            <c:extLst>
              <c:ext xmlns:c16="http://schemas.microsoft.com/office/drawing/2014/chart" uri="{C3380CC4-5D6E-409C-BE32-E72D297353CC}">
                <c16:uniqueId val="{00000005-00A3-4D3A-8814-A7B987AD4CD7}"/>
              </c:ext>
            </c:extLst>
          </c:dPt>
          <c:dPt>
            <c:idx val="18"/>
            <c:invertIfNegative val="0"/>
            <c:bubble3D val="0"/>
            <c:spPr>
              <a:solidFill>
                <a:srgbClr val="FF0000"/>
              </a:solidFill>
            </c:spPr>
            <c:extLst>
              <c:ext xmlns:c16="http://schemas.microsoft.com/office/drawing/2014/chart" uri="{C3380CC4-5D6E-409C-BE32-E72D297353CC}">
                <c16:uniqueId val="{00000007-00A3-4D3A-8814-A7B987AD4CD7}"/>
              </c:ext>
            </c:extLst>
          </c:dPt>
          <c:cat>
            <c:strRef>
              <c:f>Sheet1!$A$10:$A$28</c:f>
              <c:strCache>
                <c:ptCount val="19"/>
                <c:pt idx="0">
                  <c:v>Procainamide</c:v>
                </c:pt>
                <c:pt idx="2">
                  <c:v>Nortriptyline</c:v>
                </c:pt>
                <c:pt idx="4">
                  <c:v>Diphenhydramine</c:v>
                </c:pt>
                <c:pt idx="6">
                  <c:v>TMPAC</c:v>
                </c:pt>
                <c:pt idx="8">
                  <c:v>cytosine</c:v>
                </c:pt>
                <c:pt idx="10">
                  <c:v>pyridine</c:v>
                </c:pt>
                <c:pt idx="12">
                  <c:v>BSA</c:v>
                </c:pt>
                <c:pt idx="14">
                  <c:v>pXSA</c:v>
                </c:pt>
                <c:pt idx="16">
                  <c:v>2-NSA</c:v>
                </c:pt>
                <c:pt idx="18">
                  <c:v>4-OH benzoic</c:v>
                </c:pt>
              </c:strCache>
            </c:strRef>
          </c:cat>
          <c:val>
            <c:numRef>
              <c:f>Sheet1!$J$10:$J$28</c:f>
              <c:numCache>
                <c:formatCode>General</c:formatCode>
                <c:ptCount val="19"/>
                <c:pt idx="0" formatCode="0.00">
                  <c:v>4.711532368262815</c:v>
                </c:pt>
                <c:pt idx="2" formatCode="0.00">
                  <c:v>3.343849017823298</c:v>
                </c:pt>
                <c:pt idx="4" formatCode="0.00">
                  <c:v>2.6533285460344258</c:v>
                </c:pt>
                <c:pt idx="6" formatCode="0.00">
                  <c:v>1.6998447208907566</c:v>
                </c:pt>
                <c:pt idx="8" formatCode="0.00">
                  <c:v>0.95595537393573604</c:v>
                </c:pt>
                <c:pt idx="10" formatCode="0.00">
                  <c:v>0.75629959670152791</c:v>
                </c:pt>
                <c:pt idx="12" formatCode="0.00">
                  <c:v>2.7503537682019452</c:v>
                </c:pt>
                <c:pt idx="14" formatCode="0.00">
                  <c:v>1.8830848691160935</c:v>
                </c:pt>
                <c:pt idx="16" formatCode="0.00">
                  <c:v>1.4874904141104295</c:v>
                </c:pt>
                <c:pt idx="18" formatCode="0.00">
                  <c:v>7.5134263043182132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B52-482F-A891-3ECDB89A2A5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30069248"/>
        <c:axId val="136710016"/>
      </c:barChart>
      <c:catAx>
        <c:axId val="13006924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136710016"/>
        <c:crosses val="autoZero"/>
        <c:auto val="1"/>
        <c:lblAlgn val="ctr"/>
        <c:lblOffset val="100"/>
        <c:noMultiLvlLbl val="0"/>
      </c:catAx>
      <c:valAx>
        <c:axId val="136710016"/>
        <c:scaling>
          <c:orientation val="minMax"/>
          <c:max val="1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GB" sz="1400" dirty="0"/>
                  <a:t>Area S/N 90% </a:t>
                </a:r>
                <a:r>
                  <a:rPr lang="en-GB" sz="1400" dirty="0" smtClean="0"/>
                  <a:t>ACN-buffer /10</a:t>
                </a:r>
                <a:r>
                  <a:rPr lang="en-GB" sz="1400" dirty="0"/>
                  <a:t>% </a:t>
                </a:r>
                <a:r>
                  <a:rPr lang="en-GB" sz="1400" dirty="0" smtClean="0"/>
                  <a:t>ACN-buffer</a:t>
                </a:r>
                <a:endParaRPr lang="en-GB" sz="1400" dirty="0"/>
              </a:p>
            </c:rich>
          </c:tx>
          <c:overlay val="0"/>
        </c:title>
        <c:numFmt formatCode="0.00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30069248"/>
        <c:crosses val="autoZero"/>
        <c:crossBetween val="between"/>
      </c:valAx>
    </c:plotArea>
    <c:plotVisOnly val="1"/>
    <c:dispBlanksAs val="gap"/>
    <c:showDLblsOverMax val="0"/>
  </c:chart>
  <c:externalData r:id="rId1">
    <c:autoUpdate val="0"/>
  </c:externalData>
  <c:userShapes r:id="rId2"/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0.31172</cdr:x>
      <cdr:y>0.63828</cdr:y>
    </cdr:from>
    <cdr:to>
      <cdr:x>0.46758</cdr:x>
      <cdr:y>0.75795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296144" y="1152128"/>
          <a:ext cx="648066" cy="21601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GB" sz="800" dirty="0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0.8659</cdr:x>
      <cdr:y>0.59839</cdr:y>
    </cdr:from>
    <cdr:to>
      <cdr:x>0.95249</cdr:x>
      <cdr:y>0.71807</cdr:y>
    </cdr:to>
    <cdr:sp macro="" textlink="">
      <cdr:nvSpPr>
        <cdr:cNvPr id="2" name="Rectangle 1"/>
        <cdr:cNvSpPr/>
      </cdr:nvSpPr>
      <cdr:spPr>
        <a:xfrm xmlns:a="http://schemas.openxmlformats.org/drawingml/2006/main">
          <a:off x="3600400" y="1080120"/>
          <a:ext cx="360040" cy="216024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1pPr>
          <a:lvl2pPr marL="457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2pPr>
          <a:lvl3pPr marL="914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3pPr>
          <a:lvl4pPr marL="1371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4pPr>
          <a:lvl5pPr marL="18288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5pPr>
          <a:lvl6pPr marL="22860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6pPr>
          <a:lvl7pPr marL="2743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7pPr>
          <a:lvl8pPr marL="3200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8pPr>
          <a:lvl9pPr marL="3657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9pPr>
        </a:lstStyle>
        <a:p xmlns:a="http://schemas.openxmlformats.org/drawingml/2006/main">
          <a:pPr algn="ctr"/>
          <a:endParaRPr lang="en-GB" sz="1000" b="1" dirty="0">
            <a:solidFill>
              <a:sysClr val="windowText" lastClr="000000"/>
            </a:solidFill>
          </a:endParaRPr>
        </a:p>
      </cdr:txBody>
    </cdr:sp>
  </cdr:relSizeAnchor>
  <cdr:relSizeAnchor xmlns:cdr="http://schemas.openxmlformats.org/drawingml/2006/chartDrawing">
    <cdr:from>
      <cdr:x>0.8659</cdr:x>
      <cdr:y>0.39893</cdr:y>
    </cdr:from>
    <cdr:to>
      <cdr:x>0.95249</cdr:x>
      <cdr:y>0.5186</cdr:y>
    </cdr:to>
    <cdr:sp macro="" textlink="">
      <cdr:nvSpPr>
        <cdr:cNvPr id="3" name="Rectangle 2"/>
        <cdr:cNvSpPr/>
      </cdr:nvSpPr>
      <cdr:spPr>
        <a:xfrm xmlns:a="http://schemas.openxmlformats.org/drawingml/2006/main">
          <a:off x="3600400" y="720080"/>
          <a:ext cx="360040" cy="216024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1pPr>
          <a:lvl2pPr marL="457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2pPr>
          <a:lvl3pPr marL="914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3pPr>
          <a:lvl4pPr marL="1371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4pPr>
          <a:lvl5pPr marL="18288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5pPr>
          <a:lvl6pPr marL="22860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6pPr>
          <a:lvl7pPr marL="2743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7pPr>
          <a:lvl8pPr marL="3200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8pPr>
          <a:lvl9pPr marL="3657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9pPr>
        </a:lstStyle>
        <a:p xmlns:a="http://schemas.openxmlformats.org/drawingml/2006/main">
          <a:pPr algn="ctr"/>
          <a:endParaRPr lang="en-GB" sz="1000" b="1" dirty="0">
            <a:solidFill>
              <a:sysClr val="windowText" lastClr="000000"/>
            </a:solidFill>
          </a:endParaRPr>
        </a:p>
      </cdr:txBody>
    </cdr:sp>
  </cdr:relSizeAnchor>
  <cdr:relSizeAnchor xmlns:cdr="http://schemas.openxmlformats.org/drawingml/2006/chartDrawing">
    <cdr:from>
      <cdr:x>0.7925</cdr:x>
      <cdr:y>0.31914</cdr:y>
    </cdr:from>
    <cdr:to>
      <cdr:x>0.90053</cdr:x>
      <cdr:y>0.45086</cdr:y>
    </cdr:to>
    <cdr:sp macro="" textlink="">
      <cdr:nvSpPr>
        <cdr:cNvPr id="4" name="Rectangle 3"/>
        <cdr:cNvSpPr/>
      </cdr:nvSpPr>
      <cdr:spPr>
        <a:xfrm xmlns:a="http://schemas.openxmlformats.org/drawingml/2006/main">
          <a:off x="3295209" y="576064"/>
          <a:ext cx="449208" cy="237768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1pPr>
          <a:lvl2pPr marL="457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2pPr>
          <a:lvl3pPr marL="914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3pPr>
          <a:lvl4pPr marL="1371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4pPr>
          <a:lvl5pPr marL="18288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5pPr>
          <a:lvl6pPr marL="22860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6pPr>
          <a:lvl7pPr marL="2743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7pPr>
          <a:lvl8pPr marL="3200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8pPr>
          <a:lvl9pPr marL="3657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9pPr>
        </a:lstStyle>
        <a:p xmlns:a="http://schemas.openxmlformats.org/drawingml/2006/main">
          <a:pPr algn="ctr"/>
          <a:r>
            <a:rPr lang="en-GB" sz="1000" b="1" dirty="0" smtClean="0">
              <a:solidFill>
                <a:sysClr val="windowText" lastClr="000000"/>
              </a:solidFill>
            </a:rPr>
            <a:t> </a:t>
          </a:r>
          <a:endParaRPr lang="en-GB" sz="1000" b="1" dirty="0">
            <a:solidFill>
              <a:sysClr val="windowText" lastClr="000000"/>
            </a:solidFill>
          </a:endParaRPr>
        </a:p>
      </cdr:txBody>
    </cdr:sp>
  </cdr:relSizeAnchor>
  <cdr:relSizeAnchor xmlns:cdr="http://schemas.openxmlformats.org/drawingml/2006/chartDrawing">
    <cdr:from>
      <cdr:x>0.77993</cdr:x>
      <cdr:y>0.22634</cdr:y>
    </cdr:from>
    <cdr:to>
      <cdr:x>0.86652</cdr:x>
      <cdr:y>0.34602</cdr:y>
    </cdr:to>
    <cdr:sp macro="" textlink="">
      <cdr:nvSpPr>
        <cdr:cNvPr id="5" name="Rectangle 4"/>
        <cdr:cNvSpPr/>
      </cdr:nvSpPr>
      <cdr:spPr>
        <a:xfrm xmlns:a="http://schemas.openxmlformats.org/drawingml/2006/main">
          <a:off x="3242957" y="408559"/>
          <a:ext cx="360040" cy="216024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1pPr>
          <a:lvl2pPr marL="457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2pPr>
          <a:lvl3pPr marL="914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3pPr>
          <a:lvl4pPr marL="1371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4pPr>
          <a:lvl5pPr marL="18288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5pPr>
          <a:lvl6pPr marL="22860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6pPr>
          <a:lvl7pPr marL="2743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7pPr>
          <a:lvl8pPr marL="3200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8pPr>
          <a:lvl9pPr marL="3657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9pPr>
        </a:lstStyle>
        <a:p xmlns:a="http://schemas.openxmlformats.org/drawingml/2006/main">
          <a:pPr algn="ctr"/>
          <a:endParaRPr lang="en-GB" sz="1000" b="1" dirty="0">
            <a:solidFill>
              <a:sysClr val="windowText" lastClr="000000"/>
            </a:solidFill>
          </a:endParaRPr>
        </a:p>
      </cdr:txBody>
    </cdr:sp>
  </cdr:relSizeAnchor>
  <cdr:relSizeAnchor xmlns:cdr="http://schemas.openxmlformats.org/drawingml/2006/chartDrawing">
    <cdr:from>
      <cdr:x>0.69272</cdr:x>
      <cdr:y>0.23936</cdr:y>
    </cdr:from>
    <cdr:to>
      <cdr:x>0.77931</cdr:x>
      <cdr:y>0.35903</cdr:y>
    </cdr:to>
    <cdr:sp macro="" textlink="">
      <cdr:nvSpPr>
        <cdr:cNvPr id="6" name="Rectangle 5"/>
        <cdr:cNvSpPr/>
      </cdr:nvSpPr>
      <cdr:spPr>
        <a:xfrm xmlns:a="http://schemas.openxmlformats.org/drawingml/2006/main">
          <a:off x="2880320" y="432048"/>
          <a:ext cx="360040" cy="216024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1pPr>
          <a:lvl2pPr marL="457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2pPr>
          <a:lvl3pPr marL="914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3pPr>
          <a:lvl4pPr marL="1371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4pPr>
          <a:lvl5pPr marL="18288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5pPr>
          <a:lvl6pPr marL="22860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6pPr>
          <a:lvl7pPr marL="2743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7pPr>
          <a:lvl8pPr marL="3200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8pPr>
          <a:lvl9pPr marL="3657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9pPr>
        </a:lstStyle>
        <a:p xmlns:a="http://schemas.openxmlformats.org/drawingml/2006/main">
          <a:pPr algn="ctr"/>
          <a:endParaRPr lang="en-GB" sz="1000" b="1" dirty="0">
            <a:solidFill>
              <a:sysClr val="windowText" lastClr="000000"/>
            </a:solidFill>
          </a:endParaRPr>
        </a:p>
      </cdr:txBody>
    </cdr:sp>
  </cdr:relSizeAnchor>
  <cdr:relSizeAnchor xmlns:cdr="http://schemas.openxmlformats.org/drawingml/2006/chartDrawing">
    <cdr:from>
      <cdr:x>0.72735</cdr:x>
      <cdr:y>0.47871</cdr:y>
    </cdr:from>
    <cdr:to>
      <cdr:x>0.81394</cdr:x>
      <cdr:y>0.59839</cdr:y>
    </cdr:to>
    <cdr:sp macro="" textlink="">
      <cdr:nvSpPr>
        <cdr:cNvPr id="7" name="Rectangle 6"/>
        <cdr:cNvSpPr/>
      </cdr:nvSpPr>
      <cdr:spPr>
        <a:xfrm xmlns:a="http://schemas.openxmlformats.org/drawingml/2006/main">
          <a:off x="3024336" y="864096"/>
          <a:ext cx="360040" cy="216024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1pPr>
          <a:lvl2pPr marL="457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2pPr>
          <a:lvl3pPr marL="914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3pPr>
          <a:lvl4pPr marL="1371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4pPr>
          <a:lvl5pPr marL="18288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5pPr>
          <a:lvl6pPr marL="22860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6pPr>
          <a:lvl7pPr marL="2743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7pPr>
          <a:lvl8pPr marL="3200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8pPr>
          <a:lvl9pPr marL="3657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9pPr>
        </a:lstStyle>
        <a:p xmlns:a="http://schemas.openxmlformats.org/drawingml/2006/main">
          <a:pPr algn="ctr"/>
          <a:endParaRPr lang="en-GB" sz="1000" b="1" dirty="0">
            <a:solidFill>
              <a:sysClr val="windowText" lastClr="000000"/>
            </a:solidFill>
          </a:endParaRPr>
        </a:p>
      </cdr:txBody>
    </cdr:sp>
  </cdr:relSizeAnchor>
  <cdr:relSizeAnchor xmlns:cdr="http://schemas.openxmlformats.org/drawingml/2006/chartDrawing">
    <cdr:from>
      <cdr:x>0.6754</cdr:x>
      <cdr:y>0.39893</cdr:y>
    </cdr:from>
    <cdr:to>
      <cdr:x>0.76199</cdr:x>
      <cdr:y>0.5186</cdr:y>
    </cdr:to>
    <cdr:sp macro="" textlink="">
      <cdr:nvSpPr>
        <cdr:cNvPr id="8" name="Rectangle 7"/>
        <cdr:cNvSpPr/>
      </cdr:nvSpPr>
      <cdr:spPr>
        <a:xfrm xmlns:a="http://schemas.openxmlformats.org/drawingml/2006/main">
          <a:off x="2808312" y="720080"/>
          <a:ext cx="360040" cy="216024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1pPr>
          <a:lvl2pPr marL="457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2pPr>
          <a:lvl3pPr marL="914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3pPr>
          <a:lvl4pPr marL="1371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4pPr>
          <a:lvl5pPr marL="18288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5pPr>
          <a:lvl6pPr marL="22860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6pPr>
          <a:lvl7pPr marL="2743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7pPr>
          <a:lvl8pPr marL="3200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8pPr>
          <a:lvl9pPr marL="3657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9pPr>
        </a:lstStyle>
        <a:p xmlns:a="http://schemas.openxmlformats.org/drawingml/2006/main">
          <a:pPr algn="ctr"/>
          <a:endParaRPr lang="en-GB" sz="1000" b="1" dirty="0">
            <a:solidFill>
              <a:sysClr val="windowText" lastClr="000000"/>
            </a:solidFill>
          </a:endParaRPr>
        </a:p>
      </cdr:txBody>
    </cdr:sp>
  </cdr:relSizeAnchor>
  <cdr:relSizeAnchor xmlns:cdr="http://schemas.openxmlformats.org/drawingml/2006/chartDrawing">
    <cdr:from>
      <cdr:x>0.65808</cdr:x>
      <cdr:y>0.27718</cdr:y>
    </cdr:from>
    <cdr:to>
      <cdr:x>0.74467</cdr:x>
      <cdr:y>0.43882</cdr:y>
    </cdr:to>
    <cdr:sp macro="" textlink="">
      <cdr:nvSpPr>
        <cdr:cNvPr id="9" name="Rectangle 8"/>
        <cdr:cNvSpPr/>
      </cdr:nvSpPr>
      <cdr:spPr>
        <a:xfrm xmlns:a="http://schemas.openxmlformats.org/drawingml/2006/main">
          <a:off x="2736304" y="500323"/>
          <a:ext cx="360040" cy="291765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1pPr>
          <a:lvl2pPr marL="457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2pPr>
          <a:lvl3pPr marL="914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3pPr>
          <a:lvl4pPr marL="1371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4pPr>
          <a:lvl5pPr marL="18288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5pPr>
          <a:lvl6pPr marL="22860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6pPr>
          <a:lvl7pPr marL="2743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7pPr>
          <a:lvl8pPr marL="3200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8pPr>
          <a:lvl9pPr marL="3657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9pPr>
        </a:lstStyle>
        <a:p xmlns:a="http://schemas.openxmlformats.org/drawingml/2006/main">
          <a:pPr algn="ctr"/>
          <a:endParaRPr lang="en-GB" sz="1000" b="1" dirty="0">
            <a:solidFill>
              <a:sysClr val="windowText" lastClr="000000"/>
            </a:solidFill>
          </a:endParaRPr>
        </a:p>
      </cdr:txBody>
    </cdr:sp>
  </cdr:relSizeAnchor>
  <cdr:relSizeAnchor xmlns:cdr="http://schemas.openxmlformats.org/drawingml/2006/chartDrawing">
    <cdr:from>
      <cdr:x>0.58881</cdr:x>
      <cdr:y>0.43882</cdr:y>
    </cdr:from>
    <cdr:to>
      <cdr:x>0.6754</cdr:x>
      <cdr:y>0.5585</cdr:y>
    </cdr:to>
    <cdr:sp macro="" textlink="">
      <cdr:nvSpPr>
        <cdr:cNvPr id="10" name="Rectangle 9"/>
        <cdr:cNvSpPr/>
      </cdr:nvSpPr>
      <cdr:spPr>
        <a:xfrm xmlns:a="http://schemas.openxmlformats.org/drawingml/2006/main">
          <a:off x="2448272" y="792088"/>
          <a:ext cx="360040" cy="216024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1pPr>
          <a:lvl2pPr marL="457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2pPr>
          <a:lvl3pPr marL="914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3pPr>
          <a:lvl4pPr marL="1371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4pPr>
          <a:lvl5pPr marL="18288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5pPr>
          <a:lvl6pPr marL="22860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6pPr>
          <a:lvl7pPr marL="2743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7pPr>
          <a:lvl8pPr marL="3200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8pPr>
          <a:lvl9pPr marL="3657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9pPr>
        </a:lstStyle>
        <a:p xmlns:a="http://schemas.openxmlformats.org/drawingml/2006/main">
          <a:pPr algn="ctr"/>
          <a:endParaRPr lang="en-GB" sz="1000" b="1" dirty="0">
            <a:solidFill>
              <a:sysClr val="windowText" lastClr="000000"/>
            </a:solidFill>
          </a:endParaRPr>
        </a:p>
      </cdr:txBody>
    </cdr:sp>
  </cdr:relSizeAnchor>
  <cdr:relSizeAnchor xmlns:cdr="http://schemas.openxmlformats.org/drawingml/2006/chartDrawing">
    <cdr:from>
      <cdr:x>0.53686</cdr:x>
      <cdr:y>0.39893</cdr:y>
    </cdr:from>
    <cdr:to>
      <cdr:x>0.62345</cdr:x>
      <cdr:y>0.5186</cdr:y>
    </cdr:to>
    <cdr:sp macro="" textlink="">
      <cdr:nvSpPr>
        <cdr:cNvPr id="11" name="Rectangle 10"/>
        <cdr:cNvSpPr/>
      </cdr:nvSpPr>
      <cdr:spPr>
        <a:xfrm xmlns:a="http://schemas.openxmlformats.org/drawingml/2006/main">
          <a:off x="2232248" y="720080"/>
          <a:ext cx="360040" cy="216024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1pPr>
          <a:lvl2pPr marL="457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2pPr>
          <a:lvl3pPr marL="914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3pPr>
          <a:lvl4pPr marL="1371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4pPr>
          <a:lvl5pPr marL="18288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5pPr>
          <a:lvl6pPr marL="22860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6pPr>
          <a:lvl7pPr marL="2743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7pPr>
          <a:lvl8pPr marL="3200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8pPr>
          <a:lvl9pPr marL="3657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9pPr>
        </a:lstStyle>
        <a:p xmlns:a="http://schemas.openxmlformats.org/drawingml/2006/main">
          <a:pPr algn="ctr"/>
          <a:endParaRPr lang="en-GB" sz="1000" b="1" dirty="0">
            <a:solidFill>
              <a:sysClr val="windowText" lastClr="000000"/>
            </a:solidFill>
          </a:endParaRPr>
        </a:p>
      </cdr:txBody>
    </cdr:sp>
  </cdr:relSizeAnchor>
  <cdr:relSizeAnchor xmlns:cdr="http://schemas.openxmlformats.org/drawingml/2006/chartDrawing">
    <cdr:from>
      <cdr:x>0.46758</cdr:x>
      <cdr:y>0.35903</cdr:y>
    </cdr:from>
    <cdr:to>
      <cdr:x>0.55417</cdr:x>
      <cdr:y>0.47871</cdr:y>
    </cdr:to>
    <cdr:sp macro="" textlink="">
      <cdr:nvSpPr>
        <cdr:cNvPr id="12" name="Rectangle 11"/>
        <cdr:cNvSpPr/>
      </cdr:nvSpPr>
      <cdr:spPr>
        <a:xfrm xmlns:a="http://schemas.openxmlformats.org/drawingml/2006/main">
          <a:off x="1944216" y="648072"/>
          <a:ext cx="360040" cy="216024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1pPr>
          <a:lvl2pPr marL="457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2pPr>
          <a:lvl3pPr marL="914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3pPr>
          <a:lvl4pPr marL="1371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4pPr>
          <a:lvl5pPr marL="18288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5pPr>
          <a:lvl6pPr marL="22860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6pPr>
          <a:lvl7pPr marL="2743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7pPr>
          <a:lvl8pPr marL="3200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8pPr>
          <a:lvl9pPr marL="3657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9pPr>
        </a:lstStyle>
        <a:p xmlns:a="http://schemas.openxmlformats.org/drawingml/2006/main">
          <a:pPr algn="ctr"/>
          <a:endParaRPr lang="en-GB" sz="1000" b="1" dirty="0">
            <a:solidFill>
              <a:sysClr val="windowText" lastClr="000000"/>
            </a:solidFill>
          </a:endParaRPr>
        </a:p>
      </cdr:txBody>
    </cdr:sp>
  </cdr:relSizeAnchor>
  <cdr:relSizeAnchor xmlns:cdr="http://schemas.openxmlformats.org/drawingml/2006/chartDrawing">
    <cdr:from>
      <cdr:x>0.60613</cdr:x>
      <cdr:y>0.19946</cdr:y>
    </cdr:from>
    <cdr:to>
      <cdr:x>0.69272</cdr:x>
      <cdr:y>0.31914</cdr:y>
    </cdr:to>
    <cdr:sp macro="" textlink="">
      <cdr:nvSpPr>
        <cdr:cNvPr id="13" name="Rectangle 12"/>
        <cdr:cNvSpPr/>
      </cdr:nvSpPr>
      <cdr:spPr>
        <a:xfrm xmlns:a="http://schemas.openxmlformats.org/drawingml/2006/main">
          <a:off x="2520280" y="360040"/>
          <a:ext cx="360040" cy="216024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1pPr>
          <a:lvl2pPr marL="457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2pPr>
          <a:lvl3pPr marL="914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3pPr>
          <a:lvl4pPr marL="1371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4pPr>
          <a:lvl5pPr marL="18288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5pPr>
          <a:lvl6pPr marL="22860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6pPr>
          <a:lvl7pPr marL="2743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7pPr>
          <a:lvl8pPr marL="3200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8pPr>
          <a:lvl9pPr marL="3657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9pPr>
        </a:lstStyle>
        <a:p xmlns:a="http://schemas.openxmlformats.org/drawingml/2006/main">
          <a:pPr algn="ctr"/>
          <a:endParaRPr lang="en-GB" sz="1000" b="1" dirty="0">
            <a:solidFill>
              <a:sysClr val="windowText" lastClr="000000"/>
            </a:solidFill>
          </a:endParaRPr>
        </a:p>
      </cdr:txBody>
    </cdr:sp>
  </cdr:relSizeAnchor>
  <cdr:relSizeAnchor xmlns:cdr="http://schemas.openxmlformats.org/drawingml/2006/chartDrawing">
    <cdr:from>
      <cdr:x>0.55417</cdr:x>
      <cdr:y>0.15957</cdr:y>
    </cdr:from>
    <cdr:to>
      <cdr:x>0.64076</cdr:x>
      <cdr:y>0.27925</cdr:y>
    </cdr:to>
    <cdr:sp macro="" textlink="">
      <cdr:nvSpPr>
        <cdr:cNvPr id="14" name="Rectangle 13"/>
        <cdr:cNvSpPr/>
      </cdr:nvSpPr>
      <cdr:spPr>
        <a:xfrm xmlns:a="http://schemas.openxmlformats.org/drawingml/2006/main">
          <a:off x="2304256" y="288032"/>
          <a:ext cx="360040" cy="216024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1pPr>
          <a:lvl2pPr marL="457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2pPr>
          <a:lvl3pPr marL="914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3pPr>
          <a:lvl4pPr marL="1371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4pPr>
          <a:lvl5pPr marL="18288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5pPr>
          <a:lvl6pPr marL="22860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6pPr>
          <a:lvl7pPr marL="2743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7pPr>
          <a:lvl8pPr marL="3200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8pPr>
          <a:lvl9pPr marL="3657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9pPr>
        </a:lstStyle>
        <a:p xmlns:a="http://schemas.openxmlformats.org/drawingml/2006/main">
          <a:pPr algn="ctr"/>
          <a:endParaRPr lang="en-GB" sz="1000" b="1" dirty="0">
            <a:solidFill>
              <a:sysClr val="windowText" lastClr="000000"/>
            </a:solidFill>
          </a:endParaRPr>
        </a:p>
      </cdr:txBody>
    </cdr:sp>
  </cdr:relSizeAnchor>
  <cdr:relSizeAnchor xmlns:cdr="http://schemas.openxmlformats.org/drawingml/2006/chartDrawing">
    <cdr:from>
      <cdr:x>0.46758</cdr:x>
      <cdr:y>0.19946</cdr:y>
    </cdr:from>
    <cdr:to>
      <cdr:x>0.55417</cdr:x>
      <cdr:y>0.31914</cdr:y>
    </cdr:to>
    <cdr:sp macro="" textlink="">
      <cdr:nvSpPr>
        <cdr:cNvPr id="15" name="Rectangle 14"/>
        <cdr:cNvSpPr/>
      </cdr:nvSpPr>
      <cdr:spPr>
        <a:xfrm xmlns:a="http://schemas.openxmlformats.org/drawingml/2006/main">
          <a:off x="1944216" y="360040"/>
          <a:ext cx="360040" cy="216024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1pPr>
          <a:lvl2pPr marL="457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2pPr>
          <a:lvl3pPr marL="914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3pPr>
          <a:lvl4pPr marL="1371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4pPr>
          <a:lvl5pPr marL="18288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5pPr>
          <a:lvl6pPr marL="22860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6pPr>
          <a:lvl7pPr marL="2743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7pPr>
          <a:lvl8pPr marL="3200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8pPr>
          <a:lvl9pPr marL="3657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9pPr>
        </a:lstStyle>
        <a:p xmlns:a="http://schemas.openxmlformats.org/drawingml/2006/main">
          <a:pPr algn="ctr"/>
          <a:endParaRPr lang="en-GB" sz="1000" b="1" dirty="0">
            <a:solidFill>
              <a:sysClr val="windowText" lastClr="000000"/>
            </a:solidFill>
          </a:endParaRPr>
        </a:p>
      </cdr:txBody>
    </cdr:sp>
  </cdr:relSizeAnchor>
  <cdr:relSizeAnchor xmlns:cdr="http://schemas.openxmlformats.org/drawingml/2006/chartDrawing">
    <cdr:from>
      <cdr:x>0.41563</cdr:x>
      <cdr:y>0.11968</cdr:y>
    </cdr:from>
    <cdr:to>
      <cdr:x>0.50222</cdr:x>
      <cdr:y>0.23936</cdr:y>
    </cdr:to>
    <cdr:sp macro="" textlink="">
      <cdr:nvSpPr>
        <cdr:cNvPr id="16" name="Rectangle 15"/>
        <cdr:cNvSpPr/>
      </cdr:nvSpPr>
      <cdr:spPr>
        <a:xfrm xmlns:a="http://schemas.openxmlformats.org/drawingml/2006/main">
          <a:off x="1728192" y="216024"/>
          <a:ext cx="360040" cy="216024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1pPr>
          <a:lvl2pPr marL="457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2pPr>
          <a:lvl3pPr marL="914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3pPr>
          <a:lvl4pPr marL="1371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4pPr>
          <a:lvl5pPr marL="18288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5pPr>
          <a:lvl6pPr marL="22860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6pPr>
          <a:lvl7pPr marL="2743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7pPr>
          <a:lvl8pPr marL="3200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8pPr>
          <a:lvl9pPr marL="3657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9pPr>
        </a:lstStyle>
        <a:p xmlns:a="http://schemas.openxmlformats.org/drawingml/2006/main">
          <a:pPr algn="ctr"/>
          <a:endParaRPr lang="en-GB" sz="1000" b="1" dirty="0">
            <a:solidFill>
              <a:sysClr val="windowText" lastClr="000000"/>
            </a:solidFill>
          </a:endParaRPr>
        </a:p>
      </cdr:txBody>
    </cdr:sp>
  </cdr:relSizeAnchor>
  <cdr:relSizeAnchor xmlns:cdr="http://schemas.openxmlformats.org/drawingml/2006/chartDrawing">
    <cdr:from>
      <cdr:x>0.41563</cdr:x>
      <cdr:y>0.31914</cdr:y>
    </cdr:from>
    <cdr:to>
      <cdr:x>0.50222</cdr:x>
      <cdr:y>0.43882</cdr:y>
    </cdr:to>
    <cdr:sp macro="" textlink="">
      <cdr:nvSpPr>
        <cdr:cNvPr id="17" name="Rectangle 16"/>
        <cdr:cNvSpPr/>
      </cdr:nvSpPr>
      <cdr:spPr>
        <a:xfrm xmlns:a="http://schemas.openxmlformats.org/drawingml/2006/main">
          <a:off x="1728192" y="576064"/>
          <a:ext cx="360040" cy="216024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1pPr>
          <a:lvl2pPr marL="457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2pPr>
          <a:lvl3pPr marL="914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3pPr>
          <a:lvl4pPr marL="1371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4pPr>
          <a:lvl5pPr marL="18288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5pPr>
          <a:lvl6pPr marL="22860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6pPr>
          <a:lvl7pPr marL="2743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7pPr>
          <a:lvl8pPr marL="3200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8pPr>
          <a:lvl9pPr marL="3657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9pPr>
        </a:lstStyle>
        <a:p xmlns:a="http://schemas.openxmlformats.org/drawingml/2006/main">
          <a:pPr algn="ctr"/>
          <a:endParaRPr lang="en-GB" sz="1000" b="1" dirty="0">
            <a:solidFill>
              <a:sysClr val="windowText" lastClr="000000"/>
            </a:solidFill>
          </a:endParaRPr>
        </a:p>
      </cdr:txBody>
    </cdr:sp>
  </cdr:relSizeAnchor>
  <cdr:relSizeAnchor xmlns:cdr="http://schemas.openxmlformats.org/drawingml/2006/chartDrawing">
    <cdr:from>
      <cdr:x>0.32904</cdr:x>
      <cdr:y>0.35903</cdr:y>
    </cdr:from>
    <cdr:to>
      <cdr:x>0.41563</cdr:x>
      <cdr:y>0.47871</cdr:y>
    </cdr:to>
    <cdr:sp macro="" textlink="">
      <cdr:nvSpPr>
        <cdr:cNvPr id="18" name="Rectangle 17"/>
        <cdr:cNvSpPr/>
      </cdr:nvSpPr>
      <cdr:spPr>
        <a:xfrm xmlns:a="http://schemas.openxmlformats.org/drawingml/2006/main">
          <a:off x="1368152" y="648072"/>
          <a:ext cx="360040" cy="216024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1pPr>
          <a:lvl2pPr marL="457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2pPr>
          <a:lvl3pPr marL="914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3pPr>
          <a:lvl4pPr marL="1371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4pPr>
          <a:lvl5pPr marL="18288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5pPr>
          <a:lvl6pPr marL="22860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6pPr>
          <a:lvl7pPr marL="2743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7pPr>
          <a:lvl8pPr marL="3200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8pPr>
          <a:lvl9pPr marL="3657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9pPr>
        </a:lstStyle>
        <a:p xmlns:a="http://schemas.openxmlformats.org/drawingml/2006/main">
          <a:pPr algn="ctr"/>
          <a:endParaRPr lang="en-GB" sz="1000" b="1" dirty="0">
            <a:solidFill>
              <a:sysClr val="windowText" lastClr="000000"/>
            </a:solidFill>
          </a:endParaRPr>
        </a:p>
      </cdr:txBody>
    </cdr:sp>
  </cdr:relSizeAnchor>
  <cdr:relSizeAnchor xmlns:cdr="http://schemas.openxmlformats.org/drawingml/2006/chartDrawing">
    <cdr:from>
      <cdr:x>0.25977</cdr:x>
      <cdr:y>0.06007</cdr:y>
    </cdr:from>
    <cdr:to>
      <cdr:x>0.34636</cdr:x>
      <cdr:y>0.19946</cdr:y>
    </cdr:to>
    <cdr:sp macro="" textlink="">
      <cdr:nvSpPr>
        <cdr:cNvPr id="19" name="Rectangle 18"/>
        <cdr:cNvSpPr/>
      </cdr:nvSpPr>
      <cdr:spPr>
        <a:xfrm xmlns:a="http://schemas.openxmlformats.org/drawingml/2006/main">
          <a:off x="1080120" y="108438"/>
          <a:ext cx="360040" cy="251602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1pPr>
          <a:lvl2pPr marL="457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2pPr>
          <a:lvl3pPr marL="914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3pPr>
          <a:lvl4pPr marL="1371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4pPr>
          <a:lvl5pPr marL="18288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5pPr>
          <a:lvl6pPr marL="22860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6pPr>
          <a:lvl7pPr marL="2743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7pPr>
          <a:lvl8pPr marL="3200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8pPr>
          <a:lvl9pPr marL="3657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9pPr>
        </a:lstStyle>
        <a:p xmlns:a="http://schemas.openxmlformats.org/drawingml/2006/main">
          <a:pPr algn="ctr"/>
          <a:endParaRPr lang="en-GB" sz="1000" b="1" dirty="0">
            <a:solidFill>
              <a:sysClr val="windowText" lastClr="000000"/>
            </a:solidFill>
          </a:endParaRPr>
        </a:p>
      </cdr:txBody>
    </cdr:sp>
  </cdr:relSizeAnchor>
  <cdr:relSizeAnchor xmlns:cdr="http://schemas.openxmlformats.org/drawingml/2006/chartDrawing">
    <cdr:from>
      <cdr:x>0.17973</cdr:x>
      <cdr:y>0.02</cdr:y>
    </cdr:from>
    <cdr:to>
      <cdr:x>0.26632</cdr:x>
      <cdr:y>0.13968</cdr:y>
    </cdr:to>
    <cdr:sp macro="" textlink="">
      <cdr:nvSpPr>
        <cdr:cNvPr id="20" name="Rectangle 19"/>
        <cdr:cNvSpPr/>
      </cdr:nvSpPr>
      <cdr:spPr>
        <a:xfrm xmlns:a="http://schemas.openxmlformats.org/drawingml/2006/main">
          <a:off x="747302" y="36105"/>
          <a:ext cx="360040" cy="216024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1pPr>
          <a:lvl2pPr marL="457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2pPr>
          <a:lvl3pPr marL="914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3pPr>
          <a:lvl4pPr marL="1371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4pPr>
          <a:lvl5pPr marL="18288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5pPr>
          <a:lvl6pPr marL="22860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6pPr>
          <a:lvl7pPr marL="27432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7pPr>
          <a:lvl8pPr marL="32004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8pPr>
          <a:lvl9pPr marL="3657600" algn="l" defTabSz="914400" rtl="0" eaLnBrk="1" latinLnBrk="0" hangingPunct="1">
            <a:defRPr sz="1800" kern="1200">
              <a:solidFill>
                <a:sysClr val="window" lastClr="FFFFFF"/>
              </a:solidFill>
              <a:latin typeface="Calibri"/>
            </a:defRPr>
          </a:lvl9pPr>
        </a:lstStyle>
        <a:p xmlns:a="http://schemas.openxmlformats.org/drawingml/2006/main">
          <a:pPr algn="ctr"/>
          <a:endParaRPr lang="en-GB" sz="1000" b="1" dirty="0">
            <a:solidFill>
              <a:sysClr val="windowText" lastClr="000000"/>
            </a:solidFill>
          </a:endParaRP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0.65579</cdr:x>
      <cdr:y>0.12542</cdr:y>
    </cdr:from>
    <cdr:to>
      <cdr:x>0.92745</cdr:x>
      <cdr:y>0.20853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6084168" y="760618"/>
          <a:ext cx="2520280" cy="50405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GB" sz="2000" dirty="0" smtClean="0">
              <a:solidFill>
                <a:srgbClr val="FF0000"/>
              </a:solidFill>
            </a:rPr>
            <a:t>Acidic compounds</a:t>
          </a:r>
          <a:endParaRPr lang="en-GB" sz="2000" dirty="0">
            <a:solidFill>
              <a:srgbClr val="FF0000"/>
            </a:solidFill>
          </a:endParaRPr>
        </a:p>
      </cdr:txBody>
    </cdr:sp>
  </cdr:relSizeAnchor>
  <cdr:relSizeAnchor xmlns:cdr="http://schemas.openxmlformats.org/drawingml/2006/chartDrawing">
    <cdr:from>
      <cdr:x>0.8964</cdr:x>
      <cdr:y>0.15436</cdr:y>
    </cdr:from>
    <cdr:to>
      <cdr:x>0.95849</cdr:x>
      <cdr:y>0.15436</cdr:y>
    </cdr:to>
    <cdr:cxnSp macro="">
      <cdr:nvCxnSpPr>
        <cdr:cNvPr id="4" name="Straight Connector 3"/>
        <cdr:cNvCxnSpPr/>
      </cdr:nvCxnSpPr>
      <cdr:spPr bwMode="auto">
        <a:xfrm xmlns:a="http://schemas.openxmlformats.org/drawingml/2006/main">
          <a:off x="8316416" y="936104"/>
          <a:ext cx="576064" cy="0"/>
        </a:xfrm>
        <a:prstGeom xmlns:a="http://schemas.openxmlformats.org/drawingml/2006/main" prst="line">
          <a:avLst/>
        </a:prstGeom>
        <a:noFill xmlns:a="http://schemas.openxmlformats.org/drawingml/2006/main"/>
        <a:ln xmlns:a="http://schemas.openxmlformats.org/drawingml/2006/main" w="9525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 xmlns:a="http://schemas.openxmlformats.org/drawingml/2006/main"/>
      </cdr:spPr>
    </cdr:cxn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33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1"/>
            <a:ext cx="4276630" cy="33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0272" tIns="45135" rIns="90272" bIns="45135" numCol="1" anchor="t" anchorCtr="0" compatLnSpc="1">
            <a:prstTxWarp prst="textNoShape">
              <a:avLst/>
            </a:prstTxWarp>
          </a:bodyPr>
          <a:lstStyle>
            <a:lvl1pPr algn="l">
              <a:defRPr sz="1200">
                <a:solidFill>
                  <a:schemeClr val="tx1"/>
                </a:solidFill>
                <a:cs typeface="+mn-cs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2633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5594458" y="1"/>
            <a:ext cx="4276629" cy="33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0272" tIns="45135" rIns="90272" bIns="45135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tx1"/>
                </a:solidFill>
                <a:cs typeface="+mn-cs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26340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6404300"/>
            <a:ext cx="4276630" cy="3362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0272" tIns="45135" rIns="90272" bIns="45135" numCol="1" anchor="b" anchorCtr="0" compatLnSpc="1">
            <a:prstTxWarp prst="textNoShape">
              <a:avLst/>
            </a:prstTxWarp>
          </a:bodyPr>
          <a:lstStyle>
            <a:lvl1pPr algn="l">
              <a:defRPr sz="1200">
                <a:solidFill>
                  <a:schemeClr val="tx1"/>
                </a:solidFill>
                <a:cs typeface="+mn-cs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26341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5594458" y="6404300"/>
            <a:ext cx="4276629" cy="3362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0272" tIns="45135" rIns="90272" bIns="45135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tx1"/>
                </a:solidFill>
                <a:cs typeface="+mn-cs"/>
              </a:defRPr>
            </a:lvl1pPr>
          </a:lstStyle>
          <a:p>
            <a:pPr>
              <a:defRPr/>
            </a:pPr>
            <a:fld id="{5A599C20-63A0-4881-A61B-752BC79794AF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3272211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1"/>
            <a:ext cx="4276630" cy="33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0272" tIns="45135" rIns="90272" bIns="45135" numCol="1" anchor="t" anchorCtr="0" compatLnSpc="1">
            <a:prstTxWarp prst="textNoShape">
              <a:avLst/>
            </a:prstTxWarp>
          </a:bodyPr>
          <a:lstStyle>
            <a:lvl1pPr algn="l">
              <a:defRPr sz="1200">
                <a:solidFill>
                  <a:schemeClr val="tx1"/>
                </a:solidFill>
                <a:cs typeface="+mn-cs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229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5594458" y="1"/>
            <a:ext cx="4276629" cy="33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0272" tIns="45135" rIns="90272" bIns="45135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tx1"/>
                </a:solidFill>
                <a:cs typeface="+mn-cs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4403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3251200" y="504825"/>
            <a:ext cx="3370263" cy="252888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229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86794" y="3203723"/>
            <a:ext cx="7899076" cy="30324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0272" tIns="45135" rIns="90272" bIns="4513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noProof="0" smtClean="0"/>
              <a:t>Click to edit Master text styles</a:t>
            </a:r>
          </a:p>
          <a:p>
            <a:pPr lvl="1"/>
            <a:r>
              <a:rPr lang="en-GB" noProof="0" smtClean="0"/>
              <a:t>Second level</a:t>
            </a:r>
          </a:p>
          <a:p>
            <a:pPr lvl="2"/>
            <a:r>
              <a:rPr lang="en-GB" noProof="0" smtClean="0"/>
              <a:t>Third level</a:t>
            </a:r>
          </a:p>
          <a:p>
            <a:pPr lvl="3"/>
            <a:r>
              <a:rPr lang="en-GB" noProof="0" smtClean="0"/>
              <a:t>Fourth level</a:t>
            </a:r>
          </a:p>
          <a:p>
            <a:pPr lvl="4"/>
            <a:r>
              <a:rPr lang="en-GB" noProof="0" smtClean="0"/>
              <a:t>Fifth level</a:t>
            </a:r>
          </a:p>
        </p:txBody>
      </p:sp>
      <p:sp>
        <p:nvSpPr>
          <p:cNvPr id="1229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6404300"/>
            <a:ext cx="4276630" cy="3362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0272" tIns="45135" rIns="90272" bIns="45135" numCol="1" anchor="b" anchorCtr="0" compatLnSpc="1">
            <a:prstTxWarp prst="textNoShape">
              <a:avLst/>
            </a:prstTxWarp>
          </a:bodyPr>
          <a:lstStyle>
            <a:lvl1pPr algn="l">
              <a:defRPr sz="1200">
                <a:solidFill>
                  <a:schemeClr val="tx1"/>
                </a:solidFill>
                <a:cs typeface="+mn-cs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229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5594458" y="6404300"/>
            <a:ext cx="4276629" cy="3362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0272" tIns="45135" rIns="90272" bIns="45135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tx1"/>
                </a:solidFill>
                <a:cs typeface="+mn-cs"/>
              </a:defRPr>
            </a:lvl1pPr>
          </a:lstStyle>
          <a:p>
            <a:pPr>
              <a:defRPr/>
            </a:pPr>
            <a:fld id="{37D527FC-74B5-4EDA-921A-15F325EFA52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4192723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6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27D928-756E-49E3-9D9F-E06CA85A07B8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387A8A-B76B-46B1-B984-7749B7AD77D8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9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9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986FA2-B092-49DB-8C41-E68F187D423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A7A693-2F75-4920-A534-256EB0A999B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4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BCBFC0-2CE0-41DE-94A2-A2A24E8B903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1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1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4E32AF-AEA5-463B-A3CF-37C5824A9D8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1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97263D-F1DE-49CA-B83F-1E8425EFC09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38682C-F03D-4890-9829-8813E47F29AF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1723BA-0E8B-4D97-BE36-9801051B643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1"/>
            <a:ext cx="5111751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DC92F7-B7A1-4271-8269-6CDC29BE7027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1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9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2CE90C-4CFD-4D96-9E57-F39047EC1041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22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 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399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solidFill>
                  <a:schemeClr val="tx1"/>
                </a:solidFill>
                <a:cs typeface="+mn-cs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99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chemeClr val="tx1"/>
                </a:solidFill>
                <a:cs typeface="+mn-cs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99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chemeClr val="tx1"/>
                </a:solidFill>
                <a:cs typeface="+mn-cs"/>
              </a:defRPr>
            </a:lvl1pPr>
          </a:lstStyle>
          <a:p>
            <a:pPr>
              <a:defRPr/>
            </a:pPr>
            <a:fld id="{FB45F908-F840-4DB9-B4BC-56D963B5AE5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31" r:id="rId1"/>
    <p:sldLayoutId id="2147483932" r:id="rId2"/>
    <p:sldLayoutId id="2147483933" r:id="rId3"/>
    <p:sldLayoutId id="2147483934" r:id="rId4"/>
    <p:sldLayoutId id="2147483935" r:id="rId5"/>
    <p:sldLayoutId id="2147483936" r:id="rId6"/>
    <p:sldLayoutId id="2147483937" r:id="rId7"/>
    <p:sldLayoutId id="2147483938" r:id="rId8"/>
    <p:sldLayoutId id="2147483939" r:id="rId9"/>
    <p:sldLayoutId id="2147483940" r:id="rId10"/>
    <p:sldLayoutId id="2147483941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3"/>
          <p:cNvGraphicFramePr/>
          <p:nvPr/>
        </p:nvGraphicFramePr>
        <p:xfrm>
          <a:off x="2195736" y="1052736"/>
          <a:ext cx="4140000" cy="180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Chart 4"/>
          <p:cNvGraphicFramePr/>
          <p:nvPr/>
        </p:nvGraphicFramePr>
        <p:xfrm>
          <a:off x="2195736" y="2996952"/>
          <a:ext cx="4176464" cy="180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" name="TextBox 14"/>
          <p:cNvSpPr txBox="1"/>
          <p:nvPr/>
        </p:nvSpPr>
        <p:spPr>
          <a:xfrm>
            <a:off x="6804248" y="1916832"/>
            <a:ext cx="25557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/>
              <a:t>Atlantis silica </a:t>
            </a:r>
          </a:p>
          <a:p>
            <a:r>
              <a:rPr lang="en-GB" dirty="0" smtClean="0"/>
              <a:t>r =0.42</a:t>
            </a:r>
            <a:endParaRPr lang="en-GB" dirty="0"/>
          </a:p>
        </p:txBody>
      </p:sp>
      <p:sp>
        <p:nvSpPr>
          <p:cNvPr id="16" name="TextBox 15"/>
          <p:cNvSpPr txBox="1"/>
          <p:nvPr/>
        </p:nvSpPr>
        <p:spPr>
          <a:xfrm>
            <a:off x="6732240" y="3501008"/>
            <a:ext cx="208823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err="1" smtClean="0"/>
              <a:t>Zwitterionic</a:t>
            </a:r>
            <a:endParaRPr lang="en-GB" dirty="0" smtClean="0"/>
          </a:p>
          <a:p>
            <a:r>
              <a:rPr lang="en-GB" dirty="0" smtClean="0"/>
              <a:t>r = 0.65</a:t>
            </a:r>
            <a:endParaRPr lang="en-GB" dirty="0"/>
          </a:p>
        </p:txBody>
      </p:sp>
      <p:graphicFrame>
        <p:nvGraphicFramePr>
          <p:cNvPr id="9" name="Chart 8"/>
          <p:cNvGraphicFramePr/>
          <p:nvPr/>
        </p:nvGraphicFramePr>
        <p:xfrm>
          <a:off x="2195736" y="4941168"/>
          <a:ext cx="4158000" cy="18050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0" name="Rectangle 9"/>
          <p:cNvSpPr/>
          <p:nvPr/>
        </p:nvSpPr>
        <p:spPr>
          <a:xfrm>
            <a:off x="6660233" y="5445224"/>
            <a:ext cx="216023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/>
              <a:t>TSK amide</a:t>
            </a:r>
          </a:p>
          <a:p>
            <a:r>
              <a:rPr lang="en-GB" dirty="0" smtClean="0"/>
              <a:t> r = 0.83</a:t>
            </a:r>
            <a:endParaRPr lang="en-GB" dirty="0"/>
          </a:p>
        </p:txBody>
      </p:sp>
      <p:sp>
        <p:nvSpPr>
          <p:cNvPr id="2" name="TextBox 1"/>
          <p:cNvSpPr txBox="1"/>
          <p:nvPr/>
        </p:nvSpPr>
        <p:spPr>
          <a:xfrm>
            <a:off x="467544" y="260648"/>
            <a:ext cx="15121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dirty="0" smtClean="0">
                <a:solidFill>
                  <a:schemeClr val="tx1"/>
                </a:solidFill>
                <a:latin typeface="Calibri" panose="020F0502020204030204" pitchFamily="34" charset="0"/>
              </a:rPr>
              <a:t>Fig. 1</a:t>
            </a:r>
            <a:endParaRPr lang="en-GB" sz="1800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6" name="Rectangle 1295"/>
          <p:cNvSpPr/>
          <p:nvPr/>
        </p:nvSpPr>
        <p:spPr>
          <a:xfrm>
            <a:off x="-25149" y="2091714"/>
            <a:ext cx="141667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spcBef>
                <a:spcPct val="50000"/>
              </a:spcBef>
            </a:pPr>
            <a:r>
              <a:rPr lang="en-GB" altLang="en-US" sz="1400" dirty="0" smtClean="0">
                <a:solidFill>
                  <a:srgbClr val="000000"/>
                </a:solidFill>
              </a:rPr>
              <a:t>5mM AF pH 4.4</a:t>
            </a:r>
            <a:endParaRPr lang="en-GB" altLang="en-US" sz="1400" baseline="-25000" dirty="0">
              <a:solidFill>
                <a:srgbClr val="000000"/>
              </a:solidFill>
            </a:endParaRPr>
          </a:p>
        </p:txBody>
      </p:sp>
      <p:sp>
        <p:nvSpPr>
          <p:cNvPr id="1096" name="Rectangle 1095"/>
          <p:cNvSpPr/>
          <p:nvPr/>
        </p:nvSpPr>
        <p:spPr>
          <a:xfrm>
            <a:off x="23017" y="272756"/>
            <a:ext cx="152287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spcBef>
                <a:spcPct val="50000"/>
              </a:spcBef>
            </a:pPr>
            <a:r>
              <a:rPr lang="en-GB" altLang="en-US" sz="1400" dirty="0" smtClean="0">
                <a:solidFill>
                  <a:srgbClr val="000000"/>
                </a:solidFill>
              </a:rPr>
              <a:t>5mM AF </a:t>
            </a:r>
            <a:r>
              <a:rPr lang="en-GB" altLang="en-US" sz="1400" dirty="0">
                <a:solidFill>
                  <a:srgbClr val="000000"/>
                </a:solidFill>
              </a:rPr>
              <a:t>pH </a:t>
            </a:r>
            <a:r>
              <a:rPr lang="en-GB" altLang="en-US" sz="1400" dirty="0" smtClean="0">
                <a:solidFill>
                  <a:srgbClr val="000000"/>
                </a:solidFill>
              </a:rPr>
              <a:t>3.0</a:t>
            </a:r>
            <a:endParaRPr lang="en-GB" altLang="en-US" sz="1400" baseline="-25000" dirty="0">
              <a:solidFill>
                <a:srgbClr val="000000"/>
              </a:solidFill>
            </a:endParaRPr>
          </a:p>
        </p:txBody>
      </p:sp>
      <p:sp>
        <p:nvSpPr>
          <p:cNvPr id="1733" name="TextBox 514"/>
          <p:cNvSpPr txBox="1">
            <a:spLocks noChangeArrowheads="1"/>
          </p:cNvSpPr>
          <p:nvPr/>
        </p:nvSpPr>
        <p:spPr bwMode="auto">
          <a:xfrm>
            <a:off x="1401431" y="6464218"/>
            <a:ext cx="28892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400" dirty="0"/>
              <a:t>0</a:t>
            </a:r>
          </a:p>
        </p:txBody>
      </p:sp>
      <p:sp>
        <p:nvSpPr>
          <p:cNvPr id="1734" name="TextBox 515"/>
          <p:cNvSpPr txBox="1">
            <a:spLocks noChangeArrowheads="1"/>
          </p:cNvSpPr>
          <p:nvPr/>
        </p:nvSpPr>
        <p:spPr bwMode="auto">
          <a:xfrm>
            <a:off x="6785769" y="6426714"/>
            <a:ext cx="475456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GB" sz="1400" dirty="0" smtClean="0"/>
              <a:t>25</a:t>
            </a:r>
            <a:endParaRPr lang="en-GB" sz="1400" dirty="0"/>
          </a:p>
        </p:txBody>
      </p:sp>
      <p:sp>
        <p:nvSpPr>
          <p:cNvPr id="1735" name="TextBox 516"/>
          <p:cNvSpPr txBox="1">
            <a:spLocks noChangeArrowheads="1"/>
          </p:cNvSpPr>
          <p:nvPr/>
        </p:nvSpPr>
        <p:spPr bwMode="auto">
          <a:xfrm>
            <a:off x="2462487" y="6460009"/>
            <a:ext cx="66992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400"/>
              <a:t>5</a:t>
            </a:r>
          </a:p>
        </p:txBody>
      </p:sp>
      <p:sp>
        <p:nvSpPr>
          <p:cNvPr id="1736" name="TextBox 517"/>
          <p:cNvSpPr txBox="1">
            <a:spLocks noChangeArrowheads="1"/>
          </p:cNvSpPr>
          <p:nvPr/>
        </p:nvSpPr>
        <p:spPr bwMode="auto">
          <a:xfrm>
            <a:off x="3543653" y="6464020"/>
            <a:ext cx="604837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400" dirty="0"/>
              <a:t>10</a:t>
            </a:r>
          </a:p>
        </p:txBody>
      </p:sp>
      <p:sp>
        <p:nvSpPr>
          <p:cNvPr id="1737" name="TextBox 518"/>
          <p:cNvSpPr txBox="1">
            <a:spLocks noChangeArrowheads="1"/>
          </p:cNvSpPr>
          <p:nvPr/>
        </p:nvSpPr>
        <p:spPr bwMode="auto">
          <a:xfrm>
            <a:off x="4625234" y="6452606"/>
            <a:ext cx="49212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400" dirty="0"/>
              <a:t>15</a:t>
            </a:r>
          </a:p>
        </p:txBody>
      </p:sp>
      <p:sp>
        <p:nvSpPr>
          <p:cNvPr id="1738" name="TextBox 519"/>
          <p:cNvSpPr txBox="1">
            <a:spLocks noChangeArrowheads="1"/>
          </p:cNvSpPr>
          <p:nvPr/>
        </p:nvSpPr>
        <p:spPr bwMode="auto">
          <a:xfrm>
            <a:off x="5776580" y="6428222"/>
            <a:ext cx="5588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400" dirty="0"/>
              <a:t>20</a:t>
            </a:r>
          </a:p>
        </p:txBody>
      </p:sp>
      <p:sp>
        <p:nvSpPr>
          <p:cNvPr id="1739" name="Rectangle 1738"/>
          <p:cNvSpPr/>
          <p:nvPr/>
        </p:nvSpPr>
        <p:spPr>
          <a:xfrm>
            <a:off x="8112999" y="6464218"/>
            <a:ext cx="77136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GB" sz="1400" dirty="0">
                <a:solidFill>
                  <a:srgbClr val="000000"/>
                </a:solidFill>
              </a:rPr>
              <a:t>30 min.</a:t>
            </a:r>
          </a:p>
        </p:txBody>
      </p: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401431" y="1754172"/>
            <a:ext cx="6865939" cy="1403390"/>
            <a:chOff x="989" y="2270"/>
            <a:chExt cx="4250" cy="1725"/>
          </a:xfrm>
        </p:grpSpPr>
        <p:grpSp>
          <p:nvGrpSpPr>
            <p:cNvPr id="1856" name="Group 205"/>
            <p:cNvGrpSpPr>
              <a:grpSpLocks/>
            </p:cNvGrpSpPr>
            <p:nvPr/>
          </p:nvGrpSpPr>
          <p:grpSpPr bwMode="auto">
            <a:xfrm>
              <a:off x="989" y="2270"/>
              <a:ext cx="4250" cy="1725"/>
              <a:chOff x="989" y="2270"/>
              <a:chExt cx="4250" cy="1725"/>
            </a:xfrm>
          </p:grpSpPr>
          <p:sp>
            <p:nvSpPr>
              <p:cNvPr id="2133" name="Line 6"/>
              <p:cNvSpPr>
                <a:spLocks noChangeShapeType="1"/>
              </p:cNvSpPr>
              <p:nvPr/>
            </p:nvSpPr>
            <p:spPr bwMode="auto">
              <a:xfrm>
                <a:off x="1005" y="3969"/>
                <a:ext cx="4234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35" name="Line 8"/>
              <p:cNvSpPr>
                <a:spLocks noChangeShapeType="1"/>
              </p:cNvSpPr>
              <p:nvPr/>
            </p:nvSpPr>
            <p:spPr bwMode="auto">
              <a:xfrm>
                <a:off x="1005" y="3969"/>
                <a:ext cx="0" cy="26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37" name="Line 10"/>
              <p:cNvSpPr>
                <a:spLocks noChangeShapeType="1"/>
              </p:cNvSpPr>
              <p:nvPr/>
            </p:nvSpPr>
            <p:spPr bwMode="auto">
              <a:xfrm>
                <a:off x="1146" y="3969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38" name="Line 11"/>
              <p:cNvSpPr>
                <a:spLocks noChangeShapeType="1"/>
              </p:cNvSpPr>
              <p:nvPr/>
            </p:nvSpPr>
            <p:spPr bwMode="auto">
              <a:xfrm>
                <a:off x="1287" y="3969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39" name="Line 12"/>
              <p:cNvSpPr>
                <a:spLocks noChangeShapeType="1"/>
              </p:cNvSpPr>
              <p:nvPr/>
            </p:nvSpPr>
            <p:spPr bwMode="auto">
              <a:xfrm>
                <a:off x="1428" y="3969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40" name="Line 13"/>
              <p:cNvSpPr>
                <a:spLocks noChangeShapeType="1"/>
              </p:cNvSpPr>
              <p:nvPr/>
            </p:nvSpPr>
            <p:spPr bwMode="auto">
              <a:xfrm>
                <a:off x="1569" y="3969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41" name="Line 14"/>
              <p:cNvSpPr>
                <a:spLocks noChangeShapeType="1"/>
              </p:cNvSpPr>
              <p:nvPr/>
            </p:nvSpPr>
            <p:spPr bwMode="auto">
              <a:xfrm>
                <a:off x="1710" y="3969"/>
                <a:ext cx="0" cy="26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43" name="Line 16"/>
              <p:cNvSpPr>
                <a:spLocks noChangeShapeType="1"/>
              </p:cNvSpPr>
              <p:nvPr/>
            </p:nvSpPr>
            <p:spPr bwMode="auto">
              <a:xfrm>
                <a:off x="1851" y="3969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44" name="Line 17"/>
              <p:cNvSpPr>
                <a:spLocks noChangeShapeType="1"/>
              </p:cNvSpPr>
              <p:nvPr/>
            </p:nvSpPr>
            <p:spPr bwMode="auto">
              <a:xfrm>
                <a:off x="1993" y="3969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45" name="Line 18"/>
              <p:cNvSpPr>
                <a:spLocks noChangeShapeType="1"/>
              </p:cNvSpPr>
              <p:nvPr/>
            </p:nvSpPr>
            <p:spPr bwMode="auto">
              <a:xfrm>
                <a:off x="2134" y="3969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46" name="Line 19"/>
              <p:cNvSpPr>
                <a:spLocks noChangeShapeType="1"/>
              </p:cNvSpPr>
              <p:nvPr/>
            </p:nvSpPr>
            <p:spPr bwMode="auto">
              <a:xfrm>
                <a:off x="2275" y="3969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47" name="Line 20"/>
              <p:cNvSpPr>
                <a:spLocks noChangeShapeType="1"/>
              </p:cNvSpPr>
              <p:nvPr/>
            </p:nvSpPr>
            <p:spPr bwMode="auto">
              <a:xfrm>
                <a:off x="2416" y="3969"/>
                <a:ext cx="0" cy="26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49" name="Line 22"/>
              <p:cNvSpPr>
                <a:spLocks noChangeShapeType="1"/>
              </p:cNvSpPr>
              <p:nvPr/>
            </p:nvSpPr>
            <p:spPr bwMode="auto">
              <a:xfrm>
                <a:off x="2557" y="3969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50" name="Line 23"/>
              <p:cNvSpPr>
                <a:spLocks noChangeShapeType="1"/>
              </p:cNvSpPr>
              <p:nvPr/>
            </p:nvSpPr>
            <p:spPr bwMode="auto">
              <a:xfrm>
                <a:off x="2698" y="3969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51" name="Line 24"/>
              <p:cNvSpPr>
                <a:spLocks noChangeShapeType="1"/>
              </p:cNvSpPr>
              <p:nvPr/>
            </p:nvSpPr>
            <p:spPr bwMode="auto">
              <a:xfrm>
                <a:off x="2839" y="3969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52" name="Line 25"/>
              <p:cNvSpPr>
                <a:spLocks noChangeShapeType="1"/>
              </p:cNvSpPr>
              <p:nvPr/>
            </p:nvSpPr>
            <p:spPr bwMode="auto">
              <a:xfrm>
                <a:off x="2981" y="3969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53" name="Line 26"/>
              <p:cNvSpPr>
                <a:spLocks noChangeShapeType="1"/>
              </p:cNvSpPr>
              <p:nvPr/>
            </p:nvSpPr>
            <p:spPr bwMode="auto">
              <a:xfrm>
                <a:off x="3122" y="3969"/>
                <a:ext cx="0" cy="26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55" name="Line 28"/>
              <p:cNvSpPr>
                <a:spLocks noChangeShapeType="1"/>
              </p:cNvSpPr>
              <p:nvPr/>
            </p:nvSpPr>
            <p:spPr bwMode="auto">
              <a:xfrm>
                <a:off x="3263" y="3969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56" name="Line 29"/>
              <p:cNvSpPr>
                <a:spLocks noChangeShapeType="1"/>
              </p:cNvSpPr>
              <p:nvPr/>
            </p:nvSpPr>
            <p:spPr bwMode="auto">
              <a:xfrm>
                <a:off x="3404" y="3969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57" name="Line 30"/>
              <p:cNvSpPr>
                <a:spLocks noChangeShapeType="1"/>
              </p:cNvSpPr>
              <p:nvPr/>
            </p:nvSpPr>
            <p:spPr bwMode="auto">
              <a:xfrm>
                <a:off x="3545" y="3969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58" name="Line 31"/>
              <p:cNvSpPr>
                <a:spLocks noChangeShapeType="1"/>
              </p:cNvSpPr>
              <p:nvPr/>
            </p:nvSpPr>
            <p:spPr bwMode="auto">
              <a:xfrm>
                <a:off x="3686" y="3969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59" name="Line 32"/>
              <p:cNvSpPr>
                <a:spLocks noChangeShapeType="1"/>
              </p:cNvSpPr>
              <p:nvPr/>
            </p:nvSpPr>
            <p:spPr bwMode="auto">
              <a:xfrm>
                <a:off x="3828" y="3969"/>
                <a:ext cx="0" cy="26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61" name="Line 34"/>
              <p:cNvSpPr>
                <a:spLocks noChangeShapeType="1"/>
              </p:cNvSpPr>
              <p:nvPr/>
            </p:nvSpPr>
            <p:spPr bwMode="auto">
              <a:xfrm>
                <a:off x="3969" y="3969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62" name="Line 35"/>
              <p:cNvSpPr>
                <a:spLocks noChangeShapeType="1"/>
              </p:cNvSpPr>
              <p:nvPr/>
            </p:nvSpPr>
            <p:spPr bwMode="auto">
              <a:xfrm>
                <a:off x="4110" y="3969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63" name="Line 36"/>
              <p:cNvSpPr>
                <a:spLocks noChangeShapeType="1"/>
              </p:cNvSpPr>
              <p:nvPr/>
            </p:nvSpPr>
            <p:spPr bwMode="auto">
              <a:xfrm>
                <a:off x="4251" y="3969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64" name="Line 37"/>
              <p:cNvSpPr>
                <a:spLocks noChangeShapeType="1"/>
              </p:cNvSpPr>
              <p:nvPr/>
            </p:nvSpPr>
            <p:spPr bwMode="auto">
              <a:xfrm>
                <a:off x="4392" y="3969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65" name="Line 38"/>
              <p:cNvSpPr>
                <a:spLocks noChangeShapeType="1"/>
              </p:cNvSpPr>
              <p:nvPr/>
            </p:nvSpPr>
            <p:spPr bwMode="auto">
              <a:xfrm>
                <a:off x="4533" y="3969"/>
                <a:ext cx="0" cy="26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67" name="Line 40"/>
              <p:cNvSpPr>
                <a:spLocks noChangeShapeType="1"/>
              </p:cNvSpPr>
              <p:nvPr/>
            </p:nvSpPr>
            <p:spPr bwMode="auto">
              <a:xfrm>
                <a:off x="4674" y="3969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68" name="Line 41"/>
              <p:cNvSpPr>
                <a:spLocks noChangeShapeType="1"/>
              </p:cNvSpPr>
              <p:nvPr/>
            </p:nvSpPr>
            <p:spPr bwMode="auto">
              <a:xfrm>
                <a:off x="4815" y="3969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69" name="Line 42"/>
              <p:cNvSpPr>
                <a:spLocks noChangeShapeType="1"/>
              </p:cNvSpPr>
              <p:nvPr/>
            </p:nvSpPr>
            <p:spPr bwMode="auto">
              <a:xfrm>
                <a:off x="4956" y="3969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70" name="Line 43"/>
              <p:cNvSpPr>
                <a:spLocks noChangeShapeType="1"/>
              </p:cNvSpPr>
              <p:nvPr/>
            </p:nvSpPr>
            <p:spPr bwMode="auto">
              <a:xfrm>
                <a:off x="5097" y="3969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71" name="Line 44"/>
              <p:cNvSpPr>
                <a:spLocks noChangeShapeType="1"/>
              </p:cNvSpPr>
              <p:nvPr/>
            </p:nvSpPr>
            <p:spPr bwMode="auto">
              <a:xfrm>
                <a:off x="5239" y="3969"/>
                <a:ext cx="0" cy="26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72" name="Line 45"/>
              <p:cNvSpPr>
                <a:spLocks noChangeShapeType="1"/>
              </p:cNvSpPr>
              <p:nvPr/>
            </p:nvSpPr>
            <p:spPr bwMode="auto">
              <a:xfrm flipV="1">
                <a:off x="1005" y="2270"/>
                <a:ext cx="0" cy="1699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74" name="Line 47"/>
              <p:cNvSpPr>
                <a:spLocks noChangeShapeType="1"/>
              </p:cNvSpPr>
              <p:nvPr/>
            </p:nvSpPr>
            <p:spPr bwMode="auto">
              <a:xfrm flipH="1">
                <a:off x="997" y="3938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75" name="Line 48"/>
              <p:cNvSpPr>
                <a:spLocks noChangeShapeType="1"/>
              </p:cNvSpPr>
              <p:nvPr/>
            </p:nvSpPr>
            <p:spPr bwMode="auto">
              <a:xfrm flipH="1">
                <a:off x="989" y="3883"/>
                <a:ext cx="16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77" name="Line 50"/>
              <p:cNvSpPr>
                <a:spLocks noChangeShapeType="1"/>
              </p:cNvSpPr>
              <p:nvPr/>
            </p:nvSpPr>
            <p:spPr bwMode="auto">
              <a:xfrm flipH="1">
                <a:off x="997" y="3827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78" name="Line 51"/>
              <p:cNvSpPr>
                <a:spLocks noChangeShapeType="1"/>
              </p:cNvSpPr>
              <p:nvPr/>
            </p:nvSpPr>
            <p:spPr bwMode="auto">
              <a:xfrm flipH="1">
                <a:off x="997" y="3772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79" name="Line 52"/>
              <p:cNvSpPr>
                <a:spLocks noChangeShapeType="1"/>
              </p:cNvSpPr>
              <p:nvPr/>
            </p:nvSpPr>
            <p:spPr bwMode="auto">
              <a:xfrm flipH="1">
                <a:off x="997" y="3717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80" name="Line 53"/>
              <p:cNvSpPr>
                <a:spLocks noChangeShapeType="1"/>
              </p:cNvSpPr>
              <p:nvPr/>
            </p:nvSpPr>
            <p:spPr bwMode="auto">
              <a:xfrm flipH="1">
                <a:off x="989" y="3661"/>
                <a:ext cx="16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82" name="Line 55"/>
              <p:cNvSpPr>
                <a:spLocks noChangeShapeType="1"/>
              </p:cNvSpPr>
              <p:nvPr/>
            </p:nvSpPr>
            <p:spPr bwMode="auto">
              <a:xfrm flipH="1">
                <a:off x="997" y="3606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83" name="Line 56"/>
              <p:cNvSpPr>
                <a:spLocks noChangeShapeType="1"/>
              </p:cNvSpPr>
              <p:nvPr/>
            </p:nvSpPr>
            <p:spPr bwMode="auto">
              <a:xfrm flipH="1">
                <a:off x="997" y="3550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84" name="Line 57"/>
              <p:cNvSpPr>
                <a:spLocks noChangeShapeType="1"/>
              </p:cNvSpPr>
              <p:nvPr/>
            </p:nvSpPr>
            <p:spPr bwMode="auto">
              <a:xfrm flipH="1">
                <a:off x="997" y="3495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85" name="Line 58"/>
              <p:cNvSpPr>
                <a:spLocks noChangeShapeType="1"/>
              </p:cNvSpPr>
              <p:nvPr/>
            </p:nvSpPr>
            <p:spPr bwMode="auto">
              <a:xfrm flipH="1">
                <a:off x="989" y="3439"/>
                <a:ext cx="16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87" name="Line 60"/>
              <p:cNvSpPr>
                <a:spLocks noChangeShapeType="1"/>
              </p:cNvSpPr>
              <p:nvPr/>
            </p:nvSpPr>
            <p:spPr bwMode="auto">
              <a:xfrm flipH="1">
                <a:off x="997" y="3385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88" name="Line 61"/>
              <p:cNvSpPr>
                <a:spLocks noChangeShapeType="1"/>
              </p:cNvSpPr>
              <p:nvPr/>
            </p:nvSpPr>
            <p:spPr bwMode="auto">
              <a:xfrm flipH="1">
                <a:off x="997" y="3329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89" name="Line 62"/>
              <p:cNvSpPr>
                <a:spLocks noChangeShapeType="1"/>
              </p:cNvSpPr>
              <p:nvPr/>
            </p:nvSpPr>
            <p:spPr bwMode="auto">
              <a:xfrm flipH="1">
                <a:off x="997" y="3274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90" name="Line 63"/>
              <p:cNvSpPr>
                <a:spLocks noChangeShapeType="1"/>
              </p:cNvSpPr>
              <p:nvPr/>
            </p:nvSpPr>
            <p:spPr bwMode="auto">
              <a:xfrm flipH="1">
                <a:off x="989" y="3218"/>
                <a:ext cx="16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92" name="Line 65"/>
              <p:cNvSpPr>
                <a:spLocks noChangeShapeType="1"/>
              </p:cNvSpPr>
              <p:nvPr/>
            </p:nvSpPr>
            <p:spPr bwMode="auto">
              <a:xfrm flipH="1">
                <a:off x="997" y="3163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93" name="Line 66"/>
              <p:cNvSpPr>
                <a:spLocks noChangeShapeType="1"/>
              </p:cNvSpPr>
              <p:nvPr/>
            </p:nvSpPr>
            <p:spPr bwMode="auto">
              <a:xfrm flipH="1">
                <a:off x="997" y="3107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94" name="Line 67"/>
              <p:cNvSpPr>
                <a:spLocks noChangeShapeType="1"/>
              </p:cNvSpPr>
              <p:nvPr/>
            </p:nvSpPr>
            <p:spPr bwMode="auto">
              <a:xfrm flipH="1">
                <a:off x="997" y="3052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95" name="Line 68"/>
              <p:cNvSpPr>
                <a:spLocks noChangeShapeType="1"/>
              </p:cNvSpPr>
              <p:nvPr/>
            </p:nvSpPr>
            <p:spPr bwMode="auto">
              <a:xfrm flipH="1">
                <a:off x="989" y="2996"/>
                <a:ext cx="16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97" name="Line 70"/>
              <p:cNvSpPr>
                <a:spLocks noChangeShapeType="1"/>
              </p:cNvSpPr>
              <p:nvPr/>
            </p:nvSpPr>
            <p:spPr bwMode="auto">
              <a:xfrm flipH="1">
                <a:off x="997" y="2941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98" name="Line 71"/>
              <p:cNvSpPr>
                <a:spLocks noChangeShapeType="1"/>
              </p:cNvSpPr>
              <p:nvPr/>
            </p:nvSpPr>
            <p:spPr bwMode="auto">
              <a:xfrm flipH="1">
                <a:off x="997" y="2886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99" name="Line 72"/>
              <p:cNvSpPr>
                <a:spLocks noChangeShapeType="1"/>
              </p:cNvSpPr>
              <p:nvPr/>
            </p:nvSpPr>
            <p:spPr bwMode="auto">
              <a:xfrm flipH="1">
                <a:off x="997" y="2831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00" name="Line 73"/>
              <p:cNvSpPr>
                <a:spLocks noChangeShapeType="1"/>
              </p:cNvSpPr>
              <p:nvPr/>
            </p:nvSpPr>
            <p:spPr bwMode="auto">
              <a:xfrm flipH="1">
                <a:off x="989" y="2775"/>
                <a:ext cx="16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02" name="Line 75"/>
              <p:cNvSpPr>
                <a:spLocks noChangeShapeType="1"/>
              </p:cNvSpPr>
              <p:nvPr/>
            </p:nvSpPr>
            <p:spPr bwMode="auto">
              <a:xfrm flipH="1">
                <a:off x="997" y="2720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03" name="Line 76"/>
              <p:cNvSpPr>
                <a:spLocks noChangeShapeType="1"/>
              </p:cNvSpPr>
              <p:nvPr/>
            </p:nvSpPr>
            <p:spPr bwMode="auto">
              <a:xfrm flipH="1">
                <a:off x="997" y="2664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04" name="Line 77"/>
              <p:cNvSpPr>
                <a:spLocks noChangeShapeType="1"/>
              </p:cNvSpPr>
              <p:nvPr/>
            </p:nvSpPr>
            <p:spPr bwMode="auto">
              <a:xfrm flipH="1">
                <a:off x="997" y="2609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05" name="Line 78"/>
              <p:cNvSpPr>
                <a:spLocks noChangeShapeType="1"/>
              </p:cNvSpPr>
              <p:nvPr/>
            </p:nvSpPr>
            <p:spPr bwMode="auto">
              <a:xfrm flipH="1">
                <a:off x="989" y="2554"/>
                <a:ext cx="16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07" name="Line 80"/>
              <p:cNvSpPr>
                <a:spLocks noChangeShapeType="1"/>
              </p:cNvSpPr>
              <p:nvPr/>
            </p:nvSpPr>
            <p:spPr bwMode="auto">
              <a:xfrm flipH="1">
                <a:off x="997" y="2498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08" name="Line 81"/>
              <p:cNvSpPr>
                <a:spLocks noChangeShapeType="1"/>
              </p:cNvSpPr>
              <p:nvPr/>
            </p:nvSpPr>
            <p:spPr bwMode="auto">
              <a:xfrm flipH="1">
                <a:off x="997" y="2443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09" name="Line 82"/>
              <p:cNvSpPr>
                <a:spLocks noChangeShapeType="1"/>
              </p:cNvSpPr>
              <p:nvPr/>
            </p:nvSpPr>
            <p:spPr bwMode="auto">
              <a:xfrm flipH="1">
                <a:off x="997" y="2388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10" name="Line 83"/>
              <p:cNvSpPr>
                <a:spLocks noChangeShapeType="1"/>
              </p:cNvSpPr>
              <p:nvPr/>
            </p:nvSpPr>
            <p:spPr bwMode="auto">
              <a:xfrm flipH="1">
                <a:off x="989" y="2332"/>
                <a:ext cx="16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11" name="Line 84"/>
              <p:cNvSpPr>
                <a:spLocks noChangeShapeType="1"/>
              </p:cNvSpPr>
              <p:nvPr/>
            </p:nvSpPr>
            <p:spPr bwMode="auto">
              <a:xfrm flipH="1">
                <a:off x="997" y="2277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12" name="Freeform 85"/>
              <p:cNvSpPr>
                <a:spLocks/>
              </p:cNvSpPr>
              <p:nvPr/>
            </p:nvSpPr>
            <p:spPr bwMode="auto">
              <a:xfrm>
                <a:off x="1005" y="3881"/>
                <a:ext cx="8" cy="3"/>
              </a:xfrm>
              <a:custGeom>
                <a:avLst/>
                <a:gdLst>
                  <a:gd name="T0" fmla="*/ 0 w 8"/>
                  <a:gd name="T1" fmla="*/ 1 h 3"/>
                  <a:gd name="T2" fmla="*/ 0 w 8"/>
                  <a:gd name="T3" fmla="*/ 1 h 3"/>
                  <a:gd name="T4" fmla="*/ 0 w 8"/>
                  <a:gd name="T5" fmla="*/ 1 h 3"/>
                  <a:gd name="T6" fmla="*/ 0 w 8"/>
                  <a:gd name="T7" fmla="*/ 1 h 3"/>
                  <a:gd name="T8" fmla="*/ 0 w 8"/>
                  <a:gd name="T9" fmla="*/ 1 h 3"/>
                  <a:gd name="T10" fmla="*/ 1 w 8"/>
                  <a:gd name="T11" fmla="*/ 1 h 3"/>
                  <a:gd name="T12" fmla="*/ 1 w 8"/>
                  <a:gd name="T13" fmla="*/ 1 h 3"/>
                  <a:gd name="T14" fmla="*/ 1 w 8"/>
                  <a:gd name="T15" fmla="*/ 1 h 3"/>
                  <a:gd name="T16" fmla="*/ 1 w 8"/>
                  <a:gd name="T17" fmla="*/ 2 h 3"/>
                  <a:gd name="T18" fmla="*/ 1 w 8"/>
                  <a:gd name="T19" fmla="*/ 2 h 3"/>
                  <a:gd name="T20" fmla="*/ 1 w 8"/>
                  <a:gd name="T21" fmla="*/ 3 h 3"/>
                  <a:gd name="T22" fmla="*/ 1 w 8"/>
                  <a:gd name="T23" fmla="*/ 3 h 3"/>
                  <a:gd name="T24" fmla="*/ 1 w 8"/>
                  <a:gd name="T25" fmla="*/ 3 h 3"/>
                  <a:gd name="T26" fmla="*/ 1 w 8"/>
                  <a:gd name="T27" fmla="*/ 3 h 3"/>
                  <a:gd name="T28" fmla="*/ 2 w 8"/>
                  <a:gd name="T29" fmla="*/ 3 h 3"/>
                  <a:gd name="T30" fmla="*/ 2 w 8"/>
                  <a:gd name="T31" fmla="*/ 3 h 3"/>
                  <a:gd name="T32" fmla="*/ 2 w 8"/>
                  <a:gd name="T33" fmla="*/ 3 h 3"/>
                  <a:gd name="T34" fmla="*/ 2 w 8"/>
                  <a:gd name="T35" fmla="*/ 3 h 3"/>
                  <a:gd name="T36" fmla="*/ 2 w 8"/>
                  <a:gd name="T37" fmla="*/ 3 h 3"/>
                  <a:gd name="T38" fmla="*/ 3 w 8"/>
                  <a:gd name="T39" fmla="*/ 2 h 3"/>
                  <a:gd name="T40" fmla="*/ 3 w 8"/>
                  <a:gd name="T41" fmla="*/ 2 h 3"/>
                  <a:gd name="T42" fmla="*/ 3 w 8"/>
                  <a:gd name="T43" fmla="*/ 2 h 3"/>
                  <a:gd name="T44" fmla="*/ 4 w 8"/>
                  <a:gd name="T45" fmla="*/ 1 h 3"/>
                  <a:gd name="T46" fmla="*/ 4 w 8"/>
                  <a:gd name="T47" fmla="*/ 1 h 3"/>
                  <a:gd name="T48" fmla="*/ 4 w 8"/>
                  <a:gd name="T49" fmla="*/ 1 h 3"/>
                  <a:gd name="T50" fmla="*/ 4 w 8"/>
                  <a:gd name="T51" fmla="*/ 1 h 3"/>
                  <a:gd name="T52" fmla="*/ 4 w 8"/>
                  <a:gd name="T53" fmla="*/ 1 h 3"/>
                  <a:gd name="T54" fmla="*/ 4 w 8"/>
                  <a:gd name="T55" fmla="*/ 1 h 3"/>
                  <a:gd name="T56" fmla="*/ 4 w 8"/>
                  <a:gd name="T57" fmla="*/ 1 h 3"/>
                  <a:gd name="T58" fmla="*/ 4 w 8"/>
                  <a:gd name="T59" fmla="*/ 1 h 3"/>
                  <a:gd name="T60" fmla="*/ 4 w 8"/>
                  <a:gd name="T61" fmla="*/ 1 h 3"/>
                  <a:gd name="T62" fmla="*/ 5 w 8"/>
                  <a:gd name="T63" fmla="*/ 1 h 3"/>
                  <a:gd name="T64" fmla="*/ 5 w 8"/>
                  <a:gd name="T65" fmla="*/ 1 h 3"/>
                  <a:gd name="T66" fmla="*/ 5 w 8"/>
                  <a:gd name="T67" fmla="*/ 1 h 3"/>
                  <a:gd name="T68" fmla="*/ 6 w 8"/>
                  <a:gd name="T69" fmla="*/ 1 h 3"/>
                  <a:gd name="T70" fmla="*/ 6 w 8"/>
                  <a:gd name="T71" fmla="*/ 1 h 3"/>
                  <a:gd name="T72" fmla="*/ 6 w 8"/>
                  <a:gd name="T73" fmla="*/ 1 h 3"/>
                  <a:gd name="T74" fmla="*/ 6 w 8"/>
                  <a:gd name="T75" fmla="*/ 1 h 3"/>
                  <a:gd name="T76" fmla="*/ 6 w 8"/>
                  <a:gd name="T77" fmla="*/ 1 h 3"/>
                  <a:gd name="T78" fmla="*/ 6 w 8"/>
                  <a:gd name="T79" fmla="*/ 1 h 3"/>
                  <a:gd name="T80" fmla="*/ 6 w 8"/>
                  <a:gd name="T81" fmla="*/ 1 h 3"/>
                  <a:gd name="T82" fmla="*/ 6 w 8"/>
                  <a:gd name="T83" fmla="*/ 1 h 3"/>
                  <a:gd name="T84" fmla="*/ 7 w 8"/>
                  <a:gd name="T85" fmla="*/ 1 h 3"/>
                  <a:gd name="T86" fmla="*/ 7 w 8"/>
                  <a:gd name="T87" fmla="*/ 1 h 3"/>
                  <a:gd name="T88" fmla="*/ 7 w 8"/>
                  <a:gd name="T89" fmla="*/ 1 h 3"/>
                  <a:gd name="T90" fmla="*/ 7 w 8"/>
                  <a:gd name="T91" fmla="*/ 1 h 3"/>
                  <a:gd name="T92" fmla="*/ 8 w 8"/>
                  <a:gd name="T93" fmla="*/ 0 h 3"/>
                  <a:gd name="T94" fmla="*/ 8 w 8"/>
                  <a:gd name="T9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13" name="Freeform 86"/>
              <p:cNvSpPr>
                <a:spLocks/>
              </p:cNvSpPr>
              <p:nvPr/>
            </p:nvSpPr>
            <p:spPr bwMode="auto">
              <a:xfrm>
                <a:off x="1013" y="3881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0 w 8"/>
                  <a:gd name="T5" fmla="*/ 1 h 1"/>
                  <a:gd name="T6" fmla="*/ 0 w 8"/>
                  <a:gd name="T7" fmla="*/ 1 h 1"/>
                  <a:gd name="T8" fmla="*/ 0 w 8"/>
                  <a:gd name="T9" fmla="*/ 1 h 1"/>
                  <a:gd name="T10" fmla="*/ 1 w 8"/>
                  <a:gd name="T11" fmla="*/ 1 h 1"/>
                  <a:gd name="T12" fmla="*/ 1 w 8"/>
                  <a:gd name="T13" fmla="*/ 1 h 1"/>
                  <a:gd name="T14" fmla="*/ 1 w 8"/>
                  <a:gd name="T15" fmla="*/ 1 h 1"/>
                  <a:gd name="T16" fmla="*/ 1 w 8"/>
                  <a:gd name="T17" fmla="*/ 1 h 1"/>
                  <a:gd name="T18" fmla="*/ 1 w 8"/>
                  <a:gd name="T19" fmla="*/ 1 h 1"/>
                  <a:gd name="T20" fmla="*/ 1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1 h 1"/>
                  <a:gd name="T30" fmla="*/ 2 w 8"/>
                  <a:gd name="T31" fmla="*/ 1 h 1"/>
                  <a:gd name="T32" fmla="*/ 2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3 w 8"/>
                  <a:gd name="T41" fmla="*/ 1 h 1"/>
                  <a:gd name="T42" fmla="*/ 3 w 8"/>
                  <a:gd name="T43" fmla="*/ 1 h 1"/>
                  <a:gd name="T44" fmla="*/ 3 w 8"/>
                  <a:gd name="T45" fmla="*/ 1 h 1"/>
                  <a:gd name="T46" fmla="*/ 3 w 8"/>
                  <a:gd name="T47" fmla="*/ 1 h 1"/>
                  <a:gd name="T48" fmla="*/ 4 w 8"/>
                  <a:gd name="T49" fmla="*/ 1 h 1"/>
                  <a:gd name="T50" fmla="*/ 4 w 8"/>
                  <a:gd name="T51" fmla="*/ 1 h 1"/>
                  <a:gd name="T52" fmla="*/ 4 w 8"/>
                  <a:gd name="T53" fmla="*/ 1 h 1"/>
                  <a:gd name="T54" fmla="*/ 5 w 8"/>
                  <a:gd name="T55" fmla="*/ 1 h 1"/>
                  <a:gd name="T56" fmla="*/ 5 w 8"/>
                  <a:gd name="T57" fmla="*/ 1 h 1"/>
                  <a:gd name="T58" fmla="*/ 5 w 8"/>
                  <a:gd name="T59" fmla="*/ 1 h 1"/>
                  <a:gd name="T60" fmla="*/ 5 w 8"/>
                  <a:gd name="T61" fmla="*/ 1 h 1"/>
                  <a:gd name="T62" fmla="*/ 5 w 8"/>
                  <a:gd name="T63" fmla="*/ 1 h 1"/>
                  <a:gd name="T64" fmla="*/ 5 w 8"/>
                  <a:gd name="T65" fmla="*/ 1 h 1"/>
                  <a:gd name="T66" fmla="*/ 6 w 8"/>
                  <a:gd name="T67" fmla="*/ 0 h 1"/>
                  <a:gd name="T68" fmla="*/ 6 w 8"/>
                  <a:gd name="T69" fmla="*/ 0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1 h 1"/>
                  <a:gd name="T76" fmla="*/ 6 w 8"/>
                  <a:gd name="T77" fmla="*/ 1 h 1"/>
                  <a:gd name="T78" fmla="*/ 6 w 8"/>
                  <a:gd name="T79" fmla="*/ 1 h 1"/>
                  <a:gd name="T80" fmla="*/ 6 w 8"/>
                  <a:gd name="T81" fmla="*/ 1 h 1"/>
                  <a:gd name="T82" fmla="*/ 6 w 8"/>
                  <a:gd name="T83" fmla="*/ 1 h 1"/>
                  <a:gd name="T84" fmla="*/ 7 w 8"/>
                  <a:gd name="T85" fmla="*/ 1 h 1"/>
                  <a:gd name="T86" fmla="*/ 7 w 8"/>
                  <a:gd name="T87" fmla="*/ 1 h 1"/>
                  <a:gd name="T88" fmla="*/ 7 w 8"/>
                  <a:gd name="T89" fmla="*/ 1 h 1"/>
                  <a:gd name="T90" fmla="*/ 7 w 8"/>
                  <a:gd name="T91" fmla="*/ 1 h 1"/>
                  <a:gd name="T92" fmla="*/ 7 w 8"/>
                  <a:gd name="T93" fmla="*/ 1 h 1"/>
                  <a:gd name="T94" fmla="*/ 8 w 8"/>
                  <a:gd name="T95" fmla="*/ 1 h 1"/>
                  <a:gd name="T96" fmla="*/ 8 w 8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14" name="Freeform 87"/>
              <p:cNvSpPr>
                <a:spLocks/>
              </p:cNvSpPr>
              <p:nvPr/>
            </p:nvSpPr>
            <p:spPr bwMode="auto">
              <a:xfrm>
                <a:off x="1021" y="3881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1 w 8"/>
                  <a:gd name="T5" fmla="*/ 1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1 h 1"/>
                  <a:gd name="T12" fmla="*/ 1 w 8"/>
                  <a:gd name="T13" fmla="*/ 1 h 1"/>
                  <a:gd name="T14" fmla="*/ 1 w 8"/>
                  <a:gd name="T15" fmla="*/ 1 h 1"/>
                  <a:gd name="T16" fmla="*/ 1 w 8"/>
                  <a:gd name="T17" fmla="*/ 1 h 1"/>
                  <a:gd name="T18" fmla="*/ 1 w 8"/>
                  <a:gd name="T19" fmla="*/ 1 h 1"/>
                  <a:gd name="T20" fmla="*/ 1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1 h 1"/>
                  <a:gd name="T30" fmla="*/ 2 w 8"/>
                  <a:gd name="T31" fmla="*/ 1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4 w 8"/>
                  <a:gd name="T39" fmla="*/ 1 h 1"/>
                  <a:gd name="T40" fmla="*/ 4 w 8"/>
                  <a:gd name="T41" fmla="*/ 1 h 1"/>
                  <a:gd name="T42" fmla="*/ 4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5 w 8"/>
                  <a:gd name="T49" fmla="*/ 1 h 1"/>
                  <a:gd name="T50" fmla="*/ 5 w 8"/>
                  <a:gd name="T51" fmla="*/ 1 h 1"/>
                  <a:gd name="T52" fmla="*/ 5 w 8"/>
                  <a:gd name="T53" fmla="*/ 1 h 1"/>
                  <a:gd name="T54" fmla="*/ 5 w 8"/>
                  <a:gd name="T55" fmla="*/ 1 h 1"/>
                  <a:gd name="T56" fmla="*/ 5 w 8"/>
                  <a:gd name="T57" fmla="*/ 1 h 1"/>
                  <a:gd name="T58" fmla="*/ 6 w 8"/>
                  <a:gd name="T59" fmla="*/ 1 h 1"/>
                  <a:gd name="T60" fmla="*/ 6 w 8"/>
                  <a:gd name="T61" fmla="*/ 1 h 1"/>
                  <a:gd name="T62" fmla="*/ 6 w 8"/>
                  <a:gd name="T63" fmla="*/ 1 h 1"/>
                  <a:gd name="T64" fmla="*/ 6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7 w 8"/>
                  <a:gd name="T71" fmla="*/ 1 h 1"/>
                  <a:gd name="T72" fmla="*/ 7 w 8"/>
                  <a:gd name="T73" fmla="*/ 1 h 1"/>
                  <a:gd name="T74" fmla="*/ 7 w 8"/>
                  <a:gd name="T75" fmla="*/ 1 h 1"/>
                  <a:gd name="T76" fmla="*/ 7 w 8"/>
                  <a:gd name="T77" fmla="*/ 1 h 1"/>
                  <a:gd name="T78" fmla="*/ 7 w 8"/>
                  <a:gd name="T79" fmla="*/ 1 h 1"/>
                  <a:gd name="T80" fmla="*/ 7 w 8"/>
                  <a:gd name="T81" fmla="*/ 1 h 1"/>
                  <a:gd name="T82" fmla="*/ 8 w 8"/>
                  <a:gd name="T83" fmla="*/ 1 h 1"/>
                  <a:gd name="T84" fmla="*/ 8 w 8"/>
                  <a:gd name="T85" fmla="*/ 1 h 1"/>
                  <a:gd name="T86" fmla="*/ 8 w 8"/>
                  <a:gd name="T87" fmla="*/ 0 h 1"/>
                  <a:gd name="T88" fmla="*/ 8 w 8"/>
                  <a:gd name="T89" fmla="*/ 0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  <a:gd name="T96" fmla="*/ 8 w 8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15" name="Freeform 88"/>
              <p:cNvSpPr>
                <a:spLocks/>
              </p:cNvSpPr>
              <p:nvPr/>
            </p:nvSpPr>
            <p:spPr bwMode="auto">
              <a:xfrm>
                <a:off x="1029" y="3881"/>
                <a:ext cx="8" cy="1"/>
              </a:xfrm>
              <a:custGeom>
                <a:avLst/>
                <a:gdLst>
                  <a:gd name="T0" fmla="*/ 1 w 8"/>
                  <a:gd name="T1" fmla="*/ 1 h 1"/>
                  <a:gd name="T2" fmla="*/ 1 w 8"/>
                  <a:gd name="T3" fmla="*/ 1 h 1"/>
                  <a:gd name="T4" fmla="*/ 1 w 8"/>
                  <a:gd name="T5" fmla="*/ 1 h 1"/>
                  <a:gd name="T6" fmla="*/ 1 w 8"/>
                  <a:gd name="T7" fmla="*/ 1 h 1"/>
                  <a:gd name="T8" fmla="*/ 2 w 8"/>
                  <a:gd name="T9" fmla="*/ 1 h 1"/>
                  <a:gd name="T10" fmla="*/ 2 w 8"/>
                  <a:gd name="T11" fmla="*/ 1 h 1"/>
                  <a:gd name="T12" fmla="*/ 2 w 8"/>
                  <a:gd name="T13" fmla="*/ 1 h 1"/>
                  <a:gd name="T14" fmla="*/ 2 w 8"/>
                  <a:gd name="T15" fmla="*/ 1 h 1"/>
                  <a:gd name="T16" fmla="*/ 2 w 8"/>
                  <a:gd name="T17" fmla="*/ 1 h 1"/>
                  <a:gd name="T18" fmla="*/ 2 w 8"/>
                  <a:gd name="T19" fmla="*/ 1 h 1"/>
                  <a:gd name="T20" fmla="*/ 3 w 8"/>
                  <a:gd name="T21" fmla="*/ 1 h 1"/>
                  <a:gd name="T22" fmla="*/ 3 w 8"/>
                  <a:gd name="T23" fmla="*/ 1 h 1"/>
                  <a:gd name="T24" fmla="*/ 3 w 8"/>
                  <a:gd name="T25" fmla="*/ 1 h 1"/>
                  <a:gd name="T26" fmla="*/ 3 w 8"/>
                  <a:gd name="T27" fmla="*/ 1 h 1"/>
                  <a:gd name="T28" fmla="*/ 3 w 8"/>
                  <a:gd name="T29" fmla="*/ 1 h 1"/>
                  <a:gd name="T30" fmla="*/ 3 w 8"/>
                  <a:gd name="T31" fmla="*/ 1 h 1"/>
                  <a:gd name="T32" fmla="*/ 3 w 8"/>
                  <a:gd name="T33" fmla="*/ 1 h 1"/>
                  <a:gd name="T34" fmla="*/ 3 w 8"/>
                  <a:gd name="T35" fmla="*/ 1 h 1"/>
                  <a:gd name="T36" fmla="*/ 4 w 8"/>
                  <a:gd name="T37" fmla="*/ 1 h 1"/>
                  <a:gd name="T38" fmla="*/ 4 w 8"/>
                  <a:gd name="T39" fmla="*/ 1 h 1"/>
                  <a:gd name="T40" fmla="*/ 4 w 8"/>
                  <a:gd name="T41" fmla="*/ 1 h 1"/>
                  <a:gd name="T42" fmla="*/ 4 w 8"/>
                  <a:gd name="T43" fmla="*/ 1 h 1"/>
                  <a:gd name="T44" fmla="*/ 4 w 8"/>
                  <a:gd name="T45" fmla="*/ 1 h 1"/>
                  <a:gd name="T46" fmla="*/ 5 w 8"/>
                  <a:gd name="T47" fmla="*/ 1 h 1"/>
                  <a:gd name="T48" fmla="*/ 5 w 8"/>
                  <a:gd name="T49" fmla="*/ 1 h 1"/>
                  <a:gd name="T50" fmla="*/ 5 w 8"/>
                  <a:gd name="T51" fmla="*/ 1 h 1"/>
                  <a:gd name="T52" fmla="*/ 5 w 8"/>
                  <a:gd name="T53" fmla="*/ 1 h 1"/>
                  <a:gd name="T54" fmla="*/ 5 w 8"/>
                  <a:gd name="T55" fmla="*/ 1 h 1"/>
                  <a:gd name="T56" fmla="*/ 5 w 8"/>
                  <a:gd name="T57" fmla="*/ 1 h 1"/>
                  <a:gd name="T58" fmla="*/ 5 w 8"/>
                  <a:gd name="T59" fmla="*/ 1 h 1"/>
                  <a:gd name="T60" fmla="*/ 5 w 8"/>
                  <a:gd name="T61" fmla="*/ 1 h 1"/>
                  <a:gd name="T62" fmla="*/ 6 w 8"/>
                  <a:gd name="T63" fmla="*/ 1 h 1"/>
                  <a:gd name="T64" fmla="*/ 6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7 w 8"/>
                  <a:gd name="T73" fmla="*/ 1 h 1"/>
                  <a:gd name="T74" fmla="*/ 7 w 8"/>
                  <a:gd name="T75" fmla="*/ 1 h 1"/>
                  <a:gd name="T76" fmla="*/ 7 w 8"/>
                  <a:gd name="T77" fmla="*/ 1 h 1"/>
                  <a:gd name="T78" fmla="*/ 7 w 8"/>
                  <a:gd name="T79" fmla="*/ 1 h 1"/>
                  <a:gd name="T80" fmla="*/ 7 w 8"/>
                  <a:gd name="T81" fmla="*/ 1 h 1"/>
                  <a:gd name="T82" fmla="*/ 8 w 8"/>
                  <a:gd name="T83" fmla="*/ 1 h 1"/>
                  <a:gd name="T84" fmla="*/ 8 w 8"/>
                  <a:gd name="T85" fmla="*/ 1 h 1"/>
                  <a:gd name="T86" fmla="*/ 8 w 8"/>
                  <a:gd name="T87" fmla="*/ 1 h 1"/>
                  <a:gd name="T88" fmla="*/ 8 w 8"/>
                  <a:gd name="T89" fmla="*/ 0 h 1"/>
                  <a:gd name="T90" fmla="*/ 8 w 8"/>
                  <a:gd name="T91" fmla="*/ 0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16" name="Freeform 89"/>
              <p:cNvSpPr>
                <a:spLocks/>
              </p:cNvSpPr>
              <p:nvPr/>
            </p:nvSpPr>
            <p:spPr bwMode="auto">
              <a:xfrm>
                <a:off x="1037" y="3882"/>
                <a:ext cx="9" cy="0"/>
              </a:xfrm>
              <a:custGeom>
                <a:avLst/>
                <a:gdLst>
                  <a:gd name="T0" fmla="*/ 0 w 9"/>
                  <a:gd name="T1" fmla="*/ 1 w 9"/>
                  <a:gd name="T2" fmla="*/ 1 w 9"/>
                  <a:gd name="T3" fmla="*/ 1 w 9"/>
                  <a:gd name="T4" fmla="*/ 1 w 9"/>
                  <a:gd name="T5" fmla="*/ 2 w 9"/>
                  <a:gd name="T6" fmla="*/ 2 w 9"/>
                  <a:gd name="T7" fmla="*/ 2 w 9"/>
                  <a:gd name="T8" fmla="*/ 2 w 9"/>
                  <a:gd name="T9" fmla="*/ 2 w 9"/>
                  <a:gd name="T10" fmla="*/ 2 w 9"/>
                  <a:gd name="T11" fmla="*/ 2 w 9"/>
                  <a:gd name="T12" fmla="*/ 2 w 9"/>
                  <a:gd name="T13" fmla="*/ 3 w 9"/>
                  <a:gd name="T14" fmla="*/ 3 w 9"/>
                  <a:gd name="T15" fmla="*/ 3 w 9"/>
                  <a:gd name="T16" fmla="*/ 3 w 9"/>
                  <a:gd name="T17" fmla="*/ 3 w 9"/>
                  <a:gd name="T18" fmla="*/ 3 w 9"/>
                  <a:gd name="T19" fmla="*/ 3 w 9"/>
                  <a:gd name="T20" fmla="*/ 4 w 9"/>
                  <a:gd name="T21" fmla="*/ 4 w 9"/>
                  <a:gd name="T22" fmla="*/ 4 w 9"/>
                  <a:gd name="T23" fmla="*/ 4 w 9"/>
                  <a:gd name="T24" fmla="*/ 4 w 9"/>
                  <a:gd name="T25" fmla="*/ 5 w 9"/>
                  <a:gd name="T26" fmla="*/ 5 w 9"/>
                  <a:gd name="T27" fmla="*/ 5 w 9"/>
                  <a:gd name="T28" fmla="*/ 5 w 9"/>
                  <a:gd name="T29" fmla="*/ 5 w 9"/>
                  <a:gd name="T30" fmla="*/ 6 w 9"/>
                  <a:gd name="T31" fmla="*/ 6 w 9"/>
                  <a:gd name="T32" fmla="*/ 6 w 9"/>
                  <a:gd name="T33" fmla="*/ 6 w 9"/>
                  <a:gd name="T34" fmla="*/ 7 w 9"/>
                  <a:gd name="T35" fmla="*/ 7 w 9"/>
                  <a:gd name="T36" fmla="*/ 7 w 9"/>
                  <a:gd name="T37" fmla="*/ 7 w 9"/>
                  <a:gd name="T38" fmla="*/ 7 w 9"/>
                  <a:gd name="T39" fmla="*/ 7 w 9"/>
                  <a:gd name="T40" fmla="*/ 8 w 9"/>
                  <a:gd name="T41" fmla="*/ 8 w 9"/>
                  <a:gd name="T42" fmla="*/ 8 w 9"/>
                  <a:gd name="T43" fmla="*/ 8 w 9"/>
                  <a:gd name="T44" fmla="*/ 8 w 9"/>
                  <a:gd name="T45" fmla="*/ 8 w 9"/>
                  <a:gd name="T46" fmla="*/ 9 w 9"/>
                  <a:gd name="T47" fmla="*/ 9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17" name="Freeform 90"/>
              <p:cNvSpPr>
                <a:spLocks/>
              </p:cNvSpPr>
              <p:nvPr/>
            </p:nvSpPr>
            <p:spPr bwMode="auto">
              <a:xfrm>
                <a:off x="1046" y="3881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0 w 8"/>
                  <a:gd name="T5" fmla="*/ 1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1 h 1"/>
                  <a:gd name="T12" fmla="*/ 1 w 8"/>
                  <a:gd name="T13" fmla="*/ 1 h 1"/>
                  <a:gd name="T14" fmla="*/ 1 w 8"/>
                  <a:gd name="T15" fmla="*/ 1 h 1"/>
                  <a:gd name="T16" fmla="*/ 1 w 8"/>
                  <a:gd name="T17" fmla="*/ 1 h 1"/>
                  <a:gd name="T18" fmla="*/ 1 w 8"/>
                  <a:gd name="T19" fmla="*/ 1 h 1"/>
                  <a:gd name="T20" fmla="*/ 1 w 8"/>
                  <a:gd name="T21" fmla="*/ 1 h 1"/>
                  <a:gd name="T22" fmla="*/ 2 w 8"/>
                  <a:gd name="T23" fmla="*/ 0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1 h 1"/>
                  <a:gd name="T30" fmla="*/ 2 w 8"/>
                  <a:gd name="T31" fmla="*/ 1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0 h 1"/>
                  <a:gd name="T40" fmla="*/ 3 w 8"/>
                  <a:gd name="T41" fmla="*/ 0 h 1"/>
                  <a:gd name="T42" fmla="*/ 3 w 8"/>
                  <a:gd name="T43" fmla="*/ 0 h 1"/>
                  <a:gd name="T44" fmla="*/ 3 w 8"/>
                  <a:gd name="T45" fmla="*/ 0 h 1"/>
                  <a:gd name="T46" fmla="*/ 3 w 8"/>
                  <a:gd name="T47" fmla="*/ 0 h 1"/>
                  <a:gd name="T48" fmla="*/ 4 w 8"/>
                  <a:gd name="T49" fmla="*/ 1 h 1"/>
                  <a:gd name="T50" fmla="*/ 4 w 8"/>
                  <a:gd name="T51" fmla="*/ 1 h 1"/>
                  <a:gd name="T52" fmla="*/ 4 w 8"/>
                  <a:gd name="T53" fmla="*/ 1 h 1"/>
                  <a:gd name="T54" fmla="*/ 4 w 8"/>
                  <a:gd name="T55" fmla="*/ 1 h 1"/>
                  <a:gd name="T56" fmla="*/ 4 w 8"/>
                  <a:gd name="T57" fmla="*/ 0 h 1"/>
                  <a:gd name="T58" fmla="*/ 4 w 8"/>
                  <a:gd name="T59" fmla="*/ 0 h 1"/>
                  <a:gd name="T60" fmla="*/ 5 w 8"/>
                  <a:gd name="T61" fmla="*/ 1 h 1"/>
                  <a:gd name="T62" fmla="*/ 5 w 8"/>
                  <a:gd name="T63" fmla="*/ 1 h 1"/>
                  <a:gd name="T64" fmla="*/ 5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1 h 1"/>
                  <a:gd name="T76" fmla="*/ 6 w 8"/>
                  <a:gd name="T77" fmla="*/ 1 h 1"/>
                  <a:gd name="T78" fmla="*/ 6 w 8"/>
                  <a:gd name="T79" fmla="*/ 1 h 1"/>
                  <a:gd name="T80" fmla="*/ 6 w 8"/>
                  <a:gd name="T81" fmla="*/ 1 h 1"/>
                  <a:gd name="T82" fmla="*/ 7 w 8"/>
                  <a:gd name="T83" fmla="*/ 1 h 1"/>
                  <a:gd name="T84" fmla="*/ 7 w 8"/>
                  <a:gd name="T85" fmla="*/ 1 h 1"/>
                  <a:gd name="T86" fmla="*/ 7 w 8"/>
                  <a:gd name="T87" fmla="*/ 1 h 1"/>
                  <a:gd name="T88" fmla="*/ 7 w 8"/>
                  <a:gd name="T89" fmla="*/ 1 h 1"/>
                  <a:gd name="T90" fmla="*/ 7 w 8"/>
                  <a:gd name="T91" fmla="*/ 1 h 1"/>
                  <a:gd name="T92" fmla="*/ 7 w 8"/>
                  <a:gd name="T93" fmla="*/ 1 h 1"/>
                  <a:gd name="T94" fmla="*/ 8 w 8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18" name="Freeform 91"/>
              <p:cNvSpPr>
                <a:spLocks/>
              </p:cNvSpPr>
              <p:nvPr/>
            </p:nvSpPr>
            <p:spPr bwMode="auto">
              <a:xfrm>
                <a:off x="1054" y="3881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0 w 8"/>
                  <a:gd name="T5" fmla="*/ 1 h 1"/>
                  <a:gd name="T6" fmla="*/ 0 w 8"/>
                  <a:gd name="T7" fmla="*/ 1 h 1"/>
                  <a:gd name="T8" fmla="*/ 0 w 8"/>
                  <a:gd name="T9" fmla="*/ 0 h 1"/>
                  <a:gd name="T10" fmla="*/ 0 w 8"/>
                  <a:gd name="T11" fmla="*/ 0 h 1"/>
                  <a:gd name="T12" fmla="*/ 1 w 8"/>
                  <a:gd name="T13" fmla="*/ 1 h 1"/>
                  <a:gd name="T14" fmla="*/ 1 w 8"/>
                  <a:gd name="T15" fmla="*/ 1 h 1"/>
                  <a:gd name="T16" fmla="*/ 1 w 8"/>
                  <a:gd name="T17" fmla="*/ 1 h 1"/>
                  <a:gd name="T18" fmla="*/ 1 w 8"/>
                  <a:gd name="T19" fmla="*/ 1 h 1"/>
                  <a:gd name="T20" fmla="*/ 1 w 8"/>
                  <a:gd name="T21" fmla="*/ 1 h 1"/>
                  <a:gd name="T22" fmla="*/ 2 w 8"/>
                  <a:gd name="T23" fmla="*/ 0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0 h 1"/>
                  <a:gd name="T30" fmla="*/ 3 w 8"/>
                  <a:gd name="T31" fmla="*/ 0 h 1"/>
                  <a:gd name="T32" fmla="*/ 3 w 8"/>
                  <a:gd name="T33" fmla="*/ 0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3 w 8"/>
                  <a:gd name="T41" fmla="*/ 0 h 1"/>
                  <a:gd name="T42" fmla="*/ 3 w 8"/>
                  <a:gd name="T43" fmla="*/ 0 h 1"/>
                  <a:gd name="T44" fmla="*/ 4 w 8"/>
                  <a:gd name="T45" fmla="*/ 0 h 1"/>
                  <a:gd name="T46" fmla="*/ 4 w 8"/>
                  <a:gd name="T47" fmla="*/ 0 h 1"/>
                  <a:gd name="T48" fmla="*/ 4 w 8"/>
                  <a:gd name="T49" fmla="*/ 1 h 1"/>
                  <a:gd name="T50" fmla="*/ 4 w 8"/>
                  <a:gd name="T51" fmla="*/ 1 h 1"/>
                  <a:gd name="T52" fmla="*/ 4 w 8"/>
                  <a:gd name="T53" fmla="*/ 1 h 1"/>
                  <a:gd name="T54" fmla="*/ 4 w 8"/>
                  <a:gd name="T55" fmla="*/ 1 h 1"/>
                  <a:gd name="T56" fmla="*/ 5 w 8"/>
                  <a:gd name="T57" fmla="*/ 1 h 1"/>
                  <a:gd name="T58" fmla="*/ 5 w 8"/>
                  <a:gd name="T59" fmla="*/ 1 h 1"/>
                  <a:gd name="T60" fmla="*/ 5 w 8"/>
                  <a:gd name="T61" fmla="*/ 0 h 1"/>
                  <a:gd name="T62" fmla="*/ 5 w 8"/>
                  <a:gd name="T63" fmla="*/ 0 h 1"/>
                  <a:gd name="T64" fmla="*/ 5 w 8"/>
                  <a:gd name="T65" fmla="*/ 1 h 1"/>
                  <a:gd name="T66" fmla="*/ 5 w 8"/>
                  <a:gd name="T67" fmla="*/ 1 h 1"/>
                  <a:gd name="T68" fmla="*/ 5 w 8"/>
                  <a:gd name="T69" fmla="*/ 0 h 1"/>
                  <a:gd name="T70" fmla="*/ 5 w 8"/>
                  <a:gd name="T71" fmla="*/ 0 h 1"/>
                  <a:gd name="T72" fmla="*/ 6 w 8"/>
                  <a:gd name="T73" fmla="*/ 1 h 1"/>
                  <a:gd name="T74" fmla="*/ 6 w 8"/>
                  <a:gd name="T75" fmla="*/ 1 h 1"/>
                  <a:gd name="T76" fmla="*/ 6 w 8"/>
                  <a:gd name="T77" fmla="*/ 1 h 1"/>
                  <a:gd name="T78" fmla="*/ 6 w 8"/>
                  <a:gd name="T79" fmla="*/ 1 h 1"/>
                  <a:gd name="T80" fmla="*/ 6 w 8"/>
                  <a:gd name="T81" fmla="*/ 1 h 1"/>
                  <a:gd name="T82" fmla="*/ 7 w 8"/>
                  <a:gd name="T83" fmla="*/ 1 h 1"/>
                  <a:gd name="T84" fmla="*/ 7 w 8"/>
                  <a:gd name="T85" fmla="*/ 1 h 1"/>
                  <a:gd name="T86" fmla="*/ 7 w 8"/>
                  <a:gd name="T87" fmla="*/ 1 h 1"/>
                  <a:gd name="T88" fmla="*/ 7 w 8"/>
                  <a:gd name="T89" fmla="*/ 1 h 1"/>
                  <a:gd name="T90" fmla="*/ 7 w 8"/>
                  <a:gd name="T91" fmla="*/ 1 h 1"/>
                  <a:gd name="T92" fmla="*/ 8 w 8"/>
                  <a:gd name="T93" fmla="*/ 1 h 1"/>
                  <a:gd name="T94" fmla="*/ 8 w 8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19" name="Freeform 92"/>
              <p:cNvSpPr>
                <a:spLocks/>
              </p:cNvSpPr>
              <p:nvPr/>
            </p:nvSpPr>
            <p:spPr bwMode="auto">
              <a:xfrm>
                <a:off x="1062" y="3881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0 w 8"/>
                  <a:gd name="T5" fmla="*/ 0 h 1"/>
                  <a:gd name="T6" fmla="*/ 0 w 8"/>
                  <a:gd name="T7" fmla="*/ 0 h 1"/>
                  <a:gd name="T8" fmla="*/ 0 w 8"/>
                  <a:gd name="T9" fmla="*/ 0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1 h 1"/>
                  <a:gd name="T16" fmla="*/ 1 w 8"/>
                  <a:gd name="T17" fmla="*/ 1 h 1"/>
                  <a:gd name="T18" fmla="*/ 1 w 8"/>
                  <a:gd name="T19" fmla="*/ 1 h 1"/>
                  <a:gd name="T20" fmla="*/ 1 w 8"/>
                  <a:gd name="T21" fmla="*/ 1 h 1"/>
                  <a:gd name="T22" fmla="*/ 2 w 8"/>
                  <a:gd name="T23" fmla="*/ 0 h 1"/>
                  <a:gd name="T24" fmla="*/ 2 w 8"/>
                  <a:gd name="T25" fmla="*/ 0 h 1"/>
                  <a:gd name="T26" fmla="*/ 2 w 8"/>
                  <a:gd name="T27" fmla="*/ 0 h 1"/>
                  <a:gd name="T28" fmla="*/ 2 w 8"/>
                  <a:gd name="T29" fmla="*/ 0 h 1"/>
                  <a:gd name="T30" fmla="*/ 2 w 8"/>
                  <a:gd name="T31" fmla="*/ 0 h 1"/>
                  <a:gd name="T32" fmla="*/ 2 w 8"/>
                  <a:gd name="T33" fmla="*/ 0 h 1"/>
                  <a:gd name="T34" fmla="*/ 3 w 8"/>
                  <a:gd name="T35" fmla="*/ 0 h 1"/>
                  <a:gd name="T36" fmla="*/ 3 w 8"/>
                  <a:gd name="T37" fmla="*/ 0 h 1"/>
                  <a:gd name="T38" fmla="*/ 3 w 8"/>
                  <a:gd name="T39" fmla="*/ 1 h 1"/>
                  <a:gd name="T40" fmla="*/ 3 w 8"/>
                  <a:gd name="T41" fmla="*/ 1 h 1"/>
                  <a:gd name="T42" fmla="*/ 3 w 8"/>
                  <a:gd name="T43" fmla="*/ 1 h 1"/>
                  <a:gd name="T44" fmla="*/ 3 w 8"/>
                  <a:gd name="T45" fmla="*/ 1 h 1"/>
                  <a:gd name="T46" fmla="*/ 4 w 8"/>
                  <a:gd name="T47" fmla="*/ 0 h 1"/>
                  <a:gd name="T48" fmla="*/ 4 w 8"/>
                  <a:gd name="T49" fmla="*/ 1 h 1"/>
                  <a:gd name="T50" fmla="*/ 4 w 8"/>
                  <a:gd name="T51" fmla="*/ 1 h 1"/>
                  <a:gd name="T52" fmla="*/ 4 w 8"/>
                  <a:gd name="T53" fmla="*/ 1 h 1"/>
                  <a:gd name="T54" fmla="*/ 4 w 8"/>
                  <a:gd name="T55" fmla="*/ 1 h 1"/>
                  <a:gd name="T56" fmla="*/ 5 w 8"/>
                  <a:gd name="T57" fmla="*/ 1 h 1"/>
                  <a:gd name="T58" fmla="*/ 5 w 8"/>
                  <a:gd name="T59" fmla="*/ 1 h 1"/>
                  <a:gd name="T60" fmla="*/ 5 w 8"/>
                  <a:gd name="T61" fmla="*/ 1 h 1"/>
                  <a:gd name="T62" fmla="*/ 5 w 8"/>
                  <a:gd name="T63" fmla="*/ 1 h 1"/>
                  <a:gd name="T64" fmla="*/ 5 w 8"/>
                  <a:gd name="T65" fmla="*/ 1 h 1"/>
                  <a:gd name="T66" fmla="*/ 5 w 8"/>
                  <a:gd name="T67" fmla="*/ 1 h 1"/>
                  <a:gd name="T68" fmla="*/ 5 w 8"/>
                  <a:gd name="T69" fmla="*/ 1 h 1"/>
                  <a:gd name="T70" fmla="*/ 5 w 8"/>
                  <a:gd name="T71" fmla="*/ 1 h 1"/>
                  <a:gd name="T72" fmla="*/ 6 w 8"/>
                  <a:gd name="T73" fmla="*/ 1 h 1"/>
                  <a:gd name="T74" fmla="*/ 6 w 8"/>
                  <a:gd name="T75" fmla="*/ 0 h 1"/>
                  <a:gd name="T76" fmla="*/ 6 w 8"/>
                  <a:gd name="T77" fmla="*/ 0 h 1"/>
                  <a:gd name="T78" fmla="*/ 6 w 8"/>
                  <a:gd name="T79" fmla="*/ 0 h 1"/>
                  <a:gd name="T80" fmla="*/ 7 w 8"/>
                  <a:gd name="T81" fmla="*/ 0 h 1"/>
                  <a:gd name="T82" fmla="*/ 7 w 8"/>
                  <a:gd name="T83" fmla="*/ 0 h 1"/>
                  <a:gd name="T84" fmla="*/ 7 w 8"/>
                  <a:gd name="T85" fmla="*/ 1 h 1"/>
                  <a:gd name="T86" fmla="*/ 7 w 8"/>
                  <a:gd name="T87" fmla="*/ 0 h 1"/>
                  <a:gd name="T88" fmla="*/ 7 w 8"/>
                  <a:gd name="T89" fmla="*/ 0 h 1"/>
                  <a:gd name="T90" fmla="*/ 7 w 8"/>
                  <a:gd name="T91" fmla="*/ 1 h 1"/>
                  <a:gd name="T92" fmla="*/ 7 w 8"/>
                  <a:gd name="T93" fmla="*/ 1 h 1"/>
                  <a:gd name="T94" fmla="*/ 8 w 8"/>
                  <a:gd name="T95" fmla="*/ 1 h 1"/>
                  <a:gd name="T96" fmla="*/ 8 w 8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20" name="Freeform 93"/>
              <p:cNvSpPr>
                <a:spLocks/>
              </p:cNvSpPr>
              <p:nvPr/>
            </p:nvSpPr>
            <p:spPr bwMode="auto">
              <a:xfrm>
                <a:off x="1070" y="3881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0 w 8"/>
                  <a:gd name="T5" fmla="*/ 0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1 h 1"/>
                  <a:gd name="T12" fmla="*/ 1 w 8"/>
                  <a:gd name="T13" fmla="*/ 0 h 1"/>
                  <a:gd name="T14" fmla="*/ 2 w 8"/>
                  <a:gd name="T15" fmla="*/ 1 h 1"/>
                  <a:gd name="T16" fmla="*/ 2 w 8"/>
                  <a:gd name="T17" fmla="*/ 1 h 1"/>
                  <a:gd name="T18" fmla="*/ 2 w 8"/>
                  <a:gd name="T19" fmla="*/ 1 h 1"/>
                  <a:gd name="T20" fmla="*/ 2 w 8"/>
                  <a:gd name="T21" fmla="*/ 1 h 1"/>
                  <a:gd name="T22" fmla="*/ 2 w 8"/>
                  <a:gd name="T23" fmla="*/ 0 h 1"/>
                  <a:gd name="T24" fmla="*/ 2 w 8"/>
                  <a:gd name="T25" fmla="*/ 0 h 1"/>
                  <a:gd name="T26" fmla="*/ 2 w 8"/>
                  <a:gd name="T27" fmla="*/ 0 h 1"/>
                  <a:gd name="T28" fmla="*/ 2 w 8"/>
                  <a:gd name="T29" fmla="*/ 0 h 1"/>
                  <a:gd name="T30" fmla="*/ 3 w 8"/>
                  <a:gd name="T31" fmla="*/ 1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4 w 8"/>
                  <a:gd name="T41" fmla="*/ 1 h 1"/>
                  <a:gd name="T42" fmla="*/ 4 w 8"/>
                  <a:gd name="T43" fmla="*/ 0 h 1"/>
                  <a:gd name="T44" fmla="*/ 4 w 8"/>
                  <a:gd name="T45" fmla="*/ 0 h 1"/>
                  <a:gd name="T46" fmla="*/ 4 w 8"/>
                  <a:gd name="T47" fmla="*/ 0 h 1"/>
                  <a:gd name="T48" fmla="*/ 4 w 8"/>
                  <a:gd name="T49" fmla="*/ 0 h 1"/>
                  <a:gd name="T50" fmla="*/ 4 w 8"/>
                  <a:gd name="T51" fmla="*/ 0 h 1"/>
                  <a:gd name="T52" fmla="*/ 4 w 8"/>
                  <a:gd name="T53" fmla="*/ 0 h 1"/>
                  <a:gd name="T54" fmla="*/ 5 w 8"/>
                  <a:gd name="T55" fmla="*/ 0 h 1"/>
                  <a:gd name="T56" fmla="*/ 5 w 8"/>
                  <a:gd name="T57" fmla="*/ 0 h 1"/>
                  <a:gd name="T58" fmla="*/ 5 w 8"/>
                  <a:gd name="T59" fmla="*/ 0 h 1"/>
                  <a:gd name="T60" fmla="*/ 5 w 8"/>
                  <a:gd name="T61" fmla="*/ 0 h 1"/>
                  <a:gd name="T62" fmla="*/ 5 w 8"/>
                  <a:gd name="T63" fmla="*/ 0 h 1"/>
                  <a:gd name="T64" fmla="*/ 6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0 h 1"/>
                  <a:gd name="T72" fmla="*/ 6 w 8"/>
                  <a:gd name="T73" fmla="*/ 1 h 1"/>
                  <a:gd name="T74" fmla="*/ 6 w 8"/>
                  <a:gd name="T75" fmla="*/ 1 h 1"/>
                  <a:gd name="T76" fmla="*/ 7 w 8"/>
                  <a:gd name="T77" fmla="*/ 1 h 1"/>
                  <a:gd name="T78" fmla="*/ 7 w 8"/>
                  <a:gd name="T79" fmla="*/ 1 h 1"/>
                  <a:gd name="T80" fmla="*/ 7 w 8"/>
                  <a:gd name="T81" fmla="*/ 1 h 1"/>
                  <a:gd name="T82" fmla="*/ 7 w 8"/>
                  <a:gd name="T83" fmla="*/ 0 h 1"/>
                  <a:gd name="T84" fmla="*/ 7 w 8"/>
                  <a:gd name="T85" fmla="*/ 1 h 1"/>
                  <a:gd name="T86" fmla="*/ 7 w 8"/>
                  <a:gd name="T87" fmla="*/ 1 h 1"/>
                  <a:gd name="T88" fmla="*/ 7 w 8"/>
                  <a:gd name="T89" fmla="*/ 1 h 1"/>
                  <a:gd name="T90" fmla="*/ 7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21" name="Freeform 94"/>
              <p:cNvSpPr>
                <a:spLocks/>
              </p:cNvSpPr>
              <p:nvPr/>
            </p:nvSpPr>
            <p:spPr bwMode="auto">
              <a:xfrm>
                <a:off x="1078" y="3881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0 w 8"/>
                  <a:gd name="T5" fmla="*/ 1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1 h 1"/>
                  <a:gd name="T12" fmla="*/ 1 w 8"/>
                  <a:gd name="T13" fmla="*/ 1 h 1"/>
                  <a:gd name="T14" fmla="*/ 1 w 8"/>
                  <a:gd name="T15" fmla="*/ 0 h 1"/>
                  <a:gd name="T16" fmla="*/ 1 w 8"/>
                  <a:gd name="T17" fmla="*/ 0 h 1"/>
                  <a:gd name="T18" fmla="*/ 1 w 8"/>
                  <a:gd name="T19" fmla="*/ 0 h 1"/>
                  <a:gd name="T20" fmla="*/ 1 w 8"/>
                  <a:gd name="T21" fmla="*/ 1 h 1"/>
                  <a:gd name="T22" fmla="*/ 1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1 h 1"/>
                  <a:gd name="T30" fmla="*/ 2 w 8"/>
                  <a:gd name="T31" fmla="*/ 1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3 w 8"/>
                  <a:gd name="T41" fmla="*/ 1 h 1"/>
                  <a:gd name="T42" fmla="*/ 3 w 8"/>
                  <a:gd name="T43" fmla="*/ 1 h 1"/>
                  <a:gd name="T44" fmla="*/ 3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1 h 1"/>
                  <a:gd name="T52" fmla="*/ 4 w 8"/>
                  <a:gd name="T53" fmla="*/ 1 h 1"/>
                  <a:gd name="T54" fmla="*/ 4 w 8"/>
                  <a:gd name="T55" fmla="*/ 1 h 1"/>
                  <a:gd name="T56" fmla="*/ 4 w 8"/>
                  <a:gd name="T57" fmla="*/ 1 h 1"/>
                  <a:gd name="T58" fmla="*/ 4 w 8"/>
                  <a:gd name="T59" fmla="*/ 1 h 1"/>
                  <a:gd name="T60" fmla="*/ 4 w 8"/>
                  <a:gd name="T61" fmla="*/ 1 h 1"/>
                  <a:gd name="T62" fmla="*/ 5 w 8"/>
                  <a:gd name="T63" fmla="*/ 1 h 1"/>
                  <a:gd name="T64" fmla="*/ 5 w 8"/>
                  <a:gd name="T65" fmla="*/ 1 h 1"/>
                  <a:gd name="T66" fmla="*/ 5 w 8"/>
                  <a:gd name="T67" fmla="*/ 1 h 1"/>
                  <a:gd name="T68" fmla="*/ 5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1 h 1"/>
                  <a:gd name="T76" fmla="*/ 6 w 8"/>
                  <a:gd name="T77" fmla="*/ 1 h 1"/>
                  <a:gd name="T78" fmla="*/ 7 w 8"/>
                  <a:gd name="T79" fmla="*/ 1 h 1"/>
                  <a:gd name="T80" fmla="*/ 7 w 8"/>
                  <a:gd name="T81" fmla="*/ 1 h 1"/>
                  <a:gd name="T82" fmla="*/ 7 w 8"/>
                  <a:gd name="T83" fmla="*/ 1 h 1"/>
                  <a:gd name="T84" fmla="*/ 7 w 8"/>
                  <a:gd name="T85" fmla="*/ 1 h 1"/>
                  <a:gd name="T86" fmla="*/ 7 w 8"/>
                  <a:gd name="T87" fmla="*/ 1 h 1"/>
                  <a:gd name="T88" fmla="*/ 7 w 8"/>
                  <a:gd name="T89" fmla="*/ 1 h 1"/>
                  <a:gd name="T90" fmla="*/ 8 w 8"/>
                  <a:gd name="T91" fmla="*/ 0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22" name="Freeform 95"/>
              <p:cNvSpPr>
                <a:spLocks/>
              </p:cNvSpPr>
              <p:nvPr/>
            </p:nvSpPr>
            <p:spPr bwMode="auto">
              <a:xfrm>
                <a:off x="1086" y="3881"/>
                <a:ext cx="9" cy="1"/>
              </a:xfrm>
              <a:custGeom>
                <a:avLst/>
                <a:gdLst>
                  <a:gd name="T0" fmla="*/ 0 w 9"/>
                  <a:gd name="T1" fmla="*/ 1 h 1"/>
                  <a:gd name="T2" fmla="*/ 1 w 9"/>
                  <a:gd name="T3" fmla="*/ 1 h 1"/>
                  <a:gd name="T4" fmla="*/ 1 w 9"/>
                  <a:gd name="T5" fmla="*/ 1 h 1"/>
                  <a:gd name="T6" fmla="*/ 1 w 9"/>
                  <a:gd name="T7" fmla="*/ 1 h 1"/>
                  <a:gd name="T8" fmla="*/ 1 w 9"/>
                  <a:gd name="T9" fmla="*/ 1 h 1"/>
                  <a:gd name="T10" fmla="*/ 1 w 9"/>
                  <a:gd name="T11" fmla="*/ 0 h 1"/>
                  <a:gd name="T12" fmla="*/ 1 w 9"/>
                  <a:gd name="T13" fmla="*/ 0 h 1"/>
                  <a:gd name="T14" fmla="*/ 2 w 9"/>
                  <a:gd name="T15" fmla="*/ 0 h 1"/>
                  <a:gd name="T16" fmla="*/ 2 w 9"/>
                  <a:gd name="T17" fmla="*/ 0 h 1"/>
                  <a:gd name="T18" fmla="*/ 2 w 9"/>
                  <a:gd name="T19" fmla="*/ 0 h 1"/>
                  <a:gd name="T20" fmla="*/ 2 w 9"/>
                  <a:gd name="T21" fmla="*/ 0 h 1"/>
                  <a:gd name="T22" fmla="*/ 2 w 9"/>
                  <a:gd name="T23" fmla="*/ 0 h 1"/>
                  <a:gd name="T24" fmla="*/ 3 w 9"/>
                  <a:gd name="T25" fmla="*/ 1 h 1"/>
                  <a:gd name="T26" fmla="*/ 3 w 9"/>
                  <a:gd name="T27" fmla="*/ 0 h 1"/>
                  <a:gd name="T28" fmla="*/ 3 w 9"/>
                  <a:gd name="T29" fmla="*/ 0 h 1"/>
                  <a:gd name="T30" fmla="*/ 3 w 9"/>
                  <a:gd name="T31" fmla="*/ 0 h 1"/>
                  <a:gd name="T32" fmla="*/ 4 w 9"/>
                  <a:gd name="T33" fmla="*/ 0 h 1"/>
                  <a:gd name="T34" fmla="*/ 4 w 9"/>
                  <a:gd name="T35" fmla="*/ 0 h 1"/>
                  <a:gd name="T36" fmla="*/ 4 w 9"/>
                  <a:gd name="T37" fmla="*/ 0 h 1"/>
                  <a:gd name="T38" fmla="*/ 4 w 9"/>
                  <a:gd name="T39" fmla="*/ 0 h 1"/>
                  <a:gd name="T40" fmla="*/ 4 w 9"/>
                  <a:gd name="T41" fmla="*/ 0 h 1"/>
                  <a:gd name="T42" fmla="*/ 4 w 9"/>
                  <a:gd name="T43" fmla="*/ 1 h 1"/>
                  <a:gd name="T44" fmla="*/ 4 w 9"/>
                  <a:gd name="T45" fmla="*/ 1 h 1"/>
                  <a:gd name="T46" fmla="*/ 4 w 9"/>
                  <a:gd name="T47" fmla="*/ 1 h 1"/>
                  <a:gd name="T48" fmla="*/ 5 w 9"/>
                  <a:gd name="T49" fmla="*/ 1 h 1"/>
                  <a:gd name="T50" fmla="*/ 5 w 9"/>
                  <a:gd name="T51" fmla="*/ 1 h 1"/>
                  <a:gd name="T52" fmla="*/ 5 w 9"/>
                  <a:gd name="T53" fmla="*/ 1 h 1"/>
                  <a:gd name="T54" fmla="*/ 5 w 9"/>
                  <a:gd name="T55" fmla="*/ 1 h 1"/>
                  <a:gd name="T56" fmla="*/ 6 w 9"/>
                  <a:gd name="T57" fmla="*/ 0 h 1"/>
                  <a:gd name="T58" fmla="*/ 6 w 9"/>
                  <a:gd name="T59" fmla="*/ 0 h 1"/>
                  <a:gd name="T60" fmla="*/ 6 w 9"/>
                  <a:gd name="T61" fmla="*/ 0 h 1"/>
                  <a:gd name="T62" fmla="*/ 6 w 9"/>
                  <a:gd name="T63" fmla="*/ 0 h 1"/>
                  <a:gd name="T64" fmla="*/ 6 w 9"/>
                  <a:gd name="T65" fmla="*/ 0 h 1"/>
                  <a:gd name="T66" fmla="*/ 6 w 9"/>
                  <a:gd name="T67" fmla="*/ 0 h 1"/>
                  <a:gd name="T68" fmla="*/ 7 w 9"/>
                  <a:gd name="T69" fmla="*/ 0 h 1"/>
                  <a:gd name="T70" fmla="*/ 7 w 9"/>
                  <a:gd name="T71" fmla="*/ 0 h 1"/>
                  <a:gd name="T72" fmla="*/ 7 w 9"/>
                  <a:gd name="T73" fmla="*/ 0 h 1"/>
                  <a:gd name="T74" fmla="*/ 7 w 9"/>
                  <a:gd name="T75" fmla="*/ 1 h 1"/>
                  <a:gd name="T76" fmla="*/ 8 w 9"/>
                  <a:gd name="T77" fmla="*/ 1 h 1"/>
                  <a:gd name="T78" fmla="*/ 8 w 9"/>
                  <a:gd name="T79" fmla="*/ 0 h 1"/>
                  <a:gd name="T80" fmla="*/ 8 w 9"/>
                  <a:gd name="T81" fmla="*/ 0 h 1"/>
                  <a:gd name="T82" fmla="*/ 8 w 9"/>
                  <a:gd name="T83" fmla="*/ 1 h 1"/>
                  <a:gd name="T84" fmla="*/ 8 w 9"/>
                  <a:gd name="T85" fmla="*/ 1 h 1"/>
                  <a:gd name="T86" fmla="*/ 8 w 9"/>
                  <a:gd name="T87" fmla="*/ 1 h 1"/>
                  <a:gd name="T88" fmla="*/ 9 w 9"/>
                  <a:gd name="T89" fmla="*/ 1 h 1"/>
                  <a:gd name="T90" fmla="*/ 9 w 9"/>
                  <a:gd name="T91" fmla="*/ 0 h 1"/>
                  <a:gd name="T92" fmla="*/ 9 w 9"/>
                  <a:gd name="T93" fmla="*/ 0 h 1"/>
                  <a:gd name="T94" fmla="*/ 9 w 9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23" name="Freeform 96"/>
              <p:cNvSpPr>
                <a:spLocks/>
              </p:cNvSpPr>
              <p:nvPr/>
            </p:nvSpPr>
            <p:spPr bwMode="auto">
              <a:xfrm>
                <a:off x="1095" y="3881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1 h 1"/>
                  <a:gd name="T4" fmla="*/ 0 w 9"/>
                  <a:gd name="T5" fmla="*/ 1 h 1"/>
                  <a:gd name="T6" fmla="*/ 1 w 9"/>
                  <a:gd name="T7" fmla="*/ 1 h 1"/>
                  <a:gd name="T8" fmla="*/ 1 w 9"/>
                  <a:gd name="T9" fmla="*/ 1 h 1"/>
                  <a:gd name="T10" fmla="*/ 1 w 9"/>
                  <a:gd name="T11" fmla="*/ 1 h 1"/>
                  <a:gd name="T12" fmla="*/ 1 w 9"/>
                  <a:gd name="T13" fmla="*/ 1 h 1"/>
                  <a:gd name="T14" fmla="*/ 1 w 9"/>
                  <a:gd name="T15" fmla="*/ 1 h 1"/>
                  <a:gd name="T16" fmla="*/ 1 w 9"/>
                  <a:gd name="T17" fmla="*/ 1 h 1"/>
                  <a:gd name="T18" fmla="*/ 2 w 9"/>
                  <a:gd name="T19" fmla="*/ 0 h 1"/>
                  <a:gd name="T20" fmla="*/ 2 w 9"/>
                  <a:gd name="T21" fmla="*/ 0 h 1"/>
                  <a:gd name="T22" fmla="*/ 2 w 9"/>
                  <a:gd name="T23" fmla="*/ 0 h 1"/>
                  <a:gd name="T24" fmla="*/ 2 w 9"/>
                  <a:gd name="T25" fmla="*/ 0 h 1"/>
                  <a:gd name="T26" fmla="*/ 2 w 9"/>
                  <a:gd name="T27" fmla="*/ 0 h 1"/>
                  <a:gd name="T28" fmla="*/ 2 w 9"/>
                  <a:gd name="T29" fmla="*/ 1 h 1"/>
                  <a:gd name="T30" fmla="*/ 3 w 9"/>
                  <a:gd name="T31" fmla="*/ 0 h 1"/>
                  <a:gd name="T32" fmla="*/ 3 w 9"/>
                  <a:gd name="T33" fmla="*/ 0 h 1"/>
                  <a:gd name="T34" fmla="*/ 3 w 9"/>
                  <a:gd name="T35" fmla="*/ 0 h 1"/>
                  <a:gd name="T36" fmla="*/ 3 w 9"/>
                  <a:gd name="T37" fmla="*/ 0 h 1"/>
                  <a:gd name="T38" fmla="*/ 3 w 9"/>
                  <a:gd name="T39" fmla="*/ 1 h 1"/>
                  <a:gd name="T40" fmla="*/ 3 w 9"/>
                  <a:gd name="T41" fmla="*/ 1 h 1"/>
                  <a:gd name="T42" fmla="*/ 4 w 9"/>
                  <a:gd name="T43" fmla="*/ 1 h 1"/>
                  <a:gd name="T44" fmla="*/ 4 w 9"/>
                  <a:gd name="T45" fmla="*/ 1 h 1"/>
                  <a:gd name="T46" fmla="*/ 4 w 9"/>
                  <a:gd name="T47" fmla="*/ 0 h 1"/>
                  <a:gd name="T48" fmla="*/ 5 w 9"/>
                  <a:gd name="T49" fmla="*/ 0 h 1"/>
                  <a:gd name="T50" fmla="*/ 5 w 9"/>
                  <a:gd name="T51" fmla="*/ 0 h 1"/>
                  <a:gd name="T52" fmla="*/ 5 w 9"/>
                  <a:gd name="T53" fmla="*/ 0 h 1"/>
                  <a:gd name="T54" fmla="*/ 5 w 9"/>
                  <a:gd name="T55" fmla="*/ 1 h 1"/>
                  <a:gd name="T56" fmla="*/ 5 w 9"/>
                  <a:gd name="T57" fmla="*/ 1 h 1"/>
                  <a:gd name="T58" fmla="*/ 5 w 9"/>
                  <a:gd name="T59" fmla="*/ 1 h 1"/>
                  <a:gd name="T60" fmla="*/ 5 w 9"/>
                  <a:gd name="T61" fmla="*/ 1 h 1"/>
                  <a:gd name="T62" fmla="*/ 6 w 9"/>
                  <a:gd name="T63" fmla="*/ 0 h 1"/>
                  <a:gd name="T64" fmla="*/ 6 w 9"/>
                  <a:gd name="T65" fmla="*/ 0 h 1"/>
                  <a:gd name="T66" fmla="*/ 6 w 9"/>
                  <a:gd name="T67" fmla="*/ 0 h 1"/>
                  <a:gd name="T68" fmla="*/ 6 w 9"/>
                  <a:gd name="T69" fmla="*/ 0 h 1"/>
                  <a:gd name="T70" fmla="*/ 6 w 9"/>
                  <a:gd name="T71" fmla="*/ 0 h 1"/>
                  <a:gd name="T72" fmla="*/ 6 w 9"/>
                  <a:gd name="T73" fmla="*/ 0 h 1"/>
                  <a:gd name="T74" fmla="*/ 7 w 9"/>
                  <a:gd name="T75" fmla="*/ 1 h 1"/>
                  <a:gd name="T76" fmla="*/ 7 w 9"/>
                  <a:gd name="T77" fmla="*/ 1 h 1"/>
                  <a:gd name="T78" fmla="*/ 7 w 9"/>
                  <a:gd name="T79" fmla="*/ 1 h 1"/>
                  <a:gd name="T80" fmla="*/ 7 w 9"/>
                  <a:gd name="T81" fmla="*/ 1 h 1"/>
                  <a:gd name="T82" fmla="*/ 7 w 9"/>
                  <a:gd name="T83" fmla="*/ 0 h 1"/>
                  <a:gd name="T84" fmla="*/ 8 w 9"/>
                  <a:gd name="T85" fmla="*/ 0 h 1"/>
                  <a:gd name="T86" fmla="*/ 8 w 9"/>
                  <a:gd name="T87" fmla="*/ 0 h 1"/>
                  <a:gd name="T88" fmla="*/ 8 w 9"/>
                  <a:gd name="T89" fmla="*/ 0 h 1"/>
                  <a:gd name="T90" fmla="*/ 8 w 9"/>
                  <a:gd name="T91" fmla="*/ 0 h 1"/>
                  <a:gd name="T92" fmla="*/ 8 w 9"/>
                  <a:gd name="T93" fmla="*/ 0 h 1"/>
                  <a:gd name="T94" fmla="*/ 9 w 9"/>
                  <a:gd name="T95" fmla="*/ 1 h 1"/>
                  <a:gd name="T96" fmla="*/ 9 w 9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24" name="Freeform 97"/>
              <p:cNvSpPr>
                <a:spLocks/>
              </p:cNvSpPr>
              <p:nvPr/>
            </p:nvSpPr>
            <p:spPr bwMode="auto">
              <a:xfrm>
                <a:off x="1104" y="3880"/>
                <a:ext cx="8" cy="2"/>
              </a:xfrm>
              <a:custGeom>
                <a:avLst/>
                <a:gdLst>
                  <a:gd name="T0" fmla="*/ 0 w 8"/>
                  <a:gd name="T1" fmla="*/ 2 h 2"/>
                  <a:gd name="T2" fmla="*/ 0 w 8"/>
                  <a:gd name="T3" fmla="*/ 1 h 2"/>
                  <a:gd name="T4" fmla="*/ 1 w 8"/>
                  <a:gd name="T5" fmla="*/ 1 h 2"/>
                  <a:gd name="T6" fmla="*/ 1 w 8"/>
                  <a:gd name="T7" fmla="*/ 1 h 2"/>
                  <a:gd name="T8" fmla="*/ 1 w 8"/>
                  <a:gd name="T9" fmla="*/ 1 h 2"/>
                  <a:gd name="T10" fmla="*/ 1 w 8"/>
                  <a:gd name="T11" fmla="*/ 1 h 2"/>
                  <a:gd name="T12" fmla="*/ 1 w 8"/>
                  <a:gd name="T13" fmla="*/ 1 h 2"/>
                  <a:gd name="T14" fmla="*/ 1 w 8"/>
                  <a:gd name="T15" fmla="*/ 1 h 2"/>
                  <a:gd name="T16" fmla="*/ 1 w 8"/>
                  <a:gd name="T17" fmla="*/ 1 h 2"/>
                  <a:gd name="T18" fmla="*/ 1 w 8"/>
                  <a:gd name="T19" fmla="*/ 1 h 2"/>
                  <a:gd name="T20" fmla="*/ 2 w 8"/>
                  <a:gd name="T21" fmla="*/ 1 h 2"/>
                  <a:gd name="T22" fmla="*/ 2 w 8"/>
                  <a:gd name="T23" fmla="*/ 1 h 2"/>
                  <a:gd name="T24" fmla="*/ 2 w 8"/>
                  <a:gd name="T25" fmla="*/ 1 h 2"/>
                  <a:gd name="T26" fmla="*/ 2 w 8"/>
                  <a:gd name="T27" fmla="*/ 1 h 2"/>
                  <a:gd name="T28" fmla="*/ 3 w 8"/>
                  <a:gd name="T29" fmla="*/ 1 h 2"/>
                  <a:gd name="T30" fmla="*/ 3 w 8"/>
                  <a:gd name="T31" fmla="*/ 1 h 2"/>
                  <a:gd name="T32" fmla="*/ 3 w 8"/>
                  <a:gd name="T33" fmla="*/ 2 h 2"/>
                  <a:gd name="T34" fmla="*/ 3 w 8"/>
                  <a:gd name="T35" fmla="*/ 1 h 2"/>
                  <a:gd name="T36" fmla="*/ 3 w 8"/>
                  <a:gd name="T37" fmla="*/ 1 h 2"/>
                  <a:gd name="T38" fmla="*/ 3 w 8"/>
                  <a:gd name="T39" fmla="*/ 2 h 2"/>
                  <a:gd name="T40" fmla="*/ 3 w 8"/>
                  <a:gd name="T41" fmla="*/ 1 h 2"/>
                  <a:gd name="T42" fmla="*/ 3 w 8"/>
                  <a:gd name="T43" fmla="*/ 1 h 2"/>
                  <a:gd name="T44" fmla="*/ 3 w 8"/>
                  <a:gd name="T45" fmla="*/ 1 h 2"/>
                  <a:gd name="T46" fmla="*/ 4 w 8"/>
                  <a:gd name="T47" fmla="*/ 1 h 2"/>
                  <a:gd name="T48" fmla="*/ 4 w 8"/>
                  <a:gd name="T49" fmla="*/ 1 h 2"/>
                  <a:gd name="T50" fmla="*/ 4 w 8"/>
                  <a:gd name="T51" fmla="*/ 1 h 2"/>
                  <a:gd name="T52" fmla="*/ 4 w 8"/>
                  <a:gd name="T53" fmla="*/ 1 h 2"/>
                  <a:gd name="T54" fmla="*/ 5 w 8"/>
                  <a:gd name="T55" fmla="*/ 1 h 2"/>
                  <a:gd name="T56" fmla="*/ 5 w 8"/>
                  <a:gd name="T57" fmla="*/ 1 h 2"/>
                  <a:gd name="T58" fmla="*/ 5 w 8"/>
                  <a:gd name="T59" fmla="*/ 1 h 2"/>
                  <a:gd name="T60" fmla="*/ 5 w 8"/>
                  <a:gd name="T61" fmla="*/ 1 h 2"/>
                  <a:gd name="T62" fmla="*/ 6 w 8"/>
                  <a:gd name="T63" fmla="*/ 1 h 2"/>
                  <a:gd name="T64" fmla="*/ 6 w 8"/>
                  <a:gd name="T65" fmla="*/ 0 h 2"/>
                  <a:gd name="T66" fmla="*/ 6 w 8"/>
                  <a:gd name="T67" fmla="*/ 1 h 2"/>
                  <a:gd name="T68" fmla="*/ 6 w 8"/>
                  <a:gd name="T69" fmla="*/ 1 h 2"/>
                  <a:gd name="T70" fmla="*/ 6 w 8"/>
                  <a:gd name="T71" fmla="*/ 2 h 2"/>
                  <a:gd name="T72" fmla="*/ 6 w 8"/>
                  <a:gd name="T73" fmla="*/ 2 h 2"/>
                  <a:gd name="T74" fmla="*/ 6 w 8"/>
                  <a:gd name="T75" fmla="*/ 1 h 2"/>
                  <a:gd name="T76" fmla="*/ 7 w 8"/>
                  <a:gd name="T77" fmla="*/ 0 h 2"/>
                  <a:gd name="T78" fmla="*/ 7 w 8"/>
                  <a:gd name="T79" fmla="*/ 1 h 2"/>
                  <a:gd name="T80" fmla="*/ 7 w 8"/>
                  <a:gd name="T81" fmla="*/ 0 h 2"/>
                  <a:gd name="T82" fmla="*/ 7 w 8"/>
                  <a:gd name="T83" fmla="*/ 0 h 2"/>
                  <a:gd name="T84" fmla="*/ 7 w 8"/>
                  <a:gd name="T85" fmla="*/ 1 h 2"/>
                  <a:gd name="T86" fmla="*/ 7 w 8"/>
                  <a:gd name="T87" fmla="*/ 1 h 2"/>
                  <a:gd name="T88" fmla="*/ 8 w 8"/>
                  <a:gd name="T89" fmla="*/ 2 h 2"/>
                  <a:gd name="T90" fmla="*/ 8 w 8"/>
                  <a:gd name="T91" fmla="*/ 1 h 2"/>
                  <a:gd name="T92" fmla="*/ 8 w 8"/>
                  <a:gd name="T93" fmla="*/ 1 h 2"/>
                  <a:gd name="T94" fmla="*/ 8 w 8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25" name="Freeform 98"/>
              <p:cNvSpPr>
                <a:spLocks/>
              </p:cNvSpPr>
              <p:nvPr/>
            </p:nvSpPr>
            <p:spPr bwMode="auto">
              <a:xfrm>
                <a:off x="1112" y="3880"/>
                <a:ext cx="8" cy="2"/>
              </a:xfrm>
              <a:custGeom>
                <a:avLst/>
                <a:gdLst>
                  <a:gd name="T0" fmla="*/ 0 w 8"/>
                  <a:gd name="T1" fmla="*/ 1 h 2"/>
                  <a:gd name="T2" fmla="*/ 0 w 8"/>
                  <a:gd name="T3" fmla="*/ 1 h 2"/>
                  <a:gd name="T4" fmla="*/ 0 w 8"/>
                  <a:gd name="T5" fmla="*/ 1 h 2"/>
                  <a:gd name="T6" fmla="*/ 1 w 8"/>
                  <a:gd name="T7" fmla="*/ 1 h 2"/>
                  <a:gd name="T8" fmla="*/ 1 w 8"/>
                  <a:gd name="T9" fmla="*/ 1 h 2"/>
                  <a:gd name="T10" fmla="*/ 1 w 8"/>
                  <a:gd name="T11" fmla="*/ 1 h 2"/>
                  <a:gd name="T12" fmla="*/ 1 w 8"/>
                  <a:gd name="T13" fmla="*/ 1 h 2"/>
                  <a:gd name="T14" fmla="*/ 2 w 8"/>
                  <a:gd name="T15" fmla="*/ 1 h 2"/>
                  <a:gd name="T16" fmla="*/ 2 w 8"/>
                  <a:gd name="T17" fmla="*/ 1 h 2"/>
                  <a:gd name="T18" fmla="*/ 2 w 8"/>
                  <a:gd name="T19" fmla="*/ 1 h 2"/>
                  <a:gd name="T20" fmla="*/ 2 w 8"/>
                  <a:gd name="T21" fmla="*/ 1 h 2"/>
                  <a:gd name="T22" fmla="*/ 2 w 8"/>
                  <a:gd name="T23" fmla="*/ 1 h 2"/>
                  <a:gd name="T24" fmla="*/ 3 w 8"/>
                  <a:gd name="T25" fmla="*/ 1 h 2"/>
                  <a:gd name="T26" fmla="*/ 3 w 8"/>
                  <a:gd name="T27" fmla="*/ 1 h 2"/>
                  <a:gd name="T28" fmla="*/ 3 w 8"/>
                  <a:gd name="T29" fmla="*/ 1 h 2"/>
                  <a:gd name="T30" fmla="*/ 3 w 8"/>
                  <a:gd name="T31" fmla="*/ 0 h 2"/>
                  <a:gd name="T32" fmla="*/ 3 w 8"/>
                  <a:gd name="T33" fmla="*/ 0 h 2"/>
                  <a:gd name="T34" fmla="*/ 3 w 8"/>
                  <a:gd name="T35" fmla="*/ 1 h 2"/>
                  <a:gd name="T36" fmla="*/ 3 w 8"/>
                  <a:gd name="T37" fmla="*/ 1 h 2"/>
                  <a:gd name="T38" fmla="*/ 3 w 8"/>
                  <a:gd name="T39" fmla="*/ 1 h 2"/>
                  <a:gd name="T40" fmla="*/ 4 w 8"/>
                  <a:gd name="T41" fmla="*/ 1 h 2"/>
                  <a:gd name="T42" fmla="*/ 4 w 8"/>
                  <a:gd name="T43" fmla="*/ 1 h 2"/>
                  <a:gd name="T44" fmla="*/ 4 w 8"/>
                  <a:gd name="T45" fmla="*/ 1 h 2"/>
                  <a:gd name="T46" fmla="*/ 4 w 8"/>
                  <a:gd name="T47" fmla="*/ 1 h 2"/>
                  <a:gd name="T48" fmla="*/ 4 w 8"/>
                  <a:gd name="T49" fmla="*/ 1 h 2"/>
                  <a:gd name="T50" fmla="*/ 4 w 8"/>
                  <a:gd name="T51" fmla="*/ 1 h 2"/>
                  <a:gd name="T52" fmla="*/ 5 w 8"/>
                  <a:gd name="T53" fmla="*/ 1 h 2"/>
                  <a:gd name="T54" fmla="*/ 5 w 8"/>
                  <a:gd name="T55" fmla="*/ 1 h 2"/>
                  <a:gd name="T56" fmla="*/ 5 w 8"/>
                  <a:gd name="T57" fmla="*/ 1 h 2"/>
                  <a:gd name="T58" fmla="*/ 5 w 8"/>
                  <a:gd name="T59" fmla="*/ 1 h 2"/>
                  <a:gd name="T60" fmla="*/ 5 w 8"/>
                  <a:gd name="T61" fmla="*/ 1 h 2"/>
                  <a:gd name="T62" fmla="*/ 5 w 8"/>
                  <a:gd name="T63" fmla="*/ 1 h 2"/>
                  <a:gd name="T64" fmla="*/ 5 w 8"/>
                  <a:gd name="T65" fmla="*/ 1 h 2"/>
                  <a:gd name="T66" fmla="*/ 5 w 8"/>
                  <a:gd name="T67" fmla="*/ 1 h 2"/>
                  <a:gd name="T68" fmla="*/ 6 w 8"/>
                  <a:gd name="T69" fmla="*/ 1 h 2"/>
                  <a:gd name="T70" fmla="*/ 6 w 8"/>
                  <a:gd name="T71" fmla="*/ 1 h 2"/>
                  <a:gd name="T72" fmla="*/ 6 w 8"/>
                  <a:gd name="T73" fmla="*/ 1 h 2"/>
                  <a:gd name="T74" fmla="*/ 6 w 8"/>
                  <a:gd name="T75" fmla="*/ 1 h 2"/>
                  <a:gd name="T76" fmla="*/ 6 w 8"/>
                  <a:gd name="T77" fmla="*/ 1 h 2"/>
                  <a:gd name="T78" fmla="*/ 6 w 8"/>
                  <a:gd name="T79" fmla="*/ 1 h 2"/>
                  <a:gd name="T80" fmla="*/ 6 w 8"/>
                  <a:gd name="T81" fmla="*/ 1 h 2"/>
                  <a:gd name="T82" fmla="*/ 7 w 8"/>
                  <a:gd name="T83" fmla="*/ 1 h 2"/>
                  <a:gd name="T84" fmla="*/ 7 w 8"/>
                  <a:gd name="T85" fmla="*/ 1 h 2"/>
                  <a:gd name="T86" fmla="*/ 7 w 8"/>
                  <a:gd name="T87" fmla="*/ 1 h 2"/>
                  <a:gd name="T88" fmla="*/ 7 w 8"/>
                  <a:gd name="T89" fmla="*/ 1 h 2"/>
                  <a:gd name="T90" fmla="*/ 7 w 8"/>
                  <a:gd name="T91" fmla="*/ 1 h 2"/>
                  <a:gd name="T92" fmla="*/ 8 w 8"/>
                  <a:gd name="T93" fmla="*/ 1 h 2"/>
                  <a:gd name="T94" fmla="*/ 8 w 8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26" name="Freeform 99"/>
              <p:cNvSpPr>
                <a:spLocks/>
              </p:cNvSpPr>
              <p:nvPr/>
            </p:nvSpPr>
            <p:spPr bwMode="auto">
              <a:xfrm>
                <a:off x="1120" y="3880"/>
                <a:ext cx="8" cy="2"/>
              </a:xfrm>
              <a:custGeom>
                <a:avLst/>
                <a:gdLst>
                  <a:gd name="T0" fmla="*/ 0 w 7"/>
                  <a:gd name="T1" fmla="*/ 1 h 2"/>
                  <a:gd name="T2" fmla="*/ 0 w 7"/>
                  <a:gd name="T3" fmla="*/ 0 h 2"/>
                  <a:gd name="T4" fmla="*/ 0 w 7"/>
                  <a:gd name="T5" fmla="*/ 0 h 2"/>
                  <a:gd name="T6" fmla="*/ 0 w 7"/>
                  <a:gd name="T7" fmla="*/ 1 h 2"/>
                  <a:gd name="T8" fmla="*/ 0 w 7"/>
                  <a:gd name="T9" fmla="*/ 1 h 2"/>
                  <a:gd name="T10" fmla="*/ 0 w 7"/>
                  <a:gd name="T11" fmla="*/ 1 h 2"/>
                  <a:gd name="T12" fmla="*/ 0 w 7"/>
                  <a:gd name="T13" fmla="*/ 1 h 2"/>
                  <a:gd name="T14" fmla="*/ 0 w 7"/>
                  <a:gd name="T15" fmla="*/ 1 h 2"/>
                  <a:gd name="T16" fmla="*/ 1 w 7"/>
                  <a:gd name="T17" fmla="*/ 1 h 2"/>
                  <a:gd name="T18" fmla="*/ 1 w 7"/>
                  <a:gd name="T19" fmla="*/ 1 h 2"/>
                  <a:gd name="T20" fmla="*/ 1 w 7"/>
                  <a:gd name="T21" fmla="*/ 1 h 2"/>
                  <a:gd name="T22" fmla="*/ 1 w 7"/>
                  <a:gd name="T23" fmla="*/ 1 h 2"/>
                  <a:gd name="T24" fmla="*/ 1 w 7"/>
                  <a:gd name="T25" fmla="*/ 1 h 2"/>
                  <a:gd name="T26" fmla="*/ 2 w 7"/>
                  <a:gd name="T27" fmla="*/ 1 h 2"/>
                  <a:gd name="T28" fmla="*/ 2 w 7"/>
                  <a:gd name="T29" fmla="*/ 1 h 2"/>
                  <a:gd name="T30" fmla="*/ 2 w 7"/>
                  <a:gd name="T31" fmla="*/ 1 h 2"/>
                  <a:gd name="T32" fmla="*/ 2 w 7"/>
                  <a:gd name="T33" fmla="*/ 1 h 2"/>
                  <a:gd name="T34" fmla="*/ 2 w 7"/>
                  <a:gd name="T35" fmla="*/ 1 h 2"/>
                  <a:gd name="T36" fmla="*/ 2 w 7"/>
                  <a:gd name="T37" fmla="*/ 1 h 2"/>
                  <a:gd name="T38" fmla="*/ 3 w 7"/>
                  <a:gd name="T39" fmla="*/ 0 h 2"/>
                  <a:gd name="T40" fmla="*/ 3 w 7"/>
                  <a:gd name="T41" fmla="*/ 0 h 2"/>
                  <a:gd name="T42" fmla="*/ 3 w 7"/>
                  <a:gd name="T43" fmla="*/ 1 h 2"/>
                  <a:gd name="T44" fmla="*/ 3 w 7"/>
                  <a:gd name="T45" fmla="*/ 1 h 2"/>
                  <a:gd name="T46" fmla="*/ 3 w 7"/>
                  <a:gd name="T47" fmla="*/ 1 h 2"/>
                  <a:gd name="T48" fmla="*/ 4 w 7"/>
                  <a:gd name="T49" fmla="*/ 0 h 2"/>
                  <a:gd name="T50" fmla="*/ 4 w 7"/>
                  <a:gd name="T51" fmla="*/ 0 h 2"/>
                  <a:gd name="T52" fmla="*/ 4 w 7"/>
                  <a:gd name="T53" fmla="*/ 1 h 2"/>
                  <a:gd name="T54" fmla="*/ 4 w 7"/>
                  <a:gd name="T55" fmla="*/ 1 h 2"/>
                  <a:gd name="T56" fmla="*/ 4 w 7"/>
                  <a:gd name="T57" fmla="*/ 1 h 2"/>
                  <a:gd name="T58" fmla="*/ 4 w 7"/>
                  <a:gd name="T59" fmla="*/ 1 h 2"/>
                  <a:gd name="T60" fmla="*/ 4 w 7"/>
                  <a:gd name="T61" fmla="*/ 1 h 2"/>
                  <a:gd name="T62" fmla="*/ 5 w 7"/>
                  <a:gd name="T63" fmla="*/ 1 h 2"/>
                  <a:gd name="T64" fmla="*/ 5 w 7"/>
                  <a:gd name="T65" fmla="*/ 1 h 2"/>
                  <a:gd name="T66" fmla="*/ 5 w 7"/>
                  <a:gd name="T67" fmla="*/ 1 h 2"/>
                  <a:gd name="T68" fmla="*/ 5 w 7"/>
                  <a:gd name="T69" fmla="*/ 0 h 2"/>
                  <a:gd name="T70" fmla="*/ 5 w 7"/>
                  <a:gd name="T71" fmla="*/ 0 h 2"/>
                  <a:gd name="T72" fmla="*/ 5 w 7"/>
                  <a:gd name="T73" fmla="*/ 0 h 2"/>
                  <a:gd name="T74" fmla="*/ 6 w 7"/>
                  <a:gd name="T75" fmla="*/ 1 h 2"/>
                  <a:gd name="T76" fmla="*/ 6 w 7"/>
                  <a:gd name="T77" fmla="*/ 1 h 2"/>
                  <a:gd name="T78" fmla="*/ 6 w 7"/>
                  <a:gd name="T79" fmla="*/ 0 h 2"/>
                  <a:gd name="T80" fmla="*/ 6 w 7"/>
                  <a:gd name="T81" fmla="*/ 1 h 2"/>
                  <a:gd name="T82" fmla="*/ 6 w 7"/>
                  <a:gd name="T83" fmla="*/ 1 h 2"/>
                  <a:gd name="T84" fmla="*/ 7 w 7"/>
                  <a:gd name="T85" fmla="*/ 1 h 2"/>
                  <a:gd name="T86" fmla="*/ 7 w 7"/>
                  <a:gd name="T87" fmla="*/ 1 h 2"/>
                  <a:gd name="T88" fmla="*/ 7 w 7"/>
                  <a:gd name="T89" fmla="*/ 1 h 2"/>
                  <a:gd name="T90" fmla="*/ 7 w 7"/>
                  <a:gd name="T91" fmla="*/ 1 h 2"/>
                  <a:gd name="T92" fmla="*/ 7 w 7"/>
                  <a:gd name="T93" fmla="*/ 0 h 2"/>
                  <a:gd name="T94" fmla="*/ 7 w 7"/>
                  <a:gd name="T95" fmla="*/ 0 h 2"/>
                  <a:gd name="T96" fmla="*/ 7 w 7"/>
                  <a:gd name="T9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27" name="Freeform 100"/>
              <p:cNvSpPr>
                <a:spLocks/>
              </p:cNvSpPr>
              <p:nvPr/>
            </p:nvSpPr>
            <p:spPr bwMode="auto">
              <a:xfrm>
                <a:off x="1128" y="3880"/>
                <a:ext cx="8" cy="1"/>
              </a:xfrm>
              <a:custGeom>
                <a:avLst/>
                <a:gdLst>
                  <a:gd name="T0" fmla="*/ 1 w 9"/>
                  <a:gd name="T1" fmla="*/ 0 h 1"/>
                  <a:gd name="T2" fmla="*/ 1 w 9"/>
                  <a:gd name="T3" fmla="*/ 0 h 1"/>
                  <a:gd name="T4" fmla="*/ 1 w 9"/>
                  <a:gd name="T5" fmla="*/ 0 h 1"/>
                  <a:gd name="T6" fmla="*/ 1 w 9"/>
                  <a:gd name="T7" fmla="*/ 1 h 1"/>
                  <a:gd name="T8" fmla="*/ 2 w 9"/>
                  <a:gd name="T9" fmla="*/ 1 h 1"/>
                  <a:gd name="T10" fmla="*/ 2 w 9"/>
                  <a:gd name="T11" fmla="*/ 1 h 1"/>
                  <a:gd name="T12" fmla="*/ 2 w 9"/>
                  <a:gd name="T13" fmla="*/ 1 h 1"/>
                  <a:gd name="T14" fmla="*/ 2 w 9"/>
                  <a:gd name="T15" fmla="*/ 1 h 1"/>
                  <a:gd name="T16" fmla="*/ 2 w 9"/>
                  <a:gd name="T17" fmla="*/ 1 h 1"/>
                  <a:gd name="T18" fmla="*/ 3 w 9"/>
                  <a:gd name="T19" fmla="*/ 1 h 1"/>
                  <a:gd name="T20" fmla="*/ 3 w 9"/>
                  <a:gd name="T21" fmla="*/ 1 h 1"/>
                  <a:gd name="T22" fmla="*/ 3 w 9"/>
                  <a:gd name="T23" fmla="*/ 1 h 1"/>
                  <a:gd name="T24" fmla="*/ 3 w 9"/>
                  <a:gd name="T25" fmla="*/ 1 h 1"/>
                  <a:gd name="T26" fmla="*/ 3 w 9"/>
                  <a:gd name="T27" fmla="*/ 1 h 1"/>
                  <a:gd name="T28" fmla="*/ 3 w 9"/>
                  <a:gd name="T29" fmla="*/ 1 h 1"/>
                  <a:gd name="T30" fmla="*/ 3 w 9"/>
                  <a:gd name="T31" fmla="*/ 1 h 1"/>
                  <a:gd name="T32" fmla="*/ 4 w 9"/>
                  <a:gd name="T33" fmla="*/ 1 h 1"/>
                  <a:gd name="T34" fmla="*/ 4 w 9"/>
                  <a:gd name="T35" fmla="*/ 1 h 1"/>
                  <a:gd name="T36" fmla="*/ 4 w 9"/>
                  <a:gd name="T37" fmla="*/ 0 h 1"/>
                  <a:gd name="T38" fmla="*/ 4 w 9"/>
                  <a:gd name="T39" fmla="*/ 1 h 1"/>
                  <a:gd name="T40" fmla="*/ 4 w 9"/>
                  <a:gd name="T41" fmla="*/ 1 h 1"/>
                  <a:gd name="T42" fmla="*/ 4 w 9"/>
                  <a:gd name="T43" fmla="*/ 1 h 1"/>
                  <a:gd name="T44" fmla="*/ 4 w 9"/>
                  <a:gd name="T45" fmla="*/ 1 h 1"/>
                  <a:gd name="T46" fmla="*/ 5 w 9"/>
                  <a:gd name="T47" fmla="*/ 1 h 1"/>
                  <a:gd name="T48" fmla="*/ 5 w 9"/>
                  <a:gd name="T49" fmla="*/ 1 h 1"/>
                  <a:gd name="T50" fmla="*/ 5 w 9"/>
                  <a:gd name="T51" fmla="*/ 1 h 1"/>
                  <a:gd name="T52" fmla="*/ 5 w 9"/>
                  <a:gd name="T53" fmla="*/ 0 h 1"/>
                  <a:gd name="T54" fmla="*/ 5 w 9"/>
                  <a:gd name="T55" fmla="*/ 0 h 1"/>
                  <a:gd name="T56" fmla="*/ 5 w 9"/>
                  <a:gd name="T57" fmla="*/ 0 h 1"/>
                  <a:gd name="T58" fmla="*/ 6 w 9"/>
                  <a:gd name="T59" fmla="*/ 1 h 1"/>
                  <a:gd name="T60" fmla="*/ 6 w 9"/>
                  <a:gd name="T61" fmla="*/ 0 h 1"/>
                  <a:gd name="T62" fmla="*/ 6 w 9"/>
                  <a:gd name="T63" fmla="*/ 0 h 1"/>
                  <a:gd name="T64" fmla="*/ 6 w 9"/>
                  <a:gd name="T65" fmla="*/ 0 h 1"/>
                  <a:gd name="T66" fmla="*/ 6 w 9"/>
                  <a:gd name="T67" fmla="*/ 1 h 1"/>
                  <a:gd name="T68" fmla="*/ 6 w 9"/>
                  <a:gd name="T69" fmla="*/ 1 h 1"/>
                  <a:gd name="T70" fmla="*/ 7 w 9"/>
                  <a:gd name="T71" fmla="*/ 1 h 1"/>
                  <a:gd name="T72" fmla="*/ 7 w 9"/>
                  <a:gd name="T73" fmla="*/ 1 h 1"/>
                  <a:gd name="T74" fmla="*/ 7 w 9"/>
                  <a:gd name="T75" fmla="*/ 1 h 1"/>
                  <a:gd name="T76" fmla="*/ 7 w 9"/>
                  <a:gd name="T77" fmla="*/ 1 h 1"/>
                  <a:gd name="T78" fmla="*/ 8 w 9"/>
                  <a:gd name="T79" fmla="*/ 1 h 1"/>
                  <a:gd name="T80" fmla="*/ 8 w 9"/>
                  <a:gd name="T81" fmla="*/ 1 h 1"/>
                  <a:gd name="T82" fmla="*/ 8 w 9"/>
                  <a:gd name="T83" fmla="*/ 1 h 1"/>
                  <a:gd name="T84" fmla="*/ 8 w 9"/>
                  <a:gd name="T85" fmla="*/ 1 h 1"/>
                  <a:gd name="T86" fmla="*/ 8 w 9"/>
                  <a:gd name="T87" fmla="*/ 0 h 1"/>
                  <a:gd name="T88" fmla="*/ 8 w 9"/>
                  <a:gd name="T89" fmla="*/ 0 h 1"/>
                  <a:gd name="T90" fmla="*/ 9 w 9"/>
                  <a:gd name="T91" fmla="*/ 0 h 1"/>
                  <a:gd name="T92" fmla="*/ 9 w 9"/>
                  <a:gd name="T93" fmla="*/ 0 h 1"/>
                  <a:gd name="T94" fmla="*/ 9 w 9"/>
                  <a:gd name="T95" fmla="*/ 0 h 1"/>
                  <a:gd name="T96" fmla="*/ 9 w 9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28" name="Freeform 101"/>
              <p:cNvSpPr>
                <a:spLocks/>
              </p:cNvSpPr>
              <p:nvPr/>
            </p:nvSpPr>
            <p:spPr bwMode="auto">
              <a:xfrm>
                <a:off x="1136" y="3880"/>
                <a:ext cx="9" cy="1"/>
              </a:xfrm>
              <a:custGeom>
                <a:avLst/>
                <a:gdLst>
                  <a:gd name="T0" fmla="*/ 0 w 9"/>
                  <a:gd name="T1" fmla="*/ 1 h 1"/>
                  <a:gd name="T2" fmla="*/ 0 w 9"/>
                  <a:gd name="T3" fmla="*/ 1 h 1"/>
                  <a:gd name="T4" fmla="*/ 1 w 9"/>
                  <a:gd name="T5" fmla="*/ 0 h 1"/>
                  <a:gd name="T6" fmla="*/ 1 w 9"/>
                  <a:gd name="T7" fmla="*/ 0 h 1"/>
                  <a:gd name="T8" fmla="*/ 1 w 9"/>
                  <a:gd name="T9" fmla="*/ 0 h 1"/>
                  <a:gd name="T10" fmla="*/ 1 w 9"/>
                  <a:gd name="T11" fmla="*/ 1 h 1"/>
                  <a:gd name="T12" fmla="*/ 1 w 9"/>
                  <a:gd name="T13" fmla="*/ 1 h 1"/>
                  <a:gd name="T14" fmla="*/ 1 w 9"/>
                  <a:gd name="T15" fmla="*/ 1 h 1"/>
                  <a:gd name="T16" fmla="*/ 1 w 9"/>
                  <a:gd name="T17" fmla="*/ 1 h 1"/>
                  <a:gd name="T18" fmla="*/ 1 w 9"/>
                  <a:gd name="T19" fmla="*/ 1 h 1"/>
                  <a:gd name="T20" fmla="*/ 2 w 9"/>
                  <a:gd name="T21" fmla="*/ 1 h 1"/>
                  <a:gd name="T22" fmla="*/ 2 w 9"/>
                  <a:gd name="T23" fmla="*/ 1 h 1"/>
                  <a:gd name="T24" fmla="*/ 2 w 9"/>
                  <a:gd name="T25" fmla="*/ 1 h 1"/>
                  <a:gd name="T26" fmla="*/ 2 w 9"/>
                  <a:gd name="T27" fmla="*/ 0 h 1"/>
                  <a:gd name="T28" fmla="*/ 3 w 9"/>
                  <a:gd name="T29" fmla="*/ 0 h 1"/>
                  <a:gd name="T30" fmla="*/ 3 w 9"/>
                  <a:gd name="T31" fmla="*/ 0 h 1"/>
                  <a:gd name="T32" fmla="*/ 3 w 9"/>
                  <a:gd name="T33" fmla="*/ 1 h 1"/>
                  <a:gd name="T34" fmla="*/ 3 w 9"/>
                  <a:gd name="T35" fmla="*/ 1 h 1"/>
                  <a:gd name="T36" fmla="*/ 3 w 9"/>
                  <a:gd name="T37" fmla="*/ 1 h 1"/>
                  <a:gd name="T38" fmla="*/ 4 w 9"/>
                  <a:gd name="T39" fmla="*/ 1 h 1"/>
                  <a:gd name="T40" fmla="*/ 4 w 9"/>
                  <a:gd name="T41" fmla="*/ 1 h 1"/>
                  <a:gd name="T42" fmla="*/ 4 w 9"/>
                  <a:gd name="T43" fmla="*/ 1 h 1"/>
                  <a:gd name="T44" fmla="*/ 4 w 9"/>
                  <a:gd name="T45" fmla="*/ 0 h 1"/>
                  <a:gd name="T46" fmla="*/ 4 w 9"/>
                  <a:gd name="T47" fmla="*/ 0 h 1"/>
                  <a:gd name="T48" fmla="*/ 4 w 9"/>
                  <a:gd name="T49" fmla="*/ 0 h 1"/>
                  <a:gd name="T50" fmla="*/ 4 w 9"/>
                  <a:gd name="T51" fmla="*/ 1 h 1"/>
                  <a:gd name="T52" fmla="*/ 4 w 9"/>
                  <a:gd name="T53" fmla="*/ 1 h 1"/>
                  <a:gd name="T54" fmla="*/ 4 w 9"/>
                  <a:gd name="T55" fmla="*/ 1 h 1"/>
                  <a:gd name="T56" fmla="*/ 5 w 9"/>
                  <a:gd name="T57" fmla="*/ 1 h 1"/>
                  <a:gd name="T58" fmla="*/ 5 w 9"/>
                  <a:gd name="T59" fmla="*/ 1 h 1"/>
                  <a:gd name="T60" fmla="*/ 5 w 9"/>
                  <a:gd name="T61" fmla="*/ 0 h 1"/>
                  <a:gd name="T62" fmla="*/ 5 w 9"/>
                  <a:gd name="T63" fmla="*/ 1 h 1"/>
                  <a:gd name="T64" fmla="*/ 5 w 9"/>
                  <a:gd name="T65" fmla="*/ 1 h 1"/>
                  <a:gd name="T66" fmla="*/ 6 w 9"/>
                  <a:gd name="T67" fmla="*/ 0 h 1"/>
                  <a:gd name="T68" fmla="*/ 6 w 9"/>
                  <a:gd name="T69" fmla="*/ 0 h 1"/>
                  <a:gd name="T70" fmla="*/ 6 w 9"/>
                  <a:gd name="T71" fmla="*/ 0 h 1"/>
                  <a:gd name="T72" fmla="*/ 6 w 9"/>
                  <a:gd name="T73" fmla="*/ 1 h 1"/>
                  <a:gd name="T74" fmla="*/ 6 w 9"/>
                  <a:gd name="T75" fmla="*/ 1 h 1"/>
                  <a:gd name="T76" fmla="*/ 7 w 9"/>
                  <a:gd name="T77" fmla="*/ 1 h 1"/>
                  <a:gd name="T78" fmla="*/ 7 w 9"/>
                  <a:gd name="T79" fmla="*/ 0 h 1"/>
                  <a:gd name="T80" fmla="*/ 7 w 9"/>
                  <a:gd name="T81" fmla="*/ 0 h 1"/>
                  <a:gd name="T82" fmla="*/ 8 w 9"/>
                  <a:gd name="T83" fmla="*/ 0 h 1"/>
                  <a:gd name="T84" fmla="*/ 8 w 9"/>
                  <a:gd name="T85" fmla="*/ 0 h 1"/>
                  <a:gd name="T86" fmla="*/ 8 w 9"/>
                  <a:gd name="T87" fmla="*/ 0 h 1"/>
                  <a:gd name="T88" fmla="*/ 8 w 9"/>
                  <a:gd name="T89" fmla="*/ 1 h 1"/>
                  <a:gd name="T90" fmla="*/ 8 w 9"/>
                  <a:gd name="T91" fmla="*/ 1 h 1"/>
                  <a:gd name="T92" fmla="*/ 8 w 9"/>
                  <a:gd name="T93" fmla="*/ 1 h 1"/>
                  <a:gd name="T94" fmla="*/ 9 w 9"/>
                  <a:gd name="T95" fmla="*/ 1 h 1"/>
                  <a:gd name="T96" fmla="*/ 9 w 9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29" name="Freeform 102"/>
              <p:cNvSpPr>
                <a:spLocks/>
              </p:cNvSpPr>
              <p:nvPr/>
            </p:nvSpPr>
            <p:spPr bwMode="auto">
              <a:xfrm>
                <a:off x="1145" y="3880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0 w 8"/>
                  <a:gd name="T5" fmla="*/ 1 h 1"/>
                  <a:gd name="T6" fmla="*/ 0 w 8"/>
                  <a:gd name="T7" fmla="*/ 1 h 1"/>
                  <a:gd name="T8" fmla="*/ 0 w 8"/>
                  <a:gd name="T9" fmla="*/ 1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1 h 1"/>
                  <a:gd name="T16" fmla="*/ 1 w 8"/>
                  <a:gd name="T17" fmla="*/ 1 h 1"/>
                  <a:gd name="T18" fmla="*/ 1 w 8"/>
                  <a:gd name="T19" fmla="*/ 1 h 1"/>
                  <a:gd name="T20" fmla="*/ 1 w 8"/>
                  <a:gd name="T21" fmla="*/ 0 h 1"/>
                  <a:gd name="T22" fmla="*/ 1 w 8"/>
                  <a:gd name="T23" fmla="*/ 0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0 h 1"/>
                  <a:gd name="T30" fmla="*/ 2 w 8"/>
                  <a:gd name="T31" fmla="*/ 0 h 1"/>
                  <a:gd name="T32" fmla="*/ 2 w 8"/>
                  <a:gd name="T33" fmla="*/ 0 h 1"/>
                  <a:gd name="T34" fmla="*/ 2 w 8"/>
                  <a:gd name="T35" fmla="*/ 0 h 1"/>
                  <a:gd name="T36" fmla="*/ 2 w 8"/>
                  <a:gd name="T37" fmla="*/ 1 h 1"/>
                  <a:gd name="T38" fmla="*/ 2 w 8"/>
                  <a:gd name="T39" fmla="*/ 1 h 1"/>
                  <a:gd name="T40" fmla="*/ 3 w 8"/>
                  <a:gd name="T41" fmla="*/ 1 h 1"/>
                  <a:gd name="T42" fmla="*/ 3 w 8"/>
                  <a:gd name="T43" fmla="*/ 1 h 1"/>
                  <a:gd name="T44" fmla="*/ 3 w 8"/>
                  <a:gd name="T45" fmla="*/ 0 h 1"/>
                  <a:gd name="T46" fmla="*/ 3 w 8"/>
                  <a:gd name="T47" fmla="*/ 1 h 1"/>
                  <a:gd name="T48" fmla="*/ 3 w 8"/>
                  <a:gd name="T49" fmla="*/ 1 h 1"/>
                  <a:gd name="T50" fmla="*/ 4 w 8"/>
                  <a:gd name="T51" fmla="*/ 1 h 1"/>
                  <a:gd name="T52" fmla="*/ 4 w 8"/>
                  <a:gd name="T53" fmla="*/ 1 h 1"/>
                  <a:gd name="T54" fmla="*/ 4 w 8"/>
                  <a:gd name="T55" fmla="*/ 1 h 1"/>
                  <a:gd name="T56" fmla="*/ 4 w 8"/>
                  <a:gd name="T57" fmla="*/ 1 h 1"/>
                  <a:gd name="T58" fmla="*/ 4 w 8"/>
                  <a:gd name="T59" fmla="*/ 1 h 1"/>
                  <a:gd name="T60" fmla="*/ 4 w 8"/>
                  <a:gd name="T61" fmla="*/ 1 h 1"/>
                  <a:gd name="T62" fmla="*/ 5 w 8"/>
                  <a:gd name="T63" fmla="*/ 0 h 1"/>
                  <a:gd name="T64" fmla="*/ 5 w 8"/>
                  <a:gd name="T65" fmla="*/ 0 h 1"/>
                  <a:gd name="T66" fmla="*/ 5 w 8"/>
                  <a:gd name="T67" fmla="*/ 0 h 1"/>
                  <a:gd name="T68" fmla="*/ 5 w 8"/>
                  <a:gd name="T69" fmla="*/ 0 h 1"/>
                  <a:gd name="T70" fmla="*/ 5 w 8"/>
                  <a:gd name="T71" fmla="*/ 0 h 1"/>
                  <a:gd name="T72" fmla="*/ 6 w 8"/>
                  <a:gd name="T73" fmla="*/ 1 h 1"/>
                  <a:gd name="T74" fmla="*/ 6 w 8"/>
                  <a:gd name="T75" fmla="*/ 1 h 1"/>
                  <a:gd name="T76" fmla="*/ 6 w 8"/>
                  <a:gd name="T77" fmla="*/ 0 h 1"/>
                  <a:gd name="T78" fmla="*/ 6 w 8"/>
                  <a:gd name="T79" fmla="*/ 0 h 1"/>
                  <a:gd name="T80" fmla="*/ 6 w 8"/>
                  <a:gd name="T81" fmla="*/ 1 h 1"/>
                  <a:gd name="T82" fmla="*/ 6 w 8"/>
                  <a:gd name="T83" fmla="*/ 1 h 1"/>
                  <a:gd name="T84" fmla="*/ 7 w 8"/>
                  <a:gd name="T85" fmla="*/ 1 h 1"/>
                  <a:gd name="T86" fmla="*/ 7 w 8"/>
                  <a:gd name="T87" fmla="*/ 1 h 1"/>
                  <a:gd name="T88" fmla="*/ 7 w 8"/>
                  <a:gd name="T89" fmla="*/ 1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  <a:gd name="T96" fmla="*/ 8 w 8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30" name="Freeform 103"/>
              <p:cNvSpPr>
                <a:spLocks/>
              </p:cNvSpPr>
              <p:nvPr/>
            </p:nvSpPr>
            <p:spPr bwMode="auto">
              <a:xfrm>
                <a:off x="1153" y="3880"/>
                <a:ext cx="7" cy="1"/>
              </a:xfrm>
              <a:custGeom>
                <a:avLst/>
                <a:gdLst>
                  <a:gd name="T0" fmla="*/ 0 w 7"/>
                  <a:gd name="T1" fmla="*/ 1 h 1"/>
                  <a:gd name="T2" fmla="*/ 0 w 7"/>
                  <a:gd name="T3" fmla="*/ 0 h 1"/>
                  <a:gd name="T4" fmla="*/ 0 w 7"/>
                  <a:gd name="T5" fmla="*/ 0 h 1"/>
                  <a:gd name="T6" fmla="*/ 0 w 7"/>
                  <a:gd name="T7" fmla="*/ 1 h 1"/>
                  <a:gd name="T8" fmla="*/ 0 w 7"/>
                  <a:gd name="T9" fmla="*/ 0 h 1"/>
                  <a:gd name="T10" fmla="*/ 0 w 7"/>
                  <a:gd name="T11" fmla="*/ 0 h 1"/>
                  <a:gd name="T12" fmla="*/ 1 w 7"/>
                  <a:gd name="T13" fmla="*/ 1 h 1"/>
                  <a:gd name="T14" fmla="*/ 1 w 7"/>
                  <a:gd name="T15" fmla="*/ 1 h 1"/>
                  <a:gd name="T16" fmla="*/ 1 w 7"/>
                  <a:gd name="T17" fmla="*/ 0 h 1"/>
                  <a:gd name="T18" fmla="*/ 1 w 7"/>
                  <a:gd name="T19" fmla="*/ 0 h 1"/>
                  <a:gd name="T20" fmla="*/ 2 w 7"/>
                  <a:gd name="T21" fmla="*/ 1 h 1"/>
                  <a:gd name="T22" fmla="*/ 2 w 7"/>
                  <a:gd name="T23" fmla="*/ 0 h 1"/>
                  <a:gd name="T24" fmla="*/ 2 w 7"/>
                  <a:gd name="T25" fmla="*/ 0 h 1"/>
                  <a:gd name="T26" fmla="*/ 2 w 7"/>
                  <a:gd name="T27" fmla="*/ 0 h 1"/>
                  <a:gd name="T28" fmla="*/ 2 w 7"/>
                  <a:gd name="T29" fmla="*/ 0 h 1"/>
                  <a:gd name="T30" fmla="*/ 2 w 7"/>
                  <a:gd name="T31" fmla="*/ 0 h 1"/>
                  <a:gd name="T32" fmla="*/ 2 w 7"/>
                  <a:gd name="T33" fmla="*/ 1 h 1"/>
                  <a:gd name="T34" fmla="*/ 2 w 7"/>
                  <a:gd name="T35" fmla="*/ 1 h 1"/>
                  <a:gd name="T36" fmla="*/ 2 w 7"/>
                  <a:gd name="T37" fmla="*/ 0 h 1"/>
                  <a:gd name="T38" fmla="*/ 3 w 7"/>
                  <a:gd name="T39" fmla="*/ 0 h 1"/>
                  <a:gd name="T40" fmla="*/ 3 w 7"/>
                  <a:gd name="T41" fmla="*/ 0 h 1"/>
                  <a:gd name="T42" fmla="*/ 3 w 7"/>
                  <a:gd name="T43" fmla="*/ 0 h 1"/>
                  <a:gd name="T44" fmla="*/ 3 w 7"/>
                  <a:gd name="T45" fmla="*/ 1 h 1"/>
                  <a:gd name="T46" fmla="*/ 3 w 7"/>
                  <a:gd name="T47" fmla="*/ 1 h 1"/>
                  <a:gd name="T48" fmla="*/ 4 w 7"/>
                  <a:gd name="T49" fmla="*/ 1 h 1"/>
                  <a:gd name="T50" fmla="*/ 4 w 7"/>
                  <a:gd name="T51" fmla="*/ 0 h 1"/>
                  <a:gd name="T52" fmla="*/ 4 w 7"/>
                  <a:gd name="T53" fmla="*/ 0 h 1"/>
                  <a:gd name="T54" fmla="*/ 4 w 7"/>
                  <a:gd name="T55" fmla="*/ 0 h 1"/>
                  <a:gd name="T56" fmla="*/ 4 w 7"/>
                  <a:gd name="T57" fmla="*/ 1 h 1"/>
                  <a:gd name="T58" fmla="*/ 4 w 7"/>
                  <a:gd name="T59" fmla="*/ 1 h 1"/>
                  <a:gd name="T60" fmla="*/ 5 w 7"/>
                  <a:gd name="T61" fmla="*/ 1 h 1"/>
                  <a:gd name="T62" fmla="*/ 5 w 7"/>
                  <a:gd name="T63" fmla="*/ 1 h 1"/>
                  <a:gd name="T64" fmla="*/ 5 w 7"/>
                  <a:gd name="T65" fmla="*/ 1 h 1"/>
                  <a:gd name="T66" fmla="*/ 5 w 7"/>
                  <a:gd name="T67" fmla="*/ 1 h 1"/>
                  <a:gd name="T68" fmla="*/ 5 w 7"/>
                  <a:gd name="T69" fmla="*/ 1 h 1"/>
                  <a:gd name="T70" fmla="*/ 5 w 7"/>
                  <a:gd name="T71" fmla="*/ 1 h 1"/>
                  <a:gd name="T72" fmla="*/ 5 w 7"/>
                  <a:gd name="T73" fmla="*/ 0 h 1"/>
                  <a:gd name="T74" fmla="*/ 6 w 7"/>
                  <a:gd name="T75" fmla="*/ 0 h 1"/>
                  <a:gd name="T76" fmla="*/ 6 w 7"/>
                  <a:gd name="T77" fmla="*/ 0 h 1"/>
                  <a:gd name="T78" fmla="*/ 6 w 7"/>
                  <a:gd name="T79" fmla="*/ 0 h 1"/>
                  <a:gd name="T80" fmla="*/ 6 w 7"/>
                  <a:gd name="T81" fmla="*/ 1 h 1"/>
                  <a:gd name="T82" fmla="*/ 6 w 7"/>
                  <a:gd name="T83" fmla="*/ 1 h 1"/>
                  <a:gd name="T84" fmla="*/ 7 w 7"/>
                  <a:gd name="T85" fmla="*/ 1 h 1"/>
                  <a:gd name="T86" fmla="*/ 7 w 7"/>
                  <a:gd name="T87" fmla="*/ 1 h 1"/>
                  <a:gd name="T88" fmla="*/ 7 w 7"/>
                  <a:gd name="T89" fmla="*/ 0 h 1"/>
                  <a:gd name="T90" fmla="*/ 7 w 7"/>
                  <a:gd name="T91" fmla="*/ 0 h 1"/>
                  <a:gd name="T92" fmla="*/ 7 w 7"/>
                  <a:gd name="T93" fmla="*/ 1 h 1"/>
                  <a:gd name="T94" fmla="*/ 7 w 7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31" name="Freeform 104"/>
              <p:cNvSpPr>
                <a:spLocks/>
              </p:cNvSpPr>
              <p:nvPr/>
            </p:nvSpPr>
            <p:spPr bwMode="auto">
              <a:xfrm>
                <a:off x="1160" y="3880"/>
                <a:ext cx="10" cy="2"/>
              </a:xfrm>
              <a:custGeom>
                <a:avLst/>
                <a:gdLst>
                  <a:gd name="T0" fmla="*/ 1 w 10"/>
                  <a:gd name="T1" fmla="*/ 1 h 2"/>
                  <a:gd name="T2" fmla="*/ 1 w 10"/>
                  <a:gd name="T3" fmla="*/ 1 h 2"/>
                  <a:gd name="T4" fmla="*/ 1 w 10"/>
                  <a:gd name="T5" fmla="*/ 1 h 2"/>
                  <a:gd name="T6" fmla="*/ 1 w 10"/>
                  <a:gd name="T7" fmla="*/ 1 h 2"/>
                  <a:gd name="T8" fmla="*/ 2 w 10"/>
                  <a:gd name="T9" fmla="*/ 1 h 2"/>
                  <a:gd name="T10" fmla="*/ 2 w 10"/>
                  <a:gd name="T11" fmla="*/ 0 h 2"/>
                  <a:gd name="T12" fmla="*/ 2 w 10"/>
                  <a:gd name="T13" fmla="*/ 0 h 2"/>
                  <a:gd name="T14" fmla="*/ 2 w 10"/>
                  <a:gd name="T15" fmla="*/ 1 h 2"/>
                  <a:gd name="T16" fmla="*/ 2 w 10"/>
                  <a:gd name="T17" fmla="*/ 1 h 2"/>
                  <a:gd name="T18" fmla="*/ 2 w 10"/>
                  <a:gd name="T19" fmla="*/ 1 h 2"/>
                  <a:gd name="T20" fmla="*/ 3 w 10"/>
                  <a:gd name="T21" fmla="*/ 1 h 2"/>
                  <a:gd name="T22" fmla="*/ 3 w 10"/>
                  <a:gd name="T23" fmla="*/ 1 h 2"/>
                  <a:gd name="T24" fmla="*/ 3 w 10"/>
                  <a:gd name="T25" fmla="*/ 1 h 2"/>
                  <a:gd name="T26" fmla="*/ 3 w 10"/>
                  <a:gd name="T27" fmla="*/ 1 h 2"/>
                  <a:gd name="T28" fmla="*/ 3 w 10"/>
                  <a:gd name="T29" fmla="*/ 1 h 2"/>
                  <a:gd name="T30" fmla="*/ 3 w 10"/>
                  <a:gd name="T31" fmla="*/ 1 h 2"/>
                  <a:gd name="T32" fmla="*/ 3 w 10"/>
                  <a:gd name="T33" fmla="*/ 1 h 2"/>
                  <a:gd name="T34" fmla="*/ 3 w 10"/>
                  <a:gd name="T35" fmla="*/ 1 h 2"/>
                  <a:gd name="T36" fmla="*/ 3 w 10"/>
                  <a:gd name="T37" fmla="*/ 1 h 2"/>
                  <a:gd name="T38" fmla="*/ 4 w 10"/>
                  <a:gd name="T39" fmla="*/ 1 h 2"/>
                  <a:gd name="T40" fmla="*/ 4 w 10"/>
                  <a:gd name="T41" fmla="*/ 1 h 2"/>
                  <a:gd name="T42" fmla="*/ 4 w 10"/>
                  <a:gd name="T43" fmla="*/ 1 h 2"/>
                  <a:gd name="T44" fmla="*/ 5 w 10"/>
                  <a:gd name="T45" fmla="*/ 1 h 2"/>
                  <a:gd name="T46" fmla="*/ 5 w 10"/>
                  <a:gd name="T47" fmla="*/ 1 h 2"/>
                  <a:gd name="T48" fmla="*/ 5 w 10"/>
                  <a:gd name="T49" fmla="*/ 1 h 2"/>
                  <a:gd name="T50" fmla="*/ 5 w 10"/>
                  <a:gd name="T51" fmla="*/ 1 h 2"/>
                  <a:gd name="T52" fmla="*/ 5 w 10"/>
                  <a:gd name="T53" fmla="*/ 1 h 2"/>
                  <a:gd name="T54" fmla="*/ 5 w 10"/>
                  <a:gd name="T55" fmla="*/ 1 h 2"/>
                  <a:gd name="T56" fmla="*/ 6 w 10"/>
                  <a:gd name="T57" fmla="*/ 1 h 2"/>
                  <a:gd name="T58" fmla="*/ 6 w 10"/>
                  <a:gd name="T59" fmla="*/ 1 h 2"/>
                  <a:gd name="T60" fmla="*/ 6 w 10"/>
                  <a:gd name="T61" fmla="*/ 1 h 2"/>
                  <a:gd name="T62" fmla="*/ 6 w 10"/>
                  <a:gd name="T63" fmla="*/ 1 h 2"/>
                  <a:gd name="T64" fmla="*/ 7 w 10"/>
                  <a:gd name="T65" fmla="*/ 1 h 2"/>
                  <a:gd name="T66" fmla="*/ 7 w 10"/>
                  <a:gd name="T67" fmla="*/ 1 h 2"/>
                  <a:gd name="T68" fmla="*/ 7 w 10"/>
                  <a:gd name="T69" fmla="*/ 1 h 2"/>
                  <a:gd name="T70" fmla="*/ 8 w 10"/>
                  <a:gd name="T71" fmla="*/ 1 h 2"/>
                  <a:gd name="T72" fmla="*/ 8 w 10"/>
                  <a:gd name="T73" fmla="*/ 1 h 2"/>
                  <a:gd name="T74" fmla="*/ 8 w 10"/>
                  <a:gd name="T75" fmla="*/ 1 h 2"/>
                  <a:gd name="T76" fmla="*/ 8 w 10"/>
                  <a:gd name="T77" fmla="*/ 0 h 2"/>
                  <a:gd name="T78" fmla="*/ 8 w 10"/>
                  <a:gd name="T79" fmla="*/ 0 h 2"/>
                  <a:gd name="T80" fmla="*/ 8 w 10"/>
                  <a:gd name="T81" fmla="*/ 1 h 2"/>
                  <a:gd name="T82" fmla="*/ 8 w 10"/>
                  <a:gd name="T83" fmla="*/ 1 h 2"/>
                  <a:gd name="T84" fmla="*/ 9 w 10"/>
                  <a:gd name="T85" fmla="*/ 0 h 2"/>
                  <a:gd name="T86" fmla="*/ 9 w 10"/>
                  <a:gd name="T87" fmla="*/ 1 h 2"/>
                  <a:gd name="T88" fmla="*/ 9 w 10"/>
                  <a:gd name="T89" fmla="*/ 1 h 2"/>
                  <a:gd name="T90" fmla="*/ 10 w 10"/>
                  <a:gd name="T91" fmla="*/ 1 h 2"/>
                  <a:gd name="T92" fmla="*/ 10 w 10"/>
                  <a:gd name="T93" fmla="*/ 0 h 2"/>
                  <a:gd name="T94" fmla="*/ 10 w 10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32" name="Freeform 105"/>
              <p:cNvSpPr>
                <a:spLocks/>
              </p:cNvSpPr>
              <p:nvPr/>
            </p:nvSpPr>
            <p:spPr bwMode="auto">
              <a:xfrm>
                <a:off x="1170" y="3880"/>
                <a:ext cx="8" cy="2"/>
              </a:xfrm>
              <a:custGeom>
                <a:avLst/>
                <a:gdLst>
                  <a:gd name="T0" fmla="*/ 0 w 8"/>
                  <a:gd name="T1" fmla="*/ 1 h 2"/>
                  <a:gd name="T2" fmla="*/ 0 w 8"/>
                  <a:gd name="T3" fmla="*/ 1 h 2"/>
                  <a:gd name="T4" fmla="*/ 0 w 8"/>
                  <a:gd name="T5" fmla="*/ 1 h 2"/>
                  <a:gd name="T6" fmla="*/ 0 w 8"/>
                  <a:gd name="T7" fmla="*/ 1 h 2"/>
                  <a:gd name="T8" fmla="*/ 0 w 8"/>
                  <a:gd name="T9" fmla="*/ 1 h 2"/>
                  <a:gd name="T10" fmla="*/ 1 w 8"/>
                  <a:gd name="T11" fmla="*/ 1 h 2"/>
                  <a:gd name="T12" fmla="*/ 1 w 8"/>
                  <a:gd name="T13" fmla="*/ 1 h 2"/>
                  <a:gd name="T14" fmla="*/ 1 w 8"/>
                  <a:gd name="T15" fmla="*/ 1 h 2"/>
                  <a:gd name="T16" fmla="*/ 2 w 8"/>
                  <a:gd name="T17" fmla="*/ 1 h 2"/>
                  <a:gd name="T18" fmla="*/ 2 w 8"/>
                  <a:gd name="T19" fmla="*/ 0 h 2"/>
                  <a:gd name="T20" fmla="*/ 2 w 8"/>
                  <a:gd name="T21" fmla="*/ 0 h 2"/>
                  <a:gd name="T22" fmla="*/ 2 w 8"/>
                  <a:gd name="T23" fmla="*/ 1 h 2"/>
                  <a:gd name="T24" fmla="*/ 2 w 8"/>
                  <a:gd name="T25" fmla="*/ 1 h 2"/>
                  <a:gd name="T26" fmla="*/ 3 w 8"/>
                  <a:gd name="T27" fmla="*/ 1 h 2"/>
                  <a:gd name="T28" fmla="*/ 3 w 8"/>
                  <a:gd name="T29" fmla="*/ 1 h 2"/>
                  <a:gd name="T30" fmla="*/ 3 w 8"/>
                  <a:gd name="T31" fmla="*/ 1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1 h 2"/>
                  <a:gd name="T38" fmla="*/ 3 w 8"/>
                  <a:gd name="T39" fmla="*/ 1 h 2"/>
                  <a:gd name="T40" fmla="*/ 3 w 8"/>
                  <a:gd name="T41" fmla="*/ 1 h 2"/>
                  <a:gd name="T42" fmla="*/ 4 w 8"/>
                  <a:gd name="T43" fmla="*/ 1 h 2"/>
                  <a:gd name="T44" fmla="*/ 4 w 8"/>
                  <a:gd name="T45" fmla="*/ 1 h 2"/>
                  <a:gd name="T46" fmla="*/ 4 w 8"/>
                  <a:gd name="T47" fmla="*/ 1 h 2"/>
                  <a:gd name="T48" fmla="*/ 4 w 8"/>
                  <a:gd name="T49" fmla="*/ 1 h 2"/>
                  <a:gd name="T50" fmla="*/ 4 w 8"/>
                  <a:gd name="T51" fmla="*/ 2 h 2"/>
                  <a:gd name="T52" fmla="*/ 4 w 8"/>
                  <a:gd name="T53" fmla="*/ 2 h 2"/>
                  <a:gd name="T54" fmla="*/ 5 w 8"/>
                  <a:gd name="T55" fmla="*/ 1 h 2"/>
                  <a:gd name="T56" fmla="*/ 5 w 8"/>
                  <a:gd name="T57" fmla="*/ 1 h 2"/>
                  <a:gd name="T58" fmla="*/ 5 w 8"/>
                  <a:gd name="T59" fmla="*/ 1 h 2"/>
                  <a:gd name="T60" fmla="*/ 5 w 8"/>
                  <a:gd name="T61" fmla="*/ 1 h 2"/>
                  <a:gd name="T62" fmla="*/ 5 w 8"/>
                  <a:gd name="T63" fmla="*/ 1 h 2"/>
                  <a:gd name="T64" fmla="*/ 5 w 8"/>
                  <a:gd name="T65" fmla="*/ 1 h 2"/>
                  <a:gd name="T66" fmla="*/ 5 w 8"/>
                  <a:gd name="T67" fmla="*/ 1 h 2"/>
                  <a:gd name="T68" fmla="*/ 5 w 8"/>
                  <a:gd name="T69" fmla="*/ 1 h 2"/>
                  <a:gd name="T70" fmla="*/ 6 w 8"/>
                  <a:gd name="T71" fmla="*/ 0 h 2"/>
                  <a:gd name="T72" fmla="*/ 6 w 8"/>
                  <a:gd name="T73" fmla="*/ 1 h 2"/>
                  <a:gd name="T74" fmla="*/ 6 w 8"/>
                  <a:gd name="T75" fmla="*/ 1 h 2"/>
                  <a:gd name="T76" fmla="*/ 6 w 8"/>
                  <a:gd name="T77" fmla="*/ 2 h 2"/>
                  <a:gd name="T78" fmla="*/ 6 w 8"/>
                  <a:gd name="T79" fmla="*/ 2 h 2"/>
                  <a:gd name="T80" fmla="*/ 7 w 8"/>
                  <a:gd name="T81" fmla="*/ 1 h 2"/>
                  <a:gd name="T82" fmla="*/ 7 w 8"/>
                  <a:gd name="T83" fmla="*/ 2 h 2"/>
                  <a:gd name="T84" fmla="*/ 7 w 8"/>
                  <a:gd name="T85" fmla="*/ 2 h 2"/>
                  <a:gd name="T86" fmla="*/ 7 w 8"/>
                  <a:gd name="T87" fmla="*/ 2 h 2"/>
                  <a:gd name="T88" fmla="*/ 7 w 8"/>
                  <a:gd name="T89" fmla="*/ 1 h 2"/>
                  <a:gd name="T90" fmla="*/ 8 w 8"/>
                  <a:gd name="T91" fmla="*/ 1 h 2"/>
                  <a:gd name="T92" fmla="*/ 8 w 8"/>
                  <a:gd name="T93" fmla="*/ 1 h 2"/>
                  <a:gd name="T94" fmla="*/ 8 w 8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33" name="Freeform 106"/>
              <p:cNvSpPr>
                <a:spLocks/>
              </p:cNvSpPr>
              <p:nvPr/>
            </p:nvSpPr>
            <p:spPr bwMode="auto">
              <a:xfrm>
                <a:off x="1178" y="388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0 w 7"/>
                  <a:gd name="T5" fmla="*/ 0 h 1"/>
                  <a:gd name="T6" fmla="*/ 0 w 7"/>
                  <a:gd name="T7" fmla="*/ 0 h 1"/>
                  <a:gd name="T8" fmla="*/ 1 w 7"/>
                  <a:gd name="T9" fmla="*/ 0 h 1"/>
                  <a:gd name="T10" fmla="*/ 1 w 7"/>
                  <a:gd name="T11" fmla="*/ 0 h 1"/>
                  <a:gd name="T12" fmla="*/ 1 w 7"/>
                  <a:gd name="T13" fmla="*/ 0 h 1"/>
                  <a:gd name="T14" fmla="*/ 1 w 7"/>
                  <a:gd name="T15" fmla="*/ 0 h 1"/>
                  <a:gd name="T16" fmla="*/ 1 w 7"/>
                  <a:gd name="T17" fmla="*/ 0 h 1"/>
                  <a:gd name="T18" fmla="*/ 2 w 7"/>
                  <a:gd name="T19" fmla="*/ 0 h 1"/>
                  <a:gd name="T20" fmla="*/ 2 w 7"/>
                  <a:gd name="T21" fmla="*/ 0 h 1"/>
                  <a:gd name="T22" fmla="*/ 2 w 7"/>
                  <a:gd name="T23" fmla="*/ 0 h 1"/>
                  <a:gd name="T24" fmla="*/ 2 w 7"/>
                  <a:gd name="T25" fmla="*/ 0 h 1"/>
                  <a:gd name="T26" fmla="*/ 2 w 7"/>
                  <a:gd name="T27" fmla="*/ 0 h 1"/>
                  <a:gd name="T28" fmla="*/ 2 w 7"/>
                  <a:gd name="T29" fmla="*/ 0 h 1"/>
                  <a:gd name="T30" fmla="*/ 2 w 7"/>
                  <a:gd name="T31" fmla="*/ 1 h 1"/>
                  <a:gd name="T32" fmla="*/ 2 w 7"/>
                  <a:gd name="T33" fmla="*/ 0 h 1"/>
                  <a:gd name="T34" fmla="*/ 3 w 7"/>
                  <a:gd name="T35" fmla="*/ 0 h 1"/>
                  <a:gd name="T36" fmla="*/ 3 w 7"/>
                  <a:gd name="T37" fmla="*/ 0 h 1"/>
                  <a:gd name="T38" fmla="*/ 3 w 7"/>
                  <a:gd name="T39" fmla="*/ 0 h 1"/>
                  <a:gd name="T40" fmla="*/ 3 w 7"/>
                  <a:gd name="T41" fmla="*/ 0 h 1"/>
                  <a:gd name="T42" fmla="*/ 3 w 7"/>
                  <a:gd name="T43" fmla="*/ 0 h 1"/>
                  <a:gd name="T44" fmla="*/ 4 w 7"/>
                  <a:gd name="T45" fmla="*/ 0 h 1"/>
                  <a:gd name="T46" fmla="*/ 4 w 7"/>
                  <a:gd name="T47" fmla="*/ 0 h 1"/>
                  <a:gd name="T48" fmla="*/ 4 w 7"/>
                  <a:gd name="T49" fmla="*/ 0 h 1"/>
                  <a:gd name="T50" fmla="*/ 4 w 7"/>
                  <a:gd name="T51" fmla="*/ 0 h 1"/>
                  <a:gd name="T52" fmla="*/ 4 w 7"/>
                  <a:gd name="T53" fmla="*/ 0 h 1"/>
                  <a:gd name="T54" fmla="*/ 4 w 7"/>
                  <a:gd name="T55" fmla="*/ 0 h 1"/>
                  <a:gd name="T56" fmla="*/ 5 w 7"/>
                  <a:gd name="T57" fmla="*/ 0 h 1"/>
                  <a:gd name="T58" fmla="*/ 5 w 7"/>
                  <a:gd name="T59" fmla="*/ 0 h 1"/>
                  <a:gd name="T60" fmla="*/ 5 w 7"/>
                  <a:gd name="T61" fmla="*/ 0 h 1"/>
                  <a:gd name="T62" fmla="*/ 5 w 7"/>
                  <a:gd name="T63" fmla="*/ 0 h 1"/>
                  <a:gd name="T64" fmla="*/ 5 w 7"/>
                  <a:gd name="T65" fmla="*/ 0 h 1"/>
                  <a:gd name="T66" fmla="*/ 5 w 7"/>
                  <a:gd name="T67" fmla="*/ 0 h 1"/>
                  <a:gd name="T68" fmla="*/ 5 w 7"/>
                  <a:gd name="T69" fmla="*/ 0 h 1"/>
                  <a:gd name="T70" fmla="*/ 6 w 7"/>
                  <a:gd name="T71" fmla="*/ 0 h 1"/>
                  <a:gd name="T72" fmla="*/ 6 w 7"/>
                  <a:gd name="T73" fmla="*/ 0 h 1"/>
                  <a:gd name="T74" fmla="*/ 6 w 7"/>
                  <a:gd name="T75" fmla="*/ 0 h 1"/>
                  <a:gd name="T76" fmla="*/ 6 w 7"/>
                  <a:gd name="T77" fmla="*/ 0 h 1"/>
                  <a:gd name="T78" fmla="*/ 6 w 7"/>
                  <a:gd name="T79" fmla="*/ 0 h 1"/>
                  <a:gd name="T80" fmla="*/ 6 w 7"/>
                  <a:gd name="T81" fmla="*/ 0 h 1"/>
                  <a:gd name="T82" fmla="*/ 7 w 7"/>
                  <a:gd name="T83" fmla="*/ 0 h 1"/>
                  <a:gd name="T84" fmla="*/ 7 w 7"/>
                  <a:gd name="T85" fmla="*/ 0 h 1"/>
                  <a:gd name="T86" fmla="*/ 7 w 7"/>
                  <a:gd name="T87" fmla="*/ 0 h 1"/>
                  <a:gd name="T88" fmla="*/ 7 w 7"/>
                  <a:gd name="T89" fmla="*/ 0 h 1"/>
                  <a:gd name="T90" fmla="*/ 7 w 7"/>
                  <a:gd name="T91" fmla="*/ 0 h 1"/>
                  <a:gd name="T92" fmla="*/ 7 w 7"/>
                  <a:gd name="T93" fmla="*/ 0 h 1"/>
                  <a:gd name="T94" fmla="*/ 7 w 7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34" name="Freeform 107"/>
              <p:cNvSpPr>
                <a:spLocks/>
              </p:cNvSpPr>
              <p:nvPr/>
            </p:nvSpPr>
            <p:spPr bwMode="auto">
              <a:xfrm>
                <a:off x="1185" y="3880"/>
                <a:ext cx="8" cy="2"/>
              </a:xfrm>
              <a:custGeom>
                <a:avLst/>
                <a:gdLst>
                  <a:gd name="T0" fmla="*/ 1 w 8"/>
                  <a:gd name="T1" fmla="*/ 1 h 2"/>
                  <a:gd name="T2" fmla="*/ 1 w 8"/>
                  <a:gd name="T3" fmla="*/ 1 h 2"/>
                  <a:gd name="T4" fmla="*/ 1 w 8"/>
                  <a:gd name="T5" fmla="*/ 1 h 2"/>
                  <a:gd name="T6" fmla="*/ 1 w 8"/>
                  <a:gd name="T7" fmla="*/ 1 h 2"/>
                  <a:gd name="T8" fmla="*/ 1 w 8"/>
                  <a:gd name="T9" fmla="*/ 1 h 2"/>
                  <a:gd name="T10" fmla="*/ 1 w 8"/>
                  <a:gd name="T11" fmla="*/ 1 h 2"/>
                  <a:gd name="T12" fmla="*/ 1 w 8"/>
                  <a:gd name="T13" fmla="*/ 1 h 2"/>
                  <a:gd name="T14" fmla="*/ 2 w 8"/>
                  <a:gd name="T15" fmla="*/ 1 h 2"/>
                  <a:gd name="T16" fmla="*/ 2 w 8"/>
                  <a:gd name="T17" fmla="*/ 1 h 2"/>
                  <a:gd name="T18" fmla="*/ 2 w 8"/>
                  <a:gd name="T19" fmla="*/ 1 h 2"/>
                  <a:gd name="T20" fmla="*/ 2 w 8"/>
                  <a:gd name="T21" fmla="*/ 1 h 2"/>
                  <a:gd name="T22" fmla="*/ 2 w 8"/>
                  <a:gd name="T23" fmla="*/ 1 h 2"/>
                  <a:gd name="T24" fmla="*/ 3 w 8"/>
                  <a:gd name="T25" fmla="*/ 1 h 2"/>
                  <a:gd name="T26" fmla="*/ 3 w 8"/>
                  <a:gd name="T27" fmla="*/ 1 h 2"/>
                  <a:gd name="T28" fmla="*/ 3 w 8"/>
                  <a:gd name="T29" fmla="*/ 1 h 2"/>
                  <a:gd name="T30" fmla="*/ 3 w 8"/>
                  <a:gd name="T31" fmla="*/ 1 h 2"/>
                  <a:gd name="T32" fmla="*/ 3 w 8"/>
                  <a:gd name="T33" fmla="*/ 1 h 2"/>
                  <a:gd name="T34" fmla="*/ 3 w 8"/>
                  <a:gd name="T35" fmla="*/ 0 h 2"/>
                  <a:gd name="T36" fmla="*/ 3 w 8"/>
                  <a:gd name="T37" fmla="*/ 0 h 2"/>
                  <a:gd name="T38" fmla="*/ 3 w 8"/>
                  <a:gd name="T39" fmla="*/ 0 h 2"/>
                  <a:gd name="T40" fmla="*/ 4 w 8"/>
                  <a:gd name="T41" fmla="*/ 1 h 2"/>
                  <a:gd name="T42" fmla="*/ 4 w 8"/>
                  <a:gd name="T43" fmla="*/ 1 h 2"/>
                  <a:gd name="T44" fmla="*/ 4 w 8"/>
                  <a:gd name="T45" fmla="*/ 1 h 2"/>
                  <a:gd name="T46" fmla="*/ 4 w 8"/>
                  <a:gd name="T47" fmla="*/ 1 h 2"/>
                  <a:gd name="T48" fmla="*/ 5 w 8"/>
                  <a:gd name="T49" fmla="*/ 1 h 2"/>
                  <a:gd name="T50" fmla="*/ 5 w 8"/>
                  <a:gd name="T51" fmla="*/ 1 h 2"/>
                  <a:gd name="T52" fmla="*/ 5 w 8"/>
                  <a:gd name="T53" fmla="*/ 1 h 2"/>
                  <a:gd name="T54" fmla="*/ 5 w 8"/>
                  <a:gd name="T55" fmla="*/ 1 h 2"/>
                  <a:gd name="T56" fmla="*/ 5 w 8"/>
                  <a:gd name="T57" fmla="*/ 1 h 2"/>
                  <a:gd name="T58" fmla="*/ 5 w 8"/>
                  <a:gd name="T59" fmla="*/ 1 h 2"/>
                  <a:gd name="T60" fmla="*/ 5 w 8"/>
                  <a:gd name="T61" fmla="*/ 1 h 2"/>
                  <a:gd name="T62" fmla="*/ 5 w 8"/>
                  <a:gd name="T63" fmla="*/ 1 h 2"/>
                  <a:gd name="T64" fmla="*/ 5 w 8"/>
                  <a:gd name="T65" fmla="*/ 1 h 2"/>
                  <a:gd name="T66" fmla="*/ 5 w 8"/>
                  <a:gd name="T67" fmla="*/ 1 h 2"/>
                  <a:gd name="T68" fmla="*/ 6 w 8"/>
                  <a:gd name="T69" fmla="*/ 1 h 2"/>
                  <a:gd name="T70" fmla="*/ 6 w 8"/>
                  <a:gd name="T71" fmla="*/ 1 h 2"/>
                  <a:gd name="T72" fmla="*/ 6 w 8"/>
                  <a:gd name="T73" fmla="*/ 1 h 2"/>
                  <a:gd name="T74" fmla="*/ 6 w 8"/>
                  <a:gd name="T75" fmla="*/ 1 h 2"/>
                  <a:gd name="T76" fmla="*/ 7 w 8"/>
                  <a:gd name="T77" fmla="*/ 1 h 2"/>
                  <a:gd name="T78" fmla="*/ 7 w 8"/>
                  <a:gd name="T79" fmla="*/ 1 h 2"/>
                  <a:gd name="T80" fmla="*/ 7 w 8"/>
                  <a:gd name="T81" fmla="*/ 1 h 2"/>
                  <a:gd name="T82" fmla="*/ 7 w 8"/>
                  <a:gd name="T83" fmla="*/ 1 h 2"/>
                  <a:gd name="T84" fmla="*/ 8 w 8"/>
                  <a:gd name="T85" fmla="*/ 1 h 2"/>
                  <a:gd name="T86" fmla="*/ 8 w 8"/>
                  <a:gd name="T87" fmla="*/ 1 h 2"/>
                  <a:gd name="T88" fmla="*/ 8 w 8"/>
                  <a:gd name="T89" fmla="*/ 1 h 2"/>
                  <a:gd name="T90" fmla="*/ 8 w 8"/>
                  <a:gd name="T91" fmla="*/ 1 h 2"/>
                  <a:gd name="T92" fmla="*/ 8 w 8"/>
                  <a:gd name="T93" fmla="*/ 1 h 2"/>
                  <a:gd name="T94" fmla="*/ 8 w 8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35" name="Freeform 108"/>
              <p:cNvSpPr>
                <a:spLocks/>
              </p:cNvSpPr>
              <p:nvPr/>
            </p:nvSpPr>
            <p:spPr bwMode="auto">
              <a:xfrm>
                <a:off x="1193" y="3880"/>
                <a:ext cx="8" cy="2"/>
              </a:xfrm>
              <a:custGeom>
                <a:avLst/>
                <a:gdLst>
                  <a:gd name="T0" fmla="*/ 0 w 8"/>
                  <a:gd name="T1" fmla="*/ 1 h 2"/>
                  <a:gd name="T2" fmla="*/ 0 w 8"/>
                  <a:gd name="T3" fmla="*/ 1 h 2"/>
                  <a:gd name="T4" fmla="*/ 1 w 8"/>
                  <a:gd name="T5" fmla="*/ 1 h 2"/>
                  <a:gd name="T6" fmla="*/ 1 w 8"/>
                  <a:gd name="T7" fmla="*/ 1 h 2"/>
                  <a:gd name="T8" fmla="*/ 1 w 8"/>
                  <a:gd name="T9" fmla="*/ 1 h 2"/>
                  <a:gd name="T10" fmla="*/ 1 w 8"/>
                  <a:gd name="T11" fmla="*/ 1 h 2"/>
                  <a:gd name="T12" fmla="*/ 1 w 8"/>
                  <a:gd name="T13" fmla="*/ 1 h 2"/>
                  <a:gd name="T14" fmla="*/ 2 w 8"/>
                  <a:gd name="T15" fmla="*/ 1 h 2"/>
                  <a:gd name="T16" fmla="*/ 2 w 8"/>
                  <a:gd name="T17" fmla="*/ 1 h 2"/>
                  <a:gd name="T18" fmla="*/ 2 w 8"/>
                  <a:gd name="T19" fmla="*/ 1 h 2"/>
                  <a:gd name="T20" fmla="*/ 2 w 8"/>
                  <a:gd name="T21" fmla="*/ 1 h 2"/>
                  <a:gd name="T22" fmla="*/ 2 w 8"/>
                  <a:gd name="T23" fmla="*/ 1 h 2"/>
                  <a:gd name="T24" fmla="*/ 2 w 8"/>
                  <a:gd name="T25" fmla="*/ 1 h 2"/>
                  <a:gd name="T26" fmla="*/ 2 w 8"/>
                  <a:gd name="T27" fmla="*/ 1 h 2"/>
                  <a:gd name="T28" fmla="*/ 2 w 8"/>
                  <a:gd name="T29" fmla="*/ 0 h 2"/>
                  <a:gd name="T30" fmla="*/ 3 w 8"/>
                  <a:gd name="T31" fmla="*/ 1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1 h 2"/>
                  <a:gd name="T38" fmla="*/ 3 w 8"/>
                  <a:gd name="T39" fmla="*/ 1 h 2"/>
                  <a:gd name="T40" fmla="*/ 4 w 8"/>
                  <a:gd name="T41" fmla="*/ 1 h 2"/>
                  <a:gd name="T42" fmla="*/ 4 w 8"/>
                  <a:gd name="T43" fmla="*/ 1 h 2"/>
                  <a:gd name="T44" fmla="*/ 4 w 8"/>
                  <a:gd name="T45" fmla="*/ 1 h 2"/>
                  <a:gd name="T46" fmla="*/ 5 w 8"/>
                  <a:gd name="T47" fmla="*/ 0 h 2"/>
                  <a:gd name="T48" fmla="*/ 5 w 8"/>
                  <a:gd name="T49" fmla="*/ 0 h 2"/>
                  <a:gd name="T50" fmla="*/ 5 w 8"/>
                  <a:gd name="T51" fmla="*/ 0 h 2"/>
                  <a:gd name="T52" fmla="*/ 5 w 8"/>
                  <a:gd name="T53" fmla="*/ 0 h 2"/>
                  <a:gd name="T54" fmla="*/ 5 w 8"/>
                  <a:gd name="T55" fmla="*/ 1 h 2"/>
                  <a:gd name="T56" fmla="*/ 5 w 8"/>
                  <a:gd name="T57" fmla="*/ 0 h 2"/>
                  <a:gd name="T58" fmla="*/ 5 w 8"/>
                  <a:gd name="T59" fmla="*/ 0 h 2"/>
                  <a:gd name="T60" fmla="*/ 5 w 8"/>
                  <a:gd name="T61" fmla="*/ 1 h 2"/>
                  <a:gd name="T62" fmla="*/ 5 w 8"/>
                  <a:gd name="T63" fmla="*/ 1 h 2"/>
                  <a:gd name="T64" fmla="*/ 6 w 8"/>
                  <a:gd name="T65" fmla="*/ 1 h 2"/>
                  <a:gd name="T66" fmla="*/ 6 w 8"/>
                  <a:gd name="T67" fmla="*/ 0 h 2"/>
                  <a:gd name="T68" fmla="*/ 6 w 8"/>
                  <a:gd name="T69" fmla="*/ 0 h 2"/>
                  <a:gd name="T70" fmla="*/ 6 w 8"/>
                  <a:gd name="T71" fmla="*/ 0 h 2"/>
                  <a:gd name="T72" fmla="*/ 6 w 8"/>
                  <a:gd name="T73" fmla="*/ 0 h 2"/>
                  <a:gd name="T74" fmla="*/ 6 w 8"/>
                  <a:gd name="T75" fmla="*/ 0 h 2"/>
                  <a:gd name="T76" fmla="*/ 7 w 8"/>
                  <a:gd name="T77" fmla="*/ 1 h 2"/>
                  <a:gd name="T78" fmla="*/ 7 w 8"/>
                  <a:gd name="T79" fmla="*/ 0 h 2"/>
                  <a:gd name="T80" fmla="*/ 7 w 8"/>
                  <a:gd name="T81" fmla="*/ 0 h 2"/>
                  <a:gd name="T82" fmla="*/ 7 w 8"/>
                  <a:gd name="T83" fmla="*/ 0 h 2"/>
                  <a:gd name="T84" fmla="*/ 7 w 8"/>
                  <a:gd name="T85" fmla="*/ 0 h 2"/>
                  <a:gd name="T86" fmla="*/ 7 w 8"/>
                  <a:gd name="T87" fmla="*/ 1 h 2"/>
                  <a:gd name="T88" fmla="*/ 7 w 8"/>
                  <a:gd name="T89" fmla="*/ 1 h 2"/>
                  <a:gd name="T90" fmla="*/ 8 w 8"/>
                  <a:gd name="T91" fmla="*/ 0 h 2"/>
                  <a:gd name="T92" fmla="*/ 8 w 8"/>
                  <a:gd name="T93" fmla="*/ 0 h 2"/>
                  <a:gd name="T94" fmla="*/ 8 w 8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36" name="Freeform 109"/>
              <p:cNvSpPr>
                <a:spLocks/>
              </p:cNvSpPr>
              <p:nvPr/>
            </p:nvSpPr>
            <p:spPr bwMode="auto">
              <a:xfrm>
                <a:off x="1201" y="3878"/>
                <a:ext cx="8" cy="2"/>
              </a:xfrm>
              <a:custGeom>
                <a:avLst/>
                <a:gdLst>
                  <a:gd name="T0" fmla="*/ 0 w 8"/>
                  <a:gd name="T1" fmla="*/ 2 h 2"/>
                  <a:gd name="T2" fmla="*/ 0 w 8"/>
                  <a:gd name="T3" fmla="*/ 2 h 2"/>
                  <a:gd name="T4" fmla="*/ 1 w 8"/>
                  <a:gd name="T5" fmla="*/ 1 h 2"/>
                  <a:gd name="T6" fmla="*/ 1 w 8"/>
                  <a:gd name="T7" fmla="*/ 1 h 2"/>
                  <a:gd name="T8" fmla="*/ 1 w 8"/>
                  <a:gd name="T9" fmla="*/ 1 h 2"/>
                  <a:gd name="T10" fmla="*/ 2 w 8"/>
                  <a:gd name="T11" fmla="*/ 1 h 2"/>
                  <a:gd name="T12" fmla="*/ 2 w 8"/>
                  <a:gd name="T13" fmla="*/ 1 h 2"/>
                  <a:gd name="T14" fmla="*/ 2 w 8"/>
                  <a:gd name="T15" fmla="*/ 0 h 2"/>
                  <a:gd name="T16" fmla="*/ 2 w 8"/>
                  <a:gd name="T17" fmla="*/ 0 h 2"/>
                  <a:gd name="T18" fmla="*/ 2 w 8"/>
                  <a:gd name="T19" fmla="*/ 0 h 2"/>
                  <a:gd name="T20" fmla="*/ 2 w 8"/>
                  <a:gd name="T21" fmla="*/ 0 h 2"/>
                  <a:gd name="T22" fmla="*/ 3 w 8"/>
                  <a:gd name="T23" fmla="*/ 0 h 2"/>
                  <a:gd name="T24" fmla="*/ 3 w 8"/>
                  <a:gd name="T25" fmla="*/ 0 h 2"/>
                  <a:gd name="T26" fmla="*/ 3 w 8"/>
                  <a:gd name="T27" fmla="*/ 0 h 2"/>
                  <a:gd name="T28" fmla="*/ 3 w 8"/>
                  <a:gd name="T29" fmla="*/ 0 h 2"/>
                  <a:gd name="T30" fmla="*/ 3 w 8"/>
                  <a:gd name="T31" fmla="*/ 1 h 2"/>
                  <a:gd name="T32" fmla="*/ 3 w 8"/>
                  <a:gd name="T33" fmla="*/ 1 h 2"/>
                  <a:gd name="T34" fmla="*/ 4 w 8"/>
                  <a:gd name="T35" fmla="*/ 1 h 2"/>
                  <a:gd name="T36" fmla="*/ 4 w 8"/>
                  <a:gd name="T37" fmla="*/ 1 h 2"/>
                  <a:gd name="T38" fmla="*/ 4 w 8"/>
                  <a:gd name="T39" fmla="*/ 1 h 2"/>
                  <a:gd name="T40" fmla="*/ 4 w 8"/>
                  <a:gd name="T41" fmla="*/ 1 h 2"/>
                  <a:gd name="T42" fmla="*/ 4 w 8"/>
                  <a:gd name="T43" fmla="*/ 1 h 2"/>
                  <a:gd name="T44" fmla="*/ 4 w 8"/>
                  <a:gd name="T45" fmla="*/ 1 h 2"/>
                  <a:gd name="T46" fmla="*/ 4 w 8"/>
                  <a:gd name="T47" fmla="*/ 1 h 2"/>
                  <a:gd name="T48" fmla="*/ 4 w 8"/>
                  <a:gd name="T49" fmla="*/ 2 h 2"/>
                  <a:gd name="T50" fmla="*/ 4 w 8"/>
                  <a:gd name="T51" fmla="*/ 1 h 2"/>
                  <a:gd name="T52" fmla="*/ 5 w 8"/>
                  <a:gd name="T53" fmla="*/ 1 h 2"/>
                  <a:gd name="T54" fmla="*/ 5 w 8"/>
                  <a:gd name="T55" fmla="*/ 2 h 2"/>
                  <a:gd name="T56" fmla="*/ 5 w 8"/>
                  <a:gd name="T57" fmla="*/ 2 h 2"/>
                  <a:gd name="T58" fmla="*/ 5 w 8"/>
                  <a:gd name="T59" fmla="*/ 2 h 2"/>
                  <a:gd name="T60" fmla="*/ 5 w 8"/>
                  <a:gd name="T61" fmla="*/ 2 h 2"/>
                  <a:gd name="T62" fmla="*/ 5 w 8"/>
                  <a:gd name="T63" fmla="*/ 2 h 2"/>
                  <a:gd name="T64" fmla="*/ 6 w 8"/>
                  <a:gd name="T65" fmla="*/ 2 h 2"/>
                  <a:gd name="T66" fmla="*/ 6 w 8"/>
                  <a:gd name="T67" fmla="*/ 2 h 2"/>
                  <a:gd name="T68" fmla="*/ 6 w 8"/>
                  <a:gd name="T69" fmla="*/ 2 h 2"/>
                  <a:gd name="T70" fmla="*/ 6 w 8"/>
                  <a:gd name="T71" fmla="*/ 2 h 2"/>
                  <a:gd name="T72" fmla="*/ 6 w 8"/>
                  <a:gd name="T73" fmla="*/ 2 h 2"/>
                  <a:gd name="T74" fmla="*/ 7 w 8"/>
                  <a:gd name="T75" fmla="*/ 2 h 2"/>
                  <a:gd name="T76" fmla="*/ 7 w 8"/>
                  <a:gd name="T77" fmla="*/ 2 h 2"/>
                  <a:gd name="T78" fmla="*/ 7 w 8"/>
                  <a:gd name="T79" fmla="*/ 2 h 2"/>
                  <a:gd name="T80" fmla="*/ 7 w 8"/>
                  <a:gd name="T81" fmla="*/ 2 h 2"/>
                  <a:gd name="T82" fmla="*/ 7 w 8"/>
                  <a:gd name="T83" fmla="*/ 2 h 2"/>
                  <a:gd name="T84" fmla="*/ 7 w 8"/>
                  <a:gd name="T85" fmla="*/ 2 h 2"/>
                  <a:gd name="T86" fmla="*/ 7 w 8"/>
                  <a:gd name="T87" fmla="*/ 2 h 2"/>
                  <a:gd name="T88" fmla="*/ 8 w 8"/>
                  <a:gd name="T89" fmla="*/ 2 h 2"/>
                  <a:gd name="T90" fmla="*/ 8 w 8"/>
                  <a:gd name="T91" fmla="*/ 2 h 2"/>
                  <a:gd name="T92" fmla="*/ 8 w 8"/>
                  <a:gd name="T93" fmla="*/ 2 h 2"/>
                  <a:gd name="T94" fmla="*/ 8 w 8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37" name="Freeform 110"/>
              <p:cNvSpPr>
                <a:spLocks/>
              </p:cNvSpPr>
              <p:nvPr/>
            </p:nvSpPr>
            <p:spPr bwMode="auto">
              <a:xfrm>
                <a:off x="1209" y="3879"/>
                <a:ext cx="9" cy="2"/>
              </a:xfrm>
              <a:custGeom>
                <a:avLst/>
                <a:gdLst>
                  <a:gd name="T0" fmla="*/ 0 w 9"/>
                  <a:gd name="T1" fmla="*/ 1 h 2"/>
                  <a:gd name="T2" fmla="*/ 0 w 9"/>
                  <a:gd name="T3" fmla="*/ 1 h 2"/>
                  <a:gd name="T4" fmla="*/ 1 w 9"/>
                  <a:gd name="T5" fmla="*/ 1 h 2"/>
                  <a:gd name="T6" fmla="*/ 1 w 9"/>
                  <a:gd name="T7" fmla="*/ 1 h 2"/>
                  <a:gd name="T8" fmla="*/ 1 w 9"/>
                  <a:gd name="T9" fmla="*/ 1 h 2"/>
                  <a:gd name="T10" fmla="*/ 1 w 9"/>
                  <a:gd name="T11" fmla="*/ 1 h 2"/>
                  <a:gd name="T12" fmla="*/ 1 w 9"/>
                  <a:gd name="T13" fmla="*/ 1 h 2"/>
                  <a:gd name="T14" fmla="*/ 1 w 9"/>
                  <a:gd name="T15" fmla="*/ 1 h 2"/>
                  <a:gd name="T16" fmla="*/ 1 w 9"/>
                  <a:gd name="T17" fmla="*/ 1 h 2"/>
                  <a:gd name="T18" fmla="*/ 1 w 9"/>
                  <a:gd name="T19" fmla="*/ 1 h 2"/>
                  <a:gd name="T20" fmla="*/ 1 w 9"/>
                  <a:gd name="T21" fmla="*/ 1 h 2"/>
                  <a:gd name="T22" fmla="*/ 1 w 9"/>
                  <a:gd name="T23" fmla="*/ 1 h 2"/>
                  <a:gd name="T24" fmla="*/ 2 w 9"/>
                  <a:gd name="T25" fmla="*/ 1 h 2"/>
                  <a:gd name="T26" fmla="*/ 2 w 9"/>
                  <a:gd name="T27" fmla="*/ 1 h 2"/>
                  <a:gd name="T28" fmla="*/ 2 w 9"/>
                  <a:gd name="T29" fmla="*/ 1 h 2"/>
                  <a:gd name="T30" fmla="*/ 2 w 9"/>
                  <a:gd name="T31" fmla="*/ 1 h 2"/>
                  <a:gd name="T32" fmla="*/ 3 w 9"/>
                  <a:gd name="T33" fmla="*/ 1 h 2"/>
                  <a:gd name="T34" fmla="*/ 3 w 9"/>
                  <a:gd name="T35" fmla="*/ 1 h 2"/>
                  <a:gd name="T36" fmla="*/ 3 w 9"/>
                  <a:gd name="T37" fmla="*/ 1 h 2"/>
                  <a:gd name="T38" fmla="*/ 3 w 9"/>
                  <a:gd name="T39" fmla="*/ 1 h 2"/>
                  <a:gd name="T40" fmla="*/ 3 w 9"/>
                  <a:gd name="T41" fmla="*/ 1 h 2"/>
                  <a:gd name="T42" fmla="*/ 4 w 9"/>
                  <a:gd name="T43" fmla="*/ 1 h 2"/>
                  <a:gd name="T44" fmla="*/ 4 w 9"/>
                  <a:gd name="T45" fmla="*/ 1 h 2"/>
                  <a:gd name="T46" fmla="*/ 4 w 9"/>
                  <a:gd name="T47" fmla="*/ 1 h 2"/>
                  <a:gd name="T48" fmla="*/ 4 w 9"/>
                  <a:gd name="T49" fmla="*/ 1 h 2"/>
                  <a:gd name="T50" fmla="*/ 4 w 9"/>
                  <a:gd name="T51" fmla="*/ 0 h 2"/>
                  <a:gd name="T52" fmla="*/ 4 w 9"/>
                  <a:gd name="T53" fmla="*/ 1 h 2"/>
                  <a:gd name="T54" fmla="*/ 4 w 9"/>
                  <a:gd name="T55" fmla="*/ 1 h 2"/>
                  <a:gd name="T56" fmla="*/ 5 w 9"/>
                  <a:gd name="T57" fmla="*/ 1 h 2"/>
                  <a:gd name="T58" fmla="*/ 5 w 9"/>
                  <a:gd name="T59" fmla="*/ 1 h 2"/>
                  <a:gd name="T60" fmla="*/ 5 w 9"/>
                  <a:gd name="T61" fmla="*/ 1 h 2"/>
                  <a:gd name="T62" fmla="*/ 5 w 9"/>
                  <a:gd name="T63" fmla="*/ 1 h 2"/>
                  <a:gd name="T64" fmla="*/ 6 w 9"/>
                  <a:gd name="T65" fmla="*/ 1 h 2"/>
                  <a:gd name="T66" fmla="*/ 6 w 9"/>
                  <a:gd name="T67" fmla="*/ 1 h 2"/>
                  <a:gd name="T68" fmla="*/ 6 w 9"/>
                  <a:gd name="T69" fmla="*/ 1 h 2"/>
                  <a:gd name="T70" fmla="*/ 6 w 9"/>
                  <a:gd name="T71" fmla="*/ 0 h 2"/>
                  <a:gd name="T72" fmla="*/ 6 w 9"/>
                  <a:gd name="T73" fmla="*/ 0 h 2"/>
                  <a:gd name="T74" fmla="*/ 6 w 9"/>
                  <a:gd name="T75" fmla="*/ 0 h 2"/>
                  <a:gd name="T76" fmla="*/ 7 w 9"/>
                  <a:gd name="T77" fmla="*/ 0 h 2"/>
                  <a:gd name="T78" fmla="*/ 7 w 9"/>
                  <a:gd name="T79" fmla="*/ 0 h 2"/>
                  <a:gd name="T80" fmla="*/ 7 w 9"/>
                  <a:gd name="T81" fmla="*/ 0 h 2"/>
                  <a:gd name="T82" fmla="*/ 7 w 9"/>
                  <a:gd name="T83" fmla="*/ 0 h 2"/>
                  <a:gd name="T84" fmla="*/ 8 w 9"/>
                  <a:gd name="T85" fmla="*/ 0 h 2"/>
                  <a:gd name="T86" fmla="*/ 8 w 9"/>
                  <a:gd name="T87" fmla="*/ 0 h 2"/>
                  <a:gd name="T88" fmla="*/ 8 w 9"/>
                  <a:gd name="T89" fmla="*/ 0 h 2"/>
                  <a:gd name="T90" fmla="*/ 8 w 9"/>
                  <a:gd name="T91" fmla="*/ 0 h 2"/>
                  <a:gd name="T92" fmla="*/ 8 w 9"/>
                  <a:gd name="T93" fmla="*/ 0 h 2"/>
                  <a:gd name="T94" fmla="*/ 9 w 9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38" name="Freeform 111"/>
              <p:cNvSpPr>
                <a:spLocks/>
              </p:cNvSpPr>
              <p:nvPr/>
            </p:nvSpPr>
            <p:spPr bwMode="auto">
              <a:xfrm>
                <a:off x="1218" y="3877"/>
                <a:ext cx="8" cy="2"/>
              </a:xfrm>
              <a:custGeom>
                <a:avLst/>
                <a:gdLst>
                  <a:gd name="T0" fmla="*/ 0 w 8"/>
                  <a:gd name="T1" fmla="*/ 2 h 2"/>
                  <a:gd name="T2" fmla="*/ 0 w 8"/>
                  <a:gd name="T3" fmla="*/ 2 h 2"/>
                  <a:gd name="T4" fmla="*/ 0 w 8"/>
                  <a:gd name="T5" fmla="*/ 2 h 2"/>
                  <a:gd name="T6" fmla="*/ 0 w 8"/>
                  <a:gd name="T7" fmla="*/ 2 h 2"/>
                  <a:gd name="T8" fmla="*/ 0 w 8"/>
                  <a:gd name="T9" fmla="*/ 2 h 2"/>
                  <a:gd name="T10" fmla="*/ 0 w 8"/>
                  <a:gd name="T11" fmla="*/ 2 h 2"/>
                  <a:gd name="T12" fmla="*/ 1 w 8"/>
                  <a:gd name="T13" fmla="*/ 2 h 2"/>
                  <a:gd name="T14" fmla="*/ 1 w 8"/>
                  <a:gd name="T15" fmla="*/ 2 h 2"/>
                  <a:gd name="T16" fmla="*/ 1 w 8"/>
                  <a:gd name="T17" fmla="*/ 2 h 2"/>
                  <a:gd name="T18" fmla="*/ 1 w 8"/>
                  <a:gd name="T19" fmla="*/ 2 h 2"/>
                  <a:gd name="T20" fmla="*/ 1 w 8"/>
                  <a:gd name="T21" fmla="*/ 2 h 2"/>
                  <a:gd name="T22" fmla="*/ 1 w 8"/>
                  <a:gd name="T23" fmla="*/ 2 h 2"/>
                  <a:gd name="T24" fmla="*/ 2 w 8"/>
                  <a:gd name="T25" fmla="*/ 2 h 2"/>
                  <a:gd name="T26" fmla="*/ 2 w 8"/>
                  <a:gd name="T27" fmla="*/ 2 h 2"/>
                  <a:gd name="T28" fmla="*/ 2 w 8"/>
                  <a:gd name="T29" fmla="*/ 2 h 2"/>
                  <a:gd name="T30" fmla="*/ 2 w 8"/>
                  <a:gd name="T31" fmla="*/ 2 h 2"/>
                  <a:gd name="T32" fmla="*/ 3 w 8"/>
                  <a:gd name="T33" fmla="*/ 2 h 2"/>
                  <a:gd name="T34" fmla="*/ 3 w 8"/>
                  <a:gd name="T35" fmla="*/ 2 h 2"/>
                  <a:gd name="T36" fmla="*/ 3 w 8"/>
                  <a:gd name="T37" fmla="*/ 2 h 2"/>
                  <a:gd name="T38" fmla="*/ 3 w 8"/>
                  <a:gd name="T39" fmla="*/ 2 h 2"/>
                  <a:gd name="T40" fmla="*/ 3 w 8"/>
                  <a:gd name="T41" fmla="*/ 2 h 2"/>
                  <a:gd name="T42" fmla="*/ 3 w 8"/>
                  <a:gd name="T43" fmla="*/ 2 h 2"/>
                  <a:gd name="T44" fmla="*/ 3 w 8"/>
                  <a:gd name="T45" fmla="*/ 2 h 2"/>
                  <a:gd name="T46" fmla="*/ 3 w 8"/>
                  <a:gd name="T47" fmla="*/ 2 h 2"/>
                  <a:gd name="T48" fmla="*/ 3 w 8"/>
                  <a:gd name="T49" fmla="*/ 2 h 2"/>
                  <a:gd name="T50" fmla="*/ 4 w 8"/>
                  <a:gd name="T51" fmla="*/ 2 h 2"/>
                  <a:gd name="T52" fmla="*/ 4 w 8"/>
                  <a:gd name="T53" fmla="*/ 2 h 2"/>
                  <a:gd name="T54" fmla="*/ 4 w 8"/>
                  <a:gd name="T55" fmla="*/ 2 h 2"/>
                  <a:gd name="T56" fmla="*/ 4 w 8"/>
                  <a:gd name="T57" fmla="*/ 2 h 2"/>
                  <a:gd name="T58" fmla="*/ 4 w 8"/>
                  <a:gd name="T59" fmla="*/ 2 h 2"/>
                  <a:gd name="T60" fmla="*/ 5 w 8"/>
                  <a:gd name="T61" fmla="*/ 2 h 2"/>
                  <a:gd name="T62" fmla="*/ 5 w 8"/>
                  <a:gd name="T63" fmla="*/ 2 h 2"/>
                  <a:gd name="T64" fmla="*/ 5 w 8"/>
                  <a:gd name="T65" fmla="*/ 2 h 2"/>
                  <a:gd name="T66" fmla="*/ 5 w 8"/>
                  <a:gd name="T67" fmla="*/ 2 h 2"/>
                  <a:gd name="T68" fmla="*/ 5 w 8"/>
                  <a:gd name="T69" fmla="*/ 2 h 2"/>
                  <a:gd name="T70" fmla="*/ 5 w 8"/>
                  <a:gd name="T71" fmla="*/ 2 h 2"/>
                  <a:gd name="T72" fmla="*/ 5 w 8"/>
                  <a:gd name="T73" fmla="*/ 2 h 2"/>
                  <a:gd name="T74" fmla="*/ 5 w 8"/>
                  <a:gd name="T75" fmla="*/ 2 h 2"/>
                  <a:gd name="T76" fmla="*/ 5 w 8"/>
                  <a:gd name="T77" fmla="*/ 2 h 2"/>
                  <a:gd name="T78" fmla="*/ 6 w 8"/>
                  <a:gd name="T79" fmla="*/ 2 h 2"/>
                  <a:gd name="T80" fmla="*/ 6 w 8"/>
                  <a:gd name="T81" fmla="*/ 2 h 2"/>
                  <a:gd name="T82" fmla="*/ 6 w 8"/>
                  <a:gd name="T83" fmla="*/ 2 h 2"/>
                  <a:gd name="T84" fmla="*/ 7 w 8"/>
                  <a:gd name="T85" fmla="*/ 1 h 2"/>
                  <a:gd name="T86" fmla="*/ 7 w 8"/>
                  <a:gd name="T87" fmla="*/ 1 h 2"/>
                  <a:gd name="T88" fmla="*/ 7 w 8"/>
                  <a:gd name="T89" fmla="*/ 1 h 2"/>
                  <a:gd name="T90" fmla="*/ 7 w 8"/>
                  <a:gd name="T91" fmla="*/ 0 h 2"/>
                  <a:gd name="T92" fmla="*/ 7 w 8"/>
                  <a:gd name="T93" fmla="*/ 0 h 2"/>
                  <a:gd name="T94" fmla="*/ 8 w 8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39" name="Freeform 112"/>
              <p:cNvSpPr>
                <a:spLocks/>
              </p:cNvSpPr>
              <p:nvPr/>
            </p:nvSpPr>
            <p:spPr bwMode="auto">
              <a:xfrm>
                <a:off x="1226" y="3832"/>
                <a:ext cx="9" cy="45"/>
              </a:xfrm>
              <a:custGeom>
                <a:avLst/>
                <a:gdLst>
                  <a:gd name="T0" fmla="*/ 0 w 9"/>
                  <a:gd name="T1" fmla="*/ 45 h 45"/>
                  <a:gd name="T2" fmla="*/ 0 w 9"/>
                  <a:gd name="T3" fmla="*/ 44 h 45"/>
                  <a:gd name="T4" fmla="*/ 0 w 9"/>
                  <a:gd name="T5" fmla="*/ 44 h 45"/>
                  <a:gd name="T6" fmla="*/ 0 w 9"/>
                  <a:gd name="T7" fmla="*/ 42 h 45"/>
                  <a:gd name="T8" fmla="*/ 1 w 9"/>
                  <a:gd name="T9" fmla="*/ 42 h 45"/>
                  <a:gd name="T10" fmla="*/ 1 w 9"/>
                  <a:gd name="T11" fmla="*/ 41 h 45"/>
                  <a:gd name="T12" fmla="*/ 1 w 9"/>
                  <a:gd name="T13" fmla="*/ 41 h 45"/>
                  <a:gd name="T14" fmla="*/ 1 w 9"/>
                  <a:gd name="T15" fmla="*/ 40 h 45"/>
                  <a:gd name="T16" fmla="*/ 2 w 9"/>
                  <a:gd name="T17" fmla="*/ 40 h 45"/>
                  <a:gd name="T18" fmla="*/ 2 w 9"/>
                  <a:gd name="T19" fmla="*/ 39 h 45"/>
                  <a:gd name="T20" fmla="*/ 2 w 9"/>
                  <a:gd name="T21" fmla="*/ 38 h 45"/>
                  <a:gd name="T22" fmla="*/ 2 w 9"/>
                  <a:gd name="T23" fmla="*/ 38 h 45"/>
                  <a:gd name="T24" fmla="*/ 2 w 9"/>
                  <a:gd name="T25" fmla="*/ 38 h 45"/>
                  <a:gd name="T26" fmla="*/ 3 w 9"/>
                  <a:gd name="T27" fmla="*/ 38 h 45"/>
                  <a:gd name="T28" fmla="*/ 3 w 9"/>
                  <a:gd name="T29" fmla="*/ 36 h 45"/>
                  <a:gd name="T30" fmla="*/ 3 w 9"/>
                  <a:gd name="T31" fmla="*/ 35 h 45"/>
                  <a:gd name="T32" fmla="*/ 4 w 9"/>
                  <a:gd name="T33" fmla="*/ 35 h 45"/>
                  <a:gd name="T34" fmla="*/ 4 w 9"/>
                  <a:gd name="T35" fmla="*/ 34 h 45"/>
                  <a:gd name="T36" fmla="*/ 4 w 9"/>
                  <a:gd name="T37" fmla="*/ 33 h 45"/>
                  <a:gd name="T38" fmla="*/ 4 w 9"/>
                  <a:gd name="T39" fmla="*/ 32 h 45"/>
                  <a:gd name="T40" fmla="*/ 5 w 9"/>
                  <a:gd name="T41" fmla="*/ 30 h 45"/>
                  <a:gd name="T42" fmla="*/ 5 w 9"/>
                  <a:gd name="T43" fmla="*/ 27 h 45"/>
                  <a:gd name="T44" fmla="*/ 5 w 9"/>
                  <a:gd name="T45" fmla="*/ 24 h 45"/>
                  <a:gd name="T46" fmla="*/ 5 w 9"/>
                  <a:gd name="T47" fmla="*/ 21 h 45"/>
                  <a:gd name="T48" fmla="*/ 5 w 9"/>
                  <a:gd name="T49" fmla="*/ 17 h 45"/>
                  <a:gd name="T50" fmla="*/ 6 w 9"/>
                  <a:gd name="T51" fmla="*/ 14 h 45"/>
                  <a:gd name="T52" fmla="*/ 6 w 9"/>
                  <a:gd name="T53" fmla="*/ 10 h 45"/>
                  <a:gd name="T54" fmla="*/ 6 w 9"/>
                  <a:gd name="T55" fmla="*/ 6 h 45"/>
                  <a:gd name="T56" fmla="*/ 6 w 9"/>
                  <a:gd name="T57" fmla="*/ 2 h 45"/>
                  <a:gd name="T58" fmla="*/ 7 w 9"/>
                  <a:gd name="T59" fmla="*/ 0 h 45"/>
                  <a:gd name="T60" fmla="*/ 7 w 9"/>
                  <a:gd name="T61" fmla="*/ 0 h 45"/>
                  <a:gd name="T62" fmla="*/ 7 w 9"/>
                  <a:gd name="T63" fmla="*/ 0 h 45"/>
                  <a:gd name="T64" fmla="*/ 7 w 9"/>
                  <a:gd name="T65" fmla="*/ 0 h 45"/>
                  <a:gd name="T66" fmla="*/ 7 w 9"/>
                  <a:gd name="T67" fmla="*/ 0 h 45"/>
                  <a:gd name="T68" fmla="*/ 7 w 9"/>
                  <a:gd name="T69" fmla="*/ 0 h 45"/>
                  <a:gd name="T70" fmla="*/ 7 w 9"/>
                  <a:gd name="T71" fmla="*/ 3 h 45"/>
                  <a:gd name="T72" fmla="*/ 7 w 9"/>
                  <a:gd name="T73" fmla="*/ 3 h 45"/>
                  <a:gd name="T74" fmla="*/ 8 w 9"/>
                  <a:gd name="T75" fmla="*/ 7 h 45"/>
                  <a:gd name="T76" fmla="*/ 8 w 9"/>
                  <a:gd name="T77" fmla="*/ 7 h 45"/>
                  <a:gd name="T78" fmla="*/ 8 w 9"/>
                  <a:gd name="T79" fmla="*/ 10 h 45"/>
                  <a:gd name="T80" fmla="*/ 8 w 9"/>
                  <a:gd name="T81" fmla="*/ 10 h 45"/>
                  <a:gd name="T82" fmla="*/ 8 w 9"/>
                  <a:gd name="T83" fmla="*/ 14 h 45"/>
                  <a:gd name="T84" fmla="*/ 8 w 9"/>
                  <a:gd name="T85" fmla="*/ 14 h 45"/>
                  <a:gd name="T86" fmla="*/ 8 w 9"/>
                  <a:gd name="T87" fmla="*/ 19 h 45"/>
                  <a:gd name="T88" fmla="*/ 8 w 9"/>
                  <a:gd name="T89" fmla="*/ 19 h 45"/>
                  <a:gd name="T90" fmla="*/ 9 w 9"/>
                  <a:gd name="T91" fmla="*/ 24 h 45"/>
                  <a:gd name="T92" fmla="*/ 9 w 9"/>
                  <a:gd name="T93" fmla="*/ 24 h 45"/>
                  <a:gd name="T94" fmla="*/ 9 w 9"/>
                  <a:gd name="T95" fmla="*/ 27 h 45"/>
                  <a:gd name="T96" fmla="*/ 9 w 9"/>
                  <a:gd name="T97" fmla="*/ 2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45">
                    <a:moveTo>
                      <a:pt x="0" y="45"/>
                    </a:moveTo>
                    <a:lnTo>
                      <a:pt x="0" y="45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3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1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5" y="31"/>
                    </a:lnTo>
                    <a:lnTo>
                      <a:pt x="5" y="30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1"/>
                    </a:lnTo>
                    <a:lnTo>
                      <a:pt x="5" y="20"/>
                    </a:lnTo>
                    <a:lnTo>
                      <a:pt x="5" y="17"/>
                    </a:lnTo>
                    <a:lnTo>
                      <a:pt x="6" y="17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10"/>
                    </a:lnTo>
                    <a:lnTo>
                      <a:pt x="8" y="7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8" y="19"/>
                    </a:lnTo>
                    <a:lnTo>
                      <a:pt x="8" y="15"/>
                    </a:lnTo>
                    <a:lnTo>
                      <a:pt x="8" y="19"/>
                    </a:lnTo>
                    <a:lnTo>
                      <a:pt x="9" y="20"/>
                    </a:lnTo>
                    <a:lnTo>
                      <a:pt x="9" y="24"/>
                    </a:lnTo>
                    <a:lnTo>
                      <a:pt x="9" y="20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9" y="27"/>
                    </a:lnTo>
                    <a:lnTo>
                      <a:pt x="9" y="24"/>
                    </a:lnTo>
                    <a:lnTo>
                      <a:pt x="9" y="27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40" name="Freeform 113"/>
              <p:cNvSpPr>
                <a:spLocks/>
              </p:cNvSpPr>
              <p:nvPr/>
            </p:nvSpPr>
            <p:spPr bwMode="auto">
              <a:xfrm>
                <a:off x="1235" y="3859"/>
                <a:ext cx="7" cy="18"/>
              </a:xfrm>
              <a:custGeom>
                <a:avLst/>
                <a:gdLst>
                  <a:gd name="T0" fmla="*/ 0 w 7"/>
                  <a:gd name="T1" fmla="*/ 1 h 18"/>
                  <a:gd name="T2" fmla="*/ 0 w 7"/>
                  <a:gd name="T3" fmla="*/ 1 h 18"/>
                  <a:gd name="T4" fmla="*/ 1 w 7"/>
                  <a:gd name="T5" fmla="*/ 5 h 18"/>
                  <a:gd name="T6" fmla="*/ 1 w 7"/>
                  <a:gd name="T7" fmla="*/ 5 h 18"/>
                  <a:gd name="T8" fmla="*/ 1 w 7"/>
                  <a:gd name="T9" fmla="*/ 8 h 18"/>
                  <a:gd name="T10" fmla="*/ 1 w 7"/>
                  <a:gd name="T11" fmla="*/ 8 h 18"/>
                  <a:gd name="T12" fmla="*/ 1 w 7"/>
                  <a:gd name="T13" fmla="*/ 10 h 18"/>
                  <a:gd name="T14" fmla="*/ 1 w 7"/>
                  <a:gd name="T15" fmla="*/ 10 h 18"/>
                  <a:gd name="T16" fmla="*/ 1 w 7"/>
                  <a:gd name="T17" fmla="*/ 12 h 18"/>
                  <a:gd name="T18" fmla="*/ 1 w 7"/>
                  <a:gd name="T19" fmla="*/ 12 h 18"/>
                  <a:gd name="T20" fmla="*/ 1 w 7"/>
                  <a:gd name="T21" fmla="*/ 13 h 18"/>
                  <a:gd name="T22" fmla="*/ 1 w 7"/>
                  <a:gd name="T23" fmla="*/ 13 h 18"/>
                  <a:gd name="T24" fmla="*/ 1 w 7"/>
                  <a:gd name="T25" fmla="*/ 15 h 18"/>
                  <a:gd name="T26" fmla="*/ 1 w 7"/>
                  <a:gd name="T27" fmla="*/ 15 h 18"/>
                  <a:gd name="T28" fmla="*/ 2 w 7"/>
                  <a:gd name="T29" fmla="*/ 15 h 18"/>
                  <a:gd name="T30" fmla="*/ 2 w 7"/>
                  <a:gd name="T31" fmla="*/ 15 h 18"/>
                  <a:gd name="T32" fmla="*/ 2 w 7"/>
                  <a:gd name="T33" fmla="*/ 16 h 18"/>
                  <a:gd name="T34" fmla="*/ 2 w 7"/>
                  <a:gd name="T35" fmla="*/ 16 h 18"/>
                  <a:gd name="T36" fmla="*/ 2 w 7"/>
                  <a:gd name="T37" fmla="*/ 16 h 18"/>
                  <a:gd name="T38" fmla="*/ 2 w 7"/>
                  <a:gd name="T39" fmla="*/ 16 h 18"/>
                  <a:gd name="T40" fmla="*/ 3 w 7"/>
                  <a:gd name="T41" fmla="*/ 17 h 18"/>
                  <a:gd name="T42" fmla="*/ 3 w 7"/>
                  <a:gd name="T43" fmla="*/ 17 h 18"/>
                  <a:gd name="T44" fmla="*/ 3 w 7"/>
                  <a:gd name="T45" fmla="*/ 18 h 18"/>
                  <a:gd name="T46" fmla="*/ 3 w 7"/>
                  <a:gd name="T47" fmla="*/ 18 h 18"/>
                  <a:gd name="T48" fmla="*/ 3 w 7"/>
                  <a:gd name="T49" fmla="*/ 17 h 18"/>
                  <a:gd name="T50" fmla="*/ 3 w 7"/>
                  <a:gd name="T51" fmla="*/ 18 h 18"/>
                  <a:gd name="T52" fmla="*/ 3 w 7"/>
                  <a:gd name="T53" fmla="*/ 18 h 18"/>
                  <a:gd name="T54" fmla="*/ 3 w 7"/>
                  <a:gd name="T55" fmla="*/ 18 h 18"/>
                  <a:gd name="T56" fmla="*/ 3 w 7"/>
                  <a:gd name="T57" fmla="*/ 18 h 18"/>
                  <a:gd name="T58" fmla="*/ 4 w 7"/>
                  <a:gd name="T59" fmla="*/ 18 h 18"/>
                  <a:gd name="T60" fmla="*/ 4 w 7"/>
                  <a:gd name="T61" fmla="*/ 18 h 18"/>
                  <a:gd name="T62" fmla="*/ 4 w 7"/>
                  <a:gd name="T63" fmla="*/ 18 h 18"/>
                  <a:gd name="T64" fmla="*/ 4 w 7"/>
                  <a:gd name="T65" fmla="*/ 18 h 18"/>
                  <a:gd name="T66" fmla="*/ 4 w 7"/>
                  <a:gd name="T67" fmla="*/ 18 h 18"/>
                  <a:gd name="T68" fmla="*/ 5 w 7"/>
                  <a:gd name="T69" fmla="*/ 18 h 18"/>
                  <a:gd name="T70" fmla="*/ 5 w 7"/>
                  <a:gd name="T71" fmla="*/ 18 h 18"/>
                  <a:gd name="T72" fmla="*/ 5 w 7"/>
                  <a:gd name="T73" fmla="*/ 18 h 18"/>
                  <a:gd name="T74" fmla="*/ 5 w 7"/>
                  <a:gd name="T75" fmla="*/ 18 h 18"/>
                  <a:gd name="T76" fmla="*/ 5 w 7"/>
                  <a:gd name="T77" fmla="*/ 18 h 18"/>
                  <a:gd name="T78" fmla="*/ 6 w 7"/>
                  <a:gd name="T79" fmla="*/ 18 h 18"/>
                  <a:gd name="T80" fmla="*/ 6 w 7"/>
                  <a:gd name="T81" fmla="*/ 18 h 18"/>
                  <a:gd name="T82" fmla="*/ 6 w 7"/>
                  <a:gd name="T83" fmla="*/ 18 h 18"/>
                  <a:gd name="T84" fmla="*/ 6 w 7"/>
                  <a:gd name="T85" fmla="*/ 18 h 18"/>
                  <a:gd name="T86" fmla="*/ 6 w 7"/>
                  <a:gd name="T87" fmla="*/ 17 h 18"/>
                  <a:gd name="T88" fmla="*/ 6 w 7"/>
                  <a:gd name="T89" fmla="*/ 17 h 18"/>
                  <a:gd name="T90" fmla="*/ 6 w 7"/>
                  <a:gd name="T91" fmla="*/ 17 h 18"/>
                  <a:gd name="T92" fmla="*/ 7 w 7"/>
                  <a:gd name="T93" fmla="*/ 17 h 18"/>
                  <a:gd name="T94" fmla="*/ 7 w 7"/>
                  <a:gd name="T95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18">
                    <a:moveTo>
                      <a:pt x="0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7" y="17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41" name="Freeform 114"/>
              <p:cNvSpPr>
                <a:spLocks/>
              </p:cNvSpPr>
              <p:nvPr/>
            </p:nvSpPr>
            <p:spPr bwMode="auto">
              <a:xfrm>
                <a:off x="1242" y="3874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1 w 7"/>
                  <a:gd name="T3" fmla="*/ 1 h 3"/>
                  <a:gd name="T4" fmla="*/ 1 w 7"/>
                  <a:gd name="T5" fmla="*/ 0 h 3"/>
                  <a:gd name="T6" fmla="*/ 1 w 7"/>
                  <a:gd name="T7" fmla="*/ 0 h 3"/>
                  <a:gd name="T8" fmla="*/ 1 w 7"/>
                  <a:gd name="T9" fmla="*/ 1 h 3"/>
                  <a:gd name="T10" fmla="*/ 1 w 7"/>
                  <a:gd name="T11" fmla="*/ 0 h 3"/>
                  <a:gd name="T12" fmla="*/ 1 w 7"/>
                  <a:gd name="T13" fmla="*/ 0 h 3"/>
                  <a:gd name="T14" fmla="*/ 1 w 7"/>
                  <a:gd name="T15" fmla="*/ 0 h 3"/>
                  <a:gd name="T16" fmla="*/ 1 w 7"/>
                  <a:gd name="T17" fmla="*/ 0 h 3"/>
                  <a:gd name="T18" fmla="*/ 2 w 7"/>
                  <a:gd name="T19" fmla="*/ 0 h 3"/>
                  <a:gd name="T20" fmla="*/ 2 w 7"/>
                  <a:gd name="T21" fmla="*/ 0 h 3"/>
                  <a:gd name="T22" fmla="*/ 2 w 7"/>
                  <a:gd name="T23" fmla="*/ 0 h 3"/>
                  <a:gd name="T24" fmla="*/ 2 w 7"/>
                  <a:gd name="T25" fmla="*/ 0 h 3"/>
                  <a:gd name="T26" fmla="*/ 3 w 7"/>
                  <a:gd name="T27" fmla="*/ 0 h 3"/>
                  <a:gd name="T28" fmla="*/ 3 w 7"/>
                  <a:gd name="T29" fmla="*/ 0 h 3"/>
                  <a:gd name="T30" fmla="*/ 3 w 7"/>
                  <a:gd name="T31" fmla="*/ 0 h 3"/>
                  <a:gd name="T32" fmla="*/ 3 w 7"/>
                  <a:gd name="T33" fmla="*/ 0 h 3"/>
                  <a:gd name="T34" fmla="*/ 3 w 7"/>
                  <a:gd name="T35" fmla="*/ 0 h 3"/>
                  <a:gd name="T36" fmla="*/ 4 w 7"/>
                  <a:gd name="T37" fmla="*/ 0 h 3"/>
                  <a:gd name="T38" fmla="*/ 4 w 7"/>
                  <a:gd name="T39" fmla="*/ 0 h 3"/>
                  <a:gd name="T40" fmla="*/ 4 w 7"/>
                  <a:gd name="T41" fmla="*/ 0 h 3"/>
                  <a:gd name="T42" fmla="*/ 4 w 7"/>
                  <a:gd name="T43" fmla="*/ 0 h 3"/>
                  <a:gd name="T44" fmla="*/ 4 w 7"/>
                  <a:gd name="T45" fmla="*/ 0 h 3"/>
                  <a:gd name="T46" fmla="*/ 4 w 7"/>
                  <a:gd name="T47" fmla="*/ 0 h 3"/>
                  <a:gd name="T48" fmla="*/ 4 w 7"/>
                  <a:gd name="T49" fmla="*/ 1 h 3"/>
                  <a:gd name="T50" fmla="*/ 4 w 7"/>
                  <a:gd name="T51" fmla="*/ 1 h 3"/>
                  <a:gd name="T52" fmla="*/ 4 w 7"/>
                  <a:gd name="T53" fmla="*/ 0 h 3"/>
                  <a:gd name="T54" fmla="*/ 5 w 7"/>
                  <a:gd name="T55" fmla="*/ 0 h 3"/>
                  <a:gd name="T56" fmla="*/ 5 w 7"/>
                  <a:gd name="T57" fmla="*/ 0 h 3"/>
                  <a:gd name="T58" fmla="*/ 5 w 7"/>
                  <a:gd name="T59" fmla="*/ 1 h 3"/>
                  <a:gd name="T60" fmla="*/ 5 w 7"/>
                  <a:gd name="T61" fmla="*/ 1 h 3"/>
                  <a:gd name="T62" fmla="*/ 5 w 7"/>
                  <a:gd name="T63" fmla="*/ 0 h 3"/>
                  <a:gd name="T64" fmla="*/ 5 w 7"/>
                  <a:gd name="T65" fmla="*/ 1 h 3"/>
                  <a:gd name="T66" fmla="*/ 5 w 7"/>
                  <a:gd name="T67" fmla="*/ 1 h 3"/>
                  <a:gd name="T68" fmla="*/ 6 w 7"/>
                  <a:gd name="T69" fmla="*/ 1 h 3"/>
                  <a:gd name="T70" fmla="*/ 6 w 7"/>
                  <a:gd name="T71" fmla="*/ 1 h 3"/>
                  <a:gd name="T72" fmla="*/ 6 w 7"/>
                  <a:gd name="T73" fmla="*/ 1 h 3"/>
                  <a:gd name="T74" fmla="*/ 6 w 7"/>
                  <a:gd name="T75" fmla="*/ 1 h 3"/>
                  <a:gd name="T76" fmla="*/ 6 w 7"/>
                  <a:gd name="T77" fmla="*/ 1 h 3"/>
                  <a:gd name="T78" fmla="*/ 6 w 7"/>
                  <a:gd name="T79" fmla="*/ 2 h 3"/>
                  <a:gd name="T80" fmla="*/ 6 w 7"/>
                  <a:gd name="T81" fmla="*/ 2 h 3"/>
                  <a:gd name="T82" fmla="*/ 6 w 7"/>
                  <a:gd name="T83" fmla="*/ 2 h 3"/>
                  <a:gd name="T84" fmla="*/ 6 w 7"/>
                  <a:gd name="T85" fmla="*/ 2 h 3"/>
                  <a:gd name="T86" fmla="*/ 7 w 7"/>
                  <a:gd name="T87" fmla="*/ 2 h 3"/>
                  <a:gd name="T88" fmla="*/ 7 w 7"/>
                  <a:gd name="T89" fmla="*/ 2 h 3"/>
                  <a:gd name="T90" fmla="*/ 7 w 7"/>
                  <a:gd name="T91" fmla="*/ 3 h 3"/>
                  <a:gd name="T92" fmla="*/ 7 w 7"/>
                  <a:gd name="T93" fmla="*/ 3 h 3"/>
                  <a:gd name="T94" fmla="*/ 7 w 7"/>
                  <a:gd name="T95" fmla="*/ 3 h 3"/>
                  <a:gd name="T96" fmla="*/ 7 w 7"/>
                  <a:gd name="T9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42" name="Freeform 115"/>
              <p:cNvSpPr>
                <a:spLocks/>
              </p:cNvSpPr>
              <p:nvPr/>
            </p:nvSpPr>
            <p:spPr bwMode="auto">
              <a:xfrm>
                <a:off x="1249" y="3877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1 w 7"/>
                  <a:gd name="T3" fmla="*/ 0 h 2"/>
                  <a:gd name="T4" fmla="*/ 1 w 7"/>
                  <a:gd name="T5" fmla="*/ 0 h 2"/>
                  <a:gd name="T6" fmla="*/ 1 w 7"/>
                  <a:gd name="T7" fmla="*/ 0 h 2"/>
                  <a:gd name="T8" fmla="*/ 1 w 7"/>
                  <a:gd name="T9" fmla="*/ 0 h 2"/>
                  <a:gd name="T10" fmla="*/ 2 w 7"/>
                  <a:gd name="T11" fmla="*/ 0 h 2"/>
                  <a:gd name="T12" fmla="*/ 2 w 7"/>
                  <a:gd name="T13" fmla="*/ 0 h 2"/>
                  <a:gd name="T14" fmla="*/ 2 w 7"/>
                  <a:gd name="T15" fmla="*/ 0 h 2"/>
                  <a:gd name="T16" fmla="*/ 2 w 7"/>
                  <a:gd name="T17" fmla="*/ 0 h 2"/>
                  <a:gd name="T18" fmla="*/ 2 w 7"/>
                  <a:gd name="T19" fmla="*/ 0 h 2"/>
                  <a:gd name="T20" fmla="*/ 2 w 7"/>
                  <a:gd name="T21" fmla="*/ 0 h 2"/>
                  <a:gd name="T22" fmla="*/ 2 w 7"/>
                  <a:gd name="T23" fmla="*/ 0 h 2"/>
                  <a:gd name="T24" fmla="*/ 2 w 7"/>
                  <a:gd name="T25" fmla="*/ 0 h 2"/>
                  <a:gd name="T26" fmla="*/ 3 w 7"/>
                  <a:gd name="T27" fmla="*/ 0 h 2"/>
                  <a:gd name="T28" fmla="*/ 3 w 7"/>
                  <a:gd name="T29" fmla="*/ 0 h 2"/>
                  <a:gd name="T30" fmla="*/ 3 w 7"/>
                  <a:gd name="T31" fmla="*/ 0 h 2"/>
                  <a:gd name="T32" fmla="*/ 3 w 7"/>
                  <a:gd name="T33" fmla="*/ 0 h 2"/>
                  <a:gd name="T34" fmla="*/ 3 w 7"/>
                  <a:gd name="T35" fmla="*/ 0 h 2"/>
                  <a:gd name="T36" fmla="*/ 3 w 7"/>
                  <a:gd name="T37" fmla="*/ 0 h 2"/>
                  <a:gd name="T38" fmla="*/ 4 w 7"/>
                  <a:gd name="T39" fmla="*/ 1 h 2"/>
                  <a:gd name="T40" fmla="*/ 4 w 7"/>
                  <a:gd name="T41" fmla="*/ 0 h 2"/>
                  <a:gd name="T42" fmla="*/ 4 w 7"/>
                  <a:gd name="T43" fmla="*/ 0 h 2"/>
                  <a:gd name="T44" fmla="*/ 4 w 7"/>
                  <a:gd name="T45" fmla="*/ 1 h 2"/>
                  <a:gd name="T46" fmla="*/ 4 w 7"/>
                  <a:gd name="T47" fmla="*/ 1 h 2"/>
                  <a:gd name="T48" fmla="*/ 4 w 7"/>
                  <a:gd name="T49" fmla="*/ 1 h 2"/>
                  <a:gd name="T50" fmla="*/ 4 w 7"/>
                  <a:gd name="T51" fmla="*/ 1 h 2"/>
                  <a:gd name="T52" fmla="*/ 4 w 7"/>
                  <a:gd name="T53" fmla="*/ 1 h 2"/>
                  <a:gd name="T54" fmla="*/ 5 w 7"/>
                  <a:gd name="T55" fmla="*/ 1 h 2"/>
                  <a:gd name="T56" fmla="*/ 5 w 7"/>
                  <a:gd name="T57" fmla="*/ 1 h 2"/>
                  <a:gd name="T58" fmla="*/ 5 w 7"/>
                  <a:gd name="T59" fmla="*/ 1 h 2"/>
                  <a:gd name="T60" fmla="*/ 5 w 7"/>
                  <a:gd name="T61" fmla="*/ 1 h 2"/>
                  <a:gd name="T62" fmla="*/ 5 w 7"/>
                  <a:gd name="T63" fmla="*/ 1 h 2"/>
                  <a:gd name="T64" fmla="*/ 5 w 7"/>
                  <a:gd name="T65" fmla="*/ 1 h 2"/>
                  <a:gd name="T66" fmla="*/ 5 w 7"/>
                  <a:gd name="T67" fmla="*/ 1 h 2"/>
                  <a:gd name="T68" fmla="*/ 6 w 7"/>
                  <a:gd name="T69" fmla="*/ 2 h 2"/>
                  <a:gd name="T70" fmla="*/ 6 w 7"/>
                  <a:gd name="T71" fmla="*/ 2 h 2"/>
                  <a:gd name="T72" fmla="*/ 6 w 7"/>
                  <a:gd name="T73" fmla="*/ 2 h 2"/>
                  <a:gd name="T74" fmla="*/ 6 w 7"/>
                  <a:gd name="T75" fmla="*/ 2 h 2"/>
                  <a:gd name="T76" fmla="*/ 7 w 7"/>
                  <a:gd name="T77" fmla="*/ 1 h 2"/>
                  <a:gd name="T78" fmla="*/ 7 w 7"/>
                  <a:gd name="T79" fmla="*/ 1 h 2"/>
                  <a:gd name="T80" fmla="*/ 7 w 7"/>
                  <a:gd name="T81" fmla="*/ 1 h 2"/>
                  <a:gd name="T82" fmla="*/ 7 w 7"/>
                  <a:gd name="T83" fmla="*/ 1 h 2"/>
                  <a:gd name="T84" fmla="*/ 7 w 7"/>
                  <a:gd name="T85" fmla="*/ 2 h 2"/>
                  <a:gd name="T86" fmla="*/ 7 w 7"/>
                  <a:gd name="T87" fmla="*/ 2 h 2"/>
                  <a:gd name="T88" fmla="*/ 7 w 7"/>
                  <a:gd name="T89" fmla="*/ 2 h 2"/>
                  <a:gd name="T90" fmla="*/ 7 w 7"/>
                  <a:gd name="T91" fmla="*/ 2 h 2"/>
                  <a:gd name="T92" fmla="*/ 7 w 7"/>
                  <a:gd name="T93" fmla="*/ 2 h 2"/>
                  <a:gd name="T94" fmla="*/ 7 w 7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43" name="Freeform 116"/>
              <p:cNvSpPr>
                <a:spLocks/>
              </p:cNvSpPr>
              <p:nvPr/>
            </p:nvSpPr>
            <p:spPr bwMode="auto">
              <a:xfrm>
                <a:off x="1256" y="3879"/>
                <a:ext cx="9" cy="0"/>
              </a:xfrm>
              <a:custGeom>
                <a:avLst/>
                <a:gdLst>
                  <a:gd name="T0" fmla="*/ 1 w 9"/>
                  <a:gd name="T1" fmla="*/ 1 w 9"/>
                  <a:gd name="T2" fmla="*/ 1 w 9"/>
                  <a:gd name="T3" fmla="*/ 2 w 9"/>
                  <a:gd name="T4" fmla="*/ 2 w 9"/>
                  <a:gd name="T5" fmla="*/ 2 w 9"/>
                  <a:gd name="T6" fmla="*/ 2 w 9"/>
                  <a:gd name="T7" fmla="*/ 2 w 9"/>
                  <a:gd name="T8" fmla="*/ 2 w 9"/>
                  <a:gd name="T9" fmla="*/ 2 w 9"/>
                  <a:gd name="T10" fmla="*/ 3 w 9"/>
                  <a:gd name="T11" fmla="*/ 3 w 9"/>
                  <a:gd name="T12" fmla="*/ 3 w 9"/>
                  <a:gd name="T13" fmla="*/ 3 w 9"/>
                  <a:gd name="T14" fmla="*/ 4 w 9"/>
                  <a:gd name="T15" fmla="*/ 4 w 9"/>
                  <a:gd name="T16" fmla="*/ 4 w 9"/>
                  <a:gd name="T17" fmla="*/ 4 w 9"/>
                  <a:gd name="T18" fmla="*/ 4 w 9"/>
                  <a:gd name="T19" fmla="*/ 4 w 9"/>
                  <a:gd name="T20" fmla="*/ 4 w 9"/>
                  <a:gd name="T21" fmla="*/ 5 w 9"/>
                  <a:gd name="T22" fmla="*/ 5 w 9"/>
                  <a:gd name="T23" fmla="*/ 5 w 9"/>
                  <a:gd name="T24" fmla="*/ 5 w 9"/>
                  <a:gd name="T25" fmla="*/ 5 w 9"/>
                  <a:gd name="T26" fmla="*/ 5 w 9"/>
                  <a:gd name="T27" fmla="*/ 6 w 9"/>
                  <a:gd name="T28" fmla="*/ 6 w 9"/>
                  <a:gd name="T29" fmla="*/ 6 w 9"/>
                  <a:gd name="T30" fmla="*/ 6 w 9"/>
                  <a:gd name="T31" fmla="*/ 6 w 9"/>
                  <a:gd name="T32" fmla="*/ 6 w 9"/>
                  <a:gd name="T33" fmla="*/ 7 w 9"/>
                  <a:gd name="T34" fmla="*/ 7 w 9"/>
                  <a:gd name="T35" fmla="*/ 7 w 9"/>
                  <a:gd name="T36" fmla="*/ 7 w 9"/>
                  <a:gd name="T37" fmla="*/ 7 w 9"/>
                  <a:gd name="T38" fmla="*/ 7 w 9"/>
                  <a:gd name="T39" fmla="*/ 7 w 9"/>
                  <a:gd name="T40" fmla="*/ 7 w 9"/>
                  <a:gd name="T41" fmla="*/ 7 w 9"/>
                  <a:gd name="T42" fmla="*/ 8 w 9"/>
                  <a:gd name="T43" fmla="*/ 8 w 9"/>
                  <a:gd name="T44" fmla="*/ 9 w 9"/>
                  <a:gd name="T45" fmla="*/ 9 w 9"/>
                  <a:gd name="T46" fmla="*/ 9 w 9"/>
                  <a:gd name="T47" fmla="*/ 9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44" name="Freeform 117"/>
              <p:cNvSpPr>
                <a:spLocks/>
              </p:cNvSpPr>
              <p:nvPr/>
            </p:nvSpPr>
            <p:spPr bwMode="auto">
              <a:xfrm>
                <a:off x="1265" y="3877"/>
                <a:ext cx="8" cy="2"/>
              </a:xfrm>
              <a:custGeom>
                <a:avLst/>
                <a:gdLst>
                  <a:gd name="T0" fmla="*/ 0 w 8"/>
                  <a:gd name="T1" fmla="*/ 2 h 2"/>
                  <a:gd name="T2" fmla="*/ 0 w 8"/>
                  <a:gd name="T3" fmla="*/ 2 h 2"/>
                  <a:gd name="T4" fmla="*/ 0 w 8"/>
                  <a:gd name="T5" fmla="*/ 2 h 2"/>
                  <a:gd name="T6" fmla="*/ 1 w 8"/>
                  <a:gd name="T7" fmla="*/ 2 h 2"/>
                  <a:gd name="T8" fmla="*/ 1 w 8"/>
                  <a:gd name="T9" fmla="*/ 2 h 2"/>
                  <a:gd name="T10" fmla="*/ 1 w 8"/>
                  <a:gd name="T11" fmla="*/ 2 h 2"/>
                  <a:gd name="T12" fmla="*/ 1 w 8"/>
                  <a:gd name="T13" fmla="*/ 2 h 2"/>
                  <a:gd name="T14" fmla="*/ 1 w 8"/>
                  <a:gd name="T15" fmla="*/ 2 h 2"/>
                  <a:gd name="T16" fmla="*/ 1 w 8"/>
                  <a:gd name="T17" fmla="*/ 2 h 2"/>
                  <a:gd name="T18" fmla="*/ 1 w 8"/>
                  <a:gd name="T19" fmla="*/ 2 h 2"/>
                  <a:gd name="T20" fmla="*/ 2 w 8"/>
                  <a:gd name="T21" fmla="*/ 2 h 2"/>
                  <a:gd name="T22" fmla="*/ 2 w 8"/>
                  <a:gd name="T23" fmla="*/ 2 h 2"/>
                  <a:gd name="T24" fmla="*/ 2 w 8"/>
                  <a:gd name="T25" fmla="*/ 2 h 2"/>
                  <a:gd name="T26" fmla="*/ 2 w 8"/>
                  <a:gd name="T27" fmla="*/ 2 h 2"/>
                  <a:gd name="T28" fmla="*/ 2 w 8"/>
                  <a:gd name="T29" fmla="*/ 2 h 2"/>
                  <a:gd name="T30" fmla="*/ 2 w 8"/>
                  <a:gd name="T31" fmla="*/ 2 h 2"/>
                  <a:gd name="T32" fmla="*/ 3 w 8"/>
                  <a:gd name="T33" fmla="*/ 2 h 2"/>
                  <a:gd name="T34" fmla="*/ 3 w 8"/>
                  <a:gd name="T35" fmla="*/ 2 h 2"/>
                  <a:gd name="T36" fmla="*/ 3 w 8"/>
                  <a:gd name="T37" fmla="*/ 2 h 2"/>
                  <a:gd name="T38" fmla="*/ 3 w 8"/>
                  <a:gd name="T39" fmla="*/ 2 h 2"/>
                  <a:gd name="T40" fmla="*/ 3 w 8"/>
                  <a:gd name="T41" fmla="*/ 2 h 2"/>
                  <a:gd name="T42" fmla="*/ 3 w 8"/>
                  <a:gd name="T43" fmla="*/ 2 h 2"/>
                  <a:gd name="T44" fmla="*/ 3 w 8"/>
                  <a:gd name="T45" fmla="*/ 1 h 2"/>
                  <a:gd name="T46" fmla="*/ 4 w 8"/>
                  <a:gd name="T47" fmla="*/ 2 h 2"/>
                  <a:gd name="T48" fmla="*/ 4 w 8"/>
                  <a:gd name="T49" fmla="*/ 2 h 2"/>
                  <a:gd name="T50" fmla="*/ 4 w 8"/>
                  <a:gd name="T51" fmla="*/ 2 h 2"/>
                  <a:gd name="T52" fmla="*/ 4 w 8"/>
                  <a:gd name="T53" fmla="*/ 2 h 2"/>
                  <a:gd name="T54" fmla="*/ 4 w 8"/>
                  <a:gd name="T55" fmla="*/ 1 h 2"/>
                  <a:gd name="T56" fmla="*/ 5 w 8"/>
                  <a:gd name="T57" fmla="*/ 0 h 2"/>
                  <a:gd name="T58" fmla="*/ 5 w 8"/>
                  <a:gd name="T59" fmla="*/ 0 h 2"/>
                  <a:gd name="T60" fmla="*/ 5 w 8"/>
                  <a:gd name="T61" fmla="*/ 0 h 2"/>
                  <a:gd name="T62" fmla="*/ 5 w 8"/>
                  <a:gd name="T63" fmla="*/ 1 h 2"/>
                  <a:gd name="T64" fmla="*/ 5 w 8"/>
                  <a:gd name="T65" fmla="*/ 1 h 2"/>
                  <a:gd name="T66" fmla="*/ 6 w 8"/>
                  <a:gd name="T67" fmla="*/ 1 h 2"/>
                  <a:gd name="T68" fmla="*/ 6 w 8"/>
                  <a:gd name="T69" fmla="*/ 1 h 2"/>
                  <a:gd name="T70" fmla="*/ 6 w 8"/>
                  <a:gd name="T71" fmla="*/ 1 h 2"/>
                  <a:gd name="T72" fmla="*/ 6 w 8"/>
                  <a:gd name="T73" fmla="*/ 0 h 2"/>
                  <a:gd name="T74" fmla="*/ 6 w 8"/>
                  <a:gd name="T75" fmla="*/ 0 h 2"/>
                  <a:gd name="T76" fmla="*/ 6 w 8"/>
                  <a:gd name="T77" fmla="*/ 1 h 2"/>
                  <a:gd name="T78" fmla="*/ 6 w 8"/>
                  <a:gd name="T79" fmla="*/ 1 h 2"/>
                  <a:gd name="T80" fmla="*/ 6 w 8"/>
                  <a:gd name="T81" fmla="*/ 0 h 2"/>
                  <a:gd name="T82" fmla="*/ 6 w 8"/>
                  <a:gd name="T83" fmla="*/ 0 h 2"/>
                  <a:gd name="T84" fmla="*/ 7 w 8"/>
                  <a:gd name="T85" fmla="*/ 1 h 2"/>
                  <a:gd name="T86" fmla="*/ 7 w 8"/>
                  <a:gd name="T87" fmla="*/ 1 h 2"/>
                  <a:gd name="T88" fmla="*/ 7 w 8"/>
                  <a:gd name="T89" fmla="*/ 2 h 2"/>
                  <a:gd name="T90" fmla="*/ 7 w 8"/>
                  <a:gd name="T91" fmla="*/ 2 h 2"/>
                  <a:gd name="T92" fmla="*/ 7 w 8"/>
                  <a:gd name="T93" fmla="*/ 1 h 2"/>
                  <a:gd name="T94" fmla="*/ 8 w 8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45" name="Freeform 118"/>
              <p:cNvSpPr>
                <a:spLocks/>
              </p:cNvSpPr>
              <p:nvPr/>
            </p:nvSpPr>
            <p:spPr bwMode="auto">
              <a:xfrm>
                <a:off x="1273" y="3878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0 w 8"/>
                  <a:gd name="T5" fmla="*/ 0 h 1"/>
                  <a:gd name="T6" fmla="*/ 0 w 8"/>
                  <a:gd name="T7" fmla="*/ 0 h 1"/>
                  <a:gd name="T8" fmla="*/ 0 w 8"/>
                  <a:gd name="T9" fmla="*/ 0 h 1"/>
                  <a:gd name="T10" fmla="*/ 0 w 8"/>
                  <a:gd name="T11" fmla="*/ 0 h 1"/>
                  <a:gd name="T12" fmla="*/ 1 w 8"/>
                  <a:gd name="T13" fmla="*/ 1 h 1"/>
                  <a:gd name="T14" fmla="*/ 1 w 8"/>
                  <a:gd name="T15" fmla="*/ 1 h 1"/>
                  <a:gd name="T16" fmla="*/ 1 w 8"/>
                  <a:gd name="T17" fmla="*/ 1 h 1"/>
                  <a:gd name="T18" fmla="*/ 1 w 8"/>
                  <a:gd name="T19" fmla="*/ 1 h 1"/>
                  <a:gd name="T20" fmla="*/ 1 w 8"/>
                  <a:gd name="T21" fmla="*/ 1 h 1"/>
                  <a:gd name="T22" fmla="*/ 1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1 h 1"/>
                  <a:gd name="T30" fmla="*/ 2 w 8"/>
                  <a:gd name="T31" fmla="*/ 1 h 1"/>
                  <a:gd name="T32" fmla="*/ 2 w 8"/>
                  <a:gd name="T33" fmla="*/ 1 h 1"/>
                  <a:gd name="T34" fmla="*/ 2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3 w 8"/>
                  <a:gd name="T41" fmla="*/ 1 h 1"/>
                  <a:gd name="T42" fmla="*/ 3 w 8"/>
                  <a:gd name="T43" fmla="*/ 1 h 1"/>
                  <a:gd name="T44" fmla="*/ 3 w 8"/>
                  <a:gd name="T45" fmla="*/ 1 h 1"/>
                  <a:gd name="T46" fmla="*/ 3 w 8"/>
                  <a:gd name="T47" fmla="*/ 1 h 1"/>
                  <a:gd name="T48" fmla="*/ 3 w 8"/>
                  <a:gd name="T49" fmla="*/ 1 h 1"/>
                  <a:gd name="T50" fmla="*/ 3 w 8"/>
                  <a:gd name="T51" fmla="*/ 1 h 1"/>
                  <a:gd name="T52" fmla="*/ 3 w 8"/>
                  <a:gd name="T53" fmla="*/ 1 h 1"/>
                  <a:gd name="T54" fmla="*/ 4 w 8"/>
                  <a:gd name="T55" fmla="*/ 1 h 1"/>
                  <a:gd name="T56" fmla="*/ 4 w 8"/>
                  <a:gd name="T57" fmla="*/ 1 h 1"/>
                  <a:gd name="T58" fmla="*/ 4 w 8"/>
                  <a:gd name="T59" fmla="*/ 1 h 1"/>
                  <a:gd name="T60" fmla="*/ 4 w 8"/>
                  <a:gd name="T61" fmla="*/ 1 h 1"/>
                  <a:gd name="T62" fmla="*/ 5 w 8"/>
                  <a:gd name="T63" fmla="*/ 1 h 1"/>
                  <a:gd name="T64" fmla="*/ 5 w 8"/>
                  <a:gd name="T65" fmla="*/ 1 h 1"/>
                  <a:gd name="T66" fmla="*/ 5 w 8"/>
                  <a:gd name="T67" fmla="*/ 1 h 1"/>
                  <a:gd name="T68" fmla="*/ 5 w 8"/>
                  <a:gd name="T69" fmla="*/ 1 h 1"/>
                  <a:gd name="T70" fmla="*/ 5 w 8"/>
                  <a:gd name="T71" fmla="*/ 1 h 1"/>
                  <a:gd name="T72" fmla="*/ 5 w 8"/>
                  <a:gd name="T73" fmla="*/ 1 h 1"/>
                  <a:gd name="T74" fmla="*/ 5 w 8"/>
                  <a:gd name="T75" fmla="*/ 1 h 1"/>
                  <a:gd name="T76" fmla="*/ 5 w 8"/>
                  <a:gd name="T77" fmla="*/ 1 h 1"/>
                  <a:gd name="T78" fmla="*/ 5 w 8"/>
                  <a:gd name="T79" fmla="*/ 1 h 1"/>
                  <a:gd name="T80" fmla="*/ 6 w 8"/>
                  <a:gd name="T81" fmla="*/ 1 h 1"/>
                  <a:gd name="T82" fmla="*/ 6 w 8"/>
                  <a:gd name="T83" fmla="*/ 1 h 1"/>
                  <a:gd name="T84" fmla="*/ 6 w 8"/>
                  <a:gd name="T85" fmla="*/ 1 h 1"/>
                  <a:gd name="T86" fmla="*/ 6 w 8"/>
                  <a:gd name="T87" fmla="*/ 1 h 1"/>
                  <a:gd name="T88" fmla="*/ 7 w 8"/>
                  <a:gd name="T89" fmla="*/ 1 h 1"/>
                  <a:gd name="T90" fmla="*/ 7 w 8"/>
                  <a:gd name="T91" fmla="*/ 1 h 1"/>
                  <a:gd name="T92" fmla="*/ 7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46" name="Freeform 119"/>
              <p:cNvSpPr>
                <a:spLocks/>
              </p:cNvSpPr>
              <p:nvPr/>
            </p:nvSpPr>
            <p:spPr bwMode="auto">
              <a:xfrm>
                <a:off x="1281" y="3879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0 w 8"/>
                  <a:gd name="T5" fmla="*/ 0 h 1"/>
                  <a:gd name="T6" fmla="*/ 0 w 8"/>
                  <a:gd name="T7" fmla="*/ 0 h 1"/>
                  <a:gd name="T8" fmla="*/ 1 w 8"/>
                  <a:gd name="T9" fmla="*/ 0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0 h 1"/>
                  <a:gd name="T16" fmla="*/ 1 w 8"/>
                  <a:gd name="T17" fmla="*/ 0 h 1"/>
                  <a:gd name="T18" fmla="*/ 1 w 8"/>
                  <a:gd name="T19" fmla="*/ 0 h 1"/>
                  <a:gd name="T20" fmla="*/ 2 w 8"/>
                  <a:gd name="T21" fmla="*/ 0 h 1"/>
                  <a:gd name="T22" fmla="*/ 2 w 8"/>
                  <a:gd name="T23" fmla="*/ 0 h 1"/>
                  <a:gd name="T24" fmla="*/ 2 w 8"/>
                  <a:gd name="T25" fmla="*/ 0 h 1"/>
                  <a:gd name="T26" fmla="*/ 2 w 8"/>
                  <a:gd name="T27" fmla="*/ 0 h 1"/>
                  <a:gd name="T28" fmla="*/ 2 w 8"/>
                  <a:gd name="T29" fmla="*/ 0 h 1"/>
                  <a:gd name="T30" fmla="*/ 3 w 8"/>
                  <a:gd name="T31" fmla="*/ 0 h 1"/>
                  <a:gd name="T32" fmla="*/ 3 w 8"/>
                  <a:gd name="T33" fmla="*/ 0 h 1"/>
                  <a:gd name="T34" fmla="*/ 3 w 8"/>
                  <a:gd name="T35" fmla="*/ 0 h 1"/>
                  <a:gd name="T36" fmla="*/ 3 w 8"/>
                  <a:gd name="T37" fmla="*/ 0 h 1"/>
                  <a:gd name="T38" fmla="*/ 3 w 8"/>
                  <a:gd name="T39" fmla="*/ 0 h 1"/>
                  <a:gd name="T40" fmla="*/ 3 w 8"/>
                  <a:gd name="T41" fmla="*/ 0 h 1"/>
                  <a:gd name="T42" fmla="*/ 4 w 8"/>
                  <a:gd name="T43" fmla="*/ 0 h 1"/>
                  <a:gd name="T44" fmla="*/ 4 w 8"/>
                  <a:gd name="T45" fmla="*/ 0 h 1"/>
                  <a:gd name="T46" fmla="*/ 4 w 8"/>
                  <a:gd name="T47" fmla="*/ 0 h 1"/>
                  <a:gd name="T48" fmla="*/ 4 w 8"/>
                  <a:gd name="T49" fmla="*/ 0 h 1"/>
                  <a:gd name="T50" fmla="*/ 5 w 8"/>
                  <a:gd name="T51" fmla="*/ 0 h 1"/>
                  <a:gd name="T52" fmla="*/ 5 w 8"/>
                  <a:gd name="T53" fmla="*/ 0 h 1"/>
                  <a:gd name="T54" fmla="*/ 5 w 8"/>
                  <a:gd name="T55" fmla="*/ 0 h 1"/>
                  <a:gd name="T56" fmla="*/ 5 w 8"/>
                  <a:gd name="T57" fmla="*/ 0 h 1"/>
                  <a:gd name="T58" fmla="*/ 5 w 8"/>
                  <a:gd name="T59" fmla="*/ 0 h 1"/>
                  <a:gd name="T60" fmla="*/ 5 w 8"/>
                  <a:gd name="T61" fmla="*/ 0 h 1"/>
                  <a:gd name="T62" fmla="*/ 5 w 8"/>
                  <a:gd name="T63" fmla="*/ 0 h 1"/>
                  <a:gd name="T64" fmla="*/ 5 w 8"/>
                  <a:gd name="T65" fmla="*/ 0 h 1"/>
                  <a:gd name="T66" fmla="*/ 6 w 8"/>
                  <a:gd name="T67" fmla="*/ 0 h 1"/>
                  <a:gd name="T68" fmla="*/ 6 w 8"/>
                  <a:gd name="T69" fmla="*/ 0 h 1"/>
                  <a:gd name="T70" fmla="*/ 6 w 8"/>
                  <a:gd name="T71" fmla="*/ 1 h 1"/>
                  <a:gd name="T72" fmla="*/ 6 w 8"/>
                  <a:gd name="T73" fmla="*/ 0 h 1"/>
                  <a:gd name="T74" fmla="*/ 6 w 8"/>
                  <a:gd name="T75" fmla="*/ 0 h 1"/>
                  <a:gd name="T76" fmla="*/ 7 w 8"/>
                  <a:gd name="T77" fmla="*/ 0 h 1"/>
                  <a:gd name="T78" fmla="*/ 7 w 8"/>
                  <a:gd name="T79" fmla="*/ 0 h 1"/>
                  <a:gd name="T80" fmla="*/ 7 w 8"/>
                  <a:gd name="T81" fmla="*/ 1 h 1"/>
                  <a:gd name="T82" fmla="*/ 7 w 8"/>
                  <a:gd name="T83" fmla="*/ 1 h 1"/>
                  <a:gd name="T84" fmla="*/ 7 w 8"/>
                  <a:gd name="T85" fmla="*/ 1 h 1"/>
                  <a:gd name="T86" fmla="*/ 7 w 8"/>
                  <a:gd name="T87" fmla="*/ 1 h 1"/>
                  <a:gd name="T88" fmla="*/ 7 w 8"/>
                  <a:gd name="T89" fmla="*/ 0 h 1"/>
                  <a:gd name="T90" fmla="*/ 8 w 8"/>
                  <a:gd name="T91" fmla="*/ 0 h 1"/>
                  <a:gd name="T92" fmla="*/ 8 w 8"/>
                  <a:gd name="T93" fmla="*/ 0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47" name="Freeform 120"/>
              <p:cNvSpPr>
                <a:spLocks/>
              </p:cNvSpPr>
              <p:nvPr/>
            </p:nvSpPr>
            <p:spPr bwMode="auto">
              <a:xfrm>
                <a:off x="1289" y="3879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0 h 1"/>
                  <a:gd name="T4" fmla="*/ 0 w 8"/>
                  <a:gd name="T5" fmla="*/ 1 h 1"/>
                  <a:gd name="T6" fmla="*/ 0 w 8"/>
                  <a:gd name="T7" fmla="*/ 0 h 1"/>
                  <a:gd name="T8" fmla="*/ 0 w 8"/>
                  <a:gd name="T9" fmla="*/ 0 h 1"/>
                  <a:gd name="T10" fmla="*/ 1 w 8"/>
                  <a:gd name="T11" fmla="*/ 1 h 1"/>
                  <a:gd name="T12" fmla="*/ 1 w 8"/>
                  <a:gd name="T13" fmla="*/ 1 h 1"/>
                  <a:gd name="T14" fmla="*/ 1 w 8"/>
                  <a:gd name="T15" fmla="*/ 0 h 1"/>
                  <a:gd name="T16" fmla="*/ 1 w 8"/>
                  <a:gd name="T17" fmla="*/ 0 h 1"/>
                  <a:gd name="T18" fmla="*/ 2 w 8"/>
                  <a:gd name="T19" fmla="*/ 0 h 1"/>
                  <a:gd name="T20" fmla="*/ 2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1 h 1"/>
                  <a:gd name="T30" fmla="*/ 2 w 8"/>
                  <a:gd name="T31" fmla="*/ 1 h 1"/>
                  <a:gd name="T32" fmla="*/ 2 w 8"/>
                  <a:gd name="T33" fmla="*/ 1 h 1"/>
                  <a:gd name="T34" fmla="*/ 3 w 8"/>
                  <a:gd name="T35" fmla="*/ 0 h 1"/>
                  <a:gd name="T36" fmla="*/ 3 w 8"/>
                  <a:gd name="T37" fmla="*/ 1 h 1"/>
                  <a:gd name="T38" fmla="*/ 3 w 8"/>
                  <a:gd name="T39" fmla="*/ 1 h 1"/>
                  <a:gd name="T40" fmla="*/ 3 w 8"/>
                  <a:gd name="T41" fmla="*/ 1 h 1"/>
                  <a:gd name="T42" fmla="*/ 4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0 h 1"/>
                  <a:gd name="T50" fmla="*/ 5 w 8"/>
                  <a:gd name="T51" fmla="*/ 0 h 1"/>
                  <a:gd name="T52" fmla="*/ 5 w 8"/>
                  <a:gd name="T53" fmla="*/ 0 h 1"/>
                  <a:gd name="T54" fmla="*/ 5 w 8"/>
                  <a:gd name="T55" fmla="*/ 0 h 1"/>
                  <a:gd name="T56" fmla="*/ 5 w 8"/>
                  <a:gd name="T57" fmla="*/ 0 h 1"/>
                  <a:gd name="T58" fmla="*/ 5 w 8"/>
                  <a:gd name="T59" fmla="*/ 1 h 1"/>
                  <a:gd name="T60" fmla="*/ 5 w 8"/>
                  <a:gd name="T61" fmla="*/ 1 h 1"/>
                  <a:gd name="T62" fmla="*/ 5 w 8"/>
                  <a:gd name="T63" fmla="*/ 0 h 1"/>
                  <a:gd name="T64" fmla="*/ 6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0 h 1"/>
                  <a:gd name="T72" fmla="*/ 6 w 8"/>
                  <a:gd name="T73" fmla="*/ 1 h 1"/>
                  <a:gd name="T74" fmla="*/ 6 w 8"/>
                  <a:gd name="T75" fmla="*/ 1 h 1"/>
                  <a:gd name="T76" fmla="*/ 7 w 8"/>
                  <a:gd name="T77" fmla="*/ 1 h 1"/>
                  <a:gd name="T78" fmla="*/ 7 w 8"/>
                  <a:gd name="T79" fmla="*/ 1 h 1"/>
                  <a:gd name="T80" fmla="*/ 7 w 8"/>
                  <a:gd name="T81" fmla="*/ 1 h 1"/>
                  <a:gd name="T82" fmla="*/ 7 w 8"/>
                  <a:gd name="T83" fmla="*/ 1 h 1"/>
                  <a:gd name="T84" fmla="*/ 7 w 8"/>
                  <a:gd name="T85" fmla="*/ 0 h 1"/>
                  <a:gd name="T86" fmla="*/ 7 w 8"/>
                  <a:gd name="T87" fmla="*/ 1 h 1"/>
                  <a:gd name="T88" fmla="*/ 7 w 8"/>
                  <a:gd name="T89" fmla="*/ 1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48" name="Freeform 121"/>
              <p:cNvSpPr>
                <a:spLocks/>
              </p:cNvSpPr>
              <p:nvPr/>
            </p:nvSpPr>
            <p:spPr bwMode="auto">
              <a:xfrm>
                <a:off x="1297" y="3879"/>
                <a:ext cx="9" cy="1"/>
              </a:xfrm>
              <a:custGeom>
                <a:avLst/>
                <a:gdLst>
                  <a:gd name="T0" fmla="*/ 0 w 9"/>
                  <a:gd name="T1" fmla="*/ 1 h 1"/>
                  <a:gd name="T2" fmla="*/ 0 w 9"/>
                  <a:gd name="T3" fmla="*/ 1 h 1"/>
                  <a:gd name="T4" fmla="*/ 1 w 9"/>
                  <a:gd name="T5" fmla="*/ 0 h 1"/>
                  <a:gd name="T6" fmla="*/ 1 w 9"/>
                  <a:gd name="T7" fmla="*/ 0 h 1"/>
                  <a:gd name="T8" fmla="*/ 1 w 9"/>
                  <a:gd name="T9" fmla="*/ 0 h 1"/>
                  <a:gd name="T10" fmla="*/ 1 w 9"/>
                  <a:gd name="T11" fmla="*/ 0 h 1"/>
                  <a:gd name="T12" fmla="*/ 1 w 9"/>
                  <a:gd name="T13" fmla="*/ 1 h 1"/>
                  <a:gd name="T14" fmla="*/ 2 w 9"/>
                  <a:gd name="T15" fmla="*/ 1 h 1"/>
                  <a:gd name="T16" fmla="*/ 2 w 9"/>
                  <a:gd name="T17" fmla="*/ 1 h 1"/>
                  <a:gd name="T18" fmla="*/ 2 w 9"/>
                  <a:gd name="T19" fmla="*/ 1 h 1"/>
                  <a:gd name="T20" fmla="*/ 2 w 9"/>
                  <a:gd name="T21" fmla="*/ 1 h 1"/>
                  <a:gd name="T22" fmla="*/ 2 w 9"/>
                  <a:gd name="T23" fmla="*/ 0 h 1"/>
                  <a:gd name="T24" fmla="*/ 2 w 9"/>
                  <a:gd name="T25" fmla="*/ 0 h 1"/>
                  <a:gd name="T26" fmla="*/ 2 w 9"/>
                  <a:gd name="T27" fmla="*/ 0 h 1"/>
                  <a:gd name="T28" fmla="*/ 3 w 9"/>
                  <a:gd name="T29" fmla="*/ 0 h 1"/>
                  <a:gd name="T30" fmla="*/ 3 w 9"/>
                  <a:gd name="T31" fmla="*/ 0 h 1"/>
                  <a:gd name="T32" fmla="*/ 3 w 9"/>
                  <a:gd name="T33" fmla="*/ 1 h 1"/>
                  <a:gd name="T34" fmla="*/ 3 w 9"/>
                  <a:gd name="T35" fmla="*/ 1 h 1"/>
                  <a:gd name="T36" fmla="*/ 3 w 9"/>
                  <a:gd name="T37" fmla="*/ 1 h 1"/>
                  <a:gd name="T38" fmla="*/ 4 w 9"/>
                  <a:gd name="T39" fmla="*/ 1 h 1"/>
                  <a:gd name="T40" fmla="*/ 4 w 9"/>
                  <a:gd name="T41" fmla="*/ 1 h 1"/>
                  <a:gd name="T42" fmla="*/ 4 w 9"/>
                  <a:gd name="T43" fmla="*/ 0 h 1"/>
                  <a:gd name="T44" fmla="*/ 4 w 9"/>
                  <a:gd name="T45" fmla="*/ 0 h 1"/>
                  <a:gd name="T46" fmla="*/ 4 w 9"/>
                  <a:gd name="T47" fmla="*/ 1 h 1"/>
                  <a:gd name="T48" fmla="*/ 4 w 9"/>
                  <a:gd name="T49" fmla="*/ 1 h 1"/>
                  <a:gd name="T50" fmla="*/ 4 w 9"/>
                  <a:gd name="T51" fmla="*/ 1 h 1"/>
                  <a:gd name="T52" fmla="*/ 5 w 9"/>
                  <a:gd name="T53" fmla="*/ 0 h 1"/>
                  <a:gd name="T54" fmla="*/ 5 w 9"/>
                  <a:gd name="T55" fmla="*/ 0 h 1"/>
                  <a:gd name="T56" fmla="*/ 5 w 9"/>
                  <a:gd name="T57" fmla="*/ 0 h 1"/>
                  <a:gd name="T58" fmla="*/ 5 w 9"/>
                  <a:gd name="T59" fmla="*/ 1 h 1"/>
                  <a:gd name="T60" fmla="*/ 6 w 9"/>
                  <a:gd name="T61" fmla="*/ 1 h 1"/>
                  <a:gd name="T62" fmla="*/ 6 w 9"/>
                  <a:gd name="T63" fmla="*/ 1 h 1"/>
                  <a:gd name="T64" fmla="*/ 6 w 9"/>
                  <a:gd name="T65" fmla="*/ 0 h 1"/>
                  <a:gd name="T66" fmla="*/ 6 w 9"/>
                  <a:gd name="T67" fmla="*/ 0 h 1"/>
                  <a:gd name="T68" fmla="*/ 7 w 9"/>
                  <a:gd name="T69" fmla="*/ 1 h 1"/>
                  <a:gd name="T70" fmla="*/ 7 w 9"/>
                  <a:gd name="T71" fmla="*/ 1 h 1"/>
                  <a:gd name="T72" fmla="*/ 7 w 9"/>
                  <a:gd name="T73" fmla="*/ 0 h 1"/>
                  <a:gd name="T74" fmla="*/ 7 w 9"/>
                  <a:gd name="T75" fmla="*/ 1 h 1"/>
                  <a:gd name="T76" fmla="*/ 7 w 9"/>
                  <a:gd name="T77" fmla="*/ 1 h 1"/>
                  <a:gd name="T78" fmla="*/ 7 w 9"/>
                  <a:gd name="T79" fmla="*/ 1 h 1"/>
                  <a:gd name="T80" fmla="*/ 7 w 9"/>
                  <a:gd name="T81" fmla="*/ 1 h 1"/>
                  <a:gd name="T82" fmla="*/ 7 w 9"/>
                  <a:gd name="T83" fmla="*/ 1 h 1"/>
                  <a:gd name="T84" fmla="*/ 8 w 9"/>
                  <a:gd name="T85" fmla="*/ 1 h 1"/>
                  <a:gd name="T86" fmla="*/ 8 w 9"/>
                  <a:gd name="T87" fmla="*/ 1 h 1"/>
                  <a:gd name="T88" fmla="*/ 8 w 9"/>
                  <a:gd name="T89" fmla="*/ 1 h 1"/>
                  <a:gd name="T90" fmla="*/ 8 w 9"/>
                  <a:gd name="T91" fmla="*/ 1 h 1"/>
                  <a:gd name="T92" fmla="*/ 9 w 9"/>
                  <a:gd name="T93" fmla="*/ 1 h 1"/>
                  <a:gd name="T94" fmla="*/ 9 w 9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49" name="Freeform 122"/>
              <p:cNvSpPr>
                <a:spLocks/>
              </p:cNvSpPr>
              <p:nvPr/>
            </p:nvSpPr>
            <p:spPr bwMode="auto">
              <a:xfrm>
                <a:off x="1306" y="3879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0 w 8"/>
                  <a:gd name="T5" fmla="*/ 0 h 1"/>
                  <a:gd name="T6" fmla="*/ 0 w 8"/>
                  <a:gd name="T7" fmla="*/ 0 h 1"/>
                  <a:gd name="T8" fmla="*/ 0 w 8"/>
                  <a:gd name="T9" fmla="*/ 1 h 1"/>
                  <a:gd name="T10" fmla="*/ 0 w 8"/>
                  <a:gd name="T11" fmla="*/ 1 h 1"/>
                  <a:gd name="T12" fmla="*/ 0 w 8"/>
                  <a:gd name="T13" fmla="*/ 1 h 1"/>
                  <a:gd name="T14" fmla="*/ 1 w 8"/>
                  <a:gd name="T15" fmla="*/ 1 h 1"/>
                  <a:gd name="T16" fmla="*/ 1 w 8"/>
                  <a:gd name="T17" fmla="*/ 1 h 1"/>
                  <a:gd name="T18" fmla="*/ 1 w 8"/>
                  <a:gd name="T19" fmla="*/ 1 h 1"/>
                  <a:gd name="T20" fmla="*/ 2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0 h 1"/>
                  <a:gd name="T30" fmla="*/ 3 w 8"/>
                  <a:gd name="T31" fmla="*/ 0 h 1"/>
                  <a:gd name="T32" fmla="*/ 3 w 8"/>
                  <a:gd name="T33" fmla="*/ 0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3 w 8"/>
                  <a:gd name="T41" fmla="*/ 1 h 1"/>
                  <a:gd name="T42" fmla="*/ 3 w 8"/>
                  <a:gd name="T43" fmla="*/ 1 h 1"/>
                  <a:gd name="T44" fmla="*/ 4 w 8"/>
                  <a:gd name="T45" fmla="*/ 1 h 1"/>
                  <a:gd name="T46" fmla="*/ 4 w 8"/>
                  <a:gd name="T47" fmla="*/ 0 h 1"/>
                  <a:gd name="T48" fmla="*/ 4 w 8"/>
                  <a:gd name="T49" fmla="*/ 0 h 1"/>
                  <a:gd name="T50" fmla="*/ 4 w 8"/>
                  <a:gd name="T51" fmla="*/ 1 h 1"/>
                  <a:gd name="T52" fmla="*/ 4 w 8"/>
                  <a:gd name="T53" fmla="*/ 1 h 1"/>
                  <a:gd name="T54" fmla="*/ 4 w 8"/>
                  <a:gd name="T55" fmla="*/ 1 h 1"/>
                  <a:gd name="T56" fmla="*/ 5 w 8"/>
                  <a:gd name="T57" fmla="*/ 1 h 1"/>
                  <a:gd name="T58" fmla="*/ 5 w 8"/>
                  <a:gd name="T59" fmla="*/ 0 h 1"/>
                  <a:gd name="T60" fmla="*/ 5 w 8"/>
                  <a:gd name="T61" fmla="*/ 0 h 1"/>
                  <a:gd name="T62" fmla="*/ 5 w 8"/>
                  <a:gd name="T63" fmla="*/ 1 h 1"/>
                  <a:gd name="T64" fmla="*/ 5 w 8"/>
                  <a:gd name="T65" fmla="*/ 0 h 1"/>
                  <a:gd name="T66" fmla="*/ 5 w 8"/>
                  <a:gd name="T67" fmla="*/ 0 h 1"/>
                  <a:gd name="T68" fmla="*/ 5 w 8"/>
                  <a:gd name="T69" fmla="*/ 0 h 1"/>
                  <a:gd name="T70" fmla="*/ 5 w 8"/>
                  <a:gd name="T71" fmla="*/ 0 h 1"/>
                  <a:gd name="T72" fmla="*/ 6 w 8"/>
                  <a:gd name="T73" fmla="*/ 0 h 1"/>
                  <a:gd name="T74" fmla="*/ 6 w 8"/>
                  <a:gd name="T75" fmla="*/ 0 h 1"/>
                  <a:gd name="T76" fmla="*/ 6 w 8"/>
                  <a:gd name="T77" fmla="*/ 1 h 1"/>
                  <a:gd name="T78" fmla="*/ 6 w 8"/>
                  <a:gd name="T79" fmla="*/ 0 h 1"/>
                  <a:gd name="T80" fmla="*/ 7 w 8"/>
                  <a:gd name="T81" fmla="*/ 0 h 1"/>
                  <a:gd name="T82" fmla="*/ 7 w 8"/>
                  <a:gd name="T83" fmla="*/ 0 h 1"/>
                  <a:gd name="T84" fmla="*/ 7 w 8"/>
                  <a:gd name="T85" fmla="*/ 1 h 1"/>
                  <a:gd name="T86" fmla="*/ 7 w 8"/>
                  <a:gd name="T87" fmla="*/ 1 h 1"/>
                  <a:gd name="T88" fmla="*/ 7 w 8"/>
                  <a:gd name="T89" fmla="*/ 0 h 1"/>
                  <a:gd name="T90" fmla="*/ 8 w 8"/>
                  <a:gd name="T91" fmla="*/ 0 h 1"/>
                  <a:gd name="T92" fmla="*/ 8 w 8"/>
                  <a:gd name="T93" fmla="*/ 0 h 1"/>
                  <a:gd name="T94" fmla="*/ 8 w 8"/>
                  <a:gd name="T95" fmla="*/ 0 h 1"/>
                  <a:gd name="T96" fmla="*/ 8 w 8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50" name="Freeform 123"/>
              <p:cNvSpPr>
                <a:spLocks/>
              </p:cNvSpPr>
              <p:nvPr/>
            </p:nvSpPr>
            <p:spPr bwMode="auto">
              <a:xfrm>
                <a:off x="1314" y="3879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0 w 8"/>
                  <a:gd name="T5" fmla="*/ 0 h 1"/>
                  <a:gd name="T6" fmla="*/ 0 w 8"/>
                  <a:gd name="T7" fmla="*/ 0 h 1"/>
                  <a:gd name="T8" fmla="*/ 0 w 8"/>
                  <a:gd name="T9" fmla="*/ 0 h 1"/>
                  <a:gd name="T10" fmla="*/ 1 w 8"/>
                  <a:gd name="T11" fmla="*/ 1 h 1"/>
                  <a:gd name="T12" fmla="*/ 1 w 8"/>
                  <a:gd name="T13" fmla="*/ 1 h 1"/>
                  <a:gd name="T14" fmla="*/ 1 w 8"/>
                  <a:gd name="T15" fmla="*/ 1 h 1"/>
                  <a:gd name="T16" fmla="*/ 1 w 8"/>
                  <a:gd name="T17" fmla="*/ 0 h 1"/>
                  <a:gd name="T18" fmla="*/ 1 w 8"/>
                  <a:gd name="T19" fmla="*/ 1 h 1"/>
                  <a:gd name="T20" fmla="*/ 1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0 h 1"/>
                  <a:gd name="T30" fmla="*/ 2 w 8"/>
                  <a:gd name="T31" fmla="*/ 1 h 1"/>
                  <a:gd name="T32" fmla="*/ 2 w 8"/>
                  <a:gd name="T33" fmla="*/ 0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3 w 8"/>
                  <a:gd name="T41" fmla="*/ 1 h 1"/>
                  <a:gd name="T42" fmla="*/ 3 w 8"/>
                  <a:gd name="T43" fmla="*/ 0 h 1"/>
                  <a:gd name="T44" fmla="*/ 3 w 8"/>
                  <a:gd name="T45" fmla="*/ 0 h 1"/>
                  <a:gd name="T46" fmla="*/ 4 w 8"/>
                  <a:gd name="T47" fmla="*/ 0 h 1"/>
                  <a:gd name="T48" fmla="*/ 4 w 8"/>
                  <a:gd name="T49" fmla="*/ 0 h 1"/>
                  <a:gd name="T50" fmla="*/ 4 w 8"/>
                  <a:gd name="T51" fmla="*/ 0 h 1"/>
                  <a:gd name="T52" fmla="*/ 5 w 8"/>
                  <a:gd name="T53" fmla="*/ 0 h 1"/>
                  <a:gd name="T54" fmla="*/ 5 w 8"/>
                  <a:gd name="T55" fmla="*/ 1 h 1"/>
                  <a:gd name="T56" fmla="*/ 5 w 8"/>
                  <a:gd name="T57" fmla="*/ 1 h 1"/>
                  <a:gd name="T58" fmla="*/ 5 w 8"/>
                  <a:gd name="T59" fmla="*/ 0 h 1"/>
                  <a:gd name="T60" fmla="*/ 5 w 8"/>
                  <a:gd name="T61" fmla="*/ 0 h 1"/>
                  <a:gd name="T62" fmla="*/ 5 w 8"/>
                  <a:gd name="T63" fmla="*/ 0 h 1"/>
                  <a:gd name="T64" fmla="*/ 5 w 8"/>
                  <a:gd name="T65" fmla="*/ 0 h 1"/>
                  <a:gd name="T66" fmla="*/ 5 w 8"/>
                  <a:gd name="T67" fmla="*/ 0 h 1"/>
                  <a:gd name="T68" fmla="*/ 5 w 8"/>
                  <a:gd name="T69" fmla="*/ 0 h 1"/>
                  <a:gd name="T70" fmla="*/ 6 w 8"/>
                  <a:gd name="T71" fmla="*/ 0 h 1"/>
                  <a:gd name="T72" fmla="*/ 6 w 8"/>
                  <a:gd name="T73" fmla="*/ 0 h 1"/>
                  <a:gd name="T74" fmla="*/ 6 w 8"/>
                  <a:gd name="T75" fmla="*/ 1 h 1"/>
                  <a:gd name="T76" fmla="*/ 6 w 8"/>
                  <a:gd name="T77" fmla="*/ 1 h 1"/>
                  <a:gd name="T78" fmla="*/ 6 w 8"/>
                  <a:gd name="T79" fmla="*/ 0 h 1"/>
                  <a:gd name="T80" fmla="*/ 7 w 8"/>
                  <a:gd name="T81" fmla="*/ 0 h 1"/>
                  <a:gd name="T82" fmla="*/ 7 w 8"/>
                  <a:gd name="T83" fmla="*/ 0 h 1"/>
                  <a:gd name="T84" fmla="*/ 7 w 8"/>
                  <a:gd name="T85" fmla="*/ 0 h 1"/>
                  <a:gd name="T86" fmla="*/ 7 w 8"/>
                  <a:gd name="T87" fmla="*/ 1 h 1"/>
                  <a:gd name="T88" fmla="*/ 7 w 8"/>
                  <a:gd name="T89" fmla="*/ 1 h 1"/>
                  <a:gd name="T90" fmla="*/ 7 w 8"/>
                  <a:gd name="T91" fmla="*/ 0 h 1"/>
                  <a:gd name="T92" fmla="*/ 7 w 8"/>
                  <a:gd name="T93" fmla="*/ 0 h 1"/>
                  <a:gd name="T94" fmla="*/ 8 w 8"/>
                  <a:gd name="T95" fmla="*/ 0 h 1"/>
                  <a:gd name="T96" fmla="*/ 8 w 8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51" name="Freeform 124"/>
              <p:cNvSpPr>
                <a:spLocks/>
              </p:cNvSpPr>
              <p:nvPr/>
            </p:nvSpPr>
            <p:spPr bwMode="auto">
              <a:xfrm>
                <a:off x="1322" y="3879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0 w 8"/>
                  <a:gd name="T5" fmla="*/ 1 h 1"/>
                  <a:gd name="T6" fmla="*/ 0 w 8"/>
                  <a:gd name="T7" fmla="*/ 1 h 1"/>
                  <a:gd name="T8" fmla="*/ 0 w 8"/>
                  <a:gd name="T9" fmla="*/ 1 h 1"/>
                  <a:gd name="T10" fmla="*/ 1 w 8"/>
                  <a:gd name="T11" fmla="*/ 1 h 1"/>
                  <a:gd name="T12" fmla="*/ 1 w 8"/>
                  <a:gd name="T13" fmla="*/ 1 h 1"/>
                  <a:gd name="T14" fmla="*/ 1 w 8"/>
                  <a:gd name="T15" fmla="*/ 0 h 1"/>
                  <a:gd name="T16" fmla="*/ 1 w 8"/>
                  <a:gd name="T17" fmla="*/ 0 h 1"/>
                  <a:gd name="T18" fmla="*/ 1 w 8"/>
                  <a:gd name="T19" fmla="*/ 1 h 1"/>
                  <a:gd name="T20" fmla="*/ 2 w 8"/>
                  <a:gd name="T21" fmla="*/ 0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1 h 1"/>
                  <a:gd name="T30" fmla="*/ 2 w 8"/>
                  <a:gd name="T31" fmla="*/ 1 h 1"/>
                  <a:gd name="T32" fmla="*/ 2 w 8"/>
                  <a:gd name="T33" fmla="*/ 1 h 1"/>
                  <a:gd name="T34" fmla="*/ 2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3 w 8"/>
                  <a:gd name="T41" fmla="*/ 1 h 1"/>
                  <a:gd name="T42" fmla="*/ 3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0 h 1"/>
                  <a:gd name="T52" fmla="*/ 5 w 8"/>
                  <a:gd name="T53" fmla="*/ 0 h 1"/>
                  <a:gd name="T54" fmla="*/ 5 w 8"/>
                  <a:gd name="T55" fmla="*/ 0 h 1"/>
                  <a:gd name="T56" fmla="*/ 5 w 8"/>
                  <a:gd name="T57" fmla="*/ 1 h 1"/>
                  <a:gd name="T58" fmla="*/ 5 w 8"/>
                  <a:gd name="T59" fmla="*/ 1 h 1"/>
                  <a:gd name="T60" fmla="*/ 5 w 8"/>
                  <a:gd name="T61" fmla="*/ 1 h 1"/>
                  <a:gd name="T62" fmla="*/ 6 w 8"/>
                  <a:gd name="T63" fmla="*/ 1 h 1"/>
                  <a:gd name="T64" fmla="*/ 6 w 8"/>
                  <a:gd name="T65" fmla="*/ 0 h 1"/>
                  <a:gd name="T66" fmla="*/ 6 w 8"/>
                  <a:gd name="T67" fmla="*/ 0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7 w 8"/>
                  <a:gd name="T75" fmla="*/ 0 h 1"/>
                  <a:gd name="T76" fmla="*/ 7 w 8"/>
                  <a:gd name="T77" fmla="*/ 0 h 1"/>
                  <a:gd name="T78" fmla="*/ 7 w 8"/>
                  <a:gd name="T79" fmla="*/ 0 h 1"/>
                  <a:gd name="T80" fmla="*/ 7 w 8"/>
                  <a:gd name="T81" fmla="*/ 0 h 1"/>
                  <a:gd name="T82" fmla="*/ 7 w 8"/>
                  <a:gd name="T83" fmla="*/ 0 h 1"/>
                  <a:gd name="T84" fmla="*/ 7 w 8"/>
                  <a:gd name="T85" fmla="*/ 1 h 1"/>
                  <a:gd name="T86" fmla="*/ 7 w 8"/>
                  <a:gd name="T87" fmla="*/ 1 h 1"/>
                  <a:gd name="T88" fmla="*/ 7 w 8"/>
                  <a:gd name="T89" fmla="*/ 1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52" name="Freeform 125"/>
              <p:cNvSpPr>
                <a:spLocks/>
              </p:cNvSpPr>
              <p:nvPr/>
            </p:nvSpPr>
            <p:spPr bwMode="auto">
              <a:xfrm>
                <a:off x="1330" y="3879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1 w 9"/>
                  <a:gd name="T3" fmla="*/ 0 h 1"/>
                  <a:gd name="T4" fmla="*/ 1 w 9"/>
                  <a:gd name="T5" fmla="*/ 1 h 1"/>
                  <a:gd name="T6" fmla="*/ 1 w 9"/>
                  <a:gd name="T7" fmla="*/ 1 h 1"/>
                  <a:gd name="T8" fmla="*/ 1 w 9"/>
                  <a:gd name="T9" fmla="*/ 1 h 1"/>
                  <a:gd name="T10" fmla="*/ 1 w 9"/>
                  <a:gd name="T11" fmla="*/ 0 h 1"/>
                  <a:gd name="T12" fmla="*/ 1 w 9"/>
                  <a:gd name="T13" fmla="*/ 0 h 1"/>
                  <a:gd name="T14" fmla="*/ 1 w 9"/>
                  <a:gd name="T15" fmla="*/ 0 h 1"/>
                  <a:gd name="T16" fmla="*/ 2 w 9"/>
                  <a:gd name="T17" fmla="*/ 0 h 1"/>
                  <a:gd name="T18" fmla="*/ 2 w 9"/>
                  <a:gd name="T19" fmla="*/ 0 h 1"/>
                  <a:gd name="T20" fmla="*/ 2 w 9"/>
                  <a:gd name="T21" fmla="*/ 0 h 1"/>
                  <a:gd name="T22" fmla="*/ 2 w 9"/>
                  <a:gd name="T23" fmla="*/ 0 h 1"/>
                  <a:gd name="T24" fmla="*/ 2 w 9"/>
                  <a:gd name="T25" fmla="*/ 0 h 1"/>
                  <a:gd name="T26" fmla="*/ 2 w 9"/>
                  <a:gd name="T27" fmla="*/ 1 h 1"/>
                  <a:gd name="T28" fmla="*/ 2 w 9"/>
                  <a:gd name="T29" fmla="*/ 1 h 1"/>
                  <a:gd name="T30" fmla="*/ 3 w 9"/>
                  <a:gd name="T31" fmla="*/ 0 h 1"/>
                  <a:gd name="T32" fmla="*/ 3 w 9"/>
                  <a:gd name="T33" fmla="*/ 1 h 1"/>
                  <a:gd name="T34" fmla="*/ 3 w 9"/>
                  <a:gd name="T35" fmla="*/ 1 h 1"/>
                  <a:gd name="T36" fmla="*/ 3 w 9"/>
                  <a:gd name="T37" fmla="*/ 1 h 1"/>
                  <a:gd name="T38" fmla="*/ 4 w 9"/>
                  <a:gd name="T39" fmla="*/ 0 h 1"/>
                  <a:gd name="T40" fmla="*/ 4 w 9"/>
                  <a:gd name="T41" fmla="*/ 1 h 1"/>
                  <a:gd name="T42" fmla="*/ 4 w 9"/>
                  <a:gd name="T43" fmla="*/ 1 h 1"/>
                  <a:gd name="T44" fmla="*/ 4 w 9"/>
                  <a:gd name="T45" fmla="*/ 1 h 1"/>
                  <a:gd name="T46" fmla="*/ 4 w 9"/>
                  <a:gd name="T47" fmla="*/ 0 h 1"/>
                  <a:gd name="T48" fmla="*/ 4 w 9"/>
                  <a:gd name="T49" fmla="*/ 0 h 1"/>
                  <a:gd name="T50" fmla="*/ 4 w 9"/>
                  <a:gd name="T51" fmla="*/ 0 h 1"/>
                  <a:gd name="T52" fmla="*/ 5 w 9"/>
                  <a:gd name="T53" fmla="*/ 1 h 1"/>
                  <a:gd name="T54" fmla="*/ 5 w 9"/>
                  <a:gd name="T55" fmla="*/ 1 h 1"/>
                  <a:gd name="T56" fmla="*/ 5 w 9"/>
                  <a:gd name="T57" fmla="*/ 1 h 1"/>
                  <a:gd name="T58" fmla="*/ 5 w 9"/>
                  <a:gd name="T59" fmla="*/ 1 h 1"/>
                  <a:gd name="T60" fmla="*/ 5 w 9"/>
                  <a:gd name="T61" fmla="*/ 1 h 1"/>
                  <a:gd name="T62" fmla="*/ 6 w 9"/>
                  <a:gd name="T63" fmla="*/ 1 h 1"/>
                  <a:gd name="T64" fmla="*/ 6 w 9"/>
                  <a:gd name="T65" fmla="*/ 1 h 1"/>
                  <a:gd name="T66" fmla="*/ 6 w 9"/>
                  <a:gd name="T67" fmla="*/ 1 h 1"/>
                  <a:gd name="T68" fmla="*/ 6 w 9"/>
                  <a:gd name="T69" fmla="*/ 1 h 1"/>
                  <a:gd name="T70" fmla="*/ 6 w 9"/>
                  <a:gd name="T71" fmla="*/ 0 h 1"/>
                  <a:gd name="T72" fmla="*/ 6 w 9"/>
                  <a:gd name="T73" fmla="*/ 0 h 1"/>
                  <a:gd name="T74" fmla="*/ 6 w 9"/>
                  <a:gd name="T75" fmla="*/ 0 h 1"/>
                  <a:gd name="T76" fmla="*/ 6 w 9"/>
                  <a:gd name="T77" fmla="*/ 0 h 1"/>
                  <a:gd name="T78" fmla="*/ 7 w 9"/>
                  <a:gd name="T79" fmla="*/ 1 h 1"/>
                  <a:gd name="T80" fmla="*/ 7 w 9"/>
                  <a:gd name="T81" fmla="*/ 1 h 1"/>
                  <a:gd name="T82" fmla="*/ 7 w 9"/>
                  <a:gd name="T83" fmla="*/ 1 h 1"/>
                  <a:gd name="T84" fmla="*/ 7 w 9"/>
                  <a:gd name="T85" fmla="*/ 1 h 1"/>
                  <a:gd name="T86" fmla="*/ 8 w 9"/>
                  <a:gd name="T87" fmla="*/ 1 h 1"/>
                  <a:gd name="T88" fmla="*/ 8 w 9"/>
                  <a:gd name="T89" fmla="*/ 0 h 1"/>
                  <a:gd name="T90" fmla="*/ 8 w 9"/>
                  <a:gd name="T91" fmla="*/ 0 h 1"/>
                  <a:gd name="T92" fmla="*/ 8 w 9"/>
                  <a:gd name="T93" fmla="*/ 0 h 1"/>
                  <a:gd name="T94" fmla="*/ 9 w 9"/>
                  <a:gd name="T95" fmla="*/ 1 h 1"/>
                  <a:gd name="T96" fmla="*/ 9 w 9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53" name="Freeform 126"/>
              <p:cNvSpPr>
                <a:spLocks/>
              </p:cNvSpPr>
              <p:nvPr/>
            </p:nvSpPr>
            <p:spPr bwMode="auto">
              <a:xfrm>
                <a:off x="1339" y="3879"/>
                <a:ext cx="9" cy="1"/>
              </a:xfrm>
              <a:custGeom>
                <a:avLst/>
                <a:gdLst>
                  <a:gd name="T0" fmla="*/ 0 w 9"/>
                  <a:gd name="T1" fmla="*/ 1 h 1"/>
                  <a:gd name="T2" fmla="*/ 0 w 9"/>
                  <a:gd name="T3" fmla="*/ 1 h 1"/>
                  <a:gd name="T4" fmla="*/ 0 w 9"/>
                  <a:gd name="T5" fmla="*/ 1 h 1"/>
                  <a:gd name="T6" fmla="*/ 0 w 9"/>
                  <a:gd name="T7" fmla="*/ 1 h 1"/>
                  <a:gd name="T8" fmla="*/ 0 w 9"/>
                  <a:gd name="T9" fmla="*/ 1 h 1"/>
                  <a:gd name="T10" fmla="*/ 1 w 9"/>
                  <a:gd name="T11" fmla="*/ 1 h 1"/>
                  <a:gd name="T12" fmla="*/ 1 w 9"/>
                  <a:gd name="T13" fmla="*/ 0 h 1"/>
                  <a:gd name="T14" fmla="*/ 1 w 9"/>
                  <a:gd name="T15" fmla="*/ 0 h 1"/>
                  <a:gd name="T16" fmla="*/ 1 w 9"/>
                  <a:gd name="T17" fmla="*/ 0 h 1"/>
                  <a:gd name="T18" fmla="*/ 2 w 9"/>
                  <a:gd name="T19" fmla="*/ 1 h 1"/>
                  <a:gd name="T20" fmla="*/ 2 w 9"/>
                  <a:gd name="T21" fmla="*/ 1 h 1"/>
                  <a:gd name="T22" fmla="*/ 2 w 9"/>
                  <a:gd name="T23" fmla="*/ 1 h 1"/>
                  <a:gd name="T24" fmla="*/ 2 w 9"/>
                  <a:gd name="T25" fmla="*/ 1 h 1"/>
                  <a:gd name="T26" fmla="*/ 2 w 9"/>
                  <a:gd name="T27" fmla="*/ 1 h 1"/>
                  <a:gd name="T28" fmla="*/ 2 w 9"/>
                  <a:gd name="T29" fmla="*/ 1 h 1"/>
                  <a:gd name="T30" fmla="*/ 2 w 9"/>
                  <a:gd name="T31" fmla="*/ 0 h 1"/>
                  <a:gd name="T32" fmla="*/ 3 w 9"/>
                  <a:gd name="T33" fmla="*/ 0 h 1"/>
                  <a:gd name="T34" fmla="*/ 3 w 9"/>
                  <a:gd name="T35" fmla="*/ 0 h 1"/>
                  <a:gd name="T36" fmla="*/ 3 w 9"/>
                  <a:gd name="T37" fmla="*/ 0 h 1"/>
                  <a:gd name="T38" fmla="*/ 3 w 9"/>
                  <a:gd name="T39" fmla="*/ 0 h 1"/>
                  <a:gd name="T40" fmla="*/ 4 w 9"/>
                  <a:gd name="T41" fmla="*/ 0 h 1"/>
                  <a:gd name="T42" fmla="*/ 4 w 9"/>
                  <a:gd name="T43" fmla="*/ 0 h 1"/>
                  <a:gd name="T44" fmla="*/ 4 w 9"/>
                  <a:gd name="T45" fmla="*/ 0 h 1"/>
                  <a:gd name="T46" fmla="*/ 4 w 9"/>
                  <a:gd name="T47" fmla="*/ 0 h 1"/>
                  <a:gd name="T48" fmla="*/ 4 w 9"/>
                  <a:gd name="T49" fmla="*/ 0 h 1"/>
                  <a:gd name="T50" fmla="*/ 4 w 9"/>
                  <a:gd name="T51" fmla="*/ 0 h 1"/>
                  <a:gd name="T52" fmla="*/ 5 w 9"/>
                  <a:gd name="T53" fmla="*/ 0 h 1"/>
                  <a:gd name="T54" fmla="*/ 5 w 9"/>
                  <a:gd name="T55" fmla="*/ 0 h 1"/>
                  <a:gd name="T56" fmla="*/ 5 w 9"/>
                  <a:gd name="T57" fmla="*/ 0 h 1"/>
                  <a:gd name="T58" fmla="*/ 6 w 9"/>
                  <a:gd name="T59" fmla="*/ 0 h 1"/>
                  <a:gd name="T60" fmla="*/ 6 w 9"/>
                  <a:gd name="T61" fmla="*/ 0 h 1"/>
                  <a:gd name="T62" fmla="*/ 6 w 9"/>
                  <a:gd name="T63" fmla="*/ 0 h 1"/>
                  <a:gd name="T64" fmla="*/ 6 w 9"/>
                  <a:gd name="T65" fmla="*/ 0 h 1"/>
                  <a:gd name="T66" fmla="*/ 6 w 9"/>
                  <a:gd name="T67" fmla="*/ 0 h 1"/>
                  <a:gd name="T68" fmla="*/ 7 w 9"/>
                  <a:gd name="T69" fmla="*/ 0 h 1"/>
                  <a:gd name="T70" fmla="*/ 7 w 9"/>
                  <a:gd name="T71" fmla="*/ 0 h 1"/>
                  <a:gd name="T72" fmla="*/ 7 w 9"/>
                  <a:gd name="T73" fmla="*/ 0 h 1"/>
                  <a:gd name="T74" fmla="*/ 7 w 9"/>
                  <a:gd name="T75" fmla="*/ 0 h 1"/>
                  <a:gd name="T76" fmla="*/ 7 w 9"/>
                  <a:gd name="T77" fmla="*/ 0 h 1"/>
                  <a:gd name="T78" fmla="*/ 7 w 9"/>
                  <a:gd name="T79" fmla="*/ 0 h 1"/>
                  <a:gd name="T80" fmla="*/ 8 w 9"/>
                  <a:gd name="T81" fmla="*/ 0 h 1"/>
                  <a:gd name="T82" fmla="*/ 8 w 9"/>
                  <a:gd name="T83" fmla="*/ 0 h 1"/>
                  <a:gd name="T84" fmla="*/ 8 w 9"/>
                  <a:gd name="T85" fmla="*/ 1 h 1"/>
                  <a:gd name="T86" fmla="*/ 8 w 9"/>
                  <a:gd name="T87" fmla="*/ 0 h 1"/>
                  <a:gd name="T88" fmla="*/ 9 w 9"/>
                  <a:gd name="T89" fmla="*/ 0 h 1"/>
                  <a:gd name="T90" fmla="*/ 9 w 9"/>
                  <a:gd name="T91" fmla="*/ 0 h 1"/>
                  <a:gd name="T92" fmla="*/ 9 w 9"/>
                  <a:gd name="T93" fmla="*/ 0 h 1"/>
                  <a:gd name="T94" fmla="*/ 9 w 9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54" name="Freeform 127"/>
              <p:cNvSpPr>
                <a:spLocks/>
              </p:cNvSpPr>
              <p:nvPr/>
            </p:nvSpPr>
            <p:spPr bwMode="auto">
              <a:xfrm>
                <a:off x="1348" y="3879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0 w 8"/>
                  <a:gd name="T5" fmla="*/ 1 h 1"/>
                  <a:gd name="T6" fmla="*/ 0 w 8"/>
                  <a:gd name="T7" fmla="*/ 1 h 1"/>
                  <a:gd name="T8" fmla="*/ 1 w 8"/>
                  <a:gd name="T9" fmla="*/ 1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0 h 1"/>
                  <a:gd name="T16" fmla="*/ 1 w 8"/>
                  <a:gd name="T17" fmla="*/ 0 h 1"/>
                  <a:gd name="T18" fmla="*/ 1 w 8"/>
                  <a:gd name="T19" fmla="*/ 1 h 1"/>
                  <a:gd name="T20" fmla="*/ 1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1 h 1"/>
                  <a:gd name="T30" fmla="*/ 2 w 8"/>
                  <a:gd name="T31" fmla="*/ 1 h 1"/>
                  <a:gd name="T32" fmla="*/ 2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3 w 8"/>
                  <a:gd name="T41" fmla="*/ 1 h 1"/>
                  <a:gd name="T42" fmla="*/ 3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1 h 1"/>
                  <a:gd name="T52" fmla="*/ 4 w 8"/>
                  <a:gd name="T53" fmla="*/ 0 h 1"/>
                  <a:gd name="T54" fmla="*/ 4 w 8"/>
                  <a:gd name="T55" fmla="*/ 0 h 1"/>
                  <a:gd name="T56" fmla="*/ 4 w 8"/>
                  <a:gd name="T57" fmla="*/ 0 h 1"/>
                  <a:gd name="T58" fmla="*/ 4 w 8"/>
                  <a:gd name="T59" fmla="*/ 0 h 1"/>
                  <a:gd name="T60" fmla="*/ 5 w 8"/>
                  <a:gd name="T61" fmla="*/ 1 h 1"/>
                  <a:gd name="T62" fmla="*/ 5 w 8"/>
                  <a:gd name="T63" fmla="*/ 1 h 1"/>
                  <a:gd name="T64" fmla="*/ 5 w 8"/>
                  <a:gd name="T65" fmla="*/ 1 h 1"/>
                  <a:gd name="T66" fmla="*/ 5 w 8"/>
                  <a:gd name="T67" fmla="*/ 0 h 1"/>
                  <a:gd name="T68" fmla="*/ 6 w 8"/>
                  <a:gd name="T69" fmla="*/ 0 h 1"/>
                  <a:gd name="T70" fmla="*/ 6 w 8"/>
                  <a:gd name="T71" fmla="*/ 0 h 1"/>
                  <a:gd name="T72" fmla="*/ 6 w 8"/>
                  <a:gd name="T73" fmla="*/ 1 h 1"/>
                  <a:gd name="T74" fmla="*/ 6 w 8"/>
                  <a:gd name="T75" fmla="*/ 1 h 1"/>
                  <a:gd name="T76" fmla="*/ 6 w 8"/>
                  <a:gd name="T77" fmla="*/ 1 h 1"/>
                  <a:gd name="T78" fmla="*/ 6 w 8"/>
                  <a:gd name="T79" fmla="*/ 1 h 1"/>
                  <a:gd name="T80" fmla="*/ 6 w 8"/>
                  <a:gd name="T81" fmla="*/ 0 h 1"/>
                  <a:gd name="T82" fmla="*/ 6 w 8"/>
                  <a:gd name="T83" fmla="*/ 0 h 1"/>
                  <a:gd name="T84" fmla="*/ 6 w 8"/>
                  <a:gd name="T85" fmla="*/ 0 h 1"/>
                  <a:gd name="T86" fmla="*/ 7 w 8"/>
                  <a:gd name="T87" fmla="*/ 1 h 1"/>
                  <a:gd name="T88" fmla="*/ 7 w 8"/>
                  <a:gd name="T89" fmla="*/ 1 h 1"/>
                  <a:gd name="T90" fmla="*/ 7 w 8"/>
                  <a:gd name="T91" fmla="*/ 1 h 1"/>
                  <a:gd name="T92" fmla="*/ 7 w 8"/>
                  <a:gd name="T93" fmla="*/ 1 h 1"/>
                  <a:gd name="T94" fmla="*/ 8 w 8"/>
                  <a:gd name="T95" fmla="*/ 0 h 1"/>
                  <a:gd name="T96" fmla="*/ 8 w 8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55" name="Freeform 128"/>
              <p:cNvSpPr>
                <a:spLocks/>
              </p:cNvSpPr>
              <p:nvPr/>
            </p:nvSpPr>
            <p:spPr bwMode="auto">
              <a:xfrm>
                <a:off x="1356" y="3879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0 w 8"/>
                  <a:gd name="T5" fmla="*/ 1 h 1"/>
                  <a:gd name="T6" fmla="*/ 0 w 8"/>
                  <a:gd name="T7" fmla="*/ 1 h 1"/>
                  <a:gd name="T8" fmla="*/ 0 w 8"/>
                  <a:gd name="T9" fmla="*/ 1 h 1"/>
                  <a:gd name="T10" fmla="*/ 1 w 8"/>
                  <a:gd name="T11" fmla="*/ 1 h 1"/>
                  <a:gd name="T12" fmla="*/ 1 w 8"/>
                  <a:gd name="T13" fmla="*/ 0 h 1"/>
                  <a:gd name="T14" fmla="*/ 1 w 8"/>
                  <a:gd name="T15" fmla="*/ 0 h 1"/>
                  <a:gd name="T16" fmla="*/ 1 w 8"/>
                  <a:gd name="T17" fmla="*/ 0 h 1"/>
                  <a:gd name="T18" fmla="*/ 1 w 8"/>
                  <a:gd name="T19" fmla="*/ 1 h 1"/>
                  <a:gd name="T20" fmla="*/ 1 w 8"/>
                  <a:gd name="T21" fmla="*/ 1 h 1"/>
                  <a:gd name="T22" fmla="*/ 1 w 8"/>
                  <a:gd name="T23" fmla="*/ 0 h 1"/>
                  <a:gd name="T24" fmla="*/ 2 w 8"/>
                  <a:gd name="T25" fmla="*/ 0 h 1"/>
                  <a:gd name="T26" fmla="*/ 2 w 8"/>
                  <a:gd name="T27" fmla="*/ 0 h 1"/>
                  <a:gd name="T28" fmla="*/ 2 w 8"/>
                  <a:gd name="T29" fmla="*/ 0 h 1"/>
                  <a:gd name="T30" fmla="*/ 2 w 8"/>
                  <a:gd name="T31" fmla="*/ 0 h 1"/>
                  <a:gd name="T32" fmla="*/ 3 w 8"/>
                  <a:gd name="T33" fmla="*/ 0 h 1"/>
                  <a:gd name="T34" fmla="*/ 3 w 8"/>
                  <a:gd name="T35" fmla="*/ 0 h 1"/>
                  <a:gd name="T36" fmla="*/ 3 w 8"/>
                  <a:gd name="T37" fmla="*/ 1 h 1"/>
                  <a:gd name="T38" fmla="*/ 3 w 8"/>
                  <a:gd name="T39" fmla="*/ 1 h 1"/>
                  <a:gd name="T40" fmla="*/ 3 w 8"/>
                  <a:gd name="T41" fmla="*/ 1 h 1"/>
                  <a:gd name="T42" fmla="*/ 3 w 8"/>
                  <a:gd name="T43" fmla="*/ 1 h 1"/>
                  <a:gd name="T44" fmla="*/ 3 w 8"/>
                  <a:gd name="T45" fmla="*/ 1 h 1"/>
                  <a:gd name="T46" fmla="*/ 3 w 8"/>
                  <a:gd name="T47" fmla="*/ 1 h 1"/>
                  <a:gd name="T48" fmla="*/ 4 w 8"/>
                  <a:gd name="T49" fmla="*/ 1 h 1"/>
                  <a:gd name="T50" fmla="*/ 4 w 8"/>
                  <a:gd name="T51" fmla="*/ 1 h 1"/>
                  <a:gd name="T52" fmla="*/ 4 w 8"/>
                  <a:gd name="T53" fmla="*/ 1 h 1"/>
                  <a:gd name="T54" fmla="*/ 4 w 8"/>
                  <a:gd name="T55" fmla="*/ 1 h 1"/>
                  <a:gd name="T56" fmla="*/ 5 w 8"/>
                  <a:gd name="T57" fmla="*/ 0 h 1"/>
                  <a:gd name="T58" fmla="*/ 5 w 8"/>
                  <a:gd name="T59" fmla="*/ 0 h 1"/>
                  <a:gd name="T60" fmla="*/ 5 w 8"/>
                  <a:gd name="T61" fmla="*/ 0 h 1"/>
                  <a:gd name="T62" fmla="*/ 5 w 8"/>
                  <a:gd name="T63" fmla="*/ 0 h 1"/>
                  <a:gd name="T64" fmla="*/ 5 w 8"/>
                  <a:gd name="T65" fmla="*/ 0 h 1"/>
                  <a:gd name="T66" fmla="*/ 5 w 8"/>
                  <a:gd name="T67" fmla="*/ 1 h 1"/>
                  <a:gd name="T68" fmla="*/ 5 w 8"/>
                  <a:gd name="T69" fmla="*/ 1 h 1"/>
                  <a:gd name="T70" fmla="*/ 6 w 8"/>
                  <a:gd name="T71" fmla="*/ 1 h 1"/>
                  <a:gd name="T72" fmla="*/ 6 w 8"/>
                  <a:gd name="T73" fmla="*/ 0 h 1"/>
                  <a:gd name="T74" fmla="*/ 6 w 8"/>
                  <a:gd name="T75" fmla="*/ 0 h 1"/>
                  <a:gd name="T76" fmla="*/ 6 w 8"/>
                  <a:gd name="T77" fmla="*/ 0 h 1"/>
                  <a:gd name="T78" fmla="*/ 6 w 8"/>
                  <a:gd name="T79" fmla="*/ 1 h 1"/>
                  <a:gd name="T80" fmla="*/ 6 w 8"/>
                  <a:gd name="T81" fmla="*/ 1 h 1"/>
                  <a:gd name="T82" fmla="*/ 6 w 8"/>
                  <a:gd name="T83" fmla="*/ 1 h 1"/>
                  <a:gd name="T84" fmla="*/ 7 w 8"/>
                  <a:gd name="T85" fmla="*/ 1 h 1"/>
                  <a:gd name="T86" fmla="*/ 7 w 8"/>
                  <a:gd name="T87" fmla="*/ 1 h 1"/>
                  <a:gd name="T88" fmla="*/ 7 w 8"/>
                  <a:gd name="T89" fmla="*/ 0 h 1"/>
                  <a:gd name="T90" fmla="*/ 7 w 8"/>
                  <a:gd name="T91" fmla="*/ 0 h 1"/>
                  <a:gd name="T92" fmla="*/ 7 w 8"/>
                  <a:gd name="T93" fmla="*/ 1 h 1"/>
                  <a:gd name="T94" fmla="*/ 8 w 8"/>
                  <a:gd name="T95" fmla="*/ 1 h 1"/>
                  <a:gd name="T96" fmla="*/ 8 w 8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56" name="Freeform 129"/>
              <p:cNvSpPr>
                <a:spLocks/>
              </p:cNvSpPr>
              <p:nvPr/>
            </p:nvSpPr>
            <p:spPr bwMode="auto">
              <a:xfrm>
                <a:off x="1364" y="3879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0 w 8"/>
                  <a:gd name="T5" fmla="*/ 0 h 1"/>
                  <a:gd name="T6" fmla="*/ 0 w 8"/>
                  <a:gd name="T7" fmla="*/ 0 h 1"/>
                  <a:gd name="T8" fmla="*/ 1 w 8"/>
                  <a:gd name="T9" fmla="*/ 0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0 h 1"/>
                  <a:gd name="T16" fmla="*/ 2 w 8"/>
                  <a:gd name="T17" fmla="*/ 1 h 1"/>
                  <a:gd name="T18" fmla="*/ 2 w 8"/>
                  <a:gd name="T19" fmla="*/ 1 h 1"/>
                  <a:gd name="T20" fmla="*/ 2 w 8"/>
                  <a:gd name="T21" fmla="*/ 0 h 1"/>
                  <a:gd name="T22" fmla="*/ 2 w 8"/>
                  <a:gd name="T23" fmla="*/ 0 h 1"/>
                  <a:gd name="T24" fmla="*/ 3 w 8"/>
                  <a:gd name="T25" fmla="*/ 0 h 1"/>
                  <a:gd name="T26" fmla="*/ 3 w 8"/>
                  <a:gd name="T27" fmla="*/ 0 h 1"/>
                  <a:gd name="T28" fmla="*/ 3 w 8"/>
                  <a:gd name="T29" fmla="*/ 0 h 1"/>
                  <a:gd name="T30" fmla="*/ 3 w 8"/>
                  <a:gd name="T31" fmla="*/ 0 h 1"/>
                  <a:gd name="T32" fmla="*/ 3 w 8"/>
                  <a:gd name="T33" fmla="*/ 1 h 1"/>
                  <a:gd name="T34" fmla="*/ 3 w 8"/>
                  <a:gd name="T35" fmla="*/ 0 h 1"/>
                  <a:gd name="T36" fmla="*/ 3 w 8"/>
                  <a:gd name="T37" fmla="*/ 0 h 1"/>
                  <a:gd name="T38" fmla="*/ 3 w 8"/>
                  <a:gd name="T39" fmla="*/ 0 h 1"/>
                  <a:gd name="T40" fmla="*/ 4 w 8"/>
                  <a:gd name="T41" fmla="*/ 1 h 1"/>
                  <a:gd name="T42" fmla="*/ 4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5 w 8"/>
                  <a:gd name="T51" fmla="*/ 0 h 1"/>
                  <a:gd name="T52" fmla="*/ 5 w 8"/>
                  <a:gd name="T53" fmla="*/ 0 h 1"/>
                  <a:gd name="T54" fmla="*/ 5 w 8"/>
                  <a:gd name="T55" fmla="*/ 0 h 1"/>
                  <a:gd name="T56" fmla="*/ 5 w 8"/>
                  <a:gd name="T57" fmla="*/ 0 h 1"/>
                  <a:gd name="T58" fmla="*/ 5 w 8"/>
                  <a:gd name="T59" fmla="*/ 0 h 1"/>
                  <a:gd name="T60" fmla="*/ 5 w 8"/>
                  <a:gd name="T61" fmla="*/ 0 h 1"/>
                  <a:gd name="T62" fmla="*/ 5 w 8"/>
                  <a:gd name="T63" fmla="*/ 1 h 1"/>
                  <a:gd name="T64" fmla="*/ 5 w 8"/>
                  <a:gd name="T65" fmla="*/ 1 h 1"/>
                  <a:gd name="T66" fmla="*/ 6 w 8"/>
                  <a:gd name="T67" fmla="*/ 0 h 1"/>
                  <a:gd name="T68" fmla="*/ 6 w 8"/>
                  <a:gd name="T69" fmla="*/ 0 h 1"/>
                  <a:gd name="T70" fmla="*/ 6 w 8"/>
                  <a:gd name="T71" fmla="*/ 0 h 1"/>
                  <a:gd name="T72" fmla="*/ 6 w 8"/>
                  <a:gd name="T73" fmla="*/ 0 h 1"/>
                  <a:gd name="T74" fmla="*/ 7 w 8"/>
                  <a:gd name="T75" fmla="*/ 0 h 1"/>
                  <a:gd name="T76" fmla="*/ 7 w 8"/>
                  <a:gd name="T77" fmla="*/ 0 h 1"/>
                  <a:gd name="T78" fmla="*/ 7 w 8"/>
                  <a:gd name="T79" fmla="*/ 1 h 1"/>
                  <a:gd name="T80" fmla="*/ 7 w 8"/>
                  <a:gd name="T81" fmla="*/ 1 h 1"/>
                  <a:gd name="T82" fmla="*/ 8 w 8"/>
                  <a:gd name="T83" fmla="*/ 0 h 1"/>
                  <a:gd name="T84" fmla="*/ 8 w 8"/>
                  <a:gd name="T85" fmla="*/ 0 h 1"/>
                  <a:gd name="T86" fmla="*/ 8 w 8"/>
                  <a:gd name="T87" fmla="*/ 0 h 1"/>
                  <a:gd name="T88" fmla="*/ 8 w 8"/>
                  <a:gd name="T89" fmla="*/ 0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57" name="Freeform 130"/>
              <p:cNvSpPr>
                <a:spLocks/>
              </p:cNvSpPr>
              <p:nvPr/>
            </p:nvSpPr>
            <p:spPr bwMode="auto">
              <a:xfrm>
                <a:off x="1372" y="3879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1 w 9"/>
                  <a:gd name="T3" fmla="*/ 0 h 1"/>
                  <a:gd name="T4" fmla="*/ 1 w 9"/>
                  <a:gd name="T5" fmla="*/ 0 h 1"/>
                  <a:gd name="T6" fmla="*/ 1 w 9"/>
                  <a:gd name="T7" fmla="*/ 0 h 1"/>
                  <a:gd name="T8" fmla="*/ 1 w 9"/>
                  <a:gd name="T9" fmla="*/ 0 h 1"/>
                  <a:gd name="T10" fmla="*/ 1 w 9"/>
                  <a:gd name="T11" fmla="*/ 1 h 1"/>
                  <a:gd name="T12" fmla="*/ 1 w 9"/>
                  <a:gd name="T13" fmla="*/ 1 h 1"/>
                  <a:gd name="T14" fmla="*/ 2 w 9"/>
                  <a:gd name="T15" fmla="*/ 1 h 1"/>
                  <a:gd name="T16" fmla="*/ 2 w 9"/>
                  <a:gd name="T17" fmla="*/ 1 h 1"/>
                  <a:gd name="T18" fmla="*/ 2 w 9"/>
                  <a:gd name="T19" fmla="*/ 0 h 1"/>
                  <a:gd name="T20" fmla="*/ 2 w 9"/>
                  <a:gd name="T21" fmla="*/ 0 h 1"/>
                  <a:gd name="T22" fmla="*/ 2 w 9"/>
                  <a:gd name="T23" fmla="*/ 0 h 1"/>
                  <a:gd name="T24" fmla="*/ 2 w 9"/>
                  <a:gd name="T25" fmla="*/ 0 h 1"/>
                  <a:gd name="T26" fmla="*/ 2 w 9"/>
                  <a:gd name="T27" fmla="*/ 0 h 1"/>
                  <a:gd name="T28" fmla="*/ 2 w 9"/>
                  <a:gd name="T29" fmla="*/ 0 h 1"/>
                  <a:gd name="T30" fmla="*/ 3 w 9"/>
                  <a:gd name="T31" fmla="*/ 0 h 1"/>
                  <a:gd name="T32" fmla="*/ 3 w 9"/>
                  <a:gd name="T33" fmla="*/ 0 h 1"/>
                  <a:gd name="T34" fmla="*/ 3 w 9"/>
                  <a:gd name="T35" fmla="*/ 0 h 1"/>
                  <a:gd name="T36" fmla="*/ 3 w 9"/>
                  <a:gd name="T37" fmla="*/ 0 h 1"/>
                  <a:gd name="T38" fmla="*/ 4 w 9"/>
                  <a:gd name="T39" fmla="*/ 0 h 1"/>
                  <a:gd name="T40" fmla="*/ 4 w 9"/>
                  <a:gd name="T41" fmla="*/ 0 h 1"/>
                  <a:gd name="T42" fmla="*/ 4 w 9"/>
                  <a:gd name="T43" fmla="*/ 1 h 1"/>
                  <a:gd name="T44" fmla="*/ 5 w 9"/>
                  <a:gd name="T45" fmla="*/ 0 h 1"/>
                  <a:gd name="T46" fmla="*/ 5 w 9"/>
                  <a:gd name="T47" fmla="*/ 0 h 1"/>
                  <a:gd name="T48" fmla="*/ 5 w 9"/>
                  <a:gd name="T49" fmla="*/ 0 h 1"/>
                  <a:gd name="T50" fmla="*/ 5 w 9"/>
                  <a:gd name="T51" fmla="*/ 0 h 1"/>
                  <a:gd name="T52" fmla="*/ 5 w 9"/>
                  <a:gd name="T53" fmla="*/ 0 h 1"/>
                  <a:gd name="T54" fmla="*/ 5 w 9"/>
                  <a:gd name="T55" fmla="*/ 0 h 1"/>
                  <a:gd name="T56" fmla="*/ 5 w 9"/>
                  <a:gd name="T57" fmla="*/ 1 h 1"/>
                  <a:gd name="T58" fmla="*/ 5 w 9"/>
                  <a:gd name="T59" fmla="*/ 1 h 1"/>
                  <a:gd name="T60" fmla="*/ 6 w 9"/>
                  <a:gd name="T61" fmla="*/ 1 h 1"/>
                  <a:gd name="T62" fmla="*/ 6 w 9"/>
                  <a:gd name="T63" fmla="*/ 0 h 1"/>
                  <a:gd name="T64" fmla="*/ 6 w 9"/>
                  <a:gd name="T65" fmla="*/ 0 h 1"/>
                  <a:gd name="T66" fmla="*/ 6 w 9"/>
                  <a:gd name="T67" fmla="*/ 0 h 1"/>
                  <a:gd name="T68" fmla="*/ 6 w 9"/>
                  <a:gd name="T69" fmla="*/ 0 h 1"/>
                  <a:gd name="T70" fmla="*/ 6 w 9"/>
                  <a:gd name="T71" fmla="*/ 0 h 1"/>
                  <a:gd name="T72" fmla="*/ 7 w 9"/>
                  <a:gd name="T73" fmla="*/ 0 h 1"/>
                  <a:gd name="T74" fmla="*/ 7 w 9"/>
                  <a:gd name="T75" fmla="*/ 0 h 1"/>
                  <a:gd name="T76" fmla="*/ 7 w 9"/>
                  <a:gd name="T77" fmla="*/ 0 h 1"/>
                  <a:gd name="T78" fmla="*/ 7 w 9"/>
                  <a:gd name="T79" fmla="*/ 0 h 1"/>
                  <a:gd name="T80" fmla="*/ 7 w 9"/>
                  <a:gd name="T81" fmla="*/ 0 h 1"/>
                  <a:gd name="T82" fmla="*/ 7 w 9"/>
                  <a:gd name="T83" fmla="*/ 0 h 1"/>
                  <a:gd name="T84" fmla="*/ 8 w 9"/>
                  <a:gd name="T85" fmla="*/ 0 h 1"/>
                  <a:gd name="T86" fmla="*/ 8 w 9"/>
                  <a:gd name="T87" fmla="*/ 0 h 1"/>
                  <a:gd name="T88" fmla="*/ 9 w 9"/>
                  <a:gd name="T89" fmla="*/ 0 h 1"/>
                  <a:gd name="T90" fmla="*/ 9 w 9"/>
                  <a:gd name="T91" fmla="*/ 0 h 1"/>
                  <a:gd name="T92" fmla="*/ 9 w 9"/>
                  <a:gd name="T93" fmla="*/ 0 h 1"/>
                  <a:gd name="T94" fmla="*/ 9 w 9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58" name="Freeform 131"/>
              <p:cNvSpPr>
                <a:spLocks/>
              </p:cNvSpPr>
              <p:nvPr/>
            </p:nvSpPr>
            <p:spPr bwMode="auto">
              <a:xfrm>
                <a:off x="1381" y="3878"/>
                <a:ext cx="8" cy="1"/>
              </a:xfrm>
              <a:custGeom>
                <a:avLst/>
                <a:gdLst>
                  <a:gd name="T0" fmla="*/ 1 w 8"/>
                  <a:gd name="T1" fmla="*/ 1 h 1"/>
                  <a:gd name="T2" fmla="*/ 1 w 8"/>
                  <a:gd name="T3" fmla="*/ 1 h 1"/>
                  <a:gd name="T4" fmla="*/ 1 w 8"/>
                  <a:gd name="T5" fmla="*/ 1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1 h 1"/>
                  <a:gd name="T12" fmla="*/ 1 w 8"/>
                  <a:gd name="T13" fmla="*/ 1 h 1"/>
                  <a:gd name="T14" fmla="*/ 2 w 8"/>
                  <a:gd name="T15" fmla="*/ 1 h 1"/>
                  <a:gd name="T16" fmla="*/ 2 w 8"/>
                  <a:gd name="T17" fmla="*/ 1 h 1"/>
                  <a:gd name="T18" fmla="*/ 2 w 8"/>
                  <a:gd name="T19" fmla="*/ 1 h 1"/>
                  <a:gd name="T20" fmla="*/ 2 w 8"/>
                  <a:gd name="T21" fmla="*/ 1 h 1"/>
                  <a:gd name="T22" fmla="*/ 2 w 8"/>
                  <a:gd name="T23" fmla="*/ 1 h 1"/>
                  <a:gd name="T24" fmla="*/ 3 w 8"/>
                  <a:gd name="T25" fmla="*/ 1 h 1"/>
                  <a:gd name="T26" fmla="*/ 3 w 8"/>
                  <a:gd name="T27" fmla="*/ 1 h 1"/>
                  <a:gd name="T28" fmla="*/ 3 w 8"/>
                  <a:gd name="T29" fmla="*/ 1 h 1"/>
                  <a:gd name="T30" fmla="*/ 3 w 8"/>
                  <a:gd name="T31" fmla="*/ 1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4 w 8"/>
                  <a:gd name="T41" fmla="*/ 1 h 1"/>
                  <a:gd name="T42" fmla="*/ 4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5 w 8"/>
                  <a:gd name="T51" fmla="*/ 1 h 1"/>
                  <a:gd name="T52" fmla="*/ 5 w 8"/>
                  <a:gd name="T53" fmla="*/ 1 h 1"/>
                  <a:gd name="T54" fmla="*/ 5 w 8"/>
                  <a:gd name="T55" fmla="*/ 1 h 1"/>
                  <a:gd name="T56" fmla="*/ 5 w 8"/>
                  <a:gd name="T57" fmla="*/ 0 h 1"/>
                  <a:gd name="T58" fmla="*/ 6 w 8"/>
                  <a:gd name="T59" fmla="*/ 1 h 1"/>
                  <a:gd name="T60" fmla="*/ 6 w 8"/>
                  <a:gd name="T61" fmla="*/ 1 h 1"/>
                  <a:gd name="T62" fmla="*/ 6 w 8"/>
                  <a:gd name="T63" fmla="*/ 1 h 1"/>
                  <a:gd name="T64" fmla="*/ 6 w 8"/>
                  <a:gd name="T65" fmla="*/ 1 h 1"/>
                  <a:gd name="T66" fmla="*/ 6 w 8"/>
                  <a:gd name="T67" fmla="*/ 1 h 1"/>
                  <a:gd name="T68" fmla="*/ 6 w 8"/>
                  <a:gd name="T69" fmla="*/ 0 h 1"/>
                  <a:gd name="T70" fmla="*/ 6 w 8"/>
                  <a:gd name="T71" fmla="*/ 0 h 1"/>
                  <a:gd name="T72" fmla="*/ 6 w 8"/>
                  <a:gd name="T73" fmla="*/ 0 h 1"/>
                  <a:gd name="T74" fmla="*/ 6 w 8"/>
                  <a:gd name="T75" fmla="*/ 1 h 1"/>
                  <a:gd name="T76" fmla="*/ 6 w 8"/>
                  <a:gd name="T77" fmla="*/ 1 h 1"/>
                  <a:gd name="T78" fmla="*/ 7 w 8"/>
                  <a:gd name="T79" fmla="*/ 1 h 1"/>
                  <a:gd name="T80" fmla="*/ 7 w 8"/>
                  <a:gd name="T81" fmla="*/ 0 h 1"/>
                  <a:gd name="T82" fmla="*/ 8 w 8"/>
                  <a:gd name="T83" fmla="*/ 0 h 1"/>
                  <a:gd name="T84" fmla="*/ 8 w 8"/>
                  <a:gd name="T85" fmla="*/ 0 h 1"/>
                  <a:gd name="T86" fmla="*/ 8 w 8"/>
                  <a:gd name="T87" fmla="*/ 0 h 1"/>
                  <a:gd name="T88" fmla="*/ 8 w 8"/>
                  <a:gd name="T89" fmla="*/ 0 h 1"/>
                  <a:gd name="T90" fmla="*/ 8 w 8"/>
                  <a:gd name="T91" fmla="*/ 0 h 1"/>
                  <a:gd name="T92" fmla="*/ 8 w 8"/>
                  <a:gd name="T93" fmla="*/ 0 h 1"/>
                  <a:gd name="T94" fmla="*/ 8 w 8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59" name="Freeform 132"/>
              <p:cNvSpPr>
                <a:spLocks/>
              </p:cNvSpPr>
              <p:nvPr/>
            </p:nvSpPr>
            <p:spPr bwMode="auto">
              <a:xfrm>
                <a:off x="1389" y="3877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1 w 8"/>
                  <a:gd name="T5" fmla="*/ 1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1 h 1"/>
                  <a:gd name="T12" fmla="*/ 2 w 8"/>
                  <a:gd name="T13" fmla="*/ 1 h 1"/>
                  <a:gd name="T14" fmla="*/ 2 w 8"/>
                  <a:gd name="T15" fmla="*/ 1 h 1"/>
                  <a:gd name="T16" fmla="*/ 2 w 8"/>
                  <a:gd name="T17" fmla="*/ 1 h 1"/>
                  <a:gd name="T18" fmla="*/ 2 w 8"/>
                  <a:gd name="T19" fmla="*/ 1 h 1"/>
                  <a:gd name="T20" fmla="*/ 2 w 8"/>
                  <a:gd name="T21" fmla="*/ 1 h 1"/>
                  <a:gd name="T22" fmla="*/ 3 w 8"/>
                  <a:gd name="T23" fmla="*/ 1 h 1"/>
                  <a:gd name="T24" fmla="*/ 3 w 8"/>
                  <a:gd name="T25" fmla="*/ 0 h 1"/>
                  <a:gd name="T26" fmla="*/ 3 w 8"/>
                  <a:gd name="T27" fmla="*/ 0 h 1"/>
                  <a:gd name="T28" fmla="*/ 3 w 8"/>
                  <a:gd name="T29" fmla="*/ 0 h 1"/>
                  <a:gd name="T30" fmla="*/ 3 w 8"/>
                  <a:gd name="T31" fmla="*/ 0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4 w 8"/>
                  <a:gd name="T39" fmla="*/ 1 h 1"/>
                  <a:gd name="T40" fmla="*/ 4 w 8"/>
                  <a:gd name="T41" fmla="*/ 0 h 1"/>
                  <a:gd name="T42" fmla="*/ 4 w 8"/>
                  <a:gd name="T43" fmla="*/ 0 h 1"/>
                  <a:gd name="T44" fmla="*/ 5 w 8"/>
                  <a:gd name="T45" fmla="*/ 0 h 1"/>
                  <a:gd name="T46" fmla="*/ 5 w 8"/>
                  <a:gd name="T47" fmla="*/ 0 h 1"/>
                  <a:gd name="T48" fmla="*/ 5 w 8"/>
                  <a:gd name="T49" fmla="*/ 0 h 1"/>
                  <a:gd name="T50" fmla="*/ 5 w 8"/>
                  <a:gd name="T51" fmla="*/ 0 h 1"/>
                  <a:gd name="T52" fmla="*/ 5 w 8"/>
                  <a:gd name="T53" fmla="*/ 0 h 1"/>
                  <a:gd name="T54" fmla="*/ 5 w 8"/>
                  <a:gd name="T55" fmla="*/ 0 h 1"/>
                  <a:gd name="T56" fmla="*/ 5 w 8"/>
                  <a:gd name="T57" fmla="*/ 0 h 1"/>
                  <a:gd name="T58" fmla="*/ 5 w 8"/>
                  <a:gd name="T59" fmla="*/ 0 h 1"/>
                  <a:gd name="T60" fmla="*/ 5 w 8"/>
                  <a:gd name="T61" fmla="*/ 0 h 1"/>
                  <a:gd name="T62" fmla="*/ 6 w 8"/>
                  <a:gd name="T63" fmla="*/ 0 h 1"/>
                  <a:gd name="T64" fmla="*/ 6 w 8"/>
                  <a:gd name="T65" fmla="*/ 0 h 1"/>
                  <a:gd name="T66" fmla="*/ 6 w 8"/>
                  <a:gd name="T67" fmla="*/ 0 h 1"/>
                  <a:gd name="T68" fmla="*/ 6 w 8"/>
                  <a:gd name="T69" fmla="*/ 0 h 1"/>
                  <a:gd name="T70" fmla="*/ 7 w 8"/>
                  <a:gd name="T71" fmla="*/ 0 h 1"/>
                  <a:gd name="T72" fmla="*/ 7 w 8"/>
                  <a:gd name="T73" fmla="*/ 0 h 1"/>
                  <a:gd name="T74" fmla="*/ 7 w 8"/>
                  <a:gd name="T75" fmla="*/ 0 h 1"/>
                  <a:gd name="T76" fmla="*/ 7 w 8"/>
                  <a:gd name="T77" fmla="*/ 0 h 1"/>
                  <a:gd name="T78" fmla="*/ 7 w 8"/>
                  <a:gd name="T79" fmla="*/ 0 h 1"/>
                  <a:gd name="T80" fmla="*/ 8 w 8"/>
                  <a:gd name="T81" fmla="*/ 0 h 1"/>
                  <a:gd name="T82" fmla="*/ 8 w 8"/>
                  <a:gd name="T83" fmla="*/ 0 h 1"/>
                  <a:gd name="T84" fmla="*/ 8 w 8"/>
                  <a:gd name="T85" fmla="*/ 0 h 1"/>
                  <a:gd name="T86" fmla="*/ 8 w 8"/>
                  <a:gd name="T87" fmla="*/ 0 h 1"/>
                  <a:gd name="T88" fmla="*/ 8 w 8"/>
                  <a:gd name="T89" fmla="*/ 0 h 1"/>
                  <a:gd name="T90" fmla="*/ 8 w 8"/>
                  <a:gd name="T91" fmla="*/ 0 h 1"/>
                  <a:gd name="T92" fmla="*/ 8 w 8"/>
                  <a:gd name="T93" fmla="*/ 0 h 1"/>
                  <a:gd name="T94" fmla="*/ 8 w 8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60" name="Freeform 133"/>
              <p:cNvSpPr>
                <a:spLocks/>
              </p:cNvSpPr>
              <p:nvPr/>
            </p:nvSpPr>
            <p:spPr bwMode="auto">
              <a:xfrm>
                <a:off x="1397" y="3871"/>
                <a:ext cx="10" cy="6"/>
              </a:xfrm>
              <a:custGeom>
                <a:avLst/>
                <a:gdLst>
                  <a:gd name="T0" fmla="*/ 1 w 10"/>
                  <a:gd name="T1" fmla="*/ 6 h 6"/>
                  <a:gd name="T2" fmla="*/ 1 w 10"/>
                  <a:gd name="T3" fmla="*/ 6 h 6"/>
                  <a:gd name="T4" fmla="*/ 1 w 10"/>
                  <a:gd name="T5" fmla="*/ 6 h 6"/>
                  <a:gd name="T6" fmla="*/ 1 w 10"/>
                  <a:gd name="T7" fmla="*/ 5 h 6"/>
                  <a:gd name="T8" fmla="*/ 2 w 10"/>
                  <a:gd name="T9" fmla="*/ 5 h 6"/>
                  <a:gd name="T10" fmla="*/ 2 w 10"/>
                  <a:gd name="T11" fmla="*/ 5 h 6"/>
                  <a:gd name="T12" fmla="*/ 2 w 10"/>
                  <a:gd name="T13" fmla="*/ 5 h 6"/>
                  <a:gd name="T14" fmla="*/ 2 w 10"/>
                  <a:gd name="T15" fmla="*/ 5 h 6"/>
                  <a:gd name="T16" fmla="*/ 2 w 10"/>
                  <a:gd name="T17" fmla="*/ 5 h 6"/>
                  <a:gd name="T18" fmla="*/ 2 w 10"/>
                  <a:gd name="T19" fmla="*/ 4 h 6"/>
                  <a:gd name="T20" fmla="*/ 3 w 10"/>
                  <a:gd name="T21" fmla="*/ 4 h 6"/>
                  <a:gd name="T22" fmla="*/ 3 w 10"/>
                  <a:gd name="T23" fmla="*/ 4 h 6"/>
                  <a:gd name="T24" fmla="*/ 3 w 10"/>
                  <a:gd name="T25" fmla="*/ 4 h 6"/>
                  <a:gd name="T26" fmla="*/ 3 w 10"/>
                  <a:gd name="T27" fmla="*/ 5 h 6"/>
                  <a:gd name="T28" fmla="*/ 3 w 10"/>
                  <a:gd name="T29" fmla="*/ 4 h 6"/>
                  <a:gd name="T30" fmla="*/ 4 w 10"/>
                  <a:gd name="T31" fmla="*/ 4 h 6"/>
                  <a:gd name="T32" fmla="*/ 4 w 10"/>
                  <a:gd name="T33" fmla="*/ 4 h 6"/>
                  <a:gd name="T34" fmla="*/ 4 w 10"/>
                  <a:gd name="T35" fmla="*/ 4 h 6"/>
                  <a:gd name="T36" fmla="*/ 4 w 10"/>
                  <a:gd name="T37" fmla="*/ 4 h 6"/>
                  <a:gd name="T38" fmla="*/ 5 w 10"/>
                  <a:gd name="T39" fmla="*/ 4 h 6"/>
                  <a:gd name="T40" fmla="*/ 5 w 10"/>
                  <a:gd name="T41" fmla="*/ 4 h 6"/>
                  <a:gd name="T42" fmla="*/ 5 w 10"/>
                  <a:gd name="T43" fmla="*/ 4 h 6"/>
                  <a:gd name="T44" fmla="*/ 5 w 10"/>
                  <a:gd name="T45" fmla="*/ 4 h 6"/>
                  <a:gd name="T46" fmla="*/ 5 w 10"/>
                  <a:gd name="T47" fmla="*/ 4 h 6"/>
                  <a:gd name="T48" fmla="*/ 5 w 10"/>
                  <a:gd name="T49" fmla="*/ 4 h 6"/>
                  <a:gd name="T50" fmla="*/ 5 w 10"/>
                  <a:gd name="T51" fmla="*/ 3 h 6"/>
                  <a:gd name="T52" fmla="*/ 6 w 10"/>
                  <a:gd name="T53" fmla="*/ 3 h 6"/>
                  <a:gd name="T54" fmla="*/ 6 w 10"/>
                  <a:gd name="T55" fmla="*/ 3 h 6"/>
                  <a:gd name="T56" fmla="*/ 6 w 10"/>
                  <a:gd name="T57" fmla="*/ 3 h 6"/>
                  <a:gd name="T58" fmla="*/ 6 w 10"/>
                  <a:gd name="T59" fmla="*/ 2 h 6"/>
                  <a:gd name="T60" fmla="*/ 6 w 10"/>
                  <a:gd name="T61" fmla="*/ 2 h 6"/>
                  <a:gd name="T62" fmla="*/ 7 w 10"/>
                  <a:gd name="T63" fmla="*/ 2 h 6"/>
                  <a:gd name="T64" fmla="*/ 7 w 10"/>
                  <a:gd name="T65" fmla="*/ 2 h 6"/>
                  <a:gd name="T66" fmla="*/ 7 w 10"/>
                  <a:gd name="T67" fmla="*/ 2 h 6"/>
                  <a:gd name="T68" fmla="*/ 7 w 10"/>
                  <a:gd name="T69" fmla="*/ 2 h 6"/>
                  <a:gd name="T70" fmla="*/ 7 w 10"/>
                  <a:gd name="T71" fmla="*/ 2 h 6"/>
                  <a:gd name="T72" fmla="*/ 7 w 10"/>
                  <a:gd name="T73" fmla="*/ 1 h 6"/>
                  <a:gd name="T74" fmla="*/ 8 w 10"/>
                  <a:gd name="T75" fmla="*/ 1 h 6"/>
                  <a:gd name="T76" fmla="*/ 8 w 10"/>
                  <a:gd name="T77" fmla="*/ 1 h 6"/>
                  <a:gd name="T78" fmla="*/ 8 w 10"/>
                  <a:gd name="T79" fmla="*/ 1 h 6"/>
                  <a:gd name="T80" fmla="*/ 8 w 10"/>
                  <a:gd name="T81" fmla="*/ 1 h 6"/>
                  <a:gd name="T82" fmla="*/ 8 w 10"/>
                  <a:gd name="T83" fmla="*/ 1 h 6"/>
                  <a:gd name="T84" fmla="*/ 9 w 10"/>
                  <a:gd name="T85" fmla="*/ 1 h 6"/>
                  <a:gd name="T86" fmla="*/ 9 w 10"/>
                  <a:gd name="T87" fmla="*/ 1 h 6"/>
                  <a:gd name="T88" fmla="*/ 10 w 10"/>
                  <a:gd name="T89" fmla="*/ 1 h 6"/>
                  <a:gd name="T90" fmla="*/ 10 w 10"/>
                  <a:gd name="T91" fmla="*/ 1 h 6"/>
                  <a:gd name="T92" fmla="*/ 10 w 10"/>
                  <a:gd name="T93" fmla="*/ 0 h 6"/>
                  <a:gd name="T94" fmla="*/ 10 w 10"/>
                  <a:gd name="T95" fmla="*/ 0 h 6"/>
                  <a:gd name="T96" fmla="*/ 10 w 10"/>
                  <a:gd name="T9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6">
                    <a:moveTo>
                      <a:pt x="0" y="6"/>
                    </a:move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61" name="Freeform 134"/>
              <p:cNvSpPr>
                <a:spLocks/>
              </p:cNvSpPr>
              <p:nvPr/>
            </p:nvSpPr>
            <p:spPr bwMode="auto">
              <a:xfrm>
                <a:off x="1407" y="3863"/>
                <a:ext cx="11" cy="8"/>
              </a:xfrm>
              <a:custGeom>
                <a:avLst/>
                <a:gdLst>
                  <a:gd name="T0" fmla="*/ 0 w 11"/>
                  <a:gd name="T1" fmla="*/ 8 h 8"/>
                  <a:gd name="T2" fmla="*/ 0 w 11"/>
                  <a:gd name="T3" fmla="*/ 8 h 8"/>
                  <a:gd name="T4" fmla="*/ 0 w 11"/>
                  <a:gd name="T5" fmla="*/ 8 h 8"/>
                  <a:gd name="T6" fmla="*/ 1 w 11"/>
                  <a:gd name="T7" fmla="*/ 8 h 8"/>
                  <a:gd name="T8" fmla="*/ 1 w 11"/>
                  <a:gd name="T9" fmla="*/ 8 h 8"/>
                  <a:gd name="T10" fmla="*/ 1 w 11"/>
                  <a:gd name="T11" fmla="*/ 8 h 8"/>
                  <a:gd name="T12" fmla="*/ 1 w 11"/>
                  <a:gd name="T13" fmla="*/ 8 h 8"/>
                  <a:gd name="T14" fmla="*/ 2 w 11"/>
                  <a:gd name="T15" fmla="*/ 7 h 8"/>
                  <a:gd name="T16" fmla="*/ 2 w 11"/>
                  <a:gd name="T17" fmla="*/ 7 h 8"/>
                  <a:gd name="T18" fmla="*/ 2 w 11"/>
                  <a:gd name="T19" fmla="*/ 7 h 8"/>
                  <a:gd name="T20" fmla="*/ 2 w 11"/>
                  <a:gd name="T21" fmla="*/ 7 h 8"/>
                  <a:gd name="T22" fmla="*/ 2 w 11"/>
                  <a:gd name="T23" fmla="*/ 7 h 8"/>
                  <a:gd name="T24" fmla="*/ 3 w 11"/>
                  <a:gd name="T25" fmla="*/ 7 h 8"/>
                  <a:gd name="T26" fmla="*/ 3 w 11"/>
                  <a:gd name="T27" fmla="*/ 7 h 8"/>
                  <a:gd name="T28" fmla="*/ 3 w 11"/>
                  <a:gd name="T29" fmla="*/ 7 h 8"/>
                  <a:gd name="T30" fmla="*/ 3 w 11"/>
                  <a:gd name="T31" fmla="*/ 7 h 8"/>
                  <a:gd name="T32" fmla="*/ 4 w 11"/>
                  <a:gd name="T33" fmla="*/ 6 h 8"/>
                  <a:gd name="T34" fmla="*/ 4 w 11"/>
                  <a:gd name="T35" fmla="*/ 6 h 8"/>
                  <a:gd name="T36" fmla="*/ 4 w 11"/>
                  <a:gd name="T37" fmla="*/ 6 h 8"/>
                  <a:gd name="T38" fmla="*/ 5 w 11"/>
                  <a:gd name="T39" fmla="*/ 5 h 8"/>
                  <a:gd name="T40" fmla="*/ 5 w 11"/>
                  <a:gd name="T41" fmla="*/ 5 h 8"/>
                  <a:gd name="T42" fmla="*/ 5 w 11"/>
                  <a:gd name="T43" fmla="*/ 5 h 8"/>
                  <a:gd name="T44" fmla="*/ 5 w 11"/>
                  <a:gd name="T45" fmla="*/ 5 h 8"/>
                  <a:gd name="T46" fmla="*/ 6 w 11"/>
                  <a:gd name="T47" fmla="*/ 4 h 8"/>
                  <a:gd name="T48" fmla="*/ 6 w 11"/>
                  <a:gd name="T49" fmla="*/ 4 h 8"/>
                  <a:gd name="T50" fmla="*/ 6 w 11"/>
                  <a:gd name="T51" fmla="*/ 4 h 8"/>
                  <a:gd name="T52" fmla="*/ 6 w 11"/>
                  <a:gd name="T53" fmla="*/ 4 h 8"/>
                  <a:gd name="T54" fmla="*/ 6 w 11"/>
                  <a:gd name="T55" fmla="*/ 4 h 8"/>
                  <a:gd name="T56" fmla="*/ 7 w 11"/>
                  <a:gd name="T57" fmla="*/ 4 h 8"/>
                  <a:gd name="T58" fmla="*/ 7 w 11"/>
                  <a:gd name="T59" fmla="*/ 4 h 8"/>
                  <a:gd name="T60" fmla="*/ 7 w 11"/>
                  <a:gd name="T61" fmla="*/ 3 h 8"/>
                  <a:gd name="T62" fmla="*/ 7 w 11"/>
                  <a:gd name="T63" fmla="*/ 3 h 8"/>
                  <a:gd name="T64" fmla="*/ 8 w 11"/>
                  <a:gd name="T65" fmla="*/ 2 h 8"/>
                  <a:gd name="T66" fmla="*/ 8 w 11"/>
                  <a:gd name="T67" fmla="*/ 2 h 8"/>
                  <a:gd name="T68" fmla="*/ 8 w 11"/>
                  <a:gd name="T69" fmla="*/ 2 h 8"/>
                  <a:gd name="T70" fmla="*/ 9 w 11"/>
                  <a:gd name="T71" fmla="*/ 2 h 8"/>
                  <a:gd name="T72" fmla="*/ 9 w 11"/>
                  <a:gd name="T73" fmla="*/ 2 h 8"/>
                  <a:gd name="T74" fmla="*/ 9 w 11"/>
                  <a:gd name="T75" fmla="*/ 2 h 8"/>
                  <a:gd name="T76" fmla="*/ 9 w 11"/>
                  <a:gd name="T77" fmla="*/ 1 h 8"/>
                  <a:gd name="T78" fmla="*/ 9 w 11"/>
                  <a:gd name="T79" fmla="*/ 1 h 8"/>
                  <a:gd name="T80" fmla="*/ 10 w 11"/>
                  <a:gd name="T81" fmla="*/ 1 h 8"/>
                  <a:gd name="T82" fmla="*/ 10 w 11"/>
                  <a:gd name="T83" fmla="*/ 1 h 8"/>
                  <a:gd name="T84" fmla="*/ 10 w 11"/>
                  <a:gd name="T85" fmla="*/ 0 h 8"/>
                  <a:gd name="T86" fmla="*/ 10 w 11"/>
                  <a:gd name="T87" fmla="*/ 0 h 8"/>
                  <a:gd name="T88" fmla="*/ 10 w 11"/>
                  <a:gd name="T89" fmla="*/ 0 h 8"/>
                  <a:gd name="T90" fmla="*/ 10 w 11"/>
                  <a:gd name="T91" fmla="*/ 0 h 8"/>
                  <a:gd name="T92" fmla="*/ 10 w 11"/>
                  <a:gd name="T93" fmla="*/ 0 h 8"/>
                  <a:gd name="T94" fmla="*/ 11 w 11"/>
                  <a:gd name="T9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8"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62" name="Freeform 135"/>
              <p:cNvSpPr>
                <a:spLocks/>
              </p:cNvSpPr>
              <p:nvPr/>
            </p:nvSpPr>
            <p:spPr bwMode="auto">
              <a:xfrm>
                <a:off x="1418" y="3861"/>
                <a:ext cx="7" cy="4"/>
              </a:xfrm>
              <a:custGeom>
                <a:avLst/>
                <a:gdLst>
                  <a:gd name="T0" fmla="*/ 0 w 7"/>
                  <a:gd name="T1" fmla="*/ 1 h 4"/>
                  <a:gd name="T2" fmla="*/ 0 w 7"/>
                  <a:gd name="T3" fmla="*/ 1 h 4"/>
                  <a:gd name="T4" fmla="*/ 0 w 7"/>
                  <a:gd name="T5" fmla="*/ 1 h 4"/>
                  <a:gd name="T6" fmla="*/ 1 w 7"/>
                  <a:gd name="T7" fmla="*/ 2 h 4"/>
                  <a:gd name="T8" fmla="*/ 1 w 7"/>
                  <a:gd name="T9" fmla="*/ 2 h 4"/>
                  <a:gd name="T10" fmla="*/ 1 w 7"/>
                  <a:gd name="T11" fmla="*/ 1 h 4"/>
                  <a:gd name="T12" fmla="*/ 1 w 7"/>
                  <a:gd name="T13" fmla="*/ 1 h 4"/>
                  <a:gd name="T14" fmla="*/ 2 w 7"/>
                  <a:gd name="T15" fmla="*/ 1 h 4"/>
                  <a:gd name="T16" fmla="*/ 2 w 7"/>
                  <a:gd name="T17" fmla="*/ 1 h 4"/>
                  <a:gd name="T18" fmla="*/ 2 w 7"/>
                  <a:gd name="T19" fmla="*/ 1 h 4"/>
                  <a:gd name="T20" fmla="*/ 2 w 7"/>
                  <a:gd name="T21" fmla="*/ 1 h 4"/>
                  <a:gd name="T22" fmla="*/ 2 w 7"/>
                  <a:gd name="T23" fmla="*/ 1 h 4"/>
                  <a:gd name="T24" fmla="*/ 2 w 7"/>
                  <a:gd name="T25" fmla="*/ 1 h 4"/>
                  <a:gd name="T26" fmla="*/ 2 w 7"/>
                  <a:gd name="T27" fmla="*/ 0 h 4"/>
                  <a:gd name="T28" fmla="*/ 3 w 7"/>
                  <a:gd name="T29" fmla="*/ 0 h 4"/>
                  <a:gd name="T30" fmla="*/ 3 w 7"/>
                  <a:gd name="T31" fmla="*/ 0 h 4"/>
                  <a:gd name="T32" fmla="*/ 3 w 7"/>
                  <a:gd name="T33" fmla="*/ 1 h 4"/>
                  <a:gd name="T34" fmla="*/ 3 w 7"/>
                  <a:gd name="T35" fmla="*/ 1 h 4"/>
                  <a:gd name="T36" fmla="*/ 3 w 7"/>
                  <a:gd name="T37" fmla="*/ 1 h 4"/>
                  <a:gd name="T38" fmla="*/ 4 w 7"/>
                  <a:gd name="T39" fmla="*/ 1 h 4"/>
                  <a:gd name="T40" fmla="*/ 4 w 7"/>
                  <a:gd name="T41" fmla="*/ 1 h 4"/>
                  <a:gd name="T42" fmla="*/ 4 w 7"/>
                  <a:gd name="T43" fmla="*/ 1 h 4"/>
                  <a:gd name="T44" fmla="*/ 4 w 7"/>
                  <a:gd name="T45" fmla="*/ 1 h 4"/>
                  <a:gd name="T46" fmla="*/ 4 w 7"/>
                  <a:gd name="T47" fmla="*/ 2 h 4"/>
                  <a:gd name="T48" fmla="*/ 4 w 7"/>
                  <a:gd name="T49" fmla="*/ 2 h 4"/>
                  <a:gd name="T50" fmla="*/ 4 w 7"/>
                  <a:gd name="T51" fmla="*/ 2 h 4"/>
                  <a:gd name="T52" fmla="*/ 4 w 7"/>
                  <a:gd name="T53" fmla="*/ 2 h 4"/>
                  <a:gd name="T54" fmla="*/ 4 w 7"/>
                  <a:gd name="T55" fmla="*/ 2 h 4"/>
                  <a:gd name="T56" fmla="*/ 4 w 7"/>
                  <a:gd name="T57" fmla="*/ 2 h 4"/>
                  <a:gd name="T58" fmla="*/ 5 w 7"/>
                  <a:gd name="T59" fmla="*/ 2 h 4"/>
                  <a:gd name="T60" fmla="*/ 5 w 7"/>
                  <a:gd name="T61" fmla="*/ 2 h 4"/>
                  <a:gd name="T62" fmla="*/ 5 w 7"/>
                  <a:gd name="T63" fmla="*/ 2 h 4"/>
                  <a:gd name="T64" fmla="*/ 5 w 7"/>
                  <a:gd name="T65" fmla="*/ 2 h 4"/>
                  <a:gd name="T66" fmla="*/ 5 w 7"/>
                  <a:gd name="T67" fmla="*/ 2 h 4"/>
                  <a:gd name="T68" fmla="*/ 6 w 7"/>
                  <a:gd name="T69" fmla="*/ 2 h 4"/>
                  <a:gd name="T70" fmla="*/ 6 w 7"/>
                  <a:gd name="T71" fmla="*/ 2 h 4"/>
                  <a:gd name="T72" fmla="*/ 6 w 7"/>
                  <a:gd name="T73" fmla="*/ 2 h 4"/>
                  <a:gd name="T74" fmla="*/ 6 w 7"/>
                  <a:gd name="T75" fmla="*/ 2 h 4"/>
                  <a:gd name="T76" fmla="*/ 6 w 7"/>
                  <a:gd name="T77" fmla="*/ 2 h 4"/>
                  <a:gd name="T78" fmla="*/ 6 w 7"/>
                  <a:gd name="T79" fmla="*/ 3 h 4"/>
                  <a:gd name="T80" fmla="*/ 6 w 7"/>
                  <a:gd name="T81" fmla="*/ 3 h 4"/>
                  <a:gd name="T82" fmla="*/ 7 w 7"/>
                  <a:gd name="T83" fmla="*/ 4 h 4"/>
                  <a:gd name="T84" fmla="*/ 7 w 7"/>
                  <a:gd name="T85" fmla="*/ 4 h 4"/>
                  <a:gd name="T86" fmla="*/ 7 w 7"/>
                  <a:gd name="T87" fmla="*/ 4 h 4"/>
                  <a:gd name="T88" fmla="*/ 7 w 7"/>
                  <a:gd name="T89" fmla="*/ 4 h 4"/>
                  <a:gd name="T90" fmla="*/ 7 w 7"/>
                  <a:gd name="T91" fmla="*/ 4 h 4"/>
                  <a:gd name="T92" fmla="*/ 7 w 7"/>
                  <a:gd name="T93" fmla="*/ 4 h 4"/>
                  <a:gd name="T94" fmla="*/ 7 w 7"/>
                  <a:gd name="T9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63" name="Freeform 136"/>
              <p:cNvSpPr>
                <a:spLocks/>
              </p:cNvSpPr>
              <p:nvPr/>
            </p:nvSpPr>
            <p:spPr bwMode="auto">
              <a:xfrm>
                <a:off x="1425" y="3865"/>
                <a:ext cx="7" cy="5"/>
              </a:xfrm>
              <a:custGeom>
                <a:avLst/>
                <a:gdLst>
                  <a:gd name="T0" fmla="*/ 0 w 7"/>
                  <a:gd name="T1" fmla="*/ 0 h 5"/>
                  <a:gd name="T2" fmla="*/ 0 w 7"/>
                  <a:gd name="T3" fmla="*/ 0 h 5"/>
                  <a:gd name="T4" fmla="*/ 1 w 7"/>
                  <a:gd name="T5" fmla="*/ 0 h 5"/>
                  <a:gd name="T6" fmla="*/ 1 w 7"/>
                  <a:gd name="T7" fmla="*/ 0 h 5"/>
                  <a:gd name="T8" fmla="*/ 1 w 7"/>
                  <a:gd name="T9" fmla="*/ 0 h 5"/>
                  <a:gd name="T10" fmla="*/ 1 w 7"/>
                  <a:gd name="T11" fmla="*/ 0 h 5"/>
                  <a:gd name="T12" fmla="*/ 1 w 7"/>
                  <a:gd name="T13" fmla="*/ 0 h 5"/>
                  <a:gd name="T14" fmla="*/ 1 w 7"/>
                  <a:gd name="T15" fmla="*/ 0 h 5"/>
                  <a:gd name="T16" fmla="*/ 1 w 7"/>
                  <a:gd name="T17" fmla="*/ 1 h 5"/>
                  <a:gd name="T18" fmla="*/ 2 w 7"/>
                  <a:gd name="T19" fmla="*/ 1 h 5"/>
                  <a:gd name="T20" fmla="*/ 2 w 7"/>
                  <a:gd name="T21" fmla="*/ 1 h 5"/>
                  <a:gd name="T22" fmla="*/ 2 w 7"/>
                  <a:gd name="T23" fmla="*/ 1 h 5"/>
                  <a:gd name="T24" fmla="*/ 2 w 7"/>
                  <a:gd name="T25" fmla="*/ 1 h 5"/>
                  <a:gd name="T26" fmla="*/ 2 w 7"/>
                  <a:gd name="T27" fmla="*/ 1 h 5"/>
                  <a:gd name="T28" fmla="*/ 2 w 7"/>
                  <a:gd name="T29" fmla="*/ 1 h 5"/>
                  <a:gd name="T30" fmla="*/ 2 w 7"/>
                  <a:gd name="T31" fmla="*/ 2 h 5"/>
                  <a:gd name="T32" fmla="*/ 2 w 7"/>
                  <a:gd name="T33" fmla="*/ 2 h 5"/>
                  <a:gd name="T34" fmla="*/ 2 w 7"/>
                  <a:gd name="T35" fmla="*/ 2 h 5"/>
                  <a:gd name="T36" fmla="*/ 2 w 7"/>
                  <a:gd name="T37" fmla="*/ 2 h 5"/>
                  <a:gd name="T38" fmla="*/ 3 w 7"/>
                  <a:gd name="T39" fmla="*/ 2 h 5"/>
                  <a:gd name="T40" fmla="*/ 3 w 7"/>
                  <a:gd name="T41" fmla="*/ 2 h 5"/>
                  <a:gd name="T42" fmla="*/ 3 w 7"/>
                  <a:gd name="T43" fmla="*/ 2 h 5"/>
                  <a:gd name="T44" fmla="*/ 3 w 7"/>
                  <a:gd name="T45" fmla="*/ 2 h 5"/>
                  <a:gd name="T46" fmla="*/ 4 w 7"/>
                  <a:gd name="T47" fmla="*/ 2 h 5"/>
                  <a:gd name="T48" fmla="*/ 4 w 7"/>
                  <a:gd name="T49" fmla="*/ 2 h 5"/>
                  <a:gd name="T50" fmla="*/ 4 w 7"/>
                  <a:gd name="T51" fmla="*/ 2 h 5"/>
                  <a:gd name="T52" fmla="*/ 4 w 7"/>
                  <a:gd name="T53" fmla="*/ 2 h 5"/>
                  <a:gd name="T54" fmla="*/ 4 w 7"/>
                  <a:gd name="T55" fmla="*/ 2 h 5"/>
                  <a:gd name="T56" fmla="*/ 4 w 7"/>
                  <a:gd name="T57" fmla="*/ 3 h 5"/>
                  <a:gd name="T58" fmla="*/ 4 w 7"/>
                  <a:gd name="T59" fmla="*/ 3 h 5"/>
                  <a:gd name="T60" fmla="*/ 5 w 7"/>
                  <a:gd name="T61" fmla="*/ 3 h 5"/>
                  <a:gd name="T62" fmla="*/ 5 w 7"/>
                  <a:gd name="T63" fmla="*/ 3 h 5"/>
                  <a:gd name="T64" fmla="*/ 5 w 7"/>
                  <a:gd name="T65" fmla="*/ 3 h 5"/>
                  <a:gd name="T66" fmla="*/ 5 w 7"/>
                  <a:gd name="T67" fmla="*/ 3 h 5"/>
                  <a:gd name="T68" fmla="*/ 5 w 7"/>
                  <a:gd name="T69" fmla="*/ 3 h 5"/>
                  <a:gd name="T70" fmla="*/ 5 w 7"/>
                  <a:gd name="T71" fmla="*/ 3 h 5"/>
                  <a:gd name="T72" fmla="*/ 5 w 7"/>
                  <a:gd name="T73" fmla="*/ 3 h 5"/>
                  <a:gd name="T74" fmla="*/ 6 w 7"/>
                  <a:gd name="T75" fmla="*/ 4 h 5"/>
                  <a:gd name="T76" fmla="*/ 6 w 7"/>
                  <a:gd name="T77" fmla="*/ 4 h 5"/>
                  <a:gd name="T78" fmla="*/ 6 w 7"/>
                  <a:gd name="T79" fmla="*/ 4 h 5"/>
                  <a:gd name="T80" fmla="*/ 6 w 7"/>
                  <a:gd name="T81" fmla="*/ 4 h 5"/>
                  <a:gd name="T82" fmla="*/ 6 w 7"/>
                  <a:gd name="T83" fmla="*/ 5 h 5"/>
                  <a:gd name="T84" fmla="*/ 6 w 7"/>
                  <a:gd name="T85" fmla="*/ 4 h 5"/>
                  <a:gd name="T86" fmla="*/ 7 w 7"/>
                  <a:gd name="T87" fmla="*/ 5 h 5"/>
                  <a:gd name="T88" fmla="*/ 7 w 7"/>
                  <a:gd name="T89" fmla="*/ 5 h 5"/>
                  <a:gd name="T90" fmla="*/ 7 w 7"/>
                  <a:gd name="T91" fmla="*/ 5 h 5"/>
                  <a:gd name="T92" fmla="*/ 7 w 7"/>
                  <a:gd name="T93" fmla="*/ 5 h 5"/>
                  <a:gd name="T94" fmla="*/ 7 w 7"/>
                  <a:gd name="T9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64" name="Freeform 137"/>
              <p:cNvSpPr>
                <a:spLocks/>
              </p:cNvSpPr>
              <p:nvPr/>
            </p:nvSpPr>
            <p:spPr bwMode="auto">
              <a:xfrm>
                <a:off x="1432" y="3870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0 h 6"/>
                  <a:gd name="T4" fmla="*/ 0 w 7"/>
                  <a:gd name="T5" fmla="*/ 1 h 6"/>
                  <a:gd name="T6" fmla="*/ 0 w 7"/>
                  <a:gd name="T7" fmla="*/ 1 h 6"/>
                  <a:gd name="T8" fmla="*/ 1 w 7"/>
                  <a:gd name="T9" fmla="*/ 1 h 6"/>
                  <a:gd name="T10" fmla="*/ 1 w 7"/>
                  <a:gd name="T11" fmla="*/ 1 h 6"/>
                  <a:gd name="T12" fmla="*/ 1 w 7"/>
                  <a:gd name="T13" fmla="*/ 1 h 6"/>
                  <a:gd name="T14" fmla="*/ 1 w 7"/>
                  <a:gd name="T15" fmla="*/ 1 h 6"/>
                  <a:gd name="T16" fmla="*/ 1 w 7"/>
                  <a:gd name="T17" fmla="*/ 2 h 6"/>
                  <a:gd name="T18" fmla="*/ 1 w 7"/>
                  <a:gd name="T19" fmla="*/ 2 h 6"/>
                  <a:gd name="T20" fmla="*/ 1 w 7"/>
                  <a:gd name="T21" fmla="*/ 2 h 6"/>
                  <a:gd name="T22" fmla="*/ 2 w 7"/>
                  <a:gd name="T23" fmla="*/ 2 h 6"/>
                  <a:gd name="T24" fmla="*/ 2 w 7"/>
                  <a:gd name="T25" fmla="*/ 2 h 6"/>
                  <a:gd name="T26" fmla="*/ 2 w 7"/>
                  <a:gd name="T27" fmla="*/ 2 h 6"/>
                  <a:gd name="T28" fmla="*/ 2 w 7"/>
                  <a:gd name="T29" fmla="*/ 2 h 6"/>
                  <a:gd name="T30" fmla="*/ 2 w 7"/>
                  <a:gd name="T31" fmla="*/ 2 h 6"/>
                  <a:gd name="T32" fmla="*/ 2 w 7"/>
                  <a:gd name="T33" fmla="*/ 2 h 6"/>
                  <a:gd name="T34" fmla="*/ 3 w 7"/>
                  <a:gd name="T35" fmla="*/ 2 h 6"/>
                  <a:gd name="T36" fmla="*/ 3 w 7"/>
                  <a:gd name="T37" fmla="*/ 2 h 6"/>
                  <a:gd name="T38" fmla="*/ 3 w 7"/>
                  <a:gd name="T39" fmla="*/ 2 h 6"/>
                  <a:gd name="T40" fmla="*/ 3 w 7"/>
                  <a:gd name="T41" fmla="*/ 2 h 6"/>
                  <a:gd name="T42" fmla="*/ 3 w 7"/>
                  <a:gd name="T43" fmla="*/ 2 h 6"/>
                  <a:gd name="T44" fmla="*/ 3 w 7"/>
                  <a:gd name="T45" fmla="*/ 3 h 6"/>
                  <a:gd name="T46" fmla="*/ 3 w 7"/>
                  <a:gd name="T47" fmla="*/ 3 h 6"/>
                  <a:gd name="T48" fmla="*/ 3 w 7"/>
                  <a:gd name="T49" fmla="*/ 4 h 6"/>
                  <a:gd name="T50" fmla="*/ 3 w 7"/>
                  <a:gd name="T51" fmla="*/ 4 h 6"/>
                  <a:gd name="T52" fmla="*/ 3 w 7"/>
                  <a:gd name="T53" fmla="*/ 4 h 6"/>
                  <a:gd name="T54" fmla="*/ 4 w 7"/>
                  <a:gd name="T55" fmla="*/ 4 h 6"/>
                  <a:gd name="T56" fmla="*/ 4 w 7"/>
                  <a:gd name="T57" fmla="*/ 4 h 6"/>
                  <a:gd name="T58" fmla="*/ 4 w 7"/>
                  <a:gd name="T59" fmla="*/ 4 h 6"/>
                  <a:gd name="T60" fmla="*/ 4 w 7"/>
                  <a:gd name="T61" fmla="*/ 4 h 6"/>
                  <a:gd name="T62" fmla="*/ 4 w 7"/>
                  <a:gd name="T63" fmla="*/ 4 h 6"/>
                  <a:gd name="T64" fmla="*/ 5 w 7"/>
                  <a:gd name="T65" fmla="*/ 5 h 6"/>
                  <a:gd name="T66" fmla="*/ 5 w 7"/>
                  <a:gd name="T67" fmla="*/ 5 h 6"/>
                  <a:gd name="T68" fmla="*/ 5 w 7"/>
                  <a:gd name="T69" fmla="*/ 5 h 6"/>
                  <a:gd name="T70" fmla="*/ 5 w 7"/>
                  <a:gd name="T71" fmla="*/ 5 h 6"/>
                  <a:gd name="T72" fmla="*/ 5 w 7"/>
                  <a:gd name="T73" fmla="*/ 5 h 6"/>
                  <a:gd name="T74" fmla="*/ 5 w 7"/>
                  <a:gd name="T75" fmla="*/ 5 h 6"/>
                  <a:gd name="T76" fmla="*/ 5 w 7"/>
                  <a:gd name="T77" fmla="*/ 5 h 6"/>
                  <a:gd name="T78" fmla="*/ 5 w 7"/>
                  <a:gd name="T79" fmla="*/ 5 h 6"/>
                  <a:gd name="T80" fmla="*/ 5 w 7"/>
                  <a:gd name="T81" fmla="*/ 5 h 6"/>
                  <a:gd name="T82" fmla="*/ 6 w 7"/>
                  <a:gd name="T83" fmla="*/ 5 h 6"/>
                  <a:gd name="T84" fmla="*/ 6 w 7"/>
                  <a:gd name="T85" fmla="*/ 6 h 6"/>
                  <a:gd name="T86" fmla="*/ 6 w 7"/>
                  <a:gd name="T87" fmla="*/ 6 h 6"/>
                  <a:gd name="T88" fmla="*/ 6 w 7"/>
                  <a:gd name="T89" fmla="*/ 5 h 6"/>
                  <a:gd name="T90" fmla="*/ 7 w 7"/>
                  <a:gd name="T91" fmla="*/ 6 h 6"/>
                  <a:gd name="T92" fmla="*/ 7 w 7"/>
                  <a:gd name="T93" fmla="*/ 6 h 6"/>
                  <a:gd name="T94" fmla="*/ 7 w 7"/>
                  <a:gd name="T9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65" name="Freeform 138"/>
              <p:cNvSpPr>
                <a:spLocks/>
              </p:cNvSpPr>
              <p:nvPr/>
            </p:nvSpPr>
            <p:spPr bwMode="auto">
              <a:xfrm>
                <a:off x="1439" y="3421"/>
                <a:ext cx="10" cy="455"/>
              </a:xfrm>
              <a:custGeom>
                <a:avLst/>
                <a:gdLst>
                  <a:gd name="T0" fmla="*/ 0 w 10"/>
                  <a:gd name="T1" fmla="*/ 455 h 455"/>
                  <a:gd name="T2" fmla="*/ 0 w 10"/>
                  <a:gd name="T3" fmla="*/ 454 h 455"/>
                  <a:gd name="T4" fmla="*/ 1 w 10"/>
                  <a:gd name="T5" fmla="*/ 454 h 455"/>
                  <a:gd name="T6" fmla="*/ 1 w 10"/>
                  <a:gd name="T7" fmla="*/ 454 h 455"/>
                  <a:gd name="T8" fmla="*/ 1 w 10"/>
                  <a:gd name="T9" fmla="*/ 454 h 455"/>
                  <a:gd name="T10" fmla="*/ 1 w 10"/>
                  <a:gd name="T11" fmla="*/ 454 h 455"/>
                  <a:gd name="T12" fmla="*/ 1 w 10"/>
                  <a:gd name="T13" fmla="*/ 455 h 455"/>
                  <a:gd name="T14" fmla="*/ 1 w 10"/>
                  <a:gd name="T15" fmla="*/ 455 h 455"/>
                  <a:gd name="T16" fmla="*/ 1 w 10"/>
                  <a:gd name="T17" fmla="*/ 455 h 455"/>
                  <a:gd name="T18" fmla="*/ 1 w 10"/>
                  <a:gd name="T19" fmla="*/ 455 h 455"/>
                  <a:gd name="T20" fmla="*/ 1 w 10"/>
                  <a:gd name="T21" fmla="*/ 454 h 455"/>
                  <a:gd name="T22" fmla="*/ 2 w 10"/>
                  <a:gd name="T23" fmla="*/ 454 h 455"/>
                  <a:gd name="T24" fmla="*/ 2 w 10"/>
                  <a:gd name="T25" fmla="*/ 454 h 455"/>
                  <a:gd name="T26" fmla="*/ 2 w 10"/>
                  <a:gd name="T27" fmla="*/ 454 h 455"/>
                  <a:gd name="T28" fmla="*/ 3 w 10"/>
                  <a:gd name="T29" fmla="*/ 454 h 455"/>
                  <a:gd name="T30" fmla="*/ 3 w 10"/>
                  <a:gd name="T31" fmla="*/ 453 h 455"/>
                  <a:gd name="T32" fmla="*/ 3 w 10"/>
                  <a:gd name="T33" fmla="*/ 453 h 455"/>
                  <a:gd name="T34" fmla="*/ 3 w 10"/>
                  <a:gd name="T35" fmla="*/ 452 h 455"/>
                  <a:gd name="T36" fmla="*/ 3 w 10"/>
                  <a:gd name="T37" fmla="*/ 451 h 455"/>
                  <a:gd name="T38" fmla="*/ 3 w 10"/>
                  <a:gd name="T39" fmla="*/ 450 h 455"/>
                  <a:gd name="T40" fmla="*/ 4 w 10"/>
                  <a:gd name="T41" fmla="*/ 449 h 455"/>
                  <a:gd name="T42" fmla="*/ 4 w 10"/>
                  <a:gd name="T43" fmla="*/ 447 h 455"/>
                  <a:gd name="T44" fmla="*/ 4 w 10"/>
                  <a:gd name="T45" fmla="*/ 446 h 455"/>
                  <a:gd name="T46" fmla="*/ 5 w 10"/>
                  <a:gd name="T47" fmla="*/ 444 h 455"/>
                  <a:gd name="T48" fmla="*/ 5 w 10"/>
                  <a:gd name="T49" fmla="*/ 441 h 455"/>
                  <a:gd name="T50" fmla="*/ 5 w 10"/>
                  <a:gd name="T51" fmla="*/ 437 h 455"/>
                  <a:gd name="T52" fmla="*/ 5 w 10"/>
                  <a:gd name="T53" fmla="*/ 434 h 455"/>
                  <a:gd name="T54" fmla="*/ 6 w 10"/>
                  <a:gd name="T55" fmla="*/ 430 h 455"/>
                  <a:gd name="T56" fmla="*/ 6 w 10"/>
                  <a:gd name="T57" fmla="*/ 425 h 455"/>
                  <a:gd name="T58" fmla="*/ 6 w 10"/>
                  <a:gd name="T59" fmla="*/ 420 h 455"/>
                  <a:gd name="T60" fmla="*/ 6 w 10"/>
                  <a:gd name="T61" fmla="*/ 413 h 455"/>
                  <a:gd name="T62" fmla="*/ 6 w 10"/>
                  <a:gd name="T63" fmla="*/ 406 h 455"/>
                  <a:gd name="T64" fmla="*/ 7 w 10"/>
                  <a:gd name="T65" fmla="*/ 397 h 455"/>
                  <a:gd name="T66" fmla="*/ 7 w 10"/>
                  <a:gd name="T67" fmla="*/ 387 h 455"/>
                  <a:gd name="T68" fmla="*/ 7 w 10"/>
                  <a:gd name="T69" fmla="*/ 375 h 455"/>
                  <a:gd name="T70" fmla="*/ 7 w 10"/>
                  <a:gd name="T71" fmla="*/ 362 h 455"/>
                  <a:gd name="T72" fmla="*/ 8 w 10"/>
                  <a:gd name="T73" fmla="*/ 347 h 455"/>
                  <a:gd name="T74" fmla="*/ 8 w 10"/>
                  <a:gd name="T75" fmla="*/ 329 h 455"/>
                  <a:gd name="T76" fmla="*/ 8 w 10"/>
                  <a:gd name="T77" fmla="*/ 310 h 455"/>
                  <a:gd name="T78" fmla="*/ 8 w 10"/>
                  <a:gd name="T79" fmla="*/ 289 h 455"/>
                  <a:gd name="T80" fmla="*/ 8 w 10"/>
                  <a:gd name="T81" fmla="*/ 265 h 455"/>
                  <a:gd name="T82" fmla="*/ 9 w 10"/>
                  <a:gd name="T83" fmla="*/ 239 h 455"/>
                  <a:gd name="T84" fmla="*/ 9 w 10"/>
                  <a:gd name="T85" fmla="*/ 210 h 455"/>
                  <a:gd name="T86" fmla="*/ 9 w 10"/>
                  <a:gd name="T87" fmla="*/ 179 h 455"/>
                  <a:gd name="T88" fmla="*/ 9 w 10"/>
                  <a:gd name="T89" fmla="*/ 145 h 455"/>
                  <a:gd name="T90" fmla="*/ 10 w 10"/>
                  <a:gd name="T91" fmla="*/ 110 h 455"/>
                  <a:gd name="T92" fmla="*/ 10 w 10"/>
                  <a:gd name="T93" fmla="*/ 72 h 455"/>
                  <a:gd name="T94" fmla="*/ 10 w 10"/>
                  <a:gd name="T95" fmla="*/ 32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455">
                    <a:moveTo>
                      <a:pt x="0" y="455"/>
                    </a:moveTo>
                    <a:lnTo>
                      <a:pt x="0" y="455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1" y="454"/>
                    </a:lnTo>
                    <a:lnTo>
                      <a:pt x="1" y="454"/>
                    </a:lnTo>
                    <a:lnTo>
                      <a:pt x="1" y="454"/>
                    </a:lnTo>
                    <a:lnTo>
                      <a:pt x="1" y="454"/>
                    </a:lnTo>
                    <a:lnTo>
                      <a:pt x="1" y="454"/>
                    </a:lnTo>
                    <a:lnTo>
                      <a:pt x="1" y="455"/>
                    </a:lnTo>
                    <a:lnTo>
                      <a:pt x="1" y="454"/>
                    </a:lnTo>
                    <a:lnTo>
                      <a:pt x="1" y="455"/>
                    </a:lnTo>
                    <a:lnTo>
                      <a:pt x="1" y="455"/>
                    </a:lnTo>
                    <a:lnTo>
                      <a:pt x="1" y="455"/>
                    </a:lnTo>
                    <a:lnTo>
                      <a:pt x="1" y="455"/>
                    </a:lnTo>
                    <a:lnTo>
                      <a:pt x="1" y="455"/>
                    </a:lnTo>
                    <a:lnTo>
                      <a:pt x="1" y="455"/>
                    </a:lnTo>
                    <a:lnTo>
                      <a:pt x="1" y="455"/>
                    </a:lnTo>
                    <a:lnTo>
                      <a:pt x="1" y="455"/>
                    </a:lnTo>
                    <a:lnTo>
                      <a:pt x="1" y="455"/>
                    </a:lnTo>
                    <a:lnTo>
                      <a:pt x="1" y="454"/>
                    </a:lnTo>
                    <a:lnTo>
                      <a:pt x="2" y="454"/>
                    </a:lnTo>
                    <a:lnTo>
                      <a:pt x="2" y="454"/>
                    </a:lnTo>
                    <a:lnTo>
                      <a:pt x="2" y="454"/>
                    </a:lnTo>
                    <a:lnTo>
                      <a:pt x="2" y="454"/>
                    </a:lnTo>
                    <a:lnTo>
                      <a:pt x="2" y="454"/>
                    </a:lnTo>
                    <a:lnTo>
                      <a:pt x="2" y="454"/>
                    </a:lnTo>
                    <a:lnTo>
                      <a:pt x="2" y="454"/>
                    </a:lnTo>
                    <a:lnTo>
                      <a:pt x="3" y="454"/>
                    </a:lnTo>
                    <a:lnTo>
                      <a:pt x="3" y="453"/>
                    </a:lnTo>
                    <a:lnTo>
                      <a:pt x="3" y="453"/>
                    </a:lnTo>
                    <a:lnTo>
                      <a:pt x="3" y="453"/>
                    </a:lnTo>
                    <a:lnTo>
                      <a:pt x="3" y="453"/>
                    </a:lnTo>
                    <a:lnTo>
                      <a:pt x="3" y="452"/>
                    </a:lnTo>
                    <a:lnTo>
                      <a:pt x="3" y="452"/>
                    </a:lnTo>
                    <a:lnTo>
                      <a:pt x="3" y="451"/>
                    </a:lnTo>
                    <a:lnTo>
                      <a:pt x="3" y="451"/>
                    </a:lnTo>
                    <a:lnTo>
                      <a:pt x="3" y="450"/>
                    </a:lnTo>
                    <a:lnTo>
                      <a:pt x="3" y="450"/>
                    </a:lnTo>
                    <a:lnTo>
                      <a:pt x="3" y="449"/>
                    </a:lnTo>
                    <a:lnTo>
                      <a:pt x="4" y="449"/>
                    </a:lnTo>
                    <a:lnTo>
                      <a:pt x="4" y="447"/>
                    </a:lnTo>
                    <a:lnTo>
                      <a:pt x="4" y="447"/>
                    </a:lnTo>
                    <a:lnTo>
                      <a:pt x="4" y="446"/>
                    </a:lnTo>
                    <a:lnTo>
                      <a:pt x="4" y="446"/>
                    </a:lnTo>
                    <a:lnTo>
                      <a:pt x="4" y="444"/>
                    </a:lnTo>
                    <a:lnTo>
                      <a:pt x="5" y="444"/>
                    </a:lnTo>
                    <a:lnTo>
                      <a:pt x="5" y="442"/>
                    </a:lnTo>
                    <a:lnTo>
                      <a:pt x="5" y="441"/>
                    </a:lnTo>
                    <a:lnTo>
                      <a:pt x="5" y="438"/>
                    </a:lnTo>
                    <a:lnTo>
                      <a:pt x="5" y="437"/>
                    </a:lnTo>
                    <a:lnTo>
                      <a:pt x="5" y="435"/>
                    </a:lnTo>
                    <a:lnTo>
                      <a:pt x="5" y="434"/>
                    </a:lnTo>
                    <a:lnTo>
                      <a:pt x="5" y="431"/>
                    </a:lnTo>
                    <a:lnTo>
                      <a:pt x="6" y="430"/>
                    </a:lnTo>
                    <a:lnTo>
                      <a:pt x="6" y="427"/>
                    </a:lnTo>
                    <a:lnTo>
                      <a:pt x="6" y="425"/>
                    </a:lnTo>
                    <a:lnTo>
                      <a:pt x="6" y="421"/>
                    </a:lnTo>
                    <a:lnTo>
                      <a:pt x="6" y="420"/>
                    </a:lnTo>
                    <a:lnTo>
                      <a:pt x="6" y="415"/>
                    </a:lnTo>
                    <a:lnTo>
                      <a:pt x="6" y="413"/>
                    </a:lnTo>
                    <a:lnTo>
                      <a:pt x="6" y="408"/>
                    </a:lnTo>
                    <a:lnTo>
                      <a:pt x="6" y="406"/>
                    </a:lnTo>
                    <a:lnTo>
                      <a:pt x="6" y="399"/>
                    </a:lnTo>
                    <a:lnTo>
                      <a:pt x="7" y="397"/>
                    </a:lnTo>
                    <a:lnTo>
                      <a:pt x="7" y="390"/>
                    </a:lnTo>
                    <a:lnTo>
                      <a:pt x="7" y="387"/>
                    </a:lnTo>
                    <a:lnTo>
                      <a:pt x="7" y="378"/>
                    </a:lnTo>
                    <a:lnTo>
                      <a:pt x="7" y="375"/>
                    </a:lnTo>
                    <a:lnTo>
                      <a:pt x="7" y="365"/>
                    </a:lnTo>
                    <a:lnTo>
                      <a:pt x="7" y="362"/>
                    </a:lnTo>
                    <a:lnTo>
                      <a:pt x="7" y="350"/>
                    </a:lnTo>
                    <a:lnTo>
                      <a:pt x="8" y="347"/>
                    </a:lnTo>
                    <a:lnTo>
                      <a:pt x="8" y="333"/>
                    </a:lnTo>
                    <a:lnTo>
                      <a:pt x="8" y="329"/>
                    </a:lnTo>
                    <a:lnTo>
                      <a:pt x="8" y="315"/>
                    </a:lnTo>
                    <a:lnTo>
                      <a:pt x="8" y="310"/>
                    </a:lnTo>
                    <a:lnTo>
                      <a:pt x="8" y="294"/>
                    </a:lnTo>
                    <a:lnTo>
                      <a:pt x="8" y="289"/>
                    </a:lnTo>
                    <a:lnTo>
                      <a:pt x="8" y="272"/>
                    </a:lnTo>
                    <a:lnTo>
                      <a:pt x="8" y="265"/>
                    </a:lnTo>
                    <a:lnTo>
                      <a:pt x="8" y="246"/>
                    </a:lnTo>
                    <a:lnTo>
                      <a:pt x="9" y="239"/>
                    </a:lnTo>
                    <a:lnTo>
                      <a:pt x="9" y="218"/>
                    </a:lnTo>
                    <a:lnTo>
                      <a:pt x="9" y="210"/>
                    </a:lnTo>
                    <a:lnTo>
                      <a:pt x="9" y="187"/>
                    </a:lnTo>
                    <a:lnTo>
                      <a:pt x="9" y="179"/>
                    </a:lnTo>
                    <a:lnTo>
                      <a:pt x="9" y="154"/>
                    </a:lnTo>
                    <a:lnTo>
                      <a:pt x="9" y="145"/>
                    </a:lnTo>
                    <a:lnTo>
                      <a:pt x="9" y="119"/>
                    </a:lnTo>
                    <a:lnTo>
                      <a:pt x="10" y="110"/>
                    </a:lnTo>
                    <a:lnTo>
                      <a:pt x="10" y="81"/>
                    </a:lnTo>
                    <a:lnTo>
                      <a:pt x="10" y="72"/>
                    </a:lnTo>
                    <a:lnTo>
                      <a:pt x="10" y="41"/>
                    </a:lnTo>
                    <a:lnTo>
                      <a:pt x="10" y="32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66" name="Freeform 139"/>
              <p:cNvSpPr>
                <a:spLocks/>
              </p:cNvSpPr>
              <p:nvPr/>
            </p:nvSpPr>
            <p:spPr bwMode="auto">
              <a:xfrm>
                <a:off x="1449" y="2933"/>
                <a:ext cx="8" cy="507"/>
              </a:xfrm>
              <a:custGeom>
                <a:avLst/>
                <a:gdLst>
                  <a:gd name="T0" fmla="*/ 1 w 8"/>
                  <a:gd name="T1" fmla="*/ 478 h 507"/>
                  <a:gd name="T2" fmla="*/ 1 w 8"/>
                  <a:gd name="T3" fmla="*/ 435 h 507"/>
                  <a:gd name="T4" fmla="*/ 1 w 8"/>
                  <a:gd name="T5" fmla="*/ 392 h 507"/>
                  <a:gd name="T6" fmla="*/ 1 w 8"/>
                  <a:gd name="T7" fmla="*/ 348 h 507"/>
                  <a:gd name="T8" fmla="*/ 1 w 8"/>
                  <a:gd name="T9" fmla="*/ 304 h 507"/>
                  <a:gd name="T10" fmla="*/ 2 w 8"/>
                  <a:gd name="T11" fmla="*/ 261 h 507"/>
                  <a:gd name="T12" fmla="*/ 2 w 8"/>
                  <a:gd name="T13" fmla="*/ 219 h 507"/>
                  <a:gd name="T14" fmla="*/ 2 w 8"/>
                  <a:gd name="T15" fmla="*/ 179 h 507"/>
                  <a:gd name="T16" fmla="*/ 2 w 8"/>
                  <a:gd name="T17" fmla="*/ 142 h 507"/>
                  <a:gd name="T18" fmla="*/ 3 w 8"/>
                  <a:gd name="T19" fmla="*/ 108 h 507"/>
                  <a:gd name="T20" fmla="*/ 3 w 8"/>
                  <a:gd name="T21" fmla="*/ 78 h 507"/>
                  <a:gd name="T22" fmla="*/ 3 w 8"/>
                  <a:gd name="T23" fmla="*/ 52 h 507"/>
                  <a:gd name="T24" fmla="*/ 3 w 8"/>
                  <a:gd name="T25" fmla="*/ 30 h 507"/>
                  <a:gd name="T26" fmla="*/ 3 w 8"/>
                  <a:gd name="T27" fmla="*/ 15 h 507"/>
                  <a:gd name="T28" fmla="*/ 4 w 8"/>
                  <a:gd name="T29" fmla="*/ 4 h 507"/>
                  <a:gd name="T30" fmla="*/ 4 w 8"/>
                  <a:gd name="T31" fmla="*/ 0 h 507"/>
                  <a:gd name="T32" fmla="*/ 4 w 8"/>
                  <a:gd name="T33" fmla="*/ 0 h 507"/>
                  <a:gd name="T34" fmla="*/ 4 w 8"/>
                  <a:gd name="T35" fmla="*/ 0 h 507"/>
                  <a:gd name="T36" fmla="*/ 4 w 8"/>
                  <a:gd name="T37" fmla="*/ 0 h 507"/>
                  <a:gd name="T38" fmla="*/ 4 w 8"/>
                  <a:gd name="T39" fmla="*/ 7 h 507"/>
                  <a:gd name="T40" fmla="*/ 4 w 8"/>
                  <a:gd name="T41" fmla="*/ 7 h 507"/>
                  <a:gd name="T42" fmla="*/ 5 w 8"/>
                  <a:gd name="T43" fmla="*/ 19 h 507"/>
                  <a:gd name="T44" fmla="*/ 5 w 8"/>
                  <a:gd name="T45" fmla="*/ 19 h 507"/>
                  <a:gd name="T46" fmla="*/ 5 w 8"/>
                  <a:gd name="T47" fmla="*/ 37 h 507"/>
                  <a:gd name="T48" fmla="*/ 5 w 8"/>
                  <a:gd name="T49" fmla="*/ 37 h 507"/>
                  <a:gd name="T50" fmla="*/ 5 w 8"/>
                  <a:gd name="T51" fmla="*/ 59 h 507"/>
                  <a:gd name="T52" fmla="*/ 5 w 8"/>
                  <a:gd name="T53" fmla="*/ 59 h 507"/>
                  <a:gd name="T54" fmla="*/ 6 w 8"/>
                  <a:gd name="T55" fmla="*/ 85 h 507"/>
                  <a:gd name="T56" fmla="*/ 6 w 8"/>
                  <a:gd name="T57" fmla="*/ 85 h 507"/>
                  <a:gd name="T58" fmla="*/ 6 w 8"/>
                  <a:gd name="T59" fmla="*/ 116 h 507"/>
                  <a:gd name="T60" fmla="*/ 6 w 8"/>
                  <a:gd name="T61" fmla="*/ 116 h 507"/>
                  <a:gd name="T62" fmla="*/ 6 w 8"/>
                  <a:gd name="T63" fmla="*/ 150 h 507"/>
                  <a:gd name="T64" fmla="*/ 6 w 8"/>
                  <a:gd name="T65" fmla="*/ 150 h 507"/>
                  <a:gd name="T66" fmla="*/ 6 w 8"/>
                  <a:gd name="T67" fmla="*/ 188 h 507"/>
                  <a:gd name="T68" fmla="*/ 6 w 8"/>
                  <a:gd name="T69" fmla="*/ 188 h 507"/>
                  <a:gd name="T70" fmla="*/ 6 w 8"/>
                  <a:gd name="T71" fmla="*/ 227 h 507"/>
                  <a:gd name="T72" fmla="*/ 6 w 8"/>
                  <a:gd name="T73" fmla="*/ 227 h 507"/>
                  <a:gd name="T74" fmla="*/ 6 w 8"/>
                  <a:gd name="T75" fmla="*/ 268 h 507"/>
                  <a:gd name="T76" fmla="*/ 6 w 8"/>
                  <a:gd name="T77" fmla="*/ 268 h 507"/>
                  <a:gd name="T78" fmla="*/ 7 w 8"/>
                  <a:gd name="T79" fmla="*/ 310 h 507"/>
                  <a:gd name="T80" fmla="*/ 7 w 8"/>
                  <a:gd name="T81" fmla="*/ 310 h 507"/>
                  <a:gd name="T82" fmla="*/ 7 w 8"/>
                  <a:gd name="T83" fmla="*/ 353 h 507"/>
                  <a:gd name="T84" fmla="*/ 7 w 8"/>
                  <a:gd name="T85" fmla="*/ 353 h 507"/>
                  <a:gd name="T86" fmla="*/ 7 w 8"/>
                  <a:gd name="T87" fmla="*/ 395 h 507"/>
                  <a:gd name="T88" fmla="*/ 7 w 8"/>
                  <a:gd name="T89" fmla="*/ 395 h 507"/>
                  <a:gd name="T90" fmla="*/ 8 w 8"/>
                  <a:gd name="T91" fmla="*/ 437 h 507"/>
                  <a:gd name="T92" fmla="*/ 8 w 8"/>
                  <a:gd name="T93" fmla="*/ 437 h 507"/>
                  <a:gd name="T94" fmla="*/ 8 w 8"/>
                  <a:gd name="T95" fmla="*/ 478 h 507"/>
                  <a:gd name="T96" fmla="*/ 8 w 8"/>
                  <a:gd name="T97" fmla="*/ 478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507">
                    <a:moveTo>
                      <a:pt x="0" y="488"/>
                    </a:moveTo>
                    <a:lnTo>
                      <a:pt x="1" y="478"/>
                    </a:lnTo>
                    <a:lnTo>
                      <a:pt x="1" y="446"/>
                    </a:lnTo>
                    <a:lnTo>
                      <a:pt x="1" y="435"/>
                    </a:lnTo>
                    <a:lnTo>
                      <a:pt x="1" y="403"/>
                    </a:lnTo>
                    <a:lnTo>
                      <a:pt x="1" y="392"/>
                    </a:lnTo>
                    <a:lnTo>
                      <a:pt x="1" y="359"/>
                    </a:lnTo>
                    <a:lnTo>
                      <a:pt x="1" y="348"/>
                    </a:lnTo>
                    <a:lnTo>
                      <a:pt x="1" y="315"/>
                    </a:lnTo>
                    <a:lnTo>
                      <a:pt x="1" y="304"/>
                    </a:lnTo>
                    <a:lnTo>
                      <a:pt x="1" y="271"/>
                    </a:lnTo>
                    <a:lnTo>
                      <a:pt x="2" y="261"/>
                    </a:lnTo>
                    <a:lnTo>
                      <a:pt x="2" y="229"/>
                    </a:lnTo>
                    <a:lnTo>
                      <a:pt x="2" y="219"/>
                    </a:lnTo>
                    <a:lnTo>
                      <a:pt x="2" y="189"/>
                    </a:lnTo>
                    <a:lnTo>
                      <a:pt x="2" y="179"/>
                    </a:lnTo>
                    <a:lnTo>
                      <a:pt x="2" y="150"/>
                    </a:lnTo>
                    <a:lnTo>
                      <a:pt x="2" y="142"/>
                    </a:lnTo>
                    <a:lnTo>
                      <a:pt x="2" y="116"/>
                    </a:lnTo>
                    <a:lnTo>
                      <a:pt x="3" y="108"/>
                    </a:lnTo>
                    <a:lnTo>
                      <a:pt x="3" y="85"/>
                    </a:lnTo>
                    <a:lnTo>
                      <a:pt x="3" y="78"/>
                    </a:lnTo>
                    <a:lnTo>
                      <a:pt x="3" y="59"/>
                    </a:lnTo>
                    <a:lnTo>
                      <a:pt x="3" y="52"/>
                    </a:lnTo>
                    <a:lnTo>
                      <a:pt x="3" y="35"/>
                    </a:lnTo>
                    <a:lnTo>
                      <a:pt x="3" y="30"/>
                    </a:lnTo>
                    <a:lnTo>
                      <a:pt x="3" y="19"/>
                    </a:lnTo>
                    <a:lnTo>
                      <a:pt x="3" y="15"/>
                    </a:lnTo>
                    <a:lnTo>
                      <a:pt x="3" y="7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16"/>
                    </a:lnTo>
                    <a:lnTo>
                      <a:pt x="4" y="7"/>
                    </a:lnTo>
                    <a:lnTo>
                      <a:pt x="4" y="16"/>
                    </a:lnTo>
                    <a:lnTo>
                      <a:pt x="5" y="19"/>
                    </a:lnTo>
                    <a:lnTo>
                      <a:pt x="5" y="32"/>
                    </a:lnTo>
                    <a:lnTo>
                      <a:pt x="5" y="19"/>
                    </a:lnTo>
                    <a:lnTo>
                      <a:pt x="5" y="32"/>
                    </a:lnTo>
                    <a:lnTo>
                      <a:pt x="5" y="37"/>
                    </a:lnTo>
                    <a:lnTo>
                      <a:pt x="5" y="53"/>
                    </a:lnTo>
                    <a:lnTo>
                      <a:pt x="5" y="37"/>
                    </a:lnTo>
                    <a:lnTo>
                      <a:pt x="5" y="53"/>
                    </a:lnTo>
                    <a:lnTo>
                      <a:pt x="5" y="59"/>
                    </a:lnTo>
                    <a:lnTo>
                      <a:pt x="5" y="79"/>
                    </a:lnTo>
                    <a:lnTo>
                      <a:pt x="5" y="59"/>
                    </a:lnTo>
                    <a:lnTo>
                      <a:pt x="5" y="79"/>
                    </a:lnTo>
                    <a:lnTo>
                      <a:pt x="6" y="85"/>
                    </a:lnTo>
                    <a:lnTo>
                      <a:pt x="6" y="108"/>
                    </a:lnTo>
                    <a:lnTo>
                      <a:pt x="6" y="85"/>
                    </a:lnTo>
                    <a:lnTo>
                      <a:pt x="6" y="108"/>
                    </a:lnTo>
                    <a:lnTo>
                      <a:pt x="6" y="116"/>
                    </a:lnTo>
                    <a:lnTo>
                      <a:pt x="6" y="142"/>
                    </a:lnTo>
                    <a:lnTo>
                      <a:pt x="6" y="116"/>
                    </a:lnTo>
                    <a:lnTo>
                      <a:pt x="6" y="142"/>
                    </a:lnTo>
                    <a:lnTo>
                      <a:pt x="6" y="150"/>
                    </a:lnTo>
                    <a:lnTo>
                      <a:pt x="6" y="179"/>
                    </a:lnTo>
                    <a:lnTo>
                      <a:pt x="6" y="150"/>
                    </a:lnTo>
                    <a:lnTo>
                      <a:pt x="6" y="179"/>
                    </a:lnTo>
                    <a:lnTo>
                      <a:pt x="6" y="188"/>
                    </a:lnTo>
                    <a:lnTo>
                      <a:pt x="6" y="217"/>
                    </a:lnTo>
                    <a:lnTo>
                      <a:pt x="6" y="188"/>
                    </a:lnTo>
                    <a:lnTo>
                      <a:pt x="6" y="217"/>
                    </a:lnTo>
                    <a:lnTo>
                      <a:pt x="6" y="227"/>
                    </a:lnTo>
                    <a:lnTo>
                      <a:pt x="6" y="258"/>
                    </a:lnTo>
                    <a:lnTo>
                      <a:pt x="6" y="227"/>
                    </a:lnTo>
                    <a:lnTo>
                      <a:pt x="6" y="258"/>
                    </a:lnTo>
                    <a:lnTo>
                      <a:pt x="6" y="268"/>
                    </a:lnTo>
                    <a:lnTo>
                      <a:pt x="6" y="299"/>
                    </a:lnTo>
                    <a:lnTo>
                      <a:pt x="6" y="268"/>
                    </a:lnTo>
                    <a:lnTo>
                      <a:pt x="6" y="299"/>
                    </a:lnTo>
                    <a:lnTo>
                      <a:pt x="7" y="310"/>
                    </a:lnTo>
                    <a:lnTo>
                      <a:pt x="7" y="342"/>
                    </a:lnTo>
                    <a:lnTo>
                      <a:pt x="7" y="310"/>
                    </a:lnTo>
                    <a:lnTo>
                      <a:pt x="7" y="342"/>
                    </a:lnTo>
                    <a:lnTo>
                      <a:pt x="7" y="353"/>
                    </a:lnTo>
                    <a:lnTo>
                      <a:pt x="7" y="384"/>
                    </a:lnTo>
                    <a:lnTo>
                      <a:pt x="7" y="353"/>
                    </a:lnTo>
                    <a:lnTo>
                      <a:pt x="7" y="384"/>
                    </a:lnTo>
                    <a:lnTo>
                      <a:pt x="7" y="395"/>
                    </a:lnTo>
                    <a:lnTo>
                      <a:pt x="7" y="426"/>
                    </a:lnTo>
                    <a:lnTo>
                      <a:pt x="7" y="395"/>
                    </a:lnTo>
                    <a:lnTo>
                      <a:pt x="7" y="426"/>
                    </a:lnTo>
                    <a:lnTo>
                      <a:pt x="8" y="437"/>
                    </a:lnTo>
                    <a:lnTo>
                      <a:pt x="8" y="468"/>
                    </a:lnTo>
                    <a:lnTo>
                      <a:pt x="8" y="437"/>
                    </a:lnTo>
                    <a:lnTo>
                      <a:pt x="8" y="468"/>
                    </a:lnTo>
                    <a:lnTo>
                      <a:pt x="8" y="478"/>
                    </a:lnTo>
                    <a:lnTo>
                      <a:pt x="8" y="507"/>
                    </a:lnTo>
                    <a:lnTo>
                      <a:pt x="8" y="478"/>
                    </a:lnTo>
                    <a:lnTo>
                      <a:pt x="8" y="507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67" name="Freeform 140"/>
              <p:cNvSpPr>
                <a:spLocks/>
              </p:cNvSpPr>
              <p:nvPr/>
            </p:nvSpPr>
            <p:spPr bwMode="auto">
              <a:xfrm>
                <a:off x="1457" y="3440"/>
                <a:ext cx="6" cy="407"/>
              </a:xfrm>
              <a:custGeom>
                <a:avLst/>
                <a:gdLst>
                  <a:gd name="T0" fmla="*/ 0 w 5"/>
                  <a:gd name="T1" fmla="*/ 10 h 407"/>
                  <a:gd name="T2" fmla="*/ 0 w 5"/>
                  <a:gd name="T3" fmla="*/ 10 h 407"/>
                  <a:gd name="T4" fmla="*/ 0 w 5"/>
                  <a:gd name="T5" fmla="*/ 48 h 407"/>
                  <a:gd name="T6" fmla="*/ 0 w 5"/>
                  <a:gd name="T7" fmla="*/ 48 h 407"/>
                  <a:gd name="T8" fmla="*/ 0 w 5"/>
                  <a:gd name="T9" fmla="*/ 84 h 407"/>
                  <a:gd name="T10" fmla="*/ 0 w 5"/>
                  <a:gd name="T11" fmla="*/ 84 h 407"/>
                  <a:gd name="T12" fmla="*/ 0 w 5"/>
                  <a:gd name="T13" fmla="*/ 118 h 407"/>
                  <a:gd name="T14" fmla="*/ 0 w 5"/>
                  <a:gd name="T15" fmla="*/ 118 h 407"/>
                  <a:gd name="T16" fmla="*/ 1 w 5"/>
                  <a:gd name="T17" fmla="*/ 150 h 407"/>
                  <a:gd name="T18" fmla="*/ 1 w 5"/>
                  <a:gd name="T19" fmla="*/ 150 h 407"/>
                  <a:gd name="T20" fmla="*/ 1 w 5"/>
                  <a:gd name="T21" fmla="*/ 179 h 407"/>
                  <a:gd name="T22" fmla="*/ 1 w 5"/>
                  <a:gd name="T23" fmla="*/ 179 h 407"/>
                  <a:gd name="T24" fmla="*/ 1 w 5"/>
                  <a:gd name="T25" fmla="*/ 206 h 407"/>
                  <a:gd name="T26" fmla="*/ 1 w 5"/>
                  <a:gd name="T27" fmla="*/ 206 h 407"/>
                  <a:gd name="T28" fmla="*/ 2 w 5"/>
                  <a:gd name="T29" fmla="*/ 231 h 407"/>
                  <a:gd name="T30" fmla="*/ 2 w 5"/>
                  <a:gd name="T31" fmla="*/ 231 h 407"/>
                  <a:gd name="T32" fmla="*/ 2 w 5"/>
                  <a:gd name="T33" fmla="*/ 253 h 407"/>
                  <a:gd name="T34" fmla="*/ 2 w 5"/>
                  <a:gd name="T35" fmla="*/ 253 h 407"/>
                  <a:gd name="T36" fmla="*/ 2 w 5"/>
                  <a:gd name="T37" fmla="*/ 274 h 407"/>
                  <a:gd name="T38" fmla="*/ 2 w 5"/>
                  <a:gd name="T39" fmla="*/ 274 h 407"/>
                  <a:gd name="T40" fmla="*/ 2 w 5"/>
                  <a:gd name="T41" fmla="*/ 291 h 407"/>
                  <a:gd name="T42" fmla="*/ 2 w 5"/>
                  <a:gd name="T43" fmla="*/ 291 h 407"/>
                  <a:gd name="T44" fmla="*/ 3 w 5"/>
                  <a:gd name="T45" fmla="*/ 308 h 407"/>
                  <a:gd name="T46" fmla="*/ 3 w 5"/>
                  <a:gd name="T47" fmla="*/ 308 h 407"/>
                  <a:gd name="T48" fmla="*/ 3 w 5"/>
                  <a:gd name="T49" fmla="*/ 323 h 407"/>
                  <a:gd name="T50" fmla="*/ 3 w 5"/>
                  <a:gd name="T51" fmla="*/ 323 h 407"/>
                  <a:gd name="T52" fmla="*/ 3 w 5"/>
                  <a:gd name="T53" fmla="*/ 336 h 407"/>
                  <a:gd name="T54" fmla="*/ 3 w 5"/>
                  <a:gd name="T55" fmla="*/ 336 h 407"/>
                  <a:gd name="T56" fmla="*/ 3 w 5"/>
                  <a:gd name="T57" fmla="*/ 347 h 407"/>
                  <a:gd name="T58" fmla="*/ 3 w 5"/>
                  <a:gd name="T59" fmla="*/ 347 h 407"/>
                  <a:gd name="T60" fmla="*/ 3 w 5"/>
                  <a:gd name="T61" fmla="*/ 357 h 407"/>
                  <a:gd name="T62" fmla="*/ 3 w 5"/>
                  <a:gd name="T63" fmla="*/ 357 h 407"/>
                  <a:gd name="T64" fmla="*/ 4 w 5"/>
                  <a:gd name="T65" fmla="*/ 366 h 407"/>
                  <a:gd name="T66" fmla="*/ 4 w 5"/>
                  <a:gd name="T67" fmla="*/ 366 h 407"/>
                  <a:gd name="T68" fmla="*/ 4 w 5"/>
                  <a:gd name="T69" fmla="*/ 373 h 407"/>
                  <a:gd name="T70" fmla="*/ 4 w 5"/>
                  <a:gd name="T71" fmla="*/ 373 h 407"/>
                  <a:gd name="T72" fmla="*/ 4 w 5"/>
                  <a:gd name="T73" fmla="*/ 381 h 407"/>
                  <a:gd name="T74" fmla="*/ 4 w 5"/>
                  <a:gd name="T75" fmla="*/ 381 h 407"/>
                  <a:gd name="T76" fmla="*/ 4 w 5"/>
                  <a:gd name="T77" fmla="*/ 387 h 407"/>
                  <a:gd name="T78" fmla="*/ 4 w 5"/>
                  <a:gd name="T79" fmla="*/ 387 h 407"/>
                  <a:gd name="T80" fmla="*/ 5 w 5"/>
                  <a:gd name="T81" fmla="*/ 392 h 407"/>
                  <a:gd name="T82" fmla="*/ 5 w 5"/>
                  <a:gd name="T83" fmla="*/ 392 h 407"/>
                  <a:gd name="T84" fmla="*/ 5 w 5"/>
                  <a:gd name="T85" fmla="*/ 397 h 407"/>
                  <a:gd name="T86" fmla="*/ 5 w 5"/>
                  <a:gd name="T87" fmla="*/ 397 h 407"/>
                  <a:gd name="T88" fmla="*/ 5 w 5"/>
                  <a:gd name="T89" fmla="*/ 401 h 407"/>
                  <a:gd name="T90" fmla="*/ 5 w 5"/>
                  <a:gd name="T91" fmla="*/ 401 h 407"/>
                  <a:gd name="T92" fmla="*/ 5 w 5"/>
                  <a:gd name="T93" fmla="*/ 404 h 407"/>
                  <a:gd name="T94" fmla="*/ 5 w 5"/>
                  <a:gd name="T95" fmla="*/ 404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407">
                    <a:moveTo>
                      <a:pt x="0" y="0"/>
                    </a:moveTo>
                    <a:lnTo>
                      <a:pt x="0" y="10"/>
                    </a:lnTo>
                    <a:lnTo>
                      <a:pt x="0" y="39"/>
                    </a:lnTo>
                    <a:lnTo>
                      <a:pt x="0" y="10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76"/>
                    </a:lnTo>
                    <a:lnTo>
                      <a:pt x="0" y="48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0" y="110"/>
                    </a:lnTo>
                    <a:lnTo>
                      <a:pt x="0" y="84"/>
                    </a:lnTo>
                    <a:lnTo>
                      <a:pt x="0" y="110"/>
                    </a:lnTo>
                    <a:lnTo>
                      <a:pt x="0" y="118"/>
                    </a:lnTo>
                    <a:lnTo>
                      <a:pt x="0" y="142"/>
                    </a:lnTo>
                    <a:lnTo>
                      <a:pt x="0" y="118"/>
                    </a:lnTo>
                    <a:lnTo>
                      <a:pt x="0" y="142"/>
                    </a:lnTo>
                    <a:lnTo>
                      <a:pt x="1" y="150"/>
                    </a:lnTo>
                    <a:lnTo>
                      <a:pt x="1" y="172"/>
                    </a:lnTo>
                    <a:lnTo>
                      <a:pt x="1" y="150"/>
                    </a:lnTo>
                    <a:lnTo>
                      <a:pt x="1" y="172"/>
                    </a:lnTo>
                    <a:lnTo>
                      <a:pt x="1" y="179"/>
                    </a:lnTo>
                    <a:lnTo>
                      <a:pt x="1" y="199"/>
                    </a:lnTo>
                    <a:lnTo>
                      <a:pt x="1" y="179"/>
                    </a:lnTo>
                    <a:lnTo>
                      <a:pt x="1" y="199"/>
                    </a:lnTo>
                    <a:lnTo>
                      <a:pt x="1" y="206"/>
                    </a:lnTo>
                    <a:lnTo>
                      <a:pt x="1" y="225"/>
                    </a:lnTo>
                    <a:lnTo>
                      <a:pt x="1" y="206"/>
                    </a:lnTo>
                    <a:lnTo>
                      <a:pt x="1" y="225"/>
                    </a:lnTo>
                    <a:lnTo>
                      <a:pt x="2" y="231"/>
                    </a:lnTo>
                    <a:lnTo>
                      <a:pt x="2" y="248"/>
                    </a:lnTo>
                    <a:lnTo>
                      <a:pt x="2" y="231"/>
                    </a:lnTo>
                    <a:lnTo>
                      <a:pt x="2" y="248"/>
                    </a:lnTo>
                    <a:lnTo>
                      <a:pt x="2" y="253"/>
                    </a:lnTo>
                    <a:lnTo>
                      <a:pt x="2" y="269"/>
                    </a:lnTo>
                    <a:lnTo>
                      <a:pt x="2" y="253"/>
                    </a:lnTo>
                    <a:lnTo>
                      <a:pt x="2" y="269"/>
                    </a:lnTo>
                    <a:lnTo>
                      <a:pt x="2" y="274"/>
                    </a:lnTo>
                    <a:lnTo>
                      <a:pt x="2" y="287"/>
                    </a:lnTo>
                    <a:lnTo>
                      <a:pt x="2" y="274"/>
                    </a:lnTo>
                    <a:lnTo>
                      <a:pt x="2" y="287"/>
                    </a:lnTo>
                    <a:lnTo>
                      <a:pt x="2" y="291"/>
                    </a:lnTo>
                    <a:lnTo>
                      <a:pt x="2" y="304"/>
                    </a:lnTo>
                    <a:lnTo>
                      <a:pt x="2" y="291"/>
                    </a:lnTo>
                    <a:lnTo>
                      <a:pt x="2" y="304"/>
                    </a:lnTo>
                    <a:lnTo>
                      <a:pt x="3" y="308"/>
                    </a:lnTo>
                    <a:lnTo>
                      <a:pt x="3" y="319"/>
                    </a:lnTo>
                    <a:lnTo>
                      <a:pt x="3" y="308"/>
                    </a:lnTo>
                    <a:lnTo>
                      <a:pt x="3" y="319"/>
                    </a:lnTo>
                    <a:lnTo>
                      <a:pt x="3" y="323"/>
                    </a:lnTo>
                    <a:lnTo>
                      <a:pt x="3" y="333"/>
                    </a:lnTo>
                    <a:lnTo>
                      <a:pt x="3" y="323"/>
                    </a:lnTo>
                    <a:lnTo>
                      <a:pt x="3" y="333"/>
                    </a:lnTo>
                    <a:lnTo>
                      <a:pt x="3" y="336"/>
                    </a:lnTo>
                    <a:lnTo>
                      <a:pt x="3" y="345"/>
                    </a:lnTo>
                    <a:lnTo>
                      <a:pt x="3" y="336"/>
                    </a:lnTo>
                    <a:lnTo>
                      <a:pt x="3" y="345"/>
                    </a:lnTo>
                    <a:lnTo>
                      <a:pt x="3" y="347"/>
                    </a:lnTo>
                    <a:lnTo>
                      <a:pt x="3" y="355"/>
                    </a:lnTo>
                    <a:lnTo>
                      <a:pt x="3" y="347"/>
                    </a:lnTo>
                    <a:lnTo>
                      <a:pt x="3" y="355"/>
                    </a:lnTo>
                    <a:lnTo>
                      <a:pt x="3" y="357"/>
                    </a:lnTo>
                    <a:lnTo>
                      <a:pt x="3" y="364"/>
                    </a:lnTo>
                    <a:lnTo>
                      <a:pt x="3" y="357"/>
                    </a:lnTo>
                    <a:lnTo>
                      <a:pt x="3" y="364"/>
                    </a:lnTo>
                    <a:lnTo>
                      <a:pt x="4" y="366"/>
                    </a:lnTo>
                    <a:lnTo>
                      <a:pt x="4" y="372"/>
                    </a:lnTo>
                    <a:lnTo>
                      <a:pt x="4" y="366"/>
                    </a:lnTo>
                    <a:lnTo>
                      <a:pt x="4" y="372"/>
                    </a:lnTo>
                    <a:lnTo>
                      <a:pt x="4" y="373"/>
                    </a:lnTo>
                    <a:lnTo>
                      <a:pt x="4" y="379"/>
                    </a:lnTo>
                    <a:lnTo>
                      <a:pt x="4" y="373"/>
                    </a:lnTo>
                    <a:lnTo>
                      <a:pt x="4" y="379"/>
                    </a:lnTo>
                    <a:lnTo>
                      <a:pt x="4" y="381"/>
                    </a:lnTo>
                    <a:lnTo>
                      <a:pt x="4" y="386"/>
                    </a:lnTo>
                    <a:lnTo>
                      <a:pt x="4" y="381"/>
                    </a:lnTo>
                    <a:lnTo>
                      <a:pt x="4" y="386"/>
                    </a:lnTo>
                    <a:lnTo>
                      <a:pt x="4" y="387"/>
                    </a:lnTo>
                    <a:lnTo>
                      <a:pt x="4" y="391"/>
                    </a:lnTo>
                    <a:lnTo>
                      <a:pt x="4" y="387"/>
                    </a:lnTo>
                    <a:lnTo>
                      <a:pt x="4" y="391"/>
                    </a:lnTo>
                    <a:lnTo>
                      <a:pt x="5" y="392"/>
                    </a:lnTo>
                    <a:lnTo>
                      <a:pt x="5" y="395"/>
                    </a:lnTo>
                    <a:lnTo>
                      <a:pt x="5" y="392"/>
                    </a:lnTo>
                    <a:lnTo>
                      <a:pt x="5" y="395"/>
                    </a:lnTo>
                    <a:lnTo>
                      <a:pt x="5" y="397"/>
                    </a:lnTo>
                    <a:lnTo>
                      <a:pt x="5" y="400"/>
                    </a:lnTo>
                    <a:lnTo>
                      <a:pt x="5" y="397"/>
                    </a:lnTo>
                    <a:lnTo>
                      <a:pt x="5" y="400"/>
                    </a:lnTo>
                    <a:lnTo>
                      <a:pt x="5" y="401"/>
                    </a:lnTo>
                    <a:lnTo>
                      <a:pt x="5" y="404"/>
                    </a:lnTo>
                    <a:lnTo>
                      <a:pt x="5" y="401"/>
                    </a:lnTo>
                    <a:lnTo>
                      <a:pt x="5" y="404"/>
                    </a:lnTo>
                    <a:lnTo>
                      <a:pt x="5" y="404"/>
                    </a:lnTo>
                    <a:lnTo>
                      <a:pt x="5" y="407"/>
                    </a:lnTo>
                    <a:lnTo>
                      <a:pt x="5" y="404"/>
                    </a:lnTo>
                    <a:lnTo>
                      <a:pt x="5" y="407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68" name="Freeform 141"/>
              <p:cNvSpPr>
                <a:spLocks/>
              </p:cNvSpPr>
              <p:nvPr/>
            </p:nvSpPr>
            <p:spPr bwMode="auto">
              <a:xfrm>
                <a:off x="1463" y="3847"/>
                <a:ext cx="5" cy="28"/>
              </a:xfrm>
              <a:custGeom>
                <a:avLst/>
                <a:gdLst>
                  <a:gd name="T0" fmla="*/ 0 w 6"/>
                  <a:gd name="T1" fmla="*/ 1 h 27"/>
                  <a:gd name="T2" fmla="*/ 0 w 6"/>
                  <a:gd name="T3" fmla="*/ 1 h 27"/>
                  <a:gd name="T4" fmla="*/ 1 w 6"/>
                  <a:gd name="T5" fmla="*/ 4 h 27"/>
                  <a:gd name="T6" fmla="*/ 1 w 6"/>
                  <a:gd name="T7" fmla="*/ 4 h 27"/>
                  <a:gd name="T8" fmla="*/ 1 w 6"/>
                  <a:gd name="T9" fmla="*/ 6 h 27"/>
                  <a:gd name="T10" fmla="*/ 1 w 6"/>
                  <a:gd name="T11" fmla="*/ 6 h 27"/>
                  <a:gd name="T12" fmla="*/ 1 w 6"/>
                  <a:gd name="T13" fmla="*/ 9 h 27"/>
                  <a:gd name="T14" fmla="*/ 1 w 6"/>
                  <a:gd name="T15" fmla="*/ 9 h 27"/>
                  <a:gd name="T16" fmla="*/ 2 w 6"/>
                  <a:gd name="T17" fmla="*/ 11 h 27"/>
                  <a:gd name="T18" fmla="*/ 2 w 6"/>
                  <a:gd name="T19" fmla="*/ 11 h 27"/>
                  <a:gd name="T20" fmla="*/ 2 w 6"/>
                  <a:gd name="T21" fmla="*/ 12 h 27"/>
                  <a:gd name="T22" fmla="*/ 2 w 6"/>
                  <a:gd name="T23" fmla="*/ 12 h 27"/>
                  <a:gd name="T24" fmla="*/ 2 w 6"/>
                  <a:gd name="T25" fmla="*/ 13 h 27"/>
                  <a:gd name="T26" fmla="*/ 2 w 6"/>
                  <a:gd name="T27" fmla="*/ 13 h 27"/>
                  <a:gd name="T28" fmla="*/ 2 w 6"/>
                  <a:gd name="T29" fmla="*/ 15 h 27"/>
                  <a:gd name="T30" fmla="*/ 2 w 6"/>
                  <a:gd name="T31" fmla="*/ 15 h 27"/>
                  <a:gd name="T32" fmla="*/ 3 w 6"/>
                  <a:gd name="T33" fmla="*/ 16 h 27"/>
                  <a:gd name="T34" fmla="*/ 3 w 6"/>
                  <a:gd name="T35" fmla="*/ 16 h 27"/>
                  <a:gd name="T36" fmla="*/ 3 w 6"/>
                  <a:gd name="T37" fmla="*/ 18 h 27"/>
                  <a:gd name="T38" fmla="*/ 3 w 6"/>
                  <a:gd name="T39" fmla="*/ 18 h 27"/>
                  <a:gd name="T40" fmla="*/ 3 w 6"/>
                  <a:gd name="T41" fmla="*/ 18 h 27"/>
                  <a:gd name="T42" fmla="*/ 3 w 6"/>
                  <a:gd name="T43" fmla="*/ 18 h 27"/>
                  <a:gd name="T44" fmla="*/ 3 w 6"/>
                  <a:gd name="T45" fmla="*/ 20 h 27"/>
                  <a:gd name="T46" fmla="*/ 3 w 6"/>
                  <a:gd name="T47" fmla="*/ 20 h 27"/>
                  <a:gd name="T48" fmla="*/ 3 w 6"/>
                  <a:gd name="T49" fmla="*/ 20 h 27"/>
                  <a:gd name="T50" fmla="*/ 3 w 6"/>
                  <a:gd name="T51" fmla="*/ 20 h 27"/>
                  <a:gd name="T52" fmla="*/ 4 w 6"/>
                  <a:gd name="T53" fmla="*/ 21 h 27"/>
                  <a:gd name="T54" fmla="*/ 4 w 6"/>
                  <a:gd name="T55" fmla="*/ 21 h 27"/>
                  <a:gd name="T56" fmla="*/ 4 w 6"/>
                  <a:gd name="T57" fmla="*/ 23 h 27"/>
                  <a:gd name="T58" fmla="*/ 4 w 6"/>
                  <a:gd name="T59" fmla="*/ 23 h 27"/>
                  <a:gd name="T60" fmla="*/ 4 w 6"/>
                  <a:gd name="T61" fmla="*/ 23 h 27"/>
                  <a:gd name="T62" fmla="*/ 4 w 6"/>
                  <a:gd name="T63" fmla="*/ 24 h 27"/>
                  <a:gd name="T64" fmla="*/ 4 w 6"/>
                  <a:gd name="T65" fmla="*/ 24 h 27"/>
                  <a:gd name="T66" fmla="*/ 5 w 6"/>
                  <a:gd name="T67" fmla="*/ 25 h 27"/>
                  <a:gd name="T68" fmla="*/ 5 w 6"/>
                  <a:gd name="T69" fmla="*/ 25 h 27"/>
                  <a:gd name="T70" fmla="*/ 5 w 6"/>
                  <a:gd name="T71" fmla="*/ 25 h 27"/>
                  <a:gd name="T72" fmla="*/ 5 w 6"/>
                  <a:gd name="T73" fmla="*/ 25 h 27"/>
                  <a:gd name="T74" fmla="*/ 5 w 6"/>
                  <a:gd name="T75" fmla="*/ 25 h 27"/>
                  <a:gd name="T76" fmla="*/ 5 w 6"/>
                  <a:gd name="T77" fmla="*/ 25 h 27"/>
                  <a:gd name="T78" fmla="*/ 5 w 6"/>
                  <a:gd name="T79" fmla="*/ 25 h 27"/>
                  <a:gd name="T80" fmla="*/ 5 w 6"/>
                  <a:gd name="T81" fmla="*/ 25 h 27"/>
                  <a:gd name="T82" fmla="*/ 5 w 6"/>
                  <a:gd name="T83" fmla="*/ 26 h 27"/>
                  <a:gd name="T84" fmla="*/ 5 w 6"/>
                  <a:gd name="T85" fmla="*/ 26 h 27"/>
                  <a:gd name="T86" fmla="*/ 6 w 6"/>
                  <a:gd name="T87" fmla="*/ 26 h 27"/>
                  <a:gd name="T88" fmla="*/ 6 w 6"/>
                  <a:gd name="T89" fmla="*/ 26 h 27"/>
                  <a:gd name="T90" fmla="*/ 6 w 6"/>
                  <a:gd name="T91" fmla="*/ 27 h 27"/>
                  <a:gd name="T92" fmla="*/ 6 w 6"/>
                  <a:gd name="T93" fmla="*/ 27 h 27"/>
                  <a:gd name="T94" fmla="*/ 6 w 6"/>
                  <a:gd name="T95" fmla="*/ 27 h 27"/>
                  <a:gd name="T96" fmla="*/ 6 w 6"/>
                  <a:gd name="T9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27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4" y="21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22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4" y="24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6" y="27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69" name="Freeform 142"/>
              <p:cNvSpPr>
                <a:spLocks/>
              </p:cNvSpPr>
              <p:nvPr/>
            </p:nvSpPr>
            <p:spPr bwMode="auto">
              <a:xfrm>
                <a:off x="1468" y="3875"/>
                <a:ext cx="7" cy="4"/>
              </a:xfrm>
              <a:custGeom>
                <a:avLst/>
                <a:gdLst>
                  <a:gd name="T0" fmla="*/ 0 w 7"/>
                  <a:gd name="T1" fmla="*/ 0 h 5"/>
                  <a:gd name="T2" fmla="*/ 0 w 7"/>
                  <a:gd name="T3" fmla="*/ 0 h 5"/>
                  <a:gd name="T4" fmla="*/ 1 w 7"/>
                  <a:gd name="T5" fmla="*/ 0 h 5"/>
                  <a:gd name="T6" fmla="*/ 1 w 7"/>
                  <a:gd name="T7" fmla="*/ 0 h 5"/>
                  <a:gd name="T8" fmla="*/ 1 w 7"/>
                  <a:gd name="T9" fmla="*/ 0 h 5"/>
                  <a:gd name="T10" fmla="*/ 1 w 7"/>
                  <a:gd name="T11" fmla="*/ 1 h 5"/>
                  <a:gd name="T12" fmla="*/ 1 w 7"/>
                  <a:gd name="T13" fmla="*/ 1 h 5"/>
                  <a:gd name="T14" fmla="*/ 2 w 7"/>
                  <a:gd name="T15" fmla="*/ 1 h 5"/>
                  <a:gd name="T16" fmla="*/ 2 w 7"/>
                  <a:gd name="T17" fmla="*/ 1 h 5"/>
                  <a:gd name="T18" fmla="*/ 2 w 7"/>
                  <a:gd name="T19" fmla="*/ 2 h 5"/>
                  <a:gd name="T20" fmla="*/ 2 w 7"/>
                  <a:gd name="T21" fmla="*/ 2 h 5"/>
                  <a:gd name="T22" fmla="*/ 2 w 7"/>
                  <a:gd name="T23" fmla="*/ 1 h 5"/>
                  <a:gd name="T24" fmla="*/ 2 w 7"/>
                  <a:gd name="T25" fmla="*/ 2 h 5"/>
                  <a:gd name="T26" fmla="*/ 2 w 7"/>
                  <a:gd name="T27" fmla="*/ 2 h 5"/>
                  <a:gd name="T28" fmla="*/ 2 w 7"/>
                  <a:gd name="T29" fmla="*/ 2 h 5"/>
                  <a:gd name="T30" fmla="*/ 2 w 7"/>
                  <a:gd name="T31" fmla="*/ 2 h 5"/>
                  <a:gd name="T32" fmla="*/ 3 w 7"/>
                  <a:gd name="T33" fmla="*/ 2 h 5"/>
                  <a:gd name="T34" fmla="*/ 3 w 7"/>
                  <a:gd name="T35" fmla="*/ 2 h 5"/>
                  <a:gd name="T36" fmla="*/ 3 w 7"/>
                  <a:gd name="T37" fmla="*/ 3 h 5"/>
                  <a:gd name="T38" fmla="*/ 3 w 7"/>
                  <a:gd name="T39" fmla="*/ 3 h 5"/>
                  <a:gd name="T40" fmla="*/ 3 w 7"/>
                  <a:gd name="T41" fmla="*/ 3 h 5"/>
                  <a:gd name="T42" fmla="*/ 3 w 7"/>
                  <a:gd name="T43" fmla="*/ 3 h 5"/>
                  <a:gd name="T44" fmla="*/ 4 w 7"/>
                  <a:gd name="T45" fmla="*/ 3 h 5"/>
                  <a:gd name="T46" fmla="*/ 4 w 7"/>
                  <a:gd name="T47" fmla="*/ 3 h 5"/>
                  <a:gd name="T48" fmla="*/ 4 w 7"/>
                  <a:gd name="T49" fmla="*/ 3 h 5"/>
                  <a:gd name="T50" fmla="*/ 4 w 7"/>
                  <a:gd name="T51" fmla="*/ 3 h 5"/>
                  <a:gd name="T52" fmla="*/ 4 w 7"/>
                  <a:gd name="T53" fmla="*/ 3 h 5"/>
                  <a:gd name="T54" fmla="*/ 4 w 7"/>
                  <a:gd name="T55" fmla="*/ 3 h 5"/>
                  <a:gd name="T56" fmla="*/ 4 w 7"/>
                  <a:gd name="T57" fmla="*/ 3 h 5"/>
                  <a:gd name="T58" fmla="*/ 4 w 7"/>
                  <a:gd name="T59" fmla="*/ 3 h 5"/>
                  <a:gd name="T60" fmla="*/ 4 w 7"/>
                  <a:gd name="T61" fmla="*/ 3 h 5"/>
                  <a:gd name="T62" fmla="*/ 5 w 7"/>
                  <a:gd name="T63" fmla="*/ 3 h 5"/>
                  <a:gd name="T64" fmla="*/ 5 w 7"/>
                  <a:gd name="T65" fmla="*/ 3 h 5"/>
                  <a:gd name="T66" fmla="*/ 5 w 7"/>
                  <a:gd name="T67" fmla="*/ 3 h 5"/>
                  <a:gd name="T68" fmla="*/ 5 w 7"/>
                  <a:gd name="T69" fmla="*/ 4 h 5"/>
                  <a:gd name="T70" fmla="*/ 5 w 7"/>
                  <a:gd name="T71" fmla="*/ 4 h 5"/>
                  <a:gd name="T72" fmla="*/ 5 w 7"/>
                  <a:gd name="T73" fmla="*/ 4 h 5"/>
                  <a:gd name="T74" fmla="*/ 5 w 7"/>
                  <a:gd name="T75" fmla="*/ 4 h 5"/>
                  <a:gd name="T76" fmla="*/ 6 w 7"/>
                  <a:gd name="T77" fmla="*/ 4 h 5"/>
                  <a:gd name="T78" fmla="*/ 6 w 7"/>
                  <a:gd name="T79" fmla="*/ 4 h 5"/>
                  <a:gd name="T80" fmla="*/ 6 w 7"/>
                  <a:gd name="T81" fmla="*/ 4 h 5"/>
                  <a:gd name="T82" fmla="*/ 6 w 7"/>
                  <a:gd name="T83" fmla="*/ 4 h 5"/>
                  <a:gd name="T84" fmla="*/ 6 w 7"/>
                  <a:gd name="T85" fmla="*/ 3 h 5"/>
                  <a:gd name="T86" fmla="*/ 6 w 7"/>
                  <a:gd name="T87" fmla="*/ 3 h 5"/>
                  <a:gd name="T88" fmla="*/ 7 w 7"/>
                  <a:gd name="T89" fmla="*/ 4 h 5"/>
                  <a:gd name="T90" fmla="*/ 7 w 7"/>
                  <a:gd name="T91" fmla="*/ 4 h 5"/>
                  <a:gd name="T92" fmla="*/ 7 w 7"/>
                  <a:gd name="T93" fmla="*/ 4 h 5"/>
                  <a:gd name="T94" fmla="*/ 7 w 7"/>
                  <a:gd name="T9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5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70" name="Freeform 143"/>
              <p:cNvSpPr>
                <a:spLocks/>
              </p:cNvSpPr>
              <p:nvPr/>
            </p:nvSpPr>
            <p:spPr bwMode="auto">
              <a:xfrm>
                <a:off x="1475" y="3878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0 w 8"/>
                  <a:gd name="T5" fmla="*/ 0 h 1"/>
                  <a:gd name="T6" fmla="*/ 0 w 8"/>
                  <a:gd name="T7" fmla="*/ 1 h 1"/>
                  <a:gd name="T8" fmla="*/ 0 w 8"/>
                  <a:gd name="T9" fmla="*/ 1 h 1"/>
                  <a:gd name="T10" fmla="*/ 1 w 8"/>
                  <a:gd name="T11" fmla="*/ 1 h 1"/>
                  <a:gd name="T12" fmla="*/ 1 w 8"/>
                  <a:gd name="T13" fmla="*/ 1 h 1"/>
                  <a:gd name="T14" fmla="*/ 1 w 8"/>
                  <a:gd name="T15" fmla="*/ 1 h 1"/>
                  <a:gd name="T16" fmla="*/ 1 w 8"/>
                  <a:gd name="T17" fmla="*/ 1 h 1"/>
                  <a:gd name="T18" fmla="*/ 2 w 8"/>
                  <a:gd name="T19" fmla="*/ 1 h 1"/>
                  <a:gd name="T20" fmla="*/ 2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1 h 1"/>
                  <a:gd name="T30" fmla="*/ 2 w 8"/>
                  <a:gd name="T31" fmla="*/ 1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4 w 8"/>
                  <a:gd name="T41" fmla="*/ 1 h 1"/>
                  <a:gd name="T42" fmla="*/ 4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1 h 1"/>
                  <a:gd name="T52" fmla="*/ 5 w 8"/>
                  <a:gd name="T53" fmla="*/ 1 h 1"/>
                  <a:gd name="T54" fmla="*/ 5 w 8"/>
                  <a:gd name="T55" fmla="*/ 1 h 1"/>
                  <a:gd name="T56" fmla="*/ 5 w 8"/>
                  <a:gd name="T57" fmla="*/ 1 h 1"/>
                  <a:gd name="T58" fmla="*/ 5 w 8"/>
                  <a:gd name="T59" fmla="*/ 1 h 1"/>
                  <a:gd name="T60" fmla="*/ 5 w 8"/>
                  <a:gd name="T61" fmla="*/ 1 h 1"/>
                  <a:gd name="T62" fmla="*/ 5 w 8"/>
                  <a:gd name="T63" fmla="*/ 1 h 1"/>
                  <a:gd name="T64" fmla="*/ 5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1 h 1"/>
                  <a:gd name="T76" fmla="*/ 6 w 8"/>
                  <a:gd name="T77" fmla="*/ 1 h 1"/>
                  <a:gd name="T78" fmla="*/ 7 w 8"/>
                  <a:gd name="T79" fmla="*/ 1 h 1"/>
                  <a:gd name="T80" fmla="*/ 7 w 8"/>
                  <a:gd name="T81" fmla="*/ 1 h 1"/>
                  <a:gd name="T82" fmla="*/ 7 w 8"/>
                  <a:gd name="T83" fmla="*/ 1 h 1"/>
                  <a:gd name="T84" fmla="*/ 7 w 8"/>
                  <a:gd name="T85" fmla="*/ 1 h 1"/>
                  <a:gd name="T86" fmla="*/ 8 w 8"/>
                  <a:gd name="T87" fmla="*/ 1 h 1"/>
                  <a:gd name="T88" fmla="*/ 8 w 8"/>
                  <a:gd name="T89" fmla="*/ 1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  <a:gd name="T96" fmla="*/ 8 w 8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71" name="Freeform 144"/>
              <p:cNvSpPr>
                <a:spLocks/>
              </p:cNvSpPr>
              <p:nvPr/>
            </p:nvSpPr>
            <p:spPr bwMode="auto">
              <a:xfrm>
                <a:off x="1483" y="387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0 w 7"/>
                  <a:gd name="T5" fmla="*/ 0 h 1"/>
                  <a:gd name="T6" fmla="*/ 0 w 7"/>
                  <a:gd name="T7" fmla="*/ 0 h 1"/>
                  <a:gd name="T8" fmla="*/ 0 w 7"/>
                  <a:gd name="T9" fmla="*/ 0 h 1"/>
                  <a:gd name="T10" fmla="*/ 1 w 7"/>
                  <a:gd name="T11" fmla="*/ 0 h 1"/>
                  <a:gd name="T12" fmla="*/ 1 w 7"/>
                  <a:gd name="T13" fmla="*/ 0 h 1"/>
                  <a:gd name="T14" fmla="*/ 1 w 7"/>
                  <a:gd name="T15" fmla="*/ 0 h 1"/>
                  <a:gd name="T16" fmla="*/ 1 w 7"/>
                  <a:gd name="T17" fmla="*/ 0 h 1"/>
                  <a:gd name="T18" fmla="*/ 1 w 7"/>
                  <a:gd name="T19" fmla="*/ 0 h 1"/>
                  <a:gd name="T20" fmla="*/ 2 w 7"/>
                  <a:gd name="T21" fmla="*/ 0 h 1"/>
                  <a:gd name="T22" fmla="*/ 2 w 7"/>
                  <a:gd name="T23" fmla="*/ 0 h 1"/>
                  <a:gd name="T24" fmla="*/ 2 w 7"/>
                  <a:gd name="T25" fmla="*/ 0 h 1"/>
                  <a:gd name="T26" fmla="*/ 2 w 7"/>
                  <a:gd name="T27" fmla="*/ 0 h 1"/>
                  <a:gd name="T28" fmla="*/ 2 w 7"/>
                  <a:gd name="T29" fmla="*/ 0 h 1"/>
                  <a:gd name="T30" fmla="*/ 3 w 7"/>
                  <a:gd name="T31" fmla="*/ 0 h 1"/>
                  <a:gd name="T32" fmla="*/ 3 w 7"/>
                  <a:gd name="T33" fmla="*/ 0 h 1"/>
                  <a:gd name="T34" fmla="*/ 3 w 7"/>
                  <a:gd name="T35" fmla="*/ 0 h 1"/>
                  <a:gd name="T36" fmla="*/ 3 w 7"/>
                  <a:gd name="T37" fmla="*/ 0 h 1"/>
                  <a:gd name="T38" fmla="*/ 3 w 7"/>
                  <a:gd name="T39" fmla="*/ 0 h 1"/>
                  <a:gd name="T40" fmla="*/ 3 w 7"/>
                  <a:gd name="T41" fmla="*/ 0 h 1"/>
                  <a:gd name="T42" fmla="*/ 4 w 7"/>
                  <a:gd name="T43" fmla="*/ 0 h 1"/>
                  <a:gd name="T44" fmla="*/ 4 w 7"/>
                  <a:gd name="T45" fmla="*/ 0 h 1"/>
                  <a:gd name="T46" fmla="*/ 4 w 7"/>
                  <a:gd name="T47" fmla="*/ 1 h 1"/>
                  <a:gd name="T48" fmla="*/ 4 w 7"/>
                  <a:gd name="T49" fmla="*/ 1 h 1"/>
                  <a:gd name="T50" fmla="*/ 4 w 7"/>
                  <a:gd name="T51" fmla="*/ 1 h 1"/>
                  <a:gd name="T52" fmla="*/ 4 w 7"/>
                  <a:gd name="T53" fmla="*/ 1 h 1"/>
                  <a:gd name="T54" fmla="*/ 4 w 7"/>
                  <a:gd name="T55" fmla="*/ 1 h 1"/>
                  <a:gd name="T56" fmla="*/ 5 w 7"/>
                  <a:gd name="T57" fmla="*/ 1 h 1"/>
                  <a:gd name="T58" fmla="*/ 5 w 7"/>
                  <a:gd name="T59" fmla="*/ 0 h 1"/>
                  <a:gd name="T60" fmla="*/ 5 w 7"/>
                  <a:gd name="T61" fmla="*/ 0 h 1"/>
                  <a:gd name="T62" fmla="*/ 5 w 7"/>
                  <a:gd name="T63" fmla="*/ 0 h 1"/>
                  <a:gd name="T64" fmla="*/ 5 w 7"/>
                  <a:gd name="T65" fmla="*/ 0 h 1"/>
                  <a:gd name="T66" fmla="*/ 5 w 7"/>
                  <a:gd name="T67" fmla="*/ 0 h 1"/>
                  <a:gd name="T68" fmla="*/ 5 w 7"/>
                  <a:gd name="T69" fmla="*/ 0 h 1"/>
                  <a:gd name="T70" fmla="*/ 6 w 7"/>
                  <a:gd name="T71" fmla="*/ 0 h 1"/>
                  <a:gd name="T72" fmla="*/ 6 w 7"/>
                  <a:gd name="T73" fmla="*/ 0 h 1"/>
                  <a:gd name="T74" fmla="*/ 6 w 7"/>
                  <a:gd name="T75" fmla="*/ 0 h 1"/>
                  <a:gd name="T76" fmla="*/ 6 w 7"/>
                  <a:gd name="T77" fmla="*/ 0 h 1"/>
                  <a:gd name="T78" fmla="*/ 6 w 7"/>
                  <a:gd name="T79" fmla="*/ 0 h 1"/>
                  <a:gd name="T80" fmla="*/ 7 w 7"/>
                  <a:gd name="T81" fmla="*/ 0 h 1"/>
                  <a:gd name="T82" fmla="*/ 7 w 7"/>
                  <a:gd name="T83" fmla="*/ 0 h 1"/>
                  <a:gd name="T84" fmla="*/ 7 w 7"/>
                  <a:gd name="T85" fmla="*/ 0 h 1"/>
                  <a:gd name="T86" fmla="*/ 7 w 7"/>
                  <a:gd name="T87" fmla="*/ 1 h 1"/>
                  <a:gd name="T88" fmla="*/ 7 w 7"/>
                  <a:gd name="T89" fmla="*/ 1 h 1"/>
                  <a:gd name="T90" fmla="*/ 7 w 7"/>
                  <a:gd name="T91" fmla="*/ 0 h 1"/>
                  <a:gd name="T92" fmla="*/ 7 w 7"/>
                  <a:gd name="T93" fmla="*/ 0 h 1"/>
                  <a:gd name="T94" fmla="*/ 7 w 7"/>
                  <a:gd name="T95" fmla="*/ 1 h 1"/>
                  <a:gd name="T96" fmla="*/ 7 w 7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72" name="Freeform 145"/>
              <p:cNvSpPr>
                <a:spLocks/>
              </p:cNvSpPr>
              <p:nvPr/>
            </p:nvSpPr>
            <p:spPr bwMode="auto">
              <a:xfrm>
                <a:off x="1490" y="3878"/>
                <a:ext cx="9" cy="2"/>
              </a:xfrm>
              <a:custGeom>
                <a:avLst/>
                <a:gdLst>
                  <a:gd name="T0" fmla="*/ 1 w 9"/>
                  <a:gd name="T1" fmla="*/ 2 h 2"/>
                  <a:gd name="T2" fmla="*/ 1 w 9"/>
                  <a:gd name="T3" fmla="*/ 1 h 2"/>
                  <a:gd name="T4" fmla="*/ 1 w 9"/>
                  <a:gd name="T5" fmla="*/ 1 h 2"/>
                  <a:gd name="T6" fmla="*/ 1 w 9"/>
                  <a:gd name="T7" fmla="*/ 1 h 2"/>
                  <a:gd name="T8" fmla="*/ 2 w 9"/>
                  <a:gd name="T9" fmla="*/ 1 h 2"/>
                  <a:gd name="T10" fmla="*/ 2 w 9"/>
                  <a:gd name="T11" fmla="*/ 1 h 2"/>
                  <a:gd name="T12" fmla="*/ 2 w 9"/>
                  <a:gd name="T13" fmla="*/ 1 h 2"/>
                  <a:gd name="T14" fmla="*/ 2 w 9"/>
                  <a:gd name="T15" fmla="*/ 1 h 2"/>
                  <a:gd name="T16" fmla="*/ 2 w 9"/>
                  <a:gd name="T17" fmla="*/ 1 h 2"/>
                  <a:gd name="T18" fmla="*/ 2 w 9"/>
                  <a:gd name="T19" fmla="*/ 1 h 2"/>
                  <a:gd name="T20" fmla="*/ 3 w 9"/>
                  <a:gd name="T21" fmla="*/ 1 h 2"/>
                  <a:gd name="T22" fmla="*/ 3 w 9"/>
                  <a:gd name="T23" fmla="*/ 1 h 2"/>
                  <a:gd name="T24" fmla="*/ 3 w 9"/>
                  <a:gd name="T25" fmla="*/ 1 h 2"/>
                  <a:gd name="T26" fmla="*/ 3 w 9"/>
                  <a:gd name="T27" fmla="*/ 1 h 2"/>
                  <a:gd name="T28" fmla="*/ 3 w 9"/>
                  <a:gd name="T29" fmla="*/ 1 h 2"/>
                  <a:gd name="T30" fmla="*/ 4 w 9"/>
                  <a:gd name="T31" fmla="*/ 1 h 2"/>
                  <a:gd name="T32" fmla="*/ 4 w 9"/>
                  <a:gd name="T33" fmla="*/ 1 h 2"/>
                  <a:gd name="T34" fmla="*/ 4 w 9"/>
                  <a:gd name="T35" fmla="*/ 1 h 2"/>
                  <a:gd name="T36" fmla="*/ 4 w 9"/>
                  <a:gd name="T37" fmla="*/ 1 h 2"/>
                  <a:gd name="T38" fmla="*/ 4 w 9"/>
                  <a:gd name="T39" fmla="*/ 1 h 2"/>
                  <a:gd name="T40" fmla="*/ 4 w 9"/>
                  <a:gd name="T41" fmla="*/ 1 h 2"/>
                  <a:gd name="T42" fmla="*/ 5 w 9"/>
                  <a:gd name="T43" fmla="*/ 1 h 2"/>
                  <a:gd name="T44" fmla="*/ 5 w 9"/>
                  <a:gd name="T45" fmla="*/ 1 h 2"/>
                  <a:gd name="T46" fmla="*/ 5 w 9"/>
                  <a:gd name="T47" fmla="*/ 0 h 2"/>
                  <a:gd name="T48" fmla="*/ 5 w 9"/>
                  <a:gd name="T49" fmla="*/ 1 h 2"/>
                  <a:gd name="T50" fmla="*/ 5 w 9"/>
                  <a:gd name="T51" fmla="*/ 0 h 2"/>
                  <a:gd name="T52" fmla="*/ 6 w 9"/>
                  <a:gd name="T53" fmla="*/ 1 h 2"/>
                  <a:gd name="T54" fmla="*/ 6 w 9"/>
                  <a:gd name="T55" fmla="*/ 1 h 2"/>
                  <a:gd name="T56" fmla="*/ 6 w 9"/>
                  <a:gd name="T57" fmla="*/ 1 h 2"/>
                  <a:gd name="T58" fmla="*/ 6 w 9"/>
                  <a:gd name="T59" fmla="*/ 1 h 2"/>
                  <a:gd name="T60" fmla="*/ 6 w 9"/>
                  <a:gd name="T61" fmla="*/ 1 h 2"/>
                  <a:gd name="T62" fmla="*/ 6 w 9"/>
                  <a:gd name="T63" fmla="*/ 0 h 2"/>
                  <a:gd name="T64" fmla="*/ 7 w 9"/>
                  <a:gd name="T65" fmla="*/ 0 h 2"/>
                  <a:gd name="T66" fmla="*/ 7 w 9"/>
                  <a:gd name="T67" fmla="*/ 0 h 2"/>
                  <a:gd name="T68" fmla="*/ 7 w 9"/>
                  <a:gd name="T69" fmla="*/ 1 h 2"/>
                  <a:gd name="T70" fmla="*/ 7 w 9"/>
                  <a:gd name="T71" fmla="*/ 0 h 2"/>
                  <a:gd name="T72" fmla="*/ 8 w 9"/>
                  <a:gd name="T73" fmla="*/ 0 h 2"/>
                  <a:gd name="T74" fmla="*/ 8 w 9"/>
                  <a:gd name="T75" fmla="*/ 0 h 2"/>
                  <a:gd name="T76" fmla="*/ 8 w 9"/>
                  <a:gd name="T77" fmla="*/ 0 h 2"/>
                  <a:gd name="T78" fmla="*/ 8 w 9"/>
                  <a:gd name="T79" fmla="*/ 0 h 2"/>
                  <a:gd name="T80" fmla="*/ 8 w 9"/>
                  <a:gd name="T81" fmla="*/ 0 h 2"/>
                  <a:gd name="T82" fmla="*/ 8 w 9"/>
                  <a:gd name="T83" fmla="*/ 0 h 2"/>
                  <a:gd name="T84" fmla="*/ 8 w 9"/>
                  <a:gd name="T85" fmla="*/ 0 h 2"/>
                  <a:gd name="T86" fmla="*/ 8 w 9"/>
                  <a:gd name="T87" fmla="*/ 0 h 2"/>
                  <a:gd name="T88" fmla="*/ 9 w 9"/>
                  <a:gd name="T89" fmla="*/ 1 h 2"/>
                  <a:gd name="T90" fmla="*/ 9 w 9"/>
                  <a:gd name="T91" fmla="*/ 0 h 2"/>
                  <a:gd name="T92" fmla="*/ 9 w 9"/>
                  <a:gd name="T93" fmla="*/ 0 h 2"/>
                  <a:gd name="T94" fmla="*/ 9 w 9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73" name="Freeform 146"/>
              <p:cNvSpPr>
                <a:spLocks/>
              </p:cNvSpPr>
              <p:nvPr/>
            </p:nvSpPr>
            <p:spPr bwMode="auto">
              <a:xfrm>
                <a:off x="1499" y="3878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0 h 2"/>
                  <a:gd name="T4" fmla="*/ 1 w 8"/>
                  <a:gd name="T5" fmla="*/ 0 h 2"/>
                  <a:gd name="T6" fmla="*/ 1 w 8"/>
                  <a:gd name="T7" fmla="*/ 0 h 2"/>
                  <a:gd name="T8" fmla="*/ 1 w 8"/>
                  <a:gd name="T9" fmla="*/ 0 h 2"/>
                  <a:gd name="T10" fmla="*/ 1 w 8"/>
                  <a:gd name="T11" fmla="*/ 1 h 2"/>
                  <a:gd name="T12" fmla="*/ 1 w 8"/>
                  <a:gd name="T13" fmla="*/ 1 h 2"/>
                  <a:gd name="T14" fmla="*/ 1 w 8"/>
                  <a:gd name="T15" fmla="*/ 1 h 2"/>
                  <a:gd name="T16" fmla="*/ 1 w 8"/>
                  <a:gd name="T17" fmla="*/ 1 h 2"/>
                  <a:gd name="T18" fmla="*/ 2 w 8"/>
                  <a:gd name="T19" fmla="*/ 1 h 2"/>
                  <a:gd name="T20" fmla="*/ 2 w 8"/>
                  <a:gd name="T21" fmla="*/ 1 h 2"/>
                  <a:gd name="T22" fmla="*/ 2 w 8"/>
                  <a:gd name="T23" fmla="*/ 1 h 2"/>
                  <a:gd name="T24" fmla="*/ 2 w 8"/>
                  <a:gd name="T25" fmla="*/ 1 h 2"/>
                  <a:gd name="T26" fmla="*/ 2 w 8"/>
                  <a:gd name="T27" fmla="*/ 1 h 2"/>
                  <a:gd name="T28" fmla="*/ 3 w 8"/>
                  <a:gd name="T29" fmla="*/ 1 h 2"/>
                  <a:gd name="T30" fmla="*/ 3 w 8"/>
                  <a:gd name="T31" fmla="*/ 1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1 h 2"/>
                  <a:gd name="T38" fmla="*/ 4 w 8"/>
                  <a:gd name="T39" fmla="*/ 1 h 2"/>
                  <a:gd name="T40" fmla="*/ 4 w 8"/>
                  <a:gd name="T41" fmla="*/ 1 h 2"/>
                  <a:gd name="T42" fmla="*/ 4 w 8"/>
                  <a:gd name="T43" fmla="*/ 1 h 2"/>
                  <a:gd name="T44" fmla="*/ 4 w 8"/>
                  <a:gd name="T45" fmla="*/ 1 h 2"/>
                  <a:gd name="T46" fmla="*/ 4 w 8"/>
                  <a:gd name="T47" fmla="*/ 1 h 2"/>
                  <a:gd name="T48" fmla="*/ 4 w 8"/>
                  <a:gd name="T49" fmla="*/ 1 h 2"/>
                  <a:gd name="T50" fmla="*/ 4 w 8"/>
                  <a:gd name="T51" fmla="*/ 1 h 2"/>
                  <a:gd name="T52" fmla="*/ 4 w 8"/>
                  <a:gd name="T53" fmla="*/ 1 h 2"/>
                  <a:gd name="T54" fmla="*/ 4 w 8"/>
                  <a:gd name="T55" fmla="*/ 1 h 2"/>
                  <a:gd name="T56" fmla="*/ 5 w 8"/>
                  <a:gd name="T57" fmla="*/ 1 h 2"/>
                  <a:gd name="T58" fmla="*/ 5 w 8"/>
                  <a:gd name="T59" fmla="*/ 1 h 2"/>
                  <a:gd name="T60" fmla="*/ 5 w 8"/>
                  <a:gd name="T61" fmla="*/ 1 h 2"/>
                  <a:gd name="T62" fmla="*/ 5 w 8"/>
                  <a:gd name="T63" fmla="*/ 1 h 2"/>
                  <a:gd name="T64" fmla="*/ 5 w 8"/>
                  <a:gd name="T65" fmla="*/ 1 h 2"/>
                  <a:gd name="T66" fmla="*/ 6 w 8"/>
                  <a:gd name="T67" fmla="*/ 1 h 2"/>
                  <a:gd name="T68" fmla="*/ 6 w 8"/>
                  <a:gd name="T69" fmla="*/ 1 h 2"/>
                  <a:gd name="T70" fmla="*/ 6 w 8"/>
                  <a:gd name="T71" fmla="*/ 1 h 2"/>
                  <a:gd name="T72" fmla="*/ 6 w 8"/>
                  <a:gd name="T73" fmla="*/ 1 h 2"/>
                  <a:gd name="T74" fmla="*/ 6 w 8"/>
                  <a:gd name="T75" fmla="*/ 1 h 2"/>
                  <a:gd name="T76" fmla="*/ 6 w 8"/>
                  <a:gd name="T77" fmla="*/ 2 h 2"/>
                  <a:gd name="T78" fmla="*/ 6 w 8"/>
                  <a:gd name="T79" fmla="*/ 2 h 2"/>
                  <a:gd name="T80" fmla="*/ 6 w 8"/>
                  <a:gd name="T81" fmla="*/ 2 h 2"/>
                  <a:gd name="T82" fmla="*/ 6 w 8"/>
                  <a:gd name="T83" fmla="*/ 2 h 2"/>
                  <a:gd name="T84" fmla="*/ 6 w 8"/>
                  <a:gd name="T85" fmla="*/ 2 h 2"/>
                  <a:gd name="T86" fmla="*/ 7 w 8"/>
                  <a:gd name="T87" fmla="*/ 1 h 2"/>
                  <a:gd name="T88" fmla="*/ 7 w 8"/>
                  <a:gd name="T89" fmla="*/ 2 h 2"/>
                  <a:gd name="T90" fmla="*/ 7 w 8"/>
                  <a:gd name="T91" fmla="*/ 2 h 2"/>
                  <a:gd name="T92" fmla="*/ 7 w 8"/>
                  <a:gd name="T93" fmla="*/ 2 h 2"/>
                  <a:gd name="T94" fmla="*/ 8 w 8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74" name="Freeform 147"/>
              <p:cNvSpPr>
                <a:spLocks/>
              </p:cNvSpPr>
              <p:nvPr/>
            </p:nvSpPr>
            <p:spPr bwMode="auto">
              <a:xfrm>
                <a:off x="1507" y="3879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0 w 7"/>
                  <a:gd name="T5" fmla="*/ 1 h 2"/>
                  <a:gd name="T6" fmla="*/ 0 w 7"/>
                  <a:gd name="T7" fmla="*/ 1 h 2"/>
                  <a:gd name="T8" fmla="*/ 0 w 7"/>
                  <a:gd name="T9" fmla="*/ 2 h 2"/>
                  <a:gd name="T10" fmla="*/ 1 w 7"/>
                  <a:gd name="T11" fmla="*/ 1 h 2"/>
                  <a:gd name="T12" fmla="*/ 1 w 7"/>
                  <a:gd name="T13" fmla="*/ 1 h 2"/>
                  <a:gd name="T14" fmla="*/ 1 w 7"/>
                  <a:gd name="T15" fmla="*/ 1 h 2"/>
                  <a:gd name="T16" fmla="*/ 1 w 7"/>
                  <a:gd name="T17" fmla="*/ 1 h 2"/>
                  <a:gd name="T18" fmla="*/ 1 w 7"/>
                  <a:gd name="T19" fmla="*/ 1 h 2"/>
                  <a:gd name="T20" fmla="*/ 1 w 7"/>
                  <a:gd name="T21" fmla="*/ 1 h 2"/>
                  <a:gd name="T22" fmla="*/ 1 w 7"/>
                  <a:gd name="T23" fmla="*/ 1 h 2"/>
                  <a:gd name="T24" fmla="*/ 1 w 7"/>
                  <a:gd name="T25" fmla="*/ 1 h 2"/>
                  <a:gd name="T26" fmla="*/ 2 w 7"/>
                  <a:gd name="T27" fmla="*/ 1 h 2"/>
                  <a:gd name="T28" fmla="*/ 2 w 7"/>
                  <a:gd name="T29" fmla="*/ 1 h 2"/>
                  <a:gd name="T30" fmla="*/ 2 w 7"/>
                  <a:gd name="T31" fmla="*/ 1 h 2"/>
                  <a:gd name="T32" fmla="*/ 2 w 7"/>
                  <a:gd name="T33" fmla="*/ 1 h 2"/>
                  <a:gd name="T34" fmla="*/ 2 w 7"/>
                  <a:gd name="T35" fmla="*/ 1 h 2"/>
                  <a:gd name="T36" fmla="*/ 2 w 7"/>
                  <a:gd name="T37" fmla="*/ 1 h 2"/>
                  <a:gd name="T38" fmla="*/ 3 w 7"/>
                  <a:gd name="T39" fmla="*/ 1 h 2"/>
                  <a:gd name="T40" fmla="*/ 3 w 7"/>
                  <a:gd name="T41" fmla="*/ 1 h 2"/>
                  <a:gd name="T42" fmla="*/ 3 w 7"/>
                  <a:gd name="T43" fmla="*/ 1 h 2"/>
                  <a:gd name="T44" fmla="*/ 3 w 7"/>
                  <a:gd name="T45" fmla="*/ 1 h 2"/>
                  <a:gd name="T46" fmla="*/ 3 w 7"/>
                  <a:gd name="T47" fmla="*/ 1 h 2"/>
                  <a:gd name="T48" fmla="*/ 3 w 7"/>
                  <a:gd name="T49" fmla="*/ 1 h 2"/>
                  <a:gd name="T50" fmla="*/ 4 w 7"/>
                  <a:gd name="T51" fmla="*/ 1 h 2"/>
                  <a:gd name="T52" fmla="*/ 4 w 7"/>
                  <a:gd name="T53" fmla="*/ 1 h 2"/>
                  <a:gd name="T54" fmla="*/ 4 w 7"/>
                  <a:gd name="T55" fmla="*/ 1 h 2"/>
                  <a:gd name="T56" fmla="*/ 4 w 7"/>
                  <a:gd name="T57" fmla="*/ 2 h 2"/>
                  <a:gd name="T58" fmla="*/ 4 w 7"/>
                  <a:gd name="T59" fmla="*/ 2 h 2"/>
                  <a:gd name="T60" fmla="*/ 5 w 7"/>
                  <a:gd name="T61" fmla="*/ 2 h 2"/>
                  <a:gd name="T62" fmla="*/ 5 w 7"/>
                  <a:gd name="T63" fmla="*/ 2 h 2"/>
                  <a:gd name="T64" fmla="*/ 5 w 7"/>
                  <a:gd name="T65" fmla="*/ 2 h 2"/>
                  <a:gd name="T66" fmla="*/ 5 w 7"/>
                  <a:gd name="T67" fmla="*/ 2 h 2"/>
                  <a:gd name="T68" fmla="*/ 5 w 7"/>
                  <a:gd name="T69" fmla="*/ 1 h 2"/>
                  <a:gd name="T70" fmla="*/ 5 w 7"/>
                  <a:gd name="T71" fmla="*/ 1 h 2"/>
                  <a:gd name="T72" fmla="*/ 6 w 7"/>
                  <a:gd name="T73" fmla="*/ 1 h 2"/>
                  <a:gd name="T74" fmla="*/ 6 w 7"/>
                  <a:gd name="T75" fmla="*/ 1 h 2"/>
                  <a:gd name="T76" fmla="*/ 6 w 7"/>
                  <a:gd name="T77" fmla="*/ 2 h 2"/>
                  <a:gd name="T78" fmla="*/ 6 w 7"/>
                  <a:gd name="T79" fmla="*/ 2 h 2"/>
                  <a:gd name="T80" fmla="*/ 6 w 7"/>
                  <a:gd name="T81" fmla="*/ 1 h 2"/>
                  <a:gd name="T82" fmla="*/ 6 w 7"/>
                  <a:gd name="T83" fmla="*/ 1 h 2"/>
                  <a:gd name="T84" fmla="*/ 6 w 7"/>
                  <a:gd name="T85" fmla="*/ 1 h 2"/>
                  <a:gd name="T86" fmla="*/ 7 w 7"/>
                  <a:gd name="T87" fmla="*/ 1 h 2"/>
                  <a:gd name="T88" fmla="*/ 7 w 7"/>
                  <a:gd name="T89" fmla="*/ 1 h 2"/>
                  <a:gd name="T90" fmla="*/ 7 w 7"/>
                  <a:gd name="T91" fmla="*/ 1 h 2"/>
                  <a:gd name="T92" fmla="*/ 7 w 7"/>
                  <a:gd name="T93" fmla="*/ 1 h 2"/>
                  <a:gd name="T94" fmla="*/ 7 w 7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75" name="Freeform 148"/>
              <p:cNvSpPr>
                <a:spLocks/>
              </p:cNvSpPr>
              <p:nvPr/>
            </p:nvSpPr>
            <p:spPr bwMode="auto">
              <a:xfrm>
                <a:off x="1514" y="388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1 w 8"/>
                  <a:gd name="T5" fmla="*/ 1 h 1"/>
                  <a:gd name="T6" fmla="*/ 1 w 8"/>
                  <a:gd name="T7" fmla="*/ 1 h 1"/>
                  <a:gd name="T8" fmla="*/ 1 w 8"/>
                  <a:gd name="T9" fmla="*/ 0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0 h 1"/>
                  <a:gd name="T16" fmla="*/ 2 w 8"/>
                  <a:gd name="T17" fmla="*/ 1 h 1"/>
                  <a:gd name="T18" fmla="*/ 2 w 8"/>
                  <a:gd name="T19" fmla="*/ 1 h 1"/>
                  <a:gd name="T20" fmla="*/ 2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3 w 8"/>
                  <a:gd name="T29" fmla="*/ 0 h 1"/>
                  <a:gd name="T30" fmla="*/ 3 w 8"/>
                  <a:gd name="T31" fmla="*/ 0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4 w 8"/>
                  <a:gd name="T39" fmla="*/ 1 h 1"/>
                  <a:gd name="T40" fmla="*/ 4 w 8"/>
                  <a:gd name="T41" fmla="*/ 0 h 1"/>
                  <a:gd name="T42" fmla="*/ 4 w 8"/>
                  <a:gd name="T43" fmla="*/ 0 h 1"/>
                  <a:gd name="T44" fmla="*/ 4 w 8"/>
                  <a:gd name="T45" fmla="*/ 0 h 1"/>
                  <a:gd name="T46" fmla="*/ 4 w 8"/>
                  <a:gd name="T47" fmla="*/ 0 h 1"/>
                  <a:gd name="T48" fmla="*/ 4 w 8"/>
                  <a:gd name="T49" fmla="*/ 0 h 1"/>
                  <a:gd name="T50" fmla="*/ 4 w 8"/>
                  <a:gd name="T51" fmla="*/ 0 h 1"/>
                  <a:gd name="T52" fmla="*/ 4 w 8"/>
                  <a:gd name="T53" fmla="*/ 1 h 1"/>
                  <a:gd name="T54" fmla="*/ 5 w 8"/>
                  <a:gd name="T55" fmla="*/ 0 h 1"/>
                  <a:gd name="T56" fmla="*/ 5 w 8"/>
                  <a:gd name="T57" fmla="*/ 1 h 1"/>
                  <a:gd name="T58" fmla="*/ 5 w 8"/>
                  <a:gd name="T59" fmla="*/ 1 h 1"/>
                  <a:gd name="T60" fmla="*/ 5 w 8"/>
                  <a:gd name="T61" fmla="*/ 1 h 1"/>
                  <a:gd name="T62" fmla="*/ 6 w 8"/>
                  <a:gd name="T63" fmla="*/ 0 h 1"/>
                  <a:gd name="T64" fmla="*/ 6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1 h 1"/>
                  <a:gd name="T76" fmla="*/ 7 w 8"/>
                  <a:gd name="T77" fmla="*/ 1 h 1"/>
                  <a:gd name="T78" fmla="*/ 7 w 8"/>
                  <a:gd name="T79" fmla="*/ 1 h 1"/>
                  <a:gd name="T80" fmla="*/ 7 w 8"/>
                  <a:gd name="T81" fmla="*/ 1 h 1"/>
                  <a:gd name="T82" fmla="*/ 7 w 8"/>
                  <a:gd name="T83" fmla="*/ 1 h 1"/>
                  <a:gd name="T84" fmla="*/ 7 w 8"/>
                  <a:gd name="T85" fmla="*/ 1 h 1"/>
                  <a:gd name="T86" fmla="*/ 7 w 8"/>
                  <a:gd name="T87" fmla="*/ 0 h 1"/>
                  <a:gd name="T88" fmla="*/ 8 w 8"/>
                  <a:gd name="T89" fmla="*/ 0 h 1"/>
                  <a:gd name="T90" fmla="*/ 8 w 8"/>
                  <a:gd name="T91" fmla="*/ 0 h 1"/>
                  <a:gd name="T92" fmla="*/ 8 w 8"/>
                  <a:gd name="T93" fmla="*/ 0 h 1"/>
                  <a:gd name="T94" fmla="*/ 8 w 8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76" name="Freeform 149"/>
              <p:cNvSpPr>
                <a:spLocks/>
              </p:cNvSpPr>
              <p:nvPr/>
            </p:nvSpPr>
            <p:spPr bwMode="auto">
              <a:xfrm>
                <a:off x="1522" y="388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0 w 8"/>
                  <a:gd name="T5" fmla="*/ 0 h 1"/>
                  <a:gd name="T6" fmla="*/ 1 w 8"/>
                  <a:gd name="T7" fmla="*/ 1 h 1"/>
                  <a:gd name="T8" fmla="*/ 1 w 8"/>
                  <a:gd name="T9" fmla="*/ 0 h 1"/>
                  <a:gd name="T10" fmla="*/ 1 w 8"/>
                  <a:gd name="T11" fmla="*/ 0 h 1"/>
                  <a:gd name="T12" fmla="*/ 1 w 8"/>
                  <a:gd name="T13" fmla="*/ 1 h 1"/>
                  <a:gd name="T14" fmla="*/ 1 w 8"/>
                  <a:gd name="T15" fmla="*/ 0 h 1"/>
                  <a:gd name="T16" fmla="*/ 1 w 8"/>
                  <a:gd name="T17" fmla="*/ 0 h 1"/>
                  <a:gd name="T18" fmla="*/ 1 w 8"/>
                  <a:gd name="T19" fmla="*/ 1 h 1"/>
                  <a:gd name="T20" fmla="*/ 2 w 8"/>
                  <a:gd name="T21" fmla="*/ 0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3 w 8"/>
                  <a:gd name="T29" fmla="*/ 1 h 1"/>
                  <a:gd name="T30" fmla="*/ 3 w 8"/>
                  <a:gd name="T31" fmla="*/ 0 h 1"/>
                  <a:gd name="T32" fmla="*/ 3 w 8"/>
                  <a:gd name="T33" fmla="*/ 0 h 1"/>
                  <a:gd name="T34" fmla="*/ 3 w 8"/>
                  <a:gd name="T35" fmla="*/ 0 h 1"/>
                  <a:gd name="T36" fmla="*/ 3 w 8"/>
                  <a:gd name="T37" fmla="*/ 0 h 1"/>
                  <a:gd name="T38" fmla="*/ 3 w 8"/>
                  <a:gd name="T39" fmla="*/ 0 h 1"/>
                  <a:gd name="T40" fmla="*/ 3 w 8"/>
                  <a:gd name="T41" fmla="*/ 0 h 1"/>
                  <a:gd name="T42" fmla="*/ 3 w 8"/>
                  <a:gd name="T43" fmla="*/ 0 h 1"/>
                  <a:gd name="T44" fmla="*/ 3 w 8"/>
                  <a:gd name="T45" fmla="*/ 0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0 h 1"/>
                  <a:gd name="T52" fmla="*/ 5 w 8"/>
                  <a:gd name="T53" fmla="*/ 0 h 1"/>
                  <a:gd name="T54" fmla="*/ 5 w 8"/>
                  <a:gd name="T55" fmla="*/ 0 h 1"/>
                  <a:gd name="T56" fmla="*/ 5 w 8"/>
                  <a:gd name="T57" fmla="*/ 0 h 1"/>
                  <a:gd name="T58" fmla="*/ 5 w 8"/>
                  <a:gd name="T59" fmla="*/ 0 h 1"/>
                  <a:gd name="T60" fmla="*/ 6 w 8"/>
                  <a:gd name="T61" fmla="*/ 0 h 1"/>
                  <a:gd name="T62" fmla="*/ 6 w 8"/>
                  <a:gd name="T63" fmla="*/ 0 h 1"/>
                  <a:gd name="T64" fmla="*/ 6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0 h 1"/>
                  <a:gd name="T74" fmla="*/ 6 w 8"/>
                  <a:gd name="T75" fmla="*/ 0 h 1"/>
                  <a:gd name="T76" fmla="*/ 7 w 8"/>
                  <a:gd name="T77" fmla="*/ 0 h 1"/>
                  <a:gd name="T78" fmla="*/ 7 w 8"/>
                  <a:gd name="T79" fmla="*/ 0 h 1"/>
                  <a:gd name="T80" fmla="*/ 7 w 8"/>
                  <a:gd name="T81" fmla="*/ 0 h 1"/>
                  <a:gd name="T82" fmla="*/ 7 w 8"/>
                  <a:gd name="T83" fmla="*/ 0 h 1"/>
                  <a:gd name="T84" fmla="*/ 7 w 8"/>
                  <a:gd name="T85" fmla="*/ 0 h 1"/>
                  <a:gd name="T86" fmla="*/ 7 w 8"/>
                  <a:gd name="T87" fmla="*/ 0 h 1"/>
                  <a:gd name="T88" fmla="*/ 7 w 8"/>
                  <a:gd name="T89" fmla="*/ 0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77" name="Freeform 150"/>
              <p:cNvSpPr>
                <a:spLocks/>
              </p:cNvSpPr>
              <p:nvPr/>
            </p:nvSpPr>
            <p:spPr bwMode="auto">
              <a:xfrm>
                <a:off x="1530" y="3879"/>
                <a:ext cx="8" cy="2"/>
              </a:xfrm>
              <a:custGeom>
                <a:avLst/>
                <a:gdLst>
                  <a:gd name="T0" fmla="*/ 0 w 8"/>
                  <a:gd name="T1" fmla="*/ 1 h 2"/>
                  <a:gd name="T2" fmla="*/ 0 w 8"/>
                  <a:gd name="T3" fmla="*/ 1 h 2"/>
                  <a:gd name="T4" fmla="*/ 0 w 8"/>
                  <a:gd name="T5" fmla="*/ 1 h 2"/>
                  <a:gd name="T6" fmla="*/ 0 w 8"/>
                  <a:gd name="T7" fmla="*/ 1 h 2"/>
                  <a:gd name="T8" fmla="*/ 1 w 8"/>
                  <a:gd name="T9" fmla="*/ 1 h 2"/>
                  <a:gd name="T10" fmla="*/ 1 w 8"/>
                  <a:gd name="T11" fmla="*/ 0 h 2"/>
                  <a:gd name="T12" fmla="*/ 1 w 8"/>
                  <a:gd name="T13" fmla="*/ 1 h 2"/>
                  <a:gd name="T14" fmla="*/ 1 w 8"/>
                  <a:gd name="T15" fmla="*/ 1 h 2"/>
                  <a:gd name="T16" fmla="*/ 1 w 8"/>
                  <a:gd name="T17" fmla="*/ 1 h 2"/>
                  <a:gd name="T18" fmla="*/ 2 w 8"/>
                  <a:gd name="T19" fmla="*/ 1 h 2"/>
                  <a:gd name="T20" fmla="*/ 2 w 8"/>
                  <a:gd name="T21" fmla="*/ 1 h 2"/>
                  <a:gd name="T22" fmla="*/ 2 w 8"/>
                  <a:gd name="T23" fmla="*/ 1 h 2"/>
                  <a:gd name="T24" fmla="*/ 3 w 8"/>
                  <a:gd name="T25" fmla="*/ 1 h 2"/>
                  <a:gd name="T26" fmla="*/ 3 w 8"/>
                  <a:gd name="T27" fmla="*/ 1 h 2"/>
                  <a:gd name="T28" fmla="*/ 3 w 8"/>
                  <a:gd name="T29" fmla="*/ 1 h 2"/>
                  <a:gd name="T30" fmla="*/ 3 w 8"/>
                  <a:gd name="T31" fmla="*/ 1 h 2"/>
                  <a:gd name="T32" fmla="*/ 3 w 8"/>
                  <a:gd name="T33" fmla="*/ 1 h 2"/>
                  <a:gd name="T34" fmla="*/ 3 w 8"/>
                  <a:gd name="T35" fmla="*/ 2 h 2"/>
                  <a:gd name="T36" fmla="*/ 4 w 8"/>
                  <a:gd name="T37" fmla="*/ 2 h 2"/>
                  <a:gd name="T38" fmla="*/ 4 w 8"/>
                  <a:gd name="T39" fmla="*/ 1 h 2"/>
                  <a:gd name="T40" fmla="*/ 4 w 8"/>
                  <a:gd name="T41" fmla="*/ 1 h 2"/>
                  <a:gd name="T42" fmla="*/ 4 w 8"/>
                  <a:gd name="T43" fmla="*/ 1 h 2"/>
                  <a:gd name="T44" fmla="*/ 5 w 8"/>
                  <a:gd name="T45" fmla="*/ 1 h 2"/>
                  <a:gd name="T46" fmla="*/ 5 w 8"/>
                  <a:gd name="T47" fmla="*/ 1 h 2"/>
                  <a:gd name="T48" fmla="*/ 5 w 8"/>
                  <a:gd name="T49" fmla="*/ 1 h 2"/>
                  <a:gd name="T50" fmla="*/ 5 w 8"/>
                  <a:gd name="T51" fmla="*/ 1 h 2"/>
                  <a:gd name="T52" fmla="*/ 5 w 8"/>
                  <a:gd name="T53" fmla="*/ 1 h 2"/>
                  <a:gd name="T54" fmla="*/ 5 w 8"/>
                  <a:gd name="T55" fmla="*/ 1 h 2"/>
                  <a:gd name="T56" fmla="*/ 5 w 8"/>
                  <a:gd name="T57" fmla="*/ 1 h 2"/>
                  <a:gd name="T58" fmla="*/ 6 w 8"/>
                  <a:gd name="T59" fmla="*/ 1 h 2"/>
                  <a:gd name="T60" fmla="*/ 6 w 8"/>
                  <a:gd name="T61" fmla="*/ 1 h 2"/>
                  <a:gd name="T62" fmla="*/ 6 w 8"/>
                  <a:gd name="T63" fmla="*/ 1 h 2"/>
                  <a:gd name="T64" fmla="*/ 6 w 8"/>
                  <a:gd name="T65" fmla="*/ 1 h 2"/>
                  <a:gd name="T66" fmla="*/ 6 w 8"/>
                  <a:gd name="T67" fmla="*/ 1 h 2"/>
                  <a:gd name="T68" fmla="*/ 6 w 8"/>
                  <a:gd name="T69" fmla="*/ 1 h 2"/>
                  <a:gd name="T70" fmla="*/ 6 w 8"/>
                  <a:gd name="T71" fmla="*/ 1 h 2"/>
                  <a:gd name="T72" fmla="*/ 7 w 8"/>
                  <a:gd name="T73" fmla="*/ 1 h 2"/>
                  <a:gd name="T74" fmla="*/ 7 w 8"/>
                  <a:gd name="T75" fmla="*/ 1 h 2"/>
                  <a:gd name="T76" fmla="*/ 7 w 8"/>
                  <a:gd name="T77" fmla="*/ 1 h 2"/>
                  <a:gd name="T78" fmla="*/ 7 w 8"/>
                  <a:gd name="T79" fmla="*/ 1 h 2"/>
                  <a:gd name="T80" fmla="*/ 8 w 8"/>
                  <a:gd name="T81" fmla="*/ 0 h 2"/>
                  <a:gd name="T82" fmla="*/ 8 w 8"/>
                  <a:gd name="T83" fmla="*/ 0 h 2"/>
                  <a:gd name="T84" fmla="*/ 8 w 8"/>
                  <a:gd name="T85" fmla="*/ 0 h 2"/>
                  <a:gd name="T86" fmla="*/ 8 w 8"/>
                  <a:gd name="T87" fmla="*/ 1 h 2"/>
                  <a:gd name="T88" fmla="*/ 8 w 8"/>
                  <a:gd name="T89" fmla="*/ 1 h 2"/>
                  <a:gd name="T90" fmla="*/ 8 w 8"/>
                  <a:gd name="T91" fmla="*/ 0 h 2"/>
                  <a:gd name="T92" fmla="*/ 8 w 8"/>
                  <a:gd name="T93" fmla="*/ 0 h 2"/>
                  <a:gd name="T94" fmla="*/ 8 w 8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78" name="Freeform 151"/>
              <p:cNvSpPr>
                <a:spLocks/>
              </p:cNvSpPr>
              <p:nvPr/>
            </p:nvSpPr>
            <p:spPr bwMode="auto">
              <a:xfrm>
                <a:off x="1538" y="3851"/>
                <a:ext cx="11" cy="28"/>
              </a:xfrm>
              <a:custGeom>
                <a:avLst/>
                <a:gdLst>
                  <a:gd name="T0" fmla="*/ 1 w 11"/>
                  <a:gd name="T1" fmla="*/ 28 h 28"/>
                  <a:gd name="T2" fmla="*/ 1 w 11"/>
                  <a:gd name="T3" fmla="*/ 28 h 28"/>
                  <a:gd name="T4" fmla="*/ 1 w 11"/>
                  <a:gd name="T5" fmla="*/ 28 h 28"/>
                  <a:gd name="T6" fmla="*/ 2 w 11"/>
                  <a:gd name="T7" fmla="*/ 28 h 28"/>
                  <a:gd name="T8" fmla="*/ 2 w 11"/>
                  <a:gd name="T9" fmla="*/ 28 h 28"/>
                  <a:gd name="T10" fmla="*/ 2 w 11"/>
                  <a:gd name="T11" fmla="*/ 28 h 28"/>
                  <a:gd name="T12" fmla="*/ 2 w 11"/>
                  <a:gd name="T13" fmla="*/ 28 h 28"/>
                  <a:gd name="T14" fmla="*/ 2 w 11"/>
                  <a:gd name="T15" fmla="*/ 28 h 28"/>
                  <a:gd name="T16" fmla="*/ 2 w 11"/>
                  <a:gd name="T17" fmla="*/ 28 h 28"/>
                  <a:gd name="T18" fmla="*/ 2 w 11"/>
                  <a:gd name="T19" fmla="*/ 28 h 28"/>
                  <a:gd name="T20" fmla="*/ 2 w 11"/>
                  <a:gd name="T21" fmla="*/ 28 h 28"/>
                  <a:gd name="T22" fmla="*/ 2 w 11"/>
                  <a:gd name="T23" fmla="*/ 28 h 28"/>
                  <a:gd name="T24" fmla="*/ 3 w 11"/>
                  <a:gd name="T25" fmla="*/ 28 h 28"/>
                  <a:gd name="T26" fmla="*/ 3 w 11"/>
                  <a:gd name="T27" fmla="*/ 28 h 28"/>
                  <a:gd name="T28" fmla="*/ 3 w 11"/>
                  <a:gd name="T29" fmla="*/ 28 h 28"/>
                  <a:gd name="T30" fmla="*/ 3 w 11"/>
                  <a:gd name="T31" fmla="*/ 28 h 28"/>
                  <a:gd name="T32" fmla="*/ 4 w 11"/>
                  <a:gd name="T33" fmla="*/ 28 h 28"/>
                  <a:gd name="T34" fmla="*/ 4 w 11"/>
                  <a:gd name="T35" fmla="*/ 28 h 28"/>
                  <a:gd name="T36" fmla="*/ 4 w 11"/>
                  <a:gd name="T37" fmla="*/ 28 h 28"/>
                  <a:gd name="T38" fmla="*/ 4 w 11"/>
                  <a:gd name="T39" fmla="*/ 27 h 28"/>
                  <a:gd name="T40" fmla="*/ 5 w 11"/>
                  <a:gd name="T41" fmla="*/ 27 h 28"/>
                  <a:gd name="T42" fmla="*/ 5 w 11"/>
                  <a:gd name="T43" fmla="*/ 27 h 28"/>
                  <a:gd name="T44" fmla="*/ 5 w 11"/>
                  <a:gd name="T45" fmla="*/ 27 h 28"/>
                  <a:gd name="T46" fmla="*/ 5 w 11"/>
                  <a:gd name="T47" fmla="*/ 26 h 28"/>
                  <a:gd name="T48" fmla="*/ 5 w 11"/>
                  <a:gd name="T49" fmla="*/ 26 h 28"/>
                  <a:gd name="T50" fmla="*/ 5 w 11"/>
                  <a:gd name="T51" fmla="*/ 26 h 28"/>
                  <a:gd name="T52" fmla="*/ 6 w 11"/>
                  <a:gd name="T53" fmla="*/ 26 h 28"/>
                  <a:gd name="T54" fmla="*/ 6 w 11"/>
                  <a:gd name="T55" fmla="*/ 26 h 28"/>
                  <a:gd name="T56" fmla="*/ 6 w 11"/>
                  <a:gd name="T57" fmla="*/ 26 h 28"/>
                  <a:gd name="T58" fmla="*/ 6 w 11"/>
                  <a:gd name="T59" fmla="*/ 25 h 28"/>
                  <a:gd name="T60" fmla="*/ 7 w 11"/>
                  <a:gd name="T61" fmla="*/ 24 h 28"/>
                  <a:gd name="T62" fmla="*/ 7 w 11"/>
                  <a:gd name="T63" fmla="*/ 24 h 28"/>
                  <a:gd name="T64" fmla="*/ 7 w 11"/>
                  <a:gd name="T65" fmla="*/ 23 h 28"/>
                  <a:gd name="T66" fmla="*/ 7 w 11"/>
                  <a:gd name="T67" fmla="*/ 23 h 28"/>
                  <a:gd name="T68" fmla="*/ 7 w 11"/>
                  <a:gd name="T69" fmla="*/ 22 h 28"/>
                  <a:gd name="T70" fmla="*/ 8 w 11"/>
                  <a:gd name="T71" fmla="*/ 22 h 28"/>
                  <a:gd name="T72" fmla="*/ 8 w 11"/>
                  <a:gd name="T73" fmla="*/ 21 h 28"/>
                  <a:gd name="T74" fmla="*/ 8 w 11"/>
                  <a:gd name="T75" fmla="*/ 20 h 28"/>
                  <a:gd name="T76" fmla="*/ 9 w 11"/>
                  <a:gd name="T77" fmla="*/ 19 h 28"/>
                  <a:gd name="T78" fmla="*/ 9 w 11"/>
                  <a:gd name="T79" fmla="*/ 17 h 28"/>
                  <a:gd name="T80" fmla="*/ 9 w 11"/>
                  <a:gd name="T81" fmla="*/ 16 h 28"/>
                  <a:gd name="T82" fmla="*/ 9 w 11"/>
                  <a:gd name="T83" fmla="*/ 15 h 28"/>
                  <a:gd name="T84" fmla="*/ 10 w 11"/>
                  <a:gd name="T85" fmla="*/ 14 h 28"/>
                  <a:gd name="T86" fmla="*/ 10 w 11"/>
                  <a:gd name="T87" fmla="*/ 12 h 28"/>
                  <a:gd name="T88" fmla="*/ 10 w 11"/>
                  <a:gd name="T89" fmla="*/ 9 h 28"/>
                  <a:gd name="T90" fmla="*/ 10 w 11"/>
                  <a:gd name="T91" fmla="*/ 7 h 28"/>
                  <a:gd name="T92" fmla="*/ 10 w 11"/>
                  <a:gd name="T93" fmla="*/ 5 h 28"/>
                  <a:gd name="T94" fmla="*/ 11 w 11"/>
                  <a:gd name="T95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0" y="28"/>
                    </a:moveTo>
                    <a:lnTo>
                      <a:pt x="1" y="28"/>
                    </a:lnTo>
                    <a:lnTo>
                      <a:pt x="1" y="28"/>
                    </a:lnTo>
                    <a:lnTo>
                      <a:pt x="1" y="28"/>
                    </a:lnTo>
                    <a:lnTo>
                      <a:pt x="1" y="28"/>
                    </a:lnTo>
                    <a:lnTo>
                      <a:pt x="1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8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79" name="Freeform 152"/>
              <p:cNvSpPr>
                <a:spLocks/>
              </p:cNvSpPr>
              <p:nvPr/>
            </p:nvSpPr>
            <p:spPr bwMode="auto">
              <a:xfrm>
                <a:off x="1549" y="3359"/>
                <a:ext cx="11" cy="492"/>
              </a:xfrm>
              <a:custGeom>
                <a:avLst/>
                <a:gdLst>
                  <a:gd name="T0" fmla="*/ 0 w 11"/>
                  <a:gd name="T1" fmla="*/ 491 h 492"/>
                  <a:gd name="T2" fmla="*/ 0 w 11"/>
                  <a:gd name="T3" fmla="*/ 487 h 492"/>
                  <a:gd name="T4" fmla="*/ 0 w 11"/>
                  <a:gd name="T5" fmla="*/ 483 h 492"/>
                  <a:gd name="T6" fmla="*/ 1 w 11"/>
                  <a:gd name="T7" fmla="*/ 480 h 492"/>
                  <a:gd name="T8" fmla="*/ 1 w 11"/>
                  <a:gd name="T9" fmla="*/ 475 h 492"/>
                  <a:gd name="T10" fmla="*/ 1 w 11"/>
                  <a:gd name="T11" fmla="*/ 471 h 492"/>
                  <a:gd name="T12" fmla="*/ 2 w 11"/>
                  <a:gd name="T13" fmla="*/ 465 h 492"/>
                  <a:gd name="T14" fmla="*/ 2 w 11"/>
                  <a:gd name="T15" fmla="*/ 459 h 492"/>
                  <a:gd name="T16" fmla="*/ 2 w 11"/>
                  <a:gd name="T17" fmla="*/ 453 h 492"/>
                  <a:gd name="T18" fmla="*/ 2 w 11"/>
                  <a:gd name="T19" fmla="*/ 446 h 492"/>
                  <a:gd name="T20" fmla="*/ 2 w 11"/>
                  <a:gd name="T21" fmla="*/ 438 h 492"/>
                  <a:gd name="T22" fmla="*/ 2 w 11"/>
                  <a:gd name="T23" fmla="*/ 430 h 492"/>
                  <a:gd name="T24" fmla="*/ 3 w 11"/>
                  <a:gd name="T25" fmla="*/ 421 h 492"/>
                  <a:gd name="T26" fmla="*/ 3 w 11"/>
                  <a:gd name="T27" fmla="*/ 412 h 492"/>
                  <a:gd name="T28" fmla="*/ 3 w 11"/>
                  <a:gd name="T29" fmla="*/ 402 h 492"/>
                  <a:gd name="T30" fmla="*/ 4 w 11"/>
                  <a:gd name="T31" fmla="*/ 392 h 492"/>
                  <a:gd name="T32" fmla="*/ 4 w 11"/>
                  <a:gd name="T33" fmla="*/ 381 h 492"/>
                  <a:gd name="T34" fmla="*/ 4 w 11"/>
                  <a:gd name="T35" fmla="*/ 368 h 492"/>
                  <a:gd name="T36" fmla="*/ 4 w 11"/>
                  <a:gd name="T37" fmla="*/ 355 h 492"/>
                  <a:gd name="T38" fmla="*/ 4 w 11"/>
                  <a:gd name="T39" fmla="*/ 343 h 492"/>
                  <a:gd name="T40" fmla="*/ 4 w 11"/>
                  <a:gd name="T41" fmla="*/ 329 h 492"/>
                  <a:gd name="T42" fmla="*/ 5 w 11"/>
                  <a:gd name="T43" fmla="*/ 315 h 492"/>
                  <a:gd name="T44" fmla="*/ 5 w 11"/>
                  <a:gd name="T45" fmla="*/ 299 h 492"/>
                  <a:gd name="T46" fmla="*/ 5 w 11"/>
                  <a:gd name="T47" fmla="*/ 284 h 492"/>
                  <a:gd name="T48" fmla="*/ 6 w 11"/>
                  <a:gd name="T49" fmla="*/ 268 h 492"/>
                  <a:gd name="T50" fmla="*/ 6 w 11"/>
                  <a:gd name="T51" fmla="*/ 253 h 492"/>
                  <a:gd name="T52" fmla="*/ 6 w 11"/>
                  <a:gd name="T53" fmla="*/ 236 h 492"/>
                  <a:gd name="T54" fmla="*/ 6 w 11"/>
                  <a:gd name="T55" fmla="*/ 219 h 492"/>
                  <a:gd name="T56" fmla="*/ 7 w 11"/>
                  <a:gd name="T57" fmla="*/ 202 h 492"/>
                  <a:gd name="T58" fmla="*/ 7 w 11"/>
                  <a:gd name="T59" fmla="*/ 186 h 492"/>
                  <a:gd name="T60" fmla="*/ 7 w 11"/>
                  <a:gd name="T61" fmla="*/ 169 h 492"/>
                  <a:gd name="T62" fmla="*/ 7 w 11"/>
                  <a:gd name="T63" fmla="*/ 153 h 492"/>
                  <a:gd name="T64" fmla="*/ 7 w 11"/>
                  <a:gd name="T65" fmla="*/ 136 h 492"/>
                  <a:gd name="T66" fmla="*/ 8 w 11"/>
                  <a:gd name="T67" fmla="*/ 120 h 492"/>
                  <a:gd name="T68" fmla="*/ 8 w 11"/>
                  <a:gd name="T69" fmla="*/ 105 h 492"/>
                  <a:gd name="T70" fmla="*/ 8 w 11"/>
                  <a:gd name="T71" fmla="*/ 89 h 492"/>
                  <a:gd name="T72" fmla="*/ 9 w 11"/>
                  <a:gd name="T73" fmla="*/ 75 h 492"/>
                  <a:gd name="T74" fmla="*/ 9 w 11"/>
                  <a:gd name="T75" fmla="*/ 62 h 492"/>
                  <a:gd name="T76" fmla="*/ 9 w 11"/>
                  <a:gd name="T77" fmla="*/ 50 h 492"/>
                  <a:gd name="T78" fmla="*/ 9 w 11"/>
                  <a:gd name="T79" fmla="*/ 39 h 492"/>
                  <a:gd name="T80" fmla="*/ 9 w 11"/>
                  <a:gd name="T81" fmla="*/ 29 h 492"/>
                  <a:gd name="T82" fmla="*/ 9 w 11"/>
                  <a:gd name="T83" fmla="*/ 20 h 492"/>
                  <a:gd name="T84" fmla="*/ 10 w 11"/>
                  <a:gd name="T85" fmla="*/ 13 h 492"/>
                  <a:gd name="T86" fmla="*/ 10 w 11"/>
                  <a:gd name="T87" fmla="*/ 7 h 492"/>
                  <a:gd name="T88" fmla="*/ 10 w 11"/>
                  <a:gd name="T89" fmla="*/ 3 h 492"/>
                  <a:gd name="T90" fmla="*/ 11 w 11"/>
                  <a:gd name="T91" fmla="*/ 0 h 492"/>
                  <a:gd name="T92" fmla="*/ 11 w 11"/>
                  <a:gd name="T93" fmla="*/ 0 h 492"/>
                  <a:gd name="T94" fmla="*/ 11 w 11"/>
                  <a:gd name="T95" fmla="*/ 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492">
                    <a:moveTo>
                      <a:pt x="0" y="492"/>
                    </a:moveTo>
                    <a:lnTo>
                      <a:pt x="0" y="491"/>
                    </a:lnTo>
                    <a:lnTo>
                      <a:pt x="0" y="489"/>
                    </a:lnTo>
                    <a:lnTo>
                      <a:pt x="0" y="487"/>
                    </a:lnTo>
                    <a:lnTo>
                      <a:pt x="0" y="485"/>
                    </a:lnTo>
                    <a:lnTo>
                      <a:pt x="0" y="483"/>
                    </a:lnTo>
                    <a:lnTo>
                      <a:pt x="0" y="481"/>
                    </a:lnTo>
                    <a:lnTo>
                      <a:pt x="1" y="480"/>
                    </a:lnTo>
                    <a:lnTo>
                      <a:pt x="1" y="477"/>
                    </a:lnTo>
                    <a:lnTo>
                      <a:pt x="1" y="475"/>
                    </a:lnTo>
                    <a:lnTo>
                      <a:pt x="1" y="472"/>
                    </a:lnTo>
                    <a:lnTo>
                      <a:pt x="1" y="471"/>
                    </a:lnTo>
                    <a:lnTo>
                      <a:pt x="1" y="466"/>
                    </a:lnTo>
                    <a:lnTo>
                      <a:pt x="2" y="465"/>
                    </a:lnTo>
                    <a:lnTo>
                      <a:pt x="2" y="461"/>
                    </a:lnTo>
                    <a:lnTo>
                      <a:pt x="2" y="459"/>
                    </a:lnTo>
                    <a:lnTo>
                      <a:pt x="2" y="454"/>
                    </a:lnTo>
                    <a:lnTo>
                      <a:pt x="2" y="453"/>
                    </a:lnTo>
                    <a:lnTo>
                      <a:pt x="2" y="447"/>
                    </a:lnTo>
                    <a:lnTo>
                      <a:pt x="2" y="446"/>
                    </a:lnTo>
                    <a:lnTo>
                      <a:pt x="2" y="440"/>
                    </a:lnTo>
                    <a:lnTo>
                      <a:pt x="2" y="438"/>
                    </a:lnTo>
                    <a:lnTo>
                      <a:pt x="2" y="432"/>
                    </a:lnTo>
                    <a:lnTo>
                      <a:pt x="2" y="430"/>
                    </a:lnTo>
                    <a:lnTo>
                      <a:pt x="2" y="424"/>
                    </a:lnTo>
                    <a:lnTo>
                      <a:pt x="3" y="421"/>
                    </a:lnTo>
                    <a:lnTo>
                      <a:pt x="3" y="415"/>
                    </a:lnTo>
                    <a:lnTo>
                      <a:pt x="3" y="412"/>
                    </a:lnTo>
                    <a:lnTo>
                      <a:pt x="3" y="405"/>
                    </a:lnTo>
                    <a:lnTo>
                      <a:pt x="3" y="402"/>
                    </a:lnTo>
                    <a:lnTo>
                      <a:pt x="3" y="395"/>
                    </a:lnTo>
                    <a:lnTo>
                      <a:pt x="4" y="392"/>
                    </a:lnTo>
                    <a:lnTo>
                      <a:pt x="4" y="384"/>
                    </a:lnTo>
                    <a:lnTo>
                      <a:pt x="4" y="381"/>
                    </a:lnTo>
                    <a:lnTo>
                      <a:pt x="4" y="372"/>
                    </a:lnTo>
                    <a:lnTo>
                      <a:pt x="4" y="368"/>
                    </a:lnTo>
                    <a:lnTo>
                      <a:pt x="4" y="359"/>
                    </a:lnTo>
                    <a:lnTo>
                      <a:pt x="4" y="355"/>
                    </a:lnTo>
                    <a:lnTo>
                      <a:pt x="4" y="346"/>
                    </a:lnTo>
                    <a:lnTo>
                      <a:pt x="4" y="343"/>
                    </a:lnTo>
                    <a:lnTo>
                      <a:pt x="4" y="332"/>
                    </a:lnTo>
                    <a:lnTo>
                      <a:pt x="4" y="329"/>
                    </a:lnTo>
                    <a:lnTo>
                      <a:pt x="4" y="318"/>
                    </a:lnTo>
                    <a:lnTo>
                      <a:pt x="5" y="315"/>
                    </a:lnTo>
                    <a:lnTo>
                      <a:pt x="5" y="304"/>
                    </a:lnTo>
                    <a:lnTo>
                      <a:pt x="5" y="299"/>
                    </a:lnTo>
                    <a:lnTo>
                      <a:pt x="5" y="288"/>
                    </a:lnTo>
                    <a:lnTo>
                      <a:pt x="5" y="284"/>
                    </a:lnTo>
                    <a:lnTo>
                      <a:pt x="5" y="273"/>
                    </a:lnTo>
                    <a:lnTo>
                      <a:pt x="6" y="268"/>
                    </a:lnTo>
                    <a:lnTo>
                      <a:pt x="6" y="256"/>
                    </a:lnTo>
                    <a:lnTo>
                      <a:pt x="6" y="253"/>
                    </a:lnTo>
                    <a:lnTo>
                      <a:pt x="6" y="240"/>
                    </a:lnTo>
                    <a:lnTo>
                      <a:pt x="6" y="236"/>
                    </a:lnTo>
                    <a:lnTo>
                      <a:pt x="6" y="224"/>
                    </a:lnTo>
                    <a:lnTo>
                      <a:pt x="6" y="219"/>
                    </a:lnTo>
                    <a:lnTo>
                      <a:pt x="6" y="207"/>
                    </a:lnTo>
                    <a:lnTo>
                      <a:pt x="7" y="202"/>
                    </a:lnTo>
                    <a:lnTo>
                      <a:pt x="7" y="190"/>
                    </a:lnTo>
                    <a:lnTo>
                      <a:pt x="7" y="186"/>
                    </a:lnTo>
                    <a:lnTo>
                      <a:pt x="7" y="173"/>
                    </a:lnTo>
                    <a:lnTo>
                      <a:pt x="7" y="169"/>
                    </a:lnTo>
                    <a:lnTo>
                      <a:pt x="7" y="157"/>
                    </a:lnTo>
                    <a:lnTo>
                      <a:pt x="7" y="153"/>
                    </a:lnTo>
                    <a:lnTo>
                      <a:pt x="7" y="140"/>
                    </a:lnTo>
                    <a:lnTo>
                      <a:pt x="7" y="136"/>
                    </a:lnTo>
                    <a:lnTo>
                      <a:pt x="7" y="124"/>
                    </a:lnTo>
                    <a:lnTo>
                      <a:pt x="8" y="120"/>
                    </a:lnTo>
                    <a:lnTo>
                      <a:pt x="8" y="108"/>
                    </a:lnTo>
                    <a:lnTo>
                      <a:pt x="8" y="105"/>
                    </a:lnTo>
                    <a:lnTo>
                      <a:pt x="8" y="94"/>
                    </a:lnTo>
                    <a:lnTo>
                      <a:pt x="8" y="89"/>
                    </a:lnTo>
                    <a:lnTo>
                      <a:pt x="8" y="78"/>
                    </a:lnTo>
                    <a:lnTo>
                      <a:pt x="9" y="75"/>
                    </a:lnTo>
                    <a:lnTo>
                      <a:pt x="9" y="66"/>
                    </a:lnTo>
                    <a:lnTo>
                      <a:pt x="9" y="62"/>
                    </a:lnTo>
                    <a:lnTo>
                      <a:pt x="9" y="53"/>
                    </a:lnTo>
                    <a:lnTo>
                      <a:pt x="9" y="50"/>
                    </a:lnTo>
                    <a:lnTo>
                      <a:pt x="9" y="42"/>
                    </a:lnTo>
                    <a:lnTo>
                      <a:pt x="9" y="39"/>
                    </a:lnTo>
                    <a:lnTo>
                      <a:pt x="9" y="31"/>
                    </a:lnTo>
                    <a:lnTo>
                      <a:pt x="9" y="29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80" name="Freeform 153"/>
              <p:cNvSpPr>
                <a:spLocks/>
              </p:cNvSpPr>
              <p:nvPr/>
            </p:nvSpPr>
            <p:spPr bwMode="auto">
              <a:xfrm>
                <a:off x="1560" y="3359"/>
                <a:ext cx="6" cy="325"/>
              </a:xfrm>
              <a:custGeom>
                <a:avLst/>
                <a:gdLst>
                  <a:gd name="T0" fmla="*/ 0 w 6"/>
                  <a:gd name="T1" fmla="*/ 0 h 325"/>
                  <a:gd name="T2" fmla="*/ 0 w 6"/>
                  <a:gd name="T3" fmla="*/ 0 h 325"/>
                  <a:gd name="T4" fmla="*/ 0 w 6"/>
                  <a:gd name="T5" fmla="*/ 2 h 325"/>
                  <a:gd name="T6" fmla="*/ 0 w 6"/>
                  <a:gd name="T7" fmla="*/ 2 h 325"/>
                  <a:gd name="T8" fmla="*/ 1 w 6"/>
                  <a:gd name="T9" fmla="*/ 7 h 325"/>
                  <a:gd name="T10" fmla="*/ 1 w 6"/>
                  <a:gd name="T11" fmla="*/ 7 h 325"/>
                  <a:gd name="T12" fmla="*/ 1 w 6"/>
                  <a:gd name="T13" fmla="*/ 12 h 325"/>
                  <a:gd name="T14" fmla="*/ 1 w 6"/>
                  <a:gd name="T15" fmla="*/ 12 h 325"/>
                  <a:gd name="T16" fmla="*/ 1 w 6"/>
                  <a:gd name="T17" fmla="*/ 20 h 325"/>
                  <a:gd name="T18" fmla="*/ 1 w 6"/>
                  <a:gd name="T19" fmla="*/ 20 h 325"/>
                  <a:gd name="T20" fmla="*/ 1 w 6"/>
                  <a:gd name="T21" fmla="*/ 29 h 325"/>
                  <a:gd name="T22" fmla="*/ 1 w 6"/>
                  <a:gd name="T23" fmla="*/ 29 h 325"/>
                  <a:gd name="T24" fmla="*/ 1 w 6"/>
                  <a:gd name="T25" fmla="*/ 39 h 325"/>
                  <a:gd name="T26" fmla="*/ 1 w 6"/>
                  <a:gd name="T27" fmla="*/ 39 h 325"/>
                  <a:gd name="T28" fmla="*/ 2 w 6"/>
                  <a:gd name="T29" fmla="*/ 51 h 325"/>
                  <a:gd name="T30" fmla="*/ 2 w 6"/>
                  <a:gd name="T31" fmla="*/ 51 h 325"/>
                  <a:gd name="T32" fmla="*/ 2 w 6"/>
                  <a:gd name="T33" fmla="*/ 63 h 325"/>
                  <a:gd name="T34" fmla="*/ 2 w 6"/>
                  <a:gd name="T35" fmla="*/ 63 h 325"/>
                  <a:gd name="T36" fmla="*/ 2 w 6"/>
                  <a:gd name="T37" fmla="*/ 78 h 325"/>
                  <a:gd name="T38" fmla="*/ 2 w 6"/>
                  <a:gd name="T39" fmla="*/ 78 h 325"/>
                  <a:gd name="T40" fmla="*/ 2 w 6"/>
                  <a:gd name="T41" fmla="*/ 93 h 325"/>
                  <a:gd name="T42" fmla="*/ 2 w 6"/>
                  <a:gd name="T43" fmla="*/ 93 h 325"/>
                  <a:gd name="T44" fmla="*/ 3 w 6"/>
                  <a:gd name="T45" fmla="*/ 108 h 325"/>
                  <a:gd name="T46" fmla="*/ 3 w 6"/>
                  <a:gd name="T47" fmla="*/ 108 h 325"/>
                  <a:gd name="T48" fmla="*/ 3 w 6"/>
                  <a:gd name="T49" fmla="*/ 125 h 325"/>
                  <a:gd name="T50" fmla="*/ 3 w 6"/>
                  <a:gd name="T51" fmla="*/ 125 h 325"/>
                  <a:gd name="T52" fmla="*/ 3 w 6"/>
                  <a:gd name="T53" fmla="*/ 143 h 325"/>
                  <a:gd name="T54" fmla="*/ 3 w 6"/>
                  <a:gd name="T55" fmla="*/ 143 h 325"/>
                  <a:gd name="T56" fmla="*/ 3 w 6"/>
                  <a:gd name="T57" fmla="*/ 160 h 325"/>
                  <a:gd name="T58" fmla="*/ 3 w 6"/>
                  <a:gd name="T59" fmla="*/ 160 h 325"/>
                  <a:gd name="T60" fmla="*/ 3 w 6"/>
                  <a:gd name="T61" fmla="*/ 178 h 325"/>
                  <a:gd name="T62" fmla="*/ 3 w 6"/>
                  <a:gd name="T63" fmla="*/ 178 h 325"/>
                  <a:gd name="T64" fmla="*/ 4 w 6"/>
                  <a:gd name="T65" fmla="*/ 196 h 325"/>
                  <a:gd name="T66" fmla="*/ 4 w 6"/>
                  <a:gd name="T67" fmla="*/ 196 h 325"/>
                  <a:gd name="T68" fmla="*/ 4 w 6"/>
                  <a:gd name="T69" fmla="*/ 214 h 325"/>
                  <a:gd name="T70" fmla="*/ 4 w 6"/>
                  <a:gd name="T71" fmla="*/ 214 h 325"/>
                  <a:gd name="T72" fmla="*/ 4 w 6"/>
                  <a:gd name="T73" fmla="*/ 231 h 325"/>
                  <a:gd name="T74" fmla="*/ 4 w 6"/>
                  <a:gd name="T75" fmla="*/ 231 h 325"/>
                  <a:gd name="T76" fmla="*/ 4 w 6"/>
                  <a:gd name="T77" fmla="*/ 249 h 325"/>
                  <a:gd name="T78" fmla="*/ 4 w 6"/>
                  <a:gd name="T79" fmla="*/ 249 h 325"/>
                  <a:gd name="T80" fmla="*/ 5 w 6"/>
                  <a:gd name="T81" fmla="*/ 266 h 325"/>
                  <a:gd name="T82" fmla="*/ 5 w 6"/>
                  <a:gd name="T83" fmla="*/ 266 h 325"/>
                  <a:gd name="T84" fmla="*/ 5 w 6"/>
                  <a:gd name="T85" fmla="*/ 282 h 325"/>
                  <a:gd name="T86" fmla="*/ 5 w 6"/>
                  <a:gd name="T87" fmla="*/ 282 h 325"/>
                  <a:gd name="T88" fmla="*/ 5 w 6"/>
                  <a:gd name="T89" fmla="*/ 299 h 325"/>
                  <a:gd name="T90" fmla="*/ 5 w 6"/>
                  <a:gd name="T91" fmla="*/ 299 h 325"/>
                  <a:gd name="T92" fmla="*/ 6 w 6"/>
                  <a:gd name="T93" fmla="*/ 314 h 325"/>
                  <a:gd name="T94" fmla="*/ 6 w 6"/>
                  <a:gd name="T95" fmla="*/ 314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325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8"/>
                    </a:lnTo>
                    <a:lnTo>
                      <a:pt x="1" y="12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6"/>
                    </a:lnTo>
                    <a:lnTo>
                      <a:pt x="1" y="20"/>
                    </a:lnTo>
                    <a:lnTo>
                      <a:pt x="1" y="26"/>
                    </a:lnTo>
                    <a:lnTo>
                      <a:pt x="1" y="29"/>
                    </a:lnTo>
                    <a:lnTo>
                      <a:pt x="1" y="37"/>
                    </a:lnTo>
                    <a:lnTo>
                      <a:pt x="1" y="29"/>
                    </a:lnTo>
                    <a:lnTo>
                      <a:pt x="1" y="37"/>
                    </a:lnTo>
                    <a:lnTo>
                      <a:pt x="1" y="39"/>
                    </a:lnTo>
                    <a:lnTo>
                      <a:pt x="1" y="48"/>
                    </a:lnTo>
                    <a:lnTo>
                      <a:pt x="1" y="39"/>
                    </a:lnTo>
                    <a:lnTo>
                      <a:pt x="1" y="48"/>
                    </a:lnTo>
                    <a:lnTo>
                      <a:pt x="2" y="51"/>
                    </a:lnTo>
                    <a:lnTo>
                      <a:pt x="2" y="60"/>
                    </a:lnTo>
                    <a:lnTo>
                      <a:pt x="2" y="51"/>
                    </a:lnTo>
                    <a:lnTo>
                      <a:pt x="2" y="60"/>
                    </a:lnTo>
                    <a:lnTo>
                      <a:pt x="2" y="63"/>
                    </a:lnTo>
                    <a:lnTo>
                      <a:pt x="2" y="74"/>
                    </a:lnTo>
                    <a:lnTo>
                      <a:pt x="2" y="63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2" y="89"/>
                    </a:lnTo>
                    <a:lnTo>
                      <a:pt x="2" y="78"/>
                    </a:lnTo>
                    <a:lnTo>
                      <a:pt x="2" y="89"/>
                    </a:lnTo>
                    <a:lnTo>
                      <a:pt x="2" y="93"/>
                    </a:lnTo>
                    <a:lnTo>
                      <a:pt x="2" y="104"/>
                    </a:lnTo>
                    <a:lnTo>
                      <a:pt x="2" y="93"/>
                    </a:lnTo>
                    <a:lnTo>
                      <a:pt x="2" y="104"/>
                    </a:lnTo>
                    <a:lnTo>
                      <a:pt x="3" y="108"/>
                    </a:lnTo>
                    <a:lnTo>
                      <a:pt x="3" y="121"/>
                    </a:lnTo>
                    <a:lnTo>
                      <a:pt x="3" y="108"/>
                    </a:lnTo>
                    <a:lnTo>
                      <a:pt x="3" y="121"/>
                    </a:lnTo>
                    <a:lnTo>
                      <a:pt x="3" y="125"/>
                    </a:lnTo>
                    <a:lnTo>
                      <a:pt x="3" y="139"/>
                    </a:lnTo>
                    <a:lnTo>
                      <a:pt x="3" y="125"/>
                    </a:lnTo>
                    <a:lnTo>
                      <a:pt x="3" y="139"/>
                    </a:lnTo>
                    <a:lnTo>
                      <a:pt x="3" y="143"/>
                    </a:lnTo>
                    <a:lnTo>
                      <a:pt x="3" y="156"/>
                    </a:lnTo>
                    <a:lnTo>
                      <a:pt x="3" y="143"/>
                    </a:lnTo>
                    <a:lnTo>
                      <a:pt x="3" y="156"/>
                    </a:lnTo>
                    <a:lnTo>
                      <a:pt x="3" y="160"/>
                    </a:lnTo>
                    <a:lnTo>
                      <a:pt x="3" y="174"/>
                    </a:lnTo>
                    <a:lnTo>
                      <a:pt x="3" y="160"/>
                    </a:lnTo>
                    <a:lnTo>
                      <a:pt x="3" y="174"/>
                    </a:lnTo>
                    <a:lnTo>
                      <a:pt x="3" y="178"/>
                    </a:lnTo>
                    <a:lnTo>
                      <a:pt x="3" y="192"/>
                    </a:lnTo>
                    <a:lnTo>
                      <a:pt x="3" y="178"/>
                    </a:lnTo>
                    <a:lnTo>
                      <a:pt x="3" y="192"/>
                    </a:lnTo>
                    <a:lnTo>
                      <a:pt x="4" y="196"/>
                    </a:lnTo>
                    <a:lnTo>
                      <a:pt x="4" y="209"/>
                    </a:lnTo>
                    <a:lnTo>
                      <a:pt x="4" y="196"/>
                    </a:lnTo>
                    <a:lnTo>
                      <a:pt x="4" y="209"/>
                    </a:lnTo>
                    <a:lnTo>
                      <a:pt x="4" y="214"/>
                    </a:lnTo>
                    <a:lnTo>
                      <a:pt x="4" y="227"/>
                    </a:lnTo>
                    <a:lnTo>
                      <a:pt x="4" y="214"/>
                    </a:lnTo>
                    <a:lnTo>
                      <a:pt x="4" y="227"/>
                    </a:lnTo>
                    <a:lnTo>
                      <a:pt x="4" y="231"/>
                    </a:lnTo>
                    <a:lnTo>
                      <a:pt x="4" y="244"/>
                    </a:lnTo>
                    <a:lnTo>
                      <a:pt x="4" y="231"/>
                    </a:lnTo>
                    <a:lnTo>
                      <a:pt x="4" y="244"/>
                    </a:lnTo>
                    <a:lnTo>
                      <a:pt x="4" y="249"/>
                    </a:lnTo>
                    <a:lnTo>
                      <a:pt x="4" y="261"/>
                    </a:lnTo>
                    <a:lnTo>
                      <a:pt x="4" y="249"/>
                    </a:lnTo>
                    <a:lnTo>
                      <a:pt x="4" y="261"/>
                    </a:lnTo>
                    <a:lnTo>
                      <a:pt x="5" y="266"/>
                    </a:lnTo>
                    <a:lnTo>
                      <a:pt x="5" y="278"/>
                    </a:lnTo>
                    <a:lnTo>
                      <a:pt x="5" y="266"/>
                    </a:lnTo>
                    <a:lnTo>
                      <a:pt x="5" y="278"/>
                    </a:lnTo>
                    <a:lnTo>
                      <a:pt x="5" y="282"/>
                    </a:lnTo>
                    <a:lnTo>
                      <a:pt x="5" y="295"/>
                    </a:lnTo>
                    <a:lnTo>
                      <a:pt x="5" y="282"/>
                    </a:lnTo>
                    <a:lnTo>
                      <a:pt x="5" y="295"/>
                    </a:lnTo>
                    <a:lnTo>
                      <a:pt x="5" y="299"/>
                    </a:lnTo>
                    <a:lnTo>
                      <a:pt x="5" y="311"/>
                    </a:lnTo>
                    <a:lnTo>
                      <a:pt x="5" y="299"/>
                    </a:lnTo>
                    <a:lnTo>
                      <a:pt x="5" y="311"/>
                    </a:lnTo>
                    <a:lnTo>
                      <a:pt x="6" y="314"/>
                    </a:lnTo>
                    <a:lnTo>
                      <a:pt x="6" y="325"/>
                    </a:lnTo>
                    <a:lnTo>
                      <a:pt x="6" y="314"/>
                    </a:lnTo>
                    <a:lnTo>
                      <a:pt x="6" y="325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81" name="Freeform 154"/>
              <p:cNvSpPr>
                <a:spLocks/>
              </p:cNvSpPr>
              <p:nvPr/>
            </p:nvSpPr>
            <p:spPr bwMode="auto">
              <a:xfrm>
                <a:off x="1566" y="3684"/>
                <a:ext cx="6" cy="135"/>
              </a:xfrm>
              <a:custGeom>
                <a:avLst/>
                <a:gdLst>
                  <a:gd name="T0" fmla="*/ 0 w 6"/>
                  <a:gd name="T1" fmla="*/ 4 h 135"/>
                  <a:gd name="T2" fmla="*/ 0 w 6"/>
                  <a:gd name="T3" fmla="*/ 4 h 135"/>
                  <a:gd name="T4" fmla="*/ 0 w 6"/>
                  <a:gd name="T5" fmla="*/ 18 h 135"/>
                  <a:gd name="T6" fmla="*/ 0 w 6"/>
                  <a:gd name="T7" fmla="*/ 18 h 135"/>
                  <a:gd name="T8" fmla="*/ 0 w 6"/>
                  <a:gd name="T9" fmla="*/ 31 h 135"/>
                  <a:gd name="T10" fmla="*/ 0 w 6"/>
                  <a:gd name="T11" fmla="*/ 31 h 135"/>
                  <a:gd name="T12" fmla="*/ 0 w 6"/>
                  <a:gd name="T13" fmla="*/ 43 h 135"/>
                  <a:gd name="T14" fmla="*/ 0 w 6"/>
                  <a:gd name="T15" fmla="*/ 43 h 135"/>
                  <a:gd name="T16" fmla="*/ 0 w 6"/>
                  <a:gd name="T17" fmla="*/ 55 h 135"/>
                  <a:gd name="T18" fmla="*/ 0 w 6"/>
                  <a:gd name="T19" fmla="*/ 55 h 135"/>
                  <a:gd name="T20" fmla="*/ 1 w 6"/>
                  <a:gd name="T21" fmla="*/ 66 h 135"/>
                  <a:gd name="T22" fmla="*/ 1 w 6"/>
                  <a:gd name="T23" fmla="*/ 66 h 135"/>
                  <a:gd name="T24" fmla="*/ 1 w 6"/>
                  <a:gd name="T25" fmla="*/ 75 h 135"/>
                  <a:gd name="T26" fmla="*/ 1 w 6"/>
                  <a:gd name="T27" fmla="*/ 75 h 135"/>
                  <a:gd name="T28" fmla="*/ 1 w 6"/>
                  <a:gd name="T29" fmla="*/ 85 h 135"/>
                  <a:gd name="T30" fmla="*/ 1 w 6"/>
                  <a:gd name="T31" fmla="*/ 85 h 135"/>
                  <a:gd name="T32" fmla="*/ 2 w 6"/>
                  <a:gd name="T33" fmla="*/ 93 h 135"/>
                  <a:gd name="T34" fmla="*/ 2 w 6"/>
                  <a:gd name="T35" fmla="*/ 93 h 135"/>
                  <a:gd name="T36" fmla="*/ 2 w 6"/>
                  <a:gd name="T37" fmla="*/ 100 h 135"/>
                  <a:gd name="T38" fmla="*/ 2 w 6"/>
                  <a:gd name="T39" fmla="*/ 100 h 135"/>
                  <a:gd name="T40" fmla="*/ 2 w 6"/>
                  <a:gd name="T41" fmla="*/ 107 h 135"/>
                  <a:gd name="T42" fmla="*/ 2 w 6"/>
                  <a:gd name="T43" fmla="*/ 107 h 135"/>
                  <a:gd name="T44" fmla="*/ 2 w 6"/>
                  <a:gd name="T45" fmla="*/ 113 h 135"/>
                  <a:gd name="T46" fmla="*/ 2 w 6"/>
                  <a:gd name="T47" fmla="*/ 113 h 135"/>
                  <a:gd name="T48" fmla="*/ 2 w 6"/>
                  <a:gd name="T49" fmla="*/ 117 h 135"/>
                  <a:gd name="T50" fmla="*/ 2 w 6"/>
                  <a:gd name="T51" fmla="*/ 117 h 135"/>
                  <a:gd name="T52" fmla="*/ 3 w 6"/>
                  <a:gd name="T53" fmla="*/ 122 h 135"/>
                  <a:gd name="T54" fmla="*/ 3 w 6"/>
                  <a:gd name="T55" fmla="*/ 122 h 135"/>
                  <a:gd name="T56" fmla="*/ 3 w 6"/>
                  <a:gd name="T57" fmla="*/ 126 h 135"/>
                  <a:gd name="T58" fmla="*/ 3 w 6"/>
                  <a:gd name="T59" fmla="*/ 126 h 135"/>
                  <a:gd name="T60" fmla="*/ 3 w 6"/>
                  <a:gd name="T61" fmla="*/ 129 h 135"/>
                  <a:gd name="T62" fmla="*/ 3 w 6"/>
                  <a:gd name="T63" fmla="*/ 129 h 135"/>
                  <a:gd name="T64" fmla="*/ 3 w 6"/>
                  <a:gd name="T65" fmla="*/ 132 h 135"/>
                  <a:gd name="T66" fmla="*/ 3 w 6"/>
                  <a:gd name="T67" fmla="*/ 132 h 135"/>
                  <a:gd name="T68" fmla="*/ 4 w 6"/>
                  <a:gd name="T69" fmla="*/ 134 h 135"/>
                  <a:gd name="T70" fmla="*/ 4 w 6"/>
                  <a:gd name="T71" fmla="*/ 134 h 135"/>
                  <a:gd name="T72" fmla="*/ 4 w 6"/>
                  <a:gd name="T73" fmla="*/ 134 h 135"/>
                  <a:gd name="T74" fmla="*/ 4 w 6"/>
                  <a:gd name="T75" fmla="*/ 134 h 135"/>
                  <a:gd name="T76" fmla="*/ 4 w 6"/>
                  <a:gd name="T77" fmla="*/ 135 h 135"/>
                  <a:gd name="T78" fmla="*/ 4 w 6"/>
                  <a:gd name="T79" fmla="*/ 135 h 135"/>
                  <a:gd name="T80" fmla="*/ 5 w 6"/>
                  <a:gd name="T81" fmla="*/ 135 h 135"/>
                  <a:gd name="T82" fmla="*/ 5 w 6"/>
                  <a:gd name="T83" fmla="*/ 134 h 135"/>
                  <a:gd name="T84" fmla="*/ 5 w 6"/>
                  <a:gd name="T85" fmla="*/ 134 h 135"/>
                  <a:gd name="T86" fmla="*/ 5 w 6"/>
                  <a:gd name="T87" fmla="*/ 132 h 135"/>
                  <a:gd name="T88" fmla="*/ 5 w 6"/>
                  <a:gd name="T89" fmla="*/ 129 h 135"/>
                  <a:gd name="T90" fmla="*/ 5 w 6"/>
                  <a:gd name="T91" fmla="*/ 126 h 135"/>
                  <a:gd name="T92" fmla="*/ 6 w 6"/>
                  <a:gd name="T93" fmla="*/ 122 h 135"/>
                  <a:gd name="T94" fmla="*/ 6 w 6"/>
                  <a:gd name="T95" fmla="*/ 11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35">
                    <a:moveTo>
                      <a:pt x="0" y="0"/>
                    </a:moveTo>
                    <a:lnTo>
                      <a:pt x="0" y="4"/>
                    </a:lnTo>
                    <a:lnTo>
                      <a:pt x="0" y="14"/>
                    </a:lnTo>
                    <a:lnTo>
                      <a:pt x="0" y="4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8"/>
                    </a:lnTo>
                    <a:lnTo>
                      <a:pt x="0" y="18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1" y="73"/>
                    </a:lnTo>
                    <a:lnTo>
                      <a:pt x="1" y="66"/>
                    </a:lnTo>
                    <a:lnTo>
                      <a:pt x="1" y="73"/>
                    </a:lnTo>
                    <a:lnTo>
                      <a:pt x="1" y="75"/>
                    </a:lnTo>
                    <a:lnTo>
                      <a:pt x="1" y="82"/>
                    </a:lnTo>
                    <a:lnTo>
                      <a:pt x="1" y="75"/>
                    </a:lnTo>
                    <a:lnTo>
                      <a:pt x="1" y="82"/>
                    </a:lnTo>
                    <a:lnTo>
                      <a:pt x="1" y="85"/>
                    </a:lnTo>
                    <a:lnTo>
                      <a:pt x="1" y="91"/>
                    </a:lnTo>
                    <a:lnTo>
                      <a:pt x="1" y="85"/>
                    </a:lnTo>
                    <a:lnTo>
                      <a:pt x="1" y="91"/>
                    </a:lnTo>
                    <a:lnTo>
                      <a:pt x="2" y="93"/>
                    </a:lnTo>
                    <a:lnTo>
                      <a:pt x="2" y="99"/>
                    </a:lnTo>
                    <a:lnTo>
                      <a:pt x="2" y="93"/>
                    </a:lnTo>
                    <a:lnTo>
                      <a:pt x="2" y="99"/>
                    </a:lnTo>
                    <a:lnTo>
                      <a:pt x="2" y="100"/>
                    </a:lnTo>
                    <a:lnTo>
                      <a:pt x="2" y="105"/>
                    </a:lnTo>
                    <a:lnTo>
                      <a:pt x="2" y="100"/>
                    </a:lnTo>
                    <a:lnTo>
                      <a:pt x="2" y="105"/>
                    </a:lnTo>
                    <a:lnTo>
                      <a:pt x="2" y="107"/>
                    </a:lnTo>
                    <a:lnTo>
                      <a:pt x="2" y="111"/>
                    </a:lnTo>
                    <a:lnTo>
                      <a:pt x="2" y="107"/>
                    </a:lnTo>
                    <a:lnTo>
                      <a:pt x="2" y="111"/>
                    </a:lnTo>
                    <a:lnTo>
                      <a:pt x="2" y="113"/>
                    </a:lnTo>
                    <a:lnTo>
                      <a:pt x="2" y="117"/>
                    </a:lnTo>
                    <a:lnTo>
                      <a:pt x="2" y="113"/>
                    </a:lnTo>
                    <a:lnTo>
                      <a:pt x="2" y="117"/>
                    </a:lnTo>
                    <a:lnTo>
                      <a:pt x="2" y="117"/>
                    </a:lnTo>
                    <a:lnTo>
                      <a:pt x="2" y="121"/>
                    </a:lnTo>
                    <a:lnTo>
                      <a:pt x="2" y="117"/>
                    </a:lnTo>
                    <a:lnTo>
                      <a:pt x="2" y="121"/>
                    </a:lnTo>
                    <a:lnTo>
                      <a:pt x="3" y="122"/>
                    </a:lnTo>
                    <a:lnTo>
                      <a:pt x="3" y="125"/>
                    </a:lnTo>
                    <a:lnTo>
                      <a:pt x="3" y="122"/>
                    </a:lnTo>
                    <a:lnTo>
                      <a:pt x="3" y="125"/>
                    </a:lnTo>
                    <a:lnTo>
                      <a:pt x="3" y="126"/>
                    </a:lnTo>
                    <a:lnTo>
                      <a:pt x="3" y="128"/>
                    </a:lnTo>
                    <a:lnTo>
                      <a:pt x="3" y="126"/>
                    </a:lnTo>
                    <a:lnTo>
                      <a:pt x="3" y="128"/>
                    </a:lnTo>
                    <a:lnTo>
                      <a:pt x="3" y="129"/>
                    </a:lnTo>
                    <a:lnTo>
                      <a:pt x="3" y="131"/>
                    </a:lnTo>
                    <a:lnTo>
                      <a:pt x="3" y="129"/>
                    </a:lnTo>
                    <a:lnTo>
                      <a:pt x="3" y="131"/>
                    </a:lnTo>
                    <a:lnTo>
                      <a:pt x="3" y="132"/>
                    </a:lnTo>
                    <a:lnTo>
                      <a:pt x="3" y="133"/>
                    </a:lnTo>
                    <a:lnTo>
                      <a:pt x="3" y="132"/>
                    </a:lnTo>
                    <a:lnTo>
                      <a:pt x="3" y="133"/>
                    </a:lnTo>
                    <a:lnTo>
                      <a:pt x="4" y="134"/>
                    </a:lnTo>
                    <a:lnTo>
                      <a:pt x="4" y="134"/>
                    </a:lnTo>
                    <a:lnTo>
                      <a:pt x="4" y="134"/>
                    </a:lnTo>
                    <a:lnTo>
                      <a:pt x="4" y="134"/>
                    </a:lnTo>
                    <a:lnTo>
                      <a:pt x="4" y="134"/>
                    </a:lnTo>
                    <a:lnTo>
                      <a:pt x="4" y="135"/>
                    </a:lnTo>
                    <a:lnTo>
                      <a:pt x="4" y="134"/>
                    </a:lnTo>
                    <a:lnTo>
                      <a:pt x="4" y="135"/>
                    </a:lnTo>
                    <a:lnTo>
                      <a:pt x="4" y="135"/>
                    </a:lnTo>
                    <a:lnTo>
                      <a:pt x="4" y="135"/>
                    </a:lnTo>
                    <a:lnTo>
                      <a:pt x="4" y="135"/>
                    </a:lnTo>
                    <a:lnTo>
                      <a:pt x="4" y="135"/>
                    </a:lnTo>
                    <a:lnTo>
                      <a:pt x="5" y="135"/>
                    </a:lnTo>
                    <a:lnTo>
                      <a:pt x="5" y="134"/>
                    </a:lnTo>
                    <a:lnTo>
                      <a:pt x="5" y="134"/>
                    </a:lnTo>
                    <a:lnTo>
                      <a:pt x="5" y="134"/>
                    </a:lnTo>
                    <a:lnTo>
                      <a:pt x="5" y="134"/>
                    </a:lnTo>
                    <a:lnTo>
                      <a:pt x="5" y="132"/>
                    </a:lnTo>
                    <a:lnTo>
                      <a:pt x="5" y="132"/>
                    </a:lnTo>
                    <a:lnTo>
                      <a:pt x="5" y="130"/>
                    </a:lnTo>
                    <a:lnTo>
                      <a:pt x="5" y="129"/>
                    </a:lnTo>
                    <a:lnTo>
                      <a:pt x="5" y="127"/>
                    </a:lnTo>
                    <a:lnTo>
                      <a:pt x="5" y="126"/>
                    </a:lnTo>
                    <a:lnTo>
                      <a:pt x="5" y="124"/>
                    </a:lnTo>
                    <a:lnTo>
                      <a:pt x="6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6" y="114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82" name="Freeform 155"/>
              <p:cNvSpPr>
                <a:spLocks/>
              </p:cNvSpPr>
              <p:nvPr/>
            </p:nvSpPr>
            <p:spPr bwMode="auto">
              <a:xfrm>
                <a:off x="1572" y="2891"/>
                <a:ext cx="11" cy="907"/>
              </a:xfrm>
              <a:custGeom>
                <a:avLst/>
                <a:gdLst>
                  <a:gd name="T0" fmla="*/ 0 w 11"/>
                  <a:gd name="T1" fmla="*/ 906 h 907"/>
                  <a:gd name="T2" fmla="*/ 1 w 11"/>
                  <a:gd name="T3" fmla="*/ 900 h 907"/>
                  <a:gd name="T4" fmla="*/ 1 w 11"/>
                  <a:gd name="T5" fmla="*/ 893 h 907"/>
                  <a:gd name="T6" fmla="*/ 1 w 11"/>
                  <a:gd name="T7" fmla="*/ 885 h 907"/>
                  <a:gd name="T8" fmla="*/ 1 w 11"/>
                  <a:gd name="T9" fmla="*/ 876 h 907"/>
                  <a:gd name="T10" fmla="*/ 1 w 11"/>
                  <a:gd name="T11" fmla="*/ 867 h 907"/>
                  <a:gd name="T12" fmla="*/ 1 w 11"/>
                  <a:gd name="T13" fmla="*/ 856 h 907"/>
                  <a:gd name="T14" fmla="*/ 2 w 11"/>
                  <a:gd name="T15" fmla="*/ 845 h 907"/>
                  <a:gd name="T16" fmla="*/ 2 w 11"/>
                  <a:gd name="T17" fmla="*/ 832 h 907"/>
                  <a:gd name="T18" fmla="*/ 2 w 11"/>
                  <a:gd name="T19" fmla="*/ 819 h 907"/>
                  <a:gd name="T20" fmla="*/ 3 w 11"/>
                  <a:gd name="T21" fmla="*/ 803 h 907"/>
                  <a:gd name="T22" fmla="*/ 3 w 11"/>
                  <a:gd name="T23" fmla="*/ 788 h 907"/>
                  <a:gd name="T24" fmla="*/ 3 w 11"/>
                  <a:gd name="T25" fmla="*/ 771 h 907"/>
                  <a:gd name="T26" fmla="*/ 3 w 11"/>
                  <a:gd name="T27" fmla="*/ 753 h 907"/>
                  <a:gd name="T28" fmla="*/ 4 w 11"/>
                  <a:gd name="T29" fmla="*/ 733 h 907"/>
                  <a:gd name="T30" fmla="*/ 4 w 11"/>
                  <a:gd name="T31" fmla="*/ 712 h 907"/>
                  <a:gd name="T32" fmla="*/ 4 w 11"/>
                  <a:gd name="T33" fmla="*/ 689 h 907"/>
                  <a:gd name="T34" fmla="*/ 4 w 11"/>
                  <a:gd name="T35" fmla="*/ 667 h 907"/>
                  <a:gd name="T36" fmla="*/ 4 w 11"/>
                  <a:gd name="T37" fmla="*/ 643 h 907"/>
                  <a:gd name="T38" fmla="*/ 5 w 11"/>
                  <a:gd name="T39" fmla="*/ 617 h 907"/>
                  <a:gd name="T40" fmla="*/ 5 w 11"/>
                  <a:gd name="T41" fmla="*/ 590 h 907"/>
                  <a:gd name="T42" fmla="*/ 5 w 11"/>
                  <a:gd name="T43" fmla="*/ 562 h 907"/>
                  <a:gd name="T44" fmla="*/ 5 w 11"/>
                  <a:gd name="T45" fmla="*/ 534 h 907"/>
                  <a:gd name="T46" fmla="*/ 6 w 11"/>
                  <a:gd name="T47" fmla="*/ 506 h 907"/>
                  <a:gd name="T48" fmla="*/ 6 w 11"/>
                  <a:gd name="T49" fmla="*/ 475 h 907"/>
                  <a:gd name="T50" fmla="*/ 6 w 11"/>
                  <a:gd name="T51" fmla="*/ 444 h 907"/>
                  <a:gd name="T52" fmla="*/ 6 w 11"/>
                  <a:gd name="T53" fmla="*/ 414 h 907"/>
                  <a:gd name="T54" fmla="*/ 6 w 11"/>
                  <a:gd name="T55" fmla="*/ 383 h 907"/>
                  <a:gd name="T56" fmla="*/ 7 w 11"/>
                  <a:gd name="T57" fmla="*/ 352 h 907"/>
                  <a:gd name="T58" fmla="*/ 7 w 11"/>
                  <a:gd name="T59" fmla="*/ 321 h 907"/>
                  <a:gd name="T60" fmla="*/ 7 w 11"/>
                  <a:gd name="T61" fmla="*/ 290 h 907"/>
                  <a:gd name="T62" fmla="*/ 8 w 11"/>
                  <a:gd name="T63" fmla="*/ 260 h 907"/>
                  <a:gd name="T64" fmla="*/ 8 w 11"/>
                  <a:gd name="T65" fmla="*/ 230 h 907"/>
                  <a:gd name="T66" fmla="*/ 8 w 11"/>
                  <a:gd name="T67" fmla="*/ 201 h 907"/>
                  <a:gd name="T68" fmla="*/ 8 w 11"/>
                  <a:gd name="T69" fmla="*/ 174 h 907"/>
                  <a:gd name="T70" fmla="*/ 9 w 11"/>
                  <a:gd name="T71" fmla="*/ 148 h 907"/>
                  <a:gd name="T72" fmla="*/ 9 w 11"/>
                  <a:gd name="T73" fmla="*/ 123 h 907"/>
                  <a:gd name="T74" fmla="*/ 9 w 11"/>
                  <a:gd name="T75" fmla="*/ 101 h 907"/>
                  <a:gd name="T76" fmla="*/ 9 w 11"/>
                  <a:gd name="T77" fmla="*/ 79 h 907"/>
                  <a:gd name="T78" fmla="*/ 9 w 11"/>
                  <a:gd name="T79" fmla="*/ 61 h 907"/>
                  <a:gd name="T80" fmla="*/ 10 w 11"/>
                  <a:gd name="T81" fmla="*/ 44 h 907"/>
                  <a:gd name="T82" fmla="*/ 10 w 11"/>
                  <a:gd name="T83" fmla="*/ 30 h 907"/>
                  <a:gd name="T84" fmla="*/ 10 w 11"/>
                  <a:gd name="T85" fmla="*/ 18 h 907"/>
                  <a:gd name="T86" fmla="*/ 10 w 11"/>
                  <a:gd name="T87" fmla="*/ 10 h 907"/>
                  <a:gd name="T88" fmla="*/ 11 w 11"/>
                  <a:gd name="T89" fmla="*/ 4 h 907"/>
                  <a:gd name="T90" fmla="*/ 11 w 11"/>
                  <a:gd name="T91" fmla="*/ 1 h 907"/>
                  <a:gd name="T92" fmla="*/ 11 w 11"/>
                  <a:gd name="T93" fmla="*/ 0 h 907"/>
                  <a:gd name="T94" fmla="*/ 11 w 11"/>
                  <a:gd name="T95" fmla="*/ 0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907">
                    <a:moveTo>
                      <a:pt x="0" y="907"/>
                    </a:moveTo>
                    <a:lnTo>
                      <a:pt x="0" y="906"/>
                    </a:lnTo>
                    <a:lnTo>
                      <a:pt x="0" y="901"/>
                    </a:lnTo>
                    <a:lnTo>
                      <a:pt x="1" y="900"/>
                    </a:lnTo>
                    <a:lnTo>
                      <a:pt x="1" y="895"/>
                    </a:lnTo>
                    <a:lnTo>
                      <a:pt x="1" y="893"/>
                    </a:lnTo>
                    <a:lnTo>
                      <a:pt x="1" y="887"/>
                    </a:lnTo>
                    <a:lnTo>
                      <a:pt x="1" y="885"/>
                    </a:lnTo>
                    <a:lnTo>
                      <a:pt x="1" y="878"/>
                    </a:lnTo>
                    <a:lnTo>
                      <a:pt x="1" y="876"/>
                    </a:lnTo>
                    <a:lnTo>
                      <a:pt x="1" y="869"/>
                    </a:lnTo>
                    <a:lnTo>
                      <a:pt x="1" y="867"/>
                    </a:lnTo>
                    <a:lnTo>
                      <a:pt x="1" y="859"/>
                    </a:lnTo>
                    <a:lnTo>
                      <a:pt x="1" y="856"/>
                    </a:lnTo>
                    <a:lnTo>
                      <a:pt x="1" y="848"/>
                    </a:lnTo>
                    <a:lnTo>
                      <a:pt x="2" y="845"/>
                    </a:lnTo>
                    <a:lnTo>
                      <a:pt x="2" y="835"/>
                    </a:lnTo>
                    <a:lnTo>
                      <a:pt x="2" y="832"/>
                    </a:lnTo>
                    <a:lnTo>
                      <a:pt x="2" y="822"/>
                    </a:lnTo>
                    <a:lnTo>
                      <a:pt x="2" y="819"/>
                    </a:lnTo>
                    <a:lnTo>
                      <a:pt x="2" y="807"/>
                    </a:lnTo>
                    <a:lnTo>
                      <a:pt x="3" y="803"/>
                    </a:lnTo>
                    <a:lnTo>
                      <a:pt x="3" y="792"/>
                    </a:lnTo>
                    <a:lnTo>
                      <a:pt x="3" y="788"/>
                    </a:lnTo>
                    <a:lnTo>
                      <a:pt x="3" y="776"/>
                    </a:lnTo>
                    <a:lnTo>
                      <a:pt x="3" y="771"/>
                    </a:lnTo>
                    <a:lnTo>
                      <a:pt x="3" y="757"/>
                    </a:lnTo>
                    <a:lnTo>
                      <a:pt x="3" y="753"/>
                    </a:lnTo>
                    <a:lnTo>
                      <a:pt x="3" y="738"/>
                    </a:lnTo>
                    <a:lnTo>
                      <a:pt x="4" y="733"/>
                    </a:lnTo>
                    <a:lnTo>
                      <a:pt x="4" y="717"/>
                    </a:lnTo>
                    <a:lnTo>
                      <a:pt x="4" y="712"/>
                    </a:lnTo>
                    <a:lnTo>
                      <a:pt x="4" y="696"/>
                    </a:lnTo>
                    <a:lnTo>
                      <a:pt x="4" y="689"/>
                    </a:lnTo>
                    <a:lnTo>
                      <a:pt x="4" y="673"/>
                    </a:lnTo>
                    <a:lnTo>
                      <a:pt x="4" y="667"/>
                    </a:lnTo>
                    <a:lnTo>
                      <a:pt x="4" y="649"/>
                    </a:lnTo>
                    <a:lnTo>
                      <a:pt x="4" y="643"/>
                    </a:lnTo>
                    <a:lnTo>
                      <a:pt x="4" y="623"/>
                    </a:lnTo>
                    <a:lnTo>
                      <a:pt x="5" y="617"/>
                    </a:lnTo>
                    <a:lnTo>
                      <a:pt x="5" y="597"/>
                    </a:lnTo>
                    <a:lnTo>
                      <a:pt x="5" y="590"/>
                    </a:lnTo>
                    <a:lnTo>
                      <a:pt x="5" y="569"/>
                    </a:lnTo>
                    <a:lnTo>
                      <a:pt x="5" y="562"/>
                    </a:lnTo>
                    <a:lnTo>
                      <a:pt x="5" y="541"/>
                    </a:lnTo>
                    <a:lnTo>
                      <a:pt x="5" y="534"/>
                    </a:lnTo>
                    <a:lnTo>
                      <a:pt x="5" y="513"/>
                    </a:lnTo>
                    <a:lnTo>
                      <a:pt x="6" y="506"/>
                    </a:lnTo>
                    <a:lnTo>
                      <a:pt x="6" y="483"/>
                    </a:lnTo>
                    <a:lnTo>
                      <a:pt x="6" y="475"/>
                    </a:lnTo>
                    <a:lnTo>
                      <a:pt x="6" y="452"/>
                    </a:lnTo>
                    <a:lnTo>
                      <a:pt x="6" y="444"/>
                    </a:lnTo>
                    <a:lnTo>
                      <a:pt x="6" y="421"/>
                    </a:lnTo>
                    <a:lnTo>
                      <a:pt x="6" y="414"/>
                    </a:lnTo>
                    <a:lnTo>
                      <a:pt x="6" y="390"/>
                    </a:lnTo>
                    <a:lnTo>
                      <a:pt x="6" y="383"/>
                    </a:lnTo>
                    <a:lnTo>
                      <a:pt x="6" y="360"/>
                    </a:lnTo>
                    <a:lnTo>
                      <a:pt x="7" y="352"/>
                    </a:lnTo>
                    <a:lnTo>
                      <a:pt x="7" y="329"/>
                    </a:lnTo>
                    <a:lnTo>
                      <a:pt x="7" y="321"/>
                    </a:lnTo>
                    <a:lnTo>
                      <a:pt x="7" y="298"/>
                    </a:lnTo>
                    <a:lnTo>
                      <a:pt x="7" y="290"/>
                    </a:lnTo>
                    <a:lnTo>
                      <a:pt x="7" y="268"/>
                    </a:lnTo>
                    <a:lnTo>
                      <a:pt x="8" y="260"/>
                    </a:lnTo>
                    <a:lnTo>
                      <a:pt x="8" y="237"/>
                    </a:lnTo>
                    <a:lnTo>
                      <a:pt x="8" y="230"/>
                    </a:lnTo>
                    <a:lnTo>
                      <a:pt x="8" y="208"/>
                    </a:lnTo>
                    <a:lnTo>
                      <a:pt x="8" y="201"/>
                    </a:lnTo>
                    <a:lnTo>
                      <a:pt x="8" y="181"/>
                    </a:lnTo>
                    <a:lnTo>
                      <a:pt x="8" y="174"/>
                    </a:lnTo>
                    <a:lnTo>
                      <a:pt x="8" y="155"/>
                    </a:lnTo>
                    <a:lnTo>
                      <a:pt x="9" y="148"/>
                    </a:lnTo>
                    <a:lnTo>
                      <a:pt x="9" y="129"/>
                    </a:lnTo>
                    <a:lnTo>
                      <a:pt x="9" y="123"/>
                    </a:lnTo>
                    <a:lnTo>
                      <a:pt x="9" y="106"/>
                    </a:lnTo>
                    <a:lnTo>
                      <a:pt x="9" y="101"/>
                    </a:lnTo>
                    <a:lnTo>
                      <a:pt x="9" y="84"/>
                    </a:lnTo>
                    <a:lnTo>
                      <a:pt x="9" y="79"/>
                    </a:lnTo>
                    <a:lnTo>
                      <a:pt x="9" y="65"/>
                    </a:lnTo>
                    <a:lnTo>
                      <a:pt x="9" y="61"/>
                    </a:lnTo>
                    <a:lnTo>
                      <a:pt x="9" y="48"/>
                    </a:lnTo>
                    <a:lnTo>
                      <a:pt x="10" y="44"/>
                    </a:lnTo>
                    <a:lnTo>
                      <a:pt x="10" y="33"/>
                    </a:lnTo>
                    <a:lnTo>
                      <a:pt x="10" y="30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2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83" name="Freeform 156"/>
              <p:cNvSpPr>
                <a:spLocks/>
              </p:cNvSpPr>
              <p:nvPr/>
            </p:nvSpPr>
            <p:spPr bwMode="auto">
              <a:xfrm>
                <a:off x="1583" y="2893"/>
                <a:ext cx="5" cy="584"/>
              </a:xfrm>
              <a:custGeom>
                <a:avLst/>
                <a:gdLst>
                  <a:gd name="T0" fmla="*/ 0 w 5"/>
                  <a:gd name="T1" fmla="*/ 0 h 584"/>
                  <a:gd name="T2" fmla="*/ 0 w 5"/>
                  <a:gd name="T3" fmla="*/ 0 h 584"/>
                  <a:gd name="T4" fmla="*/ 0 w 5"/>
                  <a:gd name="T5" fmla="*/ 6 h 584"/>
                  <a:gd name="T6" fmla="*/ 0 w 5"/>
                  <a:gd name="T7" fmla="*/ 6 h 584"/>
                  <a:gd name="T8" fmla="*/ 1 w 5"/>
                  <a:gd name="T9" fmla="*/ 14 h 584"/>
                  <a:gd name="T10" fmla="*/ 1 w 5"/>
                  <a:gd name="T11" fmla="*/ 14 h 584"/>
                  <a:gd name="T12" fmla="*/ 1 w 5"/>
                  <a:gd name="T13" fmla="*/ 26 h 584"/>
                  <a:gd name="T14" fmla="*/ 1 w 5"/>
                  <a:gd name="T15" fmla="*/ 26 h 584"/>
                  <a:gd name="T16" fmla="*/ 1 w 5"/>
                  <a:gd name="T17" fmla="*/ 39 h 584"/>
                  <a:gd name="T18" fmla="*/ 1 w 5"/>
                  <a:gd name="T19" fmla="*/ 39 h 584"/>
                  <a:gd name="T20" fmla="*/ 1 w 5"/>
                  <a:gd name="T21" fmla="*/ 55 h 584"/>
                  <a:gd name="T22" fmla="*/ 1 w 5"/>
                  <a:gd name="T23" fmla="*/ 55 h 584"/>
                  <a:gd name="T24" fmla="*/ 2 w 5"/>
                  <a:gd name="T25" fmla="*/ 73 h 584"/>
                  <a:gd name="T26" fmla="*/ 2 w 5"/>
                  <a:gd name="T27" fmla="*/ 73 h 584"/>
                  <a:gd name="T28" fmla="*/ 2 w 5"/>
                  <a:gd name="T29" fmla="*/ 94 h 584"/>
                  <a:gd name="T30" fmla="*/ 2 w 5"/>
                  <a:gd name="T31" fmla="*/ 94 h 584"/>
                  <a:gd name="T32" fmla="*/ 2 w 5"/>
                  <a:gd name="T33" fmla="*/ 117 h 584"/>
                  <a:gd name="T34" fmla="*/ 2 w 5"/>
                  <a:gd name="T35" fmla="*/ 117 h 584"/>
                  <a:gd name="T36" fmla="*/ 3 w 5"/>
                  <a:gd name="T37" fmla="*/ 142 h 584"/>
                  <a:gd name="T38" fmla="*/ 3 w 5"/>
                  <a:gd name="T39" fmla="*/ 142 h 584"/>
                  <a:gd name="T40" fmla="*/ 3 w 5"/>
                  <a:gd name="T41" fmla="*/ 169 h 584"/>
                  <a:gd name="T42" fmla="*/ 3 w 5"/>
                  <a:gd name="T43" fmla="*/ 169 h 584"/>
                  <a:gd name="T44" fmla="*/ 3 w 5"/>
                  <a:gd name="T45" fmla="*/ 197 h 584"/>
                  <a:gd name="T46" fmla="*/ 3 w 5"/>
                  <a:gd name="T47" fmla="*/ 197 h 584"/>
                  <a:gd name="T48" fmla="*/ 3 w 5"/>
                  <a:gd name="T49" fmla="*/ 226 h 584"/>
                  <a:gd name="T50" fmla="*/ 3 w 5"/>
                  <a:gd name="T51" fmla="*/ 226 h 584"/>
                  <a:gd name="T52" fmla="*/ 3 w 5"/>
                  <a:gd name="T53" fmla="*/ 256 h 584"/>
                  <a:gd name="T54" fmla="*/ 3 w 5"/>
                  <a:gd name="T55" fmla="*/ 256 h 584"/>
                  <a:gd name="T56" fmla="*/ 3 w 5"/>
                  <a:gd name="T57" fmla="*/ 287 h 584"/>
                  <a:gd name="T58" fmla="*/ 3 w 5"/>
                  <a:gd name="T59" fmla="*/ 287 h 584"/>
                  <a:gd name="T60" fmla="*/ 4 w 5"/>
                  <a:gd name="T61" fmla="*/ 318 h 584"/>
                  <a:gd name="T62" fmla="*/ 4 w 5"/>
                  <a:gd name="T63" fmla="*/ 318 h 584"/>
                  <a:gd name="T64" fmla="*/ 4 w 5"/>
                  <a:gd name="T65" fmla="*/ 349 h 584"/>
                  <a:gd name="T66" fmla="*/ 4 w 5"/>
                  <a:gd name="T67" fmla="*/ 349 h 584"/>
                  <a:gd name="T68" fmla="*/ 4 w 5"/>
                  <a:gd name="T69" fmla="*/ 381 h 584"/>
                  <a:gd name="T70" fmla="*/ 4 w 5"/>
                  <a:gd name="T71" fmla="*/ 381 h 584"/>
                  <a:gd name="T72" fmla="*/ 5 w 5"/>
                  <a:gd name="T73" fmla="*/ 413 h 584"/>
                  <a:gd name="T74" fmla="*/ 5 w 5"/>
                  <a:gd name="T75" fmla="*/ 413 h 584"/>
                  <a:gd name="T76" fmla="*/ 5 w 5"/>
                  <a:gd name="T77" fmla="*/ 444 h 584"/>
                  <a:gd name="T78" fmla="*/ 5 w 5"/>
                  <a:gd name="T79" fmla="*/ 444 h 584"/>
                  <a:gd name="T80" fmla="*/ 5 w 5"/>
                  <a:gd name="T81" fmla="*/ 475 h 584"/>
                  <a:gd name="T82" fmla="*/ 5 w 5"/>
                  <a:gd name="T83" fmla="*/ 475 h 584"/>
                  <a:gd name="T84" fmla="*/ 5 w 5"/>
                  <a:gd name="T85" fmla="*/ 505 h 584"/>
                  <a:gd name="T86" fmla="*/ 5 w 5"/>
                  <a:gd name="T87" fmla="*/ 505 h 584"/>
                  <a:gd name="T88" fmla="*/ 5 w 5"/>
                  <a:gd name="T89" fmla="*/ 534 h 584"/>
                  <a:gd name="T90" fmla="*/ 5 w 5"/>
                  <a:gd name="T91" fmla="*/ 534 h 584"/>
                  <a:gd name="T92" fmla="*/ 5 w 5"/>
                  <a:gd name="T93" fmla="*/ 564 h 584"/>
                  <a:gd name="T94" fmla="*/ 5 w 5"/>
                  <a:gd name="T95" fmla="*/ 56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58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23"/>
                    </a:lnTo>
                    <a:lnTo>
                      <a:pt x="1" y="14"/>
                    </a:lnTo>
                    <a:lnTo>
                      <a:pt x="1" y="23"/>
                    </a:lnTo>
                    <a:lnTo>
                      <a:pt x="1" y="26"/>
                    </a:lnTo>
                    <a:lnTo>
                      <a:pt x="1" y="35"/>
                    </a:lnTo>
                    <a:lnTo>
                      <a:pt x="1" y="26"/>
                    </a:lnTo>
                    <a:lnTo>
                      <a:pt x="1" y="35"/>
                    </a:lnTo>
                    <a:lnTo>
                      <a:pt x="1" y="39"/>
                    </a:lnTo>
                    <a:lnTo>
                      <a:pt x="1" y="51"/>
                    </a:lnTo>
                    <a:lnTo>
                      <a:pt x="1" y="39"/>
                    </a:lnTo>
                    <a:lnTo>
                      <a:pt x="1" y="51"/>
                    </a:lnTo>
                    <a:lnTo>
                      <a:pt x="1" y="55"/>
                    </a:lnTo>
                    <a:lnTo>
                      <a:pt x="1" y="68"/>
                    </a:lnTo>
                    <a:lnTo>
                      <a:pt x="1" y="55"/>
                    </a:lnTo>
                    <a:lnTo>
                      <a:pt x="1" y="68"/>
                    </a:lnTo>
                    <a:lnTo>
                      <a:pt x="2" y="73"/>
                    </a:lnTo>
                    <a:lnTo>
                      <a:pt x="2" y="89"/>
                    </a:lnTo>
                    <a:lnTo>
                      <a:pt x="2" y="73"/>
                    </a:lnTo>
                    <a:lnTo>
                      <a:pt x="2" y="89"/>
                    </a:lnTo>
                    <a:lnTo>
                      <a:pt x="2" y="94"/>
                    </a:lnTo>
                    <a:lnTo>
                      <a:pt x="2" y="112"/>
                    </a:lnTo>
                    <a:lnTo>
                      <a:pt x="2" y="94"/>
                    </a:lnTo>
                    <a:lnTo>
                      <a:pt x="2" y="112"/>
                    </a:lnTo>
                    <a:lnTo>
                      <a:pt x="2" y="117"/>
                    </a:lnTo>
                    <a:lnTo>
                      <a:pt x="2" y="136"/>
                    </a:lnTo>
                    <a:lnTo>
                      <a:pt x="2" y="117"/>
                    </a:lnTo>
                    <a:lnTo>
                      <a:pt x="2" y="136"/>
                    </a:lnTo>
                    <a:lnTo>
                      <a:pt x="3" y="142"/>
                    </a:lnTo>
                    <a:lnTo>
                      <a:pt x="3" y="162"/>
                    </a:lnTo>
                    <a:lnTo>
                      <a:pt x="3" y="142"/>
                    </a:lnTo>
                    <a:lnTo>
                      <a:pt x="3" y="162"/>
                    </a:lnTo>
                    <a:lnTo>
                      <a:pt x="3" y="169"/>
                    </a:lnTo>
                    <a:lnTo>
                      <a:pt x="3" y="190"/>
                    </a:lnTo>
                    <a:lnTo>
                      <a:pt x="3" y="169"/>
                    </a:lnTo>
                    <a:lnTo>
                      <a:pt x="3" y="190"/>
                    </a:lnTo>
                    <a:lnTo>
                      <a:pt x="3" y="197"/>
                    </a:lnTo>
                    <a:lnTo>
                      <a:pt x="3" y="219"/>
                    </a:lnTo>
                    <a:lnTo>
                      <a:pt x="3" y="197"/>
                    </a:lnTo>
                    <a:lnTo>
                      <a:pt x="3" y="219"/>
                    </a:lnTo>
                    <a:lnTo>
                      <a:pt x="3" y="226"/>
                    </a:lnTo>
                    <a:lnTo>
                      <a:pt x="3" y="249"/>
                    </a:lnTo>
                    <a:lnTo>
                      <a:pt x="3" y="226"/>
                    </a:lnTo>
                    <a:lnTo>
                      <a:pt x="3" y="249"/>
                    </a:lnTo>
                    <a:lnTo>
                      <a:pt x="3" y="256"/>
                    </a:lnTo>
                    <a:lnTo>
                      <a:pt x="3" y="279"/>
                    </a:lnTo>
                    <a:lnTo>
                      <a:pt x="3" y="256"/>
                    </a:lnTo>
                    <a:lnTo>
                      <a:pt x="3" y="279"/>
                    </a:lnTo>
                    <a:lnTo>
                      <a:pt x="3" y="287"/>
                    </a:lnTo>
                    <a:lnTo>
                      <a:pt x="3" y="310"/>
                    </a:lnTo>
                    <a:lnTo>
                      <a:pt x="3" y="287"/>
                    </a:lnTo>
                    <a:lnTo>
                      <a:pt x="3" y="310"/>
                    </a:lnTo>
                    <a:lnTo>
                      <a:pt x="4" y="318"/>
                    </a:lnTo>
                    <a:lnTo>
                      <a:pt x="4" y="341"/>
                    </a:lnTo>
                    <a:lnTo>
                      <a:pt x="4" y="318"/>
                    </a:lnTo>
                    <a:lnTo>
                      <a:pt x="4" y="341"/>
                    </a:lnTo>
                    <a:lnTo>
                      <a:pt x="4" y="349"/>
                    </a:lnTo>
                    <a:lnTo>
                      <a:pt x="4" y="373"/>
                    </a:lnTo>
                    <a:lnTo>
                      <a:pt x="4" y="349"/>
                    </a:lnTo>
                    <a:lnTo>
                      <a:pt x="4" y="373"/>
                    </a:lnTo>
                    <a:lnTo>
                      <a:pt x="4" y="381"/>
                    </a:lnTo>
                    <a:lnTo>
                      <a:pt x="4" y="405"/>
                    </a:lnTo>
                    <a:lnTo>
                      <a:pt x="4" y="381"/>
                    </a:lnTo>
                    <a:lnTo>
                      <a:pt x="4" y="405"/>
                    </a:lnTo>
                    <a:lnTo>
                      <a:pt x="5" y="413"/>
                    </a:lnTo>
                    <a:lnTo>
                      <a:pt x="5" y="436"/>
                    </a:lnTo>
                    <a:lnTo>
                      <a:pt x="5" y="413"/>
                    </a:lnTo>
                    <a:lnTo>
                      <a:pt x="5" y="436"/>
                    </a:lnTo>
                    <a:lnTo>
                      <a:pt x="5" y="444"/>
                    </a:lnTo>
                    <a:lnTo>
                      <a:pt x="5" y="468"/>
                    </a:lnTo>
                    <a:lnTo>
                      <a:pt x="5" y="444"/>
                    </a:lnTo>
                    <a:lnTo>
                      <a:pt x="5" y="468"/>
                    </a:lnTo>
                    <a:lnTo>
                      <a:pt x="5" y="475"/>
                    </a:lnTo>
                    <a:lnTo>
                      <a:pt x="5" y="498"/>
                    </a:lnTo>
                    <a:lnTo>
                      <a:pt x="5" y="475"/>
                    </a:lnTo>
                    <a:lnTo>
                      <a:pt x="5" y="498"/>
                    </a:lnTo>
                    <a:lnTo>
                      <a:pt x="5" y="505"/>
                    </a:lnTo>
                    <a:lnTo>
                      <a:pt x="5" y="527"/>
                    </a:lnTo>
                    <a:lnTo>
                      <a:pt x="5" y="505"/>
                    </a:lnTo>
                    <a:lnTo>
                      <a:pt x="5" y="527"/>
                    </a:lnTo>
                    <a:lnTo>
                      <a:pt x="5" y="534"/>
                    </a:lnTo>
                    <a:lnTo>
                      <a:pt x="5" y="556"/>
                    </a:lnTo>
                    <a:lnTo>
                      <a:pt x="5" y="534"/>
                    </a:lnTo>
                    <a:lnTo>
                      <a:pt x="5" y="556"/>
                    </a:lnTo>
                    <a:lnTo>
                      <a:pt x="5" y="564"/>
                    </a:lnTo>
                    <a:lnTo>
                      <a:pt x="5" y="584"/>
                    </a:lnTo>
                    <a:lnTo>
                      <a:pt x="5" y="564"/>
                    </a:lnTo>
                    <a:lnTo>
                      <a:pt x="5" y="584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84" name="Freeform 157"/>
              <p:cNvSpPr>
                <a:spLocks/>
              </p:cNvSpPr>
              <p:nvPr/>
            </p:nvSpPr>
            <p:spPr bwMode="auto">
              <a:xfrm>
                <a:off x="1588" y="3477"/>
                <a:ext cx="6" cy="339"/>
              </a:xfrm>
              <a:custGeom>
                <a:avLst/>
                <a:gdLst>
                  <a:gd name="T0" fmla="*/ 1 w 6"/>
                  <a:gd name="T1" fmla="*/ 7 h 339"/>
                  <a:gd name="T2" fmla="*/ 1 w 6"/>
                  <a:gd name="T3" fmla="*/ 7 h 339"/>
                  <a:gd name="T4" fmla="*/ 1 w 6"/>
                  <a:gd name="T5" fmla="*/ 33 h 339"/>
                  <a:gd name="T6" fmla="*/ 1 w 6"/>
                  <a:gd name="T7" fmla="*/ 33 h 339"/>
                  <a:gd name="T8" fmla="*/ 1 w 6"/>
                  <a:gd name="T9" fmla="*/ 59 h 339"/>
                  <a:gd name="T10" fmla="*/ 1 w 6"/>
                  <a:gd name="T11" fmla="*/ 59 h 339"/>
                  <a:gd name="T12" fmla="*/ 2 w 6"/>
                  <a:gd name="T13" fmla="*/ 84 h 339"/>
                  <a:gd name="T14" fmla="*/ 2 w 6"/>
                  <a:gd name="T15" fmla="*/ 84 h 339"/>
                  <a:gd name="T16" fmla="*/ 2 w 6"/>
                  <a:gd name="T17" fmla="*/ 106 h 339"/>
                  <a:gd name="T18" fmla="*/ 2 w 6"/>
                  <a:gd name="T19" fmla="*/ 106 h 339"/>
                  <a:gd name="T20" fmla="*/ 2 w 6"/>
                  <a:gd name="T21" fmla="*/ 127 h 339"/>
                  <a:gd name="T22" fmla="*/ 2 w 6"/>
                  <a:gd name="T23" fmla="*/ 127 h 339"/>
                  <a:gd name="T24" fmla="*/ 2 w 6"/>
                  <a:gd name="T25" fmla="*/ 148 h 339"/>
                  <a:gd name="T26" fmla="*/ 2 w 6"/>
                  <a:gd name="T27" fmla="*/ 148 h 339"/>
                  <a:gd name="T28" fmla="*/ 3 w 6"/>
                  <a:gd name="T29" fmla="*/ 167 h 339"/>
                  <a:gd name="T30" fmla="*/ 3 w 6"/>
                  <a:gd name="T31" fmla="*/ 167 h 339"/>
                  <a:gd name="T32" fmla="*/ 3 w 6"/>
                  <a:gd name="T33" fmla="*/ 186 h 339"/>
                  <a:gd name="T34" fmla="*/ 3 w 6"/>
                  <a:gd name="T35" fmla="*/ 186 h 339"/>
                  <a:gd name="T36" fmla="*/ 3 w 6"/>
                  <a:gd name="T37" fmla="*/ 202 h 339"/>
                  <a:gd name="T38" fmla="*/ 3 w 6"/>
                  <a:gd name="T39" fmla="*/ 202 h 339"/>
                  <a:gd name="T40" fmla="*/ 3 w 6"/>
                  <a:gd name="T41" fmla="*/ 217 h 339"/>
                  <a:gd name="T42" fmla="*/ 3 w 6"/>
                  <a:gd name="T43" fmla="*/ 217 h 339"/>
                  <a:gd name="T44" fmla="*/ 3 w 6"/>
                  <a:gd name="T45" fmla="*/ 232 h 339"/>
                  <a:gd name="T46" fmla="*/ 3 w 6"/>
                  <a:gd name="T47" fmla="*/ 232 h 339"/>
                  <a:gd name="T48" fmla="*/ 4 w 6"/>
                  <a:gd name="T49" fmla="*/ 245 h 339"/>
                  <a:gd name="T50" fmla="*/ 4 w 6"/>
                  <a:gd name="T51" fmla="*/ 245 h 339"/>
                  <a:gd name="T52" fmla="*/ 4 w 6"/>
                  <a:gd name="T53" fmla="*/ 257 h 339"/>
                  <a:gd name="T54" fmla="*/ 4 w 6"/>
                  <a:gd name="T55" fmla="*/ 257 h 339"/>
                  <a:gd name="T56" fmla="*/ 4 w 6"/>
                  <a:gd name="T57" fmla="*/ 269 h 339"/>
                  <a:gd name="T58" fmla="*/ 4 w 6"/>
                  <a:gd name="T59" fmla="*/ 269 h 339"/>
                  <a:gd name="T60" fmla="*/ 5 w 6"/>
                  <a:gd name="T61" fmla="*/ 279 h 339"/>
                  <a:gd name="T62" fmla="*/ 5 w 6"/>
                  <a:gd name="T63" fmla="*/ 279 h 339"/>
                  <a:gd name="T64" fmla="*/ 5 w 6"/>
                  <a:gd name="T65" fmla="*/ 289 h 339"/>
                  <a:gd name="T66" fmla="*/ 5 w 6"/>
                  <a:gd name="T67" fmla="*/ 289 h 339"/>
                  <a:gd name="T68" fmla="*/ 5 w 6"/>
                  <a:gd name="T69" fmla="*/ 297 h 339"/>
                  <a:gd name="T70" fmla="*/ 5 w 6"/>
                  <a:gd name="T71" fmla="*/ 297 h 339"/>
                  <a:gd name="T72" fmla="*/ 5 w 6"/>
                  <a:gd name="T73" fmla="*/ 305 h 339"/>
                  <a:gd name="T74" fmla="*/ 5 w 6"/>
                  <a:gd name="T75" fmla="*/ 305 h 339"/>
                  <a:gd name="T76" fmla="*/ 5 w 6"/>
                  <a:gd name="T77" fmla="*/ 312 h 339"/>
                  <a:gd name="T78" fmla="*/ 5 w 6"/>
                  <a:gd name="T79" fmla="*/ 312 h 339"/>
                  <a:gd name="T80" fmla="*/ 5 w 6"/>
                  <a:gd name="T81" fmla="*/ 319 h 339"/>
                  <a:gd name="T82" fmla="*/ 5 w 6"/>
                  <a:gd name="T83" fmla="*/ 319 h 339"/>
                  <a:gd name="T84" fmla="*/ 6 w 6"/>
                  <a:gd name="T85" fmla="*/ 325 h 339"/>
                  <a:gd name="T86" fmla="*/ 6 w 6"/>
                  <a:gd name="T87" fmla="*/ 325 h 339"/>
                  <a:gd name="T88" fmla="*/ 6 w 6"/>
                  <a:gd name="T89" fmla="*/ 330 h 339"/>
                  <a:gd name="T90" fmla="*/ 6 w 6"/>
                  <a:gd name="T91" fmla="*/ 330 h 339"/>
                  <a:gd name="T92" fmla="*/ 6 w 6"/>
                  <a:gd name="T93" fmla="*/ 335 h 339"/>
                  <a:gd name="T94" fmla="*/ 6 w 6"/>
                  <a:gd name="T95" fmla="*/ 335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339">
                    <a:moveTo>
                      <a:pt x="0" y="0"/>
                    </a:moveTo>
                    <a:lnTo>
                      <a:pt x="1" y="7"/>
                    </a:lnTo>
                    <a:lnTo>
                      <a:pt x="1" y="27"/>
                    </a:lnTo>
                    <a:lnTo>
                      <a:pt x="1" y="7"/>
                    </a:lnTo>
                    <a:lnTo>
                      <a:pt x="1" y="27"/>
                    </a:lnTo>
                    <a:lnTo>
                      <a:pt x="1" y="33"/>
                    </a:lnTo>
                    <a:lnTo>
                      <a:pt x="1" y="53"/>
                    </a:lnTo>
                    <a:lnTo>
                      <a:pt x="1" y="33"/>
                    </a:lnTo>
                    <a:lnTo>
                      <a:pt x="1" y="53"/>
                    </a:lnTo>
                    <a:lnTo>
                      <a:pt x="1" y="59"/>
                    </a:lnTo>
                    <a:lnTo>
                      <a:pt x="1" y="77"/>
                    </a:lnTo>
                    <a:lnTo>
                      <a:pt x="1" y="59"/>
                    </a:lnTo>
                    <a:lnTo>
                      <a:pt x="1" y="77"/>
                    </a:lnTo>
                    <a:lnTo>
                      <a:pt x="2" y="84"/>
                    </a:lnTo>
                    <a:lnTo>
                      <a:pt x="2" y="101"/>
                    </a:lnTo>
                    <a:lnTo>
                      <a:pt x="2" y="84"/>
                    </a:lnTo>
                    <a:lnTo>
                      <a:pt x="2" y="101"/>
                    </a:lnTo>
                    <a:lnTo>
                      <a:pt x="2" y="106"/>
                    </a:lnTo>
                    <a:lnTo>
                      <a:pt x="2" y="122"/>
                    </a:lnTo>
                    <a:lnTo>
                      <a:pt x="2" y="106"/>
                    </a:lnTo>
                    <a:lnTo>
                      <a:pt x="2" y="122"/>
                    </a:lnTo>
                    <a:lnTo>
                      <a:pt x="2" y="127"/>
                    </a:lnTo>
                    <a:lnTo>
                      <a:pt x="2" y="143"/>
                    </a:lnTo>
                    <a:lnTo>
                      <a:pt x="2" y="127"/>
                    </a:lnTo>
                    <a:lnTo>
                      <a:pt x="2" y="143"/>
                    </a:lnTo>
                    <a:lnTo>
                      <a:pt x="2" y="148"/>
                    </a:lnTo>
                    <a:lnTo>
                      <a:pt x="2" y="162"/>
                    </a:lnTo>
                    <a:lnTo>
                      <a:pt x="2" y="148"/>
                    </a:lnTo>
                    <a:lnTo>
                      <a:pt x="2" y="162"/>
                    </a:lnTo>
                    <a:lnTo>
                      <a:pt x="3" y="167"/>
                    </a:lnTo>
                    <a:lnTo>
                      <a:pt x="3" y="181"/>
                    </a:lnTo>
                    <a:lnTo>
                      <a:pt x="3" y="167"/>
                    </a:lnTo>
                    <a:lnTo>
                      <a:pt x="3" y="181"/>
                    </a:lnTo>
                    <a:lnTo>
                      <a:pt x="3" y="186"/>
                    </a:lnTo>
                    <a:lnTo>
                      <a:pt x="3" y="197"/>
                    </a:lnTo>
                    <a:lnTo>
                      <a:pt x="3" y="186"/>
                    </a:lnTo>
                    <a:lnTo>
                      <a:pt x="3" y="197"/>
                    </a:lnTo>
                    <a:lnTo>
                      <a:pt x="3" y="202"/>
                    </a:lnTo>
                    <a:lnTo>
                      <a:pt x="3" y="214"/>
                    </a:lnTo>
                    <a:lnTo>
                      <a:pt x="3" y="202"/>
                    </a:lnTo>
                    <a:lnTo>
                      <a:pt x="3" y="214"/>
                    </a:lnTo>
                    <a:lnTo>
                      <a:pt x="3" y="217"/>
                    </a:lnTo>
                    <a:lnTo>
                      <a:pt x="3" y="228"/>
                    </a:lnTo>
                    <a:lnTo>
                      <a:pt x="3" y="217"/>
                    </a:lnTo>
                    <a:lnTo>
                      <a:pt x="3" y="228"/>
                    </a:lnTo>
                    <a:lnTo>
                      <a:pt x="3" y="232"/>
                    </a:lnTo>
                    <a:lnTo>
                      <a:pt x="3" y="242"/>
                    </a:lnTo>
                    <a:lnTo>
                      <a:pt x="3" y="232"/>
                    </a:lnTo>
                    <a:lnTo>
                      <a:pt x="3" y="242"/>
                    </a:lnTo>
                    <a:lnTo>
                      <a:pt x="4" y="245"/>
                    </a:lnTo>
                    <a:lnTo>
                      <a:pt x="4" y="254"/>
                    </a:lnTo>
                    <a:lnTo>
                      <a:pt x="4" y="245"/>
                    </a:lnTo>
                    <a:lnTo>
                      <a:pt x="4" y="254"/>
                    </a:lnTo>
                    <a:lnTo>
                      <a:pt x="4" y="257"/>
                    </a:lnTo>
                    <a:lnTo>
                      <a:pt x="4" y="266"/>
                    </a:lnTo>
                    <a:lnTo>
                      <a:pt x="4" y="257"/>
                    </a:lnTo>
                    <a:lnTo>
                      <a:pt x="4" y="266"/>
                    </a:lnTo>
                    <a:lnTo>
                      <a:pt x="4" y="269"/>
                    </a:lnTo>
                    <a:lnTo>
                      <a:pt x="4" y="277"/>
                    </a:lnTo>
                    <a:lnTo>
                      <a:pt x="4" y="269"/>
                    </a:lnTo>
                    <a:lnTo>
                      <a:pt x="4" y="277"/>
                    </a:lnTo>
                    <a:lnTo>
                      <a:pt x="5" y="279"/>
                    </a:lnTo>
                    <a:lnTo>
                      <a:pt x="5" y="287"/>
                    </a:lnTo>
                    <a:lnTo>
                      <a:pt x="5" y="279"/>
                    </a:lnTo>
                    <a:lnTo>
                      <a:pt x="5" y="287"/>
                    </a:lnTo>
                    <a:lnTo>
                      <a:pt x="5" y="289"/>
                    </a:lnTo>
                    <a:lnTo>
                      <a:pt x="5" y="295"/>
                    </a:lnTo>
                    <a:lnTo>
                      <a:pt x="5" y="289"/>
                    </a:lnTo>
                    <a:lnTo>
                      <a:pt x="5" y="295"/>
                    </a:lnTo>
                    <a:lnTo>
                      <a:pt x="5" y="297"/>
                    </a:lnTo>
                    <a:lnTo>
                      <a:pt x="5" y="303"/>
                    </a:lnTo>
                    <a:lnTo>
                      <a:pt x="5" y="297"/>
                    </a:lnTo>
                    <a:lnTo>
                      <a:pt x="5" y="303"/>
                    </a:lnTo>
                    <a:lnTo>
                      <a:pt x="5" y="305"/>
                    </a:lnTo>
                    <a:lnTo>
                      <a:pt x="5" y="310"/>
                    </a:lnTo>
                    <a:lnTo>
                      <a:pt x="5" y="305"/>
                    </a:lnTo>
                    <a:lnTo>
                      <a:pt x="5" y="310"/>
                    </a:lnTo>
                    <a:lnTo>
                      <a:pt x="5" y="312"/>
                    </a:lnTo>
                    <a:lnTo>
                      <a:pt x="5" y="317"/>
                    </a:lnTo>
                    <a:lnTo>
                      <a:pt x="5" y="312"/>
                    </a:lnTo>
                    <a:lnTo>
                      <a:pt x="5" y="317"/>
                    </a:lnTo>
                    <a:lnTo>
                      <a:pt x="5" y="319"/>
                    </a:lnTo>
                    <a:lnTo>
                      <a:pt x="5" y="324"/>
                    </a:lnTo>
                    <a:lnTo>
                      <a:pt x="5" y="319"/>
                    </a:lnTo>
                    <a:lnTo>
                      <a:pt x="5" y="324"/>
                    </a:lnTo>
                    <a:lnTo>
                      <a:pt x="6" y="325"/>
                    </a:lnTo>
                    <a:lnTo>
                      <a:pt x="6" y="329"/>
                    </a:lnTo>
                    <a:lnTo>
                      <a:pt x="6" y="325"/>
                    </a:lnTo>
                    <a:lnTo>
                      <a:pt x="6" y="329"/>
                    </a:lnTo>
                    <a:lnTo>
                      <a:pt x="6" y="330"/>
                    </a:lnTo>
                    <a:lnTo>
                      <a:pt x="6" y="334"/>
                    </a:lnTo>
                    <a:lnTo>
                      <a:pt x="6" y="330"/>
                    </a:lnTo>
                    <a:lnTo>
                      <a:pt x="6" y="334"/>
                    </a:lnTo>
                    <a:lnTo>
                      <a:pt x="6" y="335"/>
                    </a:lnTo>
                    <a:lnTo>
                      <a:pt x="6" y="339"/>
                    </a:lnTo>
                    <a:lnTo>
                      <a:pt x="6" y="335"/>
                    </a:lnTo>
                    <a:lnTo>
                      <a:pt x="6" y="339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85" name="Freeform 158"/>
              <p:cNvSpPr>
                <a:spLocks/>
              </p:cNvSpPr>
              <p:nvPr/>
            </p:nvSpPr>
            <p:spPr bwMode="auto">
              <a:xfrm>
                <a:off x="1594" y="3816"/>
                <a:ext cx="6" cy="38"/>
              </a:xfrm>
              <a:custGeom>
                <a:avLst/>
                <a:gdLst>
                  <a:gd name="T0" fmla="*/ 1 w 6"/>
                  <a:gd name="T1" fmla="*/ 1 h 38"/>
                  <a:gd name="T2" fmla="*/ 1 w 6"/>
                  <a:gd name="T3" fmla="*/ 1 h 38"/>
                  <a:gd name="T4" fmla="*/ 1 w 6"/>
                  <a:gd name="T5" fmla="*/ 4 h 38"/>
                  <a:gd name="T6" fmla="*/ 1 w 6"/>
                  <a:gd name="T7" fmla="*/ 4 h 38"/>
                  <a:gd name="T8" fmla="*/ 1 w 6"/>
                  <a:gd name="T9" fmla="*/ 9 h 38"/>
                  <a:gd name="T10" fmla="*/ 1 w 6"/>
                  <a:gd name="T11" fmla="*/ 9 h 38"/>
                  <a:gd name="T12" fmla="*/ 1 w 6"/>
                  <a:gd name="T13" fmla="*/ 12 h 38"/>
                  <a:gd name="T14" fmla="*/ 1 w 6"/>
                  <a:gd name="T15" fmla="*/ 12 h 38"/>
                  <a:gd name="T16" fmla="*/ 2 w 6"/>
                  <a:gd name="T17" fmla="*/ 15 h 38"/>
                  <a:gd name="T18" fmla="*/ 2 w 6"/>
                  <a:gd name="T19" fmla="*/ 15 h 38"/>
                  <a:gd name="T20" fmla="*/ 2 w 6"/>
                  <a:gd name="T21" fmla="*/ 18 h 38"/>
                  <a:gd name="T22" fmla="*/ 2 w 6"/>
                  <a:gd name="T23" fmla="*/ 18 h 38"/>
                  <a:gd name="T24" fmla="*/ 2 w 6"/>
                  <a:gd name="T25" fmla="*/ 20 h 38"/>
                  <a:gd name="T26" fmla="*/ 2 w 6"/>
                  <a:gd name="T27" fmla="*/ 20 h 38"/>
                  <a:gd name="T28" fmla="*/ 2 w 6"/>
                  <a:gd name="T29" fmla="*/ 22 h 38"/>
                  <a:gd name="T30" fmla="*/ 2 w 6"/>
                  <a:gd name="T31" fmla="*/ 22 h 38"/>
                  <a:gd name="T32" fmla="*/ 2 w 6"/>
                  <a:gd name="T33" fmla="*/ 23 h 38"/>
                  <a:gd name="T34" fmla="*/ 2 w 6"/>
                  <a:gd name="T35" fmla="*/ 23 h 38"/>
                  <a:gd name="T36" fmla="*/ 3 w 6"/>
                  <a:gd name="T37" fmla="*/ 26 h 38"/>
                  <a:gd name="T38" fmla="*/ 3 w 6"/>
                  <a:gd name="T39" fmla="*/ 26 h 38"/>
                  <a:gd name="T40" fmla="*/ 3 w 6"/>
                  <a:gd name="T41" fmla="*/ 28 h 38"/>
                  <a:gd name="T42" fmla="*/ 3 w 6"/>
                  <a:gd name="T43" fmla="*/ 28 h 38"/>
                  <a:gd name="T44" fmla="*/ 3 w 6"/>
                  <a:gd name="T45" fmla="*/ 28 h 38"/>
                  <a:gd name="T46" fmla="*/ 3 w 6"/>
                  <a:gd name="T47" fmla="*/ 28 h 38"/>
                  <a:gd name="T48" fmla="*/ 3 w 6"/>
                  <a:gd name="T49" fmla="*/ 30 h 38"/>
                  <a:gd name="T50" fmla="*/ 3 w 6"/>
                  <a:gd name="T51" fmla="*/ 30 h 38"/>
                  <a:gd name="T52" fmla="*/ 4 w 6"/>
                  <a:gd name="T53" fmla="*/ 31 h 38"/>
                  <a:gd name="T54" fmla="*/ 4 w 6"/>
                  <a:gd name="T55" fmla="*/ 31 h 38"/>
                  <a:gd name="T56" fmla="*/ 4 w 6"/>
                  <a:gd name="T57" fmla="*/ 33 h 38"/>
                  <a:gd name="T58" fmla="*/ 4 w 6"/>
                  <a:gd name="T59" fmla="*/ 33 h 38"/>
                  <a:gd name="T60" fmla="*/ 4 w 6"/>
                  <a:gd name="T61" fmla="*/ 33 h 38"/>
                  <a:gd name="T62" fmla="*/ 4 w 6"/>
                  <a:gd name="T63" fmla="*/ 33 h 38"/>
                  <a:gd name="T64" fmla="*/ 4 w 6"/>
                  <a:gd name="T65" fmla="*/ 34 h 38"/>
                  <a:gd name="T66" fmla="*/ 4 w 6"/>
                  <a:gd name="T67" fmla="*/ 34 h 38"/>
                  <a:gd name="T68" fmla="*/ 4 w 6"/>
                  <a:gd name="T69" fmla="*/ 35 h 38"/>
                  <a:gd name="T70" fmla="*/ 4 w 6"/>
                  <a:gd name="T71" fmla="*/ 35 h 38"/>
                  <a:gd name="T72" fmla="*/ 5 w 6"/>
                  <a:gd name="T73" fmla="*/ 35 h 38"/>
                  <a:gd name="T74" fmla="*/ 5 w 6"/>
                  <a:gd name="T75" fmla="*/ 36 h 38"/>
                  <a:gd name="T76" fmla="*/ 5 w 6"/>
                  <a:gd name="T77" fmla="*/ 36 h 38"/>
                  <a:gd name="T78" fmla="*/ 5 w 6"/>
                  <a:gd name="T79" fmla="*/ 37 h 38"/>
                  <a:gd name="T80" fmla="*/ 5 w 6"/>
                  <a:gd name="T81" fmla="*/ 37 h 38"/>
                  <a:gd name="T82" fmla="*/ 5 w 6"/>
                  <a:gd name="T83" fmla="*/ 37 h 38"/>
                  <a:gd name="T84" fmla="*/ 5 w 6"/>
                  <a:gd name="T85" fmla="*/ 37 h 38"/>
                  <a:gd name="T86" fmla="*/ 6 w 6"/>
                  <a:gd name="T87" fmla="*/ 37 h 38"/>
                  <a:gd name="T88" fmla="*/ 6 w 6"/>
                  <a:gd name="T89" fmla="*/ 37 h 38"/>
                  <a:gd name="T90" fmla="*/ 6 w 6"/>
                  <a:gd name="T91" fmla="*/ 37 h 38"/>
                  <a:gd name="T92" fmla="*/ 6 w 6"/>
                  <a:gd name="T93" fmla="*/ 37 h 38"/>
                  <a:gd name="T94" fmla="*/ 6 w 6"/>
                  <a:gd name="T95" fmla="*/ 38 h 38"/>
                  <a:gd name="T96" fmla="*/ 6 w 6"/>
                  <a:gd name="T9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38">
                    <a:moveTo>
                      <a:pt x="0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8"/>
                    </a:lnTo>
                    <a:lnTo>
                      <a:pt x="1" y="4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4" y="31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4" y="32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4"/>
                    </a:lnTo>
                    <a:lnTo>
                      <a:pt x="4" y="33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5" y="35"/>
                    </a:lnTo>
                    <a:lnTo>
                      <a:pt x="5" y="35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5" y="37"/>
                    </a:lnTo>
                    <a:lnTo>
                      <a:pt x="5" y="36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8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86" name="Freeform 159"/>
              <p:cNvSpPr>
                <a:spLocks/>
              </p:cNvSpPr>
              <p:nvPr/>
            </p:nvSpPr>
            <p:spPr bwMode="auto">
              <a:xfrm>
                <a:off x="1600" y="3845"/>
                <a:ext cx="9" cy="9"/>
              </a:xfrm>
              <a:custGeom>
                <a:avLst/>
                <a:gdLst>
                  <a:gd name="T0" fmla="*/ 1 w 9"/>
                  <a:gd name="T1" fmla="*/ 9 h 9"/>
                  <a:gd name="T2" fmla="*/ 1 w 9"/>
                  <a:gd name="T3" fmla="*/ 9 h 9"/>
                  <a:gd name="T4" fmla="*/ 1 w 9"/>
                  <a:gd name="T5" fmla="*/ 8 h 9"/>
                  <a:gd name="T6" fmla="*/ 1 w 9"/>
                  <a:gd name="T7" fmla="*/ 8 h 9"/>
                  <a:gd name="T8" fmla="*/ 1 w 9"/>
                  <a:gd name="T9" fmla="*/ 9 h 9"/>
                  <a:gd name="T10" fmla="*/ 1 w 9"/>
                  <a:gd name="T11" fmla="*/ 9 h 9"/>
                  <a:gd name="T12" fmla="*/ 1 w 9"/>
                  <a:gd name="T13" fmla="*/ 8 h 9"/>
                  <a:gd name="T14" fmla="*/ 2 w 9"/>
                  <a:gd name="T15" fmla="*/ 8 h 9"/>
                  <a:gd name="T16" fmla="*/ 2 w 9"/>
                  <a:gd name="T17" fmla="*/ 8 h 9"/>
                  <a:gd name="T18" fmla="*/ 2 w 9"/>
                  <a:gd name="T19" fmla="*/ 8 h 9"/>
                  <a:gd name="T20" fmla="*/ 2 w 9"/>
                  <a:gd name="T21" fmla="*/ 8 h 9"/>
                  <a:gd name="T22" fmla="*/ 2 w 9"/>
                  <a:gd name="T23" fmla="*/ 8 h 9"/>
                  <a:gd name="T24" fmla="*/ 3 w 9"/>
                  <a:gd name="T25" fmla="*/ 8 h 9"/>
                  <a:gd name="T26" fmla="*/ 3 w 9"/>
                  <a:gd name="T27" fmla="*/ 8 h 9"/>
                  <a:gd name="T28" fmla="*/ 3 w 9"/>
                  <a:gd name="T29" fmla="*/ 7 h 9"/>
                  <a:gd name="T30" fmla="*/ 3 w 9"/>
                  <a:gd name="T31" fmla="*/ 6 h 9"/>
                  <a:gd name="T32" fmla="*/ 3 w 9"/>
                  <a:gd name="T33" fmla="*/ 6 h 9"/>
                  <a:gd name="T34" fmla="*/ 3 w 9"/>
                  <a:gd name="T35" fmla="*/ 6 h 9"/>
                  <a:gd name="T36" fmla="*/ 3 w 9"/>
                  <a:gd name="T37" fmla="*/ 6 h 9"/>
                  <a:gd name="T38" fmla="*/ 4 w 9"/>
                  <a:gd name="T39" fmla="*/ 6 h 9"/>
                  <a:gd name="T40" fmla="*/ 4 w 9"/>
                  <a:gd name="T41" fmla="*/ 5 h 9"/>
                  <a:gd name="T42" fmla="*/ 4 w 9"/>
                  <a:gd name="T43" fmla="*/ 4 h 9"/>
                  <a:gd name="T44" fmla="*/ 4 w 9"/>
                  <a:gd name="T45" fmla="*/ 4 h 9"/>
                  <a:gd name="T46" fmla="*/ 5 w 9"/>
                  <a:gd name="T47" fmla="*/ 4 h 9"/>
                  <a:gd name="T48" fmla="*/ 5 w 9"/>
                  <a:gd name="T49" fmla="*/ 4 h 9"/>
                  <a:gd name="T50" fmla="*/ 6 w 9"/>
                  <a:gd name="T51" fmla="*/ 3 h 9"/>
                  <a:gd name="T52" fmla="*/ 6 w 9"/>
                  <a:gd name="T53" fmla="*/ 2 h 9"/>
                  <a:gd name="T54" fmla="*/ 6 w 9"/>
                  <a:gd name="T55" fmla="*/ 1 h 9"/>
                  <a:gd name="T56" fmla="*/ 6 w 9"/>
                  <a:gd name="T57" fmla="*/ 1 h 9"/>
                  <a:gd name="T58" fmla="*/ 6 w 9"/>
                  <a:gd name="T59" fmla="*/ 1 h 9"/>
                  <a:gd name="T60" fmla="*/ 6 w 9"/>
                  <a:gd name="T61" fmla="*/ 1 h 9"/>
                  <a:gd name="T62" fmla="*/ 6 w 9"/>
                  <a:gd name="T63" fmla="*/ 1 h 9"/>
                  <a:gd name="T64" fmla="*/ 7 w 9"/>
                  <a:gd name="T65" fmla="*/ 1 h 9"/>
                  <a:gd name="T66" fmla="*/ 7 w 9"/>
                  <a:gd name="T67" fmla="*/ 1 h 9"/>
                  <a:gd name="T68" fmla="*/ 7 w 9"/>
                  <a:gd name="T69" fmla="*/ 0 h 9"/>
                  <a:gd name="T70" fmla="*/ 8 w 9"/>
                  <a:gd name="T71" fmla="*/ 0 h 9"/>
                  <a:gd name="T72" fmla="*/ 8 w 9"/>
                  <a:gd name="T73" fmla="*/ 0 h 9"/>
                  <a:gd name="T74" fmla="*/ 8 w 9"/>
                  <a:gd name="T75" fmla="*/ 0 h 9"/>
                  <a:gd name="T76" fmla="*/ 8 w 9"/>
                  <a:gd name="T77" fmla="*/ 1 h 9"/>
                  <a:gd name="T78" fmla="*/ 8 w 9"/>
                  <a:gd name="T79" fmla="*/ 1 h 9"/>
                  <a:gd name="T80" fmla="*/ 8 w 9"/>
                  <a:gd name="T81" fmla="*/ 1 h 9"/>
                  <a:gd name="T82" fmla="*/ 8 w 9"/>
                  <a:gd name="T83" fmla="*/ 1 h 9"/>
                  <a:gd name="T84" fmla="*/ 8 w 9"/>
                  <a:gd name="T85" fmla="*/ 1 h 9"/>
                  <a:gd name="T86" fmla="*/ 8 w 9"/>
                  <a:gd name="T87" fmla="*/ 1 h 9"/>
                  <a:gd name="T88" fmla="*/ 8 w 9"/>
                  <a:gd name="T89" fmla="*/ 1 h 9"/>
                  <a:gd name="T90" fmla="*/ 8 w 9"/>
                  <a:gd name="T91" fmla="*/ 1 h 9"/>
                  <a:gd name="T92" fmla="*/ 9 w 9"/>
                  <a:gd name="T93" fmla="*/ 1 h 9"/>
                  <a:gd name="T94" fmla="*/ 9 w 9"/>
                  <a:gd name="T9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87" name="Freeform 160"/>
              <p:cNvSpPr>
                <a:spLocks/>
              </p:cNvSpPr>
              <p:nvPr/>
            </p:nvSpPr>
            <p:spPr bwMode="auto">
              <a:xfrm>
                <a:off x="1609" y="3846"/>
                <a:ext cx="6" cy="17"/>
              </a:xfrm>
              <a:custGeom>
                <a:avLst/>
                <a:gdLst>
                  <a:gd name="T0" fmla="*/ 0 w 6"/>
                  <a:gd name="T1" fmla="*/ 0 h 17"/>
                  <a:gd name="T2" fmla="*/ 0 w 6"/>
                  <a:gd name="T3" fmla="*/ 0 h 17"/>
                  <a:gd name="T4" fmla="*/ 0 w 6"/>
                  <a:gd name="T5" fmla="*/ 1 h 17"/>
                  <a:gd name="T6" fmla="*/ 0 w 6"/>
                  <a:gd name="T7" fmla="*/ 1 h 17"/>
                  <a:gd name="T8" fmla="*/ 1 w 6"/>
                  <a:gd name="T9" fmla="*/ 2 h 17"/>
                  <a:gd name="T10" fmla="*/ 1 w 6"/>
                  <a:gd name="T11" fmla="*/ 2 h 17"/>
                  <a:gd name="T12" fmla="*/ 1 w 6"/>
                  <a:gd name="T13" fmla="*/ 2 h 17"/>
                  <a:gd name="T14" fmla="*/ 1 w 6"/>
                  <a:gd name="T15" fmla="*/ 2 h 17"/>
                  <a:gd name="T16" fmla="*/ 1 w 6"/>
                  <a:gd name="T17" fmla="*/ 3 h 17"/>
                  <a:gd name="T18" fmla="*/ 1 w 6"/>
                  <a:gd name="T19" fmla="*/ 3 h 17"/>
                  <a:gd name="T20" fmla="*/ 1 w 6"/>
                  <a:gd name="T21" fmla="*/ 4 h 17"/>
                  <a:gd name="T22" fmla="*/ 1 w 6"/>
                  <a:gd name="T23" fmla="*/ 4 h 17"/>
                  <a:gd name="T24" fmla="*/ 2 w 6"/>
                  <a:gd name="T25" fmla="*/ 4 h 17"/>
                  <a:gd name="T26" fmla="*/ 2 w 6"/>
                  <a:gd name="T27" fmla="*/ 4 h 17"/>
                  <a:gd name="T28" fmla="*/ 2 w 6"/>
                  <a:gd name="T29" fmla="*/ 5 h 17"/>
                  <a:gd name="T30" fmla="*/ 2 w 6"/>
                  <a:gd name="T31" fmla="*/ 5 h 17"/>
                  <a:gd name="T32" fmla="*/ 2 w 6"/>
                  <a:gd name="T33" fmla="*/ 6 h 17"/>
                  <a:gd name="T34" fmla="*/ 2 w 6"/>
                  <a:gd name="T35" fmla="*/ 6 h 17"/>
                  <a:gd name="T36" fmla="*/ 2 w 6"/>
                  <a:gd name="T37" fmla="*/ 6 h 17"/>
                  <a:gd name="T38" fmla="*/ 2 w 6"/>
                  <a:gd name="T39" fmla="*/ 6 h 17"/>
                  <a:gd name="T40" fmla="*/ 2 w 6"/>
                  <a:gd name="T41" fmla="*/ 7 h 17"/>
                  <a:gd name="T42" fmla="*/ 2 w 6"/>
                  <a:gd name="T43" fmla="*/ 7 h 17"/>
                  <a:gd name="T44" fmla="*/ 3 w 6"/>
                  <a:gd name="T45" fmla="*/ 7 h 17"/>
                  <a:gd name="T46" fmla="*/ 3 w 6"/>
                  <a:gd name="T47" fmla="*/ 7 h 17"/>
                  <a:gd name="T48" fmla="*/ 3 w 6"/>
                  <a:gd name="T49" fmla="*/ 9 h 17"/>
                  <a:gd name="T50" fmla="*/ 3 w 6"/>
                  <a:gd name="T51" fmla="*/ 9 h 17"/>
                  <a:gd name="T52" fmla="*/ 3 w 6"/>
                  <a:gd name="T53" fmla="*/ 10 h 17"/>
                  <a:gd name="T54" fmla="*/ 3 w 6"/>
                  <a:gd name="T55" fmla="*/ 10 h 17"/>
                  <a:gd name="T56" fmla="*/ 3 w 6"/>
                  <a:gd name="T57" fmla="*/ 10 h 17"/>
                  <a:gd name="T58" fmla="*/ 3 w 6"/>
                  <a:gd name="T59" fmla="*/ 10 h 17"/>
                  <a:gd name="T60" fmla="*/ 4 w 6"/>
                  <a:gd name="T61" fmla="*/ 11 h 17"/>
                  <a:gd name="T62" fmla="*/ 4 w 6"/>
                  <a:gd name="T63" fmla="*/ 11 h 17"/>
                  <a:gd name="T64" fmla="*/ 4 w 6"/>
                  <a:gd name="T65" fmla="*/ 12 h 17"/>
                  <a:gd name="T66" fmla="*/ 4 w 6"/>
                  <a:gd name="T67" fmla="*/ 12 h 17"/>
                  <a:gd name="T68" fmla="*/ 4 w 6"/>
                  <a:gd name="T69" fmla="*/ 12 h 17"/>
                  <a:gd name="T70" fmla="*/ 4 w 6"/>
                  <a:gd name="T71" fmla="*/ 12 h 17"/>
                  <a:gd name="T72" fmla="*/ 4 w 6"/>
                  <a:gd name="T73" fmla="*/ 13 h 17"/>
                  <a:gd name="T74" fmla="*/ 4 w 6"/>
                  <a:gd name="T75" fmla="*/ 13 h 17"/>
                  <a:gd name="T76" fmla="*/ 4 w 6"/>
                  <a:gd name="T77" fmla="*/ 14 h 17"/>
                  <a:gd name="T78" fmla="*/ 4 w 6"/>
                  <a:gd name="T79" fmla="*/ 14 h 17"/>
                  <a:gd name="T80" fmla="*/ 5 w 6"/>
                  <a:gd name="T81" fmla="*/ 14 h 17"/>
                  <a:gd name="T82" fmla="*/ 5 w 6"/>
                  <a:gd name="T83" fmla="*/ 14 h 17"/>
                  <a:gd name="T84" fmla="*/ 5 w 6"/>
                  <a:gd name="T85" fmla="*/ 15 h 17"/>
                  <a:gd name="T86" fmla="*/ 5 w 6"/>
                  <a:gd name="T87" fmla="*/ 15 h 17"/>
                  <a:gd name="T88" fmla="*/ 5 w 6"/>
                  <a:gd name="T89" fmla="*/ 16 h 17"/>
                  <a:gd name="T90" fmla="*/ 5 w 6"/>
                  <a:gd name="T91" fmla="*/ 16 h 17"/>
                  <a:gd name="T92" fmla="*/ 6 w 6"/>
                  <a:gd name="T93" fmla="*/ 16 h 17"/>
                  <a:gd name="T94" fmla="*/ 6 w 6"/>
                  <a:gd name="T9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7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6" y="17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88" name="Freeform 161"/>
              <p:cNvSpPr>
                <a:spLocks/>
              </p:cNvSpPr>
              <p:nvPr/>
            </p:nvSpPr>
            <p:spPr bwMode="auto">
              <a:xfrm>
                <a:off x="1615" y="3863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0 h 7"/>
                  <a:gd name="T4" fmla="*/ 0 w 6"/>
                  <a:gd name="T5" fmla="*/ 0 h 7"/>
                  <a:gd name="T6" fmla="*/ 0 w 6"/>
                  <a:gd name="T7" fmla="*/ 0 h 7"/>
                  <a:gd name="T8" fmla="*/ 0 w 6"/>
                  <a:gd name="T9" fmla="*/ 1 h 7"/>
                  <a:gd name="T10" fmla="*/ 0 w 6"/>
                  <a:gd name="T11" fmla="*/ 1 h 7"/>
                  <a:gd name="T12" fmla="*/ 1 w 6"/>
                  <a:gd name="T13" fmla="*/ 1 h 7"/>
                  <a:gd name="T14" fmla="*/ 1 w 6"/>
                  <a:gd name="T15" fmla="*/ 1 h 7"/>
                  <a:gd name="T16" fmla="*/ 1 w 6"/>
                  <a:gd name="T17" fmla="*/ 2 h 7"/>
                  <a:gd name="T18" fmla="*/ 1 w 6"/>
                  <a:gd name="T19" fmla="*/ 2 h 7"/>
                  <a:gd name="T20" fmla="*/ 1 w 6"/>
                  <a:gd name="T21" fmla="*/ 2 h 7"/>
                  <a:gd name="T22" fmla="*/ 1 w 6"/>
                  <a:gd name="T23" fmla="*/ 2 h 7"/>
                  <a:gd name="T24" fmla="*/ 1 w 6"/>
                  <a:gd name="T25" fmla="*/ 2 h 7"/>
                  <a:gd name="T26" fmla="*/ 1 w 6"/>
                  <a:gd name="T27" fmla="*/ 2 h 7"/>
                  <a:gd name="T28" fmla="*/ 1 w 6"/>
                  <a:gd name="T29" fmla="*/ 3 h 7"/>
                  <a:gd name="T30" fmla="*/ 1 w 6"/>
                  <a:gd name="T31" fmla="*/ 3 h 7"/>
                  <a:gd name="T32" fmla="*/ 2 w 6"/>
                  <a:gd name="T33" fmla="*/ 3 h 7"/>
                  <a:gd name="T34" fmla="*/ 2 w 6"/>
                  <a:gd name="T35" fmla="*/ 3 h 7"/>
                  <a:gd name="T36" fmla="*/ 2 w 6"/>
                  <a:gd name="T37" fmla="*/ 3 h 7"/>
                  <a:gd name="T38" fmla="*/ 2 w 6"/>
                  <a:gd name="T39" fmla="*/ 4 h 7"/>
                  <a:gd name="T40" fmla="*/ 2 w 6"/>
                  <a:gd name="T41" fmla="*/ 4 h 7"/>
                  <a:gd name="T42" fmla="*/ 2 w 6"/>
                  <a:gd name="T43" fmla="*/ 4 h 7"/>
                  <a:gd name="T44" fmla="*/ 3 w 6"/>
                  <a:gd name="T45" fmla="*/ 4 h 7"/>
                  <a:gd name="T46" fmla="*/ 3 w 6"/>
                  <a:gd name="T47" fmla="*/ 4 h 7"/>
                  <a:gd name="T48" fmla="*/ 3 w 6"/>
                  <a:gd name="T49" fmla="*/ 4 h 7"/>
                  <a:gd name="T50" fmla="*/ 3 w 6"/>
                  <a:gd name="T51" fmla="*/ 4 h 7"/>
                  <a:gd name="T52" fmla="*/ 3 w 6"/>
                  <a:gd name="T53" fmla="*/ 4 h 7"/>
                  <a:gd name="T54" fmla="*/ 3 w 6"/>
                  <a:gd name="T55" fmla="*/ 4 h 7"/>
                  <a:gd name="T56" fmla="*/ 4 w 6"/>
                  <a:gd name="T57" fmla="*/ 5 h 7"/>
                  <a:gd name="T58" fmla="*/ 4 w 6"/>
                  <a:gd name="T59" fmla="*/ 5 h 7"/>
                  <a:gd name="T60" fmla="*/ 4 w 6"/>
                  <a:gd name="T61" fmla="*/ 5 h 7"/>
                  <a:gd name="T62" fmla="*/ 4 w 6"/>
                  <a:gd name="T63" fmla="*/ 5 h 7"/>
                  <a:gd name="T64" fmla="*/ 4 w 6"/>
                  <a:gd name="T65" fmla="*/ 5 h 7"/>
                  <a:gd name="T66" fmla="*/ 4 w 6"/>
                  <a:gd name="T67" fmla="*/ 5 h 7"/>
                  <a:gd name="T68" fmla="*/ 4 w 6"/>
                  <a:gd name="T69" fmla="*/ 5 h 7"/>
                  <a:gd name="T70" fmla="*/ 4 w 6"/>
                  <a:gd name="T71" fmla="*/ 6 h 7"/>
                  <a:gd name="T72" fmla="*/ 4 w 6"/>
                  <a:gd name="T73" fmla="*/ 6 h 7"/>
                  <a:gd name="T74" fmla="*/ 4 w 6"/>
                  <a:gd name="T75" fmla="*/ 6 h 7"/>
                  <a:gd name="T76" fmla="*/ 5 w 6"/>
                  <a:gd name="T77" fmla="*/ 5 h 7"/>
                  <a:gd name="T78" fmla="*/ 5 w 6"/>
                  <a:gd name="T79" fmla="*/ 5 h 7"/>
                  <a:gd name="T80" fmla="*/ 5 w 6"/>
                  <a:gd name="T81" fmla="*/ 6 h 7"/>
                  <a:gd name="T82" fmla="*/ 5 w 6"/>
                  <a:gd name="T83" fmla="*/ 6 h 7"/>
                  <a:gd name="T84" fmla="*/ 5 w 6"/>
                  <a:gd name="T85" fmla="*/ 6 h 7"/>
                  <a:gd name="T86" fmla="*/ 5 w 6"/>
                  <a:gd name="T87" fmla="*/ 6 h 7"/>
                  <a:gd name="T88" fmla="*/ 6 w 6"/>
                  <a:gd name="T89" fmla="*/ 6 h 7"/>
                  <a:gd name="T90" fmla="*/ 6 w 6"/>
                  <a:gd name="T91" fmla="*/ 6 h 7"/>
                  <a:gd name="T92" fmla="*/ 6 w 6"/>
                  <a:gd name="T93" fmla="*/ 6 h 7"/>
                  <a:gd name="T94" fmla="*/ 6 w 6"/>
                  <a:gd name="T95" fmla="*/ 6 h 7"/>
                  <a:gd name="T96" fmla="*/ 6 w 6"/>
                  <a:gd name="T9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6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89" name="Freeform 162"/>
              <p:cNvSpPr>
                <a:spLocks/>
              </p:cNvSpPr>
              <p:nvPr/>
            </p:nvSpPr>
            <p:spPr bwMode="auto">
              <a:xfrm>
                <a:off x="1621" y="3869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0 h 3"/>
                  <a:gd name="T4" fmla="*/ 0 w 7"/>
                  <a:gd name="T5" fmla="*/ 1 h 3"/>
                  <a:gd name="T6" fmla="*/ 0 w 7"/>
                  <a:gd name="T7" fmla="*/ 1 h 3"/>
                  <a:gd name="T8" fmla="*/ 0 w 7"/>
                  <a:gd name="T9" fmla="*/ 1 h 3"/>
                  <a:gd name="T10" fmla="*/ 0 w 7"/>
                  <a:gd name="T11" fmla="*/ 1 h 3"/>
                  <a:gd name="T12" fmla="*/ 1 w 7"/>
                  <a:gd name="T13" fmla="*/ 1 h 3"/>
                  <a:gd name="T14" fmla="*/ 1 w 7"/>
                  <a:gd name="T15" fmla="*/ 1 h 3"/>
                  <a:gd name="T16" fmla="*/ 1 w 7"/>
                  <a:gd name="T17" fmla="*/ 1 h 3"/>
                  <a:gd name="T18" fmla="*/ 1 w 7"/>
                  <a:gd name="T19" fmla="*/ 1 h 3"/>
                  <a:gd name="T20" fmla="*/ 1 w 7"/>
                  <a:gd name="T21" fmla="*/ 1 h 3"/>
                  <a:gd name="T22" fmla="*/ 2 w 7"/>
                  <a:gd name="T23" fmla="*/ 1 h 3"/>
                  <a:gd name="T24" fmla="*/ 2 w 7"/>
                  <a:gd name="T25" fmla="*/ 1 h 3"/>
                  <a:gd name="T26" fmla="*/ 2 w 7"/>
                  <a:gd name="T27" fmla="*/ 1 h 3"/>
                  <a:gd name="T28" fmla="*/ 2 w 7"/>
                  <a:gd name="T29" fmla="*/ 1 h 3"/>
                  <a:gd name="T30" fmla="*/ 2 w 7"/>
                  <a:gd name="T31" fmla="*/ 1 h 3"/>
                  <a:gd name="T32" fmla="*/ 2 w 7"/>
                  <a:gd name="T33" fmla="*/ 1 h 3"/>
                  <a:gd name="T34" fmla="*/ 3 w 7"/>
                  <a:gd name="T35" fmla="*/ 1 h 3"/>
                  <a:gd name="T36" fmla="*/ 3 w 7"/>
                  <a:gd name="T37" fmla="*/ 1 h 3"/>
                  <a:gd name="T38" fmla="*/ 3 w 7"/>
                  <a:gd name="T39" fmla="*/ 1 h 3"/>
                  <a:gd name="T40" fmla="*/ 3 w 7"/>
                  <a:gd name="T41" fmla="*/ 1 h 3"/>
                  <a:gd name="T42" fmla="*/ 3 w 7"/>
                  <a:gd name="T43" fmla="*/ 1 h 3"/>
                  <a:gd name="T44" fmla="*/ 3 w 7"/>
                  <a:gd name="T45" fmla="*/ 1 h 3"/>
                  <a:gd name="T46" fmla="*/ 4 w 7"/>
                  <a:gd name="T47" fmla="*/ 2 h 3"/>
                  <a:gd name="T48" fmla="*/ 4 w 7"/>
                  <a:gd name="T49" fmla="*/ 2 h 3"/>
                  <a:gd name="T50" fmla="*/ 4 w 7"/>
                  <a:gd name="T51" fmla="*/ 2 h 3"/>
                  <a:gd name="T52" fmla="*/ 4 w 7"/>
                  <a:gd name="T53" fmla="*/ 2 h 3"/>
                  <a:gd name="T54" fmla="*/ 4 w 7"/>
                  <a:gd name="T55" fmla="*/ 2 h 3"/>
                  <a:gd name="T56" fmla="*/ 4 w 7"/>
                  <a:gd name="T57" fmla="*/ 2 h 3"/>
                  <a:gd name="T58" fmla="*/ 5 w 7"/>
                  <a:gd name="T59" fmla="*/ 2 h 3"/>
                  <a:gd name="T60" fmla="*/ 5 w 7"/>
                  <a:gd name="T61" fmla="*/ 2 h 3"/>
                  <a:gd name="T62" fmla="*/ 5 w 7"/>
                  <a:gd name="T63" fmla="*/ 2 h 3"/>
                  <a:gd name="T64" fmla="*/ 5 w 7"/>
                  <a:gd name="T65" fmla="*/ 2 h 3"/>
                  <a:gd name="T66" fmla="*/ 5 w 7"/>
                  <a:gd name="T67" fmla="*/ 2 h 3"/>
                  <a:gd name="T68" fmla="*/ 5 w 7"/>
                  <a:gd name="T69" fmla="*/ 2 h 3"/>
                  <a:gd name="T70" fmla="*/ 5 w 7"/>
                  <a:gd name="T71" fmla="*/ 2 h 3"/>
                  <a:gd name="T72" fmla="*/ 6 w 7"/>
                  <a:gd name="T73" fmla="*/ 2 h 3"/>
                  <a:gd name="T74" fmla="*/ 6 w 7"/>
                  <a:gd name="T75" fmla="*/ 2 h 3"/>
                  <a:gd name="T76" fmla="*/ 6 w 7"/>
                  <a:gd name="T77" fmla="*/ 2 h 3"/>
                  <a:gd name="T78" fmla="*/ 6 w 7"/>
                  <a:gd name="T79" fmla="*/ 2 h 3"/>
                  <a:gd name="T80" fmla="*/ 6 w 7"/>
                  <a:gd name="T81" fmla="*/ 2 h 3"/>
                  <a:gd name="T82" fmla="*/ 7 w 7"/>
                  <a:gd name="T83" fmla="*/ 2 h 3"/>
                  <a:gd name="T84" fmla="*/ 7 w 7"/>
                  <a:gd name="T85" fmla="*/ 2 h 3"/>
                  <a:gd name="T86" fmla="*/ 7 w 7"/>
                  <a:gd name="T87" fmla="*/ 3 h 3"/>
                  <a:gd name="T88" fmla="*/ 7 w 7"/>
                  <a:gd name="T89" fmla="*/ 3 h 3"/>
                  <a:gd name="T90" fmla="*/ 7 w 7"/>
                  <a:gd name="T91" fmla="*/ 3 h 3"/>
                  <a:gd name="T92" fmla="*/ 7 w 7"/>
                  <a:gd name="T93" fmla="*/ 3 h 3"/>
                  <a:gd name="T94" fmla="*/ 7 w 7"/>
                  <a:gd name="T9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90" name="Freeform 163"/>
              <p:cNvSpPr>
                <a:spLocks/>
              </p:cNvSpPr>
              <p:nvPr/>
            </p:nvSpPr>
            <p:spPr bwMode="auto">
              <a:xfrm>
                <a:off x="1628" y="3871"/>
                <a:ext cx="9" cy="2"/>
              </a:xfrm>
              <a:custGeom>
                <a:avLst/>
                <a:gdLst>
                  <a:gd name="T0" fmla="*/ 1 w 9"/>
                  <a:gd name="T1" fmla="*/ 1 h 2"/>
                  <a:gd name="T2" fmla="*/ 1 w 9"/>
                  <a:gd name="T3" fmla="*/ 1 h 2"/>
                  <a:gd name="T4" fmla="*/ 1 w 9"/>
                  <a:gd name="T5" fmla="*/ 1 h 2"/>
                  <a:gd name="T6" fmla="*/ 1 w 9"/>
                  <a:gd name="T7" fmla="*/ 1 h 2"/>
                  <a:gd name="T8" fmla="*/ 1 w 9"/>
                  <a:gd name="T9" fmla="*/ 1 h 2"/>
                  <a:gd name="T10" fmla="*/ 1 w 9"/>
                  <a:gd name="T11" fmla="*/ 1 h 2"/>
                  <a:gd name="T12" fmla="*/ 1 w 9"/>
                  <a:gd name="T13" fmla="*/ 1 h 2"/>
                  <a:gd name="T14" fmla="*/ 1 w 9"/>
                  <a:gd name="T15" fmla="*/ 1 h 2"/>
                  <a:gd name="T16" fmla="*/ 2 w 9"/>
                  <a:gd name="T17" fmla="*/ 1 h 2"/>
                  <a:gd name="T18" fmla="*/ 2 w 9"/>
                  <a:gd name="T19" fmla="*/ 1 h 2"/>
                  <a:gd name="T20" fmla="*/ 2 w 9"/>
                  <a:gd name="T21" fmla="*/ 1 h 2"/>
                  <a:gd name="T22" fmla="*/ 2 w 9"/>
                  <a:gd name="T23" fmla="*/ 1 h 2"/>
                  <a:gd name="T24" fmla="*/ 2 w 9"/>
                  <a:gd name="T25" fmla="*/ 1 h 2"/>
                  <a:gd name="T26" fmla="*/ 3 w 9"/>
                  <a:gd name="T27" fmla="*/ 1 h 2"/>
                  <a:gd name="T28" fmla="*/ 3 w 9"/>
                  <a:gd name="T29" fmla="*/ 1 h 2"/>
                  <a:gd name="T30" fmla="*/ 3 w 9"/>
                  <a:gd name="T31" fmla="*/ 1 h 2"/>
                  <a:gd name="T32" fmla="*/ 3 w 9"/>
                  <a:gd name="T33" fmla="*/ 1 h 2"/>
                  <a:gd name="T34" fmla="*/ 3 w 9"/>
                  <a:gd name="T35" fmla="*/ 1 h 2"/>
                  <a:gd name="T36" fmla="*/ 3 w 9"/>
                  <a:gd name="T37" fmla="*/ 1 h 2"/>
                  <a:gd name="T38" fmla="*/ 4 w 9"/>
                  <a:gd name="T39" fmla="*/ 1 h 2"/>
                  <a:gd name="T40" fmla="*/ 4 w 9"/>
                  <a:gd name="T41" fmla="*/ 1 h 2"/>
                  <a:gd name="T42" fmla="*/ 4 w 9"/>
                  <a:gd name="T43" fmla="*/ 1 h 2"/>
                  <a:gd name="T44" fmla="*/ 4 w 9"/>
                  <a:gd name="T45" fmla="*/ 1 h 2"/>
                  <a:gd name="T46" fmla="*/ 4 w 9"/>
                  <a:gd name="T47" fmla="*/ 1 h 2"/>
                  <a:gd name="T48" fmla="*/ 5 w 9"/>
                  <a:gd name="T49" fmla="*/ 1 h 2"/>
                  <a:gd name="T50" fmla="*/ 5 w 9"/>
                  <a:gd name="T51" fmla="*/ 1 h 2"/>
                  <a:gd name="T52" fmla="*/ 5 w 9"/>
                  <a:gd name="T53" fmla="*/ 1 h 2"/>
                  <a:gd name="T54" fmla="*/ 5 w 9"/>
                  <a:gd name="T55" fmla="*/ 1 h 2"/>
                  <a:gd name="T56" fmla="*/ 6 w 9"/>
                  <a:gd name="T57" fmla="*/ 1 h 2"/>
                  <a:gd name="T58" fmla="*/ 6 w 9"/>
                  <a:gd name="T59" fmla="*/ 1 h 2"/>
                  <a:gd name="T60" fmla="*/ 6 w 9"/>
                  <a:gd name="T61" fmla="*/ 1 h 2"/>
                  <a:gd name="T62" fmla="*/ 6 w 9"/>
                  <a:gd name="T63" fmla="*/ 1 h 2"/>
                  <a:gd name="T64" fmla="*/ 6 w 9"/>
                  <a:gd name="T65" fmla="*/ 1 h 2"/>
                  <a:gd name="T66" fmla="*/ 6 w 9"/>
                  <a:gd name="T67" fmla="*/ 1 h 2"/>
                  <a:gd name="T68" fmla="*/ 6 w 9"/>
                  <a:gd name="T69" fmla="*/ 1 h 2"/>
                  <a:gd name="T70" fmla="*/ 7 w 9"/>
                  <a:gd name="T71" fmla="*/ 2 h 2"/>
                  <a:gd name="T72" fmla="*/ 7 w 9"/>
                  <a:gd name="T73" fmla="*/ 1 h 2"/>
                  <a:gd name="T74" fmla="*/ 7 w 9"/>
                  <a:gd name="T75" fmla="*/ 1 h 2"/>
                  <a:gd name="T76" fmla="*/ 7 w 9"/>
                  <a:gd name="T77" fmla="*/ 2 h 2"/>
                  <a:gd name="T78" fmla="*/ 8 w 9"/>
                  <a:gd name="T79" fmla="*/ 2 h 2"/>
                  <a:gd name="T80" fmla="*/ 8 w 9"/>
                  <a:gd name="T81" fmla="*/ 1 h 2"/>
                  <a:gd name="T82" fmla="*/ 8 w 9"/>
                  <a:gd name="T83" fmla="*/ 1 h 2"/>
                  <a:gd name="T84" fmla="*/ 8 w 9"/>
                  <a:gd name="T85" fmla="*/ 2 h 2"/>
                  <a:gd name="T86" fmla="*/ 8 w 9"/>
                  <a:gd name="T87" fmla="*/ 1 h 2"/>
                  <a:gd name="T88" fmla="*/ 8 w 9"/>
                  <a:gd name="T89" fmla="*/ 2 h 2"/>
                  <a:gd name="T90" fmla="*/ 8 w 9"/>
                  <a:gd name="T91" fmla="*/ 2 h 2"/>
                  <a:gd name="T92" fmla="*/ 8 w 9"/>
                  <a:gd name="T93" fmla="*/ 2 h 2"/>
                  <a:gd name="T94" fmla="*/ 9 w 9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91" name="Freeform 164"/>
              <p:cNvSpPr>
                <a:spLocks/>
              </p:cNvSpPr>
              <p:nvPr/>
            </p:nvSpPr>
            <p:spPr bwMode="auto">
              <a:xfrm>
                <a:off x="1637" y="3872"/>
                <a:ext cx="7" cy="3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0 w 7"/>
                  <a:gd name="T5" fmla="*/ 1 h 2"/>
                  <a:gd name="T6" fmla="*/ 0 w 7"/>
                  <a:gd name="T7" fmla="*/ 1 h 2"/>
                  <a:gd name="T8" fmla="*/ 0 w 7"/>
                  <a:gd name="T9" fmla="*/ 1 h 2"/>
                  <a:gd name="T10" fmla="*/ 1 w 7"/>
                  <a:gd name="T11" fmla="*/ 1 h 2"/>
                  <a:gd name="T12" fmla="*/ 1 w 7"/>
                  <a:gd name="T13" fmla="*/ 1 h 2"/>
                  <a:gd name="T14" fmla="*/ 1 w 7"/>
                  <a:gd name="T15" fmla="*/ 1 h 2"/>
                  <a:gd name="T16" fmla="*/ 1 w 7"/>
                  <a:gd name="T17" fmla="*/ 1 h 2"/>
                  <a:gd name="T18" fmla="*/ 1 w 7"/>
                  <a:gd name="T19" fmla="*/ 1 h 2"/>
                  <a:gd name="T20" fmla="*/ 1 w 7"/>
                  <a:gd name="T21" fmla="*/ 1 h 2"/>
                  <a:gd name="T22" fmla="*/ 2 w 7"/>
                  <a:gd name="T23" fmla="*/ 1 h 2"/>
                  <a:gd name="T24" fmla="*/ 2 w 7"/>
                  <a:gd name="T25" fmla="*/ 1 h 2"/>
                  <a:gd name="T26" fmla="*/ 2 w 7"/>
                  <a:gd name="T27" fmla="*/ 1 h 2"/>
                  <a:gd name="T28" fmla="*/ 2 w 7"/>
                  <a:gd name="T29" fmla="*/ 1 h 2"/>
                  <a:gd name="T30" fmla="*/ 2 w 7"/>
                  <a:gd name="T31" fmla="*/ 1 h 2"/>
                  <a:gd name="T32" fmla="*/ 2 w 7"/>
                  <a:gd name="T33" fmla="*/ 1 h 2"/>
                  <a:gd name="T34" fmla="*/ 2 w 7"/>
                  <a:gd name="T35" fmla="*/ 1 h 2"/>
                  <a:gd name="T36" fmla="*/ 2 w 7"/>
                  <a:gd name="T37" fmla="*/ 1 h 2"/>
                  <a:gd name="T38" fmla="*/ 3 w 7"/>
                  <a:gd name="T39" fmla="*/ 2 h 2"/>
                  <a:gd name="T40" fmla="*/ 3 w 7"/>
                  <a:gd name="T41" fmla="*/ 2 h 2"/>
                  <a:gd name="T42" fmla="*/ 3 w 7"/>
                  <a:gd name="T43" fmla="*/ 1 h 2"/>
                  <a:gd name="T44" fmla="*/ 4 w 7"/>
                  <a:gd name="T45" fmla="*/ 1 h 2"/>
                  <a:gd name="T46" fmla="*/ 4 w 7"/>
                  <a:gd name="T47" fmla="*/ 1 h 2"/>
                  <a:gd name="T48" fmla="*/ 4 w 7"/>
                  <a:gd name="T49" fmla="*/ 2 h 2"/>
                  <a:gd name="T50" fmla="*/ 4 w 7"/>
                  <a:gd name="T51" fmla="*/ 2 h 2"/>
                  <a:gd name="T52" fmla="*/ 4 w 7"/>
                  <a:gd name="T53" fmla="*/ 2 h 2"/>
                  <a:gd name="T54" fmla="*/ 4 w 7"/>
                  <a:gd name="T55" fmla="*/ 1 h 2"/>
                  <a:gd name="T56" fmla="*/ 4 w 7"/>
                  <a:gd name="T57" fmla="*/ 1 h 2"/>
                  <a:gd name="T58" fmla="*/ 4 w 7"/>
                  <a:gd name="T59" fmla="*/ 1 h 2"/>
                  <a:gd name="T60" fmla="*/ 4 w 7"/>
                  <a:gd name="T61" fmla="*/ 2 h 2"/>
                  <a:gd name="T62" fmla="*/ 5 w 7"/>
                  <a:gd name="T63" fmla="*/ 1 h 2"/>
                  <a:gd name="T64" fmla="*/ 5 w 7"/>
                  <a:gd name="T65" fmla="*/ 1 h 2"/>
                  <a:gd name="T66" fmla="*/ 5 w 7"/>
                  <a:gd name="T67" fmla="*/ 1 h 2"/>
                  <a:gd name="T68" fmla="*/ 5 w 7"/>
                  <a:gd name="T69" fmla="*/ 2 h 2"/>
                  <a:gd name="T70" fmla="*/ 5 w 7"/>
                  <a:gd name="T71" fmla="*/ 2 h 2"/>
                  <a:gd name="T72" fmla="*/ 6 w 7"/>
                  <a:gd name="T73" fmla="*/ 2 h 2"/>
                  <a:gd name="T74" fmla="*/ 6 w 7"/>
                  <a:gd name="T75" fmla="*/ 2 h 2"/>
                  <a:gd name="T76" fmla="*/ 6 w 7"/>
                  <a:gd name="T77" fmla="*/ 2 h 2"/>
                  <a:gd name="T78" fmla="*/ 6 w 7"/>
                  <a:gd name="T79" fmla="*/ 2 h 2"/>
                  <a:gd name="T80" fmla="*/ 6 w 7"/>
                  <a:gd name="T81" fmla="*/ 2 h 2"/>
                  <a:gd name="T82" fmla="*/ 6 w 7"/>
                  <a:gd name="T83" fmla="*/ 2 h 2"/>
                  <a:gd name="T84" fmla="*/ 7 w 7"/>
                  <a:gd name="T85" fmla="*/ 2 h 2"/>
                  <a:gd name="T86" fmla="*/ 7 w 7"/>
                  <a:gd name="T87" fmla="*/ 2 h 2"/>
                  <a:gd name="T88" fmla="*/ 7 w 7"/>
                  <a:gd name="T89" fmla="*/ 2 h 2"/>
                  <a:gd name="T90" fmla="*/ 7 w 7"/>
                  <a:gd name="T91" fmla="*/ 2 h 2"/>
                  <a:gd name="T92" fmla="*/ 7 w 7"/>
                  <a:gd name="T93" fmla="*/ 2 h 2"/>
                  <a:gd name="T94" fmla="*/ 7 w 7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92" name="Freeform 165"/>
              <p:cNvSpPr>
                <a:spLocks/>
              </p:cNvSpPr>
              <p:nvPr/>
            </p:nvSpPr>
            <p:spPr bwMode="auto">
              <a:xfrm>
                <a:off x="1644" y="38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1 w 8"/>
                  <a:gd name="T5" fmla="*/ 0 h 1"/>
                  <a:gd name="T6" fmla="*/ 1 w 8"/>
                  <a:gd name="T7" fmla="*/ 0 h 1"/>
                  <a:gd name="T8" fmla="*/ 1 w 8"/>
                  <a:gd name="T9" fmla="*/ 0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0 h 1"/>
                  <a:gd name="T16" fmla="*/ 2 w 8"/>
                  <a:gd name="T17" fmla="*/ 0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0 h 1"/>
                  <a:gd name="T24" fmla="*/ 2 w 8"/>
                  <a:gd name="T25" fmla="*/ 0 h 1"/>
                  <a:gd name="T26" fmla="*/ 2 w 8"/>
                  <a:gd name="T27" fmla="*/ 0 h 1"/>
                  <a:gd name="T28" fmla="*/ 3 w 8"/>
                  <a:gd name="T29" fmla="*/ 0 h 1"/>
                  <a:gd name="T30" fmla="*/ 3 w 8"/>
                  <a:gd name="T31" fmla="*/ 0 h 1"/>
                  <a:gd name="T32" fmla="*/ 3 w 8"/>
                  <a:gd name="T33" fmla="*/ 0 h 1"/>
                  <a:gd name="T34" fmla="*/ 3 w 8"/>
                  <a:gd name="T35" fmla="*/ 0 h 1"/>
                  <a:gd name="T36" fmla="*/ 3 w 8"/>
                  <a:gd name="T37" fmla="*/ 0 h 1"/>
                  <a:gd name="T38" fmla="*/ 3 w 8"/>
                  <a:gd name="T39" fmla="*/ 0 h 1"/>
                  <a:gd name="T40" fmla="*/ 4 w 8"/>
                  <a:gd name="T41" fmla="*/ 0 h 1"/>
                  <a:gd name="T42" fmla="*/ 4 w 8"/>
                  <a:gd name="T43" fmla="*/ 0 h 1"/>
                  <a:gd name="T44" fmla="*/ 5 w 8"/>
                  <a:gd name="T45" fmla="*/ 0 h 1"/>
                  <a:gd name="T46" fmla="*/ 5 w 8"/>
                  <a:gd name="T47" fmla="*/ 0 h 1"/>
                  <a:gd name="T48" fmla="*/ 5 w 8"/>
                  <a:gd name="T49" fmla="*/ 0 h 1"/>
                  <a:gd name="T50" fmla="*/ 5 w 8"/>
                  <a:gd name="T51" fmla="*/ 0 h 1"/>
                  <a:gd name="T52" fmla="*/ 5 w 8"/>
                  <a:gd name="T53" fmla="*/ 0 h 1"/>
                  <a:gd name="T54" fmla="*/ 5 w 8"/>
                  <a:gd name="T55" fmla="*/ 0 h 1"/>
                  <a:gd name="T56" fmla="*/ 5 w 8"/>
                  <a:gd name="T57" fmla="*/ 0 h 1"/>
                  <a:gd name="T58" fmla="*/ 5 w 8"/>
                  <a:gd name="T59" fmla="*/ 0 h 1"/>
                  <a:gd name="T60" fmla="*/ 5 w 8"/>
                  <a:gd name="T61" fmla="*/ 0 h 1"/>
                  <a:gd name="T62" fmla="*/ 6 w 8"/>
                  <a:gd name="T63" fmla="*/ 0 h 1"/>
                  <a:gd name="T64" fmla="*/ 6 w 8"/>
                  <a:gd name="T65" fmla="*/ 0 h 1"/>
                  <a:gd name="T66" fmla="*/ 6 w 8"/>
                  <a:gd name="T67" fmla="*/ 0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0 h 1"/>
                  <a:gd name="T74" fmla="*/ 7 w 8"/>
                  <a:gd name="T75" fmla="*/ 0 h 1"/>
                  <a:gd name="T76" fmla="*/ 7 w 8"/>
                  <a:gd name="T77" fmla="*/ 0 h 1"/>
                  <a:gd name="T78" fmla="*/ 7 w 8"/>
                  <a:gd name="T79" fmla="*/ 0 h 1"/>
                  <a:gd name="T80" fmla="*/ 7 w 8"/>
                  <a:gd name="T81" fmla="*/ 0 h 1"/>
                  <a:gd name="T82" fmla="*/ 7 w 8"/>
                  <a:gd name="T83" fmla="*/ 0 h 1"/>
                  <a:gd name="T84" fmla="*/ 8 w 8"/>
                  <a:gd name="T85" fmla="*/ 0 h 1"/>
                  <a:gd name="T86" fmla="*/ 8 w 8"/>
                  <a:gd name="T87" fmla="*/ 0 h 1"/>
                  <a:gd name="T88" fmla="*/ 8 w 8"/>
                  <a:gd name="T89" fmla="*/ 0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93" name="Freeform 166"/>
              <p:cNvSpPr>
                <a:spLocks/>
              </p:cNvSpPr>
              <p:nvPr/>
            </p:nvSpPr>
            <p:spPr bwMode="auto">
              <a:xfrm>
                <a:off x="1652" y="3875"/>
                <a:ext cx="8" cy="1"/>
              </a:xfrm>
              <a:custGeom>
                <a:avLst/>
                <a:gdLst>
                  <a:gd name="T0" fmla="*/ 1 w 8"/>
                  <a:gd name="T1" fmla="*/ 0 h 2"/>
                  <a:gd name="T2" fmla="*/ 1 w 8"/>
                  <a:gd name="T3" fmla="*/ 0 h 2"/>
                  <a:gd name="T4" fmla="*/ 1 w 8"/>
                  <a:gd name="T5" fmla="*/ 0 h 2"/>
                  <a:gd name="T6" fmla="*/ 1 w 8"/>
                  <a:gd name="T7" fmla="*/ 0 h 2"/>
                  <a:gd name="T8" fmla="*/ 1 w 8"/>
                  <a:gd name="T9" fmla="*/ 1 h 2"/>
                  <a:gd name="T10" fmla="*/ 2 w 8"/>
                  <a:gd name="T11" fmla="*/ 0 h 2"/>
                  <a:gd name="T12" fmla="*/ 2 w 8"/>
                  <a:gd name="T13" fmla="*/ 0 h 2"/>
                  <a:gd name="T14" fmla="*/ 2 w 8"/>
                  <a:gd name="T15" fmla="*/ 0 h 2"/>
                  <a:gd name="T16" fmla="*/ 2 w 8"/>
                  <a:gd name="T17" fmla="*/ 0 h 2"/>
                  <a:gd name="T18" fmla="*/ 2 w 8"/>
                  <a:gd name="T19" fmla="*/ 0 h 2"/>
                  <a:gd name="T20" fmla="*/ 2 w 8"/>
                  <a:gd name="T21" fmla="*/ 0 h 2"/>
                  <a:gd name="T22" fmla="*/ 2 w 8"/>
                  <a:gd name="T23" fmla="*/ 0 h 2"/>
                  <a:gd name="T24" fmla="*/ 3 w 8"/>
                  <a:gd name="T25" fmla="*/ 1 h 2"/>
                  <a:gd name="T26" fmla="*/ 3 w 8"/>
                  <a:gd name="T27" fmla="*/ 1 h 2"/>
                  <a:gd name="T28" fmla="*/ 3 w 8"/>
                  <a:gd name="T29" fmla="*/ 0 h 2"/>
                  <a:gd name="T30" fmla="*/ 4 w 8"/>
                  <a:gd name="T31" fmla="*/ 0 h 2"/>
                  <a:gd name="T32" fmla="*/ 4 w 8"/>
                  <a:gd name="T33" fmla="*/ 0 h 2"/>
                  <a:gd name="T34" fmla="*/ 4 w 8"/>
                  <a:gd name="T35" fmla="*/ 1 h 2"/>
                  <a:gd name="T36" fmla="*/ 4 w 8"/>
                  <a:gd name="T37" fmla="*/ 1 h 2"/>
                  <a:gd name="T38" fmla="*/ 4 w 8"/>
                  <a:gd name="T39" fmla="*/ 1 h 2"/>
                  <a:gd name="T40" fmla="*/ 4 w 8"/>
                  <a:gd name="T41" fmla="*/ 1 h 2"/>
                  <a:gd name="T42" fmla="*/ 4 w 8"/>
                  <a:gd name="T43" fmla="*/ 1 h 2"/>
                  <a:gd name="T44" fmla="*/ 4 w 8"/>
                  <a:gd name="T45" fmla="*/ 1 h 2"/>
                  <a:gd name="T46" fmla="*/ 4 w 8"/>
                  <a:gd name="T47" fmla="*/ 1 h 2"/>
                  <a:gd name="T48" fmla="*/ 4 w 8"/>
                  <a:gd name="T49" fmla="*/ 1 h 2"/>
                  <a:gd name="T50" fmla="*/ 4 w 8"/>
                  <a:gd name="T51" fmla="*/ 2 h 2"/>
                  <a:gd name="T52" fmla="*/ 4 w 8"/>
                  <a:gd name="T53" fmla="*/ 2 h 2"/>
                  <a:gd name="T54" fmla="*/ 5 w 8"/>
                  <a:gd name="T55" fmla="*/ 1 h 2"/>
                  <a:gd name="T56" fmla="*/ 5 w 8"/>
                  <a:gd name="T57" fmla="*/ 1 h 2"/>
                  <a:gd name="T58" fmla="*/ 5 w 8"/>
                  <a:gd name="T59" fmla="*/ 1 h 2"/>
                  <a:gd name="T60" fmla="*/ 5 w 8"/>
                  <a:gd name="T61" fmla="*/ 1 h 2"/>
                  <a:gd name="T62" fmla="*/ 6 w 8"/>
                  <a:gd name="T63" fmla="*/ 2 h 2"/>
                  <a:gd name="T64" fmla="*/ 6 w 8"/>
                  <a:gd name="T65" fmla="*/ 1 h 2"/>
                  <a:gd name="T66" fmla="*/ 6 w 8"/>
                  <a:gd name="T67" fmla="*/ 1 h 2"/>
                  <a:gd name="T68" fmla="*/ 6 w 8"/>
                  <a:gd name="T69" fmla="*/ 1 h 2"/>
                  <a:gd name="T70" fmla="*/ 6 w 8"/>
                  <a:gd name="T71" fmla="*/ 1 h 2"/>
                  <a:gd name="T72" fmla="*/ 7 w 8"/>
                  <a:gd name="T73" fmla="*/ 1 h 2"/>
                  <a:gd name="T74" fmla="*/ 7 w 8"/>
                  <a:gd name="T75" fmla="*/ 1 h 2"/>
                  <a:gd name="T76" fmla="*/ 7 w 8"/>
                  <a:gd name="T77" fmla="*/ 2 h 2"/>
                  <a:gd name="T78" fmla="*/ 7 w 8"/>
                  <a:gd name="T79" fmla="*/ 1 h 2"/>
                  <a:gd name="T80" fmla="*/ 7 w 8"/>
                  <a:gd name="T81" fmla="*/ 1 h 2"/>
                  <a:gd name="T82" fmla="*/ 7 w 8"/>
                  <a:gd name="T83" fmla="*/ 1 h 2"/>
                  <a:gd name="T84" fmla="*/ 8 w 8"/>
                  <a:gd name="T85" fmla="*/ 1 h 2"/>
                  <a:gd name="T86" fmla="*/ 8 w 8"/>
                  <a:gd name="T87" fmla="*/ 1 h 2"/>
                  <a:gd name="T88" fmla="*/ 8 w 8"/>
                  <a:gd name="T89" fmla="*/ 1 h 2"/>
                  <a:gd name="T90" fmla="*/ 8 w 8"/>
                  <a:gd name="T91" fmla="*/ 1 h 2"/>
                  <a:gd name="T92" fmla="*/ 8 w 8"/>
                  <a:gd name="T93" fmla="*/ 1 h 2"/>
                  <a:gd name="T94" fmla="*/ 8 w 8"/>
                  <a:gd name="T95" fmla="*/ 1 h 2"/>
                  <a:gd name="T96" fmla="*/ 8 w 8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94" name="Freeform 167"/>
              <p:cNvSpPr>
                <a:spLocks/>
              </p:cNvSpPr>
              <p:nvPr/>
            </p:nvSpPr>
            <p:spPr bwMode="auto">
              <a:xfrm>
                <a:off x="1660" y="3875"/>
                <a:ext cx="9" cy="1"/>
              </a:xfrm>
              <a:custGeom>
                <a:avLst/>
                <a:gdLst>
                  <a:gd name="T0" fmla="*/ 1 w 9"/>
                  <a:gd name="T1" fmla="*/ 0 h 1"/>
                  <a:gd name="T2" fmla="*/ 1 w 9"/>
                  <a:gd name="T3" fmla="*/ 0 h 1"/>
                  <a:gd name="T4" fmla="*/ 1 w 9"/>
                  <a:gd name="T5" fmla="*/ 0 h 1"/>
                  <a:gd name="T6" fmla="*/ 1 w 9"/>
                  <a:gd name="T7" fmla="*/ 0 h 1"/>
                  <a:gd name="T8" fmla="*/ 1 w 9"/>
                  <a:gd name="T9" fmla="*/ 0 h 1"/>
                  <a:gd name="T10" fmla="*/ 1 w 9"/>
                  <a:gd name="T11" fmla="*/ 0 h 1"/>
                  <a:gd name="T12" fmla="*/ 2 w 9"/>
                  <a:gd name="T13" fmla="*/ 0 h 1"/>
                  <a:gd name="T14" fmla="*/ 2 w 9"/>
                  <a:gd name="T15" fmla="*/ 0 h 1"/>
                  <a:gd name="T16" fmla="*/ 3 w 9"/>
                  <a:gd name="T17" fmla="*/ 0 h 1"/>
                  <a:gd name="T18" fmla="*/ 3 w 9"/>
                  <a:gd name="T19" fmla="*/ 0 h 1"/>
                  <a:gd name="T20" fmla="*/ 3 w 9"/>
                  <a:gd name="T21" fmla="*/ 0 h 1"/>
                  <a:gd name="T22" fmla="*/ 3 w 9"/>
                  <a:gd name="T23" fmla="*/ 0 h 1"/>
                  <a:gd name="T24" fmla="*/ 3 w 9"/>
                  <a:gd name="T25" fmla="*/ 0 h 1"/>
                  <a:gd name="T26" fmla="*/ 3 w 9"/>
                  <a:gd name="T27" fmla="*/ 0 h 1"/>
                  <a:gd name="T28" fmla="*/ 4 w 9"/>
                  <a:gd name="T29" fmla="*/ 0 h 1"/>
                  <a:gd name="T30" fmla="*/ 4 w 9"/>
                  <a:gd name="T31" fmla="*/ 0 h 1"/>
                  <a:gd name="T32" fmla="*/ 4 w 9"/>
                  <a:gd name="T33" fmla="*/ 0 h 1"/>
                  <a:gd name="T34" fmla="*/ 4 w 9"/>
                  <a:gd name="T35" fmla="*/ 0 h 1"/>
                  <a:gd name="T36" fmla="*/ 4 w 9"/>
                  <a:gd name="T37" fmla="*/ 0 h 1"/>
                  <a:gd name="T38" fmla="*/ 5 w 9"/>
                  <a:gd name="T39" fmla="*/ 0 h 1"/>
                  <a:gd name="T40" fmla="*/ 5 w 9"/>
                  <a:gd name="T41" fmla="*/ 0 h 1"/>
                  <a:gd name="T42" fmla="*/ 5 w 9"/>
                  <a:gd name="T43" fmla="*/ 1 h 1"/>
                  <a:gd name="T44" fmla="*/ 5 w 9"/>
                  <a:gd name="T45" fmla="*/ 1 h 1"/>
                  <a:gd name="T46" fmla="*/ 5 w 9"/>
                  <a:gd name="T47" fmla="*/ 1 h 1"/>
                  <a:gd name="T48" fmla="*/ 5 w 9"/>
                  <a:gd name="T49" fmla="*/ 1 h 1"/>
                  <a:gd name="T50" fmla="*/ 6 w 9"/>
                  <a:gd name="T51" fmla="*/ 0 h 1"/>
                  <a:gd name="T52" fmla="*/ 6 w 9"/>
                  <a:gd name="T53" fmla="*/ 1 h 1"/>
                  <a:gd name="T54" fmla="*/ 6 w 9"/>
                  <a:gd name="T55" fmla="*/ 1 h 1"/>
                  <a:gd name="T56" fmla="*/ 6 w 9"/>
                  <a:gd name="T57" fmla="*/ 1 h 1"/>
                  <a:gd name="T58" fmla="*/ 6 w 9"/>
                  <a:gd name="T59" fmla="*/ 1 h 1"/>
                  <a:gd name="T60" fmla="*/ 6 w 9"/>
                  <a:gd name="T61" fmla="*/ 1 h 1"/>
                  <a:gd name="T62" fmla="*/ 6 w 9"/>
                  <a:gd name="T63" fmla="*/ 1 h 1"/>
                  <a:gd name="T64" fmla="*/ 6 w 9"/>
                  <a:gd name="T65" fmla="*/ 1 h 1"/>
                  <a:gd name="T66" fmla="*/ 7 w 9"/>
                  <a:gd name="T67" fmla="*/ 1 h 1"/>
                  <a:gd name="T68" fmla="*/ 7 w 9"/>
                  <a:gd name="T69" fmla="*/ 1 h 1"/>
                  <a:gd name="T70" fmla="*/ 7 w 9"/>
                  <a:gd name="T71" fmla="*/ 1 h 1"/>
                  <a:gd name="T72" fmla="*/ 7 w 9"/>
                  <a:gd name="T73" fmla="*/ 1 h 1"/>
                  <a:gd name="T74" fmla="*/ 7 w 9"/>
                  <a:gd name="T75" fmla="*/ 1 h 1"/>
                  <a:gd name="T76" fmla="*/ 7 w 9"/>
                  <a:gd name="T77" fmla="*/ 1 h 1"/>
                  <a:gd name="T78" fmla="*/ 8 w 9"/>
                  <a:gd name="T79" fmla="*/ 1 h 1"/>
                  <a:gd name="T80" fmla="*/ 8 w 9"/>
                  <a:gd name="T81" fmla="*/ 1 h 1"/>
                  <a:gd name="T82" fmla="*/ 8 w 9"/>
                  <a:gd name="T83" fmla="*/ 1 h 1"/>
                  <a:gd name="T84" fmla="*/ 9 w 9"/>
                  <a:gd name="T85" fmla="*/ 1 h 1"/>
                  <a:gd name="T86" fmla="*/ 9 w 9"/>
                  <a:gd name="T87" fmla="*/ 1 h 1"/>
                  <a:gd name="T88" fmla="*/ 9 w 9"/>
                  <a:gd name="T89" fmla="*/ 1 h 1"/>
                  <a:gd name="T90" fmla="*/ 9 w 9"/>
                  <a:gd name="T91" fmla="*/ 1 h 1"/>
                  <a:gd name="T92" fmla="*/ 9 w 9"/>
                  <a:gd name="T93" fmla="*/ 1 h 1"/>
                  <a:gd name="T94" fmla="*/ 9 w 9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95" name="Freeform 168"/>
              <p:cNvSpPr>
                <a:spLocks/>
              </p:cNvSpPr>
              <p:nvPr/>
            </p:nvSpPr>
            <p:spPr bwMode="auto">
              <a:xfrm>
                <a:off x="1669" y="3876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0 w 9"/>
                  <a:gd name="T5" fmla="*/ 0 h 1"/>
                  <a:gd name="T6" fmla="*/ 1 w 9"/>
                  <a:gd name="T7" fmla="*/ 0 h 1"/>
                  <a:gd name="T8" fmla="*/ 1 w 9"/>
                  <a:gd name="T9" fmla="*/ 0 h 1"/>
                  <a:gd name="T10" fmla="*/ 2 w 9"/>
                  <a:gd name="T11" fmla="*/ 0 h 1"/>
                  <a:gd name="T12" fmla="*/ 2 w 9"/>
                  <a:gd name="T13" fmla="*/ 0 h 1"/>
                  <a:gd name="T14" fmla="*/ 2 w 9"/>
                  <a:gd name="T15" fmla="*/ 0 h 1"/>
                  <a:gd name="T16" fmla="*/ 2 w 9"/>
                  <a:gd name="T17" fmla="*/ 0 h 1"/>
                  <a:gd name="T18" fmla="*/ 2 w 9"/>
                  <a:gd name="T19" fmla="*/ 0 h 1"/>
                  <a:gd name="T20" fmla="*/ 2 w 9"/>
                  <a:gd name="T21" fmla="*/ 0 h 1"/>
                  <a:gd name="T22" fmla="*/ 2 w 9"/>
                  <a:gd name="T23" fmla="*/ 1 h 1"/>
                  <a:gd name="T24" fmla="*/ 2 w 9"/>
                  <a:gd name="T25" fmla="*/ 1 h 1"/>
                  <a:gd name="T26" fmla="*/ 3 w 9"/>
                  <a:gd name="T27" fmla="*/ 1 h 1"/>
                  <a:gd name="T28" fmla="*/ 3 w 9"/>
                  <a:gd name="T29" fmla="*/ 1 h 1"/>
                  <a:gd name="T30" fmla="*/ 3 w 9"/>
                  <a:gd name="T31" fmla="*/ 0 h 1"/>
                  <a:gd name="T32" fmla="*/ 3 w 9"/>
                  <a:gd name="T33" fmla="*/ 0 h 1"/>
                  <a:gd name="T34" fmla="*/ 3 w 9"/>
                  <a:gd name="T35" fmla="*/ 1 h 1"/>
                  <a:gd name="T36" fmla="*/ 3 w 9"/>
                  <a:gd name="T37" fmla="*/ 1 h 1"/>
                  <a:gd name="T38" fmla="*/ 4 w 9"/>
                  <a:gd name="T39" fmla="*/ 1 h 1"/>
                  <a:gd name="T40" fmla="*/ 4 w 9"/>
                  <a:gd name="T41" fmla="*/ 0 h 1"/>
                  <a:gd name="T42" fmla="*/ 4 w 9"/>
                  <a:gd name="T43" fmla="*/ 1 h 1"/>
                  <a:gd name="T44" fmla="*/ 4 w 9"/>
                  <a:gd name="T45" fmla="*/ 1 h 1"/>
                  <a:gd name="T46" fmla="*/ 4 w 9"/>
                  <a:gd name="T47" fmla="*/ 1 h 1"/>
                  <a:gd name="T48" fmla="*/ 4 w 9"/>
                  <a:gd name="T49" fmla="*/ 1 h 1"/>
                  <a:gd name="T50" fmla="*/ 5 w 9"/>
                  <a:gd name="T51" fmla="*/ 1 h 1"/>
                  <a:gd name="T52" fmla="*/ 5 w 9"/>
                  <a:gd name="T53" fmla="*/ 1 h 1"/>
                  <a:gd name="T54" fmla="*/ 5 w 9"/>
                  <a:gd name="T55" fmla="*/ 1 h 1"/>
                  <a:gd name="T56" fmla="*/ 5 w 9"/>
                  <a:gd name="T57" fmla="*/ 1 h 1"/>
                  <a:gd name="T58" fmla="*/ 5 w 9"/>
                  <a:gd name="T59" fmla="*/ 1 h 1"/>
                  <a:gd name="T60" fmla="*/ 6 w 9"/>
                  <a:gd name="T61" fmla="*/ 1 h 1"/>
                  <a:gd name="T62" fmla="*/ 6 w 9"/>
                  <a:gd name="T63" fmla="*/ 1 h 1"/>
                  <a:gd name="T64" fmla="*/ 6 w 9"/>
                  <a:gd name="T65" fmla="*/ 1 h 1"/>
                  <a:gd name="T66" fmla="*/ 6 w 9"/>
                  <a:gd name="T67" fmla="*/ 1 h 1"/>
                  <a:gd name="T68" fmla="*/ 7 w 9"/>
                  <a:gd name="T69" fmla="*/ 1 h 1"/>
                  <a:gd name="T70" fmla="*/ 7 w 9"/>
                  <a:gd name="T71" fmla="*/ 1 h 1"/>
                  <a:gd name="T72" fmla="*/ 7 w 9"/>
                  <a:gd name="T73" fmla="*/ 1 h 1"/>
                  <a:gd name="T74" fmla="*/ 7 w 9"/>
                  <a:gd name="T75" fmla="*/ 1 h 1"/>
                  <a:gd name="T76" fmla="*/ 7 w 9"/>
                  <a:gd name="T77" fmla="*/ 1 h 1"/>
                  <a:gd name="T78" fmla="*/ 7 w 9"/>
                  <a:gd name="T79" fmla="*/ 1 h 1"/>
                  <a:gd name="T80" fmla="*/ 7 w 9"/>
                  <a:gd name="T81" fmla="*/ 1 h 1"/>
                  <a:gd name="T82" fmla="*/ 7 w 9"/>
                  <a:gd name="T83" fmla="*/ 1 h 1"/>
                  <a:gd name="T84" fmla="*/ 8 w 9"/>
                  <a:gd name="T85" fmla="*/ 0 h 1"/>
                  <a:gd name="T86" fmla="*/ 8 w 9"/>
                  <a:gd name="T87" fmla="*/ 0 h 1"/>
                  <a:gd name="T88" fmla="*/ 8 w 9"/>
                  <a:gd name="T89" fmla="*/ 0 h 1"/>
                  <a:gd name="T90" fmla="*/ 8 w 9"/>
                  <a:gd name="T91" fmla="*/ 1 h 1"/>
                  <a:gd name="T92" fmla="*/ 8 w 9"/>
                  <a:gd name="T93" fmla="*/ 1 h 1"/>
                  <a:gd name="T94" fmla="*/ 9 w 9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96" name="Freeform 169"/>
              <p:cNvSpPr>
                <a:spLocks/>
              </p:cNvSpPr>
              <p:nvPr/>
            </p:nvSpPr>
            <p:spPr bwMode="auto">
              <a:xfrm>
                <a:off x="1678" y="3876"/>
                <a:ext cx="7" cy="1"/>
              </a:xfrm>
              <a:custGeom>
                <a:avLst/>
                <a:gdLst>
                  <a:gd name="T0" fmla="*/ 0 w 7"/>
                  <a:gd name="T1" fmla="*/ 1 h 1"/>
                  <a:gd name="T2" fmla="*/ 0 w 7"/>
                  <a:gd name="T3" fmla="*/ 1 h 1"/>
                  <a:gd name="T4" fmla="*/ 0 w 7"/>
                  <a:gd name="T5" fmla="*/ 1 h 1"/>
                  <a:gd name="T6" fmla="*/ 0 w 7"/>
                  <a:gd name="T7" fmla="*/ 1 h 1"/>
                  <a:gd name="T8" fmla="*/ 1 w 7"/>
                  <a:gd name="T9" fmla="*/ 1 h 1"/>
                  <a:gd name="T10" fmla="*/ 1 w 7"/>
                  <a:gd name="T11" fmla="*/ 1 h 1"/>
                  <a:gd name="T12" fmla="*/ 1 w 7"/>
                  <a:gd name="T13" fmla="*/ 1 h 1"/>
                  <a:gd name="T14" fmla="*/ 1 w 7"/>
                  <a:gd name="T15" fmla="*/ 1 h 1"/>
                  <a:gd name="T16" fmla="*/ 1 w 7"/>
                  <a:gd name="T17" fmla="*/ 1 h 1"/>
                  <a:gd name="T18" fmla="*/ 1 w 7"/>
                  <a:gd name="T19" fmla="*/ 1 h 1"/>
                  <a:gd name="T20" fmla="*/ 1 w 7"/>
                  <a:gd name="T21" fmla="*/ 1 h 1"/>
                  <a:gd name="T22" fmla="*/ 1 w 7"/>
                  <a:gd name="T23" fmla="*/ 1 h 1"/>
                  <a:gd name="T24" fmla="*/ 2 w 7"/>
                  <a:gd name="T25" fmla="*/ 1 h 1"/>
                  <a:gd name="T26" fmla="*/ 2 w 7"/>
                  <a:gd name="T27" fmla="*/ 1 h 1"/>
                  <a:gd name="T28" fmla="*/ 2 w 7"/>
                  <a:gd name="T29" fmla="*/ 1 h 1"/>
                  <a:gd name="T30" fmla="*/ 2 w 7"/>
                  <a:gd name="T31" fmla="*/ 1 h 1"/>
                  <a:gd name="T32" fmla="*/ 2 w 7"/>
                  <a:gd name="T33" fmla="*/ 1 h 1"/>
                  <a:gd name="T34" fmla="*/ 3 w 7"/>
                  <a:gd name="T35" fmla="*/ 1 h 1"/>
                  <a:gd name="T36" fmla="*/ 3 w 7"/>
                  <a:gd name="T37" fmla="*/ 1 h 1"/>
                  <a:gd name="T38" fmla="*/ 3 w 7"/>
                  <a:gd name="T39" fmla="*/ 1 h 1"/>
                  <a:gd name="T40" fmla="*/ 3 w 7"/>
                  <a:gd name="T41" fmla="*/ 1 h 1"/>
                  <a:gd name="T42" fmla="*/ 3 w 7"/>
                  <a:gd name="T43" fmla="*/ 1 h 1"/>
                  <a:gd name="T44" fmla="*/ 3 w 7"/>
                  <a:gd name="T45" fmla="*/ 1 h 1"/>
                  <a:gd name="T46" fmla="*/ 3 w 7"/>
                  <a:gd name="T47" fmla="*/ 1 h 1"/>
                  <a:gd name="T48" fmla="*/ 3 w 7"/>
                  <a:gd name="T49" fmla="*/ 1 h 1"/>
                  <a:gd name="T50" fmla="*/ 3 w 7"/>
                  <a:gd name="T51" fmla="*/ 1 h 1"/>
                  <a:gd name="T52" fmla="*/ 4 w 7"/>
                  <a:gd name="T53" fmla="*/ 1 h 1"/>
                  <a:gd name="T54" fmla="*/ 4 w 7"/>
                  <a:gd name="T55" fmla="*/ 1 h 1"/>
                  <a:gd name="T56" fmla="*/ 4 w 7"/>
                  <a:gd name="T57" fmla="*/ 1 h 1"/>
                  <a:gd name="T58" fmla="*/ 4 w 7"/>
                  <a:gd name="T59" fmla="*/ 1 h 1"/>
                  <a:gd name="T60" fmla="*/ 4 w 7"/>
                  <a:gd name="T61" fmla="*/ 1 h 1"/>
                  <a:gd name="T62" fmla="*/ 4 w 7"/>
                  <a:gd name="T63" fmla="*/ 1 h 1"/>
                  <a:gd name="T64" fmla="*/ 5 w 7"/>
                  <a:gd name="T65" fmla="*/ 1 h 1"/>
                  <a:gd name="T66" fmla="*/ 5 w 7"/>
                  <a:gd name="T67" fmla="*/ 1 h 1"/>
                  <a:gd name="T68" fmla="*/ 5 w 7"/>
                  <a:gd name="T69" fmla="*/ 1 h 1"/>
                  <a:gd name="T70" fmla="*/ 5 w 7"/>
                  <a:gd name="T71" fmla="*/ 1 h 1"/>
                  <a:gd name="T72" fmla="*/ 5 w 7"/>
                  <a:gd name="T73" fmla="*/ 1 h 1"/>
                  <a:gd name="T74" fmla="*/ 6 w 7"/>
                  <a:gd name="T75" fmla="*/ 1 h 1"/>
                  <a:gd name="T76" fmla="*/ 6 w 7"/>
                  <a:gd name="T77" fmla="*/ 1 h 1"/>
                  <a:gd name="T78" fmla="*/ 6 w 7"/>
                  <a:gd name="T79" fmla="*/ 1 h 1"/>
                  <a:gd name="T80" fmla="*/ 6 w 7"/>
                  <a:gd name="T81" fmla="*/ 1 h 1"/>
                  <a:gd name="T82" fmla="*/ 6 w 7"/>
                  <a:gd name="T83" fmla="*/ 1 h 1"/>
                  <a:gd name="T84" fmla="*/ 6 w 7"/>
                  <a:gd name="T85" fmla="*/ 1 h 1"/>
                  <a:gd name="T86" fmla="*/ 7 w 7"/>
                  <a:gd name="T87" fmla="*/ 1 h 1"/>
                  <a:gd name="T88" fmla="*/ 7 w 7"/>
                  <a:gd name="T89" fmla="*/ 1 h 1"/>
                  <a:gd name="T90" fmla="*/ 7 w 7"/>
                  <a:gd name="T91" fmla="*/ 1 h 1"/>
                  <a:gd name="T92" fmla="*/ 7 w 7"/>
                  <a:gd name="T93" fmla="*/ 1 h 1"/>
                  <a:gd name="T94" fmla="*/ 7 w 7"/>
                  <a:gd name="T95" fmla="*/ 1 h 1"/>
                  <a:gd name="T96" fmla="*/ 7 w 7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97" name="Freeform 170"/>
              <p:cNvSpPr>
                <a:spLocks/>
              </p:cNvSpPr>
              <p:nvPr/>
            </p:nvSpPr>
            <p:spPr bwMode="auto">
              <a:xfrm>
                <a:off x="1685" y="3877"/>
                <a:ext cx="9" cy="0"/>
              </a:xfrm>
              <a:custGeom>
                <a:avLst/>
                <a:gdLst>
                  <a:gd name="T0" fmla="*/ 1 w 9"/>
                  <a:gd name="T1" fmla="*/ 1 w 9"/>
                  <a:gd name="T2" fmla="*/ 1 w 9"/>
                  <a:gd name="T3" fmla="*/ 1 w 9"/>
                  <a:gd name="T4" fmla="*/ 1 w 9"/>
                  <a:gd name="T5" fmla="*/ 2 w 9"/>
                  <a:gd name="T6" fmla="*/ 2 w 9"/>
                  <a:gd name="T7" fmla="*/ 2 w 9"/>
                  <a:gd name="T8" fmla="*/ 2 w 9"/>
                  <a:gd name="T9" fmla="*/ 2 w 9"/>
                  <a:gd name="T10" fmla="*/ 2 w 9"/>
                  <a:gd name="T11" fmla="*/ 3 w 9"/>
                  <a:gd name="T12" fmla="*/ 3 w 9"/>
                  <a:gd name="T13" fmla="*/ 3 w 9"/>
                  <a:gd name="T14" fmla="*/ 3 w 9"/>
                  <a:gd name="T15" fmla="*/ 4 w 9"/>
                  <a:gd name="T16" fmla="*/ 4 w 9"/>
                  <a:gd name="T17" fmla="*/ 4 w 9"/>
                  <a:gd name="T18" fmla="*/ 4 w 9"/>
                  <a:gd name="T19" fmla="*/ 4 w 9"/>
                  <a:gd name="T20" fmla="*/ 4 w 9"/>
                  <a:gd name="T21" fmla="*/ 4 w 9"/>
                  <a:gd name="T22" fmla="*/ 4 w 9"/>
                  <a:gd name="T23" fmla="*/ 4 w 9"/>
                  <a:gd name="T24" fmla="*/ 4 w 9"/>
                  <a:gd name="T25" fmla="*/ 5 w 9"/>
                  <a:gd name="T26" fmla="*/ 5 w 9"/>
                  <a:gd name="T27" fmla="*/ 5 w 9"/>
                  <a:gd name="T28" fmla="*/ 5 w 9"/>
                  <a:gd name="T29" fmla="*/ 5 w 9"/>
                  <a:gd name="T30" fmla="*/ 6 w 9"/>
                  <a:gd name="T31" fmla="*/ 6 w 9"/>
                  <a:gd name="T32" fmla="*/ 6 w 9"/>
                  <a:gd name="T33" fmla="*/ 6 w 9"/>
                  <a:gd name="T34" fmla="*/ 7 w 9"/>
                  <a:gd name="T35" fmla="*/ 7 w 9"/>
                  <a:gd name="T36" fmla="*/ 7 w 9"/>
                  <a:gd name="T37" fmla="*/ 7 w 9"/>
                  <a:gd name="T38" fmla="*/ 7 w 9"/>
                  <a:gd name="T39" fmla="*/ 7 w 9"/>
                  <a:gd name="T40" fmla="*/ 7 w 9"/>
                  <a:gd name="T41" fmla="*/ 8 w 9"/>
                  <a:gd name="T42" fmla="*/ 8 w 9"/>
                  <a:gd name="T43" fmla="*/ 8 w 9"/>
                  <a:gd name="T44" fmla="*/ 8 w 9"/>
                  <a:gd name="T45" fmla="*/ 8 w 9"/>
                  <a:gd name="T46" fmla="*/ 9 w 9"/>
                  <a:gd name="T47" fmla="*/ 9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98" name="Freeform 171"/>
              <p:cNvSpPr>
                <a:spLocks/>
              </p:cNvSpPr>
              <p:nvPr/>
            </p:nvSpPr>
            <p:spPr bwMode="auto">
              <a:xfrm>
                <a:off x="1694" y="3872"/>
                <a:ext cx="9" cy="5"/>
              </a:xfrm>
              <a:custGeom>
                <a:avLst/>
                <a:gdLst>
                  <a:gd name="T0" fmla="*/ 0 w 9"/>
                  <a:gd name="T1" fmla="*/ 5 h 5"/>
                  <a:gd name="T2" fmla="*/ 0 w 9"/>
                  <a:gd name="T3" fmla="*/ 5 h 5"/>
                  <a:gd name="T4" fmla="*/ 1 w 9"/>
                  <a:gd name="T5" fmla="*/ 5 h 5"/>
                  <a:gd name="T6" fmla="*/ 1 w 9"/>
                  <a:gd name="T7" fmla="*/ 5 h 5"/>
                  <a:gd name="T8" fmla="*/ 1 w 9"/>
                  <a:gd name="T9" fmla="*/ 5 h 5"/>
                  <a:gd name="T10" fmla="*/ 1 w 9"/>
                  <a:gd name="T11" fmla="*/ 5 h 5"/>
                  <a:gd name="T12" fmla="*/ 1 w 9"/>
                  <a:gd name="T13" fmla="*/ 5 h 5"/>
                  <a:gd name="T14" fmla="*/ 1 w 9"/>
                  <a:gd name="T15" fmla="*/ 5 h 5"/>
                  <a:gd name="T16" fmla="*/ 2 w 9"/>
                  <a:gd name="T17" fmla="*/ 5 h 5"/>
                  <a:gd name="T18" fmla="*/ 2 w 9"/>
                  <a:gd name="T19" fmla="*/ 5 h 5"/>
                  <a:gd name="T20" fmla="*/ 2 w 9"/>
                  <a:gd name="T21" fmla="*/ 5 h 5"/>
                  <a:gd name="T22" fmla="*/ 2 w 9"/>
                  <a:gd name="T23" fmla="*/ 5 h 5"/>
                  <a:gd name="T24" fmla="*/ 2 w 9"/>
                  <a:gd name="T25" fmla="*/ 5 h 5"/>
                  <a:gd name="T26" fmla="*/ 3 w 9"/>
                  <a:gd name="T27" fmla="*/ 5 h 5"/>
                  <a:gd name="T28" fmla="*/ 3 w 9"/>
                  <a:gd name="T29" fmla="*/ 5 h 5"/>
                  <a:gd name="T30" fmla="*/ 3 w 9"/>
                  <a:gd name="T31" fmla="*/ 4 h 5"/>
                  <a:gd name="T32" fmla="*/ 3 w 9"/>
                  <a:gd name="T33" fmla="*/ 5 h 5"/>
                  <a:gd name="T34" fmla="*/ 3 w 9"/>
                  <a:gd name="T35" fmla="*/ 5 h 5"/>
                  <a:gd name="T36" fmla="*/ 3 w 9"/>
                  <a:gd name="T37" fmla="*/ 5 h 5"/>
                  <a:gd name="T38" fmla="*/ 4 w 9"/>
                  <a:gd name="T39" fmla="*/ 5 h 5"/>
                  <a:gd name="T40" fmla="*/ 4 w 9"/>
                  <a:gd name="T41" fmla="*/ 5 h 5"/>
                  <a:gd name="T42" fmla="*/ 4 w 9"/>
                  <a:gd name="T43" fmla="*/ 5 h 5"/>
                  <a:gd name="T44" fmla="*/ 4 w 9"/>
                  <a:gd name="T45" fmla="*/ 4 h 5"/>
                  <a:gd name="T46" fmla="*/ 5 w 9"/>
                  <a:gd name="T47" fmla="*/ 4 h 5"/>
                  <a:gd name="T48" fmla="*/ 5 w 9"/>
                  <a:gd name="T49" fmla="*/ 4 h 5"/>
                  <a:gd name="T50" fmla="*/ 5 w 9"/>
                  <a:gd name="T51" fmla="*/ 4 h 5"/>
                  <a:gd name="T52" fmla="*/ 5 w 9"/>
                  <a:gd name="T53" fmla="*/ 4 h 5"/>
                  <a:gd name="T54" fmla="*/ 5 w 9"/>
                  <a:gd name="T55" fmla="*/ 4 h 5"/>
                  <a:gd name="T56" fmla="*/ 5 w 9"/>
                  <a:gd name="T57" fmla="*/ 4 h 5"/>
                  <a:gd name="T58" fmla="*/ 5 w 9"/>
                  <a:gd name="T59" fmla="*/ 4 h 5"/>
                  <a:gd name="T60" fmla="*/ 6 w 9"/>
                  <a:gd name="T61" fmla="*/ 4 h 5"/>
                  <a:gd name="T62" fmla="*/ 6 w 9"/>
                  <a:gd name="T63" fmla="*/ 4 h 5"/>
                  <a:gd name="T64" fmla="*/ 6 w 9"/>
                  <a:gd name="T65" fmla="*/ 3 h 5"/>
                  <a:gd name="T66" fmla="*/ 6 w 9"/>
                  <a:gd name="T67" fmla="*/ 3 h 5"/>
                  <a:gd name="T68" fmla="*/ 7 w 9"/>
                  <a:gd name="T69" fmla="*/ 3 h 5"/>
                  <a:gd name="T70" fmla="*/ 7 w 9"/>
                  <a:gd name="T71" fmla="*/ 3 h 5"/>
                  <a:gd name="T72" fmla="*/ 7 w 9"/>
                  <a:gd name="T73" fmla="*/ 3 h 5"/>
                  <a:gd name="T74" fmla="*/ 7 w 9"/>
                  <a:gd name="T75" fmla="*/ 3 h 5"/>
                  <a:gd name="T76" fmla="*/ 8 w 9"/>
                  <a:gd name="T77" fmla="*/ 2 h 5"/>
                  <a:gd name="T78" fmla="*/ 8 w 9"/>
                  <a:gd name="T79" fmla="*/ 2 h 5"/>
                  <a:gd name="T80" fmla="*/ 8 w 9"/>
                  <a:gd name="T81" fmla="*/ 2 h 5"/>
                  <a:gd name="T82" fmla="*/ 8 w 9"/>
                  <a:gd name="T83" fmla="*/ 2 h 5"/>
                  <a:gd name="T84" fmla="*/ 8 w 9"/>
                  <a:gd name="T85" fmla="*/ 2 h 5"/>
                  <a:gd name="T86" fmla="*/ 8 w 9"/>
                  <a:gd name="T87" fmla="*/ 2 h 5"/>
                  <a:gd name="T88" fmla="*/ 8 w 9"/>
                  <a:gd name="T89" fmla="*/ 2 h 5"/>
                  <a:gd name="T90" fmla="*/ 8 w 9"/>
                  <a:gd name="T91" fmla="*/ 2 h 5"/>
                  <a:gd name="T92" fmla="*/ 9 w 9"/>
                  <a:gd name="T93" fmla="*/ 0 h 5"/>
                  <a:gd name="T94" fmla="*/ 9 w 9"/>
                  <a:gd name="T9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99" name="Freeform 172"/>
              <p:cNvSpPr>
                <a:spLocks/>
              </p:cNvSpPr>
              <p:nvPr/>
            </p:nvSpPr>
            <p:spPr bwMode="auto">
              <a:xfrm>
                <a:off x="1703" y="3593"/>
                <a:ext cx="11" cy="279"/>
              </a:xfrm>
              <a:custGeom>
                <a:avLst/>
                <a:gdLst>
                  <a:gd name="T0" fmla="*/ 0 w 11"/>
                  <a:gd name="T1" fmla="*/ 279 h 279"/>
                  <a:gd name="T2" fmla="*/ 1 w 11"/>
                  <a:gd name="T3" fmla="*/ 279 h 279"/>
                  <a:gd name="T4" fmla="*/ 1 w 11"/>
                  <a:gd name="T5" fmla="*/ 279 h 279"/>
                  <a:gd name="T6" fmla="*/ 1 w 11"/>
                  <a:gd name="T7" fmla="*/ 279 h 279"/>
                  <a:gd name="T8" fmla="*/ 1 w 11"/>
                  <a:gd name="T9" fmla="*/ 279 h 279"/>
                  <a:gd name="T10" fmla="*/ 1 w 11"/>
                  <a:gd name="T11" fmla="*/ 278 h 279"/>
                  <a:gd name="T12" fmla="*/ 1 w 11"/>
                  <a:gd name="T13" fmla="*/ 277 h 279"/>
                  <a:gd name="T14" fmla="*/ 2 w 11"/>
                  <a:gd name="T15" fmla="*/ 277 h 279"/>
                  <a:gd name="T16" fmla="*/ 2 w 11"/>
                  <a:gd name="T17" fmla="*/ 276 h 279"/>
                  <a:gd name="T18" fmla="*/ 2 w 11"/>
                  <a:gd name="T19" fmla="*/ 275 h 279"/>
                  <a:gd name="T20" fmla="*/ 3 w 11"/>
                  <a:gd name="T21" fmla="*/ 274 h 279"/>
                  <a:gd name="T22" fmla="*/ 3 w 11"/>
                  <a:gd name="T23" fmla="*/ 273 h 279"/>
                  <a:gd name="T24" fmla="*/ 3 w 11"/>
                  <a:gd name="T25" fmla="*/ 272 h 279"/>
                  <a:gd name="T26" fmla="*/ 3 w 11"/>
                  <a:gd name="T27" fmla="*/ 271 h 279"/>
                  <a:gd name="T28" fmla="*/ 4 w 11"/>
                  <a:gd name="T29" fmla="*/ 270 h 279"/>
                  <a:gd name="T30" fmla="*/ 4 w 11"/>
                  <a:gd name="T31" fmla="*/ 268 h 279"/>
                  <a:gd name="T32" fmla="*/ 4 w 11"/>
                  <a:gd name="T33" fmla="*/ 267 h 279"/>
                  <a:gd name="T34" fmla="*/ 4 w 11"/>
                  <a:gd name="T35" fmla="*/ 265 h 279"/>
                  <a:gd name="T36" fmla="*/ 4 w 11"/>
                  <a:gd name="T37" fmla="*/ 263 h 279"/>
                  <a:gd name="T38" fmla="*/ 5 w 11"/>
                  <a:gd name="T39" fmla="*/ 261 h 279"/>
                  <a:gd name="T40" fmla="*/ 5 w 11"/>
                  <a:gd name="T41" fmla="*/ 259 h 279"/>
                  <a:gd name="T42" fmla="*/ 5 w 11"/>
                  <a:gd name="T43" fmla="*/ 257 h 279"/>
                  <a:gd name="T44" fmla="*/ 5 w 11"/>
                  <a:gd name="T45" fmla="*/ 254 h 279"/>
                  <a:gd name="T46" fmla="*/ 6 w 11"/>
                  <a:gd name="T47" fmla="*/ 251 h 279"/>
                  <a:gd name="T48" fmla="*/ 6 w 11"/>
                  <a:gd name="T49" fmla="*/ 247 h 279"/>
                  <a:gd name="T50" fmla="*/ 6 w 11"/>
                  <a:gd name="T51" fmla="*/ 244 h 279"/>
                  <a:gd name="T52" fmla="*/ 6 w 11"/>
                  <a:gd name="T53" fmla="*/ 241 h 279"/>
                  <a:gd name="T54" fmla="*/ 6 w 11"/>
                  <a:gd name="T55" fmla="*/ 236 h 279"/>
                  <a:gd name="T56" fmla="*/ 7 w 11"/>
                  <a:gd name="T57" fmla="*/ 232 h 279"/>
                  <a:gd name="T58" fmla="*/ 7 w 11"/>
                  <a:gd name="T59" fmla="*/ 227 h 279"/>
                  <a:gd name="T60" fmla="*/ 7 w 11"/>
                  <a:gd name="T61" fmla="*/ 221 h 279"/>
                  <a:gd name="T62" fmla="*/ 8 w 11"/>
                  <a:gd name="T63" fmla="*/ 216 h 279"/>
                  <a:gd name="T64" fmla="*/ 8 w 11"/>
                  <a:gd name="T65" fmla="*/ 208 h 279"/>
                  <a:gd name="T66" fmla="*/ 8 w 11"/>
                  <a:gd name="T67" fmla="*/ 201 h 279"/>
                  <a:gd name="T68" fmla="*/ 8 w 11"/>
                  <a:gd name="T69" fmla="*/ 194 h 279"/>
                  <a:gd name="T70" fmla="*/ 9 w 11"/>
                  <a:gd name="T71" fmla="*/ 185 h 279"/>
                  <a:gd name="T72" fmla="*/ 9 w 11"/>
                  <a:gd name="T73" fmla="*/ 176 h 279"/>
                  <a:gd name="T74" fmla="*/ 9 w 11"/>
                  <a:gd name="T75" fmla="*/ 166 h 279"/>
                  <a:gd name="T76" fmla="*/ 9 w 11"/>
                  <a:gd name="T77" fmla="*/ 155 h 279"/>
                  <a:gd name="T78" fmla="*/ 9 w 11"/>
                  <a:gd name="T79" fmla="*/ 143 h 279"/>
                  <a:gd name="T80" fmla="*/ 10 w 11"/>
                  <a:gd name="T81" fmla="*/ 131 h 279"/>
                  <a:gd name="T82" fmla="*/ 10 w 11"/>
                  <a:gd name="T83" fmla="*/ 118 h 279"/>
                  <a:gd name="T84" fmla="*/ 10 w 11"/>
                  <a:gd name="T85" fmla="*/ 104 h 279"/>
                  <a:gd name="T86" fmla="*/ 10 w 11"/>
                  <a:gd name="T87" fmla="*/ 88 h 279"/>
                  <a:gd name="T88" fmla="*/ 11 w 11"/>
                  <a:gd name="T89" fmla="*/ 71 h 279"/>
                  <a:gd name="T90" fmla="*/ 11 w 11"/>
                  <a:gd name="T91" fmla="*/ 54 h 279"/>
                  <a:gd name="T92" fmla="*/ 11 w 11"/>
                  <a:gd name="T93" fmla="*/ 35 h 279"/>
                  <a:gd name="T94" fmla="*/ 11 w 11"/>
                  <a:gd name="T95" fmla="*/ 15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9">
                    <a:moveTo>
                      <a:pt x="0" y="279"/>
                    </a:moveTo>
                    <a:lnTo>
                      <a:pt x="0" y="279"/>
                    </a:lnTo>
                    <a:lnTo>
                      <a:pt x="0" y="279"/>
                    </a:lnTo>
                    <a:lnTo>
                      <a:pt x="1" y="279"/>
                    </a:lnTo>
                    <a:lnTo>
                      <a:pt x="1" y="279"/>
                    </a:lnTo>
                    <a:lnTo>
                      <a:pt x="1" y="279"/>
                    </a:lnTo>
                    <a:lnTo>
                      <a:pt x="1" y="279"/>
                    </a:lnTo>
                    <a:lnTo>
                      <a:pt x="1" y="279"/>
                    </a:lnTo>
                    <a:lnTo>
                      <a:pt x="1" y="279"/>
                    </a:lnTo>
                    <a:lnTo>
                      <a:pt x="1" y="279"/>
                    </a:lnTo>
                    <a:lnTo>
                      <a:pt x="1" y="278"/>
                    </a:lnTo>
                    <a:lnTo>
                      <a:pt x="1" y="278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" y="277"/>
                    </a:lnTo>
                    <a:lnTo>
                      <a:pt x="2" y="276"/>
                    </a:lnTo>
                    <a:lnTo>
                      <a:pt x="2" y="276"/>
                    </a:lnTo>
                    <a:lnTo>
                      <a:pt x="2" y="275"/>
                    </a:lnTo>
                    <a:lnTo>
                      <a:pt x="2" y="275"/>
                    </a:lnTo>
                    <a:lnTo>
                      <a:pt x="2" y="274"/>
                    </a:lnTo>
                    <a:lnTo>
                      <a:pt x="3" y="274"/>
                    </a:lnTo>
                    <a:lnTo>
                      <a:pt x="3" y="273"/>
                    </a:lnTo>
                    <a:lnTo>
                      <a:pt x="3" y="273"/>
                    </a:lnTo>
                    <a:lnTo>
                      <a:pt x="3" y="272"/>
                    </a:lnTo>
                    <a:lnTo>
                      <a:pt x="3" y="272"/>
                    </a:lnTo>
                    <a:lnTo>
                      <a:pt x="3" y="271"/>
                    </a:lnTo>
                    <a:lnTo>
                      <a:pt x="3" y="271"/>
                    </a:lnTo>
                    <a:lnTo>
                      <a:pt x="3" y="270"/>
                    </a:lnTo>
                    <a:lnTo>
                      <a:pt x="4" y="270"/>
                    </a:lnTo>
                    <a:lnTo>
                      <a:pt x="4" y="269"/>
                    </a:lnTo>
                    <a:lnTo>
                      <a:pt x="4" y="268"/>
                    </a:lnTo>
                    <a:lnTo>
                      <a:pt x="4" y="267"/>
                    </a:lnTo>
                    <a:lnTo>
                      <a:pt x="4" y="267"/>
                    </a:lnTo>
                    <a:lnTo>
                      <a:pt x="4" y="265"/>
                    </a:lnTo>
                    <a:lnTo>
                      <a:pt x="4" y="265"/>
                    </a:lnTo>
                    <a:lnTo>
                      <a:pt x="4" y="264"/>
                    </a:lnTo>
                    <a:lnTo>
                      <a:pt x="4" y="263"/>
                    </a:lnTo>
                    <a:lnTo>
                      <a:pt x="4" y="262"/>
                    </a:lnTo>
                    <a:lnTo>
                      <a:pt x="5" y="261"/>
                    </a:lnTo>
                    <a:lnTo>
                      <a:pt x="5" y="260"/>
                    </a:lnTo>
                    <a:lnTo>
                      <a:pt x="5" y="259"/>
                    </a:lnTo>
                    <a:lnTo>
                      <a:pt x="5" y="258"/>
                    </a:lnTo>
                    <a:lnTo>
                      <a:pt x="5" y="257"/>
                    </a:lnTo>
                    <a:lnTo>
                      <a:pt x="5" y="255"/>
                    </a:lnTo>
                    <a:lnTo>
                      <a:pt x="5" y="254"/>
                    </a:lnTo>
                    <a:lnTo>
                      <a:pt x="5" y="251"/>
                    </a:lnTo>
                    <a:lnTo>
                      <a:pt x="6" y="251"/>
                    </a:lnTo>
                    <a:lnTo>
                      <a:pt x="6" y="248"/>
                    </a:lnTo>
                    <a:lnTo>
                      <a:pt x="6" y="247"/>
                    </a:lnTo>
                    <a:lnTo>
                      <a:pt x="6" y="245"/>
                    </a:lnTo>
                    <a:lnTo>
                      <a:pt x="6" y="244"/>
                    </a:lnTo>
                    <a:lnTo>
                      <a:pt x="6" y="241"/>
                    </a:lnTo>
                    <a:lnTo>
                      <a:pt x="6" y="241"/>
                    </a:lnTo>
                    <a:lnTo>
                      <a:pt x="6" y="237"/>
                    </a:lnTo>
                    <a:lnTo>
                      <a:pt x="6" y="236"/>
                    </a:lnTo>
                    <a:lnTo>
                      <a:pt x="6" y="233"/>
                    </a:lnTo>
                    <a:lnTo>
                      <a:pt x="7" y="232"/>
                    </a:lnTo>
                    <a:lnTo>
                      <a:pt x="7" y="227"/>
                    </a:lnTo>
                    <a:lnTo>
                      <a:pt x="7" y="227"/>
                    </a:lnTo>
                    <a:lnTo>
                      <a:pt x="7" y="223"/>
                    </a:lnTo>
                    <a:lnTo>
                      <a:pt x="7" y="221"/>
                    </a:lnTo>
                    <a:lnTo>
                      <a:pt x="7" y="217"/>
                    </a:lnTo>
                    <a:lnTo>
                      <a:pt x="8" y="216"/>
                    </a:lnTo>
                    <a:lnTo>
                      <a:pt x="8" y="211"/>
                    </a:lnTo>
                    <a:lnTo>
                      <a:pt x="8" y="208"/>
                    </a:lnTo>
                    <a:lnTo>
                      <a:pt x="8" y="203"/>
                    </a:lnTo>
                    <a:lnTo>
                      <a:pt x="8" y="201"/>
                    </a:lnTo>
                    <a:lnTo>
                      <a:pt x="8" y="195"/>
                    </a:lnTo>
                    <a:lnTo>
                      <a:pt x="8" y="194"/>
                    </a:lnTo>
                    <a:lnTo>
                      <a:pt x="8" y="187"/>
                    </a:lnTo>
                    <a:lnTo>
                      <a:pt x="9" y="185"/>
                    </a:lnTo>
                    <a:lnTo>
                      <a:pt x="9" y="179"/>
                    </a:lnTo>
                    <a:lnTo>
                      <a:pt x="9" y="176"/>
                    </a:lnTo>
                    <a:lnTo>
                      <a:pt x="9" y="168"/>
                    </a:lnTo>
                    <a:lnTo>
                      <a:pt x="9" y="166"/>
                    </a:lnTo>
                    <a:lnTo>
                      <a:pt x="9" y="158"/>
                    </a:lnTo>
                    <a:lnTo>
                      <a:pt x="9" y="155"/>
                    </a:lnTo>
                    <a:lnTo>
                      <a:pt x="9" y="146"/>
                    </a:lnTo>
                    <a:lnTo>
                      <a:pt x="9" y="143"/>
                    </a:lnTo>
                    <a:lnTo>
                      <a:pt x="9" y="134"/>
                    </a:lnTo>
                    <a:lnTo>
                      <a:pt x="10" y="131"/>
                    </a:lnTo>
                    <a:lnTo>
                      <a:pt x="10" y="121"/>
                    </a:lnTo>
                    <a:lnTo>
                      <a:pt x="10" y="118"/>
                    </a:lnTo>
                    <a:lnTo>
                      <a:pt x="10" y="107"/>
                    </a:lnTo>
                    <a:lnTo>
                      <a:pt x="10" y="104"/>
                    </a:lnTo>
                    <a:lnTo>
                      <a:pt x="10" y="92"/>
                    </a:lnTo>
                    <a:lnTo>
                      <a:pt x="10" y="88"/>
                    </a:lnTo>
                    <a:lnTo>
                      <a:pt x="10" y="76"/>
                    </a:lnTo>
                    <a:lnTo>
                      <a:pt x="11" y="71"/>
                    </a:lnTo>
                    <a:lnTo>
                      <a:pt x="11" y="58"/>
                    </a:lnTo>
                    <a:lnTo>
                      <a:pt x="11" y="54"/>
                    </a:lnTo>
                    <a:lnTo>
                      <a:pt x="11" y="40"/>
                    </a:lnTo>
                    <a:lnTo>
                      <a:pt x="11" y="35"/>
                    </a:lnTo>
                    <a:lnTo>
                      <a:pt x="11" y="20"/>
                    </a:lnTo>
                    <a:lnTo>
                      <a:pt x="11" y="15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00" name="Freeform 173"/>
              <p:cNvSpPr>
                <a:spLocks/>
              </p:cNvSpPr>
              <p:nvPr/>
            </p:nvSpPr>
            <p:spPr bwMode="auto">
              <a:xfrm>
                <a:off x="1714" y="2348"/>
                <a:ext cx="12" cy="1245"/>
              </a:xfrm>
              <a:custGeom>
                <a:avLst/>
                <a:gdLst>
                  <a:gd name="T0" fmla="*/ 0 w 12"/>
                  <a:gd name="T1" fmla="*/ 1239 h 1245"/>
                  <a:gd name="T2" fmla="*/ 1 w 12"/>
                  <a:gd name="T3" fmla="*/ 1218 h 1245"/>
                  <a:gd name="T4" fmla="*/ 1 w 12"/>
                  <a:gd name="T5" fmla="*/ 1194 h 1245"/>
                  <a:gd name="T6" fmla="*/ 1 w 12"/>
                  <a:gd name="T7" fmla="*/ 1170 h 1245"/>
                  <a:gd name="T8" fmla="*/ 1 w 12"/>
                  <a:gd name="T9" fmla="*/ 1144 h 1245"/>
                  <a:gd name="T10" fmla="*/ 2 w 12"/>
                  <a:gd name="T11" fmla="*/ 1117 h 1245"/>
                  <a:gd name="T12" fmla="*/ 2 w 12"/>
                  <a:gd name="T13" fmla="*/ 1089 h 1245"/>
                  <a:gd name="T14" fmla="*/ 2 w 12"/>
                  <a:gd name="T15" fmla="*/ 1060 h 1245"/>
                  <a:gd name="T16" fmla="*/ 3 w 12"/>
                  <a:gd name="T17" fmla="*/ 1030 h 1245"/>
                  <a:gd name="T18" fmla="*/ 3 w 12"/>
                  <a:gd name="T19" fmla="*/ 998 h 1245"/>
                  <a:gd name="T20" fmla="*/ 3 w 12"/>
                  <a:gd name="T21" fmla="*/ 966 h 1245"/>
                  <a:gd name="T22" fmla="*/ 3 w 12"/>
                  <a:gd name="T23" fmla="*/ 933 h 1245"/>
                  <a:gd name="T24" fmla="*/ 3 w 12"/>
                  <a:gd name="T25" fmla="*/ 899 h 1245"/>
                  <a:gd name="T26" fmla="*/ 3 w 12"/>
                  <a:gd name="T27" fmla="*/ 865 h 1245"/>
                  <a:gd name="T28" fmla="*/ 4 w 12"/>
                  <a:gd name="T29" fmla="*/ 829 h 1245"/>
                  <a:gd name="T30" fmla="*/ 4 w 12"/>
                  <a:gd name="T31" fmla="*/ 793 h 1245"/>
                  <a:gd name="T32" fmla="*/ 4 w 12"/>
                  <a:gd name="T33" fmla="*/ 757 h 1245"/>
                  <a:gd name="T34" fmla="*/ 5 w 12"/>
                  <a:gd name="T35" fmla="*/ 720 h 1245"/>
                  <a:gd name="T36" fmla="*/ 5 w 12"/>
                  <a:gd name="T37" fmla="*/ 683 h 1245"/>
                  <a:gd name="T38" fmla="*/ 5 w 12"/>
                  <a:gd name="T39" fmla="*/ 646 h 1245"/>
                  <a:gd name="T40" fmla="*/ 5 w 12"/>
                  <a:gd name="T41" fmla="*/ 609 h 1245"/>
                  <a:gd name="T42" fmla="*/ 5 w 12"/>
                  <a:gd name="T43" fmla="*/ 573 h 1245"/>
                  <a:gd name="T44" fmla="*/ 6 w 12"/>
                  <a:gd name="T45" fmla="*/ 536 h 1245"/>
                  <a:gd name="T46" fmla="*/ 6 w 12"/>
                  <a:gd name="T47" fmla="*/ 501 h 1245"/>
                  <a:gd name="T48" fmla="*/ 6 w 12"/>
                  <a:gd name="T49" fmla="*/ 465 h 1245"/>
                  <a:gd name="T50" fmla="*/ 6 w 12"/>
                  <a:gd name="T51" fmla="*/ 431 h 1245"/>
                  <a:gd name="T52" fmla="*/ 7 w 12"/>
                  <a:gd name="T53" fmla="*/ 396 h 1245"/>
                  <a:gd name="T54" fmla="*/ 7 w 12"/>
                  <a:gd name="T55" fmla="*/ 363 h 1245"/>
                  <a:gd name="T56" fmla="*/ 7 w 12"/>
                  <a:gd name="T57" fmla="*/ 332 h 1245"/>
                  <a:gd name="T58" fmla="*/ 8 w 12"/>
                  <a:gd name="T59" fmla="*/ 302 h 1245"/>
                  <a:gd name="T60" fmla="*/ 8 w 12"/>
                  <a:gd name="T61" fmla="*/ 272 h 1245"/>
                  <a:gd name="T62" fmla="*/ 8 w 12"/>
                  <a:gd name="T63" fmla="*/ 243 h 1245"/>
                  <a:gd name="T64" fmla="*/ 8 w 12"/>
                  <a:gd name="T65" fmla="*/ 217 h 1245"/>
                  <a:gd name="T66" fmla="*/ 8 w 12"/>
                  <a:gd name="T67" fmla="*/ 191 h 1245"/>
                  <a:gd name="T68" fmla="*/ 8 w 12"/>
                  <a:gd name="T69" fmla="*/ 168 h 1245"/>
                  <a:gd name="T70" fmla="*/ 9 w 12"/>
                  <a:gd name="T71" fmla="*/ 145 h 1245"/>
                  <a:gd name="T72" fmla="*/ 9 w 12"/>
                  <a:gd name="T73" fmla="*/ 124 h 1245"/>
                  <a:gd name="T74" fmla="*/ 9 w 12"/>
                  <a:gd name="T75" fmla="*/ 105 h 1245"/>
                  <a:gd name="T76" fmla="*/ 10 w 12"/>
                  <a:gd name="T77" fmla="*/ 88 h 1245"/>
                  <a:gd name="T78" fmla="*/ 10 w 12"/>
                  <a:gd name="T79" fmla="*/ 71 h 1245"/>
                  <a:gd name="T80" fmla="*/ 10 w 12"/>
                  <a:gd name="T81" fmla="*/ 57 h 1245"/>
                  <a:gd name="T82" fmla="*/ 10 w 12"/>
                  <a:gd name="T83" fmla="*/ 46 h 1245"/>
                  <a:gd name="T84" fmla="*/ 10 w 12"/>
                  <a:gd name="T85" fmla="*/ 34 h 1245"/>
                  <a:gd name="T86" fmla="*/ 10 w 12"/>
                  <a:gd name="T87" fmla="*/ 25 h 1245"/>
                  <a:gd name="T88" fmla="*/ 11 w 12"/>
                  <a:gd name="T89" fmla="*/ 17 h 1245"/>
                  <a:gd name="T90" fmla="*/ 11 w 12"/>
                  <a:gd name="T91" fmla="*/ 10 h 1245"/>
                  <a:gd name="T92" fmla="*/ 11 w 12"/>
                  <a:gd name="T93" fmla="*/ 5 h 1245"/>
                  <a:gd name="T94" fmla="*/ 12 w 12"/>
                  <a:gd name="T95" fmla="*/ 2 h 1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" h="1245">
                    <a:moveTo>
                      <a:pt x="0" y="1245"/>
                    </a:moveTo>
                    <a:lnTo>
                      <a:pt x="0" y="1239"/>
                    </a:lnTo>
                    <a:lnTo>
                      <a:pt x="0" y="1223"/>
                    </a:lnTo>
                    <a:lnTo>
                      <a:pt x="1" y="1218"/>
                    </a:lnTo>
                    <a:lnTo>
                      <a:pt x="1" y="1200"/>
                    </a:lnTo>
                    <a:lnTo>
                      <a:pt x="1" y="1194"/>
                    </a:lnTo>
                    <a:lnTo>
                      <a:pt x="1" y="1176"/>
                    </a:lnTo>
                    <a:lnTo>
                      <a:pt x="1" y="1170"/>
                    </a:lnTo>
                    <a:lnTo>
                      <a:pt x="1" y="1151"/>
                    </a:lnTo>
                    <a:lnTo>
                      <a:pt x="1" y="1144"/>
                    </a:lnTo>
                    <a:lnTo>
                      <a:pt x="1" y="1124"/>
                    </a:lnTo>
                    <a:lnTo>
                      <a:pt x="2" y="1117"/>
                    </a:lnTo>
                    <a:lnTo>
                      <a:pt x="2" y="1096"/>
                    </a:lnTo>
                    <a:lnTo>
                      <a:pt x="2" y="1089"/>
                    </a:lnTo>
                    <a:lnTo>
                      <a:pt x="2" y="1067"/>
                    </a:lnTo>
                    <a:lnTo>
                      <a:pt x="2" y="1060"/>
                    </a:lnTo>
                    <a:lnTo>
                      <a:pt x="2" y="1038"/>
                    </a:lnTo>
                    <a:lnTo>
                      <a:pt x="3" y="1030"/>
                    </a:lnTo>
                    <a:lnTo>
                      <a:pt x="3" y="1006"/>
                    </a:lnTo>
                    <a:lnTo>
                      <a:pt x="3" y="998"/>
                    </a:lnTo>
                    <a:lnTo>
                      <a:pt x="3" y="974"/>
                    </a:lnTo>
                    <a:lnTo>
                      <a:pt x="3" y="966"/>
                    </a:lnTo>
                    <a:lnTo>
                      <a:pt x="3" y="941"/>
                    </a:lnTo>
                    <a:lnTo>
                      <a:pt x="3" y="933"/>
                    </a:lnTo>
                    <a:lnTo>
                      <a:pt x="3" y="907"/>
                    </a:lnTo>
                    <a:lnTo>
                      <a:pt x="3" y="899"/>
                    </a:lnTo>
                    <a:lnTo>
                      <a:pt x="3" y="873"/>
                    </a:lnTo>
                    <a:lnTo>
                      <a:pt x="3" y="865"/>
                    </a:lnTo>
                    <a:lnTo>
                      <a:pt x="3" y="838"/>
                    </a:lnTo>
                    <a:lnTo>
                      <a:pt x="4" y="829"/>
                    </a:lnTo>
                    <a:lnTo>
                      <a:pt x="4" y="802"/>
                    </a:lnTo>
                    <a:lnTo>
                      <a:pt x="4" y="793"/>
                    </a:lnTo>
                    <a:lnTo>
                      <a:pt x="4" y="766"/>
                    </a:lnTo>
                    <a:lnTo>
                      <a:pt x="4" y="757"/>
                    </a:lnTo>
                    <a:lnTo>
                      <a:pt x="4" y="729"/>
                    </a:lnTo>
                    <a:lnTo>
                      <a:pt x="5" y="720"/>
                    </a:lnTo>
                    <a:lnTo>
                      <a:pt x="5" y="693"/>
                    </a:lnTo>
                    <a:lnTo>
                      <a:pt x="5" y="683"/>
                    </a:lnTo>
                    <a:lnTo>
                      <a:pt x="5" y="655"/>
                    </a:lnTo>
                    <a:lnTo>
                      <a:pt x="5" y="646"/>
                    </a:lnTo>
                    <a:lnTo>
                      <a:pt x="5" y="618"/>
                    </a:lnTo>
                    <a:lnTo>
                      <a:pt x="5" y="609"/>
                    </a:lnTo>
                    <a:lnTo>
                      <a:pt x="5" y="582"/>
                    </a:lnTo>
                    <a:lnTo>
                      <a:pt x="5" y="573"/>
                    </a:lnTo>
                    <a:lnTo>
                      <a:pt x="5" y="545"/>
                    </a:lnTo>
                    <a:lnTo>
                      <a:pt x="6" y="536"/>
                    </a:lnTo>
                    <a:lnTo>
                      <a:pt x="6" y="509"/>
                    </a:lnTo>
                    <a:lnTo>
                      <a:pt x="6" y="501"/>
                    </a:lnTo>
                    <a:lnTo>
                      <a:pt x="6" y="474"/>
                    </a:lnTo>
                    <a:lnTo>
                      <a:pt x="6" y="465"/>
                    </a:lnTo>
                    <a:lnTo>
                      <a:pt x="6" y="439"/>
                    </a:lnTo>
                    <a:lnTo>
                      <a:pt x="6" y="431"/>
                    </a:lnTo>
                    <a:lnTo>
                      <a:pt x="6" y="406"/>
                    </a:lnTo>
                    <a:lnTo>
                      <a:pt x="7" y="396"/>
                    </a:lnTo>
                    <a:lnTo>
                      <a:pt x="7" y="372"/>
                    </a:lnTo>
                    <a:lnTo>
                      <a:pt x="7" y="363"/>
                    </a:lnTo>
                    <a:lnTo>
                      <a:pt x="7" y="340"/>
                    </a:lnTo>
                    <a:lnTo>
                      <a:pt x="7" y="332"/>
                    </a:lnTo>
                    <a:lnTo>
                      <a:pt x="7" y="309"/>
                    </a:lnTo>
                    <a:lnTo>
                      <a:pt x="8" y="302"/>
                    </a:lnTo>
                    <a:lnTo>
                      <a:pt x="8" y="279"/>
                    </a:lnTo>
                    <a:lnTo>
                      <a:pt x="8" y="272"/>
                    </a:lnTo>
                    <a:lnTo>
                      <a:pt x="8" y="250"/>
                    </a:lnTo>
                    <a:lnTo>
                      <a:pt x="8" y="243"/>
                    </a:lnTo>
                    <a:lnTo>
                      <a:pt x="8" y="224"/>
                    </a:lnTo>
                    <a:lnTo>
                      <a:pt x="8" y="217"/>
                    </a:lnTo>
                    <a:lnTo>
                      <a:pt x="8" y="198"/>
                    </a:lnTo>
                    <a:lnTo>
                      <a:pt x="8" y="191"/>
                    </a:lnTo>
                    <a:lnTo>
                      <a:pt x="8" y="173"/>
                    </a:lnTo>
                    <a:lnTo>
                      <a:pt x="8" y="168"/>
                    </a:lnTo>
                    <a:lnTo>
                      <a:pt x="8" y="151"/>
                    </a:lnTo>
                    <a:lnTo>
                      <a:pt x="9" y="145"/>
                    </a:lnTo>
                    <a:lnTo>
                      <a:pt x="9" y="129"/>
                    </a:lnTo>
                    <a:lnTo>
                      <a:pt x="9" y="124"/>
                    </a:lnTo>
                    <a:lnTo>
                      <a:pt x="9" y="110"/>
                    </a:lnTo>
                    <a:lnTo>
                      <a:pt x="9" y="105"/>
                    </a:lnTo>
                    <a:lnTo>
                      <a:pt x="9" y="93"/>
                    </a:lnTo>
                    <a:lnTo>
                      <a:pt x="10" y="88"/>
                    </a:lnTo>
                    <a:lnTo>
                      <a:pt x="10" y="76"/>
                    </a:lnTo>
                    <a:lnTo>
                      <a:pt x="10" y="71"/>
                    </a:lnTo>
                    <a:lnTo>
                      <a:pt x="10" y="61"/>
                    </a:lnTo>
                    <a:lnTo>
                      <a:pt x="10" y="57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10" y="27"/>
                    </a:lnTo>
                    <a:lnTo>
                      <a:pt x="10" y="25"/>
                    </a:lnTo>
                    <a:lnTo>
                      <a:pt x="10" y="19"/>
                    </a:lnTo>
                    <a:lnTo>
                      <a:pt x="11" y="17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01" name="Freeform 174"/>
              <p:cNvSpPr>
                <a:spLocks/>
              </p:cNvSpPr>
              <p:nvPr/>
            </p:nvSpPr>
            <p:spPr bwMode="auto">
              <a:xfrm>
                <a:off x="1726" y="2347"/>
                <a:ext cx="6" cy="334"/>
              </a:xfrm>
              <a:custGeom>
                <a:avLst/>
                <a:gdLst>
                  <a:gd name="T0" fmla="*/ 0 w 6"/>
                  <a:gd name="T1" fmla="*/ 0 h 334"/>
                  <a:gd name="T2" fmla="*/ 0 w 6"/>
                  <a:gd name="T3" fmla="*/ 0 h 334"/>
                  <a:gd name="T4" fmla="*/ 0 w 6"/>
                  <a:gd name="T5" fmla="*/ 0 h 334"/>
                  <a:gd name="T6" fmla="*/ 0 w 6"/>
                  <a:gd name="T7" fmla="*/ 1 h 334"/>
                  <a:gd name="T8" fmla="*/ 0 w 6"/>
                  <a:gd name="T9" fmla="*/ 1 h 334"/>
                  <a:gd name="T10" fmla="*/ 1 w 6"/>
                  <a:gd name="T11" fmla="*/ 3 h 334"/>
                  <a:gd name="T12" fmla="*/ 1 w 6"/>
                  <a:gd name="T13" fmla="*/ 3 h 334"/>
                  <a:gd name="T14" fmla="*/ 1 w 6"/>
                  <a:gd name="T15" fmla="*/ 6 h 334"/>
                  <a:gd name="T16" fmla="*/ 1 w 6"/>
                  <a:gd name="T17" fmla="*/ 6 h 334"/>
                  <a:gd name="T18" fmla="*/ 1 w 6"/>
                  <a:gd name="T19" fmla="*/ 11 h 334"/>
                  <a:gd name="T20" fmla="*/ 1 w 6"/>
                  <a:gd name="T21" fmla="*/ 11 h 334"/>
                  <a:gd name="T22" fmla="*/ 1 w 6"/>
                  <a:gd name="T23" fmla="*/ 17 h 334"/>
                  <a:gd name="T24" fmla="*/ 1 w 6"/>
                  <a:gd name="T25" fmla="*/ 17 h 334"/>
                  <a:gd name="T26" fmla="*/ 1 w 6"/>
                  <a:gd name="T27" fmla="*/ 24 h 334"/>
                  <a:gd name="T28" fmla="*/ 1 w 6"/>
                  <a:gd name="T29" fmla="*/ 24 h 334"/>
                  <a:gd name="T30" fmla="*/ 2 w 6"/>
                  <a:gd name="T31" fmla="*/ 32 h 334"/>
                  <a:gd name="T32" fmla="*/ 2 w 6"/>
                  <a:gd name="T33" fmla="*/ 32 h 334"/>
                  <a:gd name="T34" fmla="*/ 2 w 6"/>
                  <a:gd name="T35" fmla="*/ 43 h 334"/>
                  <a:gd name="T36" fmla="*/ 2 w 6"/>
                  <a:gd name="T37" fmla="*/ 43 h 334"/>
                  <a:gd name="T38" fmla="*/ 2 w 6"/>
                  <a:gd name="T39" fmla="*/ 54 h 334"/>
                  <a:gd name="T40" fmla="*/ 2 w 6"/>
                  <a:gd name="T41" fmla="*/ 54 h 334"/>
                  <a:gd name="T42" fmla="*/ 2 w 6"/>
                  <a:gd name="T43" fmla="*/ 65 h 334"/>
                  <a:gd name="T44" fmla="*/ 2 w 6"/>
                  <a:gd name="T45" fmla="*/ 65 h 334"/>
                  <a:gd name="T46" fmla="*/ 3 w 6"/>
                  <a:gd name="T47" fmla="*/ 78 h 334"/>
                  <a:gd name="T48" fmla="*/ 3 w 6"/>
                  <a:gd name="T49" fmla="*/ 78 h 334"/>
                  <a:gd name="T50" fmla="*/ 3 w 6"/>
                  <a:gd name="T51" fmla="*/ 92 h 334"/>
                  <a:gd name="T52" fmla="*/ 3 w 6"/>
                  <a:gd name="T53" fmla="*/ 92 h 334"/>
                  <a:gd name="T54" fmla="*/ 3 w 6"/>
                  <a:gd name="T55" fmla="*/ 108 h 334"/>
                  <a:gd name="T56" fmla="*/ 3 w 6"/>
                  <a:gd name="T57" fmla="*/ 108 h 334"/>
                  <a:gd name="T58" fmla="*/ 3 w 6"/>
                  <a:gd name="T59" fmla="*/ 124 h 334"/>
                  <a:gd name="T60" fmla="*/ 3 w 6"/>
                  <a:gd name="T61" fmla="*/ 124 h 334"/>
                  <a:gd name="T62" fmla="*/ 3 w 6"/>
                  <a:gd name="T63" fmla="*/ 141 h 334"/>
                  <a:gd name="T64" fmla="*/ 3 w 6"/>
                  <a:gd name="T65" fmla="*/ 141 h 334"/>
                  <a:gd name="T66" fmla="*/ 4 w 6"/>
                  <a:gd name="T67" fmla="*/ 160 h 334"/>
                  <a:gd name="T68" fmla="*/ 4 w 6"/>
                  <a:gd name="T69" fmla="*/ 160 h 334"/>
                  <a:gd name="T70" fmla="*/ 4 w 6"/>
                  <a:gd name="T71" fmla="*/ 179 h 334"/>
                  <a:gd name="T72" fmla="*/ 4 w 6"/>
                  <a:gd name="T73" fmla="*/ 179 h 334"/>
                  <a:gd name="T74" fmla="*/ 4 w 6"/>
                  <a:gd name="T75" fmla="*/ 200 h 334"/>
                  <a:gd name="T76" fmla="*/ 4 w 6"/>
                  <a:gd name="T77" fmla="*/ 200 h 334"/>
                  <a:gd name="T78" fmla="*/ 4 w 6"/>
                  <a:gd name="T79" fmla="*/ 222 h 334"/>
                  <a:gd name="T80" fmla="*/ 4 w 6"/>
                  <a:gd name="T81" fmla="*/ 222 h 334"/>
                  <a:gd name="T82" fmla="*/ 5 w 6"/>
                  <a:gd name="T83" fmla="*/ 243 h 334"/>
                  <a:gd name="T84" fmla="*/ 5 w 6"/>
                  <a:gd name="T85" fmla="*/ 243 h 334"/>
                  <a:gd name="T86" fmla="*/ 5 w 6"/>
                  <a:gd name="T87" fmla="*/ 266 h 334"/>
                  <a:gd name="T88" fmla="*/ 5 w 6"/>
                  <a:gd name="T89" fmla="*/ 266 h 334"/>
                  <a:gd name="T90" fmla="*/ 5 w 6"/>
                  <a:gd name="T91" fmla="*/ 290 h 334"/>
                  <a:gd name="T92" fmla="*/ 5 w 6"/>
                  <a:gd name="T93" fmla="*/ 290 h 334"/>
                  <a:gd name="T94" fmla="*/ 6 w 6"/>
                  <a:gd name="T95" fmla="*/ 315 h 334"/>
                  <a:gd name="T96" fmla="*/ 6 w 6"/>
                  <a:gd name="T97" fmla="*/ 315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334">
                    <a:moveTo>
                      <a:pt x="0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6"/>
                    </a:lnTo>
                    <a:lnTo>
                      <a:pt x="1" y="11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23"/>
                    </a:lnTo>
                    <a:lnTo>
                      <a:pt x="1" y="17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30"/>
                    </a:lnTo>
                    <a:lnTo>
                      <a:pt x="1" y="24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2" y="40"/>
                    </a:lnTo>
                    <a:lnTo>
                      <a:pt x="2" y="32"/>
                    </a:lnTo>
                    <a:lnTo>
                      <a:pt x="2" y="40"/>
                    </a:lnTo>
                    <a:lnTo>
                      <a:pt x="2" y="43"/>
                    </a:lnTo>
                    <a:lnTo>
                      <a:pt x="2" y="51"/>
                    </a:lnTo>
                    <a:lnTo>
                      <a:pt x="2" y="43"/>
                    </a:lnTo>
                    <a:lnTo>
                      <a:pt x="2" y="51"/>
                    </a:lnTo>
                    <a:lnTo>
                      <a:pt x="2" y="54"/>
                    </a:lnTo>
                    <a:lnTo>
                      <a:pt x="2" y="63"/>
                    </a:lnTo>
                    <a:lnTo>
                      <a:pt x="2" y="54"/>
                    </a:lnTo>
                    <a:lnTo>
                      <a:pt x="2" y="63"/>
                    </a:lnTo>
                    <a:lnTo>
                      <a:pt x="2" y="65"/>
                    </a:lnTo>
                    <a:lnTo>
                      <a:pt x="2" y="75"/>
                    </a:lnTo>
                    <a:lnTo>
                      <a:pt x="2" y="65"/>
                    </a:lnTo>
                    <a:lnTo>
                      <a:pt x="2" y="75"/>
                    </a:lnTo>
                    <a:lnTo>
                      <a:pt x="3" y="78"/>
                    </a:lnTo>
                    <a:lnTo>
                      <a:pt x="3" y="89"/>
                    </a:lnTo>
                    <a:lnTo>
                      <a:pt x="3" y="78"/>
                    </a:lnTo>
                    <a:lnTo>
                      <a:pt x="3" y="89"/>
                    </a:lnTo>
                    <a:lnTo>
                      <a:pt x="3" y="92"/>
                    </a:lnTo>
                    <a:lnTo>
                      <a:pt x="3" y="103"/>
                    </a:lnTo>
                    <a:lnTo>
                      <a:pt x="3" y="92"/>
                    </a:lnTo>
                    <a:lnTo>
                      <a:pt x="3" y="103"/>
                    </a:lnTo>
                    <a:lnTo>
                      <a:pt x="3" y="108"/>
                    </a:lnTo>
                    <a:lnTo>
                      <a:pt x="3" y="120"/>
                    </a:lnTo>
                    <a:lnTo>
                      <a:pt x="3" y="108"/>
                    </a:lnTo>
                    <a:lnTo>
                      <a:pt x="3" y="120"/>
                    </a:lnTo>
                    <a:lnTo>
                      <a:pt x="3" y="124"/>
                    </a:lnTo>
                    <a:lnTo>
                      <a:pt x="3" y="136"/>
                    </a:lnTo>
                    <a:lnTo>
                      <a:pt x="3" y="124"/>
                    </a:lnTo>
                    <a:lnTo>
                      <a:pt x="3" y="136"/>
                    </a:lnTo>
                    <a:lnTo>
                      <a:pt x="3" y="141"/>
                    </a:lnTo>
                    <a:lnTo>
                      <a:pt x="3" y="155"/>
                    </a:lnTo>
                    <a:lnTo>
                      <a:pt x="3" y="141"/>
                    </a:lnTo>
                    <a:lnTo>
                      <a:pt x="3" y="155"/>
                    </a:lnTo>
                    <a:lnTo>
                      <a:pt x="4" y="160"/>
                    </a:lnTo>
                    <a:lnTo>
                      <a:pt x="4" y="174"/>
                    </a:lnTo>
                    <a:lnTo>
                      <a:pt x="4" y="160"/>
                    </a:lnTo>
                    <a:lnTo>
                      <a:pt x="4" y="174"/>
                    </a:lnTo>
                    <a:lnTo>
                      <a:pt x="4" y="179"/>
                    </a:lnTo>
                    <a:lnTo>
                      <a:pt x="4" y="195"/>
                    </a:lnTo>
                    <a:lnTo>
                      <a:pt x="4" y="179"/>
                    </a:lnTo>
                    <a:lnTo>
                      <a:pt x="4" y="195"/>
                    </a:lnTo>
                    <a:lnTo>
                      <a:pt x="4" y="200"/>
                    </a:lnTo>
                    <a:lnTo>
                      <a:pt x="4" y="216"/>
                    </a:lnTo>
                    <a:lnTo>
                      <a:pt x="4" y="200"/>
                    </a:lnTo>
                    <a:lnTo>
                      <a:pt x="4" y="216"/>
                    </a:lnTo>
                    <a:lnTo>
                      <a:pt x="4" y="222"/>
                    </a:lnTo>
                    <a:lnTo>
                      <a:pt x="4" y="238"/>
                    </a:lnTo>
                    <a:lnTo>
                      <a:pt x="4" y="222"/>
                    </a:lnTo>
                    <a:lnTo>
                      <a:pt x="4" y="238"/>
                    </a:lnTo>
                    <a:lnTo>
                      <a:pt x="5" y="243"/>
                    </a:lnTo>
                    <a:lnTo>
                      <a:pt x="5" y="261"/>
                    </a:lnTo>
                    <a:lnTo>
                      <a:pt x="5" y="243"/>
                    </a:lnTo>
                    <a:lnTo>
                      <a:pt x="5" y="261"/>
                    </a:lnTo>
                    <a:lnTo>
                      <a:pt x="5" y="266"/>
                    </a:lnTo>
                    <a:lnTo>
                      <a:pt x="5" y="284"/>
                    </a:lnTo>
                    <a:lnTo>
                      <a:pt x="5" y="266"/>
                    </a:lnTo>
                    <a:lnTo>
                      <a:pt x="5" y="284"/>
                    </a:lnTo>
                    <a:lnTo>
                      <a:pt x="5" y="290"/>
                    </a:lnTo>
                    <a:lnTo>
                      <a:pt x="5" y="309"/>
                    </a:lnTo>
                    <a:lnTo>
                      <a:pt x="5" y="290"/>
                    </a:lnTo>
                    <a:lnTo>
                      <a:pt x="5" y="309"/>
                    </a:lnTo>
                    <a:lnTo>
                      <a:pt x="6" y="315"/>
                    </a:lnTo>
                    <a:lnTo>
                      <a:pt x="6" y="334"/>
                    </a:lnTo>
                    <a:lnTo>
                      <a:pt x="6" y="315"/>
                    </a:lnTo>
                    <a:lnTo>
                      <a:pt x="6" y="334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02" name="Freeform 175"/>
              <p:cNvSpPr>
                <a:spLocks/>
              </p:cNvSpPr>
              <p:nvPr/>
            </p:nvSpPr>
            <p:spPr bwMode="auto">
              <a:xfrm>
                <a:off x="1732" y="2681"/>
                <a:ext cx="5" cy="677"/>
              </a:xfrm>
              <a:custGeom>
                <a:avLst/>
                <a:gdLst>
                  <a:gd name="T0" fmla="*/ 0 w 5"/>
                  <a:gd name="T1" fmla="*/ 7 h 677"/>
                  <a:gd name="T2" fmla="*/ 0 w 5"/>
                  <a:gd name="T3" fmla="*/ 7 h 677"/>
                  <a:gd name="T4" fmla="*/ 0 w 5"/>
                  <a:gd name="T5" fmla="*/ 33 h 677"/>
                  <a:gd name="T6" fmla="*/ 0 w 5"/>
                  <a:gd name="T7" fmla="*/ 33 h 677"/>
                  <a:gd name="T8" fmla="*/ 0 w 5"/>
                  <a:gd name="T9" fmla="*/ 61 h 677"/>
                  <a:gd name="T10" fmla="*/ 0 w 5"/>
                  <a:gd name="T11" fmla="*/ 61 h 677"/>
                  <a:gd name="T12" fmla="*/ 0 w 5"/>
                  <a:gd name="T13" fmla="*/ 88 h 677"/>
                  <a:gd name="T14" fmla="*/ 0 w 5"/>
                  <a:gd name="T15" fmla="*/ 88 h 677"/>
                  <a:gd name="T16" fmla="*/ 1 w 5"/>
                  <a:gd name="T17" fmla="*/ 116 h 677"/>
                  <a:gd name="T18" fmla="*/ 1 w 5"/>
                  <a:gd name="T19" fmla="*/ 116 h 677"/>
                  <a:gd name="T20" fmla="*/ 1 w 5"/>
                  <a:gd name="T21" fmla="*/ 145 h 677"/>
                  <a:gd name="T22" fmla="*/ 1 w 5"/>
                  <a:gd name="T23" fmla="*/ 145 h 677"/>
                  <a:gd name="T24" fmla="*/ 1 w 5"/>
                  <a:gd name="T25" fmla="*/ 174 h 677"/>
                  <a:gd name="T26" fmla="*/ 1 w 5"/>
                  <a:gd name="T27" fmla="*/ 174 h 677"/>
                  <a:gd name="T28" fmla="*/ 1 w 5"/>
                  <a:gd name="T29" fmla="*/ 203 h 677"/>
                  <a:gd name="T30" fmla="*/ 1 w 5"/>
                  <a:gd name="T31" fmla="*/ 203 h 677"/>
                  <a:gd name="T32" fmla="*/ 2 w 5"/>
                  <a:gd name="T33" fmla="*/ 232 h 677"/>
                  <a:gd name="T34" fmla="*/ 2 w 5"/>
                  <a:gd name="T35" fmla="*/ 232 h 677"/>
                  <a:gd name="T36" fmla="*/ 2 w 5"/>
                  <a:gd name="T37" fmla="*/ 263 h 677"/>
                  <a:gd name="T38" fmla="*/ 2 w 5"/>
                  <a:gd name="T39" fmla="*/ 263 h 677"/>
                  <a:gd name="T40" fmla="*/ 2 w 5"/>
                  <a:gd name="T41" fmla="*/ 292 h 677"/>
                  <a:gd name="T42" fmla="*/ 2 w 5"/>
                  <a:gd name="T43" fmla="*/ 292 h 677"/>
                  <a:gd name="T44" fmla="*/ 2 w 5"/>
                  <a:gd name="T45" fmla="*/ 322 h 677"/>
                  <a:gd name="T46" fmla="*/ 2 w 5"/>
                  <a:gd name="T47" fmla="*/ 322 h 677"/>
                  <a:gd name="T48" fmla="*/ 2 w 5"/>
                  <a:gd name="T49" fmla="*/ 352 h 677"/>
                  <a:gd name="T50" fmla="*/ 2 w 5"/>
                  <a:gd name="T51" fmla="*/ 352 h 677"/>
                  <a:gd name="T52" fmla="*/ 3 w 5"/>
                  <a:gd name="T53" fmla="*/ 381 h 677"/>
                  <a:gd name="T54" fmla="*/ 3 w 5"/>
                  <a:gd name="T55" fmla="*/ 381 h 677"/>
                  <a:gd name="T56" fmla="*/ 3 w 5"/>
                  <a:gd name="T57" fmla="*/ 411 h 677"/>
                  <a:gd name="T58" fmla="*/ 3 w 5"/>
                  <a:gd name="T59" fmla="*/ 411 h 677"/>
                  <a:gd name="T60" fmla="*/ 3 w 5"/>
                  <a:gd name="T61" fmla="*/ 440 h 677"/>
                  <a:gd name="T62" fmla="*/ 3 w 5"/>
                  <a:gd name="T63" fmla="*/ 440 h 677"/>
                  <a:gd name="T64" fmla="*/ 3 w 5"/>
                  <a:gd name="T65" fmla="*/ 469 h 677"/>
                  <a:gd name="T66" fmla="*/ 3 w 5"/>
                  <a:gd name="T67" fmla="*/ 469 h 677"/>
                  <a:gd name="T68" fmla="*/ 4 w 5"/>
                  <a:gd name="T69" fmla="*/ 498 h 677"/>
                  <a:gd name="T70" fmla="*/ 4 w 5"/>
                  <a:gd name="T71" fmla="*/ 498 h 677"/>
                  <a:gd name="T72" fmla="*/ 4 w 5"/>
                  <a:gd name="T73" fmla="*/ 526 h 677"/>
                  <a:gd name="T74" fmla="*/ 4 w 5"/>
                  <a:gd name="T75" fmla="*/ 526 h 677"/>
                  <a:gd name="T76" fmla="*/ 4 w 5"/>
                  <a:gd name="T77" fmla="*/ 554 h 677"/>
                  <a:gd name="T78" fmla="*/ 4 w 5"/>
                  <a:gd name="T79" fmla="*/ 554 h 677"/>
                  <a:gd name="T80" fmla="*/ 5 w 5"/>
                  <a:gd name="T81" fmla="*/ 581 h 677"/>
                  <a:gd name="T82" fmla="*/ 5 w 5"/>
                  <a:gd name="T83" fmla="*/ 581 h 677"/>
                  <a:gd name="T84" fmla="*/ 5 w 5"/>
                  <a:gd name="T85" fmla="*/ 607 h 677"/>
                  <a:gd name="T86" fmla="*/ 5 w 5"/>
                  <a:gd name="T87" fmla="*/ 607 h 677"/>
                  <a:gd name="T88" fmla="*/ 5 w 5"/>
                  <a:gd name="T89" fmla="*/ 633 h 677"/>
                  <a:gd name="T90" fmla="*/ 5 w 5"/>
                  <a:gd name="T91" fmla="*/ 633 h 677"/>
                  <a:gd name="T92" fmla="*/ 5 w 5"/>
                  <a:gd name="T93" fmla="*/ 659 h 677"/>
                  <a:gd name="T94" fmla="*/ 5 w 5"/>
                  <a:gd name="T95" fmla="*/ 659 h 6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677">
                    <a:moveTo>
                      <a:pt x="0" y="0"/>
                    </a:moveTo>
                    <a:lnTo>
                      <a:pt x="0" y="7"/>
                    </a:lnTo>
                    <a:lnTo>
                      <a:pt x="0" y="26"/>
                    </a:lnTo>
                    <a:lnTo>
                      <a:pt x="0" y="7"/>
                    </a:lnTo>
                    <a:lnTo>
                      <a:pt x="0" y="26"/>
                    </a:lnTo>
                    <a:lnTo>
                      <a:pt x="0" y="33"/>
                    </a:lnTo>
                    <a:lnTo>
                      <a:pt x="0" y="54"/>
                    </a:lnTo>
                    <a:lnTo>
                      <a:pt x="0" y="33"/>
                    </a:lnTo>
                    <a:lnTo>
                      <a:pt x="0" y="54"/>
                    </a:lnTo>
                    <a:lnTo>
                      <a:pt x="0" y="61"/>
                    </a:lnTo>
                    <a:lnTo>
                      <a:pt x="0" y="81"/>
                    </a:lnTo>
                    <a:lnTo>
                      <a:pt x="0" y="61"/>
                    </a:lnTo>
                    <a:lnTo>
                      <a:pt x="0" y="81"/>
                    </a:lnTo>
                    <a:lnTo>
                      <a:pt x="0" y="88"/>
                    </a:lnTo>
                    <a:lnTo>
                      <a:pt x="0" y="109"/>
                    </a:lnTo>
                    <a:lnTo>
                      <a:pt x="0" y="88"/>
                    </a:lnTo>
                    <a:lnTo>
                      <a:pt x="0" y="109"/>
                    </a:lnTo>
                    <a:lnTo>
                      <a:pt x="1" y="116"/>
                    </a:lnTo>
                    <a:lnTo>
                      <a:pt x="1" y="138"/>
                    </a:lnTo>
                    <a:lnTo>
                      <a:pt x="1" y="116"/>
                    </a:lnTo>
                    <a:lnTo>
                      <a:pt x="1" y="138"/>
                    </a:lnTo>
                    <a:lnTo>
                      <a:pt x="1" y="145"/>
                    </a:lnTo>
                    <a:lnTo>
                      <a:pt x="1" y="167"/>
                    </a:lnTo>
                    <a:lnTo>
                      <a:pt x="1" y="145"/>
                    </a:lnTo>
                    <a:lnTo>
                      <a:pt x="1" y="167"/>
                    </a:lnTo>
                    <a:lnTo>
                      <a:pt x="1" y="174"/>
                    </a:lnTo>
                    <a:lnTo>
                      <a:pt x="1" y="195"/>
                    </a:lnTo>
                    <a:lnTo>
                      <a:pt x="1" y="174"/>
                    </a:lnTo>
                    <a:lnTo>
                      <a:pt x="1" y="195"/>
                    </a:lnTo>
                    <a:lnTo>
                      <a:pt x="1" y="203"/>
                    </a:lnTo>
                    <a:lnTo>
                      <a:pt x="1" y="225"/>
                    </a:lnTo>
                    <a:lnTo>
                      <a:pt x="1" y="203"/>
                    </a:lnTo>
                    <a:lnTo>
                      <a:pt x="1" y="225"/>
                    </a:lnTo>
                    <a:lnTo>
                      <a:pt x="2" y="232"/>
                    </a:lnTo>
                    <a:lnTo>
                      <a:pt x="2" y="255"/>
                    </a:lnTo>
                    <a:lnTo>
                      <a:pt x="2" y="232"/>
                    </a:lnTo>
                    <a:lnTo>
                      <a:pt x="2" y="255"/>
                    </a:lnTo>
                    <a:lnTo>
                      <a:pt x="2" y="263"/>
                    </a:lnTo>
                    <a:lnTo>
                      <a:pt x="2" y="285"/>
                    </a:lnTo>
                    <a:lnTo>
                      <a:pt x="2" y="263"/>
                    </a:lnTo>
                    <a:lnTo>
                      <a:pt x="2" y="285"/>
                    </a:lnTo>
                    <a:lnTo>
                      <a:pt x="2" y="292"/>
                    </a:lnTo>
                    <a:lnTo>
                      <a:pt x="2" y="315"/>
                    </a:lnTo>
                    <a:lnTo>
                      <a:pt x="2" y="292"/>
                    </a:lnTo>
                    <a:lnTo>
                      <a:pt x="2" y="315"/>
                    </a:lnTo>
                    <a:lnTo>
                      <a:pt x="2" y="322"/>
                    </a:lnTo>
                    <a:lnTo>
                      <a:pt x="2" y="345"/>
                    </a:lnTo>
                    <a:lnTo>
                      <a:pt x="2" y="322"/>
                    </a:lnTo>
                    <a:lnTo>
                      <a:pt x="2" y="345"/>
                    </a:lnTo>
                    <a:lnTo>
                      <a:pt x="2" y="352"/>
                    </a:lnTo>
                    <a:lnTo>
                      <a:pt x="2" y="374"/>
                    </a:lnTo>
                    <a:lnTo>
                      <a:pt x="2" y="352"/>
                    </a:lnTo>
                    <a:lnTo>
                      <a:pt x="2" y="374"/>
                    </a:lnTo>
                    <a:lnTo>
                      <a:pt x="3" y="381"/>
                    </a:lnTo>
                    <a:lnTo>
                      <a:pt x="3" y="404"/>
                    </a:lnTo>
                    <a:lnTo>
                      <a:pt x="3" y="381"/>
                    </a:lnTo>
                    <a:lnTo>
                      <a:pt x="3" y="404"/>
                    </a:lnTo>
                    <a:lnTo>
                      <a:pt x="3" y="411"/>
                    </a:lnTo>
                    <a:lnTo>
                      <a:pt x="3" y="433"/>
                    </a:lnTo>
                    <a:lnTo>
                      <a:pt x="3" y="411"/>
                    </a:lnTo>
                    <a:lnTo>
                      <a:pt x="3" y="433"/>
                    </a:lnTo>
                    <a:lnTo>
                      <a:pt x="3" y="440"/>
                    </a:lnTo>
                    <a:lnTo>
                      <a:pt x="3" y="462"/>
                    </a:lnTo>
                    <a:lnTo>
                      <a:pt x="3" y="440"/>
                    </a:lnTo>
                    <a:lnTo>
                      <a:pt x="3" y="462"/>
                    </a:lnTo>
                    <a:lnTo>
                      <a:pt x="3" y="469"/>
                    </a:lnTo>
                    <a:lnTo>
                      <a:pt x="3" y="491"/>
                    </a:lnTo>
                    <a:lnTo>
                      <a:pt x="3" y="469"/>
                    </a:lnTo>
                    <a:lnTo>
                      <a:pt x="3" y="491"/>
                    </a:lnTo>
                    <a:lnTo>
                      <a:pt x="4" y="498"/>
                    </a:lnTo>
                    <a:lnTo>
                      <a:pt x="4" y="519"/>
                    </a:lnTo>
                    <a:lnTo>
                      <a:pt x="4" y="498"/>
                    </a:lnTo>
                    <a:lnTo>
                      <a:pt x="4" y="519"/>
                    </a:lnTo>
                    <a:lnTo>
                      <a:pt x="4" y="526"/>
                    </a:lnTo>
                    <a:lnTo>
                      <a:pt x="4" y="547"/>
                    </a:lnTo>
                    <a:lnTo>
                      <a:pt x="4" y="526"/>
                    </a:lnTo>
                    <a:lnTo>
                      <a:pt x="4" y="547"/>
                    </a:lnTo>
                    <a:lnTo>
                      <a:pt x="4" y="554"/>
                    </a:lnTo>
                    <a:lnTo>
                      <a:pt x="4" y="574"/>
                    </a:lnTo>
                    <a:lnTo>
                      <a:pt x="4" y="554"/>
                    </a:lnTo>
                    <a:lnTo>
                      <a:pt x="4" y="574"/>
                    </a:lnTo>
                    <a:lnTo>
                      <a:pt x="5" y="581"/>
                    </a:lnTo>
                    <a:lnTo>
                      <a:pt x="5" y="600"/>
                    </a:lnTo>
                    <a:lnTo>
                      <a:pt x="5" y="581"/>
                    </a:lnTo>
                    <a:lnTo>
                      <a:pt x="5" y="600"/>
                    </a:lnTo>
                    <a:lnTo>
                      <a:pt x="5" y="607"/>
                    </a:lnTo>
                    <a:lnTo>
                      <a:pt x="5" y="626"/>
                    </a:lnTo>
                    <a:lnTo>
                      <a:pt x="5" y="607"/>
                    </a:lnTo>
                    <a:lnTo>
                      <a:pt x="5" y="626"/>
                    </a:lnTo>
                    <a:lnTo>
                      <a:pt x="5" y="633"/>
                    </a:lnTo>
                    <a:lnTo>
                      <a:pt x="5" y="652"/>
                    </a:lnTo>
                    <a:lnTo>
                      <a:pt x="5" y="633"/>
                    </a:lnTo>
                    <a:lnTo>
                      <a:pt x="5" y="652"/>
                    </a:lnTo>
                    <a:lnTo>
                      <a:pt x="5" y="659"/>
                    </a:lnTo>
                    <a:lnTo>
                      <a:pt x="5" y="677"/>
                    </a:lnTo>
                    <a:lnTo>
                      <a:pt x="5" y="659"/>
                    </a:lnTo>
                    <a:lnTo>
                      <a:pt x="5" y="677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03" name="Freeform 176"/>
              <p:cNvSpPr>
                <a:spLocks/>
              </p:cNvSpPr>
              <p:nvPr/>
            </p:nvSpPr>
            <p:spPr bwMode="auto">
              <a:xfrm>
                <a:off x="1737" y="3358"/>
                <a:ext cx="6" cy="371"/>
              </a:xfrm>
              <a:custGeom>
                <a:avLst/>
                <a:gdLst>
                  <a:gd name="T0" fmla="*/ 0 w 6"/>
                  <a:gd name="T1" fmla="*/ 6 h 371"/>
                  <a:gd name="T2" fmla="*/ 0 w 6"/>
                  <a:gd name="T3" fmla="*/ 6 h 371"/>
                  <a:gd name="T4" fmla="*/ 0 w 6"/>
                  <a:gd name="T5" fmla="*/ 29 h 371"/>
                  <a:gd name="T6" fmla="*/ 0 w 6"/>
                  <a:gd name="T7" fmla="*/ 29 h 371"/>
                  <a:gd name="T8" fmla="*/ 1 w 6"/>
                  <a:gd name="T9" fmla="*/ 53 h 371"/>
                  <a:gd name="T10" fmla="*/ 1 w 6"/>
                  <a:gd name="T11" fmla="*/ 53 h 371"/>
                  <a:gd name="T12" fmla="*/ 1 w 6"/>
                  <a:gd name="T13" fmla="*/ 75 h 371"/>
                  <a:gd name="T14" fmla="*/ 1 w 6"/>
                  <a:gd name="T15" fmla="*/ 75 h 371"/>
                  <a:gd name="T16" fmla="*/ 1 w 6"/>
                  <a:gd name="T17" fmla="*/ 97 h 371"/>
                  <a:gd name="T18" fmla="*/ 1 w 6"/>
                  <a:gd name="T19" fmla="*/ 97 h 371"/>
                  <a:gd name="T20" fmla="*/ 2 w 6"/>
                  <a:gd name="T21" fmla="*/ 118 h 371"/>
                  <a:gd name="T22" fmla="*/ 2 w 6"/>
                  <a:gd name="T23" fmla="*/ 118 h 371"/>
                  <a:gd name="T24" fmla="*/ 2 w 6"/>
                  <a:gd name="T25" fmla="*/ 137 h 371"/>
                  <a:gd name="T26" fmla="*/ 2 w 6"/>
                  <a:gd name="T27" fmla="*/ 137 h 371"/>
                  <a:gd name="T28" fmla="*/ 2 w 6"/>
                  <a:gd name="T29" fmla="*/ 156 h 371"/>
                  <a:gd name="T30" fmla="*/ 2 w 6"/>
                  <a:gd name="T31" fmla="*/ 156 h 371"/>
                  <a:gd name="T32" fmla="*/ 2 w 6"/>
                  <a:gd name="T33" fmla="*/ 175 h 371"/>
                  <a:gd name="T34" fmla="*/ 2 w 6"/>
                  <a:gd name="T35" fmla="*/ 175 h 371"/>
                  <a:gd name="T36" fmla="*/ 2 w 6"/>
                  <a:gd name="T37" fmla="*/ 193 h 371"/>
                  <a:gd name="T38" fmla="*/ 2 w 6"/>
                  <a:gd name="T39" fmla="*/ 193 h 371"/>
                  <a:gd name="T40" fmla="*/ 2 w 6"/>
                  <a:gd name="T41" fmla="*/ 210 h 371"/>
                  <a:gd name="T42" fmla="*/ 2 w 6"/>
                  <a:gd name="T43" fmla="*/ 210 h 371"/>
                  <a:gd name="T44" fmla="*/ 3 w 6"/>
                  <a:gd name="T45" fmla="*/ 225 h 371"/>
                  <a:gd name="T46" fmla="*/ 3 w 6"/>
                  <a:gd name="T47" fmla="*/ 225 h 371"/>
                  <a:gd name="T48" fmla="*/ 3 w 6"/>
                  <a:gd name="T49" fmla="*/ 241 h 371"/>
                  <a:gd name="T50" fmla="*/ 3 w 6"/>
                  <a:gd name="T51" fmla="*/ 241 h 371"/>
                  <a:gd name="T52" fmla="*/ 3 w 6"/>
                  <a:gd name="T53" fmla="*/ 255 h 371"/>
                  <a:gd name="T54" fmla="*/ 3 w 6"/>
                  <a:gd name="T55" fmla="*/ 255 h 371"/>
                  <a:gd name="T56" fmla="*/ 4 w 6"/>
                  <a:gd name="T57" fmla="*/ 269 h 371"/>
                  <a:gd name="T58" fmla="*/ 4 w 6"/>
                  <a:gd name="T59" fmla="*/ 269 h 371"/>
                  <a:gd name="T60" fmla="*/ 4 w 6"/>
                  <a:gd name="T61" fmla="*/ 282 h 371"/>
                  <a:gd name="T62" fmla="*/ 4 w 6"/>
                  <a:gd name="T63" fmla="*/ 282 h 371"/>
                  <a:gd name="T64" fmla="*/ 4 w 6"/>
                  <a:gd name="T65" fmla="*/ 295 h 371"/>
                  <a:gd name="T66" fmla="*/ 4 w 6"/>
                  <a:gd name="T67" fmla="*/ 295 h 371"/>
                  <a:gd name="T68" fmla="*/ 4 w 6"/>
                  <a:gd name="T69" fmla="*/ 307 h 371"/>
                  <a:gd name="T70" fmla="*/ 4 w 6"/>
                  <a:gd name="T71" fmla="*/ 307 h 371"/>
                  <a:gd name="T72" fmla="*/ 5 w 6"/>
                  <a:gd name="T73" fmla="*/ 318 h 371"/>
                  <a:gd name="T74" fmla="*/ 5 w 6"/>
                  <a:gd name="T75" fmla="*/ 318 h 371"/>
                  <a:gd name="T76" fmla="*/ 5 w 6"/>
                  <a:gd name="T77" fmla="*/ 329 h 371"/>
                  <a:gd name="T78" fmla="*/ 5 w 6"/>
                  <a:gd name="T79" fmla="*/ 329 h 371"/>
                  <a:gd name="T80" fmla="*/ 5 w 6"/>
                  <a:gd name="T81" fmla="*/ 339 h 371"/>
                  <a:gd name="T82" fmla="*/ 5 w 6"/>
                  <a:gd name="T83" fmla="*/ 339 h 371"/>
                  <a:gd name="T84" fmla="*/ 5 w 6"/>
                  <a:gd name="T85" fmla="*/ 347 h 371"/>
                  <a:gd name="T86" fmla="*/ 5 w 6"/>
                  <a:gd name="T87" fmla="*/ 347 h 371"/>
                  <a:gd name="T88" fmla="*/ 5 w 6"/>
                  <a:gd name="T89" fmla="*/ 356 h 371"/>
                  <a:gd name="T90" fmla="*/ 5 w 6"/>
                  <a:gd name="T91" fmla="*/ 356 h 371"/>
                  <a:gd name="T92" fmla="*/ 6 w 6"/>
                  <a:gd name="T93" fmla="*/ 365 h 371"/>
                  <a:gd name="T94" fmla="*/ 6 w 6"/>
                  <a:gd name="T95" fmla="*/ 365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371">
                    <a:moveTo>
                      <a:pt x="0" y="0"/>
                    </a:moveTo>
                    <a:lnTo>
                      <a:pt x="0" y="6"/>
                    </a:lnTo>
                    <a:lnTo>
                      <a:pt x="0" y="24"/>
                    </a:lnTo>
                    <a:lnTo>
                      <a:pt x="0" y="6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47"/>
                    </a:lnTo>
                    <a:lnTo>
                      <a:pt x="0" y="29"/>
                    </a:lnTo>
                    <a:lnTo>
                      <a:pt x="0" y="47"/>
                    </a:lnTo>
                    <a:lnTo>
                      <a:pt x="1" y="53"/>
                    </a:lnTo>
                    <a:lnTo>
                      <a:pt x="1" y="69"/>
                    </a:lnTo>
                    <a:lnTo>
                      <a:pt x="1" y="53"/>
                    </a:lnTo>
                    <a:lnTo>
                      <a:pt x="1" y="69"/>
                    </a:lnTo>
                    <a:lnTo>
                      <a:pt x="1" y="75"/>
                    </a:lnTo>
                    <a:lnTo>
                      <a:pt x="1" y="91"/>
                    </a:lnTo>
                    <a:lnTo>
                      <a:pt x="1" y="75"/>
                    </a:lnTo>
                    <a:lnTo>
                      <a:pt x="1" y="91"/>
                    </a:lnTo>
                    <a:lnTo>
                      <a:pt x="1" y="97"/>
                    </a:lnTo>
                    <a:lnTo>
                      <a:pt x="1" y="112"/>
                    </a:lnTo>
                    <a:lnTo>
                      <a:pt x="1" y="97"/>
                    </a:lnTo>
                    <a:lnTo>
                      <a:pt x="1" y="112"/>
                    </a:lnTo>
                    <a:lnTo>
                      <a:pt x="2" y="118"/>
                    </a:lnTo>
                    <a:lnTo>
                      <a:pt x="2" y="132"/>
                    </a:lnTo>
                    <a:lnTo>
                      <a:pt x="2" y="118"/>
                    </a:lnTo>
                    <a:lnTo>
                      <a:pt x="2" y="132"/>
                    </a:lnTo>
                    <a:lnTo>
                      <a:pt x="2" y="137"/>
                    </a:lnTo>
                    <a:lnTo>
                      <a:pt x="2" y="152"/>
                    </a:lnTo>
                    <a:lnTo>
                      <a:pt x="2" y="137"/>
                    </a:lnTo>
                    <a:lnTo>
                      <a:pt x="2" y="152"/>
                    </a:lnTo>
                    <a:lnTo>
                      <a:pt x="2" y="156"/>
                    </a:lnTo>
                    <a:lnTo>
                      <a:pt x="2" y="170"/>
                    </a:lnTo>
                    <a:lnTo>
                      <a:pt x="2" y="156"/>
                    </a:lnTo>
                    <a:lnTo>
                      <a:pt x="2" y="170"/>
                    </a:lnTo>
                    <a:lnTo>
                      <a:pt x="2" y="175"/>
                    </a:lnTo>
                    <a:lnTo>
                      <a:pt x="2" y="189"/>
                    </a:lnTo>
                    <a:lnTo>
                      <a:pt x="2" y="175"/>
                    </a:lnTo>
                    <a:lnTo>
                      <a:pt x="2" y="189"/>
                    </a:lnTo>
                    <a:lnTo>
                      <a:pt x="2" y="193"/>
                    </a:lnTo>
                    <a:lnTo>
                      <a:pt x="2" y="206"/>
                    </a:lnTo>
                    <a:lnTo>
                      <a:pt x="2" y="193"/>
                    </a:lnTo>
                    <a:lnTo>
                      <a:pt x="2" y="206"/>
                    </a:lnTo>
                    <a:lnTo>
                      <a:pt x="2" y="210"/>
                    </a:lnTo>
                    <a:lnTo>
                      <a:pt x="2" y="222"/>
                    </a:lnTo>
                    <a:lnTo>
                      <a:pt x="2" y="210"/>
                    </a:lnTo>
                    <a:lnTo>
                      <a:pt x="2" y="222"/>
                    </a:lnTo>
                    <a:lnTo>
                      <a:pt x="3" y="225"/>
                    </a:lnTo>
                    <a:lnTo>
                      <a:pt x="3" y="237"/>
                    </a:lnTo>
                    <a:lnTo>
                      <a:pt x="3" y="225"/>
                    </a:lnTo>
                    <a:lnTo>
                      <a:pt x="3" y="237"/>
                    </a:lnTo>
                    <a:lnTo>
                      <a:pt x="3" y="241"/>
                    </a:lnTo>
                    <a:lnTo>
                      <a:pt x="3" y="251"/>
                    </a:lnTo>
                    <a:lnTo>
                      <a:pt x="3" y="241"/>
                    </a:lnTo>
                    <a:lnTo>
                      <a:pt x="3" y="251"/>
                    </a:lnTo>
                    <a:lnTo>
                      <a:pt x="3" y="255"/>
                    </a:lnTo>
                    <a:lnTo>
                      <a:pt x="3" y="265"/>
                    </a:lnTo>
                    <a:lnTo>
                      <a:pt x="3" y="255"/>
                    </a:lnTo>
                    <a:lnTo>
                      <a:pt x="3" y="265"/>
                    </a:lnTo>
                    <a:lnTo>
                      <a:pt x="4" y="269"/>
                    </a:lnTo>
                    <a:lnTo>
                      <a:pt x="4" y="279"/>
                    </a:lnTo>
                    <a:lnTo>
                      <a:pt x="4" y="269"/>
                    </a:lnTo>
                    <a:lnTo>
                      <a:pt x="4" y="279"/>
                    </a:lnTo>
                    <a:lnTo>
                      <a:pt x="4" y="282"/>
                    </a:lnTo>
                    <a:lnTo>
                      <a:pt x="4" y="291"/>
                    </a:lnTo>
                    <a:lnTo>
                      <a:pt x="4" y="282"/>
                    </a:lnTo>
                    <a:lnTo>
                      <a:pt x="4" y="291"/>
                    </a:lnTo>
                    <a:lnTo>
                      <a:pt x="4" y="295"/>
                    </a:lnTo>
                    <a:lnTo>
                      <a:pt x="4" y="303"/>
                    </a:lnTo>
                    <a:lnTo>
                      <a:pt x="4" y="295"/>
                    </a:lnTo>
                    <a:lnTo>
                      <a:pt x="4" y="303"/>
                    </a:lnTo>
                    <a:lnTo>
                      <a:pt x="4" y="307"/>
                    </a:lnTo>
                    <a:lnTo>
                      <a:pt x="4" y="315"/>
                    </a:lnTo>
                    <a:lnTo>
                      <a:pt x="4" y="307"/>
                    </a:lnTo>
                    <a:lnTo>
                      <a:pt x="4" y="315"/>
                    </a:lnTo>
                    <a:lnTo>
                      <a:pt x="5" y="318"/>
                    </a:lnTo>
                    <a:lnTo>
                      <a:pt x="5" y="326"/>
                    </a:lnTo>
                    <a:lnTo>
                      <a:pt x="5" y="318"/>
                    </a:lnTo>
                    <a:lnTo>
                      <a:pt x="5" y="326"/>
                    </a:lnTo>
                    <a:lnTo>
                      <a:pt x="5" y="329"/>
                    </a:lnTo>
                    <a:lnTo>
                      <a:pt x="5" y="336"/>
                    </a:lnTo>
                    <a:lnTo>
                      <a:pt x="5" y="329"/>
                    </a:lnTo>
                    <a:lnTo>
                      <a:pt x="5" y="336"/>
                    </a:lnTo>
                    <a:lnTo>
                      <a:pt x="5" y="339"/>
                    </a:lnTo>
                    <a:lnTo>
                      <a:pt x="5" y="345"/>
                    </a:lnTo>
                    <a:lnTo>
                      <a:pt x="5" y="339"/>
                    </a:lnTo>
                    <a:lnTo>
                      <a:pt x="5" y="345"/>
                    </a:lnTo>
                    <a:lnTo>
                      <a:pt x="5" y="347"/>
                    </a:lnTo>
                    <a:lnTo>
                      <a:pt x="5" y="354"/>
                    </a:lnTo>
                    <a:lnTo>
                      <a:pt x="5" y="347"/>
                    </a:lnTo>
                    <a:lnTo>
                      <a:pt x="5" y="354"/>
                    </a:lnTo>
                    <a:lnTo>
                      <a:pt x="5" y="356"/>
                    </a:lnTo>
                    <a:lnTo>
                      <a:pt x="5" y="363"/>
                    </a:lnTo>
                    <a:lnTo>
                      <a:pt x="5" y="356"/>
                    </a:lnTo>
                    <a:lnTo>
                      <a:pt x="5" y="363"/>
                    </a:lnTo>
                    <a:lnTo>
                      <a:pt x="6" y="365"/>
                    </a:lnTo>
                    <a:lnTo>
                      <a:pt x="6" y="371"/>
                    </a:lnTo>
                    <a:lnTo>
                      <a:pt x="6" y="365"/>
                    </a:lnTo>
                    <a:lnTo>
                      <a:pt x="6" y="37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04" name="Freeform 177"/>
              <p:cNvSpPr>
                <a:spLocks/>
              </p:cNvSpPr>
              <p:nvPr/>
            </p:nvSpPr>
            <p:spPr bwMode="auto">
              <a:xfrm>
                <a:off x="1743" y="3729"/>
                <a:ext cx="5" cy="101"/>
              </a:xfrm>
              <a:custGeom>
                <a:avLst/>
                <a:gdLst>
                  <a:gd name="T0" fmla="*/ 0 w 5"/>
                  <a:gd name="T1" fmla="*/ 2 h 101"/>
                  <a:gd name="T2" fmla="*/ 0 w 5"/>
                  <a:gd name="T3" fmla="*/ 2 h 101"/>
                  <a:gd name="T4" fmla="*/ 0 w 5"/>
                  <a:gd name="T5" fmla="*/ 9 h 101"/>
                  <a:gd name="T6" fmla="*/ 0 w 5"/>
                  <a:gd name="T7" fmla="*/ 9 h 101"/>
                  <a:gd name="T8" fmla="*/ 1 w 5"/>
                  <a:gd name="T9" fmla="*/ 16 h 101"/>
                  <a:gd name="T10" fmla="*/ 1 w 5"/>
                  <a:gd name="T11" fmla="*/ 16 h 101"/>
                  <a:gd name="T12" fmla="*/ 1 w 5"/>
                  <a:gd name="T13" fmla="*/ 23 h 101"/>
                  <a:gd name="T14" fmla="*/ 1 w 5"/>
                  <a:gd name="T15" fmla="*/ 23 h 101"/>
                  <a:gd name="T16" fmla="*/ 1 w 5"/>
                  <a:gd name="T17" fmla="*/ 30 h 101"/>
                  <a:gd name="T18" fmla="*/ 1 w 5"/>
                  <a:gd name="T19" fmla="*/ 30 h 101"/>
                  <a:gd name="T20" fmla="*/ 1 w 5"/>
                  <a:gd name="T21" fmla="*/ 36 h 101"/>
                  <a:gd name="T22" fmla="*/ 1 w 5"/>
                  <a:gd name="T23" fmla="*/ 36 h 101"/>
                  <a:gd name="T24" fmla="*/ 1 w 5"/>
                  <a:gd name="T25" fmla="*/ 42 h 101"/>
                  <a:gd name="T26" fmla="*/ 1 w 5"/>
                  <a:gd name="T27" fmla="*/ 42 h 101"/>
                  <a:gd name="T28" fmla="*/ 1 w 5"/>
                  <a:gd name="T29" fmla="*/ 47 h 101"/>
                  <a:gd name="T30" fmla="*/ 1 w 5"/>
                  <a:gd name="T31" fmla="*/ 47 h 101"/>
                  <a:gd name="T32" fmla="*/ 2 w 5"/>
                  <a:gd name="T33" fmla="*/ 52 h 101"/>
                  <a:gd name="T34" fmla="*/ 2 w 5"/>
                  <a:gd name="T35" fmla="*/ 52 h 101"/>
                  <a:gd name="T36" fmla="*/ 2 w 5"/>
                  <a:gd name="T37" fmla="*/ 56 h 101"/>
                  <a:gd name="T38" fmla="*/ 2 w 5"/>
                  <a:gd name="T39" fmla="*/ 56 h 101"/>
                  <a:gd name="T40" fmla="*/ 2 w 5"/>
                  <a:gd name="T41" fmla="*/ 61 h 101"/>
                  <a:gd name="T42" fmla="*/ 2 w 5"/>
                  <a:gd name="T43" fmla="*/ 61 h 101"/>
                  <a:gd name="T44" fmla="*/ 3 w 5"/>
                  <a:gd name="T45" fmla="*/ 65 h 101"/>
                  <a:gd name="T46" fmla="*/ 3 w 5"/>
                  <a:gd name="T47" fmla="*/ 65 h 101"/>
                  <a:gd name="T48" fmla="*/ 3 w 5"/>
                  <a:gd name="T49" fmla="*/ 69 h 101"/>
                  <a:gd name="T50" fmla="*/ 3 w 5"/>
                  <a:gd name="T51" fmla="*/ 69 h 101"/>
                  <a:gd name="T52" fmla="*/ 3 w 5"/>
                  <a:gd name="T53" fmla="*/ 72 h 101"/>
                  <a:gd name="T54" fmla="*/ 3 w 5"/>
                  <a:gd name="T55" fmla="*/ 72 h 101"/>
                  <a:gd name="T56" fmla="*/ 3 w 5"/>
                  <a:gd name="T57" fmla="*/ 76 h 101"/>
                  <a:gd name="T58" fmla="*/ 3 w 5"/>
                  <a:gd name="T59" fmla="*/ 76 h 101"/>
                  <a:gd name="T60" fmla="*/ 4 w 5"/>
                  <a:gd name="T61" fmla="*/ 79 h 101"/>
                  <a:gd name="T62" fmla="*/ 4 w 5"/>
                  <a:gd name="T63" fmla="*/ 79 h 101"/>
                  <a:gd name="T64" fmla="*/ 4 w 5"/>
                  <a:gd name="T65" fmla="*/ 82 h 101"/>
                  <a:gd name="T66" fmla="*/ 4 w 5"/>
                  <a:gd name="T67" fmla="*/ 82 h 101"/>
                  <a:gd name="T68" fmla="*/ 4 w 5"/>
                  <a:gd name="T69" fmla="*/ 85 h 101"/>
                  <a:gd name="T70" fmla="*/ 4 w 5"/>
                  <a:gd name="T71" fmla="*/ 85 h 101"/>
                  <a:gd name="T72" fmla="*/ 4 w 5"/>
                  <a:gd name="T73" fmla="*/ 88 h 101"/>
                  <a:gd name="T74" fmla="*/ 4 w 5"/>
                  <a:gd name="T75" fmla="*/ 88 h 101"/>
                  <a:gd name="T76" fmla="*/ 4 w 5"/>
                  <a:gd name="T77" fmla="*/ 90 h 101"/>
                  <a:gd name="T78" fmla="*/ 4 w 5"/>
                  <a:gd name="T79" fmla="*/ 90 h 101"/>
                  <a:gd name="T80" fmla="*/ 5 w 5"/>
                  <a:gd name="T81" fmla="*/ 92 h 101"/>
                  <a:gd name="T82" fmla="*/ 5 w 5"/>
                  <a:gd name="T83" fmla="*/ 92 h 101"/>
                  <a:gd name="T84" fmla="*/ 5 w 5"/>
                  <a:gd name="T85" fmla="*/ 95 h 101"/>
                  <a:gd name="T86" fmla="*/ 5 w 5"/>
                  <a:gd name="T87" fmla="*/ 95 h 101"/>
                  <a:gd name="T88" fmla="*/ 5 w 5"/>
                  <a:gd name="T89" fmla="*/ 98 h 101"/>
                  <a:gd name="T90" fmla="*/ 5 w 5"/>
                  <a:gd name="T91" fmla="*/ 98 h 101"/>
                  <a:gd name="T92" fmla="*/ 5 w 5"/>
                  <a:gd name="T93" fmla="*/ 99 h 101"/>
                  <a:gd name="T94" fmla="*/ 5 w 5"/>
                  <a:gd name="T95" fmla="*/ 9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01">
                    <a:moveTo>
                      <a:pt x="0" y="0"/>
                    </a:moveTo>
                    <a:lnTo>
                      <a:pt x="0" y="2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1" y="22"/>
                    </a:lnTo>
                    <a:lnTo>
                      <a:pt x="1" y="16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8"/>
                    </a:lnTo>
                    <a:lnTo>
                      <a:pt x="1" y="23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1" y="35"/>
                    </a:lnTo>
                    <a:lnTo>
                      <a:pt x="1" y="30"/>
                    </a:lnTo>
                    <a:lnTo>
                      <a:pt x="1" y="35"/>
                    </a:lnTo>
                    <a:lnTo>
                      <a:pt x="1" y="36"/>
                    </a:lnTo>
                    <a:lnTo>
                      <a:pt x="1" y="40"/>
                    </a:lnTo>
                    <a:lnTo>
                      <a:pt x="1" y="36"/>
                    </a:lnTo>
                    <a:lnTo>
                      <a:pt x="1" y="40"/>
                    </a:lnTo>
                    <a:lnTo>
                      <a:pt x="1" y="42"/>
                    </a:lnTo>
                    <a:lnTo>
                      <a:pt x="1" y="46"/>
                    </a:lnTo>
                    <a:lnTo>
                      <a:pt x="1" y="42"/>
                    </a:lnTo>
                    <a:lnTo>
                      <a:pt x="1" y="46"/>
                    </a:lnTo>
                    <a:lnTo>
                      <a:pt x="1" y="47"/>
                    </a:lnTo>
                    <a:lnTo>
                      <a:pt x="1" y="51"/>
                    </a:lnTo>
                    <a:lnTo>
                      <a:pt x="1" y="47"/>
                    </a:lnTo>
                    <a:lnTo>
                      <a:pt x="1" y="51"/>
                    </a:lnTo>
                    <a:lnTo>
                      <a:pt x="2" y="52"/>
                    </a:lnTo>
                    <a:lnTo>
                      <a:pt x="2" y="55"/>
                    </a:lnTo>
                    <a:lnTo>
                      <a:pt x="2" y="52"/>
                    </a:lnTo>
                    <a:lnTo>
                      <a:pt x="2" y="55"/>
                    </a:lnTo>
                    <a:lnTo>
                      <a:pt x="2" y="56"/>
                    </a:lnTo>
                    <a:lnTo>
                      <a:pt x="2" y="59"/>
                    </a:lnTo>
                    <a:lnTo>
                      <a:pt x="2" y="56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2" y="64"/>
                    </a:lnTo>
                    <a:lnTo>
                      <a:pt x="2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3" y="68"/>
                    </a:lnTo>
                    <a:lnTo>
                      <a:pt x="3" y="65"/>
                    </a:lnTo>
                    <a:lnTo>
                      <a:pt x="3" y="68"/>
                    </a:lnTo>
                    <a:lnTo>
                      <a:pt x="3" y="69"/>
                    </a:lnTo>
                    <a:lnTo>
                      <a:pt x="3" y="72"/>
                    </a:lnTo>
                    <a:lnTo>
                      <a:pt x="3" y="69"/>
                    </a:lnTo>
                    <a:lnTo>
                      <a:pt x="3" y="72"/>
                    </a:lnTo>
                    <a:lnTo>
                      <a:pt x="3" y="72"/>
                    </a:lnTo>
                    <a:lnTo>
                      <a:pt x="3" y="75"/>
                    </a:lnTo>
                    <a:lnTo>
                      <a:pt x="3" y="72"/>
                    </a:lnTo>
                    <a:lnTo>
                      <a:pt x="3" y="75"/>
                    </a:lnTo>
                    <a:lnTo>
                      <a:pt x="3" y="76"/>
                    </a:lnTo>
                    <a:lnTo>
                      <a:pt x="3" y="78"/>
                    </a:lnTo>
                    <a:lnTo>
                      <a:pt x="3" y="76"/>
                    </a:lnTo>
                    <a:lnTo>
                      <a:pt x="3" y="78"/>
                    </a:lnTo>
                    <a:lnTo>
                      <a:pt x="4" y="79"/>
                    </a:lnTo>
                    <a:lnTo>
                      <a:pt x="4" y="82"/>
                    </a:lnTo>
                    <a:lnTo>
                      <a:pt x="4" y="79"/>
                    </a:lnTo>
                    <a:lnTo>
                      <a:pt x="4" y="82"/>
                    </a:lnTo>
                    <a:lnTo>
                      <a:pt x="4" y="82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4" y="84"/>
                    </a:lnTo>
                    <a:lnTo>
                      <a:pt x="4" y="85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4" y="87"/>
                    </a:lnTo>
                    <a:lnTo>
                      <a:pt x="4" y="88"/>
                    </a:lnTo>
                    <a:lnTo>
                      <a:pt x="4" y="89"/>
                    </a:lnTo>
                    <a:lnTo>
                      <a:pt x="4" y="88"/>
                    </a:lnTo>
                    <a:lnTo>
                      <a:pt x="4" y="89"/>
                    </a:lnTo>
                    <a:lnTo>
                      <a:pt x="4" y="90"/>
                    </a:lnTo>
                    <a:lnTo>
                      <a:pt x="4" y="91"/>
                    </a:lnTo>
                    <a:lnTo>
                      <a:pt x="4" y="90"/>
                    </a:lnTo>
                    <a:lnTo>
                      <a:pt x="4" y="91"/>
                    </a:lnTo>
                    <a:lnTo>
                      <a:pt x="5" y="92"/>
                    </a:lnTo>
                    <a:lnTo>
                      <a:pt x="5" y="94"/>
                    </a:lnTo>
                    <a:lnTo>
                      <a:pt x="5" y="92"/>
                    </a:lnTo>
                    <a:lnTo>
                      <a:pt x="5" y="94"/>
                    </a:lnTo>
                    <a:lnTo>
                      <a:pt x="5" y="95"/>
                    </a:lnTo>
                    <a:lnTo>
                      <a:pt x="5" y="97"/>
                    </a:lnTo>
                    <a:lnTo>
                      <a:pt x="5" y="95"/>
                    </a:lnTo>
                    <a:lnTo>
                      <a:pt x="5" y="97"/>
                    </a:lnTo>
                    <a:lnTo>
                      <a:pt x="5" y="98"/>
                    </a:lnTo>
                    <a:lnTo>
                      <a:pt x="5" y="99"/>
                    </a:lnTo>
                    <a:lnTo>
                      <a:pt x="5" y="98"/>
                    </a:lnTo>
                    <a:lnTo>
                      <a:pt x="5" y="99"/>
                    </a:lnTo>
                    <a:lnTo>
                      <a:pt x="5" y="99"/>
                    </a:lnTo>
                    <a:lnTo>
                      <a:pt x="5" y="101"/>
                    </a:lnTo>
                    <a:lnTo>
                      <a:pt x="5" y="99"/>
                    </a:lnTo>
                    <a:lnTo>
                      <a:pt x="5" y="10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05" name="Freeform 178"/>
              <p:cNvSpPr>
                <a:spLocks/>
              </p:cNvSpPr>
              <p:nvPr/>
            </p:nvSpPr>
            <p:spPr bwMode="auto">
              <a:xfrm>
                <a:off x="1748" y="3830"/>
                <a:ext cx="6" cy="27"/>
              </a:xfrm>
              <a:custGeom>
                <a:avLst/>
                <a:gdLst>
                  <a:gd name="T0" fmla="*/ 1 w 6"/>
                  <a:gd name="T1" fmla="*/ 0 h 27"/>
                  <a:gd name="T2" fmla="*/ 1 w 6"/>
                  <a:gd name="T3" fmla="*/ 0 h 27"/>
                  <a:gd name="T4" fmla="*/ 1 w 6"/>
                  <a:gd name="T5" fmla="*/ 2 h 27"/>
                  <a:gd name="T6" fmla="*/ 1 w 6"/>
                  <a:gd name="T7" fmla="*/ 2 h 27"/>
                  <a:gd name="T8" fmla="*/ 1 w 6"/>
                  <a:gd name="T9" fmla="*/ 4 h 27"/>
                  <a:gd name="T10" fmla="*/ 1 w 6"/>
                  <a:gd name="T11" fmla="*/ 4 h 27"/>
                  <a:gd name="T12" fmla="*/ 2 w 6"/>
                  <a:gd name="T13" fmla="*/ 5 h 27"/>
                  <a:gd name="T14" fmla="*/ 2 w 6"/>
                  <a:gd name="T15" fmla="*/ 5 h 27"/>
                  <a:gd name="T16" fmla="*/ 2 w 6"/>
                  <a:gd name="T17" fmla="*/ 7 h 27"/>
                  <a:gd name="T18" fmla="*/ 2 w 6"/>
                  <a:gd name="T19" fmla="*/ 7 h 27"/>
                  <a:gd name="T20" fmla="*/ 2 w 6"/>
                  <a:gd name="T21" fmla="*/ 9 h 27"/>
                  <a:gd name="T22" fmla="*/ 2 w 6"/>
                  <a:gd name="T23" fmla="*/ 9 h 27"/>
                  <a:gd name="T24" fmla="*/ 2 w 6"/>
                  <a:gd name="T25" fmla="*/ 10 h 27"/>
                  <a:gd name="T26" fmla="*/ 2 w 6"/>
                  <a:gd name="T27" fmla="*/ 10 h 27"/>
                  <a:gd name="T28" fmla="*/ 2 w 6"/>
                  <a:gd name="T29" fmla="*/ 12 h 27"/>
                  <a:gd name="T30" fmla="*/ 2 w 6"/>
                  <a:gd name="T31" fmla="*/ 12 h 27"/>
                  <a:gd name="T32" fmla="*/ 2 w 6"/>
                  <a:gd name="T33" fmla="*/ 12 h 27"/>
                  <a:gd name="T34" fmla="*/ 2 w 6"/>
                  <a:gd name="T35" fmla="*/ 12 h 27"/>
                  <a:gd name="T36" fmla="*/ 3 w 6"/>
                  <a:gd name="T37" fmla="*/ 14 h 27"/>
                  <a:gd name="T38" fmla="*/ 3 w 6"/>
                  <a:gd name="T39" fmla="*/ 14 h 27"/>
                  <a:gd name="T40" fmla="*/ 3 w 6"/>
                  <a:gd name="T41" fmla="*/ 15 h 27"/>
                  <a:gd name="T42" fmla="*/ 3 w 6"/>
                  <a:gd name="T43" fmla="*/ 15 h 27"/>
                  <a:gd name="T44" fmla="*/ 3 w 6"/>
                  <a:gd name="T45" fmla="*/ 16 h 27"/>
                  <a:gd name="T46" fmla="*/ 3 w 6"/>
                  <a:gd name="T47" fmla="*/ 16 h 27"/>
                  <a:gd name="T48" fmla="*/ 4 w 6"/>
                  <a:gd name="T49" fmla="*/ 17 h 27"/>
                  <a:gd name="T50" fmla="*/ 4 w 6"/>
                  <a:gd name="T51" fmla="*/ 17 h 27"/>
                  <a:gd name="T52" fmla="*/ 4 w 6"/>
                  <a:gd name="T53" fmla="*/ 19 h 27"/>
                  <a:gd name="T54" fmla="*/ 4 w 6"/>
                  <a:gd name="T55" fmla="*/ 19 h 27"/>
                  <a:gd name="T56" fmla="*/ 4 w 6"/>
                  <a:gd name="T57" fmla="*/ 19 h 27"/>
                  <a:gd name="T58" fmla="*/ 4 w 6"/>
                  <a:gd name="T59" fmla="*/ 19 h 27"/>
                  <a:gd name="T60" fmla="*/ 4 w 6"/>
                  <a:gd name="T61" fmla="*/ 20 h 27"/>
                  <a:gd name="T62" fmla="*/ 4 w 6"/>
                  <a:gd name="T63" fmla="*/ 20 h 27"/>
                  <a:gd name="T64" fmla="*/ 4 w 6"/>
                  <a:gd name="T65" fmla="*/ 21 h 27"/>
                  <a:gd name="T66" fmla="*/ 4 w 6"/>
                  <a:gd name="T67" fmla="*/ 21 h 27"/>
                  <a:gd name="T68" fmla="*/ 4 w 6"/>
                  <a:gd name="T69" fmla="*/ 21 h 27"/>
                  <a:gd name="T70" fmla="*/ 4 w 6"/>
                  <a:gd name="T71" fmla="*/ 21 h 27"/>
                  <a:gd name="T72" fmla="*/ 5 w 6"/>
                  <a:gd name="T73" fmla="*/ 23 h 27"/>
                  <a:gd name="T74" fmla="*/ 5 w 6"/>
                  <a:gd name="T75" fmla="*/ 23 h 27"/>
                  <a:gd name="T76" fmla="*/ 5 w 6"/>
                  <a:gd name="T77" fmla="*/ 23 h 27"/>
                  <a:gd name="T78" fmla="*/ 5 w 6"/>
                  <a:gd name="T79" fmla="*/ 23 h 27"/>
                  <a:gd name="T80" fmla="*/ 5 w 6"/>
                  <a:gd name="T81" fmla="*/ 24 h 27"/>
                  <a:gd name="T82" fmla="*/ 5 w 6"/>
                  <a:gd name="T83" fmla="*/ 24 h 27"/>
                  <a:gd name="T84" fmla="*/ 6 w 6"/>
                  <a:gd name="T85" fmla="*/ 25 h 27"/>
                  <a:gd name="T86" fmla="*/ 6 w 6"/>
                  <a:gd name="T87" fmla="*/ 25 h 27"/>
                  <a:gd name="T88" fmla="*/ 6 w 6"/>
                  <a:gd name="T89" fmla="*/ 26 h 27"/>
                  <a:gd name="T90" fmla="*/ 6 w 6"/>
                  <a:gd name="T91" fmla="*/ 26 h 27"/>
                  <a:gd name="T92" fmla="*/ 6 w 6"/>
                  <a:gd name="T93" fmla="*/ 26 h 27"/>
                  <a:gd name="T94" fmla="*/ 6 w 6"/>
                  <a:gd name="T95" fmla="*/ 27 h 27"/>
                  <a:gd name="T96" fmla="*/ 6 w 6"/>
                  <a:gd name="T9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27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6" y="26"/>
                    </a:lnTo>
                    <a:lnTo>
                      <a:pt x="6" y="25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6" y="27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06" name="Freeform 179"/>
              <p:cNvSpPr>
                <a:spLocks/>
              </p:cNvSpPr>
              <p:nvPr/>
            </p:nvSpPr>
            <p:spPr bwMode="auto">
              <a:xfrm>
                <a:off x="1754" y="3857"/>
                <a:ext cx="6" cy="10"/>
              </a:xfrm>
              <a:custGeom>
                <a:avLst/>
                <a:gdLst>
                  <a:gd name="T0" fmla="*/ 1 w 6"/>
                  <a:gd name="T1" fmla="*/ 1 h 10"/>
                  <a:gd name="T2" fmla="*/ 1 w 6"/>
                  <a:gd name="T3" fmla="*/ 1 h 10"/>
                  <a:gd name="T4" fmla="*/ 1 w 6"/>
                  <a:gd name="T5" fmla="*/ 1 h 10"/>
                  <a:gd name="T6" fmla="*/ 1 w 6"/>
                  <a:gd name="T7" fmla="*/ 1 h 10"/>
                  <a:gd name="T8" fmla="*/ 1 w 6"/>
                  <a:gd name="T9" fmla="*/ 2 h 10"/>
                  <a:gd name="T10" fmla="*/ 1 w 6"/>
                  <a:gd name="T11" fmla="*/ 2 h 10"/>
                  <a:gd name="T12" fmla="*/ 1 w 6"/>
                  <a:gd name="T13" fmla="*/ 2 h 10"/>
                  <a:gd name="T14" fmla="*/ 1 w 6"/>
                  <a:gd name="T15" fmla="*/ 2 h 10"/>
                  <a:gd name="T16" fmla="*/ 1 w 6"/>
                  <a:gd name="T17" fmla="*/ 3 h 10"/>
                  <a:gd name="T18" fmla="*/ 1 w 6"/>
                  <a:gd name="T19" fmla="*/ 3 h 10"/>
                  <a:gd name="T20" fmla="*/ 2 w 6"/>
                  <a:gd name="T21" fmla="*/ 3 h 10"/>
                  <a:gd name="T22" fmla="*/ 2 w 6"/>
                  <a:gd name="T23" fmla="*/ 3 h 10"/>
                  <a:gd name="T24" fmla="*/ 2 w 6"/>
                  <a:gd name="T25" fmla="*/ 3 h 10"/>
                  <a:gd name="T26" fmla="*/ 2 w 6"/>
                  <a:gd name="T27" fmla="*/ 3 h 10"/>
                  <a:gd name="T28" fmla="*/ 2 w 6"/>
                  <a:gd name="T29" fmla="*/ 3 h 10"/>
                  <a:gd name="T30" fmla="*/ 2 w 6"/>
                  <a:gd name="T31" fmla="*/ 3 h 10"/>
                  <a:gd name="T32" fmla="*/ 3 w 6"/>
                  <a:gd name="T33" fmla="*/ 4 h 10"/>
                  <a:gd name="T34" fmla="*/ 3 w 6"/>
                  <a:gd name="T35" fmla="*/ 4 h 10"/>
                  <a:gd name="T36" fmla="*/ 3 w 6"/>
                  <a:gd name="T37" fmla="*/ 5 h 10"/>
                  <a:gd name="T38" fmla="*/ 3 w 6"/>
                  <a:gd name="T39" fmla="*/ 5 h 10"/>
                  <a:gd name="T40" fmla="*/ 3 w 6"/>
                  <a:gd name="T41" fmla="*/ 6 h 10"/>
                  <a:gd name="T42" fmla="*/ 3 w 6"/>
                  <a:gd name="T43" fmla="*/ 6 h 10"/>
                  <a:gd name="T44" fmla="*/ 3 w 6"/>
                  <a:gd name="T45" fmla="*/ 6 h 10"/>
                  <a:gd name="T46" fmla="*/ 3 w 6"/>
                  <a:gd name="T47" fmla="*/ 6 h 10"/>
                  <a:gd name="T48" fmla="*/ 3 w 6"/>
                  <a:gd name="T49" fmla="*/ 6 h 10"/>
                  <a:gd name="T50" fmla="*/ 3 w 6"/>
                  <a:gd name="T51" fmla="*/ 6 h 10"/>
                  <a:gd name="T52" fmla="*/ 3 w 6"/>
                  <a:gd name="T53" fmla="*/ 7 h 10"/>
                  <a:gd name="T54" fmla="*/ 3 w 6"/>
                  <a:gd name="T55" fmla="*/ 7 h 10"/>
                  <a:gd name="T56" fmla="*/ 4 w 6"/>
                  <a:gd name="T57" fmla="*/ 7 h 10"/>
                  <a:gd name="T58" fmla="*/ 4 w 6"/>
                  <a:gd name="T59" fmla="*/ 7 h 10"/>
                  <a:gd name="T60" fmla="*/ 4 w 6"/>
                  <a:gd name="T61" fmla="*/ 7 h 10"/>
                  <a:gd name="T62" fmla="*/ 4 w 6"/>
                  <a:gd name="T63" fmla="*/ 7 h 10"/>
                  <a:gd name="T64" fmla="*/ 4 w 6"/>
                  <a:gd name="T65" fmla="*/ 8 h 10"/>
                  <a:gd name="T66" fmla="*/ 4 w 6"/>
                  <a:gd name="T67" fmla="*/ 8 h 10"/>
                  <a:gd name="T68" fmla="*/ 5 w 6"/>
                  <a:gd name="T69" fmla="*/ 8 h 10"/>
                  <a:gd name="T70" fmla="*/ 5 w 6"/>
                  <a:gd name="T71" fmla="*/ 8 h 10"/>
                  <a:gd name="T72" fmla="*/ 5 w 6"/>
                  <a:gd name="T73" fmla="*/ 8 h 10"/>
                  <a:gd name="T74" fmla="*/ 5 w 6"/>
                  <a:gd name="T75" fmla="*/ 8 h 10"/>
                  <a:gd name="T76" fmla="*/ 5 w 6"/>
                  <a:gd name="T77" fmla="*/ 8 h 10"/>
                  <a:gd name="T78" fmla="*/ 5 w 6"/>
                  <a:gd name="T79" fmla="*/ 8 h 10"/>
                  <a:gd name="T80" fmla="*/ 5 w 6"/>
                  <a:gd name="T81" fmla="*/ 8 h 10"/>
                  <a:gd name="T82" fmla="*/ 5 w 6"/>
                  <a:gd name="T83" fmla="*/ 8 h 10"/>
                  <a:gd name="T84" fmla="*/ 6 w 6"/>
                  <a:gd name="T85" fmla="*/ 9 h 10"/>
                  <a:gd name="T86" fmla="*/ 6 w 6"/>
                  <a:gd name="T87" fmla="*/ 9 h 10"/>
                  <a:gd name="T88" fmla="*/ 6 w 6"/>
                  <a:gd name="T89" fmla="*/ 9 h 10"/>
                  <a:gd name="T90" fmla="*/ 6 w 6"/>
                  <a:gd name="T91" fmla="*/ 9 h 10"/>
                  <a:gd name="T92" fmla="*/ 6 w 6"/>
                  <a:gd name="T93" fmla="*/ 9 h 10"/>
                  <a:gd name="T94" fmla="*/ 6 w 6"/>
                  <a:gd name="T95" fmla="*/ 10 h 10"/>
                  <a:gd name="T96" fmla="*/ 6 w 6"/>
                  <a:gd name="T9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07" name="Freeform 180"/>
              <p:cNvSpPr>
                <a:spLocks/>
              </p:cNvSpPr>
              <p:nvPr/>
            </p:nvSpPr>
            <p:spPr bwMode="auto">
              <a:xfrm>
                <a:off x="1760" y="3867"/>
                <a:ext cx="7" cy="5"/>
              </a:xfrm>
              <a:custGeom>
                <a:avLst/>
                <a:gdLst>
                  <a:gd name="T0" fmla="*/ 0 w 7"/>
                  <a:gd name="T1" fmla="*/ 0 h 5"/>
                  <a:gd name="T2" fmla="*/ 0 w 7"/>
                  <a:gd name="T3" fmla="*/ 0 h 5"/>
                  <a:gd name="T4" fmla="*/ 1 w 7"/>
                  <a:gd name="T5" fmla="*/ 0 h 5"/>
                  <a:gd name="T6" fmla="*/ 1 w 7"/>
                  <a:gd name="T7" fmla="*/ 0 h 5"/>
                  <a:gd name="T8" fmla="*/ 1 w 7"/>
                  <a:gd name="T9" fmla="*/ 0 h 5"/>
                  <a:gd name="T10" fmla="*/ 1 w 7"/>
                  <a:gd name="T11" fmla="*/ 0 h 5"/>
                  <a:gd name="T12" fmla="*/ 1 w 7"/>
                  <a:gd name="T13" fmla="*/ 0 h 5"/>
                  <a:gd name="T14" fmla="*/ 1 w 7"/>
                  <a:gd name="T15" fmla="*/ 1 h 5"/>
                  <a:gd name="T16" fmla="*/ 1 w 7"/>
                  <a:gd name="T17" fmla="*/ 1 h 5"/>
                  <a:gd name="T18" fmla="*/ 2 w 7"/>
                  <a:gd name="T19" fmla="*/ 1 h 5"/>
                  <a:gd name="T20" fmla="*/ 2 w 7"/>
                  <a:gd name="T21" fmla="*/ 1 h 5"/>
                  <a:gd name="T22" fmla="*/ 2 w 7"/>
                  <a:gd name="T23" fmla="*/ 1 h 5"/>
                  <a:gd name="T24" fmla="*/ 2 w 7"/>
                  <a:gd name="T25" fmla="*/ 1 h 5"/>
                  <a:gd name="T26" fmla="*/ 2 w 7"/>
                  <a:gd name="T27" fmla="*/ 1 h 5"/>
                  <a:gd name="T28" fmla="*/ 2 w 7"/>
                  <a:gd name="T29" fmla="*/ 1 h 5"/>
                  <a:gd name="T30" fmla="*/ 2 w 7"/>
                  <a:gd name="T31" fmla="*/ 2 h 5"/>
                  <a:gd name="T32" fmla="*/ 2 w 7"/>
                  <a:gd name="T33" fmla="*/ 2 h 5"/>
                  <a:gd name="T34" fmla="*/ 3 w 7"/>
                  <a:gd name="T35" fmla="*/ 2 h 5"/>
                  <a:gd name="T36" fmla="*/ 3 w 7"/>
                  <a:gd name="T37" fmla="*/ 2 h 5"/>
                  <a:gd name="T38" fmla="*/ 3 w 7"/>
                  <a:gd name="T39" fmla="*/ 2 h 5"/>
                  <a:gd name="T40" fmla="*/ 3 w 7"/>
                  <a:gd name="T41" fmla="*/ 2 h 5"/>
                  <a:gd name="T42" fmla="*/ 3 w 7"/>
                  <a:gd name="T43" fmla="*/ 2 h 5"/>
                  <a:gd name="T44" fmla="*/ 3 w 7"/>
                  <a:gd name="T45" fmla="*/ 2 h 5"/>
                  <a:gd name="T46" fmla="*/ 3 w 7"/>
                  <a:gd name="T47" fmla="*/ 3 h 5"/>
                  <a:gd name="T48" fmla="*/ 3 w 7"/>
                  <a:gd name="T49" fmla="*/ 3 h 5"/>
                  <a:gd name="T50" fmla="*/ 4 w 7"/>
                  <a:gd name="T51" fmla="*/ 3 h 5"/>
                  <a:gd name="T52" fmla="*/ 4 w 7"/>
                  <a:gd name="T53" fmla="*/ 3 h 5"/>
                  <a:gd name="T54" fmla="*/ 4 w 7"/>
                  <a:gd name="T55" fmla="*/ 3 h 5"/>
                  <a:gd name="T56" fmla="*/ 4 w 7"/>
                  <a:gd name="T57" fmla="*/ 3 h 5"/>
                  <a:gd name="T58" fmla="*/ 4 w 7"/>
                  <a:gd name="T59" fmla="*/ 3 h 5"/>
                  <a:gd name="T60" fmla="*/ 5 w 7"/>
                  <a:gd name="T61" fmla="*/ 3 h 5"/>
                  <a:gd name="T62" fmla="*/ 5 w 7"/>
                  <a:gd name="T63" fmla="*/ 3 h 5"/>
                  <a:gd name="T64" fmla="*/ 5 w 7"/>
                  <a:gd name="T65" fmla="*/ 3 h 5"/>
                  <a:gd name="T66" fmla="*/ 5 w 7"/>
                  <a:gd name="T67" fmla="*/ 3 h 5"/>
                  <a:gd name="T68" fmla="*/ 5 w 7"/>
                  <a:gd name="T69" fmla="*/ 3 h 5"/>
                  <a:gd name="T70" fmla="*/ 5 w 7"/>
                  <a:gd name="T71" fmla="*/ 3 h 5"/>
                  <a:gd name="T72" fmla="*/ 5 w 7"/>
                  <a:gd name="T73" fmla="*/ 3 h 5"/>
                  <a:gd name="T74" fmla="*/ 6 w 7"/>
                  <a:gd name="T75" fmla="*/ 4 h 5"/>
                  <a:gd name="T76" fmla="*/ 6 w 7"/>
                  <a:gd name="T77" fmla="*/ 4 h 5"/>
                  <a:gd name="T78" fmla="*/ 6 w 7"/>
                  <a:gd name="T79" fmla="*/ 4 h 5"/>
                  <a:gd name="T80" fmla="*/ 6 w 7"/>
                  <a:gd name="T81" fmla="*/ 4 h 5"/>
                  <a:gd name="T82" fmla="*/ 6 w 7"/>
                  <a:gd name="T83" fmla="*/ 4 h 5"/>
                  <a:gd name="T84" fmla="*/ 6 w 7"/>
                  <a:gd name="T85" fmla="*/ 5 h 5"/>
                  <a:gd name="T86" fmla="*/ 6 w 7"/>
                  <a:gd name="T87" fmla="*/ 5 h 5"/>
                  <a:gd name="T88" fmla="*/ 7 w 7"/>
                  <a:gd name="T89" fmla="*/ 5 h 5"/>
                  <a:gd name="T90" fmla="*/ 7 w 7"/>
                  <a:gd name="T91" fmla="*/ 4 h 5"/>
                  <a:gd name="T92" fmla="*/ 7 w 7"/>
                  <a:gd name="T93" fmla="*/ 5 h 5"/>
                  <a:gd name="T94" fmla="*/ 7 w 7"/>
                  <a:gd name="T9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08" name="Freeform 181"/>
              <p:cNvSpPr>
                <a:spLocks/>
              </p:cNvSpPr>
              <p:nvPr/>
            </p:nvSpPr>
            <p:spPr bwMode="auto">
              <a:xfrm>
                <a:off x="1767" y="3872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0 w 8"/>
                  <a:gd name="T3" fmla="*/ 0 h 2"/>
                  <a:gd name="T4" fmla="*/ 1 w 8"/>
                  <a:gd name="T5" fmla="*/ 0 h 2"/>
                  <a:gd name="T6" fmla="*/ 1 w 8"/>
                  <a:gd name="T7" fmla="*/ 0 h 2"/>
                  <a:gd name="T8" fmla="*/ 1 w 8"/>
                  <a:gd name="T9" fmla="*/ 0 h 2"/>
                  <a:gd name="T10" fmla="*/ 1 w 8"/>
                  <a:gd name="T11" fmla="*/ 0 h 2"/>
                  <a:gd name="T12" fmla="*/ 1 w 8"/>
                  <a:gd name="T13" fmla="*/ 0 h 2"/>
                  <a:gd name="T14" fmla="*/ 1 w 8"/>
                  <a:gd name="T15" fmla="*/ 0 h 2"/>
                  <a:gd name="T16" fmla="*/ 2 w 8"/>
                  <a:gd name="T17" fmla="*/ 0 h 2"/>
                  <a:gd name="T18" fmla="*/ 2 w 8"/>
                  <a:gd name="T19" fmla="*/ 0 h 2"/>
                  <a:gd name="T20" fmla="*/ 2 w 8"/>
                  <a:gd name="T21" fmla="*/ 0 h 2"/>
                  <a:gd name="T22" fmla="*/ 2 w 8"/>
                  <a:gd name="T23" fmla="*/ 0 h 2"/>
                  <a:gd name="T24" fmla="*/ 2 w 8"/>
                  <a:gd name="T25" fmla="*/ 1 h 2"/>
                  <a:gd name="T26" fmla="*/ 2 w 8"/>
                  <a:gd name="T27" fmla="*/ 1 h 2"/>
                  <a:gd name="T28" fmla="*/ 3 w 8"/>
                  <a:gd name="T29" fmla="*/ 1 h 2"/>
                  <a:gd name="T30" fmla="*/ 3 w 8"/>
                  <a:gd name="T31" fmla="*/ 0 h 2"/>
                  <a:gd name="T32" fmla="*/ 3 w 8"/>
                  <a:gd name="T33" fmla="*/ 0 h 2"/>
                  <a:gd name="T34" fmla="*/ 3 w 8"/>
                  <a:gd name="T35" fmla="*/ 0 h 2"/>
                  <a:gd name="T36" fmla="*/ 3 w 8"/>
                  <a:gd name="T37" fmla="*/ 0 h 2"/>
                  <a:gd name="T38" fmla="*/ 3 w 8"/>
                  <a:gd name="T39" fmla="*/ 0 h 2"/>
                  <a:gd name="T40" fmla="*/ 3 w 8"/>
                  <a:gd name="T41" fmla="*/ 0 h 2"/>
                  <a:gd name="T42" fmla="*/ 3 w 8"/>
                  <a:gd name="T43" fmla="*/ 0 h 2"/>
                  <a:gd name="T44" fmla="*/ 4 w 8"/>
                  <a:gd name="T45" fmla="*/ 1 h 2"/>
                  <a:gd name="T46" fmla="*/ 4 w 8"/>
                  <a:gd name="T47" fmla="*/ 0 h 2"/>
                  <a:gd name="T48" fmla="*/ 4 w 8"/>
                  <a:gd name="T49" fmla="*/ 0 h 2"/>
                  <a:gd name="T50" fmla="*/ 4 w 8"/>
                  <a:gd name="T51" fmla="*/ 0 h 2"/>
                  <a:gd name="T52" fmla="*/ 4 w 8"/>
                  <a:gd name="T53" fmla="*/ 0 h 2"/>
                  <a:gd name="T54" fmla="*/ 5 w 8"/>
                  <a:gd name="T55" fmla="*/ 1 h 2"/>
                  <a:gd name="T56" fmla="*/ 5 w 8"/>
                  <a:gd name="T57" fmla="*/ 0 h 2"/>
                  <a:gd name="T58" fmla="*/ 5 w 8"/>
                  <a:gd name="T59" fmla="*/ 0 h 2"/>
                  <a:gd name="T60" fmla="*/ 5 w 8"/>
                  <a:gd name="T61" fmla="*/ 1 h 2"/>
                  <a:gd name="T62" fmla="*/ 5 w 8"/>
                  <a:gd name="T63" fmla="*/ 1 h 2"/>
                  <a:gd name="T64" fmla="*/ 5 w 8"/>
                  <a:gd name="T65" fmla="*/ 1 h 2"/>
                  <a:gd name="T66" fmla="*/ 5 w 8"/>
                  <a:gd name="T67" fmla="*/ 1 h 2"/>
                  <a:gd name="T68" fmla="*/ 6 w 8"/>
                  <a:gd name="T69" fmla="*/ 1 h 2"/>
                  <a:gd name="T70" fmla="*/ 6 w 8"/>
                  <a:gd name="T71" fmla="*/ 1 h 2"/>
                  <a:gd name="T72" fmla="*/ 6 w 8"/>
                  <a:gd name="T73" fmla="*/ 1 h 2"/>
                  <a:gd name="T74" fmla="*/ 7 w 8"/>
                  <a:gd name="T75" fmla="*/ 2 h 2"/>
                  <a:gd name="T76" fmla="*/ 7 w 8"/>
                  <a:gd name="T77" fmla="*/ 1 h 2"/>
                  <a:gd name="T78" fmla="*/ 7 w 8"/>
                  <a:gd name="T79" fmla="*/ 1 h 2"/>
                  <a:gd name="T80" fmla="*/ 7 w 8"/>
                  <a:gd name="T81" fmla="*/ 2 h 2"/>
                  <a:gd name="T82" fmla="*/ 7 w 8"/>
                  <a:gd name="T83" fmla="*/ 2 h 2"/>
                  <a:gd name="T84" fmla="*/ 7 w 8"/>
                  <a:gd name="T85" fmla="*/ 2 h 2"/>
                  <a:gd name="T86" fmla="*/ 8 w 8"/>
                  <a:gd name="T87" fmla="*/ 2 h 2"/>
                  <a:gd name="T88" fmla="*/ 8 w 8"/>
                  <a:gd name="T89" fmla="*/ 2 h 2"/>
                  <a:gd name="T90" fmla="*/ 8 w 8"/>
                  <a:gd name="T91" fmla="*/ 2 h 2"/>
                  <a:gd name="T92" fmla="*/ 8 w 8"/>
                  <a:gd name="T93" fmla="*/ 2 h 2"/>
                  <a:gd name="T94" fmla="*/ 8 w 8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09" name="Freeform 182"/>
              <p:cNvSpPr>
                <a:spLocks/>
              </p:cNvSpPr>
              <p:nvPr/>
            </p:nvSpPr>
            <p:spPr bwMode="auto">
              <a:xfrm>
                <a:off x="1775" y="3874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0 w 8"/>
                  <a:gd name="T3" fmla="*/ 0 h 2"/>
                  <a:gd name="T4" fmla="*/ 0 w 8"/>
                  <a:gd name="T5" fmla="*/ 0 h 2"/>
                  <a:gd name="T6" fmla="*/ 1 w 8"/>
                  <a:gd name="T7" fmla="*/ 0 h 2"/>
                  <a:gd name="T8" fmla="*/ 1 w 8"/>
                  <a:gd name="T9" fmla="*/ 0 h 2"/>
                  <a:gd name="T10" fmla="*/ 1 w 8"/>
                  <a:gd name="T11" fmla="*/ 0 h 2"/>
                  <a:gd name="T12" fmla="*/ 1 w 8"/>
                  <a:gd name="T13" fmla="*/ 0 h 2"/>
                  <a:gd name="T14" fmla="*/ 1 w 8"/>
                  <a:gd name="T15" fmla="*/ 0 h 2"/>
                  <a:gd name="T16" fmla="*/ 1 w 8"/>
                  <a:gd name="T17" fmla="*/ 0 h 2"/>
                  <a:gd name="T18" fmla="*/ 1 w 8"/>
                  <a:gd name="T19" fmla="*/ 0 h 2"/>
                  <a:gd name="T20" fmla="*/ 2 w 8"/>
                  <a:gd name="T21" fmla="*/ 0 h 2"/>
                  <a:gd name="T22" fmla="*/ 2 w 8"/>
                  <a:gd name="T23" fmla="*/ 0 h 2"/>
                  <a:gd name="T24" fmla="*/ 2 w 8"/>
                  <a:gd name="T25" fmla="*/ 0 h 2"/>
                  <a:gd name="T26" fmla="*/ 2 w 8"/>
                  <a:gd name="T27" fmla="*/ 0 h 2"/>
                  <a:gd name="T28" fmla="*/ 2 w 8"/>
                  <a:gd name="T29" fmla="*/ 0 h 2"/>
                  <a:gd name="T30" fmla="*/ 2 w 8"/>
                  <a:gd name="T31" fmla="*/ 0 h 2"/>
                  <a:gd name="T32" fmla="*/ 2 w 8"/>
                  <a:gd name="T33" fmla="*/ 0 h 2"/>
                  <a:gd name="T34" fmla="*/ 3 w 8"/>
                  <a:gd name="T35" fmla="*/ 0 h 2"/>
                  <a:gd name="T36" fmla="*/ 3 w 8"/>
                  <a:gd name="T37" fmla="*/ 0 h 2"/>
                  <a:gd name="T38" fmla="*/ 3 w 8"/>
                  <a:gd name="T39" fmla="*/ 0 h 2"/>
                  <a:gd name="T40" fmla="*/ 3 w 8"/>
                  <a:gd name="T41" fmla="*/ 0 h 2"/>
                  <a:gd name="T42" fmla="*/ 3 w 8"/>
                  <a:gd name="T43" fmla="*/ 0 h 2"/>
                  <a:gd name="T44" fmla="*/ 4 w 8"/>
                  <a:gd name="T45" fmla="*/ 0 h 2"/>
                  <a:gd name="T46" fmla="*/ 4 w 8"/>
                  <a:gd name="T47" fmla="*/ 0 h 2"/>
                  <a:gd name="T48" fmla="*/ 4 w 8"/>
                  <a:gd name="T49" fmla="*/ 1 h 2"/>
                  <a:gd name="T50" fmla="*/ 4 w 8"/>
                  <a:gd name="T51" fmla="*/ 1 h 2"/>
                  <a:gd name="T52" fmla="*/ 4 w 8"/>
                  <a:gd name="T53" fmla="*/ 0 h 2"/>
                  <a:gd name="T54" fmla="*/ 4 w 8"/>
                  <a:gd name="T55" fmla="*/ 1 h 2"/>
                  <a:gd name="T56" fmla="*/ 4 w 8"/>
                  <a:gd name="T57" fmla="*/ 1 h 2"/>
                  <a:gd name="T58" fmla="*/ 5 w 8"/>
                  <a:gd name="T59" fmla="*/ 0 h 2"/>
                  <a:gd name="T60" fmla="*/ 5 w 8"/>
                  <a:gd name="T61" fmla="*/ 0 h 2"/>
                  <a:gd name="T62" fmla="*/ 5 w 8"/>
                  <a:gd name="T63" fmla="*/ 0 h 2"/>
                  <a:gd name="T64" fmla="*/ 5 w 8"/>
                  <a:gd name="T65" fmla="*/ 0 h 2"/>
                  <a:gd name="T66" fmla="*/ 5 w 8"/>
                  <a:gd name="T67" fmla="*/ 0 h 2"/>
                  <a:gd name="T68" fmla="*/ 5 w 8"/>
                  <a:gd name="T69" fmla="*/ 1 h 2"/>
                  <a:gd name="T70" fmla="*/ 5 w 8"/>
                  <a:gd name="T71" fmla="*/ 1 h 2"/>
                  <a:gd name="T72" fmla="*/ 6 w 8"/>
                  <a:gd name="T73" fmla="*/ 1 h 2"/>
                  <a:gd name="T74" fmla="*/ 6 w 8"/>
                  <a:gd name="T75" fmla="*/ 1 h 2"/>
                  <a:gd name="T76" fmla="*/ 6 w 8"/>
                  <a:gd name="T77" fmla="*/ 1 h 2"/>
                  <a:gd name="T78" fmla="*/ 6 w 8"/>
                  <a:gd name="T79" fmla="*/ 1 h 2"/>
                  <a:gd name="T80" fmla="*/ 7 w 8"/>
                  <a:gd name="T81" fmla="*/ 1 h 2"/>
                  <a:gd name="T82" fmla="*/ 7 w 8"/>
                  <a:gd name="T83" fmla="*/ 1 h 2"/>
                  <a:gd name="T84" fmla="*/ 7 w 8"/>
                  <a:gd name="T85" fmla="*/ 1 h 2"/>
                  <a:gd name="T86" fmla="*/ 7 w 8"/>
                  <a:gd name="T87" fmla="*/ 1 h 2"/>
                  <a:gd name="T88" fmla="*/ 7 w 8"/>
                  <a:gd name="T89" fmla="*/ 1 h 2"/>
                  <a:gd name="T90" fmla="*/ 7 w 8"/>
                  <a:gd name="T91" fmla="*/ 1 h 2"/>
                  <a:gd name="T92" fmla="*/ 7 w 8"/>
                  <a:gd name="T93" fmla="*/ 1 h 2"/>
                  <a:gd name="T94" fmla="*/ 8 w 8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10" name="Freeform 183"/>
              <p:cNvSpPr>
                <a:spLocks/>
              </p:cNvSpPr>
              <p:nvPr/>
            </p:nvSpPr>
            <p:spPr bwMode="auto">
              <a:xfrm>
                <a:off x="1783" y="3875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0 w 8"/>
                  <a:gd name="T3" fmla="*/ 0 h 2"/>
                  <a:gd name="T4" fmla="*/ 0 w 8"/>
                  <a:gd name="T5" fmla="*/ 0 h 2"/>
                  <a:gd name="T6" fmla="*/ 0 w 8"/>
                  <a:gd name="T7" fmla="*/ 0 h 2"/>
                  <a:gd name="T8" fmla="*/ 0 w 8"/>
                  <a:gd name="T9" fmla="*/ 0 h 2"/>
                  <a:gd name="T10" fmla="*/ 1 w 8"/>
                  <a:gd name="T11" fmla="*/ 0 h 2"/>
                  <a:gd name="T12" fmla="*/ 1 w 8"/>
                  <a:gd name="T13" fmla="*/ 0 h 2"/>
                  <a:gd name="T14" fmla="*/ 1 w 8"/>
                  <a:gd name="T15" fmla="*/ 0 h 2"/>
                  <a:gd name="T16" fmla="*/ 1 w 8"/>
                  <a:gd name="T17" fmla="*/ 1 h 2"/>
                  <a:gd name="T18" fmla="*/ 1 w 8"/>
                  <a:gd name="T19" fmla="*/ 1 h 2"/>
                  <a:gd name="T20" fmla="*/ 2 w 8"/>
                  <a:gd name="T21" fmla="*/ 1 h 2"/>
                  <a:gd name="T22" fmla="*/ 2 w 8"/>
                  <a:gd name="T23" fmla="*/ 0 h 2"/>
                  <a:gd name="T24" fmla="*/ 2 w 8"/>
                  <a:gd name="T25" fmla="*/ 0 h 2"/>
                  <a:gd name="T26" fmla="*/ 2 w 8"/>
                  <a:gd name="T27" fmla="*/ 0 h 2"/>
                  <a:gd name="T28" fmla="*/ 2 w 8"/>
                  <a:gd name="T29" fmla="*/ 1 h 2"/>
                  <a:gd name="T30" fmla="*/ 2 w 8"/>
                  <a:gd name="T31" fmla="*/ 1 h 2"/>
                  <a:gd name="T32" fmla="*/ 2 w 8"/>
                  <a:gd name="T33" fmla="*/ 0 h 2"/>
                  <a:gd name="T34" fmla="*/ 2 w 8"/>
                  <a:gd name="T35" fmla="*/ 0 h 2"/>
                  <a:gd name="T36" fmla="*/ 2 w 8"/>
                  <a:gd name="T37" fmla="*/ 0 h 2"/>
                  <a:gd name="T38" fmla="*/ 3 w 8"/>
                  <a:gd name="T39" fmla="*/ 1 h 2"/>
                  <a:gd name="T40" fmla="*/ 3 w 8"/>
                  <a:gd name="T41" fmla="*/ 1 h 2"/>
                  <a:gd name="T42" fmla="*/ 3 w 8"/>
                  <a:gd name="T43" fmla="*/ 1 h 2"/>
                  <a:gd name="T44" fmla="*/ 3 w 8"/>
                  <a:gd name="T45" fmla="*/ 1 h 2"/>
                  <a:gd name="T46" fmla="*/ 3 w 8"/>
                  <a:gd name="T47" fmla="*/ 1 h 2"/>
                  <a:gd name="T48" fmla="*/ 3 w 8"/>
                  <a:gd name="T49" fmla="*/ 1 h 2"/>
                  <a:gd name="T50" fmla="*/ 4 w 8"/>
                  <a:gd name="T51" fmla="*/ 1 h 2"/>
                  <a:gd name="T52" fmla="*/ 4 w 8"/>
                  <a:gd name="T53" fmla="*/ 1 h 2"/>
                  <a:gd name="T54" fmla="*/ 4 w 8"/>
                  <a:gd name="T55" fmla="*/ 1 h 2"/>
                  <a:gd name="T56" fmla="*/ 4 w 8"/>
                  <a:gd name="T57" fmla="*/ 1 h 2"/>
                  <a:gd name="T58" fmla="*/ 4 w 8"/>
                  <a:gd name="T59" fmla="*/ 1 h 2"/>
                  <a:gd name="T60" fmla="*/ 4 w 8"/>
                  <a:gd name="T61" fmla="*/ 1 h 2"/>
                  <a:gd name="T62" fmla="*/ 5 w 8"/>
                  <a:gd name="T63" fmla="*/ 1 h 2"/>
                  <a:gd name="T64" fmla="*/ 5 w 8"/>
                  <a:gd name="T65" fmla="*/ 1 h 2"/>
                  <a:gd name="T66" fmla="*/ 5 w 8"/>
                  <a:gd name="T67" fmla="*/ 1 h 2"/>
                  <a:gd name="T68" fmla="*/ 5 w 8"/>
                  <a:gd name="T69" fmla="*/ 1 h 2"/>
                  <a:gd name="T70" fmla="*/ 5 w 8"/>
                  <a:gd name="T71" fmla="*/ 1 h 2"/>
                  <a:gd name="T72" fmla="*/ 6 w 8"/>
                  <a:gd name="T73" fmla="*/ 1 h 2"/>
                  <a:gd name="T74" fmla="*/ 6 w 8"/>
                  <a:gd name="T75" fmla="*/ 1 h 2"/>
                  <a:gd name="T76" fmla="*/ 6 w 8"/>
                  <a:gd name="T77" fmla="*/ 1 h 2"/>
                  <a:gd name="T78" fmla="*/ 6 w 8"/>
                  <a:gd name="T79" fmla="*/ 2 h 2"/>
                  <a:gd name="T80" fmla="*/ 6 w 8"/>
                  <a:gd name="T81" fmla="*/ 2 h 2"/>
                  <a:gd name="T82" fmla="*/ 7 w 8"/>
                  <a:gd name="T83" fmla="*/ 2 h 2"/>
                  <a:gd name="T84" fmla="*/ 7 w 8"/>
                  <a:gd name="T85" fmla="*/ 2 h 2"/>
                  <a:gd name="T86" fmla="*/ 7 w 8"/>
                  <a:gd name="T87" fmla="*/ 1 h 2"/>
                  <a:gd name="T88" fmla="*/ 7 w 8"/>
                  <a:gd name="T89" fmla="*/ 1 h 2"/>
                  <a:gd name="T90" fmla="*/ 7 w 8"/>
                  <a:gd name="T91" fmla="*/ 1 h 2"/>
                  <a:gd name="T92" fmla="*/ 8 w 8"/>
                  <a:gd name="T93" fmla="*/ 1 h 2"/>
                  <a:gd name="T94" fmla="*/ 8 w 8"/>
                  <a:gd name="T95" fmla="*/ 1 h 2"/>
                  <a:gd name="T96" fmla="*/ 8 w 8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11" name="Freeform 184"/>
              <p:cNvSpPr>
                <a:spLocks/>
              </p:cNvSpPr>
              <p:nvPr/>
            </p:nvSpPr>
            <p:spPr bwMode="auto">
              <a:xfrm>
                <a:off x="1791" y="3876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1 w 8"/>
                  <a:gd name="T5" fmla="*/ 1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1 h 1"/>
                  <a:gd name="T12" fmla="*/ 1 w 8"/>
                  <a:gd name="T13" fmla="*/ 1 h 1"/>
                  <a:gd name="T14" fmla="*/ 1 w 8"/>
                  <a:gd name="T15" fmla="*/ 1 h 1"/>
                  <a:gd name="T16" fmla="*/ 1 w 8"/>
                  <a:gd name="T17" fmla="*/ 1 h 1"/>
                  <a:gd name="T18" fmla="*/ 1 w 8"/>
                  <a:gd name="T19" fmla="*/ 1 h 1"/>
                  <a:gd name="T20" fmla="*/ 2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3 w 8"/>
                  <a:gd name="T29" fmla="*/ 1 h 1"/>
                  <a:gd name="T30" fmla="*/ 3 w 8"/>
                  <a:gd name="T31" fmla="*/ 1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4 w 8"/>
                  <a:gd name="T41" fmla="*/ 1 h 1"/>
                  <a:gd name="T42" fmla="*/ 4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1 h 1"/>
                  <a:gd name="T52" fmla="*/ 4 w 8"/>
                  <a:gd name="T53" fmla="*/ 1 h 1"/>
                  <a:gd name="T54" fmla="*/ 5 w 8"/>
                  <a:gd name="T55" fmla="*/ 1 h 1"/>
                  <a:gd name="T56" fmla="*/ 5 w 8"/>
                  <a:gd name="T57" fmla="*/ 1 h 1"/>
                  <a:gd name="T58" fmla="*/ 5 w 8"/>
                  <a:gd name="T59" fmla="*/ 1 h 1"/>
                  <a:gd name="T60" fmla="*/ 5 w 8"/>
                  <a:gd name="T61" fmla="*/ 1 h 1"/>
                  <a:gd name="T62" fmla="*/ 5 w 8"/>
                  <a:gd name="T63" fmla="*/ 1 h 1"/>
                  <a:gd name="T64" fmla="*/ 5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1 h 1"/>
                  <a:gd name="T76" fmla="*/ 6 w 8"/>
                  <a:gd name="T77" fmla="*/ 1 h 1"/>
                  <a:gd name="T78" fmla="*/ 7 w 8"/>
                  <a:gd name="T79" fmla="*/ 1 h 1"/>
                  <a:gd name="T80" fmla="*/ 7 w 8"/>
                  <a:gd name="T81" fmla="*/ 1 h 1"/>
                  <a:gd name="T82" fmla="*/ 7 w 8"/>
                  <a:gd name="T83" fmla="*/ 1 h 1"/>
                  <a:gd name="T84" fmla="*/ 7 w 8"/>
                  <a:gd name="T85" fmla="*/ 1 h 1"/>
                  <a:gd name="T86" fmla="*/ 7 w 8"/>
                  <a:gd name="T87" fmla="*/ 1 h 1"/>
                  <a:gd name="T88" fmla="*/ 8 w 8"/>
                  <a:gd name="T89" fmla="*/ 1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12" name="Freeform 185"/>
              <p:cNvSpPr>
                <a:spLocks/>
              </p:cNvSpPr>
              <p:nvPr/>
            </p:nvSpPr>
            <p:spPr bwMode="auto">
              <a:xfrm>
                <a:off x="1799" y="3877"/>
                <a:ext cx="9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0 h 1"/>
                  <a:gd name="T4" fmla="*/ 1 w 8"/>
                  <a:gd name="T5" fmla="*/ 0 h 1"/>
                  <a:gd name="T6" fmla="*/ 1 w 8"/>
                  <a:gd name="T7" fmla="*/ 0 h 1"/>
                  <a:gd name="T8" fmla="*/ 1 w 8"/>
                  <a:gd name="T9" fmla="*/ 0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0 h 1"/>
                  <a:gd name="T16" fmla="*/ 1 w 8"/>
                  <a:gd name="T17" fmla="*/ 0 h 1"/>
                  <a:gd name="T18" fmla="*/ 1 w 8"/>
                  <a:gd name="T19" fmla="*/ 0 h 1"/>
                  <a:gd name="T20" fmla="*/ 2 w 8"/>
                  <a:gd name="T21" fmla="*/ 0 h 1"/>
                  <a:gd name="T22" fmla="*/ 2 w 8"/>
                  <a:gd name="T23" fmla="*/ 0 h 1"/>
                  <a:gd name="T24" fmla="*/ 3 w 8"/>
                  <a:gd name="T25" fmla="*/ 0 h 1"/>
                  <a:gd name="T26" fmla="*/ 3 w 8"/>
                  <a:gd name="T27" fmla="*/ 0 h 1"/>
                  <a:gd name="T28" fmla="*/ 3 w 8"/>
                  <a:gd name="T29" fmla="*/ 0 h 1"/>
                  <a:gd name="T30" fmla="*/ 3 w 8"/>
                  <a:gd name="T31" fmla="*/ 0 h 1"/>
                  <a:gd name="T32" fmla="*/ 3 w 8"/>
                  <a:gd name="T33" fmla="*/ 0 h 1"/>
                  <a:gd name="T34" fmla="*/ 3 w 8"/>
                  <a:gd name="T35" fmla="*/ 0 h 1"/>
                  <a:gd name="T36" fmla="*/ 3 w 8"/>
                  <a:gd name="T37" fmla="*/ 0 h 1"/>
                  <a:gd name="T38" fmla="*/ 4 w 8"/>
                  <a:gd name="T39" fmla="*/ 0 h 1"/>
                  <a:gd name="T40" fmla="*/ 4 w 8"/>
                  <a:gd name="T41" fmla="*/ 0 h 1"/>
                  <a:gd name="T42" fmla="*/ 4 w 8"/>
                  <a:gd name="T43" fmla="*/ 0 h 1"/>
                  <a:gd name="T44" fmla="*/ 4 w 8"/>
                  <a:gd name="T45" fmla="*/ 0 h 1"/>
                  <a:gd name="T46" fmla="*/ 4 w 8"/>
                  <a:gd name="T47" fmla="*/ 0 h 1"/>
                  <a:gd name="T48" fmla="*/ 5 w 8"/>
                  <a:gd name="T49" fmla="*/ 0 h 1"/>
                  <a:gd name="T50" fmla="*/ 5 w 8"/>
                  <a:gd name="T51" fmla="*/ 0 h 1"/>
                  <a:gd name="T52" fmla="*/ 5 w 8"/>
                  <a:gd name="T53" fmla="*/ 0 h 1"/>
                  <a:gd name="T54" fmla="*/ 6 w 8"/>
                  <a:gd name="T55" fmla="*/ 0 h 1"/>
                  <a:gd name="T56" fmla="*/ 6 w 8"/>
                  <a:gd name="T57" fmla="*/ 0 h 1"/>
                  <a:gd name="T58" fmla="*/ 6 w 8"/>
                  <a:gd name="T59" fmla="*/ 0 h 1"/>
                  <a:gd name="T60" fmla="*/ 6 w 8"/>
                  <a:gd name="T61" fmla="*/ 0 h 1"/>
                  <a:gd name="T62" fmla="*/ 6 w 8"/>
                  <a:gd name="T63" fmla="*/ 0 h 1"/>
                  <a:gd name="T64" fmla="*/ 6 w 8"/>
                  <a:gd name="T65" fmla="*/ 0 h 1"/>
                  <a:gd name="T66" fmla="*/ 6 w 8"/>
                  <a:gd name="T67" fmla="*/ 0 h 1"/>
                  <a:gd name="T68" fmla="*/ 6 w 8"/>
                  <a:gd name="T69" fmla="*/ 0 h 1"/>
                  <a:gd name="T70" fmla="*/ 7 w 8"/>
                  <a:gd name="T71" fmla="*/ 0 h 1"/>
                  <a:gd name="T72" fmla="*/ 7 w 8"/>
                  <a:gd name="T73" fmla="*/ 0 h 1"/>
                  <a:gd name="T74" fmla="*/ 7 w 8"/>
                  <a:gd name="T75" fmla="*/ 0 h 1"/>
                  <a:gd name="T76" fmla="*/ 7 w 8"/>
                  <a:gd name="T77" fmla="*/ 0 h 1"/>
                  <a:gd name="T78" fmla="*/ 8 w 8"/>
                  <a:gd name="T79" fmla="*/ 0 h 1"/>
                  <a:gd name="T80" fmla="*/ 8 w 8"/>
                  <a:gd name="T81" fmla="*/ 0 h 1"/>
                  <a:gd name="T82" fmla="*/ 8 w 8"/>
                  <a:gd name="T83" fmla="*/ 0 h 1"/>
                  <a:gd name="T84" fmla="*/ 8 w 8"/>
                  <a:gd name="T85" fmla="*/ 0 h 1"/>
                  <a:gd name="T86" fmla="*/ 8 w 8"/>
                  <a:gd name="T87" fmla="*/ 0 h 1"/>
                  <a:gd name="T88" fmla="*/ 8 w 8"/>
                  <a:gd name="T89" fmla="*/ 0 h 1"/>
                  <a:gd name="T90" fmla="*/ 8 w 8"/>
                  <a:gd name="T91" fmla="*/ 0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13" name="Freeform 186"/>
              <p:cNvSpPr>
                <a:spLocks/>
              </p:cNvSpPr>
              <p:nvPr/>
            </p:nvSpPr>
            <p:spPr bwMode="auto">
              <a:xfrm>
                <a:off x="1808" y="3877"/>
                <a:ext cx="8" cy="2"/>
              </a:xfrm>
              <a:custGeom>
                <a:avLst/>
                <a:gdLst>
                  <a:gd name="T0" fmla="*/ 1 w 9"/>
                  <a:gd name="T1" fmla="*/ 1 h 2"/>
                  <a:gd name="T2" fmla="*/ 1 w 9"/>
                  <a:gd name="T3" fmla="*/ 0 h 2"/>
                  <a:gd name="T4" fmla="*/ 1 w 9"/>
                  <a:gd name="T5" fmla="*/ 0 h 2"/>
                  <a:gd name="T6" fmla="*/ 1 w 9"/>
                  <a:gd name="T7" fmla="*/ 0 h 2"/>
                  <a:gd name="T8" fmla="*/ 2 w 9"/>
                  <a:gd name="T9" fmla="*/ 1 h 2"/>
                  <a:gd name="T10" fmla="*/ 2 w 9"/>
                  <a:gd name="T11" fmla="*/ 1 h 2"/>
                  <a:gd name="T12" fmla="*/ 2 w 9"/>
                  <a:gd name="T13" fmla="*/ 1 h 2"/>
                  <a:gd name="T14" fmla="*/ 2 w 9"/>
                  <a:gd name="T15" fmla="*/ 0 h 2"/>
                  <a:gd name="T16" fmla="*/ 2 w 9"/>
                  <a:gd name="T17" fmla="*/ 0 h 2"/>
                  <a:gd name="T18" fmla="*/ 2 w 9"/>
                  <a:gd name="T19" fmla="*/ 0 h 2"/>
                  <a:gd name="T20" fmla="*/ 3 w 9"/>
                  <a:gd name="T21" fmla="*/ 0 h 2"/>
                  <a:gd name="T22" fmla="*/ 3 w 9"/>
                  <a:gd name="T23" fmla="*/ 0 h 2"/>
                  <a:gd name="T24" fmla="*/ 3 w 9"/>
                  <a:gd name="T25" fmla="*/ 0 h 2"/>
                  <a:gd name="T26" fmla="*/ 4 w 9"/>
                  <a:gd name="T27" fmla="*/ 0 h 2"/>
                  <a:gd name="T28" fmla="*/ 4 w 9"/>
                  <a:gd name="T29" fmla="*/ 0 h 2"/>
                  <a:gd name="T30" fmla="*/ 4 w 9"/>
                  <a:gd name="T31" fmla="*/ 1 h 2"/>
                  <a:gd name="T32" fmla="*/ 4 w 9"/>
                  <a:gd name="T33" fmla="*/ 1 h 2"/>
                  <a:gd name="T34" fmla="*/ 4 w 9"/>
                  <a:gd name="T35" fmla="*/ 1 h 2"/>
                  <a:gd name="T36" fmla="*/ 4 w 9"/>
                  <a:gd name="T37" fmla="*/ 0 h 2"/>
                  <a:gd name="T38" fmla="*/ 5 w 9"/>
                  <a:gd name="T39" fmla="*/ 0 h 2"/>
                  <a:gd name="T40" fmla="*/ 5 w 9"/>
                  <a:gd name="T41" fmla="*/ 0 h 2"/>
                  <a:gd name="T42" fmla="*/ 5 w 9"/>
                  <a:gd name="T43" fmla="*/ 0 h 2"/>
                  <a:gd name="T44" fmla="*/ 5 w 9"/>
                  <a:gd name="T45" fmla="*/ 0 h 2"/>
                  <a:gd name="T46" fmla="*/ 5 w 9"/>
                  <a:gd name="T47" fmla="*/ 0 h 2"/>
                  <a:gd name="T48" fmla="*/ 5 w 9"/>
                  <a:gd name="T49" fmla="*/ 0 h 2"/>
                  <a:gd name="T50" fmla="*/ 5 w 9"/>
                  <a:gd name="T51" fmla="*/ 1 h 2"/>
                  <a:gd name="T52" fmla="*/ 6 w 9"/>
                  <a:gd name="T53" fmla="*/ 1 h 2"/>
                  <a:gd name="T54" fmla="*/ 6 w 9"/>
                  <a:gd name="T55" fmla="*/ 1 h 2"/>
                  <a:gd name="T56" fmla="*/ 6 w 9"/>
                  <a:gd name="T57" fmla="*/ 1 h 2"/>
                  <a:gd name="T58" fmla="*/ 6 w 9"/>
                  <a:gd name="T59" fmla="*/ 1 h 2"/>
                  <a:gd name="T60" fmla="*/ 6 w 9"/>
                  <a:gd name="T61" fmla="*/ 1 h 2"/>
                  <a:gd name="T62" fmla="*/ 7 w 9"/>
                  <a:gd name="T63" fmla="*/ 1 h 2"/>
                  <a:gd name="T64" fmla="*/ 7 w 9"/>
                  <a:gd name="T65" fmla="*/ 1 h 2"/>
                  <a:gd name="T66" fmla="*/ 7 w 9"/>
                  <a:gd name="T67" fmla="*/ 1 h 2"/>
                  <a:gd name="T68" fmla="*/ 7 w 9"/>
                  <a:gd name="T69" fmla="*/ 1 h 2"/>
                  <a:gd name="T70" fmla="*/ 7 w 9"/>
                  <a:gd name="T71" fmla="*/ 1 h 2"/>
                  <a:gd name="T72" fmla="*/ 8 w 9"/>
                  <a:gd name="T73" fmla="*/ 1 h 2"/>
                  <a:gd name="T74" fmla="*/ 8 w 9"/>
                  <a:gd name="T75" fmla="*/ 1 h 2"/>
                  <a:gd name="T76" fmla="*/ 8 w 9"/>
                  <a:gd name="T77" fmla="*/ 1 h 2"/>
                  <a:gd name="T78" fmla="*/ 8 w 9"/>
                  <a:gd name="T79" fmla="*/ 1 h 2"/>
                  <a:gd name="T80" fmla="*/ 8 w 9"/>
                  <a:gd name="T81" fmla="*/ 1 h 2"/>
                  <a:gd name="T82" fmla="*/ 8 w 9"/>
                  <a:gd name="T83" fmla="*/ 1 h 2"/>
                  <a:gd name="T84" fmla="*/ 9 w 9"/>
                  <a:gd name="T85" fmla="*/ 1 h 2"/>
                  <a:gd name="T86" fmla="*/ 9 w 9"/>
                  <a:gd name="T87" fmla="*/ 1 h 2"/>
                  <a:gd name="T88" fmla="*/ 9 w 9"/>
                  <a:gd name="T89" fmla="*/ 1 h 2"/>
                  <a:gd name="T90" fmla="*/ 9 w 9"/>
                  <a:gd name="T91" fmla="*/ 1 h 2"/>
                  <a:gd name="T92" fmla="*/ 9 w 9"/>
                  <a:gd name="T93" fmla="*/ 1 h 2"/>
                  <a:gd name="T94" fmla="*/ 9 w 9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14" name="Freeform 187"/>
              <p:cNvSpPr>
                <a:spLocks/>
              </p:cNvSpPr>
              <p:nvPr/>
            </p:nvSpPr>
            <p:spPr bwMode="auto">
              <a:xfrm>
                <a:off x="1816" y="3877"/>
                <a:ext cx="8" cy="2"/>
              </a:xfrm>
              <a:custGeom>
                <a:avLst/>
                <a:gdLst>
                  <a:gd name="T0" fmla="*/ 1 w 8"/>
                  <a:gd name="T1" fmla="*/ 0 h 2"/>
                  <a:gd name="T2" fmla="*/ 1 w 8"/>
                  <a:gd name="T3" fmla="*/ 0 h 2"/>
                  <a:gd name="T4" fmla="*/ 1 w 8"/>
                  <a:gd name="T5" fmla="*/ 1 h 2"/>
                  <a:gd name="T6" fmla="*/ 1 w 8"/>
                  <a:gd name="T7" fmla="*/ 1 h 2"/>
                  <a:gd name="T8" fmla="*/ 1 w 8"/>
                  <a:gd name="T9" fmla="*/ 1 h 2"/>
                  <a:gd name="T10" fmla="*/ 2 w 8"/>
                  <a:gd name="T11" fmla="*/ 0 h 2"/>
                  <a:gd name="T12" fmla="*/ 2 w 8"/>
                  <a:gd name="T13" fmla="*/ 0 h 2"/>
                  <a:gd name="T14" fmla="*/ 2 w 8"/>
                  <a:gd name="T15" fmla="*/ 1 h 2"/>
                  <a:gd name="T16" fmla="*/ 2 w 8"/>
                  <a:gd name="T17" fmla="*/ 1 h 2"/>
                  <a:gd name="T18" fmla="*/ 2 w 8"/>
                  <a:gd name="T19" fmla="*/ 2 h 2"/>
                  <a:gd name="T20" fmla="*/ 2 w 8"/>
                  <a:gd name="T21" fmla="*/ 1 h 2"/>
                  <a:gd name="T22" fmla="*/ 2 w 8"/>
                  <a:gd name="T23" fmla="*/ 1 h 2"/>
                  <a:gd name="T24" fmla="*/ 2 w 8"/>
                  <a:gd name="T25" fmla="*/ 1 h 2"/>
                  <a:gd name="T26" fmla="*/ 2 w 8"/>
                  <a:gd name="T27" fmla="*/ 1 h 2"/>
                  <a:gd name="T28" fmla="*/ 3 w 8"/>
                  <a:gd name="T29" fmla="*/ 1 h 2"/>
                  <a:gd name="T30" fmla="*/ 3 w 8"/>
                  <a:gd name="T31" fmla="*/ 1 h 2"/>
                  <a:gd name="T32" fmla="*/ 3 w 8"/>
                  <a:gd name="T33" fmla="*/ 1 h 2"/>
                  <a:gd name="T34" fmla="*/ 3 w 8"/>
                  <a:gd name="T35" fmla="*/ 1 h 2"/>
                  <a:gd name="T36" fmla="*/ 4 w 8"/>
                  <a:gd name="T37" fmla="*/ 1 h 2"/>
                  <a:gd name="T38" fmla="*/ 4 w 8"/>
                  <a:gd name="T39" fmla="*/ 1 h 2"/>
                  <a:gd name="T40" fmla="*/ 4 w 8"/>
                  <a:gd name="T41" fmla="*/ 0 h 2"/>
                  <a:gd name="T42" fmla="*/ 4 w 8"/>
                  <a:gd name="T43" fmla="*/ 1 h 2"/>
                  <a:gd name="T44" fmla="*/ 4 w 8"/>
                  <a:gd name="T45" fmla="*/ 1 h 2"/>
                  <a:gd name="T46" fmla="*/ 4 w 8"/>
                  <a:gd name="T47" fmla="*/ 1 h 2"/>
                  <a:gd name="T48" fmla="*/ 4 w 8"/>
                  <a:gd name="T49" fmla="*/ 1 h 2"/>
                  <a:gd name="T50" fmla="*/ 5 w 8"/>
                  <a:gd name="T51" fmla="*/ 1 h 2"/>
                  <a:gd name="T52" fmla="*/ 5 w 8"/>
                  <a:gd name="T53" fmla="*/ 1 h 2"/>
                  <a:gd name="T54" fmla="*/ 5 w 8"/>
                  <a:gd name="T55" fmla="*/ 1 h 2"/>
                  <a:gd name="T56" fmla="*/ 5 w 8"/>
                  <a:gd name="T57" fmla="*/ 1 h 2"/>
                  <a:gd name="T58" fmla="*/ 5 w 8"/>
                  <a:gd name="T59" fmla="*/ 1 h 2"/>
                  <a:gd name="T60" fmla="*/ 6 w 8"/>
                  <a:gd name="T61" fmla="*/ 1 h 2"/>
                  <a:gd name="T62" fmla="*/ 6 w 8"/>
                  <a:gd name="T63" fmla="*/ 1 h 2"/>
                  <a:gd name="T64" fmla="*/ 6 w 8"/>
                  <a:gd name="T65" fmla="*/ 1 h 2"/>
                  <a:gd name="T66" fmla="*/ 6 w 8"/>
                  <a:gd name="T67" fmla="*/ 1 h 2"/>
                  <a:gd name="T68" fmla="*/ 6 w 8"/>
                  <a:gd name="T69" fmla="*/ 1 h 2"/>
                  <a:gd name="T70" fmla="*/ 6 w 8"/>
                  <a:gd name="T71" fmla="*/ 1 h 2"/>
                  <a:gd name="T72" fmla="*/ 6 w 8"/>
                  <a:gd name="T73" fmla="*/ 1 h 2"/>
                  <a:gd name="T74" fmla="*/ 7 w 8"/>
                  <a:gd name="T75" fmla="*/ 1 h 2"/>
                  <a:gd name="T76" fmla="*/ 7 w 8"/>
                  <a:gd name="T77" fmla="*/ 1 h 2"/>
                  <a:gd name="T78" fmla="*/ 7 w 8"/>
                  <a:gd name="T79" fmla="*/ 1 h 2"/>
                  <a:gd name="T80" fmla="*/ 7 w 8"/>
                  <a:gd name="T81" fmla="*/ 1 h 2"/>
                  <a:gd name="T82" fmla="*/ 7 w 8"/>
                  <a:gd name="T83" fmla="*/ 1 h 2"/>
                  <a:gd name="T84" fmla="*/ 7 w 8"/>
                  <a:gd name="T85" fmla="*/ 1 h 2"/>
                  <a:gd name="T86" fmla="*/ 8 w 8"/>
                  <a:gd name="T87" fmla="*/ 0 h 2"/>
                  <a:gd name="T88" fmla="*/ 8 w 8"/>
                  <a:gd name="T89" fmla="*/ 1 h 2"/>
                  <a:gd name="T90" fmla="*/ 8 w 8"/>
                  <a:gd name="T91" fmla="*/ 1 h 2"/>
                  <a:gd name="T92" fmla="*/ 8 w 8"/>
                  <a:gd name="T93" fmla="*/ 1 h 2"/>
                  <a:gd name="T94" fmla="*/ 8 w 8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15" name="Freeform 188"/>
              <p:cNvSpPr>
                <a:spLocks/>
              </p:cNvSpPr>
              <p:nvPr/>
            </p:nvSpPr>
            <p:spPr bwMode="auto">
              <a:xfrm>
                <a:off x="1824" y="3877"/>
                <a:ext cx="9" cy="1"/>
              </a:xfrm>
              <a:custGeom>
                <a:avLst/>
                <a:gdLst>
                  <a:gd name="T0" fmla="*/ 1 w 9"/>
                  <a:gd name="T1" fmla="*/ 0 h 1"/>
                  <a:gd name="T2" fmla="*/ 1 w 9"/>
                  <a:gd name="T3" fmla="*/ 0 h 1"/>
                  <a:gd name="T4" fmla="*/ 1 w 9"/>
                  <a:gd name="T5" fmla="*/ 1 h 1"/>
                  <a:gd name="T6" fmla="*/ 1 w 9"/>
                  <a:gd name="T7" fmla="*/ 1 h 1"/>
                  <a:gd name="T8" fmla="*/ 1 w 9"/>
                  <a:gd name="T9" fmla="*/ 1 h 1"/>
                  <a:gd name="T10" fmla="*/ 1 w 9"/>
                  <a:gd name="T11" fmla="*/ 1 h 1"/>
                  <a:gd name="T12" fmla="*/ 1 w 9"/>
                  <a:gd name="T13" fmla="*/ 1 h 1"/>
                  <a:gd name="T14" fmla="*/ 1 w 9"/>
                  <a:gd name="T15" fmla="*/ 1 h 1"/>
                  <a:gd name="T16" fmla="*/ 2 w 9"/>
                  <a:gd name="T17" fmla="*/ 1 h 1"/>
                  <a:gd name="T18" fmla="*/ 2 w 9"/>
                  <a:gd name="T19" fmla="*/ 1 h 1"/>
                  <a:gd name="T20" fmla="*/ 2 w 9"/>
                  <a:gd name="T21" fmla="*/ 1 h 1"/>
                  <a:gd name="T22" fmla="*/ 2 w 9"/>
                  <a:gd name="T23" fmla="*/ 1 h 1"/>
                  <a:gd name="T24" fmla="*/ 3 w 9"/>
                  <a:gd name="T25" fmla="*/ 1 h 1"/>
                  <a:gd name="T26" fmla="*/ 3 w 9"/>
                  <a:gd name="T27" fmla="*/ 1 h 1"/>
                  <a:gd name="T28" fmla="*/ 3 w 9"/>
                  <a:gd name="T29" fmla="*/ 0 h 1"/>
                  <a:gd name="T30" fmla="*/ 3 w 9"/>
                  <a:gd name="T31" fmla="*/ 0 h 1"/>
                  <a:gd name="T32" fmla="*/ 4 w 9"/>
                  <a:gd name="T33" fmla="*/ 1 h 1"/>
                  <a:gd name="T34" fmla="*/ 4 w 9"/>
                  <a:gd name="T35" fmla="*/ 1 h 1"/>
                  <a:gd name="T36" fmla="*/ 4 w 9"/>
                  <a:gd name="T37" fmla="*/ 1 h 1"/>
                  <a:gd name="T38" fmla="*/ 4 w 9"/>
                  <a:gd name="T39" fmla="*/ 0 h 1"/>
                  <a:gd name="T40" fmla="*/ 4 w 9"/>
                  <a:gd name="T41" fmla="*/ 0 h 1"/>
                  <a:gd name="T42" fmla="*/ 4 w 9"/>
                  <a:gd name="T43" fmla="*/ 1 h 1"/>
                  <a:gd name="T44" fmla="*/ 4 w 9"/>
                  <a:gd name="T45" fmla="*/ 1 h 1"/>
                  <a:gd name="T46" fmla="*/ 5 w 9"/>
                  <a:gd name="T47" fmla="*/ 1 h 1"/>
                  <a:gd name="T48" fmla="*/ 5 w 9"/>
                  <a:gd name="T49" fmla="*/ 1 h 1"/>
                  <a:gd name="T50" fmla="*/ 5 w 9"/>
                  <a:gd name="T51" fmla="*/ 1 h 1"/>
                  <a:gd name="T52" fmla="*/ 5 w 9"/>
                  <a:gd name="T53" fmla="*/ 1 h 1"/>
                  <a:gd name="T54" fmla="*/ 5 w 9"/>
                  <a:gd name="T55" fmla="*/ 1 h 1"/>
                  <a:gd name="T56" fmla="*/ 6 w 9"/>
                  <a:gd name="T57" fmla="*/ 1 h 1"/>
                  <a:gd name="T58" fmla="*/ 6 w 9"/>
                  <a:gd name="T59" fmla="*/ 1 h 1"/>
                  <a:gd name="T60" fmla="*/ 6 w 9"/>
                  <a:gd name="T61" fmla="*/ 1 h 1"/>
                  <a:gd name="T62" fmla="*/ 6 w 9"/>
                  <a:gd name="T63" fmla="*/ 1 h 1"/>
                  <a:gd name="T64" fmla="*/ 6 w 9"/>
                  <a:gd name="T65" fmla="*/ 1 h 1"/>
                  <a:gd name="T66" fmla="*/ 7 w 9"/>
                  <a:gd name="T67" fmla="*/ 1 h 1"/>
                  <a:gd name="T68" fmla="*/ 7 w 9"/>
                  <a:gd name="T69" fmla="*/ 1 h 1"/>
                  <a:gd name="T70" fmla="*/ 7 w 9"/>
                  <a:gd name="T71" fmla="*/ 1 h 1"/>
                  <a:gd name="T72" fmla="*/ 7 w 9"/>
                  <a:gd name="T73" fmla="*/ 1 h 1"/>
                  <a:gd name="T74" fmla="*/ 7 w 9"/>
                  <a:gd name="T75" fmla="*/ 1 h 1"/>
                  <a:gd name="T76" fmla="*/ 7 w 9"/>
                  <a:gd name="T77" fmla="*/ 1 h 1"/>
                  <a:gd name="T78" fmla="*/ 8 w 9"/>
                  <a:gd name="T79" fmla="*/ 1 h 1"/>
                  <a:gd name="T80" fmla="*/ 8 w 9"/>
                  <a:gd name="T81" fmla="*/ 0 h 1"/>
                  <a:gd name="T82" fmla="*/ 8 w 9"/>
                  <a:gd name="T83" fmla="*/ 0 h 1"/>
                  <a:gd name="T84" fmla="*/ 9 w 9"/>
                  <a:gd name="T85" fmla="*/ 1 h 1"/>
                  <a:gd name="T86" fmla="*/ 9 w 9"/>
                  <a:gd name="T87" fmla="*/ 1 h 1"/>
                  <a:gd name="T88" fmla="*/ 9 w 9"/>
                  <a:gd name="T89" fmla="*/ 1 h 1"/>
                  <a:gd name="T90" fmla="*/ 9 w 9"/>
                  <a:gd name="T91" fmla="*/ 0 h 1"/>
                  <a:gd name="T92" fmla="*/ 9 w 9"/>
                  <a:gd name="T93" fmla="*/ 0 h 1"/>
                  <a:gd name="T94" fmla="*/ 9 w 9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16" name="Freeform 189"/>
              <p:cNvSpPr>
                <a:spLocks/>
              </p:cNvSpPr>
              <p:nvPr/>
            </p:nvSpPr>
            <p:spPr bwMode="auto">
              <a:xfrm>
                <a:off x="1833" y="3877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0 w 8"/>
                  <a:gd name="T3" fmla="*/ 0 h 2"/>
                  <a:gd name="T4" fmla="*/ 0 w 8"/>
                  <a:gd name="T5" fmla="*/ 1 h 2"/>
                  <a:gd name="T6" fmla="*/ 0 w 8"/>
                  <a:gd name="T7" fmla="*/ 1 h 2"/>
                  <a:gd name="T8" fmla="*/ 1 w 8"/>
                  <a:gd name="T9" fmla="*/ 1 h 2"/>
                  <a:gd name="T10" fmla="*/ 1 w 8"/>
                  <a:gd name="T11" fmla="*/ 1 h 2"/>
                  <a:gd name="T12" fmla="*/ 1 w 8"/>
                  <a:gd name="T13" fmla="*/ 2 h 2"/>
                  <a:gd name="T14" fmla="*/ 1 w 8"/>
                  <a:gd name="T15" fmla="*/ 1 h 2"/>
                  <a:gd name="T16" fmla="*/ 2 w 8"/>
                  <a:gd name="T17" fmla="*/ 1 h 2"/>
                  <a:gd name="T18" fmla="*/ 2 w 8"/>
                  <a:gd name="T19" fmla="*/ 1 h 2"/>
                  <a:gd name="T20" fmla="*/ 2 w 8"/>
                  <a:gd name="T21" fmla="*/ 1 h 2"/>
                  <a:gd name="T22" fmla="*/ 2 w 8"/>
                  <a:gd name="T23" fmla="*/ 1 h 2"/>
                  <a:gd name="T24" fmla="*/ 2 w 8"/>
                  <a:gd name="T25" fmla="*/ 1 h 2"/>
                  <a:gd name="T26" fmla="*/ 2 w 8"/>
                  <a:gd name="T27" fmla="*/ 1 h 2"/>
                  <a:gd name="T28" fmla="*/ 3 w 8"/>
                  <a:gd name="T29" fmla="*/ 1 h 2"/>
                  <a:gd name="T30" fmla="*/ 3 w 8"/>
                  <a:gd name="T31" fmla="*/ 1 h 2"/>
                  <a:gd name="T32" fmla="*/ 3 w 8"/>
                  <a:gd name="T33" fmla="*/ 2 h 2"/>
                  <a:gd name="T34" fmla="*/ 3 w 8"/>
                  <a:gd name="T35" fmla="*/ 1 h 2"/>
                  <a:gd name="T36" fmla="*/ 3 w 8"/>
                  <a:gd name="T37" fmla="*/ 2 h 2"/>
                  <a:gd name="T38" fmla="*/ 3 w 8"/>
                  <a:gd name="T39" fmla="*/ 2 h 2"/>
                  <a:gd name="T40" fmla="*/ 4 w 8"/>
                  <a:gd name="T41" fmla="*/ 1 h 2"/>
                  <a:gd name="T42" fmla="*/ 4 w 8"/>
                  <a:gd name="T43" fmla="*/ 1 h 2"/>
                  <a:gd name="T44" fmla="*/ 4 w 8"/>
                  <a:gd name="T45" fmla="*/ 1 h 2"/>
                  <a:gd name="T46" fmla="*/ 4 w 8"/>
                  <a:gd name="T47" fmla="*/ 1 h 2"/>
                  <a:gd name="T48" fmla="*/ 5 w 8"/>
                  <a:gd name="T49" fmla="*/ 2 h 2"/>
                  <a:gd name="T50" fmla="*/ 5 w 8"/>
                  <a:gd name="T51" fmla="*/ 1 h 2"/>
                  <a:gd name="T52" fmla="*/ 5 w 8"/>
                  <a:gd name="T53" fmla="*/ 1 h 2"/>
                  <a:gd name="T54" fmla="*/ 5 w 8"/>
                  <a:gd name="T55" fmla="*/ 1 h 2"/>
                  <a:gd name="T56" fmla="*/ 5 w 8"/>
                  <a:gd name="T57" fmla="*/ 1 h 2"/>
                  <a:gd name="T58" fmla="*/ 5 w 8"/>
                  <a:gd name="T59" fmla="*/ 1 h 2"/>
                  <a:gd name="T60" fmla="*/ 5 w 8"/>
                  <a:gd name="T61" fmla="*/ 1 h 2"/>
                  <a:gd name="T62" fmla="*/ 5 w 8"/>
                  <a:gd name="T63" fmla="*/ 1 h 2"/>
                  <a:gd name="T64" fmla="*/ 6 w 8"/>
                  <a:gd name="T65" fmla="*/ 1 h 2"/>
                  <a:gd name="T66" fmla="*/ 6 w 8"/>
                  <a:gd name="T67" fmla="*/ 1 h 2"/>
                  <a:gd name="T68" fmla="*/ 6 w 8"/>
                  <a:gd name="T69" fmla="*/ 1 h 2"/>
                  <a:gd name="T70" fmla="*/ 6 w 8"/>
                  <a:gd name="T71" fmla="*/ 1 h 2"/>
                  <a:gd name="T72" fmla="*/ 6 w 8"/>
                  <a:gd name="T73" fmla="*/ 1 h 2"/>
                  <a:gd name="T74" fmla="*/ 7 w 8"/>
                  <a:gd name="T75" fmla="*/ 1 h 2"/>
                  <a:gd name="T76" fmla="*/ 7 w 8"/>
                  <a:gd name="T77" fmla="*/ 1 h 2"/>
                  <a:gd name="T78" fmla="*/ 7 w 8"/>
                  <a:gd name="T79" fmla="*/ 1 h 2"/>
                  <a:gd name="T80" fmla="*/ 7 w 8"/>
                  <a:gd name="T81" fmla="*/ 1 h 2"/>
                  <a:gd name="T82" fmla="*/ 7 w 8"/>
                  <a:gd name="T83" fmla="*/ 2 h 2"/>
                  <a:gd name="T84" fmla="*/ 7 w 8"/>
                  <a:gd name="T85" fmla="*/ 2 h 2"/>
                  <a:gd name="T86" fmla="*/ 7 w 8"/>
                  <a:gd name="T87" fmla="*/ 2 h 2"/>
                  <a:gd name="T88" fmla="*/ 7 w 8"/>
                  <a:gd name="T89" fmla="*/ 2 h 2"/>
                  <a:gd name="T90" fmla="*/ 7 w 8"/>
                  <a:gd name="T91" fmla="*/ 2 h 2"/>
                  <a:gd name="T92" fmla="*/ 7 w 8"/>
                  <a:gd name="T93" fmla="*/ 2 h 2"/>
                  <a:gd name="T94" fmla="*/ 8 w 8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17" name="Freeform 190"/>
              <p:cNvSpPr>
                <a:spLocks/>
              </p:cNvSpPr>
              <p:nvPr/>
            </p:nvSpPr>
            <p:spPr bwMode="auto">
              <a:xfrm>
                <a:off x="1841" y="3878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0 h 1"/>
                  <a:gd name="T4" fmla="*/ 0 w 8"/>
                  <a:gd name="T5" fmla="*/ 0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1 h 1"/>
                  <a:gd name="T12" fmla="*/ 1 w 8"/>
                  <a:gd name="T13" fmla="*/ 0 h 1"/>
                  <a:gd name="T14" fmla="*/ 1 w 8"/>
                  <a:gd name="T15" fmla="*/ 0 h 1"/>
                  <a:gd name="T16" fmla="*/ 2 w 8"/>
                  <a:gd name="T17" fmla="*/ 1 h 1"/>
                  <a:gd name="T18" fmla="*/ 2 w 8"/>
                  <a:gd name="T19" fmla="*/ 1 h 1"/>
                  <a:gd name="T20" fmla="*/ 2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1 h 1"/>
                  <a:gd name="T30" fmla="*/ 3 w 8"/>
                  <a:gd name="T31" fmla="*/ 1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3 w 8"/>
                  <a:gd name="T41" fmla="*/ 1 h 1"/>
                  <a:gd name="T42" fmla="*/ 4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1 h 1"/>
                  <a:gd name="T52" fmla="*/ 4 w 8"/>
                  <a:gd name="T53" fmla="*/ 1 h 1"/>
                  <a:gd name="T54" fmla="*/ 4 w 8"/>
                  <a:gd name="T55" fmla="*/ 0 h 1"/>
                  <a:gd name="T56" fmla="*/ 5 w 8"/>
                  <a:gd name="T57" fmla="*/ 1 h 1"/>
                  <a:gd name="T58" fmla="*/ 5 w 8"/>
                  <a:gd name="T59" fmla="*/ 1 h 1"/>
                  <a:gd name="T60" fmla="*/ 5 w 8"/>
                  <a:gd name="T61" fmla="*/ 1 h 1"/>
                  <a:gd name="T62" fmla="*/ 5 w 8"/>
                  <a:gd name="T63" fmla="*/ 1 h 1"/>
                  <a:gd name="T64" fmla="*/ 5 w 8"/>
                  <a:gd name="T65" fmla="*/ 1 h 1"/>
                  <a:gd name="T66" fmla="*/ 5 w 8"/>
                  <a:gd name="T67" fmla="*/ 1 h 1"/>
                  <a:gd name="T68" fmla="*/ 5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7 w 8"/>
                  <a:gd name="T75" fmla="*/ 1 h 1"/>
                  <a:gd name="T76" fmla="*/ 7 w 8"/>
                  <a:gd name="T77" fmla="*/ 0 h 1"/>
                  <a:gd name="T78" fmla="*/ 7 w 8"/>
                  <a:gd name="T79" fmla="*/ 0 h 1"/>
                  <a:gd name="T80" fmla="*/ 7 w 8"/>
                  <a:gd name="T81" fmla="*/ 1 h 1"/>
                  <a:gd name="T82" fmla="*/ 7 w 8"/>
                  <a:gd name="T83" fmla="*/ 1 h 1"/>
                  <a:gd name="T84" fmla="*/ 7 w 8"/>
                  <a:gd name="T85" fmla="*/ 1 h 1"/>
                  <a:gd name="T86" fmla="*/ 7 w 8"/>
                  <a:gd name="T87" fmla="*/ 1 h 1"/>
                  <a:gd name="T88" fmla="*/ 8 w 8"/>
                  <a:gd name="T89" fmla="*/ 0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18" name="Freeform 191"/>
              <p:cNvSpPr>
                <a:spLocks/>
              </p:cNvSpPr>
              <p:nvPr/>
            </p:nvSpPr>
            <p:spPr bwMode="auto">
              <a:xfrm>
                <a:off x="1849" y="3878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1 w 8"/>
                  <a:gd name="T5" fmla="*/ 1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1 h 1"/>
                  <a:gd name="T16" fmla="*/ 1 w 8"/>
                  <a:gd name="T17" fmla="*/ 1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1 h 1"/>
                  <a:gd name="T30" fmla="*/ 2 w 8"/>
                  <a:gd name="T31" fmla="*/ 1 h 1"/>
                  <a:gd name="T32" fmla="*/ 3 w 8"/>
                  <a:gd name="T33" fmla="*/ 1 h 1"/>
                  <a:gd name="T34" fmla="*/ 3 w 8"/>
                  <a:gd name="T35" fmla="*/ 0 h 1"/>
                  <a:gd name="T36" fmla="*/ 3 w 8"/>
                  <a:gd name="T37" fmla="*/ 1 h 1"/>
                  <a:gd name="T38" fmla="*/ 3 w 8"/>
                  <a:gd name="T39" fmla="*/ 1 h 1"/>
                  <a:gd name="T40" fmla="*/ 4 w 8"/>
                  <a:gd name="T41" fmla="*/ 1 h 1"/>
                  <a:gd name="T42" fmla="*/ 4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1 h 1"/>
                  <a:gd name="T52" fmla="*/ 4 w 8"/>
                  <a:gd name="T53" fmla="*/ 1 h 1"/>
                  <a:gd name="T54" fmla="*/ 4 w 8"/>
                  <a:gd name="T55" fmla="*/ 1 h 1"/>
                  <a:gd name="T56" fmla="*/ 4 w 8"/>
                  <a:gd name="T57" fmla="*/ 1 h 1"/>
                  <a:gd name="T58" fmla="*/ 5 w 8"/>
                  <a:gd name="T59" fmla="*/ 1 h 1"/>
                  <a:gd name="T60" fmla="*/ 5 w 8"/>
                  <a:gd name="T61" fmla="*/ 1 h 1"/>
                  <a:gd name="T62" fmla="*/ 5 w 8"/>
                  <a:gd name="T63" fmla="*/ 1 h 1"/>
                  <a:gd name="T64" fmla="*/ 5 w 8"/>
                  <a:gd name="T65" fmla="*/ 1 h 1"/>
                  <a:gd name="T66" fmla="*/ 5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1 h 1"/>
                  <a:gd name="T76" fmla="*/ 6 w 8"/>
                  <a:gd name="T77" fmla="*/ 1 h 1"/>
                  <a:gd name="T78" fmla="*/ 6 w 8"/>
                  <a:gd name="T79" fmla="*/ 1 h 1"/>
                  <a:gd name="T80" fmla="*/ 6 w 8"/>
                  <a:gd name="T81" fmla="*/ 1 h 1"/>
                  <a:gd name="T82" fmla="*/ 7 w 8"/>
                  <a:gd name="T83" fmla="*/ 1 h 1"/>
                  <a:gd name="T84" fmla="*/ 7 w 8"/>
                  <a:gd name="T85" fmla="*/ 1 h 1"/>
                  <a:gd name="T86" fmla="*/ 7 w 8"/>
                  <a:gd name="T87" fmla="*/ 1 h 1"/>
                  <a:gd name="T88" fmla="*/ 8 w 8"/>
                  <a:gd name="T89" fmla="*/ 1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19" name="Freeform 192"/>
              <p:cNvSpPr>
                <a:spLocks/>
              </p:cNvSpPr>
              <p:nvPr/>
            </p:nvSpPr>
            <p:spPr bwMode="auto">
              <a:xfrm>
                <a:off x="1857" y="3878"/>
                <a:ext cx="9" cy="1"/>
              </a:xfrm>
              <a:custGeom>
                <a:avLst/>
                <a:gdLst>
                  <a:gd name="T0" fmla="*/ 0 w 9"/>
                  <a:gd name="T1" fmla="*/ 1 h 1"/>
                  <a:gd name="T2" fmla="*/ 0 w 9"/>
                  <a:gd name="T3" fmla="*/ 1 h 1"/>
                  <a:gd name="T4" fmla="*/ 1 w 9"/>
                  <a:gd name="T5" fmla="*/ 1 h 1"/>
                  <a:gd name="T6" fmla="*/ 1 w 9"/>
                  <a:gd name="T7" fmla="*/ 1 h 1"/>
                  <a:gd name="T8" fmla="*/ 1 w 9"/>
                  <a:gd name="T9" fmla="*/ 1 h 1"/>
                  <a:gd name="T10" fmla="*/ 1 w 9"/>
                  <a:gd name="T11" fmla="*/ 1 h 1"/>
                  <a:gd name="T12" fmla="*/ 1 w 9"/>
                  <a:gd name="T13" fmla="*/ 1 h 1"/>
                  <a:gd name="T14" fmla="*/ 1 w 9"/>
                  <a:gd name="T15" fmla="*/ 1 h 1"/>
                  <a:gd name="T16" fmla="*/ 1 w 9"/>
                  <a:gd name="T17" fmla="*/ 1 h 1"/>
                  <a:gd name="T18" fmla="*/ 2 w 9"/>
                  <a:gd name="T19" fmla="*/ 1 h 1"/>
                  <a:gd name="T20" fmla="*/ 2 w 9"/>
                  <a:gd name="T21" fmla="*/ 1 h 1"/>
                  <a:gd name="T22" fmla="*/ 2 w 9"/>
                  <a:gd name="T23" fmla="*/ 1 h 1"/>
                  <a:gd name="T24" fmla="*/ 2 w 9"/>
                  <a:gd name="T25" fmla="*/ 1 h 1"/>
                  <a:gd name="T26" fmla="*/ 2 w 9"/>
                  <a:gd name="T27" fmla="*/ 1 h 1"/>
                  <a:gd name="T28" fmla="*/ 3 w 9"/>
                  <a:gd name="T29" fmla="*/ 1 h 1"/>
                  <a:gd name="T30" fmla="*/ 3 w 9"/>
                  <a:gd name="T31" fmla="*/ 1 h 1"/>
                  <a:gd name="T32" fmla="*/ 3 w 9"/>
                  <a:gd name="T33" fmla="*/ 1 h 1"/>
                  <a:gd name="T34" fmla="*/ 3 w 9"/>
                  <a:gd name="T35" fmla="*/ 1 h 1"/>
                  <a:gd name="T36" fmla="*/ 3 w 9"/>
                  <a:gd name="T37" fmla="*/ 1 h 1"/>
                  <a:gd name="T38" fmla="*/ 4 w 9"/>
                  <a:gd name="T39" fmla="*/ 1 h 1"/>
                  <a:gd name="T40" fmla="*/ 4 w 9"/>
                  <a:gd name="T41" fmla="*/ 1 h 1"/>
                  <a:gd name="T42" fmla="*/ 4 w 9"/>
                  <a:gd name="T43" fmla="*/ 1 h 1"/>
                  <a:gd name="T44" fmla="*/ 4 w 9"/>
                  <a:gd name="T45" fmla="*/ 1 h 1"/>
                  <a:gd name="T46" fmla="*/ 5 w 9"/>
                  <a:gd name="T47" fmla="*/ 1 h 1"/>
                  <a:gd name="T48" fmla="*/ 5 w 9"/>
                  <a:gd name="T49" fmla="*/ 1 h 1"/>
                  <a:gd name="T50" fmla="*/ 5 w 9"/>
                  <a:gd name="T51" fmla="*/ 1 h 1"/>
                  <a:gd name="T52" fmla="*/ 5 w 9"/>
                  <a:gd name="T53" fmla="*/ 1 h 1"/>
                  <a:gd name="T54" fmla="*/ 5 w 9"/>
                  <a:gd name="T55" fmla="*/ 1 h 1"/>
                  <a:gd name="T56" fmla="*/ 6 w 9"/>
                  <a:gd name="T57" fmla="*/ 1 h 1"/>
                  <a:gd name="T58" fmla="*/ 6 w 9"/>
                  <a:gd name="T59" fmla="*/ 1 h 1"/>
                  <a:gd name="T60" fmla="*/ 6 w 9"/>
                  <a:gd name="T61" fmla="*/ 1 h 1"/>
                  <a:gd name="T62" fmla="*/ 6 w 9"/>
                  <a:gd name="T63" fmla="*/ 1 h 1"/>
                  <a:gd name="T64" fmla="*/ 6 w 9"/>
                  <a:gd name="T65" fmla="*/ 1 h 1"/>
                  <a:gd name="T66" fmla="*/ 6 w 9"/>
                  <a:gd name="T67" fmla="*/ 1 h 1"/>
                  <a:gd name="T68" fmla="*/ 7 w 9"/>
                  <a:gd name="T69" fmla="*/ 1 h 1"/>
                  <a:gd name="T70" fmla="*/ 7 w 9"/>
                  <a:gd name="T71" fmla="*/ 1 h 1"/>
                  <a:gd name="T72" fmla="*/ 7 w 9"/>
                  <a:gd name="T73" fmla="*/ 1 h 1"/>
                  <a:gd name="T74" fmla="*/ 7 w 9"/>
                  <a:gd name="T75" fmla="*/ 1 h 1"/>
                  <a:gd name="T76" fmla="*/ 8 w 9"/>
                  <a:gd name="T77" fmla="*/ 1 h 1"/>
                  <a:gd name="T78" fmla="*/ 8 w 9"/>
                  <a:gd name="T79" fmla="*/ 1 h 1"/>
                  <a:gd name="T80" fmla="*/ 8 w 9"/>
                  <a:gd name="T81" fmla="*/ 1 h 1"/>
                  <a:gd name="T82" fmla="*/ 8 w 9"/>
                  <a:gd name="T83" fmla="*/ 1 h 1"/>
                  <a:gd name="T84" fmla="*/ 8 w 9"/>
                  <a:gd name="T85" fmla="*/ 1 h 1"/>
                  <a:gd name="T86" fmla="*/ 8 w 9"/>
                  <a:gd name="T87" fmla="*/ 1 h 1"/>
                  <a:gd name="T88" fmla="*/ 8 w 9"/>
                  <a:gd name="T89" fmla="*/ 1 h 1"/>
                  <a:gd name="T90" fmla="*/ 8 w 9"/>
                  <a:gd name="T91" fmla="*/ 1 h 1"/>
                  <a:gd name="T92" fmla="*/ 9 w 9"/>
                  <a:gd name="T93" fmla="*/ 0 h 1"/>
                  <a:gd name="T94" fmla="*/ 9 w 9"/>
                  <a:gd name="T95" fmla="*/ 1 h 1"/>
                  <a:gd name="T96" fmla="*/ 9 w 9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20" name="Freeform 193"/>
              <p:cNvSpPr>
                <a:spLocks/>
              </p:cNvSpPr>
              <p:nvPr/>
            </p:nvSpPr>
            <p:spPr bwMode="auto">
              <a:xfrm>
                <a:off x="1866" y="3878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1 w 8"/>
                  <a:gd name="T5" fmla="*/ 1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1 h 1"/>
                  <a:gd name="T12" fmla="*/ 2 w 8"/>
                  <a:gd name="T13" fmla="*/ 1 h 1"/>
                  <a:gd name="T14" fmla="*/ 2 w 8"/>
                  <a:gd name="T15" fmla="*/ 1 h 1"/>
                  <a:gd name="T16" fmla="*/ 2 w 8"/>
                  <a:gd name="T17" fmla="*/ 1 h 1"/>
                  <a:gd name="T18" fmla="*/ 2 w 8"/>
                  <a:gd name="T19" fmla="*/ 1 h 1"/>
                  <a:gd name="T20" fmla="*/ 2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1 h 1"/>
                  <a:gd name="T30" fmla="*/ 3 w 8"/>
                  <a:gd name="T31" fmla="*/ 0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4 w 8"/>
                  <a:gd name="T41" fmla="*/ 1 h 1"/>
                  <a:gd name="T42" fmla="*/ 4 w 8"/>
                  <a:gd name="T43" fmla="*/ 0 h 1"/>
                  <a:gd name="T44" fmla="*/ 4 w 8"/>
                  <a:gd name="T45" fmla="*/ 0 h 1"/>
                  <a:gd name="T46" fmla="*/ 4 w 8"/>
                  <a:gd name="T47" fmla="*/ 0 h 1"/>
                  <a:gd name="T48" fmla="*/ 4 w 8"/>
                  <a:gd name="T49" fmla="*/ 1 h 1"/>
                  <a:gd name="T50" fmla="*/ 4 w 8"/>
                  <a:gd name="T51" fmla="*/ 1 h 1"/>
                  <a:gd name="T52" fmla="*/ 4 w 8"/>
                  <a:gd name="T53" fmla="*/ 1 h 1"/>
                  <a:gd name="T54" fmla="*/ 5 w 8"/>
                  <a:gd name="T55" fmla="*/ 1 h 1"/>
                  <a:gd name="T56" fmla="*/ 5 w 8"/>
                  <a:gd name="T57" fmla="*/ 1 h 1"/>
                  <a:gd name="T58" fmla="*/ 5 w 8"/>
                  <a:gd name="T59" fmla="*/ 1 h 1"/>
                  <a:gd name="T60" fmla="*/ 5 w 8"/>
                  <a:gd name="T61" fmla="*/ 1 h 1"/>
                  <a:gd name="T62" fmla="*/ 5 w 8"/>
                  <a:gd name="T63" fmla="*/ 1 h 1"/>
                  <a:gd name="T64" fmla="*/ 6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1 h 1"/>
                  <a:gd name="T76" fmla="*/ 6 w 8"/>
                  <a:gd name="T77" fmla="*/ 1 h 1"/>
                  <a:gd name="T78" fmla="*/ 7 w 8"/>
                  <a:gd name="T79" fmla="*/ 1 h 1"/>
                  <a:gd name="T80" fmla="*/ 7 w 8"/>
                  <a:gd name="T81" fmla="*/ 1 h 1"/>
                  <a:gd name="T82" fmla="*/ 7 w 8"/>
                  <a:gd name="T83" fmla="*/ 1 h 1"/>
                  <a:gd name="T84" fmla="*/ 7 w 8"/>
                  <a:gd name="T85" fmla="*/ 1 h 1"/>
                  <a:gd name="T86" fmla="*/ 7 w 8"/>
                  <a:gd name="T87" fmla="*/ 1 h 1"/>
                  <a:gd name="T88" fmla="*/ 7 w 8"/>
                  <a:gd name="T89" fmla="*/ 1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21" name="Freeform 194"/>
              <p:cNvSpPr>
                <a:spLocks/>
              </p:cNvSpPr>
              <p:nvPr/>
            </p:nvSpPr>
            <p:spPr bwMode="auto">
              <a:xfrm>
                <a:off x="1874" y="3878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1 w 8"/>
                  <a:gd name="T5" fmla="*/ 1 h 1"/>
                  <a:gd name="T6" fmla="*/ 1 w 8"/>
                  <a:gd name="T7" fmla="*/ 1 h 1"/>
                  <a:gd name="T8" fmla="*/ 1 w 8"/>
                  <a:gd name="T9" fmla="*/ 0 h 1"/>
                  <a:gd name="T10" fmla="*/ 1 w 8"/>
                  <a:gd name="T11" fmla="*/ 0 h 1"/>
                  <a:gd name="T12" fmla="*/ 1 w 8"/>
                  <a:gd name="T13" fmla="*/ 1 h 1"/>
                  <a:gd name="T14" fmla="*/ 1 w 8"/>
                  <a:gd name="T15" fmla="*/ 1 h 1"/>
                  <a:gd name="T16" fmla="*/ 1 w 8"/>
                  <a:gd name="T17" fmla="*/ 1 h 1"/>
                  <a:gd name="T18" fmla="*/ 2 w 8"/>
                  <a:gd name="T19" fmla="*/ 1 h 1"/>
                  <a:gd name="T20" fmla="*/ 2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3 w 8"/>
                  <a:gd name="T27" fmla="*/ 1 h 1"/>
                  <a:gd name="T28" fmla="*/ 3 w 8"/>
                  <a:gd name="T29" fmla="*/ 1 h 1"/>
                  <a:gd name="T30" fmla="*/ 3 w 8"/>
                  <a:gd name="T31" fmla="*/ 0 h 1"/>
                  <a:gd name="T32" fmla="*/ 3 w 8"/>
                  <a:gd name="T33" fmla="*/ 0 h 1"/>
                  <a:gd name="T34" fmla="*/ 3 w 8"/>
                  <a:gd name="T35" fmla="*/ 1 h 1"/>
                  <a:gd name="T36" fmla="*/ 3 w 8"/>
                  <a:gd name="T37" fmla="*/ 1 h 1"/>
                  <a:gd name="T38" fmla="*/ 4 w 8"/>
                  <a:gd name="T39" fmla="*/ 1 h 1"/>
                  <a:gd name="T40" fmla="*/ 4 w 8"/>
                  <a:gd name="T41" fmla="*/ 1 h 1"/>
                  <a:gd name="T42" fmla="*/ 4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5 w 8"/>
                  <a:gd name="T51" fmla="*/ 1 h 1"/>
                  <a:gd name="T52" fmla="*/ 5 w 8"/>
                  <a:gd name="T53" fmla="*/ 1 h 1"/>
                  <a:gd name="T54" fmla="*/ 5 w 8"/>
                  <a:gd name="T55" fmla="*/ 1 h 1"/>
                  <a:gd name="T56" fmla="*/ 5 w 8"/>
                  <a:gd name="T57" fmla="*/ 1 h 1"/>
                  <a:gd name="T58" fmla="*/ 5 w 8"/>
                  <a:gd name="T59" fmla="*/ 1 h 1"/>
                  <a:gd name="T60" fmla="*/ 6 w 8"/>
                  <a:gd name="T61" fmla="*/ 0 h 1"/>
                  <a:gd name="T62" fmla="*/ 6 w 8"/>
                  <a:gd name="T63" fmla="*/ 1 h 1"/>
                  <a:gd name="T64" fmla="*/ 6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1 h 1"/>
                  <a:gd name="T76" fmla="*/ 7 w 8"/>
                  <a:gd name="T77" fmla="*/ 1 h 1"/>
                  <a:gd name="T78" fmla="*/ 7 w 8"/>
                  <a:gd name="T79" fmla="*/ 1 h 1"/>
                  <a:gd name="T80" fmla="*/ 7 w 8"/>
                  <a:gd name="T81" fmla="*/ 1 h 1"/>
                  <a:gd name="T82" fmla="*/ 7 w 8"/>
                  <a:gd name="T83" fmla="*/ 1 h 1"/>
                  <a:gd name="T84" fmla="*/ 7 w 8"/>
                  <a:gd name="T85" fmla="*/ 1 h 1"/>
                  <a:gd name="T86" fmla="*/ 8 w 8"/>
                  <a:gd name="T87" fmla="*/ 1 h 1"/>
                  <a:gd name="T88" fmla="*/ 8 w 8"/>
                  <a:gd name="T89" fmla="*/ 1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22" name="Freeform 195"/>
              <p:cNvSpPr>
                <a:spLocks/>
              </p:cNvSpPr>
              <p:nvPr/>
            </p:nvSpPr>
            <p:spPr bwMode="auto">
              <a:xfrm>
                <a:off x="1882" y="3878"/>
                <a:ext cx="9" cy="1"/>
              </a:xfrm>
              <a:custGeom>
                <a:avLst/>
                <a:gdLst>
                  <a:gd name="T0" fmla="*/ 1 w 9"/>
                  <a:gd name="T1" fmla="*/ 1 h 1"/>
                  <a:gd name="T2" fmla="*/ 1 w 9"/>
                  <a:gd name="T3" fmla="*/ 1 h 1"/>
                  <a:gd name="T4" fmla="*/ 1 w 9"/>
                  <a:gd name="T5" fmla="*/ 1 h 1"/>
                  <a:gd name="T6" fmla="*/ 1 w 9"/>
                  <a:gd name="T7" fmla="*/ 1 h 1"/>
                  <a:gd name="T8" fmla="*/ 1 w 9"/>
                  <a:gd name="T9" fmla="*/ 0 h 1"/>
                  <a:gd name="T10" fmla="*/ 1 w 9"/>
                  <a:gd name="T11" fmla="*/ 1 h 1"/>
                  <a:gd name="T12" fmla="*/ 1 w 9"/>
                  <a:gd name="T13" fmla="*/ 1 h 1"/>
                  <a:gd name="T14" fmla="*/ 2 w 9"/>
                  <a:gd name="T15" fmla="*/ 1 h 1"/>
                  <a:gd name="T16" fmla="*/ 2 w 9"/>
                  <a:gd name="T17" fmla="*/ 1 h 1"/>
                  <a:gd name="T18" fmla="*/ 2 w 9"/>
                  <a:gd name="T19" fmla="*/ 1 h 1"/>
                  <a:gd name="T20" fmla="*/ 3 w 9"/>
                  <a:gd name="T21" fmla="*/ 1 h 1"/>
                  <a:gd name="T22" fmla="*/ 3 w 9"/>
                  <a:gd name="T23" fmla="*/ 1 h 1"/>
                  <a:gd name="T24" fmla="*/ 3 w 9"/>
                  <a:gd name="T25" fmla="*/ 1 h 1"/>
                  <a:gd name="T26" fmla="*/ 3 w 9"/>
                  <a:gd name="T27" fmla="*/ 1 h 1"/>
                  <a:gd name="T28" fmla="*/ 3 w 9"/>
                  <a:gd name="T29" fmla="*/ 1 h 1"/>
                  <a:gd name="T30" fmla="*/ 3 w 9"/>
                  <a:gd name="T31" fmla="*/ 1 h 1"/>
                  <a:gd name="T32" fmla="*/ 4 w 9"/>
                  <a:gd name="T33" fmla="*/ 1 h 1"/>
                  <a:gd name="T34" fmla="*/ 4 w 9"/>
                  <a:gd name="T35" fmla="*/ 0 h 1"/>
                  <a:gd name="T36" fmla="*/ 4 w 9"/>
                  <a:gd name="T37" fmla="*/ 0 h 1"/>
                  <a:gd name="T38" fmla="*/ 4 w 9"/>
                  <a:gd name="T39" fmla="*/ 1 h 1"/>
                  <a:gd name="T40" fmla="*/ 4 w 9"/>
                  <a:gd name="T41" fmla="*/ 1 h 1"/>
                  <a:gd name="T42" fmla="*/ 4 w 9"/>
                  <a:gd name="T43" fmla="*/ 1 h 1"/>
                  <a:gd name="T44" fmla="*/ 4 w 9"/>
                  <a:gd name="T45" fmla="*/ 1 h 1"/>
                  <a:gd name="T46" fmla="*/ 5 w 9"/>
                  <a:gd name="T47" fmla="*/ 1 h 1"/>
                  <a:gd name="T48" fmla="*/ 5 w 9"/>
                  <a:gd name="T49" fmla="*/ 1 h 1"/>
                  <a:gd name="T50" fmla="*/ 5 w 9"/>
                  <a:gd name="T51" fmla="*/ 1 h 1"/>
                  <a:gd name="T52" fmla="*/ 5 w 9"/>
                  <a:gd name="T53" fmla="*/ 1 h 1"/>
                  <a:gd name="T54" fmla="*/ 5 w 9"/>
                  <a:gd name="T55" fmla="*/ 1 h 1"/>
                  <a:gd name="T56" fmla="*/ 6 w 9"/>
                  <a:gd name="T57" fmla="*/ 1 h 1"/>
                  <a:gd name="T58" fmla="*/ 6 w 9"/>
                  <a:gd name="T59" fmla="*/ 1 h 1"/>
                  <a:gd name="T60" fmla="*/ 6 w 9"/>
                  <a:gd name="T61" fmla="*/ 1 h 1"/>
                  <a:gd name="T62" fmla="*/ 6 w 9"/>
                  <a:gd name="T63" fmla="*/ 1 h 1"/>
                  <a:gd name="T64" fmla="*/ 6 w 9"/>
                  <a:gd name="T65" fmla="*/ 1 h 1"/>
                  <a:gd name="T66" fmla="*/ 6 w 9"/>
                  <a:gd name="T67" fmla="*/ 1 h 1"/>
                  <a:gd name="T68" fmla="*/ 6 w 9"/>
                  <a:gd name="T69" fmla="*/ 1 h 1"/>
                  <a:gd name="T70" fmla="*/ 6 w 9"/>
                  <a:gd name="T71" fmla="*/ 1 h 1"/>
                  <a:gd name="T72" fmla="*/ 6 w 9"/>
                  <a:gd name="T73" fmla="*/ 1 h 1"/>
                  <a:gd name="T74" fmla="*/ 7 w 9"/>
                  <a:gd name="T75" fmla="*/ 1 h 1"/>
                  <a:gd name="T76" fmla="*/ 7 w 9"/>
                  <a:gd name="T77" fmla="*/ 1 h 1"/>
                  <a:gd name="T78" fmla="*/ 7 w 9"/>
                  <a:gd name="T79" fmla="*/ 1 h 1"/>
                  <a:gd name="T80" fmla="*/ 7 w 9"/>
                  <a:gd name="T81" fmla="*/ 1 h 1"/>
                  <a:gd name="T82" fmla="*/ 8 w 9"/>
                  <a:gd name="T83" fmla="*/ 1 h 1"/>
                  <a:gd name="T84" fmla="*/ 8 w 9"/>
                  <a:gd name="T85" fmla="*/ 1 h 1"/>
                  <a:gd name="T86" fmla="*/ 8 w 9"/>
                  <a:gd name="T87" fmla="*/ 0 h 1"/>
                  <a:gd name="T88" fmla="*/ 8 w 9"/>
                  <a:gd name="T89" fmla="*/ 1 h 1"/>
                  <a:gd name="T90" fmla="*/ 8 w 9"/>
                  <a:gd name="T91" fmla="*/ 1 h 1"/>
                  <a:gd name="T92" fmla="*/ 9 w 9"/>
                  <a:gd name="T93" fmla="*/ 1 h 1"/>
                  <a:gd name="T94" fmla="*/ 9 w 9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23" name="Freeform 196"/>
              <p:cNvSpPr>
                <a:spLocks/>
              </p:cNvSpPr>
              <p:nvPr/>
            </p:nvSpPr>
            <p:spPr bwMode="auto">
              <a:xfrm>
                <a:off x="1891" y="3879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0 w 8"/>
                  <a:gd name="T3" fmla="*/ 0 w 8"/>
                  <a:gd name="T4" fmla="*/ 0 w 8"/>
                  <a:gd name="T5" fmla="*/ 1 w 8"/>
                  <a:gd name="T6" fmla="*/ 1 w 8"/>
                  <a:gd name="T7" fmla="*/ 1 w 8"/>
                  <a:gd name="T8" fmla="*/ 1 w 8"/>
                  <a:gd name="T9" fmla="*/ 1 w 8"/>
                  <a:gd name="T10" fmla="*/ 1 w 8"/>
                  <a:gd name="T11" fmla="*/ 2 w 8"/>
                  <a:gd name="T12" fmla="*/ 2 w 8"/>
                  <a:gd name="T13" fmla="*/ 2 w 8"/>
                  <a:gd name="T14" fmla="*/ 2 w 8"/>
                  <a:gd name="T15" fmla="*/ 2 w 8"/>
                  <a:gd name="T16" fmla="*/ 2 w 8"/>
                  <a:gd name="T17" fmla="*/ 2 w 8"/>
                  <a:gd name="T18" fmla="*/ 3 w 8"/>
                  <a:gd name="T19" fmla="*/ 3 w 8"/>
                  <a:gd name="T20" fmla="*/ 3 w 8"/>
                  <a:gd name="T21" fmla="*/ 3 w 8"/>
                  <a:gd name="T22" fmla="*/ 3 w 8"/>
                  <a:gd name="T23" fmla="*/ 3 w 8"/>
                  <a:gd name="T24" fmla="*/ 4 w 8"/>
                  <a:gd name="T25" fmla="*/ 4 w 8"/>
                  <a:gd name="T26" fmla="*/ 4 w 8"/>
                  <a:gd name="T27" fmla="*/ 5 w 8"/>
                  <a:gd name="T28" fmla="*/ 5 w 8"/>
                  <a:gd name="T29" fmla="*/ 5 w 8"/>
                  <a:gd name="T30" fmla="*/ 5 w 8"/>
                  <a:gd name="T31" fmla="*/ 5 w 8"/>
                  <a:gd name="T32" fmla="*/ 5 w 8"/>
                  <a:gd name="T33" fmla="*/ 6 w 8"/>
                  <a:gd name="T34" fmla="*/ 6 w 8"/>
                  <a:gd name="T35" fmla="*/ 6 w 8"/>
                  <a:gd name="T36" fmla="*/ 6 w 8"/>
                  <a:gd name="T37" fmla="*/ 6 w 8"/>
                  <a:gd name="T38" fmla="*/ 7 w 8"/>
                  <a:gd name="T39" fmla="*/ 7 w 8"/>
                  <a:gd name="T40" fmla="*/ 7 w 8"/>
                  <a:gd name="T41" fmla="*/ 7 w 8"/>
                  <a:gd name="T42" fmla="*/ 7 w 8"/>
                  <a:gd name="T43" fmla="*/ 7 w 8"/>
                  <a:gd name="T44" fmla="*/ 7 w 8"/>
                  <a:gd name="T45" fmla="*/ 7 w 8"/>
                  <a:gd name="T46" fmla="*/ 8 w 8"/>
                  <a:gd name="T47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24" name="Freeform 197"/>
              <p:cNvSpPr>
                <a:spLocks/>
              </p:cNvSpPr>
              <p:nvPr/>
            </p:nvSpPr>
            <p:spPr bwMode="auto">
              <a:xfrm>
                <a:off x="1899" y="3879"/>
                <a:ext cx="7" cy="0"/>
              </a:xfrm>
              <a:custGeom>
                <a:avLst/>
                <a:gdLst>
                  <a:gd name="T0" fmla="*/ 0 w 7"/>
                  <a:gd name="T1" fmla="*/ 0 w 7"/>
                  <a:gd name="T2" fmla="*/ 0 w 7"/>
                  <a:gd name="T3" fmla="*/ 0 w 7"/>
                  <a:gd name="T4" fmla="*/ 1 w 7"/>
                  <a:gd name="T5" fmla="*/ 1 w 7"/>
                  <a:gd name="T6" fmla="*/ 1 w 7"/>
                  <a:gd name="T7" fmla="*/ 1 w 7"/>
                  <a:gd name="T8" fmla="*/ 1 w 7"/>
                  <a:gd name="T9" fmla="*/ 2 w 7"/>
                  <a:gd name="T10" fmla="*/ 2 w 7"/>
                  <a:gd name="T11" fmla="*/ 2 w 7"/>
                  <a:gd name="T12" fmla="*/ 2 w 7"/>
                  <a:gd name="T13" fmla="*/ 2 w 7"/>
                  <a:gd name="T14" fmla="*/ 2 w 7"/>
                  <a:gd name="T15" fmla="*/ 2 w 7"/>
                  <a:gd name="T16" fmla="*/ 3 w 7"/>
                  <a:gd name="T17" fmla="*/ 3 w 7"/>
                  <a:gd name="T18" fmla="*/ 3 w 7"/>
                  <a:gd name="T19" fmla="*/ 3 w 7"/>
                  <a:gd name="T20" fmla="*/ 3 w 7"/>
                  <a:gd name="T21" fmla="*/ 4 w 7"/>
                  <a:gd name="T22" fmla="*/ 4 w 7"/>
                  <a:gd name="T23" fmla="*/ 4 w 7"/>
                  <a:gd name="T24" fmla="*/ 4 w 7"/>
                  <a:gd name="T25" fmla="*/ 4 w 7"/>
                  <a:gd name="T26" fmla="*/ 4 w 7"/>
                  <a:gd name="T27" fmla="*/ 4 w 7"/>
                  <a:gd name="T28" fmla="*/ 4 w 7"/>
                  <a:gd name="T29" fmla="*/ 4 w 7"/>
                  <a:gd name="T30" fmla="*/ 5 w 7"/>
                  <a:gd name="T31" fmla="*/ 5 w 7"/>
                  <a:gd name="T32" fmla="*/ 5 w 7"/>
                  <a:gd name="T33" fmla="*/ 5 w 7"/>
                  <a:gd name="T34" fmla="*/ 5 w 7"/>
                  <a:gd name="T35" fmla="*/ 6 w 7"/>
                  <a:gd name="T36" fmla="*/ 6 w 7"/>
                  <a:gd name="T37" fmla="*/ 6 w 7"/>
                  <a:gd name="T38" fmla="*/ 6 w 7"/>
                  <a:gd name="T39" fmla="*/ 6 w 7"/>
                  <a:gd name="T40" fmla="*/ 6 w 7"/>
                  <a:gd name="T41" fmla="*/ 7 w 7"/>
                  <a:gd name="T42" fmla="*/ 7 w 7"/>
                  <a:gd name="T43" fmla="*/ 7 w 7"/>
                  <a:gd name="T44" fmla="*/ 7 w 7"/>
                  <a:gd name="T45" fmla="*/ 7 w 7"/>
                  <a:gd name="T46" fmla="*/ 7 w 7"/>
                  <a:gd name="T47" fmla="*/ 7 w 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25" name="Freeform 198"/>
              <p:cNvSpPr>
                <a:spLocks/>
              </p:cNvSpPr>
              <p:nvPr/>
            </p:nvSpPr>
            <p:spPr bwMode="auto">
              <a:xfrm>
                <a:off x="1906" y="3879"/>
                <a:ext cx="9" cy="0"/>
              </a:xfrm>
              <a:custGeom>
                <a:avLst/>
                <a:gdLst>
                  <a:gd name="T0" fmla="*/ 1 w 9"/>
                  <a:gd name="T1" fmla="*/ 1 w 9"/>
                  <a:gd name="T2" fmla="*/ 1 w 9"/>
                  <a:gd name="T3" fmla="*/ 1 w 9"/>
                  <a:gd name="T4" fmla="*/ 2 w 9"/>
                  <a:gd name="T5" fmla="*/ 2 w 9"/>
                  <a:gd name="T6" fmla="*/ 2 w 9"/>
                  <a:gd name="T7" fmla="*/ 2 w 9"/>
                  <a:gd name="T8" fmla="*/ 2 w 9"/>
                  <a:gd name="T9" fmla="*/ 2 w 9"/>
                  <a:gd name="T10" fmla="*/ 3 w 9"/>
                  <a:gd name="T11" fmla="*/ 3 w 9"/>
                  <a:gd name="T12" fmla="*/ 3 w 9"/>
                  <a:gd name="T13" fmla="*/ 3 w 9"/>
                  <a:gd name="T14" fmla="*/ 3 w 9"/>
                  <a:gd name="T15" fmla="*/ 4 w 9"/>
                  <a:gd name="T16" fmla="*/ 4 w 9"/>
                  <a:gd name="T17" fmla="*/ 4 w 9"/>
                  <a:gd name="T18" fmla="*/ 4 w 9"/>
                  <a:gd name="T19" fmla="*/ 5 w 9"/>
                  <a:gd name="T20" fmla="*/ 5 w 9"/>
                  <a:gd name="T21" fmla="*/ 5 w 9"/>
                  <a:gd name="T22" fmla="*/ 5 w 9"/>
                  <a:gd name="T23" fmla="*/ 5 w 9"/>
                  <a:gd name="T24" fmla="*/ 5 w 9"/>
                  <a:gd name="T25" fmla="*/ 5 w 9"/>
                  <a:gd name="T26" fmla="*/ 5 w 9"/>
                  <a:gd name="T27" fmla="*/ 5 w 9"/>
                  <a:gd name="T28" fmla="*/ 6 w 9"/>
                  <a:gd name="T29" fmla="*/ 6 w 9"/>
                  <a:gd name="T30" fmla="*/ 6 w 9"/>
                  <a:gd name="T31" fmla="*/ 6 w 9"/>
                  <a:gd name="T32" fmla="*/ 7 w 9"/>
                  <a:gd name="T33" fmla="*/ 7 w 9"/>
                  <a:gd name="T34" fmla="*/ 7 w 9"/>
                  <a:gd name="T35" fmla="*/ 7 w 9"/>
                  <a:gd name="T36" fmla="*/ 7 w 9"/>
                  <a:gd name="T37" fmla="*/ 7 w 9"/>
                  <a:gd name="T38" fmla="*/ 7 w 9"/>
                  <a:gd name="T39" fmla="*/ 7 w 9"/>
                  <a:gd name="T40" fmla="*/ 7 w 9"/>
                  <a:gd name="T41" fmla="*/ 8 w 9"/>
                  <a:gd name="T42" fmla="*/ 8 w 9"/>
                  <a:gd name="T43" fmla="*/ 8 w 9"/>
                  <a:gd name="T44" fmla="*/ 8 w 9"/>
                  <a:gd name="T45" fmla="*/ 8 w 9"/>
                  <a:gd name="T46" fmla="*/ 9 w 9"/>
                  <a:gd name="T47" fmla="*/ 9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26" name="Freeform 199"/>
              <p:cNvSpPr>
                <a:spLocks/>
              </p:cNvSpPr>
              <p:nvPr/>
            </p:nvSpPr>
            <p:spPr bwMode="auto">
              <a:xfrm>
                <a:off x="1915" y="3879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1 w 8"/>
                  <a:gd name="T3" fmla="*/ 1 w 8"/>
                  <a:gd name="T4" fmla="*/ 1 w 8"/>
                  <a:gd name="T5" fmla="*/ 1 w 8"/>
                  <a:gd name="T6" fmla="*/ 1 w 8"/>
                  <a:gd name="T7" fmla="*/ 1 w 8"/>
                  <a:gd name="T8" fmla="*/ 1 w 8"/>
                  <a:gd name="T9" fmla="*/ 1 w 8"/>
                  <a:gd name="T10" fmla="*/ 1 w 8"/>
                  <a:gd name="T11" fmla="*/ 2 w 8"/>
                  <a:gd name="T12" fmla="*/ 2 w 8"/>
                  <a:gd name="T13" fmla="*/ 2 w 8"/>
                  <a:gd name="T14" fmla="*/ 3 w 8"/>
                  <a:gd name="T15" fmla="*/ 3 w 8"/>
                  <a:gd name="T16" fmla="*/ 3 w 8"/>
                  <a:gd name="T17" fmla="*/ 3 w 8"/>
                  <a:gd name="T18" fmla="*/ 3 w 8"/>
                  <a:gd name="T19" fmla="*/ 3 w 8"/>
                  <a:gd name="T20" fmla="*/ 3 w 8"/>
                  <a:gd name="T21" fmla="*/ 4 w 8"/>
                  <a:gd name="T22" fmla="*/ 4 w 8"/>
                  <a:gd name="T23" fmla="*/ 4 w 8"/>
                  <a:gd name="T24" fmla="*/ 4 w 8"/>
                  <a:gd name="T25" fmla="*/ 4 w 8"/>
                  <a:gd name="T26" fmla="*/ 5 w 8"/>
                  <a:gd name="T27" fmla="*/ 5 w 8"/>
                  <a:gd name="T28" fmla="*/ 5 w 8"/>
                  <a:gd name="T29" fmla="*/ 5 w 8"/>
                  <a:gd name="T30" fmla="*/ 5 w 8"/>
                  <a:gd name="T31" fmla="*/ 6 w 8"/>
                  <a:gd name="T32" fmla="*/ 6 w 8"/>
                  <a:gd name="T33" fmla="*/ 6 w 8"/>
                  <a:gd name="T34" fmla="*/ 6 w 8"/>
                  <a:gd name="T35" fmla="*/ 6 w 8"/>
                  <a:gd name="T36" fmla="*/ 6 w 8"/>
                  <a:gd name="T37" fmla="*/ 6 w 8"/>
                  <a:gd name="T38" fmla="*/ 6 w 8"/>
                  <a:gd name="T39" fmla="*/ 7 w 8"/>
                  <a:gd name="T40" fmla="*/ 7 w 8"/>
                  <a:gd name="T41" fmla="*/ 7 w 8"/>
                  <a:gd name="T42" fmla="*/ 8 w 8"/>
                  <a:gd name="T43" fmla="*/ 8 w 8"/>
                  <a:gd name="T44" fmla="*/ 8 w 8"/>
                  <a:gd name="T45" fmla="*/ 8 w 8"/>
                  <a:gd name="T46" fmla="*/ 8 w 8"/>
                  <a:gd name="T47" fmla="*/ 8 w 8"/>
                  <a:gd name="T48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27" name="Freeform 200"/>
              <p:cNvSpPr>
                <a:spLocks/>
              </p:cNvSpPr>
              <p:nvPr/>
            </p:nvSpPr>
            <p:spPr bwMode="auto">
              <a:xfrm>
                <a:off x="1923" y="3878"/>
                <a:ext cx="9" cy="1"/>
              </a:xfrm>
              <a:custGeom>
                <a:avLst/>
                <a:gdLst>
                  <a:gd name="T0" fmla="*/ 0 w 9"/>
                  <a:gd name="T1" fmla="*/ 1 h 1"/>
                  <a:gd name="T2" fmla="*/ 0 w 9"/>
                  <a:gd name="T3" fmla="*/ 0 h 1"/>
                  <a:gd name="T4" fmla="*/ 0 w 9"/>
                  <a:gd name="T5" fmla="*/ 0 h 1"/>
                  <a:gd name="T6" fmla="*/ 1 w 9"/>
                  <a:gd name="T7" fmla="*/ 1 h 1"/>
                  <a:gd name="T8" fmla="*/ 1 w 9"/>
                  <a:gd name="T9" fmla="*/ 1 h 1"/>
                  <a:gd name="T10" fmla="*/ 1 w 9"/>
                  <a:gd name="T11" fmla="*/ 1 h 1"/>
                  <a:gd name="T12" fmla="*/ 1 w 9"/>
                  <a:gd name="T13" fmla="*/ 1 h 1"/>
                  <a:gd name="T14" fmla="*/ 1 w 9"/>
                  <a:gd name="T15" fmla="*/ 1 h 1"/>
                  <a:gd name="T16" fmla="*/ 1 w 9"/>
                  <a:gd name="T17" fmla="*/ 1 h 1"/>
                  <a:gd name="T18" fmla="*/ 2 w 9"/>
                  <a:gd name="T19" fmla="*/ 1 h 1"/>
                  <a:gd name="T20" fmla="*/ 2 w 9"/>
                  <a:gd name="T21" fmla="*/ 1 h 1"/>
                  <a:gd name="T22" fmla="*/ 2 w 9"/>
                  <a:gd name="T23" fmla="*/ 1 h 1"/>
                  <a:gd name="T24" fmla="*/ 2 w 9"/>
                  <a:gd name="T25" fmla="*/ 1 h 1"/>
                  <a:gd name="T26" fmla="*/ 2 w 9"/>
                  <a:gd name="T27" fmla="*/ 1 h 1"/>
                  <a:gd name="T28" fmla="*/ 3 w 9"/>
                  <a:gd name="T29" fmla="*/ 1 h 1"/>
                  <a:gd name="T30" fmla="*/ 3 w 9"/>
                  <a:gd name="T31" fmla="*/ 1 h 1"/>
                  <a:gd name="T32" fmla="*/ 3 w 9"/>
                  <a:gd name="T33" fmla="*/ 1 h 1"/>
                  <a:gd name="T34" fmla="*/ 3 w 9"/>
                  <a:gd name="T35" fmla="*/ 1 h 1"/>
                  <a:gd name="T36" fmla="*/ 3 w 9"/>
                  <a:gd name="T37" fmla="*/ 1 h 1"/>
                  <a:gd name="T38" fmla="*/ 3 w 9"/>
                  <a:gd name="T39" fmla="*/ 1 h 1"/>
                  <a:gd name="T40" fmla="*/ 4 w 9"/>
                  <a:gd name="T41" fmla="*/ 1 h 1"/>
                  <a:gd name="T42" fmla="*/ 4 w 9"/>
                  <a:gd name="T43" fmla="*/ 1 h 1"/>
                  <a:gd name="T44" fmla="*/ 4 w 9"/>
                  <a:gd name="T45" fmla="*/ 1 h 1"/>
                  <a:gd name="T46" fmla="*/ 4 w 9"/>
                  <a:gd name="T47" fmla="*/ 1 h 1"/>
                  <a:gd name="T48" fmla="*/ 5 w 9"/>
                  <a:gd name="T49" fmla="*/ 1 h 1"/>
                  <a:gd name="T50" fmla="*/ 5 w 9"/>
                  <a:gd name="T51" fmla="*/ 1 h 1"/>
                  <a:gd name="T52" fmla="*/ 5 w 9"/>
                  <a:gd name="T53" fmla="*/ 1 h 1"/>
                  <a:gd name="T54" fmla="*/ 5 w 9"/>
                  <a:gd name="T55" fmla="*/ 1 h 1"/>
                  <a:gd name="T56" fmla="*/ 5 w 9"/>
                  <a:gd name="T57" fmla="*/ 1 h 1"/>
                  <a:gd name="T58" fmla="*/ 6 w 9"/>
                  <a:gd name="T59" fmla="*/ 1 h 1"/>
                  <a:gd name="T60" fmla="*/ 6 w 9"/>
                  <a:gd name="T61" fmla="*/ 1 h 1"/>
                  <a:gd name="T62" fmla="*/ 6 w 9"/>
                  <a:gd name="T63" fmla="*/ 1 h 1"/>
                  <a:gd name="T64" fmla="*/ 6 w 9"/>
                  <a:gd name="T65" fmla="*/ 1 h 1"/>
                  <a:gd name="T66" fmla="*/ 6 w 9"/>
                  <a:gd name="T67" fmla="*/ 1 h 1"/>
                  <a:gd name="T68" fmla="*/ 7 w 9"/>
                  <a:gd name="T69" fmla="*/ 0 h 1"/>
                  <a:gd name="T70" fmla="*/ 7 w 9"/>
                  <a:gd name="T71" fmla="*/ 0 h 1"/>
                  <a:gd name="T72" fmla="*/ 7 w 9"/>
                  <a:gd name="T73" fmla="*/ 1 h 1"/>
                  <a:gd name="T74" fmla="*/ 7 w 9"/>
                  <a:gd name="T75" fmla="*/ 1 h 1"/>
                  <a:gd name="T76" fmla="*/ 7 w 9"/>
                  <a:gd name="T77" fmla="*/ 1 h 1"/>
                  <a:gd name="T78" fmla="*/ 8 w 9"/>
                  <a:gd name="T79" fmla="*/ 1 h 1"/>
                  <a:gd name="T80" fmla="*/ 8 w 9"/>
                  <a:gd name="T81" fmla="*/ 1 h 1"/>
                  <a:gd name="T82" fmla="*/ 8 w 9"/>
                  <a:gd name="T83" fmla="*/ 1 h 1"/>
                  <a:gd name="T84" fmla="*/ 8 w 9"/>
                  <a:gd name="T85" fmla="*/ 1 h 1"/>
                  <a:gd name="T86" fmla="*/ 8 w 9"/>
                  <a:gd name="T87" fmla="*/ 1 h 1"/>
                  <a:gd name="T88" fmla="*/ 8 w 9"/>
                  <a:gd name="T89" fmla="*/ 1 h 1"/>
                  <a:gd name="T90" fmla="*/ 8 w 9"/>
                  <a:gd name="T91" fmla="*/ 1 h 1"/>
                  <a:gd name="T92" fmla="*/ 8 w 9"/>
                  <a:gd name="T93" fmla="*/ 1 h 1"/>
                  <a:gd name="T94" fmla="*/ 9 w 9"/>
                  <a:gd name="T95" fmla="*/ 1 h 1"/>
                  <a:gd name="T96" fmla="*/ 9 w 9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28" name="Freeform 201"/>
              <p:cNvSpPr>
                <a:spLocks/>
              </p:cNvSpPr>
              <p:nvPr/>
            </p:nvSpPr>
            <p:spPr bwMode="auto">
              <a:xfrm>
                <a:off x="1932" y="3879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0 w 8"/>
                  <a:gd name="T3" fmla="*/ 0 w 8"/>
                  <a:gd name="T4" fmla="*/ 0 w 8"/>
                  <a:gd name="T5" fmla="*/ 1 w 8"/>
                  <a:gd name="T6" fmla="*/ 1 w 8"/>
                  <a:gd name="T7" fmla="*/ 1 w 8"/>
                  <a:gd name="T8" fmla="*/ 1 w 8"/>
                  <a:gd name="T9" fmla="*/ 1 w 8"/>
                  <a:gd name="T10" fmla="*/ 1 w 8"/>
                  <a:gd name="T11" fmla="*/ 1 w 8"/>
                  <a:gd name="T12" fmla="*/ 1 w 8"/>
                  <a:gd name="T13" fmla="*/ 2 w 8"/>
                  <a:gd name="T14" fmla="*/ 2 w 8"/>
                  <a:gd name="T15" fmla="*/ 2 w 8"/>
                  <a:gd name="T16" fmla="*/ 2 w 8"/>
                  <a:gd name="T17" fmla="*/ 2 w 8"/>
                  <a:gd name="T18" fmla="*/ 2 w 8"/>
                  <a:gd name="T19" fmla="*/ 3 w 8"/>
                  <a:gd name="T20" fmla="*/ 3 w 8"/>
                  <a:gd name="T21" fmla="*/ 3 w 8"/>
                  <a:gd name="T22" fmla="*/ 3 w 8"/>
                  <a:gd name="T23" fmla="*/ 4 w 8"/>
                  <a:gd name="T24" fmla="*/ 4 w 8"/>
                  <a:gd name="T25" fmla="*/ 4 w 8"/>
                  <a:gd name="T26" fmla="*/ 4 w 8"/>
                  <a:gd name="T27" fmla="*/ 4 w 8"/>
                  <a:gd name="T28" fmla="*/ 4 w 8"/>
                  <a:gd name="T29" fmla="*/ 4 w 8"/>
                  <a:gd name="T30" fmla="*/ 4 w 8"/>
                  <a:gd name="T31" fmla="*/ 5 w 8"/>
                  <a:gd name="T32" fmla="*/ 5 w 8"/>
                  <a:gd name="T33" fmla="*/ 5 w 8"/>
                  <a:gd name="T34" fmla="*/ 6 w 8"/>
                  <a:gd name="T35" fmla="*/ 6 w 8"/>
                  <a:gd name="T36" fmla="*/ 6 w 8"/>
                  <a:gd name="T37" fmla="*/ 6 w 8"/>
                  <a:gd name="T38" fmla="*/ 6 w 8"/>
                  <a:gd name="T39" fmla="*/ 6 w 8"/>
                  <a:gd name="T40" fmla="*/ 6 w 8"/>
                  <a:gd name="T41" fmla="*/ 6 w 8"/>
                  <a:gd name="T42" fmla="*/ 6 w 8"/>
                  <a:gd name="T43" fmla="*/ 7 w 8"/>
                  <a:gd name="T44" fmla="*/ 7 w 8"/>
                  <a:gd name="T45" fmla="*/ 7 w 8"/>
                  <a:gd name="T46" fmla="*/ 7 w 8"/>
                  <a:gd name="T47" fmla="*/ 8 w 8"/>
                  <a:gd name="T48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29" name="Freeform 202"/>
              <p:cNvSpPr>
                <a:spLocks/>
              </p:cNvSpPr>
              <p:nvPr/>
            </p:nvSpPr>
            <p:spPr bwMode="auto">
              <a:xfrm>
                <a:off x="1940" y="3879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0 w 8"/>
                  <a:gd name="T3" fmla="*/ 0 w 8"/>
                  <a:gd name="T4" fmla="*/ 1 w 8"/>
                  <a:gd name="T5" fmla="*/ 1 w 8"/>
                  <a:gd name="T6" fmla="*/ 1 w 8"/>
                  <a:gd name="T7" fmla="*/ 1 w 8"/>
                  <a:gd name="T8" fmla="*/ 1 w 8"/>
                  <a:gd name="T9" fmla="*/ 1 w 8"/>
                  <a:gd name="T10" fmla="*/ 2 w 8"/>
                  <a:gd name="T11" fmla="*/ 2 w 8"/>
                  <a:gd name="T12" fmla="*/ 2 w 8"/>
                  <a:gd name="T13" fmla="*/ 2 w 8"/>
                  <a:gd name="T14" fmla="*/ 2 w 8"/>
                  <a:gd name="T15" fmla="*/ 3 w 8"/>
                  <a:gd name="T16" fmla="*/ 3 w 8"/>
                  <a:gd name="T17" fmla="*/ 3 w 8"/>
                  <a:gd name="T18" fmla="*/ 3 w 8"/>
                  <a:gd name="T19" fmla="*/ 3 w 8"/>
                  <a:gd name="T20" fmla="*/ 3 w 8"/>
                  <a:gd name="T21" fmla="*/ 3 w 8"/>
                  <a:gd name="T22" fmla="*/ 3 w 8"/>
                  <a:gd name="T23" fmla="*/ 3 w 8"/>
                  <a:gd name="T24" fmla="*/ 4 w 8"/>
                  <a:gd name="T25" fmla="*/ 4 w 8"/>
                  <a:gd name="T26" fmla="*/ 4 w 8"/>
                  <a:gd name="T27" fmla="*/ 4 w 8"/>
                  <a:gd name="T28" fmla="*/ 4 w 8"/>
                  <a:gd name="T29" fmla="*/ 5 w 8"/>
                  <a:gd name="T30" fmla="*/ 5 w 8"/>
                  <a:gd name="T31" fmla="*/ 5 w 8"/>
                  <a:gd name="T32" fmla="*/ 5 w 8"/>
                  <a:gd name="T33" fmla="*/ 5 w 8"/>
                  <a:gd name="T34" fmla="*/ 5 w 8"/>
                  <a:gd name="T35" fmla="*/ 6 w 8"/>
                  <a:gd name="T36" fmla="*/ 6 w 8"/>
                  <a:gd name="T37" fmla="*/ 6 w 8"/>
                  <a:gd name="T38" fmla="*/ 6 w 8"/>
                  <a:gd name="T39" fmla="*/ 6 w 8"/>
                  <a:gd name="T40" fmla="*/ 6 w 8"/>
                  <a:gd name="T41" fmla="*/ 6 w 8"/>
                  <a:gd name="T42" fmla="*/ 7 w 8"/>
                  <a:gd name="T43" fmla="*/ 7 w 8"/>
                  <a:gd name="T44" fmla="*/ 7 w 8"/>
                  <a:gd name="T45" fmla="*/ 7 w 8"/>
                  <a:gd name="T46" fmla="*/ 7 w 8"/>
                  <a:gd name="T47" fmla="*/ 8 w 8"/>
                  <a:gd name="T48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30" name="Freeform 203"/>
              <p:cNvSpPr>
                <a:spLocks/>
              </p:cNvSpPr>
              <p:nvPr/>
            </p:nvSpPr>
            <p:spPr bwMode="auto">
              <a:xfrm>
                <a:off x="1948" y="3879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0 w 8"/>
                  <a:gd name="T5" fmla="*/ 0 h 1"/>
                  <a:gd name="T6" fmla="*/ 0 w 8"/>
                  <a:gd name="T7" fmla="*/ 0 h 1"/>
                  <a:gd name="T8" fmla="*/ 1 w 8"/>
                  <a:gd name="T9" fmla="*/ 1 h 1"/>
                  <a:gd name="T10" fmla="*/ 1 w 8"/>
                  <a:gd name="T11" fmla="*/ 1 h 1"/>
                  <a:gd name="T12" fmla="*/ 1 w 8"/>
                  <a:gd name="T13" fmla="*/ 0 h 1"/>
                  <a:gd name="T14" fmla="*/ 1 w 8"/>
                  <a:gd name="T15" fmla="*/ 0 h 1"/>
                  <a:gd name="T16" fmla="*/ 1 w 8"/>
                  <a:gd name="T17" fmla="*/ 0 h 1"/>
                  <a:gd name="T18" fmla="*/ 1 w 8"/>
                  <a:gd name="T19" fmla="*/ 0 h 1"/>
                  <a:gd name="T20" fmla="*/ 1 w 8"/>
                  <a:gd name="T21" fmla="*/ 0 h 1"/>
                  <a:gd name="T22" fmla="*/ 1 w 8"/>
                  <a:gd name="T23" fmla="*/ 0 h 1"/>
                  <a:gd name="T24" fmla="*/ 2 w 8"/>
                  <a:gd name="T25" fmla="*/ 0 h 1"/>
                  <a:gd name="T26" fmla="*/ 2 w 8"/>
                  <a:gd name="T27" fmla="*/ 0 h 1"/>
                  <a:gd name="T28" fmla="*/ 2 w 8"/>
                  <a:gd name="T29" fmla="*/ 0 h 1"/>
                  <a:gd name="T30" fmla="*/ 2 w 8"/>
                  <a:gd name="T31" fmla="*/ 0 h 1"/>
                  <a:gd name="T32" fmla="*/ 2 w 8"/>
                  <a:gd name="T33" fmla="*/ 0 h 1"/>
                  <a:gd name="T34" fmla="*/ 3 w 8"/>
                  <a:gd name="T35" fmla="*/ 0 h 1"/>
                  <a:gd name="T36" fmla="*/ 3 w 8"/>
                  <a:gd name="T37" fmla="*/ 0 h 1"/>
                  <a:gd name="T38" fmla="*/ 3 w 8"/>
                  <a:gd name="T39" fmla="*/ 0 h 1"/>
                  <a:gd name="T40" fmla="*/ 3 w 8"/>
                  <a:gd name="T41" fmla="*/ 0 h 1"/>
                  <a:gd name="T42" fmla="*/ 3 w 8"/>
                  <a:gd name="T43" fmla="*/ 0 h 1"/>
                  <a:gd name="T44" fmla="*/ 3 w 8"/>
                  <a:gd name="T45" fmla="*/ 0 h 1"/>
                  <a:gd name="T46" fmla="*/ 3 w 8"/>
                  <a:gd name="T47" fmla="*/ 0 h 1"/>
                  <a:gd name="T48" fmla="*/ 3 w 8"/>
                  <a:gd name="T49" fmla="*/ 0 h 1"/>
                  <a:gd name="T50" fmla="*/ 3 w 8"/>
                  <a:gd name="T51" fmla="*/ 0 h 1"/>
                  <a:gd name="T52" fmla="*/ 4 w 8"/>
                  <a:gd name="T53" fmla="*/ 0 h 1"/>
                  <a:gd name="T54" fmla="*/ 4 w 8"/>
                  <a:gd name="T55" fmla="*/ 0 h 1"/>
                  <a:gd name="T56" fmla="*/ 4 w 8"/>
                  <a:gd name="T57" fmla="*/ 0 h 1"/>
                  <a:gd name="T58" fmla="*/ 5 w 8"/>
                  <a:gd name="T59" fmla="*/ 0 h 1"/>
                  <a:gd name="T60" fmla="*/ 5 w 8"/>
                  <a:gd name="T61" fmla="*/ 0 h 1"/>
                  <a:gd name="T62" fmla="*/ 5 w 8"/>
                  <a:gd name="T63" fmla="*/ 0 h 1"/>
                  <a:gd name="T64" fmla="*/ 5 w 8"/>
                  <a:gd name="T65" fmla="*/ 0 h 1"/>
                  <a:gd name="T66" fmla="*/ 5 w 8"/>
                  <a:gd name="T67" fmla="*/ 0 h 1"/>
                  <a:gd name="T68" fmla="*/ 5 w 8"/>
                  <a:gd name="T69" fmla="*/ 0 h 1"/>
                  <a:gd name="T70" fmla="*/ 6 w 8"/>
                  <a:gd name="T71" fmla="*/ 0 h 1"/>
                  <a:gd name="T72" fmla="*/ 6 w 8"/>
                  <a:gd name="T73" fmla="*/ 0 h 1"/>
                  <a:gd name="T74" fmla="*/ 6 w 8"/>
                  <a:gd name="T75" fmla="*/ 0 h 1"/>
                  <a:gd name="T76" fmla="*/ 6 w 8"/>
                  <a:gd name="T77" fmla="*/ 0 h 1"/>
                  <a:gd name="T78" fmla="*/ 6 w 8"/>
                  <a:gd name="T79" fmla="*/ 0 h 1"/>
                  <a:gd name="T80" fmla="*/ 6 w 8"/>
                  <a:gd name="T81" fmla="*/ 0 h 1"/>
                  <a:gd name="T82" fmla="*/ 6 w 8"/>
                  <a:gd name="T83" fmla="*/ 0 h 1"/>
                  <a:gd name="T84" fmla="*/ 7 w 8"/>
                  <a:gd name="T85" fmla="*/ 0 h 1"/>
                  <a:gd name="T86" fmla="*/ 7 w 8"/>
                  <a:gd name="T87" fmla="*/ 0 h 1"/>
                  <a:gd name="T88" fmla="*/ 7 w 8"/>
                  <a:gd name="T89" fmla="*/ 1 h 1"/>
                  <a:gd name="T90" fmla="*/ 8 w 8"/>
                  <a:gd name="T91" fmla="*/ 0 h 1"/>
                  <a:gd name="T92" fmla="*/ 8 w 8"/>
                  <a:gd name="T93" fmla="*/ 0 h 1"/>
                  <a:gd name="T94" fmla="*/ 8 w 8"/>
                  <a:gd name="T95" fmla="*/ 0 h 1"/>
                  <a:gd name="T96" fmla="*/ 8 w 8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31" name="Freeform 204"/>
              <p:cNvSpPr>
                <a:spLocks/>
              </p:cNvSpPr>
              <p:nvPr/>
            </p:nvSpPr>
            <p:spPr bwMode="auto">
              <a:xfrm>
                <a:off x="1956" y="3879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0 w 8"/>
                  <a:gd name="T5" fmla="*/ 1 h 1"/>
                  <a:gd name="T6" fmla="*/ 0 w 8"/>
                  <a:gd name="T7" fmla="*/ 1 h 1"/>
                  <a:gd name="T8" fmla="*/ 1 w 8"/>
                  <a:gd name="T9" fmla="*/ 0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0 h 1"/>
                  <a:gd name="T16" fmla="*/ 2 w 8"/>
                  <a:gd name="T17" fmla="*/ 0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0 h 1"/>
                  <a:gd name="T24" fmla="*/ 2 w 8"/>
                  <a:gd name="T25" fmla="*/ 0 h 1"/>
                  <a:gd name="T26" fmla="*/ 2 w 8"/>
                  <a:gd name="T27" fmla="*/ 0 h 1"/>
                  <a:gd name="T28" fmla="*/ 3 w 8"/>
                  <a:gd name="T29" fmla="*/ 0 h 1"/>
                  <a:gd name="T30" fmla="*/ 3 w 8"/>
                  <a:gd name="T31" fmla="*/ 0 h 1"/>
                  <a:gd name="T32" fmla="*/ 3 w 8"/>
                  <a:gd name="T33" fmla="*/ 0 h 1"/>
                  <a:gd name="T34" fmla="*/ 3 w 8"/>
                  <a:gd name="T35" fmla="*/ 0 h 1"/>
                  <a:gd name="T36" fmla="*/ 3 w 8"/>
                  <a:gd name="T37" fmla="*/ 0 h 1"/>
                  <a:gd name="T38" fmla="*/ 3 w 8"/>
                  <a:gd name="T39" fmla="*/ 0 h 1"/>
                  <a:gd name="T40" fmla="*/ 3 w 8"/>
                  <a:gd name="T41" fmla="*/ 0 h 1"/>
                  <a:gd name="T42" fmla="*/ 3 w 8"/>
                  <a:gd name="T43" fmla="*/ 0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0 h 1"/>
                  <a:gd name="T50" fmla="*/ 4 w 8"/>
                  <a:gd name="T51" fmla="*/ 1 h 1"/>
                  <a:gd name="T52" fmla="*/ 4 w 8"/>
                  <a:gd name="T53" fmla="*/ 1 h 1"/>
                  <a:gd name="T54" fmla="*/ 4 w 8"/>
                  <a:gd name="T55" fmla="*/ 1 h 1"/>
                  <a:gd name="T56" fmla="*/ 5 w 8"/>
                  <a:gd name="T57" fmla="*/ 1 h 1"/>
                  <a:gd name="T58" fmla="*/ 5 w 8"/>
                  <a:gd name="T59" fmla="*/ 0 h 1"/>
                  <a:gd name="T60" fmla="*/ 5 w 8"/>
                  <a:gd name="T61" fmla="*/ 0 h 1"/>
                  <a:gd name="T62" fmla="*/ 5 w 8"/>
                  <a:gd name="T63" fmla="*/ 0 h 1"/>
                  <a:gd name="T64" fmla="*/ 6 w 8"/>
                  <a:gd name="T65" fmla="*/ 0 h 1"/>
                  <a:gd name="T66" fmla="*/ 6 w 8"/>
                  <a:gd name="T67" fmla="*/ 0 h 1"/>
                  <a:gd name="T68" fmla="*/ 6 w 8"/>
                  <a:gd name="T69" fmla="*/ 0 h 1"/>
                  <a:gd name="T70" fmla="*/ 6 w 8"/>
                  <a:gd name="T71" fmla="*/ 0 h 1"/>
                  <a:gd name="T72" fmla="*/ 6 w 8"/>
                  <a:gd name="T73" fmla="*/ 0 h 1"/>
                  <a:gd name="T74" fmla="*/ 6 w 8"/>
                  <a:gd name="T75" fmla="*/ 0 h 1"/>
                  <a:gd name="T76" fmla="*/ 7 w 8"/>
                  <a:gd name="T77" fmla="*/ 0 h 1"/>
                  <a:gd name="T78" fmla="*/ 7 w 8"/>
                  <a:gd name="T79" fmla="*/ 0 h 1"/>
                  <a:gd name="T80" fmla="*/ 7 w 8"/>
                  <a:gd name="T81" fmla="*/ 0 h 1"/>
                  <a:gd name="T82" fmla="*/ 7 w 8"/>
                  <a:gd name="T83" fmla="*/ 0 h 1"/>
                  <a:gd name="T84" fmla="*/ 7 w 8"/>
                  <a:gd name="T85" fmla="*/ 0 h 1"/>
                  <a:gd name="T86" fmla="*/ 8 w 8"/>
                  <a:gd name="T87" fmla="*/ 0 h 1"/>
                  <a:gd name="T88" fmla="*/ 8 w 8"/>
                  <a:gd name="T89" fmla="*/ 0 h 1"/>
                  <a:gd name="T90" fmla="*/ 8 w 8"/>
                  <a:gd name="T91" fmla="*/ 0 h 1"/>
                  <a:gd name="T92" fmla="*/ 8 w 8"/>
                  <a:gd name="T93" fmla="*/ 0 h 1"/>
                  <a:gd name="T94" fmla="*/ 8 w 8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1861" name="Group 406"/>
            <p:cNvGrpSpPr>
              <a:grpSpLocks/>
            </p:cNvGrpSpPr>
            <p:nvPr/>
          </p:nvGrpSpPr>
          <p:grpSpPr bwMode="auto">
            <a:xfrm>
              <a:off x="1964" y="3373"/>
              <a:ext cx="1614" cy="516"/>
              <a:chOff x="1964" y="3373"/>
              <a:chExt cx="1614" cy="516"/>
            </a:xfrm>
          </p:grpSpPr>
          <p:sp>
            <p:nvSpPr>
              <p:cNvPr id="1554" name="Freeform 206"/>
              <p:cNvSpPr>
                <a:spLocks/>
              </p:cNvSpPr>
              <p:nvPr/>
            </p:nvSpPr>
            <p:spPr bwMode="auto">
              <a:xfrm>
                <a:off x="1964" y="3879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1 w 8"/>
                  <a:gd name="T3" fmla="*/ 1 w 8"/>
                  <a:gd name="T4" fmla="*/ 1 w 8"/>
                  <a:gd name="T5" fmla="*/ 1 w 8"/>
                  <a:gd name="T6" fmla="*/ 1 w 8"/>
                  <a:gd name="T7" fmla="*/ 1 w 8"/>
                  <a:gd name="T8" fmla="*/ 1 w 8"/>
                  <a:gd name="T9" fmla="*/ 2 w 8"/>
                  <a:gd name="T10" fmla="*/ 2 w 8"/>
                  <a:gd name="T11" fmla="*/ 2 w 8"/>
                  <a:gd name="T12" fmla="*/ 2 w 8"/>
                  <a:gd name="T13" fmla="*/ 2 w 8"/>
                  <a:gd name="T14" fmla="*/ 2 w 8"/>
                  <a:gd name="T15" fmla="*/ 3 w 8"/>
                  <a:gd name="T16" fmla="*/ 3 w 8"/>
                  <a:gd name="T17" fmla="*/ 3 w 8"/>
                  <a:gd name="T18" fmla="*/ 3 w 8"/>
                  <a:gd name="T19" fmla="*/ 3 w 8"/>
                  <a:gd name="T20" fmla="*/ 3 w 8"/>
                  <a:gd name="T21" fmla="*/ 3 w 8"/>
                  <a:gd name="T22" fmla="*/ 4 w 8"/>
                  <a:gd name="T23" fmla="*/ 4 w 8"/>
                  <a:gd name="T24" fmla="*/ 4 w 8"/>
                  <a:gd name="T25" fmla="*/ 4 w 8"/>
                  <a:gd name="T26" fmla="*/ 5 w 8"/>
                  <a:gd name="T27" fmla="*/ 5 w 8"/>
                  <a:gd name="T28" fmla="*/ 5 w 8"/>
                  <a:gd name="T29" fmla="*/ 5 w 8"/>
                  <a:gd name="T30" fmla="*/ 5 w 8"/>
                  <a:gd name="T31" fmla="*/ 5 w 8"/>
                  <a:gd name="T32" fmla="*/ 5 w 8"/>
                  <a:gd name="T33" fmla="*/ 5 w 8"/>
                  <a:gd name="T34" fmla="*/ 6 w 8"/>
                  <a:gd name="T35" fmla="*/ 6 w 8"/>
                  <a:gd name="T36" fmla="*/ 6 w 8"/>
                  <a:gd name="T37" fmla="*/ 6 w 8"/>
                  <a:gd name="T38" fmla="*/ 7 w 8"/>
                  <a:gd name="T39" fmla="*/ 7 w 8"/>
                  <a:gd name="T40" fmla="*/ 7 w 8"/>
                  <a:gd name="T41" fmla="*/ 7 w 8"/>
                  <a:gd name="T42" fmla="*/ 7 w 8"/>
                  <a:gd name="T43" fmla="*/ 7 w 8"/>
                  <a:gd name="T44" fmla="*/ 7 w 8"/>
                  <a:gd name="T45" fmla="*/ 7 w 8"/>
                  <a:gd name="T46" fmla="*/ 8 w 8"/>
                  <a:gd name="T47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56" name="Freeform 207"/>
              <p:cNvSpPr>
                <a:spLocks/>
              </p:cNvSpPr>
              <p:nvPr/>
            </p:nvSpPr>
            <p:spPr bwMode="auto">
              <a:xfrm>
                <a:off x="1972" y="3879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1 w 9"/>
                  <a:gd name="T5" fmla="*/ 0 h 1"/>
                  <a:gd name="T6" fmla="*/ 1 w 9"/>
                  <a:gd name="T7" fmla="*/ 0 h 1"/>
                  <a:gd name="T8" fmla="*/ 1 w 9"/>
                  <a:gd name="T9" fmla="*/ 0 h 1"/>
                  <a:gd name="T10" fmla="*/ 1 w 9"/>
                  <a:gd name="T11" fmla="*/ 0 h 1"/>
                  <a:gd name="T12" fmla="*/ 1 w 9"/>
                  <a:gd name="T13" fmla="*/ 0 h 1"/>
                  <a:gd name="T14" fmla="*/ 2 w 9"/>
                  <a:gd name="T15" fmla="*/ 0 h 1"/>
                  <a:gd name="T16" fmla="*/ 2 w 9"/>
                  <a:gd name="T17" fmla="*/ 0 h 1"/>
                  <a:gd name="T18" fmla="*/ 2 w 9"/>
                  <a:gd name="T19" fmla="*/ 0 h 1"/>
                  <a:gd name="T20" fmla="*/ 2 w 9"/>
                  <a:gd name="T21" fmla="*/ 0 h 1"/>
                  <a:gd name="T22" fmla="*/ 2 w 9"/>
                  <a:gd name="T23" fmla="*/ 0 h 1"/>
                  <a:gd name="T24" fmla="*/ 2 w 9"/>
                  <a:gd name="T25" fmla="*/ 0 h 1"/>
                  <a:gd name="T26" fmla="*/ 2 w 9"/>
                  <a:gd name="T27" fmla="*/ 0 h 1"/>
                  <a:gd name="T28" fmla="*/ 3 w 9"/>
                  <a:gd name="T29" fmla="*/ 0 h 1"/>
                  <a:gd name="T30" fmla="*/ 3 w 9"/>
                  <a:gd name="T31" fmla="*/ 0 h 1"/>
                  <a:gd name="T32" fmla="*/ 3 w 9"/>
                  <a:gd name="T33" fmla="*/ 0 h 1"/>
                  <a:gd name="T34" fmla="*/ 3 w 9"/>
                  <a:gd name="T35" fmla="*/ 0 h 1"/>
                  <a:gd name="T36" fmla="*/ 3 w 9"/>
                  <a:gd name="T37" fmla="*/ 0 h 1"/>
                  <a:gd name="T38" fmla="*/ 4 w 9"/>
                  <a:gd name="T39" fmla="*/ 0 h 1"/>
                  <a:gd name="T40" fmla="*/ 4 w 9"/>
                  <a:gd name="T41" fmla="*/ 0 h 1"/>
                  <a:gd name="T42" fmla="*/ 4 w 9"/>
                  <a:gd name="T43" fmla="*/ 0 h 1"/>
                  <a:gd name="T44" fmla="*/ 4 w 9"/>
                  <a:gd name="T45" fmla="*/ 0 h 1"/>
                  <a:gd name="T46" fmla="*/ 4 w 9"/>
                  <a:gd name="T47" fmla="*/ 0 h 1"/>
                  <a:gd name="T48" fmla="*/ 4 w 9"/>
                  <a:gd name="T49" fmla="*/ 0 h 1"/>
                  <a:gd name="T50" fmla="*/ 5 w 9"/>
                  <a:gd name="T51" fmla="*/ 0 h 1"/>
                  <a:gd name="T52" fmla="*/ 5 w 9"/>
                  <a:gd name="T53" fmla="*/ 0 h 1"/>
                  <a:gd name="T54" fmla="*/ 5 w 9"/>
                  <a:gd name="T55" fmla="*/ 0 h 1"/>
                  <a:gd name="T56" fmla="*/ 5 w 9"/>
                  <a:gd name="T57" fmla="*/ 0 h 1"/>
                  <a:gd name="T58" fmla="*/ 6 w 9"/>
                  <a:gd name="T59" fmla="*/ 0 h 1"/>
                  <a:gd name="T60" fmla="*/ 6 w 9"/>
                  <a:gd name="T61" fmla="*/ 0 h 1"/>
                  <a:gd name="T62" fmla="*/ 6 w 9"/>
                  <a:gd name="T63" fmla="*/ 0 h 1"/>
                  <a:gd name="T64" fmla="*/ 6 w 9"/>
                  <a:gd name="T65" fmla="*/ 0 h 1"/>
                  <a:gd name="T66" fmla="*/ 6 w 9"/>
                  <a:gd name="T67" fmla="*/ 0 h 1"/>
                  <a:gd name="T68" fmla="*/ 6 w 9"/>
                  <a:gd name="T69" fmla="*/ 0 h 1"/>
                  <a:gd name="T70" fmla="*/ 7 w 9"/>
                  <a:gd name="T71" fmla="*/ 0 h 1"/>
                  <a:gd name="T72" fmla="*/ 7 w 9"/>
                  <a:gd name="T73" fmla="*/ 0 h 1"/>
                  <a:gd name="T74" fmla="*/ 7 w 9"/>
                  <a:gd name="T75" fmla="*/ 0 h 1"/>
                  <a:gd name="T76" fmla="*/ 7 w 9"/>
                  <a:gd name="T77" fmla="*/ 0 h 1"/>
                  <a:gd name="T78" fmla="*/ 7 w 9"/>
                  <a:gd name="T79" fmla="*/ 1 h 1"/>
                  <a:gd name="T80" fmla="*/ 7 w 9"/>
                  <a:gd name="T81" fmla="*/ 0 h 1"/>
                  <a:gd name="T82" fmla="*/ 7 w 9"/>
                  <a:gd name="T83" fmla="*/ 0 h 1"/>
                  <a:gd name="T84" fmla="*/ 8 w 9"/>
                  <a:gd name="T85" fmla="*/ 0 h 1"/>
                  <a:gd name="T86" fmla="*/ 8 w 9"/>
                  <a:gd name="T87" fmla="*/ 0 h 1"/>
                  <a:gd name="T88" fmla="*/ 8 w 9"/>
                  <a:gd name="T89" fmla="*/ 0 h 1"/>
                  <a:gd name="T90" fmla="*/ 8 w 9"/>
                  <a:gd name="T91" fmla="*/ 0 h 1"/>
                  <a:gd name="T92" fmla="*/ 8 w 9"/>
                  <a:gd name="T93" fmla="*/ 0 h 1"/>
                  <a:gd name="T94" fmla="*/ 9 w 9"/>
                  <a:gd name="T95" fmla="*/ 0 h 1"/>
                  <a:gd name="T96" fmla="*/ 9 w 9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57" name="Freeform 208"/>
              <p:cNvSpPr>
                <a:spLocks/>
              </p:cNvSpPr>
              <p:nvPr/>
            </p:nvSpPr>
            <p:spPr bwMode="auto">
              <a:xfrm>
                <a:off x="1981" y="3878"/>
                <a:ext cx="8" cy="2"/>
              </a:xfrm>
              <a:custGeom>
                <a:avLst/>
                <a:gdLst>
                  <a:gd name="T0" fmla="*/ 0 w 8"/>
                  <a:gd name="T1" fmla="*/ 1 h 2"/>
                  <a:gd name="T2" fmla="*/ 0 w 8"/>
                  <a:gd name="T3" fmla="*/ 1 h 2"/>
                  <a:gd name="T4" fmla="*/ 0 w 8"/>
                  <a:gd name="T5" fmla="*/ 2 h 2"/>
                  <a:gd name="T6" fmla="*/ 0 w 8"/>
                  <a:gd name="T7" fmla="*/ 1 h 2"/>
                  <a:gd name="T8" fmla="*/ 0 w 8"/>
                  <a:gd name="T9" fmla="*/ 1 h 2"/>
                  <a:gd name="T10" fmla="*/ 0 w 8"/>
                  <a:gd name="T11" fmla="*/ 1 h 2"/>
                  <a:gd name="T12" fmla="*/ 1 w 8"/>
                  <a:gd name="T13" fmla="*/ 1 h 2"/>
                  <a:gd name="T14" fmla="*/ 1 w 8"/>
                  <a:gd name="T15" fmla="*/ 1 h 2"/>
                  <a:gd name="T16" fmla="*/ 1 w 8"/>
                  <a:gd name="T17" fmla="*/ 1 h 2"/>
                  <a:gd name="T18" fmla="*/ 1 w 8"/>
                  <a:gd name="T19" fmla="*/ 1 h 2"/>
                  <a:gd name="T20" fmla="*/ 1 w 8"/>
                  <a:gd name="T21" fmla="*/ 1 h 2"/>
                  <a:gd name="T22" fmla="*/ 2 w 8"/>
                  <a:gd name="T23" fmla="*/ 1 h 2"/>
                  <a:gd name="T24" fmla="*/ 2 w 8"/>
                  <a:gd name="T25" fmla="*/ 1 h 2"/>
                  <a:gd name="T26" fmla="*/ 2 w 8"/>
                  <a:gd name="T27" fmla="*/ 1 h 2"/>
                  <a:gd name="T28" fmla="*/ 3 w 8"/>
                  <a:gd name="T29" fmla="*/ 1 h 2"/>
                  <a:gd name="T30" fmla="*/ 3 w 8"/>
                  <a:gd name="T31" fmla="*/ 1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1 h 2"/>
                  <a:gd name="T38" fmla="*/ 3 w 8"/>
                  <a:gd name="T39" fmla="*/ 1 h 2"/>
                  <a:gd name="T40" fmla="*/ 3 w 8"/>
                  <a:gd name="T41" fmla="*/ 1 h 2"/>
                  <a:gd name="T42" fmla="*/ 4 w 8"/>
                  <a:gd name="T43" fmla="*/ 1 h 2"/>
                  <a:gd name="T44" fmla="*/ 4 w 8"/>
                  <a:gd name="T45" fmla="*/ 1 h 2"/>
                  <a:gd name="T46" fmla="*/ 4 w 8"/>
                  <a:gd name="T47" fmla="*/ 1 h 2"/>
                  <a:gd name="T48" fmla="*/ 4 w 8"/>
                  <a:gd name="T49" fmla="*/ 1 h 2"/>
                  <a:gd name="T50" fmla="*/ 5 w 8"/>
                  <a:gd name="T51" fmla="*/ 1 h 2"/>
                  <a:gd name="T52" fmla="*/ 5 w 8"/>
                  <a:gd name="T53" fmla="*/ 1 h 2"/>
                  <a:gd name="T54" fmla="*/ 5 w 8"/>
                  <a:gd name="T55" fmla="*/ 1 h 2"/>
                  <a:gd name="T56" fmla="*/ 5 w 8"/>
                  <a:gd name="T57" fmla="*/ 1 h 2"/>
                  <a:gd name="T58" fmla="*/ 5 w 8"/>
                  <a:gd name="T59" fmla="*/ 1 h 2"/>
                  <a:gd name="T60" fmla="*/ 5 w 8"/>
                  <a:gd name="T61" fmla="*/ 1 h 2"/>
                  <a:gd name="T62" fmla="*/ 6 w 8"/>
                  <a:gd name="T63" fmla="*/ 1 h 2"/>
                  <a:gd name="T64" fmla="*/ 6 w 8"/>
                  <a:gd name="T65" fmla="*/ 1 h 2"/>
                  <a:gd name="T66" fmla="*/ 6 w 8"/>
                  <a:gd name="T67" fmla="*/ 1 h 2"/>
                  <a:gd name="T68" fmla="*/ 6 w 8"/>
                  <a:gd name="T69" fmla="*/ 1 h 2"/>
                  <a:gd name="T70" fmla="*/ 7 w 8"/>
                  <a:gd name="T71" fmla="*/ 1 h 2"/>
                  <a:gd name="T72" fmla="*/ 7 w 8"/>
                  <a:gd name="T73" fmla="*/ 1 h 2"/>
                  <a:gd name="T74" fmla="*/ 7 w 8"/>
                  <a:gd name="T75" fmla="*/ 1 h 2"/>
                  <a:gd name="T76" fmla="*/ 7 w 8"/>
                  <a:gd name="T77" fmla="*/ 1 h 2"/>
                  <a:gd name="T78" fmla="*/ 7 w 8"/>
                  <a:gd name="T79" fmla="*/ 1 h 2"/>
                  <a:gd name="T80" fmla="*/ 8 w 8"/>
                  <a:gd name="T81" fmla="*/ 1 h 2"/>
                  <a:gd name="T82" fmla="*/ 8 w 8"/>
                  <a:gd name="T83" fmla="*/ 1 h 2"/>
                  <a:gd name="T84" fmla="*/ 8 w 8"/>
                  <a:gd name="T85" fmla="*/ 1 h 2"/>
                  <a:gd name="T86" fmla="*/ 8 w 8"/>
                  <a:gd name="T87" fmla="*/ 1 h 2"/>
                  <a:gd name="T88" fmla="*/ 8 w 8"/>
                  <a:gd name="T89" fmla="*/ 1 h 2"/>
                  <a:gd name="T90" fmla="*/ 8 w 8"/>
                  <a:gd name="T91" fmla="*/ 1 h 2"/>
                  <a:gd name="T92" fmla="*/ 8 w 8"/>
                  <a:gd name="T93" fmla="*/ 1 h 2"/>
                  <a:gd name="T94" fmla="*/ 8 w 8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58" name="Freeform 209"/>
              <p:cNvSpPr>
                <a:spLocks/>
              </p:cNvSpPr>
              <p:nvPr/>
            </p:nvSpPr>
            <p:spPr bwMode="auto">
              <a:xfrm>
                <a:off x="1989" y="3871"/>
                <a:ext cx="10" cy="8"/>
              </a:xfrm>
              <a:custGeom>
                <a:avLst/>
                <a:gdLst>
                  <a:gd name="T0" fmla="*/ 1 w 10"/>
                  <a:gd name="T1" fmla="*/ 7 h 8"/>
                  <a:gd name="T2" fmla="*/ 1 w 10"/>
                  <a:gd name="T3" fmla="*/ 7 h 8"/>
                  <a:gd name="T4" fmla="*/ 1 w 10"/>
                  <a:gd name="T5" fmla="*/ 8 h 8"/>
                  <a:gd name="T6" fmla="*/ 1 w 10"/>
                  <a:gd name="T7" fmla="*/ 8 h 8"/>
                  <a:gd name="T8" fmla="*/ 1 w 10"/>
                  <a:gd name="T9" fmla="*/ 7 h 8"/>
                  <a:gd name="T10" fmla="*/ 2 w 10"/>
                  <a:gd name="T11" fmla="*/ 8 h 8"/>
                  <a:gd name="T12" fmla="*/ 2 w 10"/>
                  <a:gd name="T13" fmla="*/ 8 h 8"/>
                  <a:gd name="T14" fmla="*/ 2 w 10"/>
                  <a:gd name="T15" fmla="*/ 7 h 8"/>
                  <a:gd name="T16" fmla="*/ 2 w 10"/>
                  <a:gd name="T17" fmla="*/ 7 h 8"/>
                  <a:gd name="T18" fmla="*/ 2 w 10"/>
                  <a:gd name="T19" fmla="*/ 7 h 8"/>
                  <a:gd name="T20" fmla="*/ 2 w 10"/>
                  <a:gd name="T21" fmla="*/ 7 h 8"/>
                  <a:gd name="T22" fmla="*/ 2 w 10"/>
                  <a:gd name="T23" fmla="*/ 7 h 8"/>
                  <a:gd name="T24" fmla="*/ 2 w 10"/>
                  <a:gd name="T25" fmla="*/ 7 h 8"/>
                  <a:gd name="T26" fmla="*/ 3 w 10"/>
                  <a:gd name="T27" fmla="*/ 7 h 8"/>
                  <a:gd name="T28" fmla="*/ 3 w 10"/>
                  <a:gd name="T29" fmla="*/ 7 h 8"/>
                  <a:gd name="T30" fmla="*/ 3 w 10"/>
                  <a:gd name="T31" fmla="*/ 7 h 8"/>
                  <a:gd name="T32" fmla="*/ 3 w 10"/>
                  <a:gd name="T33" fmla="*/ 7 h 8"/>
                  <a:gd name="T34" fmla="*/ 3 w 10"/>
                  <a:gd name="T35" fmla="*/ 6 h 8"/>
                  <a:gd name="T36" fmla="*/ 4 w 10"/>
                  <a:gd name="T37" fmla="*/ 6 h 8"/>
                  <a:gd name="T38" fmla="*/ 4 w 10"/>
                  <a:gd name="T39" fmla="*/ 6 h 8"/>
                  <a:gd name="T40" fmla="*/ 4 w 10"/>
                  <a:gd name="T41" fmla="*/ 6 h 8"/>
                  <a:gd name="T42" fmla="*/ 4 w 10"/>
                  <a:gd name="T43" fmla="*/ 6 h 8"/>
                  <a:gd name="T44" fmla="*/ 4 w 10"/>
                  <a:gd name="T45" fmla="*/ 6 h 8"/>
                  <a:gd name="T46" fmla="*/ 4 w 10"/>
                  <a:gd name="T47" fmla="*/ 6 h 8"/>
                  <a:gd name="T48" fmla="*/ 5 w 10"/>
                  <a:gd name="T49" fmla="*/ 6 h 8"/>
                  <a:gd name="T50" fmla="*/ 5 w 10"/>
                  <a:gd name="T51" fmla="*/ 6 h 8"/>
                  <a:gd name="T52" fmla="*/ 5 w 10"/>
                  <a:gd name="T53" fmla="*/ 6 h 8"/>
                  <a:gd name="T54" fmla="*/ 5 w 10"/>
                  <a:gd name="T55" fmla="*/ 6 h 8"/>
                  <a:gd name="T56" fmla="*/ 5 w 10"/>
                  <a:gd name="T57" fmla="*/ 6 h 8"/>
                  <a:gd name="T58" fmla="*/ 5 w 10"/>
                  <a:gd name="T59" fmla="*/ 6 h 8"/>
                  <a:gd name="T60" fmla="*/ 5 w 10"/>
                  <a:gd name="T61" fmla="*/ 6 h 8"/>
                  <a:gd name="T62" fmla="*/ 6 w 10"/>
                  <a:gd name="T63" fmla="*/ 5 h 8"/>
                  <a:gd name="T64" fmla="*/ 6 w 10"/>
                  <a:gd name="T65" fmla="*/ 5 h 8"/>
                  <a:gd name="T66" fmla="*/ 6 w 10"/>
                  <a:gd name="T67" fmla="*/ 5 h 8"/>
                  <a:gd name="T68" fmla="*/ 6 w 10"/>
                  <a:gd name="T69" fmla="*/ 5 h 8"/>
                  <a:gd name="T70" fmla="*/ 7 w 10"/>
                  <a:gd name="T71" fmla="*/ 4 h 8"/>
                  <a:gd name="T72" fmla="*/ 7 w 10"/>
                  <a:gd name="T73" fmla="*/ 4 h 8"/>
                  <a:gd name="T74" fmla="*/ 7 w 10"/>
                  <a:gd name="T75" fmla="*/ 3 h 8"/>
                  <a:gd name="T76" fmla="*/ 7 w 10"/>
                  <a:gd name="T77" fmla="*/ 4 h 8"/>
                  <a:gd name="T78" fmla="*/ 7 w 10"/>
                  <a:gd name="T79" fmla="*/ 4 h 8"/>
                  <a:gd name="T80" fmla="*/ 7 w 10"/>
                  <a:gd name="T81" fmla="*/ 3 h 8"/>
                  <a:gd name="T82" fmla="*/ 8 w 10"/>
                  <a:gd name="T83" fmla="*/ 3 h 8"/>
                  <a:gd name="T84" fmla="*/ 8 w 10"/>
                  <a:gd name="T85" fmla="*/ 3 h 8"/>
                  <a:gd name="T86" fmla="*/ 8 w 10"/>
                  <a:gd name="T87" fmla="*/ 3 h 8"/>
                  <a:gd name="T88" fmla="*/ 8 w 10"/>
                  <a:gd name="T89" fmla="*/ 2 h 8"/>
                  <a:gd name="T90" fmla="*/ 9 w 10"/>
                  <a:gd name="T91" fmla="*/ 1 h 8"/>
                  <a:gd name="T92" fmla="*/ 9 w 10"/>
                  <a:gd name="T93" fmla="*/ 1 h 8"/>
                  <a:gd name="T94" fmla="*/ 10 w 10"/>
                  <a:gd name="T9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8">
                    <a:moveTo>
                      <a:pt x="0" y="7"/>
                    </a:move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59" name="Freeform 210"/>
              <p:cNvSpPr>
                <a:spLocks/>
              </p:cNvSpPr>
              <p:nvPr/>
            </p:nvSpPr>
            <p:spPr bwMode="auto">
              <a:xfrm>
                <a:off x="1999" y="3744"/>
                <a:ext cx="11" cy="127"/>
              </a:xfrm>
              <a:custGeom>
                <a:avLst/>
                <a:gdLst>
                  <a:gd name="T0" fmla="*/ 0 w 11"/>
                  <a:gd name="T1" fmla="*/ 127 h 127"/>
                  <a:gd name="T2" fmla="*/ 0 w 11"/>
                  <a:gd name="T3" fmla="*/ 126 h 127"/>
                  <a:gd name="T4" fmla="*/ 0 w 11"/>
                  <a:gd name="T5" fmla="*/ 126 h 127"/>
                  <a:gd name="T6" fmla="*/ 0 w 11"/>
                  <a:gd name="T7" fmla="*/ 126 h 127"/>
                  <a:gd name="T8" fmla="*/ 1 w 11"/>
                  <a:gd name="T9" fmla="*/ 125 h 127"/>
                  <a:gd name="T10" fmla="*/ 1 w 11"/>
                  <a:gd name="T11" fmla="*/ 124 h 127"/>
                  <a:gd name="T12" fmla="*/ 1 w 11"/>
                  <a:gd name="T13" fmla="*/ 123 h 127"/>
                  <a:gd name="T14" fmla="*/ 1 w 11"/>
                  <a:gd name="T15" fmla="*/ 122 h 127"/>
                  <a:gd name="T16" fmla="*/ 2 w 11"/>
                  <a:gd name="T17" fmla="*/ 121 h 127"/>
                  <a:gd name="T18" fmla="*/ 2 w 11"/>
                  <a:gd name="T19" fmla="*/ 121 h 127"/>
                  <a:gd name="T20" fmla="*/ 2 w 11"/>
                  <a:gd name="T21" fmla="*/ 120 h 127"/>
                  <a:gd name="T22" fmla="*/ 2 w 11"/>
                  <a:gd name="T23" fmla="*/ 119 h 127"/>
                  <a:gd name="T24" fmla="*/ 2 w 11"/>
                  <a:gd name="T25" fmla="*/ 118 h 127"/>
                  <a:gd name="T26" fmla="*/ 3 w 11"/>
                  <a:gd name="T27" fmla="*/ 116 h 127"/>
                  <a:gd name="T28" fmla="*/ 3 w 11"/>
                  <a:gd name="T29" fmla="*/ 116 h 127"/>
                  <a:gd name="T30" fmla="*/ 3 w 11"/>
                  <a:gd name="T31" fmla="*/ 114 h 127"/>
                  <a:gd name="T32" fmla="*/ 3 w 11"/>
                  <a:gd name="T33" fmla="*/ 113 h 127"/>
                  <a:gd name="T34" fmla="*/ 4 w 11"/>
                  <a:gd name="T35" fmla="*/ 111 h 127"/>
                  <a:gd name="T36" fmla="*/ 4 w 11"/>
                  <a:gd name="T37" fmla="*/ 109 h 127"/>
                  <a:gd name="T38" fmla="*/ 4 w 11"/>
                  <a:gd name="T39" fmla="*/ 108 h 127"/>
                  <a:gd name="T40" fmla="*/ 5 w 11"/>
                  <a:gd name="T41" fmla="*/ 106 h 127"/>
                  <a:gd name="T42" fmla="*/ 5 w 11"/>
                  <a:gd name="T43" fmla="*/ 104 h 127"/>
                  <a:gd name="T44" fmla="*/ 5 w 11"/>
                  <a:gd name="T45" fmla="*/ 102 h 127"/>
                  <a:gd name="T46" fmla="*/ 5 w 11"/>
                  <a:gd name="T47" fmla="*/ 100 h 127"/>
                  <a:gd name="T48" fmla="*/ 5 w 11"/>
                  <a:gd name="T49" fmla="*/ 98 h 127"/>
                  <a:gd name="T50" fmla="*/ 5 w 11"/>
                  <a:gd name="T51" fmla="*/ 95 h 127"/>
                  <a:gd name="T52" fmla="*/ 6 w 11"/>
                  <a:gd name="T53" fmla="*/ 93 h 127"/>
                  <a:gd name="T54" fmla="*/ 6 w 11"/>
                  <a:gd name="T55" fmla="*/ 90 h 127"/>
                  <a:gd name="T56" fmla="*/ 6 w 11"/>
                  <a:gd name="T57" fmla="*/ 87 h 127"/>
                  <a:gd name="T58" fmla="*/ 7 w 11"/>
                  <a:gd name="T59" fmla="*/ 84 h 127"/>
                  <a:gd name="T60" fmla="*/ 7 w 11"/>
                  <a:gd name="T61" fmla="*/ 81 h 127"/>
                  <a:gd name="T62" fmla="*/ 7 w 11"/>
                  <a:gd name="T63" fmla="*/ 79 h 127"/>
                  <a:gd name="T64" fmla="*/ 7 w 11"/>
                  <a:gd name="T65" fmla="*/ 75 h 127"/>
                  <a:gd name="T66" fmla="*/ 7 w 11"/>
                  <a:gd name="T67" fmla="*/ 71 h 127"/>
                  <a:gd name="T68" fmla="*/ 7 w 11"/>
                  <a:gd name="T69" fmla="*/ 67 h 127"/>
                  <a:gd name="T70" fmla="*/ 8 w 11"/>
                  <a:gd name="T71" fmla="*/ 64 h 127"/>
                  <a:gd name="T72" fmla="*/ 8 w 11"/>
                  <a:gd name="T73" fmla="*/ 60 h 127"/>
                  <a:gd name="T74" fmla="*/ 8 w 11"/>
                  <a:gd name="T75" fmla="*/ 55 h 127"/>
                  <a:gd name="T76" fmla="*/ 9 w 11"/>
                  <a:gd name="T77" fmla="*/ 51 h 127"/>
                  <a:gd name="T78" fmla="*/ 9 w 11"/>
                  <a:gd name="T79" fmla="*/ 47 h 127"/>
                  <a:gd name="T80" fmla="*/ 9 w 11"/>
                  <a:gd name="T81" fmla="*/ 43 h 127"/>
                  <a:gd name="T82" fmla="*/ 9 w 11"/>
                  <a:gd name="T83" fmla="*/ 38 h 127"/>
                  <a:gd name="T84" fmla="*/ 10 w 11"/>
                  <a:gd name="T85" fmla="*/ 32 h 127"/>
                  <a:gd name="T86" fmla="*/ 10 w 11"/>
                  <a:gd name="T87" fmla="*/ 27 h 127"/>
                  <a:gd name="T88" fmla="*/ 10 w 11"/>
                  <a:gd name="T89" fmla="*/ 22 h 127"/>
                  <a:gd name="T90" fmla="*/ 10 w 11"/>
                  <a:gd name="T91" fmla="*/ 16 h 127"/>
                  <a:gd name="T92" fmla="*/ 10 w 11"/>
                  <a:gd name="T93" fmla="*/ 10 h 127"/>
                  <a:gd name="T94" fmla="*/ 11 w 11"/>
                  <a:gd name="T95" fmla="*/ 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127">
                    <a:moveTo>
                      <a:pt x="0" y="127"/>
                    </a:moveTo>
                    <a:lnTo>
                      <a:pt x="0" y="127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1" y="125"/>
                    </a:lnTo>
                    <a:lnTo>
                      <a:pt x="1" y="124"/>
                    </a:lnTo>
                    <a:lnTo>
                      <a:pt x="1" y="124"/>
                    </a:lnTo>
                    <a:lnTo>
                      <a:pt x="1" y="123"/>
                    </a:lnTo>
                    <a:lnTo>
                      <a:pt x="1" y="123"/>
                    </a:lnTo>
                    <a:lnTo>
                      <a:pt x="1" y="122"/>
                    </a:lnTo>
                    <a:lnTo>
                      <a:pt x="1" y="122"/>
                    </a:lnTo>
                    <a:lnTo>
                      <a:pt x="1" y="122"/>
                    </a:lnTo>
                    <a:lnTo>
                      <a:pt x="2" y="121"/>
                    </a:lnTo>
                    <a:lnTo>
                      <a:pt x="2" y="121"/>
                    </a:lnTo>
                    <a:lnTo>
                      <a:pt x="2" y="121"/>
                    </a:lnTo>
                    <a:lnTo>
                      <a:pt x="2" y="120"/>
                    </a:lnTo>
                    <a:lnTo>
                      <a:pt x="2" y="120"/>
                    </a:lnTo>
                    <a:lnTo>
                      <a:pt x="2" y="119"/>
                    </a:lnTo>
                    <a:lnTo>
                      <a:pt x="2" y="119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2" y="116"/>
                    </a:lnTo>
                    <a:lnTo>
                      <a:pt x="3" y="116"/>
                    </a:lnTo>
                    <a:lnTo>
                      <a:pt x="3" y="116"/>
                    </a:lnTo>
                    <a:lnTo>
                      <a:pt x="3" y="116"/>
                    </a:lnTo>
                    <a:lnTo>
                      <a:pt x="3" y="114"/>
                    </a:lnTo>
                    <a:lnTo>
                      <a:pt x="3" y="114"/>
                    </a:lnTo>
                    <a:lnTo>
                      <a:pt x="3" y="113"/>
                    </a:lnTo>
                    <a:lnTo>
                      <a:pt x="3" y="113"/>
                    </a:lnTo>
                    <a:lnTo>
                      <a:pt x="3" y="112"/>
                    </a:lnTo>
                    <a:lnTo>
                      <a:pt x="4" y="111"/>
                    </a:lnTo>
                    <a:lnTo>
                      <a:pt x="4" y="109"/>
                    </a:lnTo>
                    <a:lnTo>
                      <a:pt x="4" y="109"/>
                    </a:lnTo>
                    <a:lnTo>
                      <a:pt x="4" y="108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5" y="106"/>
                    </a:lnTo>
                    <a:lnTo>
                      <a:pt x="5" y="104"/>
                    </a:lnTo>
                    <a:lnTo>
                      <a:pt x="5" y="104"/>
                    </a:lnTo>
                    <a:lnTo>
                      <a:pt x="5" y="102"/>
                    </a:lnTo>
                    <a:lnTo>
                      <a:pt x="5" y="102"/>
                    </a:lnTo>
                    <a:lnTo>
                      <a:pt x="5" y="100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5" y="98"/>
                    </a:lnTo>
                    <a:lnTo>
                      <a:pt x="5" y="95"/>
                    </a:lnTo>
                    <a:lnTo>
                      <a:pt x="5" y="95"/>
                    </a:lnTo>
                    <a:lnTo>
                      <a:pt x="5" y="93"/>
                    </a:lnTo>
                    <a:lnTo>
                      <a:pt x="6" y="93"/>
                    </a:lnTo>
                    <a:lnTo>
                      <a:pt x="6" y="90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7"/>
                    </a:lnTo>
                    <a:lnTo>
                      <a:pt x="6" y="85"/>
                    </a:lnTo>
                    <a:lnTo>
                      <a:pt x="7" y="84"/>
                    </a:lnTo>
                    <a:lnTo>
                      <a:pt x="7" y="82"/>
                    </a:lnTo>
                    <a:lnTo>
                      <a:pt x="7" y="81"/>
                    </a:lnTo>
                    <a:lnTo>
                      <a:pt x="7" y="79"/>
                    </a:lnTo>
                    <a:lnTo>
                      <a:pt x="7" y="79"/>
                    </a:lnTo>
                    <a:lnTo>
                      <a:pt x="7" y="76"/>
                    </a:lnTo>
                    <a:lnTo>
                      <a:pt x="7" y="75"/>
                    </a:lnTo>
                    <a:lnTo>
                      <a:pt x="7" y="72"/>
                    </a:lnTo>
                    <a:lnTo>
                      <a:pt x="7" y="71"/>
                    </a:lnTo>
                    <a:lnTo>
                      <a:pt x="7" y="68"/>
                    </a:lnTo>
                    <a:lnTo>
                      <a:pt x="7" y="67"/>
                    </a:lnTo>
                    <a:lnTo>
                      <a:pt x="7" y="65"/>
                    </a:lnTo>
                    <a:lnTo>
                      <a:pt x="8" y="64"/>
                    </a:lnTo>
                    <a:lnTo>
                      <a:pt x="8" y="61"/>
                    </a:lnTo>
                    <a:lnTo>
                      <a:pt x="8" y="60"/>
                    </a:lnTo>
                    <a:lnTo>
                      <a:pt x="8" y="57"/>
                    </a:lnTo>
                    <a:lnTo>
                      <a:pt x="8" y="55"/>
                    </a:lnTo>
                    <a:lnTo>
                      <a:pt x="8" y="53"/>
                    </a:lnTo>
                    <a:lnTo>
                      <a:pt x="9" y="51"/>
                    </a:lnTo>
                    <a:lnTo>
                      <a:pt x="9" y="48"/>
                    </a:lnTo>
                    <a:lnTo>
                      <a:pt x="9" y="47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39"/>
                    </a:lnTo>
                    <a:lnTo>
                      <a:pt x="9" y="38"/>
                    </a:lnTo>
                    <a:lnTo>
                      <a:pt x="9" y="34"/>
                    </a:lnTo>
                    <a:lnTo>
                      <a:pt x="10" y="32"/>
                    </a:lnTo>
                    <a:lnTo>
                      <a:pt x="10" y="29"/>
                    </a:lnTo>
                    <a:lnTo>
                      <a:pt x="10" y="27"/>
                    </a:lnTo>
                    <a:lnTo>
                      <a:pt x="10" y="23"/>
                    </a:lnTo>
                    <a:lnTo>
                      <a:pt x="10" y="22"/>
                    </a:lnTo>
                    <a:lnTo>
                      <a:pt x="10" y="17"/>
                    </a:lnTo>
                    <a:lnTo>
                      <a:pt x="10" y="16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6"/>
                    </a:lnTo>
                    <a:lnTo>
                      <a:pt x="11" y="5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60" name="Freeform 211"/>
              <p:cNvSpPr>
                <a:spLocks/>
              </p:cNvSpPr>
              <p:nvPr/>
            </p:nvSpPr>
            <p:spPr bwMode="auto">
              <a:xfrm>
                <a:off x="2010" y="3388"/>
                <a:ext cx="11" cy="356"/>
              </a:xfrm>
              <a:custGeom>
                <a:avLst/>
                <a:gdLst>
                  <a:gd name="T0" fmla="*/ 0 w 11"/>
                  <a:gd name="T1" fmla="*/ 355 h 356"/>
                  <a:gd name="T2" fmla="*/ 0 w 11"/>
                  <a:gd name="T3" fmla="*/ 348 h 356"/>
                  <a:gd name="T4" fmla="*/ 0 w 11"/>
                  <a:gd name="T5" fmla="*/ 342 h 356"/>
                  <a:gd name="T6" fmla="*/ 1 w 11"/>
                  <a:gd name="T7" fmla="*/ 335 h 356"/>
                  <a:gd name="T8" fmla="*/ 1 w 11"/>
                  <a:gd name="T9" fmla="*/ 328 h 356"/>
                  <a:gd name="T10" fmla="*/ 1 w 11"/>
                  <a:gd name="T11" fmla="*/ 321 h 356"/>
                  <a:gd name="T12" fmla="*/ 1 w 11"/>
                  <a:gd name="T13" fmla="*/ 314 h 356"/>
                  <a:gd name="T14" fmla="*/ 1 w 11"/>
                  <a:gd name="T15" fmla="*/ 306 h 356"/>
                  <a:gd name="T16" fmla="*/ 2 w 11"/>
                  <a:gd name="T17" fmla="*/ 299 h 356"/>
                  <a:gd name="T18" fmla="*/ 2 w 11"/>
                  <a:gd name="T19" fmla="*/ 291 h 356"/>
                  <a:gd name="T20" fmla="*/ 2 w 11"/>
                  <a:gd name="T21" fmla="*/ 284 h 356"/>
                  <a:gd name="T22" fmla="*/ 3 w 11"/>
                  <a:gd name="T23" fmla="*/ 276 h 356"/>
                  <a:gd name="T24" fmla="*/ 3 w 11"/>
                  <a:gd name="T25" fmla="*/ 268 h 356"/>
                  <a:gd name="T26" fmla="*/ 3 w 11"/>
                  <a:gd name="T27" fmla="*/ 259 h 356"/>
                  <a:gd name="T28" fmla="*/ 3 w 11"/>
                  <a:gd name="T29" fmla="*/ 251 h 356"/>
                  <a:gd name="T30" fmla="*/ 4 w 11"/>
                  <a:gd name="T31" fmla="*/ 243 h 356"/>
                  <a:gd name="T32" fmla="*/ 4 w 11"/>
                  <a:gd name="T33" fmla="*/ 235 h 356"/>
                  <a:gd name="T34" fmla="*/ 4 w 11"/>
                  <a:gd name="T35" fmla="*/ 226 h 356"/>
                  <a:gd name="T36" fmla="*/ 4 w 11"/>
                  <a:gd name="T37" fmla="*/ 218 h 356"/>
                  <a:gd name="T38" fmla="*/ 4 w 11"/>
                  <a:gd name="T39" fmla="*/ 209 h 356"/>
                  <a:gd name="T40" fmla="*/ 5 w 11"/>
                  <a:gd name="T41" fmla="*/ 199 h 356"/>
                  <a:gd name="T42" fmla="*/ 5 w 11"/>
                  <a:gd name="T43" fmla="*/ 191 h 356"/>
                  <a:gd name="T44" fmla="*/ 5 w 11"/>
                  <a:gd name="T45" fmla="*/ 183 h 356"/>
                  <a:gd name="T46" fmla="*/ 5 w 11"/>
                  <a:gd name="T47" fmla="*/ 173 h 356"/>
                  <a:gd name="T48" fmla="*/ 6 w 11"/>
                  <a:gd name="T49" fmla="*/ 165 h 356"/>
                  <a:gd name="T50" fmla="*/ 6 w 11"/>
                  <a:gd name="T51" fmla="*/ 157 h 356"/>
                  <a:gd name="T52" fmla="*/ 6 w 11"/>
                  <a:gd name="T53" fmla="*/ 147 h 356"/>
                  <a:gd name="T54" fmla="*/ 7 w 11"/>
                  <a:gd name="T55" fmla="*/ 139 h 356"/>
                  <a:gd name="T56" fmla="*/ 7 w 11"/>
                  <a:gd name="T57" fmla="*/ 131 h 356"/>
                  <a:gd name="T58" fmla="*/ 7 w 11"/>
                  <a:gd name="T59" fmla="*/ 122 h 356"/>
                  <a:gd name="T60" fmla="*/ 7 w 11"/>
                  <a:gd name="T61" fmla="*/ 114 h 356"/>
                  <a:gd name="T62" fmla="*/ 7 w 11"/>
                  <a:gd name="T63" fmla="*/ 105 h 356"/>
                  <a:gd name="T64" fmla="*/ 7 w 11"/>
                  <a:gd name="T65" fmla="*/ 97 h 356"/>
                  <a:gd name="T66" fmla="*/ 8 w 11"/>
                  <a:gd name="T67" fmla="*/ 89 h 356"/>
                  <a:gd name="T68" fmla="*/ 8 w 11"/>
                  <a:gd name="T69" fmla="*/ 82 h 356"/>
                  <a:gd name="T70" fmla="*/ 8 w 11"/>
                  <a:gd name="T71" fmla="*/ 74 h 356"/>
                  <a:gd name="T72" fmla="*/ 9 w 11"/>
                  <a:gd name="T73" fmla="*/ 67 h 356"/>
                  <a:gd name="T74" fmla="*/ 9 w 11"/>
                  <a:gd name="T75" fmla="*/ 59 h 356"/>
                  <a:gd name="T76" fmla="*/ 9 w 11"/>
                  <a:gd name="T77" fmla="*/ 52 h 356"/>
                  <a:gd name="T78" fmla="*/ 9 w 11"/>
                  <a:gd name="T79" fmla="*/ 45 h 356"/>
                  <a:gd name="T80" fmla="*/ 9 w 11"/>
                  <a:gd name="T81" fmla="*/ 39 h 356"/>
                  <a:gd name="T82" fmla="*/ 9 w 11"/>
                  <a:gd name="T83" fmla="*/ 33 h 356"/>
                  <a:gd name="T84" fmla="*/ 10 w 11"/>
                  <a:gd name="T85" fmla="*/ 27 h 356"/>
                  <a:gd name="T86" fmla="*/ 10 w 11"/>
                  <a:gd name="T87" fmla="*/ 22 h 356"/>
                  <a:gd name="T88" fmla="*/ 10 w 11"/>
                  <a:gd name="T89" fmla="*/ 16 h 356"/>
                  <a:gd name="T90" fmla="*/ 11 w 11"/>
                  <a:gd name="T91" fmla="*/ 12 h 356"/>
                  <a:gd name="T92" fmla="*/ 11 w 11"/>
                  <a:gd name="T93" fmla="*/ 7 h 356"/>
                  <a:gd name="T94" fmla="*/ 11 w 11"/>
                  <a:gd name="T95" fmla="*/ 3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356">
                    <a:moveTo>
                      <a:pt x="0" y="356"/>
                    </a:moveTo>
                    <a:lnTo>
                      <a:pt x="0" y="355"/>
                    </a:lnTo>
                    <a:lnTo>
                      <a:pt x="0" y="350"/>
                    </a:lnTo>
                    <a:lnTo>
                      <a:pt x="0" y="348"/>
                    </a:lnTo>
                    <a:lnTo>
                      <a:pt x="0" y="343"/>
                    </a:lnTo>
                    <a:lnTo>
                      <a:pt x="0" y="342"/>
                    </a:lnTo>
                    <a:lnTo>
                      <a:pt x="0" y="337"/>
                    </a:lnTo>
                    <a:lnTo>
                      <a:pt x="1" y="335"/>
                    </a:lnTo>
                    <a:lnTo>
                      <a:pt x="1" y="329"/>
                    </a:lnTo>
                    <a:lnTo>
                      <a:pt x="1" y="328"/>
                    </a:lnTo>
                    <a:lnTo>
                      <a:pt x="1" y="322"/>
                    </a:lnTo>
                    <a:lnTo>
                      <a:pt x="1" y="321"/>
                    </a:lnTo>
                    <a:lnTo>
                      <a:pt x="1" y="315"/>
                    </a:lnTo>
                    <a:lnTo>
                      <a:pt x="1" y="314"/>
                    </a:lnTo>
                    <a:lnTo>
                      <a:pt x="1" y="308"/>
                    </a:lnTo>
                    <a:lnTo>
                      <a:pt x="1" y="306"/>
                    </a:lnTo>
                    <a:lnTo>
                      <a:pt x="1" y="300"/>
                    </a:lnTo>
                    <a:lnTo>
                      <a:pt x="2" y="299"/>
                    </a:lnTo>
                    <a:lnTo>
                      <a:pt x="2" y="293"/>
                    </a:lnTo>
                    <a:lnTo>
                      <a:pt x="2" y="291"/>
                    </a:lnTo>
                    <a:lnTo>
                      <a:pt x="2" y="285"/>
                    </a:lnTo>
                    <a:lnTo>
                      <a:pt x="2" y="284"/>
                    </a:lnTo>
                    <a:lnTo>
                      <a:pt x="2" y="277"/>
                    </a:lnTo>
                    <a:lnTo>
                      <a:pt x="3" y="276"/>
                    </a:lnTo>
                    <a:lnTo>
                      <a:pt x="3" y="270"/>
                    </a:lnTo>
                    <a:lnTo>
                      <a:pt x="3" y="268"/>
                    </a:lnTo>
                    <a:lnTo>
                      <a:pt x="3" y="261"/>
                    </a:lnTo>
                    <a:lnTo>
                      <a:pt x="3" y="259"/>
                    </a:lnTo>
                    <a:lnTo>
                      <a:pt x="3" y="253"/>
                    </a:lnTo>
                    <a:lnTo>
                      <a:pt x="3" y="251"/>
                    </a:lnTo>
                    <a:lnTo>
                      <a:pt x="3" y="245"/>
                    </a:lnTo>
                    <a:lnTo>
                      <a:pt x="4" y="243"/>
                    </a:lnTo>
                    <a:lnTo>
                      <a:pt x="4" y="237"/>
                    </a:lnTo>
                    <a:lnTo>
                      <a:pt x="4" y="235"/>
                    </a:lnTo>
                    <a:lnTo>
                      <a:pt x="4" y="228"/>
                    </a:lnTo>
                    <a:lnTo>
                      <a:pt x="4" y="226"/>
                    </a:lnTo>
                    <a:lnTo>
                      <a:pt x="4" y="220"/>
                    </a:lnTo>
                    <a:lnTo>
                      <a:pt x="4" y="218"/>
                    </a:lnTo>
                    <a:lnTo>
                      <a:pt x="4" y="211"/>
                    </a:lnTo>
                    <a:lnTo>
                      <a:pt x="4" y="209"/>
                    </a:lnTo>
                    <a:lnTo>
                      <a:pt x="4" y="202"/>
                    </a:lnTo>
                    <a:lnTo>
                      <a:pt x="5" y="199"/>
                    </a:lnTo>
                    <a:lnTo>
                      <a:pt x="5" y="194"/>
                    </a:lnTo>
                    <a:lnTo>
                      <a:pt x="5" y="191"/>
                    </a:lnTo>
                    <a:lnTo>
                      <a:pt x="5" y="185"/>
                    </a:lnTo>
                    <a:lnTo>
                      <a:pt x="5" y="183"/>
                    </a:lnTo>
                    <a:lnTo>
                      <a:pt x="5" y="176"/>
                    </a:lnTo>
                    <a:lnTo>
                      <a:pt x="5" y="173"/>
                    </a:lnTo>
                    <a:lnTo>
                      <a:pt x="5" y="167"/>
                    </a:lnTo>
                    <a:lnTo>
                      <a:pt x="6" y="165"/>
                    </a:lnTo>
                    <a:lnTo>
                      <a:pt x="6" y="159"/>
                    </a:lnTo>
                    <a:lnTo>
                      <a:pt x="6" y="157"/>
                    </a:lnTo>
                    <a:lnTo>
                      <a:pt x="6" y="150"/>
                    </a:lnTo>
                    <a:lnTo>
                      <a:pt x="6" y="147"/>
                    </a:lnTo>
                    <a:lnTo>
                      <a:pt x="6" y="141"/>
                    </a:lnTo>
                    <a:lnTo>
                      <a:pt x="7" y="139"/>
                    </a:lnTo>
                    <a:lnTo>
                      <a:pt x="7" y="133"/>
                    </a:lnTo>
                    <a:lnTo>
                      <a:pt x="7" y="131"/>
                    </a:lnTo>
                    <a:lnTo>
                      <a:pt x="7" y="124"/>
                    </a:lnTo>
                    <a:lnTo>
                      <a:pt x="7" y="122"/>
                    </a:lnTo>
                    <a:lnTo>
                      <a:pt x="7" y="116"/>
                    </a:lnTo>
                    <a:lnTo>
                      <a:pt x="7" y="114"/>
                    </a:lnTo>
                    <a:lnTo>
                      <a:pt x="7" y="107"/>
                    </a:lnTo>
                    <a:lnTo>
                      <a:pt x="7" y="105"/>
                    </a:lnTo>
                    <a:lnTo>
                      <a:pt x="7" y="99"/>
                    </a:lnTo>
                    <a:lnTo>
                      <a:pt x="7" y="97"/>
                    </a:lnTo>
                    <a:lnTo>
                      <a:pt x="7" y="91"/>
                    </a:lnTo>
                    <a:lnTo>
                      <a:pt x="8" y="89"/>
                    </a:lnTo>
                    <a:lnTo>
                      <a:pt x="8" y="83"/>
                    </a:lnTo>
                    <a:lnTo>
                      <a:pt x="8" y="82"/>
                    </a:lnTo>
                    <a:lnTo>
                      <a:pt x="8" y="76"/>
                    </a:lnTo>
                    <a:lnTo>
                      <a:pt x="8" y="74"/>
                    </a:lnTo>
                    <a:lnTo>
                      <a:pt x="8" y="69"/>
                    </a:lnTo>
                    <a:lnTo>
                      <a:pt x="9" y="67"/>
                    </a:lnTo>
                    <a:lnTo>
                      <a:pt x="9" y="60"/>
                    </a:lnTo>
                    <a:lnTo>
                      <a:pt x="9" y="59"/>
                    </a:lnTo>
                    <a:lnTo>
                      <a:pt x="9" y="53"/>
                    </a:lnTo>
                    <a:lnTo>
                      <a:pt x="9" y="52"/>
                    </a:lnTo>
                    <a:lnTo>
                      <a:pt x="9" y="46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9" y="28"/>
                    </a:lnTo>
                    <a:lnTo>
                      <a:pt x="10" y="27"/>
                    </a:lnTo>
                    <a:lnTo>
                      <a:pt x="10" y="23"/>
                    </a:lnTo>
                    <a:lnTo>
                      <a:pt x="10" y="22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62" name="Freeform 212"/>
              <p:cNvSpPr>
                <a:spLocks/>
              </p:cNvSpPr>
              <p:nvPr/>
            </p:nvSpPr>
            <p:spPr bwMode="auto">
              <a:xfrm>
                <a:off x="2021" y="3373"/>
                <a:ext cx="7" cy="84"/>
              </a:xfrm>
              <a:custGeom>
                <a:avLst/>
                <a:gdLst>
                  <a:gd name="T0" fmla="*/ 0 w 7"/>
                  <a:gd name="T1" fmla="*/ 14 h 84"/>
                  <a:gd name="T2" fmla="*/ 1 w 7"/>
                  <a:gd name="T3" fmla="*/ 12 h 84"/>
                  <a:gd name="T4" fmla="*/ 1 w 7"/>
                  <a:gd name="T5" fmla="*/ 8 h 84"/>
                  <a:gd name="T6" fmla="*/ 1 w 7"/>
                  <a:gd name="T7" fmla="*/ 5 h 84"/>
                  <a:gd name="T8" fmla="*/ 1 w 7"/>
                  <a:gd name="T9" fmla="*/ 3 h 84"/>
                  <a:gd name="T10" fmla="*/ 1 w 7"/>
                  <a:gd name="T11" fmla="*/ 2 h 84"/>
                  <a:gd name="T12" fmla="*/ 2 w 7"/>
                  <a:gd name="T13" fmla="*/ 2 h 84"/>
                  <a:gd name="T14" fmla="*/ 2 w 7"/>
                  <a:gd name="T15" fmla="*/ 0 h 84"/>
                  <a:gd name="T16" fmla="*/ 2 w 7"/>
                  <a:gd name="T17" fmla="*/ 0 h 84"/>
                  <a:gd name="T18" fmla="*/ 2 w 7"/>
                  <a:gd name="T19" fmla="*/ 0 h 84"/>
                  <a:gd name="T20" fmla="*/ 2 w 7"/>
                  <a:gd name="T21" fmla="*/ 0 h 84"/>
                  <a:gd name="T22" fmla="*/ 2 w 7"/>
                  <a:gd name="T23" fmla="*/ 0 h 84"/>
                  <a:gd name="T24" fmla="*/ 3 w 7"/>
                  <a:gd name="T25" fmla="*/ 1 h 84"/>
                  <a:gd name="T26" fmla="*/ 3 w 7"/>
                  <a:gd name="T27" fmla="*/ 1 h 84"/>
                  <a:gd name="T28" fmla="*/ 3 w 7"/>
                  <a:gd name="T29" fmla="*/ 2 h 84"/>
                  <a:gd name="T30" fmla="*/ 3 w 7"/>
                  <a:gd name="T31" fmla="*/ 2 h 84"/>
                  <a:gd name="T32" fmla="*/ 3 w 7"/>
                  <a:gd name="T33" fmla="*/ 4 h 84"/>
                  <a:gd name="T34" fmla="*/ 3 w 7"/>
                  <a:gd name="T35" fmla="*/ 4 h 84"/>
                  <a:gd name="T36" fmla="*/ 3 w 7"/>
                  <a:gd name="T37" fmla="*/ 6 h 84"/>
                  <a:gd name="T38" fmla="*/ 3 w 7"/>
                  <a:gd name="T39" fmla="*/ 6 h 84"/>
                  <a:gd name="T40" fmla="*/ 3 w 7"/>
                  <a:gd name="T41" fmla="*/ 9 h 84"/>
                  <a:gd name="T42" fmla="*/ 3 w 7"/>
                  <a:gd name="T43" fmla="*/ 9 h 84"/>
                  <a:gd name="T44" fmla="*/ 4 w 7"/>
                  <a:gd name="T45" fmla="*/ 12 h 84"/>
                  <a:gd name="T46" fmla="*/ 4 w 7"/>
                  <a:gd name="T47" fmla="*/ 12 h 84"/>
                  <a:gd name="T48" fmla="*/ 4 w 7"/>
                  <a:gd name="T49" fmla="*/ 15 h 84"/>
                  <a:gd name="T50" fmla="*/ 4 w 7"/>
                  <a:gd name="T51" fmla="*/ 15 h 84"/>
                  <a:gd name="T52" fmla="*/ 4 w 7"/>
                  <a:gd name="T53" fmla="*/ 19 h 84"/>
                  <a:gd name="T54" fmla="*/ 4 w 7"/>
                  <a:gd name="T55" fmla="*/ 19 h 84"/>
                  <a:gd name="T56" fmla="*/ 5 w 7"/>
                  <a:gd name="T57" fmla="*/ 23 h 84"/>
                  <a:gd name="T58" fmla="*/ 5 w 7"/>
                  <a:gd name="T59" fmla="*/ 23 h 84"/>
                  <a:gd name="T60" fmla="*/ 5 w 7"/>
                  <a:gd name="T61" fmla="*/ 28 h 84"/>
                  <a:gd name="T62" fmla="*/ 5 w 7"/>
                  <a:gd name="T63" fmla="*/ 28 h 84"/>
                  <a:gd name="T64" fmla="*/ 5 w 7"/>
                  <a:gd name="T65" fmla="*/ 33 h 84"/>
                  <a:gd name="T66" fmla="*/ 5 w 7"/>
                  <a:gd name="T67" fmla="*/ 33 h 84"/>
                  <a:gd name="T68" fmla="*/ 5 w 7"/>
                  <a:gd name="T69" fmla="*/ 39 h 84"/>
                  <a:gd name="T70" fmla="*/ 5 w 7"/>
                  <a:gd name="T71" fmla="*/ 39 h 84"/>
                  <a:gd name="T72" fmla="*/ 6 w 7"/>
                  <a:gd name="T73" fmla="*/ 44 h 84"/>
                  <a:gd name="T74" fmla="*/ 6 w 7"/>
                  <a:gd name="T75" fmla="*/ 44 h 84"/>
                  <a:gd name="T76" fmla="*/ 6 w 7"/>
                  <a:gd name="T77" fmla="*/ 51 h 84"/>
                  <a:gd name="T78" fmla="*/ 6 w 7"/>
                  <a:gd name="T79" fmla="*/ 51 h 84"/>
                  <a:gd name="T80" fmla="*/ 6 w 7"/>
                  <a:gd name="T81" fmla="*/ 57 h 84"/>
                  <a:gd name="T82" fmla="*/ 6 w 7"/>
                  <a:gd name="T83" fmla="*/ 57 h 84"/>
                  <a:gd name="T84" fmla="*/ 6 w 7"/>
                  <a:gd name="T85" fmla="*/ 64 h 84"/>
                  <a:gd name="T86" fmla="*/ 6 w 7"/>
                  <a:gd name="T87" fmla="*/ 64 h 84"/>
                  <a:gd name="T88" fmla="*/ 6 w 7"/>
                  <a:gd name="T89" fmla="*/ 71 h 84"/>
                  <a:gd name="T90" fmla="*/ 6 w 7"/>
                  <a:gd name="T91" fmla="*/ 71 h 84"/>
                  <a:gd name="T92" fmla="*/ 7 w 7"/>
                  <a:gd name="T93" fmla="*/ 78 h 84"/>
                  <a:gd name="T94" fmla="*/ 7 w 7"/>
                  <a:gd name="T95" fmla="*/ 78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84">
                    <a:moveTo>
                      <a:pt x="0" y="15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4" y="22"/>
                    </a:lnTo>
                    <a:lnTo>
                      <a:pt x="4" y="19"/>
                    </a:lnTo>
                    <a:lnTo>
                      <a:pt x="4" y="22"/>
                    </a:lnTo>
                    <a:lnTo>
                      <a:pt x="5" y="23"/>
                    </a:lnTo>
                    <a:lnTo>
                      <a:pt x="5" y="26"/>
                    </a:lnTo>
                    <a:lnTo>
                      <a:pt x="5" y="23"/>
                    </a:lnTo>
                    <a:lnTo>
                      <a:pt x="5" y="26"/>
                    </a:lnTo>
                    <a:lnTo>
                      <a:pt x="5" y="28"/>
                    </a:lnTo>
                    <a:lnTo>
                      <a:pt x="5" y="32"/>
                    </a:lnTo>
                    <a:lnTo>
                      <a:pt x="5" y="28"/>
                    </a:lnTo>
                    <a:lnTo>
                      <a:pt x="5" y="32"/>
                    </a:lnTo>
                    <a:lnTo>
                      <a:pt x="5" y="33"/>
                    </a:lnTo>
                    <a:lnTo>
                      <a:pt x="5" y="38"/>
                    </a:lnTo>
                    <a:lnTo>
                      <a:pt x="5" y="33"/>
                    </a:lnTo>
                    <a:lnTo>
                      <a:pt x="5" y="38"/>
                    </a:lnTo>
                    <a:lnTo>
                      <a:pt x="5" y="39"/>
                    </a:lnTo>
                    <a:lnTo>
                      <a:pt x="5" y="42"/>
                    </a:lnTo>
                    <a:lnTo>
                      <a:pt x="5" y="39"/>
                    </a:lnTo>
                    <a:lnTo>
                      <a:pt x="5" y="42"/>
                    </a:lnTo>
                    <a:lnTo>
                      <a:pt x="6" y="44"/>
                    </a:lnTo>
                    <a:lnTo>
                      <a:pt x="6" y="49"/>
                    </a:lnTo>
                    <a:lnTo>
                      <a:pt x="6" y="44"/>
                    </a:lnTo>
                    <a:lnTo>
                      <a:pt x="6" y="49"/>
                    </a:lnTo>
                    <a:lnTo>
                      <a:pt x="6" y="51"/>
                    </a:lnTo>
                    <a:lnTo>
                      <a:pt x="6" y="56"/>
                    </a:lnTo>
                    <a:lnTo>
                      <a:pt x="6" y="51"/>
                    </a:lnTo>
                    <a:lnTo>
                      <a:pt x="6" y="56"/>
                    </a:lnTo>
                    <a:lnTo>
                      <a:pt x="6" y="57"/>
                    </a:lnTo>
                    <a:lnTo>
                      <a:pt x="6" y="62"/>
                    </a:lnTo>
                    <a:lnTo>
                      <a:pt x="6" y="57"/>
                    </a:lnTo>
                    <a:lnTo>
                      <a:pt x="6" y="62"/>
                    </a:lnTo>
                    <a:lnTo>
                      <a:pt x="6" y="64"/>
                    </a:lnTo>
                    <a:lnTo>
                      <a:pt x="6" y="69"/>
                    </a:lnTo>
                    <a:lnTo>
                      <a:pt x="6" y="64"/>
                    </a:lnTo>
                    <a:lnTo>
                      <a:pt x="6" y="69"/>
                    </a:lnTo>
                    <a:lnTo>
                      <a:pt x="6" y="71"/>
                    </a:lnTo>
                    <a:lnTo>
                      <a:pt x="6" y="76"/>
                    </a:lnTo>
                    <a:lnTo>
                      <a:pt x="6" y="71"/>
                    </a:lnTo>
                    <a:lnTo>
                      <a:pt x="6" y="76"/>
                    </a:lnTo>
                    <a:lnTo>
                      <a:pt x="7" y="78"/>
                    </a:lnTo>
                    <a:lnTo>
                      <a:pt x="7" y="84"/>
                    </a:lnTo>
                    <a:lnTo>
                      <a:pt x="7" y="78"/>
                    </a:lnTo>
                    <a:lnTo>
                      <a:pt x="7" y="84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63" name="Freeform 213"/>
              <p:cNvSpPr>
                <a:spLocks/>
              </p:cNvSpPr>
              <p:nvPr/>
            </p:nvSpPr>
            <p:spPr bwMode="auto">
              <a:xfrm>
                <a:off x="2028" y="3457"/>
                <a:ext cx="5" cy="211"/>
              </a:xfrm>
              <a:custGeom>
                <a:avLst/>
                <a:gdLst>
                  <a:gd name="T0" fmla="*/ 0 w 5"/>
                  <a:gd name="T1" fmla="*/ 2 h 211"/>
                  <a:gd name="T2" fmla="*/ 0 w 5"/>
                  <a:gd name="T3" fmla="*/ 2 h 211"/>
                  <a:gd name="T4" fmla="*/ 0 w 5"/>
                  <a:gd name="T5" fmla="*/ 10 h 211"/>
                  <a:gd name="T6" fmla="*/ 0 w 5"/>
                  <a:gd name="T7" fmla="*/ 10 h 211"/>
                  <a:gd name="T8" fmla="*/ 0 w 5"/>
                  <a:gd name="T9" fmla="*/ 19 h 211"/>
                  <a:gd name="T10" fmla="*/ 0 w 5"/>
                  <a:gd name="T11" fmla="*/ 19 h 211"/>
                  <a:gd name="T12" fmla="*/ 1 w 5"/>
                  <a:gd name="T13" fmla="*/ 27 h 211"/>
                  <a:gd name="T14" fmla="*/ 1 w 5"/>
                  <a:gd name="T15" fmla="*/ 27 h 211"/>
                  <a:gd name="T16" fmla="*/ 1 w 5"/>
                  <a:gd name="T17" fmla="*/ 35 h 211"/>
                  <a:gd name="T18" fmla="*/ 1 w 5"/>
                  <a:gd name="T19" fmla="*/ 35 h 211"/>
                  <a:gd name="T20" fmla="*/ 1 w 5"/>
                  <a:gd name="T21" fmla="*/ 44 h 211"/>
                  <a:gd name="T22" fmla="*/ 1 w 5"/>
                  <a:gd name="T23" fmla="*/ 44 h 211"/>
                  <a:gd name="T24" fmla="*/ 1 w 5"/>
                  <a:gd name="T25" fmla="*/ 53 h 211"/>
                  <a:gd name="T26" fmla="*/ 1 w 5"/>
                  <a:gd name="T27" fmla="*/ 53 h 211"/>
                  <a:gd name="T28" fmla="*/ 1 w 5"/>
                  <a:gd name="T29" fmla="*/ 62 h 211"/>
                  <a:gd name="T30" fmla="*/ 1 w 5"/>
                  <a:gd name="T31" fmla="*/ 62 h 211"/>
                  <a:gd name="T32" fmla="*/ 2 w 5"/>
                  <a:gd name="T33" fmla="*/ 71 h 211"/>
                  <a:gd name="T34" fmla="*/ 2 w 5"/>
                  <a:gd name="T35" fmla="*/ 71 h 211"/>
                  <a:gd name="T36" fmla="*/ 2 w 5"/>
                  <a:gd name="T37" fmla="*/ 80 h 211"/>
                  <a:gd name="T38" fmla="*/ 2 w 5"/>
                  <a:gd name="T39" fmla="*/ 80 h 211"/>
                  <a:gd name="T40" fmla="*/ 2 w 5"/>
                  <a:gd name="T41" fmla="*/ 89 h 211"/>
                  <a:gd name="T42" fmla="*/ 2 w 5"/>
                  <a:gd name="T43" fmla="*/ 89 h 211"/>
                  <a:gd name="T44" fmla="*/ 2 w 5"/>
                  <a:gd name="T45" fmla="*/ 99 h 211"/>
                  <a:gd name="T46" fmla="*/ 2 w 5"/>
                  <a:gd name="T47" fmla="*/ 99 h 211"/>
                  <a:gd name="T48" fmla="*/ 3 w 5"/>
                  <a:gd name="T49" fmla="*/ 107 h 211"/>
                  <a:gd name="T50" fmla="*/ 3 w 5"/>
                  <a:gd name="T51" fmla="*/ 107 h 211"/>
                  <a:gd name="T52" fmla="*/ 3 w 5"/>
                  <a:gd name="T53" fmla="*/ 116 h 211"/>
                  <a:gd name="T54" fmla="*/ 3 w 5"/>
                  <a:gd name="T55" fmla="*/ 116 h 211"/>
                  <a:gd name="T56" fmla="*/ 3 w 5"/>
                  <a:gd name="T57" fmla="*/ 126 h 211"/>
                  <a:gd name="T58" fmla="*/ 3 w 5"/>
                  <a:gd name="T59" fmla="*/ 126 h 211"/>
                  <a:gd name="T60" fmla="*/ 4 w 5"/>
                  <a:gd name="T61" fmla="*/ 135 h 211"/>
                  <a:gd name="T62" fmla="*/ 4 w 5"/>
                  <a:gd name="T63" fmla="*/ 135 h 211"/>
                  <a:gd name="T64" fmla="*/ 4 w 5"/>
                  <a:gd name="T65" fmla="*/ 144 h 211"/>
                  <a:gd name="T66" fmla="*/ 4 w 5"/>
                  <a:gd name="T67" fmla="*/ 144 h 211"/>
                  <a:gd name="T68" fmla="*/ 4 w 5"/>
                  <a:gd name="T69" fmla="*/ 154 h 211"/>
                  <a:gd name="T70" fmla="*/ 4 w 5"/>
                  <a:gd name="T71" fmla="*/ 154 h 211"/>
                  <a:gd name="T72" fmla="*/ 4 w 5"/>
                  <a:gd name="T73" fmla="*/ 162 h 211"/>
                  <a:gd name="T74" fmla="*/ 4 w 5"/>
                  <a:gd name="T75" fmla="*/ 162 h 211"/>
                  <a:gd name="T76" fmla="*/ 4 w 5"/>
                  <a:gd name="T77" fmla="*/ 170 h 211"/>
                  <a:gd name="T78" fmla="*/ 4 w 5"/>
                  <a:gd name="T79" fmla="*/ 170 h 211"/>
                  <a:gd name="T80" fmla="*/ 4 w 5"/>
                  <a:gd name="T81" fmla="*/ 180 h 211"/>
                  <a:gd name="T82" fmla="*/ 4 w 5"/>
                  <a:gd name="T83" fmla="*/ 180 h 211"/>
                  <a:gd name="T84" fmla="*/ 5 w 5"/>
                  <a:gd name="T85" fmla="*/ 188 h 211"/>
                  <a:gd name="T86" fmla="*/ 5 w 5"/>
                  <a:gd name="T87" fmla="*/ 188 h 211"/>
                  <a:gd name="T88" fmla="*/ 5 w 5"/>
                  <a:gd name="T89" fmla="*/ 196 h 211"/>
                  <a:gd name="T90" fmla="*/ 5 w 5"/>
                  <a:gd name="T91" fmla="*/ 196 h 211"/>
                  <a:gd name="T92" fmla="*/ 5 w 5"/>
                  <a:gd name="T93" fmla="*/ 204 h 211"/>
                  <a:gd name="T94" fmla="*/ 5 w 5"/>
                  <a:gd name="T95" fmla="*/ 204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11">
                    <a:moveTo>
                      <a:pt x="0" y="0"/>
                    </a:moveTo>
                    <a:lnTo>
                      <a:pt x="0" y="2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7"/>
                    </a:lnTo>
                    <a:lnTo>
                      <a:pt x="0" y="10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1" y="27"/>
                    </a:lnTo>
                    <a:lnTo>
                      <a:pt x="1" y="33"/>
                    </a:lnTo>
                    <a:lnTo>
                      <a:pt x="1" y="27"/>
                    </a:lnTo>
                    <a:lnTo>
                      <a:pt x="1" y="33"/>
                    </a:lnTo>
                    <a:lnTo>
                      <a:pt x="1" y="35"/>
                    </a:lnTo>
                    <a:lnTo>
                      <a:pt x="1" y="42"/>
                    </a:lnTo>
                    <a:lnTo>
                      <a:pt x="1" y="35"/>
                    </a:lnTo>
                    <a:lnTo>
                      <a:pt x="1" y="42"/>
                    </a:lnTo>
                    <a:lnTo>
                      <a:pt x="1" y="44"/>
                    </a:lnTo>
                    <a:lnTo>
                      <a:pt x="1" y="50"/>
                    </a:lnTo>
                    <a:lnTo>
                      <a:pt x="1" y="44"/>
                    </a:lnTo>
                    <a:lnTo>
                      <a:pt x="1" y="50"/>
                    </a:lnTo>
                    <a:lnTo>
                      <a:pt x="1" y="53"/>
                    </a:lnTo>
                    <a:lnTo>
                      <a:pt x="1" y="60"/>
                    </a:lnTo>
                    <a:lnTo>
                      <a:pt x="1" y="53"/>
                    </a:lnTo>
                    <a:lnTo>
                      <a:pt x="1" y="60"/>
                    </a:lnTo>
                    <a:lnTo>
                      <a:pt x="1" y="62"/>
                    </a:lnTo>
                    <a:lnTo>
                      <a:pt x="1" y="69"/>
                    </a:lnTo>
                    <a:lnTo>
                      <a:pt x="1" y="62"/>
                    </a:lnTo>
                    <a:lnTo>
                      <a:pt x="1" y="69"/>
                    </a:lnTo>
                    <a:lnTo>
                      <a:pt x="2" y="71"/>
                    </a:lnTo>
                    <a:lnTo>
                      <a:pt x="2" y="78"/>
                    </a:lnTo>
                    <a:lnTo>
                      <a:pt x="2" y="71"/>
                    </a:lnTo>
                    <a:lnTo>
                      <a:pt x="2" y="78"/>
                    </a:lnTo>
                    <a:lnTo>
                      <a:pt x="2" y="80"/>
                    </a:lnTo>
                    <a:lnTo>
                      <a:pt x="2" y="87"/>
                    </a:lnTo>
                    <a:lnTo>
                      <a:pt x="2" y="80"/>
                    </a:lnTo>
                    <a:lnTo>
                      <a:pt x="2" y="87"/>
                    </a:lnTo>
                    <a:lnTo>
                      <a:pt x="2" y="89"/>
                    </a:lnTo>
                    <a:lnTo>
                      <a:pt x="2" y="96"/>
                    </a:lnTo>
                    <a:lnTo>
                      <a:pt x="2" y="89"/>
                    </a:lnTo>
                    <a:lnTo>
                      <a:pt x="2" y="96"/>
                    </a:lnTo>
                    <a:lnTo>
                      <a:pt x="2" y="99"/>
                    </a:lnTo>
                    <a:lnTo>
                      <a:pt x="2" y="105"/>
                    </a:lnTo>
                    <a:lnTo>
                      <a:pt x="2" y="99"/>
                    </a:lnTo>
                    <a:lnTo>
                      <a:pt x="2" y="105"/>
                    </a:lnTo>
                    <a:lnTo>
                      <a:pt x="3" y="107"/>
                    </a:lnTo>
                    <a:lnTo>
                      <a:pt x="3" y="114"/>
                    </a:lnTo>
                    <a:lnTo>
                      <a:pt x="3" y="107"/>
                    </a:lnTo>
                    <a:lnTo>
                      <a:pt x="3" y="114"/>
                    </a:lnTo>
                    <a:lnTo>
                      <a:pt x="3" y="116"/>
                    </a:lnTo>
                    <a:lnTo>
                      <a:pt x="3" y="123"/>
                    </a:lnTo>
                    <a:lnTo>
                      <a:pt x="3" y="116"/>
                    </a:lnTo>
                    <a:lnTo>
                      <a:pt x="3" y="123"/>
                    </a:lnTo>
                    <a:lnTo>
                      <a:pt x="3" y="126"/>
                    </a:lnTo>
                    <a:lnTo>
                      <a:pt x="3" y="132"/>
                    </a:lnTo>
                    <a:lnTo>
                      <a:pt x="3" y="126"/>
                    </a:lnTo>
                    <a:lnTo>
                      <a:pt x="3" y="132"/>
                    </a:lnTo>
                    <a:lnTo>
                      <a:pt x="4" y="135"/>
                    </a:lnTo>
                    <a:lnTo>
                      <a:pt x="4" y="142"/>
                    </a:lnTo>
                    <a:lnTo>
                      <a:pt x="4" y="135"/>
                    </a:lnTo>
                    <a:lnTo>
                      <a:pt x="4" y="142"/>
                    </a:lnTo>
                    <a:lnTo>
                      <a:pt x="4" y="144"/>
                    </a:lnTo>
                    <a:lnTo>
                      <a:pt x="4" y="151"/>
                    </a:lnTo>
                    <a:lnTo>
                      <a:pt x="4" y="144"/>
                    </a:lnTo>
                    <a:lnTo>
                      <a:pt x="4" y="151"/>
                    </a:lnTo>
                    <a:lnTo>
                      <a:pt x="4" y="154"/>
                    </a:lnTo>
                    <a:lnTo>
                      <a:pt x="4" y="160"/>
                    </a:lnTo>
                    <a:lnTo>
                      <a:pt x="4" y="154"/>
                    </a:lnTo>
                    <a:lnTo>
                      <a:pt x="4" y="160"/>
                    </a:lnTo>
                    <a:lnTo>
                      <a:pt x="4" y="162"/>
                    </a:lnTo>
                    <a:lnTo>
                      <a:pt x="4" y="168"/>
                    </a:lnTo>
                    <a:lnTo>
                      <a:pt x="4" y="162"/>
                    </a:lnTo>
                    <a:lnTo>
                      <a:pt x="4" y="168"/>
                    </a:lnTo>
                    <a:lnTo>
                      <a:pt x="4" y="170"/>
                    </a:lnTo>
                    <a:lnTo>
                      <a:pt x="4" y="177"/>
                    </a:lnTo>
                    <a:lnTo>
                      <a:pt x="4" y="170"/>
                    </a:lnTo>
                    <a:lnTo>
                      <a:pt x="4" y="177"/>
                    </a:lnTo>
                    <a:lnTo>
                      <a:pt x="4" y="180"/>
                    </a:lnTo>
                    <a:lnTo>
                      <a:pt x="4" y="186"/>
                    </a:lnTo>
                    <a:lnTo>
                      <a:pt x="4" y="180"/>
                    </a:lnTo>
                    <a:lnTo>
                      <a:pt x="4" y="186"/>
                    </a:lnTo>
                    <a:lnTo>
                      <a:pt x="5" y="188"/>
                    </a:lnTo>
                    <a:lnTo>
                      <a:pt x="5" y="194"/>
                    </a:lnTo>
                    <a:lnTo>
                      <a:pt x="5" y="188"/>
                    </a:lnTo>
                    <a:lnTo>
                      <a:pt x="5" y="194"/>
                    </a:lnTo>
                    <a:lnTo>
                      <a:pt x="5" y="196"/>
                    </a:lnTo>
                    <a:lnTo>
                      <a:pt x="5" y="202"/>
                    </a:lnTo>
                    <a:lnTo>
                      <a:pt x="5" y="196"/>
                    </a:lnTo>
                    <a:lnTo>
                      <a:pt x="5" y="202"/>
                    </a:lnTo>
                    <a:lnTo>
                      <a:pt x="5" y="204"/>
                    </a:lnTo>
                    <a:lnTo>
                      <a:pt x="5" y="211"/>
                    </a:lnTo>
                    <a:lnTo>
                      <a:pt x="5" y="204"/>
                    </a:lnTo>
                    <a:lnTo>
                      <a:pt x="5" y="21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64" name="Freeform 214"/>
              <p:cNvSpPr>
                <a:spLocks/>
              </p:cNvSpPr>
              <p:nvPr/>
            </p:nvSpPr>
            <p:spPr bwMode="auto">
              <a:xfrm>
                <a:off x="2033" y="3668"/>
                <a:ext cx="6" cy="136"/>
              </a:xfrm>
              <a:custGeom>
                <a:avLst/>
                <a:gdLst>
                  <a:gd name="T0" fmla="*/ 1 w 6"/>
                  <a:gd name="T1" fmla="*/ 2 h 136"/>
                  <a:gd name="T2" fmla="*/ 1 w 6"/>
                  <a:gd name="T3" fmla="*/ 2 h 136"/>
                  <a:gd name="T4" fmla="*/ 1 w 6"/>
                  <a:gd name="T5" fmla="*/ 10 h 136"/>
                  <a:gd name="T6" fmla="*/ 1 w 6"/>
                  <a:gd name="T7" fmla="*/ 10 h 136"/>
                  <a:gd name="T8" fmla="*/ 1 w 6"/>
                  <a:gd name="T9" fmla="*/ 17 h 136"/>
                  <a:gd name="T10" fmla="*/ 1 w 6"/>
                  <a:gd name="T11" fmla="*/ 17 h 136"/>
                  <a:gd name="T12" fmla="*/ 1 w 6"/>
                  <a:gd name="T13" fmla="*/ 25 h 136"/>
                  <a:gd name="T14" fmla="*/ 1 w 6"/>
                  <a:gd name="T15" fmla="*/ 25 h 136"/>
                  <a:gd name="T16" fmla="*/ 1 w 6"/>
                  <a:gd name="T17" fmla="*/ 32 h 136"/>
                  <a:gd name="T18" fmla="*/ 1 w 6"/>
                  <a:gd name="T19" fmla="*/ 32 h 136"/>
                  <a:gd name="T20" fmla="*/ 2 w 6"/>
                  <a:gd name="T21" fmla="*/ 39 h 136"/>
                  <a:gd name="T22" fmla="*/ 2 w 6"/>
                  <a:gd name="T23" fmla="*/ 39 h 136"/>
                  <a:gd name="T24" fmla="*/ 2 w 6"/>
                  <a:gd name="T25" fmla="*/ 46 h 136"/>
                  <a:gd name="T26" fmla="*/ 2 w 6"/>
                  <a:gd name="T27" fmla="*/ 46 h 136"/>
                  <a:gd name="T28" fmla="*/ 2 w 6"/>
                  <a:gd name="T29" fmla="*/ 53 h 136"/>
                  <a:gd name="T30" fmla="*/ 2 w 6"/>
                  <a:gd name="T31" fmla="*/ 53 h 136"/>
                  <a:gd name="T32" fmla="*/ 2 w 6"/>
                  <a:gd name="T33" fmla="*/ 59 h 136"/>
                  <a:gd name="T34" fmla="*/ 2 w 6"/>
                  <a:gd name="T35" fmla="*/ 59 h 136"/>
                  <a:gd name="T36" fmla="*/ 3 w 6"/>
                  <a:gd name="T37" fmla="*/ 65 h 136"/>
                  <a:gd name="T38" fmla="*/ 3 w 6"/>
                  <a:gd name="T39" fmla="*/ 65 h 136"/>
                  <a:gd name="T40" fmla="*/ 3 w 6"/>
                  <a:gd name="T41" fmla="*/ 72 h 136"/>
                  <a:gd name="T42" fmla="*/ 3 w 6"/>
                  <a:gd name="T43" fmla="*/ 72 h 136"/>
                  <a:gd name="T44" fmla="*/ 3 w 6"/>
                  <a:gd name="T45" fmla="*/ 77 h 136"/>
                  <a:gd name="T46" fmla="*/ 3 w 6"/>
                  <a:gd name="T47" fmla="*/ 77 h 136"/>
                  <a:gd name="T48" fmla="*/ 3 w 6"/>
                  <a:gd name="T49" fmla="*/ 84 h 136"/>
                  <a:gd name="T50" fmla="*/ 3 w 6"/>
                  <a:gd name="T51" fmla="*/ 84 h 136"/>
                  <a:gd name="T52" fmla="*/ 4 w 6"/>
                  <a:gd name="T53" fmla="*/ 89 h 136"/>
                  <a:gd name="T54" fmla="*/ 4 w 6"/>
                  <a:gd name="T55" fmla="*/ 89 h 136"/>
                  <a:gd name="T56" fmla="*/ 4 w 6"/>
                  <a:gd name="T57" fmla="*/ 94 h 136"/>
                  <a:gd name="T58" fmla="*/ 4 w 6"/>
                  <a:gd name="T59" fmla="*/ 94 h 136"/>
                  <a:gd name="T60" fmla="*/ 4 w 6"/>
                  <a:gd name="T61" fmla="*/ 99 h 136"/>
                  <a:gd name="T62" fmla="*/ 4 w 6"/>
                  <a:gd name="T63" fmla="*/ 99 h 136"/>
                  <a:gd name="T64" fmla="*/ 4 w 6"/>
                  <a:gd name="T65" fmla="*/ 104 h 136"/>
                  <a:gd name="T66" fmla="*/ 4 w 6"/>
                  <a:gd name="T67" fmla="*/ 104 h 136"/>
                  <a:gd name="T68" fmla="*/ 4 w 6"/>
                  <a:gd name="T69" fmla="*/ 108 h 136"/>
                  <a:gd name="T70" fmla="*/ 4 w 6"/>
                  <a:gd name="T71" fmla="*/ 108 h 136"/>
                  <a:gd name="T72" fmla="*/ 5 w 6"/>
                  <a:gd name="T73" fmla="*/ 113 h 136"/>
                  <a:gd name="T74" fmla="*/ 5 w 6"/>
                  <a:gd name="T75" fmla="*/ 113 h 136"/>
                  <a:gd name="T76" fmla="*/ 5 w 6"/>
                  <a:gd name="T77" fmla="*/ 117 h 136"/>
                  <a:gd name="T78" fmla="*/ 5 w 6"/>
                  <a:gd name="T79" fmla="*/ 117 h 136"/>
                  <a:gd name="T80" fmla="*/ 5 w 6"/>
                  <a:gd name="T81" fmla="*/ 122 h 136"/>
                  <a:gd name="T82" fmla="*/ 5 w 6"/>
                  <a:gd name="T83" fmla="*/ 122 h 136"/>
                  <a:gd name="T84" fmla="*/ 6 w 6"/>
                  <a:gd name="T85" fmla="*/ 126 h 136"/>
                  <a:gd name="T86" fmla="*/ 6 w 6"/>
                  <a:gd name="T87" fmla="*/ 126 h 136"/>
                  <a:gd name="T88" fmla="*/ 6 w 6"/>
                  <a:gd name="T89" fmla="*/ 129 h 136"/>
                  <a:gd name="T90" fmla="*/ 6 w 6"/>
                  <a:gd name="T91" fmla="*/ 129 h 136"/>
                  <a:gd name="T92" fmla="*/ 6 w 6"/>
                  <a:gd name="T93" fmla="*/ 133 h 136"/>
                  <a:gd name="T94" fmla="*/ 6 w 6"/>
                  <a:gd name="T95" fmla="*/ 13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36">
                    <a:moveTo>
                      <a:pt x="0" y="0"/>
                    </a:moveTo>
                    <a:lnTo>
                      <a:pt x="1" y="2"/>
                    </a:lnTo>
                    <a:lnTo>
                      <a:pt x="1" y="8"/>
                    </a:lnTo>
                    <a:lnTo>
                      <a:pt x="1" y="2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6"/>
                    </a:lnTo>
                    <a:lnTo>
                      <a:pt x="1" y="10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23"/>
                    </a:lnTo>
                    <a:lnTo>
                      <a:pt x="1" y="17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1" y="30"/>
                    </a:lnTo>
                    <a:lnTo>
                      <a:pt x="1" y="25"/>
                    </a:lnTo>
                    <a:lnTo>
                      <a:pt x="1" y="30"/>
                    </a:lnTo>
                    <a:lnTo>
                      <a:pt x="1" y="32"/>
                    </a:lnTo>
                    <a:lnTo>
                      <a:pt x="1" y="37"/>
                    </a:lnTo>
                    <a:lnTo>
                      <a:pt x="1" y="32"/>
                    </a:lnTo>
                    <a:lnTo>
                      <a:pt x="1" y="37"/>
                    </a:lnTo>
                    <a:lnTo>
                      <a:pt x="2" y="39"/>
                    </a:lnTo>
                    <a:lnTo>
                      <a:pt x="2" y="44"/>
                    </a:lnTo>
                    <a:lnTo>
                      <a:pt x="2" y="39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51"/>
                    </a:lnTo>
                    <a:lnTo>
                      <a:pt x="2" y="46"/>
                    </a:lnTo>
                    <a:lnTo>
                      <a:pt x="2" y="51"/>
                    </a:lnTo>
                    <a:lnTo>
                      <a:pt x="2" y="53"/>
                    </a:lnTo>
                    <a:lnTo>
                      <a:pt x="2" y="58"/>
                    </a:lnTo>
                    <a:lnTo>
                      <a:pt x="2" y="53"/>
                    </a:lnTo>
                    <a:lnTo>
                      <a:pt x="2" y="58"/>
                    </a:lnTo>
                    <a:lnTo>
                      <a:pt x="2" y="59"/>
                    </a:lnTo>
                    <a:lnTo>
                      <a:pt x="2" y="64"/>
                    </a:lnTo>
                    <a:lnTo>
                      <a:pt x="2" y="59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3" y="70"/>
                    </a:lnTo>
                    <a:lnTo>
                      <a:pt x="3" y="65"/>
                    </a:lnTo>
                    <a:lnTo>
                      <a:pt x="3" y="70"/>
                    </a:lnTo>
                    <a:lnTo>
                      <a:pt x="3" y="72"/>
                    </a:lnTo>
                    <a:lnTo>
                      <a:pt x="3" y="76"/>
                    </a:lnTo>
                    <a:lnTo>
                      <a:pt x="3" y="72"/>
                    </a:lnTo>
                    <a:lnTo>
                      <a:pt x="3" y="76"/>
                    </a:lnTo>
                    <a:lnTo>
                      <a:pt x="3" y="77"/>
                    </a:lnTo>
                    <a:lnTo>
                      <a:pt x="3" y="82"/>
                    </a:lnTo>
                    <a:lnTo>
                      <a:pt x="3" y="77"/>
                    </a:lnTo>
                    <a:lnTo>
                      <a:pt x="3" y="82"/>
                    </a:lnTo>
                    <a:lnTo>
                      <a:pt x="3" y="84"/>
                    </a:lnTo>
                    <a:lnTo>
                      <a:pt x="3" y="87"/>
                    </a:lnTo>
                    <a:lnTo>
                      <a:pt x="3" y="84"/>
                    </a:lnTo>
                    <a:lnTo>
                      <a:pt x="3" y="87"/>
                    </a:lnTo>
                    <a:lnTo>
                      <a:pt x="4" y="89"/>
                    </a:lnTo>
                    <a:lnTo>
                      <a:pt x="4" y="93"/>
                    </a:lnTo>
                    <a:lnTo>
                      <a:pt x="4" y="89"/>
                    </a:lnTo>
                    <a:lnTo>
                      <a:pt x="4" y="93"/>
                    </a:lnTo>
                    <a:lnTo>
                      <a:pt x="4" y="94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4" y="98"/>
                    </a:lnTo>
                    <a:lnTo>
                      <a:pt x="4" y="99"/>
                    </a:lnTo>
                    <a:lnTo>
                      <a:pt x="4" y="103"/>
                    </a:lnTo>
                    <a:lnTo>
                      <a:pt x="4" y="99"/>
                    </a:lnTo>
                    <a:lnTo>
                      <a:pt x="4" y="103"/>
                    </a:lnTo>
                    <a:lnTo>
                      <a:pt x="4" y="104"/>
                    </a:lnTo>
                    <a:lnTo>
                      <a:pt x="4" y="108"/>
                    </a:lnTo>
                    <a:lnTo>
                      <a:pt x="4" y="104"/>
                    </a:lnTo>
                    <a:lnTo>
                      <a:pt x="4" y="108"/>
                    </a:lnTo>
                    <a:lnTo>
                      <a:pt x="4" y="108"/>
                    </a:lnTo>
                    <a:lnTo>
                      <a:pt x="4" y="112"/>
                    </a:lnTo>
                    <a:lnTo>
                      <a:pt x="4" y="108"/>
                    </a:lnTo>
                    <a:lnTo>
                      <a:pt x="4" y="112"/>
                    </a:lnTo>
                    <a:lnTo>
                      <a:pt x="5" y="113"/>
                    </a:lnTo>
                    <a:lnTo>
                      <a:pt x="5" y="117"/>
                    </a:lnTo>
                    <a:lnTo>
                      <a:pt x="5" y="113"/>
                    </a:lnTo>
                    <a:lnTo>
                      <a:pt x="5" y="117"/>
                    </a:lnTo>
                    <a:lnTo>
                      <a:pt x="5" y="117"/>
                    </a:lnTo>
                    <a:lnTo>
                      <a:pt x="5" y="121"/>
                    </a:lnTo>
                    <a:lnTo>
                      <a:pt x="5" y="117"/>
                    </a:lnTo>
                    <a:lnTo>
                      <a:pt x="5" y="121"/>
                    </a:lnTo>
                    <a:lnTo>
                      <a:pt x="5" y="122"/>
                    </a:lnTo>
                    <a:lnTo>
                      <a:pt x="5" y="125"/>
                    </a:lnTo>
                    <a:lnTo>
                      <a:pt x="5" y="122"/>
                    </a:lnTo>
                    <a:lnTo>
                      <a:pt x="5" y="125"/>
                    </a:lnTo>
                    <a:lnTo>
                      <a:pt x="6" y="126"/>
                    </a:lnTo>
                    <a:lnTo>
                      <a:pt x="6" y="129"/>
                    </a:lnTo>
                    <a:lnTo>
                      <a:pt x="6" y="126"/>
                    </a:lnTo>
                    <a:lnTo>
                      <a:pt x="6" y="129"/>
                    </a:lnTo>
                    <a:lnTo>
                      <a:pt x="6" y="129"/>
                    </a:lnTo>
                    <a:lnTo>
                      <a:pt x="6" y="132"/>
                    </a:lnTo>
                    <a:lnTo>
                      <a:pt x="6" y="129"/>
                    </a:lnTo>
                    <a:lnTo>
                      <a:pt x="6" y="132"/>
                    </a:lnTo>
                    <a:lnTo>
                      <a:pt x="6" y="133"/>
                    </a:lnTo>
                    <a:lnTo>
                      <a:pt x="6" y="136"/>
                    </a:lnTo>
                    <a:lnTo>
                      <a:pt x="6" y="133"/>
                    </a:lnTo>
                    <a:lnTo>
                      <a:pt x="6" y="136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65" name="Freeform 215"/>
              <p:cNvSpPr>
                <a:spLocks/>
              </p:cNvSpPr>
              <p:nvPr/>
            </p:nvSpPr>
            <p:spPr bwMode="auto">
              <a:xfrm>
                <a:off x="2039" y="3804"/>
                <a:ext cx="5" cy="49"/>
              </a:xfrm>
              <a:custGeom>
                <a:avLst/>
                <a:gdLst>
                  <a:gd name="T0" fmla="*/ 0 w 5"/>
                  <a:gd name="T1" fmla="*/ 0 h 49"/>
                  <a:gd name="T2" fmla="*/ 0 w 5"/>
                  <a:gd name="T3" fmla="*/ 0 h 49"/>
                  <a:gd name="T4" fmla="*/ 0 w 5"/>
                  <a:gd name="T5" fmla="*/ 4 h 49"/>
                  <a:gd name="T6" fmla="*/ 0 w 5"/>
                  <a:gd name="T7" fmla="*/ 4 h 49"/>
                  <a:gd name="T8" fmla="*/ 0 w 5"/>
                  <a:gd name="T9" fmla="*/ 7 h 49"/>
                  <a:gd name="T10" fmla="*/ 0 w 5"/>
                  <a:gd name="T11" fmla="*/ 7 h 49"/>
                  <a:gd name="T12" fmla="*/ 1 w 5"/>
                  <a:gd name="T13" fmla="*/ 10 h 49"/>
                  <a:gd name="T14" fmla="*/ 1 w 5"/>
                  <a:gd name="T15" fmla="*/ 10 h 49"/>
                  <a:gd name="T16" fmla="*/ 1 w 5"/>
                  <a:gd name="T17" fmla="*/ 14 h 49"/>
                  <a:gd name="T18" fmla="*/ 1 w 5"/>
                  <a:gd name="T19" fmla="*/ 14 h 49"/>
                  <a:gd name="T20" fmla="*/ 1 w 5"/>
                  <a:gd name="T21" fmla="*/ 16 h 49"/>
                  <a:gd name="T22" fmla="*/ 1 w 5"/>
                  <a:gd name="T23" fmla="*/ 16 h 49"/>
                  <a:gd name="T24" fmla="*/ 2 w 5"/>
                  <a:gd name="T25" fmla="*/ 19 h 49"/>
                  <a:gd name="T26" fmla="*/ 2 w 5"/>
                  <a:gd name="T27" fmla="*/ 19 h 49"/>
                  <a:gd name="T28" fmla="*/ 2 w 5"/>
                  <a:gd name="T29" fmla="*/ 21 h 49"/>
                  <a:gd name="T30" fmla="*/ 2 w 5"/>
                  <a:gd name="T31" fmla="*/ 21 h 49"/>
                  <a:gd name="T32" fmla="*/ 2 w 5"/>
                  <a:gd name="T33" fmla="*/ 23 h 49"/>
                  <a:gd name="T34" fmla="*/ 2 w 5"/>
                  <a:gd name="T35" fmla="*/ 23 h 49"/>
                  <a:gd name="T36" fmla="*/ 2 w 5"/>
                  <a:gd name="T37" fmla="*/ 26 h 49"/>
                  <a:gd name="T38" fmla="*/ 2 w 5"/>
                  <a:gd name="T39" fmla="*/ 26 h 49"/>
                  <a:gd name="T40" fmla="*/ 3 w 5"/>
                  <a:gd name="T41" fmla="*/ 28 h 49"/>
                  <a:gd name="T42" fmla="*/ 3 w 5"/>
                  <a:gd name="T43" fmla="*/ 28 h 49"/>
                  <a:gd name="T44" fmla="*/ 3 w 5"/>
                  <a:gd name="T45" fmla="*/ 30 h 49"/>
                  <a:gd name="T46" fmla="*/ 3 w 5"/>
                  <a:gd name="T47" fmla="*/ 30 h 49"/>
                  <a:gd name="T48" fmla="*/ 3 w 5"/>
                  <a:gd name="T49" fmla="*/ 32 h 49"/>
                  <a:gd name="T50" fmla="*/ 3 w 5"/>
                  <a:gd name="T51" fmla="*/ 32 h 49"/>
                  <a:gd name="T52" fmla="*/ 3 w 5"/>
                  <a:gd name="T53" fmla="*/ 34 h 49"/>
                  <a:gd name="T54" fmla="*/ 3 w 5"/>
                  <a:gd name="T55" fmla="*/ 34 h 49"/>
                  <a:gd name="T56" fmla="*/ 3 w 5"/>
                  <a:gd name="T57" fmla="*/ 36 h 49"/>
                  <a:gd name="T58" fmla="*/ 3 w 5"/>
                  <a:gd name="T59" fmla="*/ 36 h 49"/>
                  <a:gd name="T60" fmla="*/ 4 w 5"/>
                  <a:gd name="T61" fmla="*/ 38 h 49"/>
                  <a:gd name="T62" fmla="*/ 4 w 5"/>
                  <a:gd name="T63" fmla="*/ 38 h 49"/>
                  <a:gd name="T64" fmla="*/ 4 w 5"/>
                  <a:gd name="T65" fmla="*/ 39 h 49"/>
                  <a:gd name="T66" fmla="*/ 4 w 5"/>
                  <a:gd name="T67" fmla="*/ 39 h 49"/>
                  <a:gd name="T68" fmla="*/ 4 w 5"/>
                  <a:gd name="T69" fmla="*/ 40 h 49"/>
                  <a:gd name="T70" fmla="*/ 4 w 5"/>
                  <a:gd name="T71" fmla="*/ 40 h 49"/>
                  <a:gd name="T72" fmla="*/ 4 w 5"/>
                  <a:gd name="T73" fmla="*/ 42 h 49"/>
                  <a:gd name="T74" fmla="*/ 4 w 5"/>
                  <a:gd name="T75" fmla="*/ 42 h 49"/>
                  <a:gd name="T76" fmla="*/ 5 w 5"/>
                  <a:gd name="T77" fmla="*/ 43 h 49"/>
                  <a:gd name="T78" fmla="*/ 5 w 5"/>
                  <a:gd name="T79" fmla="*/ 43 h 49"/>
                  <a:gd name="T80" fmla="*/ 5 w 5"/>
                  <a:gd name="T81" fmla="*/ 45 h 49"/>
                  <a:gd name="T82" fmla="*/ 5 w 5"/>
                  <a:gd name="T83" fmla="*/ 45 h 49"/>
                  <a:gd name="T84" fmla="*/ 5 w 5"/>
                  <a:gd name="T85" fmla="*/ 46 h 49"/>
                  <a:gd name="T86" fmla="*/ 5 w 5"/>
                  <a:gd name="T87" fmla="*/ 46 h 49"/>
                  <a:gd name="T88" fmla="*/ 5 w 5"/>
                  <a:gd name="T89" fmla="*/ 47 h 49"/>
                  <a:gd name="T90" fmla="*/ 5 w 5"/>
                  <a:gd name="T91" fmla="*/ 47 h 49"/>
                  <a:gd name="T92" fmla="*/ 5 w 5"/>
                  <a:gd name="T93" fmla="*/ 48 h 49"/>
                  <a:gd name="T94" fmla="*/ 5 w 5"/>
                  <a:gd name="T95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49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3"/>
                    </a:lnTo>
                    <a:lnTo>
                      <a:pt x="3" y="32"/>
                    </a:lnTo>
                    <a:lnTo>
                      <a:pt x="3" y="33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3" y="36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8"/>
                    </a:lnTo>
                    <a:lnTo>
                      <a:pt x="4" y="38"/>
                    </a:lnTo>
                    <a:lnTo>
                      <a:pt x="4" y="39"/>
                    </a:lnTo>
                    <a:lnTo>
                      <a:pt x="4" y="38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4" y="40"/>
                    </a:lnTo>
                    <a:lnTo>
                      <a:pt x="4" y="39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4" y="43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5" y="46"/>
                    </a:lnTo>
                    <a:lnTo>
                      <a:pt x="5" y="45"/>
                    </a:lnTo>
                    <a:lnTo>
                      <a:pt x="5" y="46"/>
                    </a:lnTo>
                    <a:lnTo>
                      <a:pt x="5" y="46"/>
                    </a:lnTo>
                    <a:lnTo>
                      <a:pt x="5" y="47"/>
                    </a:lnTo>
                    <a:lnTo>
                      <a:pt x="5" y="46"/>
                    </a:lnTo>
                    <a:lnTo>
                      <a:pt x="5" y="47"/>
                    </a:lnTo>
                    <a:lnTo>
                      <a:pt x="5" y="47"/>
                    </a:lnTo>
                    <a:lnTo>
                      <a:pt x="5" y="48"/>
                    </a:lnTo>
                    <a:lnTo>
                      <a:pt x="5" y="47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5" y="49"/>
                    </a:lnTo>
                    <a:lnTo>
                      <a:pt x="5" y="48"/>
                    </a:lnTo>
                    <a:lnTo>
                      <a:pt x="5" y="49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66" name="Freeform 216"/>
              <p:cNvSpPr>
                <a:spLocks/>
              </p:cNvSpPr>
              <p:nvPr/>
            </p:nvSpPr>
            <p:spPr bwMode="auto">
              <a:xfrm>
                <a:off x="2044" y="3853"/>
                <a:ext cx="6" cy="16"/>
              </a:xfrm>
              <a:custGeom>
                <a:avLst/>
                <a:gdLst>
                  <a:gd name="T0" fmla="*/ 1 w 6"/>
                  <a:gd name="T1" fmla="*/ 0 h 16"/>
                  <a:gd name="T2" fmla="*/ 1 w 6"/>
                  <a:gd name="T3" fmla="*/ 0 h 16"/>
                  <a:gd name="T4" fmla="*/ 1 w 6"/>
                  <a:gd name="T5" fmla="*/ 2 h 16"/>
                  <a:gd name="T6" fmla="*/ 1 w 6"/>
                  <a:gd name="T7" fmla="*/ 2 h 16"/>
                  <a:gd name="T8" fmla="*/ 1 w 6"/>
                  <a:gd name="T9" fmla="*/ 3 h 16"/>
                  <a:gd name="T10" fmla="*/ 1 w 6"/>
                  <a:gd name="T11" fmla="*/ 3 h 16"/>
                  <a:gd name="T12" fmla="*/ 1 w 6"/>
                  <a:gd name="T13" fmla="*/ 4 h 16"/>
                  <a:gd name="T14" fmla="*/ 1 w 6"/>
                  <a:gd name="T15" fmla="*/ 4 h 16"/>
                  <a:gd name="T16" fmla="*/ 2 w 6"/>
                  <a:gd name="T17" fmla="*/ 5 h 16"/>
                  <a:gd name="T18" fmla="*/ 2 w 6"/>
                  <a:gd name="T19" fmla="*/ 5 h 16"/>
                  <a:gd name="T20" fmla="*/ 2 w 6"/>
                  <a:gd name="T21" fmla="*/ 5 h 16"/>
                  <a:gd name="T22" fmla="*/ 2 w 6"/>
                  <a:gd name="T23" fmla="*/ 5 h 16"/>
                  <a:gd name="T24" fmla="*/ 2 w 6"/>
                  <a:gd name="T25" fmla="*/ 6 h 16"/>
                  <a:gd name="T26" fmla="*/ 2 w 6"/>
                  <a:gd name="T27" fmla="*/ 6 h 16"/>
                  <a:gd name="T28" fmla="*/ 3 w 6"/>
                  <a:gd name="T29" fmla="*/ 7 h 16"/>
                  <a:gd name="T30" fmla="*/ 3 w 6"/>
                  <a:gd name="T31" fmla="*/ 7 h 16"/>
                  <a:gd name="T32" fmla="*/ 3 w 6"/>
                  <a:gd name="T33" fmla="*/ 7 h 16"/>
                  <a:gd name="T34" fmla="*/ 3 w 6"/>
                  <a:gd name="T35" fmla="*/ 7 h 16"/>
                  <a:gd name="T36" fmla="*/ 3 w 6"/>
                  <a:gd name="T37" fmla="*/ 8 h 16"/>
                  <a:gd name="T38" fmla="*/ 3 w 6"/>
                  <a:gd name="T39" fmla="*/ 8 h 16"/>
                  <a:gd name="T40" fmla="*/ 3 w 6"/>
                  <a:gd name="T41" fmla="*/ 9 h 16"/>
                  <a:gd name="T42" fmla="*/ 3 w 6"/>
                  <a:gd name="T43" fmla="*/ 9 h 16"/>
                  <a:gd name="T44" fmla="*/ 3 w 6"/>
                  <a:gd name="T45" fmla="*/ 10 h 16"/>
                  <a:gd name="T46" fmla="*/ 3 w 6"/>
                  <a:gd name="T47" fmla="*/ 10 h 16"/>
                  <a:gd name="T48" fmla="*/ 4 w 6"/>
                  <a:gd name="T49" fmla="*/ 10 h 16"/>
                  <a:gd name="T50" fmla="*/ 4 w 6"/>
                  <a:gd name="T51" fmla="*/ 10 h 16"/>
                  <a:gd name="T52" fmla="*/ 4 w 6"/>
                  <a:gd name="T53" fmla="*/ 11 h 16"/>
                  <a:gd name="T54" fmla="*/ 4 w 6"/>
                  <a:gd name="T55" fmla="*/ 11 h 16"/>
                  <a:gd name="T56" fmla="*/ 4 w 6"/>
                  <a:gd name="T57" fmla="*/ 12 h 16"/>
                  <a:gd name="T58" fmla="*/ 4 w 6"/>
                  <a:gd name="T59" fmla="*/ 12 h 16"/>
                  <a:gd name="T60" fmla="*/ 4 w 6"/>
                  <a:gd name="T61" fmla="*/ 12 h 16"/>
                  <a:gd name="T62" fmla="*/ 4 w 6"/>
                  <a:gd name="T63" fmla="*/ 12 h 16"/>
                  <a:gd name="T64" fmla="*/ 5 w 6"/>
                  <a:gd name="T65" fmla="*/ 12 h 16"/>
                  <a:gd name="T66" fmla="*/ 5 w 6"/>
                  <a:gd name="T67" fmla="*/ 12 h 16"/>
                  <a:gd name="T68" fmla="*/ 5 w 6"/>
                  <a:gd name="T69" fmla="*/ 12 h 16"/>
                  <a:gd name="T70" fmla="*/ 5 w 6"/>
                  <a:gd name="T71" fmla="*/ 12 h 16"/>
                  <a:gd name="T72" fmla="*/ 5 w 6"/>
                  <a:gd name="T73" fmla="*/ 13 h 16"/>
                  <a:gd name="T74" fmla="*/ 5 w 6"/>
                  <a:gd name="T75" fmla="*/ 13 h 16"/>
                  <a:gd name="T76" fmla="*/ 5 w 6"/>
                  <a:gd name="T77" fmla="*/ 14 h 16"/>
                  <a:gd name="T78" fmla="*/ 5 w 6"/>
                  <a:gd name="T79" fmla="*/ 14 h 16"/>
                  <a:gd name="T80" fmla="*/ 5 w 6"/>
                  <a:gd name="T81" fmla="*/ 14 h 16"/>
                  <a:gd name="T82" fmla="*/ 5 w 6"/>
                  <a:gd name="T83" fmla="*/ 14 h 16"/>
                  <a:gd name="T84" fmla="*/ 6 w 6"/>
                  <a:gd name="T85" fmla="*/ 15 h 16"/>
                  <a:gd name="T86" fmla="*/ 6 w 6"/>
                  <a:gd name="T87" fmla="*/ 15 h 16"/>
                  <a:gd name="T88" fmla="*/ 6 w 6"/>
                  <a:gd name="T89" fmla="*/ 15 h 16"/>
                  <a:gd name="T90" fmla="*/ 6 w 6"/>
                  <a:gd name="T91" fmla="*/ 15 h 16"/>
                  <a:gd name="T92" fmla="*/ 6 w 6"/>
                  <a:gd name="T93" fmla="*/ 16 h 16"/>
                  <a:gd name="T94" fmla="*/ 6 w 6"/>
                  <a:gd name="T95" fmla="*/ 16 h 16"/>
                  <a:gd name="T96" fmla="*/ 6 w 6"/>
                  <a:gd name="T9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68" name="Freeform 217"/>
              <p:cNvSpPr>
                <a:spLocks/>
              </p:cNvSpPr>
              <p:nvPr/>
            </p:nvSpPr>
            <p:spPr bwMode="auto">
              <a:xfrm>
                <a:off x="2050" y="3869"/>
                <a:ext cx="7" cy="6"/>
              </a:xfrm>
              <a:custGeom>
                <a:avLst/>
                <a:gdLst>
                  <a:gd name="T0" fmla="*/ 1 w 7"/>
                  <a:gd name="T1" fmla="*/ 0 h 5"/>
                  <a:gd name="T2" fmla="*/ 1 w 7"/>
                  <a:gd name="T3" fmla="*/ 0 h 5"/>
                  <a:gd name="T4" fmla="*/ 1 w 7"/>
                  <a:gd name="T5" fmla="*/ 1 h 5"/>
                  <a:gd name="T6" fmla="*/ 1 w 7"/>
                  <a:gd name="T7" fmla="*/ 1 h 5"/>
                  <a:gd name="T8" fmla="*/ 1 w 7"/>
                  <a:gd name="T9" fmla="*/ 1 h 5"/>
                  <a:gd name="T10" fmla="*/ 2 w 7"/>
                  <a:gd name="T11" fmla="*/ 1 h 5"/>
                  <a:gd name="T12" fmla="*/ 2 w 7"/>
                  <a:gd name="T13" fmla="*/ 1 h 5"/>
                  <a:gd name="T14" fmla="*/ 2 w 7"/>
                  <a:gd name="T15" fmla="*/ 1 h 5"/>
                  <a:gd name="T16" fmla="*/ 2 w 7"/>
                  <a:gd name="T17" fmla="*/ 1 h 5"/>
                  <a:gd name="T18" fmla="*/ 2 w 7"/>
                  <a:gd name="T19" fmla="*/ 1 h 5"/>
                  <a:gd name="T20" fmla="*/ 2 w 7"/>
                  <a:gd name="T21" fmla="*/ 1 h 5"/>
                  <a:gd name="T22" fmla="*/ 2 w 7"/>
                  <a:gd name="T23" fmla="*/ 2 h 5"/>
                  <a:gd name="T24" fmla="*/ 2 w 7"/>
                  <a:gd name="T25" fmla="*/ 2 h 5"/>
                  <a:gd name="T26" fmla="*/ 2 w 7"/>
                  <a:gd name="T27" fmla="*/ 2 h 5"/>
                  <a:gd name="T28" fmla="*/ 2 w 7"/>
                  <a:gd name="T29" fmla="*/ 2 h 5"/>
                  <a:gd name="T30" fmla="*/ 2 w 7"/>
                  <a:gd name="T31" fmla="*/ 3 h 5"/>
                  <a:gd name="T32" fmla="*/ 2 w 7"/>
                  <a:gd name="T33" fmla="*/ 3 h 5"/>
                  <a:gd name="T34" fmla="*/ 3 w 7"/>
                  <a:gd name="T35" fmla="*/ 3 h 5"/>
                  <a:gd name="T36" fmla="*/ 3 w 7"/>
                  <a:gd name="T37" fmla="*/ 3 h 5"/>
                  <a:gd name="T38" fmla="*/ 3 w 7"/>
                  <a:gd name="T39" fmla="*/ 3 h 5"/>
                  <a:gd name="T40" fmla="*/ 3 w 7"/>
                  <a:gd name="T41" fmla="*/ 3 h 5"/>
                  <a:gd name="T42" fmla="*/ 4 w 7"/>
                  <a:gd name="T43" fmla="*/ 3 h 5"/>
                  <a:gd name="T44" fmla="*/ 4 w 7"/>
                  <a:gd name="T45" fmla="*/ 3 h 5"/>
                  <a:gd name="T46" fmla="*/ 4 w 7"/>
                  <a:gd name="T47" fmla="*/ 3 h 5"/>
                  <a:gd name="T48" fmla="*/ 4 w 7"/>
                  <a:gd name="T49" fmla="*/ 3 h 5"/>
                  <a:gd name="T50" fmla="*/ 4 w 7"/>
                  <a:gd name="T51" fmla="*/ 3 h 5"/>
                  <a:gd name="T52" fmla="*/ 4 w 7"/>
                  <a:gd name="T53" fmla="*/ 3 h 5"/>
                  <a:gd name="T54" fmla="*/ 4 w 7"/>
                  <a:gd name="T55" fmla="*/ 3 h 5"/>
                  <a:gd name="T56" fmla="*/ 4 w 7"/>
                  <a:gd name="T57" fmla="*/ 4 h 5"/>
                  <a:gd name="T58" fmla="*/ 4 w 7"/>
                  <a:gd name="T59" fmla="*/ 4 h 5"/>
                  <a:gd name="T60" fmla="*/ 5 w 7"/>
                  <a:gd name="T61" fmla="*/ 4 h 5"/>
                  <a:gd name="T62" fmla="*/ 5 w 7"/>
                  <a:gd name="T63" fmla="*/ 4 h 5"/>
                  <a:gd name="T64" fmla="*/ 5 w 7"/>
                  <a:gd name="T65" fmla="*/ 5 h 5"/>
                  <a:gd name="T66" fmla="*/ 5 w 7"/>
                  <a:gd name="T67" fmla="*/ 5 h 5"/>
                  <a:gd name="T68" fmla="*/ 5 w 7"/>
                  <a:gd name="T69" fmla="*/ 5 h 5"/>
                  <a:gd name="T70" fmla="*/ 5 w 7"/>
                  <a:gd name="T71" fmla="*/ 5 h 5"/>
                  <a:gd name="T72" fmla="*/ 6 w 7"/>
                  <a:gd name="T73" fmla="*/ 5 h 5"/>
                  <a:gd name="T74" fmla="*/ 6 w 7"/>
                  <a:gd name="T75" fmla="*/ 5 h 5"/>
                  <a:gd name="T76" fmla="*/ 6 w 7"/>
                  <a:gd name="T77" fmla="*/ 5 h 5"/>
                  <a:gd name="T78" fmla="*/ 6 w 7"/>
                  <a:gd name="T79" fmla="*/ 5 h 5"/>
                  <a:gd name="T80" fmla="*/ 6 w 7"/>
                  <a:gd name="T81" fmla="*/ 5 h 5"/>
                  <a:gd name="T82" fmla="*/ 6 w 7"/>
                  <a:gd name="T83" fmla="*/ 5 h 5"/>
                  <a:gd name="T84" fmla="*/ 7 w 7"/>
                  <a:gd name="T85" fmla="*/ 5 h 5"/>
                  <a:gd name="T86" fmla="*/ 7 w 7"/>
                  <a:gd name="T87" fmla="*/ 5 h 5"/>
                  <a:gd name="T88" fmla="*/ 7 w 7"/>
                  <a:gd name="T89" fmla="*/ 5 h 5"/>
                  <a:gd name="T90" fmla="*/ 7 w 7"/>
                  <a:gd name="T91" fmla="*/ 5 h 5"/>
                  <a:gd name="T92" fmla="*/ 7 w 7"/>
                  <a:gd name="T93" fmla="*/ 5 h 5"/>
                  <a:gd name="T94" fmla="*/ 7 w 7"/>
                  <a:gd name="T9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69" name="Freeform 218"/>
              <p:cNvSpPr>
                <a:spLocks/>
              </p:cNvSpPr>
              <p:nvPr/>
            </p:nvSpPr>
            <p:spPr bwMode="auto">
              <a:xfrm>
                <a:off x="2057" y="3875"/>
                <a:ext cx="8" cy="2"/>
              </a:xfrm>
              <a:custGeom>
                <a:avLst/>
                <a:gdLst>
                  <a:gd name="T0" fmla="*/ 0 w 8"/>
                  <a:gd name="T1" fmla="*/ 0 h 3"/>
                  <a:gd name="T2" fmla="*/ 0 w 8"/>
                  <a:gd name="T3" fmla="*/ 0 h 3"/>
                  <a:gd name="T4" fmla="*/ 1 w 8"/>
                  <a:gd name="T5" fmla="*/ 1 h 3"/>
                  <a:gd name="T6" fmla="*/ 1 w 8"/>
                  <a:gd name="T7" fmla="*/ 1 h 3"/>
                  <a:gd name="T8" fmla="*/ 1 w 8"/>
                  <a:gd name="T9" fmla="*/ 1 h 3"/>
                  <a:gd name="T10" fmla="*/ 1 w 8"/>
                  <a:gd name="T11" fmla="*/ 1 h 3"/>
                  <a:gd name="T12" fmla="*/ 1 w 8"/>
                  <a:gd name="T13" fmla="*/ 1 h 3"/>
                  <a:gd name="T14" fmla="*/ 1 w 8"/>
                  <a:gd name="T15" fmla="*/ 1 h 3"/>
                  <a:gd name="T16" fmla="*/ 1 w 8"/>
                  <a:gd name="T17" fmla="*/ 2 h 3"/>
                  <a:gd name="T18" fmla="*/ 1 w 8"/>
                  <a:gd name="T19" fmla="*/ 2 h 3"/>
                  <a:gd name="T20" fmla="*/ 2 w 8"/>
                  <a:gd name="T21" fmla="*/ 2 h 3"/>
                  <a:gd name="T22" fmla="*/ 2 w 8"/>
                  <a:gd name="T23" fmla="*/ 1 h 3"/>
                  <a:gd name="T24" fmla="*/ 2 w 8"/>
                  <a:gd name="T25" fmla="*/ 1 h 3"/>
                  <a:gd name="T26" fmla="*/ 2 w 8"/>
                  <a:gd name="T27" fmla="*/ 1 h 3"/>
                  <a:gd name="T28" fmla="*/ 2 w 8"/>
                  <a:gd name="T29" fmla="*/ 1 h 3"/>
                  <a:gd name="T30" fmla="*/ 3 w 8"/>
                  <a:gd name="T31" fmla="*/ 1 h 3"/>
                  <a:gd name="T32" fmla="*/ 3 w 8"/>
                  <a:gd name="T33" fmla="*/ 1 h 3"/>
                  <a:gd name="T34" fmla="*/ 3 w 8"/>
                  <a:gd name="T35" fmla="*/ 2 h 3"/>
                  <a:gd name="T36" fmla="*/ 3 w 8"/>
                  <a:gd name="T37" fmla="*/ 2 h 3"/>
                  <a:gd name="T38" fmla="*/ 3 w 8"/>
                  <a:gd name="T39" fmla="*/ 2 h 3"/>
                  <a:gd name="T40" fmla="*/ 3 w 8"/>
                  <a:gd name="T41" fmla="*/ 2 h 3"/>
                  <a:gd name="T42" fmla="*/ 4 w 8"/>
                  <a:gd name="T43" fmla="*/ 2 h 3"/>
                  <a:gd name="T44" fmla="*/ 4 w 8"/>
                  <a:gd name="T45" fmla="*/ 2 h 3"/>
                  <a:gd name="T46" fmla="*/ 4 w 8"/>
                  <a:gd name="T47" fmla="*/ 2 h 3"/>
                  <a:gd name="T48" fmla="*/ 4 w 8"/>
                  <a:gd name="T49" fmla="*/ 2 h 3"/>
                  <a:gd name="T50" fmla="*/ 4 w 8"/>
                  <a:gd name="T51" fmla="*/ 2 h 3"/>
                  <a:gd name="T52" fmla="*/ 5 w 8"/>
                  <a:gd name="T53" fmla="*/ 2 h 3"/>
                  <a:gd name="T54" fmla="*/ 5 w 8"/>
                  <a:gd name="T55" fmla="*/ 2 h 3"/>
                  <a:gd name="T56" fmla="*/ 5 w 8"/>
                  <a:gd name="T57" fmla="*/ 2 h 3"/>
                  <a:gd name="T58" fmla="*/ 5 w 8"/>
                  <a:gd name="T59" fmla="*/ 3 h 3"/>
                  <a:gd name="T60" fmla="*/ 5 w 8"/>
                  <a:gd name="T61" fmla="*/ 3 h 3"/>
                  <a:gd name="T62" fmla="*/ 5 w 8"/>
                  <a:gd name="T63" fmla="*/ 3 h 3"/>
                  <a:gd name="T64" fmla="*/ 5 w 8"/>
                  <a:gd name="T65" fmla="*/ 3 h 3"/>
                  <a:gd name="T66" fmla="*/ 6 w 8"/>
                  <a:gd name="T67" fmla="*/ 3 h 3"/>
                  <a:gd name="T68" fmla="*/ 6 w 8"/>
                  <a:gd name="T69" fmla="*/ 3 h 3"/>
                  <a:gd name="T70" fmla="*/ 6 w 8"/>
                  <a:gd name="T71" fmla="*/ 3 h 3"/>
                  <a:gd name="T72" fmla="*/ 6 w 8"/>
                  <a:gd name="T73" fmla="*/ 3 h 3"/>
                  <a:gd name="T74" fmla="*/ 6 w 8"/>
                  <a:gd name="T75" fmla="*/ 3 h 3"/>
                  <a:gd name="T76" fmla="*/ 7 w 8"/>
                  <a:gd name="T77" fmla="*/ 3 h 3"/>
                  <a:gd name="T78" fmla="*/ 7 w 8"/>
                  <a:gd name="T79" fmla="*/ 3 h 3"/>
                  <a:gd name="T80" fmla="*/ 7 w 8"/>
                  <a:gd name="T81" fmla="*/ 3 h 3"/>
                  <a:gd name="T82" fmla="*/ 7 w 8"/>
                  <a:gd name="T83" fmla="*/ 3 h 3"/>
                  <a:gd name="T84" fmla="*/ 7 w 8"/>
                  <a:gd name="T85" fmla="*/ 3 h 3"/>
                  <a:gd name="T86" fmla="*/ 7 w 8"/>
                  <a:gd name="T87" fmla="*/ 3 h 3"/>
                  <a:gd name="T88" fmla="*/ 8 w 8"/>
                  <a:gd name="T89" fmla="*/ 3 h 3"/>
                  <a:gd name="T90" fmla="*/ 8 w 8"/>
                  <a:gd name="T91" fmla="*/ 3 h 3"/>
                  <a:gd name="T92" fmla="*/ 8 w 8"/>
                  <a:gd name="T93" fmla="*/ 3 h 3"/>
                  <a:gd name="T94" fmla="*/ 8 w 8"/>
                  <a:gd name="T9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70" name="Freeform 219"/>
              <p:cNvSpPr>
                <a:spLocks/>
              </p:cNvSpPr>
              <p:nvPr/>
            </p:nvSpPr>
            <p:spPr bwMode="auto">
              <a:xfrm>
                <a:off x="2065" y="387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0 h 1"/>
                  <a:gd name="T4" fmla="*/ 1 w 8"/>
                  <a:gd name="T5" fmla="*/ 0 h 1"/>
                  <a:gd name="T6" fmla="*/ 1 w 8"/>
                  <a:gd name="T7" fmla="*/ 0 h 1"/>
                  <a:gd name="T8" fmla="*/ 1 w 8"/>
                  <a:gd name="T9" fmla="*/ 0 h 1"/>
                  <a:gd name="T10" fmla="*/ 1 w 8"/>
                  <a:gd name="T11" fmla="*/ 0 h 1"/>
                  <a:gd name="T12" fmla="*/ 2 w 8"/>
                  <a:gd name="T13" fmla="*/ 0 h 1"/>
                  <a:gd name="T14" fmla="*/ 2 w 8"/>
                  <a:gd name="T15" fmla="*/ 0 h 1"/>
                  <a:gd name="T16" fmla="*/ 2 w 8"/>
                  <a:gd name="T17" fmla="*/ 0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0 h 1"/>
                  <a:gd name="T24" fmla="*/ 2 w 8"/>
                  <a:gd name="T25" fmla="*/ 0 h 1"/>
                  <a:gd name="T26" fmla="*/ 2 w 8"/>
                  <a:gd name="T27" fmla="*/ 1 h 1"/>
                  <a:gd name="T28" fmla="*/ 2 w 8"/>
                  <a:gd name="T29" fmla="*/ 1 h 1"/>
                  <a:gd name="T30" fmla="*/ 2 w 8"/>
                  <a:gd name="T31" fmla="*/ 0 h 1"/>
                  <a:gd name="T32" fmla="*/ 3 w 8"/>
                  <a:gd name="T33" fmla="*/ 0 h 1"/>
                  <a:gd name="T34" fmla="*/ 3 w 8"/>
                  <a:gd name="T35" fmla="*/ 0 h 1"/>
                  <a:gd name="T36" fmla="*/ 3 w 8"/>
                  <a:gd name="T37" fmla="*/ 0 h 1"/>
                  <a:gd name="T38" fmla="*/ 4 w 8"/>
                  <a:gd name="T39" fmla="*/ 0 h 1"/>
                  <a:gd name="T40" fmla="*/ 4 w 8"/>
                  <a:gd name="T41" fmla="*/ 0 h 1"/>
                  <a:gd name="T42" fmla="*/ 4 w 8"/>
                  <a:gd name="T43" fmla="*/ 0 h 1"/>
                  <a:gd name="T44" fmla="*/ 4 w 8"/>
                  <a:gd name="T45" fmla="*/ 0 h 1"/>
                  <a:gd name="T46" fmla="*/ 4 w 8"/>
                  <a:gd name="T47" fmla="*/ 0 h 1"/>
                  <a:gd name="T48" fmla="*/ 4 w 8"/>
                  <a:gd name="T49" fmla="*/ 0 h 1"/>
                  <a:gd name="T50" fmla="*/ 5 w 8"/>
                  <a:gd name="T51" fmla="*/ 0 h 1"/>
                  <a:gd name="T52" fmla="*/ 5 w 8"/>
                  <a:gd name="T53" fmla="*/ 0 h 1"/>
                  <a:gd name="T54" fmla="*/ 5 w 8"/>
                  <a:gd name="T55" fmla="*/ 0 h 1"/>
                  <a:gd name="T56" fmla="*/ 5 w 8"/>
                  <a:gd name="T57" fmla="*/ 0 h 1"/>
                  <a:gd name="T58" fmla="*/ 5 w 8"/>
                  <a:gd name="T59" fmla="*/ 0 h 1"/>
                  <a:gd name="T60" fmla="*/ 5 w 8"/>
                  <a:gd name="T61" fmla="*/ 1 h 1"/>
                  <a:gd name="T62" fmla="*/ 6 w 8"/>
                  <a:gd name="T63" fmla="*/ 0 h 1"/>
                  <a:gd name="T64" fmla="*/ 6 w 8"/>
                  <a:gd name="T65" fmla="*/ 0 h 1"/>
                  <a:gd name="T66" fmla="*/ 6 w 8"/>
                  <a:gd name="T67" fmla="*/ 0 h 1"/>
                  <a:gd name="T68" fmla="*/ 6 w 8"/>
                  <a:gd name="T69" fmla="*/ 0 h 1"/>
                  <a:gd name="T70" fmla="*/ 6 w 8"/>
                  <a:gd name="T71" fmla="*/ 0 h 1"/>
                  <a:gd name="T72" fmla="*/ 6 w 8"/>
                  <a:gd name="T73" fmla="*/ 1 h 1"/>
                  <a:gd name="T74" fmla="*/ 6 w 8"/>
                  <a:gd name="T75" fmla="*/ 1 h 1"/>
                  <a:gd name="T76" fmla="*/ 7 w 8"/>
                  <a:gd name="T77" fmla="*/ 1 h 1"/>
                  <a:gd name="T78" fmla="*/ 7 w 8"/>
                  <a:gd name="T79" fmla="*/ 1 h 1"/>
                  <a:gd name="T80" fmla="*/ 7 w 8"/>
                  <a:gd name="T81" fmla="*/ 1 h 1"/>
                  <a:gd name="T82" fmla="*/ 7 w 8"/>
                  <a:gd name="T83" fmla="*/ 1 h 1"/>
                  <a:gd name="T84" fmla="*/ 7 w 8"/>
                  <a:gd name="T85" fmla="*/ 1 h 1"/>
                  <a:gd name="T86" fmla="*/ 7 w 8"/>
                  <a:gd name="T87" fmla="*/ 1 h 1"/>
                  <a:gd name="T88" fmla="*/ 7 w 8"/>
                  <a:gd name="T89" fmla="*/ 1 h 1"/>
                  <a:gd name="T90" fmla="*/ 7 w 8"/>
                  <a:gd name="T91" fmla="*/ 1 h 1"/>
                  <a:gd name="T92" fmla="*/ 7 w 8"/>
                  <a:gd name="T93" fmla="*/ 1 h 1"/>
                  <a:gd name="T94" fmla="*/ 8 w 8"/>
                  <a:gd name="T95" fmla="*/ 1 h 1"/>
                  <a:gd name="T96" fmla="*/ 8 w 8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71" name="Freeform 220"/>
              <p:cNvSpPr>
                <a:spLocks/>
              </p:cNvSpPr>
              <p:nvPr/>
            </p:nvSpPr>
            <p:spPr bwMode="auto">
              <a:xfrm>
                <a:off x="2073" y="3878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0 h 1"/>
                  <a:gd name="T4" fmla="*/ 1 w 8"/>
                  <a:gd name="T5" fmla="*/ 0 h 1"/>
                  <a:gd name="T6" fmla="*/ 1 w 8"/>
                  <a:gd name="T7" fmla="*/ 0 h 1"/>
                  <a:gd name="T8" fmla="*/ 1 w 8"/>
                  <a:gd name="T9" fmla="*/ 0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0 h 1"/>
                  <a:gd name="T16" fmla="*/ 1 w 8"/>
                  <a:gd name="T17" fmla="*/ 0 h 1"/>
                  <a:gd name="T18" fmla="*/ 1 w 8"/>
                  <a:gd name="T19" fmla="*/ 0 h 1"/>
                  <a:gd name="T20" fmla="*/ 2 w 8"/>
                  <a:gd name="T21" fmla="*/ 0 h 1"/>
                  <a:gd name="T22" fmla="*/ 2 w 8"/>
                  <a:gd name="T23" fmla="*/ 0 h 1"/>
                  <a:gd name="T24" fmla="*/ 2 w 8"/>
                  <a:gd name="T25" fmla="*/ 1 h 1"/>
                  <a:gd name="T26" fmla="*/ 2 w 8"/>
                  <a:gd name="T27" fmla="*/ 0 h 1"/>
                  <a:gd name="T28" fmla="*/ 3 w 8"/>
                  <a:gd name="T29" fmla="*/ 0 h 1"/>
                  <a:gd name="T30" fmla="*/ 3 w 8"/>
                  <a:gd name="T31" fmla="*/ 0 h 1"/>
                  <a:gd name="T32" fmla="*/ 3 w 8"/>
                  <a:gd name="T33" fmla="*/ 0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0 h 1"/>
                  <a:gd name="T40" fmla="*/ 4 w 8"/>
                  <a:gd name="T41" fmla="*/ 0 h 1"/>
                  <a:gd name="T42" fmla="*/ 4 w 8"/>
                  <a:gd name="T43" fmla="*/ 0 h 1"/>
                  <a:gd name="T44" fmla="*/ 4 w 8"/>
                  <a:gd name="T45" fmla="*/ 0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0 h 1"/>
                  <a:gd name="T52" fmla="*/ 4 w 8"/>
                  <a:gd name="T53" fmla="*/ 0 h 1"/>
                  <a:gd name="T54" fmla="*/ 4 w 8"/>
                  <a:gd name="T55" fmla="*/ 0 h 1"/>
                  <a:gd name="T56" fmla="*/ 5 w 8"/>
                  <a:gd name="T57" fmla="*/ 0 h 1"/>
                  <a:gd name="T58" fmla="*/ 5 w 8"/>
                  <a:gd name="T59" fmla="*/ 0 h 1"/>
                  <a:gd name="T60" fmla="*/ 5 w 8"/>
                  <a:gd name="T61" fmla="*/ 0 h 1"/>
                  <a:gd name="T62" fmla="*/ 5 w 8"/>
                  <a:gd name="T63" fmla="*/ 1 h 1"/>
                  <a:gd name="T64" fmla="*/ 5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0 h 1"/>
                  <a:gd name="T76" fmla="*/ 6 w 8"/>
                  <a:gd name="T77" fmla="*/ 0 h 1"/>
                  <a:gd name="T78" fmla="*/ 6 w 8"/>
                  <a:gd name="T79" fmla="*/ 0 h 1"/>
                  <a:gd name="T80" fmla="*/ 6 w 8"/>
                  <a:gd name="T81" fmla="*/ 0 h 1"/>
                  <a:gd name="T82" fmla="*/ 7 w 8"/>
                  <a:gd name="T83" fmla="*/ 1 h 1"/>
                  <a:gd name="T84" fmla="*/ 7 w 8"/>
                  <a:gd name="T85" fmla="*/ 1 h 1"/>
                  <a:gd name="T86" fmla="*/ 7 w 8"/>
                  <a:gd name="T87" fmla="*/ 1 h 1"/>
                  <a:gd name="T88" fmla="*/ 7 w 8"/>
                  <a:gd name="T89" fmla="*/ 0 h 1"/>
                  <a:gd name="T90" fmla="*/ 7 w 8"/>
                  <a:gd name="T91" fmla="*/ 0 h 1"/>
                  <a:gd name="T92" fmla="*/ 7 w 8"/>
                  <a:gd name="T93" fmla="*/ 0 h 1"/>
                  <a:gd name="T94" fmla="*/ 8 w 8"/>
                  <a:gd name="T95" fmla="*/ 1 h 1"/>
                  <a:gd name="T96" fmla="*/ 8 w 8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72" name="Freeform 221"/>
              <p:cNvSpPr>
                <a:spLocks/>
              </p:cNvSpPr>
              <p:nvPr/>
            </p:nvSpPr>
            <p:spPr bwMode="auto">
              <a:xfrm>
                <a:off x="2081" y="3878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1 w 8"/>
                  <a:gd name="T5" fmla="*/ 1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1 h 1"/>
                  <a:gd name="T12" fmla="*/ 1 w 8"/>
                  <a:gd name="T13" fmla="*/ 1 h 1"/>
                  <a:gd name="T14" fmla="*/ 1 w 8"/>
                  <a:gd name="T15" fmla="*/ 0 h 1"/>
                  <a:gd name="T16" fmla="*/ 1 w 8"/>
                  <a:gd name="T17" fmla="*/ 1 h 1"/>
                  <a:gd name="T18" fmla="*/ 1 w 8"/>
                  <a:gd name="T19" fmla="*/ 1 h 1"/>
                  <a:gd name="T20" fmla="*/ 2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1 h 1"/>
                  <a:gd name="T30" fmla="*/ 3 w 8"/>
                  <a:gd name="T31" fmla="*/ 1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3 w 8"/>
                  <a:gd name="T41" fmla="*/ 1 h 1"/>
                  <a:gd name="T42" fmla="*/ 4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1 h 1"/>
                  <a:gd name="T52" fmla="*/ 4 w 8"/>
                  <a:gd name="T53" fmla="*/ 1 h 1"/>
                  <a:gd name="T54" fmla="*/ 5 w 8"/>
                  <a:gd name="T55" fmla="*/ 1 h 1"/>
                  <a:gd name="T56" fmla="*/ 5 w 8"/>
                  <a:gd name="T57" fmla="*/ 1 h 1"/>
                  <a:gd name="T58" fmla="*/ 5 w 8"/>
                  <a:gd name="T59" fmla="*/ 1 h 1"/>
                  <a:gd name="T60" fmla="*/ 6 w 8"/>
                  <a:gd name="T61" fmla="*/ 1 h 1"/>
                  <a:gd name="T62" fmla="*/ 6 w 8"/>
                  <a:gd name="T63" fmla="*/ 1 h 1"/>
                  <a:gd name="T64" fmla="*/ 6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1 h 1"/>
                  <a:gd name="T76" fmla="*/ 7 w 8"/>
                  <a:gd name="T77" fmla="*/ 1 h 1"/>
                  <a:gd name="T78" fmla="*/ 7 w 8"/>
                  <a:gd name="T79" fmla="*/ 1 h 1"/>
                  <a:gd name="T80" fmla="*/ 7 w 8"/>
                  <a:gd name="T81" fmla="*/ 1 h 1"/>
                  <a:gd name="T82" fmla="*/ 7 w 8"/>
                  <a:gd name="T83" fmla="*/ 1 h 1"/>
                  <a:gd name="T84" fmla="*/ 8 w 8"/>
                  <a:gd name="T85" fmla="*/ 1 h 1"/>
                  <a:gd name="T86" fmla="*/ 8 w 8"/>
                  <a:gd name="T87" fmla="*/ 1 h 1"/>
                  <a:gd name="T88" fmla="*/ 8 w 8"/>
                  <a:gd name="T89" fmla="*/ 1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73" name="Freeform 222"/>
              <p:cNvSpPr>
                <a:spLocks/>
              </p:cNvSpPr>
              <p:nvPr/>
            </p:nvSpPr>
            <p:spPr bwMode="auto">
              <a:xfrm>
                <a:off x="2089" y="3879"/>
                <a:ext cx="8" cy="0"/>
              </a:xfrm>
              <a:custGeom>
                <a:avLst/>
                <a:gdLst>
                  <a:gd name="T0" fmla="*/ 1 w 8"/>
                  <a:gd name="T1" fmla="*/ 1 w 8"/>
                  <a:gd name="T2" fmla="*/ 1 w 8"/>
                  <a:gd name="T3" fmla="*/ 1 w 8"/>
                  <a:gd name="T4" fmla="*/ 1 w 8"/>
                  <a:gd name="T5" fmla="*/ 1 w 8"/>
                  <a:gd name="T6" fmla="*/ 1 w 8"/>
                  <a:gd name="T7" fmla="*/ 2 w 8"/>
                  <a:gd name="T8" fmla="*/ 2 w 8"/>
                  <a:gd name="T9" fmla="*/ 2 w 8"/>
                  <a:gd name="T10" fmla="*/ 2 w 8"/>
                  <a:gd name="T11" fmla="*/ 2 w 8"/>
                  <a:gd name="T12" fmla="*/ 2 w 8"/>
                  <a:gd name="T13" fmla="*/ 3 w 8"/>
                  <a:gd name="T14" fmla="*/ 3 w 8"/>
                  <a:gd name="T15" fmla="*/ 3 w 8"/>
                  <a:gd name="T16" fmla="*/ 3 w 8"/>
                  <a:gd name="T17" fmla="*/ 3 w 8"/>
                  <a:gd name="T18" fmla="*/ 3 w 8"/>
                  <a:gd name="T19" fmla="*/ 3 w 8"/>
                  <a:gd name="T20" fmla="*/ 3 w 8"/>
                  <a:gd name="T21" fmla="*/ 4 w 8"/>
                  <a:gd name="T22" fmla="*/ 4 w 8"/>
                  <a:gd name="T23" fmla="*/ 4 w 8"/>
                  <a:gd name="T24" fmla="*/ 4 w 8"/>
                  <a:gd name="T25" fmla="*/ 5 w 8"/>
                  <a:gd name="T26" fmla="*/ 5 w 8"/>
                  <a:gd name="T27" fmla="*/ 5 w 8"/>
                  <a:gd name="T28" fmla="*/ 5 w 8"/>
                  <a:gd name="T29" fmla="*/ 6 w 8"/>
                  <a:gd name="T30" fmla="*/ 6 w 8"/>
                  <a:gd name="T31" fmla="*/ 6 w 8"/>
                  <a:gd name="T32" fmla="*/ 6 w 8"/>
                  <a:gd name="T33" fmla="*/ 6 w 8"/>
                  <a:gd name="T34" fmla="*/ 6 w 8"/>
                  <a:gd name="T35" fmla="*/ 7 w 8"/>
                  <a:gd name="T36" fmla="*/ 7 w 8"/>
                  <a:gd name="T37" fmla="*/ 7 w 8"/>
                  <a:gd name="T38" fmla="*/ 7 w 8"/>
                  <a:gd name="T39" fmla="*/ 7 w 8"/>
                  <a:gd name="T40" fmla="*/ 7 w 8"/>
                  <a:gd name="T41" fmla="*/ 7 w 8"/>
                  <a:gd name="T42" fmla="*/ 7 w 8"/>
                  <a:gd name="T43" fmla="*/ 8 w 8"/>
                  <a:gd name="T44" fmla="*/ 8 w 8"/>
                  <a:gd name="T45" fmla="*/ 8 w 8"/>
                  <a:gd name="T46" fmla="*/ 8 w 8"/>
                  <a:gd name="T47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75" name="Freeform 223"/>
              <p:cNvSpPr>
                <a:spLocks/>
              </p:cNvSpPr>
              <p:nvPr/>
            </p:nvSpPr>
            <p:spPr bwMode="auto">
              <a:xfrm>
                <a:off x="2097" y="3879"/>
                <a:ext cx="9" cy="0"/>
              </a:xfrm>
              <a:custGeom>
                <a:avLst/>
                <a:gdLst>
                  <a:gd name="T0" fmla="*/ 1 w 9"/>
                  <a:gd name="T1" fmla="*/ 1 w 9"/>
                  <a:gd name="T2" fmla="*/ 1 w 9"/>
                  <a:gd name="T3" fmla="*/ 1 w 9"/>
                  <a:gd name="T4" fmla="*/ 1 w 9"/>
                  <a:gd name="T5" fmla="*/ 1 w 9"/>
                  <a:gd name="T6" fmla="*/ 2 w 9"/>
                  <a:gd name="T7" fmla="*/ 2 w 9"/>
                  <a:gd name="T8" fmla="*/ 2 w 9"/>
                  <a:gd name="T9" fmla="*/ 2 w 9"/>
                  <a:gd name="T10" fmla="*/ 3 w 9"/>
                  <a:gd name="T11" fmla="*/ 3 w 9"/>
                  <a:gd name="T12" fmla="*/ 3 w 9"/>
                  <a:gd name="T13" fmla="*/ 3 w 9"/>
                  <a:gd name="T14" fmla="*/ 3 w 9"/>
                  <a:gd name="T15" fmla="*/ 3 w 9"/>
                  <a:gd name="T16" fmla="*/ 3 w 9"/>
                  <a:gd name="T17" fmla="*/ 3 w 9"/>
                  <a:gd name="T18" fmla="*/ 3 w 9"/>
                  <a:gd name="T19" fmla="*/ 4 w 9"/>
                  <a:gd name="T20" fmla="*/ 4 w 9"/>
                  <a:gd name="T21" fmla="*/ 4 w 9"/>
                  <a:gd name="T22" fmla="*/ 4 w 9"/>
                  <a:gd name="T23" fmla="*/ 5 w 9"/>
                  <a:gd name="T24" fmla="*/ 5 w 9"/>
                  <a:gd name="T25" fmla="*/ 5 w 9"/>
                  <a:gd name="T26" fmla="*/ 5 w 9"/>
                  <a:gd name="T27" fmla="*/ 5 w 9"/>
                  <a:gd name="T28" fmla="*/ 5 w 9"/>
                  <a:gd name="T29" fmla="*/ 5 w 9"/>
                  <a:gd name="T30" fmla="*/ 6 w 9"/>
                  <a:gd name="T31" fmla="*/ 6 w 9"/>
                  <a:gd name="T32" fmla="*/ 6 w 9"/>
                  <a:gd name="T33" fmla="*/ 6 w 9"/>
                  <a:gd name="T34" fmla="*/ 7 w 9"/>
                  <a:gd name="T35" fmla="*/ 7 w 9"/>
                  <a:gd name="T36" fmla="*/ 7 w 9"/>
                  <a:gd name="T37" fmla="*/ 7 w 9"/>
                  <a:gd name="T38" fmla="*/ 7 w 9"/>
                  <a:gd name="T39" fmla="*/ 8 w 9"/>
                  <a:gd name="T40" fmla="*/ 8 w 9"/>
                  <a:gd name="T41" fmla="*/ 8 w 9"/>
                  <a:gd name="T42" fmla="*/ 8 w 9"/>
                  <a:gd name="T43" fmla="*/ 8 w 9"/>
                  <a:gd name="T44" fmla="*/ 8 w 9"/>
                  <a:gd name="T45" fmla="*/ 8 w 9"/>
                  <a:gd name="T46" fmla="*/ 9 w 9"/>
                  <a:gd name="T47" fmla="*/ 9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76" name="Freeform 224"/>
              <p:cNvSpPr>
                <a:spLocks/>
              </p:cNvSpPr>
              <p:nvPr/>
            </p:nvSpPr>
            <p:spPr bwMode="auto">
              <a:xfrm>
                <a:off x="2106" y="3879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0 w 8"/>
                  <a:gd name="T3" fmla="*/ 1 w 8"/>
                  <a:gd name="T4" fmla="*/ 1 w 8"/>
                  <a:gd name="T5" fmla="*/ 1 w 8"/>
                  <a:gd name="T6" fmla="*/ 1 w 8"/>
                  <a:gd name="T7" fmla="*/ 1 w 8"/>
                  <a:gd name="T8" fmla="*/ 1 w 8"/>
                  <a:gd name="T9" fmla="*/ 1 w 8"/>
                  <a:gd name="T10" fmla="*/ 2 w 8"/>
                  <a:gd name="T11" fmla="*/ 2 w 8"/>
                  <a:gd name="T12" fmla="*/ 2 w 8"/>
                  <a:gd name="T13" fmla="*/ 2 w 8"/>
                  <a:gd name="T14" fmla="*/ 3 w 8"/>
                  <a:gd name="T15" fmla="*/ 3 w 8"/>
                  <a:gd name="T16" fmla="*/ 3 w 8"/>
                  <a:gd name="T17" fmla="*/ 3 w 8"/>
                  <a:gd name="T18" fmla="*/ 3 w 8"/>
                  <a:gd name="T19" fmla="*/ 3 w 8"/>
                  <a:gd name="T20" fmla="*/ 4 w 8"/>
                  <a:gd name="T21" fmla="*/ 4 w 8"/>
                  <a:gd name="T22" fmla="*/ 4 w 8"/>
                  <a:gd name="T23" fmla="*/ 4 w 8"/>
                  <a:gd name="T24" fmla="*/ 4 w 8"/>
                  <a:gd name="T25" fmla="*/ 4 w 8"/>
                  <a:gd name="T26" fmla="*/ 4 w 8"/>
                  <a:gd name="T27" fmla="*/ 4 w 8"/>
                  <a:gd name="T28" fmla="*/ 5 w 8"/>
                  <a:gd name="T29" fmla="*/ 5 w 8"/>
                  <a:gd name="T30" fmla="*/ 5 w 8"/>
                  <a:gd name="T31" fmla="*/ 5 w 8"/>
                  <a:gd name="T32" fmla="*/ 5 w 8"/>
                  <a:gd name="T33" fmla="*/ 5 w 8"/>
                  <a:gd name="T34" fmla="*/ 6 w 8"/>
                  <a:gd name="T35" fmla="*/ 6 w 8"/>
                  <a:gd name="T36" fmla="*/ 6 w 8"/>
                  <a:gd name="T37" fmla="*/ 6 w 8"/>
                  <a:gd name="T38" fmla="*/ 6 w 8"/>
                  <a:gd name="T39" fmla="*/ 6 w 8"/>
                  <a:gd name="T40" fmla="*/ 6 w 8"/>
                  <a:gd name="T41" fmla="*/ 7 w 8"/>
                  <a:gd name="T42" fmla="*/ 7 w 8"/>
                  <a:gd name="T43" fmla="*/ 7 w 8"/>
                  <a:gd name="T44" fmla="*/ 7 w 8"/>
                  <a:gd name="T45" fmla="*/ 7 w 8"/>
                  <a:gd name="T46" fmla="*/ 7 w 8"/>
                  <a:gd name="T47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78" name="Freeform 225"/>
              <p:cNvSpPr>
                <a:spLocks/>
              </p:cNvSpPr>
              <p:nvPr/>
            </p:nvSpPr>
            <p:spPr bwMode="auto">
              <a:xfrm>
                <a:off x="2114" y="387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0 w 7"/>
                  <a:gd name="T5" fmla="*/ 0 h 1"/>
                  <a:gd name="T6" fmla="*/ 1 w 7"/>
                  <a:gd name="T7" fmla="*/ 0 h 1"/>
                  <a:gd name="T8" fmla="*/ 1 w 7"/>
                  <a:gd name="T9" fmla="*/ 0 h 1"/>
                  <a:gd name="T10" fmla="*/ 1 w 7"/>
                  <a:gd name="T11" fmla="*/ 0 h 1"/>
                  <a:gd name="T12" fmla="*/ 1 w 7"/>
                  <a:gd name="T13" fmla="*/ 0 h 1"/>
                  <a:gd name="T14" fmla="*/ 1 w 7"/>
                  <a:gd name="T15" fmla="*/ 0 h 1"/>
                  <a:gd name="T16" fmla="*/ 1 w 7"/>
                  <a:gd name="T17" fmla="*/ 0 h 1"/>
                  <a:gd name="T18" fmla="*/ 1 w 7"/>
                  <a:gd name="T19" fmla="*/ 0 h 1"/>
                  <a:gd name="T20" fmla="*/ 1 w 7"/>
                  <a:gd name="T21" fmla="*/ 0 h 1"/>
                  <a:gd name="T22" fmla="*/ 1 w 7"/>
                  <a:gd name="T23" fmla="*/ 0 h 1"/>
                  <a:gd name="T24" fmla="*/ 1 w 7"/>
                  <a:gd name="T25" fmla="*/ 0 h 1"/>
                  <a:gd name="T26" fmla="*/ 2 w 7"/>
                  <a:gd name="T27" fmla="*/ 0 h 1"/>
                  <a:gd name="T28" fmla="*/ 2 w 7"/>
                  <a:gd name="T29" fmla="*/ 0 h 1"/>
                  <a:gd name="T30" fmla="*/ 2 w 7"/>
                  <a:gd name="T31" fmla="*/ 0 h 1"/>
                  <a:gd name="T32" fmla="*/ 2 w 7"/>
                  <a:gd name="T33" fmla="*/ 0 h 1"/>
                  <a:gd name="T34" fmla="*/ 2 w 7"/>
                  <a:gd name="T35" fmla="*/ 0 h 1"/>
                  <a:gd name="T36" fmla="*/ 3 w 7"/>
                  <a:gd name="T37" fmla="*/ 0 h 1"/>
                  <a:gd name="T38" fmla="*/ 3 w 7"/>
                  <a:gd name="T39" fmla="*/ 0 h 1"/>
                  <a:gd name="T40" fmla="*/ 3 w 7"/>
                  <a:gd name="T41" fmla="*/ 0 h 1"/>
                  <a:gd name="T42" fmla="*/ 3 w 7"/>
                  <a:gd name="T43" fmla="*/ 0 h 1"/>
                  <a:gd name="T44" fmla="*/ 3 w 7"/>
                  <a:gd name="T45" fmla="*/ 0 h 1"/>
                  <a:gd name="T46" fmla="*/ 3 w 7"/>
                  <a:gd name="T47" fmla="*/ 0 h 1"/>
                  <a:gd name="T48" fmla="*/ 3 w 7"/>
                  <a:gd name="T49" fmla="*/ 0 h 1"/>
                  <a:gd name="T50" fmla="*/ 4 w 7"/>
                  <a:gd name="T51" fmla="*/ 0 h 1"/>
                  <a:gd name="T52" fmla="*/ 4 w 7"/>
                  <a:gd name="T53" fmla="*/ 0 h 1"/>
                  <a:gd name="T54" fmla="*/ 4 w 7"/>
                  <a:gd name="T55" fmla="*/ 0 h 1"/>
                  <a:gd name="T56" fmla="*/ 4 w 7"/>
                  <a:gd name="T57" fmla="*/ 0 h 1"/>
                  <a:gd name="T58" fmla="*/ 4 w 7"/>
                  <a:gd name="T59" fmla="*/ 0 h 1"/>
                  <a:gd name="T60" fmla="*/ 4 w 7"/>
                  <a:gd name="T61" fmla="*/ 0 h 1"/>
                  <a:gd name="T62" fmla="*/ 5 w 7"/>
                  <a:gd name="T63" fmla="*/ 0 h 1"/>
                  <a:gd name="T64" fmla="*/ 5 w 7"/>
                  <a:gd name="T65" fmla="*/ 0 h 1"/>
                  <a:gd name="T66" fmla="*/ 5 w 7"/>
                  <a:gd name="T67" fmla="*/ 0 h 1"/>
                  <a:gd name="T68" fmla="*/ 5 w 7"/>
                  <a:gd name="T69" fmla="*/ 0 h 1"/>
                  <a:gd name="T70" fmla="*/ 6 w 7"/>
                  <a:gd name="T71" fmla="*/ 0 h 1"/>
                  <a:gd name="T72" fmla="*/ 6 w 7"/>
                  <a:gd name="T73" fmla="*/ 0 h 1"/>
                  <a:gd name="T74" fmla="*/ 6 w 7"/>
                  <a:gd name="T75" fmla="*/ 0 h 1"/>
                  <a:gd name="T76" fmla="*/ 6 w 7"/>
                  <a:gd name="T77" fmla="*/ 0 h 1"/>
                  <a:gd name="T78" fmla="*/ 6 w 7"/>
                  <a:gd name="T79" fmla="*/ 0 h 1"/>
                  <a:gd name="T80" fmla="*/ 6 w 7"/>
                  <a:gd name="T81" fmla="*/ 0 h 1"/>
                  <a:gd name="T82" fmla="*/ 6 w 7"/>
                  <a:gd name="T83" fmla="*/ 0 h 1"/>
                  <a:gd name="T84" fmla="*/ 6 w 7"/>
                  <a:gd name="T85" fmla="*/ 0 h 1"/>
                  <a:gd name="T86" fmla="*/ 7 w 7"/>
                  <a:gd name="T87" fmla="*/ 0 h 1"/>
                  <a:gd name="T88" fmla="*/ 7 w 7"/>
                  <a:gd name="T89" fmla="*/ 0 h 1"/>
                  <a:gd name="T90" fmla="*/ 7 w 7"/>
                  <a:gd name="T91" fmla="*/ 0 h 1"/>
                  <a:gd name="T92" fmla="*/ 7 w 7"/>
                  <a:gd name="T93" fmla="*/ 0 h 1"/>
                  <a:gd name="T94" fmla="*/ 7 w 7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79" name="Freeform 226"/>
              <p:cNvSpPr>
                <a:spLocks/>
              </p:cNvSpPr>
              <p:nvPr/>
            </p:nvSpPr>
            <p:spPr bwMode="auto">
              <a:xfrm>
                <a:off x="2121" y="3879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1 w 8"/>
                  <a:gd name="T3" fmla="*/ 0 h 1"/>
                  <a:gd name="T4" fmla="*/ 1 w 8"/>
                  <a:gd name="T5" fmla="*/ 1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0 h 1"/>
                  <a:gd name="T16" fmla="*/ 2 w 8"/>
                  <a:gd name="T17" fmla="*/ 0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0 h 1"/>
                  <a:gd name="T24" fmla="*/ 3 w 8"/>
                  <a:gd name="T25" fmla="*/ 0 h 1"/>
                  <a:gd name="T26" fmla="*/ 3 w 8"/>
                  <a:gd name="T27" fmla="*/ 0 h 1"/>
                  <a:gd name="T28" fmla="*/ 3 w 8"/>
                  <a:gd name="T29" fmla="*/ 0 h 1"/>
                  <a:gd name="T30" fmla="*/ 3 w 8"/>
                  <a:gd name="T31" fmla="*/ 0 h 1"/>
                  <a:gd name="T32" fmla="*/ 3 w 8"/>
                  <a:gd name="T33" fmla="*/ 0 h 1"/>
                  <a:gd name="T34" fmla="*/ 3 w 8"/>
                  <a:gd name="T35" fmla="*/ 0 h 1"/>
                  <a:gd name="T36" fmla="*/ 3 w 8"/>
                  <a:gd name="T37" fmla="*/ 0 h 1"/>
                  <a:gd name="T38" fmla="*/ 4 w 8"/>
                  <a:gd name="T39" fmla="*/ 0 h 1"/>
                  <a:gd name="T40" fmla="*/ 4 w 8"/>
                  <a:gd name="T41" fmla="*/ 0 h 1"/>
                  <a:gd name="T42" fmla="*/ 4 w 8"/>
                  <a:gd name="T43" fmla="*/ 0 h 1"/>
                  <a:gd name="T44" fmla="*/ 4 w 8"/>
                  <a:gd name="T45" fmla="*/ 0 h 1"/>
                  <a:gd name="T46" fmla="*/ 4 w 8"/>
                  <a:gd name="T47" fmla="*/ 0 h 1"/>
                  <a:gd name="T48" fmla="*/ 4 w 8"/>
                  <a:gd name="T49" fmla="*/ 0 h 1"/>
                  <a:gd name="T50" fmla="*/ 5 w 8"/>
                  <a:gd name="T51" fmla="*/ 0 h 1"/>
                  <a:gd name="T52" fmla="*/ 5 w 8"/>
                  <a:gd name="T53" fmla="*/ 0 h 1"/>
                  <a:gd name="T54" fmla="*/ 5 w 8"/>
                  <a:gd name="T55" fmla="*/ 0 h 1"/>
                  <a:gd name="T56" fmla="*/ 5 w 8"/>
                  <a:gd name="T57" fmla="*/ 0 h 1"/>
                  <a:gd name="T58" fmla="*/ 5 w 8"/>
                  <a:gd name="T59" fmla="*/ 0 h 1"/>
                  <a:gd name="T60" fmla="*/ 5 w 8"/>
                  <a:gd name="T61" fmla="*/ 0 h 1"/>
                  <a:gd name="T62" fmla="*/ 6 w 8"/>
                  <a:gd name="T63" fmla="*/ 0 h 1"/>
                  <a:gd name="T64" fmla="*/ 6 w 8"/>
                  <a:gd name="T65" fmla="*/ 0 h 1"/>
                  <a:gd name="T66" fmla="*/ 6 w 8"/>
                  <a:gd name="T67" fmla="*/ 0 h 1"/>
                  <a:gd name="T68" fmla="*/ 6 w 8"/>
                  <a:gd name="T69" fmla="*/ 0 h 1"/>
                  <a:gd name="T70" fmla="*/ 6 w 8"/>
                  <a:gd name="T71" fmla="*/ 0 h 1"/>
                  <a:gd name="T72" fmla="*/ 6 w 8"/>
                  <a:gd name="T73" fmla="*/ 0 h 1"/>
                  <a:gd name="T74" fmla="*/ 6 w 8"/>
                  <a:gd name="T75" fmla="*/ 0 h 1"/>
                  <a:gd name="T76" fmla="*/ 7 w 8"/>
                  <a:gd name="T77" fmla="*/ 0 h 1"/>
                  <a:gd name="T78" fmla="*/ 7 w 8"/>
                  <a:gd name="T79" fmla="*/ 0 h 1"/>
                  <a:gd name="T80" fmla="*/ 7 w 8"/>
                  <a:gd name="T81" fmla="*/ 0 h 1"/>
                  <a:gd name="T82" fmla="*/ 7 w 8"/>
                  <a:gd name="T83" fmla="*/ 0 h 1"/>
                  <a:gd name="T84" fmla="*/ 7 w 8"/>
                  <a:gd name="T85" fmla="*/ 0 h 1"/>
                  <a:gd name="T86" fmla="*/ 7 w 8"/>
                  <a:gd name="T87" fmla="*/ 0 h 1"/>
                  <a:gd name="T88" fmla="*/ 7 w 8"/>
                  <a:gd name="T89" fmla="*/ 0 h 1"/>
                  <a:gd name="T90" fmla="*/ 8 w 8"/>
                  <a:gd name="T91" fmla="*/ 0 h 1"/>
                  <a:gd name="T92" fmla="*/ 8 w 8"/>
                  <a:gd name="T93" fmla="*/ 0 h 1"/>
                  <a:gd name="T94" fmla="*/ 8 w 8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80" name="Freeform 227"/>
              <p:cNvSpPr>
                <a:spLocks/>
              </p:cNvSpPr>
              <p:nvPr/>
            </p:nvSpPr>
            <p:spPr bwMode="auto">
              <a:xfrm>
                <a:off x="2129" y="3879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1 w 8"/>
                  <a:gd name="T3" fmla="*/ 0 h 1"/>
                  <a:gd name="T4" fmla="*/ 1 w 8"/>
                  <a:gd name="T5" fmla="*/ 1 h 1"/>
                  <a:gd name="T6" fmla="*/ 1 w 8"/>
                  <a:gd name="T7" fmla="*/ 0 h 1"/>
                  <a:gd name="T8" fmla="*/ 1 w 8"/>
                  <a:gd name="T9" fmla="*/ 0 h 1"/>
                  <a:gd name="T10" fmla="*/ 1 w 8"/>
                  <a:gd name="T11" fmla="*/ 0 h 1"/>
                  <a:gd name="T12" fmla="*/ 1 w 8"/>
                  <a:gd name="T13" fmla="*/ 0 h 1"/>
                  <a:gd name="T14" fmla="*/ 2 w 8"/>
                  <a:gd name="T15" fmla="*/ 0 h 1"/>
                  <a:gd name="T16" fmla="*/ 2 w 8"/>
                  <a:gd name="T17" fmla="*/ 0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0 h 1"/>
                  <a:gd name="T24" fmla="*/ 2 w 8"/>
                  <a:gd name="T25" fmla="*/ 0 h 1"/>
                  <a:gd name="T26" fmla="*/ 2 w 8"/>
                  <a:gd name="T27" fmla="*/ 0 h 1"/>
                  <a:gd name="T28" fmla="*/ 3 w 8"/>
                  <a:gd name="T29" fmla="*/ 0 h 1"/>
                  <a:gd name="T30" fmla="*/ 3 w 8"/>
                  <a:gd name="T31" fmla="*/ 0 h 1"/>
                  <a:gd name="T32" fmla="*/ 3 w 8"/>
                  <a:gd name="T33" fmla="*/ 0 h 1"/>
                  <a:gd name="T34" fmla="*/ 3 w 8"/>
                  <a:gd name="T35" fmla="*/ 0 h 1"/>
                  <a:gd name="T36" fmla="*/ 3 w 8"/>
                  <a:gd name="T37" fmla="*/ 0 h 1"/>
                  <a:gd name="T38" fmla="*/ 3 w 8"/>
                  <a:gd name="T39" fmla="*/ 0 h 1"/>
                  <a:gd name="T40" fmla="*/ 3 w 8"/>
                  <a:gd name="T41" fmla="*/ 0 h 1"/>
                  <a:gd name="T42" fmla="*/ 3 w 8"/>
                  <a:gd name="T43" fmla="*/ 0 h 1"/>
                  <a:gd name="T44" fmla="*/ 4 w 8"/>
                  <a:gd name="T45" fmla="*/ 1 h 1"/>
                  <a:gd name="T46" fmla="*/ 4 w 8"/>
                  <a:gd name="T47" fmla="*/ 0 h 1"/>
                  <a:gd name="T48" fmla="*/ 4 w 8"/>
                  <a:gd name="T49" fmla="*/ 0 h 1"/>
                  <a:gd name="T50" fmla="*/ 4 w 8"/>
                  <a:gd name="T51" fmla="*/ 0 h 1"/>
                  <a:gd name="T52" fmla="*/ 4 w 8"/>
                  <a:gd name="T53" fmla="*/ 1 h 1"/>
                  <a:gd name="T54" fmla="*/ 4 w 8"/>
                  <a:gd name="T55" fmla="*/ 1 h 1"/>
                  <a:gd name="T56" fmla="*/ 5 w 8"/>
                  <a:gd name="T57" fmla="*/ 0 h 1"/>
                  <a:gd name="T58" fmla="*/ 5 w 8"/>
                  <a:gd name="T59" fmla="*/ 0 h 1"/>
                  <a:gd name="T60" fmla="*/ 5 w 8"/>
                  <a:gd name="T61" fmla="*/ 0 h 1"/>
                  <a:gd name="T62" fmla="*/ 6 w 8"/>
                  <a:gd name="T63" fmla="*/ 0 h 1"/>
                  <a:gd name="T64" fmla="*/ 6 w 8"/>
                  <a:gd name="T65" fmla="*/ 0 h 1"/>
                  <a:gd name="T66" fmla="*/ 6 w 8"/>
                  <a:gd name="T67" fmla="*/ 0 h 1"/>
                  <a:gd name="T68" fmla="*/ 6 w 8"/>
                  <a:gd name="T69" fmla="*/ 0 h 1"/>
                  <a:gd name="T70" fmla="*/ 6 w 8"/>
                  <a:gd name="T71" fmla="*/ 0 h 1"/>
                  <a:gd name="T72" fmla="*/ 6 w 8"/>
                  <a:gd name="T73" fmla="*/ 1 h 1"/>
                  <a:gd name="T74" fmla="*/ 6 w 8"/>
                  <a:gd name="T75" fmla="*/ 0 h 1"/>
                  <a:gd name="T76" fmla="*/ 6 w 8"/>
                  <a:gd name="T77" fmla="*/ 0 h 1"/>
                  <a:gd name="T78" fmla="*/ 6 w 8"/>
                  <a:gd name="T79" fmla="*/ 0 h 1"/>
                  <a:gd name="T80" fmla="*/ 7 w 8"/>
                  <a:gd name="T81" fmla="*/ 0 h 1"/>
                  <a:gd name="T82" fmla="*/ 7 w 8"/>
                  <a:gd name="T83" fmla="*/ 0 h 1"/>
                  <a:gd name="T84" fmla="*/ 7 w 8"/>
                  <a:gd name="T85" fmla="*/ 0 h 1"/>
                  <a:gd name="T86" fmla="*/ 7 w 8"/>
                  <a:gd name="T87" fmla="*/ 0 h 1"/>
                  <a:gd name="T88" fmla="*/ 7 w 8"/>
                  <a:gd name="T89" fmla="*/ 0 h 1"/>
                  <a:gd name="T90" fmla="*/ 8 w 8"/>
                  <a:gd name="T91" fmla="*/ 0 h 1"/>
                  <a:gd name="T92" fmla="*/ 8 w 8"/>
                  <a:gd name="T93" fmla="*/ 0 h 1"/>
                  <a:gd name="T94" fmla="*/ 8 w 8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81" name="Freeform 228"/>
              <p:cNvSpPr>
                <a:spLocks/>
              </p:cNvSpPr>
              <p:nvPr/>
            </p:nvSpPr>
            <p:spPr bwMode="auto">
              <a:xfrm>
                <a:off x="2137" y="387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0 w 7"/>
                  <a:gd name="T5" fmla="*/ 0 h 1"/>
                  <a:gd name="T6" fmla="*/ 0 w 7"/>
                  <a:gd name="T7" fmla="*/ 0 h 1"/>
                  <a:gd name="T8" fmla="*/ 0 w 7"/>
                  <a:gd name="T9" fmla="*/ 0 h 1"/>
                  <a:gd name="T10" fmla="*/ 0 w 7"/>
                  <a:gd name="T11" fmla="*/ 0 h 1"/>
                  <a:gd name="T12" fmla="*/ 0 w 7"/>
                  <a:gd name="T13" fmla="*/ 0 h 1"/>
                  <a:gd name="T14" fmla="*/ 1 w 7"/>
                  <a:gd name="T15" fmla="*/ 0 h 1"/>
                  <a:gd name="T16" fmla="*/ 1 w 7"/>
                  <a:gd name="T17" fmla="*/ 0 h 1"/>
                  <a:gd name="T18" fmla="*/ 1 w 7"/>
                  <a:gd name="T19" fmla="*/ 0 h 1"/>
                  <a:gd name="T20" fmla="*/ 1 w 7"/>
                  <a:gd name="T21" fmla="*/ 0 h 1"/>
                  <a:gd name="T22" fmla="*/ 2 w 7"/>
                  <a:gd name="T23" fmla="*/ 0 h 1"/>
                  <a:gd name="T24" fmla="*/ 2 w 7"/>
                  <a:gd name="T25" fmla="*/ 0 h 1"/>
                  <a:gd name="T26" fmla="*/ 2 w 7"/>
                  <a:gd name="T27" fmla="*/ 0 h 1"/>
                  <a:gd name="T28" fmla="*/ 2 w 7"/>
                  <a:gd name="T29" fmla="*/ 0 h 1"/>
                  <a:gd name="T30" fmla="*/ 2 w 7"/>
                  <a:gd name="T31" fmla="*/ 1 h 1"/>
                  <a:gd name="T32" fmla="*/ 2 w 7"/>
                  <a:gd name="T33" fmla="*/ 1 h 1"/>
                  <a:gd name="T34" fmla="*/ 2 w 7"/>
                  <a:gd name="T35" fmla="*/ 0 h 1"/>
                  <a:gd name="T36" fmla="*/ 3 w 7"/>
                  <a:gd name="T37" fmla="*/ 0 h 1"/>
                  <a:gd name="T38" fmla="*/ 3 w 7"/>
                  <a:gd name="T39" fmla="*/ 0 h 1"/>
                  <a:gd name="T40" fmla="*/ 3 w 7"/>
                  <a:gd name="T41" fmla="*/ 0 h 1"/>
                  <a:gd name="T42" fmla="*/ 3 w 7"/>
                  <a:gd name="T43" fmla="*/ 0 h 1"/>
                  <a:gd name="T44" fmla="*/ 3 w 7"/>
                  <a:gd name="T45" fmla="*/ 0 h 1"/>
                  <a:gd name="T46" fmla="*/ 3 w 7"/>
                  <a:gd name="T47" fmla="*/ 0 h 1"/>
                  <a:gd name="T48" fmla="*/ 3 w 7"/>
                  <a:gd name="T49" fmla="*/ 0 h 1"/>
                  <a:gd name="T50" fmla="*/ 4 w 7"/>
                  <a:gd name="T51" fmla="*/ 1 h 1"/>
                  <a:gd name="T52" fmla="*/ 4 w 7"/>
                  <a:gd name="T53" fmla="*/ 1 h 1"/>
                  <a:gd name="T54" fmla="*/ 4 w 7"/>
                  <a:gd name="T55" fmla="*/ 1 h 1"/>
                  <a:gd name="T56" fmla="*/ 4 w 7"/>
                  <a:gd name="T57" fmla="*/ 0 h 1"/>
                  <a:gd name="T58" fmla="*/ 5 w 7"/>
                  <a:gd name="T59" fmla="*/ 0 h 1"/>
                  <a:gd name="T60" fmla="*/ 5 w 7"/>
                  <a:gd name="T61" fmla="*/ 0 h 1"/>
                  <a:gd name="T62" fmla="*/ 5 w 7"/>
                  <a:gd name="T63" fmla="*/ 1 h 1"/>
                  <a:gd name="T64" fmla="*/ 5 w 7"/>
                  <a:gd name="T65" fmla="*/ 1 h 1"/>
                  <a:gd name="T66" fmla="*/ 5 w 7"/>
                  <a:gd name="T67" fmla="*/ 0 h 1"/>
                  <a:gd name="T68" fmla="*/ 5 w 7"/>
                  <a:gd name="T69" fmla="*/ 0 h 1"/>
                  <a:gd name="T70" fmla="*/ 5 w 7"/>
                  <a:gd name="T71" fmla="*/ 0 h 1"/>
                  <a:gd name="T72" fmla="*/ 5 w 7"/>
                  <a:gd name="T73" fmla="*/ 1 h 1"/>
                  <a:gd name="T74" fmla="*/ 5 w 7"/>
                  <a:gd name="T75" fmla="*/ 1 h 1"/>
                  <a:gd name="T76" fmla="*/ 5 w 7"/>
                  <a:gd name="T77" fmla="*/ 0 h 1"/>
                  <a:gd name="T78" fmla="*/ 6 w 7"/>
                  <a:gd name="T79" fmla="*/ 0 h 1"/>
                  <a:gd name="T80" fmla="*/ 6 w 7"/>
                  <a:gd name="T81" fmla="*/ 0 h 1"/>
                  <a:gd name="T82" fmla="*/ 6 w 7"/>
                  <a:gd name="T83" fmla="*/ 1 h 1"/>
                  <a:gd name="T84" fmla="*/ 6 w 7"/>
                  <a:gd name="T85" fmla="*/ 1 h 1"/>
                  <a:gd name="T86" fmla="*/ 7 w 7"/>
                  <a:gd name="T87" fmla="*/ 1 h 1"/>
                  <a:gd name="T88" fmla="*/ 7 w 7"/>
                  <a:gd name="T89" fmla="*/ 0 h 1"/>
                  <a:gd name="T90" fmla="*/ 7 w 7"/>
                  <a:gd name="T91" fmla="*/ 0 h 1"/>
                  <a:gd name="T92" fmla="*/ 7 w 7"/>
                  <a:gd name="T93" fmla="*/ 0 h 1"/>
                  <a:gd name="T94" fmla="*/ 7 w 7"/>
                  <a:gd name="T95" fmla="*/ 0 h 1"/>
                  <a:gd name="T96" fmla="*/ 7 w 7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83" name="Freeform 229"/>
              <p:cNvSpPr>
                <a:spLocks/>
              </p:cNvSpPr>
              <p:nvPr/>
            </p:nvSpPr>
            <p:spPr bwMode="auto">
              <a:xfrm>
                <a:off x="2144" y="3879"/>
                <a:ext cx="9" cy="1"/>
              </a:xfrm>
              <a:custGeom>
                <a:avLst/>
                <a:gdLst>
                  <a:gd name="T0" fmla="*/ 1 w 9"/>
                  <a:gd name="T1" fmla="*/ 0 h 1"/>
                  <a:gd name="T2" fmla="*/ 1 w 9"/>
                  <a:gd name="T3" fmla="*/ 0 h 1"/>
                  <a:gd name="T4" fmla="*/ 1 w 9"/>
                  <a:gd name="T5" fmla="*/ 1 h 1"/>
                  <a:gd name="T6" fmla="*/ 1 w 9"/>
                  <a:gd name="T7" fmla="*/ 1 h 1"/>
                  <a:gd name="T8" fmla="*/ 1 w 9"/>
                  <a:gd name="T9" fmla="*/ 0 h 1"/>
                  <a:gd name="T10" fmla="*/ 1 w 9"/>
                  <a:gd name="T11" fmla="*/ 0 h 1"/>
                  <a:gd name="T12" fmla="*/ 2 w 9"/>
                  <a:gd name="T13" fmla="*/ 0 h 1"/>
                  <a:gd name="T14" fmla="*/ 2 w 9"/>
                  <a:gd name="T15" fmla="*/ 0 h 1"/>
                  <a:gd name="T16" fmla="*/ 2 w 9"/>
                  <a:gd name="T17" fmla="*/ 1 h 1"/>
                  <a:gd name="T18" fmla="*/ 2 w 9"/>
                  <a:gd name="T19" fmla="*/ 1 h 1"/>
                  <a:gd name="T20" fmla="*/ 2 w 9"/>
                  <a:gd name="T21" fmla="*/ 1 h 1"/>
                  <a:gd name="T22" fmla="*/ 2 w 9"/>
                  <a:gd name="T23" fmla="*/ 0 h 1"/>
                  <a:gd name="T24" fmla="*/ 3 w 9"/>
                  <a:gd name="T25" fmla="*/ 0 h 1"/>
                  <a:gd name="T26" fmla="*/ 3 w 9"/>
                  <a:gd name="T27" fmla="*/ 1 h 1"/>
                  <a:gd name="T28" fmla="*/ 3 w 9"/>
                  <a:gd name="T29" fmla="*/ 1 h 1"/>
                  <a:gd name="T30" fmla="*/ 3 w 9"/>
                  <a:gd name="T31" fmla="*/ 0 h 1"/>
                  <a:gd name="T32" fmla="*/ 4 w 9"/>
                  <a:gd name="T33" fmla="*/ 0 h 1"/>
                  <a:gd name="T34" fmla="*/ 4 w 9"/>
                  <a:gd name="T35" fmla="*/ 0 h 1"/>
                  <a:gd name="T36" fmla="*/ 4 w 9"/>
                  <a:gd name="T37" fmla="*/ 0 h 1"/>
                  <a:gd name="T38" fmla="*/ 4 w 9"/>
                  <a:gd name="T39" fmla="*/ 0 h 1"/>
                  <a:gd name="T40" fmla="*/ 4 w 9"/>
                  <a:gd name="T41" fmla="*/ 0 h 1"/>
                  <a:gd name="T42" fmla="*/ 4 w 9"/>
                  <a:gd name="T43" fmla="*/ 0 h 1"/>
                  <a:gd name="T44" fmla="*/ 4 w 9"/>
                  <a:gd name="T45" fmla="*/ 0 h 1"/>
                  <a:gd name="T46" fmla="*/ 4 w 9"/>
                  <a:gd name="T47" fmla="*/ 0 h 1"/>
                  <a:gd name="T48" fmla="*/ 4 w 9"/>
                  <a:gd name="T49" fmla="*/ 0 h 1"/>
                  <a:gd name="T50" fmla="*/ 5 w 9"/>
                  <a:gd name="T51" fmla="*/ 0 h 1"/>
                  <a:gd name="T52" fmla="*/ 5 w 9"/>
                  <a:gd name="T53" fmla="*/ 0 h 1"/>
                  <a:gd name="T54" fmla="*/ 5 w 9"/>
                  <a:gd name="T55" fmla="*/ 0 h 1"/>
                  <a:gd name="T56" fmla="*/ 5 w 9"/>
                  <a:gd name="T57" fmla="*/ 0 h 1"/>
                  <a:gd name="T58" fmla="*/ 5 w 9"/>
                  <a:gd name="T59" fmla="*/ 0 h 1"/>
                  <a:gd name="T60" fmla="*/ 6 w 9"/>
                  <a:gd name="T61" fmla="*/ 0 h 1"/>
                  <a:gd name="T62" fmla="*/ 6 w 9"/>
                  <a:gd name="T63" fmla="*/ 0 h 1"/>
                  <a:gd name="T64" fmla="*/ 6 w 9"/>
                  <a:gd name="T65" fmla="*/ 0 h 1"/>
                  <a:gd name="T66" fmla="*/ 6 w 9"/>
                  <a:gd name="T67" fmla="*/ 1 h 1"/>
                  <a:gd name="T68" fmla="*/ 6 w 9"/>
                  <a:gd name="T69" fmla="*/ 1 h 1"/>
                  <a:gd name="T70" fmla="*/ 6 w 9"/>
                  <a:gd name="T71" fmla="*/ 1 h 1"/>
                  <a:gd name="T72" fmla="*/ 6 w 9"/>
                  <a:gd name="T73" fmla="*/ 1 h 1"/>
                  <a:gd name="T74" fmla="*/ 6 w 9"/>
                  <a:gd name="T75" fmla="*/ 1 h 1"/>
                  <a:gd name="T76" fmla="*/ 7 w 9"/>
                  <a:gd name="T77" fmla="*/ 1 h 1"/>
                  <a:gd name="T78" fmla="*/ 7 w 9"/>
                  <a:gd name="T79" fmla="*/ 0 h 1"/>
                  <a:gd name="T80" fmla="*/ 8 w 9"/>
                  <a:gd name="T81" fmla="*/ 0 h 1"/>
                  <a:gd name="T82" fmla="*/ 8 w 9"/>
                  <a:gd name="T83" fmla="*/ 0 h 1"/>
                  <a:gd name="T84" fmla="*/ 8 w 9"/>
                  <a:gd name="T85" fmla="*/ 0 h 1"/>
                  <a:gd name="T86" fmla="*/ 8 w 9"/>
                  <a:gd name="T87" fmla="*/ 0 h 1"/>
                  <a:gd name="T88" fmla="*/ 8 w 9"/>
                  <a:gd name="T89" fmla="*/ 1 h 1"/>
                  <a:gd name="T90" fmla="*/ 8 w 9"/>
                  <a:gd name="T91" fmla="*/ 1 h 1"/>
                  <a:gd name="T92" fmla="*/ 8 w 9"/>
                  <a:gd name="T93" fmla="*/ 1 h 1"/>
                  <a:gd name="T94" fmla="*/ 9 w 9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84" name="Freeform 230"/>
              <p:cNvSpPr>
                <a:spLocks/>
              </p:cNvSpPr>
              <p:nvPr/>
            </p:nvSpPr>
            <p:spPr bwMode="auto">
              <a:xfrm>
                <a:off x="2153" y="387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0 w 7"/>
                  <a:gd name="T5" fmla="*/ 0 h 1"/>
                  <a:gd name="T6" fmla="*/ 0 w 7"/>
                  <a:gd name="T7" fmla="*/ 0 h 1"/>
                  <a:gd name="T8" fmla="*/ 0 w 7"/>
                  <a:gd name="T9" fmla="*/ 0 h 1"/>
                  <a:gd name="T10" fmla="*/ 0 w 7"/>
                  <a:gd name="T11" fmla="*/ 1 h 1"/>
                  <a:gd name="T12" fmla="*/ 1 w 7"/>
                  <a:gd name="T13" fmla="*/ 0 h 1"/>
                  <a:gd name="T14" fmla="*/ 1 w 7"/>
                  <a:gd name="T15" fmla="*/ 0 h 1"/>
                  <a:gd name="T16" fmla="*/ 1 w 7"/>
                  <a:gd name="T17" fmla="*/ 0 h 1"/>
                  <a:gd name="T18" fmla="*/ 1 w 7"/>
                  <a:gd name="T19" fmla="*/ 0 h 1"/>
                  <a:gd name="T20" fmla="*/ 2 w 7"/>
                  <a:gd name="T21" fmla="*/ 0 h 1"/>
                  <a:gd name="T22" fmla="*/ 2 w 7"/>
                  <a:gd name="T23" fmla="*/ 0 h 1"/>
                  <a:gd name="T24" fmla="*/ 2 w 7"/>
                  <a:gd name="T25" fmla="*/ 0 h 1"/>
                  <a:gd name="T26" fmla="*/ 2 w 7"/>
                  <a:gd name="T27" fmla="*/ 0 h 1"/>
                  <a:gd name="T28" fmla="*/ 2 w 7"/>
                  <a:gd name="T29" fmla="*/ 0 h 1"/>
                  <a:gd name="T30" fmla="*/ 2 w 7"/>
                  <a:gd name="T31" fmla="*/ 1 h 1"/>
                  <a:gd name="T32" fmla="*/ 2 w 7"/>
                  <a:gd name="T33" fmla="*/ 1 h 1"/>
                  <a:gd name="T34" fmla="*/ 2 w 7"/>
                  <a:gd name="T35" fmla="*/ 1 h 1"/>
                  <a:gd name="T36" fmla="*/ 2 w 7"/>
                  <a:gd name="T37" fmla="*/ 1 h 1"/>
                  <a:gd name="T38" fmla="*/ 2 w 7"/>
                  <a:gd name="T39" fmla="*/ 1 h 1"/>
                  <a:gd name="T40" fmla="*/ 2 w 7"/>
                  <a:gd name="T41" fmla="*/ 1 h 1"/>
                  <a:gd name="T42" fmla="*/ 3 w 7"/>
                  <a:gd name="T43" fmla="*/ 1 h 1"/>
                  <a:gd name="T44" fmla="*/ 3 w 7"/>
                  <a:gd name="T45" fmla="*/ 0 h 1"/>
                  <a:gd name="T46" fmla="*/ 3 w 7"/>
                  <a:gd name="T47" fmla="*/ 0 h 1"/>
                  <a:gd name="T48" fmla="*/ 4 w 7"/>
                  <a:gd name="T49" fmla="*/ 0 h 1"/>
                  <a:gd name="T50" fmla="*/ 4 w 7"/>
                  <a:gd name="T51" fmla="*/ 0 h 1"/>
                  <a:gd name="T52" fmla="*/ 4 w 7"/>
                  <a:gd name="T53" fmla="*/ 1 h 1"/>
                  <a:gd name="T54" fmla="*/ 4 w 7"/>
                  <a:gd name="T55" fmla="*/ 1 h 1"/>
                  <a:gd name="T56" fmla="*/ 4 w 7"/>
                  <a:gd name="T57" fmla="*/ 1 h 1"/>
                  <a:gd name="T58" fmla="*/ 5 w 7"/>
                  <a:gd name="T59" fmla="*/ 1 h 1"/>
                  <a:gd name="T60" fmla="*/ 5 w 7"/>
                  <a:gd name="T61" fmla="*/ 0 h 1"/>
                  <a:gd name="T62" fmla="*/ 5 w 7"/>
                  <a:gd name="T63" fmla="*/ 0 h 1"/>
                  <a:gd name="T64" fmla="*/ 5 w 7"/>
                  <a:gd name="T65" fmla="*/ 1 h 1"/>
                  <a:gd name="T66" fmla="*/ 5 w 7"/>
                  <a:gd name="T67" fmla="*/ 1 h 1"/>
                  <a:gd name="T68" fmla="*/ 5 w 7"/>
                  <a:gd name="T69" fmla="*/ 0 h 1"/>
                  <a:gd name="T70" fmla="*/ 6 w 7"/>
                  <a:gd name="T71" fmla="*/ 0 h 1"/>
                  <a:gd name="T72" fmla="*/ 6 w 7"/>
                  <a:gd name="T73" fmla="*/ 0 h 1"/>
                  <a:gd name="T74" fmla="*/ 6 w 7"/>
                  <a:gd name="T75" fmla="*/ 0 h 1"/>
                  <a:gd name="T76" fmla="*/ 6 w 7"/>
                  <a:gd name="T77" fmla="*/ 0 h 1"/>
                  <a:gd name="T78" fmla="*/ 6 w 7"/>
                  <a:gd name="T79" fmla="*/ 1 h 1"/>
                  <a:gd name="T80" fmla="*/ 6 w 7"/>
                  <a:gd name="T81" fmla="*/ 0 h 1"/>
                  <a:gd name="T82" fmla="*/ 6 w 7"/>
                  <a:gd name="T83" fmla="*/ 0 h 1"/>
                  <a:gd name="T84" fmla="*/ 7 w 7"/>
                  <a:gd name="T85" fmla="*/ 1 h 1"/>
                  <a:gd name="T86" fmla="*/ 7 w 7"/>
                  <a:gd name="T87" fmla="*/ 1 h 1"/>
                  <a:gd name="T88" fmla="*/ 7 w 7"/>
                  <a:gd name="T89" fmla="*/ 1 h 1"/>
                  <a:gd name="T90" fmla="*/ 7 w 7"/>
                  <a:gd name="T91" fmla="*/ 1 h 1"/>
                  <a:gd name="T92" fmla="*/ 7 w 7"/>
                  <a:gd name="T93" fmla="*/ 0 h 1"/>
                  <a:gd name="T94" fmla="*/ 7 w 7"/>
                  <a:gd name="T95" fmla="*/ 1 h 1"/>
                  <a:gd name="T96" fmla="*/ 7 w 7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85" name="Freeform 231"/>
              <p:cNvSpPr>
                <a:spLocks/>
              </p:cNvSpPr>
              <p:nvPr/>
            </p:nvSpPr>
            <p:spPr bwMode="auto">
              <a:xfrm>
                <a:off x="2160" y="3879"/>
                <a:ext cx="9" cy="1"/>
              </a:xfrm>
              <a:custGeom>
                <a:avLst/>
                <a:gdLst>
                  <a:gd name="T0" fmla="*/ 1 w 9"/>
                  <a:gd name="T1" fmla="*/ 1 h 1"/>
                  <a:gd name="T2" fmla="*/ 1 w 9"/>
                  <a:gd name="T3" fmla="*/ 1 h 1"/>
                  <a:gd name="T4" fmla="*/ 1 w 9"/>
                  <a:gd name="T5" fmla="*/ 1 h 1"/>
                  <a:gd name="T6" fmla="*/ 1 w 9"/>
                  <a:gd name="T7" fmla="*/ 0 h 1"/>
                  <a:gd name="T8" fmla="*/ 2 w 9"/>
                  <a:gd name="T9" fmla="*/ 0 h 1"/>
                  <a:gd name="T10" fmla="*/ 2 w 9"/>
                  <a:gd name="T11" fmla="*/ 0 h 1"/>
                  <a:gd name="T12" fmla="*/ 2 w 9"/>
                  <a:gd name="T13" fmla="*/ 1 h 1"/>
                  <a:gd name="T14" fmla="*/ 2 w 9"/>
                  <a:gd name="T15" fmla="*/ 0 h 1"/>
                  <a:gd name="T16" fmla="*/ 3 w 9"/>
                  <a:gd name="T17" fmla="*/ 0 h 1"/>
                  <a:gd name="T18" fmla="*/ 3 w 9"/>
                  <a:gd name="T19" fmla="*/ 0 h 1"/>
                  <a:gd name="T20" fmla="*/ 3 w 9"/>
                  <a:gd name="T21" fmla="*/ 1 h 1"/>
                  <a:gd name="T22" fmla="*/ 3 w 9"/>
                  <a:gd name="T23" fmla="*/ 1 h 1"/>
                  <a:gd name="T24" fmla="*/ 3 w 9"/>
                  <a:gd name="T25" fmla="*/ 1 h 1"/>
                  <a:gd name="T26" fmla="*/ 3 w 9"/>
                  <a:gd name="T27" fmla="*/ 1 h 1"/>
                  <a:gd name="T28" fmla="*/ 3 w 9"/>
                  <a:gd name="T29" fmla="*/ 1 h 1"/>
                  <a:gd name="T30" fmla="*/ 3 w 9"/>
                  <a:gd name="T31" fmla="*/ 1 h 1"/>
                  <a:gd name="T32" fmla="*/ 4 w 9"/>
                  <a:gd name="T33" fmla="*/ 1 h 1"/>
                  <a:gd name="T34" fmla="*/ 4 w 9"/>
                  <a:gd name="T35" fmla="*/ 1 h 1"/>
                  <a:gd name="T36" fmla="*/ 4 w 9"/>
                  <a:gd name="T37" fmla="*/ 1 h 1"/>
                  <a:gd name="T38" fmla="*/ 4 w 9"/>
                  <a:gd name="T39" fmla="*/ 1 h 1"/>
                  <a:gd name="T40" fmla="*/ 4 w 9"/>
                  <a:gd name="T41" fmla="*/ 1 h 1"/>
                  <a:gd name="T42" fmla="*/ 4 w 9"/>
                  <a:gd name="T43" fmla="*/ 1 h 1"/>
                  <a:gd name="T44" fmla="*/ 5 w 9"/>
                  <a:gd name="T45" fmla="*/ 1 h 1"/>
                  <a:gd name="T46" fmla="*/ 5 w 9"/>
                  <a:gd name="T47" fmla="*/ 1 h 1"/>
                  <a:gd name="T48" fmla="*/ 5 w 9"/>
                  <a:gd name="T49" fmla="*/ 1 h 1"/>
                  <a:gd name="T50" fmla="*/ 5 w 9"/>
                  <a:gd name="T51" fmla="*/ 0 h 1"/>
                  <a:gd name="T52" fmla="*/ 5 w 9"/>
                  <a:gd name="T53" fmla="*/ 1 h 1"/>
                  <a:gd name="T54" fmla="*/ 5 w 9"/>
                  <a:gd name="T55" fmla="*/ 0 h 1"/>
                  <a:gd name="T56" fmla="*/ 6 w 9"/>
                  <a:gd name="T57" fmla="*/ 0 h 1"/>
                  <a:gd name="T58" fmla="*/ 6 w 9"/>
                  <a:gd name="T59" fmla="*/ 0 h 1"/>
                  <a:gd name="T60" fmla="*/ 6 w 9"/>
                  <a:gd name="T61" fmla="*/ 1 h 1"/>
                  <a:gd name="T62" fmla="*/ 6 w 9"/>
                  <a:gd name="T63" fmla="*/ 1 h 1"/>
                  <a:gd name="T64" fmla="*/ 6 w 9"/>
                  <a:gd name="T65" fmla="*/ 0 h 1"/>
                  <a:gd name="T66" fmla="*/ 7 w 9"/>
                  <a:gd name="T67" fmla="*/ 1 h 1"/>
                  <a:gd name="T68" fmla="*/ 7 w 9"/>
                  <a:gd name="T69" fmla="*/ 1 h 1"/>
                  <a:gd name="T70" fmla="*/ 7 w 9"/>
                  <a:gd name="T71" fmla="*/ 1 h 1"/>
                  <a:gd name="T72" fmla="*/ 7 w 9"/>
                  <a:gd name="T73" fmla="*/ 1 h 1"/>
                  <a:gd name="T74" fmla="*/ 7 w 9"/>
                  <a:gd name="T75" fmla="*/ 1 h 1"/>
                  <a:gd name="T76" fmla="*/ 8 w 9"/>
                  <a:gd name="T77" fmla="*/ 0 h 1"/>
                  <a:gd name="T78" fmla="*/ 8 w 9"/>
                  <a:gd name="T79" fmla="*/ 0 h 1"/>
                  <a:gd name="T80" fmla="*/ 8 w 9"/>
                  <a:gd name="T81" fmla="*/ 0 h 1"/>
                  <a:gd name="T82" fmla="*/ 8 w 9"/>
                  <a:gd name="T83" fmla="*/ 0 h 1"/>
                  <a:gd name="T84" fmla="*/ 8 w 9"/>
                  <a:gd name="T85" fmla="*/ 0 h 1"/>
                  <a:gd name="T86" fmla="*/ 8 w 9"/>
                  <a:gd name="T87" fmla="*/ 0 h 1"/>
                  <a:gd name="T88" fmla="*/ 8 w 9"/>
                  <a:gd name="T89" fmla="*/ 0 h 1"/>
                  <a:gd name="T90" fmla="*/ 9 w 9"/>
                  <a:gd name="T91" fmla="*/ 0 h 1"/>
                  <a:gd name="T92" fmla="*/ 9 w 9"/>
                  <a:gd name="T93" fmla="*/ 1 h 1"/>
                  <a:gd name="T94" fmla="*/ 9 w 9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86" name="Freeform 232"/>
              <p:cNvSpPr>
                <a:spLocks/>
              </p:cNvSpPr>
              <p:nvPr/>
            </p:nvSpPr>
            <p:spPr bwMode="auto">
              <a:xfrm>
                <a:off x="2169" y="3879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1 w 8"/>
                  <a:gd name="T5" fmla="*/ 1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0 h 1"/>
                  <a:gd name="T16" fmla="*/ 2 w 8"/>
                  <a:gd name="T17" fmla="*/ 1 h 1"/>
                  <a:gd name="T18" fmla="*/ 2 w 8"/>
                  <a:gd name="T19" fmla="*/ 1 h 1"/>
                  <a:gd name="T20" fmla="*/ 2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3 w 8"/>
                  <a:gd name="T27" fmla="*/ 1 h 1"/>
                  <a:gd name="T28" fmla="*/ 3 w 8"/>
                  <a:gd name="T29" fmla="*/ 1 h 1"/>
                  <a:gd name="T30" fmla="*/ 3 w 8"/>
                  <a:gd name="T31" fmla="*/ 1 h 1"/>
                  <a:gd name="T32" fmla="*/ 3 w 8"/>
                  <a:gd name="T33" fmla="*/ 1 h 1"/>
                  <a:gd name="T34" fmla="*/ 3 w 8"/>
                  <a:gd name="T35" fmla="*/ 0 h 1"/>
                  <a:gd name="T36" fmla="*/ 4 w 8"/>
                  <a:gd name="T37" fmla="*/ 1 h 1"/>
                  <a:gd name="T38" fmla="*/ 4 w 8"/>
                  <a:gd name="T39" fmla="*/ 1 h 1"/>
                  <a:gd name="T40" fmla="*/ 4 w 8"/>
                  <a:gd name="T41" fmla="*/ 1 h 1"/>
                  <a:gd name="T42" fmla="*/ 4 w 8"/>
                  <a:gd name="T43" fmla="*/ 0 h 1"/>
                  <a:gd name="T44" fmla="*/ 4 w 8"/>
                  <a:gd name="T45" fmla="*/ 1 h 1"/>
                  <a:gd name="T46" fmla="*/ 4 w 8"/>
                  <a:gd name="T47" fmla="*/ 0 h 1"/>
                  <a:gd name="T48" fmla="*/ 5 w 8"/>
                  <a:gd name="T49" fmla="*/ 1 h 1"/>
                  <a:gd name="T50" fmla="*/ 5 w 8"/>
                  <a:gd name="T51" fmla="*/ 1 h 1"/>
                  <a:gd name="T52" fmla="*/ 5 w 8"/>
                  <a:gd name="T53" fmla="*/ 1 h 1"/>
                  <a:gd name="T54" fmla="*/ 5 w 8"/>
                  <a:gd name="T55" fmla="*/ 1 h 1"/>
                  <a:gd name="T56" fmla="*/ 5 w 8"/>
                  <a:gd name="T57" fmla="*/ 1 h 1"/>
                  <a:gd name="T58" fmla="*/ 5 w 8"/>
                  <a:gd name="T59" fmla="*/ 0 h 1"/>
                  <a:gd name="T60" fmla="*/ 6 w 8"/>
                  <a:gd name="T61" fmla="*/ 1 h 1"/>
                  <a:gd name="T62" fmla="*/ 6 w 8"/>
                  <a:gd name="T63" fmla="*/ 1 h 1"/>
                  <a:gd name="T64" fmla="*/ 6 w 8"/>
                  <a:gd name="T65" fmla="*/ 1 h 1"/>
                  <a:gd name="T66" fmla="*/ 6 w 8"/>
                  <a:gd name="T67" fmla="*/ 0 h 1"/>
                  <a:gd name="T68" fmla="*/ 6 w 8"/>
                  <a:gd name="T69" fmla="*/ 0 h 1"/>
                  <a:gd name="T70" fmla="*/ 6 w 8"/>
                  <a:gd name="T71" fmla="*/ 0 h 1"/>
                  <a:gd name="T72" fmla="*/ 6 w 8"/>
                  <a:gd name="T73" fmla="*/ 0 h 1"/>
                  <a:gd name="T74" fmla="*/ 7 w 8"/>
                  <a:gd name="T75" fmla="*/ 1 h 1"/>
                  <a:gd name="T76" fmla="*/ 7 w 8"/>
                  <a:gd name="T77" fmla="*/ 1 h 1"/>
                  <a:gd name="T78" fmla="*/ 7 w 8"/>
                  <a:gd name="T79" fmla="*/ 1 h 1"/>
                  <a:gd name="T80" fmla="*/ 7 w 8"/>
                  <a:gd name="T81" fmla="*/ 1 h 1"/>
                  <a:gd name="T82" fmla="*/ 8 w 8"/>
                  <a:gd name="T83" fmla="*/ 0 h 1"/>
                  <a:gd name="T84" fmla="*/ 8 w 8"/>
                  <a:gd name="T85" fmla="*/ 0 h 1"/>
                  <a:gd name="T86" fmla="*/ 8 w 8"/>
                  <a:gd name="T87" fmla="*/ 0 h 1"/>
                  <a:gd name="T88" fmla="*/ 8 w 8"/>
                  <a:gd name="T89" fmla="*/ 0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88" name="Freeform 233"/>
              <p:cNvSpPr>
                <a:spLocks/>
              </p:cNvSpPr>
              <p:nvPr/>
            </p:nvSpPr>
            <p:spPr bwMode="auto">
              <a:xfrm>
                <a:off x="2177" y="3879"/>
                <a:ext cx="8" cy="1"/>
              </a:xfrm>
              <a:custGeom>
                <a:avLst/>
                <a:gdLst>
                  <a:gd name="T0" fmla="*/ 1 w 8"/>
                  <a:gd name="T1" fmla="*/ 1 h 1"/>
                  <a:gd name="T2" fmla="*/ 1 w 8"/>
                  <a:gd name="T3" fmla="*/ 1 h 1"/>
                  <a:gd name="T4" fmla="*/ 1 w 8"/>
                  <a:gd name="T5" fmla="*/ 1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0 h 1"/>
                  <a:gd name="T12" fmla="*/ 2 w 8"/>
                  <a:gd name="T13" fmla="*/ 0 h 1"/>
                  <a:gd name="T14" fmla="*/ 2 w 8"/>
                  <a:gd name="T15" fmla="*/ 0 h 1"/>
                  <a:gd name="T16" fmla="*/ 2 w 8"/>
                  <a:gd name="T17" fmla="*/ 1 h 1"/>
                  <a:gd name="T18" fmla="*/ 2 w 8"/>
                  <a:gd name="T19" fmla="*/ 1 h 1"/>
                  <a:gd name="T20" fmla="*/ 2 w 8"/>
                  <a:gd name="T21" fmla="*/ 1 h 1"/>
                  <a:gd name="T22" fmla="*/ 3 w 8"/>
                  <a:gd name="T23" fmla="*/ 1 h 1"/>
                  <a:gd name="T24" fmla="*/ 3 w 8"/>
                  <a:gd name="T25" fmla="*/ 0 h 1"/>
                  <a:gd name="T26" fmla="*/ 3 w 8"/>
                  <a:gd name="T27" fmla="*/ 0 h 1"/>
                  <a:gd name="T28" fmla="*/ 3 w 8"/>
                  <a:gd name="T29" fmla="*/ 0 h 1"/>
                  <a:gd name="T30" fmla="*/ 3 w 8"/>
                  <a:gd name="T31" fmla="*/ 0 h 1"/>
                  <a:gd name="T32" fmla="*/ 3 w 8"/>
                  <a:gd name="T33" fmla="*/ 0 h 1"/>
                  <a:gd name="T34" fmla="*/ 3 w 8"/>
                  <a:gd name="T35" fmla="*/ 1 h 1"/>
                  <a:gd name="T36" fmla="*/ 3 w 8"/>
                  <a:gd name="T37" fmla="*/ 1 h 1"/>
                  <a:gd name="T38" fmla="*/ 4 w 8"/>
                  <a:gd name="T39" fmla="*/ 1 h 1"/>
                  <a:gd name="T40" fmla="*/ 4 w 8"/>
                  <a:gd name="T41" fmla="*/ 1 h 1"/>
                  <a:gd name="T42" fmla="*/ 4 w 8"/>
                  <a:gd name="T43" fmla="*/ 0 h 1"/>
                  <a:gd name="T44" fmla="*/ 4 w 8"/>
                  <a:gd name="T45" fmla="*/ 0 h 1"/>
                  <a:gd name="T46" fmla="*/ 4 w 8"/>
                  <a:gd name="T47" fmla="*/ 0 h 1"/>
                  <a:gd name="T48" fmla="*/ 4 w 8"/>
                  <a:gd name="T49" fmla="*/ 0 h 1"/>
                  <a:gd name="T50" fmla="*/ 5 w 8"/>
                  <a:gd name="T51" fmla="*/ 1 h 1"/>
                  <a:gd name="T52" fmla="*/ 5 w 8"/>
                  <a:gd name="T53" fmla="*/ 1 h 1"/>
                  <a:gd name="T54" fmla="*/ 5 w 8"/>
                  <a:gd name="T55" fmla="*/ 1 h 1"/>
                  <a:gd name="T56" fmla="*/ 5 w 8"/>
                  <a:gd name="T57" fmla="*/ 0 h 1"/>
                  <a:gd name="T58" fmla="*/ 6 w 8"/>
                  <a:gd name="T59" fmla="*/ 0 h 1"/>
                  <a:gd name="T60" fmla="*/ 6 w 8"/>
                  <a:gd name="T61" fmla="*/ 0 h 1"/>
                  <a:gd name="T62" fmla="*/ 6 w 8"/>
                  <a:gd name="T63" fmla="*/ 1 h 1"/>
                  <a:gd name="T64" fmla="*/ 6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0 h 1"/>
                  <a:gd name="T74" fmla="*/ 6 w 8"/>
                  <a:gd name="T75" fmla="*/ 1 h 1"/>
                  <a:gd name="T76" fmla="*/ 6 w 8"/>
                  <a:gd name="T77" fmla="*/ 1 h 1"/>
                  <a:gd name="T78" fmla="*/ 7 w 8"/>
                  <a:gd name="T79" fmla="*/ 1 h 1"/>
                  <a:gd name="T80" fmla="*/ 7 w 8"/>
                  <a:gd name="T81" fmla="*/ 0 h 1"/>
                  <a:gd name="T82" fmla="*/ 7 w 8"/>
                  <a:gd name="T83" fmla="*/ 1 h 1"/>
                  <a:gd name="T84" fmla="*/ 7 w 8"/>
                  <a:gd name="T85" fmla="*/ 1 h 1"/>
                  <a:gd name="T86" fmla="*/ 8 w 8"/>
                  <a:gd name="T87" fmla="*/ 1 h 1"/>
                  <a:gd name="T88" fmla="*/ 8 w 8"/>
                  <a:gd name="T89" fmla="*/ 1 h 1"/>
                  <a:gd name="T90" fmla="*/ 8 w 8"/>
                  <a:gd name="T91" fmla="*/ 1 h 1"/>
                  <a:gd name="T92" fmla="*/ 8 w 8"/>
                  <a:gd name="T93" fmla="*/ 0 h 1"/>
                  <a:gd name="T94" fmla="*/ 8 w 8"/>
                  <a:gd name="T95" fmla="*/ 1 h 1"/>
                  <a:gd name="T96" fmla="*/ 8 w 8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89" name="Freeform 234"/>
              <p:cNvSpPr>
                <a:spLocks/>
              </p:cNvSpPr>
              <p:nvPr/>
            </p:nvSpPr>
            <p:spPr bwMode="auto">
              <a:xfrm>
                <a:off x="2185" y="3879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1 w 8"/>
                  <a:gd name="T5" fmla="*/ 1 h 1"/>
                  <a:gd name="T6" fmla="*/ 1 w 8"/>
                  <a:gd name="T7" fmla="*/ 0 h 1"/>
                  <a:gd name="T8" fmla="*/ 1 w 8"/>
                  <a:gd name="T9" fmla="*/ 1 h 1"/>
                  <a:gd name="T10" fmla="*/ 1 w 8"/>
                  <a:gd name="T11" fmla="*/ 1 h 1"/>
                  <a:gd name="T12" fmla="*/ 1 w 8"/>
                  <a:gd name="T13" fmla="*/ 1 h 1"/>
                  <a:gd name="T14" fmla="*/ 1 w 8"/>
                  <a:gd name="T15" fmla="*/ 1 h 1"/>
                  <a:gd name="T16" fmla="*/ 2 w 8"/>
                  <a:gd name="T17" fmla="*/ 1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0 h 1"/>
                  <a:gd name="T24" fmla="*/ 3 w 8"/>
                  <a:gd name="T25" fmla="*/ 1 h 1"/>
                  <a:gd name="T26" fmla="*/ 3 w 8"/>
                  <a:gd name="T27" fmla="*/ 1 h 1"/>
                  <a:gd name="T28" fmla="*/ 3 w 8"/>
                  <a:gd name="T29" fmla="*/ 1 h 1"/>
                  <a:gd name="T30" fmla="*/ 3 w 8"/>
                  <a:gd name="T31" fmla="*/ 1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4 w 8"/>
                  <a:gd name="T39" fmla="*/ 1 h 1"/>
                  <a:gd name="T40" fmla="*/ 4 w 8"/>
                  <a:gd name="T41" fmla="*/ 1 h 1"/>
                  <a:gd name="T42" fmla="*/ 4 w 8"/>
                  <a:gd name="T43" fmla="*/ 1 h 1"/>
                  <a:gd name="T44" fmla="*/ 4 w 8"/>
                  <a:gd name="T45" fmla="*/ 1 h 1"/>
                  <a:gd name="T46" fmla="*/ 5 w 8"/>
                  <a:gd name="T47" fmla="*/ 0 h 1"/>
                  <a:gd name="T48" fmla="*/ 5 w 8"/>
                  <a:gd name="T49" fmla="*/ 0 h 1"/>
                  <a:gd name="T50" fmla="*/ 5 w 8"/>
                  <a:gd name="T51" fmla="*/ 1 h 1"/>
                  <a:gd name="T52" fmla="*/ 5 w 8"/>
                  <a:gd name="T53" fmla="*/ 1 h 1"/>
                  <a:gd name="T54" fmla="*/ 5 w 8"/>
                  <a:gd name="T55" fmla="*/ 1 h 1"/>
                  <a:gd name="T56" fmla="*/ 5 w 8"/>
                  <a:gd name="T57" fmla="*/ 1 h 1"/>
                  <a:gd name="T58" fmla="*/ 5 w 8"/>
                  <a:gd name="T59" fmla="*/ 1 h 1"/>
                  <a:gd name="T60" fmla="*/ 5 w 8"/>
                  <a:gd name="T61" fmla="*/ 1 h 1"/>
                  <a:gd name="T62" fmla="*/ 5 w 8"/>
                  <a:gd name="T63" fmla="*/ 1 h 1"/>
                  <a:gd name="T64" fmla="*/ 5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7 w 8"/>
                  <a:gd name="T71" fmla="*/ 1 h 1"/>
                  <a:gd name="T72" fmla="*/ 7 w 8"/>
                  <a:gd name="T73" fmla="*/ 1 h 1"/>
                  <a:gd name="T74" fmla="*/ 7 w 8"/>
                  <a:gd name="T75" fmla="*/ 0 h 1"/>
                  <a:gd name="T76" fmla="*/ 7 w 8"/>
                  <a:gd name="T77" fmla="*/ 1 h 1"/>
                  <a:gd name="T78" fmla="*/ 7 w 8"/>
                  <a:gd name="T79" fmla="*/ 1 h 1"/>
                  <a:gd name="T80" fmla="*/ 7 w 8"/>
                  <a:gd name="T81" fmla="*/ 1 h 1"/>
                  <a:gd name="T82" fmla="*/ 7 w 8"/>
                  <a:gd name="T83" fmla="*/ 1 h 1"/>
                  <a:gd name="T84" fmla="*/ 8 w 8"/>
                  <a:gd name="T85" fmla="*/ 1 h 1"/>
                  <a:gd name="T86" fmla="*/ 8 w 8"/>
                  <a:gd name="T87" fmla="*/ 1 h 1"/>
                  <a:gd name="T88" fmla="*/ 8 w 8"/>
                  <a:gd name="T89" fmla="*/ 1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90" name="Freeform 235"/>
              <p:cNvSpPr>
                <a:spLocks/>
              </p:cNvSpPr>
              <p:nvPr/>
            </p:nvSpPr>
            <p:spPr bwMode="auto">
              <a:xfrm>
                <a:off x="2193" y="3879"/>
                <a:ext cx="10" cy="2"/>
              </a:xfrm>
              <a:custGeom>
                <a:avLst/>
                <a:gdLst>
                  <a:gd name="T0" fmla="*/ 1 w 10"/>
                  <a:gd name="T1" fmla="*/ 1 h 2"/>
                  <a:gd name="T2" fmla="*/ 1 w 10"/>
                  <a:gd name="T3" fmla="*/ 1 h 2"/>
                  <a:gd name="T4" fmla="*/ 1 w 10"/>
                  <a:gd name="T5" fmla="*/ 1 h 2"/>
                  <a:gd name="T6" fmla="*/ 1 w 10"/>
                  <a:gd name="T7" fmla="*/ 1 h 2"/>
                  <a:gd name="T8" fmla="*/ 1 w 10"/>
                  <a:gd name="T9" fmla="*/ 1 h 2"/>
                  <a:gd name="T10" fmla="*/ 2 w 10"/>
                  <a:gd name="T11" fmla="*/ 1 h 2"/>
                  <a:gd name="T12" fmla="*/ 2 w 10"/>
                  <a:gd name="T13" fmla="*/ 1 h 2"/>
                  <a:gd name="T14" fmla="*/ 2 w 10"/>
                  <a:gd name="T15" fmla="*/ 1 h 2"/>
                  <a:gd name="T16" fmla="*/ 2 w 10"/>
                  <a:gd name="T17" fmla="*/ 1 h 2"/>
                  <a:gd name="T18" fmla="*/ 2 w 10"/>
                  <a:gd name="T19" fmla="*/ 1 h 2"/>
                  <a:gd name="T20" fmla="*/ 3 w 10"/>
                  <a:gd name="T21" fmla="*/ 1 h 2"/>
                  <a:gd name="T22" fmla="*/ 3 w 10"/>
                  <a:gd name="T23" fmla="*/ 1 h 2"/>
                  <a:gd name="T24" fmla="*/ 3 w 10"/>
                  <a:gd name="T25" fmla="*/ 1 h 2"/>
                  <a:gd name="T26" fmla="*/ 3 w 10"/>
                  <a:gd name="T27" fmla="*/ 1 h 2"/>
                  <a:gd name="T28" fmla="*/ 3 w 10"/>
                  <a:gd name="T29" fmla="*/ 1 h 2"/>
                  <a:gd name="T30" fmla="*/ 3 w 10"/>
                  <a:gd name="T31" fmla="*/ 1 h 2"/>
                  <a:gd name="T32" fmla="*/ 4 w 10"/>
                  <a:gd name="T33" fmla="*/ 1 h 2"/>
                  <a:gd name="T34" fmla="*/ 4 w 10"/>
                  <a:gd name="T35" fmla="*/ 1 h 2"/>
                  <a:gd name="T36" fmla="*/ 4 w 10"/>
                  <a:gd name="T37" fmla="*/ 1 h 2"/>
                  <a:gd name="T38" fmla="*/ 4 w 10"/>
                  <a:gd name="T39" fmla="*/ 1 h 2"/>
                  <a:gd name="T40" fmla="*/ 5 w 10"/>
                  <a:gd name="T41" fmla="*/ 1 h 2"/>
                  <a:gd name="T42" fmla="*/ 5 w 10"/>
                  <a:gd name="T43" fmla="*/ 1 h 2"/>
                  <a:gd name="T44" fmla="*/ 5 w 10"/>
                  <a:gd name="T45" fmla="*/ 1 h 2"/>
                  <a:gd name="T46" fmla="*/ 5 w 10"/>
                  <a:gd name="T47" fmla="*/ 1 h 2"/>
                  <a:gd name="T48" fmla="*/ 5 w 10"/>
                  <a:gd name="T49" fmla="*/ 1 h 2"/>
                  <a:gd name="T50" fmla="*/ 6 w 10"/>
                  <a:gd name="T51" fmla="*/ 1 h 2"/>
                  <a:gd name="T52" fmla="*/ 6 w 10"/>
                  <a:gd name="T53" fmla="*/ 1 h 2"/>
                  <a:gd name="T54" fmla="*/ 6 w 10"/>
                  <a:gd name="T55" fmla="*/ 1 h 2"/>
                  <a:gd name="T56" fmla="*/ 6 w 10"/>
                  <a:gd name="T57" fmla="*/ 1 h 2"/>
                  <a:gd name="T58" fmla="*/ 6 w 10"/>
                  <a:gd name="T59" fmla="*/ 1 h 2"/>
                  <a:gd name="T60" fmla="*/ 6 w 10"/>
                  <a:gd name="T61" fmla="*/ 1 h 2"/>
                  <a:gd name="T62" fmla="*/ 7 w 10"/>
                  <a:gd name="T63" fmla="*/ 1 h 2"/>
                  <a:gd name="T64" fmla="*/ 7 w 10"/>
                  <a:gd name="T65" fmla="*/ 1 h 2"/>
                  <a:gd name="T66" fmla="*/ 7 w 10"/>
                  <a:gd name="T67" fmla="*/ 2 h 2"/>
                  <a:gd name="T68" fmla="*/ 7 w 10"/>
                  <a:gd name="T69" fmla="*/ 1 h 2"/>
                  <a:gd name="T70" fmla="*/ 7 w 10"/>
                  <a:gd name="T71" fmla="*/ 1 h 2"/>
                  <a:gd name="T72" fmla="*/ 7 w 10"/>
                  <a:gd name="T73" fmla="*/ 1 h 2"/>
                  <a:gd name="T74" fmla="*/ 7 w 10"/>
                  <a:gd name="T75" fmla="*/ 1 h 2"/>
                  <a:gd name="T76" fmla="*/ 8 w 10"/>
                  <a:gd name="T77" fmla="*/ 2 h 2"/>
                  <a:gd name="T78" fmla="*/ 8 w 10"/>
                  <a:gd name="T79" fmla="*/ 2 h 2"/>
                  <a:gd name="T80" fmla="*/ 8 w 10"/>
                  <a:gd name="T81" fmla="*/ 2 h 2"/>
                  <a:gd name="T82" fmla="*/ 8 w 10"/>
                  <a:gd name="T83" fmla="*/ 2 h 2"/>
                  <a:gd name="T84" fmla="*/ 8 w 10"/>
                  <a:gd name="T85" fmla="*/ 1 h 2"/>
                  <a:gd name="T86" fmla="*/ 9 w 10"/>
                  <a:gd name="T87" fmla="*/ 1 h 2"/>
                  <a:gd name="T88" fmla="*/ 9 w 10"/>
                  <a:gd name="T89" fmla="*/ 1 h 2"/>
                  <a:gd name="T90" fmla="*/ 9 w 10"/>
                  <a:gd name="T91" fmla="*/ 2 h 2"/>
                  <a:gd name="T92" fmla="*/ 10 w 10"/>
                  <a:gd name="T93" fmla="*/ 2 h 2"/>
                  <a:gd name="T94" fmla="*/ 10 w 10"/>
                  <a:gd name="T95" fmla="*/ 1 h 2"/>
                  <a:gd name="T96" fmla="*/ 10 w 10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2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91" name="Freeform 236"/>
              <p:cNvSpPr>
                <a:spLocks/>
              </p:cNvSpPr>
              <p:nvPr/>
            </p:nvSpPr>
            <p:spPr bwMode="auto">
              <a:xfrm>
                <a:off x="2203" y="3880"/>
                <a:ext cx="8" cy="2"/>
              </a:xfrm>
              <a:custGeom>
                <a:avLst/>
                <a:gdLst>
                  <a:gd name="T0" fmla="*/ 0 w 7"/>
                  <a:gd name="T1" fmla="*/ 1 h 2"/>
                  <a:gd name="T2" fmla="*/ 0 w 7"/>
                  <a:gd name="T3" fmla="*/ 1 h 2"/>
                  <a:gd name="T4" fmla="*/ 0 w 7"/>
                  <a:gd name="T5" fmla="*/ 1 h 2"/>
                  <a:gd name="T6" fmla="*/ 0 w 7"/>
                  <a:gd name="T7" fmla="*/ 1 h 2"/>
                  <a:gd name="T8" fmla="*/ 0 w 7"/>
                  <a:gd name="T9" fmla="*/ 1 h 2"/>
                  <a:gd name="T10" fmla="*/ 0 w 7"/>
                  <a:gd name="T11" fmla="*/ 1 h 2"/>
                  <a:gd name="T12" fmla="*/ 1 w 7"/>
                  <a:gd name="T13" fmla="*/ 1 h 2"/>
                  <a:gd name="T14" fmla="*/ 1 w 7"/>
                  <a:gd name="T15" fmla="*/ 1 h 2"/>
                  <a:gd name="T16" fmla="*/ 1 w 7"/>
                  <a:gd name="T17" fmla="*/ 1 h 2"/>
                  <a:gd name="T18" fmla="*/ 2 w 7"/>
                  <a:gd name="T19" fmla="*/ 1 h 2"/>
                  <a:gd name="T20" fmla="*/ 2 w 7"/>
                  <a:gd name="T21" fmla="*/ 1 h 2"/>
                  <a:gd name="T22" fmla="*/ 2 w 7"/>
                  <a:gd name="T23" fmla="*/ 1 h 2"/>
                  <a:gd name="T24" fmla="*/ 2 w 7"/>
                  <a:gd name="T25" fmla="*/ 1 h 2"/>
                  <a:gd name="T26" fmla="*/ 2 w 7"/>
                  <a:gd name="T27" fmla="*/ 1 h 2"/>
                  <a:gd name="T28" fmla="*/ 2 w 7"/>
                  <a:gd name="T29" fmla="*/ 1 h 2"/>
                  <a:gd name="T30" fmla="*/ 2 w 7"/>
                  <a:gd name="T31" fmla="*/ 1 h 2"/>
                  <a:gd name="T32" fmla="*/ 2 w 7"/>
                  <a:gd name="T33" fmla="*/ 1 h 2"/>
                  <a:gd name="T34" fmla="*/ 2 w 7"/>
                  <a:gd name="T35" fmla="*/ 0 h 2"/>
                  <a:gd name="T36" fmla="*/ 3 w 7"/>
                  <a:gd name="T37" fmla="*/ 1 h 2"/>
                  <a:gd name="T38" fmla="*/ 3 w 7"/>
                  <a:gd name="T39" fmla="*/ 1 h 2"/>
                  <a:gd name="T40" fmla="*/ 3 w 7"/>
                  <a:gd name="T41" fmla="*/ 1 h 2"/>
                  <a:gd name="T42" fmla="*/ 3 w 7"/>
                  <a:gd name="T43" fmla="*/ 1 h 2"/>
                  <a:gd name="T44" fmla="*/ 4 w 7"/>
                  <a:gd name="T45" fmla="*/ 1 h 2"/>
                  <a:gd name="T46" fmla="*/ 4 w 7"/>
                  <a:gd name="T47" fmla="*/ 1 h 2"/>
                  <a:gd name="T48" fmla="*/ 4 w 7"/>
                  <a:gd name="T49" fmla="*/ 1 h 2"/>
                  <a:gd name="T50" fmla="*/ 4 w 7"/>
                  <a:gd name="T51" fmla="*/ 1 h 2"/>
                  <a:gd name="T52" fmla="*/ 4 w 7"/>
                  <a:gd name="T53" fmla="*/ 1 h 2"/>
                  <a:gd name="T54" fmla="*/ 4 w 7"/>
                  <a:gd name="T55" fmla="*/ 1 h 2"/>
                  <a:gd name="T56" fmla="*/ 4 w 7"/>
                  <a:gd name="T57" fmla="*/ 1 h 2"/>
                  <a:gd name="T58" fmla="*/ 4 w 7"/>
                  <a:gd name="T59" fmla="*/ 1 h 2"/>
                  <a:gd name="T60" fmla="*/ 5 w 7"/>
                  <a:gd name="T61" fmla="*/ 1 h 2"/>
                  <a:gd name="T62" fmla="*/ 5 w 7"/>
                  <a:gd name="T63" fmla="*/ 1 h 2"/>
                  <a:gd name="T64" fmla="*/ 5 w 7"/>
                  <a:gd name="T65" fmla="*/ 1 h 2"/>
                  <a:gd name="T66" fmla="*/ 5 w 7"/>
                  <a:gd name="T67" fmla="*/ 2 h 2"/>
                  <a:gd name="T68" fmla="*/ 5 w 7"/>
                  <a:gd name="T69" fmla="*/ 2 h 2"/>
                  <a:gd name="T70" fmla="*/ 5 w 7"/>
                  <a:gd name="T71" fmla="*/ 2 h 2"/>
                  <a:gd name="T72" fmla="*/ 6 w 7"/>
                  <a:gd name="T73" fmla="*/ 2 h 2"/>
                  <a:gd name="T74" fmla="*/ 6 w 7"/>
                  <a:gd name="T75" fmla="*/ 2 h 2"/>
                  <a:gd name="T76" fmla="*/ 6 w 7"/>
                  <a:gd name="T77" fmla="*/ 1 h 2"/>
                  <a:gd name="T78" fmla="*/ 6 w 7"/>
                  <a:gd name="T79" fmla="*/ 1 h 2"/>
                  <a:gd name="T80" fmla="*/ 6 w 7"/>
                  <a:gd name="T81" fmla="*/ 2 h 2"/>
                  <a:gd name="T82" fmla="*/ 6 w 7"/>
                  <a:gd name="T83" fmla="*/ 2 h 2"/>
                  <a:gd name="T84" fmla="*/ 7 w 7"/>
                  <a:gd name="T85" fmla="*/ 1 h 2"/>
                  <a:gd name="T86" fmla="*/ 7 w 7"/>
                  <a:gd name="T87" fmla="*/ 2 h 2"/>
                  <a:gd name="T88" fmla="*/ 7 w 7"/>
                  <a:gd name="T89" fmla="*/ 2 h 2"/>
                  <a:gd name="T90" fmla="*/ 7 w 7"/>
                  <a:gd name="T91" fmla="*/ 1 h 2"/>
                  <a:gd name="T92" fmla="*/ 7 w 7"/>
                  <a:gd name="T93" fmla="*/ 1 h 2"/>
                  <a:gd name="T94" fmla="*/ 7 w 7"/>
                  <a:gd name="T95" fmla="*/ 2 h 2"/>
                  <a:gd name="T96" fmla="*/ 7 w 7"/>
                  <a:gd name="T9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93" name="Freeform 237"/>
              <p:cNvSpPr>
                <a:spLocks/>
              </p:cNvSpPr>
              <p:nvPr/>
            </p:nvSpPr>
            <p:spPr bwMode="auto">
              <a:xfrm>
                <a:off x="2211" y="3881"/>
                <a:ext cx="7" cy="2"/>
              </a:xfrm>
              <a:custGeom>
                <a:avLst/>
                <a:gdLst>
                  <a:gd name="T0" fmla="*/ 1 w 8"/>
                  <a:gd name="T1" fmla="*/ 1 h 2"/>
                  <a:gd name="T2" fmla="*/ 1 w 8"/>
                  <a:gd name="T3" fmla="*/ 1 h 2"/>
                  <a:gd name="T4" fmla="*/ 1 w 8"/>
                  <a:gd name="T5" fmla="*/ 1 h 2"/>
                  <a:gd name="T6" fmla="*/ 1 w 8"/>
                  <a:gd name="T7" fmla="*/ 1 h 2"/>
                  <a:gd name="T8" fmla="*/ 1 w 8"/>
                  <a:gd name="T9" fmla="*/ 1 h 2"/>
                  <a:gd name="T10" fmla="*/ 2 w 8"/>
                  <a:gd name="T11" fmla="*/ 1 h 2"/>
                  <a:gd name="T12" fmla="*/ 2 w 8"/>
                  <a:gd name="T13" fmla="*/ 1 h 2"/>
                  <a:gd name="T14" fmla="*/ 2 w 8"/>
                  <a:gd name="T15" fmla="*/ 1 h 2"/>
                  <a:gd name="T16" fmla="*/ 2 w 8"/>
                  <a:gd name="T17" fmla="*/ 1 h 2"/>
                  <a:gd name="T18" fmla="*/ 2 w 8"/>
                  <a:gd name="T19" fmla="*/ 1 h 2"/>
                  <a:gd name="T20" fmla="*/ 3 w 8"/>
                  <a:gd name="T21" fmla="*/ 1 h 2"/>
                  <a:gd name="T22" fmla="*/ 3 w 8"/>
                  <a:gd name="T23" fmla="*/ 1 h 2"/>
                  <a:gd name="T24" fmla="*/ 3 w 8"/>
                  <a:gd name="T25" fmla="*/ 0 h 2"/>
                  <a:gd name="T26" fmla="*/ 3 w 8"/>
                  <a:gd name="T27" fmla="*/ 0 h 2"/>
                  <a:gd name="T28" fmla="*/ 3 w 8"/>
                  <a:gd name="T29" fmla="*/ 1 h 2"/>
                  <a:gd name="T30" fmla="*/ 3 w 8"/>
                  <a:gd name="T31" fmla="*/ 0 h 2"/>
                  <a:gd name="T32" fmla="*/ 4 w 8"/>
                  <a:gd name="T33" fmla="*/ 1 h 2"/>
                  <a:gd name="T34" fmla="*/ 4 w 8"/>
                  <a:gd name="T35" fmla="*/ 1 h 2"/>
                  <a:gd name="T36" fmla="*/ 4 w 8"/>
                  <a:gd name="T37" fmla="*/ 1 h 2"/>
                  <a:gd name="T38" fmla="*/ 4 w 8"/>
                  <a:gd name="T39" fmla="*/ 1 h 2"/>
                  <a:gd name="T40" fmla="*/ 4 w 8"/>
                  <a:gd name="T41" fmla="*/ 1 h 2"/>
                  <a:gd name="T42" fmla="*/ 4 w 8"/>
                  <a:gd name="T43" fmla="*/ 1 h 2"/>
                  <a:gd name="T44" fmla="*/ 5 w 8"/>
                  <a:gd name="T45" fmla="*/ 1 h 2"/>
                  <a:gd name="T46" fmla="*/ 5 w 8"/>
                  <a:gd name="T47" fmla="*/ 1 h 2"/>
                  <a:gd name="T48" fmla="*/ 5 w 8"/>
                  <a:gd name="T49" fmla="*/ 1 h 2"/>
                  <a:gd name="T50" fmla="*/ 5 w 8"/>
                  <a:gd name="T51" fmla="*/ 1 h 2"/>
                  <a:gd name="T52" fmla="*/ 5 w 8"/>
                  <a:gd name="T53" fmla="*/ 1 h 2"/>
                  <a:gd name="T54" fmla="*/ 5 w 8"/>
                  <a:gd name="T55" fmla="*/ 1 h 2"/>
                  <a:gd name="T56" fmla="*/ 6 w 8"/>
                  <a:gd name="T57" fmla="*/ 1 h 2"/>
                  <a:gd name="T58" fmla="*/ 6 w 8"/>
                  <a:gd name="T59" fmla="*/ 1 h 2"/>
                  <a:gd name="T60" fmla="*/ 6 w 8"/>
                  <a:gd name="T61" fmla="*/ 1 h 2"/>
                  <a:gd name="T62" fmla="*/ 6 w 8"/>
                  <a:gd name="T63" fmla="*/ 1 h 2"/>
                  <a:gd name="T64" fmla="*/ 6 w 8"/>
                  <a:gd name="T65" fmla="*/ 1 h 2"/>
                  <a:gd name="T66" fmla="*/ 6 w 8"/>
                  <a:gd name="T67" fmla="*/ 1 h 2"/>
                  <a:gd name="T68" fmla="*/ 6 w 8"/>
                  <a:gd name="T69" fmla="*/ 1 h 2"/>
                  <a:gd name="T70" fmla="*/ 6 w 8"/>
                  <a:gd name="T71" fmla="*/ 1 h 2"/>
                  <a:gd name="T72" fmla="*/ 6 w 8"/>
                  <a:gd name="T73" fmla="*/ 1 h 2"/>
                  <a:gd name="T74" fmla="*/ 7 w 8"/>
                  <a:gd name="T75" fmla="*/ 1 h 2"/>
                  <a:gd name="T76" fmla="*/ 7 w 8"/>
                  <a:gd name="T77" fmla="*/ 1 h 2"/>
                  <a:gd name="T78" fmla="*/ 8 w 8"/>
                  <a:gd name="T79" fmla="*/ 1 h 2"/>
                  <a:gd name="T80" fmla="*/ 8 w 8"/>
                  <a:gd name="T81" fmla="*/ 1 h 2"/>
                  <a:gd name="T82" fmla="*/ 8 w 8"/>
                  <a:gd name="T83" fmla="*/ 1 h 2"/>
                  <a:gd name="T84" fmla="*/ 8 w 8"/>
                  <a:gd name="T85" fmla="*/ 1 h 2"/>
                  <a:gd name="T86" fmla="*/ 8 w 8"/>
                  <a:gd name="T87" fmla="*/ 1 h 2"/>
                  <a:gd name="T88" fmla="*/ 8 w 8"/>
                  <a:gd name="T89" fmla="*/ 1 h 2"/>
                  <a:gd name="T90" fmla="*/ 8 w 8"/>
                  <a:gd name="T91" fmla="*/ 1 h 2"/>
                  <a:gd name="T92" fmla="*/ 8 w 8"/>
                  <a:gd name="T93" fmla="*/ 2 h 2"/>
                  <a:gd name="T94" fmla="*/ 8 w 8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94" name="Freeform 238"/>
              <p:cNvSpPr>
                <a:spLocks/>
              </p:cNvSpPr>
              <p:nvPr/>
            </p:nvSpPr>
            <p:spPr bwMode="auto">
              <a:xfrm>
                <a:off x="2218" y="3882"/>
                <a:ext cx="9" cy="2"/>
              </a:xfrm>
              <a:custGeom>
                <a:avLst/>
                <a:gdLst>
                  <a:gd name="T0" fmla="*/ 1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1 w 9"/>
                  <a:gd name="T7" fmla="*/ 0 h 2"/>
                  <a:gd name="T8" fmla="*/ 1 w 9"/>
                  <a:gd name="T9" fmla="*/ 1 h 2"/>
                  <a:gd name="T10" fmla="*/ 1 w 9"/>
                  <a:gd name="T11" fmla="*/ 1 h 2"/>
                  <a:gd name="T12" fmla="*/ 2 w 9"/>
                  <a:gd name="T13" fmla="*/ 0 h 2"/>
                  <a:gd name="T14" fmla="*/ 2 w 9"/>
                  <a:gd name="T15" fmla="*/ 0 h 2"/>
                  <a:gd name="T16" fmla="*/ 2 w 9"/>
                  <a:gd name="T17" fmla="*/ 0 h 2"/>
                  <a:gd name="T18" fmla="*/ 2 w 9"/>
                  <a:gd name="T19" fmla="*/ 1 h 2"/>
                  <a:gd name="T20" fmla="*/ 2 w 9"/>
                  <a:gd name="T21" fmla="*/ 1 h 2"/>
                  <a:gd name="T22" fmla="*/ 2 w 9"/>
                  <a:gd name="T23" fmla="*/ 1 h 2"/>
                  <a:gd name="T24" fmla="*/ 3 w 9"/>
                  <a:gd name="T25" fmla="*/ 1 h 2"/>
                  <a:gd name="T26" fmla="*/ 3 w 9"/>
                  <a:gd name="T27" fmla="*/ 1 h 2"/>
                  <a:gd name="T28" fmla="*/ 3 w 9"/>
                  <a:gd name="T29" fmla="*/ 1 h 2"/>
                  <a:gd name="T30" fmla="*/ 3 w 9"/>
                  <a:gd name="T31" fmla="*/ 1 h 2"/>
                  <a:gd name="T32" fmla="*/ 4 w 9"/>
                  <a:gd name="T33" fmla="*/ 1 h 2"/>
                  <a:gd name="T34" fmla="*/ 4 w 9"/>
                  <a:gd name="T35" fmla="*/ 1 h 2"/>
                  <a:gd name="T36" fmla="*/ 4 w 9"/>
                  <a:gd name="T37" fmla="*/ 1 h 2"/>
                  <a:gd name="T38" fmla="*/ 4 w 9"/>
                  <a:gd name="T39" fmla="*/ 1 h 2"/>
                  <a:gd name="T40" fmla="*/ 4 w 9"/>
                  <a:gd name="T41" fmla="*/ 1 h 2"/>
                  <a:gd name="T42" fmla="*/ 4 w 9"/>
                  <a:gd name="T43" fmla="*/ 1 h 2"/>
                  <a:gd name="T44" fmla="*/ 5 w 9"/>
                  <a:gd name="T45" fmla="*/ 1 h 2"/>
                  <a:gd name="T46" fmla="*/ 5 w 9"/>
                  <a:gd name="T47" fmla="*/ 1 h 2"/>
                  <a:gd name="T48" fmla="*/ 5 w 9"/>
                  <a:gd name="T49" fmla="*/ 2 h 2"/>
                  <a:gd name="T50" fmla="*/ 5 w 9"/>
                  <a:gd name="T51" fmla="*/ 2 h 2"/>
                  <a:gd name="T52" fmla="*/ 5 w 9"/>
                  <a:gd name="T53" fmla="*/ 2 h 2"/>
                  <a:gd name="T54" fmla="*/ 5 w 9"/>
                  <a:gd name="T55" fmla="*/ 2 h 2"/>
                  <a:gd name="T56" fmla="*/ 6 w 9"/>
                  <a:gd name="T57" fmla="*/ 2 h 2"/>
                  <a:gd name="T58" fmla="*/ 6 w 9"/>
                  <a:gd name="T59" fmla="*/ 1 h 2"/>
                  <a:gd name="T60" fmla="*/ 6 w 9"/>
                  <a:gd name="T61" fmla="*/ 1 h 2"/>
                  <a:gd name="T62" fmla="*/ 6 w 9"/>
                  <a:gd name="T63" fmla="*/ 2 h 2"/>
                  <a:gd name="T64" fmla="*/ 7 w 9"/>
                  <a:gd name="T65" fmla="*/ 1 h 2"/>
                  <a:gd name="T66" fmla="*/ 7 w 9"/>
                  <a:gd name="T67" fmla="*/ 2 h 2"/>
                  <a:gd name="T68" fmla="*/ 7 w 9"/>
                  <a:gd name="T69" fmla="*/ 2 h 2"/>
                  <a:gd name="T70" fmla="*/ 7 w 9"/>
                  <a:gd name="T71" fmla="*/ 1 h 2"/>
                  <a:gd name="T72" fmla="*/ 7 w 9"/>
                  <a:gd name="T73" fmla="*/ 1 h 2"/>
                  <a:gd name="T74" fmla="*/ 7 w 9"/>
                  <a:gd name="T75" fmla="*/ 1 h 2"/>
                  <a:gd name="T76" fmla="*/ 8 w 9"/>
                  <a:gd name="T77" fmla="*/ 2 h 2"/>
                  <a:gd name="T78" fmla="*/ 8 w 9"/>
                  <a:gd name="T79" fmla="*/ 2 h 2"/>
                  <a:gd name="T80" fmla="*/ 8 w 9"/>
                  <a:gd name="T81" fmla="*/ 2 h 2"/>
                  <a:gd name="T82" fmla="*/ 8 w 9"/>
                  <a:gd name="T83" fmla="*/ 2 h 2"/>
                  <a:gd name="T84" fmla="*/ 8 w 9"/>
                  <a:gd name="T85" fmla="*/ 2 h 2"/>
                  <a:gd name="T86" fmla="*/ 8 w 9"/>
                  <a:gd name="T87" fmla="*/ 2 h 2"/>
                  <a:gd name="T88" fmla="*/ 8 w 9"/>
                  <a:gd name="T89" fmla="*/ 2 h 2"/>
                  <a:gd name="T90" fmla="*/ 9 w 9"/>
                  <a:gd name="T91" fmla="*/ 2 h 2"/>
                  <a:gd name="T92" fmla="*/ 9 w 9"/>
                  <a:gd name="T93" fmla="*/ 2 h 2"/>
                  <a:gd name="T94" fmla="*/ 9 w 9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95" name="Freeform 239"/>
              <p:cNvSpPr>
                <a:spLocks/>
              </p:cNvSpPr>
              <p:nvPr/>
            </p:nvSpPr>
            <p:spPr bwMode="auto">
              <a:xfrm>
                <a:off x="2227" y="388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1 w 8"/>
                  <a:gd name="T5" fmla="*/ 0 h 1"/>
                  <a:gd name="T6" fmla="*/ 1 w 8"/>
                  <a:gd name="T7" fmla="*/ 0 h 1"/>
                  <a:gd name="T8" fmla="*/ 1 w 8"/>
                  <a:gd name="T9" fmla="*/ 0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0 h 1"/>
                  <a:gd name="T16" fmla="*/ 1 w 8"/>
                  <a:gd name="T17" fmla="*/ 0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0 h 1"/>
                  <a:gd name="T24" fmla="*/ 2 w 8"/>
                  <a:gd name="T25" fmla="*/ 0 h 1"/>
                  <a:gd name="T26" fmla="*/ 3 w 8"/>
                  <a:gd name="T27" fmla="*/ 0 h 1"/>
                  <a:gd name="T28" fmla="*/ 3 w 8"/>
                  <a:gd name="T29" fmla="*/ 0 h 1"/>
                  <a:gd name="T30" fmla="*/ 3 w 8"/>
                  <a:gd name="T31" fmla="*/ 0 h 1"/>
                  <a:gd name="T32" fmla="*/ 4 w 8"/>
                  <a:gd name="T33" fmla="*/ 0 h 1"/>
                  <a:gd name="T34" fmla="*/ 4 w 8"/>
                  <a:gd name="T35" fmla="*/ 0 h 1"/>
                  <a:gd name="T36" fmla="*/ 4 w 8"/>
                  <a:gd name="T37" fmla="*/ 0 h 1"/>
                  <a:gd name="T38" fmla="*/ 4 w 8"/>
                  <a:gd name="T39" fmla="*/ 0 h 1"/>
                  <a:gd name="T40" fmla="*/ 4 w 8"/>
                  <a:gd name="T41" fmla="*/ 0 h 1"/>
                  <a:gd name="T42" fmla="*/ 4 w 8"/>
                  <a:gd name="T43" fmla="*/ 0 h 1"/>
                  <a:gd name="T44" fmla="*/ 4 w 8"/>
                  <a:gd name="T45" fmla="*/ 0 h 1"/>
                  <a:gd name="T46" fmla="*/ 4 w 8"/>
                  <a:gd name="T47" fmla="*/ 0 h 1"/>
                  <a:gd name="T48" fmla="*/ 4 w 8"/>
                  <a:gd name="T49" fmla="*/ 0 h 1"/>
                  <a:gd name="T50" fmla="*/ 5 w 8"/>
                  <a:gd name="T51" fmla="*/ 0 h 1"/>
                  <a:gd name="T52" fmla="*/ 5 w 8"/>
                  <a:gd name="T53" fmla="*/ 0 h 1"/>
                  <a:gd name="T54" fmla="*/ 5 w 8"/>
                  <a:gd name="T55" fmla="*/ 0 h 1"/>
                  <a:gd name="T56" fmla="*/ 5 w 8"/>
                  <a:gd name="T57" fmla="*/ 0 h 1"/>
                  <a:gd name="T58" fmla="*/ 6 w 8"/>
                  <a:gd name="T59" fmla="*/ 0 h 1"/>
                  <a:gd name="T60" fmla="*/ 6 w 8"/>
                  <a:gd name="T61" fmla="*/ 0 h 1"/>
                  <a:gd name="T62" fmla="*/ 6 w 8"/>
                  <a:gd name="T63" fmla="*/ 0 h 1"/>
                  <a:gd name="T64" fmla="*/ 6 w 8"/>
                  <a:gd name="T65" fmla="*/ 0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1 h 1"/>
                  <a:gd name="T76" fmla="*/ 7 w 8"/>
                  <a:gd name="T77" fmla="*/ 1 h 1"/>
                  <a:gd name="T78" fmla="*/ 7 w 8"/>
                  <a:gd name="T79" fmla="*/ 0 h 1"/>
                  <a:gd name="T80" fmla="*/ 7 w 8"/>
                  <a:gd name="T81" fmla="*/ 0 h 1"/>
                  <a:gd name="T82" fmla="*/ 7 w 8"/>
                  <a:gd name="T83" fmla="*/ 0 h 1"/>
                  <a:gd name="T84" fmla="*/ 7 w 8"/>
                  <a:gd name="T85" fmla="*/ 1 h 1"/>
                  <a:gd name="T86" fmla="*/ 8 w 8"/>
                  <a:gd name="T87" fmla="*/ 1 h 1"/>
                  <a:gd name="T88" fmla="*/ 8 w 8"/>
                  <a:gd name="T89" fmla="*/ 1 h 1"/>
                  <a:gd name="T90" fmla="*/ 8 w 8"/>
                  <a:gd name="T91" fmla="*/ 1 h 1"/>
                  <a:gd name="T92" fmla="*/ 8 w 8"/>
                  <a:gd name="T93" fmla="*/ 0 h 1"/>
                  <a:gd name="T94" fmla="*/ 8 w 8"/>
                  <a:gd name="T95" fmla="*/ 1 h 1"/>
                  <a:gd name="T96" fmla="*/ 8 w 8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96" name="Freeform 240"/>
              <p:cNvSpPr>
                <a:spLocks/>
              </p:cNvSpPr>
              <p:nvPr/>
            </p:nvSpPr>
            <p:spPr bwMode="auto">
              <a:xfrm>
                <a:off x="2235" y="3885"/>
                <a:ext cx="9" cy="1"/>
              </a:xfrm>
              <a:custGeom>
                <a:avLst/>
                <a:gdLst>
                  <a:gd name="T0" fmla="*/ 1 w 9"/>
                  <a:gd name="T1" fmla="*/ 0 h 1"/>
                  <a:gd name="T2" fmla="*/ 1 w 9"/>
                  <a:gd name="T3" fmla="*/ 0 h 1"/>
                  <a:gd name="T4" fmla="*/ 1 w 9"/>
                  <a:gd name="T5" fmla="*/ 0 h 1"/>
                  <a:gd name="T6" fmla="*/ 1 w 9"/>
                  <a:gd name="T7" fmla="*/ 0 h 1"/>
                  <a:gd name="T8" fmla="*/ 1 w 9"/>
                  <a:gd name="T9" fmla="*/ 0 h 1"/>
                  <a:gd name="T10" fmla="*/ 1 w 9"/>
                  <a:gd name="T11" fmla="*/ 0 h 1"/>
                  <a:gd name="T12" fmla="*/ 1 w 9"/>
                  <a:gd name="T13" fmla="*/ 0 h 1"/>
                  <a:gd name="T14" fmla="*/ 2 w 9"/>
                  <a:gd name="T15" fmla="*/ 0 h 1"/>
                  <a:gd name="T16" fmla="*/ 2 w 9"/>
                  <a:gd name="T17" fmla="*/ 0 h 1"/>
                  <a:gd name="T18" fmla="*/ 2 w 9"/>
                  <a:gd name="T19" fmla="*/ 0 h 1"/>
                  <a:gd name="T20" fmla="*/ 2 w 9"/>
                  <a:gd name="T21" fmla="*/ 0 h 1"/>
                  <a:gd name="T22" fmla="*/ 2 w 9"/>
                  <a:gd name="T23" fmla="*/ 1 h 1"/>
                  <a:gd name="T24" fmla="*/ 2 w 9"/>
                  <a:gd name="T25" fmla="*/ 1 h 1"/>
                  <a:gd name="T26" fmla="*/ 3 w 9"/>
                  <a:gd name="T27" fmla="*/ 1 h 1"/>
                  <a:gd name="T28" fmla="*/ 3 w 9"/>
                  <a:gd name="T29" fmla="*/ 0 h 1"/>
                  <a:gd name="T30" fmla="*/ 3 w 9"/>
                  <a:gd name="T31" fmla="*/ 1 h 1"/>
                  <a:gd name="T32" fmla="*/ 3 w 9"/>
                  <a:gd name="T33" fmla="*/ 1 h 1"/>
                  <a:gd name="T34" fmla="*/ 3 w 9"/>
                  <a:gd name="T35" fmla="*/ 1 h 1"/>
                  <a:gd name="T36" fmla="*/ 3 w 9"/>
                  <a:gd name="T37" fmla="*/ 0 h 1"/>
                  <a:gd name="T38" fmla="*/ 3 w 9"/>
                  <a:gd name="T39" fmla="*/ 1 h 1"/>
                  <a:gd name="T40" fmla="*/ 3 w 9"/>
                  <a:gd name="T41" fmla="*/ 1 h 1"/>
                  <a:gd name="T42" fmla="*/ 4 w 9"/>
                  <a:gd name="T43" fmla="*/ 1 h 1"/>
                  <a:gd name="T44" fmla="*/ 4 w 9"/>
                  <a:gd name="T45" fmla="*/ 1 h 1"/>
                  <a:gd name="T46" fmla="*/ 4 w 9"/>
                  <a:gd name="T47" fmla="*/ 1 h 1"/>
                  <a:gd name="T48" fmla="*/ 4 w 9"/>
                  <a:gd name="T49" fmla="*/ 1 h 1"/>
                  <a:gd name="T50" fmla="*/ 5 w 9"/>
                  <a:gd name="T51" fmla="*/ 1 h 1"/>
                  <a:gd name="T52" fmla="*/ 5 w 9"/>
                  <a:gd name="T53" fmla="*/ 1 h 1"/>
                  <a:gd name="T54" fmla="*/ 5 w 9"/>
                  <a:gd name="T55" fmla="*/ 1 h 1"/>
                  <a:gd name="T56" fmla="*/ 6 w 9"/>
                  <a:gd name="T57" fmla="*/ 1 h 1"/>
                  <a:gd name="T58" fmla="*/ 6 w 9"/>
                  <a:gd name="T59" fmla="*/ 1 h 1"/>
                  <a:gd name="T60" fmla="*/ 6 w 9"/>
                  <a:gd name="T61" fmla="*/ 1 h 1"/>
                  <a:gd name="T62" fmla="*/ 6 w 9"/>
                  <a:gd name="T63" fmla="*/ 1 h 1"/>
                  <a:gd name="T64" fmla="*/ 6 w 9"/>
                  <a:gd name="T65" fmla="*/ 1 h 1"/>
                  <a:gd name="T66" fmla="*/ 6 w 9"/>
                  <a:gd name="T67" fmla="*/ 1 h 1"/>
                  <a:gd name="T68" fmla="*/ 7 w 9"/>
                  <a:gd name="T69" fmla="*/ 1 h 1"/>
                  <a:gd name="T70" fmla="*/ 7 w 9"/>
                  <a:gd name="T71" fmla="*/ 1 h 1"/>
                  <a:gd name="T72" fmla="*/ 7 w 9"/>
                  <a:gd name="T73" fmla="*/ 1 h 1"/>
                  <a:gd name="T74" fmla="*/ 7 w 9"/>
                  <a:gd name="T75" fmla="*/ 1 h 1"/>
                  <a:gd name="T76" fmla="*/ 7 w 9"/>
                  <a:gd name="T77" fmla="*/ 1 h 1"/>
                  <a:gd name="T78" fmla="*/ 8 w 9"/>
                  <a:gd name="T79" fmla="*/ 1 h 1"/>
                  <a:gd name="T80" fmla="*/ 8 w 9"/>
                  <a:gd name="T81" fmla="*/ 1 h 1"/>
                  <a:gd name="T82" fmla="*/ 8 w 9"/>
                  <a:gd name="T83" fmla="*/ 1 h 1"/>
                  <a:gd name="T84" fmla="*/ 8 w 9"/>
                  <a:gd name="T85" fmla="*/ 1 h 1"/>
                  <a:gd name="T86" fmla="*/ 8 w 9"/>
                  <a:gd name="T87" fmla="*/ 1 h 1"/>
                  <a:gd name="T88" fmla="*/ 9 w 9"/>
                  <a:gd name="T89" fmla="*/ 1 h 1"/>
                  <a:gd name="T90" fmla="*/ 9 w 9"/>
                  <a:gd name="T91" fmla="*/ 1 h 1"/>
                  <a:gd name="T92" fmla="*/ 9 w 9"/>
                  <a:gd name="T93" fmla="*/ 1 h 1"/>
                  <a:gd name="T94" fmla="*/ 9 w 9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98" name="Freeform 241"/>
              <p:cNvSpPr>
                <a:spLocks/>
              </p:cNvSpPr>
              <p:nvPr/>
            </p:nvSpPr>
            <p:spPr bwMode="auto">
              <a:xfrm>
                <a:off x="2244" y="3886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0 w 8"/>
                  <a:gd name="T3" fmla="*/ 0 h 2"/>
                  <a:gd name="T4" fmla="*/ 1 w 8"/>
                  <a:gd name="T5" fmla="*/ 0 h 2"/>
                  <a:gd name="T6" fmla="*/ 1 w 8"/>
                  <a:gd name="T7" fmla="*/ 0 h 2"/>
                  <a:gd name="T8" fmla="*/ 1 w 8"/>
                  <a:gd name="T9" fmla="*/ 0 h 2"/>
                  <a:gd name="T10" fmla="*/ 1 w 8"/>
                  <a:gd name="T11" fmla="*/ 0 h 2"/>
                  <a:gd name="T12" fmla="*/ 1 w 8"/>
                  <a:gd name="T13" fmla="*/ 0 h 2"/>
                  <a:gd name="T14" fmla="*/ 2 w 8"/>
                  <a:gd name="T15" fmla="*/ 0 h 2"/>
                  <a:gd name="T16" fmla="*/ 2 w 8"/>
                  <a:gd name="T17" fmla="*/ 0 h 2"/>
                  <a:gd name="T18" fmla="*/ 2 w 8"/>
                  <a:gd name="T19" fmla="*/ 0 h 2"/>
                  <a:gd name="T20" fmla="*/ 2 w 8"/>
                  <a:gd name="T21" fmla="*/ 0 h 2"/>
                  <a:gd name="T22" fmla="*/ 2 w 8"/>
                  <a:gd name="T23" fmla="*/ 0 h 2"/>
                  <a:gd name="T24" fmla="*/ 2 w 8"/>
                  <a:gd name="T25" fmla="*/ 0 h 2"/>
                  <a:gd name="T26" fmla="*/ 2 w 8"/>
                  <a:gd name="T27" fmla="*/ 0 h 2"/>
                  <a:gd name="T28" fmla="*/ 3 w 8"/>
                  <a:gd name="T29" fmla="*/ 0 h 2"/>
                  <a:gd name="T30" fmla="*/ 3 w 8"/>
                  <a:gd name="T31" fmla="*/ 1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1 h 2"/>
                  <a:gd name="T38" fmla="*/ 4 w 8"/>
                  <a:gd name="T39" fmla="*/ 0 h 2"/>
                  <a:gd name="T40" fmla="*/ 4 w 8"/>
                  <a:gd name="T41" fmla="*/ 0 h 2"/>
                  <a:gd name="T42" fmla="*/ 4 w 8"/>
                  <a:gd name="T43" fmla="*/ 1 h 2"/>
                  <a:gd name="T44" fmla="*/ 4 w 8"/>
                  <a:gd name="T45" fmla="*/ 1 h 2"/>
                  <a:gd name="T46" fmla="*/ 4 w 8"/>
                  <a:gd name="T47" fmla="*/ 1 h 2"/>
                  <a:gd name="T48" fmla="*/ 4 w 8"/>
                  <a:gd name="T49" fmla="*/ 1 h 2"/>
                  <a:gd name="T50" fmla="*/ 4 w 8"/>
                  <a:gd name="T51" fmla="*/ 1 h 2"/>
                  <a:gd name="T52" fmla="*/ 4 w 8"/>
                  <a:gd name="T53" fmla="*/ 0 h 2"/>
                  <a:gd name="T54" fmla="*/ 5 w 8"/>
                  <a:gd name="T55" fmla="*/ 1 h 2"/>
                  <a:gd name="T56" fmla="*/ 5 w 8"/>
                  <a:gd name="T57" fmla="*/ 1 h 2"/>
                  <a:gd name="T58" fmla="*/ 5 w 8"/>
                  <a:gd name="T59" fmla="*/ 1 h 2"/>
                  <a:gd name="T60" fmla="*/ 6 w 8"/>
                  <a:gd name="T61" fmla="*/ 1 h 2"/>
                  <a:gd name="T62" fmla="*/ 6 w 8"/>
                  <a:gd name="T63" fmla="*/ 1 h 2"/>
                  <a:gd name="T64" fmla="*/ 6 w 8"/>
                  <a:gd name="T65" fmla="*/ 1 h 2"/>
                  <a:gd name="T66" fmla="*/ 6 w 8"/>
                  <a:gd name="T67" fmla="*/ 1 h 2"/>
                  <a:gd name="T68" fmla="*/ 7 w 8"/>
                  <a:gd name="T69" fmla="*/ 0 h 2"/>
                  <a:gd name="T70" fmla="*/ 7 w 8"/>
                  <a:gd name="T71" fmla="*/ 0 h 2"/>
                  <a:gd name="T72" fmla="*/ 7 w 8"/>
                  <a:gd name="T73" fmla="*/ 1 h 2"/>
                  <a:gd name="T74" fmla="*/ 7 w 8"/>
                  <a:gd name="T75" fmla="*/ 1 h 2"/>
                  <a:gd name="T76" fmla="*/ 7 w 8"/>
                  <a:gd name="T77" fmla="*/ 1 h 2"/>
                  <a:gd name="T78" fmla="*/ 7 w 8"/>
                  <a:gd name="T79" fmla="*/ 1 h 2"/>
                  <a:gd name="T80" fmla="*/ 7 w 8"/>
                  <a:gd name="T81" fmla="*/ 1 h 2"/>
                  <a:gd name="T82" fmla="*/ 7 w 8"/>
                  <a:gd name="T83" fmla="*/ 2 h 2"/>
                  <a:gd name="T84" fmla="*/ 7 w 8"/>
                  <a:gd name="T85" fmla="*/ 1 h 2"/>
                  <a:gd name="T86" fmla="*/ 8 w 8"/>
                  <a:gd name="T87" fmla="*/ 1 h 2"/>
                  <a:gd name="T88" fmla="*/ 8 w 8"/>
                  <a:gd name="T89" fmla="*/ 1 h 2"/>
                  <a:gd name="T90" fmla="*/ 8 w 8"/>
                  <a:gd name="T91" fmla="*/ 1 h 2"/>
                  <a:gd name="T92" fmla="*/ 8 w 8"/>
                  <a:gd name="T93" fmla="*/ 1 h 2"/>
                  <a:gd name="T94" fmla="*/ 8 w 8"/>
                  <a:gd name="T95" fmla="*/ 1 h 2"/>
                  <a:gd name="T96" fmla="*/ 8 w 8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99" name="Freeform 242"/>
              <p:cNvSpPr>
                <a:spLocks/>
              </p:cNvSpPr>
              <p:nvPr/>
            </p:nvSpPr>
            <p:spPr bwMode="auto">
              <a:xfrm>
                <a:off x="2252" y="3887"/>
                <a:ext cx="9" cy="2"/>
              </a:xfrm>
              <a:custGeom>
                <a:avLst/>
                <a:gdLst>
                  <a:gd name="T0" fmla="*/ 1 w 9"/>
                  <a:gd name="T1" fmla="*/ 1 h 2"/>
                  <a:gd name="T2" fmla="*/ 1 w 9"/>
                  <a:gd name="T3" fmla="*/ 1 h 2"/>
                  <a:gd name="T4" fmla="*/ 1 w 9"/>
                  <a:gd name="T5" fmla="*/ 1 h 2"/>
                  <a:gd name="T6" fmla="*/ 1 w 9"/>
                  <a:gd name="T7" fmla="*/ 0 h 2"/>
                  <a:gd name="T8" fmla="*/ 1 w 9"/>
                  <a:gd name="T9" fmla="*/ 0 h 2"/>
                  <a:gd name="T10" fmla="*/ 1 w 9"/>
                  <a:gd name="T11" fmla="*/ 1 h 2"/>
                  <a:gd name="T12" fmla="*/ 1 w 9"/>
                  <a:gd name="T13" fmla="*/ 1 h 2"/>
                  <a:gd name="T14" fmla="*/ 1 w 9"/>
                  <a:gd name="T15" fmla="*/ 1 h 2"/>
                  <a:gd name="T16" fmla="*/ 2 w 9"/>
                  <a:gd name="T17" fmla="*/ 0 h 2"/>
                  <a:gd name="T18" fmla="*/ 2 w 9"/>
                  <a:gd name="T19" fmla="*/ 0 h 2"/>
                  <a:gd name="T20" fmla="*/ 2 w 9"/>
                  <a:gd name="T21" fmla="*/ 1 h 2"/>
                  <a:gd name="T22" fmla="*/ 2 w 9"/>
                  <a:gd name="T23" fmla="*/ 1 h 2"/>
                  <a:gd name="T24" fmla="*/ 2 w 9"/>
                  <a:gd name="T25" fmla="*/ 1 h 2"/>
                  <a:gd name="T26" fmla="*/ 2 w 9"/>
                  <a:gd name="T27" fmla="*/ 1 h 2"/>
                  <a:gd name="T28" fmla="*/ 3 w 9"/>
                  <a:gd name="T29" fmla="*/ 1 h 2"/>
                  <a:gd name="T30" fmla="*/ 3 w 9"/>
                  <a:gd name="T31" fmla="*/ 1 h 2"/>
                  <a:gd name="T32" fmla="*/ 3 w 9"/>
                  <a:gd name="T33" fmla="*/ 1 h 2"/>
                  <a:gd name="T34" fmla="*/ 3 w 9"/>
                  <a:gd name="T35" fmla="*/ 1 h 2"/>
                  <a:gd name="T36" fmla="*/ 3 w 9"/>
                  <a:gd name="T37" fmla="*/ 1 h 2"/>
                  <a:gd name="T38" fmla="*/ 3 w 9"/>
                  <a:gd name="T39" fmla="*/ 1 h 2"/>
                  <a:gd name="T40" fmla="*/ 4 w 9"/>
                  <a:gd name="T41" fmla="*/ 1 h 2"/>
                  <a:gd name="T42" fmla="*/ 4 w 9"/>
                  <a:gd name="T43" fmla="*/ 1 h 2"/>
                  <a:gd name="T44" fmla="*/ 4 w 9"/>
                  <a:gd name="T45" fmla="*/ 1 h 2"/>
                  <a:gd name="T46" fmla="*/ 4 w 9"/>
                  <a:gd name="T47" fmla="*/ 2 h 2"/>
                  <a:gd name="T48" fmla="*/ 4 w 9"/>
                  <a:gd name="T49" fmla="*/ 2 h 2"/>
                  <a:gd name="T50" fmla="*/ 4 w 9"/>
                  <a:gd name="T51" fmla="*/ 2 h 2"/>
                  <a:gd name="T52" fmla="*/ 5 w 9"/>
                  <a:gd name="T53" fmla="*/ 1 h 2"/>
                  <a:gd name="T54" fmla="*/ 5 w 9"/>
                  <a:gd name="T55" fmla="*/ 1 h 2"/>
                  <a:gd name="T56" fmla="*/ 5 w 9"/>
                  <a:gd name="T57" fmla="*/ 1 h 2"/>
                  <a:gd name="T58" fmla="*/ 5 w 9"/>
                  <a:gd name="T59" fmla="*/ 1 h 2"/>
                  <a:gd name="T60" fmla="*/ 5 w 9"/>
                  <a:gd name="T61" fmla="*/ 1 h 2"/>
                  <a:gd name="T62" fmla="*/ 5 w 9"/>
                  <a:gd name="T63" fmla="*/ 1 h 2"/>
                  <a:gd name="T64" fmla="*/ 6 w 9"/>
                  <a:gd name="T65" fmla="*/ 1 h 2"/>
                  <a:gd name="T66" fmla="*/ 6 w 9"/>
                  <a:gd name="T67" fmla="*/ 1 h 2"/>
                  <a:gd name="T68" fmla="*/ 6 w 9"/>
                  <a:gd name="T69" fmla="*/ 2 h 2"/>
                  <a:gd name="T70" fmla="*/ 6 w 9"/>
                  <a:gd name="T71" fmla="*/ 2 h 2"/>
                  <a:gd name="T72" fmla="*/ 6 w 9"/>
                  <a:gd name="T73" fmla="*/ 2 h 2"/>
                  <a:gd name="T74" fmla="*/ 6 w 9"/>
                  <a:gd name="T75" fmla="*/ 2 h 2"/>
                  <a:gd name="T76" fmla="*/ 7 w 9"/>
                  <a:gd name="T77" fmla="*/ 1 h 2"/>
                  <a:gd name="T78" fmla="*/ 7 w 9"/>
                  <a:gd name="T79" fmla="*/ 1 h 2"/>
                  <a:gd name="T80" fmla="*/ 7 w 9"/>
                  <a:gd name="T81" fmla="*/ 1 h 2"/>
                  <a:gd name="T82" fmla="*/ 7 w 9"/>
                  <a:gd name="T83" fmla="*/ 1 h 2"/>
                  <a:gd name="T84" fmla="*/ 8 w 9"/>
                  <a:gd name="T85" fmla="*/ 2 h 2"/>
                  <a:gd name="T86" fmla="*/ 8 w 9"/>
                  <a:gd name="T87" fmla="*/ 1 h 2"/>
                  <a:gd name="T88" fmla="*/ 8 w 9"/>
                  <a:gd name="T89" fmla="*/ 1 h 2"/>
                  <a:gd name="T90" fmla="*/ 9 w 9"/>
                  <a:gd name="T91" fmla="*/ 1 h 2"/>
                  <a:gd name="T92" fmla="*/ 9 w 9"/>
                  <a:gd name="T93" fmla="*/ 1 h 2"/>
                  <a:gd name="T94" fmla="*/ 9 w 9"/>
                  <a:gd name="T95" fmla="*/ 2 h 2"/>
                  <a:gd name="T96" fmla="*/ 9 w 9"/>
                  <a:gd name="T9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2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00" name="Freeform 243"/>
              <p:cNvSpPr>
                <a:spLocks/>
              </p:cNvSpPr>
              <p:nvPr/>
            </p:nvSpPr>
            <p:spPr bwMode="auto">
              <a:xfrm>
                <a:off x="2261" y="3883"/>
                <a:ext cx="9" cy="6"/>
              </a:xfrm>
              <a:custGeom>
                <a:avLst/>
                <a:gdLst>
                  <a:gd name="T0" fmla="*/ 0 w 9"/>
                  <a:gd name="T1" fmla="*/ 6 h 6"/>
                  <a:gd name="T2" fmla="*/ 0 w 9"/>
                  <a:gd name="T3" fmla="*/ 6 h 6"/>
                  <a:gd name="T4" fmla="*/ 0 w 9"/>
                  <a:gd name="T5" fmla="*/ 6 h 6"/>
                  <a:gd name="T6" fmla="*/ 0 w 9"/>
                  <a:gd name="T7" fmla="*/ 6 h 6"/>
                  <a:gd name="T8" fmla="*/ 1 w 9"/>
                  <a:gd name="T9" fmla="*/ 6 h 6"/>
                  <a:gd name="T10" fmla="*/ 1 w 9"/>
                  <a:gd name="T11" fmla="*/ 5 h 6"/>
                  <a:gd name="T12" fmla="*/ 1 w 9"/>
                  <a:gd name="T13" fmla="*/ 5 h 6"/>
                  <a:gd name="T14" fmla="*/ 1 w 9"/>
                  <a:gd name="T15" fmla="*/ 5 h 6"/>
                  <a:gd name="T16" fmla="*/ 1 w 9"/>
                  <a:gd name="T17" fmla="*/ 6 h 6"/>
                  <a:gd name="T18" fmla="*/ 1 w 9"/>
                  <a:gd name="T19" fmla="*/ 6 h 6"/>
                  <a:gd name="T20" fmla="*/ 2 w 9"/>
                  <a:gd name="T21" fmla="*/ 6 h 6"/>
                  <a:gd name="T22" fmla="*/ 2 w 9"/>
                  <a:gd name="T23" fmla="*/ 6 h 6"/>
                  <a:gd name="T24" fmla="*/ 2 w 9"/>
                  <a:gd name="T25" fmla="*/ 6 h 6"/>
                  <a:gd name="T26" fmla="*/ 2 w 9"/>
                  <a:gd name="T27" fmla="*/ 5 h 6"/>
                  <a:gd name="T28" fmla="*/ 3 w 9"/>
                  <a:gd name="T29" fmla="*/ 5 h 6"/>
                  <a:gd name="T30" fmla="*/ 3 w 9"/>
                  <a:gd name="T31" fmla="*/ 5 h 6"/>
                  <a:gd name="T32" fmla="*/ 3 w 9"/>
                  <a:gd name="T33" fmla="*/ 4 h 6"/>
                  <a:gd name="T34" fmla="*/ 3 w 9"/>
                  <a:gd name="T35" fmla="*/ 4 h 6"/>
                  <a:gd name="T36" fmla="*/ 3 w 9"/>
                  <a:gd name="T37" fmla="*/ 4 h 6"/>
                  <a:gd name="T38" fmla="*/ 4 w 9"/>
                  <a:gd name="T39" fmla="*/ 4 h 6"/>
                  <a:gd name="T40" fmla="*/ 4 w 9"/>
                  <a:gd name="T41" fmla="*/ 4 h 6"/>
                  <a:gd name="T42" fmla="*/ 4 w 9"/>
                  <a:gd name="T43" fmla="*/ 4 h 6"/>
                  <a:gd name="T44" fmla="*/ 5 w 9"/>
                  <a:gd name="T45" fmla="*/ 3 h 6"/>
                  <a:gd name="T46" fmla="*/ 5 w 9"/>
                  <a:gd name="T47" fmla="*/ 3 h 6"/>
                  <a:gd name="T48" fmla="*/ 5 w 9"/>
                  <a:gd name="T49" fmla="*/ 3 h 6"/>
                  <a:gd name="T50" fmla="*/ 5 w 9"/>
                  <a:gd name="T51" fmla="*/ 3 h 6"/>
                  <a:gd name="T52" fmla="*/ 5 w 9"/>
                  <a:gd name="T53" fmla="*/ 3 h 6"/>
                  <a:gd name="T54" fmla="*/ 5 w 9"/>
                  <a:gd name="T55" fmla="*/ 3 h 6"/>
                  <a:gd name="T56" fmla="*/ 5 w 9"/>
                  <a:gd name="T57" fmla="*/ 3 h 6"/>
                  <a:gd name="T58" fmla="*/ 6 w 9"/>
                  <a:gd name="T59" fmla="*/ 2 h 6"/>
                  <a:gd name="T60" fmla="*/ 6 w 9"/>
                  <a:gd name="T61" fmla="*/ 1 h 6"/>
                  <a:gd name="T62" fmla="*/ 6 w 9"/>
                  <a:gd name="T63" fmla="*/ 2 h 6"/>
                  <a:gd name="T64" fmla="*/ 6 w 9"/>
                  <a:gd name="T65" fmla="*/ 2 h 6"/>
                  <a:gd name="T66" fmla="*/ 7 w 9"/>
                  <a:gd name="T67" fmla="*/ 2 h 6"/>
                  <a:gd name="T68" fmla="*/ 7 w 9"/>
                  <a:gd name="T69" fmla="*/ 1 h 6"/>
                  <a:gd name="T70" fmla="*/ 7 w 9"/>
                  <a:gd name="T71" fmla="*/ 1 h 6"/>
                  <a:gd name="T72" fmla="*/ 7 w 9"/>
                  <a:gd name="T73" fmla="*/ 1 h 6"/>
                  <a:gd name="T74" fmla="*/ 7 w 9"/>
                  <a:gd name="T75" fmla="*/ 1 h 6"/>
                  <a:gd name="T76" fmla="*/ 8 w 9"/>
                  <a:gd name="T77" fmla="*/ 1 h 6"/>
                  <a:gd name="T78" fmla="*/ 8 w 9"/>
                  <a:gd name="T79" fmla="*/ 1 h 6"/>
                  <a:gd name="T80" fmla="*/ 8 w 9"/>
                  <a:gd name="T81" fmla="*/ 1 h 6"/>
                  <a:gd name="T82" fmla="*/ 8 w 9"/>
                  <a:gd name="T83" fmla="*/ 1 h 6"/>
                  <a:gd name="T84" fmla="*/ 8 w 9"/>
                  <a:gd name="T85" fmla="*/ 1 h 6"/>
                  <a:gd name="T86" fmla="*/ 8 w 9"/>
                  <a:gd name="T87" fmla="*/ 0 h 6"/>
                  <a:gd name="T88" fmla="*/ 9 w 9"/>
                  <a:gd name="T89" fmla="*/ 0 h 6"/>
                  <a:gd name="T90" fmla="*/ 9 w 9"/>
                  <a:gd name="T91" fmla="*/ 0 h 6"/>
                  <a:gd name="T92" fmla="*/ 9 w 9"/>
                  <a:gd name="T93" fmla="*/ 0 h 6"/>
                  <a:gd name="T94" fmla="*/ 9 w 9"/>
                  <a:gd name="T9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01" name="Freeform 244"/>
              <p:cNvSpPr>
                <a:spLocks/>
              </p:cNvSpPr>
              <p:nvPr/>
            </p:nvSpPr>
            <p:spPr bwMode="auto">
              <a:xfrm>
                <a:off x="2270" y="3882"/>
                <a:ext cx="8" cy="1"/>
              </a:xfrm>
              <a:custGeom>
                <a:avLst/>
                <a:gdLst>
                  <a:gd name="T0" fmla="*/ 1 w 8"/>
                  <a:gd name="T1" fmla="*/ 1 h 1"/>
                  <a:gd name="T2" fmla="*/ 1 w 8"/>
                  <a:gd name="T3" fmla="*/ 1 h 1"/>
                  <a:gd name="T4" fmla="*/ 1 w 8"/>
                  <a:gd name="T5" fmla="*/ 1 h 1"/>
                  <a:gd name="T6" fmla="*/ 1 w 8"/>
                  <a:gd name="T7" fmla="*/ 0 h 1"/>
                  <a:gd name="T8" fmla="*/ 1 w 8"/>
                  <a:gd name="T9" fmla="*/ 0 h 1"/>
                  <a:gd name="T10" fmla="*/ 1 w 8"/>
                  <a:gd name="T11" fmla="*/ 1 h 1"/>
                  <a:gd name="T12" fmla="*/ 1 w 8"/>
                  <a:gd name="T13" fmla="*/ 1 h 1"/>
                  <a:gd name="T14" fmla="*/ 2 w 8"/>
                  <a:gd name="T15" fmla="*/ 1 h 1"/>
                  <a:gd name="T16" fmla="*/ 2 w 8"/>
                  <a:gd name="T17" fmla="*/ 1 h 1"/>
                  <a:gd name="T18" fmla="*/ 2 w 8"/>
                  <a:gd name="T19" fmla="*/ 0 h 1"/>
                  <a:gd name="T20" fmla="*/ 2 w 8"/>
                  <a:gd name="T21" fmla="*/ 0 h 1"/>
                  <a:gd name="T22" fmla="*/ 3 w 8"/>
                  <a:gd name="T23" fmla="*/ 0 h 1"/>
                  <a:gd name="T24" fmla="*/ 3 w 8"/>
                  <a:gd name="T25" fmla="*/ 0 h 1"/>
                  <a:gd name="T26" fmla="*/ 3 w 8"/>
                  <a:gd name="T27" fmla="*/ 0 h 1"/>
                  <a:gd name="T28" fmla="*/ 3 w 8"/>
                  <a:gd name="T29" fmla="*/ 1 h 1"/>
                  <a:gd name="T30" fmla="*/ 3 w 8"/>
                  <a:gd name="T31" fmla="*/ 1 h 1"/>
                  <a:gd name="T32" fmla="*/ 3 w 8"/>
                  <a:gd name="T33" fmla="*/ 1 h 1"/>
                  <a:gd name="T34" fmla="*/ 3 w 8"/>
                  <a:gd name="T35" fmla="*/ 0 h 1"/>
                  <a:gd name="T36" fmla="*/ 3 w 8"/>
                  <a:gd name="T37" fmla="*/ 0 h 1"/>
                  <a:gd name="T38" fmla="*/ 3 w 8"/>
                  <a:gd name="T39" fmla="*/ 0 h 1"/>
                  <a:gd name="T40" fmla="*/ 4 w 8"/>
                  <a:gd name="T41" fmla="*/ 0 h 1"/>
                  <a:gd name="T42" fmla="*/ 4 w 8"/>
                  <a:gd name="T43" fmla="*/ 0 h 1"/>
                  <a:gd name="T44" fmla="*/ 4 w 8"/>
                  <a:gd name="T45" fmla="*/ 0 h 1"/>
                  <a:gd name="T46" fmla="*/ 4 w 8"/>
                  <a:gd name="T47" fmla="*/ 0 h 1"/>
                  <a:gd name="T48" fmla="*/ 4 w 8"/>
                  <a:gd name="T49" fmla="*/ 0 h 1"/>
                  <a:gd name="T50" fmla="*/ 5 w 8"/>
                  <a:gd name="T51" fmla="*/ 0 h 1"/>
                  <a:gd name="T52" fmla="*/ 5 w 8"/>
                  <a:gd name="T53" fmla="*/ 0 h 1"/>
                  <a:gd name="T54" fmla="*/ 5 w 8"/>
                  <a:gd name="T55" fmla="*/ 0 h 1"/>
                  <a:gd name="T56" fmla="*/ 5 w 8"/>
                  <a:gd name="T57" fmla="*/ 0 h 1"/>
                  <a:gd name="T58" fmla="*/ 5 w 8"/>
                  <a:gd name="T59" fmla="*/ 0 h 1"/>
                  <a:gd name="T60" fmla="*/ 5 w 8"/>
                  <a:gd name="T61" fmla="*/ 0 h 1"/>
                  <a:gd name="T62" fmla="*/ 6 w 8"/>
                  <a:gd name="T63" fmla="*/ 0 h 1"/>
                  <a:gd name="T64" fmla="*/ 6 w 8"/>
                  <a:gd name="T65" fmla="*/ 0 h 1"/>
                  <a:gd name="T66" fmla="*/ 6 w 8"/>
                  <a:gd name="T67" fmla="*/ 0 h 1"/>
                  <a:gd name="T68" fmla="*/ 6 w 8"/>
                  <a:gd name="T69" fmla="*/ 0 h 1"/>
                  <a:gd name="T70" fmla="*/ 6 w 8"/>
                  <a:gd name="T71" fmla="*/ 0 h 1"/>
                  <a:gd name="T72" fmla="*/ 6 w 8"/>
                  <a:gd name="T73" fmla="*/ 0 h 1"/>
                  <a:gd name="T74" fmla="*/ 6 w 8"/>
                  <a:gd name="T75" fmla="*/ 0 h 1"/>
                  <a:gd name="T76" fmla="*/ 6 w 8"/>
                  <a:gd name="T77" fmla="*/ 0 h 1"/>
                  <a:gd name="T78" fmla="*/ 6 w 8"/>
                  <a:gd name="T79" fmla="*/ 0 h 1"/>
                  <a:gd name="T80" fmla="*/ 7 w 8"/>
                  <a:gd name="T81" fmla="*/ 0 h 1"/>
                  <a:gd name="T82" fmla="*/ 7 w 8"/>
                  <a:gd name="T83" fmla="*/ 0 h 1"/>
                  <a:gd name="T84" fmla="*/ 7 w 8"/>
                  <a:gd name="T85" fmla="*/ 0 h 1"/>
                  <a:gd name="T86" fmla="*/ 7 w 8"/>
                  <a:gd name="T87" fmla="*/ 0 h 1"/>
                  <a:gd name="T88" fmla="*/ 8 w 8"/>
                  <a:gd name="T89" fmla="*/ 0 h 1"/>
                  <a:gd name="T90" fmla="*/ 8 w 8"/>
                  <a:gd name="T91" fmla="*/ 0 h 1"/>
                  <a:gd name="T92" fmla="*/ 8 w 8"/>
                  <a:gd name="T93" fmla="*/ 0 h 1"/>
                  <a:gd name="T94" fmla="*/ 8 w 8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03" name="Freeform 245"/>
              <p:cNvSpPr>
                <a:spLocks/>
              </p:cNvSpPr>
              <p:nvPr/>
            </p:nvSpPr>
            <p:spPr bwMode="auto">
              <a:xfrm>
                <a:off x="2278" y="3881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0 w 8"/>
                  <a:gd name="T5" fmla="*/ 1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1 h 1"/>
                  <a:gd name="T12" fmla="*/ 1 w 8"/>
                  <a:gd name="T13" fmla="*/ 1 h 1"/>
                  <a:gd name="T14" fmla="*/ 1 w 8"/>
                  <a:gd name="T15" fmla="*/ 1 h 1"/>
                  <a:gd name="T16" fmla="*/ 1 w 8"/>
                  <a:gd name="T17" fmla="*/ 1 h 1"/>
                  <a:gd name="T18" fmla="*/ 2 w 8"/>
                  <a:gd name="T19" fmla="*/ 1 h 1"/>
                  <a:gd name="T20" fmla="*/ 2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3 w 8"/>
                  <a:gd name="T27" fmla="*/ 1 h 1"/>
                  <a:gd name="T28" fmla="*/ 3 w 8"/>
                  <a:gd name="T29" fmla="*/ 1 h 1"/>
                  <a:gd name="T30" fmla="*/ 3 w 8"/>
                  <a:gd name="T31" fmla="*/ 1 h 1"/>
                  <a:gd name="T32" fmla="*/ 3 w 8"/>
                  <a:gd name="T33" fmla="*/ 1 h 1"/>
                  <a:gd name="T34" fmla="*/ 3 w 8"/>
                  <a:gd name="T35" fmla="*/ 1 h 1"/>
                  <a:gd name="T36" fmla="*/ 4 w 8"/>
                  <a:gd name="T37" fmla="*/ 1 h 1"/>
                  <a:gd name="T38" fmla="*/ 4 w 8"/>
                  <a:gd name="T39" fmla="*/ 1 h 1"/>
                  <a:gd name="T40" fmla="*/ 4 w 8"/>
                  <a:gd name="T41" fmla="*/ 1 h 1"/>
                  <a:gd name="T42" fmla="*/ 4 w 8"/>
                  <a:gd name="T43" fmla="*/ 1 h 1"/>
                  <a:gd name="T44" fmla="*/ 5 w 8"/>
                  <a:gd name="T45" fmla="*/ 1 h 1"/>
                  <a:gd name="T46" fmla="*/ 5 w 8"/>
                  <a:gd name="T47" fmla="*/ 1 h 1"/>
                  <a:gd name="T48" fmla="*/ 5 w 8"/>
                  <a:gd name="T49" fmla="*/ 1 h 1"/>
                  <a:gd name="T50" fmla="*/ 5 w 8"/>
                  <a:gd name="T51" fmla="*/ 1 h 1"/>
                  <a:gd name="T52" fmla="*/ 5 w 8"/>
                  <a:gd name="T53" fmla="*/ 1 h 1"/>
                  <a:gd name="T54" fmla="*/ 5 w 8"/>
                  <a:gd name="T55" fmla="*/ 1 h 1"/>
                  <a:gd name="T56" fmla="*/ 6 w 8"/>
                  <a:gd name="T57" fmla="*/ 1 h 1"/>
                  <a:gd name="T58" fmla="*/ 6 w 8"/>
                  <a:gd name="T59" fmla="*/ 1 h 1"/>
                  <a:gd name="T60" fmla="*/ 6 w 8"/>
                  <a:gd name="T61" fmla="*/ 1 h 1"/>
                  <a:gd name="T62" fmla="*/ 6 w 8"/>
                  <a:gd name="T63" fmla="*/ 1 h 1"/>
                  <a:gd name="T64" fmla="*/ 6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7 w 8"/>
                  <a:gd name="T75" fmla="*/ 1 h 1"/>
                  <a:gd name="T76" fmla="*/ 7 w 8"/>
                  <a:gd name="T77" fmla="*/ 1 h 1"/>
                  <a:gd name="T78" fmla="*/ 7 w 8"/>
                  <a:gd name="T79" fmla="*/ 1 h 1"/>
                  <a:gd name="T80" fmla="*/ 7 w 8"/>
                  <a:gd name="T81" fmla="*/ 1 h 1"/>
                  <a:gd name="T82" fmla="*/ 7 w 8"/>
                  <a:gd name="T83" fmla="*/ 1 h 1"/>
                  <a:gd name="T84" fmla="*/ 8 w 8"/>
                  <a:gd name="T85" fmla="*/ 1 h 1"/>
                  <a:gd name="T86" fmla="*/ 8 w 8"/>
                  <a:gd name="T87" fmla="*/ 1 h 1"/>
                  <a:gd name="T88" fmla="*/ 8 w 8"/>
                  <a:gd name="T89" fmla="*/ 1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04" name="Freeform 246"/>
              <p:cNvSpPr>
                <a:spLocks/>
              </p:cNvSpPr>
              <p:nvPr/>
            </p:nvSpPr>
            <p:spPr bwMode="auto">
              <a:xfrm>
                <a:off x="2286" y="3881"/>
                <a:ext cx="9" cy="1"/>
              </a:xfrm>
              <a:custGeom>
                <a:avLst/>
                <a:gdLst>
                  <a:gd name="T0" fmla="*/ 0 w 9"/>
                  <a:gd name="T1" fmla="*/ 1 h 1"/>
                  <a:gd name="T2" fmla="*/ 1 w 9"/>
                  <a:gd name="T3" fmla="*/ 1 h 1"/>
                  <a:gd name="T4" fmla="*/ 1 w 9"/>
                  <a:gd name="T5" fmla="*/ 1 h 1"/>
                  <a:gd name="T6" fmla="*/ 1 w 9"/>
                  <a:gd name="T7" fmla="*/ 1 h 1"/>
                  <a:gd name="T8" fmla="*/ 1 w 9"/>
                  <a:gd name="T9" fmla="*/ 1 h 1"/>
                  <a:gd name="T10" fmla="*/ 1 w 9"/>
                  <a:gd name="T11" fmla="*/ 1 h 1"/>
                  <a:gd name="T12" fmla="*/ 2 w 9"/>
                  <a:gd name="T13" fmla="*/ 1 h 1"/>
                  <a:gd name="T14" fmla="*/ 2 w 9"/>
                  <a:gd name="T15" fmla="*/ 1 h 1"/>
                  <a:gd name="T16" fmla="*/ 2 w 9"/>
                  <a:gd name="T17" fmla="*/ 1 h 1"/>
                  <a:gd name="T18" fmla="*/ 2 w 9"/>
                  <a:gd name="T19" fmla="*/ 1 h 1"/>
                  <a:gd name="T20" fmla="*/ 2 w 9"/>
                  <a:gd name="T21" fmla="*/ 1 h 1"/>
                  <a:gd name="T22" fmla="*/ 2 w 9"/>
                  <a:gd name="T23" fmla="*/ 1 h 1"/>
                  <a:gd name="T24" fmla="*/ 3 w 9"/>
                  <a:gd name="T25" fmla="*/ 1 h 1"/>
                  <a:gd name="T26" fmla="*/ 3 w 9"/>
                  <a:gd name="T27" fmla="*/ 1 h 1"/>
                  <a:gd name="T28" fmla="*/ 3 w 9"/>
                  <a:gd name="T29" fmla="*/ 1 h 1"/>
                  <a:gd name="T30" fmla="*/ 3 w 9"/>
                  <a:gd name="T31" fmla="*/ 1 h 1"/>
                  <a:gd name="T32" fmla="*/ 3 w 9"/>
                  <a:gd name="T33" fmla="*/ 1 h 1"/>
                  <a:gd name="T34" fmla="*/ 3 w 9"/>
                  <a:gd name="T35" fmla="*/ 1 h 1"/>
                  <a:gd name="T36" fmla="*/ 4 w 9"/>
                  <a:gd name="T37" fmla="*/ 1 h 1"/>
                  <a:gd name="T38" fmla="*/ 4 w 9"/>
                  <a:gd name="T39" fmla="*/ 1 h 1"/>
                  <a:gd name="T40" fmla="*/ 4 w 9"/>
                  <a:gd name="T41" fmla="*/ 1 h 1"/>
                  <a:gd name="T42" fmla="*/ 4 w 9"/>
                  <a:gd name="T43" fmla="*/ 1 h 1"/>
                  <a:gd name="T44" fmla="*/ 5 w 9"/>
                  <a:gd name="T45" fmla="*/ 1 h 1"/>
                  <a:gd name="T46" fmla="*/ 5 w 9"/>
                  <a:gd name="T47" fmla="*/ 1 h 1"/>
                  <a:gd name="T48" fmla="*/ 5 w 9"/>
                  <a:gd name="T49" fmla="*/ 1 h 1"/>
                  <a:gd name="T50" fmla="*/ 5 w 9"/>
                  <a:gd name="T51" fmla="*/ 1 h 1"/>
                  <a:gd name="T52" fmla="*/ 5 w 9"/>
                  <a:gd name="T53" fmla="*/ 0 h 1"/>
                  <a:gd name="T54" fmla="*/ 5 w 9"/>
                  <a:gd name="T55" fmla="*/ 0 h 1"/>
                  <a:gd name="T56" fmla="*/ 5 w 9"/>
                  <a:gd name="T57" fmla="*/ 1 h 1"/>
                  <a:gd name="T58" fmla="*/ 5 w 9"/>
                  <a:gd name="T59" fmla="*/ 1 h 1"/>
                  <a:gd name="T60" fmla="*/ 6 w 9"/>
                  <a:gd name="T61" fmla="*/ 1 h 1"/>
                  <a:gd name="T62" fmla="*/ 6 w 9"/>
                  <a:gd name="T63" fmla="*/ 0 h 1"/>
                  <a:gd name="T64" fmla="*/ 6 w 9"/>
                  <a:gd name="T65" fmla="*/ 0 h 1"/>
                  <a:gd name="T66" fmla="*/ 6 w 9"/>
                  <a:gd name="T67" fmla="*/ 1 h 1"/>
                  <a:gd name="T68" fmla="*/ 6 w 9"/>
                  <a:gd name="T69" fmla="*/ 0 h 1"/>
                  <a:gd name="T70" fmla="*/ 7 w 9"/>
                  <a:gd name="T71" fmla="*/ 1 h 1"/>
                  <a:gd name="T72" fmla="*/ 7 w 9"/>
                  <a:gd name="T73" fmla="*/ 1 h 1"/>
                  <a:gd name="T74" fmla="*/ 7 w 9"/>
                  <a:gd name="T75" fmla="*/ 1 h 1"/>
                  <a:gd name="T76" fmla="*/ 7 w 9"/>
                  <a:gd name="T77" fmla="*/ 1 h 1"/>
                  <a:gd name="T78" fmla="*/ 8 w 9"/>
                  <a:gd name="T79" fmla="*/ 1 h 1"/>
                  <a:gd name="T80" fmla="*/ 8 w 9"/>
                  <a:gd name="T81" fmla="*/ 1 h 1"/>
                  <a:gd name="T82" fmla="*/ 8 w 9"/>
                  <a:gd name="T83" fmla="*/ 1 h 1"/>
                  <a:gd name="T84" fmla="*/ 8 w 9"/>
                  <a:gd name="T85" fmla="*/ 1 h 1"/>
                  <a:gd name="T86" fmla="*/ 8 w 9"/>
                  <a:gd name="T87" fmla="*/ 0 h 1"/>
                  <a:gd name="T88" fmla="*/ 8 w 9"/>
                  <a:gd name="T89" fmla="*/ 1 h 1"/>
                  <a:gd name="T90" fmla="*/ 8 w 9"/>
                  <a:gd name="T91" fmla="*/ 1 h 1"/>
                  <a:gd name="T92" fmla="*/ 9 w 9"/>
                  <a:gd name="T93" fmla="*/ 1 h 1"/>
                  <a:gd name="T94" fmla="*/ 9 w 9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05" name="Freeform 247"/>
              <p:cNvSpPr>
                <a:spLocks/>
              </p:cNvSpPr>
              <p:nvPr/>
            </p:nvSpPr>
            <p:spPr bwMode="auto">
              <a:xfrm>
                <a:off x="2295" y="3881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0 w 8"/>
                  <a:gd name="T5" fmla="*/ 1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1 h 1"/>
                  <a:gd name="T12" fmla="*/ 1 w 8"/>
                  <a:gd name="T13" fmla="*/ 1 h 1"/>
                  <a:gd name="T14" fmla="*/ 1 w 8"/>
                  <a:gd name="T15" fmla="*/ 1 h 1"/>
                  <a:gd name="T16" fmla="*/ 1 w 8"/>
                  <a:gd name="T17" fmla="*/ 1 h 1"/>
                  <a:gd name="T18" fmla="*/ 1 w 8"/>
                  <a:gd name="T19" fmla="*/ 1 h 1"/>
                  <a:gd name="T20" fmla="*/ 1 w 8"/>
                  <a:gd name="T21" fmla="*/ 1 h 1"/>
                  <a:gd name="T22" fmla="*/ 1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1 h 1"/>
                  <a:gd name="T30" fmla="*/ 2 w 8"/>
                  <a:gd name="T31" fmla="*/ 1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0 h 1"/>
                  <a:gd name="T40" fmla="*/ 3 w 8"/>
                  <a:gd name="T41" fmla="*/ 0 h 1"/>
                  <a:gd name="T42" fmla="*/ 4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1 h 1"/>
                  <a:gd name="T52" fmla="*/ 4 w 8"/>
                  <a:gd name="T53" fmla="*/ 1 h 1"/>
                  <a:gd name="T54" fmla="*/ 4 w 8"/>
                  <a:gd name="T55" fmla="*/ 1 h 1"/>
                  <a:gd name="T56" fmla="*/ 4 w 8"/>
                  <a:gd name="T57" fmla="*/ 1 h 1"/>
                  <a:gd name="T58" fmla="*/ 4 w 8"/>
                  <a:gd name="T59" fmla="*/ 1 h 1"/>
                  <a:gd name="T60" fmla="*/ 5 w 8"/>
                  <a:gd name="T61" fmla="*/ 1 h 1"/>
                  <a:gd name="T62" fmla="*/ 5 w 8"/>
                  <a:gd name="T63" fmla="*/ 1 h 1"/>
                  <a:gd name="T64" fmla="*/ 5 w 8"/>
                  <a:gd name="T65" fmla="*/ 1 h 1"/>
                  <a:gd name="T66" fmla="*/ 5 w 8"/>
                  <a:gd name="T67" fmla="*/ 1 h 1"/>
                  <a:gd name="T68" fmla="*/ 5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1 h 1"/>
                  <a:gd name="T76" fmla="*/ 6 w 8"/>
                  <a:gd name="T77" fmla="*/ 1 h 1"/>
                  <a:gd name="T78" fmla="*/ 6 w 8"/>
                  <a:gd name="T79" fmla="*/ 1 h 1"/>
                  <a:gd name="T80" fmla="*/ 6 w 8"/>
                  <a:gd name="T81" fmla="*/ 0 h 1"/>
                  <a:gd name="T82" fmla="*/ 6 w 8"/>
                  <a:gd name="T83" fmla="*/ 1 h 1"/>
                  <a:gd name="T84" fmla="*/ 6 w 8"/>
                  <a:gd name="T85" fmla="*/ 1 h 1"/>
                  <a:gd name="T86" fmla="*/ 7 w 8"/>
                  <a:gd name="T87" fmla="*/ 1 h 1"/>
                  <a:gd name="T88" fmla="*/ 7 w 8"/>
                  <a:gd name="T89" fmla="*/ 1 h 1"/>
                  <a:gd name="T90" fmla="*/ 7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06" name="Freeform 248"/>
              <p:cNvSpPr>
                <a:spLocks/>
              </p:cNvSpPr>
              <p:nvPr/>
            </p:nvSpPr>
            <p:spPr bwMode="auto">
              <a:xfrm>
                <a:off x="2303" y="3881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0 w 8"/>
                  <a:gd name="T5" fmla="*/ 1 h 1"/>
                  <a:gd name="T6" fmla="*/ 1 w 8"/>
                  <a:gd name="T7" fmla="*/ 1 h 1"/>
                  <a:gd name="T8" fmla="*/ 1 w 8"/>
                  <a:gd name="T9" fmla="*/ 0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1 h 1"/>
                  <a:gd name="T16" fmla="*/ 1 w 8"/>
                  <a:gd name="T17" fmla="*/ 1 h 1"/>
                  <a:gd name="T18" fmla="*/ 2 w 8"/>
                  <a:gd name="T19" fmla="*/ 1 h 1"/>
                  <a:gd name="T20" fmla="*/ 2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1 h 1"/>
                  <a:gd name="T30" fmla="*/ 3 w 8"/>
                  <a:gd name="T31" fmla="*/ 1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3 w 8"/>
                  <a:gd name="T41" fmla="*/ 1 h 1"/>
                  <a:gd name="T42" fmla="*/ 3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0 h 1"/>
                  <a:gd name="T50" fmla="*/ 4 w 8"/>
                  <a:gd name="T51" fmla="*/ 1 h 1"/>
                  <a:gd name="T52" fmla="*/ 4 w 8"/>
                  <a:gd name="T53" fmla="*/ 1 h 1"/>
                  <a:gd name="T54" fmla="*/ 5 w 8"/>
                  <a:gd name="T55" fmla="*/ 0 h 1"/>
                  <a:gd name="T56" fmla="*/ 5 w 8"/>
                  <a:gd name="T57" fmla="*/ 1 h 1"/>
                  <a:gd name="T58" fmla="*/ 5 w 8"/>
                  <a:gd name="T59" fmla="*/ 1 h 1"/>
                  <a:gd name="T60" fmla="*/ 5 w 8"/>
                  <a:gd name="T61" fmla="*/ 1 h 1"/>
                  <a:gd name="T62" fmla="*/ 5 w 8"/>
                  <a:gd name="T63" fmla="*/ 1 h 1"/>
                  <a:gd name="T64" fmla="*/ 5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7 w 8"/>
                  <a:gd name="T75" fmla="*/ 1 h 1"/>
                  <a:gd name="T76" fmla="*/ 7 w 8"/>
                  <a:gd name="T77" fmla="*/ 1 h 1"/>
                  <a:gd name="T78" fmla="*/ 7 w 8"/>
                  <a:gd name="T79" fmla="*/ 1 h 1"/>
                  <a:gd name="T80" fmla="*/ 7 w 8"/>
                  <a:gd name="T81" fmla="*/ 1 h 1"/>
                  <a:gd name="T82" fmla="*/ 7 w 8"/>
                  <a:gd name="T83" fmla="*/ 1 h 1"/>
                  <a:gd name="T84" fmla="*/ 8 w 8"/>
                  <a:gd name="T85" fmla="*/ 1 h 1"/>
                  <a:gd name="T86" fmla="*/ 8 w 8"/>
                  <a:gd name="T87" fmla="*/ 1 h 1"/>
                  <a:gd name="T88" fmla="*/ 8 w 8"/>
                  <a:gd name="T89" fmla="*/ 1 h 1"/>
                  <a:gd name="T90" fmla="*/ 8 w 8"/>
                  <a:gd name="T91" fmla="*/ 0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07" name="Freeform 249"/>
              <p:cNvSpPr>
                <a:spLocks/>
              </p:cNvSpPr>
              <p:nvPr/>
            </p:nvSpPr>
            <p:spPr bwMode="auto">
              <a:xfrm>
                <a:off x="2311" y="3881"/>
                <a:ext cx="9" cy="1"/>
              </a:xfrm>
              <a:custGeom>
                <a:avLst/>
                <a:gdLst>
                  <a:gd name="T0" fmla="*/ 0 w 9"/>
                  <a:gd name="T1" fmla="*/ 1 h 1"/>
                  <a:gd name="T2" fmla="*/ 1 w 9"/>
                  <a:gd name="T3" fmla="*/ 0 h 1"/>
                  <a:gd name="T4" fmla="*/ 1 w 9"/>
                  <a:gd name="T5" fmla="*/ 0 h 1"/>
                  <a:gd name="T6" fmla="*/ 1 w 9"/>
                  <a:gd name="T7" fmla="*/ 1 h 1"/>
                  <a:gd name="T8" fmla="*/ 1 w 9"/>
                  <a:gd name="T9" fmla="*/ 1 h 1"/>
                  <a:gd name="T10" fmla="*/ 1 w 9"/>
                  <a:gd name="T11" fmla="*/ 1 h 1"/>
                  <a:gd name="T12" fmla="*/ 1 w 9"/>
                  <a:gd name="T13" fmla="*/ 0 h 1"/>
                  <a:gd name="T14" fmla="*/ 2 w 9"/>
                  <a:gd name="T15" fmla="*/ 0 h 1"/>
                  <a:gd name="T16" fmla="*/ 2 w 9"/>
                  <a:gd name="T17" fmla="*/ 1 h 1"/>
                  <a:gd name="T18" fmla="*/ 2 w 9"/>
                  <a:gd name="T19" fmla="*/ 1 h 1"/>
                  <a:gd name="T20" fmla="*/ 2 w 9"/>
                  <a:gd name="T21" fmla="*/ 1 h 1"/>
                  <a:gd name="T22" fmla="*/ 2 w 9"/>
                  <a:gd name="T23" fmla="*/ 1 h 1"/>
                  <a:gd name="T24" fmla="*/ 3 w 9"/>
                  <a:gd name="T25" fmla="*/ 1 h 1"/>
                  <a:gd name="T26" fmla="*/ 3 w 9"/>
                  <a:gd name="T27" fmla="*/ 1 h 1"/>
                  <a:gd name="T28" fmla="*/ 3 w 9"/>
                  <a:gd name="T29" fmla="*/ 1 h 1"/>
                  <a:gd name="T30" fmla="*/ 3 w 9"/>
                  <a:gd name="T31" fmla="*/ 1 h 1"/>
                  <a:gd name="T32" fmla="*/ 3 w 9"/>
                  <a:gd name="T33" fmla="*/ 1 h 1"/>
                  <a:gd name="T34" fmla="*/ 3 w 9"/>
                  <a:gd name="T35" fmla="*/ 0 h 1"/>
                  <a:gd name="T36" fmla="*/ 3 w 9"/>
                  <a:gd name="T37" fmla="*/ 0 h 1"/>
                  <a:gd name="T38" fmla="*/ 4 w 9"/>
                  <a:gd name="T39" fmla="*/ 1 h 1"/>
                  <a:gd name="T40" fmla="*/ 4 w 9"/>
                  <a:gd name="T41" fmla="*/ 1 h 1"/>
                  <a:gd name="T42" fmla="*/ 4 w 9"/>
                  <a:gd name="T43" fmla="*/ 0 h 1"/>
                  <a:gd name="T44" fmla="*/ 4 w 9"/>
                  <a:gd name="T45" fmla="*/ 0 h 1"/>
                  <a:gd name="T46" fmla="*/ 5 w 9"/>
                  <a:gd name="T47" fmla="*/ 0 h 1"/>
                  <a:gd name="T48" fmla="*/ 5 w 9"/>
                  <a:gd name="T49" fmla="*/ 1 h 1"/>
                  <a:gd name="T50" fmla="*/ 5 w 9"/>
                  <a:gd name="T51" fmla="*/ 1 h 1"/>
                  <a:gd name="T52" fmla="*/ 5 w 9"/>
                  <a:gd name="T53" fmla="*/ 1 h 1"/>
                  <a:gd name="T54" fmla="*/ 5 w 9"/>
                  <a:gd name="T55" fmla="*/ 0 h 1"/>
                  <a:gd name="T56" fmla="*/ 6 w 9"/>
                  <a:gd name="T57" fmla="*/ 0 h 1"/>
                  <a:gd name="T58" fmla="*/ 6 w 9"/>
                  <a:gd name="T59" fmla="*/ 0 h 1"/>
                  <a:gd name="T60" fmla="*/ 6 w 9"/>
                  <a:gd name="T61" fmla="*/ 0 h 1"/>
                  <a:gd name="T62" fmla="*/ 6 w 9"/>
                  <a:gd name="T63" fmla="*/ 0 h 1"/>
                  <a:gd name="T64" fmla="*/ 6 w 9"/>
                  <a:gd name="T65" fmla="*/ 0 h 1"/>
                  <a:gd name="T66" fmla="*/ 6 w 9"/>
                  <a:gd name="T67" fmla="*/ 0 h 1"/>
                  <a:gd name="T68" fmla="*/ 7 w 9"/>
                  <a:gd name="T69" fmla="*/ 0 h 1"/>
                  <a:gd name="T70" fmla="*/ 7 w 9"/>
                  <a:gd name="T71" fmla="*/ 0 h 1"/>
                  <a:gd name="T72" fmla="*/ 7 w 9"/>
                  <a:gd name="T73" fmla="*/ 0 h 1"/>
                  <a:gd name="T74" fmla="*/ 8 w 9"/>
                  <a:gd name="T75" fmla="*/ 0 h 1"/>
                  <a:gd name="T76" fmla="*/ 8 w 9"/>
                  <a:gd name="T77" fmla="*/ 0 h 1"/>
                  <a:gd name="T78" fmla="*/ 8 w 9"/>
                  <a:gd name="T79" fmla="*/ 0 h 1"/>
                  <a:gd name="T80" fmla="*/ 8 w 9"/>
                  <a:gd name="T81" fmla="*/ 0 h 1"/>
                  <a:gd name="T82" fmla="*/ 8 w 9"/>
                  <a:gd name="T83" fmla="*/ 1 h 1"/>
                  <a:gd name="T84" fmla="*/ 8 w 9"/>
                  <a:gd name="T85" fmla="*/ 0 h 1"/>
                  <a:gd name="T86" fmla="*/ 8 w 9"/>
                  <a:gd name="T87" fmla="*/ 0 h 1"/>
                  <a:gd name="T88" fmla="*/ 8 w 9"/>
                  <a:gd name="T89" fmla="*/ 0 h 1"/>
                  <a:gd name="T90" fmla="*/ 8 w 9"/>
                  <a:gd name="T91" fmla="*/ 0 h 1"/>
                  <a:gd name="T92" fmla="*/ 9 w 9"/>
                  <a:gd name="T93" fmla="*/ 0 h 1"/>
                  <a:gd name="T94" fmla="*/ 9 w 9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08" name="Freeform 250"/>
              <p:cNvSpPr>
                <a:spLocks/>
              </p:cNvSpPr>
              <p:nvPr/>
            </p:nvSpPr>
            <p:spPr bwMode="auto">
              <a:xfrm>
                <a:off x="2320" y="3880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1 w 8"/>
                  <a:gd name="T3" fmla="*/ 1 h 1"/>
                  <a:gd name="T4" fmla="*/ 1 w 8"/>
                  <a:gd name="T5" fmla="*/ 1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1 h 1"/>
                  <a:gd name="T12" fmla="*/ 1 w 8"/>
                  <a:gd name="T13" fmla="*/ 0 h 1"/>
                  <a:gd name="T14" fmla="*/ 1 w 8"/>
                  <a:gd name="T15" fmla="*/ 0 h 1"/>
                  <a:gd name="T16" fmla="*/ 1 w 8"/>
                  <a:gd name="T17" fmla="*/ 0 h 1"/>
                  <a:gd name="T18" fmla="*/ 2 w 8"/>
                  <a:gd name="T19" fmla="*/ 1 h 1"/>
                  <a:gd name="T20" fmla="*/ 2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3 w 8"/>
                  <a:gd name="T27" fmla="*/ 0 h 1"/>
                  <a:gd name="T28" fmla="*/ 3 w 8"/>
                  <a:gd name="T29" fmla="*/ 0 h 1"/>
                  <a:gd name="T30" fmla="*/ 3 w 8"/>
                  <a:gd name="T31" fmla="*/ 0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4 w 8"/>
                  <a:gd name="T39" fmla="*/ 1 h 1"/>
                  <a:gd name="T40" fmla="*/ 4 w 8"/>
                  <a:gd name="T41" fmla="*/ 1 h 1"/>
                  <a:gd name="T42" fmla="*/ 4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1 h 1"/>
                  <a:gd name="T52" fmla="*/ 5 w 8"/>
                  <a:gd name="T53" fmla="*/ 0 h 1"/>
                  <a:gd name="T54" fmla="*/ 5 w 8"/>
                  <a:gd name="T55" fmla="*/ 0 h 1"/>
                  <a:gd name="T56" fmla="*/ 5 w 8"/>
                  <a:gd name="T57" fmla="*/ 0 h 1"/>
                  <a:gd name="T58" fmla="*/ 5 w 8"/>
                  <a:gd name="T59" fmla="*/ 0 h 1"/>
                  <a:gd name="T60" fmla="*/ 5 w 8"/>
                  <a:gd name="T61" fmla="*/ 1 h 1"/>
                  <a:gd name="T62" fmla="*/ 5 w 8"/>
                  <a:gd name="T63" fmla="*/ 1 h 1"/>
                  <a:gd name="T64" fmla="*/ 5 w 8"/>
                  <a:gd name="T65" fmla="*/ 1 h 1"/>
                  <a:gd name="T66" fmla="*/ 5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0 h 1"/>
                  <a:gd name="T76" fmla="*/ 6 w 8"/>
                  <a:gd name="T77" fmla="*/ 0 h 1"/>
                  <a:gd name="T78" fmla="*/ 6 w 8"/>
                  <a:gd name="T79" fmla="*/ 1 h 1"/>
                  <a:gd name="T80" fmla="*/ 6 w 8"/>
                  <a:gd name="T81" fmla="*/ 1 h 1"/>
                  <a:gd name="T82" fmla="*/ 7 w 8"/>
                  <a:gd name="T83" fmla="*/ 0 h 1"/>
                  <a:gd name="T84" fmla="*/ 7 w 8"/>
                  <a:gd name="T85" fmla="*/ 0 h 1"/>
                  <a:gd name="T86" fmla="*/ 7 w 8"/>
                  <a:gd name="T87" fmla="*/ 0 h 1"/>
                  <a:gd name="T88" fmla="*/ 7 w 8"/>
                  <a:gd name="T89" fmla="*/ 0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09" name="Freeform 251"/>
              <p:cNvSpPr>
                <a:spLocks/>
              </p:cNvSpPr>
              <p:nvPr/>
            </p:nvSpPr>
            <p:spPr bwMode="auto">
              <a:xfrm>
                <a:off x="2328" y="3880"/>
                <a:ext cx="9" cy="2"/>
              </a:xfrm>
              <a:custGeom>
                <a:avLst/>
                <a:gdLst>
                  <a:gd name="T0" fmla="*/ 0 w 8"/>
                  <a:gd name="T1" fmla="*/ 0 h 2"/>
                  <a:gd name="T2" fmla="*/ 0 w 8"/>
                  <a:gd name="T3" fmla="*/ 0 h 2"/>
                  <a:gd name="T4" fmla="*/ 1 w 8"/>
                  <a:gd name="T5" fmla="*/ 1 h 2"/>
                  <a:gd name="T6" fmla="*/ 1 w 8"/>
                  <a:gd name="T7" fmla="*/ 1 h 2"/>
                  <a:gd name="T8" fmla="*/ 1 w 8"/>
                  <a:gd name="T9" fmla="*/ 1 h 2"/>
                  <a:gd name="T10" fmla="*/ 1 w 8"/>
                  <a:gd name="T11" fmla="*/ 1 h 2"/>
                  <a:gd name="T12" fmla="*/ 1 w 8"/>
                  <a:gd name="T13" fmla="*/ 1 h 2"/>
                  <a:gd name="T14" fmla="*/ 2 w 8"/>
                  <a:gd name="T15" fmla="*/ 1 h 2"/>
                  <a:gd name="T16" fmla="*/ 2 w 8"/>
                  <a:gd name="T17" fmla="*/ 1 h 2"/>
                  <a:gd name="T18" fmla="*/ 2 w 8"/>
                  <a:gd name="T19" fmla="*/ 0 h 2"/>
                  <a:gd name="T20" fmla="*/ 2 w 8"/>
                  <a:gd name="T21" fmla="*/ 0 h 2"/>
                  <a:gd name="T22" fmla="*/ 3 w 8"/>
                  <a:gd name="T23" fmla="*/ 0 h 2"/>
                  <a:gd name="T24" fmla="*/ 3 w 8"/>
                  <a:gd name="T25" fmla="*/ 0 h 2"/>
                  <a:gd name="T26" fmla="*/ 3 w 8"/>
                  <a:gd name="T27" fmla="*/ 0 h 2"/>
                  <a:gd name="T28" fmla="*/ 3 w 8"/>
                  <a:gd name="T29" fmla="*/ 0 h 2"/>
                  <a:gd name="T30" fmla="*/ 3 w 8"/>
                  <a:gd name="T31" fmla="*/ 1 h 2"/>
                  <a:gd name="T32" fmla="*/ 3 w 8"/>
                  <a:gd name="T33" fmla="*/ 1 h 2"/>
                  <a:gd name="T34" fmla="*/ 3 w 8"/>
                  <a:gd name="T35" fmla="*/ 1 h 2"/>
                  <a:gd name="T36" fmla="*/ 4 w 8"/>
                  <a:gd name="T37" fmla="*/ 0 h 2"/>
                  <a:gd name="T38" fmla="*/ 4 w 8"/>
                  <a:gd name="T39" fmla="*/ 1 h 2"/>
                  <a:gd name="T40" fmla="*/ 4 w 8"/>
                  <a:gd name="T41" fmla="*/ 1 h 2"/>
                  <a:gd name="T42" fmla="*/ 4 w 8"/>
                  <a:gd name="T43" fmla="*/ 1 h 2"/>
                  <a:gd name="T44" fmla="*/ 4 w 8"/>
                  <a:gd name="T45" fmla="*/ 1 h 2"/>
                  <a:gd name="T46" fmla="*/ 4 w 8"/>
                  <a:gd name="T47" fmla="*/ 1 h 2"/>
                  <a:gd name="T48" fmla="*/ 5 w 8"/>
                  <a:gd name="T49" fmla="*/ 0 h 2"/>
                  <a:gd name="T50" fmla="*/ 5 w 8"/>
                  <a:gd name="T51" fmla="*/ 0 h 2"/>
                  <a:gd name="T52" fmla="*/ 5 w 8"/>
                  <a:gd name="T53" fmla="*/ 1 h 2"/>
                  <a:gd name="T54" fmla="*/ 5 w 8"/>
                  <a:gd name="T55" fmla="*/ 1 h 2"/>
                  <a:gd name="T56" fmla="*/ 6 w 8"/>
                  <a:gd name="T57" fmla="*/ 1 h 2"/>
                  <a:gd name="T58" fmla="*/ 6 w 8"/>
                  <a:gd name="T59" fmla="*/ 1 h 2"/>
                  <a:gd name="T60" fmla="*/ 6 w 8"/>
                  <a:gd name="T61" fmla="*/ 1 h 2"/>
                  <a:gd name="T62" fmla="*/ 6 w 8"/>
                  <a:gd name="T63" fmla="*/ 1 h 2"/>
                  <a:gd name="T64" fmla="*/ 6 w 8"/>
                  <a:gd name="T65" fmla="*/ 1 h 2"/>
                  <a:gd name="T66" fmla="*/ 6 w 8"/>
                  <a:gd name="T67" fmla="*/ 1 h 2"/>
                  <a:gd name="T68" fmla="*/ 6 w 8"/>
                  <a:gd name="T69" fmla="*/ 1 h 2"/>
                  <a:gd name="T70" fmla="*/ 7 w 8"/>
                  <a:gd name="T71" fmla="*/ 0 h 2"/>
                  <a:gd name="T72" fmla="*/ 7 w 8"/>
                  <a:gd name="T73" fmla="*/ 0 h 2"/>
                  <a:gd name="T74" fmla="*/ 7 w 8"/>
                  <a:gd name="T75" fmla="*/ 1 h 2"/>
                  <a:gd name="T76" fmla="*/ 7 w 8"/>
                  <a:gd name="T77" fmla="*/ 1 h 2"/>
                  <a:gd name="T78" fmla="*/ 8 w 8"/>
                  <a:gd name="T79" fmla="*/ 1 h 2"/>
                  <a:gd name="T80" fmla="*/ 8 w 8"/>
                  <a:gd name="T81" fmla="*/ 1 h 2"/>
                  <a:gd name="T82" fmla="*/ 8 w 8"/>
                  <a:gd name="T83" fmla="*/ 2 h 2"/>
                  <a:gd name="T84" fmla="*/ 8 w 8"/>
                  <a:gd name="T85" fmla="*/ 2 h 2"/>
                  <a:gd name="T86" fmla="*/ 8 w 8"/>
                  <a:gd name="T87" fmla="*/ 2 h 2"/>
                  <a:gd name="T88" fmla="*/ 8 w 8"/>
                  <a:gd name="T89" fmla="*/ 2 h 2"/>
                  <a:gd name="T90" fmla="*/ 8 w 8"/>
                  <a:gd name="T91" fmla="*/ 2 h 2"/>
                  <a:gd name="T92" fmla="*/ 8 w 8"/>
                  <a:gd name="T93" fmla="*/ 1 h 2"/>
                  <a:gd name="T94" fmla="*/ 8 w 8"/>
                  <a:gd name="T95" fmla="*/ 2 h 2"/>
                  <a:gd name="T96" fmla="*/ 8 w 8"/>
                  <a:gd name="T9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10" name="Freeform 252"/>
              <p:cNvSpPr>
                <a:spLocks/>
              </p:cNvSpPr>
              <p:nvPr/>
            </p:nvSpPr>
            <p:spPr bwMode="auto">
              <a:xfrm>
                <a:off x="2337" y="3881"/>
                <a:ext cx="8" cy="1"/>
              </a:xfrm>
              <a:custGeom>
                <a:avLst/>
                <a:gdLst>
                  <a:gd name="T0" fmla="*/ 1 w 9"/>
                  <a:gd name="T1" fmla="*/ 1 h 1"/>
                  <a:gd name="T2" fmla="*/ 1 w 9"/>
                  <a:gd name="T3" fmla="*/ 0 h 1"/>
                  <a:gd name="T4" fmla="*/ 1 w 9"/>
                  <a:gd name="T5" fmla="*/ 0 h 1"/>
                  <a:gd name="T6" fmla="*/ 2 w 9"/>
                  <a:gd name="T7" fmla="*/ 0 h 1"/>
                  <a:gd name="T8" fmla="*/ 2 w 9"/>
                  <a:gd name="T9" fmla="*/ 0 h 1"/>
                  <a:gd name="T10" fmla="*/ 2 w 9"/>
                  <a:gd name="T11" fmla="*/ 1 h 1"/>
                  <a:gd name="T12" fmla="*/ 2 w 9"/>
                  <a:gd name="T13" fmla="*/ 1 h 1"/>
                  <a:gd name="T14" fmla="*/ 2 w 9"/>
                  <a:gd name="T15" fmla="*/ 0 h 1"/>
                  <a:gd name="T16" fmla="*/ 2 w 9"/>
                  <a:gd name="T17" fmla="*/ 1 h 1"/>
                  <a:gd name="T18" fmla="*/ 2 w 9"/>
                  <a:gd name="T19" fmla="*/ 1 h 1"/>
                  <a:gd name="T20" fmla="*/ 3 w 9"/>
                  <a:gd name="T21" fmla="*/ 1 h 1"/>
                  <a:gd name="T22" fmla="*/ 3 w 9"/>
                  <a:gd name="T23" fmla="*/ 0 h 1"/>
                  <a:gd name="T24" fmla="*/ 3 w 9"/>
                  <a:gd name="T25" fmla="*/ 0 h 1"/>
                  <a:gd name="T26" fmla="*/ 3 w 9"/>
                  <a:gd name="T27" fmla="*/ 0 h 1"/>
                  <a:gd name="T28" fmla="*/ 3 w 9"/>
                  <a:gd name="T29" fmla="*/ 0 h 1"/>
                  <a:gd name="T30" fmla="*/ 4 w 9"/>
                  <a:gd name="T31" fmla="*/ 1 h 1"/>
                  <a:gd name="T32" fmla="*/ 4 w 9"/>
                  <a:gd name="T33" fmla="*/ 0 h 1"/>
                  <a:gd name="T34" fmla="*/ 4 w 9"/>
                  <a:gd name="T35" fmla="*/ 0 h 1"/>
                  <a:gd name="T36" fmla="*/ 5 w 9"/>
                  <a:gd name="T37" fmla="*/ 0 h 1"/>
                  <a:gd name="T38" fmla="*/ 5 w 9"/>
                  <a:gd name="T39" fmla="*/ 0 h 1"/>
                  <a:gd name="T40" fmla="*/ 5 w 9"/>
                  <a:gd name="T41" fmla="*/ 0 h 1"/>
                  <a:gd name="T42" fmla="*/ 5 w 9"/>
                  <a:gd name="T43" fmla="*/ 0 h 1"/>
                  <a:gd name="T44" fmla="*/ 5 w 9"/>
                  <a:gd name="T45" fmla="*/ 1 h 1"/>
                  <a:gd name="T46" fmla="*/ 5 w 9"/>
                  <a:gd name="T47" fmla="*/ 0 h 1"/>
                  <a:gd name="T48" fmla="*/ 5 w 9"/>
                  <a:gd name="T49" fmla="*/ 0 h 1"/>
                  <a:gd name="T50" fmla="*/ 6 w 9"/>
                  <a:gd name="T51" fmla="*/ 0 h 1"/>
                  <a:gd name="T52" fmla="*/ 6 w 9"/>
                  <a:gd name="T53" fmla="*/ 0 h 1"/>
                  <a:gd name="T54" fmla="*/ 6 w 9"/>
                  <a:gd name="T55" fmla="*/ 1 h 1"/>
                  <a:gd name="T56" fmla="*/ 6 w 9"/>
                  <a:gd name="T57" fmla="*/ 1 h 1"/>
                  <a:gd name="T58" fmla="*/ 6 w 9"/>
                  <a:gd name="T59" fmla="*/ 0 h 1"/>
                  <a:gd name="T60" fmla="*/ 7 w 9"/>
                  <a:gd name="T61" fmla="*/ 0 h 1"/>
                  <a:gd name="T62" fmla="*/ 7 w 9"/>
                  <a:gd name="T63" fmla="*/ 0 h 1"/>
                  <a:gd name="T64" fmla="*/ 7 w 9"/>
                  <a:gd name="T65" fmla="*/ 0 h 1"/>
                  <a:gd name="T66" fmla="*/ 7 w 9"/>
                  <a:gd name="T67" fmla="*/ 1 h 1"/>
                  <a:gd name="T68" fmla="*/ 7 w 9"/>
                  <a:gd name="T69" fmla="*/ 1 h 1"/>
                  <a:gd name="T70" fmla="*/ 7 w 9"/>
                  <a:gd name="T71" fmla="*/ 1 h 1"/>
                  <a:gd name="T72" fmla="*/ 8 w 9"/>
                  <a:gd name="T73" fmla="*/ 1 h 1"/>
                  <a:gd name="T74" fmla="*/ 8 w 9"/>
                  <a:gd name="T75" fmla="*/ 1 h 1"/>
                  <a:gd name="T76" fmla="*/ 8 w 9"/>
                  <a:gd name="T77" fmla="*/ 1 h 1"/>
                  <a:gd name="T78" fmla="*/ 8 w 9"/>
                  <a:gd name="T79" fmla="*/ 1 h 1"/>
                  <a:gd name="T80" fmla="*/ 8 w 9"/>
                  <a:gd name="T81" fmla="*/ 0 h 1"/>
                  <a:gd name="T82" fmla="*/ 8 w 9"/>
                  <a:gd name="T83" fmla="*/ 0 h 1"/>
                  <a:gd name="T84" fmla="*/ 8 w 9"/>
                  <a:gd name="T85" fmla="*/ 0 h 1"/>
                  <a:gd name="T86" fmla="*/ 9 w 9"/>
                  <a:gd name="T87" fmla="*/ 0 h 1"/>
                  <a:gd name="T88" fmla="*/ 9 w 9"/>
                  <a:gd name="T89" fmla="*/ 0 h 1"/>
                  <a:gd name="T90" fmla="*/ 9 w 9"/>
                  <a:gd name="T91" fmla="*/ 0 h 1"/>
                  <a:gd name="T92" fmla="*/ 9 w 9"/>
                  <a:gd name="T93" fmla="*/ 1 h 1"/>
                  <a:gd name="T94" fmla="*/ 9 w 9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11" name="Freeform 253"/>
              <p:cNvSpPr>
                <a:spLocks/>
              </p:cNvSpPr>
              <p:nvPr/>
            </p:nvSpPr>
            <p:spPr bwMode="auto">
              <a:xfrm>
                <a:off x="2345" y="3881"/>
                <a:ext cx="9" cy="1"/>
              </a:xfrm>
              <a:custGeom>
                <a:avLst/>
                <a:gdLst>
                  <a:gd name="T0" fmla="*/ 1 w 9"/>
                  <a:gd name="T1" fmla="*/ 1 h 1"/>
                  <a:gd name="T2" fmla="*/ 1 w 9"/>
                  <a:gd name="T3" fmla="*/ 1 h 1"/>
                  <a:gd name="T4" fmla="*/ 1 w 9"/>
                  <a:gd name="T5" fmla="*/ 1 h 1"/>
                  <a:gd name="T6" fmla="*/ 1 w 9"/>
                  <a:gd name="T7" fmla="*/ 1 h 1"/>
                  <a:gd name="T8" fmla="*/ 1 w 9"/>
                  <a:gd name="T9" fmla="*/ 1 h 1"/>
                  <a:gd name="T10" fmla="*/ 1 w 9"/>
                  <a:gd name="T11" fmla="*/ 1 h 1"/>
                  <a:gd name="T12" fmla="*/ 2 w 9"/>
                  <a:gd name="T13" fmla="*/ 1 h 1"/>
                  <a:gd name="T14" fmla="*/ 2 w 9"/>
                  <a:gd name="T15" fmla="*/ 1 h 1"/>
                  <a:gd name="T16" fmla="*/ 2 w 9"/>
                  <a:gd name="T17" fmla="*/ 1 h 1"/>
                  <a:gd name="T18" fmla="*/ 2 w 9"/>
                  <a:gd name="T19" fmla="*/ 1 h 1"/>
                  <a:gd name="T20" fmla="*/ 2 w 9"/>
                  <a:gd name="T21" fmla="*/ 1 h 1"/>
                  <a:gd name="T22" fmla="*/ 2 w 9"/>
                  <a:gd name="T23" fmla="*/ 1 h 1"/>
                  <a:gd name="T24" fmla="*/ 3 w 9"/>
                  <a:gd name="T25" fmla="*/ 1 h 1"/>
                  <a:gd name="T26" fmla="*/ 3 w 9"/>
                  <a:gd name="T27" fmla="*/ 1 h 1"/>
                  <a:gd name="T28" fmla="*/ 3 w 9"/>
                  <a:gd name="T29" fmla="*/ 1 h 1"/>
                  <a:gd name="T30" fmla="*/ 3 w 9"/>
                  <a:gd name="T31" fmla="*/ 1 h 1"/>
                  <a:gd name="T32" fmla="*/ 3 w 9"/>
                  <a:gd name="T33" fmla="*/ 1 h 1"/>
                  <a:gd name="T34" fmla="*/ 4 w 9"/>
                  <a:gd name="T35" fmla="*/ 0 h 1"/>
                  <a:gd name="T36" fmla="*/ 4 w 9"/>
                  <a:gd name="T37" fmla="*/ 1 h 1"/>
                  <a:gd name="T38" fmla="*/ 4 w 9"/>
                  <a:gd name="T39" fmla="*/ 1 h 1"/>
                  <a:gd name="T40" fmla="*/ 4 w 9"/>
                  <a:gd name="T41" fmla="*/ 1 h 1"/>
                  <a:gd name="T42" fmla="*/ 4 w 9"/>
                  <a:gd name="T43" fmla="*/ 1 h 1"/>
                  <a:gd name="T44" fmla="*/ 4 w 9"/>
                  <a:gd name="T45" fmla="*/ 1 h 1"/>
                  <a:gd name="T46" fmla="*/ 4 w 9"/>
                  <a:gd name="T47" fmla="*/ 1 h 1"/>
                  <a:gd name="T48" fmla="*/ 4 w 9"/>
                  <a:gd name="T49" fmla="*/ 1 h 1"/>
                  <a:gd name="T50" fmla="*/ 5 w 9"/>
                  <a:gd name="T51" fmla="*/ 0 h 1"/>
                  <a:gd name="T52" fmla="*/ 5 w 9"/>
                  <a:gd name="T53" fmla="*/ 0 h 1"/>
                  <a:gd name="T54" fmla="*/ 5 w 9"/>
                  <a:gd name="T55" fmla="*/ 1 h 1"/>
                  <a:gd name="T56" fmla="*/ 5 w 9"/>
                  <a:gd name="T57" fmla="*/ 1 h 1"/>
                  <a:gd name="T58" fmla="*/ 5 w 9"/>
                  <a:gd name="T59" fmla="*/ 1 h 1"/>
                  <a:gd name="T60" fmla="*/ 6 w 9"/>
                  <a:gd name="T61" fmla="*/ 0 h 1"/>
                  <a:gd name="T62" fmla="*/ 6 w 9"/>
                  <a:gd name="T63" fmla="*/ 0 h 1"/>
                  <a:gd name="T64" fmla="*/ 6 w 9"/>
                  <a:gd name="T65" fmla="*/ 1 h 1"/>
                  <a:gd name="T66" fmla="*/ 6 w 9"/>
                  <a:gd name="T67" fmla="*/ 1 h 1"/>
                  <a:gd name="T68" fmla="*/ 6 w 9"/>
                  <a:gd name="T69" fmla="*/ 1 h 1"/>
                  <a:gd name="T70" fmla="*/ 6 w 9"/>
                  <a:gd name="T71" fmla="*/ 1 h 1"/>
                  <a:gd name="T72" fmla="*/ 7 w 9"/>
                  <a:gd name="T73" fmla="*/ 1 h 1"/>
                  <a:gd name="T74" fmla="*/ 7 w 9"/>
                  <a:gd name="T75" fmla="*/ 1 h 1"/>
                  <a:gd name="T76" fmla="*/ 7 w 9"/>
                  <a:gd name="T77" fmla="*/ 1 h 1"/>
                  <a:gd name="T78" fmla="*/ 7 w 9"/>
                  <a:gd name="T79" fmla="*/ 1 h 1"/>
                  <a:gd name="T80" fmla="*/ 7 w 9"/>
                  <a:gd name="T81" fmla="*/ 1 h 1"/>
                  <a:gd name="T82" fmla="*/ 7 w 9"/>
                  <a:gd name="T83" fmla="*/ 0 h 1"/>
                  <a:gd name="T84" fmla="*/ 8 w 9"/>
                  <a:gd name="T85" fmla="*/ 0 h 1"/>
                  <a:gd name="T86" fmla="*/ 8 w 9"/>
                  <a:gd name="T87" fmla="*/ 0 h 1"/>
                  <a:gd name="T88" fmla="*/ 8 w 9"/>
                  <a:gd name="T89" fmla="*/ 1 h 1"/>
                  <a:gd name="T90" fmla="*/ 8 w 9"/>
                  <a:gd name="T91" fmla="*/ 1 h 1"/>
                  <a:gd name="T92" fmla="*/ 8 w 9"/>
                  <a:gd name="T93" fmla="*/ 1 h 1"/>
                  <a:gd name="T94" fmla="*/ 9 w 9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12" name="Freeform 254"/>
              <p:cNvSpPr>
                <a:spLocks/>
              </p:cNvSpPr>
              <p:nvPr/>
            </p:nvSpPr>
            <p:spPr bwMode="auto">
              <a:xfrm>
                <a:off x="2354" y="3881"/>
                <a:ext cx="7" cy="1"/>
              </a:xfrm>
              <a:custGeom>
                <a:avLst/>
                <a:gdLst>
                  <a:gd name="T0" fmla="*/ 0 w 7"/>
                  <a:gd name="T1" fmla="*/ 1 h 1"/>
                  <a:gd name="T2" fmla="*/ 0 w 7"/>
                  <a:gd name="T3" fmla="*/ 1 h 1"/>
                  <a:gd name="T4" fmla="*/ 0 w 7"/>
                  <a:gd name="T5" fmla="*/ 1 h 1"/>
                  <a:gd name="T6" fmla="*/ 0 w 7"/>
                  <a:gd name="T7" fmla="*/ 1 h 1"/>
                  <a:gd name="T8" fmla="*/ 0 w 7"/>
                  <a:gd name="T9" fmla="*/ 1 h 1"/>
                  <a:gd name="T10" fmla="*/ 0 w 7"/>
                  <a:gd name="T11" fmla="*/ 1 h 1"/>
                  <a:gd name="T12" fmla="*/ 0 w 7"/>
                  <a:gd name="T13" fmla="*/ 1 h 1"/>
                  <a:gd name="T14" fmla="*/ 0 w 7"/>
                  <a:gd name="T15" fmla="*/ 1 h 1"/>
                  <a:gd name="T16" fmla="*/ 1 w 7"/>
                  <a:gd name="T17" fmla="*/ 1 h 1"/>
                  <a:gd name="T18" fmla="*/ 1 w 7"/>
                  <a:gd name="T19" fmla="*/ 1 h 1"/>
                  <a:gd name="T20" fmla="*/ 1 w 7"/>
                  <a:gd name="T21" fmla="*/ 1 h 1"/>
                  <a:gd name="T22" fmla="*/ 1 w 7"/>
                  <a:gd name="T23" fmla="*/ 1 h 1"/>
                  <a:gd name="T24" fmla="*/ 2 w 7"/>
                  <a:gd name="T25" fmla="*/ 1 h 1"/>
                  <a:gd name="T26" fmla="*/ 2 w 7"/>
                  <a:gd name="T27" fmla="*/ 1 h 1"/>
                  <a:gd name="T28" fmla="*/ 2 w 7"/>
                  <a:gd name="T29" fmla="*/ 1 h 1"/>
                  <a:gd name="T30" fmla="*/ 2 w 7"/>
                  <a:gd name="T31" fmla="*/ 1 h 1"/>
                  <a:gd name="T32" fmla="*/ 3 w 7"/>
                  <a:gd name="T33" fmla="*/ 1 h 1"/>
                  <a:gd name="T34" fmla="*/ 3 w 7"/>
                  <a:gd name="T35" fmla="*/ 1 h 1"/>
                  <a:gd name="T36" fmla="*/ 3 w 7"/>
                  <a:gd name="T37" fmla="*/ 1 h 1"/>
                  <a:gd name="T38" fmla="*/ 3 w 7"/>
                  <a:gd name="T39" fmla="*/ 1 h 1"/>
                  <a:gd name="T40" fmla="*/ 3 w 7"/>
                  <a:gd name="T41" fmla="*/ 1 h 1"/>
                  <a:gd name="T42" fmla="*/ 3 w 7"/>
                  <a:gd name="T43" fmla="*/ 1 h 1"/>
                  <a:gd name="T44" fmla="*/ 3 w 7"/>
                  <a:gd name="T45" fmla="*/ 1 h 1"/>
                  <a:gd name="T46" fmla="*/ 3 w 7"/>
                  <a:gd name="T47" fmla="*/ 1 h 1"/>
                  <a:gd name="T48" fmla="*/ 4 w 7"/>
                  <a:gd name="T49" fmla="*/ 1 h 1"/>
                  <a:gd name="T50" fmla="*/ 4 w 7"/>
                  <a:gd name="T51" fmla="*/ 1 h 1"/>
                  <a:gd name="T52" fmla="*/ 4 w 7"/>
                  <a:gd name="T53" fmla="*/ 1 h 1"/>
                  <a:gd name="T54" fmla="*/ 4 w 7"/>
                  <a:gd name="T55" fmla="*/ 1 h 1"/>
                  <a:gd name="T56" fmla="*/ 4 w 7"/>
                  <a:gd name="T57" fmla="*/ 1 h 1"/>
                  <a:gd name="T58" fmla="*/ 4 w 7"/>
                  <a:gd name="T59" fmla="*/ 1 h 1"/>
                  <a:gd name="T60" fmla="*/ 4 w 7"/>
                  <a:gd name="T61" fmla="*/ 1 h 1"/>
                  <a:gd name="T62" fmla="*/ 5 w 7"/>
                  <a:gd name="T63" fmla="*/ 1 h 1"/>
                  <a:gd name="T64" fmla="*/ 5 w 7"/>
                  <a:gd name="T65" fmla="*/ 1 h 1"/>
                  <a:gd name="T66" fmla="*/ 5 w 7"/>
                  <a:gd name="T67" fmla="*/ 1 h 1"/>
                  <a:gd name="T68" fmla="*/ 5 w 7"/>
                  <a:gd name="T69" fmla="*/ 1 h 1"/>
                  <a:gd name="T70" fmla="*/ 5 w 7"/>
                  <a:gd name="T71" fmla="*/ 1 h 1"/>
                  <a:gd name="T72" fmla="*/ 5 w 7"/>
                  <a:gd name="T73" fmla="*/ 1 h 1"/>
                  <a:gd name="T74" fmla="*/ 5 w 7"/>
                  <a:gd name="T75" fmla="*/ 1 h 1"/>
                  <a:gd name="T76" fmla="*/ 6 w 7"/>
                  <a:gd name="T77" fmla="*/ 1 h 1"/>
                  <a:gd name="T78" fmla="*/ 6 w 7"/>
                  <a:gd name="T79" fmla="*/ 0 h 1"/>
                  <a:gd name="T80" fmla="*/ 6 w 7"/>
                  <a:gd name="T81" fmla="*/ 1 h 1"/>
                  <a:gd name="T82" fmla="*/ 6 w 7"/>
                  <a:gd name="T83" fmla="*/ 1 h 1"/>
                  <a:gd name="T84" fmla="*/ 6 w 7"/>
                  <a:gd name="T85" fmla="*/ 1 h 1"/>
                  <a:gd name="T86" fmla="*/ 6 w 7"/>
                  <a:gd name="T87" fmla="*/ 1 h 1"/>
                  <a:gd name="T88" fmla="*/ 7 w 7"/>
                  <a:gd name="T89" fmla="*/ 1 h 1"/>
                  <a:gd name="T90" fmla="*/ 7 w 7"/>
                  <a:gd name="T91" fmla="*/ 1 h 1"/>
                  <a:gd name="T92" fmla="*/ 7 w 7"/>
                  <a:gd name="T93" fmla="*/ 1 h 1"/>
                  <a:gd name="T94" fmla="*/ 7 w 7"/>
                  <a:gd name="T95" fmla="*/ 1 h 1"/>
                  <a:gd name="T96" fmla="*/ 7 w 7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13" name="Freeform 255"/>
              <p:cNvSpPr>
                <a:spLocks/>
              </p:cNvSpPr>
              <p:nvPr/>
            </p:nvSpPr>
            <p:spPr bwMode="auto">
              <a:xfrm>
                <a:off x="2361" y="3881"/>
                <a:ext cx="8" cy="1"/>
              </a:xfrm>
              <a:custGeom>
                <a:avLst/>
                <a:gdLst>
                  <a:gd name="T0" fmla="*/ 1 w 8"/>
                  <a:gd name="T1" fmla="*/ 1 h 1"/>
                  <a:gd name="T2" fmla="*/ 1 w 8"/>
                  <a:gd name="T3" fmla="*/ 1 h 1"/>
                  <a:gd name="T4" fmla="*/ 1 w 8"/>
                  <a:gd name="T5" fmla="*/ 1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1 h 1"/>
                  <a:gd name="T12" fmla="*/ 1 w 8"/>
                  <a:gd name="T13" fmla="*/ 1 h 1"/>
                  <a:gd name="T14" fmla="*/ 2 w 8"/>
                  <a:gd name="T15" fmla="*/ 1 h 1"/>
                  <a:gd name="T16" fmla="*/ 2 w 8"/>
                  <a:gd name="T17" fmla="*/ 1 h 1"/>
                  <a:gd name="T18" fmla="*/ 2 w 8"/>
                  <a:gd name="T19" fmla="*/ 1 h 1"/>
                  <a:gd name="T20" fmla="*/ 2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3 w 8"/>
                  <a:gd name="T27" fmla="*/ 1 h 1"/>
                  <a:gd name="T28" fmla="*/ 3 w 8"/>
                  <a:gd name="T29" fmla="*/ 1 h 1"/>
                  <a:gd name="T30" fmla="*/ 3 w 8"/>
                  <a:gd name="T31" fmla="*/ 1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4 w 8"/>
                  <a:gd name="T41" fmla="*/ 1 h 1"/>
                  <a:gd name="T42" fmla="*/ 4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5 w 8"/>
                  <a:gd name="T51" fmla="*/ 1 h 1"/>
                  <a:gd name="T52" fmla="*/ 5 w 8"/>
                  <a:gd name="T53" fmla="*/ 1 h 1"/>
                  <a:gd name="T54" fmla="*/ 5 w 8"/>
                  <a:gd name="T55" fmla="*/ 1 h 1"/>
                  <a:gd name="T56" fmla="*/ 5 w 8"/>
                  <a:gd name="T57" fmla="*/ 1 h 1"/>
                  <a:gd name="T58" fmla="*/ 6 w 8"/>
                  <a:gd name="T59" fmla="*/ 1 h 1"/>
                  <a:gd name="T60" fmla="*/ 6 w 8"/>
                  <a:gd name="T61" fmla="*/ 1 h 1"/>
                  <a:gd name="T62" fmla="*/ 6 w 8"/>
                  <a:gd name="T63" fmla="*/ 1 h 1"/>
                  <a:gd name="T64" fmla="*/ 6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7 w 8"/>
                  <a:gd name="T73" fmla="*/ 1 h 1"/>
                  <a:gd name="T74" fmla="*/ 7 w 8"/>
                  <a:gd name="T75" fmla="*/ 1 h 1"/>
                  <a:gd name="T76" fmla="*/ 7 w 8"/>
                  <a:gd name="T77" fmla="*/ 1 h 1"/>
                  <a:gd name="T78" fmla="*/ 7 w 8"/>
                  <a:gd name="T79" fmla="*/ 1 h 1"/>
                  <a:gd name="T80" fmla="*/ 8 w 8"/>
                  <a:gd name="T81" fmla="*/ 1 h 1"/>
                  <a:gd name="T82" fmla="*/ 8 w 8"/>
                  <a:gd name="T83" fmla="*/ 1 h 1"/>
                  <a:gd name="T84" fmla="*/ 8 w 8"/>
                  <a:gd name="T85" fmla="*/ 1 h 1"/>
                  <a:gd name="T86" fmla="*/ 8 w 8"/>
                  <a:gd name="T87" fmla="*/ 1 h 1"/>
                  <a:gd name="T88" fmla="*/ 8 w 8"/>
                  <a:gd name="T89" fmla="*/ 0 h 1"/>
                  <a:gd name="T90" fmla="*/ 8 w 8"/>
                  <a:gd name="T91" fmla="*/ 0 h 1"/>
                  <a:gd name="T92" fmla="*/ 8 w 8"/>
                  <a:gd name="T93" fmla="*/ 0 h 1"/>
                  <a:gd name="T94" fmla="*/ 8 w 8"/>
                  <a:gd name="T95" fmla="*/ 1 h 1"/>
                  <a:gd name="T96" fmla="*/ 8 w 8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14" name="Freeform 256"/>
              <p:cNvSpPr>
                <a:spLocks/>
              </p:cNvSpPr>
              <p:nvPr/>
            </p:nvSpPr>
            <p:spPr bwMode="auto">
              <a:xfrm>
                <a:off x="2369" y="3881"/>
                <a:ext cx="10" cy="1"/>
              </a:xfrm>
              <a:custGeom>
                <a:avLst/>
                <a:gdLst>
                  <a:gd name="T0" fmla="*/ 1 w 10"/>
                  <a:gd name="T1" fmla="*/ 1 h 1"/>
                  <a:gd name="T2" fmla="*/ 1 w 10"/>
                  <a:gd name="T3" fmla="*/ 1 h 1"/>
                  <a:gd name="T4" fmla="*/ 1 w 10"/>
                  <a:gd name="T5" fmla="*/ 1 h 1"/>
                  <a:gd name="T6" fmla="*/ 1 w 10"/>
                  <a:gd name="T7" fmla="*/ 1 h 1"/>
                  <a:gd name="T8" fmla="*/ 2 w 10"/>
                  <a:gd name="T9" fmla="*/ 1 h 1"/>
                  <a:gd name="T10" fmla="*/ 2 w 10"/>
                  <a:gd name="T11" fmla="*/ 1 h 1"/>
                  <a:gd name="T12" fmla="*/ 2 w 10"/>
                  <a:gd name="T13" fmla="*/ 1 h 1"/>
                  <a:gd name="T14" fmla="*/ 2 w 10"/>
                  <a:gd name="T15" fmla="*/ 1 h 1"/>
                  <a:gd name="T16" fmla="*/ 3 w 10"/>
                  <a:gd name="T17" fmla="*/ 1 h 1"/>
                  <a:gd name="T18" fmla="*/ 3 w 10"/>
                  <a:gd name="T19" fmla="*/ 1 h 1"/>
                  <a:gd name="T20" fmla="*/ 3 w 10"/>
                  <a:gd name="T21" fmla="*/ 0 h 1"/>
                  <a:gd name="T22" fmla="*/ 3 w 10"/>
                  <a:gd name="T23" fmla="*/ 0 h 1"/>
                  <a:gd name="T24" fmla="*/ 4 w 10"/>
                  <a:gd name="T25" fmla="*/ 0 h 1"/>
                  <a:gd name="T26" fmla="*/ 4 w 10"/>
                  <a:gd name="T27" fmla="*/ 0 h 1"/>
                  <a:gd name="T28" fmla="*/ 4 w 10"/>
                  <a:gd name="T29" fmla="*/ 1 h 1"/>
                  <a:gd name="T30" fmla="*/ 4 w 10"/>
                  <a:gd name="T31" fmla="*/ 1 h 1"/>
                  <a:gd name="T32" fmla="*/ 4 w 10"/>
                  <a:gd name="T33" fmla="*/ 1 h 1"/>
                  <a:gd name="T34" fmla="*/ 4 w 10"/>
                  <a:gd name="T35" fmla="*/ 1 h 1"/>
                  <a:gd name="T36" fmla="*/ 5 w 10"/>
                  <a:gd name="T37" fmla="*/ 1 h 1"/>
                  <a:gd name="T38" fmla="*/ 5 w 10"/>
                  <a:gd name="T39" fmla="*/ 1 h 1"/>
                  <a:gd name="T40" fmla="*/ 5 w 10"/>
                  <a:gd name="T41" fmla="*/ 1 h 1"/>
                  <a:gd name="T42" fmla="*/ 5 w 10"/>
                  <a:gd name="T43" fmla="*/ 1 h 1"/>
                  <a:gd name="T44" fmla="*/ 5 w 10"/>
                  <a:gd name="T45" fmla="*/ 1 h 1"/>
                  <a:gd name="T46" fmla="*/ 5 w 10"/>
                  <a:gd name="T47" fmla="*/ 1 h 1"/>
                  <a:gd name="T48" fmla="*/ 6 w 10"/>
                  <a:gd name="T49" fmla="*/ 1 h 1"/>
                  <a:gd name="T50" fmla="*/ 6 w 10"/>
                  <a:gd name="T51" fmla="*/ 1 h 1"/>
                  <a:gd name="T52" fmla="*/ 6 w 10"/>
                  <a:gd name="T53" fmla="*/ 1 h 1"/>
                  <a:gd name="T54" fmla="*/ 7 w 10"/>
                  <a:gd name="T55" fmla="*/ 1 h 1"/>
                  <a:gd name="T56" fmla="*/ 7 w 10"/>
                  <a:gd name="T57" fmla="*/ 1 h 1"/>
                  <a:gd name="T58" fmla="*/ 7 w 10"/>
                  <a:gd name="T59" fmla="*/ 1 h 1"/>
                  <a:gd name="T60" fmla="*/ 7 w 10"/>
                  <a:gd name="T61" fmla="*/ 1 h 1"/>
                  <a:gd name="T62" fmla="*/ 7 w 10"/>
                  <a:gd name="T63" fmla="*/ 1 h 1"/>
                  <a:gd name="T64" fmla="*/ 7 w 10"/>
                  <a:gd name="T65" fmla="*/ 1 h 1"/>
                  <a:gd name="T66" fmla="*/ 8 w 10"/>
                  <a:gd name="T67" fmla="*/ 1 h 1"/>
                  <a:gd name="T68" fmla="*/ 8 w 10"/>
                  <a:gd name="T69" fmla="*/ 1 h 1"/>
                  <a:gd name="T70" fmla="*/ 8 w 10"/>
                  <a:gd name="T71" fmla="*/ 1 h 1"/>
                  <a:gd name="T72" fmla="*/ 8 w 10"/>
                  <a:gd name="T73" fmla="*/ 1 h 1"/>
                  <a:gd name="T74" fmla="*/ 8 w 10"/>
                  <a:gd name="T75" fmla="*/ 0 h 1"/>
                  <a:gd name="T76" fmla="*/ 8 w 10"/>
                  <a:gd name="T77" fmla="*/ 0 h 1"/>
                  <a:gd name="T78" fmla="*/ 9 w 10"/>
                  <a:gd name="T79" fmla="*/ 0 h 1"/>
                  <a:gd name="T80" fmla="*/ 9 w 10"/>
                  <a:gd name="T81" fmla="*/ 0 h 1"/>
                  <a:gd name="T82" fmla="*/ 9 w 10"/>
                  <a:gd name="T83" fmla="*/ 0 h 1"/>
                  <a:gd name="T84" fmla="*/ 9 w 10"/>
                  <a:gd name="T85" fmla="*/ 0 h 1"/>
                  <a:gd name="T86" fmla="*/ 9 w 10"/>
                  <a:gd name="T87" fmla="*/ 0 h 1"/>
                  <a:gd name="T88" fmla="*/ 9 w 10"/>
                  <a:gd name="T89" fmla="*/ 0 h 1"/>
                  <a:gd name="T90" fmla="*/ 9 w 10"/>
                  <a:gd name="T91" fmla="*/ 1 h 1"/>
                  <a:gd name="T92" fmla="*/ 9 w 10"/>
                  <a:gd name="T93" fmla="*/ 1 h 1"/>
                  <a:gd name="T94" fmla="*/ 10 w 10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15" name="Freeform 257"/>
              <p:cNvSpPr>
                <a:spLocks/>
              </p:cNvSpPr>
              <p:nvPr/>
            </p:nvSpPr>
            <p:spPr bwMode="auto">
              <a:xfrm>
                <a:off x="2379" y="3881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0 h 1"/>
                  <a:gd name="T4" fmla="*/ 0 w 8"/>
                  <a:gd name="T5" fmla="*/ 0 h 1"/>
                  <a:gd name="T6" fmla="*/ 0 w 8"/>
                  <a:gd name="T7" fmla="*/ 1 h 1"/>
                  <a:gd name="T8" fmla="*/ 0 w 8"/>
                  <a:gd name="T9" fmla="*/ 1 h 1"/>
                  <a:gd name="T10" fmla="*/ 0 w 8"/>
                  <a:gd name="T11" fmla="*/ 1 h 1"/>
                  <a:gd name="T12" fmla="*/ 1 w 8"/>
                  <a:gd name="T13" fmla="*/ 0 h 1"/>
                  <a:gd name="T14" fmla="*/ 1 w 8"/>
                  <a:gd name="T15" fmla="*/ 0 h 1"/>
                  <a:gd name="T16" fmla="*/ 1 w 8"/>
                  <a:gd name="T17" fmla="*/ 1 h 1"/>
                  <a:gd name="T18" fmla="*/ 1 w 8"/>
                  <a:gd name="T19" fmla="*/ 1 h 1"/>
                  <a:gd name="T20" fmla="*/ 1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0 h 1"/>
                  <a:gd name="T28" fmla="*/ 3 w 8"/>
                  <a:gd name="T29" fmla="*/ 1 h 1"/>
                  <a:gd name="T30" fmla="*/ 3 w 8"/>
                  <a:gd name="T31" fmla="*/ 1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3 w 8"/>
                  <a:gd name="T41" fmla="*/ 1 h 1"/>
                  <a:gd name="T42" fmla="*/ 3 w 8"/>
                  <a:gd name="T43" fmla="*/ 1 h 1"/>
                  <a:gd name="T44" fmla="*/ 3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0 h 1"/>
                  <a:gd name="T52" fmla="*/ 4 w 8"/>
                  <a:gd name="T53" fmla="*/ 0 h 1"/>
                  <a:gd name="T54" fmla="*/ 5 w 8"/>
                  <a:gd name="T55" fmla="*/ 0 h 1"/>
                  <a:gd name="T56" fmla="*/ 5 w 8"/>
                  <a:gd name="T57" fmla="*/ 0 h 1"/>
                  <a:gd name="T58" fmla="*/ 5 w 8"/>
                  <a:gd name="T59" fmla="*/ 1 h 1"/>
                  <a:gd name="T60" fmla="*/ 5 w 8"/>
                  <a:gd name="T61" fmla="*/ 1 h 1"/>
                  <a:gd name="T62" fmla="*/ 5 w 8"/>
                  <a:gd name="T63" fmla="*/ 1 h 1"/>
                  <a:gd name="T64" fmla="*/ 5 w 8"/>
                  <a:gd name="T65" fmla="*/ 1 h 1"/>
                  <a:gd name="T66" fmla="*/ 5 w 8"/>
                  <a:gd name="T67" fmla="*/ 1 h 1"/>
                  <a:gd name="T68" fmla="*/ 5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1 h 1"/>
                  <a:gd name="T76" fmla="*/ 6 w 8"/>
                  <a:gd name="T77" fmla="*/ 0 h 1"/>
                  <a:gd name="T78" fmla="*/ 6 w 8"/>
                  <a:gd name="T79" fmla="*/ 0 h 1"/>
                  <a:gd name="T80" fmla="*/ 6 w 8"/>
                  <a:gd name="T81" fmla="*/ 0 h 1"/>
                  <a:gd name="T82" fmla="*/ 7 w 8"/>
                  <a:gd name="T83" fmla="*/ 1 h 1"/>
                  <a:gd name="T84" fmla="*/ 7 w 8"/>
                  <a:gd name="T85" fmla="*/ 1 h 1"/>
                  <a:gd name="T86" fmla="*/ 7 w 8"/>
                  <a:gd name="T87" fmla="*/ 1 h 1"/>
                  <a:gd name="T88" fmla="*/ 7 w 8"/>
                  <a:gd name="T89" fmla="*/ 1 h 1"/>
                  <a:gd name="T90" fmla="*/ 7 w 8"/>
                  <a:gd name="T91" fmla="*/ 1 h 1"/>
                  <a:gd name="T92" fmla="*/ 8 w 8"/>
                  <a:gd name="T93" fmla="*/ 1 h 1"/>
                  <a:gd name="T94" fmla="*/ 8 w 8"/>
                  <a:gd name="T95" fmla="*/ 0 h 1"/>
                  <a:gd name="T96" fmla="*/ 8 w 8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16" name="Freeform 258"/>
              <p:cNvSpPr>
                <a:spLocks/>
              </p:cNvSpPr>
              <p:nvPr/>
            </p:nvSpPr>
            <p:spPr bwMode="auto">
              <a:xfrm>
                <a:off x="2387" y="3881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0 h 1"/>
                  <a:gd name="T4" fmla="*/ 0 w 8"/>
                  <a:gd name="T5" fmla="*/ 0 h 1"/>
                  <a:gd name="T6" fmla="*/ 0 w 8"/>
                  <a:gd name="T7" fmla="*/ 0 h 1"/>
                  <a:gd name="T8" fmla="*/ 1 w 8"/>
                  <a:gd name="T9" fmla="*/ 0 h 1"/>
                  <a:gd name="T10" fmla="*/ 1 w 8"/>
                  <a:gd name="T11" fmla="*/ 1 h 1"/>
                  <a:gd name="T12" fmla="*/ 1 w 8"/>
                  <a:gd name="T13" fmla="*/ 1 h 1"/>
                  <a:gd name="T14" fmla="*/ 1 w 8"/>
                  <a:gd name="T15" fmla="*/ 0 h 1"/>
                  <a:gd name="T16" fmla="*/ 2 w 8"/>
                  <a:gd name="T17" fmla="*/ 0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1 h 1"/>
                  <a:gd name="T30" fmla="*/ 2 w 8"/>
                  <a:gd name="T31" fmla="*/ 1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4 w 8"/>
                  <a:gd name="T41" fmla="*/ 1 h 1"/>
                  <a:gd name="T42" fmla="*/ 4 w 8"/>
                  <a:gd name="T43" fmla="*/ 1 h 1"/>
                  <a:gd name="T44" fmla="*/ 4 w 8"/>
                  <a:gd name="T45" fmla="*/ 1 h 1"/>
                  <a:gd name="T46" fmla="*/ 4 w 8"/>
                  <a:gd name="T47" fmla="*/ 0 h 1"/>
                  <a:gd name="T48" fmla="*/ 5 w 8"/>
                  <a:gd name="T49" fmla="*/ 0 h 1"/>
                  <a:gd name="T50" fmla="*/ 5 w 8"/>
                  <a:gd name="T51" fmla="*/ 0 h 1"/>
                  <a:gd name="T52" fmla="*/ 5 w 8"/>
                  <a:gd name="T53" fmla="*/ 1 h 1"/>
                  <a:gd name="T54" fmla="*/ 5 w 8"/>
                  <a:gd name="T55" fmla="*/ 0 h 1"/>
                  <a:gd name="T56" fmla="*/ 5 w 8"/>
                  <a:gd name="T57" fmla="*/ 0 h 1"/>
                  <a:gd name="T58" fmla="*/ 5 w 8"/>
                  <a:gd name="T59" fmla="*/ 0 h 1"/>
                  <a:gd name="T60" fmla="*/ 5 w 8"/>
                  <a:gd name="T61" fmla="*/ 1 h 1"/>
                  <a:gd name="T62" fmla="*/ 5 w 8"/>
                  <a:gd name="T63" fmla="*/ 1 h 1"/>
                  <a:gd name="T64" fmla="*/ 6 w 8"/>
                  <a:gd name="T65" fmla="*/ 1 h 1"/>
                  <a:gd name="T66" fmla="*/ 6 w 8"/>
                  <a:gd name="T67" fmla="*/ 0 h 1"/>
                  <a:gd name="T68" fmla="*/ 6 w 8"/>
                  <a:gd name="T69" fmla="*/ 0 h 1"/>
                  <a:gd name="T70" fmla="*/ 6 w 8"/>
                  <a:gd name="T71" fmla="*/ 0 h 1"/>
                  <a:gd name="T72" fmla="*/ 7 w 8"/>
                  <a:gd name="T73" fmla="*/ 0 h 1"/>
                  <a:gd name="T74" fmla="*/ 7 w 8"/>
                  <a:gd name="T75" fmla="*/ 0 h 1"/>
                  <a:gd name="T76" fmla="*/ 7 w 8"/>
                  <a:gd name="T77" fmla="*/ 1 h 1"/>
                  <a:gd name="T78" fmla="*/ 7 w 8"/>
                  <a:gd name="T79" fmla="*/ 1 h 1"/>
                  <a:gd name="T80" fmla="*/ 7 w 8"/>
                  <a:gd name="T81" fmla="*/ 1 h 1"/>
                  <a:gd name="T82" fmla="*/ 7 w 8"/>
                  <a:gd name="T83" fmla="*/ 1 h 1"/>
                  <a:gd name="T84" fmla="*/ 7 w 8"/>
                  <a:gd name="T85" fmla="*/ 1 h 1"/>
                  <a:gd name="T86" fmla="*/ 8 w 8"/>
                  <a:gd name="T87" fmla="*/ 0 h 1"/>
                  <a:gd name="T88" fmla="*/ 8 w 8"/>
                  <a:gd name="T89" fmla="*/ 0 h 1"/>
                  <a:gd name="T90" fmla="*/ 8 w 8"/>
                  <a:gd name="T91" fmla="*/ 0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17" name="Freeform 259"/>
              <p:cNvSpPr>
                <a:spLocks/>
              </p:cNvSpPr>
              <p:nvPr/>
            </p:nvSpPr>
            <p:spPr bwMode="auto">
              <a:xfrm>
                <a:off x="2395" y="3881"/>
                <a:ext cx="9" cy="1"/>
              </a:xfrm>
              <a:custGeom>
                <a:avLst/>
                <a:gdLst>
                  <a:gd name="T0" fmla="*/ 0 w 9"/>
                  <a:gd name="T1" fmla="*/ 1 h 1"/>
                  <a:gd name="T2" fmla="*/ 1 w 9"/>
                  <a:gd name="T3" fmla="*/ 0 h 1"/>
                  <a:gd name="T4" fmla="*/ 1 w 9"/>
                  <a:gd name="T5" fmla="*/ 0 h 1"/>
                  <a:gd name="T6" fmla="*/ 1 w 9"/>
                  <a:gd name="T7" fmla="*/ 1 h 1"/>
                  <a:gd name="T8" fmla="*/ 1 w 9"/>
                  <a:gd name="T9" fmla="*/ 1 h 1"/>
                  <a:gd name="T10" fmla="*/ 1 w 9"/>
                  <a:gd name="T11" fmla="*/ 1 h 1"/>
                  <a:gd name="T12" fmla="*/ 2 w 9"/>
                  <a:gd name="T13" fmla="*/ 0 h 1"/>
                  <a:gd name="T14" fmla="*/ 2 w 9"/>
                  <a:gd name="T15" fmla="*/ 0 h 1"/>
                  <a:gd name="T16" fmla="*/ 2 w 9"/>
                  <a:gd name="T17" fmla="*/ 0 h 1"/>
                  <a:gd name="T18" fmla="*/ 2 w 9"/>
                  <a:gd name="T19" fmla="*/ 0 h 1"/>
                  <a:gd name="T20" fmla="*/ 2 w 9"/>
                  <a:gd name="T21" fmla="*/ 1 h 1"/>
                  <a:gd name="T22" fmla="*/ 2 w 9"/>
                  <a:gd name="T23" fmla="*/ 1 h 1"/>
                  <a:gd name="T24" fmla="*/ 3 w 9"/>
                  <a:gd name="T25" fmla="*/ 1 h 1"/>
                  <a:gd name="T26" fmla="*/ 3 w 9"/>
                  <a:gd name="T27" fmla="*/ 1 h 1"/>
                  <a:gd name="T28" fmla="*/ 3 w 9"/>
                  <a:gd name="T29" fmla="*/ 1 h 1"/>
                  <a:gd name="T30" fmla="*/ 3 w 9"/>
                  <a:gd name="T31" fmla="*/ 1 h 1"/>
                  <a:gd name="T32" fmla="*/ 3 w 9"/>
                  <a:gd name="T33" fmla="*/ 1 h 1"/>
                  <a:gd name="T34" fmla="*/ 4 w 9"/>
                  <a:gd name="T35" fmla="*/ 0 h 1"/>
                  <a:gd name="T36" fmla="*/ 4 w 9"/>
                  <a:gd name="T37" fmla="*/ 0 h 1"/>
                  <a:gd name="T38" fmla="*/ 4 w 9"/>
                  <a:gd name="T39" fmla="*/ 1 h 1"/>
                  <a:gd name="T40" fmla="*/ 4 w 9"/>
                  <a:gd name="T41" fmla="*/ 1 h 1"/>
                  <a:gd name="T42" fmla="*/ 4 w 9"/>
                  <a:gd name="T43" fmla="*/ 1 h 1"/>
                  <a:gd name="T44" fmla="*/ 4 w 9"/>
                  <a:gd name="T45" fmla="*/ 0 h 1"/>
                  <a:gd name="T46" fmla="*/ 4 w 9"/>
                  <a:gd name="T47" fmla="*/ 0 h 1"/>
                  <a:gd name="T48" fmla="*/ 5 w 9"/>
                  <a:gd name="T49" fmla="*/ 0 h 1"/>
                  <a:gd name="T50" fmla="*/ 5 w 9"/>
                  <a:gd name="T51" fmla="*/ 0 h 1"/>
                  <a:gd name="T52" fmla="*/ 5 w 9"/>
                  <a:gd name="T53" fmla="*/ 1 h 1"/>
                  <a:gd name="T54" fmla="*/ 5 w 9"/>
                  <a:gd name="T55" fmla="*/ 0 h 1"/>
                  <a:gd name="T56" fmla="*/ 6 w 9"/>
                  <a:gd name="T57" fmla="*/ 0 h 1"/>
                  <a:gd name="T58" fmla="*/ 6 w 9"/>
                  <a:gd name="T59" fmla="*/ 0 h 1"/>
                  <a:gd name="T60" fmla="*/ 7 w 9"/>
                  <a:gd name="T61" fmla="*/ 0 h 1"/>
                  <a:gd name="T62" fmla="*/ 7 w 9"/>
                  <a:gd name="T63" fmla="*/ 0 h 1"/>
                  <a:gd name="T64" fmla="*/ 7 w 9"/>
                  <a:gd name="T65" fmla="*/ 0 h 1"/>
                  <a:gd name="T66" fmla="*/ 7 w 9"/>
                  <a:gd name="T67" fmla="*/ 0 h 1"/>
                  <a:gd name="T68" fmla="*/ 7 w 9"/>
                  <a:gd name="T69" fmla="*/ 0 h 1"/>
                  <a:gd name="T70" fmla="*/ 7 w 9"/>
                  <a:gd name="T71" fmla="*/ 0 h 1"/>
                  <a:gd name="T72" fmla="*/ 7 w 9"/>
                  <a:gd name="T73" fmla="*/ 0 h 1"/>
                  <a:gd name="T74" fmla="*/ 7 w 9"/>
                  <a:gd name="T75" fmla="*/ 0 h 1"/>
                  <a:gd name="T76" fmla="*/ 7 w 9"/>
                  <a:gd name="T77" fmla="*/ 0 h 1"/>
                  <a:gd name="T78" fmla="*/ 8 w 9"/>
                  <a:gd name="T79" fmla="*/ 0 h 1"/>
                  <a:gd name="T80" fmla="*/ 8 w 9"/>
                  <a:gd name="T81" fmla="*/ 0 h 1"/>
                  <a:gd name="T82" fmla="*/ 8 w 9"/>
                  <a:gd name="T83" fmla="*/ 0 h 1"/>
                  <a:gd name="T84" fmla="*/ 8 w 9"/>
                  <a:gd name="T85" fmla="*/ 1 h 1"/>
                  <a:gd name="T86" fmla="*/ 9 w 9"/>
                  <a:gd name="T87" fmla="*/ 0 h 1"/>
                  <a:gd name="T88" fmla="*/ 9 w 9"/>
                  <a:gd name="T89" fmla="*/ 0 h 1"/>
                  <a:gd name="T90" fmla="*/ 9 w 9"/>
                  <a:gd name="T91" fmla="*/ 0 h 1"/>
                  <a:gd name="T92" fmla="*/ 9 w 9"/>
                  <a:gd name="T93" fmla="*/ 0 h 1"/>
                  <a:gd name="T94" fmla="*/ 9 w 9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18" name="Freeform 260"/>
              <p:cNvSpPr>
                <a:spLocks/>
              </p:cNvSpPr>
              <p:nvPr/>
            </p:nvSpPr>
            <p:spPr bwMode="auto">
              <a:xfrm>
                <a:off x="2404" y="3877"/>
                <a:ext cx="9" cy="4"/>
              </a:xfrm>
              <a:custGeom>
                <a:avLst/>
                <a:gdLst>
                  <a:gd name="T0" fmla="*/ 0 w 9"/>
                  <a:gd name="T1" fmla="*/ 4 h 4"/>
                  <a:gd name="T2" fmla="*/ 0 w 9"/>
                  <a:gd name="T3" fmla="*/ 3 h 4"/>
                  <a:gd name="T4" fmla="*/ 0 w 9"/>
                  <a:gd name="T5" fmla="*/ 3 h 4"/>
                  <a:gd name="T6" fmla="*/ 0 w 9"/>
                  <a:gd name="T7" fmla="*/ 3 h 4"/>
                  <a:gd name="T8" fmla="*/ 1 w 9"/>
                  <a:gd name="T9" fmla="*/ 3 h 4"/>
                  <a:gd name="T10" fmla="*/ 1 w 9"/>
                  <a:gd name="T11" fmla="*/ 3 h 4"/>
                  <a:gd name="T12" fmla="*/ 1 w 9"/>
                  <a:gd name="T13" fmla="*/ 4 h 4"/>
                  <a:gd name="T14" fmla="*/ 1 w 9"/>
                  <a:gd name="T15" fmla="*/ 4 h 4"/>
                  <a:gd name="T16" fmla="*/ 1 w 9"/>
                  <a:gd name="T17" fmla="*/ 4 h 4"/>
                  <a:gd name="T18" fmla="*/ 1 w 9"/>
                  <a:gd name="T19" fmla="*/ 4 h 4"/>
                  <a:gd name="T20" fmla="*/ 2 w 9"/>
                  <a:gd name="T21" fmla="*/ 4 h 4"/>
                  <a:gd name="T22" fmla="*/ 2 w 9"/>
                  <a:gd name="T23" fmla="*/ 4 h 4"/>
                  <a:gd name="T24" fmla="*/ 2 w 9"/>
                  <a:gd name="T25" fmla="*/ 3 h 4"/>
                  <a:gd name="T26" fmla="*/ 2 w 9"/>
                  <a:gd name="T27" fmla="*/ 3 h 4"/>
                  <a:gd name="T28" fmla="*/ 2 w 9"/>
                  <a:gd name="T29" fmla="*/ 3 h 4"/>
                  <a:gd name="T30" fmla="*/ 3 w 9"/>
                  <a:gd name="T31" fmla="*/ 3 h 4"/>
                  <a:gd name="T32" fmla="*/ 3 w 9"/>
                  <a:gd name="T33" fmla="*/ 3 h 4"/>
                  <a:gd name="T34" fmla="*/ 3 w 9"/>
                  <a:gd name="T35" fmla="*/ 3 h 4"/>
                  <a:gd name="T36" fmla="*/ 3 w 9"/>
                  <a:gd name="T37" fmla="*/ 3 h 4"/>
                  <a:gd name="T38" fmla="*/ 3 w 9"/>
                  <a:gd name="T39" fmla="*/ 3 h 4"/>
                  <a:gd name="T40" fmla="*/ 3 w 9"/>
                  <a:gd name="T41" fmla="*/ 3 h 4"/>
                  <a:gd name="T42" fmla="*/ 4 w 9"/>
                  <a:gd name="T43" fmla="*/ 3 h 4"/>
                  <a:gd name="T44" fmla="*/ 4 w 9"/>
                  <a:gd name="T45" fmla="*/ 3 h 4"/>
                  <a:gd name="T46" fmla="*/ 4 w 9"/>
                  <a:gd name="T47" fmla="*/ 3 h 4"/>
                  <a:gd name="T48" fmla="*/ 4 w 9"/>
                  <a:gd name="T49" fmla="*/ 3 h 4"/>
                  <a:gd name="T50" fmla="*/ 4 w 9"/>
                  <a:gd name="T51" fmla="*/ 3 h 4"/>
                  <a:gd name="T52" fmla="*/ 5 w 9"/>
                  <a:gd name="T53" fmla="*/ 3 h 4"/>
                  <a:gd name="T54" fmla="*/ 5 w 9"/>
                  <a:gd name="T55" fmla="*/ 3 h 4"/>
                  <a:gd name="T56" fmla="*/ 5 w 9"/>
                  <a:gd name="T57" fmla="*/ 2 h 4"/>
                  <a:gd name="T58" fmla="*/ 5 w 9"/>
                  <a:gd name="T59" fmla="*/ 3 h 4"/>
                  <a:gd name="T60" fmla="*/ 5 w 9"/>
                  <a:gd name="T61" fmla="*/ 3 h 4"/>
                  <a:gd name="T62" fmla="*/ 5 w 9"/>
                  <a:gd name="T63" fmla="*/ 2 h 4"/>
                  <a:gd name="T64" fmla="*/ 6 w 9"/>
                  <a:gd name="T65" fmla="*/ 2 h 4"/>
                  <a:gd name="T66" fmla="*/ 6 w 9"/>
                  <a:gd name="T67" fmla="*/ 2 h 4"/>
                  <a:gd name="T68" fmla="*/ 6 w 9"/>
                  <a:gd name="T69" fmla="*/ 2 h 4"/>
                  <a:gd name="T70" fmla="*/ 6 w 9"/>
                  <a:gd name="T71" fmla="*/ 2 h 4"/>
                  <a:gd name="T72" fmla="*/ 7 w 9"/>
                  <a:gd name="T73" fmla="*/ 2 h 4"/>
                  <a:gd name="T74" fmla="*/ 7 w 9"/>
                  <a:gd name="T75" fmla="*/ 2 h 4"/>
                  <a:gd name="T76" fmla="*/ 7 w 9"/>
                  <a:gd name="T77" fmla="*/ 2 h 4"/>
                  <a:gd name="T78" fmla="*/ 7 w 9"/>
                  <a:gd name="T79" fmla="*/ 2 h 4"/>
                  <a:gd name="T80" fmla="*/ 7 w 9"/>
                  <a:gd name="T81" fmla="*/ 2 h 4"/>
                  <a:gd name="T82" fmla="*/ 7 w 9"/>
                  <a:gd name="T83" fmla="*/ 2 h 4"/>
                  <a:gd name="T84" fmla="*/ 8 w 9"/>
                  <a:gd name="T85" fmla="*/ 2 h 4"/>
                  <a:gd name="T86" fmla="*/ 8 w 9"/>
                  <a:gd name="T87" fmla="*/ 1 h 4"/>
                  <a:gd name="T88" fmla="*/ 8 w 9"/>
                  <a:gd name="T89" fmla="*/ 1 h 4"/>
                  <a:gd name="T90" fmla="*/ 9 w 9"/>
                  <a:gd name="T91" fmla="*/ 1 h 4"/>
                  <a:gd name="T92" fmla="*/ 9 w 9"/>
                  <a:gd name="T93" fmla="*/ 0 h 4"/>
                  <a:gd name="T94" fmla="*/ 9 w 9"/>
                  <a:gd name="T9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19" name="Freeform 261"/>
              <p:cNvSpPr>
                <a:spLocks/>
              </p:cNvSpPr>
              <p:nvPr/>
            </p:nvSpPr>
            <p:spPr bwMode="auto">
              <a:xfrm>
                <a:off x="2413" y="3853"/>
                <a:ext cx="11" cy="24"/>
              </a:xfrm>
              <a:custGeom>
                <a:avLst/>
                <a:gdLst>
                  <a:gd name="T0" fmla="*/ 0 w 11"/>
                  <a:gd name="T1" fmla="*/ 24 h 24"/>
                  <a:gd name="T2" fmla="*/ 1 w 11"/>
                  <a:gd name="T3" fmla="*/ 24 h 24"/>
                  <a:gd name="T4" fmla="*/ 1 w 11"/>
                  <a:gd name="T5" fmla="*/ 24 h 24"/>
                  <a:gd name="T6" fmla="*/ 1 w 11"/>
                  <a:gd name="T7" fmla="*/ 24 h 24"/>
                  <a:gd name="T8" fmla="*/ 2 w 11"/>
                  <a:gd name="T9" fmla="*/ 24 h 24"/>
                  <a:gd name="T10" fmla="*/ 2 w 11"/>
                  <a:gd name="T11" fmla="*/ 24 h 24"/>
                  <a:gd name="T12" fmla="*/ 2 w 11"/>
                  <a:gd name="T13" fmla="*/ 24 h 24"/>
                  <a:gd name="T14" fmla="*/ 2 w 11"/>
                  <a:gd name="T15" fmla="*/ 23 h 24"/>
                  <a:gd name="T16" fmla="*/ 2 w 11"/>
                  <a:gd name="T17" fmla="*/ 22 h 24"/>
                  <a:gd name="T18" fmla="*/ 2 w 11"/>
                  <a:gd name="T19" fmla="*/ 22 h 24"/>
                  <a:gd name="T20" fmla="*/ 2 w 11"/>
                  <a:gd name="T21" fmla="*/ 22 h 24"/>
                  <a:gd name="T22" fmla="*/ 2 w 11"/>
                  <a:gd name="T23" fmla="*/ 22 h 24"/>
                  <a:gd name="T24" fmla="*/ 3 w 11"/>
                  <a:gd name="T25" fmla="*/ 22 h 24"/>
                  <a:gd name="T26" fmla="*/ 3 w 11"/>
                  <a:gd name="T27" fmla="*/ 22 h 24"/>
                  <a:gd name="T28" fmla="*/ 3 w 11"/>
                  <a:gd name="T29" fmla="*/ 22 h 24"/>
                  <a:gd name="T30" fmla="*/ 3 w 11"/>
                  <a:gd name="T31" fmla="*/ 21 h 24"/>
                  <a:gd name="T32" fmla="*/ 4 w 11"/>
                  <a:gd name="T33" fmla="*/ 21 h 24"/>
                  <a:gd name="T34" fmla="*/ 4 w 11"/>
                  <a:gd name="T35" fmla="*/ 21 h 24"/>
                  <a:gd name="T36" fmla="*/ 4 w 11"/>
                  <a:gd name="T37" fmla="*/ 21 h 24"/>
                  <a:gd name="T38" fmla="*/ 4 w 11"/>
                  <a:gd name="T39" fmla="*/ 21 h 24"/>
                  <a:gd name="T40" fmla="*/ 4 w 11"/>
                  <a:gd name="T41" fmla="*/ 20 h 24"/>
                  <a:gd name="T42" fmla="*/ 4 w 11"/>
                  <a:gd name="T43" fmla="*/ 19 h 24"/>
                  <a:gd name="T44" fmla="*/ 4 w 11"/>
                  <a:gd name="T45" fmla="*/ 19 h 24"/>
                  <a:gd name="T46" fmla="*/ 5 w 11"/>
                  <a:gd name="T47" fmla="*/ 19 h 24"/>
                  <a:gd name="T48" fmla="*/ 5 w 11"/>
                  <a:gd name="T49" fmla="*/ 18 h 24"/>
                  <a:gd name="T50" fmla="*/ 6 w 11"/>
                  <a:gd name="T51" fmla="*/ 17 h 24"/>
                  <a:gd name="T52" fmla="*/ 6 w 11"/>
                  <a:gd name="T53" fmla="*/ 17 h 24"/>
                  <a:gd name="T54" fmla="*/ 6 w 11"/>
                  <a:gd name="T55" fmla="*/ 17 h 24"/>
                  <a:gd name="T56" fmla="*/ 6 w 11"/>
                  <a:gd name="T57" fmla="*/ 16 h 24"/>
                  <a:gd name="T58" fmla="*/ 7 w 11"/>
                  <a:gd name="T59" fmla="*/ 15 h 24"/>
                  <a:gd name="T60" fmla="*/ 7 w 11"/>
                  <a:gd name="T61" fmla="*/ 15 h 24"/>
                  <a:gd name="T62" fmla="*/ 7 w 11"/>
                  <a:gd name="T63" fmla="*/ 14 h 24"/>
                  <a:gd name="T64" fmla="*/ 7 w 11"/>
                  <a:gd name="T65" fmla="*/ 14 h 24"/>
                  <a:gd name="T66" fmla="*/ 7 w 11"/>
                  <a:gd name="T67" fmla="*/ 13 h 24"/>
                  <a:gd name="T68" fmla="*/ 8 w 11"/>
                  <a:gd name="T69" fmla="*/ 12 h 24"/>
                  <a:gd name="T70" fmla="*/ 8 w 11"/>
                  <a:gd name="T71" fmla="*/ 12 h 24"/>
                  <a:gd name="T72" fmla="*/ 8 w 11"/>
                  <a:gd name="T73" fmla="*/ 11 h 24"/>
                  <a:gd name="T74" fmla="*/ 8 w 11"/>
                  <a:gd name="T75" fmla="*/ 10 h 24"/>
                  <a:gd name="T76" fmla="*/ 9 w 11"/>
                  <a:gd name="T77" fmla="*/ 10 h 24"/>
                  <a:gd name="T78" fmla="*/ 9 w 11"/>
                  <a:gd name="T79" fmla="*/ 9 h 24"/>
                  <a:gd name="T80" fmla="*/ 9 w 11"/>
                  <a:gd name="T81" fmla="*/ 8 h 24"/>
                  <a:gd name="T82" fmla="*/ 9 w 11"/>
                  <a:gd name="T83" fmla="*/ 7 h 24"/>
                  <a:gd name="T84" fmla="*/ 9 w 11"/>
                  <a:gd name="T85" fmla="*/ 6 h 24"/>
                  <a:gd name="T86" fmla="*/ 10 w 11"/>
                  <a:gd name="T87" fmla="*/ 5 h 24"/>
                  <a:gd name="T88" fmla="*/ 10 w 11"/>
                  <a:gd name="T89" fmla="*/ 4 h 24"/>
                  <a:gd name="T90" fmla="*/ 10 w 11"/>
                  <a:gd name="T91" fmla="*/ 3 h 24"/>
                  <a:gd name="T92" fmla="*/ 11 w 11"/>
                  <a:gd name="T93" fmla="*/ 2 h 24"/>
                  <a:gd name="T94" fmla="*/ 11 w 11"/>
                  <a:gd name="T9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4">
                    <a:moveTo>
                      <a:pt x="0" y="24"/>
                    </a:move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20" name="Freeform 262"/>
              <p:cNvSpPr>
                <a:spLocks/>
              </p:cNvSpPr>
              <p:nvPr/>
            </p:nvSpPr>
            <p:spPr bwMode="auto">
              <a:xfrm>
                <a:off x="2424" y="3738"/>
                <a:ext cx="11" cy="115"/>
              </a:xfrm>
              <a:custGeom>
                <a:avLst/>
                <a:gdLst>
                  <a:gd name="T0" fmla="*/ 0 w 11"/>
                  <a:gd name="T1" fmla="*/ 115 h 115"/>
                  <a:gd name="T2" fmla="*/ 0 w 11"/>
                  <a:gd name="T3" fmla="*/ 114 h 115"/>
                  <a:gd name="T4" fmla="*/ 1 w 11"/>
                  <a:gd name="T5" fmla="*/ 113 h 115"/>
                  <a:gd name="T6" fmla="*/ 1 w 11"/>
                  <a:gd name="T7" fmla="*/ 111 h 115"/>
                  <a:gd name="T8" fmla="*/ 1 w 11"/>
                  <a:gd name="T9" fmla="*/ 110 h 115"/>
                  <a:gd name="T10" fmla="*/ 1 w 11"/>
                  <a:gd name="T11" fmla="*/ 109 h 115"/>
                  <a:gd name="T12" fmla="*/ 1 w 11"/>
                  <a:gd name="T13" fmla="*/ 107 h 115"/>
                  <a:gd name="T14" fmla="*/ 2 w 11"/>
                  <a:gd name="T15" fmla="*/ 106 h 115"/>
                  <a:gd name="T16" fmla="*/ 2 w 11"/>
                  <a:gd name="T17" fmla="*/ 104 h 115"/>
                  <a:gd name="T18" fmla="*/ 2 w 11"/>
                  <a:gd name="T19" fmla="*/ 102 h 115"/>
                  <a:gd name="T20" fmla="*/ 2 w 11"/>
                  <a:gd name="T21" fmla="*/ 101 h 115"/>
                  <a:gd name="T22" fmla="*/ 3 w 11"/>
                  <a:gd name="T23" fmla="*/ 99 h 115"/>
                  <a:gd name="T24" fmla="*/ 3 w 11"/>
                  <a:gd name="T25" fmla="*/ 98 h 115"/>
                  <a:gd name="T26" fmla="*/ 3 w 11"/>
                  <a:gd name="T27" fmla="*/ 96 h 115"/>
                  <a:gd name="T28" fmla="*/ 3 w 11"/>
                  <a:gd name="T29" fmla="*/ 94 h 115"/>
                  <a:gd name="T30" fmla="*/ 3 w 11"/>
                  <a:gd name="T31" fmla="*/ 92 h 115"/>
                  <a:gd name="T32" fmla="*/ 4 w 11"/>
                  <a:gd name="T33" fmla="*/ 91 h 115"/>
                  <a:gd name="T34" fmla="*/ 4 w 11"/>
                  <a:gd name="T35" fmla="*/ 89 h 115"/>
                  <a:gd name="T36" fmla="*/ 4 w 11"/>
                  <a:gd name="T37" fmla="*/ 87 h 115"/>
                  <a:gd name="T38" fmla="*/ 4 w 11"/>
                  <a:gd name="T39" fmla="*/ 85 h 115"/>
                  <a:gd name="T40" fmla="*/ 5 w 11"/>
                  <a:gd name="T41" fmla="*/ 82 h 115"/>
                  <a:gd name="T42" fmla="*/ 5 w 11"/>
                  <a:gd name="T43" fmla="*/ 80 h 115"/>
                  <a:gd name="T44" fmla="*/ 5 w 11"/>
                  <a:gd name="T45" fmla="*/ 78 h 115"/>
                  <a:gd name="T46" fmla="*/ 6 w 11"/>
                  <a:gd name="T47" fmla="*/ 75 h 115"/>
                  <a:gd name="T48" fmla="*/ 6 w 11"/>
                  <a:gd name="T49" fmla="*/ 73 h 115"/>
                  <a:gd name="T50" fmla="*/ 6 w 11"/>
                  <a:gd name="T51" fmla="*/ 71 h 115"/>
                  <a:gd name="T52" fmla="*/ 6 w 11"/>
                  <a:gd name="T53" fmla="*/ 68 h 115"/>
                  <a:gd name="T54" fmla="*/ 6 w 11"/>
                  <a:gd name="T55" fmla="*/ 66 h 115"/>
                  <a:gd name="T56" fmla="*/ 6 w 11"/>
                  <a:gd name="T57" fmla="*/ 63 h 115"/>
                  <a:gd name="T58" fmla="*/ 7 w 11"/>
                  <a:gd name="T59" fmla="*/ 61 h 115"/>
                  <a:gd name="T60" fmla="*/ 7 w 11"/>
                  <a:gd name="T61" fmla="*/ 57 h 115"/>
                  <a:gd name="T62" fmla="*/ 7 w 11"/>
                  <a:gd name="T63" fmla="*/ 55 h 115"/>
                  <a:gd name="T64" fmla="*/ 8 w 11"/>
                  <a:gd name="T65" fmla="*/ 52 h 115"/>
                  <a:gd name="T66" fmla="*/ 8 w 11"/>
                  <a:gd name="T67" fmla="*/ 49 h 115"/>
                  <a:gd name="T68" fmla="*/ 8 w 11"/>
                  <a:gd name="T69" fmla="*/ 47 h 115"/>
                  <a:gd name="T70" fmla="*/ 8 w 11"/>
                  <a:gd name="T71" fmla="*/ 43 h 115"/>
                  <a:gd name="T72" fmla="*/ 8 w 11"/>
                  <a:gd name="T73" fmla="*/ 40 h 115"/>
                  <a:gd name="T74" fmla="*/ 9 w 11"/>
                  <a:gd name="T75" fmla="*/ 37 h 115"/>
                  <a:gd name="T76" fmla="*/ 9 w 11"/>
                  <a:gd name="T77" fmla="*/ 33 h 115"/>
                  <a:gd name="T78" fmla="*/ 9 w 11"/>
                  <a:gd name="T79" fmla="*/ 31 h 115"/>
                  <a:gd name="T80" fmla="*/ 9 w 11"/>
                  <a:gd name="T81" fmla="*/ 28 h 115"/>
                  <a:gd name="T82" fmla="*/ 10 w 11"/>
                  <a:gd name="T83" fmla="*/ 24 h 115"/>
                  <a:gd name="T84" fmla="*/ 10 w 11"/>
                  <a:gd name="T85" fmla="*/ 21 h 115"/>
                  <a:gd name="T86" fmla="*/ 10 w 11"/>
                  <a:gd name="T87" fmla="*/ 16 h 115"/>
                  <a:gd name="T88" fmla="*/ 10 w 11"/>
                  <a:gd name="T89" fmla="*/ 13 h 115"/>
                  <a:gd name="T90" fmla="*/ 11 w 11"/>
                  <a:gd name="T91" fmla="*/ 9 h 115"/>
                  <a:gd name="T92" fmla="*/ 11 w 11"/>
                  <a:gd name="T93" fmla="*/ 6 h 115"/>
                  <a:gd name="T94" fmla="*/ 11 w 11"/>
                  <a:gd name="T95" fmla="*/ 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115">
                    <a:moveTo>
                      <a:pt x="0" y="115"/>
                    </a:moveTo>
                    <a:lnTo>
                      <a:pt x="0" y="115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3"/>
                    </a:lnTo>
                    <a:lnTo>
                      <a:pt x="1" y="113"/>
                    </a:lnTo>
                    <a:lnTo>
                      <a:pt x="1" y="111"/>
                    </a:lnTo>
                    <a:lnTo>
                      <a:pt x="1" y="111"/>
                    </a:lnTo>
                    <a:lnTo>
                      <a:pt x="1" y="111"/>
                    </a:lnTo>
                    <a:lnTo>
                      <a:pt x="1" y="110"/>
                    </a:lnTo>
                    <a:lnTo>
                      <a:pt x="1" y="109"/>
                    </a:lnTo>
                    <a:lnTo>
                      <a:pt x="1" y="109"/>
                    </a:lnTo>
                    <a:lnTo>
                      <a:pt x="1" y="108"/>
                    </a:lnTo>
                    <a:lnTo>
                      <a:pt x="1" y="107"/>
                    </a:lnTo>
                    <a:lnTo>
                      <a:pt x="1" y="106"/>
                    </a:lnTo>
                    <a:lnTo>
                      <a:pt x="2" y="106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3"/>
                    </a:lnTo>
                    <a:lnTo>
                      <a:pt x="2" y="102"/>
                    </a:lnTo>
                    <a:lnTo>
                      <a:pt x="2" y="101"/>
                    </a:lnTo>
                    <a:lnTo>
                      <a:pt x="2" y="101"/>
                    </a:lnTo>
                    <a:lnTo>
                      <a:pt x="2" y="100"/>
                    </a:lnTo>
                    <a:lnTo>
                      <a:pt x="3" y="99"/>
                    </a:lnTo>
                    <a:lnTo>
                      <a:pt x="3" y="98"/>
                    </a:lnTo>
                    <a:lnTo>
                      <a:pt x="3" y="98"/>
                    </a:lnTo>
                    <a:lnTo>
                      <a:pt x="3" y="96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3" y="93"/>
                    </a:lnTo>
                    <a:lnTo>
                      <a:pt x="3" y="92"/>
                    </a:lnTo>
                    <a:lnTo>
                      <a:pt x="3" y="91"/>
                    </a:lnTo>
                    <a:lnTo>
                      <a:pt x="4" y="91"/>
                    </a:lnTo>
                    <a:lnTo>
                      <a:pt x="4" y="89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5" y="82"/>
                    </a:lnTo>
                    <a:lnTo>
                      <a:pt x="5" y="80"/>
                    </a:lnTo>
                    <a:lnTo>
                      <a:pt x="5" y="80"/>
                    </a:lnTo>
                    <a:lnTo>
                      <a:pt x="5" y="78"/>
                    </a:lnTo>
                    <a:lnTo>
                      <a:pt x="5" y="78"/>
                    </a:lnTo>
                    <a:lnTo>
                      <a:pt x="5" y="76"/>
                    </a:lnTo>
                    <a:lnTo>
                      <a:pt x="6" y="75"/>
                    </a:lnTo>
                    <a:lnTo>
                      <a:pt x="6" y="74"/>
                    </a:lnTo>
                    <a:lnTo>
                      <a:pt x="6" y="73"/>
                    </a:lnTo>
                    <a:lnTo>
                      <a:pt x="6" y="71"/>
                    </a:lnTo>
                    <a:lnTo>
                      <a:pt x="6" y="71"/>
                    </a:lnTo>
                    <a:lnTo>
                      <a:pt x="6" y="69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6" y="61"/>
                    </a:lnTo>
                    <a:lnTo>
                      <a:pt x="7" y="61"/>
                    </a:lnTo>
                    <a:lnTo>
                      <a:pt x="7" y="58"/>
                    </a:lnTo>
                    <a:lnTo>
                      <a:pt x="7" y="57"/>
                    </a:lnTo>
                    <a:lnTo>
                      <a:pt x="7" y="56"/>
                    </a:lnTo>
                    <a:lnTo>
                      <a:pt x="7" y="55"/>
                    </a:lnTo>
                    <a:lnTo>
                      <a:pt x="7" y="53"/>
                    </a:lnTo>
                    <a:lnTo>
                      <a:pt x="8" y="52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8" y="47"/>
                    </a:lnTo>
                    <a:lnTo>
                      <a:pt x="8" y="47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8" y="41"/>
                    </a:lnTo>
                    <a:lnTo>
                      <a:pt x="8" y="40"/>
                    </a:lnTo>
                    <a:lnTo>
                      <a:pt x="8" y="38"/>
                    </a:lnTo>
                    <a:lnTo>
                      <a:pt x="9" y="37"/>
                    </a:lnTo>
                    <a:lnTo>
                      <a:pt x="9" y="35"/>
                    </a:lnTo>
                    <a:lnTo>
                      <a:pt x="9" y="33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9" y="25"/>
                    </a:lnTo>
                    <a:lnTo>
                      <a:pt x="10" y="24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21" name="Freeform 263"/>
              <p:cNvSpPr>
                <a:spLocks/>
              </p:cNvSpPr>
              <p:nvPr/>
            </p:nvSpPr>
            <p:spPr bwMode="auto">
              <a:xfrm>
                <a:off x="2435" y="3568"/>
                <a:ext cx="11" cy="170"/>
              </a:xfrm>
              <a:custGeom>
                <a:avLst/>
                <a:gdLst>
                  <a:gd name="T0" fmla="*/ 0 w 11"/>
                  <a:gd name="T1" fmla="*/ 169 h 170"/>
                  <a:gd name="T2" fmla="*/ 0 w 11"/>
                  <a:gd name="T3" fmla="*/ 165 h 170"/>
                  <a:gd name="T4" fmla="*/ 1 w 11"/>
                  <a:gd name="T5" fmla="*/ 161 h 170"/>
                  <a:gd name="T6" fmla="*/ 1 w 11"/>
                  <a:gd name="T7" fmla="*/ 158 h 170"/>
                  <a:gd name="T8" fmla="*/ 1 w 11"/>
                  <a:gd name="T9" fmla="*/ 154 h 170"/>
                  <a:gd name="T10" fmla="*/ 2 w 11"/>
                  <a:gd name="T11" fmla="*/ 150 h 170"/>
                  <a:gd name="T12" fmla="*/ 2 w 11"/>
                  <a:gd name="T13" fmla="*/ 146 h 170"/>
                  <a:gd name="T14" fmla="*/ 2 w 11"/>
                  <a:gd name="T15" fmla="*/ 142 h 170"/>
                  <a:gd name="T16" fmla="*/ 2 w 11"/>
                  <a:gd name="T17" fmla="*/ 138 h 170"/>
                  <a:gd name="T18" fmla="*/ 2 w 11"/>
                  <a:gd name="T19" fmla="*/ 134 h 170"/>
                  <a:gd name="T20" fmla="*/ 2 w 11"/>
                  <a:gd name="T21" fmla="*/ 130 h 170"/>
                  <a:gd name="T22" fmla="*/ 3 w 11"/>
                  <a:gd name="T23" fmla="*/ 126 h 170"/>
                  <a:gd name="T24" fmla="*/ 3 w 11"/>
                  <a:gd name="T25" fmla="*/ 122 h 170"/>
                  <a:gd name="T26" fmla="*/ 3 w 11"/>
                  <a:gd name="T27" fmla="*/ 118 h 170"/>
                  <a:gd name="T28" fmla="*/ 4 w 11"/>
                  <a:gd name="T29" fmla="*/ 114 h 170"/>
                  <a:gd name="T30" fmla="*/ 4 w 11"/>
                  <a:gd name="T31" fmla="*/ 110 h 170"/>
                  <a:gd name="T32" fmla="*/ 4 w 11"/>
                  <a:gd name="T33" fmla="*/ 106 h 170"/>
                  <a:gd name="T34" fmla="*/ 4 w 11"/>
                  <a:gd name="T35" fmla="*/ 102 h 170"/>
                  <a:gd name="T36" fmla="*/ 5 w 11"/>
                  <a:gd name="T37" fmla="*/ 99 h 170"/>
                  <a:gd name="T38" fmla="*/ 5 w 11"/>
                  <a:gd name="T39" fmla="*/ 95 h 170"/>
                  <a:gd name="T40" fmla="*/ 5 w 11"/>
                  <a:gd name="T41" fmla="*/ 90 h 170"/>
                  <a:gd name="T42" fmla="*/ 5 w 11"/>
                  <a:gd name="T43" fmla="*/ 85 h 170"/>
                  <a:gd name="T44" fmla="*/ 5 w 11"/>
                  <a:gd name="T45" fmla="*/ 82 h 170"/>
                  <a:gd name="T46" fmla="*/ 6 w 11"/>
                  <a:gd name="T47" fmla="*/ 78 h 170"/>
                  <a:gd name="T48" fmla="*/ 6 w 11"/>
                  <a:gd name="T49" fmla="*/ 74 h 170"/>
                  <a:gd name="T50" fmla="*/ 6 w 11"/>
                  <a:gd name="T51" fmla="*/ 71 h 170"/>
                  <a:gd name="T52" fmla="*/ 6 w 11"/>
                  <a:gd name="T53" fmla="*/ 66 h 170"/>
                  <a:gd name="T54" fmla="*/ 7 w 11"/>
                  <a:gd name="T55" fmla="*/ 63 h 170"/>
                  <a:gd name="T56" fmla="*/ 7 w 11"/>
                  <a:gd name="T57" fmla="*/ 59 h 170"/>
                  <a:gd name="T58" fmla="*/ 7 w 11"/>
                  <a:gd name="T59" fmla="*/ 57 h 170"/>
                  <a:gd name="T60" fmla="*/ 7 w 11"/>
                  <a:gd name="T61" fmla="*/ 52 h 170"/>
                  <a:gd name="T62" fmla="*/ 7 w 11"/>
                  <a:gd name="T63" fmla="*/ 50 h 170"/>
                  <a:gd name="T64" fmla="*/ 8 w 11"/>
                  <a:gd name="T65" fmla="*/ 45 h 170"/>
                  <a:gd name="T66" fmla="*/ 8 w 11"/>
                  <a:gd name="T67" fmla="*/ 42 h 170"/>
                  <a:gd name="T68" fmla="*/ 8 w 11"/>
                  <a:gd name="T69" fmla="*/ 39 h 170"/>
                  <a:gd name="T70" fmla="*/ 8 w 11"/>
                  <a:gd name="T71" fmla="*/ 36 h 170"/>
                  <a:gd name="T72" fmla="*/ 9 w 11"/>
                  <a:gd name="T73" fmla="*/ 33 h 170"/>
                  <a:gd name="T74" fmla="*/ 9 w 11"/>
                  <a:gd name="T75" fmla="*/ 29 h 170"/>
                  <a:gd name="T76" fmla="*/ 9 w 11"/>
                  <a:gd name="T77" fmla="*/ 26 h 170"/>
                  <a:gd name="T78" fmla="*/ 10 w 11"/>
                  <a:gd name="T79" fmla="*/ 23 h 170"/>
                  <a:gd name="T80" fmla="*/ 10 w 11"/>
                  <a:gd name="T81" fmla="*/ 20 h 170"/>
                  <a:gd name="T82" fmla="*/ 10 w 11"/>
                  <a:gd name="T83" fmla="*/ 17 h 170"/>
                  <a:gd name="T84" fmla="*/ 10 w 11"/>
                  <a:gd name="T85" fmla="*/ 15 h 170"/>
                  <a:gd name="T86" fmla="*/ 10 w 11"/>
                  <a:gd name="T87" fmla="*/ 12 h 170"/>
                  <a:gd name="T88" fmla="*/ 11 w 11"/>
                  <a:gd name="T89" fmla="*/ 10 h 170"/>
                  <a:gd name="T90" fmla="*/ 11 w 11"/>
                  <a:gd name="T91" fmla="*/ 7 h 170"/>
                  <a:gd name="T92" fmla="*/ 11 w 11"/>
                  <a:gd name="T93" fmla="*/ 5 h 170"/>
                  <a:gd name="T94" fmla="*/ 11 w 11"/>
                  <a:gd name="T95" fmla="*/ 3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170">
                    <a:moveTo>
                      <a:pt x="0" y="170"/>
                    </a:moveTo>
                    <a:lnTo>
                      <a:pt x="0" y="169"/>
                    </a:lnTo>
                    <a:lnTo>
                      <a:pt x="0" y="166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1" y="161"/>
                    </a:lnTo>
                    <a:lnTo>
                      <a:pt x="1" y="158"/>
                    </a:lnTo>
                    <a:lnTo>
                      <a:pt x="1" y="158"/>
                    </a:lnTo>
                    <a:lnTo>
                      <a:pt x="1" y="155"/>
                    </a:lnTo>
                    <a:lnTo>
                      <a:pt x="1" y="154"/>
                    </a:lnTo>
                    <a:lnTo>
                      <a:pt x="1" y="151"/>
                    </a:lnTo>
                    <a:lnTo>
                      <a:pt x="2" y="150"/>
                    </a:lnTo>
                    <a:lnTo>
                      <a:pt x="2" y="147"/>
                    </a:lnTo>
                    <a:lnTo>
                      <a:pt x="2" y="146"/>
                    </a:lnTo>
                    <a:lnTo>
                      <a:pt x="2" y="143"/>
                    </a:lnTo>
                    <a:lnTo>
                      <a:pt x="2" y="142"/>
                    </a:lnTo>
                    <a:lnTo>
                      <a:pt x="2" y="139"/>
                    </a:lnTo>
                    <a:lnTo>
                      <a:pt x="2" y="138"/>
                    </a:lnTo>
                    <a:lnTo>
                      <a:pt x="2" y="135"/>
                    </a:lnTo>
                    <a:lnTo>
                      <a:pt x="2" y="134"/>
                    </a:lnTo>
                    <a:lnTo>
                      <a:pt x="2" y="131"/>
                    </a:lnTo>
                    <a:lnTo>
                      <a:pt x="2" y="130"/>
                    </a:lnTo>
                    <a:lnTo>
                      <a:pt x="2" y="127"/>
                    </a:lnTo>
                    <a:lnTo>
                      <a:pt x="3" y="126"/>
                    </a:lnTo>
                    <a:lnTo>
                      <a:pt x="3" y="123"/>
                    </a:lnTo>
                    <a:lnTo>
                      <a:pt x="3" y="122"/>
                    </a:lnTo>
                    <a:lnTo>
                      <a:pt x="3" y="118"/>
                    </a:lnTo>
                    <a:lnTo>
                      <a:pt x="3" y="118"/>
                    </a:lnTo>
                    <a:lnTo>
                      <a:pt x="3" y="115"/>
                    </a:lnTo>
                    <a:lnTo>
                      <a:pt x="4" y="114"/>
                    </a:lnTo>
                    <a:lnTo>
                      <a:pt x="4" y="111"/>
                    </a:lnTo>
                    <a:lnTo>
                      <a:pt x="4" y="110"/>
                    </a:lnTo>
                    <a:lnTo>
                      <a:pt x="4" y="107"/>
                    </a:lnTo>
                    <a:lnTo>
                      <a:pt x="4" y="106"/>
                    </a:lnTo>
                    <a:lnTo>
                      <a:pt x="4" y="103"/>
                    </a:lnTo>
                    <a:lnTo>
                      <a:pt x="4" y="102"/>
                    </a:lnTo>
                    <a:lnTo>
                      <a:pt x="4" y="99"/>
                    </a:lnTo>
                    <a:lnTo>
                      <a:pt x="5" y="99"/>
                    </a:lnTo>
                    <a:lnTo>
                      <a:pt x="5" y="95"/>
                    </a:lnTo>
                    <a:lnTo>
                      <a:pt x="5" y="95"/>
                    </a:lnTo>
                    <a:lnTo>
                      <a:pt x="5" y="91"/>
                    </a:lnTo>
                    <a:lnTo>
                      <a:pt x="5" y="90"/>
                    </a:lnTo>
                    <a:lnTo>
                      <a:pt x="5" y="87"/>
                    </a:lnTo>
                    <a:lnTo>
                      <a:pt x="5" y="85"/>
                    </a:lnTo>
                    <a:lnTo>
                      <a:pt x="5" y="83"/>
                    </a:lnTo>
                    <a:lnTo>
                      <a:pt x="5" y="82"/>
                    </a:lnTo>
                    <a:lnTo>
                      <a:pt x="5" y="79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6" y="74"/>
                    </a:lnTo>
                    <a:lnTo>
                      <a:pt x="6" y="71"/>
                    </a:lnTo>
                    <a:lnTo>
                      <a:pt x="6" y="71"/>
                    </a:lnTo>
                    <a:lnTo>
                      <a:pt x="6" y="67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7" y="63"/>
                    </a:lnTo>
                    <a:lnTo>
                      <a:pt x="7" y="60"/>
                    </a:lnTo>
                    <a:lnTo>
                      <a:pt x="7" y="59"/>
                    </a:lnTo>
                    <a:lnTo>
                      <a:pt x="7" y="57"/>
                    </a:lnTo>
                    <a:lnTo>
                      <a:pt x="7" y="57"/>
                    </a:lnTo>
                    <a:lnTo>
                      <a:pt x="7" y="54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7" y="47"/>
                    </a:lnTo>
                    <a:lnTo>
                      <a:pt x="8" y="45"/>
                    </a:lnTo>
                    <a:lnTo>
                      <a:pt x="8" y="43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8" y="39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3"/>
                    </a:lnTo>
                    <a:lnTo>
                      <a:pt x="9" y="33"/>
                    </a:lnTo>
                    <a:lnTo>
                      <a:pt x="9" y="30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9" y="26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10" y="20"/>
                    </a:lnTo>
                    <a:lnTo>
                      <a:pt x="10" y="18"/>
                    </a:lnTo>
                    <a:lnTo>
                      <a:pt x="10" y="17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22" name="Freeform 264"/>
              <p:cNvSpPr>
                <a:spLocks/>
              </p:cNvSpPr>
              <p:nvPr/>
            </p:nvSpPr>
            <p:spPr bwMode="auto">
              <a:xfrm>
                <a:off x="2446" y="3546"/>
                <a:ext cx="9" cy="22"/>
              </a:xfrm>
              <a:custGeom>
                <a:avLst/>
                <a:gdLst>
                  <a:gd name="T0" fmla="*/ 1 w 9"/>
                  <a:gd name="T1" fmla="*/ 22 h 22"/>
                  <a:gd name="T2" fmla="*/ 1 w 9"/>
                  <a:gd name="T3" fmla="*/ 20 h 22"/>
                  <a:gd name="T4" fmla="*/ 1 w 9"/>
                  <a:gd name="T5" fmla="*/ 18 h 22"/>
                  <a:gd name="T6" fmla="*/ 1 w 9"/>
                  <a:gd name="T7" fmla="*/ 16 h 22"/>
                  <a:gd name="T8" fmla="*/ 1 w 9"/>
                  <a:gd name="T9" fmla="*/ 14 h 22"/>
                  <a:gd name="T10" fmla="*/ 2 w 9"/>
                  <a:gd name="T11" fmla="*/ 13 h 22"/>
                  <a:gd name="T12" fmla="*/ 2 w 9"/>
                  <a:gd name="T13" fmla="*/ 11 h 22"/>
                  <a:gd name="T14" fmla="*/ 2 w 9"/>
                  <a:gd name="T15" fmla="*/ 10 h 22"/>
                  <a:gd name="T16" fmla="*/ 2 w 9"/>
                  <a:gd name="T17" fmla="*/ 8 h 22"/>
                  <a:gd name="T18" fmla="*/ 3 w 9"/>
                  <a:gd name="T19" fmla="*/ 7 h 22"/>
                  <a:gd name="T20" fmla="*/ 3 w 9"/>
                  <a:gd name="T21" fmla="*/ 6 h 22"/>
                  <a:gd name="T22" fmla="*/ 3 w 9"/>
                  <a:gd name="T23" fmla="*/ 5 h 22"/>
                  <a:gd name="T24" fmla="*/ 4 w 9"/>
                  <a:gd name="T25" fmla="*/ 4 h 22"/>
                  <a:gd name="T26" fmla="*/ 4 w 9"/>
                  <a:gd name="T27" fmla="*/ 3 h 22"/>
                  <a:gd name="T28" fmla="*/ 4 w 9"/>
                  <a:gd name="T29" fmla="*/ 2 h 22"/>
                  <a:gd name="T30" fmla="*/ 4 w 9"/>
                  <a:gd name="T31" fmla="*/ 2 h 22"/>
                  <a:gd name="T32" fmla="*/ 4 w 9"/>
                  <a:gd name="T33" fmla="*/ 1 h 22"/>
                  <a:gd name="T34" fmla="*/ 4 w 9"/>
                  <a:gd name="T35" fmla="*/ 1 h 22"/>
                  <a:gd name="T36" fmla="*/ 5 w 9"/>
                  <a:gd name="T37" fmla="*/ 1 h 22"/>
                  <a:gd name="T38" fmla="*/ 5 w 9"/>
                  <a:gd name="T39" fmla="*/ 0 h 22"/>
                  <a:gd name="T40" fmla="*/ 5 w 9"/>
                  <a:gd name="T41" fmla="*/ 0 h 22"/>
                  <a:gd name="T42" fmla="*/ 5 w 9"/>
                  <a:gd name="T43" fmla="*/ 0 h 22"/>
                  <a:gd name="T44" fmla="*/ 6 w 9"/>
                  <a:gd name="T45" fmla="*/ 0 h 22"/>
                  <a:gd name="T46" fmla="*/ 6 w 9"/>
                  <a:gd name="T47" fmla="*/ 0 h 22"/>
                  <a:gd name="T48" fmla="*/ 6 w 9"/>
                  <a:gd name="T49" fmla="*/ 0 h 22"/>
                  <a:gd name="T50" fmla="*/ 6 w 9"/>
                  <a:gd name="T51" fmla="*/ 0 h 22"/>
                  <a:gd name="T52" fmla="*/ 6 w 9"/>
                  <a:gd name="T53" fmla="*/ 0 h 22"/>
                  <a:gd name="T54" fmla="*/ 6 w 9"/>
                  <a:gd name="T55" fmla="*/ 0 h 22"/>
                  <a:gd name="T56" fmla="*/ 6 w 9"/>
                  <a:gd name="T57" fmla="*/ 1 h 22"/>
                  <a:gd name="T58" fmla="*/ 6 w 9"/>
                  <a:gd name="T59" fmla="*/ 1 h 22"/>
                  <a:gd name="T60" fmla="*/ 6 w 9"/>
                  <a:gd name="T61" fmla="*/ 1 h 22"/>
                  <a:gd name="T62" fmla="*/ 6 w 9"/>
                  <a:gd name="T63" fmla="*/ 1 h 22"/>
                  <a:gd name="T64" fmla="*/ 7 w 9"/>
                  <a:gd name="T65" fmla="*/ 2 h 22"/>
                  <a:gd name="T66" fmla="*/ 7 w 9"/>
                  <a:gd name="T67" fmla="*/ 2 h 22"/>
                  <a:gd name="T68" fmla="*/ 7 w 9"/>
                  <a:gd name="T69" fmla="*/ 3 h 22"/>
                  <a:gd name="T70" fmla="*/ 7 w 9"/>
                  <a:gd name="T71" fmla="*/ 3 h 22"/>
                  <a:gd name="T72" fmla="*/ 7 w 9"/>
                  <a:gd name="T73" fmla="*/ 4 h 22"/>
                  <a:gd name="T74" fmla="*/ 7 w 9"/>
                  <a:gd name="T75" fmla="*/ 4 h 22"/>
                  <a:gd name="T76" fmla="*/ 8 w 9"/>
                  <a:gd name="T77" fmla="*/ 4 h 22"/>
                  <a:gd name="T78" fmla="*/ 8 w 9"/>
                  <a:gd name="T79" fmla="*/ 4 h 22"/>
                  <a:gd name="T80" fmla="*/ 8 w 9"/>
                  <a:gd name="T81" fmla="*/ 5 h 22"/>
                  <a:gd name="T82" fmla="*/ 8 w 9"/>
                  <a:gd name="T83" fmla="*/ 5 h 22"/>
                  <a:gd name="T84" fmla="*/ 8 w 9"/>
                  <a:gd name="T85" fmla="*/ 6 h 22"/>
                  <a:gd name="T86" fmla="*/ 8 w 9"/>
                  <a:gd name="T87" fmla="*/ 6 h 22"/>
                  <a:gd name="T88" fmla="*/ 8 w 9"/>
                  <a:gd name="T89" fmla="*/ 7 h 22"/>
                  <a:gd name="T90" fmla="*/ 8 w 9"/>
                  <a:gd name="T91" fmla="*/ 7 h 22"/>
                  <a:gd name="T92" fmla="*/ 9 w 9"/>
                  <a:gd name="T93" fmla="*/ 8 h 22"/>
                  <a:gd name="T94" fmla="*/ 9 w 9"/>
                  <a:gd name="T95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22">
                    <a:moveTo>
                      <a:pt x="0" y="22"/>
                    </a:moveTo>
                    <a:lnTo>
                      <a:pt x="1" y="22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23" name="Freeform 265"/>
              <p:cNvSpPr>
                <a:spLocks/>
              </p:cNvSpPr>
              <p:nvPr/>
            </p:nvSpPr>
            <p:spPr bwMode="auto">
              <a:xfrm>
                <a:off x="2455" y="3554"/>
                <a:ext cx="5" cy="45"/>
              </a:xfrm>
              <a:custGeom>
                <a:avLst/>
                <a:gdLst>
                  <a:gd name="T0" fmla="*/ 0 w 5"/>
                  <a:gd name="T1" fmla="*/ 0 h 45"/>
                  <a:gd name="T2" fmla="*/ 0 w 5"/>
                  <a:gd name="T3" fmla="*/ 0 h 45"/>
                  <a:gd name="T4" fmla="*/ 0 w 5"/>
                  <a:gd name="T5" fmla="*/ 2 h 45"/>
                  <a:gd name="T6" fmla="*/ 0 w 5"/>
                  <a:gd name="T7" fmla="*/ 2 h 45"/>
                  <a:gd name="T8" fmla="*/ 0 w 5"/>
                  <a:gd name="T9" fmla="*/ 3 h 45"/>
                  <a:gd name="T10" fmla="*/ 0 w 5"/>
                  <a:gd name="T11" fmla="*/ 3 h 45"/>
                  <a:gd name="T12" fmla="*/ 0 w 5"/>
                  <a:gd name="T13" fmla="*/ 4 h 45"/>
                  <a:gd name="T14" fmla="*/ 0 w 5"/>
                  <a:gd name="T15" fmla="*/ 4 h 45"/>
                  <a:gd name="T16" fmla="*/ 1 w 5"/>
                  <a:gd name="T17" fmla="*/ 6 h 45"/>
                  <a:gd name="T18" fmla="*/ 1 w 5"/>
                  <a:gd name="T19" fmla="*/ 6 h 45"/>
                  <a:gd name="T20" fmla="*/ 1 w 5"/>
                  <a:gd name="T21" fmla="*/ 7 h 45"/>
                  <a:gd name="T22" fmla="*/ 1 w 5"/>
                  <a:gd name="T23" fmla="*/ 7 h 45"/>
                  <a:gd name="T24" fmla="*/ 1 w 5"/>
                  <a:gd name="T25" fmla="*/ 9 h 45"/>
                  <a:gd name="T26" fmla="*/ 1 w 5"/>
                  <a:gd name="T27" fmla="*/ 9 h 45"/>
                  <a:gd name="T28" fmla="*/ 1 w 5"/>
                  <a:gd name="T29" fmla="*/ 10 h 45"/>
                  <a:gd name="T30" fmla="*/ 1 w 5"/>
                  <a:gd name="T31" fmla="*/ 10 h 45"/>
                  <a:gd name="T32" fmla="*/ 2 w 5"/>
                  <a:gd name="T33" fmla="*/ 12 h 45"/>
                  <a:gd name="T34" fmla="*/ 2 w 5"/>
                  <a:gd name="T35" fmla="*/ 12 h 45"/>
                  <a:gd name="T36" fmla="*/ 2 w 5"/>
                  <a:gd name="T37" fmla="*/ 14 h 45"/>
                  <a:gd name="T38" fmla="*/ 2 w 5"/>
                  <a:gd name="T39" fmla="*/ 14 h 45"/>
                  <a:gd name="T40" fmla="*/ 2 w 5"/>
                  <a:gd name="T41" fmla="*/ 16 h 45"/>
                  <a:gd name="T42" fmla="*/ 2 w 5"/>
                  <a:gd name="T43" fmla="*/ 16 h 45"/>
                  <a:gd name="T44" fmla="*/ 2 w 5"/>
                  <a:gd name="T45" fmla="*/ 17 h 45"/>
                  <a:gd name="T46" fmla="*/ 2 w 5"/>
                  <a:gd name="T47" fmla="*/ 17 h 45"/>
                  <a:gd name="T48" fmla="*/ 2 w 5"/>
                  <a:gd name="T49" fmla="*/ 19 h 45"/>
                  <a:gd name="T50" fmla="*/ 2 w 5"/>
                  <a:gd name="T51" fmla="*/ 19 h 45"/>
                  <a:gd name="T52" fmla="*/ 3 w 5"/>
                  <a:gd name="T53" fmla="*/ 21 h 45"/>
                  <a:gd name="T54" fmla="*/ 3 w 5"/>
                  <a:gd name="T55" fmla="*/ 21 h 45"/>
                  <a:gd name="T56" fmla="*/ 3 w 5"/>
                  <a:gd name="T57" fmla="*/ 23 h 45"/>
                  <a:gd name="T58" fmla="*/ 3 w 5"/>
                  <a:gd name="T59" fmla="*/ 23 h 45"/>
                  <a:gd name="T60" fmla="*/ 3 w 5"/>
                  <a:gd name="T61" fmla="*/ 26 h 45"/>
                  <a:gd name="T62" fmla="*/ 3 w 5"/>
                  <a:gd name="T63" fmla="*/ 26 h 45"/>
                  <a:gd name="T64" fmla="*/ 4 w 5"/>
                  <a:gd name="T65" fmla="*/ 28 h 45"/>
                  <a:gd name="T66" fmla="*/ 4 w 5"/>
                  <a:gd name="T67" fmla="*/ 28 h 45"/>
                  <a:gd name="T68" fmla="*/ 4 w 5"/>
                  <a:gd name="T69" fmla="*/ 30 h 45"/>
                  <a:gd name="T70" fmla="*/ 4 w 5"/>
                  <a:gd name="T71" fmla="*/ 30 h 45"/>
                  <a:gd name="T72" fmla="*/ 4 w 5"/>
                  <a:gd name="T73" fmla="*/ 32 h 45"/>
                  <a:gd name="T74" fmla="*/ 4 w 5"/>
                  <a:gd name="T75" fmla="*/ 32 h 45"/>
                  <a:gd name="T76" fmla="*/ 4 w 5"/>
                  <a:gd name="T77" fmla="*/ 34 h 45"/>
                  <a:gd name="T78" fmla="*/ 4 w 5"/>
                  <a:gd name="T79" fmla="*/ 34 h 45"/>
                  <a:gd name="T80" fmla="*/ 5 w 5"/>
                  <a:gd name="T81" fmla="*/ 36 h 45"/>
                  <a:gd name="T82" fmla="*/ 5 w 5"/>
                  <a:gd name="T83" fmla="*/ 36 h 45"/>
                  <a:gd name="T84" fmla="*/ 5 w 5"/>
                  <a:gd name="T85" fmla="*/ 38 h 45"/>
                  <a:gd name="T86" fmla="*/ 5 w 5"/>
                  <a:gd name="T87" fmla="*/ 38 h 45"/>
                  <a:gd name="T88" fmla="*/ 5 w 5"/>
                  <a:gd name="T89" fmla="*/ 41 h 45"/>
                  <a:gd name="T90" fmla="*/ 5 w 5"/>
                  <a:gd name="T91" fmla="*/ 41 h 45"/>
                  <a:gd name="T92" fmla="*/ 5 w 5"/>
                  <a:gd name="T93" fmla="*/ 43 h 45"/>
                  <a:gd name="T94" fmla="*/ 5 w 5"/>
                  <a:gd name="T95" fmla="*/ 4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45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3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1"/>
                    </a:lnTo>
                    <a:lnTo>
                      <a:pt x="4" y="30"/>
                    </a:lnTo>
                    <a:lnTo>
                      <a:pt x="4" y="31"/>
                    </a:lnTo>
                    <a:lnTo>
                      <a:pt x="4" y="32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4" y="33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5" y="40"/>
                    </a:lnTo>
                    <a:lnTo>
                      <a:pt x="5" y="41"/>
                    </a:lnTo>
                    <a:lnTo>
                      <a:pt x="5" y="43"/>
                    </a:lnTo>
                    <a:lnTo>
                      <a:pt x="5" y="41"/>
                    </a:lnTo>
                    <a:lnTo>
                      <a:pt x="5" y="43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5" y="43"/>
                    </a:lnTo>
                    <a:lnTo>
                      <a:pt x="5" y="45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24" name="Freeform 266"/>
              <p:cNvSpPr>
                <a:spLocks/>
              </p:cNvSpPr>
              <p:nvPr/>
            </p:nvSpPr>
            <p:spPr bwMode="auto">
              <a:xfrm>
                <a:off x="2460" y="3599"/>
                <a:ext cx="6" cy="61"/>
              </a:xfrm>
              <a:custGeom>
                <a:avLst/>
                <a:gdLst>
                  <a:gd name="T0" fmla="*/ 0 w 6"/>
                  <a:gd name="T1" fmla="*/ 1 h 61"/>
                  <a:gd name="T2" fmla="*/ 0 w 6"/>
                  <a:gd name="T3" fmla="*/ 1 h 61"/>
                  <a:gd name="T4" fmla="*/ 1 w 6"/>
                  <a:gd name="T5" fmla="*/ 3 h 61"/>
                  <a:gd name="T6" fmla="*/ 1 w 6"/>
                  <a:gd name="T7" fmla="*/ 3 h 61"/>
                  <a:gd name="T8" fmla="*/ 1 w 6"/>
                  <a:gd name="T9" fmla="*/ 5 h 61"/>
                  <a:gd name="T10" fmla="*/ 1 w 6"/>
                  <a:gd name="T11" fmla="*/ 5 h 61"/>
                  <a:gd name="T12" fmla="*/ 1 w 6"/>
                  <a:gd name="T13" fmla="*/ 8 h 61"/>
                  <a:gd name="T14" fmla="*/ 1 w 6"/>
                  <a:gd name="T15" fmla="*/ 8 h 61"/>
                  <a:gd name="T16" fmla="*/ 1 w 6"/>
                  <a:gd name="T17" fmla="*/ 10 h 61"/>
                  <a:gd name="T18" fmla="*/ 1 w 6"/>
                  <a:gd name="T19" fmla="*/ 10 h 61"/>
                  <a:gd name="T20" fmla="*/ 2 w 6"/>
                  <a:gd name="T21" fmla="*/ 13 h 61"/>
                  <a:gd name="T22" fmla="*/ 2 w 6"/>
                  <a:gd name="T23" fmla="*/ 13 h 61"/>
                  <a:gd name="T24" fmla="*/ 2 w 6"/>
                  <a:gd name="T25" fmla="*/ 15 h 61"/>
                  <a:gd name="T26" fmla="*/ 2 w 6"/>
                  <a:gd name="T27" fmla="*/ 15 h 61"/>
                  <a:gd name="T28" fmla="*/ 2 w 6"/>
                  <a:gd name="T29" fmla="*/ 18 h 61"/>
                  <a:gd name="T30" fmla="*/ 2 w 6"/>
                  <a:gd name="T31" fmla="*/ 18 h 61"/>
                  <a:gd name="T32" fmla="*/ 2 w 6"/>
                  <a:gd name="T33" fmla="*/ 20 h 61"/>
                  <a:gd name="T34" fmla="*/ 2 w 6"/>
                  <a:gd name="T35" fmla="*/ 20 h 61"/>
                  <a:gd name="T36" fmla="*/ 2 w 6"/>
                  <a:gd name="T37" fmla="*/ 23 h 61"/>
                  <a:gd name="T38" fmla="*/ 2 w 6"/>
                  <a:gd name="T39" fmla="*/ 23 h 61"/>
                  <a:gd name="T40" fmla="*/ 3 w 6"/>
                  <a:gd name="T41" fmla="*/ 26 h 61"/>
                  <a:gd name="T42" fmla="*/ 3 w 6"/>
                  <a:gd name="T43" fmla="*/ 26 h 61"/>
                  <a:gd name="T44" fmla="*/ 3 w 6"/>
                  <a:gd name="T45" fmla="*/ 28 h 61"/>
                  <a:gd name="T46" fmla="*/ 3 w 6"/>
                  <a:gd name="T47" fmla="*/ 28 h 61"/>
                  <a:gd name="T48" fmla="*/ 3 w 6"/>
                  <a:gd name="T49" fmla="*/ 31 h 61"/>
                  <a:gd name="T50" fmla="*/ 3 w 6"/>
                  <a:gd name="T51" fmla="*/ 31 h 61"/>
                  <a:gd name="T52" fmla="*/ 3 w 6"/>
                  <a:gd name="T53" fmla="*/ 33 h 61"/>
                  <a:gd name="T54" fmla="*/ 3 w 6"/>
                  <a:gd name="T55" fmla="*/ 33 h 61"/>
                  <a:gd name="T56" fmla="*/ 4 w 6"/>
                  <a:gd name="T57" fmla="*/ 35 h 61"/>
                  <a:gd name="T58" fmla="*/ 4 w 6"/>
                  <a:gd name="T59" fmla="*/ 35 h 61"/>
                  <a:gd name="T60" fmla="*/ 4 w 6"/>
                  <a:gd name="T61" fmla="*/ 38 h 61"/>
                  <a:gd name="T62" fmla="*/ 4 w 6"/>
                  <a:gd name="T63" fmla="*/ 38 h 61"/>
                  <a:gd name="T64" fmla="*/ 4 w 6"/>
                  <a:gd name="T65" fmla="*/ 41 h 61"/>
                  <a:gd name="T66" fmla="*/ 4 w 6"/>
                  <a:gd name="T67" fmla="*/ 41 h 61"/>
                  <a:gd name="T68" fmla="*/ 5 w 6"/>
                  <a:gd name="T69" fmla="*/ 43 h 61"/>
                  <a:gd name="T70" fmla="*/ 5 w 6"/>
                  <a:gd name="T71" fmla="*/ 43 h 61"/>
                  <a:gd name="T72" fmla="*/ 5 w 6"/>
                  <a:gd name="T73" fmla="*/ 47 h 61"/>
                  <a:gd name="T74" fmla="*/ 5 w 6"/>
                  <a:gd name="T75" fmla="*/ 47 h 61"/>
                  <a:gd name="T76" fmla="*/ 5 w 6"/>
                  <a:gd name="T77" fmla="*/ 49 h 61"/>
                  <a:gd name="T78" fmla="*/ 5 w 6"/>
                  <a:gd name="T79" fmla="*/ 49 h 61"/>
                  <a:gd name="T80" fmla="*/ 5 w 6"/>
                  <a:gd name="T81" fmla="*/ 52 h 61"/>
                  <a:gd name="T82" fmla="*/ 5 w 6"/>
                  <a:gd name="T83" fmla="*/ 52 h 61"/>
                  <a:gd name="T84" fmla="*/ 5 w 6"/>
                  <a:gd name="T85" fmla="*/ 54 h 61"/>
                  <a:gd name="T86" fmla="*/ 5 w 6"/>
                  <a:gd name="T87" fmla="*/ 54 h 61"/>
                  <a:gd name="T88" fmla="*/ 5 w 6"/>
                  <a:gd name="T89" fmla="*/ 57 h 61"/>
                  <a:gd name="T90" fmla="*/ 5 w 6"/>
                  <a:gd name="T91" fmla="*/ 57 h 61"/>
                  <a:gd name="T92" fmla="*/ 6 w 6"/>
                  <a:gd name="T93" fmla="*/ 59 h 61"/>
                  <a:gd name="T94" fmla="*/ 6 w 6"/>
                  <a:gd name="T95" fmla="*/ 5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61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3" y="26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5"/>
                    </a:lnTo>
                    <a:lnTo>
                      <a:pt x="4" y="35"/>
                    </a:lnTo>
                    <a:lnTo>
                      <a:pt x="4" y="38"/>
                    </a:lnTo>
                    <a:lnTo>
                      <a:pt x="4" y="35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4" y="41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43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5" y="49"/>
                    </a:lnTo>
                    <a:lnTo>
                      <a:pt x="5" y="51"/>
                    </a:lnTo>
                    <a:lnTo>
                      <a:pt x="5" y="49"/>
                    </a:lnTo>
                    <a:lnTo>
                      <a:pt x="5" y="51"/>
                    </a:lnTo>
                    <a:lnTo>
                      <a:pt x="5" y="52"/>
                    </a:lnTo>
                    <a:lnTo>
                      <a:pt x="5" y="54"/>
                    </a:lnTo>
                    <a:lnTo>
                      <a:pt x="5" y="52"/>
                    </a:lnTo>
                    <a:lnTo>
                      <a:pt x="5" y="54"/>
                    </a:lnTo>
                    <a:lnTo>
                      <a:pt x="5" y="54"/>
                    </a:lnTo>
                    <a:lnTo>
                      <a:pt x="5" y="56"/>
                    </a:lnTo>
                    <a:lnTo>
                      <a:pt x="5" y="54"/>
                    </a:lnTo>
                    <a:lnTo>
                      <a:pt x="5" y="56"/>
                    </a:lnTo>
                    <a:lnTo>
                      <a:pt x="5" y="57"/>
                    </a:lnTo>
                    <a:lnTo>
                      <a:pt x="5" y="59"/>
                    </a:lnTo>
                    <a:lnTo>
                      <a:pt x="5" y="57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6" y="61"/>
                    </a:lnTo>
                    <a:lnTo>
                      <a:pt x="6" y="59"/>
                    </a:lnTo>
                    <a:lnTo>
                      <a:pt x="6" y="6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25" name="Freeform 267"/>
              <p:cNvSpPr>
                <a:spLocks/>
              </p:cNvSpPr>
              <p:nvPr/>
            </p:nvSpPr>
            <p:spPr bwMode="auto">
              <a:xfrm>
                <a:off x="2466" y="3660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0 h 58"/>
                  <a:gd name="T4" fmla="*/ 0 w 6"/>
                  <a:gd name="T5" fmla="*/ 3 h 58"/>
                  <a:gd name="T6" fmla="*/ 0 w 6"/>
                  <a:gd name="T7" fmla="*/ 3 h 58"/>
                  <a:gd name="T8" fmla="*/ 1 w 6"/>
                  <a:gd name="T9" fmla="*/ 5 h 58"/>
                  <a:gd name="T10" fmla="*/ 1 w 6"/>
                  <a:gd name="T11" fmla="*/ 5 h 58"/>
                  <a:gd name="T12" fmla="*/ 1 w 6"/>
                  <a:gd name="T13" fmla="*/ 8 h 58"/>
                  <a:gd name="T14" fmla="*/ 1 w 6"/>
                  <a:gd name="T15" fmla="*/ 8 h 58"/>
                  <a:gd name="T16" fmla="*/ 1 w 6"/>
                  <a:gd name="T17" fmla="*/ 11 h 58"/>
                  <a:gd name="T18" fmla="*/ 1 w 6"/>
                  <a:gd name="T19" fmla="*/ 11 h 58"/>
                  <a:gd name="T20" fmla="*/ 1 w 6"/>
                  <a:gd name="T21" fmla="*/ 14 h 58"/>
                  <a:gd name="T22" fmla="*/ 1 w 6"/>
                  <a:gd name="T23" fmla="*/ 14 h 58"/>
                  <a:gd name="T24" fmla="*/ 1 w 6"/>
                  <a:gd name="T25" fmla="*/ 17 h 58"/>
                  <a:gd name="T26" fmla="*/ 1 w 6"/>
                  <a:gd name="T27" fmla="*/ 17 h 58"/>
                  <a:gd name="T28" fmla="*/ 2 w 6"/>
                  <a:gd name="T29" fmla="*/ 19 h 58"/>
                  <a:gd name="T30" fmla="*/ 2 w 6"/>
                  <a:gd name="T31" fmla="*/ 19 h 58"/>
                  <a:gd name="T32" fmla="*/ 2 w 6"/>
                  <a:gd name="T33" fmla="*/ 21 h 58"/>
                  <a:gd name="T34" fmla="*/ 2 w 6"/>
                  <a:gd name="T35" fmla="*/ 21 h 58"/>
                  <a:gd name="T36" fmla="*/ 2 w 6"/>
                  <a:gd name="T37" fmla="*/ 24 h 58"/>
                  <a:gd name="T38" fmla="*/ 2 w 6"/>
                  <a:gd name="T39" fmla="*/ 24 h 58"/>
                  <a:gd name="T40" fmla="*/ 2 w 6"/>
                  <a:gd name="T41" fmla="*/ 26 h 58"/>
                  <a:gd name="T42" fmla="*/ 2 w 6"/>
                  <a:gd name="T43" fmla="*/ 26 h 58"/>
                  <a:gd name="T44" fmla="*/ 3 w 6"/>
                  <a:gd name="T45" fmla="*/ 28 h 58"/>
                  <a:gd name="T46" fmla="*/ 3 w 6"/>
                  <a:gd name="T47" fmla="*/ 28 h 58"/>
                  <a:gd name="T48" fmla="*/ 3 w 6"/>
                  <a:gd name="T49" fmla="*/ 31 h 58"/>
                  <a:gd name="T50" fmla="*/ 3 w 6"/>
                  <a:gd name="T51" fmla="*/ 31 h 58"/>
                  <a:gd name="T52" fmla="*/ 3 w 6"/>
                  <a:gd name="T53" fmla="*/ 33 h 58"/>
                  <a:gd name="T54" fmla="*/ 3 w 6"/>
                  <a:gd name="T55" fmla="*/ 33 h 58"/>
                  <a:gd name="T56" fmla="*/ 3 w 6"/>
                  <a:gd name="T57" fmla="*/ 36 h 58"/>
                  <a:gd name="T58" fmla="*/ 3 w 6"/>
                  <a:gd name="T59" fmla="*/ 36 h 58"/>
                  <a:gd name="T60" fmla="*/ 4 w 6"/>
                  <a:gd name="T61" fmla="*/ 38 h 58"/>
                  <a:gd name="T62" fmla="*/ 4 w 6"/>
                  <a:gd name="T63" fmla="*/ 38 h 58"/>
                  <a:gd name="T64" fmla="*/ 4 w 6"/>
                  <a:gd name="T65" fmla="*/ 40 h 58"/>
                  <a:gd name="T66" fmla="*/ 4 w 6"/>
                  <a:gd name="T67" fmla="*/ 40 h 58"/>
                  <a:gd name="T68" fmla="*/ 4 w 6"/>
                  <a:gd name="T69" fmla="*/ 43 h 58"/>
                  <a:gd name="T70" fmla="*/ 4 w 6"/>
                  <a:gd name="T71" fmla="*/ 43 h 58"/>
                  <a:gd name="T72" fmla="*/ 4 w 6"/>
                  <a:gd name="T73" fmla="*/ 45 h 58"/>
                  <a:gd name="T74" fmla="*/ 4 w 6"/>
                  <a:gd name="T75" fmla="*/ 45 h 58"/>
                  <a:gd name="T76" fmla="*/ 4 w 6"/>
                  <a:gd name="T77" fmla="*/ 47 h 58"/>
                  <a:gd name="T78" fmla="*/ 4 w 6"/>
                  <a:gd name="T79" fmla="*/ 47 h 58"/>
                  <a:gd name="T80" fmla="*/ 5 w 6"/>
                  <a:gd name="T81" fmla="*/ 50 h 58"/>
                  <a:gd name="T82" fmla="*/ 5 w 6"/>
                  <a:gd name="T83" fmla="*/ 50 h 58"/>
                  <a:gd name="T84" fmla="*/ 5 w 6"/>
                  <a:gd name="T85" fmla="*/ 52 h 58"/>
                  <a:gd name="T86" fmla="*/ 5 w 6"/>
                  <a:gd name="T87" fmla="*/ 52 h 58"/>
                  <a:gd name="T88" fmla="*/ 5 w 6"/>
                  <a:gd name="T89" fmla="*/ 54 h 58"/>
                  <a:gd name="T90" fmla="*/ 5 w 6"/>
                  <a:gd name="T91" fmla="*/ 54 h 58"/>
                  <a:gd name="T92" fmla="*/ 6 w 6"/>
                  <a:gd name="T93" fmla="*/ 57 h 58"/>
                  <a:gd name="T94" fmla="*/ 6 w 6"/>
                  <a:gd name="T95" fmla="*/ 5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6"/>
                    </a:lnTo>
                    <a:lnTo>
                      <a:pt x="3" y="33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8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5"/>
                    </a:lnTo>
                    <a:lnTo>
                      <a:pt x="4" y="45"/>
                    </a:lnTo>
                    <a:lnTo>
                      <a:pt x="4" y="47"/>
                    </a:lnTo>
                    <a:lnTo>
                      <a:pt x="4" y="45"/>
                    </a:lnTo>
                    <a:lnTo>
                      <a:pt x="4" y="47"/>
                    </a:lnTo>
                    <a:lnTo>
                      <a:pt x="4" y="47"/>
                    </a:lnTo>
                    <a:lnTo>
                      <a:pt x="4" y="49"/>
                    </a:lnTo>
                    <a:lnTo>
                      <a:pt x="4" y="47"/>
                    </a:lnTo>
                    <a:lnTo>
                      <a:pt x="4" y="49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5" y="54"/>
                    </a:lnTo>
                    <a:lnTo>
                      <a:pt x="5" y="52"/>
                    </a:lnTo>
                    <a:lnTo>
                      <a:pt x="5" y="54"/>
                    </a:lnTo>
                    <a:lnTo>
                      <a:pt x="5" y="54"/>
                    </a:lnTo>
                    <a:lnTo>
                      <a:pt x="5" y="56"/>
                    </a:lnTo>
                    <a:lnTo>
                      <a:pt x="5" y="54"/>
                    </a:lnTo>
                    <a:lnTo>
                      <a:pt x="5" y="56"/>
                    </a:lnTo>
                    <a:lnTo>
                      <a:pt x="6" y="57"/>
                    </a:lnTo>
                    <a:lnTo>
                      <a:pt x="6" y="58"/>
                    </a:lnTo>
                    <a:lnTo>
                      <a:pt x="6" y="57"/>
                    </a:lnTo>
                    <a:lnTo>
                      <a:pt x="6" y="58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26" name="Freeform 268"/>
              <p:cNvSpPr>
                <a:spLocks/>
              </p:cNvSpPr>
              <p:nvPr/>
            </p:nvSpPr>
            <p:spPr bwMode="auto">
              <a:xfrm>
                <a:off x="2472" y="3718"/>
                <a:ext cx="5" cy="46"/>
              </a:xfrm>
              <a:custGeom>
                <a:avLst/>
                <a:gdLst>
                  <a:gd name="T0" fmla="*/ 0 w 5"/>
                  <a:gd name="T1" fmla="*/ 1 h 46"/>
                  <a:gd name="T2" fmla="*/ 0 w 5"/>
                  <a:gd name="T3" fmla="*/ 1 h 46"/>
                  <a:gd name="T4" fmla="*/ 0 w 5"/>
                  <a:gd name="T5" fmla="*/ 3 h 46"/>
                  <a:gd name="T6" fmla="*/ 0 w 5"/>
                  <a:gd name="T7" fmla="*/ 3 h 46"/>
                  <a:gd name="T8" fmla="*/ 0 w 5"/>
                  <a:gd name="T9" fmla="*/ 5 h 46"/>
                  <a:gd name="T10" fmla="*/ 0 w 5"/>
                  <a:gd name="T11" fmla="*/ 5 h 46"/>
                  <a:gd name="T12" fmla="*/ 0 w 5"/>
                  <a:gd name="T13" fmla="*/ 7 h 46"/>
                  <a:gd name="T14" fmla="*/ 0 w 5"/>
                  <a:gd name="T15" fmla="*/ 7 h 46"/>
                  <a:gd name="T16" fmla="*/ 0 w 5"/>
                  <a:gd name="T17" fmla="*/ 9 h 46"/>
                  <a:gd name="T18" fmla="*/ 0 w 5"/>
                  <a:gd name="T19" fmla="*/ 9 h 46"/>
                  <a:gd name="T20" fmla="*/ 1 w 5"/>
                  <a:gd name="T21" fmla="*/ 11 h 46"/>
                  <a:gd name="T22" fmla="*/ 1 w 5"/>
                  <a:gd name="T23" fmla="*/ 11 h 46"/>
                  <a:gd name="T24" fmla="*/ 1 w 5"/>
                  <a:gd name="T25" fmla="*/ 13 h 46"/>
                  <a:gd name="T26" fmla="*/ 1 w 5"/>
                  <a:gd name="T27" fmla="*/ 13 h 46"/>
                  <a:gd name="T28" fmla="*/ 1 w 5"/>
                  <a:gd name="T29" fmla="*/ 15 h 46"/>
                  <a:gd name="T30" fmla="*/ 1 w 5"/>
                  <a:gd name="T31" fmla="*/ 15 h 46"/>
                  <a:gd name="T32" fmla="*/ 2 w 5"/>
                  <a:gd name="T33" fmla="*/ 18 h 46"/>
                  <a:gd name="T34" fmla="*/ 2 w 5"/>
                  <a:gd name="T35" fmla="*/ 18 h 46"/>
                  <a:gd name="T36" fmla="*/ 2 w 5"/>
                  <a:gd name="T37" fmla="*/ 19 h 46"/>
                  <a:gd name="T38" fmla="*/ 2 w 5"/>
                  <a:gd name="T39" fmla="*/ 19 h 46"/>
                  <a:gd name="T40" fmla="*/ 2 w 5"/>
                  <a:gd name="T41" fmla="*/ 22 h 46"/>
                  <a:gd name="T42" fmla="*/ 2 w 5"/>
                  <a:gd name="T43" fmla="*/ 22 h 46"/>
                  <a:gd name="T44" fmla="*/ 2 w 5"/>
                  <a:gd name="T45" fmla="*/ 23 h 46"/>
                  <a:gd name="T46" fmla="*/ 2 w 5"/>
                  <a:gd name="T47" fmla="*/ 23 h 46"/>
                  <a:gd name="T48" fmla="*/ 3 w 5"/>
                  <a:gd name="T49" fmla="*/ 25 h 46"/>
                  <a:gd name="T50" fmla="*/ 3 w 5"/>
                  <a:gd name="T51" fmla="*/ 25 h 46"/>
                  <a:gd name="T52" fmla="*/ 3 w 5"/>
                  <a:gd name="T53" fmla="*/ 27 h 46"/>
                  <a:gd name="T54" fmla="*/ 3 w 5"/>
                  <a:gd name="T55" fmla="*/ 27 h 46"/>
                  <a:gd name="T56" fmla="*/ 3 w 5"/>
                  <a:gd name="T57" fmla="*/ 29 h 46"/>
                  <a:gd name="T58" fmla="*/ 3 w 5"/>
                  <a:gd name="T59" fmla="*/ 29 h 46"/>
                  <a:gd name="T60" fmla="*/ 3 w 5"/>
                  <a:gd name="T61" fmla="*/ 31 h 46"/>
                  <a:gd name="T62" fmla="*/ 3 w 5"/>
                  <a:gd name="T63" fmla="*/ 31 h 46"/>
                  <a:gd name="T64" fmla="*/ 3 w 5"/>
                  <a:gd name="T65" fmla="*/ 33 h 46"/>
                  <a:gd name="T66" fmla="*/ 3 w 5"/>
                  <a:gd name="T67" fmla="*/ 33 h 46"/>
                  <a:gd name="T68" fmla="*/ 4 w 5"/>
                  <a:gd name="T69" fmla="*/ 35 h 46"/>
                  <a:gd name="T70" fmla="*/ 4 w 5"/>
                  <a:gd name="T71" fmla="*/ 35 h 46"/>
                  <a:gd name="T72" fmla="*/ 4 w 5"/>
                  <a:gd name="T73" fmla="*/ 36 h 46"/>
                  <a:gd name="T74" fmla="*/ 4 w 5"/>
                  <a:gd name="T75" fmla="*/ 36 h 46"/>
                  <a:gd name="T76" fmla="*/ 4 w 5"/>
                  <a:gd name="T77" fmla="*/ 39 h 46"/>
                  <a:gd name="T78" fmla="*/ 4 w 5"/>
                  <a:gd name="T79" fmla="*/ 39 h 46"/>
                  <a:gd name="T80" fmla="*/ 4 w 5"/>
                  <a:gd name="T81" fmla="*/ 40 h 46"/>
                  <a:gd name="T82" fmla="*/ 4 w 5"/>
                  <a:gd name="T83" fmla="*/ 40 h 46"/>
                  <a:gd name="T84" fmla="*/ 5 w 5"/>
                  <a:gd name="T85" fmla="*/ 41 h 46"/>
                  <a:gd name="T86" fmla="*/ 5 w 5"/>
                  <a:gd name="T87" fmla="*/ 41 h 46"/>
                  <a:gd name="T88" fmla="*/ 5 w 5"/>
                  <a:gd name="T89" fmla="*/ 43 h 46"/>
                  <a:gd name="T90" fmla="*/ 5 w 5"/>
                  <a:gd name="T91" fmla="*/ 43 h 46"/>
                  <a:gd name="T92" fmla="*/ 5 w 5"/>
                  <a:gd name="T93" fmla="*/ 46 h 46"/>
                  <a:gd name="T94" fmla="*/ 5 w 5"/>
                  <a:gd name="T9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46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30"/>
                    </a:lnTo>
                    <a:lnTo>
                      <a:pt x="3" y="29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3" y="33"/>
                    </a:lnTo>
                    <a:lnTo>
                      <a:pt x="3" y="34"/>
                    </a:lnTo>
                    <a:lnTo>
                      <a:pt x="3" y="33"/>
                    </a:lnTo>
                    <a:lnTo>
                      <a:pt x="3" y="34"/>
                    </a:lnTo>
                    <a:lnTo>
                      <a:pt x="4" y="35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4" y="40"/>
                    </a:lnTo>
                    <a:lnTo>
                      <a:pt x="4" y="41"/>
                    </a:lnTo>
                    <a:lnTo>
                      <a:pt x="4" y="40"/>
                    </a:lnTo>
                    <a:lnTo>
                      <a:pt x="4" y="41"/>
                    </a:lnTo>
                    <a:lnTo>
                      <a:pt x="5" y="41"/>
                    </a:lnTo>
                    <a:lnTo>
                      <a:pt x="5" y="43"/>
                    </a:lnTo>
                    <a:lnTo>
                      <a:pt x="5" y="41"/>
                    </a:lnTo>
                    <a:lnTo>
                      <a:pt x="5" y="43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5" y="46"/>
                    </a:lnTo>
                    <a:lnTo>
                      <a:pt x="5" y="46"/>
                    </a:lnTo>
                    <a:lnTo>
                      <a:pt x="5" y="46"/>
                    </a:lnTo>
                    <a:lnTo>
                      <a:pt x="5" y="46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27" name="Freeform 269"/>
              <p:cNvSpPr>
                <a:spLocks/>
              </p:cNvSpPr>
              <p:nvPr/>
            </p:nvSpPr>
            <p:spPr bwMode="auto">
              <a:xfrm>
                <a:off x="2477" y="3764"/>
                <a:ext cx="6" cy="34"/>
              </a:xfrm>
              <a:custGeom>
                <a:avLst/>
                <a:gdLst>
                  <a:gd name="T0" fmla="*/ 0 w 6"/>
                  <a:gd name="T1" fmla="*/ 1 h 34"/>
                  <a:gd name="T2" fmla="*/ 0 w 6"/>
                  <a:gd name="T3" fmla="*/ 1 h 34"/>
                  <a:gd name="T4" fmla="*/ 0 w 6"/>
                  <a:gd name="T5" fmla="*/ 2 h 34"/>
                  <a:gd name="T6" fmla="*/ 0 w 6"/>
                  <a:gd name="T7" fmla="*/ 2 h 34"/>
                  <a:gd name="T8" fmla="*/ 1 w 6"/>
                  <a:gd name="T9" fmla="*/ 5 h 34"/>
                  <a:gd name="T10" fmla="*/ 1 w 6"/>
                  <a:gd name="T11" fmla="*/ 5 h 34"/>
                  <a:gd name="T12" fmla="*/ 1 w 6"/>
                  <a:gd name="T13" fmla="*/ 6 h 34"/>
                  <a:gd name="T14" fmla="*/ 1 w 6"/>
                  <a:gd name="T15" fmla="*/ 6 h 34"/>
                  <a:gd name="T16" fmla="*/ 1 w 6"/>
                  <a:gd name="T17" fmla="*/ 7 h 34"/>
                  <a:gd name="T18" fmla="*/ 1 w 6"/>
                  <a:gd name="T19" fmla="*/ 7 h 34"/>
                  <a:gd name="T20" fmla="*/ 1 w 6"/>
                  <a:gd name="T21" fmla="*/ 9 h 34"/>
                  <a:gd name="T22" fmla="*/ 1 w 6"/>
                  <a:gd name="T23" fmla="*/ 9 h 34"/>
                  <a:gd name="T24" fmla="*/ 2 w 6"/>
                  <a:gd name="T25" fmla="*/ 11 h 34"/>
                  <a:gd name="T26" fmla="*/ 2 w 6"/>
                  <a:gd name="T27" fmla="*/ 11 h 34"/>
                  <a:gd name="T28" fmla="*/ 2 w 6"/>
                  <a:gd name="T29" fmla="*/ 12 h 34"/>
                  <a:gd name="T30" fmla="*/ 2 w 6"/>
                  <a:gd name="T31" fmla="*/ 12 h 34"/>
                  <a:gd name="T32" fmla="*/ 2 w 6"/>
                  <a:gd name="T33" fmla="*/ 14 h 34"/>
                  <a:gd name="T34" fmla="*/ 2 w 6"/>
                  <a:gd name="T35" fmla="*/ 14 h 34"/>
                  <a:gd name="T36" fmla="*/ 3 w 6"/>
                  <a:gd name="T37" fmla="*/ 15 h 34"/>
                  <a:gd name="T38" fmla="*/ 3 w 6"/>
                  <a:gd name="T39" fmla="*/ 15 h 34"/>
                  <a:gd name="T40" fmla="*/ 3 w 6"/>
                  <a:gd name="T41" fmla="*/ 16 h 34"/>
                  <a:gd name="T42" fmla="*/ 3 w 6"/>
                  <a:gd name="T43" fmla="*/ 16 h 34"/>
                  <a:gd name="T44" fmla="*/ 3 w 6"/>
                  <a:gd name="T45" fmla="*/ 18 h 34"/>
                  <a:gd name="T46" fmla="*/ 3 w 6"/>
                  <a:gd name="T47" fmla="*/ 18 h 34"/>
                  <a:gd name="T48" fmla="*/ 3 w 6"/>
                  <a:gd name="T49" fmla="*/ 19 h 34"/>
                  <a:gd name="T50" fmla="*/ 3 w 6"/>
                  <a:gd name="T51" fmla="*/ 19 h 34"/>
                  <a:gd name="T52" fmla="*/ 3 w 6"/>
                  <a:gd name="T53" fmla="*/ 21 h 34"/>
                  <a:gd name="T54" fmla="*/ 3 w 6"/>
                  <a:gd name="T55" fmla="*/ 21 h 34"/>
                  <a:gd name="T56" fmla="*/ 4 w 6"/>
                  <a:gd name="T57" fmla="*/ 22 h 34"/>
                  <a:gd name="T58" fmla="*/ 4 w 6"/>
                  <a:gd name="T59" fmla="*/ 22 h 34"/>
                  <a:gd name="T60" fmla="*/ 4 w 6"/>
                  <a:gd name="T61" fmla="*/ 23 h 34"/>
                  <a:gd name="T62" fmla="*/ 4 w 6"/>
                  <a:gd name="T63" fmla="*/ 23 h 34"/>
                  <a:gd name="T64" fmla="*/ 4 w 6"/>
                  <a:gd name="T65" fmla="*/ 24 h 34"/>
                  <a:gd name="T66" fmla="*/ 4 w 6"/>
                  <a:gd name="T67" fmla="*/ 24 h 34"/>
                  <a:gd name="T68" fmla="*/ 4 w 6"/>
                  <a:gd name="T69" fmla="*/ 26 h 34"/>
                  <a:gd name="T70" fmla="*/ 4 w 6"/>
                  <a:gd name="T71" fmla="*/ 26 h 34"/>
                  <a:gd name="T72" fmla="*/ 5 w 6"/>
                  <a:gd name="T73" fmla="*/ 27 h 34"/>
                  <a:gd name="T74" fmla="*/ 5 w 6"/>
                  <a:gd name="T75" fmla="*/ 27 h 34"/>
                  <a:gd name="T76" fmla="*/ 5 w 6"/>
                  <a:gd name="T77" fmla="*/ 28 h 34"/>
                  <a:gd name="T78" fmla="*/ 5 w 6"/>
                  <a:gd name="T79" fmla="*/ 28 h 34"/>
                  <a:gd name="T80" fmla="*/ 5 w 6"/>
                  <a:gd name="T81" fmla="*/ 30 h 34"/>
                  <a:gd name="T82" fmla="*/ 5 w 6"/>
                  <a:gd name="T83" fmla="*/ 30 h 34"/>
                  <a:gd name="T84" fmla="*/ 6 w 6"/>
                  <a:gd name="T85" fmla="*/ 30 h 34"/>
                  <a:gd name="T86" fmla="*/ 6 w 6"/>
                  <a:gd name="T87" fmla="*/ 30 h 34"/>
                  <a:gd name="T88" fmla="*/ 6 w 6"/>
                  <a:gd name="T89" fmla="*/ 33 h 34"/>
                  <a:gd name="T90" fmla="*/ 6 w 6"/>
                  <a:gd name="T91" fmla="*/ 33 h 34"/>
                  <a:gd name="T92" fmla="*/ 6 w 6"/>
                  <a:gd name="T93" fmla="*/ 34 h 34"/>
                  <a:gd name="T94" fmla="*/ 6 w 6"/>
                  <a:gd name="T9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34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4" y="22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4" y="27"/>
                    </a:lnTo>
                    <a:lnTo>
                      <a:pt x="5" y="27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5" y="29"/>
                    </a:lnTo>
                    <a:lnTo>
                      <a:pt x="5" y="28"/>
                    </a:lnTo>
                    <a:lnTo>
                      <a:pt x="5" y="29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6" y="30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6" y="32"/>
                    </a:lnTo>
                    <a:lnTo>
                      <a:pt x="6" y="33"/>
                    </a:lnTo>
                    <a:lnTo>
                      <a:pt x="6" y="33"/>
                    </a:lnTo>
                    <a:lnTo>
                      <a:pt x="6" y="33"/>
                    </a:lnTo>
                    <a:lnTo>
                      <a:pt x="6" y="33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4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28" name="Freeform 270"/>
              <p:cNvSpPr>
                <a:spLocks/>
              </p:cNvSpPr>
              <p:nvPr/>
            </p:nvSpPr>
            <p:spPr bwMode="auto">
              <a:xfrm>
                <a:off x="2483" y="3798"/>
                <a:ext cx="5" cy="25"/>
              </a:xfrm>
              <a:custGeom>
                <a:avLst/>
                <a:gdLst>
                  <a:gd name="T0" fmla="*/ 0 w 5"/>
                  <a:gd name="T1" fmla="*/ 1 h 25"/>
                  <a:gd name="T2" fmla="*/ 0 w 5"/>
                  <a:gd name="T3" fmla="*/ 1 h 25"/>
                  <a:gd name="T4" fmla="*/ 0 w 5"/>
                  <a:gd name="T5" fmla="*/ 2 h 25"/>
                  <a:gd name="T6" fmla="*/ 0 w 5"/>
                  <a:gd name="T7" fmla="*/ 2 h 25"/>
                  <a:gd name="T8" fmla="*/ 0 w 5"/>
                  <a:gd name="T9" fmla="*/ 3 h 25"/>
                  <a:gd name="T10" fmla="*/ 0 w 5"/>
                  <a:gd name="T11" fmla="*/ 3 h 25"/>
                  <a:gd name="T12" fmla="*/ 1 w 5"/>
                  <a:gd name="T13" fmla="*/ 4 h 25"/>
                  <a:gd name="T14" fmla="*/ 1 w 5"/>
                  <a:gd name="T15" fmla="*/ 4 h 25"/>
                  <a:gd name="T16" fmla="*/ 1 w 5"/>
                  <a:gd name="T17" fmla="*/ 5 h 25"/>
                  <a:gd name="T18" fmla="*/ 1 w 5"/>
                  <a:gd name="T19" fmla="*/ 5 h 25"/>
                  <a:gd name="T20" fmla="*/ 1 w 5"/>
                  <a:gd name="T21" fmla="*/ 6 h 25"/>
                  <a:gd name="T22" fmla="*/ 1 w 5"/>
                  <a:gd name="T23" fmla="*/ 6 h 25"/>
                  <a:gd name="T24" fmla="*/ 2 w 5"/>
                  <a:gd name="T25" fmla="*/ 7 h 25"/>
                  <a:gd name="T26" fmla="*/ 2 w 5"/>
                  <a:gd name="T27" fmla="*/ 7 h 25"/>
                  <a:gd name="T28" fmla="*/ 2 w 5"/>
                  <a:gd name="T29" fmla="*/ 8 h 25"/>
                  <a:gd name="T30" fmla="*/ 2 w 5"/>
                  <a:gd name="T31" fmla="*/ 8 h 25"/>
                  <a:gd name="T32" fmla="*/ 2 w 5"/>
                  <a:gd name="T33" fmla="*/ 9 h 25"/>
                  <a:gd name="T34" fmla="*/ 2 w 5"/>
                  <a:gd name="T35" fmla="*/ 9 h 25"/>
                  <a:gd name="T36" fmla="*/ 2 w 5"/>
                  <a:gd name="T37" fmla="*/ 10 h 25"/>
                  <a:gd name="T38" fmla="*/ 2 w 5"/>
                  <a:gd name="T39" fmla="*/ 10 h 25"/>
                  <a:gd name="T40" fmla="*/ 2 w 5"/>
                  <a:gd name="T41" fmla="*/ 11 h 25"/>
                  <a:gd name="T42" fmla="*/ 2 w 5"/>
                  <a:gd name="T43" fmla="*/ 11 h 25"/>
                  <a:gd name="T44" fmla="*/ 2 w 5"/>
                  <a:gd name="T45" fmla="*/ 13 h 25"/>
                  <a:gd name="T46" fmla="*/ 2 w 5"/>
                  <a:gd name="T47" fmla="*/ 13 h 25"/>
                  <a:gd name="T48" fmla="*/ 3 w 5"/>
                  <a:gd name="T49" fmla="*/ 13 h 25"/>
                  <a:gd name="T50" fmla="*/ 3 w 5"/>
                  <a:gd name="T51" fmla="*/ 13 h 25"/>
                  <a:gd name="T52" fmla="*/ 3 w 5"/>
                  <a:gd name="T53" fmla="*/ 15 h 25"/>
                  <a:gd name="T54" fmla="*/ 3 w 5"/>
                  <a:gd name="T55" fmla="*/ 15 h 25"/>
                  <a:gd name="T56" fmla="*/ 3 w 5"/>
                  <a:gd name="T57" fmla="*/ 15 h 25"/>
                  <a:gd name="T58" fmla="*/ 3 w 5"/>
                  <a:gd name="T59" fmla="*/ 15 h 25"/>
                  <a:gd name="T60" fmla="*/ 4 w 5"/>
                  <a:gd name="T61" fmla="*/ 16 h 25"/>
                  <a:gd name="T62" fmla="*/ 4 w 5"/>
                  <a:gd name="T63" fmla="*/ 16 h 25"/>
                  <a:gd name="T64" fmla="*/ 4 w 5"/>
                  <a:gd name="T65" fmla="*/ 17 h 25"/>
                  <a:gd name="T66" fmla="*/ 4 w 5"/>
                  <a:gd name="T67" fmla="*/ 17 h 25"/>
                  <a:gd name="T68" fmla="*/ 4 w 5"/>
                  <a:gd name="T69" fmla="*/ 18 h 25"/>
                  <a:gd name="T70" fmla="*/ 4 w 5"/>
                  <a:gd name="T71" fmla="*/ 18 h 25"/>
                  <a:gd name="T72" fmla="*/ 4 w 5"/>
                  <a:gd name="T73" fmla="*/ 19 h 25"/>
                  <a:gd name="T74" fmla="*/ 4 w 5"/>
                  <a:gd name="T75" fmla="*/ 19 h 25"/>
                  <a:gd name="T76" fmla="*/ 5 w 5"/>
                  <a:gd name="T77" fmla="*/ 20 h 25"/>
                  <a:gd name="T78" fmla="*/ 5 w 5"/>
                  <a:gd name="T79" fmla="*/ 20 h 25"/>
                  <a:gd name="T80" fmla="*/ 5 w 5"/>
                  <a:gd name="T81" fmla="*/ 21 h 25"/>
                  <a:gd name="T82" fmla="*/ 5 w 5"/>
                  <a:gd name="T83" fmla="*/ 21 h 25"/>
                  <a:gd name="T84" fmla="*/ 5 w 5"/>
                  <a:gd name="T85" fmla="*/ 22 h 25"/>
                  <a:gd name="T86" fmla="*/ 5 w 5"/>
                  <a:gd name="T87" fmla="*/ 22 h 25"/>
                  <a:gd name="T88" fmla="*/ 5 w 5"/>
                  <a:gd name="T89" fmla="*/ 22 h 25"/>
                  <a:gd name="T90" fmla="*/ 5 w 5"/>
                  <a:gd name="T91" fmla="*/ 22 h 25"/>
                  <a:gd name="T92" fmla="*/ 5 w 5"/>
                  <a:gd name="T93" fmla="*/ 24 h 25"/>
                  <a:gd name="T94" fmla="*/ 5 w 5"/>
                  <a:gd name="T9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5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5" y="23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5" y="24"/>
                    </a:lnTo>
                    <a:lnTo>
                      <a:pt x="5" y="25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29" name="Freeform 271"/>
              <p:cNvSpPr>
                <a:spLocks/>
              </p:cNvSpPr>
              <p:nvPr/>
            </p:nvSpPr>
            <p:spPr bwMode="auto">
              <a:xfrm>
                <a:off x="2488" y="3823"/>
                <a:ext cx="6" cy="15"/>
              </a:xfrm>
              <a:custGeom>
                <a:avLst/>
                <a:gdLst>
                  <a:gd name="T0" fmla="*/ 1 w 6"/>
                  <a:gd name="T1" fmla="*/ 0 h 15"/>
                  <a:gd name="T2" fmla="*/ 1 w 6"/>
                  <a:gd name="T3" fmla="*/ 0 h 15"/>
                  <a:gd name="T4" fmla="*/ 1 w 6"/>
                  <a:gd name="T5" fmla="*/ 0 h 15"/>
                  <a:gd name="T6" fmla="*/ 1 w 6"/>
                  <a:gd name="T7" fmla="*/ 0 h 15"/>
                  <a:gd name="T8" fmla="*/ 1 w 6"/>
                  <a:gd name="T9" fmla="*/ 1 h 15"/>
                  <a:gd name="T10" fmla="*/ 1 w 6"/>
                  <a:gd name="T11" fmla="*/ 1 h 15"/>
                  <a:gd name="T12" fmla="*/ 1 w 6"/>
                  <a:gd name="T13" fmla="*/ 2 h 15"/>
                  <a:gd name="T14" fmla="*/ 1 w 6"/>
                  <a:gd name="T15" fmla="*/ 2 h 15"/>
                  <a:gd name="T16" fmla="*/ 2 w 6"/>
                  <a:gd name="T17" fmla="*/ 2 h 15"/>
                  <a:gd name="T18" fmla="*/ 2 w 6"/>
                  <a:gd name="T19" fmla="*/ 2 h 15"/>
                  <a:gd name="T20" fmla="*/ 2 w 6"/>
                  <a:gd name="T21" fmla="*/ 2 h 15"/>
                  <a:gd name="T22" fmla="*/ 2 w 6"/>
                  <a:gd name="T23" fmla="*/ 2 h 15"/>
                  <a:gd name="T24" fmla="*/ 2 w 6"/>
                  <a:gd name="T25" fmla="*/ 3 h 15"/>
                  <a:gd name="T26" fmla="*/ 2 w 6"/>
                  <a:gd name="T27" fmla="*/ 3 h 15"/>
                  <a:gd name="T28" fmla="*/ 2 w 6"/>
                  <a:gd name="T29" fmla="*/ 4 h 15"/>
                  <a:gd name="T30" fmla="*/ 2 w 6"/>
                  <a:gd name="T31" fmla="*/ 4 h 15"/>
                  <a:gd name="T32" fmla="*/ 2 w 6"/>
                  <a:gd name="T33" fmla="*/ 5 h 15"/>
                  <a:gd name="T34" fmla="*/ 2 w 6"/>
                  <a:gd name="T35" fmla="*/ 5 h 15"/>
                  <a:gd name="T36" fmla="*/ 3 w 6"/>
                  <a:gd name="T37" fmla="*/ 6 h 15"/>
                  <a:gd name="T38" fmla="*/ 3 w 6"/>
                  <a:gd name="T39" fmla="*/ 6 h 15"/>
                  <a:gd name="T40" fmla="*/ 3 w 6"/>
                  <a:gd name="T41" fmla="*/ 6 h 15"/>
                  <a:gd name="T42" fmla="*/ 3 w 6"/>
                  <a:gd name="T43" fmla="*/ 6 h 15"/>
                  <a:gd name="T44" fmla="*/ 3 w 6"/>
                  <a:gd name="T45" fmla="*/ 7 h 15"/>
                  <a:gd name="T46" fmla="*/ 3 w 6"/>
                  <a:gd name="T47" fmla="*/ 7 h 15"/>
                  <a:gd name="T48" fmla="*/ 3 w 6"/>
                  <a:gd name="T49" fmla="*/ 7 h 15"/>
                  <a:gd name="T50" fmla="*/ 3 w 6"/>
                  <a:gd name="T51" fmla="*/ 7 h 15"/>
                  <a:gd name="T52" fmla="*/ 4 w 6"/>
                  <a:gd name="T53" fmla="*/ 8 h 15"/>
                  <a:gd name="T54" fmla="*/ 4 w 6"/>
                  <a:gd name="T55" fmla="*/ 8 h 15"/>
                  <a:gd name="T56" fmla="*/ 4 w 6"/>
                  <a:gd name="T57" fmla="*/ 9 h 15"/>
                  <a:gd name="T58" fmla="*/ 4 w 6"/>
                  <a:gd name="T59" fmla="*/ 9 h 15"/>
                  <a:gd name="T60" fmla="*/ 4 w 6"/>
                  <a:gd name="T61" fmla="*/ 9 h 15"/>
                  <a:gd name="T62" fmla="*/ 4 w 6"/>
                  <a:gd name="T63" fmla="*/ 9 h 15"/>
                  <a:gd name="T64" fmla="*/ 5 w 6"/>
                  <a:gd name="T65" fmla="*/ 10 h 15"/>
                  <a:gd name="T66" fmla="*/ 5 w 6"/>
                  <a:gd name="T67" fmla="*/ 10 h 15"/>
                  <a:gd name="T68" fmla="*/ 5 w 6"/>
                  <a:gd name="T69" fmla="*/ 11 h 15"/>
                  <a:gd name="T70" fmla="*/ 5 w 6"/>
                  <a:gd name="T71" fmla="*/ 11 h 15"/>
                  <a:gd name="T72" fmla="*/ 5 w 6"/>
                  <a:gd name="T73" fmla="*/ 12 h 15"/>
                  <a:gd name="T74" fmla="*/ 5 w 6"/>
                  <a:gd name="T75" fmla="*/ 12 h 15"/>
                  <a:gd name="T76" fmla="*/ 5 w 6"/>
                  <a:gd name="T77" fmla="*/ 12 h 15"/>
                  <a:gd name="T78" fmla="*/ 5 w 6"/>
                  <a:gd name="T79" fmla="*/ 12 h 15"/>
                  <a:gd name="T80" fmla="*/ 5 w 6"/>
                  <a:gd name="T81" fmla="*/ 12 h 15"/>
                  <a:gd name="T82" fmla="*/ 5 w 6"/>
                  <a:gd name="T83" fmla="*/ 12 h 15"/>
                  <a:gd name="T84" fmla="*/ 6 w 6"/>
                  <a:gd name="T85" fmla="*/ 13 h 15"/>
                  <a:gd name="T86" fmla="*/ 6 w 6"/>
                  <a:gd name="T87" fmla="*/ 13 h 15"/>
                  <a:gd name="T88" fmla="*/ 6 w 6"/>
                  <a:gd name="T89" fmla="*/ 14 h 15"/>
                  <a:gd name="T90" fmla="*/ 6 w 6"/>
                  <a:gd name="T91" fmla="*/ 14 h 15"/>
                  <a:gd name="T92" fmla="*/ 6 w 6"/>
                  <a:gd name="T93" fmla="*/ 14 h 15"/>
                  <a:gd name="T94" fmla="*/ 6 w 6"/>
                  <a:gd name="T9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5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5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30" name="Freeform 272"/>
              <p:cNvSpPr>
                <a:spLocks/>
              </p:cNvSpPr>
              <p:nvPr/>
            </p:nvSpPr>
            <p:spPr bwMode="auto">
              <a:xfrm>
                <a:off x="2494" y="3838"/>
                <a:ext cx="6" cy="11"/>
              </a:xfrm>
              <a:custGeom>
                <a:avLst/>
                <a:gdLst>
                  <a:gd name="T0" fmla="*/ 0 w 6"/>
                  <a:gd name="T1" fmla="*/ 0 h 11"/>
                  <a:gd name="T2" fmla="*/ 0 w 6"/>
                  <a:gd name="T3" fmla="*/ 0 h 11"/>
                  <a:gd name="T4" fmla="*/ 1 w 6"/>
                  <a:gd name="T5" fmla="*/ 1 h 11"/>
                  <a:gd name="T6" fmla="*/ 1 w 6"/>
                  <a:gd name="T7" fmla="*/ 1 h 11"/>
                  <a:gd name="T8" fmla="*/ 1 w 6"/>
                  <a:gd name="T9" fmla="*/ 1 h 11"/>
                  <a:gd name="T10" fmla="*/ 1 w 6"/>
                  <a:gd name="T11" fmla="*/ 2 h 11"/>
                  <a:gd name="T12" fmla="*/ 1 w 6"/>
                  <a:gd name="T13" fmla="*/ 2 h 11"/>
                  <a:gd name="T14" fmla="*/ 1 w 6"/>
                  <a:gd name="T15" fmla="*/ 2 h 11"/>
                  <a:gd name="T16" fmla="*/ 1 w 6"/>
                  <a:gd name="T17" fmla="*/ 2 h 11"/>
                  <a:gd name="T18" fmla="*/ 1 w 6"/>
                  <a:gd name="T19" fmla="*/ 3 h 11"/>
                  <a:gd name="T20" fmla="*/ 1 w 6"/>
                  <a:gd name="T21" fmla="*/ 3 h 11"/>
                  <a:gd name="T22" fmla="*/ 2 w 6"/>
                  <a:gd name="T23" fmla="*/ 4 h 11"/>
                  <a:gd name="T24" fmla="*/ 2 w 6"/>
                  <a:gd name="T25" fmla="*/ 4 h 11"/>
                  <a:gd name="T26" fmla="*/ 2 w 6"/>
                  <a:gd name="T27" fmla="*/ 4 h 11"/>
                  <a:gd name="T28" fmla="*/ 2 w 6"/>
                  <a:gd name="T29" fmla="*/ 4 h 11"/>
                  <a:gd name="T30" fmla="*/ 2 w 6"/>
                  <a:gd name="T31" fmla="*/ 4 h 11"/>
                  <a:gd name="T32" fmla="*/ 2 w 6"/>
                  <a:gd name="T33" fmla="*/ 4 h 11"/>
                  <a:gd name="T34" fmla="*/ 2 w 6"/>
                  <a:gd name="T35" fmla="*/ 5 h 11"/>
                  <a:gd name="T36" fmla="*/ 2 w 6"/>
                  <a:gd name="T37" fmla="*/ 5 h 11"/>
                  <a:gd name="T38" fmla="*/ 3 w 6"/>
                  <a:gd name="T39" fmla="*/ 5 h 11"/>
                  <a:gd name="T40" fmla="*/ 3 w 6"/>
                  <a:gd name="T41" fmla="*/ 5 h 11"/>
                  <a:gd name="T42" fmla="*/ 3 w 6"/>
                  <a:gd name="T43" fmla="*/ 6 h 11"/>
                  <a:gd name="T44" fmla="*/ 3 w 6"/>
                  <a:gd name="T45" fmla="*/ 6 h 11"/>
                  <a:gd name="T46" fmla="*/ 3 w 6"/>
                  <a:gd name="T47" fmla="*/ 6 h 11"/>
                  <a:gd name="T48" fmla="*/ 3 w 6"/>
                  <a:gd name="T49" fmla="*/ 6 h 11"/>
                  <a:gd name="T50" fmla="*/ 4 w 6"/>
                  <a:gd name="T51" fmla="*/ 7 h 11"/>
                  <a:gd name="T52" fmla="*/ 4 w 6"/>
                  <a:gd name="T53" fmla="*/ 7 h 11"/>
                  <a:gd name="T54" fmla="*/ 4 w 6"/>
                  <a:gd name="T55" fmla="*/ 8 h 11"/>
                  <a:gd name="T56" fmla="*/ 4 w 6"/>
                  <a:gd name="T57" fmla="*/ 8 h 11"/>
                  <a:gd name="T58" fmla="*/ 4 w 6"/>
                  <a:gd name="T59" fmla="*/ 8 h 11"/>
                  <a:gd name="T60" fmla="*/ 4 w 6"/>
                  <a:gd name="T61" fmla="*/ 8 h 11"/>
                  <a:gd name="T62" fmla="*/ 4 w 6"/>
                  <a:gd name="T63" fmla="*/ 8 h 11"/>
                  <a:gd name="T64" fmla="*/ 4 w 6"/>
                  <a:gd name="T65" fmla="*/ 8 h 11"/>
                  <a:gd name="T66" fmla="*/ 4 w 6"/>
                  <a:gd name="T67" fmla="*/ 8 h 11"/>
                  <a:gd name="T68" fmla="*/ 4 w 6"/>
                  <a:gd name="T69" fmla="*/ 8 h 11"/>
                  <a:gd name="T70" fmla="*/ 4 w 6"/>
                  <a:gd name="T71" fmla="*/ 8 h 11"/>
                  <a:gd name="T72" fmla="*/ 4 w 6"/>
                  <a:gd name="T73" fmla="*/ 8 h 11"/>
                  <a:gd name="T74" fmla="*/ 5 w 6"/>
                  <a:gd name="T75" fmla="*/ 9 h 11"/>
                  <a:gd name="T76" fmla="*/ 5 w 6"/>
                  <a:gd name="T77" fmla="*/ 9 h 11"/>
                  <a:gd name="T78" fmla="*/ 5 w 6"/>
                  <a:gd name="T79" fmla="*/ 10 h 11"/>
                  <a:gd name="T80" fmla="*/ 5 w 6"/>
                  <a:gd name="T81" fmla="*/ 10 h 11"/>
                  <a:gd name="T82" fmla="*/ 5 w 6"/>
                  <a:gd name="T83" fmla="*/ 11 h 11"/>
                  <a:gd name="T84" fmla="*/ 5 w 6"/>
                  <a:gd name="T85" fmla="*/ 11 h 11"/>
                  <a:gd name="T86" fmla="*/ 6 w 6"/>
                  <a:gd name="T87" fmla="*/ 11 h 11"/>
                  <a:gd name="T88" fmla="*/ 6 w 6"/>
                  <a:gd name="T89" fmla="*/ 11 h 11"/>
                  <a:gd name="T90" fmla="*/ 6 w 6"/>
                  <a:gd name="T91" fmla="*/ 11 h 11"/>
                  <a:gd name="T92" fmla="*/ 6 w 6"/>
                  <a:gd name="T93" fmla="*/ 11 h 11"/>
                  <a:gd name="T94" fmla="*/ 6 w 6"/>
                  <a:gd name="T9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31" name="Freeform 273"/>
              <p:cNvSpPr>
                <a:spLocks/>
              </p:cNvSpPr>
              <p:nvPr/>
            </p:nvSpPr>
            <p:spPr bwMode="auto">
              <a:xfrm>
                <a:off x="2500" y="3849"/>
                <a:ext cx="6" cy="8"/>
              </a:xfrm>
              <a:custGeom>
                <a:avLst/>
                <a:gdLst>
                  <a:gd name="T0" fmla="*/ 0 w 6"/>
                  <a:gd name="T1" fmla="*/ 0 h 8"/>
                  <a:gd name="T2" fmla="*/ 0 w 6"/>
                  <a:gd name="T3" fmla="*/ 0 h 8"/>
                  <a:gd name="T4" fmla="*/ 0 w 6"/>
                  <a:gd name="T5" fmla="*/ 0 h 8"/>
                  <a:gd name="T6" fmla="*/ 0 w 6"/>
                  <a:gd name="T7" fmla="*/ 0 h 8"/>
                  <a:gd name="T8" fmla="*/ 0 w 6"/>
                  <a:gd name="T9" fmla="*/ 1 h 8"/>
                  <a:gd name="T10" fmla="*/ 0 w 6"/>
                  <a:gd name="T11" fmla="*/ 1 h 8"/>
                  <a:gd name="T12" fmla="*/ 1 w 6"/>
                  <a:gd name="T13" fmla="*/ 2 h 8"/>
                  <a:gd name="T14" fmla="*/ 1 w 6"/>
                  <a:gd name="T15" fmla="*/ 2 h 8"/>
                  <a:gd name="T16" fmla="*/ 1 w 6"/>
                  <a:gd name="T17" fmla="*/ 2 h 8"/>
                  <a:gd name="T18" fmla="*/ 1 w 6"/>
                  <a:gd name="T19" fmla="*/ 2 h 8"/>
                  <a:gd name="T20" fmla="*/ 1 w 6"/>
                  <a:gd name="T21" fmla="*/ 2 h 8"/>
                  <a:gd name="T22" fmla="*/ 1 w 6"/>
                  <a:gd name="T23" fmla="*/ 2 h 8"/>
                  <a:gd name="T24" fmla="*/ 2 w 6"/>
                  <a:gd name="T25" fmla="*/ 2 h 8"/>
                  <a:gd name="T26" fmla="*/ 2 w 6"/>
                  <a:gd name="T27" fmla="*/ 2 h 8"/>
                  <a:gd name="T28" fmla="*/ 2 w 6"/>
                  <a:gd name="T29" fmla="*/ 3 h 8"/>
                  <a:gd name="T30" fmla="*/ 2 w 6"/>
                  <a:gd name="T31" fmla="*/ 3 h 8"/>
                  <a:gd name="T32" fmla="*/ 2 w 6"/>
                  <a:gd name="T33" fmla="*/ 3 h 8"/>
                  <a:gd name="T34" fmla="*/ 2 w 6"/>
                  <a:gd name="T35" fmla="*/ 3 h 8"/>
                  <a:gd name="T36" fmla="*/ 2 w 6"/>
                  <a:gd name="T37" fmla="*/ 3 h 8"/>
                  <a:gd name="T38" fmla="*/ 2 w 6"/>
                  <a:gd name="T39" fmla="*/ 3 h 8"/>
                  <a:gd name="T40" fmla="*/ 3 w 6"/>
                  <a:gd name="T41" fmla="*/ 4 h 8"/>
                  <a:gd name="T42" fmla="*/ 3 w 6"/>
                  <a:gd name="T43" fmla="*/ 4 h 8"/>
                  <a:gd name="T44" fmla="*/ 3 w 6"/>
                  <a:gd name="T45" fmla="*/ 4 h 8"/>
                  <a:gd name="T46" fmla="*/ 3 w 6"/>
                  <a:gd name="T47" fmla="*/ 4 h 8"/>
                  <a:gd name="T48" fmla="*/ 3 w 6"/>
                  <a:gd name="T49" fmla="*/ 4 h 8"/>
                  <a:gd name="T50" fmla="*/ 3 w 6"/>
                  <a:gd name="T51" fmla="*/ 4 h 8"/>
                  <a:gd name="T52" fmla="*/ 3 w 6"/>
                  <a:gd name="T53" fmla="*/ 4 h 8"/>
                  <a:gd name="T54" fmla="*/ 3 w 6"/>
                  <a:gd name="T55" fmla="*/ 4 h 8"/>
                  <a:gd name="T56" fmla="*/ 3 w 6"/>
                  <a:gd name="T57" fmla="*/ 5 h 8"/>
                  <a:gd name="T58" fmla="*/ 3 w 6"/>
                  <a:gd name="T59" fmla="*/ 5 h 8"/>
                  <a:gd name="T60" fmla="*/ 4 w 6"/>
                  <a:gd name="T61" fmla="*/ 5 h 8"/>
                  <a:gd name="T62" fmla="*/ 4 w 6"/>
                  <a:gd name="T63" fmla="*/ 5 h 8"/>
                  <a:gd name="T64" fmla="*/ 4 w 6"/>
                  <a:gd name="T65" fmla="*/ 6 h 8"/>
                  <a:gd name="T66" fmla="*/ 4 w 6"/>
                  <a:gd name="T67" fmla="*/ 6 h 8"/>
                  <a:gd name="T68" fmla="*/ 4 w 6"/>
                  <a:gd name="T69" fmla="*/ 6 h 8"/>
                  <a:gd name="T70" fmla="*/ 4 w 6"/>
                  <a:gd name="T71" fmla="*/ 6 h 8"/>
                  <a:gd name="T72" fmla="*/ 5 w 6"/>
                  <a:gd name="T73" fmla="*/ 6 h 8"/>
                  <a:gd name="T74" fmla="*/ 5 w 6"/>
                  <a:gd name="T75" fmla="*/ 6 h 8"/>
                  <a:gd name="T76" fmla="*/ 5 w 6"/>
                  <a:gd name="T77" fmla="*/ 6 h 8"/>
                  <a:gd name="T78" fmla="*/ 5 w 6"/>
                  <a:gd name="T79" fmla="*/ 6 h 8"/>
                  <a:gd name="T80" fmla="*/ 5 w 6"/>
                  <a:gd name="T81" fmla="*/ 7 h 8"/>
                  <a:gd name="T82" fmla="*/ 5 w 6"/>
                  <a:gd name="T83" fmla="*/ 7 h 8"/>
                  <a:gd name="T84" fmla="*/ 5 w 6"/>
                  <a:gd name="T85" fmla="*/ 7 h 8"/>
                  <a:gd name="T86" fmla="*/ 5 w 6"/>
                  <a:gd name="T87" fmla="*/ 7 h 8"/>
                  <a:gd name="T88" fmla="*/ 5 w 6"/>
                  <a:gd name="T89" fmla="*/ 7 h 8"/>
                  <a:gd name="T90" fmla="*/ 5 w 6"/>
                  <a:gd name="T91" fmla="*/ 8 h 8"/>
                  <a:gd name="T92" fmla="*/ 5 w 6"/>
                  <a:gd name="T93" fmla="*/ 8 h 8"/>
                  <a:gd name="T94" fmla="*/ 6 w 6"/>
                  <a:gd name="T95" fmla="*/ 8 h 8"/>
                  <a:gd name="T96" fmla="*/ 6 w 6"/>
                  <a:gd name="T9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8" name="Freeform 274"/>
              <p:cNvSpPr>
                <a:spLocks/>
              </p:cNvSpPr>
              <p:nvPr/>
            </p:nvSpPr>
            <p:spPr bwMode="auto">
              <a:xfrm>
                <a:off x="2506" y="3857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1 h 6"/>
                  <a:gd name="T6" fmla="*/ 1 w 7"/>
                  <a:gd name="T7" fmla="*/ 1 h 6"/>
                  <a:gd name="T8" fmla="*/ 1 w 7"/>
                  <a:gd name="T9" fmla="*/ 1 h 6"/>
                  <a:gd name="T10" fmla="*/ 1 w 7"/>
                  <a:gd name="T11" fmla="*/ 1 h 6"/>
                  <a:gd name="T12" fmla="*/ 1 w 7"/>
                  <a:gd name="T13" fmla="*/ 1 h 6"/>
                  <a:gd name="T14" fmla="*/ 1 w 7"/>
                  <a:gd name="T15" fmla="*/ 1 h 6"/>
                  <a:gd name="T16" fmla="*/ 1 w 7"/>
                  <a:gd name="T17" fmla="*/ 1 h 6"/>
                  <a:gd name="T18" fmla="*/ 1 w 7"/>
                  <a:gd name="T19" fmla="*/ 1 h 6"/>
                  <a:gd name="T20" fmla="*/ 2 w 7"/>
                  <a:gd name="T21" fmla="*/ 2 h 6"/>
                  <a:gd name="T22" fmla="*/ 2 w 7"/>
                  <a:gd name="T23" fmla="*/ 2 h 6"/>
                  <a:gd name="T24" fmla="*/ 2 w 7"/>
                  <a:gd name="T25" fmla="*/ 2 h 6"/>
                  <a:gd name="T26" fmla="*/ 2 w 7"/>
                  <a:gd name="T27" fmla="*/ 2 h 6"/>
                  <a:gd name="T28" fmla="*/ 2 w 7"/>
                  <a:gd name="T29" fmla="*/ 2 h 6"/>
                  <a:gd name="T30" fmla="*/ 2 w 7"/>
                  <a:gd name="T31" fmla="*/ 2 h 6"/>
                  <a:gd name="T32" fmla="*/ 2 w 7"/>
                  <a:gd name="T33" fmla="*/ 2 h 6"/>
                  <a:gd name="T34" fmla="*/ 2 w 7"/>
                  <a:gd name="T35" fmla="*/ 3 h 6"/>
                  <a:gd name="T36" fmla="*/ 3 w 7"/>
                  <a:gd name="T37" fmla="*/ 3 h 6"/>
                  <a:gd name="T38" fmla="*/ 3 w 7"/>
                  <a:gd name="T39" fmla="*/ 3 h 6"/>
                  <a:gd name="T40" fmla="*/ 3 w 7"/>
                  <a:gd name="T41" fmla="*/ 3 h 6"/>
                  <a:gd name="T42" fmla="*/ 3 w 7"/>
                  <a:gd name="T43" fmla="*/ 3 h 6"/>
                  <a:gd name="T44" fmla="*/ 3 w 7"/>
                  <a:gd name="T45" fmla="*/ 3 h 6"/>
                  <a:gd name="T46" fmla="*/ 3 w 7"/>
                  <a:gd name="T47" fmla="*/ 3 h 6"/>
                  <a:gd name="T48" fmla="*/ 4 w 7"/>
                  <a:gd name="T49" fmla="*/ 3 h 6"/>
                  <a:gd name="T50" fmla="*/ 4 w 7"/>
                  <a:gd name="T51" fmla="*/ 3 h 6"/>
                  <a:gd name="T52" fmla="*/ 4 w 7"/>
                  <a:gd name="T53" fmla="*/ 3 h 6"/>
                  <a:gd name="T54" fmla="*/ 4 w 7"/>
                  <a:gd name="T55" fmla="*/ 3 h 6"/>
                  <a:gd name="T56" fmla="*/ 4 w 7"/>
                  <a:gd name="T57" fmla="*/ 4 h 6"/>
                  <a:gd name="T58" fmla="*/ 4 w 7"/>
                  <a:gd name="T59" fmla="*/ 4 h 6"/>
                  <a:gd name="T60" fmla="*/ 4 w 7"/>
                  <a:gd name="T61" fmla="*/ 4 h 6"/>
                  <a:gd name="T62" fmla="*/ 4 w 7"/>
                  <a:gd name="T63" fmla="*/ 4 h 6"/>
                  <a:gd name="T64" fmla="*/ 4 w 7"/>
                  <a:gd name="T65" fmla="*/ 5 h 6"/>
                  <a:gd name="T66" fmla="*/ 4 w 7"/>
                  <a:gd name="T67" fmla="*/ 5 h 6"/>
                  <a:gd name="T68" fmla="*/ 5 w 7"/>
                  <a:gd name="T69" fmla="*/ 5 h 6"/>
                  <a:gd name="T70" fmla="*/ 5 w 7"/>
                  <a:gd name="T71" fmla="*/ 5 h 6"/>
                  <a:gd name="T72" fmla="*/ 5 w 7"/>
                  <a:gd name="T73" fmla="*/ 5 h 6"/>
                  <a:gd name="T74" fmla="*/ 5 w 7"/>
                  <a:gd name="T75" fmla="*/ 5 h 6"/>
                  <a:gd name="T76" fmla="*/ 5 w 7"/>
                  <a:gd name="T77" fmla="*/ 5 h 6"/>
                  <a:gd name="T78" fmla="*/ 5 w 7"/>
                  <a:gd name="T79" fmla="*/ 5 h 6"/>
                  <a:gd name="T80" fmla="*/ 5 w 7"/>
                  <a:gd name="T81" fmla="*/ 5 h 6"/>
                  <a:gd name="T82" fmla="*/ 6 w 7"/>
                  <a:gd name="T83" fmla="*/ 6 h 6"/>
                  <a:gd name="T84" fmla="*/ 6 w 7"/>
                  <a:gd name="T85" fmla="*/ 6 h 6"/>
                  <a:gd name="T86" fmla="*/ 6 w 7"/>
                  <a:gd name="T87" fmla="*/ 6 h 6"/>
                  <a:gd name="T88" fmla="*/ 6 w 7"/>
                  <a:gd name="T89" fmla="*/ 5 h 6"/>
                  <a:gd name="T90" fmla="*/ 6 w 7"/>
                  <a:gd name="T91" fmla="*/ 5 h 6"/>
                  <a:gd name="T92" fmla="*/ 7 w 7"/>
                  <a:gd name="T93" fmla="*/ 6 h 6"/>
                  <a:gd name="T94" fmla="*/ 7 w 7"/>
                  <a:gd name="T9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9" name="Freeform 275"/>
              <p:cNvSpPr>
                <a:spLocks/>
              </p:cNvSpPr>
              <p:nvPr/>
            </p:nvSpPr>
            <p:spPr bwMode="auto">
              <a:xfrm>
                <a:off x="2513" y="3863"/>
                <a:ext cx="7" cy="5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0 h 4"/>
                  <a:gd name="T4" fmla="*/ 0 w 7"/>
                  <a:gd name="T5" fmla="*/ 0 h 4"/>
                  <a:gd name="T6" fmla="*/ 0 w 7"/>
                  <a:gd name="T7" fmla="*/ 0 h 4"/>
                  <a:gd name="T8" fmla="*/ 0 w 7"/>
                  <a:gd name="T9" fmla="*/ 1 h 4"/>
                  <a:gd name="T10" fmla="*/ 0 w 7"/>
                  <a:gd name="T11" fmla="*/ 1 h 4"/>
                  <a:gd name="T12" fmla="*/ 0 w 7"/>
                  <a:gd name="T13" fmla="*/ 0 h 4"/>
                  <a:gd name="T14" fmla="*/ 0 w 7"/>
                  <a:gd name="T15" fmla="*/ 0 h 4"/>
                  <a:gd name="T16" fmla="*/ 1 w 7"/>
                  <a:gd name="T17" fmla="*/ 0 h 4"/>
                  <a:gd name="T18" fmla="*/ 1 w 7"/>
                  <a:gd name="T19" fmla="*/ 0 h 4"/>
                  <a:gd name="T20" fmla="*/ 1 w 7"/>
                  <a:gd name="T21" fmla="*/ 1 h 4"/>
                  <a:gd name="T22" fmla="*/ 1 w 7"/>
                  <a:gd name="T23" fmla="*/ 1 h 4"/>
                  <a:gd name="T24" fmla="*/ 1 w 7"/>
                  <a:gd name="T25" fmla="*/ 1 h 4"/>
                  <a:gd name="T26" fmla="*/ 1 w 7"/>
                  <a:gd name="T27" fmla="*/ 1 h 4"/>
                  <a:gd name="T28" fmla="*/ 2 w 7"/>
                  <a:gd name="T29" fmla="*/ 1 h 4"/>
                  <a:gd name="T30" fmla="*/ 2 w 7"/>
                  <a:gd name="T31" fmla="*/ 1 h 4"/>
                  <a:gd name="T32" fmla="*/ 2 w 7"/>
                  <a:gd name="T33" fmla="*/ 1 h 4"/>
                  <a:gd name="T34" fmla="*/ 2 w 7"/>
                  <a:gd name="T35" fmla="*/ 1 h 4"/>
                  <a:gd name="T36" fmla="*/ 2 w 7"/>
                  <a:gd name="T37" fmla="*/ 2 h 4"/>
                  <a:gd name="T38" fmla="*/ 2 w 7"/>
                  <a:gd name="T39" fmla="*/ 2 h 4"/>
                  <a:gd name="T40" fmla="*/ 2 w 7"/>
                  <a:gd name="T41" fmla="*/ 2 h 4"/>
                  <a:gd name="T42" fmla="*/ 3 w 7"/>
                  <a:gd name="T43" fmla="*/ 2 h 4"/>
                  <a:gd name="T44" fmla="*/ 3 w 7"/>
                  <a:gd name="T45" fmla="*/ 2 h 4"/>
                  <a:gd name="T46" fmla="*/ 3 w 7"/>
                  <a:gd name="T47" fmla="*/ 2 h 4"/>
                  <a:gd name="T48" fmla="*/ 3 w 7"/>
                  <a:gd name="T49" fmla="*/ 2 h 4"/>
                  <a:gd name="T50" fmla="*/ 3 w 7"/>
                  <a:gd name="T51" fmla="*/ 2 h 4"/>
                  <a:gd name="T52" fmla="*/ 3 w 7"/>
                  <a:gd name="T53" fmla="*/ 3 h 4"/>
                  <a:gd name="T54" fmla="*/ 3 w 7"/>
                  <a:gd name="T55" fmla="*/ 3 h 4"/>
                  <a:gd name="T56" fmla="*/ 4 w 7"/>
                  <a:gd name="T57" fmla="*/ 3 h 4"/>
                  <a:gd name="T58" fmla="*/ 4 w 7"/>
                  <a:gd name="T59" fmla="*/ 3 h 4"/>
                  <a:gd name="T60" fmla="*/ 4 w 7"/>
                  <a:gd name="T61" fmla="*/ 3 h 4"/>
                  <a:gd name="T62" fmla="*/ 4 w 7"/>
                  <a:gd name="T63" fmla="*/ 3 h 4"/>
                  <a:gd name="T64" fmla="*/ 5 w 7"/>
                  <a:gd name="T65" fmla="*/ 3 h 4"/>
                  <a:gd name="T66" fmla="*/ 5 w 7"/>
                  <a:gd name="T67" fmla="*/ 3 h 4"/>
                  <a:gd name="T68" fmla="*/ 5 w 7"/>
                  <a:gd name="T69" fmla="*/ 3 h 4"/>
                  <a:gd name="T70" fmla="*/ 5 w 7"/>
                  <a:gd name="T71" fmla="*/ 4 h 4"/>
                  <a:gd name="T72" fmla="*/ 5 w 7"/>
                  <a:gd name="T73" fmla="*/ 4 h 4"/>
                  <a:gd name="T74" fmla="*/ 5 w 7"/>
                  <a:gd name="T75" fmla="*/ 4 h 4"/>
                  <a:gd name="T76" fmla="*/ 5 w 7"/>
                  <a:gd name="T77" fmla="*/ 4 h 4"/>
                  <a:gd name="T78" fmla="*/ 5 w 7"/>
                  <a:gd name="T79" fmla="*/ 4 h 4"/>
                  <a:gd name="T80" fmla="*/ 6 w 7"/>
                  <a:gd name="T81" fmla="*/ 4 h 4"/>
                  <a:gd name="T82" fmla="*/ 6 w 7"/>
                  <a:gd name="T83" fmla="*/ 4 h 4"/>
                  <a:gd name="T84" fmla="*/ 6 w 7"/>
                  <a:gd name="T85" fmla="*/ 4 h 4"/>
                  <a:gd name="T86" fmla="*/ 6 w 7"/>
                  <a:gd name="T87" fmla="*/ 4 h 4"/>
                  <a:gd name="T88" fmla="*/ 6 w 7"/>
                  <a:gd name="T89" fmla="*/ 4 h 4"/>
                  <a:gd name="T90" fmla="*/ 7 w 7"/>
                  <a:gd name="T91" fmla="*/ 4 h 4"/>
                  <a:gd name="T92" fmla="*/ 7 w 7"/>
                  <a:gd name="T93" fmla="*/ 4 h 4"/>
                  <a:gd name="T94" fmla="*/ 7 w 7"/>
                  <a:gd name="T95" fmla="*/ 4 h 4"/>
                  <a:gd name="T96" fmla="*/ 7 w 7"/>
                  <a:gd name="T9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30" name="Freeform 276"/>
              <p:cNvSpPr>
                <a:spLocks/>
              </p:cNvSpPr>
              <p:nvPr/>
            </p:nvSpPr>
            <p:spPr bwMode="auto">
              <a:xfrm>
                <a:off x="2520" y="3868"/>
                <a:ext cx="8" cy="2"/>
              </a:xfrm>
              <a:custGeom>
                <a:avLst/>
                <a:gdLst>
                  <a:gd name="T0" fmla="*/ 0 w 8"/>
                  <a:gd name="T1" fmla="*/ 0 h 3"/>
                  <a:gd name="T2" fmla="*/ 0 w 8"/>
                  <a:gd name="T3" fmla="*/ 0 h 3"/>
                  <a:gd name="T4" fmla="*/ 0 w 8"/>
                  <a:gd name="T5" fmla="*/ 0 h 3"/>
                  <a:gd name="T6" fmla="*/ 0 w 8"/>
                  <a:gd name="T7" fmla="*/ 0 h 3"/>
                  <a:gd name="T8" fmla="*/ 0 w 8"/>
                  <a:gd name="T9" fmla="*/ 1 h 3"/>
                  <a:gd name="T10" fmla="*/ 0 w 8"/>
                  <a:gd name="T11" fmla="*/ 1 h 3"/>
                  <a:gd name="T12" fmla="*/ 0 w 8"/>
                  <a:gd name="T13" fmla="*/ 0 h 3"/>
                  <a:gd name="T14" fmla="*/ 1 w 8"/>
                  <a:gd name="T15" fmla="*/ 0 h 3"/>
                  <a:gd name="T16" fmla="*/ 1 w 8"/>
                  <a:gd name="T17" fmla="*/ 0 h 3"/>
                  <a:gd name="T18" fmla="*/ 1 w 8"/>
                  <a:gd name="T19" fmla="*/ 1 h 3"/>
                  <a:gd name="T20" fmla="*/ 1 w 8"/>
                  <a:gd name="T21" fmla="*/ 1 h 3"/>
                  <a:gd name="T22" fmla="*/ 2 w 8"/>
                  <a:gd name="T23" fmla="*/ 1 h 3"/>
                  <a:gd name="T24" fmla="*/ 2 w 8"/>
                  <a:gd name="T25" fmla="*/ 1 h 3"/>
                  <a:gd name="T26" fmla="*/ 2 w 8"/>
                  <a:gd name="T27" fmla="*/ 1 h 3"/>
                  <a:gd name="T28" fmla="*/ 2 w 8"/>
                  <a:gd name="T29" fmla="*/ 1 h 3"/>
                  <a:gd name="T30" fmla="*/ 2 w 8"/>
                  <a:gd name="T31" fmla="*/ 2 h 3"/>
                  <a:gd name="T32" fmla="*/ 2 w 8"/>
                  <a:gd name="T33" fmla="*/ 2 h 3"/>
                  <a:gd name="T34" fmla="*/ 3 w 8"/>
                  <a:gd name="T35" fmla="*/ 1 h 3"/>
                  <a:gd name="T36" fmla="*/ 3 w 8"/>
                  <a:gd name="T37" fmla="*/ 1 h 3"/>
                  <a:gd name="T38" fmla="*/ 3 w 8"/>
                  <a:gd name="T39" fmla="*/ 1 h 3"/>
                  <a:gd name="T40" fmla="*/ 3 w 8"/>
                  <a:gd name="T41" fmla="*/ 1 h 3"/>
                  <a:gd name="T42" fmla="*/ 3 w 8"/>
                  <a:gd name="T43" fmla="*/ 2 h 3"/>
                  <a:gd name="T44" fmla="*/ 3 w 8"/>
                  <a:gd name="T45" fmla="*/ 2 h 3"/>
                  <a:gd name="T46" fmla="*/ 3 w 8"/>
                  <a:gd name="T47" fmla="*/ 2 h 3"/>
                  <a:gd name="T48" fmla="*/ 3 w 8"/>
                  <a:gd name="T49" fmla="*/ 2 h 3"/>
                  <a:gd name="T50" fmla="*/ 4 w 8"/>
                  <a:gd name="T51" fmla="*/ 3 h 3"/>
                  <a:gd name="T52" fmla="*/ 4 w 8"/>
                  <a:gd name="T53" fmla="*/ 3 h 3"/>
                  <a:gd name="T54" fmla="*/ 4 w 8"/>
                  <a:gd name="T55" fmla="*/ 3 h 3"/>
                  <a:gd name="T56" fmla="*/ 4 w 8"/>
                  <a:gd name="T57" fmla="*/ 2 h 3"/>
                  <a:gd name="T58" fmla="*/ 4 w 8"/>
                  <a:gd name="T59" fmla="*/ 3 h 3"/>
                  <a:gd name="T60" fmla="*/ 4 w 8"/>
                  <a:gd name="T61" fmla="*/ 3 h 3"/>
                  <a:gd name="T62" fmla="*/ 5 w 8"/>
                  <a:gd name="T63" fmla="*/ 3 h 3"/>
                  <a:gd name="T64" fmla="*/ 5 w 8"/>
                  <a:gd name="T65" fmla="*/ 2 h 3"/>
                  <a:gd name="T66" fmla="*/ 5 w 8"/>
                  <a:gd name="T67" fmla="*/ 3 h 3"/>
                  <a:gd name="T68" fmla="*/ 5 w 8"/>
                  <a:gd name="T69" fmla="*/ 3 h 3"/>
                  <a:gd name="T70" fmla="*/ 5 w 8"/>
                  <a:gd name="T71" fmla="*/ 3 h 3"/>
                  <a:gd name="T72" fmla="*/ 5 w 8"/>
                  <a:gd name="T73" fmla="*/ 3 h 3"/>
                  <a:gd name="T74" fmla="*/ 5 w 8"/>
                  <a:gd name="T75" fmla="*/ 3 h 3"/>
                  <a:gd name="T76" fmla="*/ 5 w 8"/>
                  <a:gd name="T77" fmla="*/ 3 h 3"/>
                  <a:gd name="T78" fmla="*/ 6 w 8"/>
                  <a:gd name="T79" fmla="*/ 3 h 3"/>
                  <a:gd name="T80" fmla="*/ 6 w 8"/>
                  <a:gd name="T81" fmla="*/ 3 h 3"/>
                  <a:gd name="T82" fmla="*/ 7 w 8"/>
                  <a:gd name="T83" fmla="*/ 3 h 3"/>
                  <a:gd name="T84" fmla="*/ 7 w 8"/>
                  <a:gd name="T85" fmla="*/ 3 h 3"/>
                  <a:gd name="T86" fmla="*/ 7 w 8"/>
                  <a:gd name="T87" fmla="*/ 3 h 3"/>
                  <a:gd name="T88" fmla="*/ 7 w 8"/>
                  <a:gd name="T89" fmla="*/ 3 h 3"/>
                  <a:gd name="T90" fmla="*/ 7 w 8"/>
                  <a:gd name="T91" fmla="*/ 3 h 3"/>
                  <a:gd name="T92" fmla="*/ 8 w 8"/>
                  <a:gd name="T93" fmla="*/ 3 h 3"/>
                  <a:gd name="T94" fmla="*/ 8 w 8"/>
                  <a:gd name="T9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31" name="Freeform 277"/>
              <p:cNvSpPr>
                <a:spLocks/>
              </p:cNvSpPr>
              <p:nvPr/>
            </p:nvSpPr>
            <p:spPr bwMode="auto">
              <a:xfrm>
                <a:off x="2528" y="3870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0 h 3"/>
                  <a:gd name="T4" fmla="*/ 0 w 7"/>
                  <a:gd name="T5" fmla="*/ 1 h 3"/>
                  <a:gd name="T6" fmla="*/ 0 w 7"/>
                  <a:gd name="T7" fmla="*/ 0 h 3"/>
                  <a:gd name="T8" fmla="*/ 0 w 7"/>
                  <a:gd name="T9" fmla="*/ 0 h 3"/>
                  <a:gd name="T10" fmla="*/ 0 w 7"/>
                  <a:gd name="T11" fmla="*/ 0 h 3"/>
                  <a:gd name="T12" fmla="*/ 0 w 7"/>
                  <a:gd name="T13" fmla="*/ 0 h 3"/>
                  <a:gd name="T14" fmla="*/ 1 w 7"/>
                  <a:gd name="T15" fmla="*/ 1 h 3"/>
                  <a:gd name="T16" fmla="*/ 1 w 7"/>
                  <a:gd name="T17" fmla="*/ 0 h 3"/>
                  <a:gd name="T18" fmla="*/ 1 w 7"/>
                  <a:gd name="T19" fmla="*/ 0 h 3"/>
                  <a:gd name="T20" fmla="*/ 1 w 7"/>
                  <a:gd name="T21" fmla="*/ 1 h 3"/>
                  <a:gd name="T22" fmla="*/ 1 w 7"/>
                  <a:gd name="T23" fmla="*/ 1 h 3"/>
                  <a:gd name="T24" fmla="*/ 1 w 7"/>
                  <a:gd name="T25" fmla="*/ 1 h 3"/>
                  <a:gd name="T26" fmla="*/ 2 w 7"/>
                  <a:gd name="T27" fmla="*/ 1 h 3"/>
                  <a:gd name="T28" fmla="*/ 2 w 7"/>
                  <a:gd name="T29" fmla="*/ 1 h 3"/>
                  <a:gd name="T30" fmla="*/ 2 w 7"/>
                  <a:gd name="T31" fmla="*/ 2 h 3"/>
                  <a:gd name="T32" fmla="*/ 2 w 7"/>
                  <a:gd name="T33" fmla="*/ 2 h 3"/>
                  <a:gd name="T34" fmla="*/ 2 w 7"/>
                  <a:gd name="T35" fmla="*/ 2 h 3"/>
                  <a:gd name="T36" fmla="*/ 2 w 7"/>
                  <a:gd name="T37" fmla="*/ 2 h 3"/>
                  <a:gd name="T38" fmla="*/ 2 w 7"/>
                  <a:gd name="T39" fmla="*/ 2 h 3"/>
                  <a:gd name="T40" fmla="*/ 2 w 7"/>
                  <a:gd name="T41" fmla="*/ 2 h 3"/>
                  <a:gd name="T42" fmla="*/ 3 w 7"/>
                  <a:gd name="T43" fmla="*/ 2 h 3"/>
                  <a:gd name="T44" fmla="*/ 3 w 7"/>
                  <a:gd name="T45" fmla="*/ 2 h 3"/>
                  <a:gd name="T46" fmla="*/ 3 w 7"/>
                  <a:gd name="T47" fmla="*/ 2 h 3"/>
                  <a:gd name="T48" fmla="*/ 3 w 7"/>
                  <a:gd name="T49" fmla="*/ 2 h 3"/>
                  <a:gd name="T50" fmla="*/ 3 w 7"/>
                  <a:gd name="T51" fmla="*/ 2 h 3"/>
                  <a:gd name="T52" fmla="*/ 3 w 7"/>
                  <a:gd name="T53" fmla="*/ 2 h 3"/>
                  <a:gd name="T54" fmla="*/ 3 w 7"/>
                  <a:gd name="T55" fmla="*/ 2 h 3"/>
                  <a:gd name="T56" fmla="*/ 3 w 7"/>
                  <a:gd name="T57" fmla="*/ 2 h 3"/>
                  <a:gd name="T58" fmla="*/ 4 w 7"/>
                  <a:gd name="T59" fmla="*/ 2 h 3"/>
                  <a:gd name="T60" fmla="*/ 4 w 7"/>
                  <a:gd name="T61" fmla="*/ 2 h 3"/>
                  <a:gd name="T62" fmla="*/ 4 w 7"/>
                  <a:gd name="T63" fmla="*/ 2 h 3"/>
                  <a:gd name="T64" fmla="*/ 5 w 7"/>
                  <a:gd name="T65" fmla="*/ 2 h 3"/>
                  <a:gd name="T66" fmla="*/ 5 w 7"/>
                  <a:gd name="T67" fmla="*/ 2 h 3"/>
                  <a:gd name="T68" fmla="*/ 5 w 7"/>
                  <a:gd name="T69" fmla="*/ 2 h 3"/>
                  <a:gd name="T70" fmla="*/ 5 w 7"/>
                  <a:gd name="T71" fmla="*/ 2 h 3"/>
                  <a:gd name="T72" fmla="*/ 5 w 7"/>
                  <a:gd name="T73" fmla="*/ 2 h 3"/>
                  <a:gd name="T74" fmla="*/ 5 w 7"/>
                  <a:gd name="T75" fmla="*/ 2 h 3"/>
                  <a:gd name="T76" fmla="*/ 5 w 7"/>
                  <a:gd name="T77" fmla="*/ 2 h 3"/>
                  <a:gd name="T78" fmla="*/ 5 w 7"/>
                  <a:gd name="T79" fmla="*/ 3 h 3"/>
                  <a:gd name="T80" fmla="*/ 5 w 7"/>
                  <a:gd name="T81" fmla="*/ 3 h 3"/>
                  <a:gd name="T82" fmla="*/ 5 w 7"/>
                  <a:gd name="T83" fmla="*/ 2 h 3"/>
                  <a:gd name="T84" fmla="*/ 6 w 7"/>
                  <a:gd name="T85" fmla="*/ 2 h 3"/>
                  <a:gd name="T86" fmla="*/ 6 w 7"/>
                  <a:gd name="T87" fmla="*/ 2 h 3"/>
                  <a:gd name="T88" fmla="*/ 6 w 7"/>
                  <a:gd name="T89" fmla="*/ 2 h 3"/>
                  <a:gd name="T90" fmla="*/ 6 w 7"/>
                  <a:gd name="T91" fmla="*/ 2 h 3"/>
                  <a:gd name="T92" fmla="*/ 7 w 7"/>
                  <a:gd name="T93" fmla="*/ 2 h 3"/>
                  <a:gd name="T94" fmla="*/ 7 w 7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32" name="Freeform 278"/>
              <p:cNvSpPr>
                <a:spLocks/>
              </p:cNvSpPr>
              <p:nvPr/>
            </p:nvSpPr>
            <p:spPr bwMode="auto">
              <a:xfrm>
                <a:off x="2535" y="3872"/>
                <a:ext cx="8" cy="3"/>
              </a:xfrm>
              <a:custGeom>
                <a:avLst/>
                <a:gdLst>
                  <a:gd name="T0" fmla="*/ 0 w 8"/>
                  <a:gd name="T1" fmla="*/ 0 h 2"/>
                  <a:gd name="T2" fmla="*/ 0 w 8"/>
                  <a:gd name="T3" fmla="*/ 0 h 2"/>
                  <a:gd name="T4" fmla="*/ 0 w 8"/>
                  <a:gd name="T5" fmla="*/ 0 h 2"/>
                  <a:gd name="T6" fmla="*/ 0 w 8"/>
                  <a:gd name="T7" fmla="*/ 0 h 2"/>
                  <a:gd name="T8" fmla="*/ 0 w 8"/>
                  <a:gd name="T9" fmla="*/ 0 h 2"/>
                  <a:gd name="T10" fmla="*/ 0 w 8"/>
                  <a:gd name="T11" fmla="*/ 1 h 2"/>
                  <a:gd name="T12" fmla="*/ 0 w 8"/>
                  <a:gd name="T13" fmla="*/ 1 h 2"/>
                  <a:gd name="T14" fmla="*/ 0 w 8"/>
                  <a:gd name="T15" fmla="*/ 1 h 2"/>
                  <a:gd name="T16" fmla="*/ 1 w 8"/>
                  <a:gd name="T17" fmla="*/ 1 h 2"/>
                  <a:gd name="T18" fmla="*/ 1 w 8"/>
                  <a:gd name="T19" fmla="*/ 1 h 2"/>
                  <a:gd name="T20" fmla="*/ 2 w 8"/>
                  <a:gd name="T21" fmla="*/ 0 h 2"/>
                  <a:gd name="T22" fmla="*/ 2 w 8"/>
                  <a:gd name="T23" fmla="*/ 0 h 2"/>
                  <a:gd name="T24" fmla="*/ 2 w 8"/>
                  <a:gd name="T25" fmla="*/ 1 h 2"/>
                  <a:gd name="T26" fmla="*/ 2 w 8"/>
                  <a:gd name="T27" fmla="*/ 1 h 2"/>
                  <a:gd name="T28" fmla="*/ 2 w 8"/>
                  <a:gd name="T29" fmla="*/ 1 h 2"/>
                  <a:gd name="T30" fmla="*/ 2 w 8"/>
                  <a:gd name="T31" fmla="*/ 1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1 h 2"/>
                  <a:gd name="T38" fmla="*/ 3 w 8"/>
                  <a:gd name="T39" fmla="*/ 1 h 2"/>
                  <a:gd name="T40" fmla="*/ 3 w 8"/>
                  <a:gd name="T41" fmla="*/ 1 h 2"/>
                  <a:gd name="T42" fmla="*/ 3 w 8"/>
                  <a:gd name="T43" fmla="*/ 2 h 2"/>
                  <a:gd name="T44" fmla="*/ 3 w 8"/>
                  <a:gd name="T45" fmla="*/ 2 h 2"/>
                  <a:gd name="T46" fmla="*/ 4 w 8"/>
                  <a:gd name="T47" fmla="*/ 2 h 2"/>
                  <a:gd name="T48" fmla="*/ 4 w 8"/>
                  <a:gd name="T49" fmla="*/ 2 h 2"/>
                  <a:gd name="T50" fmla="*/ 4 w 8"/>
                  <a:gd name="T51" fmla="*/ 2 h 2"/>
                  <a:gd name="T52" fmla="*/ 4 w 8"/>
                  <a:gd name="T53" fmla="*/ 2 h 2"/>
                  <a:gd name="T54" fmla="*/ 5 w 8"/>
                  <a:gd name="T55" fmla="*/ 2 h 2"/>
                  <a:gd name="T56" fmla="*/ 5 w 8"/>
                  <a:gd name="T57" fmla="*/ 2 h 2"/>
                  <a:gd name="T58" fmla="*/ 5 w 8"/>
                  <a:gd name="T59" fmla="*/ 2 h 2"/>
                  <a:gd name="T60" fmla="*/ 5 w 8"/>
                  <a:gd name="T61" fmla="*/ 2 h 2"/>
                  <a:gd name="T62" fmla="*/ 5 w 8"/>
                  <a:gd name="T63" fmla="*/ 2 h 2"/>
                  <a:gd name="T64" fmla="*/ 5 w 8"/>
                  <a:gd name="T65" fmla="*/ 2 h 2"/>
                  <a:gd name="T66" fmla="*/ 5 w 8"/>
                  <a:gd name="T67" fmla="*/ 2 h 2"/>
                  <a:gd name="T68" fmla="*/ 5 w 8"/>
                  <a:gd name="T69" fmla="*/ 2 h 2"/>
                  <a:gd name="T70" fmla="*/ 5 w 8"/>
                  <a:gd name="T71" fmla="*/ 2 h 2"/>
                  <a:gd name="T72" fmla="*/ 6 w 8"/>
                  <a:gd name="T73" fmla="*/ 2 h 2"/>
                  <a:gd name="T74" fmla="*/ 6 w 8"/>
                  <a:gd name="T75" fmla="*/ 2 h 2"/>
                  <a:gd name="T76" fmla="*/ 6 w 8"/>
                  <a:gd name="T77" fmla="*/ 2 h 2"/>
                  <a:gd name="T78" fmla="*/ 6 w 8"/>
                  <a:gd name="T79" fmla="*/ 2 h 2"/>
                  <a:gd name="T80" fmla="*/ 7 w 8"/>
                  <a:gd name="T81" fmla="*/ 2 h 2"/>
                  <a:gd name="T82" fmla="*/ 7 w 8"/>
                  <a:gd name="T83" fmla="*/ 2 h 2"/>
                  <a:gd name="T84" fmla="*/ 7 w 8"/>
                  <a:gd name="T85" fmla="*/ 2 h 2"/>
                  <a:gd name="T86" fmla="*/ 7 w 8"/>
                  <a:gd name="T87" fmla="*/ 2 h 2"/>
                  <a:gd name="T88" fmla="*/ 7 w 8"/>
                  <a:gd name="T89" fmla="*/ 2 h 2"/>
                  <a:gd name="T90" fmla="*/ 7 w 8"/>
                  <a:gd name="T91" fmla="*/ 2 h 2"/>
                  <a:gd name="T92" fmla="*/ 8 w 8"/>
                  <a:gd name="T93" fmla="*/ 2 h 2"/>
                  <a:gd name="T94" fmla="*/ 8 w 8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02" name="Freeform 279"/>
              <p:cNvSpPr>
                <a:spLocks/>
              </p:cNvSpPr>
              <p:nvPr/>
            </p:nvSpPr>
            <p:spPr bwMode="auto">
              <a:xfrm>
                <a:off x="2543" y="3875"/>
                <a:ext cx="8" cy="1"/>
              </a:xfrm>
              <a:custGeom>
                <a:avLst/>
                <a:gdLst>
                  <a:gd name="T0" fmla="*/ 0 w 8"/>
                  <a:gd name="T1" fmla="*/ 0 h 2"/>
                  <a:gd name="T2" fmla="*/ 0 w 8"/>
                  <a:gd name="T3" fmla="*/ 0 h 2"/>
                  <a:gd name="T4" fmla="*/ 0 w 8"/>
                  <a:gd name="T5" fmla="*/ 0 h 2"/>
                  <a:gd name="T6" fmla="*/ 0 w 8"/>
                  <a:gd name="T7" fmla="*/ 0 h 2"/>
                  <a:gd name="T8" fmla="*/ 1 w 8"/>
                  <a:gd name="T9" fmla="*/ 0 h 2"/>
                  <a:gd name="T10" fmla="*/ 1 w 8"/>
                  <a:gd name="T11" fmla="*/ 0 h 2"/>
                  <a:gd name="T12" fmla="*/ 1 w 8"/>
                  <a:gd name="T13" fmla="*/ 0 h 2"/>
                  <a:gd name="T14" fmla="*/ 1 w 8"/>
                  <a:gd name="T15" fmla="*/ 0 h 2"/>
                  <a:gd name="T16" fmla="*/ 1 w 8"/>
                  <a:gd name="T17" fmla="*/ 0 h 2"/>
                  <a:gd name="T18" fmla="*/ 1 w 8"/>
                  <a:gd name="T19" fmla="*/ 1 h 2"/>
                  <a:gd name="T20" fmla="*/ 2 w 8"/>
                  <a:gd name="T21" fmla="*/ 0 h 2"/>
                  <a:gd name="T22" fmla="*/ 2 w 8"/>
                  <a:gd name="T23" fmla="*/ 0 h 2"/>
                  <a:gd name="T24" fmla="*/ 2 w 8"/>
                  <a:gd name="T25" fmla="*/ 0 h 2"/>
                  <a:gd name="T26" fmla="*/ 2 w 8"/>
                  <a:gd name="T27" fmla="*/ 0 h 2"/>
                  <a:gd name="T28" fmla="*/ 2 w 8"/>
                  <a:gd name="T29" fmla="*/ 0 h 2"/>
                  <a:gd name="T30" fmla="*/ 2 w 8"/>
                  <a:gd name="T31" fmla="*/ 1 h 2"/>
                  <a:gd name="T32" fmla="*/ 2 w 8"/>
                  <a:gd name="T33" fmla="*/ 1 h 2"/>
                  <a:gd name="T34" fmla="*/ 2 w 8"/>
                  <a:gd name="T35" fmla="*/ 1 h 2"/>
                  <a:gd name="T36" fmla="*/ 2 w 8"/>
                  <a:gd name="T37" fmla="*/ 1 h 2"/>
                  <a:gd name="T38" fmla="*/ 3 w 8"/>
                  <a:gd name="T39" fmla="*/ 1 h 2"/>
                  <a:gd name="T40" fmla="*/ 3 w 8"/>
                  <a:gd name="T41" fmla="*/ 1 h 2"/>
                  <a:gd name="T42" fmla="*/ 3 w 8"/>
                  <a:gd name="T43" fmla="*/ 1 h 2"/>
                  <a:gd name="T44" fmla="*/ 3 w 8"/>
                  <a:gd name="T45" fmla="*/ 1 h 2"/>
                  <a:gd name="T46" fmla="*/ 3 w 8"/>
                  <a:gd name="T47" fmla="*/ 1 h 2"/>
                  <a:gd name="T48" fmla="*/ 3 w 8"/>
                  <a:gd name="T49" fmla="*/ 1 h 2"/>
                  <a:gd name="T50" fmla="*/ 4 w 8"/>
                  <a:gd name="T51" fmla="*/ 1 h 2"/>
                  <a:gd name="T52" fmla="*/ 4 w 8"/>
                  <a:gd name="T53" fmla="*/ 1 h 2"/>
                  <a:gd name="T54" fmla="*/ 4 w 8"/>
                  <a:gd name="T55" fmla="*/ 1 h 2"/>
                  <a:gd name="T56" fmla="*/ 5 w 8"/>
                  <a:gd name="T57" fmla="*/ 1 h 2"/>
                  <a:gd name="T58" fmla="*/ 5 w 8"/>
                  <a:gd name="T59" fmla="*/ 1 h 2"/>
                  <a:gd name="T60" fmla="*/ 5 w 8"/>
                  <a:gd name="T61" fmla="*/ 1 h 2"/>
                  <a:gd name="T62" fmla="*/ 5 w 8"/>
                  <a:gd name="T63" fmla="*/ 1 h 2"/>
                  <a:gd name="T64" fmla="*/ 5 w 8"/>
                  <a:gd name="T65" fmla="*/ 1 h 2"/>
                  <a:gd name="T66" fmla="*/ 5 w 8"/>
                  <a:gd name="T67" fmla="*/ 1 h 2"/>
                  <a:gd name="T68" fmla="*/ 5 w 8"/>
                  <a:gd name="T69" fmla="*/ 1 h 2"/>
                  <a:gd name="T70" fmla="*/ 5 w 8"/>
                  <a:gd name="T71" fmla="*/ 1 h 2"/>
                  <a:gd name="T72" fmla="*/ 6 w 8"/>
                  <a:gd name="T73" fmla="*/ 1 h 2"/>
                  <a:gd name="T74" fmla="*/ 6 w 8"/>
                  <a:gd name="T75" fmla="*/ 1 h 2"/>
                  <a:gd name="T76" fmla="*/ 6 w 8"/>
                  <a:gd name="T77" fmla="*/ 1 h 2"/>
                  <a:gd name="T78" fmla="*/ 6 w 8"/>
                  <a:gd name="T79" fmla="*/ 1 h 2"/>
                  <a:gd name="T80" fmla="*/ 6 w 8"/>
                  <a:gd name="T81" fmla="*/ 1 h 2"/>
                  <a:gd name="T82" fmla="*/ 7 w 8"/>
                  <a:gd name="T83" fmla="*/ 1 h 2"/>
                  <a:gd name="T84" fmla="*/ 7 w 8"/>
                  <a:gd name="T85" fmla="*/ 1 h 2"/>
                  <a:gd name="T86" fmla="*/ 7 w 8"/>
                  <a:gd name="T87" fmla="*/ 2 h 2"/>
                  <a:gd name="T88" fmla="*/ 7 w 8"/>
                  <a:gd name="T89" fmla="*/ 2 h 2"/>
                  <a:gd name="T90" fmla="*/ 8 w 8"/>
                  <a:gd name="T91" fmla="*/ 2 h 2"/>
                  <a:gd name="T92" fmla="*/ 8 w 8"/>
                  <a:gd name="T93" fmla="*/ 2 h 2"/>
                  <a:gd name="T94" fmla="*/ 8 w 8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04" name="Freeform 280"/>
              <p:cNvSpPr>
                <a:spLocks/>
              </p:cNvSpPr>
              <p:nvPr/>
            </p:nvSpPr>
            <p:spPr bwMode="auto">
              <a:xfrm>
                <a:off x="2551" y="3876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0 w 8"/>
                  <a:gd name="T5" fmla="*/ 0 h 1"/>
                  <a:gd name="T6" fmla="*/ 0 w 8"/>
                  <a:gd name="T7" fmla="*/ 0 h 1"/>
                  <a:gd name="T8" fmla="*/ 1 w 8"/>
                  <a:gd name="T9" fmla="*/ 0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0 h 1"/>
                  <a:gd name="T16" fmla="*/ 1 w 8"/>
                  <a:gd name="T17" fmla="*/ 0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0 h 1"/>
                  <a:gd name="T24" fmla="*/ 2 w 8"/>
                  <a:gd name="T25" fmla="*/ 0 h 1"/>
                  <a:gd name="T26" fmla="*/ 2 w 8"/>
                  <a:gd name="T27" fmla="*/ 0 h 1"/>
                  <a:gd name="T28" fmla="*/ 2 w 8"/>
                  <a:gd name="T29" fmla="*/ 0 h 1"/>
                  <a:gd name="T30" fmla="*/ 2 w 8"/>
                  <a:gd name="T31" fmla="*/ 0 h 1"/>
                  <a:gd name="T32" fmla="*/ 2 w 8"/>
                  <a:gd name="T33" fmla="*/ 0 h 1"/>
                  <a:gd name="T34" fmla="*/ 2 w 8"/>
                  <a:gd name="T35" fmla="*/ 0 h 1"/>
                  <a:gd name="T36" fmla="*/ 2 w 8"/>
                  <a:gd name="T37" fmla="*/ 0 h 1"/>
                  <a:gd name="T38" fmla="*/ 3 w 8"/>
                  <a:gd name="T39" fmla="*/ 1 h 1"/>
                  <a:gd name="T40" fmla="*/ 3 w 8"/>
                  <a:gd name="T41" fmla="*/ 1 h 1"/>
                  <a:gd name="T42" fmla="*/ 3 w 8"/>
                  <a:gd name="T43" fmla="*/ 1 h 1"/>
                  <a:gd name="T44" fmla="*/ 3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1 h 1"/>
                  <a:gd name="T52" fmla="*/ 4 w 8"/>
                  <a:gd name="T53" fmla="*/ 1 h 1"/>
                  <a:gd name="T54" fmla="*/ 4 w 8"/>
                  <a:gd name="T55" fmla="*/ 0 h 1"/>
                  <a:gd name="T56" fmla="*/ 4 w 8"/>
                  <a:gd name="T57" fmla="*/ 0 h 1"/>
                  <a:gd name="T58" fmla="*/ 5 w 8"/>
                  <a:gd name="T59" fmla="*/ 0 h 1"/>
                  <a:gd name="T60" fmla="*/ 5 w 8"/>
                  <a:gd name="T61" fmla="*/ 0 h 1"/>
                  <a:gd name="T62" fmla="*/ 5 w 8"/>
                  <a:gd name="T63" fmla="*/ 0 h 1"/>
                  <a:gd name="T64" fmla="*/ 5 w 8"/>
                  <a:gd name="T65" fmla="*/ 0 h 1"/>
                  <a:gd name="T66" fmla="*/ 5 w 8"/>
                  <a:gd name="T67" fmla="*/ 0 h 1"/>
                  <a:gd name="T68" fmla="*/ 5 w 8"/>
                  <a:gd name="T69" fmla="*/ 0 h 1"/>
                  <a:gd name="T70" fmla="*/ 6 w 8"/>
                  <a:gd name="T71" fmla="*/ 0 h 1"/>
                  <a:gd name="T72" fmla="*/ 6 w 8"/>
                  <a:gd name="T73" fmla="*/ 1 h 1"/>
                  <a:gd name="T74" fmla="*/ 6 w 8"/>
                  <a:gd name="T75" fmla="*/ 1 h 1"/>
                  <a:gd name="T76" fmla="*/ 6 w 8"/>
                  <a:gd name="T77" fmla="*/ 1 h 1"/>
                  <a:gd name="T78" fmla="*/ 6 w 8"/>
                  <a:gd name="T79" fmla="*/ 0 h 1"/>
                  <a:gd name="T80" fmla="*/ 7 w 8"/>
                  <a:gd name="T81" fmla="*/ 1 h 1"/>
                  <a:gd name="T82" fmla="*/ 7 w 8"/>
                  <a:gd name="T83" fmla="*/ 1 h 1"/>
                  <a:gd name="T84" fmla="*/ 7 w 8"/>
                  <a:gd name="T85" fmla="*/ 1 h 1"/>
                  <a:gd name="T86" fmla="*/ 7 w 8"/>
                  <a:gd name="T87" fmla="*/ 1 h 1"/>
                  <a:gd name="T88" fmla="*/ 7 w 8"/>
                  <a:gd name="T89" fmla="*/ 1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06" name="Freeform 281"/>
              <p:cNvSpPr>
                <a:spLocks/>
              </p:cNvSpPr>
              <p:nvPr/>
            </p:nvSpPr>
            <p:spPr bwMode="auto">
              <a:xfrm>
                <a:off x="2559" y="3877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0 w 8"/>
                  <a:gd name="T3" fmla="*/ 1 w 8"/>
                  <a:gd name="T4" fmla="*/ 1 w 8"/>
                  <a:gd name="T5" fmla="*/ 1 w 8"/>
                  <a:gd name="T6" fmla="*/ 1 w 8"/>
                  <a:gd name="T7" fmla="*/ 1 w 8"/>
                  <a:gd name="T8" fmla="*/ 2 w 8"/>
                  <a:gd name="T9" fmla="*/ 2 w 8"/>
                  <a:gd name="T10" fmla="*/ 2 w 8"/>
                  <a:gd name="T11" fmla="*/ 2 w 8"/>
                  <a:gd name="T12" fmla="*/ 2 w 8"/>
                  <a:gd name="T13" fmla="*/ 2 w 8"/>
                  <a:gd name="T14" fmla="*/ 3 w 8"/>
                  <a:gd name="T15" fmla="*/ 3 w 8"/>
                  <a:gd name="T16" fmla="*/ 3 w 8"/>
                  <a:gd name="T17" fmla="*/ 3 w 8"/>
                  <a:gd name="T18" fmla="*/ 3 w 8"/>
                  <a:gd name="T19" fmla="*/ 3 w 8"/>
                  <a:gd name="T20" fmla="*/ 3 w 8"/>
                  <a:gd name="T21" fmla="*/ 4 w 8"/>
                  <a:gd name="T22" fmla="*/ 4 w 8"/>
                  <a:gd name="T23" fmla="*/ 4 w 8"/>
                  <a:gd name="T24" fmla="*/ 4 w 8"/>
                  <a:gd name="T25" fmla="*/ 4 w 8"/>
                  <a:gd name="T26" fmla="*/ 4 w 8"/>
                  <a:gd name="T27" fmla="*/ 4 w 8"/>
                  <a:gd name="T28" fmla="*/ 5 w 8"/>
                  <a:gd name="T29" fmla="*/ 5 w 8"/>
                  <a:gd name="T30" fmla="*/ 5 w 8"/>
                  <a:gd name="T31" fmla="*/ 5 w 8"/>
                  <a:gd name="T32" fmla="*/ 5 w 8"/>
                  <a:gd name="T33" fmla="*/ 6 w 8"/>
                  <a:gd name="T34" fmla="*/ 6 w 8"/>
                  <a:gd name="T35" fmla="*/ 6 w 8"/>
                  <a:gd name="T36" fmla="*/ 7 w 8"/>
                  <a:gd name="T37" fmla="*/ 7 w 8"/>
                  <a:gd name="T38" fmla="*/ 7 w 8"/>
                  <a:gd name="T39" fmla="*/ 7 w 8"/>
                  <a:gd name="T40" fmla="*/ 7 w 8"/>
                  <a:gd name="T41" fmla="*/ 7 w 8"/>
                  <a:gd name="T42" fmla="*/ 7 w 8"/>
                  <a:gd name="T43" fmla="*/ 7 w 8"/>
                  <a:gd name="T44" fmla="*/ 7 w 8"/>
                  <a:gd name="T45" fmla="*/ 7 w 8"/>
                  <a:gd name="T46" fmla="*/ 8 w 8"/>
                  <a:gd name="T47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2" name="Freeform 282"/>
              <p:cNvSpPr>
                <a:spLocks/>
              </p:cNvSpPr>
              <p:nvPr/>
            </p:nvSpPr>
            <p:spPr bwMode="auto">
              <a:xfrm>
                <a:off x="2567" y="3877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0 w 7"/>
                  <a:gd name="T5" fmla="*/ 0 h 2"/>
                  <a:gd name="T6" fmla="*/ 1 w 7"/>
                  <a:gd name="T7" fmla="*/ 0 h 2"/>
                  <a:gd name="T8" fmla="*/ 1 w 7"/>
                  <a:gd name="T9" fmla="*/ 0 h 2"/>
                  <a:gd name="T10" fmla="*/ 1 w 7"/>
                  <a:gd name="T11" fmla="*/ 1 h 2"/>
                  <a:gd name="T12" fmla="*/ 1 w 7"/>
                  <a:gd name="T13" fmla="*/ 1 h 2"/>
                  <a:gd name="T14" fmla="*/ 1 w 7"/>
                  <a:gd name="T15" fmla="*/ 1 h 2"/>
                  <a:gd name="T16" fmla="*/ 1 w 7"/>
                  <a:gd name="T17" fmla="*/ 0 h 2"/>
                  <a:gd name="T18" fmla="*/ 1 w 7"/>
                  <a:gd name="T19" fmla="*/ 0 h 2"/>
                  <a:gd name="T20" fmla="*/ 1 w 7"/>
                  <a:gd name="T21" fmla="*/ 0 h 2"/>
                  <a:gd name="T22" fmla="*/ 2 w 7"/>
                  <a:gd name="T23" fmla="*/ 0 h 2"/>
                  <a:gd name="T24" fmla="*/ 2 w 7"/>
                  <a:gd name="T25" fmla="*/ 0 h 2"/>
                  <a:gd name="T26" fmla="*/ 2 w 7"/>
                  <a:gd name="T27" fmla="*/ 1 h 2"/>
                  <a:gd name="T28" fmla="*/ 2 w 7"/>
                  <a:gd name="T29" fmla="*/ 1 h 2"/>
                  <a:gd name="T30" fmla="*/ 2 w 7"/>
                  <a:gd name="T31" fmla="*/ 1 h 2"/>
                  <a:gd name="T32" fmla="*/ 3 w 7"/>
                  <a:gd name="T33" fmla="*/ 1 h 2"/>
                  <a:gd name="T34" fmla="*/ 3 w 7"/>
                  <a:gd name="T35" fmla="*/ 1 h 2"/>
                  <a:gd name="T36" fmla="*/ 3 w 7"/>
                  <a:gd name="T37" fmla="*/ 1 h 2"/>
                  <a:gd name="T38" fmla="*/ 3 w 7"/>
                  <a:gd name="T39" fmla="*/ 0 h 2"/>
                  <a:gd name="T40" fmla="*/ 3 w 7"/>
                  <a:gd name="T41" fmla="*/ 0 h 2"/>
                  <a:gd name="T42" fmla="*/ 3 w 7"/>
                  <a:gd name="T43" fmla="*/ 0 h 2"/>
                  <a:gd name="T44" fmla="*/ 4 w 7"/>
                  <a:gd name="T45" fmla="*/ 1 h 2"/>
                  <a:gd name="T46" fmla="*/ 4 w 7"/>
                  <a:gd name="T47" fmla="*/ 1 h 2"/>
                  <a:gd name="T48" fmla="*/ 4 w 7"/>
                  <a:gd name="T49" fmla="*/ 1 h 2"/>
                  <a:gd name="T50" fmla="*/ 4 w 7"/>
                  <a:gd name="T51" fmla="*/ 1 h 2"/>
                  <a:gd name="T52" fmla="*/ 4 w 7"/>
                  <a:gd name="T53" fmla="*/ 1 h 2"/>
                  <a:gd name="T54" fmla="*/ 4 w 7"/>
                  <a:gd name="T55" fmla="*/ 1 h 2"/>
                  <a:gd name="T56" fmla="*/ 4 w 7"/>
                  <a:gd name="T57" fmla="*/ 1 h 2"/>
                  <a:gd name="T58" fmla="*/ 4 w 7"/>
                  <a:gd name="T59" fmla="*/ 1 h 2"/>
                  <a:gd name="T60" fmla="*/ 4 w 7"/>
                  <a:gd name="T61" fmla="*/ 1 h 2"/>
                  <a:gd name="T62" fmla="*/ 5 w 7"/>
                  <a:gd name="T63" fmla="*/ 1 h 2"/>
                  <a:gd name="T64" fmla="*/ 5 w 7"/>
                  <a:gd name="T65" fmla="*/ 1 h 2"/>
                  <a:gd name="T66" fmla="*/ 5 w 7"/>
                  <a:gd name="T67" fmla="*/ 1 h 2"/>
                  <a:gd name="T68" fmla="*/ 5 w 7"/>
                  <a:gd name="T69" fmla="*/ 1 h 2"/>
                  <a:gd name="T70" fmla="*/ 5 w 7"/>
                  <a:gd name="T71" fmla="*/ 1 h 2"/>
                  <a:gd name="T72" fmla="*/ 5 w 7"/>
                  <a:gd name="T73" fmla="*/ 1 h 2"/>
                  <a:gd name="T74" fmla="*/ 5 w 7"/>
                  <a:gd name="T75" fmla="*/ 1 h 2"/>
                  <a:gd name="T76" fmla="*/ 6 w 7"/>
                  <a:gd name="T77" fmla="*/ 1 h 2"/>
                  <a:gd name="T78" fmla="*/ 6 w 7"/>
                  <a:gd name="T79" fmla="*/ 1 h 2"/>
                  <a:gd name="T80" fmla="*/ 6 w 7"/>
                  <a:gd name="T81" fmla="*/ 0 h 2"/>
                  <a:gd name="T82" fmla="*/ 6 w 7"/>
                  <a:gd name="T83" fmla="*/ 0 h 2"/>
                  <a:gd name="T84" fmla="*/ 6 w 7"/>
                  <a:gd name="T85" fmla="*/ 1 h 2"/>
                  <a:gd name="T86" fmla="*/ 6 w 7"/>
                  <a:gd name="T87" fmla="*/ 1 h 2"/>
                  <a:gd name="T88" fmla="*/ 6 w 7"/>
                  <a:gd name="T89" fmla="*/ 1 h 2"/>
                  <a:gd name="T90" fmla="*/ 6 w 7"/>
                  <a:gd name="T91" fmla="*/ 1 h 2"/>
                  <a:gd name="T92" fmla="*/ 7 w 7"/>
                  <a:gd name="T93" fmla="*/ 1 h 2"/>
                  <a:gd name="T94" fmla="*/ 7 w 7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8" name="Freeform 283"/>
              <p:cNvSpPr>
                <a:spLocks/>
              </p:cNvSpPr>
              <p:nvPr/>
            </p:nvSpPr>
            <p:spPr bwMode="auto">
              <a:xfrm>
                <a:off x="2574" y="3878"/>
                <a:ext cx="7" cy="1"/>
              </a:xfrm>
              <a:custGeom>
                <a:avLst/>
                <a:gdLst>
                  <a:gd name="T0" fmla="*/ 0 w 7"/>
                  <a:gd name="T1" fmla="*/ 1 h 1"/>
                  <a:gd name="T2" fmla="*/ 0 w 7"/>
                  <a:gd name="T3" fmla="*/ 1 h 1"/>
                  <a:gd name="T4" fmla="*/ 0 w 7"/>
                  <a:gd name="T5" fmla="*/ 1 h 1"/>
                  <a:gd name="T6" fmla="*/ 0 w 7"/>
                  <a:gd name="T7" fmla="*/ 1 h 1"/>
                  <a:gd name="T8" fmla="*/ 1 w 7"/>
                  <a:gd name="T9" fmla="*/ 1 h 1"/>
                  <a:gd name="T10" fmla="*/ 1 w 7"/>
                  <a:gd name="T11" fmla="*/ 1 h 1"/>
                  <a:gd name="T12" fmla="*/ 1 w 7"/>
                  <a:gd name="T13" fmla="*/ 1 h 1"/>
                  <a:gd name="T14" fmla="*/ 1 w 7"/>
                  <a:gd name="T15" fmla="*/ 1 h 1"/>
                  <a:gd name="T16" fmla="*/ 1 w 7"/>
                  <a:gd name="T17" fmla="*/ 1 h 1"/>
                  <a:gd name="T18" fmla="*/ 1 w 7"/>
                  <a:gd name="T19" fmla="*/ 1 h 1"/>
                  <a:gd name="T20" fmla="*/ 2 w 7"/>
                  <a:gd name="T21" fmla="*/ 1 h 1"/>
                  <a:gd name="T22" fmla="*/ 2 w 7"/>
                  <a:gd name="T23" fmla="*/ 0 h 1"/>
                  <a:gd name="T24" fmla="*/ 2 w 7"/>
                  <a:gd name="T25" fmla="*/ 1 h 1"/>
                  <a:gd name="T26" fmla="*/ 2 w 7"/>
                  <a:gd name="T27" fmla="*/ 1 h 1"/>
                  <a:gd name="T28" fmla="*/ 2 w 7"/>
                  <a:gd name="T29" fmla="*/ 0 h 1"/>
                  <a:gd name="T30" fmla="*/ 2 w 7"/>
                  <a:gd name="T31" fmla="*/ 0 h 1"/>
                  <a:gd name="T32" fmla="*/ 3 w 7"/>
                  <a:gd name="T33" fmla="*/ 1 h 1"/>
                  <a:gd name="T34" fmla="*/ 3 w 7"/>
                  <a:gd name="T35" fmla="*/ 1 h 1"/>
                  <a:gd name="T36" fmla="*/ 3 w 7"/>
                  <a:gd name="T37" fmla="*/ 1 h 1"/>
                  <a:gd name="T38" fmla="*/ 3 w 7"/>
                  <a:gd name="T39" fmla="*/ 1 h 1"/>
                  <a:gd name="T40" fmla="*/ 3 w 7"/>
                  <a:gd name="T41" fmla="*/ 1 h 1"/>
                  <a:gd name="T42" fmla="*/ 3 w 7"/>
                  <a:gd name="T43" fmla="*/ 1 h 1"/>
                  <a:gd name="T44" fmla="*/ 4 w 7"/>
                  <a:gd name="T45" fmla="*/ 1 h 1"/>
                  <a:gd name="T46" fmla="*/ 4 w 7"/>
                  <a:gd name="T47" fmla="*/ 1 h 1"/>
                  <a:gd name="T48" fmla="*/ 4 w 7"/>
                  <a:gd name="T49" fmla="*/ 1 h 1"/>
                  <a:gd name="T50" fmla="*/ 4 w 7"/>
                  <a:gd name="T51" fmla="*/ 0 h 1"/>
                  <a:gd name="T52" fmla="*/ 4 w 7"/>
                  <a:gd name="T53" fmla="*/ 0 h 1"/>
                  <a:gd name="T54" fmla="*/ 4 w 7"/>
                  <a:gd name="T55" fmla="*/ 1 h 1"/>
                  <a:gd name="T56" fmla="*/ 4 w 7"/>
                  <a:gd name="T57" fmla="*/ 1 h 1"/>
                  <a:gd name="T58" fmla="*/ 5 w 7"/>
                  <a:gd name="T59" fmla="*/ 1 h 1"/>
                  <a:gd name="T60" fmla="*/ 5 w 7"/>
                  <a:gd name="T61" fmla="*/ 1 h 1"/>
                  <a:gd name="T62" fmla="*/ 5 w 7"/>
                  <a:gd name="T63" fmla="*/ 1 h 1"/>
                  <a:gd name="T64" fmla="*/ 5 w 7"/>
                  <a:gd name="T65" fmla="*/ 1 h 1"/>
                  <a:gd name="T66" fmla="*/ 5 w 7"/>
                  <a:gd name="T67" fmla="*/ 1 h 1"/>
                  <a:gd name="T68" fmla="*/ 6 w 7"/>
                  <a:gd name="T69" fmla="*/ 1 h 1"/>
                  <a:gd name="T70" fmla="*/ 6 w 7"/>
                  <a:gd name="T71" fmla="*/ 1 h 1"/>
                  <a:gd name="T72" fmla="*/ 6 w 7"/>
                  <a:gd name="T73" fmla="*/ 1 h 1"/>
                  <a:gd name="T74" fmla="*/ 6 w 7"/>
                  <a:gd name="T75" fmla="*/ 1 h 1"/>
                  <a:gd name="T76" fmla="*/ 6 w 7"/>
                  <a:gd name="T77" fmla="*/ 1 h 1"/>
                  <a:gd name="T78" fmla="*/ 7 w 7"/>
                  <a:gd name="T79" fmla="*/ 1 h 1"/>
                  <a:gd name="T80" fmla="*/ 7 w 7"/>
                  <a:gd name="T81" fmla="*/ 1 h 1"/>
                  <a:gd name="T82" fmla="*/ 7 w 7"/>
                  <a:gd name="T83" fmla="*/ 1 h 1"/>
                  <a:gd name="T84" fmla="*/ 7 w 7"/>
                  <a:gd name="T85" fmla="*/ 1 h 1"/>
                  <a:gd name="T86" fmla="*/ 7 w 7"/>
                  <a:gd name="T87" fmla="*/ 1 h 1"/>
                  <a:gd name="T88" fmla="*/ 7 w 7"/>
                  <a:gd name="T89" fmla="*/ 1 h 1"/>
                  <a:gd name="T90" fmla="*/ 7 w 7"/>
                  <a:gd name="T91" fmla="*/ 1 h 1"/>
                  <a:gd name="T92" fmla="*/ 7 w 7"/>
                  <a:gd name="T93" fmla="*/ 1 h 1"/>
                  <a:gd name="T94" fmla="*/ 7 w 7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4" name="Freeform 284"/>
              <p:cNvSpPr>
                <a:spLocks/>
              </p:cNvSpPr>
              <p:nvPr/>
            </p:nvSpPr>
            <p:spPr bwMode="auto">
              <a:xfrm>
                <a:off x="2581" y="3878"/>
                <a:ext cx="9" cy="1"/>
              </a:xfrm>
              <a:custGeom>
                <a:avLst/>
                <a:gdLst>
                  <a:gd name="T0" fmla="*/ 1 w 9"/>
                  <a:gd name="T1" fmla="*/ 1 h 1"/>
                  <a:gd name="T2" fmla="*/ 1 w 9"/>
                  <a:gd name="T3" fmla="*/ 1 h 1"/>
                  <a:gd name="T4" fmla="*/ 1 w 9"/>
                  <a:gd name="T5" fmla="*/ 1 h 1"/>
                  <a:gd name="T6" fmla="*/ 2 w 9"/>
                  <a:gd name="T7" fmla="*/ 1 h 1"/>
                  <a:gd name="T8" fmla="*/ 2 w 9"/>
                  <a:gd name="T9" fmla="*/ 1 h 1"/>
                  <a:gd name="T10" fmla="*/ 2 w 9"/>
                  <a:gd name="T11" fmla="*/ 1 h 1"/>
                  <a:gd name="T12" fmla="*/ 2 w 9"/>
                  <a:gd name="T13" fmla="*/ 1 h 1"/>
                  <a:gd name="T14" fmla="*/ 2 w 9"/>
                  <a:gd name="T15" fmla="*/ 1 h 1"/>
                  <a:gd name="T16" fmla="*/ 2 w 9"/>
                  <a:gd name="T17" fmla="*/ 1 h 1"/>
                  <a:gd name="T18" fmla="*/ 2 w 9"/>
                  <a:gd name="T19" fmla="*/ 1 h 1"/>
                  <a:gd name="T20" fmla="*/ 2 w 9"/>
                  <a:gd name="T21" fmla="*/ 1 h 1"/>
                  <a:gd name="T22" fmla="*/ 3 w 9"/>
                  <a:gd name="T23" fmla="*/ 1 h 1"/>
                  <a:gd name="T24" fmla="*/ 3 w 9"/>
                  <a:gd name="T25" fmla="*/ 1 h 1"/>
                  <a:gd name="T26" fmla="*/ 3 w 9"/>
                  <a:gd name="T27" fmla="*/ 1 h 1"/>
                  <a:gd name="T28" fmla="*/ 3 w 9"/>
                  <a:gd name="T29" fmla="*/ 1 h 1"/>
                  <a:gd name="T30" fmla="*/ 3 w 9"/>
                  <a:gd name="T31" fmla="*/ 1 h 1"/>
                  <a:gd name="T32" fmla="*/ 3 w 9"/>
                  <a:gd name="T33" fmla="*/ 1 h 1"/>
                  <a:gd name="T34" fmla="*/ 4 w 9"/>
                  <a:gd name="T35" fmla="*/ 1 h 1"/>
                  <a:gd name="T36" fmla="*/ 4 w 9"/>
                  <a:gd name="T37" fmla="*/ 1 h 1"/>
                  <a:gd name="T38" fmla="*/ 4 w 9"/>
                  <a:gd name="T39" fmla="*/ 1 h 1"/>
                  <a:gd name="T40" fmla="*/ 4 w 9"/>
                  <a:gd name="T41" fmla="*/ 1 h 1"/>
                  <a:gd name="T42" fmla="*/ 4 w 9"/>
                  <a:gd name="T43" fmla="*/ 1 h 1"/>
                  <a:gd name="T44" fmla="*/ 4 w 9"/>
                  <a:gd name="T45" fmla="*/ 1 h 1"/>
                  <a:gd name="T46" fmla="*/ 5 w 9"/>
                  <a:gd name="T47" fmla="*/ 1 h 1"/>
                  <a:gd name="T48" fmla="*/ 5 w 9"/>
                  <a:gd name="T49" fmla="*/ 1 h 1"/>
                  <a:gd name="T50" fmla="*/ 5 w 9"/>
                  <a:gd name="T51" fmla="*/ 1 h 1"/>
                  <a:gd name="T52" fmla="*/ 5 w 9"/>
                  <a:gd name="T53" fmla="*/ 1 h 1"/>
                  <a:gd name="T54" fmla="*/ 5 w 9"/>
                  <a:gd name="T55" fmla="*/ 1 h 1"/>
                  <a:gd name="T56" fmla="*/ 5 w 9"/>
                  <a:gd name="T57" fmla="*/ 1 h 1"/>
                  <a:gd name="T58" fmla="*/ 5 w 9"/>
                  <a:gd name="T59" fmla="*/ 1 h 1"/>
                  <a:gd name="T60" fmla="*/ 5 w 9"/>
                  <a:gd name="T61" fmla="*/ 1 h 1"/>
                  <a:gd name="T62" fmla="*/ 6 w 9"/>
                  <a:gd name="T63" fmla="*/ 1 h 1"/>
                  <a:gd name="T64" fmla="*/ 6 w 9"/>
                  <a:gd name="T65" fmla="*/ 1 h 1"/>
                  <a:gd name="T66" fmla="*/ 6 w 9"/>
                  <a:gd name="T67" fmla="*/ 1 h 1"/>
                  <a:gd name="T68" fmla="*/ 6 w 9"/>
                  <a:gd name="T69" fmla="*/ 1 h 1"/>
                  <a:gd name="T70" fmla="*/ 7 w 9"/>
                  <a:gd name="T71" fmla="*/ 1 h 1"/>
                  <a:gd name="T72" fmla="*/ 7 w 9"/>
                  <a:gd name="T73" fmla="*/ 1 h 1"/>
                  <a:gd name="T74" fmla="*/ 7 w 9"/>
                  <a:gd name="T75" fmla="*/ 1 h 1"/>
                  <a:gd name="T76" fmla="*/ 7 w 9"/>
                  <a:gd name="T77" fmla="*/ 1 h 1"/>
                  <a:gd name="T78" fmla="*/ 7 w 9"/>
                  <a:gd name="T79" fmla="*/ 1 h 1"/>
                  <a:gd name="T80" fmla="*/ 7 w 9"/>
                  <a:gd name="T81" fmla="*/ 1 h 1"/>
                  <a:gd name="T82" fmla="*/ 7 w 9"/>
                  <a:gd name="T83" fmla="*/ 1 h 1"/>
                  <a:gd name="T84" fmla="*/ 7 w 9"/>
                  <a:gd name="T85" fmla="*/ 1 h 1"/>
                  <a:gd name="T86" fmla="*/ 8 w 9"/>
                  <a:gd name="T87" fmla="*/ 1 h 1"/>
                  <a:gd name="T88" fmla="*/ 8 w 9"/>
                  <a:gd name="T89" fmla="*/ 1 h 1"/>
                  <a:gd name="T90" fmla="*/ 8 w 9"/>
                  <a:gd name="T91" fmla="*/ 1 h 1"/>
                  <a:gd name="T92" fmla="*/ 8 w 9"/>
                  <a:gd name="T93" fmla="*/ 1 h 1"/>
                  <a:gd name="T94" fmla="*/ 9 w 9"/>
                  <a:gd name="T95" fmla="*/ 1 h 1"/>
                  <a:gd name="T96" fmla="*/ 9 w 9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0" name="Freeform 285"/>
              <p:cNvSpPr>
                <a:spLocks/>
              </p:cNvSpPr>
              <p:nvPr/>
            </p:nvSpPr>
            <p:spPr bwMode="auto">
              <a:xfrm>
                <a:off x="2590" y="387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0 w 7"/>
                  <a:gd name="T5" fmla="*/ 0 h 1"/>
                  <a:gd name="T6" fmla="*/ 0 w 7"/>
                  <a:gd name="T7" fmla="*/ 0 h 1"/>
                  <a:gd name="T8" fmla="*/ 0 w 7"/>
                  <a:gd name="T9" fmla="*/ 0 h 1"/>
                  <a:gd name="T10" fmla="*/ 1 w 7"/>
                  <a:gd name="T11" fmla="*/ 0 h 1"/>
                  <a:gd name="T12" fmla="*/ 1 w 7"/>
                  <a:gd name="T13" fmla="*/ 0 h 1"/>
                  <a:gd name="T14" fmla="*/ 1 w 7"/>
                  <a:gd name="T15" fmla="*/ 0 h 1"/>
                  <a:gd name="T16" fmla="*/ 1 w 7"/>
                  <a:gd name="T17" fmla="*/ 0 h 1"/>
                  <a:gd name="T18" fmla="*/ 1 w 7"/>
                  <a:gd name="T19" fmla="*/ 0 h 1"/>
                  <a:gd name="T20" fmla="*/ 1 w 7"/>
                  <a:gd name="T21" fmla="*/ 0 h 1"/>
                  <a:gd name="T22" fmla="*/ 1 w 7"/>
                  <a:gd name="T23" fmla="*/ 0 h 1"/>
                  <a:gd name="T24" fmla="*/ 1 w 7"/>
                  <a:gd name="T25" fmla="*/ 0 h 1"/>
                  <a:gd name="T26" fmla="*/ 2 w 7"/>
                  <a:gd name="T27" fmla="*/ 0 h 1"/>
                  <a:gd name="T28" fmla="*/ 2 w 7"/>
                  <a:gd name="T29" fmla="*/ 0 h 1"/>
                  <a:gd name="T30" fmla="*/ 2 w 7"/>
                  <a:gd name="T31" fmla="*/ 1 h 1"/>
                  <a:gd name="T32" fmla="*/ 2 w 7"/>
                  <a:gd name="T33" fmla="*/ 0 h 1"/>
                  <a:gd name="T34" fmla="*/ 2 w 7"/>
                  <a:gd name="T35" fmla="*/ 0 h 1"/>
                  <a:gd name="T36" fmla="*/ 2 w 7"/>
                  <a:gd name="T37" fmla="*/ 0 h 1"/>
                  <a:gd name="T38" fmla="*/ 2 w 7"/>
                  <a:gd name="T39" fmla="*/ 0 h 1"/>
                  <a:gd name="T40" fmla="*/ 3 w 7"/>
                  <a:gd name="T41" fmla="*/ 0 h 1"/>
                  <a:gd name="T42" fmla="*/ 3 w 7"/>
                  <a:gd name="T43" fmla="*/ 0 h 1"/>
                  <a:gd name="T44" fmla="*/ 3 w 7"/>
                  <a:gd name="T45" fmla="*/ 0 h 1"/>
                  <a:gd name="T46" fmla="*/ 3 w 7"/>
                  <a:gd name="T47" fmla="*/ 0 h 1"/>
                  <a:gd name="T48" fmla="*/ 3 w 7"/>
                  <a:gd name="T49" fmla="*/ 0 h 1"/>
                  <a:gd name="T50" fmla="*/ 3 w 7"/>
                  <a:gd name="T51" fmla="*/ 0 h 1"/>
                  <a:gd name="T52" fmla="*/ 3 w 7"/>
                  <a:gd name="T53" fmla="*/ 0 h 1"/>
                  <a:gd name="T54" fmla="*/ 4 w 7"/>
                  <a:gd name="T55" fmla="*/ 0 h 1"/>
                  <a:gd name="T56" fmla="*/ 4 w 7"/>
                  <a:gd name="T57" fmla="*/ 0 h 1"/>
                  <a:gd name="T58" fmla="*/ 4 w 7"/>
                  <a:gd name="T59" fmla="*/ 0 h 1"/>
                  <a:gd name="T60" fmla="*/ 4 w 7"/>
                  <a:gd name="T61" fmla="*/ 0 h 1"/>
                  <a:gd name="T62" fmla="*/ 4 w 7"/>
                  <a:gd name="T63" fmla="*/ 0 h 1"/>
                  <a:gd name="T64" fmla="*/ 4 w 7"/>
                  <a:gd name="T65" fmla="*/ 0 h 1"/>
                  <a:gd name="T66" fmla="*/ 4 w 7"/>
                  <a:gd name="T67" fmla="*/ 0 h 1"/>
                  <a:gd name="T68" fmla="*/ 5 w 7"/>
                  <a:gd name="T69" fmla="*/ 0 h 1"/>
                  <a:gd name="T70" fmla="*/ 5 w 7"/>
                  <a:gd name="T71" fmla="*/ 0 h 1"/>
                  <a:gd name="T72" fmla="*/ 5 w 7"/>
                  <a:gd name="T73" fmla="*/ 0 h 1"/>
                  <a:gd name="T74" fmla="*/ 5 w 7"/>
                  <a:gd name="T75" fmla="*/ 0 h 1"/>
                  <a:gd name="T76" fmla="*/ 6 w 7"/>
                  <a:gd name="T77" fmla="*/ 0 h 1"/>
                  <a:gd name="T78" fmla="*/ 6 w 7"/>
                  <a:gd name="T79" fmla="*/ 0 h 1"/>
                  <a:gd name="T80" fmla="*/ 6 w 7"/>
                  <a:gd name="T81" fmla="*/ 0 h 1"/>
                  <a:gd name="T82" fmla="*/ 6 w 7"/>
                  <a:gd name="T83" fmla="*/ 0 h 1"/>
                  <a:gd name="T84" fmla="*/ 6 w 7"/>
                  <a:gd name="T85" fmla="*/ 0 h 1"/>
                  <a:gd name="T86" fmla="*/ 6 w 7"/>
                  <a:gd name="T87" fmla="*/ 0 h 1"/>
                  <a:gd name="T88" fmla="*/ 6 w 7"/>
                  <a:gd name="T89" fmla="*/ 0 h 1"/>
                  <a:gd name="T90" fmla="*/ 7 w 7"/>
                  <a:gd name="T91" fmla="*/ 0 h 1"/>
                  <a:gd name="T92" fmla="*/ 7 w 7"/>
                  <a:gd name="T93" fmla="*/ 0 h 1"/>
                  <a:gd name="T94" fmla="*/ 7 w 7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6" name="Freeform 286"/>
              <p:cNvSpPr>
                <a:spLocks/>
              </p:cNvSpPr>
              <p:nvPr/>
            </p:nvSpPr>
            <p:spPr bwMode="auto">
              <a:xfrm>
                <a:off x="2597" y="3879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0 w 8"/>
                  <a:gd name="T5" fmla="*/ 0 h 1"/>
                  <a:gd name="T6" fmla="*/ 0 w 8"/>
                  <a:gd name="T7" fmla="*/ 0 h 1"/>
                  <a:gd name="T8" fmla="*/ 1 w 8"/>
                  <a:gd name="T9" fmla="*/ 0 h 1"/>
                  <a:gd name="T10" fmla="*/ 1 w 8"/>
                  <a:gd name="T11" fmla="*/ 0 h 1"/>
                  <a:gd name="T12" fmla="*/ 1 w 8"/>
                  <a:gd name="T13" fmla="*/ 1 h 1"/>
                  <a:gd name="T14" fmla="*/ 1 w 8"/>
                  <a:gd name="T15" fmla="*/ 1 h 1"/>
                  <a:gd name="T16" fmla="*/ 1 w 8"/>
                  <a:gd name="T17" fmla="*/ 0 h 1"/>
                  <a:gd name="T18" fmla="*/ 1 w 8"/>
                  <a:gd name="T19" fmla="*/ 0 h 1"/>
                  <a:gd name="T20" fmla="*/ 1 w 8"/>
                  <a:gd name="T21" fmla="*/ 0 h 1"/>
                  <a:gd name="T22" fmla="*/ 1 w 8"/>
                  <a:gd name="T23" fmla="*/ 0 h 1"/>
                  <a:gd name="T24" fmla="*/ 1 w 8"/>
                  <a:gd name="T25" fmla="*/ 0 h 1"/>
                  <a:gd name="T26" fmla="*/ 2 w 8"/>
                  <a:gd name="T27" fmla="*/ 0 h 1"/>
                  <a:gd name="T28" fmla="*/ 2 w 8"/>
                  <a:gd name="T29" fmla="*/ 0 h 1"/>
                  <a:gd name="T30" fmla="*/ 2 w 8"/>
                  <a:gd name="T31" fmla="*/ 0 h 1"/>
                  <a:gd name="T32" fmla="*/ 2 w 8"/>
                  <a:gd name="T33" fmla="*/ 0 h 1"/>
                  <a:gd name="T34" fmla="*/ 3 w 8"/>
                  <a:gd name="T35" fmla="*/ 0 h 1"/>
                  <a:gd name="T36" fmla="*/ 3 w 8"/>
                  <a:gd name="T37" fmla="*/ 0 h 1"/>
                  <a:gd name="T38" fmla="*/ 3 w 8"/>
                  <a:gd name="T39" fmla="*/ 0 h 1"/>
                  <a:gd name="T40" fmla="*/ 3 w 8"/>
                  <a:gd name="T41" fmla="*/ 0 h 1"/>
                  <a:gd name="T42" fmla="*/ 3 w 8"/>
                  <a:gd name="T43" fmla="*/ 0 h 1"/>
                  <a:gd name="T44" fmla="*/ 4 w 8"/>
                  <a:gd name="T45" fmla="*/ 0 h 1"/>
                  <a:gd name="T46" fmla="*/ 4 w 8"/>
                  <a:gd name="T47" fmla="*/ 0 h 1"/>
                  <a:gd name="T48" fmla="*/ 4 w 8"/>
                  <a:gd name="T49" fmla="*/ 0 h 1"/>
                  <a:gd name="T50" fmla="*/ 4 w 8"/>
                  <a:gd name="T51" fmla="*/ 0 h 1"/>
                  <a:gd name="T52" fmla="*/ 4 w 8"/>
                  <a:gd name="T53" fmla="*/ 0 h 1"/>
                  <a:gd name="T54" fmla="*/ 4 w 8"/>
                  <a:gd name="T55" fmla="*/ 0 h 1"/>
                  <a:gd name="T56" fmla="*/ 4 w 8"/>
                  <a:gd name="T57" fmla="*/ 0 h 1"/>
                  <a:gd name="T58" fmla="*/ 4 w 8"/>
                  <a:gd name="T59" fmla="*/ 0 h 1"/>
                  <a:gd name="T60" fmla="*/ 5 w 8"/>
                  <a:gd name="T61" fmla="*/ 0 h 1"/>
                  <a:gd name="T62" fmla="*/ 5 w 8"/>
                  <a:gd name="T63" fmla="*/ 0 h 1"/>
                  <a:gd name="T64" fmla="*/ 5 w 8"/>
                  <a:gd name="T65" fmla="*/ 0 h 1"/>
                  <a:gd name="T66" fmla="*/ 5 w 8"/>
                  <a:gd name="T67" fmla="*/ 0 h 1"/>
                  <a:gd name="T68" fmla="*/ 6 w 8"/>
                  <a:gd name="T69" fmla="*/ 0 h 1"/>
                  <a:gd name="T70" fmla="*/ 6 w 8"/>
                  <a:gd name="T71" fmla="*/ 0 h 1"/>
                  <a:gd name="T72" fmla="*/ 6 w 8"/>
                  <a:gd name="T73" fmla="*/ 0 h 1"/>
                  <a:gd name="T74" fmla="*/ 6 w 8"/>
                  <a:gd name="T75" fmla="*/ 0 h 1"/>
                  <a:gd name="T76" fmla="*/ 6 w 8"/>
                  <a:gd name="T77" fmla="*/ 0 h 1"/>
                  <a:gd name="T78" fmla="*/ 6 w 8"/>
                  <a:gd name="T79" fmla="*/ 0 h 1"/>
                  <a:gd name="T80" fmla="*/ 6 w 8"/>
                  <a:gd name="T81" fmla="*/ 0 h 1"/>
                  <a:gd name="T82" fmla="*/ 6 w 8"/>
                  <a:gd name="T83" fmla="*/ 0 h 1"/>
                  <a:gd name="T84" fmla="*/ 6 w 8"/>
                  <a:gd name="T85" fmla="*/ 0 h 1"/>
                  <a:gd name="T86" fmla="*/ 7 w 8"/>
                  <a:gd name="T87" fmla="*/ 0 h 1"/>
                  <a:gd name="T88" fmla="*/ 7 w 8"/>
                  <a:gd name="T89" fmla="*/ 0 h 1"/>
                  <a:gd name="T90" fmla="*/ 7 w 8"/>
                  <a:gd name="T91" fmla="*/ 0 h 1"/>
                  <a:gd name="T92" fmla="*/ 7 w 8"/>
                  <a:gd name="T93" fmla="*/ 0 h 1"/>
                  <a:gd name="T94" fmla="*/ 8 w 8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3" name="Freeform 287"/>
              <p:cNvSpPr>
                <a:spLocks/>
              </p:cNvSpPr>
              <p:nvPr/>
            </p:nvSpPr>
            <p:spPr bwMode="auto">
              <a:xfrm>
                <a:off x="2605" y="387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0 w 7"/>
                  <a:gd name="T5" fmla="*/ 0 h 1"/>
                  <a:gd name="T6" fmla="*/ 0 w 7"/>
                  <a:gd name="T7" fmla="*/ 0 h 1"/>
                  <a:gd name="T8" fmla="*/ 0 w 7"/>
                  <a:gd name="T9" fmla="*/ 0 h 1"/>
                  <a:gd name="T10" fmla="*/ 1 w 7"/>
                  <a:gd name="T11" fmla="*/ 0 h 1"/>
                  <a:gd name="T12" fmla="*/ 1 w 7"/>
                  <a:gd name="T13" fmla="*/ 0 h 1"/>
                  <a:gd name="T14" fmla="*/ 1 w 7"/>
                  <a:gd name="T15" fmla="*/ 0 h 1"/>
                  <a:gd name="T16" fmla="*/ 1 w 7"/>
                  <a:gd name="T17" fmla="*/ 0 h 1"/>
                  <a:gd name="T18" fmla="*/ 1 w 7"/>
                  <a:gd name="T19" fmla="*/ 0 h 1"/>
                  <a:gd name="T20" fmla="*/ 1 w 7"/>
                  <a:gd name="T21" fmla="*/ 0 h 1"/>
                  <a:gd name="T22" fmla="*/ 1 w 7"/>
                  <a:gd name="T23" fmla="*/ 0 h 1"/>
                  <a:gd name="T24" fmla="*/ 2 w 7"/>
                  <a:gd name="T25" fmla="*/ 0 h 1"/>
                  <a:gd name="T26" fmla="*/ 2 w 7"/>
                  <a:gd name="T27" fmla="*/ 0 h 1"/>
                  <a:gd name="T28" fmla="*/ 2 w 7"/>
                  <a:gd name="T29" fmla="*/ 0 h 1"/>
                  <a:gd name="T30" fmla="*/ 2 w 7"/>
                  <a:gd name="T31" fmla="*/ 0 h 1"/>
                  <a:gd name="T32" fmla="*/ 2 w 7"/>
                  <a:gd name="T33" fmla="*/ 0 h 1"/>
                  <a:gd name="T34" fmla="*/ 2 w 7"/>
                  <a:gd name="T35" fmla="*/ 0 h 1"/>
                  <a:gd name="T36" fmla="*/ 2 w 7"/>
                  <a:gd name="T37" fmla="*/ 0 h 1"/>
                  <a:gd name="T38" fmla="*/ 3 w 7"/>
                  <a:gd name="T39" fmla="*/ 0 h 1"/>
                  <a:gd name="T40" fmla="*/ 3 w 7"/>
                  <a:gd name="T41" fmla="*/ 0 h 1"/>
                  <a:gd name="T42" fmla="*/ 3 w 7"/>
                  <a:gd name="T43" fmla="*/ 0 h 1"/>
                  <a:gd name="T44" fmla="*/ 3 w 7"/>
                  <a:gd name="T45" fmla="*/ 0 h 1"/>
                  <a:gd name="T46" fmla="*/ 3 w 7"/>
                  <a:gd name="T47" fmla="*/ 0 h 1"/>
                  <a:gd name="T48" fmla="*/ 3 w 7"/>
                  <a:gd name="T49" fmla="*/ 0 h 1"/>
                  <a:gd name="T50" fmla="*/ 4 w 7"/>
                  <a:gd name="T51" fmla="*/ 0 h 1"/>
                  <a:gd name="T52" fmla="*/ 4 w 7"/>
                  <a:gd name="T53" fmla="*/ 1 h 1"/>
                  <a:gd name="T54" fmla="*/ 4 w 7"/>
                  <a:gd name="T55" fmla="*/ 1 h 1"/>
                  <a:gd name="T56" fmla="*/ 4 w 7"/>
                  <a:gd name="T57" fmla="*/ 0 h 1"/>
                  <a:gd name="T58" fmla="*/ 5 w 7"/>
                  <a:gd name="T59" fmla="*/ 0 h 1"/>
                  <a:gd name="T60" fmla="*/ 5 w 7"/>
                  <a:gd name="T61" fmla="*/ 0 h 1"/>
                  <a:gd name="T62" fmla="*/ 5 w 7"/>
                  <a:gd name="T63" fmla="*/ 0 h 1"/>
                  <a:gd name="T64" fmla="*/ 5 w 7"/>
                  <a:gd name="T65" fmla="*/ 1 h 1"/>
                  <a:gd name="T66" fmla="*/ 5 w 7"/>
                  <a:gd name="T67" fmla="*/ 1 h 1"/>
                  <a:gd name="T68" fmla="*/ 5 w 7"/>
                  <a:gd name="T69" fmla="*/ 1 h 1"/>
                  <a:gd name="T70" fmla="*/ 6 w 7"/>
                  <a:gd name="T71" fmla="*/ 0 h 1"/>
                  <a:gd name="T72" fmla="*/ 6 w 7"/>
                  <a:gd name="T73" fmla="*/ 1 h 1"/>
                  <a:gd name="T74" fmla="*/ 6 w 7"/>
                  <a:gd name="T75" fmla="*/ 1 h 1"/>
                  <a:gd name="T76" fmla="*/ 6 w 7"/>
                  <a:gd name="T77" fmla="*/ 0 h 1"/>
                  <a:gd name="T78" fmla="*/ 6 w 7"/>
                  <a:gd name="T79" fmla="*/ 0 h 1"/>
                  <a:gd name="T80" fmla="*/ 6 w 7"/>
                  <a:gd name="T81" fmla="*/ 0 h 1"/>
                  <a:gd name="T82" fmla="*/ 6 w 7"/>
                  <a:gd name="T83" fmla="*/ 1 h 1"/>
                  <a:gd name="T84" fmla="*/ 6 w 7"/>
                  <a:gd name="T85" fmla="*/ 1 h 1"/>
                  <a:gd name="T86" fmla="*/ 7 w 7"/>
                  <a:gd name="T87" fmla="*/ 0 h 1"/>
                  <a:gd name="T88" fmla="*/ 7 w 7"/>
                  <a:gd name="T89" fmla="*/ 1 h 1"/>
                  <a:gd name="T90" fmla="*/ 7 w 7"/>
                  <a:gd name="T91" fmla="*/ 1 h 1"/>
                  <a:gd name="T92" fmla="*/ 7 w 7"/>
                  <a:gd name="T93" fmla="*/ 1 h 1"/>
                  <a:gd name="T94" fmla="*/ 7 w 7"/>
                  <a:gd name="T95" fmla="*/ 0 h 1"/>
                  <a:gd name="T96" fmla="*/ 7 w 7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6" name="Freeform 288"/>
              <p:cNvSpPr>
                <a:spLocks/>
              </p:cNvSpPr>
              <p:nvPr/>
            </p:nvSpPr>
            <p:spPr bwMode="auto">
              <a:xfrm>
                <a:off x="2612" y="3879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1 w 8"/>
                  <a:gd name="T3" fmla="*/ 0 h 1"/>
                  <a:gd name="T4" fmla="*/ 1 w 8"/>
                  <a:gd name="T5" fmla="*/ 0 h 1"/>
                  <a:gd name="T6" fmla="*/ 1 w 8"/>
                  <a:gd name="T7" fmla="*/ 0 h 1"/>
                  <a:gd name="T8" fmla="*/ 2 w 8"/>
                  <a:gd name="T9" fmla="*/ 1 h 1"/>
                  <a:gd name="T10" fmla="*/ 2 w 8"/>
                  <a:gd name="T11" fmla="*/ 1 h 1"/>
                  <a:gd name="T12" fmla="*/ 2 w 8"/>
                  <a:gd name="T13" fmla="*/ 1 h 1"/>
                  <a:gd name="T14" fmla="*/ 2 w 8"/>
                  <a:gd name="T15" fmla="*/ 0 h 1"/>
                  <a:gd name="T16" fmla="*/ 2 w 8"/>
                  <a:gd name="T17" fmla="*/ 0 h 1"/>
                  <a:gd name="T18" fmla="*/ 2 w 8"/>
                  <a:gd name="T19" fmla="*/ 0 h 1"/>
                  <a:gd name="T20" fmla="*/ 2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3 w 8"/>
                  <a:gd name="T27" fmla="*/ 0 h 1"/>
                  <a:gd name="T28" fmla="*/ 3 w 8"/>
                  <a:gd name="T29" fmla="*/ 0 h 1"/>
                  <a:gd name="T30" fmla="*/ 3 w 8"/>
                  <a:gd name="T31" fmla="*/ 1 h 1"/>
                  <a:gd name="T32" fmla="*/ 3 w 8"/>
                  <a:gd name="T33" fmla="*/ 1 h 1"/>
                  <a:gd name="T34" fmla="*/ 3 w 8"/>
                  <a:gd name="T35" fmla="*/ 1 h 1"/>
                  <a:gd name="T36" fmla="*/ 4 w 8"/>
                  <a:gd name="T37" fmla="*/ 1 h 1"/>
                  <a:gd name="T38" fmla="*/ 4 w 8"/>
                  <a:gd name="T39" fmla="*/ 1 h 1"/>
                  <a:gd name="T40" fmla="*/ 4 w 8"/>
                  <a:gd name="T41" fmla="*/ 1 h 1"/>
                  <a:gd name="T42" fmla="*/ 4 w 8"/>
                  <a:gd name="T43" fmla="*/ 1 h 1"/>
                  <a:gd name="T44" fmla="*/ 4 w 8"/>
                  <a:gd name="T45" fmla="*/ 0 h 1"/>
                  <a:gd name="T46" fmla="*/ 4 w 8"/>
                  <a:gd name="T47" fmla="*/ 0 h 1"/>
                  <a:gd name="T48" fmla="*/ 4 w 8"/>
                  <a:gd name="T49" fmla="*/ 0 h 1"/>
                  <a:gd name="T50" fmla="*/ 4 w 8"/>
                  <a:gd name="T51" fmla="*/ 0 h 1"/>
                  <a:gd name="T52" fmla="*/ 4 w 8"/>
                  <a:gd name="T53" fmla="*/ 0 h 1"/>
                  <a:gd name="T54" fmla="*/ 5 w 8"/>
                  <a:gd name="T55" fmla="*/ 1 h 1"/>
                  <a:gd name="T56" fmla="*/ 5 w 8"/>
                  <a:gd name="T57" fmla="*/ 1 h 1"/>
                  <a:gd name="T58" fmla="*/ 5 w 8"/>
                  <a:gd name="T59" fmla="*/ 1 h 1"/>
                  <a:gd name="T60" fmla="*/ 5 w 8"/>
                  <a:gd name="T61" fmla="*/ 1 h 1"/>
                  <a:gd name="T62" fmla="*/ 5 w 8"/>
                  <a:gd name="T63" fmla="*/ 1 h 1"/>
                  <a:gd name="T64" fmla="*/ 6 w 8"/>
                  <a:gd name="T65" fmla="*/ 1 h 1"/>
                  <a:gd name="T66" fmla="*/ 6 w 8"/>
                  <a:gd name="T67" fmla="*/ 0 h 1"/>
                  <a:gd name="T68" fmla="*/ 6 w 8"/>
                  <a:gd name="T69" fmla="*/ 0 h 1"/>
                  <a:gd name="T70" fmla="*/ 7 w 8"/>
                  <a:gd name="T71" fmla="*/ 0 h 1"/>
                  <a:gd name="T72" fmla="*/ 7 w 8"/>
                  <a:gd name="T73" fmla="*/ 0 h 1"/>
                  <a:gd name="T74" fmla="*/ 7 w 8"/>
                  <a:gd name="T75" fmla="*/ 1 h 1"/>
                  <a:gd name="T76" fmla="*/ 7 w 8"/>
                  <a:gd name="T77" fmla="*/ 0 h 1"/>
                  <a:gd name="T78" fmla="*/ 7 w 8"/>
                  <a:gd name="T79" fmla="*/ 0 h 1"/>
                  <a:gd name="T80" fmla="*/ 7 w 8"/>
                  <a:gd name="T81" fmla="*/ 1 h 1"/>
                  <a:gd name="T82" fmla="*/ 8 w 8"/>
                  <a:gd name="T83" fmla="*/ 0 h 1"/>
                  <a:gd name="T84" fmla="*/ 8 w 8"/>
                  <a:gd name="T85" fmla="*/ 0 h 1"/>
                  <a:gd name="T86" fmla="*/ 8 w 8"/>
                  <a:gd name="T87" fmla="*/ 1 h 1"/>
                  <a:gd name="T88" fmla="*/ 8 w 8"/>
                  <a:gd name="T89" fmla="*/ 1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1" name="Freeform 289"/>
              <p:cNvSpPr>
                <a:spLocks/>
              </p:cNvSpPr>
              <p:nvPr/>
            </p:nvSpPr>
            <p:spPr bwMode="auto">
              <a:xfrm>
                <a:off x="2620" y="3879"/>
                <a:ext cx="9" cy="1"/>
              </a:xfrm>
              <a:custGeom>
                <a:avLst/>
                <a:gdLst>
                  <a:gd name="T0" fmla="*/ 1 w 9"/>
                  <a:gd name="T1" fmla="*/ 1 h 1"/>
                  <a:gd name="T2" fmla="*/ 1 w 9"/>
                  <a:gd name="T3" fmla="*/ 1 h 1"/>
                  <a:gd name="T4" fmla="*/ 1 w 9"/>
                  <a:gd name="T5" fmla="*/ 1 h 1"/>
                  <a:gd name="T6" fmla="*/ 1 w 9"/>
                  <a:gd name="T7" fmla="*/ 0 h 1"/>
                  <a:gd name="T8" fmla="*/ 1 w 9"/>
                  <a:gd name="T9" fmla="*/ 0 h 1"/>
                  <a:gd name="T10" fmla="*/ 1 w 9"/>
                  <a:gd name="T11" fmla="*/ 1 h 1"/>
                  <a:gd name="T12" fmla="*/ 1 w 9"/>
                  <a:gd name="T13" fmla="*/ 1 h 1"/>
                  <a:gd name="T14" fmla="*/ 1 w 9"/>
                  <a:gd name="T15" fmla="*/ 1 h 1"/>
                  <a:gd name="T16" fmla="*/ 1 w 9"/>
                  <a:gd name="T17" fmla="*/ 1 h 1"/>
                  <a:gd name="T18" fmla="*/ 2 w 9"/>
                  <a:gd name="T19" fmla="*/ 1 h 1"/>
                  <a:gd name="T20" fmla="*/ 2 w 9"/>
                  <a:gd name="T21" fmla="*/ 1 h 1"/>
                  <a:gd name="T22" fmla="*/ 2 w 9"/>
                  <a:gd name="T23" fmla="*/ 1 h 1"/>
                  <a:gd name="T24" fmla="*/ 2 w 9"/>
                  <a:gd name="T25" fmla="*/ 1 h 1"/>
                  <a:gd name="T26" fmla="*/ 3 w 9"/>
                  <a:gd name="T27" fmla="*/ 1 h 1"/>
                  <a:gd name="T28" fmla="*/ 3 w 9"/>
                  <a:gd name="T29" fmla="*/ 1 h 1"/>
                  <a:gd name="T30" fmla="*/ 3 w 9"/>
                  <a:gd name="T31" fmla="*/ 1 h 1"/>
                  <a:gd name="T32" fmla="*/ 3 w 9"/>
                  <a:gd name="T33" fmla="*/ 1 h 1"/>
                  <a:gd name="T34" fmla="*/ 3 w 9"/>
                  <a:gd name="T35" fmla="*/ 1 h 1"/>
                  <a:gd name="T36" fmla="*/ 3 w 9"/>
                  <a:gd name="T37" fmla="*/ 1 h 1"/>
                  <a:gd name="T38" fmla="*/ 3 w 9"/>
                  <a:gd name="T39" fmla="*/ 1 h 1"/>
                  <a:gd name="T40" fmla="*/ 4 w 9"/>
                  <a:gd name="T41" fmla="*/ 1 h 1"/>
                  <a:gd name="T42" fmla="*/ 4 w 9"/>
                  <a:gd name="T43" fmla="*/ 1 h 1"/>
                  <a:gd name="T44" fmla="*/ 4 w 9"/>
                  <a:gd name="T45" fmla="*/ 1 h 1"/>
                  <a:gd name="T46" fmla="*/ 4 w 9"/>
                  <a:gd name="T47" fmla="*/ 1 h 1"/>
                  <a:gd name="T48" fmla="*/ 4 w 9"/>
                  <a:gd name="T49" fmla="*/ 1 h 1"/>
                  <a:gd name="T50" fmla="*/ 4 w 9"/>
                  <a:gd name="T51" fmla="*/ 1 h 1"/>
                  <a:gd name="T52" fmla="*/ 4 w 9"/>
                  <a:gd name="T53" fmla="*/ 1 h 1"/>
                  <a:gd name="T54" fmla="*/ 5 w 9"/>
                  <a:gd name="T55" fmla="*/ 1 h 1"/>
                  <a:gd name="T56" fmla="*/ 5 w 9"/>
                  <a:gd name="T57" fmla="*/ 1 h 1"/>
                  <a:gd name="T58" fmla="*/ 5 w 9"/>
                  <a:gd name="T59" fmla="*/ 1 h 1"/>
                  <a:gd name="T60" fmla="*/ 6 w 9"/>
                  <a:gd name="T61" fmla="*/ 1 h 1"/>
                  <a:gd name="T62" fmla="*/ 6 w 9"/>
                  <a:gd name="T63" fmla="*/ 1 h 1"/>
                  <a:gd name="T64" fmla="*/ 6 w 9"/>
                  <a:gd name="T65" fmla="*/ 1 h 1"/>
                  <a:gd name="T66" fmla="*/ 6 w 9"/>
                  <a:gd name="T67" fmla="*/ 1 h 1"/>
                  <a:gd name="T68" fmla="*/ 6 w 9"/>
                  <a:gd name="T69" fmla="*/ 1 h 1"/>
                  <a:gd name="T70" fmla="*/ 6 w 9"/>
                  <a:gd name="T71" fmla="*/ 1 h 1"/>
                  <a:gd name="T72" fmla="*/ 7 w 9"/>
                  <a:gd name="T73" fmla="*/ 1 h 1"/>
                  <a:gd name="T74" fmla="*/ 7 w 9"/>
                  <a:gd name="T75" fmla="*/ 1 h 1"/>
                  <a:gd name="T76" fmla="*/ 7 w 9"/>
                  <a:gd name="T77" fmla="*/ 1 h 1"/>
                  <a:gd name="T78" fmla="*/ 7 w 9"/>
                  <a:gd name="T79" fmla="*/ 1 h 1"/>
                  <a:gd name="T80" fmla="*/ 7 w 9"/>
                  <a:gd name="T81" fmla="*/ 1 h 1"/>
                  <a:gd name="T82" fmla="*/ 8 w 9"/>
                  <a:gd name="T83" fmla="*/ 1 h 1"/>
                  <a:gd name="T84" fmla="*/ 8 w 9"/>
                  <a:gd name="T85" fmla="*/ 1 h 1"/>
                  <a:gd name="T86" fmla="*/ 8 w 9"/>
                  <a:gd name="T87" fmla="*/ 1 h 1"/>
                  <a:gd name="T88" fmla="*/ 9 w 9"/>
                  <a:gd name="T89" fmla="*/ 1 h 1"/>
                  <a:gd name="T90" fmla="*/ 9 w 9"/>
                  <a:gd name="T91" fmla="*/ 1 h 1"/>
                  <a:gd name="T92" fmla="*/ 9 w 9"/>
                  <a:gd name="T93" fmla="*/ 1 h 1"/>
                  <a:gd name="T94" fmla="*/ 9 w 9"/>
                  <a:gd name="T95" fmla="*/ 1 h 1"/>
                  <a:gd name="T96" fmla="*/ 9 w 9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16" name="Freeform 290"/>
              <p:cNvSpPr>
                <a:spLocks/>
              </p:cNvSpPr>
              <p:nvPr/>
            </p:nvSpPr>
            <p:spPr bwMode="auto">
              <a:xfrm>
                <a:off x="2629" y="3879"/>
                <a:ext cx="7" cy="2"/>
              </a:xfrm>
              <a:custGeom>
                <a:avLst/>
                <a:gdLst>
                  <a:gd name="T0" fmla="*/ 0 w 7"/>
                  <a:gd name="T1" fmla="*/ 1 h 2"/>
                  <a:gd name="T2" fmla="*/ 0 w 7"/>
                  <a:gd name="T3" fmla="*/ 1 h 2"/>
                  <a:gd name="T4" fmla="*/ 0 w 7"/>
                  <a:gd name="T5" fmla="*/ 1 h 2"/>
                  <a:gd name="T6" fmla="*/ 1 w 7"/>
                  <a:gd name="T7" fmla="*/ 1 h 2"/>
                  <a:gd name="T8" fmla="*/ 1 w 7"/>
                  <a:gd name="T9" fmla="*/ 1 h 2"/>
                  <a:gd name="T10" fmla="*/ 1 w 7"/>
                  <a:gd name="T11" fmla="*/ 2 h 2"/>
                  <a:gd name="T12" fmla="*/ 1 w 7"/>
                  <a:gd name="T13" fmla="*/ 2 h 2"/>
                  <a:gd name="T14" fmla="*/ 1 w 7"/>
                  <a:gd name="T15" fmla="*/ 1 h 2"/>
                  <a:gd name="T16" fmla="*/ 2 w 7"/>
                  <a:gd name="T17" fmla="*/ 0 h 2"/>
                  <a:gd name="T18" fmla="*/ 2 w 7"/>
                  <a:gd name="T19" fmla="*/ 1 h 2"/>
                  <a:gd name="T20" fmla="*/ 2 w 7"/>
                  <a:gd name="T21" fmla="*/ 1 h 2"/>
                  <a:gd name="T22" fmla="*/ 2 w 7"/>
                  <a:gd name="T23" fmla="*/ 1 h 2"/>
                  <a:gd name="T24" fmla="*/ 2 w 7"/>
                  <a:gd name="T25" fmla="*/ 1 h 2"/>
                  <a:gd name="T26" fmla="*/ 2 w 7"/>
                  <a:gd name="T27" fmla="*/ 1 h 2"/>
                  <a:gd name="T28" fmla="*/ 2 w 7"/>
                  <a:gd name="T29" fmla="*/ 1 h 2"/>
                  <a:gd name="T30" fmla="*/ 2 w 7"/>
                  <a:gd name="T31" fmla="*/ 1 h 2"/>
                  <a:gd name="T32" fmla="*/ 3 w 7"/>
                  <a:gd name="T33" fmla="*/ 1 h 2"/>
                  <a:gd name="T34" fmla="*/ 3 w 7"/>
                  <a:gd name="T35" fmla="*/ 1 h 2"/>
                  <a:gd name="T36" fmla="*/ 3 w 7"/>
                  <a:gd name="T37" fmla="*/ 1 h 2"/>
                  <a:gd name="T38" fmla="*/ 3 w 7"/>
                  <a:gd name="T39" fmla="*/ 1 h 2"/>
                  <a:gd name="T40" fmla="*/ 3 w 7"/>
                  <a:gd name="T41" fmla="*/ 1 h 2"/>
                  <a:gd name="T42" fmla="*/ 3 w 7"/>
                  <a:gd name="T43" fmla="*/ 1 h 2"/>
                  <a:gd name="T44" fmla="*/ 4 w 7"/>
                  <a:gd name="T45" fmla="*/ 1 h 2"/>
                  <a:gd name="T46" fmla="*/ 4 w 7"/>
                  <a:gd name="T47" fmla="*/ 1 h 2"/>
                  <a:gd name="T48" fmla="*/ 4 w 7"/>
                  <a:gd name="T49" fmla="*/ 1 h 2"/>
                  <a:gd name="T50" fmla="*/ 4 w 7"/>
                  <a:gd name="T51" fmla="*/ 1 h 2"/>
                  <a:gd name="T52" fmla="*/ 4 w 7"/>
                  <a:gd name="T53" fmla="*/ 1 h 2"/>
                  <a:gd name="T54" fmla="*/ 5 w 7"/>
                  <a:gd name="T55" fmla="*/ 1 h 2"/>
                  <a:gd name="T56" fmla="*/ 5 w 7"/>
                  <a:gd name="T57" fmla="*/ 1 h 2"/>
                  <a:gd name="T58" fmla="*/ 5 w 7"/>
                  <a:gd name="T59" fmla="*/ 1 h 2"/>
                  <a:gd name="T60" fmla="*/ 5 w 7"/>
                  <a:gd name="T61" fmla="*/ 1 h 2"/>
                  <a:gd name="T62" fmla="*/ 5 w 7"/>
                  <a:gd name="T63" fmla="*/ 2 h 2"/>
                  <a:gd name="T64" fmla="*/ 5 w 7"/>
                  <a:gd name="T65" fmla="*/ 1 h 2"/>
                  <a:gd name="T66" fmla="*/ 5 w 7"/>
                  <a:gd name="T67" fmla="*/ 1 h 2"/>
                  <a:gd name="T68" fmla="*/ 5 w 7"/>
                  <a:gd name="T69" fmla="*/ 2 h 2"/>
                  <a:gd name="T70" fmla="*/ 6 w 7"/>
                  <a:gd name="T71" fmla="*/ 1 h 2"/>
                  <a:gd name="T72" fmla="*/ 6 w 7"/>
                  <a:gd name="T73" fmla="*/ 1 h 2"/>
                  <a:gd name="T74" fmla="*/ 6 w 7"/>
                  <a:gd name="T75" fmla="*/ 1 h 2"/>
                  <a:gd name="T76" fmla="*/ 6 w 7"/>
                  <a:gd name="T77" fmla="*/ 1 h 2"/>
                  <a:gd name="T78" fmla="*/ 6 w 7"/>
                  <a:gd name="T79" fmla="*/ 1 h 2"/>
                  <a:gd name="T80" fmla="*/ 7 w 7"/>
                  <a:gd name="T81" fmla="*/ 2 h 2"/>
                  <a:gd name="T82" fmla="*/ 7 w 7"/>
                  <a:gd name="T83" fmla="*/ 1 h 2"/>
                  <a:gd name="T84" fmla="*/ 7 w 7"/>
                  <a:gd name="T85" fmla="*/ 2 h 2"/>
                  <a:gd name="T86" fmla="*/ 7 w 7"/>
                  <a:gd name="T87" fmla="*/ 2 h 2"/>
                  <a:gd name="T88" fmla="*/ 7 w 7"/>
                  <a:gd name="T89" fmla="*/ 1 h 2"/>
                  <a:gd name="T90" fmla="*/ 7 w 7"/>
                  <a:gd name="T91" fmla="*/ 1 h 2"/>
                  <a:gd name="T92" fmla="*/ 7 w 7"/>
                  <a:gd name="T93" fmla="*/ 1 h 2"/>
                  <a:gd name="T94" fmla="*/ 7 w 7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17" name="Freeform 291"/>
              <p:cNvSpPr>
                <a:spLocks/>
              </p:cNvSpPr>
              <p:nvPr/>
            </p:nvSpPr>
            <p:spPr bwMode="auto">
              <a:xfrm>
                <a:off x="2636" y="3880"/>
                <a:ext cx="9" cy="1"/>
              </a:xfrm>
              <a:custGeom>
                <a:avLst/>
                <a:gdLst>
                  <a:gd name="T0" fmla="*/ 1 w 9"/>
                  <a:gd name="T1" fmla="*/ 1 h 1"/>
                  <a:gd name="T2" fmla="*/ 1 w 9"/>
                  <a:gd name="T3" fmla="*/ 1 h 1"/>
                  <a:gd name="T4" fmla="*/ 1 w 9"/>
                  <a:gd name="T5" fmla="*/ 0 h 1"/>
                  <a:gd name="T6" fmla="*/ 2 w 9"/>
                  <a:gd name="T7" fmla="*/ 0 h 1"/>
                  <a:gd name="T8" fmla="*/ 2 w 9"/>
                  <a:gd name="T9" fmla="*/ 0 h 1"/>
                  <a:gd name="T10" fmla="*/ 2 w 9"/>
                  <a:gd name="T11" fmla="*/ 0 h 1"/>
                  <a:gd name="T12" fmla="*/ 2 w 9"/>
                  <a:gd name="T13" fmla="*/ 0 h 1"/>
                  <a:gd name="T14" fmla="*/ 2 w 9"/>
                  <a:gd name="T15" fmla="*/ 0 h 1"/>
                  <a:gd name="T16" fmla="*/ 2 w 9"/>
                  <a:gd name="T17" fmla="*/ 0 h 1"/>
                  <a:gd name="T18" fmla="*/ 3 w 9"/>
                  <a:gd name="T19" fmla="*/ 1 h 1"/>
                  <a:gd name="T20" fmla="*/ 3 w 9"/>
                  <a:gd name="T21" fmla="*/ 1 h 1"/>
                  <a:gd name="T22" fmla="*/ 3 w 9"/>
                  <a:gd name="T23" fmla="*/ 0 h 1"/>
                  <a:gd name="T24" fmla="*/ 3 w 9"/>
                  <a:gd name="T25" fmla="*/ 0 h 1"/>
                  <a:gd name="T26" fmla="*/ 3 w 9"/>
                  <a:gd name="T27" fmla="*/ 0 h 1"/>
                  <a:gd name="T28" fmla="*/ 3 w 9"/>
                  <a:gd name="T29" fmla="*/ 1 h 1"/>
                  <a:gd name="T30" fmla="*/ 3 w 9"/>
                  <a:gd name="T31" fmla="*/ 0 h 1"/>
                  <a:gd name="T32" fmla="*/ 3 w 9"/>
                  <a:gd name="T33" fmla="*/ 0 h 1"/>
                  <a:gd name="T34" fmla="*/ 4 w 9"/>
                  <a:gd name="T35" fmla="*/ 0 h 1"/>
                  <a:gd name="T36" fmla="*/ 4 w 9"/>
                  <a:gd name="T37" fmla="*/ 0 h 1"/>
                  <a:gd name="T38" fmla="*/ 4 w 9"/>
                  <a:gd name="T39" fmla="*/ 0 h 1"/>
                  <a:gd name="T40" fmla="*/ 4 w 9"/>
                  <a:gd name="T41" fmla="*/ 1 h 1"/>
                  <a:gd name="T42" fmla="*/ 4 w 9"/>
                  <a:gd name="T43" fmla="*/ 1 h 1"/>
                  <a:gd name="T44" fmla="*/ 4 w 9"/>
                  <a:gd name="T45" fmla="*/ 1 h 1"/>
                  <a:gd name="T46" fmla="*/ 5 w 9"/>
                  <a:gd name="T47" fmla="*/ 1 h 1"/>
                  <a:gd name="T48" fmla="*/ 5 w 9"/>
                  <a:gd name="T49" fmla="*/ 0 h 1"/>
                  <a:gd name="T50" fmla="*/ 5 w 9"/>
                  <a:gd name="T51" fmla="*/ 0 h 1"/>
                  <a:gd name="T52" fmla="*/ 5 w 9"/>
                  <a:gd name="T53" fmla="*/ 1 h 1"/>
                  <a:gd name="T54" fmla="*/ 5 w 9"/>
                  <a:gd name="T55" fmla="*/ 1 h 1"/>
                  <a:gd name="T56" fmla="*/ 5 w 9"/>
                  <a:gd name="T57" fmla="*/ 0 h 1"/>
                  <a:gd name="T58" fmla="*/ 6 w 9"/>
                  <a:gd name="T59" fmla="*/ 1 h 1"/>
                  <a:gd name="T60" fmla="*/ 6 w 9"/>
                  <a:gd name="T61" fmla="*/ 1 h 1"/>
                  <a:gd name="T62" fmla="*/ 6 w 9"/>
                  <a:gd name="T63" fmla="*/ 1 h 1"/>
                  <a:gd name="T64" fmla="*/ 6 w 9"/>
                  <a:gd name="T65" fmla="*/ 1 h 1"/>
                  <a:gd name="T66" fmla="*/ 6 w 9"/>
                  <a:gd name="T67" fmla="*/ 1 h 1"/>
                  <a:gd name="T68" fmla="*/ 6 w 9"/>
                  <a:gd name="T69" fmla="*/ 1 h 1"/>
                  <a:gd name="T70" fmla="*/ 6 w 9"/>
                  <a:gd name="T71" fmla="*/ 1 h 1"/>
                  <a:gd name="T72" fmla="*/ 7 w 9"/>
                  <a:gd name="T73" fmla="*/ 0 h 1"/>
                  <a:gd name="T74" fmla="*/ 7 w 9"/>
                  <a:gd name="T75" fmla="*/ 1 h 1"/>
                  <a:gd name="T76" fmla="*/ 7 w 9"/>
                  <a:gd name="T77" fmla="*/ 1 h 1"/>
                  <a:gd name="T78" fmla="*/ 7 w 9"/>
                  <a:gd name="T79" fmla="*/ 1 h 1"/>
                  <a:gd name="T80" fmla="*/ 7 w 9"/>
                  <a:gd name="T81" fmla="*/ 1 h 1"/>
                  <a:gd name="T82" fmla="*/ 8 w 9"/>
                  <a:gd name="T83" fmla="*/ 1 h 1"/>
                  <a:gd name="T84" fmla="*/ 8 w 9"/>
                  <a:gd name="T85" fmla="*/ 1 h 1"/>
                  <a:gd name="T86" fmla="*/ 8 w 9"/>
                  <a:gd name="T87" fmla="*/ 1 h 1"/>
                  <a:gd name="T88" fmla="*/ 8 w 9"/>
                  <a:gd name="T89" fmla="*/ 1 h 1"/>
                  <a:gd name="T90" fmla="*/ 8 w 9"/>
                  <a:gd name="T91" fmla="*/ 1 h 1"/>
                  <a:gd name="T92" fmla="*/ 9 w 9"/>
                  <a:gd name="T93" fmla="*/ 0 h 1"/>
                  <a:gd name="T94" fmla="*/ 9 w 9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18" name="Freeform 292"/>
              <p:cNvSpPr>
                <a:spLocks/>
              </p:cNvSpPr>
              <p:nvPr/>
            </p:nvSpPr>
            <p:spPr bwMode="auto">
              <a:xfrm>
                <a:off x="2645" y="3880"/>
                <a:ext cx="7" cy="2"/>
              </a:xfrm>
              <a:custGeom>
                <a:avLst/>
                <a:gdLst>
                  <a:gd name="T0" fmla="*/ 0 w 7"/>
                  <a:gd name="T1" fmla="*/ 1 h 2"/>
                  <a:gd name="T2" fmla="*/ 0 w 7"/>
                  <a:gd name="T3" fmla="*/ 1 h 2"/>
                  <a:gd name="T4" fmla="*/ 0 w 7"/>
                  <a:gd name="T5" fmla="*/ 1 h 2"/>
                  <a:gd name="T6" fmla="*/ 0 w 7"/>
                  <a:gd name="T7" fmla="*/ 0 h 2"/>
                  <a:gd name="T8" fmla="*/ 1 w 7"/>
                  <a:gd name="T9" fmla="*/ 0 h 2"/>
                  <a:gd name="T10" fmla="*/ 1 w 7"/>
                  <a:gd name="T11" fmla="*/ 0 h 2"/>
                  <a:gd name="T12" fmla="*/ 1 w 7"/>
                  <a:gd name="T13" fmla="*/ 1 h 2"/>
                  <a:gd name="T14" fmla="*/ 1 w 7"/>
                  <a:gd name="T15" fmla="*/ 1 h 2"/>
                  <a:gd name="T16" fmla="*/ 1 w 7"/>
                  <a:gd name="T17" fmla="*/ 1 h 2"/>
                  <a:gd name="T18" fmla="*/ 1 w 7"/>
                  <a:gd name="T19" fmla="*/ 1 h 2"/>
                  <a:gd name="T20" fmla="*/ 1 w 7"/>
                  <a:gd name="T21" fmla="*/ 1 h 2"/>
                  <a:gd name="T22" fmla="*/ 2 w 7"/>
                  <a:gd name="T23" fmla="*/ 1 h 2"/>
                  <a:gd name="T24" fmla="*/ 2 w 7"/>
                  <a:gd name="T25" fmla="*/ 1 h 2"/>
                  <a:gd name="T26" fmla="*/ 2 w 7"/>
                  <a:gd name="T27" fmla="*/ 0 h 2"/>
                  <a:gd name="T28" fmla="*/ 2 w 7"/>
                  <a:gd name="T29" fmla="*/ 1 h 2"/>
                  <a:gd name="T30" fmla="*/ 2 w 7"/>
                  <a:gd name="T31" fmla="*/ 1 h 2"/>
                  <a:gd name="T32" fmla="*/ 3 w 7"/>
                  <a:gd name="T33" fmla="*/ 1 h 2"/>
                  <a:gd name="T34" fmla="*/ 3 w 7"/>
                  <a:gd name="T35" fmla="*/ 1 h 2"/>
                  <a:gd name="T36" fmla="*/ 3 w 7"/>
                  <a:gd name="T37" fmla="*/ 1 h 2"/>
                  <a:gd name="T38" fmla="*/ 3 w 7"/>
                  <a:gd name="T39" fmla="*/ 1 h 2"/>
                  <a:gd name="T40" fmla="*/ 4 w 7"/>
                  <a:gd name="T41" fmla="*/ 1 h 2"/>
                  <a:gd name="T42" fmla="*/ 4 w 7"/>
                  <a:gd name="T43" fmla="*/ 1 h 2"/>
                  <a:gd name="T44" fmla="*/ 4 w 7"/>
                  <a:gd name="T45" fmla="*/ 1 h 2"/>
                  <a:gd name="T46" fmla="*/ 4 w 7"/>
                  <a:gd name="T47" fmla="*/ 1 h 2"/>
                  <a:gd name="T48" fmla="*/ 4 w 7"/>
                  <a:gd name="T49" fmla="*/ 1 h 2"/>
                  <a:gd name="T50" fmla="*/ 4 w 7"/>
                  <a:gd name="T51" fmla="*/ 1 h 2"/>
                  <a:gd name="T52" fmla="*/ 4 w 7"/>
                  <a:gd name="T53" fmla="*/ 1 h 2"/>
                  <a:gd name="T54" fmla="*/ 4 w 7"/>
                  <a:gd name="T55" fmla="*/ 1 h 2"/>
                  <a:gd name="T56" fmla="*/ 4 w 7"/>
                  <a:gd name="T57" fmla="*/ 1 h 2"/>
                  <a:gd name="T58" fmla="*/ 4 w 7"/>
                  <a:gd name="T59" fmla="*/ 1 h 2"/>
                  <a:gd name="T60" fmla="*/ 5 w 7"/>
                  <a:gd name="T61" fmla="*/ 1 h 2"/>
                  <a:gd name="T62" fmla="*/ 5 w 7"/>
                  <a:gd name="T63" fmla="*/ 1 h 2"/>
                  <a:gd name="T64" fmla="*/ 5 w 7"/>
                  <a:gd name="T65" fmla="*/ 1 h 2"/>
                  <a:gd name="T66" fmla="*/ 5 w 7"/>
                  <a:gd name="T67" fmla="*/ 1 h 2"/>
                  <a:gd name="T68" fmla="*/ 5 w 7"/>
                  <a:gd name="T69" fmla="*/ 1 h 2"/>
                  <a:gd name="T70" fmla="*/ 6 w 7"/>
                  <a:gd name="T71" fmla="*/ 1 h 2"/>
                  <a:gd name="T72" fmla="*/ 6 w 7"/>
                  <a:gd name="T73" fmla="*/ 1 h 2"/>
                  <a:gd name="T74" fmla="*/ 6 w 7"/>
                  <a:gd name="T75" fmla="*/ 1 h 2"/>
                  <a:gd name="T76" fmla="*/ 6 w 7"/>
                  <a:gd name="T77" fmla="*/ 1 h 2"/>
                  <a:gd name="T78" fmla="*/ 6 w 7"/>
                  <a:gd name="T79" fmla="*/ 1 h 2"/>
                  <a:gd name="T80" fmla="*/ 6 w 7"/>
                  <a:gd name="T81" fmla="*/ 1 h 2"/>
                  <a:gd name="T82" fmla="*/ 6 w 7"/>
                  <a:gd name="T83" fmla="*/ 1 h 2"/>
                  <a:gd name="T84" fmla="*/ 6 w 7"/>
                  <a:gd name="T85" fmla="*/ 1 h 2"/>
                  <a:gd name="T86" fmla="*/ 6 w 7"/>
                  <a:gd name="T87" fmla="*/ 2 h 2"/>
                  <a:gd name="T88" fmla="*/ 6 w 7"/>
                  <a:gd name="T89" fmla="*/ 2 h 2"/>
                  <a:gd name="T90" fmla="*/ 7 w 7"/>
                  <a:gd name="T91" fmla="*/ 1 h 2"/>
                  <a:gd name="T92" fmla="*/ 7 w 7"/>
                  <a:gd name="T93" fmla="*/ 1 h 2"/>
                  <a:gd name="T94" fmla="*/ 7 w 7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19" name="Freeform 293"/>
              <p:cNvSpPr>
                <a:spLocks/>
              </p:cNvSpPr>
              <p:nvPr/>
            </p:nvSpPr>
            <p:spPr bwMode="auto">
              <a:xfrm>
                <a:off x="2652" y="3880"/>
                <a:ext cx="8" cy="2"/>
              </a:xfrm>
              <a:custGeom>
                <a:avLst/>
                <a:gdLst>
                  <a:gd name="T0" fmla="*/ 0 w 8"/>
                  <a:gd name="T1" fmla="*/ 1 h 2"/>
                  <a:gd name="T2" fmla="*/ 0 w 8"/>
                  <a:gd name="T3" fmla="*/ 1 h 2"/>
                  <a:gd name="T4" fmla="*/ 1 w 8"/>
                  <a:gd name="T5" fmla="*/ 1 h 2"/>
                  <a:gd name="T6" fmla="*/ 1 w 8"/>
                  <a:gd name="T7" fmla="*/ 1 h 2"/>
                  <a:gd name="T8" fmla="*/ 1 w 8"/>
                  <a:gd name="T9" fmla="*/ 1 h 2"/>
                  <a:gd name="T10" fmla="*/ 1 w 8"/>
                  <a:gd name="T11" fmla="*/ 1 h 2"/>
                  <a:gd name="T12" fmla="*/ 1 w 8"/>
                  <a:gd name="T13" fmla="*/ 2 h 2"/>
                  <a:gd name="T14" fmla="*/ 2 w 8"/>
                  <a:gd name="T15" fmla="*/ 1 h 2"/>
                  <a:gd name="T16" fmla="*/ 2 w 8"/>
                  <a:gd name="T17" fmla="*/ 1 h 2"/>
                  <a:gd name="T18" fmla="*/ 2 w 8"/>
                  <a:gd name="T19" fmla="*/ 1 h 2"/>
                  <a:gd name="T20" fmla="*/ 2 w 8"/>
                  <a:gd name="T21" fmla="*/ 1 h 2"/>
                  <a:gd name="T22" fmla="*/ 2 w 8"/>
                  <a:gd name="T23" fmla="*/ 1 h 2"/>
                  <a:gd name="T24" fmla="*/ 2 w 8"/>
                  <a:gd name="T25" fmla="*/ 1 h 2"/>
                  <a:gd name="T26" fmla="*/ 2 w 8"/>
                  <a:gd name="T27" fmla="*/ 1 h 2"/>
                  <a:gd name="T28" fmla="*/ 3 w 8"/>
                  <a:gd name="T29" fmla="*/ 1 h 2"/>
                  <a:gd name="T30" fmla="*/ 3 w 8"/>
                  <a:gd name="T31" fmla="*/ 1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1 h 2"/>
                  <a:gd name="T38" fmla="*/ 3 w 8"/>
                  <a:gd name="T39" fmla="*/ 1 h 2"/>
                  <a:gd name="T40" fmla="*/ 3 w 8"/>
                  <a:gd name="T41" fmla="*/ 1 h 2"/>
                  <a:gd name="T42" fmla="*/ 4 w 8"/>
                  <a:gd name="T43" fmla="*/ 1 h 2"/>
                  <a:gd name="T44" fmla="*/ 4 w 8"/>
                  <a:gd name="T45" fmla="*/ 1 h 2"/>
                  <a:gd name="T46" fmla="*/ 4 w 8"/>
                  <a:gd name="T47" fmla="*/ 1 h 2"/>
                  <a:gd name="T48" fmla="*/ 4 w 8"/>
                  <a:gd name="T49" fmla="*/ 1 h 2"/>
                  <a:gd name="T50" fmla="*/ 4 w 8"/>
                  <a:gd name="T51" fmla="*/ 1 h 2"/>
                  <a:gd name="T52" fmla="*/ 4 w 8"/>
                  <a:gd name="T53" fmla="*/ 1 h 2"/>
                  <a:gd name="T54" fmla="*/ 5 w 8"/>
                  <a:gd name="T55" fmla="*/ 1 h 2"/>
                  <a:gd name="T56" fmla="*/ 5 w 8"/>
                  <a:gd name="T57" fmla="*/ 1 h 2"/>
                  <a:gd name="T58" fmla="*/ 5 w 8"/>
                  <a:gd name="T59" fmla="*/ 2 h 2"/>
                  <a:gd name="T60" fmla="*/ 5 w 8"/>
                  <a:gd name="T61" fmla="*/ 2 h 2"/>
                  <a:gd name="T62" fmla="*/ 5 w 8"/>
                  <a:gd name="T63" fmla="*/ 2 h 2"/>
                  <a:gd name="T64" fmla="*/ 6 w 8"/>
                  <a:gd name="T65" fmla="*/ 1 h 2"/>
                  <a:gd name="T66" fmla="*/ 6 w 8"/>
                  <a:gd name="T67" fmla="*/ 2 h 2"/>
                  <a:gd name="T68" fmla="*/ 6 w 8"/>
                  <a:gd name="T69" fmla="*/ 2 h 2"/>
                  <a:gd name="T70" fmla="*/ 6 w 8"/>
                  <a:gd name="T71" fmla="*/ 1 h 2"/>
                  <a:gd name="T72" fmla="*/ 7 w 8"/>
                  <a:gd name="T73" fmla="*/ 1 h 2"/>
                  <a:gd name="T74" fmla="*/ 7 w 8"/>
                  <a:gd name="T75" fmla="*/ 1 h 2"/>
                  <a:gd name="T76" fmla="*/ 7 w 8"/>
                  <a:gd name="T77" fmla="*/ 1 h 2"/>
                  <a:gd name="T78" fmla="*/ 7 w 8"/>
                  <a:gd name="T79" fmla="*/ 1 h 2"/>
                  <a:gd name="T80" fmla="*/ 7 w 8"/>
                  <a:gd name="T81" fmla="*/ 1 h 2"/>
                  <a:gd name="T82" fmla="*/ 7 w 8"/>
                  <a:gd name="T83" fmla="*/ 1 h 2"/>
                  <a:gd name="T84" fmla="*/ 7 w 8"/>
                  <a:gd name="T85" fmla="*/ 1 h 2"/>
                  <a:gd name="T86" fmla="*/ 7 w 8"/>
                  <a:gd name="T87" fmla="*/ 1 h 2"/>
                  <a:gd name="T88" fmla="*/ 8 w 8"/>
                  <a:gd name="T89" fmla="*/ 0 h 2"/>
                  <a:gd name="T90" fmla="*/ 8 w 8"/>
                  <a:gd name="T91" fmla="*/ 0 h 2"/>
                  <a:gd name="T92" fmla="*/ 8 w 8"/>
                  <a:gd name="T93" fmla="*/ 1 h 2"/>
                  <a:gd name="T94" fmla="*/ 8 w 8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20" name="Freeform 294"/>
              <p:cNvSpPr>
                <a:spLocks/>
              </p:cNvSpPr>
              <p:nvPr/>
            </p:nvSpPr>
            <p:spPr bwMode="auto">
              <a:xfrm>
                <a:off x="2660" y="3881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0 w 9"/>
                  <a:gd name="T5" fmla="*/ 0 h 1"/>
                  <a:gd name="T6" fmla="*/ 1 w 9"/>
                  <a:gd name="T7" fmla="*/ 0 h 1"/>
                  <a:gd name="T8" fmla="*/ 1 w 9"/>
                  <a:gd name="T9" fmla="*/ 0 h 1"/>
                  <a:gd name="T10" fmla="*/ 1 w 9"/>
                  <a:gd name="T11" fmla="*/ 0 h 1"/>
                  <a:gd name="T12" fmla="*/ 1 w 9"/>
                  <a:gd name="T13" fmla="*/ 0 h 1"/>
                  <a:gd name="T14" fmla="*/ 1 w 9"/>
                  <a:gd name="T15" fmla="*/ 0 h 1"/>
                  <a:gd name="T16" fmla="*/ 1 w 9"/>
                  <a:gd name="T17" fmla="*/ 0 h 1"/>
                  <a:gd name="T18" fmla="*/ 1 w 9"/>
                  <a:gd name="T19" fmla="*/ 0 h 1"/>
                  <a:gd name="T20" fmla="*/ 1 w 9"/>
                  <a:gd name="T21" fmla="*/ 0 h 1"/>
                  <a:gd name="T22" fmla="*/ 2 w 9"/>
                  <a:gd name="T23" fmla="*/ 0 h 1"/>
                  <a:gd name="T24" fmla="*/ 2 w 9"/>
                  <a:gd name="T25" fmla="*/ 0 h 1"/>
                  <a:gd name="T26" fmla="*/ 2 w 9"/>
                  <a:gd name="T27" fmla="*/ 0 h 1"/>
                  <a:gd name="T28" fmla="*/ 2 w 9"/>
                  <a:gd name="T29" fmla="*/ 1 h 1"/>
                  <a:gd name="T30" fmla="*/ 2 w 9"/>
                  <a:gd name="T31" fmla="*/ 1 h 1"/>
                  <a:gd name="T32" fmla="*/ 2 w 9"/>
                  <a:gd name="T33" fmla="*/ 1 h 1"/>
                  <a:gd name="T34" fmla="*/ 2 w 9"/>
                  <a:gd name="T35" fmla="*/ 1 h 1"/>
                  <a:gd name="T36" fmla="*/ 3 w 9"/>
                  <a:gd name="T37" fmla="*/ 1 h 1"/>
                  <a:gd name="T38" fmla="*/ 3 w 9"/>
                  <a:gd name="T39" fmla="*/ 0 h 1"/>
                  <a:gd name="T40" fmla="*/ 4 w 9"/>
                  <a:gd name="T41" fmla="*/ 1 h 1"/>
                  <a:gd name="T42" fmla="*/ 4 w 9"/>
                  <a:gd name="T43" fmla="*/ 0 h 1"/>
                  <a:gd name="T44" fmla="*/ 4 w 9"/>
                  <a:gd name="T45" fmla="*/ 0 h 1"/>
                  <a:gd name="T46" fmla="*/ 4 w 9"/>
                  <a:gd name="T47" fmla="*/ 0 h 1"/>
                  <a:gd name="T48" fmla="*/ 4 w 9"/>
                  <a:gd name="T49" fmla="*/ 0 h 1"/>
                  <a:gd name="T50" fmla="*/ 4 w 9"/>
                  <a:gd name="T51" fmla="*/ 0 h 1"/>
                  <a:gd name="T52" fmla="*/ 4 w 9"/>
                  <a:gd name="T53" fmla="*/ 0 h 1"/>
                  <a:gd name="T54" fmla="*/ 5 w 9"/>
                  <a:gd name="T55" fmla="*/ 1 h 1"/>
                  <a:gd name="T56" fmla="*/ 5 w 9"/>
                  <a:gd name="T57" fmla="*/ 0 h 1"/>
                  <a:gd name="T58" fmla="*/ 5 w 9"/>
                  <a:gd name="T59" fmla="*/ 0 h 1"/>
                  <a:gd name="T60" fmla="*/ 5 w 9"/>
                  <a:gd name="T61" fmla="*/ 1 h 1"/>
                  <a:gd name="T62" fmla="*/ 5 w 9"/>
                  <a:gd name="T63" fmla="*/ 1 h 1"/>
                  <a:gd name="T64" fmla="*/ 6 w 9"/>
                  <a:gd name="T65" fmla="*/ 1 h 1"/>
                  <a:gd name="T66" fmla="*/ 6 w 9"/>
                  <a:gd name="T67" fmla="*/ 0 h 1"/>
                  <a:gd name="T68" fmla="*/ 6 w 9"/>
                  <a:gd name="T69" fmla="*/ 0 h 1"/>
                  <a:gd name="T70" fmla="*/ 6 w 9"/>
                  <a:gd name="T71" fmla="*/ 0 h 1"/>
                  <a:gd name="T72" fmla="*/ 6 w 9"/>
                  <a:gd name="T73" fmla="*/ 0 h 1"/>
                  <a:gd name="T74" fmla="*/ 6 w 9"/>
                  <a:gd name="T75" fmla="*/ 0 h 1"/>
                  <a:gd name="T76" fmla="*/ 6 w 9"/>
                  <a:gd name="T77" fmla="*/ 0 h 1"/>
                  <a:gd name="T78" fmla="*/ 7 w 9"/>
                  <a:gd name="T79" fmla="*/ 0 h 1"/>
                  <a:gd name="T80" fmla="*/ 7 w 9"/>
                  <a:gd name="T81" fmla="*/ 0 h 1"/>
                  <a:gd name="T82" fmla="*/ 7 w 9"/>
                  <a:gd name="T83" fmla="*/ 0 h 1"/>
                  <a:gd name="T84" fmla="*/ 8 w 9"/>
                  <a:gd name="T85" fmla="*/ 0 h 1"/>
                  <a:gd name="T86" fmla="*/ 8 w 9"/>
                  <a:gd name="T87" fmla="*/ 0 h 1"/>
                  <a:gd name="T88" fmla="*/ 8 w 9"/>
                  <a:gd name="T89" fmla="*/ 0 h 1"/>
                  <a:gd name="T90" fmla="*/ 8 w 9"/>
                  <a:gd name="T91" fmla="*/ 0 h 1"/>
                  <a:gd name="T92" fmla="*/ 8 w 9"/>
                  <a:gd name="T93" fmla="*/ 0 h 1"/>
                  <a:gd name="T94" fmla="*/ 9 w 9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21" name="Freeform 295"/>
              <p:cNvSpPr>
                <a:spLocks/>
              </p:cNvSpPr>
              <p:nvPr/>
            </p:nvSpPr>
            <p:spPr bwMode="auto">
              <a:xfrm>
                <a:off x="2669" y="3881"/>
                <a:ext cx="8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0 w 7"/>
                  <a:gd name="T5" fmla="*/ 0 h 1"/>
                  <a:gd name="T6" fmla="*/ 0 w 7"/>
                  <a:gd name="T7" fmla="*/ 0 h 1"/>
                  <a:gd name="T8" fmla="*/ 0 w 7"/>
                  <a:gd name="T9" fmla="*/ 0 h 1"/>
                  <a:gd name="T10" fmla="*/ 0 w 7"/>
                  <a:gd name="T11" fmla="*/ 0 h 1"/>
                  <a:gd name="T12" fmla="*/ 1 w 7"/>
                  <a:gd name="T13" fmla="*/ 1 h 1"/>
                  <a:gd name="T14" fmla="*/ 1 w 7"/>
                  <a:gd name="T15" fmla="*/ 1 h 1"/>
                  <a:gd name="T16" fmla="*/ 1 w 7"/>
                  <a:gd name="T17" fmla="*/ 0 h 1"/>
                  <a:gd name="T18" fmla="*/ 1 w 7"/>
                  <a:gd name="T19" fmla="*/ 0 h 1"/>
                  <a:gd name="T20" fmla="*/ 1 w 7"/>
                  <a:gd name="T21" fmla="*/ 0 h 1"/>
                  <a:gd name="T22" fmla="*/ 2 w 7"/>
                  <a:gd name="T23" fmla="*/ 0 h 1"/>
                  <a:gd name="T24" fmla="*/ 2 w 7"/>
                  <a:gd name="T25" fmla="*/ 0 h 1"/>
                  <a:gd name="T26" fmla="*/ 2 w 7"/>
                  <a:gd name="T27" fmla="*/ 1 h 1"/>
                  <a:gd name="T28" fmla="*/ 2 w 7"/>
                  <a:gd name="T29" fmla="*/ 1 h 1"/>
                  <a:gd name="T30" fmla="*/ 2 w 7"/>
                  <a:gd name="T31" fmla="*/ 1 h 1"/>
                  <a:gd name="T32" fmla="*/ 2 w 7"/>
                  <a:gd name="T33" fmla="*/ 1 h 1"/>
                  <a:gd name="T34" fmla="*/ 2 w 7"/>
                  <a:gd name="T35" fmla="*/ 0 h 1"/>
                  <a:gd name="T36" fmla="*/ 2 w 7"/>
                  <a:gd name="T37" fmla="*/ 0 h 1"/>
                  <a:gd name="T38" fmla="*/ 3 w 7"/>
                  <a:gd name="T39" fmla="*/ 0 h 1"/>
                  <a:gd name="T40" fmla="*/ 3 w 7"/>
                  <a:gd name="T41" fmla="*/ 0 h 1"/>
                  <a:gd name="T42" fmla="*/ 3 w 7"/>
                  <a:gd name="T43" fmla="*/ 1 h 1"/>
                  <a:gd name="T44" fmla="*/ 3 w 7"/>
                  <a:gd name="T45" fmla="*/ 1 h 1"/>
                  <a:gd name="T46" fmla="*/ 3 w 7"/>
                  <a:gd name="T47" fmla="*/ 0 h 1"/>
                  <a:gd name="T48" fmla="*/ 4 w 7"/>
                  <a:gd name="T49" fmla="*/ 0 h 1"/>
                  <a:gd name="T50" fmla="*/ 4 w 7"/>
                  <a:gd name="T51" fmla="*/ 0 h 1"/>
                  <a:gd name="T52" fmla="*/ 4 w 7"/>
                  <a:gd name="T53" fmla="*/ 1 h 1"/>
                  <a:gd name="T54" fmla="*/ 4 w 7"/>
                  <a:gd name="T55" fmla="*/ 1 h 1"/>
                  <a:gd name="T56" fmla="*/ 4 w 7"/>
                  <a:gd name="T57" fmla="*/ 0 h 1"/>
                  <a:gd name="T58" fmla="*/ 4 w 7"/>
                  <a:gd name="T59" fmla="*/ 0 h 1"/>
                  <a:gd name="T60" fmla="*/ 4 w 7"/>
                  <a:gd name="T61" fmla="*/ 0 h 1"/>
                  <a:gd name="T62" fmla="*/ 5 w 7"/>
                  <a:gd name="T63" fmla="*/ 0 h 1"/>
                  <a:gd name="T64" fmla="*/ 5 w 7"/>
                  <a:gd name="T65" fmla="*/ 0 h 1"/>
                  <a:gd name="T66" fmla="*/ 5 w 7"/>
                  <a:gd name="T67" fmla="*/ 0 h 1"/>
                  <a:gd name="T68" fmla="*/ 5 w 7"/>
                  <a:gd name="T69" fmla="*/ 0 h 1"/>
                  <a:gd name="T70" fmla="*/ 5 w 7"/>
                  <a:gd name="T71" fmla="*/ 0 h 1"/>
                  <a:gd name="T72" fmla="*/ 6 w 7"/>
                  <a:gd name="T73" fmla="*/ 0 h 1"/>
                  <a:gd name="T74" fmla="*/ 6 w 7"/>
                  <a:gd name="T75" fmla="*/ 0 h 1"/>
                  <a:gd name="T76" fmla="*/ 6 w 7"/>
                  <a:gd name="T77" fmla="*/ 0 h 1"/>
                  <a:gd name="T78" fmla="*/ 6 w 7"/>
                  <a:gd name="T79" fmla="*/ 0 h 1"/>
                  <a:gd name="T80" fmla="*/ 6 w 7"/>
                  <a:gd name="T81" fmla="*/ 0 h 1"/>
                  <a:gd name="T82" fmla="*/ 6 w 7"/>
                  <a:gd name="T83" fmla="*/ 0 h 1"/>
                  <a:gd name="T84" fmla="*/ 7 w 7"/>
                  <a:gd name="T85" fmla="*/ 0 h 1"/>
                  <a:gd name="T86" fmla="*/ 7 w 7"/>
                  <a:gd name="T87" fmla="*/ 0 h 1"/>
                  <a:gd name="T88" fmla="*/ 7 w 7"/>
                  <a:gd name="T89" fmla="*/ 0 h 1"/>
                  <a:gd name="T90" fmla="*/ 7 w 7"/>
                  <a:gd name="T91" fmla="*/ 0 h 1"/>
                  <a:gd name="T92" fmla="*/ 7 w 7"/>
                  <a:gd name="T93" fmla="*/ 0 h 1"/>
                  <a:gd name="T94" fmla="*/ 7 w 7"/>
                  <a:gd name="T95" fmla="*/ 0 h 1"/>
                  <a:gd name="T96" fmla="*/ 7 w 7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22" name="Freeform 296"/>
              <p:cNvSpPr>
                <a:spLocks/>
              </p:cNvSpPr>
              <p:nvPr/>
            </p:nvSpPr>
            <p:spPr bwMode="auto">
              <a:xfrm>
                <a:off x="2677" y="3880"/>
                <a:ext cx="8" cy="2"/>
              </a:xfrm>
              <a:custGeom>
                <a:avLst/>
                <a:gdLst>
                  <a:gd name="T0" fmla="*/ 1 w 9"/>
                  <a:gd name="T1" fmla="*/ 1 h 2"/>
                  <a:gd name="T2" fmla="*/ 1 w 9"/>
                  <a:gd name="T3" fmla="*/ 1 h 2"/>
                  <a:gd name="T4" fmla="*/ 1 w 9"/>
                  <a:gd name="T5" fmla="*/ 1 h 2"/>
                  <a:gd name="T6" fmla="*/ 1 w 9"/>
                  <a:gd name="T7" fmla="*/ 1 h 2"/>
                  <a:gd name="T8" fmla="*/ 1 w 9"/>
                  <a:gd name="T9" fmla="*/ 1 h 2"/>
                  <a:gd name="T10" fmla="*/ 2 w 9"/>
                  <a:gd name="T11" fmla="*/ 1 h 2"/>
                  <a:gd name="T12" fmla="*/ 2 w 9"/>
                  <a:gd name="T13" fmla="*/ 1 h 2"/>
                  <a:gd name="T14" fmla="*/ 2 w 9"/>
                  <a:gd name="T15" fmla="*/ 1 h 2"/>
                  <a:gd name="T16" fmla="*/ 2 w 9"/>
                  <a:gd name="T17" fmla="*/ 1 h 2"/>
                  <a:gd name="T18" fmla="*/ 2 w 9"/>
                  <a:gd name="T19" fmla="*/ 1 h 2"/>
                  <a:gd name="T20" fmla="*/ 3 w 9"/>
                  <a:gd name="T21" fmla="*/ 1 h 2"/>
                  <a:gd name="T22" fmla="*/ 3 w 9"/>
                  <a:gd name="T23" fmla="*/ 1 h 2"/>
                  <a:gd name="T24" fmla="*/ 3 w 9"/>
                  <a:gd name="T25" fmla="*/ 1 h 2"/>
                  <a:gd name="T26" fmla="*/ 3 w 9"/>
                  <a:gd name="T27" fmla="*/ 2 h 2"/>
                  <a:gd name="T28" fmla="*/ 3 w 9"/>
                  <a:gd name="T29" fmla="*/ 1 h 2"/>
                  <a:gd name="T30" fmla="*/ 3 w 9"/>
                  <a:gd name="T31" fmla="*/ 2 h 2"/>
                  <a:gd name="T32" fmla="*/ 3 w 9"/>
                  <a:gd name="T33" fmla="*/ 2 h 2"/>
                  <a:gd name="T34" fmla="*/ 3 w 9"/>
                  <a:gd name="T35" fmla="*/ 2 h 2"/>
                  <a:gd name="T36" fmla="*/ 4 w 9"/>
                  <a:gd name="T37" fmla="*/ 2 h 2"/>
                  <a:gd name="T38" fmla="*/ 4 w 9"/>
                  <a:gd name="T39" fmla="*/ 1 h 2"/>
                  <a:gd name="T40" fmla="*/ 4 w 9"/>
                  <a:gd name="T41" fmla="*/ 1 h 2"/>
                  <a:gd name="T42" fmla="*/ 4 w 9"/>
                  <a:gd name="T43" fmla="*/ 1 h 2"/>
                  <a:gd name="T44" fmla="*/ 4 w 9"/>
                  <a:gd name="T45" fmla="*/ 1 h 2"/>
                  <a:gd name="T46" fmla="*/ 5 w 9"/>
                  <a:gd name="T47" fmla="*/ 1 h 2"/>
                  <a:gd name="T48" fmla="*/ 5 w 9"/>
                  <a:gd name="T49" fmla="*/ 1 h 2"/>
                  <a:gd name="T50" fmla="*/ 5 w 9"/>
                  <a:gd name="T51" fmla="*/ 1 h 2"/>
                  <a:gd name="T52" fmla="*/ 6 w 9"/>
                  <a:gd name="T53" fmla="*/ 2 h 2"/>
                  <a:gd name="T54" fmla="*/ 6 w 9"/>
                  <a:gd name="T55" fmla="*/ 2 h 2"/>
                  <a:gd name="T56" fmla="*/ 6 w 9"/>
                  <a:gd name="T57" fmla="*/ 1 h 2"/>
                  <a:gd name="T58" fmla="*/ 6 w 9"/>
                  <a:gd name="T59" fmla="*/ 1 h 2"/>
                  <a:gd name="T60" fmla="*/ 6 w 9"/>
                  <a:gd name="T61" fmla="*/ 1 h 2"/>
                  <a:gd name="T62" fmla="*/ 6 w 9"/>
                  <a:gd name="T63" fmla="*/ 1 h 2"/>
                  <a:gd name="T64" fmla="*/ 6 w 9"/>
                  <a:gd name="T65" fmla="*/ 1 h 2"/>
                  <a:gd name="T66" fmla="*/ 7 w 9"/>
                  <a:gd name="T67" fmla="*/ 1 h 2"/>
                  <a:gd name="T68" fmla="*/ 7 w 9"/>
                  <a:gd name="T69" fmla="*/ 1 h 2"/>
                  <a:gd name="T70" fmla="*/ 7 w 9"/>
                  <a:gd name="T71" fmla="*/ 1 h 2"/>
                  <a:gd name="T72" fmla="*/ 7 w 9"/>
                  <a:gd name="T73" fmla="*/ 1 h 2"/>
                  <a:gd name="T74" fmla="*/ 7 w 9"/>
                  <a:gd name="T75" fmla="*/ 1 h 2"/>
                  <a:gd name="T76" fmla="*/ 8 w 9"/>
                  <a:gd name="T77" fmla="*/ 1 h 2"/>
                  <a:gd name="T78" fmla="*/ 8 w 9"/>
                  <a:gd name="T79" fmla="*/ 1 h 2"/>
                  <a:gd name="T80" fmla="*/ 8 w 9"/>
                  <a:gd name="T81" fmla="*/ 2 h 2"/>
                  <a:gd name="T82" fmla="*/ 8 w 9"/>
                  <a:gd name="T83" fmla="*/ 2 h 2"/>
                  <a:gd name="T84" fmla="*/ 8 w 9"/>
                  <a:gd name="T85" fmla="*/ 1 h 2"/>
                  <a:gd name="T86" fmla="*/ 8 w 9"/>
                  <a:gd name="T87" fmla="*/ 1 h 2"/>
                  <a:gd name="T88" fmla="*/ 8 w 9"/>
                  <a:gd name="T89" fmla="*/ 1 h 2"/>
                  <a:gd name="T90" fmla="*/ 8 w 9"/>
                  <a:gd name="T91" fmla="*/ 1 h 2"/>
                  <a:gd name="T92" fmla="*/ 9 w 9"/>
                  <a:gd name="T93" fmla="*/ 1 h 2"/>
                  <a:gd name="T94" fmla="*/ 9 w 9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2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23" name="Freeform 297"/>
              <p:cNvSpPr>
                <a:spLocks/>
              </p:cNvSpPr>
              <p:nvPr/>
            </p:nvSpPr>
            <p:spPr bwMode="auto">
              <a:xfrm>
                <a:off x="2685" y="3881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0 h 1"/>
                  <a:gd name="T4" fmla="*/ 1 w 8"/>
                  <a:gd name="T5" fmla="*/ 0 h 1"/>
                  <a:gd name="T6" fmla="*/ 1 w 8"/>
                  <a:gd name="T7" fmla="*/ 0 h 1"/>
                  <a:gd name="T8" fmla="*/ 1 w 8"/>
                  <a:gd name="T9" fmla="*/ 0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0 h 1"/>
                  <a:gd name="T16" fmla="*/ 2 w 8"/>
                  <a:gd name="T17" fmla="*/ 0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0 h 1"/>
                  <a:gd name="T24" fmla="*/ 2 w 8"/>
                  <a:gd name="T25" fmla="*/ 0 h 1"/>
                  <a:gd name="T26" fmla="*/ 2 w 8"/>
                  <a:gd name="T27" fmla="*/ 0 h 1"/>
                  <a:gd name="T28" fmla="*/ 2 w 8"/>
                  <a:gd name="T29" fmla="*/ 0 h 1"/>
                  <a:gd name="T30" fmla="*/ 2 w 8"/>
                  <a:gd name="T31" fmla="*/ 0 h 1"/>
                  <a:gd name="T32" fmla="*/ 3 w 8"/>
                  <a:gd name="T33" fmla="*/ 0 h 1"/>
                  <a:gd name="T34" fmla="*/ 3 w 8"/>
                  <a:gd name="T35" fmla="*/ 0 h 1"/>
                  <a:gd name="T36" fmla="*/ 3 w 8"/>
                  <a:gd name="T37" fmla="*/ 0 h 1"/>
                  <a:gd name="T38" fmla="*/ 3 w 8"/>
                  <a:gd name="T39" fmla="*/ 1 h 1"/>
                  <a:gd name="T40" fmla="*/ 3 w 8"/>
                  <a:gd name="T41" fmla="*/ 1 h 1"/>
                  <a:gd name="T42" fmla="*/ 4 w 8"/>
                  <a:gd name="T43" fmla="*/ 1 h 1"/>
                  <a:gd name="T44" fmla="*/ 4 w 8"/>
                  <a:gd name="T45" fmla="*/ 0 h 1"/>
                  <a:gd name="T46" fmla="*/ 4 w 8"/>
                  <a:gd name="T47" fmla="*/ 0 h 1"/>
                  <a:gd name="T48" fmla="*/ 4 w 8"/>
                  <a:gd name="T49" fmla="*/ 0 h 1"/>
                  <a:gd name="T50" fmla="*/ 4 w 8"/>
                  <a:gd name="T51" fmla="*/ 0 h 1"/>
                  <a:gd name="T52" fmla="*/ 5 w 8"/>
                  <a:gd name="T53" fmla="*/ 0 h 1"/>
                  <a:gd name="T54" fmla="*/ 5 w 8"/>
                  <a:gd name="T55" fmla="*/ 0 h 1"/>
                  <a:gd name="T56" fmla="*/ 5 w 8"/>
                  <a:gd name="T57" fmla="*/ 1 h 1"/>
                  <a:gd name="T58" fmla="*/ 5 w 8"/>
                  <a:gd name="T59" fmla="*/ 1 h 1"/>
                  <a:gd name="T60" fmla="*/ 5 w 8"/>
                  <a:gd name="T61" fmla="*/ 0 h 1"/>
                  <a:gd name="T62" fmla="*/ 6 w 8"/>
                  <a:gd name="T63" fmla="*/ 0 h 1"/>
                  <a:gd name="T64" fmla="*/ 6 w 8"/>
                  <a:gd name="T65" fmla="*/ 0 h 1"/>
                  <a:gd name="T66" fmla="*/ 6 w 8"/>
                  <a:gd name="T67" fmla="*/ 0 h 1"/>
                  <a:gd name="T68" fmla="*/ 6 w 8"/>
                  <a:gd name="T69" fmla="*/ 0 h 1"/>
                  <a:gd name="T70" fmla="*/ 7 w 8"/>
                  <a:gd name="T71" fmla="*/ 0 h 1"/>
                  <a:gd name="T72" fmla="*/ 7 w 8"/>
                  <a:gd name="T73" fmla="*/ 0 h 1"/>
                  <a:gd name="T74" fmla="*/ 7 w 8"/>
                  <a:gd name="T75" fmla="*/ 0 h 1"/>
                  <a:gd name="T76" fmla="*/ 7 w 8"/>
                  <a:gd name="T77" fmla="*/ 0 h 1"/>
                  <a:gd name="T78" fmla="*/ 7 w 8"/>
                  <a:gd name="T79" fmla="*/ 0 h 1"/>
                  <a:gd name="T80" fmla="*/ 7 w 8"/>
                  <a:gd name="T81" fmla="*/ 0 h 1"/>
                  <a:gd name="T82" fmla="*/ 7 w 8"/>
                  <a:gd name="T83" fmla="*/ 0 h 1"/>
                  <a:gd name="T84" fmla="*/ 7 w 8"/>
                  <a:gd name="T85" fmla="*/ 1 h 1"/>
                  <a:gd name="T86" fmla="*/ 8 w 8"/>
                  <a:gd name="T87" fmla="*/ 0 h 1"/>
                  <a:gd name="T88" fmla="*/ 8 w 8"/>
                  <a:gd name="T89" fmla="*/ 0 h 1"/>
                  <a:gd name="T90" fmla="*/ 8 w 8"/>
                  <a:gd name="T91" fmla="*/ 0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24" name="Freeform 298"/>
              <p:cNvSpPr>
                <a:spLocks/>
              </p:cNvSpPr>
              <p:nvPr/>
            </p:nvSpPr>
            <p:spPr bwMode="auto">
              <a:xfrm>
                <a:off x="2693" y="3881"/>
                <a:ext cx="9" cy="1"/>
              </a:xfrm>
              <a:custGeom>
                <a:avLst/>
                <a:gdLst>
                  <a:gd name="T0" fmla="*/ 1 w 9"/>
                  <a:gd name="T1" fmla="*/ 1 h 1"/>
                  <a:gd name="T2" fmla="*/ 1 w 9"/>
                  <a:gd name="T3" fmla="*/ 1 h 1"/>
                  <a:gd name="T4" fmla="*/ 1 w 9"/>
                  <a:gd name="T5" fmla="*/ 1 h 1"/>
                  <a:gd name="T6" fmla="*/ 1 w 9"/>
                  <a:gd name="T7" fmla="*/ 0 h 1"/>
                  <a:gd name="T8" fmla="*/ 1 w 9"/>
                  <a:gd name="T9" fmla="*/ 0 h 1"/>
                  <a:gd name="T10" fmla="*/ 1 w 9"/>
                  <a:gd name="T11" fmla="*/ 1 h 1"/>
                  <a:gd name="T12" fmla="*/ 1 w 9"/>
                  <a:gd name="T13" fmla="*/ 0 h 1"/>
                  <a:gd name="T14" fmla="*/ 2 w 9"/>
                  <a:gd name="T15" fmla="*/ 0 h 1"/>
                  <a:gd name="T16" fmla="*/ 2 w 9"/>
                  <a:gd name="T17" fmla="*/ 0 h 1"/>
                  <a:gd name="T18" fmla="*/ 2 w 9"/>
                  <a:gd name="T19" fmla="*/ 0 h 1"/>
                  <a:gd name="T20" fmla="*/ 2 w 9"/>
                  <a:gd name="T21" fmla="*/ 0 h 1"/>
                  <a:gd name="T22" fmla="*/ 2 w 9"/>
                  <a:gd name="T23" fmla="*/ 0 h 1"/>
                  <a:gd name="T24" fmla="*/ 3 w 9"/>
                  <a:gd name="T25" fmla="*/ 0 h 1"/>
                  <a:gd name="T26" fmla="*/ 3 w 9"/>
                  <a:gd name="T27" fmla="*/ 0 h 1"/>
                  <a:gd name="T28" fmla="*/ 3 w 9"/>
                  <a:gd name="T29" fmla="*/ 1 h 1"/>
                  <a:gd name="T30" fmla="*/ 3 w 9"/>
                  <a:gd name="T31" fmla="*/ 1 h 1"/>
                  <a:gd name="T32" fmla="*/ 3 w 9"/>
                  <a:gd name="T33" fmla="*/ 0 h 1"/>
                  <a:gd name="T34" fmla="*/ 4 w 9"/>
                  <a:gd name="T35" fmla="*/ 0 h 1"/>
                  <a:gd name="T36" fmla="*/ 4 w 9"/>
                  <a:gd name="T37" fmla="*/ 0 h 1"/>
                  <a:gd name="T38" fmla="*/ 4 w 9"/>
                  <a:gd name="T39" fmla="*/ 0 h 1"/>
                  <a:gd name="T40" fmla="*/ 4 w 9"/>
                  <a:gd name="T41" fmla="*/ 0 h 1"/>
                  <a:gd name="T42" fmla="*/ 4 w 9"/>
                  <a:gd name="T43" fmla="*/ 0 h 1"/>
                  <a:gd name="T44" fmla="*/ 4 w 9"/>
                  <a:gd name="T45" fmla="*/ 0 h 1"/>
                  <a:gd name="T46" fmla="*/ 4 w 9"/>
                  <a:gd name="T47" fmla="*/ 0 h 1"/>
                  <a:gd name="T48" fmla="*/ 4 w 9"/>
                  <a:gd name="T49" fmla="*/ 0 h 1"/>
                  <a:gd name="T50" fmla="*/ 4 w 9"/>
                  <a:gd name="T51" fmla="*/ 0 h 1"/>
                  <a:gd name="T52" fmla="*/ 5 w 9"/>
                  <a:gd name="T53" fmla="*/ 0 h 1"/>
                  <a:gd name="T54" fmla="*/ 5 w 9"/>
                  <a:gd name="T55" fmla="*/ 0 h 1"/>
                  <a:gd name="T56" fmla="*/ 5 w 9"/>
                  <a:gd name="T57" fmla="*/ 0 h 1"/>
                  <a:gd name="T58" fmla="*/ 5 w 9"/>
                  <a:gd name="T59" fmla="*/ 0 h 1"/>
                  <a:gd name="T60" fmla="*/ 5 w 9"/>
                  <a:gd name="T61" fmla="*/ 0 h 1"/>
                  <a:gd name="T62" fmla="*/ 6 w 9"/>
                  <a:gd name="T63" fmla="*/ 1 h 1"/>
                  <a:gd name="T64" fmla="*/ 6 w 9"/>
                  <a:gd name="T65" fmla="*/ 1 h 1"/>
                  <a:gd name="T66" fmla="*/ 6 w 9"/>
                  <a:gd name="T67" fmla="*/ 1 h 1"/>
                  <a:gd name="T68" fmla="*/ 6 w 9"/>
                  <a:gd name="T69" fmla="*/ 1 h 1"/>
                  <a:gd name="T70" fmla="*/ 6 w 9"/>
                  <a:gd name="T71" fmla="*/ 0 h 1"/>
                  <a:gd name="T72" fmla="*/ 6 w 9"/>
                  <a:gd name="T73" fmla="*/ 0 h 1"/>
                  <a:gd name="T74" fmla="*/ 7 w 9"/>
                  <a:gd name="T75" fmla="*/ 0 h 1"/>
                  <a:gd name="T76" fmla="*/ 7 w 9"/>
                  <a:gd name="T77" fmla="*/ 0 h 1"/>
                  <a:gd name="T78" fmla="*/ 7 w 9"/>
                  <a:gd name="T79" fmla="*/ 0 h 1"/>
                  <a:gd name="T80" fmla="*/ 7 w 9"/>
                  <a:gd name="T81" fmla="*/ 0 h 1"/>
                  <a:gd name="T82" fmla="*/ 7 w 9"/>
                  <a:gd name="T83" fmla="*/ 0 h 1"/>
                  <a:gd name="T84" fmla="*/ 8 w 9"/>
                  <a:gd name="T85" fmla="*/ 1 h 1"/>
                  <a:gd name="T86" fmla="*/ 8 w 9"/>
                  <a:gd name="T87" fmla="*/ 0 h 1"/>
                  <a:gd name="T88" fmla="*/ 8 w 9"/>
                  <a:gd name="T89" fmla="*/ 0 h 1"/>
                  <a:gd name="T90" fmla="*/ 8 w 9"/>
                  <a:gd name="T91" fmla="*/ 0 h 1"/>
                  <a:gd name="T92" fmla="*/ 9 w 9"/>
                  <a:gd name="T93" fmla="*/ 0 h 1"/>
                  <a:gd name="T94" fmla="*/ 9 w 9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25" name="Freeform 299"/>
              <p:cNvSpPr>
                <a:spLocks/>
              </p:cNvSpPr>
              <p:nvPr/>
            </p:nvSpPr>
            <p:spPr bwMode="auto">
              <a:xfrm>
                <a:off x="2702" y="3881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0 w 8"/>
                  <a:gd name="T5" fmla="*/ 0 h 1"/>
                  <a:gd name="T6" fmla="*/ 0 w 8"/>
                  <a:gd name="T7" fmla="*/ 0 h 1"/>
                  <a:gd name="T8" fmla="*/ 0 w 8"/>
                  <a:gd name="T9" fmla="*/ 0 h 1"/>
                  <a:gd name="T10" fmla="*/ 0 w 8"/>
                  <a:gd name="T11" fmla="*/ 1 h 1"/>
                  <a:gd name="T12" fmla="*/ 1 w 8"/>
                  <a:gd name="T13" fmla="*/ 1 h 1"/>
                  <a:gd name="T14" fmla="*/ 1 w 8"/>
                  <a:gd name="T15" fmla="*/ 0 h 1"/>
                  <a:gd name="T16" fmla="*/ 2 w 8"/>
                  <a:gd name="T17" fmla="*/ 0 h 1"/>
                  <a:gd name="T18" fmla="*/ 2 w 8"/>
                  <a:gd name="T19" fmla="*/ 0 h 1"/>
                  <a:gd name="T20" fmla="*/ 2 w 8"/>
                  <a:gd name="T21" fmla="*/ 1 h 1"/>
                  <a:gd name="T22" fmla="*/ 2 w 8"/>
                  <a:gd name="T23" fmla="*/ 1 h 1"/>
                  <a:gd name="T24" fmla="*/ 2 w 8"/>
                  <a:gd name="T25" fmla="*/ 0 h 1"/>
                  <a:gd name="T26" fmla="*/ 2 w 8"/>
                  <a:gd name="T27" fmla="*/ 0 h 1"/>
                  <a:gd name="T28" fmla="*/ 2 w 8"/>
                  <a:gd name="T29" fmla="*/ 0 h 1"/>
                  <a:gd name="T30" fmla="*/ 2 w 8"/>
                  <a:gd name="T31" fmla="*/ 0 h 1"/>
                  <a:gd name="T32" fmla="*/ 2 w 8"/>
                  <a:gd name="T33" fmla="*/ 0 h 1"/>
                  <a:gd name="T34" fmla="*/ 3 w 8"/>
                  <a:gd name="T35" fmla="*/ 0 h 1"/>
                  <a:gd name="T36" fmla="*/ 3 w 8"/>
                  <a:gd name="T37" fmla="*/ 0 h 1"/>
                  <a:gd name="T38" fmla="*/ 3 w 8"/>
                  <a:gd name="T39" fmla="*/ 1 h 1"/>
                  <a:gd name="T40" fmla="*/ 3 w 8"/>
                  <a:gd name="T41" fmla="*/ 1 h 1"/>
                  <a:gd name="T42" fmla="*/ 4 w 8"/>
                  <a:gd name="T43" fmla="*/ 1 h 1"/>
                  <a:gd name="T44" fmla="*/ 4 w 8"/>
                  <a:gd name="T45" fmla="*/ 1 h 1"/>
                  <a:gd name="T46" fmla="*/ 4 w 8"/>
                  <a:gd name="T47" fmla="*/ 0 h 1"/>
                  <a:gd name="T48" fmla="*/ 5 w 8"/>
                  <a:gd name="T49" fmla="*/ 0 h 1"/>
                  <a:gd name="T50" fmla="*/ 5 w 8"/>
                  <a:gd name="T51" fmla="*/ 0 h 1"/>
                  <a:gd name="T52" fmla="*/ 5 w 8"/>
                  <a:gd name="T53" fmla="*/ 0 h 1"/>
                  <a:gd name="T54" fmla="*/ 5 w 8"/>
                  <a:gd name="T55" fmla="*/ 0 h 1"/>
                  <a:gd name="T56" fmla="*/ 5 w 8"/>
                  <a:gd name="T57" fmla="*/ 0 h 1"/>
                  <a:gd name="T58" fmla="*/ 5 w 8"/>
                  <a:gd name="T59" fmla="*/ 0 h 1"/>
                  <a:gd name="T60" fmla="*/ 6 w 8"/>
                  <a:gd name="T61" fmla="*/ 0 h 1"/>
                  <a:gd name="T62" fmla="*/ 6 w 8"/>
                  <a:gd name="T63" fmla="*/ 1 h 1"/>
                  <a:gd name="T64" fmla="*/ 6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7 w 8"/>
                  <a:gd name="T71" fmla="*/ 0 h 1"/>
                  <a:gd name="T72" fmla="*/ 7 w 8"/>
                  <a:gd name="T73" fmla="*/ 0 h 1"/>
                  <a:gd name="T74" fmla="*/ 7 w 8"/>
                  <a:gd name="T75" fmla="*/ 0 h 1"/>
                  <a:gd name="T76" fmla="*/ 7 w 8"/>
                  <a:gd name="T77" fmla="*/ 0 h 1"/>
                  <a:gd name="T78" fmla="*/ 7 w 8"/>
                  <a:gd name="T79" fmla="*/ 0 h 1"/>
                  <a:gd name="T80" fmla="*/ 7 w 8"/>
                  <a:gd name="T81" fmla="*/ 1 h 1"/>
                  <a:gd name="T82" fmla="*/ 7 w 8"/>
                  <a:gd name="T83" fmla="*/ 1 h 1"/>
                  <a:gd name="T84" fmla="*/ 7 w 8"/>
                  <a:gd name="T85" fmla="*/ 1 h 1"/>
                  <a:gd name="T86" fmla="*/ 7 w 8"/>
                  <a:gd name="T87" fmla="*/ 1 h 1"/>
                  <a:gd name="T88" fmla="*/ 8 w 8"/>
                  <a:gd name="T89" fmla="*/ 1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26" name="Freeform 300"/>
              <p:cNvSpPr>
                <a:spLocks/>
              </p:cNvSpPr>
              <p:nvPr/>
            </p:nvSpPr>
            <p:spPr bwMode="auto">
              <a:xfrm>
                <a:off x="2710" y="3880"/>
                <a:ext cx="7" cy="2"/>
              </a:xfrm>
              <a:custGeom>
                <a:avLst/>
                <a:gdLst>
                  <a:gd name="T0" fmla="*/ 0 w 7"/>
                  <a:gd name="T1" fmla="*/ 2 h 2"/>
                  <a:gd name="T2" fmla="*/ 1 w 7"/>
                  <a:gd name="T3" fmla="*/ 1 h 2"/>
                  <a:gd name="T4" fmla="*/ 1 w 7"/>
                  <a:gd name="T5" fmla="*/ 1 h 2"/>
                  <a:gd name="T6" fmla="*/ 1 w 7"/>
                  <a:gd name="T7" fmla="*/ 1 h 2"/>
                  <a:gd name="T8" fmla="*/ 1 w 7"/>
                  <a:gd name="T9" fmla="*/ 2 h 2"/>
                  <a:gd name="T10" fmla="*/ 1 w 7"/>
                  <a:gd name="T11" fmla="*/ 2 h 2"/>
                  <a:gd name="T12" fmla="*/ 2 w 7"/>
                  <a:gd name="T13" fmla="*/ 2 h 2"/>
                  <a:gd name="T14" fmla="*/ 2 w 7"/>
                  <a:gd name="T15" fmla="*/ 2 h 2"/>
                  <a:gd name="T16" fmla="*/ 2 w 7"/>
                  <a:gd name="T17" fmla="*/ 2 h 2"/>
                  <a:gd name="T18" fmla="*/ 2 w 7"/>
                  <a:gd name="T19" fmla="*/ 2 h 2"/>
                  <a:gd name="T20" fmla="*/ 2 w 7"/>
                  <a:gd name="T21" fmla="*/ 2 h 2"/>
                  <a:gd name="T22" fmla="*/ 2 w 7"/>
                  <a:gd name="T23" fmla="*/ 1 h 2"/>
                  <a:gd name="T24" fmla="*/ 2 w 7"/>
                  <a:gd name="T25" fmla="*/ 1 h 2"/>
                  <a:gd name="T26" fmla="*/ 2 w 7"/>
                  <a:gd name="T27" fmla="*/ 1 h 2"/>
                  <a:gd name="T28" fmla="*/ 2 w 7"/>
                  <a:gd name="T29" fmla="*/ 1 h 2"/>
                  <a:gd name="T30" fmla="*/ 3 w 7"/>
                  <a:gd name="T31" fmla="*/ 1 h 2"/>
                  <a:gd name="T32" fmla="*/ 3 w 7"/>
                  <a:gd name="T33" fmla="*/ 1 h 2"/>
                  <a:gd name="T34" fmla="*/ 3 w 7"/>
                  <a:gd name="T35" fmla="*/ 1 h 2"/>
                  <a:gd name="T36" fmla="*/ 3 w 7"/>
                  <a:gd name="T37" fmla="*/ 2 h 2"/>
                  <a:gd name="T38" fmla="*/ 3 w 7"/>
                  <a:gd name="T39" fmla="*/ 1 h 2"/>
                  <a:gd name="T40" fmla="*/ 4 w 7"/>
                  <a:gd name="T41" fmla="*/ 0 h 2"/>
                  <a:gd name="T42" fmla="*/ 4 w 7"/>
                  <a:gd name="T43" fmla="*/ 1 h 2"/>
                  <a:gd name="T44" fmla="*/ 4 w 7"/>
                  <a:gd name="T45" fmla="*/ 1 h 2"/>
                  <a:gd name="T46" fmla="*/ 4 w 7"/>
                  <a:gd name="T47" fmla="*/ 1 h 2"/>
                  <a:gd name="T48" fmla="*/ 4 w 7"/>
                  <a:gd name="T49" fmla="*/ 1 h 2"/>
                  <a:gd name="T50" fmla="*/ 4 w 7"/>
                  <a:gd name="T51" fmla="*/ 2 h 2"/>
                  <a:gd name="T52" fmla="*/ 4 w 7"/>
                  <a:gd name="T53" fmla="*/ 2 h 2"/>
                  <a:gd name="T54" fmla="*/ 4 w 7"/>
                  <a:gd name="T55" fmla="*/ 1 h 2"/>
                  <a:gd name="T56" fmla="*/ 5 w 7"/>
                  <a:gd name="T57" fmla="*/ 1 h 2"/>
                  <a:gd name="T58" fmla="*/ 5 w 7"/>
                  <a:gd name="T59" fmla="*/ 1 h 2"/>
                  <a:gd name="T60" fmla="*/ 5 w 7"/>
                  <a:gd name="T61" fmla="*/ 1 h 2"/>
                  <a:gd name="T62" fmla="*/ 5 w 7"/>
                  <a:gd name="T63" fmla="*/ 2 h 2"/>
                  <a:gd name="T64" fmla="*/ 5 w 7"/>
                  <a:gd name="T65" fmla="*/ 2 h 2"/>
                  <a:gd name="T66" fmla="*/ 5 w 7"/>
                  <a:gd name="T67" fmla="*/ 2 h 2"/>
                  <a:gd name="T68" fmla="*/ 5 w 7"/>
                  <a:gd name="T69" fmla="*/ 2 h 2"/>
                  <a:gd name="T70" fmla="*/ 6 w 7"/>
                  <a:gd name="T71" fmla="*/ 2 h 2"/>
                  <a:gd name="T72" fmla="*/ 6 w 7"/>
                  <a:gd name="T73" fmla="*/ 1 h 2"/>
                  <a:gd name="T74" fmla="*/ 6 w 7"/>
                  <a:gd name="T75" fmla="*/ 1 h 2"/>
                  <a:gd name="T76" fmla="*/ 7 w 7"/>
                  <a:gd name="T77" fmla="*/ 1 h 2"/>
                  <a:gd name="T78" fmla="*/ 7 w 7"/>
                  <a:gd name="T79" fmla="*/ 1 h 2"/>
                  <a:gd name="T80" fmla="*/ 7 w 7"/>
                  <a:gd name="T81" fmla="*/ 1 h 2"/>
                  <a:gd name="T82" fmla="*/ 7 w 7"/>
                  <a:gd name="T83" fmla="*/ 1 h 2"/>
                  <a:gd name="T84" fmla="*/ 7 w 7"/>
                  <a:gd name="T85" fmla="*/ 1 h 2"/>
                  <a:gd name="T86" fmla="*/ 7 w 7"/>
                  <a:gd name="T87" fmla="*/ 2 h 2"/>
                  <a:gd name="T88" fmla="*/ 7 w 7"/>
                  <a:gd name="T89" fmla="*/ 2 h 2"/>
                  <a:gd name="T90" fmla="*/ 7 w 7"/>
                  <a:gd name="T91" fmla="*/ 2 h 2"/>
                  <a:gd name="T92" fmla="*/ 7 w 7"/>
                  <a:gd name="T93" fmla="*/ 2 h 2"/>
                  <a:gd name="T94" fmla="*/ 7 w 7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27" name="Freeform 301"/>
              <p:cNvSpPr>
                <a:spLocks/>
              </p:cNvSpPr>
              <p:nvPr/>
            </p:nvSpPr>
            <p:spPr bwMode="auto">
              <a:xfrm>
                <a:off x="2717" y="3881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1 w 8"/>
                  <a:gd name="T3" fmla="*/ 0 h 1"/>
                  <a:gd name="T4" fmla="*/ 1 w 8"/>
                  <a:gd name="T5" fmla="*/ 0 h 1"/>
                  <a:gd name="T6" fmla="*/ 1 w 8"/>
                  <a:gd name="T7" fmla="*/ 1 h 1"/>
                  <a:gd name="T8" fmla="*/ 2 w 8"/>
                  <a:gd name="T9" fmla="*/ 0 h 1"/>
                  <a:gd name="T10" fmla="*/ 2 w 8"/>
                  <a:gd name="T11" fmla="*/ 0 h 1"/>
                  <a:gd name="T12" fmla="*/ 2 w 8"/>
                  <a:gd name="T13" fmla="*/ 0 h 1"/>
                  <a:gd name="T14" fmla="*/ 2 w 8"/>
                  <a:gd name="T15" fmla="*/ 0 h 1"/>
                  <a:gd name="T16" fmla="*/ 2 w 8"/>
                  <a:gd name="T17" fmla="*/ 0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0 h 1"/>
                  <a:gd name="T24" fmla="*/ 2 w 8"/>
                  <a:gd name="T25" fmla="*/ 1 h 1"/>
                  <a:gd name="T26" fmla="*/ 2 w 8"/>
                  <a:gd name="T27" fmla="*/ 1 h 1"/>
                  <a:gd name="T28" fmla="*/ 3 w 8"/>
                  <a:gd name="T29" fmla="*/ 1 h 1"/>
                  <a:gd name="T30" fmla="*/ 3 w 8"/>
                  <a:gd name="T31" fmla="*/ 1 h 1"/>
                  <a:gd name="T32" fmla="*/ 3 w 8"/>
                  <a:gd name="T33" fmla="*/ 1 h 1"/>
                  <a:gd name="T34" fmla="*/ 4 w 8"/>
                  <a:gd name="T35" fmla="*/ 1 h 1"/>
                  <a:gd name="T36" fmla="*/ 4 w 8"/>
                  <a:gd name="T37" fmla="*/ 0 h 1"/>
                  <a:gd name="T38" fmla="*/ 4 w 8"/>
                  <a:gd name="T39" fmla="*/ 0 h 1"/>
                  <a:gd name="T40" fmla="*/ 4 w 8"/>
                  <a:gd name="T41" fmla="*/ 1 h 1"/>
                  <a:gd name="T42" fmla="*/ 4 w 8"/>
                  <a:gd name="T43" fmla="*/ 0 h 1"/>
                  <a:gd name="T44" fmla="*/ 5 w 8"/>
                  <a:gd name="T45" fmla="*/ 0 h 1"/>
                  <a:gd name="T46" fmla="*/ 5 w 8"/>
                  <a:gd name="T47" fmla="*/ 0 h 1"/>
                  <a:gd name="T48" fmla="*/ 5 w 8"/>
                  <a:gd name="T49" fmla="*/ 1 h 1"/>
                  <a:gd name="T50" fmla="*/ 5 w 8"/>
                  <a:gd name="T51" fmla="*/ 1 h 1"/>
                  <a:gd name="T52" fmla="*/ 5 w 8"/>
                  <a:gd name="T53" fmla="*/ 1 h 1"/>
                  <a:gd name="T54" fmla="*/ 5 w 8"/>
                  <a:gd name="T55" fmla="*/ 0 h 1"/>
                  <a:gd name="T56" fmla="*/ 6 w 8"/>
                  <a:gd name="T57" fmla="*/ 0 h 1"/>
                  <a:gd name="T58" fmla="*/ 6 w 8"/>
                  <a:gd name="T59" fmla="*/ 0 h 1"/>
                  <a:gd name="T60" fmla="*/ 6 w 8"/>
                  <a:gd name="T61" fmla="*/ 0 h 1"/>
                  <a:gd name="T62" fmla="*/ 6 w 8"/>
                  <a:gd name="T63" fmla="*/ 0 h 1"/>
                  <a:gd name="T64" fmla="*/ 6 w 8"/>
                  <a:gd name="T65" fmla="*/ 0 h 1"/>
                  <a:gd name="T66" fmla="*/ 6 w 8"/>
                  <a:gd name="T67" fmla="*/ 1 h 1"/>
                  <a:gd name="T68" fmla="*/ 6 w 8"/>
                  <a:gd name="T69" fmla="*/ 1 h 1"/>
                  <a:gd name="T70" fmla="*/ 7 w 8"/>
                  <a:gd name="T71" fmla="*/ 1 h 1"/>
                  <a:gd name="T72" fmla="*/ 7 w 8"/>
                  <a:gd name="T73" fmla="*/ 1 h 1"/>
                  <a:gd name="T74" fmla="*/ 7 w 8"/>
                  <a:gd name="T75" fmla="*/ 1 h 1"/>
                  <a:gd name="T76" fmla="*/ 7 w 8"/>
                  <a:gd name="T77" fmla="*/ 1 h 1"/>
                  <a:gd name="T78" fmla="*/ 7 w 8"/>
                  <a:gd name="T79" fmla="*/ 0 h 1"/>
                  <a:gd name="T80" fmla="*/ 7 w 8"/>
                  <a:gd name="T81" fmla="*/ 1 h 1"/>
                  <a:gd name="T82" fmla="*/ 7 w 8"/>
                  <a:gd name="T83" fmla="*/ 1 h 1"/>
                  <a:gd name="T84" fmla="*/ 7 w 8"/>
                  <a:gd name="T85" fmla="*/ 1 h 1"/>
                  <a:gd name="T86" fmla="*/ 8 w 8"/>
                  <a:gd name="T87" fmla="*/ 1 h 1"/>
                  <a:gd name="T88" fmla="*/ 8 w 8"/>
                  <a:gd name="T89" fmla="*/ 0 h 1"/>
                  <a:gd name="T90" fmla="*/ 8 w 8"/>
                  <a:gd name="T91" fmla="*/ 0 h 1"/>
                  <a:gd name="T92" fmla="*/ 8 w 8"/>
                  <a:gd name="T93" fmla="*/ 0 h 1"/>
                  <a:gd name="T94" fmla="*/ 8 w 8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28" name="Freeform 302"/>
              <p:cNvSpPr>
                <a:spLocks/>
              </p:cNvSpPr>
              <p:nvPr/>
            </p:nvSpPr>
            <p:spPr bwMode="auto">
              <a:xfrm>
                <a:off x="2725" y="3881"/>
                <a:ext cx="9" cy="1"/>
              </a:xfrm>
              <a:custGeom>
                <a:avLst/>
                <a:gdLst>
                  <a:gd name="T0" fmla="*/ 1 w 9"/>
                  <a:gd name="T1" fmla="*/ 1 h 1"/>
                  <a:gd name="T2" fmla="*/ 1 w 9"/>
                  <a:gd name="T3" fmla="*/ 0 h 1"/>
                  <a:gd name="T4" fmla="*/ 1 w 9"/>
                  <a:gd name="T5" fmla="*/ 1 h 1"/>
                  <a:gd name="T6" fmla="*/ 1 w 9"/>
                  <a:gd name="T7" fmla="*/ 1 h 1"/>
                  <a:gd name="T8" fmla="*/ 1 w 9"/>
                  <a:gd name="T9" fmla="*/ 1 h 1"/>
                  <a:gd name="T10" fmla="*/ 1 w 9"/>
                  <a:gd name="T11" fmla="*/ 1 h 1"/>
                  <a:gd name="T12" fmla="*/ 2 w 9"/>
                  <a:gd name="T13" fmla="*/ 1 h 1"/>
                  <a:gd name="T14" fmla="*/ 2 w 9"/>
                  <a:gd name="T15" fmla="*/ 0 h 1"/>
                  <a:gd name="T16" fmla="*/ 2 w 9"/>
                  <a:gd name="T17" fmla="*/ 0 h 1"/>
                  <a:gd name="T18" fmla="*/ 2 w 9"/>
                  <a:gd name="T19" fmla="*/ 0 h 1"/>
                  <a:gd name="T20" fmla="*/ 2 w 9"/>
                  <a:gd name="T21" fmla="*/ 1 h 1"/>
                  <a:gd name="T22" fmla="*/ 2 w 9"/>
                  <a:gd name="T23" fmla="*/ 1 h 1"/>
                  <a:gd name="T24" fmla="*/ 3 w 9"/>
                  <a:gd name="T25" fmla="*/ 1 h 1"/>
                  <a:gd name="T26" fmla="*/ 3 w 9"/>
                  <a:gd name="T27" fmla="*/ 1 h 1"/>
                  <a:gd name="T28" fmla="*/ 3 w 9"/>
                  <a:gd name="T29" fmla="*/ 1 h 1"/>
                  <a:gd name="T30" fmla="*/ 3 w 9"/>
                  <a:gd name="T31" fmla="*/ 1 h 1"/>
                  <a:gd name="T32" fmla="*/ 3 w 9"/>
                  <a:gd name="T33" fmla="*/ 1 h 1"/>
                  <a:gd name="T34" fmla="*/ 4 w 9"/>
                  <a:gd name="T35" fmla="*/ 1 h 1"/>
                  <a:gd name="T36" fmla="*/ 4 w 9"/>
                  <a:gd name="T37" fmla="*/ 1 h 1"/>
                  <a:gd name="T38" fmla="*/ 4 w 9"/>
                  <a:gd name="T39" fmla="*/ 1 h 1"/>
                  <a:gd name="T40" fmla="*/ 4 w 9"/>
                  <a:gd name="T41" fmla="*/ 0 h 1"/>
                  <a:gd name="T42" fmla="*/ 4 w 9"/>
                  <a:gd name="T43" fmla="*/ 0 h 1"/>
                  <a:gd name="T44" fmla="*/ 5 w 9"/>
                  <a:gd name="T45" fmla="*/ 1 h 1"/>
                  <a:gd name="T46" fmla="*/ 5 w 9"/>
                  <a:gd name="T47" fmla="*/ 1 h 1"/>
                  <a:gd name="T48" fmla="*/ 5 w 9"/>
                  <a:gd name="T49" fmla="*/ 1 h 1"/>
                  <a:gd name="T50" fmla="*/ 5 w 9"/>
                  <a:gd name="T51" fmla="*/ 1 h 1"/>
                  <a:gd name="T52" fmla="*/ 5 w 9"/>
                  <a:gd name="T53" fmla="*/ 1 h 1"/>
                  <a:gd name="T54" fmla="*/ 5 w 9"/>
                  <a:gd name="T55" fmla="*/ 1 h 1"/>
                  <a:gd name="T56" fmla="*/ 5 w 9"/>
                  <a:gd name="T57" fmla="*/ 1 h 1"/>
                  <a:gd name="T58" fmla="*/ 6 w 9"/>
                  <a:gd name="T59" fmla="*/ 1 h 1"/>
                  <a:gd name="T60" fmla="*/ 6 w 9"/>
                  <a:gd name="T61" fmla="*/ 1 h 1"/>
                  <a:gd name="T62" fmla="*/ 6 w 9"/>
                  <a:gd name="T63" fmla="*/ 1 h 1"/>
                  <a:gd name="T64" fmla="*/ 7 w 9"/>
                  <a:gd name="T65" fmla="*/ 1 h 1"/>
                  <a:gd name="T66" fmla="*/ 7 w 9"/>
                  <a:gd name="T67" fmla="*/ 1 h 1"/>
                  <a:gd name="T68" fmla="*/ 7 w 9"/>
                  <a:gd name="T69" fmla="*/ 0 h 1"/>
                  <a:gd name="T70" fmla="*/ 7 w 9"/>
                  <a:gd name="T71" fmla="*/ 0 h 1"/>
                  <a:gd name="T72" fmla="*/ 7 w 9"/>
                  <a:gd name="T73" fmla="*/ 1 h 1"/>
                  <a:gd name="T74" fmla="*/ 7 w 9"/>
                  <a:gd name="T75" fmla="*/ 1 h 1"/>
                  <a:gd name="T76" fmla="*/ 7 w 9"/>
                  <a:gd name="T77" fmla="*/ 1 h 1"/>
                  <a:gd name="T78" fmla="*/ 7 w 9"/>
                  <a:gd name="T79" fmla="*/ 1 h 1"/>
                  <a:gd name="T80" fmla="*/ 8 w 9"/>
                  <a:gd name="T81" fmla="*/ 0 h 1"/>
                  <a:gd name="T82" fmla="*/ 8 w 9"/>
                  <a:gd name="T83" fmla="*/ 0 h 1"/>
                  <a:gd name="T84" fmla="*/ 8 w 9"/>
                  <a:gd name="T85" fmla="*/ 1 h 1"/>
                  <a:gd name="T86" fmla="*/ 8 w 9"/>
                  <a:gd name="T87" fmla="*/ 1 h 1"/>
                  <a:gd name="T88" fmla="*/ 8 w 9"/>
                  <a:gd name="T89" fmla="*/ 1 h 1"/>
                  <a:gd name="T90" fmla="*/ 9 w 9"/>
                  <a:gd name="T91" fmla="*/ 1 h 1"/>
                  <a:gd name="T92" fmla="*/ 9 w 9"/>
                  <a:gd name="T93" fmla="*/ 1 h 1"/>
                  <a:gd name="T94" fmla="*/ 9 w 9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29" name="Freeform 303"/>
              <p:cNvSpPr>
                <a:spLocks/>
              </p:cNvSpPr>
              <p:nvPr/>
            </p:nvSpPr>
            <p:spPr bwMode="auto">
              <a:xfrm>
                <a:off x="2734" y="3881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0 w 8"/>
                  <a:gd name="T5" fmla="*/ 1 h 1"/>
                  <a:gd name="T6" fmla="*/ 0 w 8"/>
                  <a:gd name="T7" fmla="*/ 1 h 1"/>
                  <a:gd name="T8" fmla="*/ 0 w 8"/>
                  <a:gd name="T9" fmla="*/ 1 h 1"/>
                  <a:gd name="T10" fmla="*/ 0 w 8"/>
                  <a:gd name="T11" fmla="*/ 0 h 1"/>
                  <a:gd name="T12" fmla="*/ 1 w 8"/>
                  <a:gd name="T13" fmla="*/ 1 h 1"/>
                  <a:gd name="T14" fmla="*/ 1 w 8"/>
                  <a:gd name="T15" fmla="*/ 1 h 1"/>
                  <a:gd name="T16" fmla="*/ 1 w 8"/>
                  <a:gd name="T17" fmla="*/ 1 h 1"/>
                  <a:gd name="T18" fmla="*/ 1 w 8"/>
                  <a:gd name="T19" fmla="*/ 1 h 1"/>
                  <a:gd name="T20" fmla="*/ 1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1 h 1"/>
                  <a:gd name="T30" fmla="*/ 2 w 8"/>
                  <a:gd name="T31" fmla="*/ 1 h 1"/>
                  <a:gd name="T32" fmla="*/ 2 w 8"/>
                  <a:gd name="T33" fmla="*/ 1 h 1"/>
                  <a:gd name="T34" fmla="*/ 3 w 8"/>
                  <a:gd name="T35" fmla="*/ 0 h 1"/>
                  <a:gd name="T36" fmla="*/ 3 w 8"/>
                  <a:gd name="T37" fmla="*/ 0 h 1"/>
                  <a:gd name="T38" fmla="*/ 3 w 8"/>
                  <a:gd name="T39" fmla="*/ 0 h 1"/>
                  <a:gd name="T40" fmla="*/ 3 w 8"/>
                  <a:gd name="T41" fmla="*/ 1 h 1"/>
                  <a:gd name="T42" fmla="*/ 3 w 8"/>
                  <a:gd name="T43" fmla="*/ 1 h 1"/>
                  <a:gd name="T44" fmla="*/ 3 w 8"/>
                  <a:gd name="T45" fmla="*/ 1 h 1"/>
                  <a:gd name="T46" fmla="*/ 3 w 8"/>
                  <a:gd name="T47" fmla="*/ 0 h 1"/>
                  <a:gd name="T48" fmla="*/ 4 w 8"/>
                  <a:gd name="T49" fmla="*/ 1 h 1"/>
                  <a:gd name="T50" fmla="*/ 4 w 8"/>
                  <a:gd name="T51" fmla="*/ 1 h 1"/>
                  <a:gd name="T52" fmla="*/ 4 w 8"/>
                  <a:gd name="T53" fmla="*/ 0 h 1"/>
                  <a:gd name="T54" fmla="*/ 5 w 8"/>
                  <a:gd name="T55" fmla="*/ 0 h 1"/>
                  <a:gd name="T56" fmla="*/ 5 w 8"/>
                  <a:gd name="T57" fmla="*/ 0 h 1"/>
                  <a:gd name="T58" fmla="*/ 5 w 8"/>
                  <a:gd name="T59" fmla="*/ 1 h 1"/>
                  <a:gd name="T60" fmla="*/ 5 w 8"/>
                  <a:gd name="T61" fmla="*/ 1 h 1"/>
                  <a:gd name="T62" fmla="*/ 5 w 8"/>
                  <a:gd name="T63" fmla="*/ 1 h 1"/>
                  <a:gd name="T64" fmla="*/ 5 w 8"/>
                  <a:gd name="T65" fmla="*/ 1 h 1"/>
                  <a:gd name="T66" fmla="*/ 5 w 8"/>
                  <a:gd name="T67" fmla="*/ 0 h 1"/>
                  <a:gd name="T68" fmla="*/ 5 w 8"/>
                  <a:gd name="T69" fmla="*/ 1 h 1"/>
                  <a:gd name="T70" fmla="*/ 5 w 8"/>
                  <a:gd name="T71" fmla="*/ 1 h 1"/>
                  <a:gd name="T72" fmla="*/ 6 w 8"/>
                  <a:gd name="T73" fmla="*/ 1 h 1"/>
                  <a:gd name="T74" fmla="*/ 6 w 8"/>
                  <a:gd name="T75" fmla="*/ 1 h 1"/>
                  <a:gd name="T76" fmla="*/ 6 w 8"/>
                  <a:gd name="T77" fmla="*/ 1 h 1"/>
                  <a:gd name="T78" fmla="*/ 6 w 8"/>
                  <a:gd name="T79" fmla="*/ 1 h 1"/>
                  <a:gd name="T80" fmla="*/ 6 w 8"/>
                  <a:gd name="T81" fmla="*/ 1 h 1"/>
                  <a:gd name="T82" fmla="*/ 7 w 8"/>
                  <a:gd name="T83" fmla="*/ 1 h 1"/>
                  <a:gd name="T84" fmla="*/ 7 w 8"/>
                  <a:gd name="T85" fmla="*/ 0 h 1"/>
                  <a:gd name="T86" fmla="*/ 7 w 8"/>
                  <a:gd name="T87" fmla="*/ 0 h 1"/>
                  <a:gd name="T88" fmla="*/ 7 w 8"/>
                  <a:gd name="T89" fmla="*/ 1 h 1"/>
                  <a:gd name="T90" fmla="*/ 7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30" name="Freeform 304"/>
              <p:cNvSpPr>
                <a:spLocks/>
              </p:cNvSpPr>
              <p:nvPr/>
            </p:nvSpPr>
            <p:spPr bwMode="auto">
              <a:xfrm>
                <a:off x="2742" y="3882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0 w 8"/>
                  <a:gd name="T3" fmla="*/ 0 w 8"/>
                  <a:gd name="T4" fmla="*/ 0 w 8"/>
                  <a:gd name="T5" fmla="*/ 1 w 8"/>
                  <a:gd name="T6" fmla="*/ 1 w 8"/>
                  <a:gd name="T7" fmla="*/ 1 w 8"/>
                  <a:gd name="T8" fmla="*/ 1 w 8"/>
                  <a:gd name="T9" fmla="*/ 1 w 8"/>
                  <a:gd name="T10" fmla="*/ 1 w 8"/>
                  <a:gd name="T11" fmla="*/ 2 w 8"/>
                  <a:gd name="T12" fmla="*/ 2 w 8"/>
                  <a:gd name="T13" fmla="*/ 2 w 8"/>
                  <a:gd name="T14" fmla="*/ 2 w 8"/>
                  <a:gd name="T15" fmla="*/ 2 w 8"/>
                  <a:gd name="T16" fmla="*/ 2 w 8"/>
                  <a:gd name="T17" fmla="*/ 2 w 8"/>
                  <a:gd name="T18" fmla="*/ 3 w 8"/>
                  <a:gd name="T19" fmla="*/ 3 w 8"/>
                  <a:gd name="T20" fmla="*/ 3 w 8"/>
                  <a:gd name="T21" fmla="*/ 3 w 8"/>
                  <a:gd name="T22" fmla="*/ 3 w 8"/>
                  <a:gd name="T23" fmla="*/ 4 w 8"/>
                  <a:gd name="T24" fmla="*/ 4 w 8"/>
                  <a:gd name="T25" fmla="*/ 4 w 8"/>
                  <a:gd name="T26" fmla="*/ 5 w 8"/>
                  <a:gd name="T27" fmla="*/ 5 w 8"/>
                  <a:gd name="T28" fmla="*/ 5 w 8"/>
                  <a:gd name="T29" fmla="*/ 5 w 8"/>
                  <a:gd name="T30" fmla="*/ 5 w 8"/>
                  <a:gd name="T31" fmla="*/ 5 w 8"/>
                  <a:gd name="T32" fmla="*/ 5 w 8"/>
                  <a:gd name="T33" fmla="*/ 5 w 8"/>
                  <a:gd name="T34" fmla="*/ 6 w 8"/>
                  <a:gd name="T35" fmla="*/ 6 w 8"/>
                  <a:gd name="T36" fmla="*/ 6 w 8"/>
                  <a:gd name="T37" fmla="*/ 6 w 8"/>
                  <a:gd name="T38" fmla="*/ 6 w 8"/>
                  <a:gd name="T39" fmla="*/ 6 w 8"/>
                  <a:gd name="T40" fmla="*/ 7 w 8"/>
                  <a:gd name="T41" fmla="*/ 7 w 8"/>
                  <a:gd name="T42" fmla="*/ 7 w 8"/>
                  <a:gd name="T43" fmla="*/ 7 w 8"/>
                  <a:gd name="T44" fmla="*/ 7 w 8"/>
                  <a:gd name="T45" fmla="*/ 7 w 8"/>
                  <a:gd name="T46" fmla="*/ 8 w 8"/>
                  <a:gd name="T47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31" name="Freeform 305"/>
              <p:cNvSpPr>
                <a:spLocks/>
              </p:cNvSpPr>
              <p:nvPr/>
            </p:nvSpPr>
            <p:spPr bwMode="auto">
              <a:xfrm>
                <a:off x="2750" y="3881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0 w 8"/>
                  <a:gd name="T5" fmla="*/ 1 h 1"/>
                  <a:gd name="T6" fmla="*/ 0 w 8"/>
                  <a:gd name="T7" fmla="*/ 1 h 1"/>
                  <a:gd name="T8" fmla="*/ 1 w 8"/>
                  <a:gd name="T9" fmla="*/ 0 h 1"/>
                  <a:gd name="T10" fmla="*/ 1 w 8"/>
                  <a:gd name="T11" fmla="*/ 0 h 1"/>
                  <a:gd name="T12" fmla="*/ 1 w 8"/>
                  <a:gd name="T13" fmla="*/ 1 h 1"/>
                  <a:gd name="T14" fmla="*/ 1 w 8"/>
                  <a:gd name="T15" fmla="*/ 1 h 1"/>
                  <a:gd name="T16" fmla="*/ 1 w 8"/>
                  <a:gd name="T17" fmla="*/ 1 h 1"/>
                  <a:gd name="T18" fmla="*/ 2 w 8"/>
                  <a:gd name="T19" fmla="*/ 1 h 1"/>
                  <a:gd name="T20" fmla="*/ 2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1 h 1"/>
                  <a:gd name="T30" fmla="*/ 2 w 8"/>
                  <a:gd name="T31" fmla="*/ 1 h 1"/>
                  <a:gd name="T32" fmla="*/ 2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3 w 8"/>
                  <a:gd name="T41" fmla="*/ 1 h 1"/>
                  <a:gd name="T42" fmla="*/ 3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1 h 1"/>
                  <a:gd name="T52" fmla="*/ 4 w 8"/>
                  <a:gd name="T53" fmla="*/ 1 h 1"/>
                  <a:gd name="T54" fmla="*/ 5 w 8"/>
                  <a:gd name="T55" fmla="*/ 1 h 1"/>
                  <a:gd name="T56" fmla="*/ 5 w 8"/>
                  <a:gd name="T57" fmla="*/ 1 h 1"/>
                  <a:gd name="T58" fmla="*/ 5 w 8"/>
                  <a:gd name="T59" fmla="*/ 1 h 1"/>
                  <a:gd name="T60" fmla="*/ 5 w 8"/>
                  <a:gd name="T61" fmla="*/ 1 h 1"/>
                  <a:gd name="T62" fmla="*/ 5 w 8"/>
                  <a:gd name="T63" fmla="*/ 1 h 1"/>
                  <a:gd name="T64" fmla="*/ 5 w 8"/>
                  <a:gd name="T65" fmla="*/ 1 h 1"/>
                  <a:gd name="T66" fmla="*/ 5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1 h 1"/>
                  <a:gd name="T76" fmla="*/ 6 w 8"/>
                  <a:gd name="T77" fmla="*/ 1 h 1"/>
                  <a:gd name="T78" fmla="*/ 6 w 8"/>
                  <a:gd name="T79" fmla="*/ 1 h 1"/>
                  <a:gd name="T80" fmla="*/ 7 w 8"/>
                  <a:gd name="T81" fmla="*/ 1 h 1"/>
                  <a:gd name="T82" fmla="*/ 7 w 8"/>
                  <a:gd name="T83" fmla="*/ 1 h 1"/>
                  <a:gd name="T84" fmla="*/ 7 w 8"/>
                  <a:gd name="T85" fmla="*/ 1 h 1"/>
                  <a:gd name="T86" fmla="*/ 7 w 8"/>
                  <a:gd name="T87" fmla="*/ 1 h 1"/>
                  <a:gd name="T88" fmla="*/ 7 w 8"/>
                  <a:gd name="T89" fmla="*/ 1 h 1"/>
                  <a:gd name="T90" fmla="*/ 7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32" name="Freeform 306"/>
              <p:cNvSpPr>
                <a:spLocks/>
              </p:cNvSpPr>
              <p:nvPr/>
            </p:nvSpPr>
            <p:spPr bwMode="auto">
              <a:xfrm>
                <a:off x="2758" y="3882"/>
                <a:ext cx="9" cy="0"/>
              </a:xfrm>
              <a:custGeom>
                <a:avLst/>
                <a:gdLst>
                  <a:gd name="T0" fmla="*/ 0 w 9"/>
                  <a:gd name="T1" fmla="*/ 0 w 9"/>
                  <a:gd name="T2" fmla="*/ 0 w 9"/>
                  <a:gd name="T3" fmla="*/ 0 w 9"/>
                  <a:gd name="T4" fmla="*/ 0 w 9"/>
                  <a:gd name="T5" fmla="*/ 1 w 9"/>
                  <a:gd name="T6" fmla="*/ 1 w 9"/>
                  <a:gd name="T7" fmla="*/ 1 w 9"/>
                  <a:gd name="T8" fmla="*/ 2 w 9"/>
                  <a:gd name="T9" fmla="*/ 2 w 9"/>
                  <a:gd name="T10" fmla="*/ 2 w 9"/>
                  <a:gd name="T11" fmla="*/ 2 w 9"/>
                  <a:gd name="T12" fmla="*/ 2 w 9"/>
                  <a:gd name="T13" fmla="*/ 2 w 9"/>
                  <a:gd name="T14" fmla="*/ 3 w 9"/>
                  <a:gd name="T15" fmla="*/ 3 w 9"/>
                  <a:gd name="T16" fmla="*/ 3 w 9"/>
                  <a:gd name="T17" fmla="*/ 3 w 9"/>
                  <a:gd name="T18" fmla="*/ 3 w 9"/>
                  <a:gd name="T19" fmla="*/ 3 w 9"/>
                  <a:gd name="T20" fmla="*/ 3 w 9"/>
                  <a:gd name="T21" fmla="*/ 4 w 9"/>
                  <a:gd name="T22" fmla="*/ 4 w 9"/>
                  <a:gd name="T23" fmla="*/ 4 w 9"/>
                  <a:gd name="T24" fmla="*/ 4 w 9"/>
                  <a:gd name="T25" fmla="*/ 4 w 9"/>
                  <a:gd name="T26" fmla="*/ 5 w 9"/>
                  <a:gd name="T27" fmla="*/ 5 w 9"/>
                  <a:gd name="T28" fmla="*/ 5 w 9"/>
                  <a:gd name="T29" fmla="*/ 5 w 9"/>
                  <a:gd name="T30" fmla="*/ 6 w 9"/>
                  <a:gd name="T31" fmla="*/ 6 w 9"/>
                  <a:gd name="T32" fmla="*/ 7 w 9"/>
                  <a:gd name="T33" fmla="*/ 7 w 9"/>
                  <a:gd name="T34" fmla="*/ 7 w 9"/>
                  <a:gd name="T35" fmla="*/ 7 w 9"/>
                  <a:gd name="T36" fmla="*/ 7 w 9"/>
                  <a:gd name="T37" fmla="*/ 7 w 9"/>
                  <a:gd name="T38" fmla="*/ 7 w 9"/>
                  <a:gd name="T39" fmla="*/ 7 w 9"/>
                  <a:gd name="T40" fmla="*/ 7 w 9"/>
                  <a:gd name="T41" fmla="*/ 7 w 9"/>
                  <a:gd name="T42" fmla="*/ 8 w 9"/>
                  <a:gd name="T43" fmla="*/ 8 w 9"/>
                  <a:gd name="T44" fmla="*/ 8 w 9"/>
                  <a:gd name="T45" fmla="*/ 8 w 9"/>
                  <a:gd name="T46" fmla="*/ 9 w 9"/>
                  <a:gd name="T47" fmla="*/ 9 w 9"/>
                  <a:gd name="T48" fmla="*/ 9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33" name="Freeform 307"/>
              <p:cNvSpPr>
                <a:spLocks/>
              </p:cNvSpPr>
              <p:nvPr/>
            </p:nvSpPr>
            <p:spPr bwMode="auto">
              <a:xfrm>
                <a:off x="2767" y="3882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0 w 8"/>
                  <a:gd name="T3" fmla="*/ 0 w 8"/>
                  <a:gd name="T4" fmla="*/ 0 w 8"/>
                  <a:gd name="T5" fmla="*/ 0 w 8"/>
                  <a:gd name="T6" fmla="*/ 1 w 8"/>
                  <a:gd name="T7" fmla="*/ 1 w 8"/>
                  <a:gd name="T8" fmla="*/ 2 w 8"/>
                  <a:gd name="T9" fmla="*/ 2 w 8"/>
                  <a:gd name="T10" fmla="*/ 2 w 8"/>
                  <a:gd name="T11" fmla="*/ 2 w 8"/>
                  <a:gd name="T12" fmla="*/ 2 w 8"/>
                  <a:gd name="T13" fmla="*/ 2 w 8"/>
                  <a:gd name="T14" fmla="*/ 3 w 8"/>
                  <a:gd name="T15" fmla="*/ 3 w 8"/>
                  <a:gd name="T16" fmla="*/ 3 w 8"/>
                  <a:gd name="T17" fmla="*/ 3 w 8"/>
                  <a:gd name="T18" fmla="*/ 3 w 8"/>
                  <a:gd name="T19" fmla="*/ 3 w 8"/>
                  <a:gd name="T20" fmla="*/ 3 w 8"/>
                  <a:gd name="T21" fmla="*/ 4 w 8"/>
                  <a:gd name="T22" fmla="*/ 4 w 8"/>
                  <a:gd name="T23" fmla="*/ 4 w 8"/>
                  <a:gd name="T24" fmla="*/ 4 w 8"/>
                  <a:gd name="T25" fmla="*/ 4 w 8"/>
                  <a:gd name="T26" fmla="*/ 4 w 8"/>
                  <a:gd name="T27" fmla="*/ 5 w 8"/>
                  <a:gd name="T28" fmla="*/ 5 w 8"/>
                  <a:gd name="T29" fmla="*/ 5 w 8"/>
                  <a:gd name="T30" fmla="*/ 5 w 8"/>
                  <a:gd name="T31" fmla="*/ 5 w 8"/>
                  <a:gd name="T32" fmla="*/ 5 w 8"/>
                  <a:gd name="T33" fmla="*/ 5 w 8"/>
                  <a:gd name="T34" fmla="*/ 6 w 8"/>
                  <a:gd name="T35" fmla="*/ 6 w 8"/>
                  <a:gd name="T36" fmla="*/ 6 w 8"/>
                  <a:gd name="T37" fmla="*/ 6 w 8"/>
                  <a:gd name="T38" fmla="*/ 6 w 8"/>
                  <a:gd name="T39" fmla="*/ 6 w 8"/>
                  <a:gd name="T40" fmla="*/ 7 w 8"/>
                  <a:gd name="T41" fmla="*/ 7 w 8"/>
                  <a:gd name="T42" fmla="*/ 7 w 8"/>
                  <a:gd name="T43" fmla="*/ 7 w 8"/>
                  <a:gd name="T44" fmla="*/ 7 w 8"/>
                  <a:gd name="T45" fmla="*/ 7 w 8"/>
                  <a:gd name="T46" fmla="*/ 8 w 8"/>
                  <a:gd name="T47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34" name="Freeform 308"/>
              <p:cNvSpPr>
                <a:spLocks/>
              </p:cNvSpPr>
              <p:nvPr/>
            </p:nvSpPr>
            <p:spPr bwMode="auto">
              <a:xfrm>
                <a:off x="2775" y="3882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0 w 8"/>
                  <a:gd name="T3" fmla="*/ 0 w 8"/>
                  <a:gd name="T4" fmla="*/ 0 w 8"/>
                  <a:gd name="T5" fmla="*/ 1 w 8"/>
                  <a:gd name="T6" fmla="*/ 1 w 8"/>
                  <a:gd name="T7" fmla="*/ 1 w 8"/>
                  <a:gd name="T8" fmla="*/ 1 w 8"/>
                  <a:gd name="T9" fmla="*/ 1 w 8"/>
                  <a:gd name="T10" fmla="*/ 1 w 8"/>
                  <a:gd name="T11" fmla="*/ 2 w 8"/>
                  <a:gd name="T12" fmla="*/ 2 w 8"/>
                  <a:gd name="T13" fmla="*/ 2 w 8"/>
                  <a:gd name="T14" fmla="*/ 2 w 8"/>
                  <a:gd name="T15" fmla="*/ 2 w 8"/>
                  <a:gd name="T16" fmla="*/ 3 w 8"/>
                  <a:gd name="T17" fmla="*/ 3 w 8"/>
                  <a:gd name="T18" fmla="*/ 3 w 8"/>
                  <a:gd name="T19" fmla="*/ 3 w 8"/>
                  <a:gd name="T20" fmla="*/ 3 w 8"/>
                  <a:gd name="T21" fmla="*/ 4 w 8"/>
                  <a:gd name="T22" fmla="*/ 4 w 8"/>
                  <a:gd name="T23" fmla="*/ 4 w 8"/>
                  <a:gd name="T24" fmla="*/ 4 w 8"/>
                  <a:gd name="T25" fmla="*/ 4 w 8"/>
                  <a:gd name="T26" fmla="*/ 5 w 8"/>
                  <a:gd name="T27" fmla="*/ 5 w 8"/>
                  <a:gd name="T28" fmla="*/ 5 w 8"/>
                  <a:gd name="T29" fmla="*/ 5 w 8"/>
                  <a:gd name="T30" fmla="*/ 5 w 8"/>
                  <a:gd name="T31" fmla="*/ 5 w 8"/>
                  <a:gd name="T32" fmla="*/ 5 w 8"/>
                  <a:gd name="T33" fmla="*/ 5 w 8"/>
                  <a:gd name="T34" fmla="*/ 6 w 8"/>
                  <a:gd name="T35" fmla="*/ 7 w 8"/>
                  <a:gd name="T36" fmla="*/ 7 w 8"/>
                  <a:gd name="T37" fmla="*/ 7 w 8"/>
                  <a:gd name="T38" fmla="*/ 7 w 8"/>
                  <a:gd name="T39" fmla="*/ 7 w 8"/>
                  <a:gd name="T40" fmla="*/ 7 w 8"/>
                  <a:gd name="T41" fmla="*/ 7 w 8"/>
                  <a:gd name="T42" fmla="*/ 8 w 8"/>
                  <a:gd name="T43" fmla="*/ 8 w 8"/>
                  <a:gd name="T44" fmla="*/ 8 w 8"/>
                  <a:gd name="T45" fmla="*/ 8 w 8"/>
                  <a:gd name="T46" fmla="*/ 8 w 8"/>
                  <a:gd name="T47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35" name="Freeform 309"/>
              <p:cNvSpPr>
                <a:spLocks/>
              </p:cNvSpPr>
              <p:nvPr/>
            </p:nvSpPr>
            <p:spPr bwMode="auto">
              <a:xfrm>
                <a:off x="2783" y="3882"/>
                <a:ext cx="9" cy="0"/>
              </a:xfrm>
              <a:custGeom>
                <a:avLst/>
                <a:gdLst>
                  <a:gd name="T0" fmla="*/ 1 w 9"/>
                  <a:gd name="T1" fmla="*/ 1 w 9"/>
                  <a:gd name="T2" fmla="*/ 1 w 9"/>
                  <a:gd name="T3" fmla="*/ 1 w 9"/>
                  <a:gd name="T4" fmla="*/ 1 w 9"/>
                  <a:gd name="T5" fmla="*/ 1 w 9"/>
                  <a:gd name="T6" fmla="*/ 2 w 9"/>
                  <a:gd name="T7" fmla="*/ 2 w 9"/>
                  <a:gd name="T8" fmla="*/ 2 w 9"/>
                  <a:gd name="T9" fmla="*/ 2 w 9"/>
                  <a:gd name="T10" fmla="*/ 2 w 9"/>
                  <a:gd name="T11" fmla="*/ 2 w 9"/>
                  <a:gd name="T12" fmla="*/ 2 w 9"/>
                  <a:gd name="T13" fmla="*/ 2 w 9"/>
                  <a:gd name="T14" fmla="*/ 3 w 9"/>
                  <a:gd name="T15" fmla="*/ 3 w 9"/>
                  <a:gd name="T16" fmla="*/ 3 w 9"/>
                  <a:gd name="T17" fmla="*/ 4 w 9"/>
                  <a:gd name="T18" fmla="*/ 4 w 9"/>
                  <a:gd name="T19" fmla="*/ 4 w 9"/>
                  <a:gd name="T20" fmla="*/ 4 w 9"/>
                  <a:gd name="T21" fmla="*/ 4 w 9"/>
                  <a:gd name="T22" fmla="*/ 4 w 9"/>
                  <a:gd name="T23" fmla="*/ 4 w 9"/>
                  <a:gd name="T24" fmla="*/ 4 w 9"/>
                  <a:gd name="T25" fmla="*/ 4 w 9"/>
                  <a:gd name="T26" fmla="*/ 5 w 9"/>
                  <a:gd name="T27" fmla="*/ 5 w 9"/>
                  <a:gd name="T28" fmla="*/ 6 w 9"/>
                  <a:gd name="T29" fmla="*/ 6 w 9"/>
                  <a:gd name="T30" fmla="*/ 6 w 9"/>
                  <a:gd name="T31" fmla="*/ 6 w 9"/>
                  <a:gd name="T32" fmla="*/ 6 w 9"/>
                  <a:gd name="T33" fmla="*/ 7 w 9"/>
                  <a:gd name="T34" fmla="*/ 7 w 9"/>
                  <a:gd name="T35" fmla="*/ 7 w 9"/>
                  <a:gd name="T36" fmla="*/ 7 w 9"/>
                  <a:gd name="T37" fmla="*/ 7 w 9"/>
                  <a:gd name="T38" fmla="*/ 7 w 9"/>
                  <a:gd name="T39" fmla="*/ 7 w 9"/>
                  <a:gd name="T40" fmla="*/ 8 w 9"/>
                  <a:gd name="T41" fmla="*/ 8 w 9"/>
                  <a:gd name="T42" fmla="*/ 8 w 9"/>
                  <a:gd name="T43" fmla="*/ 8 w 9"/>
                  <a:gd name="T44" fmla="*/ 9 w 9"/>
                  <a:gd name="T45" fmla="*/ 9 w 9"/>
                  <a:gd name="T46" fmla="*/ 9 w 9"/>
                  <a:gd name="T47" fmla="*/ 9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36" name="Freeform 310"/>
              <p:cNvSpPr>
                <a:spLocks/>
              </p:cNvSpPr>
              <p:nvPr/>
            </p:nvSpPr>
            <p:spPr bwMode="auto">
              <a:xfrm>
                <a:off x="2792" y="3882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0 w 8"/>
                  <a:gd name="T3" fmla="*/ 0 w 8"/>
                  <a:gd name="T4" fmla="*/ 0 w 8"/>
                  <a:gd name="T5" fmla="*/ 1 w 8"/>
                  <a:gd name="T6" fmla="*/ 1 w 8"/>
                  <a:gd name="T7" fmla="*/ 1 w 8"/>
                  <a:gd name="T8" fmla="*/ 1 w 8"/>
                  <a:gd name="T9" fmla="*/ 1 w 8"/>
                  <a:gd name="T10" fmla="*/ 1 w 8"/>
                  <a:gd name="T11" fmla="*/ 2 w 8"/>
                  <a:gd name="T12" fmla="*/ 2 w 8"/>
                  <a:gd name="T13" fmla="*/ 2 w 8"/>
                  <a:gd name="T14" fmla="*/ 2 w 8"/>
                  <a:gd name="T15" fmla="*/ 3 w 8"/>
                  <a:gd name="T16" fmla="*/ 3 w 8"/>
                  <a:gd name="T17" fmla="*/ 3 w 8"/>
                  <a:gd name="T18" fmla="*/ 3 w 8"/>
                  <a:gd name="T19" fmla="*/ 3 w 8"/>
                  <a:gd name="T20" fmla="*/ 3 w 8"/>
                  <a:gd name="T21" fmla="*/ 3 w 8"/>
                  <a:gd name="T22" fmla="*/ 4 w 8"/>
                  <a:gd name="T23" fmla="*/ 4 w 8"/>
                  <a:gd name="T24" fmla="*/ 4 w 8"/>
                  <a:gd name="T25" fmla="*/ 4 w 8"/>
                  <a:gd name="T26" fmla="*/ 4 w 8"/>
                  <a:gd name="T27" fmla="*/ 5 w 8"/>
                  <a:gd name="T28" fmla="*/ 5 w 8"/>
                  <a:gd name="T29" fmla="*/ 5 w 8"/>
                  <a:gd name="T30" fmla="*/ 5 w 8"/>
                  <a:gd name="T31" fmla="*/ 5 w 8"/>
                  <a:gd name="T32" fmla="*/ 5 w 8"/>
                  <a:gd name="T33" fmla="*/ 6 w 8"/>
                  <a:gd name="T34" fmla="*/ 6 w 8"/>
                  <a:gd name="T35" fmla="*/ 6 w 8"/>
                  <a:gd name="T36" fmla="*/ 6 w 8"/>
                  <a:gd name="T37" fmla="*/ 6 w 8"/>
                  <a:gd name="T38" fmla="*/ 7 w 8"/>
                  <a:gd name="T39" fmla="*/ 7 w 8"/>
                  <a:gd name="T40" fmla="*/ 7 w 8"/>
                  <a:gd name="T41" fmla="*/ 7 w 8"/>
                  <a:gd name="T42" fmla="*/ 7 w 8"/>
                  <a:gd name="T43" fmla="*/ 8 w 8"/>
                  <a:gd name="T44" fmla="*/ 8 w 8"/>
                  <a:gd name="T45" fmla="*/ 8 w 8"/>
                  <a:gd name="T46" fmla="*/ 8 w 8"/>
                  <a:gd name="T47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37" name="Freeform 311"/>
              <p:cNvSpPr>
                <a:spLocks/>
              </p:cNvSpPr>
              <p:nvPr/>
            </p:nvSpPr>
            <p:spPr bwMode="auto">
              <a:xfrm>
                <a:off x="2800" y="3882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0 w 8"/>
                  <a:gd name="T3" fmla="*/ 0 w 8"/>
                  <a:gd name="T4" fmla="*/ 0 w 8"/>
                  <a:gd name="T5" fmla="*/ 1 w 8"/>
                  <a:gd name="T6" fmla="*/ 1 w 8"/>
                  <a:gd name="T7" fmla="*/ 1 w 8"/>
                  <a:gd name="T8" fmla="*/ 2 w 8"/>
                  <a:gd name="T9" fmla="*/ 2 w 8"/>
                  <a:gd name="T10" fmla="*/ 2 w 8"/>
                  <a:gd name="T11" fmla="*/ 2 w 8"/>
                  <a:gd name="T12" fmla="*/ 2 w 8"/>
                  <a:gd name="T13" fmla="*/ 2 w 8"/>
                  <a:gd name="T14" fmla="*/ 2 w 8"/>
                  <a:gd name="T15" fmla="*/ 2 w 8"/>
                  <a:gd name="T16" fmla="*/ 3 w 8"/>
                  <a:gd name="T17" fmla="*/ 3 w 8"/>
                  <a:gd name="T18" fmla="*/ 3 w 8"/>
                  <a:gd name="T19" fmla="*/ 3 w 8"/>
                  <a:gd name="T20" fmla="*/ 4 w 8"/>
                  <a:gd name="T21" fmla="*/ 4 w 8"/>
                  <a:gd name="T22" fmla="*/ 4 w 8"/>
                  <a:gd name="T23" fmla="*/ 4 w 8"/>
                  <a:gd name="T24" fmla="*/ 4 w 8"/>
                  <a:gd name="T25" fmla="*/ 5 w 8"/>
                  <a:gd name="T26" fmla="*/ 5 w 8"/>
                  <a:gd name="T27" fmla="*/ 5 w 8"/>
                  <a:gd name="T28" fmla="*/ 5 w 8"/>
                  <a:gd name="T29" fmla="*/ 5 w 8"/>
                  <a:gd name="T30" fmla="*/ 5 w 8"/>
                  <a:gd name="T31" fmla="*/ 5 w 8"/>
                  <a:gd name="T32" fmla="*/ 6 w 8"/>
                  <a:gd name="T33" fmla="*/ 6 w 8"/>
                  <a:gd name="T34" fmla="*/ 6 w 8"/>
                  <a:gd name="T35" fmla="*/ 6 w 8"/>
                  <a:gd name="T36" fmla="*/ 6 w 8"/>
                  <a:gd name="T37" fmla="*/ 6 w 8"/>
                  <a:gd name="T38" fmla="*/ 7 w 8"/>
                  <a:gd name="T39" fmla="*/ 7 w 8"/>
                  <a:gd name="T40" fmla="*/ 7 w 8"/>
                  <a:gd name="T41" fmla="*/ 7 w 8"/>
                  <a:gd name="T42" fmla="*/ 7 w 8"/>
                  <a:gd name="T43" fmla="*/ 7 w 8"/>
                  <a:gd name="T44" fmla="*/ 7 w 8"/>
                  <a:gd name="T45" fmla="*/ 7 w 8"/>
                  <a:gd name="T46" fmla="*/ 8 w 8"/>
                  <a:gd name="T47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38" name="Freeform 312"/>
              <p:cNvSpPr>
                <a:spLocks/>
              </p:cNvSpPr>
              <p:nvPr/>
            </p:nvSpPr>
            <p:spPr bwMode="auto">
              <a:xfrm>
                <a:off x="2808" y="3882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1 w 8"/>
                  <a:gd name="T3" fmla="*/ 1 w 8"/>
                  <a:gd name="T4" fmla="*/ 1 w 8"/>
                  <a:gd name="T5" fmla="*/ 1 w 8"/>
                  <a:gd name="T6" fmla="*/ 1 w 8"/>
                  <a:gd name="T7" fmla="*/ 1 w 8"/>
                  <a:gd name="T8" fmla="*/ 2 w 8"/>
                  <a:gd name="T9" fmla="*/ 2 w 8"/>
                  <a:gd name="T10" fmla="*/ 2 w 8"/>
                  <a:gd name="T11" fmla="*/ 2 w 8"/>
                  <a:gd name="T12" fmla="*/ 2 w 8"/>
                  <a:gd name="T13" fmla="*/ 2 w 8"/>
                  <a:gd name="T14" fmla="*/ 2 w 8"/>
                  <a:gd name="T15" fmla="*/ 3 w 8"/>
                  <a:gd name="T16" fmla="*/ 3 w 8"/>
                  <a:gd name="T17" fmla="*/ 3 w 8"/>
                  <a:gd name="T18" fmla="*/ 3 w 8"/>
                  <a:gd name="T19" fmla="*/ 4 w 8"/>
                  <a:gd name="T20" fmla="*/ 4 w 8"/>
                  <a:gd name="T21" fmla="*/ 4 w 8"/>
                  <a:gd name="T22" fmla="*/ 4 w 8"/>
                  <a:gd name="T23" fmla="*/ 4 w 8"/>
                  <a:gd name="T24" fmla="*/ 5 w 8"/>
                  <a:gd name="T25" fmla="*/ 5 w 8"/>
                  <a:gd name="T26" fmla="*/ 5 w 8"/>
                  <a:gd name="T27" fmla="*/ 5 w 8"/>
                  <a:gd name="T28" fmla="*/ 5 w 8"/>
                  <a:gd name="T29" fmla="*/ 5 w 8"/>
                  <a:gd name="T30" fmla="*/ 5 w 8"/>
                  <a:gd name="T31" fmla="*/ 5 w 8"/>
                  <a:gd name="T32" fmla="*/ 5 w 8"/>
                  <a:gd name="T33" fmla="*/ 6 w 8"/>
                  <a:gd name="T34" fmla="*/ 6 w 8"/>
                  <a:gd name="T35" fmla="*/ 6 w 8"/>
                  <a:gd name="T36" fmla="*/ 7 w 8"/>
                  <a:gd name="T37" fmla="*/ 7 w 8"/>
                  <a:gd name="T38" fmla="*/ 7 w 8"/>
                  <a:gd name="T39" fmla="*/ 7 w 8"/>
                  <a:gd name="T40" fmla="*/ 7 w 8"/>
                  <a:gd name="T41" fmla="*/ 7 w 8"/>
                  <a:gd name="T42" fmla="*/ 7 w 8"/>
                  <a:gd name="T43" fmla="*/ 7 w 8"/>
                  <a:gd name="T44" fmla="*/ 8 w 8"/>
                  <a:gd name="T45" fmla="*/ 8 w 8"/>
                  <a:gd name="T46" fmla="*/ 8 w 8"/>
                  <a:gd name="T47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39" name="Freeform 313"/>
              <p:cNvSpPr>
                <a:spLocks/>
              </p:cNvSpPr>
              <p:nvPr/>
            </p:nvSpPr>
            <p:spPr bwMode="auto">
              <a:xfrm>
                <a:off x="2816" y="3882"/>
                <a:ext cx="8" cy="0"/>
              </a:xfrm>
              <a:custGeom>
                <a:avLst/>
                <a:gdLst>
                  <a:gd name="T0" fmla="*/ 1 w 8"/>
                  <a:gd name="T1" fmla="*/ 1 w 8"/>
                  <a:gd name="T2" fmla="*/ 1 w 8"/>
                  <a:gd name="T3" fmla="*/ 1 w 8"/>
                  <a:gd name="T4" fmla="*/ 1 w 8"/>
                  <a:gd name="T5" fmla="*/ 1 w 8"/>
                  <a:gd name="T6" fmla="*/ 2 w 8"/>
                  <a:gd name="T7" fmla="*/ 2 w 8"/>
                  <a:gd name="T8" fmla="*/ 2 w 8"/>
                  <a:gd name="T9" fmla="*/ 2 w 8"/>
                  <a:gd name="T10" fmla="*/ 2 w 8"/>
                  <a:gd name="T11" fmla="*/ 2 w 8"/>
                  <a:gd name="T12" fmla="*/ 2 w 8"/>
                  <a:gd name="T13" fmla="*/ 3 w 8"/>
                  <a:gd name="T14" fmla="*/ 3 w 8"/>
                  <a:gd name="T15" fmla="*/ 3 w 8"/>
                  <a:gd name="T16" fmla="*/ 3 w 8"/>
                  <a:gd name="T17" fmla="*/ 3 w 8"/>
                  <a:gd name="T18" fmla="*/ 4 w 8"/>
                  <a:gd name="T19" fmla="*/ 4 w 8"/>
                  <a:gd name="T20" fmla="*/ 4 w 8"/>
                  <a:gd name="T21" fmla="*/ 4 w 8"/>
                  <a:gd name="T22" fmla="*/ 4 w 8"/>
                  <a:gd name="T23" fmla="*/ 4 w 8"/>
                  <a:gd name="T24" fmla="*/ 4 w 8"/>
                  <a:gd name="T25" fmla="*/ 4 w 8"/>
                  <a:gd name="T26" fmla="*/ 5 w 8"/>
                  <a:gd name="T27" fmla="*/ 5 w 8"/>
                  <a:gd name="T28" fmla="*/ 5 w 8"/>
                  <a:gd name="T29" fmla="*/ 5 w 8"/>
                  <a:gd name="T30" fmla="*/ 5 w 8"/>
                  <a:gd name="T31" fmla="*/ 6 w 8"/>
                  <a:gd name="T32" fmla="*/ 6 w 8"/>
                  <a:gd name="T33" fmla="*/ 6 w 8"/>
                  <a:gd name="T34" fmla="*/ 6 w 8"/>
                  <a:gd name="T35" fmla="*/ 6 w 8"/>
                  <a:gd name="T36" fmla="*/ 6 w 8"/>
                  <a:gd name="T37" fmla="*/ 7 w 8"/>
                  <a:gd name="T38" fmla="*/ 7 w 8"/>
                  <a:gd name="T39" fmla="*/ 7 w 8"/>
                  <a:gd name="T40" fmla="*/ 7 w 8"/>
                  <a:gd name="T41" fmla="*/ 7 w 8"/>
                  <a:gd name="T42" fmla="*/ 7 w 8"/>
                  <a:gd name="T43" fmla="*/ 7 w 8"/>
                  <a:gd name="T44" fmla="*/ 8 w 8"/>
                  <a:gd name="T45" fmla="*/ 8 w 8"/>
                  <a:gd name="T46" fmla="*/ 8 w 8"/>
                  <a:gd name="T47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40" name="Freeform 314"/>
              <p:cNvSpPr>
                <a:spLocks/>
              </p:cNvSpPr>
              <p:nvPr/>
            </p:nvSpPr>
            <p:spPr bwMode="auto">
              <a:xfrm>
                <a:off x="2824" y="3882"/>
                <a:ext cx="9" cy="0"/>
              </a:xfrm>
              <a:custGeom>
                <a:avLst/>
                <a:gdLst>
                  <a:gd name="T0" fmla="*/ 0 w 9"/>
                  <a:gd name="T1" fmla="*/ 0 w 9"/>
                  <a:gd name="T2" fmla="*/ 1 w 9"/>
                  <a:gd name="T3" fmla="*/ 1 w 9"/>
                  <a:gd name="T4" fmla="*/ 1 w 9"/>
                  <a:gd name="T5" fmla="*/ 1 w 9"/>
                  <a:gd name="T6" fmla="*/ 1 w 9"/>
                  <a:gd name="T7" fmla="*/ 1 w 9"/>
                  <a:gd name="T8" fmla="*/ 1 w 9"/>
                  <a:gd name="T9" fmla="*/ 1 w 9"/>
                  <a:gd name="T10" fmla="*/ 2 w 9"/>
                  <a:gd name="T11" fmla="*/ 2 w 9"/>
                  <a:gd name="T12" fmla="*/ 2 w 9"/>
                  <a:gd name="T13" fmla="*/ 2 w 9"/>
                  <a:gd name="T14" fmla="*/ 3 w 9"/>
                  <a:gd name="T15" fmla="*/ 3 w 9"/>
                  <a:gd name="T16" fmla="*/ 3 w 9"/>
                  <a:gd name="T17" fmla="*/ 3 w 9"/>
                  <a:gd name="T18" fmla="*/ 3 w 9"/>
                  <a:gd name="T19" fmla="*/ 3 w 9"/>
                  <a:gd name="T20" fmla="*/ 4 w 9"/>
                  <a:gd name="T21" fmla="*/ 4 w 9"/>
                  <a:gd name="T22" fmla="*/ 4 w 9"/>
                  <a:gd name="T23" fmla="*/ 4 w 9"/>
                  <a:gd name="T24" fmla="*/ 4 w 9"/>
                  <a:gd name="T25" fmla="*/ 4 w 9"/>
                  <a:gd name="T26" fmla="*/ 4 w 9"/>
                  <a:gd name="T27" fmla="*/ 5 w 9"/>
                  <a:gd name="T28" fmla="*/ 5 w 9"/>
                  <a:gd name="T29" fmla="*/ 5 w 9"/>
                  <a:gd name="T30" fmla="*/ 5 w 9"/>
                  <a:gd name="T31" fmla="*/ 5 w 9"/>
                  <a:gd name="T32" fmla="*/ 6 w 9"/>
                  <a:gd name="T33" fmla="*/ 6 w 9"/>
                  <a:gd name="T34" fmla="*/ 6 w 9"/>
                  <a:gd name="T35" fmla="*/ 6 w 9"/>
                  <a:gd name="T36" fmla="*/ 6 w 9"/>
                  <a:gd name="T37" fmla="*/ 6 w 9"/>
                  <a:gd name="T38" fmla="*/ 7 w 9"/>
                  <a:gd name="T39" fmla="*/ 7 w 9"/>
                  <a:gd name="T40" fmla="*/ 7 w 9"/>
                  <a:gd name="T41" fmla="*/ 7 w 9"/>
                  <a:gd name="T42" fmla="*/ 7 w 9"/>
                  <a:gd name="T43" fmla="*/ 8 w 9"/>
                  <a:gd name="T44" fmla="*/ 8 w 9"/>
                  <a:gd name="T45" fmla="*/ 8 w 9"/>
                  <a:gd name="T46" fmla="*/ 8 w 9"/>
                  <a:gd name="T47" fmla="*/ 9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41" name="Freeform 315"/>
              <p:cNvSpPr>
                <a:spLocks/>
              </p:cNvSpPr>
              <p:nvPr/>
            </p:nvSpPr>
            <p:spPr bwMode="auto">
              <a:xfrm>
                <a:off x="2833" y="3882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0 w 8"/>
                  <a:gd name="T3" fmla="*/ 0 w 8"/>
                  <a:gd name="T4" fmla="*/ 1 w 8"/>
                  <a:gd name="T5" fmla="*/ 1 w 8"/>
                  <a:gd name="T6" fmla="*/ 1 w 8"/>
                  <a:gd name="T7" fmla="*/ 1 w 8"/>
                  <a:gd name="T8" fmla="*/ 2 w 8"/>
                  <a:gd name="T9" fmla="*/ 2 w 8"/>
                  <a:gd name="T10" fmla="*/ 2 w 8"/>
                  <a:gd name="T11" fmla="*/ 2 w 8"/>
                  <a:gd name="T12" fmla="*/ 2 w 8"/>
                  <a:gd name="T13" fmla="*/ 2 w 8"/>
                  <a:gd name="T14" fmla="*/ 2 w 8"/>
                  <a:gd name="T15" fmla="*/ 2 w 8"/>
                  <a:gd name="T16" fmla="*/ 3 w 8"/>
                  <a:gd name="T17" fmla="*/ 3 w 8"/>
                  <a:gd name="T18" fmla="*/ 3 w 8"/>
                  <a:gd name="T19" fmla="*/ 3 w 8"/>
                  <a:gd name="T20" fmla="*/ 3 w 8"/>
                  <a:gd name="T21" fmla="*/ 4 w 8"/>
                  <a:gd name="T22" fmla="*/ 4 w 8"/>
                  <a:gd name="T23" fmla="*/ 4 w 8"/>
                  <a:gd name="T24" fmla="*/ 4 w 8"/>
                  <a:gd name="T25" fmla="*/ 4 w 8"/>
                  <a:gd name="T26" fmla="*/ 5 w 8"/>
                  <a:gd name="T27" fmla="*/ 5 w 8"/>
                  <a:gd name="T28" fmla="*/ 5 w 8"/>
                  <a:gd name="T29" fmla="*/ 5 w 8"/>
                  <a:gd name="T30" fmla="*/ 5 w 8"/>
                  <a:gd name="T31" fmla="*/ 5 w 8"/>
                  <a:gd name="T32" fmla="*/ 5 w 8"/>
                  <a:gd name="T33" fmla="*/ 6 w 8"/>
                  <a:gd name="T34" fmla="*/ 6 w 8"/>
                  <a:gd name="T35" fmla="*/ 6 w 8"/>
                  <a:gd name="T36" fmla="*/ 6 w 8"/>
                  <a:gd name="T37" fmla="*/ 6 w 8"/>
                  <a:gd name="T38" fmla="*/ 7 w 8"/>
                  <a:gd name="T39" fmla="*/ 7 w 8"/>
                  <a:gd name="T40" fmla="*/ 7 w 8"/>
                  <a:gd name="T41" fmla="*/ 7 w 8"/>
                  <a:gd name="T42" fmla="*/ 7 w 8"/>
                  <a:gd name="T43" fmla="*/ 7 w 8"/>
                  <a:gd name="T44" fmla="*/ 7 w 8"/>
                  <a:gd name="T45" fmla="*/ 8 w 8"/>
                  <a:gd name="T46" fmla="*/ 8 w 8"/>
                  <a:gd name="T47" fmla="*/ 8 w 8"/>
                  <a:gd name="T48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42" name="Freeform 316"/>
              <p:cNvSpPr>
                <a:spLocks/>
              </p:cNvSpPr>
              <p:nvPr/>
            </p:nvSpPr>
            <p:spPr bwMode="auto">
              <a:xfrm>
                <a:off x="2841" y="3881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1 w 8"/>
                  <a:gd name="T5" fmla="*/ 1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1 h 1"/>
                  <a:gd name="T12" fmla="*/ 1 w 8"/>
                  <a:gd name="T13" fmla="*/ 1 h 1"/>
                  <a:gd name="T14" fmla="*/ 2 w 8"/>
                  <a:gd name="T15" fmla="*/ 1 h 1"/>
                  <a:gd name="T16" fmla="*/ 2 w 8"/>
                  <a:gd name="T17" fmla="*/ 1 h 1"/>
                  <a:gd name="T18" fmla="*/ 2 w 8"/>
                  <a:gd name="T19" fmla="*/ 1 h 1"/>
                  <a:gd name="T20" fmla="*/ 2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3 w 8"/>
                  <a:gd name="T29" fmla="*/ 1 h 1"/>
                  <a:gd name="T30" fmla="*/ 3 w 8"/>
                  <a:gd name="T31" fmla="*/ 1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4 w 8"/>
                  <a:gd name="T41" fmla="*/ 1 h 1"/>
                  <a:gd name="T42" fmla="*/ 4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1 h 1"/>
                  <a:gd name="T52" fmla="*/ 5 w 8"/>
                  <a:gd name="T53" fmla="*/ 1 h 1"/>
                  <a:gd name="T54" fmla="*/ 5 w 8"/>
                  <a:gd name="T55" fmla="*/ 1 h 1"/>
                  <a:gd name="T56" fmla="*/ 5 w 8"/>
                  <a:gd name="T57" fmla="*/ 1 h 1"/>
                  <a:gd name="T58" fmla="*/ 5 w 8"/>
                  <a:gd name="T59" fmla="*/ 1 h 1"/>
                  <a:gd name="T60" fmla="*/ 5 w 8"/>
                  <a:gd name="T61" fmla="*/ 1 h 1"/>
                  <a:gd name="T62" fmla="*/ 5 w 8"/>
                  <a:gd name="T63" fmla="*/ 1 h 1"/>
                  <a:gd name="T64" fmla="*/ 6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7 w 8"/>
                  <a:gd name="T75" fmla="*/ 0 h 1"/>
                  <a:gd name="T76" fmla="*/ 7 w 8"/>
                  <a:gd name="T77" fmla="*/ 1 h 1"/>
                  <a:gd name="T78" fmla="*/ 7 w 8"/>
                  <a:gd name="T79" fmla="*/ 1 h 1"/>
                  <a:gd name="T80" fmla="*/ 7 w 8"/>
                  <a:gd name="T81" fmla="*/ 1 h 1"/>
                  <a:gd name="T82" fmla="*/ 7 w 8"/>
                  <a:gd name="T83" fmla="*/ 1 h 1"/>
                  <a:gd name="T84" fmla="*/ 7 w 8"/>
                  <a:gd name="T85" fmla="*/ 0 h 1"/>
                  <a:gd name="T86" fmla="*/ 8 w 8"/>
                  <a:gd name="T87" fmla="*/ 0 h 1"/>
                  <a:gd name="T88" fmla="*/ 8 w 8"/>
                  <a:gd name="T89" fmla="*/ 0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43" name="Freeform 317"/>
              <p:cNvSpPr>
                <a:spLocks/>
              </p:cNvSpPr>
              <p:nvPr/>
            </p:nvSpPr>
            <p:spPr bwMode="auto">
              <a:xfrm>
                <a:off x="2849" y="3881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1 w 8"/>
                  <a:gd name="T3" fmla="*/ 0 h 1"/>
                  <a:gd name="T4" fmla="*/ 1 w 8"/>
                  <a:gd name="T5" fmla="*/ 1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1 h 1"/>
                  <a:gd name="T12" fmla="*/ 1 w 8"/>
                  <a:gd name="T13" fmla="*/ 1 h 1"/>
                  <a:gd name="T14" fmla="*/ 1 w 8"/>
                  <a:gd name="T15" fmla="*/ 1 h 1"/>
                  <a:gd name="T16" fmla="*/ 1 w 8"/>
                  <a:gd name="T17" fmla="*/ 1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0 h 1"/>
                  <a:gd name="T24" fmla="*/ 2 w 8"/>
                  <a:gd name="T25" fmla="*/ 0 h 1"/>
                  <a:gd name="T26" fmla="*/ 2 w 8"/>
                  <a:gd name="T27" fmla="*/ 1 h 1"/>
                  <a:gd name="T28" fmla="*/ 2 w 8"/>
                  <a:gd name="T29" fmla="*/ 1 h 1"/>
                  <a:gd name="T30" fmla="*/ 3 w 8"/>
                  <a:gd name="T31" fmla="*/ 1 h 1"/>
                  <a:gd name="T32" fmla="*/ 3 w 8"/>
                  <a:gd name="T33" fmla="*/ 0 h 1"/>
                  <a:gd name="T34" fmla="*/ 3 w 8"/>
                  <a:gd name="T35" fmla="*/ 0 h 1"/>
                  <a:gd name="T36" fmla="*/ 3 w 8"/>
                  <a:gd name="T37" fmla="*/ 0 h 1"/>
                  <a:gd name="T38" fmla="*/ 3 w 8"/>
                  <a:gd name="T39" fmla="*/ 1 h 1"/>
                  <a:gd name="T40" fmla="*/ 3 w 8"/>
                  <a:gd name="T41" fmla="*/ 1 h 1"/>
                  <a:gd name="T42" fmla="*/ 4 w 8"/>
                  <a:gd name="T43" fmla="*/ 1 h 1"/>
                  <a:gd name="T44" fmla="*/ 4 w 8"/>
                  <a:gd name="T45" fmla="*/ 1 h 1"/>
                  <a:gd name="T46" fmla="*/ 4 w 8"/>
                  <a:gd name="T47" fmla="*/ 0 h 1"/>
                  <a:gd name="T48" fmla="*/ 4 w 8"/>
                  <a:gd name="T49" fmla="*/ 0 h 1"/>
                  <a:gd name="T50" fmla="*/ 4 w 8"/>
                  <a:gd name="T51" fmla="*/ 0 h 1"/>
                  <a:gd name="T52" fmla="*/ 4 w 8"/>
                  <a:gd name="T53" fmla="*/ 0 h 1"/>
                  <a:gd name="T54" fmla="*/ 5 w 8"/>
                  <a:gd name="T55" fmla="*/ 1 h 1"/>
                  <a:gd name="T56" fmla="*/ 5 w 8"/>
                  <a:gd name="T57" fmla="*/ 1 h 1"/>
                  <a:gd name="T58" fmla="*/ 5 w 8"/>
                  <a:gd name="T59" fmla="*/ 1 h 1"/>
                  <a:gd name="T60" fmla="*/ 5 w 8"/>
                  <a:gd name="T61" fmla="*/ 1 h 1"/>
                  <a:gd name="T62" fmla="*/ 5 w 8"/>
                  <a:gd name="T63" fmla="*/ 1 h 1"/>
                  <a:gd name="T64" fmla="*/ 6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1 h 1"/>
                  <a:gd name="T76" fmla="*/ 6 w 8"/>
                  <a:gd name="T77" fmla="*/ 1 h 1"/>
                  <a:gd name="T78" fmla="*/ 6 w 8"/>
                  <a:gd name="T79" fmla="*/ 1 h 1"/>
                  <a:gd name="T80" fmla="*/ 7 w 8"/>
                  <a:gd name="T81" fmla="*/ 0 h 1"/>
                  <a:gd name="T82" fmla="*/ 7 w 8"/>
                  <a:gd name="T83" fmla="*/ 1 h 1"/>
                  <a:gd name="T84" fmla="*/ 7 w 8"/>
                  <a:gd name="T85" fmla="*/ 0 h 1"/>
                  <a:gd name="T86" fmla="*/ 8 w 8"/>
                  <a:gd name="T87" fmla="*/ 0 h 1"/>
                  <a:gd name="T88" fmla="*/ 8 w 8"/>
                  <a:gd name="T89" fmla="*/ 0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44" name="Freeform 318"/>
              <p:cNvSpPr>
                <a:spLocks/>
              </p:cNvSpPr>
              <p:nvPr/>
            </p:nvSpPr>
            <p:spPr bwMode="auto">
              <a:xfrm>
                <a:off x="2857" y="3881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1 w 8"/>
                  <a:gd name="T3" fmla="*/ 1 h 1"/>
                  <a:gd name="T4" fmla="*/ 1 w 8"/>
                  <a:gd name="T5" fmla="*/ 1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1 h 1"/>
                  <a:gd name="T12" fmla="*/ 1 w 8"/>
                  <a:gd name="T13" fmla="*/ 0 h 1"/>
                  <a:gd name="T14" fmla="*/ 2 w 8"/>
                  <a:gd name="T15" fmla="*/ 1 h 1"/>
                  <a:gd name="T16" fmla="*/ 2 w 8"/>
                  <a:gd name="T17" fmla="*/ 1 h 1"/>
                  <a:gd name="T18" fmla="*/ 2 w 8"/>
                  <a:gd name="T19" fmla="*/ 1 h 1"/>
                  <a:gd name="T20" fmla="*/ 2 w 8"/>
                  <a:gd name="T21" fmla="*/ 1 h 1"/>
                  <a:gd name="T22" fmla="*/ 2 w 8"/>
                  <a:gd name="T23" fmla="*/ 0 h 1"/>
                  <a:gd name="T24" fmla="*/ 2 w 8"/>
                  <a:gd name="T25" fmla="*/ 0 h 1"/>
                  <a:gd name="T26" fmla="*/ 3 w 8"/>
                  <a:gd name="T27" fmla="*/ 0 h 1"/>
                  <a:gd name="T28" fmla="*/ 3 w 8"/>
                  <a:gd name="T29" fmla="*/ 0 h 1"/>
                  <a:gd name="T30" fmla="*/ 3 w 8"/>
                  <a:gd name="T31" fmla="*/ 0 h 1"/>
                  <a:gd name="T32" fmla="*/ 3 w 8"/>
                  <a:gd name="T33" fmla="*/ 0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3 w 8"/>
                  <a:gd name="T41" fmla="*/ 1 h 1"/>
                  <a:gd name="T42" fmla="*/ 3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1 h 1"/>
                  <a:gd name="T52" fmla="*/ 4 w 8"/>
                  <a:gd name="T53" fmla="*/ 1 h 1"/>
                  <a:gd name="T54" fmla="*/ 4 w 8"/>
                  <a:gd name="T55" fmla="*/ 0 h 1"/>
                  <a:gd name="T56" fmla="*/ 5 w 8"/>
                  <a:gd name="T57" fmla="*/ 0 h 1"/>
                  <a:gd name="T58" fmla="*/ 5 w 8"/>
                  <a:gd name="T59" fmla="*/ 0 h 1"/>
                  <a:gd name="T60" fmla="*/ 5 w 8"/>
                  <a:gd name="T61" fmla="*/ 1 h 1"/>
                  <a:gd name="T62" fmla="*/ 5 w 8"/>
                  <a:gd name="T63" fmla="*/ 1 h 1"/>
                  <a:gd name="T64" fmla="*/ 5 w 8"/>
                  <a:gd name="T65" fmla="*/ 1 h 1"/>
                  <a:gd name="T66" fmla="*/ 5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1 h 1"/>
                  <a:gd name="T76" fmla="*/ 6 w 8"/>
                  <a:gd name="T77" fmla="*/ 1 h 1"/>
                  <a:gd name="T78" fmla="*/ 7 w 8"/>
                  <a:gd name="T79" fmla="*/ 1 h 1"/>
                  <a:gd name="T80" fmla="*/ 7 w 8"/>
                  <a:gd name="T81" fmla="*/ 1 h 1"/>
                  <a:gd name="T82" fmla="*/ 7 w 8"/>
                  <a:gd name="T83" fmla="*/ 1 h 1"/>
                  <a:gd name="T84" fmla="*/ 7 w 8"/>
                  <a:gd name="T85" fmla="*/ 1 h 1"/>
                  <a:gd name="T86" fmla="*/ 8 w 8"/>
                  <a:gd name="T87" fmla="*/ 1 h 1"/>
                  <a:gd name="T88" fmla="*/ 8 w 8"/>
                  <a:gd name="T89" fmla="*/ 1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45" name="Freeform 319"/>
              <p:cNvSpPr>
                <a:spLocks/>
              </p:cNvSpPr>
              <p:nvPr/>
            </p:nvSpPr>
            <p:spPr bwMode="auto">
              <a:xfrm>
                <a:off x="2865" y="3881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0 w 8"/>
                  <a:gd name="T5" fmla="*/ 1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1 h 1"/>
                  <a:gd name="T12" fmla="*/ 1 w 8"/>
                  <a:gd name="T13" fmla="*/ 1 h 1"/>
                  <a:gd name="T14" fmla="*/ 1 w 8"/>
                  <a:gd name="T15" fmla="*/ 0 h 1"/>
                  <a:gd name="T16" fmla="*/ 2 w 8"/>
                  <a:gd name="T17" fmla="*/ 1 h 1"/>
                  <a:gd name="T18" fmla="*/ 2 w 8"/>
                  <a:gd name="T19" fmla="*/ 1 h 1"/>
                  <a:gd name="T20" fmla="*/ 2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3 w 8"/>
                  <a:gd name="T29" fmla="*/ 1 h 1"/>
                  <a:gd name="T30" fmla="*/ 3 w 8"/>
                  <a:gd name="T31" fmla="*/ 1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3 w 8"/>
                  <a:gd name="T41" fmla="*/ 1 h 1"/>
                  <a:gd name="T42" fmla="*/ 4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5 w 8"/>
                  <a:gd name="T51" fmla="*/ 1 h 1"/>
                  <a:gd name="T52" fmla="*/ 5 w 8"/>
                  <a:gd name="T53" fmla="*/ 1 h 1"/>
                  <a:gd name="T54" fmla="*/ 5 w 8"/>
                  <a:gd name="T55" fmla="*/ 1 h 1"/>
                  <a:gd name="T56" fmla="*/ 5 w 8"/>
                  <a:gd name="T57" fmla="*/ 1 h 1"/>
                  <a:gd name="T58" fmla="*/ 5 w 8"/>
                  <a:gd name="T59" fmla="*/ 1 h 1"/>
                  <a:gd name="T60" fmla="*/ 5 w 8"/>
                  <a:gd name="T61" fmla="*/ 1 h 1"/>
                  <a:gd name="T62" fmla="*/ 5 w 8"/>
                  <a:gd name="T63" fmla="*/ 1 h 1"/>
                  <a:gd name="T64" fmla="*/ 5 w 8"/>
                  <a:gd name="T65" fmla="*/ 1 h 1"/>
                  <a:gd name="T66" fmla="*/ 5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1 h 1"/>
                  <a:gd name="T76" fmla="*/ 6 w 8"/>
                  <a:gd name="T77" fmla="*/ 1 h 1"/>
                  <a:gd name="T78" fmla="*/ 7 w 8"/>
                  <a:gd name="T79" fmla="*/ 0 h 1"/>
                  <a:gd name="T80" fmla="*/ 7 w 8"/>
                  <a:gd name="T81" fmla="*/ 0 h 1"/>
                  <a:gd name="T82" fmla="*/ 7 w 8"/>
                  <a:gd name="T83" fmla="*/ 1 h 1"/>
                  <a:gd name="T84" fmla="*/ 7 w 8"/>
                  <a:gd name="T85" fmla="*/ 1 h 1"/>
                  <a:gd name="T86" fmla="*/ 7 w 8"/>
                  <a:gd name="T87" fmla="*/ 1 h 1"/>
                  <a:gd name="T88" fmla="*/ 7 w 8"/>
                  <a:gd name="T89" fmla="*/ 1 h 1"/>
                  <a:gd name="T90" fmla="*/ 7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46" name="Freeform 320"/>
              <p:cNvSpPr>
                <a:spLocks/>
              </p:cNvSpPr>
              <p:nvPr/>
            </p:nvSpPr>
            <p:spPr bwMode="auto">
              <a:xfrm>
                <a:off x="2873" y="3882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0 w 8"/>
                  <a:gd name="T3" fmla="*/ 0 w 8"/>
                  <a:gd name="T4" fmla="*/ 1 w 8"/>
                  <a:gd name="T5" fmla="*/ 1 w 8"/>
                  <a:gd name="T6" fmla="*/ 1 w 8"/>
                  <a:gd name="T7" fmla="*/ 1 w 8"/>
                  <a:gd name="T8" fmla="*/ 2 w 8"/>
                  <a:gd name="T9" fmla="*/ 2 w 8"/>
                  <a:gd name="T10" fmla="*/ 2 w 8"/>
                  <a:gd name="T11" fmla="*/ 2 w 8"/>
                  <a:gd name="T12" fmla="*/ 2 w 8"/>
                  <a:gd name="T13" fmla="*/ 2 w 8"/>
                  <a:gd name="T14" fmla="*/ 2 w 8"/>
                  <a:gd name="T15" fmla="*/ 3 w 8"/>
                  <a:gd name="T16" fmla="*/ 3 w 8"/>
                  <a:gd name="T17" fmla="*/ 3 w 8"/>
                  <a:gd name="T18" fmla="*/ 3 w 8"/>
                  <a:gd name="T19" fmla="*/ 4 w 8"/>
                  <a:gd name="T20" fmla="*/ 4 w 8"/>
                  <a:gd name="T21" fmla="*/ 4 w 8"/>
                  <a:gd name="T22" fmla="*/ 4 w 8"/>
                  <a:gd name="T23" fmla="*/ 4 w 8"/>
                  <a:gd name="T24" fmla="*/ 5 w 8"/>
                  <a:gd name="T25" fmla="*/ 5 w 8"/>
                  <a:gd name="T26" fmla="*/ 5 w 8"/>
                  <a:gd name="T27" fmla="*/ 5 w 8"/>
                  <a:gd name="T28" fmla="*/ 5 w 8"/>
                  <a:gd name="T29" fmla="*/ 6 w 8"/>
                  <a:gd name="T30" fmla="*/ 6 w 8"/>
                  <a:gd name="T31" fmla="*/ 6 w 8"/>
                  <a:gd name="T32" fmla="*/ 6 w 8"/>
                  <a:gd name="T33" fmla="*/ 6 w 8"/>
                  <a:gd name="T34" fmla="*/ 6 w 8"/>
                  <a:gd name="T35" fmla="*/ 7 w 8"/>
                  <a:gd name="T36" fmla="*/ 7 w 8"/>
                  <a:gd name="T37" fmla="*/ 7 w 8"/>
                  <a:gd name="T38" fmla="*/ 8 w 8"/>
                  <a:gd name="T39" fmla="*/ 8 w 8"/>
                  <a:gd name="T40" fmla="*/ 8 w 8"/>
                  <a:gd name="T41" fmla="*/ 8 w 8"/>
                  <a:gd name="T42" fmla="*/ 8 w 8"/>
                  <a:gd name="T43" fmla="*/ 8 w 8"/>
                  <a:gd name="T44" fmla="*/ 8 w 8"/>
                  <a:gd name="T45" fmla="*/ 8 w 8"/>
                  <a:gd name="T46" fmla="*/ 8 w 8"/>
                  <a:gd name="T47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47" name="Freeform 321"/>
              <p:cNvSpPr>
                <a:spLocks/>
              </p:cNvSpPr>
              <p:nvPr/>
            </p:nvSpPr>
            <p:spPr bwMode="auto">
              <a:xfrm>
                <a:off x="2881" y="3882"/>
                <a:ext cx="9" cy="0"/>
              </a:xfrm>
              <a:custGeom>
                <a:avLst/>
                <a:gdLst>
                  <a:gd name="T0" fmla="*/ 1 w 9"/>
                  <a:gd name="T1" fmla="*/ 1 w 9"/>
                  <a:gd name="T2" fmla="*/ 1 w 9"/>
                  <a:gd name="T3" fmla="*/ 1 w 9"/>
                  <a:gd name="T4" fmla="*/ 2 w 9"/>
                  <a:gd name="T5" fmla="*/ 2 w 9"/>
                  <a:gd name="T6" fmla="*/ 2 w 9"/>
                  <a:gd name="T7" fmla="*/ 2 w 9"/>
                  <a:gd name="T8" fmla="*/ 2 w 9"/>
                  <a:gd name="T9" fmla="*/ 2 w 9"/>
                  <a:gd name="T10" fmla="*/ 2 w 9"/>
                  <a:gd name="T11" fmla="*/ 2 w 9"/>
                  <a:gd name="T12" fmla="*/ 3 w 9"/>
                  <a:gd name="T13" fmla="*/ 3 w 9"/>
                  <a:gd name="T14" fmla="*/ 3 w 9"/>
                  <a:gd name="T15" fmla="*/ 3 w 9"/>
                  <a:gd name="T16" fmla="*/ 4 w 9"/>
                  <a:gd name="T17" fmla="*/ 4 w 9"/>
                  <a:gd name="T18" fmla="*/ 4 w 9"/>
                  <a:gd name="T19" fmla="*/ 4 w 9"/>
                  <a:gd name="T20" fmla="*/ 4 w 9"/>
                  <a:gd name="T21" fmla="*/ 4 w 9"/>
                  <a:gd name="T22" fmla="*/ 5 w 9"/>
                  <a:gd name="T23" fmla="*/ 5 w 9"/>
                  <a:gd name="T24" fmla="*/ 5 w 9"/>
                  <a:gd name="T25" fmla="*/ 5 w 9"/>
                  <a:gd name="T26" fmla="*/ 5 w 9"/>
                  <a:gd name="T27" fmla="*/ 5 w 9"/>
                  <a:gd name="T28" fmla="*/ 5 w 9"/>
                  <a:gd name="T29" fmla="*/ 6 w 9"/>
                  <a:gd name="T30" fmla="*/ 6 w 9"/>
                  <a:gd name="T31" fmla="*/ 6 w 9"/>
                  <a:gd name="T32" fmla="*/ 6 w 9"/>
                  <a:gd name="T33" fmla="*/ 7 w 9"/>
                  <a:gd name="T34" fmla="*/ 7 w 9"/>
                  <a:gd name="T35" fmla="*/ 7 w 9"/>
                  <a:gd name="T36" fmla="*/ 7 w 9"/>
                  <a:gd name="T37" fmla="*/ 7 w 9"/>
                  <a:gd name="T38" fmla="*/ 7 w 9"/>
                  <a:gd name="T39" fmla="*/ 7 w 9"/>
                  <a:gd name="T40" fmla="*/ 7 w 9"/>
                  <a:gd name="T41" fmla="*/ 8 w 9"/>
                  <a:gd name="T42" fmla="*/ 8 w 9"/>
                  <a:gd name="T43" fmla="*/ 8 w 9"/>
                  <a:gd name="T44" fmla="*/ 8 w 9"/>
                  <a:gd name="T45" fmla="*/ 8 w 9"/>
                  <a:gd name="T46" fmla="*/ 9 w 9"/>
                  <a:gd name="T47" fmla="*/ 9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48" name="Freeform 322"/>
              <p:cNvSpPr>
                <a:spLocks/>
              </p:cNvSpPr>
              <p:nvPr/>
            </p:nvSpPr>
            <p:spPr bwMode="auto">
              <a:xfrm>
                <a:off x="2890" y="3882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1 w 8"/>
                  <a:gd name="T3" fmla="*/ 1 w 8"/>
                  <a:gd name="T4" fmla="*/ 1 w 8"/>
                  <a:gd name="T5" fmla="*/ 1 w 8"/>
                  <a:gd name="T6" fmla="*/ 1 w 8"/>
                  <a:gd name="T7" fmla="*/ 1 w 8"/>
                  <a:gd name="T8" fmla="*/ 1 w 8"/>
                  <a:gd name="T9" fmla="*/ 1 w 8"/>
                  <a:gd name="T10" fmla="*/ 2 w 8"/>
                  <a:gd name="T11" fmla="*/ 2 w 8"/>
                  <a:gd name="T12" fmla="*/ 2 w 8"/>
                  <a:gd name="T13" fmla="*/ 2 w 8"/>
                  <a:gd name="T14" fmla="*/ 2 w 8"/>
                  <a:gd name="T15" fmla="*/ 2 w 8"/>
                  <a:gd name="T16" fmla="*/ 3 w 8"/>
                  <a:gd name="T17" fmla="*/ 3 w 8"/>
                  <a:gd name="T18" fmla="*/ 3 w 8"/>
                  <a:gd name="T19" fmla="*/ 3 w 8"/>
                  <a:gd name="T20" fmla="*/ 3 w 8"/>
                  <a:gd name="T21" fmla="*/ 3 w 8"/>
                  <a:gd name="T22" fmla="*/ 3 w 8"/>
                  <a:gd name="T23" fmla="*/ 4 w 8"/>
                  <a:gd name="T24" fmla="*/ 4 w 8"/>
                  <a:gd name="T25" fmla="*/ 4 w 8"/>
                  <a:gd name="T26" fmla="*/ 4 w 8"/>
                  <a:gd name="T27" fmla="*/ 4 w 8"/>
                  <a:gd name="T28" fmla="*/ 4 w 8"/>
                  <a:gd name="T29" fmla="*/ 4 w 8"/>
                  <a:gd name="T30" fmla="*/ 5 w 8"/>
                  <a:gd name="T31" fmla="*/ 5 w 8"/>
                  <a:gd name="T32" fmla="*/ 5 w 8"/>
                  <a:gd name="T33" fmla="*/ 5 w 8"/>
                  <a:gd name="T34" fmla="*/ 6 w 8"/>
                  <a:gd name="T35" fmla="*/ 6 w 8"/>
                  <a:gd name="T36" fmla="*/ 6 w 8"/>
                  <a:gd name="T37" fmla="*/ 6 w 8"/>
                  <a:gd name="T38" fmla="*/ 6 w 8"/>
                  <a:gd name="T39" fmla="*/ 6 w 8"/>
                  <a:gd name="T40" fmla="*/ 6 w 8"/>
                  <a:gd name="T41" fmla="*/ 6 w 8"/>
                  <a:gd name="T42" fmla="*/ 6 w 8"/>
                  <a:gd name="T43" fmla="*/ 7 w 8"/>
                  <a:gd name="T44" fmla="*/ 7 w 8"/>
                  <a:gd name="T45" fmla="*/ 7 w 8"/>
                  <a:gd name="T46" fmla="*/ 8 w 8"/>
                  <a:gd name="T47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49" name="Freeform 323"/>
              <p:cNvSpPr>
                <a:spLocks/>
              </p:cNvSpPr>
              <p:nvPr/>
            </p:nvSpPr>
            <p:spPr bwMode="auto">
              <a:xfrm>
                <a:off x="2898" y="3882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0 w 8"/>
                  <a:gd name="T5" fmla="*/ 0 h 1"/>
                  <a:gd name="T6" fmla="*/ 0 w 8"/>
                  <a:gd name="T7" fmla="*/ 0 h 1"/>
                  <a:gd name="T8" fmla="*/ 0 w 8"/>
                  <a:gd name="T9" fmla="*/ 0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0 h 1"/>
                  <a:gd name="T16" fmla="*/ 1 w 8"/>
                  <a:gd name="T17" fmla="*/ 0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0 h 1"/>
                  <a:gd name="T24" fmla="*/ 2 w 8"/>
                  <a:gd name="T25" fmla="*/ 0 h 1"/>
                  <a:gd name="T26" fmla="*/ 2 w 8"/>
                  <a:gd name="T27" fmla="*/ 0 h 1"/>
                  <a:gd name="T28" fmla="*/ 2 w 8"/>
                  <a:gd name="T29" fmla="*/ 0 h 1"/>
                  <a:gd name="T30" fmla="*/ 3 w 8"/>
                  <a:gd name="T31" fmla="*/ 0 h 1"/>
                  <a:gd name="T32" fmla="*/ 3 w 8"/>
                  <a:gd name="T33" fmla="*/ 0 h 1"/>
                  <a:gd name="T34" fmla="*/ 3 w 8"/>
                  <a:gd name="T35" fmla="*/ 0 h 1"/>
                  <a:gd name="T36" fmla="*/ 3 w 8"/>
                  <a:gd name="T37" fmla="*/ 0 h 1"/>
                  <a:gd name="T38" fmla="*/ 3 w 8"/>
                  <a:gd name="T39" fmla="*/ 0 h 1"/>
                  <a:gd name="T40" fmla="*/ 3 w 8"/>
                  <a:gd name="T41" fmla="*/ 0 h 1"/>
                  <a:gd name="T42" fmla="*/ 3 w 8"/>
                  <a:gd name="T43" fmla="*/ 0 h 1"/>
                  <a:gd name="T44" fmla="*/ 4 w 8"/>
                  <a:gd name="T45" fmla="*/ 0 h 1"/>
                  <a:gd name="T46" fmla="*/ 4 w 8"/>
                  <a:gd name="T47" fmla="*/ 0 h 1"/>
                  <a:gd name="T48" fmla="*/ 4 w 8"/>
                  <a:gd name="T49" fmla="*/ 0 h 1"/>
                  <a:gd name="T50" fmla="*/ 4 w 8"/>
                  <a:gd name="T51" fmla="*/ 0 h 1"/>
                  <a:gd name="T52" fmla="*/ 5 w 8"/>
                  <a:gd name="T53" fmla="*/ 0 h 1"/>
                  <a:gd name="T54" fmla="*/ 5 w 8"/>
                  <a:gd name="T55" fmla="*/ 0 h 1"/>
                  <a:gd name="T56" fmla="*/ 5 w 8"/>
                  <a:gd name="T57" fmla="*/ 0 h 1"/>
                  <a:gd name="T58" fmla="*/ 5 w 8"/>
                  <a:gd name="T59" fmla="*/ 0 h 1"/>
                  <a:gd name="T60" fmla="*/ 5 w 8"/>
                  <a:gd name="T61" fmla="*/ 0 h 1"/>
                  <a:gd name="T62" fmla="*/ 5 w 8"/>
                  <a:gd name="T63" fmla="*/ 0 h 1"/>
                  <a:gd name="T64" fmla="*/ 5 w 8"/>
                  <a:gd name="T65" fmla="*/ 0 h 1"/>
                  <a:gd name="T66" fmla="*/ 5 w 8"/>
                  <a:gd name="T67" fmla="*/ 0 h 1"/>
                  <a:gd name="T68" fmla="*/ 6 w 8"/>
                  <a:gd name="T69" fmla="*/ 0 h 1"/>
                  <a:gd name="T70" fmla="*/ 6 w 8"/>
                  <a:gd name="T71" fmla="*/ 0 h 1"/>
                  <a:gd name="T72" fmla="*/ 7 w 8"/>
                  <a:gd name="T73" fmla="*/ 0 h 1"/>
                  <a:gd name="T74" fmla="*/ 7 w 8"/>
                  <a:gd name="T75" fmla="*/ 0 h 1"/>
                  <a:gd name="T76" fmla="*/ 7 w 8"/>
                  <a:gd name="T77" fmla="*/ 0 h 1"/>
                  <a:gd name="T78" fmla="*/ 7 w 8"/>
                  <a:gd name="T79" fmla="*/ 0 h 1"/>
                  <a:gd name="T80" fmla="*/ 7 w 8"/>
                  <a:gd name="T81" fmla="*/ 0 h 1"/>
                  <a:gd name="T82" fmla="*/ 7 w 8"/>
                  <a:gd name="T83" fmla="*/ 0 h 1"/>
                  <a:gd name="T84" fmla="*/ 7 w 8"/>
                  <a:gd name="T85" fmla="*/ 0 h 1"/>
                  <a:gd name="T86" fmla="*/ 8 w 8"/>
                  <a:gd name="T87" fmla="*/ 1 h 1"/>
                  <a:gd name="T88" fmla="*/ 8 w 8"/>
                  <a:gd name="T89" fmla="*/ 1 h 1"/>
                  <a:gd name="T90" fmla="*/ 8 w 8"/>
                  <a:gd name="T91" fmla="*/ 0 h 1"/>
                  <a:gd name="T92" fmla="*/ 8 w 8"/>
                  <a:gd name="T93" fmla="*/ 0 h 1"/>
                  <a:gd name="T94" fmla="*/ 8 w 8"/>
                  <a:gd name="T95" fmla="*/ 0 h 1"/>
                  <a:gd name="T96" fmla="*/ 8 w 8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50" name="Freeform 324"/>
              <p:cNvSpPr>
                <a:spLocks/>
              </p:cNvSpPr>
              <p:nvPr/>
            </p:nvSpPr>
            <p:spPr bwMode="auto">
              <a:xfrm>
                <a:off x="2906" y="3882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0 h 1"/>
                  <a:gd name="T4" fmla="*/ 1 w 8"/>
                  <a:gd name="T5" fmla="*/ 0 h 1"/>
                  <a:gd name="T6" fmla="*/ 1 w 8"/>
                  <a:gd name="T7" fmla="*/ 0 h 1"/>
                  <a:gd name="T8" fmla="*/ 1 w 8"/>
                  <a:gd name="T9" fmla="*/ 0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1 h 1"/>
                  <a:gd name="T16" fmla="*/ 1 w 8"/>
                  <a:gd name="T17" fmla="*/ 1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0 h 1"/>
                  <a:gd name="T24" fmla="*/ 2 w 8"/>
                  <a:gd name="T25" fmla="*/ 0 h 1"/>
                  <a:gd name="T26" fmla="*/ 2 w 8"/>
                  <a:gd name="T27" fmla="*/ 0 h 1"/>
                  <a:gd name="T28" fmla="*/ 2 w 8"/>
                  <a:gd name="T29" fmla="*/ 0 h 1"/>
                  <a:gd name="T30" fmla="*/ 2 w 8"/>
                  <a:gd name="T31" fmla="*/ 0 h 1"/>
                  <a:gd name="T32" fmla="*/ 3 w 8"/>
                  <a:gd name="T33" fmla="*/ 0 h 1"/>
                  <a:gd name="T34" fmla="*/ 3 w 8"/>
                  <a:gd name="T35" fmla="*/ 0 h 1"/>
                  <a:gd name="T36" fmla="*/ 3 w 8"/>
                  <a:gd name="T37" fmla="*/ 0 h 1"/>
                  <a:gd name="T38" fmla="*/ 3 w 8"/>
                  <a:gd name="T39" fmla="*/ 0 h 1"/>
                  <a:gd name="T40" fmla="*/ 4 w 8"/>
                  <a:gd name="T41" fmla="*/ 1 h 1"/>
                  <a:gd name="T42" fmla="*/ 4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5 w 8"/>
                  <a:gd name="T51" fmla="*/ 0 h 1"/>
                  <a:gd name="T52" fmla="*/ 5 w 8"/>
                  <a:gd name="T53" fmla="*/ 0 h 1"/>
                  <a:gd name="T54" fmla="*/ 5 w 8"/>
                  <a:gd name="T55" fmla="*/ 0 h 1"/>
                  <a:gd name="T56" fmla="*/ 5 w 8"/>
                  <a:gd name="T57" fmla="*/ 0 h 1"/>
                  <a:gd name="T58" fmla="*/ 5 w 8"/>
                  <a:gd name="T59" fmla="*/ 1 h 1"/>
                  <a:gd name="T60" fmla="*/ 5 w 8"/>
                  <a:gd name="T61" fmla="*/ 1 h 1"/>
                  <a:gd name="T62" fmla="*/ 5 w 8"/>
                  <a:gd name="T63" fmla="*/ 1 h 1"/>
                  <a:gd name="T64" fmla="*/ 5 w 8"/>
                  <a:gd name="T65" fmla="*/ 1 h 1"/>
                  <a:gd name="T66" fmla="*/ 5 w 8"/>
                  <a:gd name="T67" fmla="*/ 1 h 1"/>
                  <a:gd name="T68" fmla="*/ 5 w 8"/>
                  <a:gd name="T69" fmla="*/ 1 h 1"/>
                  <a:gd name="T70" fmla="*/ 6 w 8"/>
                  <a:gd name="T71" fmla="*/ 1 h 1"/>
                  <a:gd name="T72" fmla="*/ 6 w 8"/>
                  <a:gd name="T73" fmla="*/ 0 h 1"/>
                  <a:gd name="T74" fmla="*/ 6 w 8"/>
                  <a:gd name="T75" fmla="*/ 1 h 1"/>
                  <a:gd name="T76" fmla="*/ 6 w 8"/>
                  <a:gd name="T77" fmla="*/ 0 h 1"/>
                  <a:gd name="T78" fmla="*/ 7 w 8"/>
                  <a:gd name="T79" fmla="*/ 0 h 1"/>
                  <a:gd name="T80" fmla="*/ 7 w 8"/>
                  <a:gd name="T81" fmla="*/ 1 h 1"/>
                  <a:gd name="T82" fmla="*/ 7 w 8"/>
                  <a:gd name="T83" fmla="*/ 1 h 1"/>
                  <a:gd name="T84" fmla="*/ 7 w 8"/>
                  <a:gd name="T85" fmla="*/ 1 h 1"/>
                  <a:gd name="T86" fmla="*/ 7 w 8"/>
                  <a:gd name="T87" fmla="*/ 1 h 1"/>
                  <a:gd name="T88" fmla="*/ 7 w 8"/>
                  <a:gd name="T89" fmla="*/ 1 h 1"/>
                  <a:gd name="T90" fmla="*/ 7 w 8"/>
                  <a:gd name="T91" fmla="*/ 1 h 1"/>
                  <a:gd name="T92" fmla="*/ 7 w 8"/>
                  <a:gd name="T93" fmla="*/ 1 h 1"/>
                  <a:gd name="T94" fmla="*/ 8 w 8"/>
                  <a:gd name="T95" fmla="*/ 1 h 1"/>
                  <a:gd name="T96" fmla="*/ 8 w 8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51" name="Freeform 325"/>
              <p:cNvSpPr>
                <a:spLocks/>
              </p:cNvSpPr>
              <p:nvPr/>
            </p:nvSpPr>
            <p:spPr bwMode="auto">
              <a:xfrm>
                <a:off x="2914" y="3882"/>
                <a:ext cx="9" cy="1"/>
              </a:xfrm>
              <a:custGeom>
                <a:avLst/>
                <a:gdLst>
                  <a:gd name="T0" fmla="*/ 0 w 9"/>
                  <a:gd name="T1" fmla="*/ 1 h 1"/>
                  <a:gd name="T2" fmla="*/ 0 w 9"/>
                  <a:gd name="T3" fmla="*/ 1 h 1"/>
                  <a:gd name="T4" fmla="*/ 0 w 9"/>
                  <a:gd name="T5" fmla="*/ 0 h 1"/>
                  <a:gd name="T6" fmla="*/ 0 w 9"/>
                  <a:gd name="T7" fmla="*/ 0 h 1"/>
                  <a:gd name="T8" fmla="*/ 1 w 9"/>
                  <a:gd name="T9" fmla="*/ 0 h 1"/>
                  <a:gd name="T10" fmla="*/ 1 w 9"/>
                  <a:gd name="T11" fmla="*/ 0 h 1"/>
                  <a:gd name="T12" fmla="*/ 1 w 9"/>
                  <a:gd name="T13" fmla="*/ 1 h 1"/>
                  <a:gd name="T14" fmla="*/ 1 w 9"/>
                  <a:gd name="T15" fmla="*/ 1 h 1"/>
                  <a:gd name="T16" fmla="*/ 2 w 9"/>
                  <a:gd name="T17" fmla="*/ 1 h 1"/>
                  <a:gd name="T18" fmla="*/ 2 w 9"/>
                  <a:gd name="T19" fmla="*/ 1 h 1"/>
                  <a:gd name="T20" fmla="*/ 2 w 9"/>
                  <a:gd name="T21" fmla="*/ 0 h 1"/>
                  <a:gd name="T22" fmla="*/ 2 w 9"/>
                  <a:gd name="T23" fmla="*/ 0 h 1"/>
                  <a:gd name="T24" fmla="*/ 2 w 9"/>
                  <a:gd name="T25" fmla="*/ 0 h 1"/>
                  <a:gd name="T26" fmla="*/ 2 w 9"/>
                  <a:gd name="T27" fmla="*/ 0 h 1"/>
                  <a:gd name="T28" fmla="*/ 3 w 9"/>
                  <a:gd name="T29" fmla="*/ 0 h 1"/>
                  <a:gd name="T30" fmla="*/ 3 w 9"/>
                  <a:gd name="T31" fmla="*/ 0 h 1"/>
                  <a:gd name="T32" fmla="*/ 3 w 9"/>
                  <a:gd name="T33" fmla="*/ 1 h 1"/>
                  <a:gd name="T34" fmla="*/ 3 w 9"/>
                  <a:gd name="T35" fmla="*/ 0 h 1"/>
                  <a:gd name="T36" fmla="*/ 4 w 9"/>
                  <a:gd name="T37" fmla="*/ 0 h 1"/>
                  <a:gd name="T38" fmla="*/ 4 w 9"/>
                  <a:gd name="T39" fmla="*/ 0 h 1"/>
                  <a:gd name="T40" fmla="*/ 4 w 9"/>
                  <a:gd name="T41" fmla="*/ 0 h 1"/>
                  <a:gd name="T42" fmla="*/ 4 w 9"/>
                  <a:gd name="T43" fmla="*/ 0 h 1"/>
                  <a:gd name="T44" fmla="*/ 4 w 9"/>
                  <a:gd name="T45" fmla="*/ 1 h 1"/>
                  <a:gd name="T46" fmla="*/ 4 w 9"/>
                  <a:gd name="T47" fmla="*/ 0 h 1"/>
                  <a:gd name="T48" fmla="*/ 4 w 9"/>
                  <a:gd name="T49" fmla="*/ 1 h 1"/>
                  <a:gd name="T50" fmla="*/ 4 w 9"/>
                  <a:gd name="T51" fmla="*/ 1 h 1"/>
                  <a:gd name="T52" fmla="*/ 5 w 9"/>
                  <a:gd name="T53" fmla="*/ 1 h 1"/>
                  <a:gd name="T54" fmla="*/ 5 w 9"/>
                  <a:gd name="T55" fmla="*/ 1 h 1"/>
                  <a:gd name="T56" fmla="*/ 5 w 9"/>
                  <a:gd name="T57" fmla="*/ 0 h 1"/>
                  <a:gd name="T58" fmla="*/ 6 w 9"/>
                  <a:gd name="T59" fmla="*/ 1 h 1"/>
                  <a:gd name="T60" fmla="*/ 6 w 9"/>
                  <a:gd name="T61" fmla="*/ 1 h 1"/>
                  <a:gd name="T62" fmla="*/ 6 w 9"/>
                  <a:gd name="T63" fmla="*/ 1 h 1"/>
                  <a:gd name="T64" fmla="*/ 6 w 9"/>
                  <a:gd name="T65" fmla="*/ 1 h 1"/>
                  <a:gd name="T66" fmla="*/ 7 w 9"/>
                  <a:gd name="T67" fmla="*/ 0 h 1"/>
                  <a:gd name="T68" fmla="*/ 7 w 9"/>
                  <a:gd name="T69" fmla="*/ 0 h 1"/>
                  <a:gd name="T70" fmla="*/ 7 w 9"/>
                  <a:gd name="T71" fmla="*/ 0 h 1"/>
                  <a:gd name="T72" fmla="*/ 7 w 9"/>
                  <a:gd name="T73" fmla="*/ 0 h 1"/>
                  <a:gd name="T74" fmla="*/ 7 w 9"/>
                  <a:gd name="T75" fmla="*/ 0 h 1"/>
                  <a:gd name="T76" fmla="*/ 7 w 9"/>
                  <a:gd name="T77" fmla="*/ 0 h 1"/>
                  <a:gd name="T78" fmla="*/ 7 w 9"/>
                  <a:gd name="T79" fmla="*/ 1 h 1"/>
                  <a:gd name="T80" fmla="*/ 8 w 9"/>
                  <a:gd name="T81" fmla="*/ 1 h 1"/>
                  <a:gd name="T82" fmla="*/ 8 w 9"/>
                  <a:gd name="T83" fmla="*/ 0 h 1"/>
                  <a:gd name="T84" fmla="*/ 8 w 9"/>
                  <a:gd name="T85" fmla="*/ 0 h 1"/>
                  <a:gd name="T86" fmla="*/ 8 w 9"/>
                  <a:gd name="T87" fmla="*/ 0 h 1"/>
                  <a:gd name="T88" fmla="*/ 8 w 9"/>
                  <a:gd name="T89" fmla="*/ 0 h 1"/>
                  <a:gd name="T90" fmla="*/ 8 w 9"/>
                  <a:gd name="T91" fmla="*/ 0 h 1"/>
                  <a:gd name="T92" fmla="*/ 9 w 9"/>
                  <a:gd name="T93" fmla="*/ 1 h 1"/>
                  <a:gd name="T94" fmla="*/ 9 w 9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52" name="Freeform 326"/>
              <p:cNvSpPr>
                <a:spLocks/>
              </p:cNvSpPr>
              <p:nvPr/>
            </p:nvSpPr>
            <p:spPr bwMode="auto">
              <a:xfrm>
                <a:off x="2923" y="3882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0 h 1"/>
                  <a:gd name="T4" fmla="*/ 0 w 8"/>
                  <a:gd name="T5" fmla="*/ 0 h 1"/>
                  <a:gd name="T6" fmla="*/ 0 w 8"/>
                  <a:gd name="T7" fmla="*/ 0 h 1"/>
                  <a:gd name="T8" fmla="*/ 0 w 8"/>
                  <a:gd name="T9" fmla="*/ 0 h 1"/>
                  <a:gd name="T10" fmla="*/ 1 w 8"/>
                  <a:gd name="T11" fmla="*/ 1 h 1"/>
                  <a:gd name="T12" fmla="*/ 1 w 8"/>
                  <a:gd name="T13" fmla="*/ 1 h 1"/>
                  <a:gd name="T14" fmla="*/ 1 w 8"/>
                  <a:gd name="T15" fmla="*/ 0 h 1"/>
                  <a:gd name="T16" fmla="*/ 1 w 8"/>
                  <a:gd name="T17" fmla="*/ 0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0 h 1"/>
                  <a:gd name="T28" fmla="*/ 2 w 8"/>
                  <a:gd name="T29" fmla="*/ 0 h 1"/>
                  <a:gd name="T30" fmla="*/ 3 w 8"/>
                  <a:gd name="T31" fmla="*/ 0 h 1"/>
                  <a:gd name="T32" fmla="*/ 3 w 8"/>
                  <a:gd name="T33" fmla="*/ 0 h 1"/>
                  <a:gd name="T34" fmla="*/ 3 w 8"/>
                  <a:gd name="T35" fmla="*/ 0 h 1"/>
                  <a:gd name="T36" fmla="*/ 3 w 8"/>
                  <a:gd name="T37" fmla="*/ 0 h 1"/>
                  <a:gd name="T38" fmla="*/ 3 w 8"/>
                  <a:gd name="T39" fmla="*/ 0 h 1"/>
                  <a:gd name="T40" fmla="*/ 3 w 8"/>
                  <a:gd name="T41" fmla="*/ 0 h 1"/>
                  <a:gd name="T42" fmla="*/ 3 w 8"/>
                  <a:gd name="T43" fmla="*/ 1 h 1"/>
                  <a:gd name="T44" fmla="*/ 3 w 8"/>
                  <a:gd name="T45" fmla="*/ 1 h 1"/>
                  <a:gd name="T46" fmla="*/ 3 w 8"/>
                  <a:gd name="T47" fmla="*/ 0 h 1"/>
                  <a:gd name="T48" fmla="*/ 4 w 8"/>
                  <a:gd name="T49" fmla="*/ 0 h 1"/>
                  <a:gd name="T50" fmla="*/ 4 w 8"/>
                  <a:gd name="T51" fmla="*/ 1 h 1"/>
                  <a:gd name="T52" fmla="*/ 4 w 8"/>
                  <a:gd name="T53" fmla="*/ 1 h 1"/>
                  <a:gd name="T54" fmla="*/ 4 w 8"/>
                  <a:gd name="T55" fmla="*/ 1 h 1"/>
                  <a:gd name="T56" fmla="*/ 4 w 8"/>
                  <a:gd name="T57" fmla="*/ 0 h 1"/>
                  <a:gd name="T58" fmla="*/ 5 w 8"/>
                  <a:gd name="T59" fmla="*/ 0 h 1"/>
                  <a:gd name="T60" fmla="*/ 5 w 8"/>
                  <a:gd name="T61" fmla="*/ 1 h 1"/>
                  <a:gd name="T62" fmla="*/ 5 w 8"/>
                  <a:gd name="T63" fmla="*/ 1 h 1"/>
                  <a:gd name="T64" fmla="*/ 5 w 8"/>
                  <a:gd name="T65" fmla="*/ 0 h 1"/>
                  <a:gd name="T66" fmla="*/ 5 w 8"/>
                  <a:gd name="T67" fmla="*/ 0 h 1"/>
                  <a:gd name="T68" fmla="*/ 5 w 8"/>
                  <a:gd name="T69" fmla="*/ 0 h 1"/>
                  <a:gd name="T70" fmla="*/ 6 w 8"/>
                  <a:gd name="T71" fmla="*/ 0 h 1"/>
                  <a:gd name="T72" fmla="*/ 6 w 8"/>
                  <a:gd name="T73" fmla="*/ 0 h 1"/>
                  <a:gd name="T74" fmla="*/ 6 w 8"/>
                  <a:gd name="T75" fmla="*/ 0 h 1"/>
                  <a:gd name="T76" fmla="*/ 6 w 8"/>
                  <a:gd name="T77" fmla="*/ 0 h 1"/>
                  <a:gd name="T78" fmla="*/ 6 w 8"/>
                  <a:gd name="T79" fmla="*/ 0 h 1"/>
                  <a:gd name="T80" fmla="*/ 6 w 8"/>
                  <a:gd name="T81" fmla="*/ 0 h 1"/>
                  <a:gd name="T82" fmla="*/ 7 w 8"/>
                  <a:gd name="T83" fmla="*/ 0 h 1"/>
                  <a:gd name="T84" fmla="*/ 7 w 8"/>
                  <a:gd name="T85" fmla="*/ 0 h 1"/>
                  <a:gd name="T86" fmla="*/ 7 w 8"/>
                  <a:gd name="T87" fmla="*/ 0 h 1"/>
                  <a:gd name="T88" fmla="*/ 7 w 8"/>
                  <a:gd name="T89" fmla="*/ 0 h 1"/>
                  <a:gd name="T90" fmla="*/ 7 w 8"/>
                  <a:gd name="T91" fmla="*/ 0 h 1"/>
                  <a:gd name="T92" fmla="*/ 8 w 8"/>
                  <a:gd name="T93" fmla="*/ 0 h 1"/>
                  <a:gd name="T94" fmla="*/ 8 w 8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53" name="Freeform 327"/>
              <p:cNvSpPr>
                <a:spLocks/>
              </p:cNvSpPr>
              <p:nvPr/>
            </p:nvSpPr>
            <p:spPr bwMode="auto">
              <a:xfrm>
                <a:off x="2931" y="3882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0 w 8"/>
                  <a:gd name="T5" fmla="*/ 0 h 1"/>
                  <a:gd name="T6" fmla="*/ 0 w 8"/>
                  <a:gd name="T7" fmla="*/ 0 h 1"/>
                  <a:gd name="T8" fmla="*/ 0 w 8"/>
                  <a:gd name="T9" fmla="*/ 1 h 1"/>
                  <a:gd name="T10" fmla="*/ 0 w 8"/>
                  <a:gd name="T11" fmla="*/ 1 h 1"/>
                  <a:gd name="T12" fmla="*/ 0 w 8"/>
                  <a:gd name="T13" fmla="*/ 1 h 1"/>
                  <a:gd name="T14" fmla="*/ 0 w 8"/>
                  <a:gd name="T15" fmla="*/ 1 h 1"/>
                  <a:gd name="T16" fmla="*/ 1 w 8"/>
                  <a:gd name="T17" fmla="*/ 0 h 1"/>
                  <a:gd name="T18" fmla="*/ 1 w 8"/>
                  <a:gd name="T19" fmla="*/ 0 h 1"/>
                  <a:gd name="T20" fmla="*/ 1 w 8"/>
                  <a:gd name="T21" fmla="*/ 0 h 1"/>
                  <a:gd name="T22" fmla="*/ 1 w 8"/>
                  <a:gd name="T23" fmla="*/ 0 h 1"/>
                  <a:gd name="T24" fmla="*/ 2 w 8"/>
                  <a:gd name="T25" fmla="*/ 0 h 1"/>
                  <a:gd name="T26" fmla="*/ 2 w 8"/>
                  <a:gd name="T27" fmla="*/ 0 h 1"/>
                  <a:gd name="T28" fmla="*/ 2 w 8"/>
                  <a:gd name="T29" fmla="*/ 0 h 1"/>
                  <a:gd name="T30" fmla="*/ 2 w 8"/>
                  <a:gd name="T31" fmla="*/ 0 h 1"/>
                  <a:gd name="T32" fmla="*/ 2 w 8"/>
                  <a:gd name="T33" fmla="*/ 0 h 1"/>
                  <a:gd name="T34" fmla="*/ 2 w 8"/>
                  <a:gd name="T35" fmla="*/ 0 h 1"/>
                  <a:gd name="T36" fmla="*/ 2 w 8"/>
                  <a:gd name="T37" fmla="*/ 0 h 1"/>
                  <a:gd name="T38" fmla="*/ 2 w 8"/>
                  <a:gd name="T39" fmla="*/ 0 h 1"/>
                  <a:gd name="T40" fmla="*/ 3 w 8"/>
                  <a:gd name="T41" fmla="*/ 0 h 1"/>
                  <a:gd name="T42" fmla="*/ 3 w 8"/>
                  <a:gd name="T43" fmla="*/ 0 h 1"/>
                  <a:gd name="T44" fmla="*/ 3 w 8"/>
                  <a:gd name="T45" fmla="*/ 1 h 1"/>
                  <a:gd name="T46" fmla="*/ 3 w 8"/>
                  <a:gd name="T47" fmla="*/ 1 h 1"/>
                  <a:gd name="T48" fmla="*/ 3 w 8"/>
                  <a:gd name="T49" fmla="*/ 1 h 1"/>
                  <a:gd name="T50" fmla="*/ 4 w 8"/>
                  <a:gd name="T51" fmla="*/ 0 h 1"/>
                  <a:gd name="T52" fmla="*/ 4 w 8"/>
                  <a:gd name="T53" fmla="*/ 0 h 1"/>
                  <a:gd name="T54" fmla="*/ 4 w 8"/>
                  <a:gd name="T55" fmla="*/ 0 h 1"/>
                  <a:gd name="T56" fmla="*/ 4 w 8"/>
                  <a:gd name="T57" fmla="*/ 0 h 1"/>
                  <a:gd name="T58" fmla="*/ 4 w 8"/>
                  <a:gd name="T59" fmla="*/ 1 h 1"/>
                  <a:gd name="T60" fmla="*/ 4 w 8"/>
                  <a:gd name="T61" fmla="*/ 1 h 1"/>
                  <a:gd name="T62" fmla="*/ 5 w 8"/>
                  <a:gd name="T63" fmla="*/ 1 h 1"/>
                  <a:gd name="T64" fmla="*/ 5 w 8"/>
                  <a:gd name="T65" fmla="*/ 0 h 1"/>
                  <a:gd name="T66" fmla="*/ 5 w 8"/>
                  <a:gd name="T67" fmla="*/ 0 h 1"/>
                  <a:gd name="T68" fmla="*/ 5 w 8"/>
                  <a:gd name="T69" fmla="*/ 0 h 1"/>
                  <a:gd name="T70" fmla="*/ 6 w 8"/>
                  <a:gd name="T71" fmla="*/ 0 h 1"/>
                  <a:gd name="T72" fmla="*/ 6 w 8"/>
                  <a:gd name="T73" fmla="*/ 0 h 1"/>
                  <a:gd name="T74" fmla="*/ 6 w 8"/>
                  <a:gd name="T75" fmla="*/ 1 h 1"/>
                  <a:gd name="T76" fmla="*/ 6 w 8"/>
                  <a:gd name="T77" fmla="*/ 1 h 1"/>
                  <a:gd name="T78" fmla="*/ 7 w 8"/>
                  <a:gd name="T79" fmla="*/ 1 h 1"/>
                  <a:gd name="T80" fmla="*/ 7 w 8"/>
                  <a:gd name="T81" fmla="*/ 0 h 1"/>
                  <a:gd name="T82" fmla="*/ 7 w 8"/>
                  <a:gd name="T83" fmla="*/ 0 h 1"/>
                  <a:gd name="T84" fmla="*/ 7 w 8"/>
                  <a:gd name="T85" fmla="*/ 0 h 1"/>
                  <a:gd name="T86" fmla="*/ 7 w 8"/>
                  <a:gd name="T87" fmla="*/ 0 h 1"/>
                  <a:gd name="T88" fmla="*/ 7 w 8"/>
                  <a:gd name="T89" fmla="*/ 0 h 1"/>
                  <a:gd name="T90" fmla="*/ 7 w 8"/>
                  <a:gd name="T91" fmla="*/ 0 h 1"/>
                  <a:gd name="T92" fmla="*/ 7 w 8"/>
                  <a:gd name="T93" fmla="*/ 0 h 1"/>
                  <a:gd name="T94" fmla="*/ 8 w 8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54" name="Freeform 328"/>
              <p:cNvSpPr>
                <a:spLocks/>
              </p:cNvSpPr>
              <p:nvPr/>
            </p:nvSpPr>
            <p:spPr bwMode="auto">
              <a:xfrm>
                <a:off x="2939" y="3882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0 w 8"/>
                  <a:gd name="T5" fmla="*/ 0 h 1"/>
                  <a:gd name="T6" fmla="*/ 0 w 8"/>
                  <a:gd name="T7" fmla="*/ 0 h 1"/>
                  <a:gd name="T8" fmla="*/ 1 w 8"/>
                  <a:gd name="T9" fmla="*/ 0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0 h 1"/>
                  <a:gd name="T16" fmla="*/ 1 w 8"/>
                  <a:gd name="T17" fmla="*/ 0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0 h 1"/>
                  <a:gd name="T24" fmla="*/ 2 w 8"/>
                  <a:gd name="T25" fmla="*/ 0 h 1"/>
                  <a:gd name="T26" fmla="*/ 2 w 8"/>
                  <a:gd name="T27" fmla="*/ 0 h 1"/>
                  <a:gd name="T28" fmla="*/ 2 w 8"/>
                  <a:gd name="T29" fmla="*/ 1 h 1"/>
                  <a:gd name="T30" fmla="*/ 2 w 8"/>
                  <a:gd name="T31" fmla="*/ 1 h 1"/>
                  <a:gd name="T32" fmla="*/ 3 w 8"/>
                  <a:gd name="T33" fmla="*/ 1 h 1"/>
                  <a:gd name="T34" fmla="*/ 3 w 8"/>
                  <a:gd name="T35" fmla="*/ 0 h 1"/>
                  <a:gd name="T36" fmla="*/ 3 w 8"/>
                  <a:gd name="T37" fmla="*/ 0 h 1"/>
                  <a:gd name="T38" fmla="*/ 3 w 8"/>
                  <a:gd name="T39" fmla="*/ 0 h 1"/>
                  <a:gd name="T40" fmla="*/ 3 w 8"/>
                  <a:gd name="T41" fmla="*/ 0 h 1"/>
                  <a:gd name="T42" fmla="*/ 4 w 8"/>
                  <a:gd name="T43" fmla="*/ 0 h 1"/>
                  <a:gd name="T44" fmla="*/ 4 w 8"/>
                  <a:gd name="T45" fmla="*/ 0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1 h 1"/>
                  <a:gd name="T52" fmla="*/ 4 w 8"/>
                  <a:gd name="T53" fmla="*/ 0 h 1"/>
                  <a:gd name="T54" fmla="*/ 4 w 8"/>
                  <a:gd name="T55" fmla="*/ 0 h 1"/>
                  <a:gd name="T56" fmla="*/ 4 w 8"/>
                  <a:gd name="T57" fmla="*/ 0 h 1"/>
                  <a:gd name="T58" fmla="*/ 5 w 8"/>
                  <a:gd name="T59" fmla="*/ 0 h 1"/>
                  <a:gd name="T60" fmla="*/ 5 w 8"/>
                  <a:gd name="T61" fmla="*/ 0 h 1"/>
                  <a:gd name="T62" fmla="*/ 5 w 8"/>
                  <a:gd name="T63" fmla="*/ 0 h 1"/>
                  <a:gd name="T64" fmla="*/ 5 w 8"/>
                  <a:gd name="T65" fmla="*/ 0 h 1"/>
                  <a:gd name="T66" fmla="*/ 5 w 8"/>
                  <a:gd name="T67" fmla="*/ 0 h 1"/>
                  <a:gd name="T68" fmla="*/ 5 w 8"/>
                  <a:gd name="T69" fmla="*/ 0 h 1"/>
                  <a:gd name="T70" fmla="*/ 5 w 8"/>
                  <a:gd name="T71" fmla="*/ 0 h 1"/>
                  <a:gd name="T72" fmla="*/ 6 w 8"/>
                  <a:gd name="T73" fmla="*/ 0 h 1"/>
                  <a:gd name="T74" fmla="*/ 6 w 8"/>
                  <a:gd name="T75" fmla="*/ 0 h 1"/>
                  <a:gd name="T76" fmla="*/ 6 w 8"/>
                  <a:gd name="T77" fmla="*/ 0 h 1"/>
                  <a:gd name="T78" fmla="*/ 6 w 8"/>
                  <a:gd name="T79" fmla="*/ 0 h 1"/>
                  <a:gd name="T80" fmla="*/ 6 w 8"/>
                  <a:gd name="T81" fmla="*/ 1 h 1"/>
                  <a:gd name="T82" fmla="*/ 7 w 8"/>
                  <a:gd name="T83" fmla="*/ 0 h 1"/>
                  <a:gd name="T84" fmla="*/ 7 w 8"/>
                  <a:gd name="T85" fmla="*/ 0 h 1"/>
                  <a:gd name="T86" fmla="*/ 7 w 8"/>
                  <a:gd name="T87" fmla="*/ 0 h 1"/>
                  <a:gd name="T88" fmla="*/ 7 w 8"/>
                  <a:gd name="T89" fmla="*/ 0 h 1"/>
                  <a:gd name="T90" fmla="*/ 7 w 8"/>
                  <a:gd name="T91" fmla="*/ 0 h 1"/>
                  <a:gd name="T92" fmla="*/ 7 w 8"/>
                  <a:gd name="T93" fmla="*/ 0 h 1"/>
                  <a:gd name="T94" fmla="*/ 8 w 8"/>
                  <a:gd name="T95" fmla="*/ 0 h 1"/>
                  <a:gd name="T96" fmla="*/ 8 w 8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55" name="Freeform 329"/>
              <p:cNvSpPr>
                <a:spLocks/>
              </p:cNvSpPr>
              <p:nvPr/>
            </p:nvSpPr>
            <p:spPr bwMode="auto">
              <a:xfrm>
                <a:off x="2947" y="3882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0 w 8"/>
                  <a:gd name="T5" fmla="*/ 0 h 1"/>
                  <a:gd name="T6" fmla="*/ 1 w 8"/>
                  <a:gd name="T7" fmla="*/ 0 h 1"/>
                  <a:gd name="T8" fmla="*/ 1 w 8"/>
                  <a:gd name="T9" fmla="*/ 0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0 h 1"/>
                  <a:gd name="T16" fmla="*/ 1 w 8"/>
                  <a:gd name="T17" fmla="*/ 0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0 h 1"/>
                  <a:gd name="T24" fmla="*/ 2 w 8"/>
                  <a:gd name="T25" fmla="*/ 0 h 1"/>
                  <a:gd name="T26" fmla="*/ 2 w 8"/>
                  <a:gd name="T27" fmla="*/ 0 h 1"/>
                  <a:gd name="T28" fmla="*/ 2 w 8"/>
                  <a:gd name="T29" fmla="*/ 0 h 1"/>
                  <a:gd name="T30" fmla="*/ 2 w 8"/>
                  <a:gd name="T31" fmla="*/ 0 h 1"/>
                  <a:gd name="T32" fmla="*/ 3 w 8"/>
                  <a:gd name="T33" fmla="*/ 0 h 1"/>
                  <a:gd name="T34" fmla="*/ 3 w 8"/>
                  <a:gd name="T35" fmla="*/ 0 h 1"/>
                  <a:gd name="T36" fmla="*/ 3 w 8"/>
                  <a:gd name="T37" fmla="*/ 0 h 1"/>
                  <a:gd name="T38" fmla="*/ 4 w 8"/>
                  <a:gd name="T39" fmla="*/ 0 h 1"/>
                  <a:gd name="T40" fmla="*/ 4 w 8"/>
                  <a:gd name="T41" fmla="*/ 0 h 1"/>
                  <a:gd name="T42" fmla="*/ 4 w 8"/>
                  <a:gd name="T43" fmla="*/ 1 h 1"/>
                  <a:gd name="T44" fmla="*/ 4 w 8"/>
                  <a:gd name="T45" fmla="*/ 0 h 1"/>
                  <a:gd name="T46" fmla="*/ 4 w 8"/>
                  <a:gd name="T47" fmla="*/ 0 h 1"/>
                  <a:gd name="T48" fmla="*/ 4 w 8"/>
                  <a:gd name="T49" fmla="*/ 0 h 1"/>
                  <a:gd name="T50" fmla="*/ 4 w 8"/>
                  <a:gd name="T51" fmla="*/ 0 h 1"/>
                  <a:gd name="T52" fmla="*/ 4 w 8"/>
                  <a:gd name="T53" fmla="*/ 0 h 1"/>
                  <a:gd name="T54" fmla="*/ 4 w 8"/>
                  <a:gd name="T55" fmla="*/ 0 h 1"/>
                  <a:gd name="T56" fmla="*/ 5 w 8"/>
                  <a:gd name="T57" fmla="*/ 0 h 1"/>
                  <a:gd name="T58" fmla="*/ 5 w 8"/>
                  <a:gd name="T59" fmla="*/ 0 h 1"/>
                  <a:gd name="T60" fmla="*/ 5 w 8"/>
                  <a:gd name="T61" fmla="*/ 0 h 1"/>
                  <a:gd name="T62" fmla="*/ 5 w 8"/>
                  <a:gd name="T63" fmla="*/ 0 h 1"/>
                  <a:gd name="T64" fmla="*/ 5 w 8"/>
                  <a:gd name="T65" fmla="*/ 0 h 1"/>
                  <a:gd name="T66" fmla="*/ 6 w 8"/>
                  <a:gd name="T67" fmla="*/ 0 h 1"/>
                  <a:gd name="T68" fmla="*/ 6 w 8"/>
                  <a:gd name="T69" fmla="*/ 0 h 1"/>
                  <a:gd name="T70" fmla="*/ 6 w 8"/>
                  <a:gd name="T71" fmla="*/ 0 h 1"/>
                  <a:gd name="T72" fmla="*/ 6 w 8"/>
                  <a:gd name="T73" fmla="*/ 0 h 1"/>
                  <a:gd name="T74" fmla="*/ 7 w 8"/>
                  <a:gd name="T75" fmla="*/ 0 h 1"/>
                  <a:gd name="T76" fmla="*/ 7 w 8"/>
                  <a:gd name="T77" fmla="*/ 0 h 1"/>
                  <a:gd name="T78" fmla="*/ 7 w 8"/>
                  <a:gd name="T79" fmla="*/ 0 h 1"/>
                  <a:gd name="T80" fmla="*/ 7 w 8"/>
                  <a:gd name="T81" fmla="*/ 0 h 1"/>
                  <a:gd name="T82" fmla="*/ 7 w 8"/>
                  <a:gd name="T83" fmla="*/ 0 h 1"/>
                  <a:gd name="T84" fmla="*/ 7 w 8"/>
                  <a:gd name="T85" fmla="*/ 0 h 1"/>
                  <a:gd name="T86" fmla="*/ 7 w 8"/>
                  <a:gd name="T87" fmla="*/ 0 h 1"/>
                  <a:gd name="T88" fmla="*/ 7 w 8"/>
                  <a:gd name="T89" fmla="*/ 0 h 1"/>
                  <a:gd name="T90" fmla="*/ 8 w 8"/>
                  <a:gd name="T91" fmla="*/ 1 h 1"/>
                  <a:gd name="T92" fmla="*/ 8 w 8"/>
                  <a:gd name="T93" fmla="*/ 0 h 1"/>
                  <a:gd name="T94" fmla="*/ 8 w 8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56" name="Freeform 330"/>
              <p:cNvSpPr>
                <a:spLocks/>
              </p:cNvSpPr>
              <p:nvPr/>
            </p:nvSpPr>
            <p:spPr bwMode="auto">
              <a:xfrm>
                <a:off x="2955" y="3882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1 w 9"/>
                  <a:gd name="T5" fmla="*/ 0 h 1"/>
                  <a:gd name="T6" fmla="*/ 1 w 9"/>
                  <a:gd name="T7" fmla="*/ 0 h 1"/>
                  <a:gd name="T8" fmla="*/ 1 w 9"/>
                  <a:gd name="T9" fmla="*/ 0 h 1"/>
                  <a:gd name="T10" fmla="*/ 1 w 9"/>
                  <a:gd name="T11" fmla="*/ 0 h 1"/>
                  <a:gd name="T12" fmla="*/ 1 w 9"/>
                  <a:gd name="T13" fmla="*/ 0 h 1"/>
                  <a:gd name="T14" fmla="*/ 1 w 9"/>
                  <a:gd name="T15" fmla="*/ 0 h 1"/>
                  <a:gd name="T16" fmla="*/ 1 w 9"/>
                  <a:gd name="T17" fmla="*/ 0 h 1"/>
                  <a:gd name="T18" fmla="*/ 2 w 9"/>
                  <a:gd name="T19" fmla="*/ 0 h 1"/>
                  <a:gd name="T20" fmla="*/ 2 w 9"/>
                  <a:gd name="T21" fmla="*/ 0 h 1"/>
                  <a:gd name="T22" fmla="*/ 2 w 9"/>
                  <a:gd name="T23" fmla="*/ 0 h 1"/>
                  <a:gd name="T24" fmla="*/ 2 w 9"/>
                  <a:gd name="T25" fmla="*/ 0 h 1"/>
                  <a:gd name="T26" fmla="*/ 2 w 9"/>
                  <a:gd name="T27" fmla="*/ 0 h 1"/>
                  <a:gd name="T28" fmla="*/ 2 w 9"/>
                  <a:gd name="T29" fmla="*/ 1 h 1"/>
                  <a:gd name="T30" fmla="*/ 3 w 9"/>
                  <a:gd name="T31" fmla="*/ 0 h 1"/>
                  <a:gd name="T32" fmla="*/ 3 w 9"/>
                  <a:gd name="T33" fmla="*/ 0 h 1"/>
                  <a:gd name="T34" fmla="*/ 3 w 9"/>
                  <a:gd name="T35" fmla="*/ 1 h 1"/>
                  <a:gd name="T36" fmla="*/ 3 w 9"/>
                  <a:gd name="T37" fmla="*/ 0 h 1"/>
                  <a:gd name="T38" fmla="*/ 4 w 9"/>
                  <a:gd name="T39" fmla="*/ 0 h 1"/>
                  <a:gd name="T40" fmla="*/ 4 w 9"/>
                  <a:gd name="T41" fmla="*/ 0 h 1"/>
                  <a:gd name="T42" fmla="*/ 4 w 9"/>
                  <a:gd name="T43" fmla="*/ 0 h 1"/>
                  <a:gd name="T44" fmla="*/ 4 w 9"/>
                  <a:gd name="T45" fmla="*/ 0 h 1"/>
                  <a:gd name="T46" fmla="*/ 4 w 9"/>
                  <a:gd name="T47" fmla="*/ 0 h 1"/>
                  <a:gd name="T48" fmla="*/ 5 w 9"/>
                  <a:gd name="T49" fmla="*/ 0 h 1"/>
                  <a:gd name="T50" fmla="*/ 5 w 9"/>
                  <a:gd name="T51" fmla="*/ 0 h 1"/>
                  <a:gd name="T52" fmla="*/ 5 w 9"/>
                  <a:gd name="T53" fmla="*/ 0 h 1"/>
                  <a:gd name="T54" fmla="*/ 5 w 9"/>
                  <a:gd name="T55" fmla="*/ 0 h 1"/>
                  <a:gd name="T56" fmla="*/ 5 w 9"/>
                  <a:gd name="T57" fmla="*/ 1 h 1"/>
                  <a:gd name="T58" fmla="*/ 5 w 9"/>
                  <a:gd name="T59" fmla="*/ 1 h 1"/>
                  <a:gd name="T60" fmla="*/ 6 w 9"/>
                  <a:gd name="T61" fmla="*/ 1 h 1"/>
                  <a:gd name="T62" fmla="*/ 6 w 9"/>
                  <a:gd name="T63" fmla="*/ 0 h 1"/>
                  <a:gd name="T64" fmla="*/ 6 w 9"/>
                  <a:gd name="T65" fmla="*/ 0 h 1"/>
                  <a:gd name="T66" fmla="*/ 6 w 9"/>
                  <a:gd name="T67" fmla="*/ 0 h 1"/>
                  <a:gd name="T68" fmla="*/ 7 w 9"/>
                  <a:gd name="T69" fmla="*/ 0 h 1"/>
                  <a:gd name="T70" fmla="*/ 7 w 9"/>
                  <a:gd name="T71" fmla="*/ 0 h 1"/>
                  <a:gd name="T72" fmla="*/ 7 w 9"/>
                  <a:gd name="T73" fmla="*/ 1 h 1"/>
                  <a:gd name="T74" fmla="*/ 7 w 9"/>
                  <a:gd name="T75" fmla="*/ 0 h 1"/>
                  <a:gd name="T76" fmla="*/ 7 w 9"/>
                  <a:gd name="T77" fmla="*/ 0 h 1"/>
                  <a:gd name="T78" fmla="*/ 7 w 9"/>
                  <a:gd name="T79" fmla="*/ 1 h 1"/>
                  <a:gd name="T80" fmla="*/ 7 w 9"/>
                  <a:gd name="T81" fmla="*/ 1 h 1"/>
                  <a:gd name="T82" fmla="*/ 8 w 9"/>
                  <a:gd name="T83" fmla="*/ 1 h 1"/>
                  <a:gd name="T84" fmla="*/ 8 w 9"/>
                  <a:gd name="T85" fmla="*/ 0 h 1"/>
                  <a:gd name="T86" fmla="*/ 8 w 9"/>
                  <a:gd name="T87" fmla="*/ 0 h 1"/>
                  <a:gd name="T88" fmla="*/ 8 w 9"/>
                  <a:gd name="T89" fmla="*/ 0 h 1"/>
                  <a:gd name="T90" fmla="*/ 9 w 9"/>
                  <a:gd name="T91" fmla="*/ 1 h 1"/>
                  <a:gd name="T92" fmla="*/ 9 w 9"/>
                  <a:gd name="T93" fmla="*/ 1 h 1"/>
                  <a:gd name="T94" fmla="*/ 9 w 9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57" name="Freeform 331"/>
              <p:cNvSpPr>
                <a:spLocks/>
              </p:cNvSpPr>
              <p:nvPr/>
            </p:nvSpPr>
            <p:spPr bwMode="auto">
              <a:xfrm>
                <a:off x="2964" y="3882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0 w 8"/>
                  <a:gd name="T5" fmla="*/ 1 h 1"/>
                  <a:gd name="T6" fmla="*/ 0 w 8"/>
                  <a:gd name="T7" fmla="*/ 1 h 1"/>
                  <a:gd name="T8" fmla="*/ 0 w 8"/>
                  <a:gd name="T9" fmla="*/ 0 h 1"/>
                  <a:gd name="T10" fmla="*/ 0 w 8"/>
                  <a:gd name="T11" fmla="*/ 0 h 1"/>
                  <a:gd name="T12" fmla="*/ 1 w 8"/>
                  <a:gd name="T13" fmla="*/ 0 h 1"/>
                  <a:gd name="T14" fmla="*/ 1 w 8"/>
                  <a:gd name="T15" fmla="*/ 0 h 1"/>
                  <a:gd name="T16" fmla="*/ 1 w 8"/>
                  <a:gd name="T17" fmla="*/ 1 h 1"/>
                  <a:gd name="T18" fmla="*/ 1 w 8"/>
                  <a:gd name="T19" fmla="*/ 1 h 1"/>
                  <a:gd name="T20" fmla="*/ 1 w 8"/>
                  <a:gd name="T21" fmla="*/ 0 h 1"/>
                  <a:gd name="T22" fmla="*/ 2 w 8"/>
                  <a:gd name="T23" fmla="*/ 0 h 1"/>
                  <a:gd name="T24" fmla="*/ 2 w 8"/>
                  <a:gd name="T25" fmla="*/ 0 h 1"/>
                  <a:gd name="T26" fmla="*/ 2 w 8"/>
                  <a:gd name="T27" fmla="*/ 0 h 1"/>
                  <a:gd name="T28" fmla="*/ 2 w 8"/>
                  <a:gd name="T29" fmla="*/ 1 h 1"/>
                  <a:gd name="T30" fmla="*/ 2 w 8"/>
                  <a:gd name="T31" fmla="*/ 1 h 1"/>
                  <a:gd name="T32" fmla="*/ 2 w 8"/>
                  <a:gd name="T33" fmla="*/ 0 h 1"/>
                  <a:gd name="T34" fmla="*/ 2 w 8"/>
                  <a:gd name="T35" fmla="*/ 1 h 1"/>
                  <a:gd name="T36" fmla="*/ 2 w 8"/>
                  <a:gd name="T37" fmla="*/ 1 h 1"/>
                  <a:gd name="T38" fmla="*/ 2 w 8"/>
                  <a:gd name="T39" fmla="*/ 1 h 1"/>
                  <a:gd name="T40" fmla="*/ 3 w 8"/>
                  <a:gd name="T41" fmla="*/ 0 h 1"/>
                  <a:gd name="T42" fmla="*/ 3 w 8"/>
                  <a:gd name="T43" fmla="*/ 1 h 1"/>
                  <a:gd name="T44" fmla="*/ 3 w 8"/>
                  <a:gd name="T45" fmla="*/ 1 h 1"/>
                  <a:gd name="T46" fmla="*/ 3 w 8"/>
                  <a:gd name="T47" fmla="*/ 0 h 1"/>
                  <a:gd name="T48" fmla="*/ 4 w 8"/>
                  <a:gd name="T49" fmla="*/ 0 h 1"/>
                  <a:gd name="T50" fmla="*/ 4 w 8"/>
                  <a:gd name="T51" fmla="*/ 1 h 1"/>
                  <a:gd name="T52" fmla="*/ 4 w 8"/>
                  <a:gd name="T53" fmla="*/ 1 h 1"/>
                  <a:gd name="T54" fmla="*/ 4 w 8"/>
                  <a:gd name="T55" fmla="*/ 1 h 1"/>
                  <a:gd name="T56" fmla="*/ 4 w 8"/>
                  <a:gd name="T57" fmla="*/ 1 h 1"/>
                  <a:gd name="T58" fmla="*/ 4 w 8"/>
                  <a:gd name="T59" fmla="*/ 1 h 1"/>
                  <a:gd name="T60" fmla="*/ 5 w 8"/>
                  <a:gd name="T61" fmla="*/ 1 h 1"/>
                  <a:gd name="T62" fmla="*/ 5 w 8"/>
                  <a:gd name="T63" fmla="*/ 1 h 1"/>
                  <a:gd name="T64" fmla="*/ 5 w 8"/>
                  <a:gd name="T65" fmla="*/ 1 h 1"/>
                  <a:gd name="T66" fmla="*/ 5 w 8"/>
                  <a:gd name="T67" fmla="*/ 1 h 1"/>
                  <a:gd name="T68" fmla="*/ 5 w 8"/>
                  <a:gd name="T69" fmla="*/ 1 h 1"/>
                  <a:gd name="T70" fmla="*/ 5 w 8"/>
                  <a:gd name="T71" fmla="*/ 1 h 1"/>
                  <a:gd name="T72" fmla="*/ 5 w 8"/>
                  <a:gd name="T73" fmla="*/ 1 h 1"/>
                  <a:gd name="T74" fmla="*/ 6 w 8"/>
                  <a:gd name="T75" fmla="*/ 1 h 1"/>
                  <a:gd name="T76" fmla="*/ 6 w 8"/>
                  <a:gd name="T77" fmla="*/ 1 h 1"/>
                  <a:gd name="T78" fmla="*/ 6 w 8"/>
                  <a:gd name="T79" fmla="*/ 1 h 1"/>
                  <a:gd name="T80" fmla="*/ 6 w 8"/>
                  <a:gd name="T81" fmla="*/ 1 h 1"/>
                  <a:gd name="T82" fmla="*/ 7 w 8"/>
                  <a:gd name="T83" fmla="*/ 1 h 1"/>
                  <a:gd name="T84" fmla="*/ 7 w 8"/>
                  <a:gd name="T85" fmla="*/ 0 h 1"/>
                  <a:gd name="T86" fmla="*/ 7 w 8"/>
                  <a:gd name="T87" fmla="*/ 1 h 1"/>
                  <a:gd name="T88" fmla="*/ 7 w 8"/>
                  <a:gd name="T89" fmla="*/ 1 h 1"/>
                  <a:gd name="T90" fmla="*/ 7 w 8"/>
                  <a:gd name="T91" fmla="*/ 1 h 1"/>
                  <a:gd name="T92" fmla="*/ 7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58" name="Freeform 332"/>
              <p:cNvSpPr>
                <a:spLocks/>
              </p:cNvSpPr>
              <p:nvPr/>
            </p:nvSpPr>
            <p:spPr bwMode="auto">
              <a:xfrm>
                <a:off x="2972" y="3882"/>
                <a:ext cx="8" cy="2"/>
              </a:xfrm>
              <a:custGeom>
                <a:avLst/>
                <a:gdLst>
                  <a:gd name="T0" fmla="*/ 0 w 8"/>
                  <a:gd name="T1" fmla="*/ 1 h 2"/>
                  <a:gd name="T2" fmla="*/ 0 w 8"/>
                  <a:gd name="T3" fmla="*/ 1 h 2"/>
                  <a:gd name="T4" fmla="*/ 0 w 8"/>
                  <a:gd name="T5" fmla="*/ 1 h 2"/>
                  <a:gd name="T6" fmla="*/ 0 w 8"/>
                  <a:gd name="T7" fmla="*/ 1 h 2"/>
                  <a:gd name="T8" fmla="*/ 1 w 8"/>
                  <a:gd name="T9" fmla="*/ 1 h 2"/>
                  <a:gd name="T10" fmla="*/ 1 w 8"/>
                  <a:gd name="T11" fmla="*/ 1 h 2"/>
                  <a:gd name="T12" fmla="*/ 1 w 8"/>
                  <a:gd name="T13" fmla="*/ 0 h 2"/>
                  <a:gd name="T14" fmla="*/ 1 w 8"/>
                  <a:gd name="T15" fmla="*/ 0 h 2"/>
                  <a:gd name="T16" fmla="*/ 1 w 8"/>
                  <a:gd name="T17" fmla="*/ 0 h 2"/>
                  <a:gd name="T18" fmla="*/ 2 w 8"/>
                  <a:gd name="T19" fmla="*/ 1 h 2"/>
                  <a:gd name="T20" fmla="*/ 2 w 8"/>
                  <a:gd name="T21" fmla="*/ 1 h 2"/>
                  <a:gd name="T22" fmla="*/ 2 w 8"/>
                  <a:gd name="T23" fmla="*/ 1 h 2"/>
                  <a:gd name="T24" fmla="*/ 2 w 8"/>
                  <a:gd name="T25" fmla="*/ 1 h 2"/>
                  <a:gd name="T26" fmla="*/ 2 w 8"/>
                  <a:gd name="T27" fmla="*/ 1 h 2"/>
                  <a:gd name="T28" fmla="*/ 2 w 8"/>
                  <a:gd name="T29" fmla="*/ 1 h 2"/>
                  <a:gd name="T30" fmla="*/ 2 w 8"/>
                  <a:gd name="T31" fmla="*/ 0 h 2"/>
                  <a:gd name="T32" fmla="*/ 3 w 8"/>
                  <a:gd name="T33" fmla="*/ 0 h 2"/>
                  <a:gd name="T34" fmla="*/ 3 w 8"/>
                  <a:gd name="T35" fmla="*/ 0 h 2"/>
                  <a:gd name="T36" fmla="*/ 3 w 8"/>
                  <a:gd name="T37" fmla="*/ 0 h 2"/>
                  <a:gd name="T38" fmla="*/ 3 w 8"/>
                  <a:gd name="T39" fmla="*/ 1 h 2"/>
                  <a:gd name="T40" fmla="*/ 3 w 8"/>
                  <a:gd name="T41" fmla="*/ 1 h 2"/>
                  <a:gd name="T42" fmla="*/ 3 w 8"/>
                  <a:gd name="T43" fmla="*/ 1 h 2"/>
                  <a:gd name="T44" fmla="*/ 3 w 8"/>
                  <a:gd name="T45" fmla="*/ 1 h 2"/>
                  <a:gd name="T46" fmla="*/ 4 w 8"/>
                  <a:gd name="T47" fmla="*/ 1 h 2"/>
                  <a:gd name="T48" fmla="*/ 4 w 8"/>
                  <a:gd name="T49" fmla="*/ 1 h 2"/>
                  <a:gd name="T50" fmla="*/ 4 w 8"/>
                  <a:gd name="T51" fmla="*/ 1 h 2"/>
                  <a:gd name="T52" fmla="*/ 4 w 8"/>
                  <a:gd name="T53" fmla="*/ 0 h 2"/>
                  <a:gd name="T54" fmla="*/ 4 w 8"/>
                  <a:gd name="T55" fmla="*/ 0 h 2"/>
                  <a:gd name="T56" fmla="*/ 4 w 8"/>
                  <a:gd name="T57" fmla="*/ 0 h 2"/>
                  <a:gd name="T58" fmla="*/ 5 w 8"/>
                  <a:gd name="T59" fmla="*/ 1 h 2"/>
                  <a:gd name="T60" fmla="*/ 5 w 8"/>
                  <a:gd name="T61" fmla="*/ 1 h 2"/>
                  <a:gd name="T62" fmla="*/ 5 w 8"/>
                  <a:gd name="T63" fmla="*/ 1 h 2"/>
                  <a:gd name="T64" fmla="*/ 5 w 8"/>
                  <a:gd name="T65" fmla="*/ 1 h 2"/>
                  <a:gd name="T66" fmla="*/ 5 w 8"/>
                  <a:gd name="T67" fmla="*/ 1 h 2"/>
                  <a:gd name="T68" fmla="*/ 6 w 8"/>
                  <a:gd name="T69" fmla="*/ 1 h 2"/>
                  <a:gd name="T70" fmla="*/ 6 w 8"/>
                  <a:gd name="T71" fmla="*/ 1 h 2"/>
                  <a:gd name="T72" fmla="*/ 6 w 8"/>
                  <a:gd name="T73" fmla="*/ 2 h 2"/>
                  <a:gd name="T74" fmla="*/ 6 w 8"/>
                  <a:gd name="T75" fmla="*/ 2 h 2"/>
                  <a:gd name="T76" fmla="*/ 6 w 8"/>
                  <a:gd name="T77" fmla="*/ 1 h 2"/>
                  <a:gd name="T78" fmla="*/ 7 w 8"/>
                  <a:gd name="T79" fmla="*/ 1 h 2"/>
                  <a:gd name="T80" fmla="*/ 7 w 8"/>
                  <a:gd name="T81" fmla="*/ 1 h 2"/>
                  <a:gd name="T82" fmla="*/ 7 w 8"/>
                  <a:gd name="T83" fmla="*/ 1 h 2"/>
                  <a:gd name="T84" fmla="*/ 7 w 8"/>
                  <a:gd name="T85" fmla="*/ 1 h 2"/>
                  <a:gd name="T86" fmla="*/ 7 w 8"/>
                  <a:gd name="T87" fmla="*/ 1 h 2"/>
                  <a:gd name="T88" fmla="*/ 7 w 8"/>
                  <a:gd name="T89" fmla="*/ 1 h 2"/>
                  <a:gd name="T90" fmla="*/ 7 w 8"/>
                  <a:gd name="T91" fmla="*/ 1 h 2"/>
                  <a:gd name="T92" fmla="*/ 7 w 8"/>
                  <a:gd name="T93" fmla="*/ 1 h 2"/>
                  <a:gd name="T94" fmla="*/ 8 w 8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59" name="Freeform 333"/>
              <p:cNvSpPr>
                <a:spLocks/>
              </p:cNvSpPr>
              <p:nvPr/>
            </p:nvSpPr>
            <p:spPr bwMode="auto">
              <a:xfrm>
                <a:off x="2980" y="3882"/>
                <a:ext cx="8" cy="2"/>
              </a:xfrm>
              <a:custGeom>
                <a:avLst/>
                <a:gdLst>
                  <a:gd name="T0" fmla="*/ 0 w 8"/>
                  <a:gd name="T1" fmla="*/ 1 h 2"/>
                  <a:gd name="T2" fmla="*/ 0 w 8"/>
                  <a:gd name="T3" fmla="*/ 0 h 2"/>
                  <a:gd name="T4" fmla="*/ 1 w 8"/>
                  <a:gd name="T5" fmla="*/ 1 h 2"/>
                  <a:gd name="T6" fmla="*/ 1 w 8"/>
                  <a:gd name="T7" fmla="*/ 1 h 2"/>
                  <a:gd name="T8" fmla="*/ 1 w 8"/>
                  <a:gd name="T9" fmla="*/ 1 h 2"/>
                  <a:gd name="T10" fmla="*/ 1 w 8"/>
                  <a:gd name="T11" fmla="*/ 1 h 2"/>
                  <a:gd name="T12" fmla="*/ 1 w 8"/>
                  <a:gd name="T13" fmla="*/ 1 h 2"/>
                  <a:gd name="T14" fmla="*/ 1 w 8"/>
                  <a:gd name="T15" fmla="*/ 1 h 2"/>
                  <a:gd name="T16" fmla="*/ 1 w 8"/>
                  <a:gd name="T17" fmla="*/ 1 h 2"/>
                  <a:gd name="T18" fmla="*/ 1 w 8"/>
                  <a:gd name="T19" fmla="*/ 1 h 2"/>
                  <a:gd name="T20" fmla="*/ 2 w 8"/>
                  <a:gd name="T21" fmla="*/ 1 h 2"/>
                  <a:gd name="T22" fmla="*/ 2 w 8"/>
                  <a:gd name="T23" fmla="*/ 1 h 2"/>
                  <a:gd name="T24" fmla="*/ 2 w 8"/>
                  <a:gd name="T25" fmla="*/ 1 h 2"/>
                  <a:gd name="T26" fmla="*/ 2 w 8"/>
                  <a:gd name="T27" fmla="*/ 1 h 2"/>
                  <a:gd name="T28" fmla="*/ 2 w 8"/>
                  <a:gd name="T29" fmla="*/ 1 h 2"/>
                  <a:gd name="T30" fmla="*/ 2 w 8"/>
                  <a:gd name="T31" fmla="*/ 1 h 2"/>
                  <a:gd name="T32" fmla="*/ 2 w 8"/>
                  <a:gd name="T33" fmla="*/ 1 h 2"/>
                  <a:gd name="T34" fmla="*/ 3 w 8"/>
                  <a:gd name="T35" fmla="*/ 1 h 2"/>
                  <a:gd name="T36" fmla="*/ 3 w 8"/>
                  <a:gd name="T37" fmla="*/ 1 h 2"/>
                  <a:gd name="T38" fmla="*/ 3 w 8"/>
                  <a:gd name="T39" fmla="*/ 1 h 2"/>
                  <a:gd name="T40" fmla="*/ 3 w 8"/>
                  <a:gd name="T41" fmla="*/ 1 h 2"/>
                  <a:gd name="T42" fmla="*/ 3 w 8"/>
                  <a:gd name="T43" fmla="*/ 1 h 2"/>
                  <a:gd name="T44" fmla="*/ 4 w 8"/>
                  <a:gd name="T45" fmla="*/ 2 h 2"/>
                  <a:gd name="T46" fmla="*/ 4 w 8"/>
                  <a:gd name="T47" fmla="*/ 1 h 2"/>
                  <a:gd name="T48" fmla="*/ 4 w 8"/>
                  <a:gd name="T49" fmla="*/ 1 h 2"/>
                  <a:gd name="T50" fmla="*/ 4 w 8"/>
                  <a:gd name="T51" fmla="*/ 1 h 2"/>
                  <a:gd name="T52" fmla="*/ 5 w 8"/>
                  <a:gd name="T53" fmla="*/ 1 h 2"/>
                  <a:gd name="T54" fmla="*/ 5 w 8"/>
                  <a:gd name="T55" fmla="*/ 1 h 2"/>
                  <a:gd name="T56" fmla="*/ 5 w 8"/>
                  <a:gd name="T57" fmla="*/ 1 h 2"/>
                  <a:gd name="T58" fmla="*/ 5 w 8"/>
                  <a:gd name="T59" fmla="*/ 1 h 2"/>
                  <a:gd name="T60" fmla="*/ 6 w 8"/>
                  <a:gd name="T61" fmla="*/ 1 h 2"/>
                  <a:gd name="T62" fmla="*/ 6 w 8"/>
                  <a:gd name="T63" fmla="*/ 1 h 2"/>
                  <a:gd name="T64" fmla="*/ 6 w 8"/>
                  <a:gd name="T65" fmla="*/ 1 h 2"/>
                  <a:gd name="T66" fmla="*/ 6 w 8"/>
                  <a:gd name="T67" fmla="*/ 1 h 2"/>
                  <a:gd name="T68" fmla="*/ 6 w 8"/>
                  <a:gd name="T69" fmla="*/ 1 h 2"/>
                  <a:gd name="T70" fmla="*/ 6 w 8"/>
                  <a:gd name="T71" fmla="*/ 1 h 2"/>
                  <a:gd name="T72" fmla="*/ 6 w 8"/>
                  <a:gd name="T73" fmla="*/ 1 h 2"/>
                  <a:gd name="T74" fmla="*/ 7 w 8"/>
                  <a:gd name="T75" fmla="*/ 1 h 2"/>
                  <a:gd name="T76" fmla="*/ 7 w 8"/>
                  <a:gd name="T77" fmla="*/ 1 h 2"/>
                  <a:gd name="T78" fmla="*/ 7 w 8"/>
                  <a:gd name="T79" fmla="*/ 1 h 2"/>
                  <a:gd name="T80" fmla="*/ 7 w 8"/>
                  <a:gd name="T81" fmla="*/ 1 h 2"/>
                  <a:gd name="T82" fmla="*/ 7 w 8"/>
                  <a:gd name="T83" fmla="*/ 1 h 2"/>
                  <a:gd name="T84" fmla="*/ 7 w 8"/>
                  <a:gd name="T85" fmla="*/ 1 h 2"/>
                  <a:gd name="T86" fmla="*/ 8 w 8"/>
                  <a:gd name="T87" fmla="*/ 2 h 2"/>
                  <a:gd name="T88" fmla="*/ 8 w 8"/>
                  <a:gd name="T89" fmla="*/ 1 h 2"/>
                  <a:gd name="T90" fmla="*/ 8 w 8"/>
                  <a:gd name="T91" fmla="*/ 1 h 2"/>
                  <a:gd name="T92" fmla="*/ 8 w 8"/>
                  <a:gd name="T93" fmla="*/ 1 h 2"/>
                  <a:gd name="T94" fmla="*/ 8 w 8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60" name="Freeform 334"/>
              <p:cNvSpPr>
                <a:spLocks/>
              </p:cNvSpPr>
              <p:nvPr/>
            </p:nvSpPr>
            <p:spPr bwMode="auto">
              <a:xfrm>
                <a:off x="2988" y="3882"/>
                <a:ext cx="9" cy="2"/>
              </a:xfrm>
              <a:custGeom>
                <a:avLst/>
                <a:gdLst>
                  <a:gd name="T0" fmla="*/ 1 w 8"/>
                  <a:gd name="T1" fmla="*/ 1 h 2"/>
                  <a:gd name="T2" fmla="*/ 1 w 8"/>
                  <a:gd name="T3" fmla="*/ 0 h 2"/>
                  <a:gd name="T4" fmla="*/ 1 w 8"/>
                  <a:gd name="T5" fmla="*/ 0 h 2"/>
                  <a:gd name="T6" fmla="*/ 1 w 8"/>
                  <a:gd name="T7" fmla="*/ 1 h 2"/>
                  <a:gd name="T8" fmla="*/ 1 w 8"/>
                  <a:gd name="T9" fmla="*/ 1 h 2"/>
                  <a:gd name="T10" fmla="*/ 1 w 8"/>
                  <a:gd name="T11" fmla="*/ 1 h 2"/>
                  <a:gd name="T12" fmla="*/ 1 w 8"/>
                  <a:gd name="T13" fmla="*/ 1 h 2"/>
                  <a:gd name="T14" fmla="*/ 1 w 8"/>
                  <a:gd name="T15" fmla="*/ 1 h 2"/>
                  <a:gd name="T16" fmla="*/ 2 w 8"/>
                  <a:gd name="T17" fmla="*/ 1 h 2"/>
                  <a:gd name="T18" fmla="*/ 2 w 8"/>
                  <a:gd name="T19" fmla="*/ 1 h 2"/>
                  <a:gd name="T20" fmla="*/ 2 w 8"/>
                  <a:gd name="T21" fmla="*/ 1 h 2"/>
                  <a:gd name="T22" fmla="*/ 2 w 8"/>
                  <a:gd name="T23" fmla="*/ 1 h 2"/>
                  <a:gd name="T24" fmla="*/ 2 w 8"/>
                  <a:gd name="T25" fmla="*/ 1 h 2"/>
                  <a:gd name="T26" fmla="*/ 3 w 8"/>
                  <a:gd name="T27" fmla="*/ 1 h 2"/>
                  <a:gd name="T28" fmla="*/ 3 w 8"/>
                  <a:gd name="T29" fmla="*/ 1 h 2"/>
                  <a:gd name="T30" fmla="*/ 3 w 8"/>
                  <a:gd name="T31" fmla="*/ 1 h 2"/>
                  <a:gd name="T32" fmla="*/ 3 w 8"/>
                  <a:gd name="T33" fmla="*/ 1 h 2"/>
                  <a:gd name="T34" fmla="*/ 3 w 8"/>
                  <a:gd name="T35" fmla="*/ 1 h 2"/>
                  <a:gd name="T36" fmla="*/ 4 w 8"/>
                  <a:gd name="T37" fmla="*/ 1 h 2"/>
                  <a:gd name="T38" fmla="*/ 4 w 8"/>
                  <a:gd name="T39" fmla="*/ 1 h 2"/>
                  <a:gd name="T40" fmla="*/ 4 w 8"/>
                  <a:gd name="T41" fmla="*/ 1 h 2"/>
                  <a:gd name="T42" fmla="*/ 4 w 8"/>
                  <a:gd name="T43" fmla="*/ 1 h 2"/>
                  <a:gd name="T44" fmla="*/ 4 w 8"/>
                  <a:gd name="T45" fmla="*/ 1 h 2"/>
                  <a:gd name="T46" fmla="*/ 4 w 8"/>
                  <a:gd name="T47" fmla="*/ 1 h 2"/>
                  <a:gd name="T48" fmla="*/ 5 w 8"/>
                  <a:gd name="T49" fmla="*/ 1 h 2"/>
                  <a:gd name="T50" fmla="*/ 5 w 8"/>
                  <a:gd name="T51" fmla="*/ 1 h 2"/>
                  <a:gd name="T52" fmla="*/ 5 w 8"/>
                  <a:gd name="T53" fmla="*/ 1 h 2"/>
                  <a:gd name="T54" fmla="*/ 5 w 8"/>
                  <a:gd name="T55" fmla="*/ 1 h 2"/>
                  <a:gd name="T56" fmla="*/ 6 w 8"/>
                  <a:gd name="T57" fmla="*/ 1 h 2"/>
                  <a:gd name="T58" fmla="*/ 6 w 8"/>
                  <a:gd name="T59" fmla="*/ 1 h 2"/>
                  <a:gd name="T60" fmla="*/ 6 w 8"/>
                  <a:gd name="T61" fmla="*/ 0 h 2"/>
                  <a:gd name="T62" fmla="*/ 6 w 8"/>
                  <a:gd name="T63" fmla="*/ 1 h 2"/>
                  <a:gd name="T64" fmla="*/ 6 w 8"/>
                  <a:gd name="T65" fmla="*/ 1 h 2"/>
                  <a:gd name="T66" fmla="*/ 6 w 8"/>
                  <a:gd name="T67" fmla="*/ 2 h 2"/>
                  <a:gd name="T68" fmla="*/ 6 w 8"/>
                  <a:gd name="T69" fmla="*/ 2 h 2"/>
                  <a:gd name="T70" fmla="*/ 7 w 8"/>
                  <a:gd name="T71" fmla="*/ 1 h 2"/>
                  <a:gd name="T72" fmla="*/ 7 w 8"/>
                  <a:gd name="T73" fmla="*/ 1 h 2"/>
                  <a:gd name="T74" fmla="*/ 7 w 8"/>
                  <a:gd name="T75" fmla="*/ 1 h 2"/>
                  <a:gd name="T76" fmla="*/ 7 w 8"/>
                  <a:gd name="T77" fmla="*/ 1 h 2"/>
                  <a:gd name="T78" fmla="*/ 7 w 8"/>
                  <a:gd name="T79" fmla="*/ 1 h 2"/>
                  <a:gd name="T80" fmla="*/ 7 w 8"/>
                  <a:gd name="T81" fmla="*/ 1 h 2"/>
                  <a:gd name="T82" fmla="*/ 8 w 8"/>
                  <a:gd name="T83" fmla="*/ 1 h 2"/>
                  <a:gd name="T84" fmla="*/ 8 w 8"/>
                  <a:gd name="T85" fmla="*/ 1 h 2"/>
                  <a:gd name="T86" fmla="*/ 8 w 8"/>
                  <a:gd name="T87" fmla="*/ 1 h 2"/>
                  <a:gd name="T88" fmla="*/ 8 w 8"/>
                  <a:gd name="T89" fmla="*/ 1 h 2"/>
                  <a:gd name="T90" fmla="*/ 8 w 8"/>
                  <a:gd name="T91" fmla="*/ 1 h 2"/>
                  <a:gd name="T92" fmla="*/ 8 w 8"/>
                  <a:gd name="T93" fmla="*/ 1 h 2"/>
                  <a:gd name="T94" fmla="*/ 8 w 8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61" name="Freeform 335"/>
              <p:cNvSpPr>
                <a:spLocks/>
              </p:cNvSpPr>
              <p:nvPr/>
            </p:nvSpPr>
            <p:spPr bwMode="auto">
              <a:xfrm>
                <a:off x="2997" y="3882"/>
                <a:ext cx="7" cy="2"/>
              </a:xfrm>
              <a:custGeom>
                <a:avLst/>
                <a:gdLst>
                  <a:gd name="T0" fmla="*/ 1 w 8"/>
                  <a:gd name="T1" fmla="*/ 1 h 2"/>
                  <a:gd name="T2" fmla="*/ 1 w 8"/>
                  <a:gd name="T3" fmla="*/ 1 h 2"/>
                  <a:gd name="T4" fmla="*/ 1 w 8"/>
                  <a:gd name="T5" fmla="*/ 1 h 2"/>
                  <a:gd name="T6" fmla="*/ 1 w 8"/>
                  <a:gd name="T7" fmla="*/ 1 h 2"/>
                  <a:gd name="T8" fmla="*/ 1 w 8"/>
                  <a:gd name="T9" fmla="*/ 1 h 2"/>
                  <a:gd name="T10" fmla="*/ 2 w 8"/>
                  <a:gd name="T11" fmla="*/ 1 h 2"/>
                  <a:gd name="T12" fmla="*/ 2 w 8"/>
                  <a:gd name="T13" fmla="*/ 1 h 2"/>
                  <a:gd name="T14" fmla="*/ 2 w 8"/>
                  <a:gd name="T15" fmla="*/ 1 h 2"/>
                  <a:gd name="T16" fmla="*/ 2 w 8"/>
                  <a:gd name="T17" fmla="*/ 1 h 2"/>
                  <a:gd name="T18" fmla="*/ 3 w 8"/>
                  <a:gd name="T19" fmla="*/ 2 h 2"/>
                  <a:gd name="T20" fmla="*/ 3 w 8"/>
                  <a:gd name="T21" fmla="*/ 2 h 2"/>
                  <a:gd name="T22" fmla="*/ 3 w 8"/>
                  <a:gd name="T23" fmla="*/ 1 h 2"/>
                  <a:gd name="T24" fmla="*/ 3 w 8"/>
                  <a:gd name="T25" fmla="*/ 1 h 2"/>
                  <a:gd name="T26" fmla="*/ 3 w 8"/>
                  <a:gd name="T27" fmla="*/ 1 h 2"/>
                  <a:gd name="T28" fmla="*/ 3 w 8"/>
                  <a:gd name="T29" fmla="*/ 1 h 2"/>
                  <a:gd name="T30" fmla="*/ 3 w 8"/>
                  <a:gd name="T31" fmla="*/ 1 h 2"/>
                  <a:gd name="T32" fmla="*/ 4 w 8"/>
                  <a:gd name="T33" fmla="*/ 0 h 2"/>
                  <a:gd name="T34" fmla="*/ 4 w 8"/>
                  <a:gd name="T35" fmla="*/ 0 h 2"/>
                  <a:gd name="T36" fmla="*/ 4 w 8"/>
                  <a:gd name="T37" fmla="*/ 1 h 2"/>
                  <a:gd name="T38" fmla="*/ 4 w 8"/>
                  <a:gd name="T39" fmla="*/ 1 h 2"/>
                  <a:gd name="T40" fmla="*/ 4 w 8"/>
                  <a:gd name="T41" fmla="*/ 1 h 2"/>
                  <a:gd name="T42" fmla="*/ 4 w 8"/>
                  <a:gd name="T43" fmla="*/ 1 h 2"/>
                  <a:gd name="T44" fmla="*/ 5 w 8"/>
                  <a:gd name="T45" fmla="*/ 1 h 2"/>
                  <a:gd name="T46" fmla="*/ 5 w 8"/>
                  <a:gd name="T47" fmla="*/ 1 h 2"/>
                  <a:gd name="T48" fmla="*/ 5 w 8"/>
                  <a:gd name="T49" fmla="*/ 1 h 2"/>
                  <a:gd name="T50" fmla="*/ 5 w 8"/>
                  <a:gd name="T51" fmla="*/ 1 h 2"/>
                  <a:gd name="T52" fmla="*/ 5 w 8"/>
                  <a:gd name="T53" fmla="*/ 1 h 2"/>
                  <a:gd name="T54" fmla="*/ 5 w 8"/>
                  <a:gd name="T55" fmla="*/ 1 h 2"/>
                  <a:gd name="T56" fmla="*/ 5 w 8"/>
                  <a:gd name="T57" fmla="*/ 1 h 2"/>
                  <a:gd name="T58" fmla="*/ 5 w 8"/>
                  <a:gd name="T59" fmla="*/ 1 h 2"/>
                  <a:gd name="T60" fmla="*/ 5 w 8"/>
                  <a:gd name="T61" fmla="*/ 1 h 2"/>
                  <a:gd name="T62" fmla="*/ 6 w 8"/>
                  <a:gd name="T63" fmla="*/ 1 h 2"/>
                  <a:gd name="T64" fmla="*/ 6 w 8"/>
                  <a:gd name="T65" fmla="*/ 1 h 2"/>
                  <a:gd name="T66" fmla="*/ 6 w 8"/>
                  <a:gd name="T67" fmla="*/ 1 h 2"/>
                  <a:gd name="T68" fmla="*/ 6 w 8"/>
                  <a:gd name="T69" fmla="*/ 1 h 2"/>
                  <a:gd name="T70" fmla="*/ 7 w 8"/>
                  <a:gd name="T71" fmla="*/ 0 h 2"/>
                  <a:gd name="T72" fmla="*/ 7 w 8"/>
                  <a:gd name="T73" fmla="*/ 1 h 2"/>
                  <a:gd name="T74" fmla="*/ 7 w 8"/>
                  <a:gd name="T75" fmla="*/ 1 h 2"/>
                  <a:gd name="T76" fmla="*/ 7 w 8"/>
                  <a:gd name="T77" fmla="*/ 1 h 2"/>
                  <a:gd name="T78" fmla="*/ 7 w 8"/>
                  <a:gd name="T79" fmla="*/ 1 h 2"/>
                  <a:gd name="T80" fmla="*/ 8 w 8"/>
                  <a:gd name="T81" fmla="*/ 1 h 2"/>
                  <a:gd name="T82" fmla="*/ 8 w 8"/>
                  <a:gd name="T83" fmla="*/ 1 h 2"/>
                  <a:gd name="T84" fmla="*/ 8 w 8"/>
                  <a:gd name="T85" fmla="*/ 1 h 2"/>
                  <a:gd name="T86" fmla="*/ 8 w 8"/>
                  <a:gd name="T87" fmla="*/ 1 h 2"/>
                  <a:gd name="T88" fmla="*/ 8 w 8"/>
                  <a:gd name="T89" fmla="*/ 1 h 2"/>
                  <a:gd name="T90" fmla="*/ 8 w 8"/>
                  <a:gd name="T91" fmla="*/ 1 h 2"/>
                  <a:gd name="T92" fmla="*/ 8 w 8"/>
                  <a:gd name="T93" fmla="*/ 1 h 2"/>
                  <a:gd name="T94" fmla="*/ 8 w 8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62" name="Freeform 336"/>
              <p:cNvSpPr>
                <a:spLocks/>
              </p:cNvSpPr>
              <p:nvPr/>
            </p:nvSpPr>
            <p:spPr bwMode="auto">
              <a:xfrm>
                <a:off x="3004" y="3882"/>
                <a:ext cx="9" cy="1"/>
              </a:xfrm>
              <a:custGeom>
                <a:avLst/>
                <a:gdLst>
                  <a:gd name="T0" fmla="*/ 1 w 9"/>
                  <a:gd name="T1" fmla="*/ 1 h 1"/>
                  <a:gd name="T2" fmla="*/ 1 w 9"/>
                  <a:gd name="T3" fmla="*/ 1 h 1"/>
                  <a:gd name="T4" fmla="*/ 1 w 9"/>
                  <a:gd name="T5" fmla="*/ 1 h 1"/>
                  <a:gd name="T6" fmla="*/ 1 w 9"/>
                  <a:gd name="T7" fmla="*/ 1 h 1"/>
                  <a:gd name="T8" fmla="*/ 1 w 9"/>
                  <a:gd name="T9" fmla="*/ 1 h 1"/>
                  <a:gd name="T10" fmla="*/ 1 w 9"/>
                  <a:gd name="T11" fmla="*/ 1 h 1"/>
                  <a:gd name="T12" fmla="*/ 2 w 9"/>
                  <a:gd name="T13" fmla="*/ 1 h 1"/>
                  <a:gd name="T14" fmla="*/ 2 w 9"/>
                  <a:gd name="T15" fmla="*/ 1 h 1"/>
                  <a:gd name="T16" fmla="*/ 2 w 9"/>
                  <a:gd name="T17" fmla="*/ 1 h 1"/>
                  <a:gd name="T18" fmla="*/ 2 w 9"/>
                  <a:gd name="T19" fmla="*/ 1 h 1"/>
                  <a:gd name="T20" fmla="*/ 2 w 9"/>
                  <a:gd name="T21" fmla="*/ 1 h 1"/>
                  <a:gd name="T22" fmla="*/ 3 w 9"/>
                  <a:gd name="T23" fmla="*/ 1 h 1"/>
                  <a:gd name="T24" fmla="*/ 3 w 9"/>
                  <a:gd name="T25" fmla="*/ 1 h 1"/>
                  <a:gd name="T26" fmla="*/ 3 w 9"/>
                  <a:gd name="T27" fmla="*/ 1 h 1"/>
                  <a:gd name="T28" fmla="*/ 3 w 9"/>
                  <a:gd name="T29" fmla="*/ 1 h 1"/>
                  <a:gd name="T30" fmla="*/ 3 w 9"/>
                  <a:gd name="T31" fmla="*/ 1 h 1"/>
                  <a:gd name="T32" fmla="*/ 4 w 9"/>
                  <a:gd name="T33" fmla="*/ 1 h 1"/>
                  <a:gd name="T34" fmla="*/ 4 w 9"/>
                  <a:gd name="T35" fmla="*/ 1 h 1"/>
                  <a:gd name="T36" fmla="*/ 4 w 9"/>
                  <a:gd name="T37" fmla="*/ 1 h 1"/>
                  <a:gd name="T38" fmla="*/ 4 w 9"/>
                  <a:gd name="T39" fmla="*/ 1 h 1"/>
                  <a:gd name="T40" fmla="*/ 4 w 9"/>
                  <a:gd name="T41" fmla="*/ 0 h 1"/>
                  <a:gd name="T42" fmla="*/ 5 w 9"/>
                  <a:gd name="T43" fmla="*/ 1 h 1"/>
                  <a:gd name="T44" fmla="*/ 5 w 9"/>
                  <a:gd name="T45" fmla="*/ 1 h 1"/>
                  <a:gd name="T46" fmla="*/ 5 w 9"/>
                  <a:gd name="T47" fmla="*/ 1 h 1"/>
                  <a:gd name="T48" fmla="*/ 5 w 9"/>
                  <a:gd name="T49" fmla="*/ 1 h 1"/>
                  <a:gd name="T50" fmla="*/ 5 w 9"/>
                  <a:gd name="T51" fmla="*/ 1 h 1"/>
                  <a:gd name="T52" fmla="*/ 5 w 9"/>
                  <a:gd name="T53" fmla="*/ 1 h 1"/>
                  <a:gd name="T54" fmla="*/ 6 w 9"/>
                  <a:gd name="T55" fmla="*/ 1 h 1"/>
                  <a:gd name="T56" fmla="*/ 6 w 9"/>
                  <a:gd name="T57" fmla="*/ 1 h 1"/>
                  <a:gd name="T58" fmla="*/ 6 w 9"/>
                  <a:gd name="T59" fmla="*/ 1 h 1"/>
                  <a:gd name="T60" fmla="*/ 6 w 9"/>
                  <a:gd name="T61" fmla="*/ 1 h 1"/>
                  <a:gd name="T62" fmla="*/ 6 w 9"/>
                  <a:gd name="T63" fmla="*/ 1 h 1"/>
                  <a:gd name="T64" fmla="*/ 7 w 9"/>
                  <a:gd name="T65" fmla="*/ 1 h 1"/>
                  <a:gd name="T66" fmla="*/ 7 w 9"/>
                  <a:gd name="T67" fmla="*/ 1 h 1"/>
                  <a:gd name="T68" fmla="*/ 7 w 9"/>
                  <a:gd name="T69" fmla="*/ 1 h 1"/>
                  <a:gd name="T70" fmla="*/ 7 w 9"/>
                  <a:gd name="T71" fmla="*/ 0 h 1"/>
                  <a:gd name="T72" fmla="*/ 7 w 9"/>
                  <a:gd name="T73" fmla="*/ 0 h 1"/>
                  <a:gd name="T74" fmla="*/ 8 w 9"/>
                  <a:gd name="T75" fmla="*/ 1 h 1"/>
                  <a:gd name="T76" fmla="*/ 8 w 9"/>
                  <a:gd name="T77" fmla="*/ 1 h 1"/>
                  <a:gd name="T78" fmla="*/ 8 w 9"/>
                  <a:gd name="T79" fmla="*/ 1 h 1"/>
                  <a:gd name="T80" fmla="*/ 8 w 9"/>
                  <a:gd name="T81" fmla="*/ 1 h 1"/>
                  <a:gd name="T82" fmla="*/ 8 w 9"/>
                  <a:gd name="T83" fmla="*/ 1 h 1"/>
                  <a:gd name="T84" fmla="*/ 8 w 9"/>
                  <a:gd name="T85" fmla="*/ 1 h 1"/>
                  <a:gd name="T86" fmla="*/ 8 w 9"/>
                  <a:gd name="T87" fmla="*/ 1 h 1"/>
                  <a:gd name="T88" fmla="*/ 8 w 9"/>
                  <a:gd name="T89" fmla="*/ 1 h 1"/>
                  <a:gd name="T90" fmla="*/ 9 w 9"/>
                  <a:gd name="T91" fmla="*/ 1 h 1"/>
                  <a:gd name="T92" fmla="*/ 9 w 9"/>
                  <a:gd name="T93" fmla="*/ 1 h 1"/>
                  <a:gd name="T94" fmla="*/ 9 w 9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63" name="Freeform 337"/>
              <p:cNvSpPr>
                <a:spLocks/>
              </p:cNvSpPr>
              <p:nvPr/>
            </p:nvSpPr>
            <p:spPr bwMode="auto">
              <a:xfrm>
                <a:off x="3013" y="3882"/>
                <a:ext cx="8" cy="2"/>
              </a:xfrm>
              <a:custGeom>
                <a:avLst/>
                <a:gdLst>
                  <a:gd name="T0" fmla="*/ 0 w 8"/>
                  <a:gd name="T1" fmla="*/ 1 h 2"/>
                  <a:gd name="T2" fmla="*/ 0 w 8"/>
                  <a:gd name="T3" fmla="*/ 1 h 2"/>
                  <a:gd name="T4" fmla="*/ 1 w 8"/>
                  <a:gd name="T5" fmla="*/ 1 h 2"/>
                  <a:gd name="T6" fmla="*/ 1 w 8"/>
                  <a:gd name="T7" fmla="*/ 1 h 2"/>
                  <a:gd name="T8" fmla="*/ 1 w 8"/>
                  <a:gd name="T9" fmla="*/ 0 h 2"/>
                  <a:gd name="T10" fmla="*/ 1 w 8"/>
                  <a:gd name="T11" fmla="*/ 0 h 2"/>
                  <a:gd name="T12" fmla="*/ 1 w 8"/>
                  <a:gd name="T13" fmla="*/ 1 h 2"/>
                  <a:gd name="T14" fmla="*/ 1 w 8"/>
                  <a:gd name="T15" fmla="*/ 1 h 2"/>
                  <a:gd name="T16" fmla="*/ 1 w 8"/>
                  <a:gd name="T17" fmla="*/ 2 h 2"/>
                  <a:gd name="T18" fmla="*/ 1 w 8"/>
                  <a:gd name="T19" fmla="*/ 2 h 2"/>
                  <a:gd name="T20" fmla="*/ 1 w 8"/>
                  <a:gd name="T21" fmla="*/ 2 h 2"/>
                  <a:gd name="T22" fmla="*/ 2 w 8"/>
                  <a:gd name="T23" fmla="*/ 1 h 2"/>
                  <a:gd name="T24" fmla="*/ 2 w 8"/>
                  <a:gd name="T25" fmla="*/ 1 h 2"/>
                  <a:gd name="T26" fmla="*/ 2 w 8"/>
                  <a:gd name="T27" fmla="*/ 1 h 2"/>
                  <a:gd name="T28" fmla="*/ 2 w 8"/>
                  <a:gd name="T29" fmla="*/ 1 h 2"/>
                  <a:gd name="T30" fmla="*/ 3 w 8"/>
                  <a:gd name="T31" fmla="*/ 1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0 h 2"/>
                  <a:gd name="T38" fmla="*/ 3 w 8"/>
                  <a:gd name="T39" fmla="*/ 0 h 2"/>
                  <a:gd name="T40" fmla="*/ 4 w 8"/>
                  <a:gd name="T41" fmla="*/ 1 h 2"/>
                  <a:gd name="T42" fmla="*/ 4 w 8"/>
                  <a:gd name="T43" fmla="*/ 1 h 2"/>
                  <a:gd name="T44" fmla="*/ 4 w 8"/>
                  <a:gd name="T45" fmla="*/ 0 h 2"/>
                  <a:gd name="T46" fmla="*/ 4 w 8"/>
                  <a:gd name="T47" fmla="*/ 1 h 2"/>
                  <a:gd name="T48" fmla="*/ 4 w 8"/>
                  <a:gd name="T49" fmla="*/ 1 h 2"/>
                  <a:gd name="T50" fmla="*/ 4 w 8"/>
                  <a:gd name="T51" fmla="*/ 1 h 2"/>
                  <a:gd name="T52" fmla="*/ 4 w 8"/>
                  <a:gd name="T53" fmla="*/ 1 h 2"/>
                  <a:gd name="T54" fmla="*/ 4 w 8"/>
                  <a:gd name="T55" fmla="*/ 1 h 2"/>
                  <a:gd name="T56" fmla="*/ 4 w 8"/>
                  <a:gd name="T57" fmla="*/ 1 h 2"/>
                  <a:gd name="T58" fmla="*/ 5 w 8"/>
                  <a:gd name="T59" fmla="*/ 1 h 2"/>
                  <a:gd name="T60" fmla="*/ 5 w 8"/>
                  <a:gd name="T61" fmla="*/ 1 h 2"/>
                  <a:gd name="T62" fmla="*/ 5 w 8"/>
                  <a:gd name="T63" fmla="*/ 1 h 2"/>
                  <a:gd name="T64" fmla="*/ 5 w 8"/>
                  <a:gd name="T65" fmla="*/ 2 h 2"/>
                  <a:gd name="T66" fmla="*/ 6 w 8"/>
                  <a:gd name="T67" fmla="*/ 1 h 2"/>
                  <a:gd name="T68" fmla="*/ 6 w 8"/>
                  <a:gd name="T69" fmla="*/ 1 h 2"/>
                  <a:gd name="T70" fmla="*/ 6 w 8"/>
                  <a:gd name="T71" fmla="*/ 1 h 2"/>
                  <a:gd name="T72" fmla="*/ 6 w 8"/>
                  <a:gd name="T73" fmla="*/ 1 h 2"/>
                  <a:gd name="T74" fmla="*/ 6 w 8"/>
                  <a:gd name="T75" fmla="*/ 1 h 2"/>
                  <a:gd name="T76" fmla="*/ 6 w 8"/>
                  <a:gd name="T77" fmla="*/ 1 h 2"/>
                  <a:gd name="T78" fmla="*/ 6 w 8"/>
                  <a:gd name="T79" fmla="*/ 1 h 2"/>
                  <a:gd name="T80" fmla="*/ 6 w 8"/>
                  <a:gd name="T81" fmla="*/ 2 h 2"/>
                  <a:gd name="T82" fmla="*/ 7 w 8"/>
                  <a:gd name="T83" fmla="*/ 1 h 2"/>
                  <a:gd name="T84" fmla="*/ 7 w 8"/>
                  <a:gd name="T85" fmla="*/ 1 h 2"/>
                  <a:gd name="T86" fmla="*/ 7 w 8"/>
                  <a:gd name="T87" fmla="*/ 1 h 2"/>
                  <a:gd name="T88" fmla="*/ 7 w 8"/>
                  <a:gd name="T89" fmla="*/ 1 h 2"/>
                  <a:gd name="T90" fmla="*/ 8 w 8"/>
                  <a:gd name="T91" fmla="*/ 1 h 2"/>
                  <a:gd name="T92" fmla="*/ 8 w 8"/>
                  <a:gd name="T93" fmla="*/ 1 h 2"/>
                  <a:gd name="T94" fmla="*/ 8 w 8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64" name="Freeform 338"/>
              <p:cNvSpPr>
                <a:spLocks/>
              </p:cNvSpPr>
              <p:nvPr/>
            </p:nvSpPr>
            <p:spPr bwMode="auto">
              <a:xfrm>
                <a:off x="3021" y="3882"/>
                <a:ext cx="8" cy="2"/>
              </a:xfrm>
              <a:custGeom>
                <a:avLst/>
                <a:gdLst>
                  <a:gd name="T0" fmla="*/ 0 w 8"/>
                  <a:gd name="T1" fmla="*/ 1 h 2"/>
                  <a:gd name="T2" fmla="*/ 0 w 8"/>
                  <a:gd name="T3" fmla="*/ 1 h 2"/>
                  <a:gd name="T4" fmla="*/ 1 w 8"/>
                  <a:gd name="T5" fmla="*/ 1 h 2"/>
                  <a:gd name="T6" fmla="*/ 1 w 8"/>
                  <a:gd name="T7" fmla="*/ 0 h 2"/>
                  <a:gd name="T8" fmla="*/ 1 w 8"/>
                  <a:gd name="T9" fmla="*/ 0 h 2"/>
                  <a:gd name="T10" fmla="*/ 1 w 8"/>
                  <a:gd name="T11" fmla="*/ 0 h 2"/>
                  <a:gd name="T12" fmla="*/ 1 w 8"/>
                  <a:gd name="T13" fmla="*/ 1 h 2"/>
                  <a:gd name="T14" fmla="*/ 1 w 8"/>
                  <a:gd name="T15" fmla="*/ 1 h 2"/>
                  <a:gd name="T16" fmla="*/ 1 w 8"/>
                  <a:gd name="T17" fmla="*/ 1 h 2"/>
                  <a:gd name="T18" fmla="*/ 1 w 8"/>
                  <a:gd name="T19" fmla="*/ 1 h 2"/>
                  <a:gd name="T20" fmla="*/ 2 w 8"/>
                  <a:gd name="T21" fmla="*/ 1 h 2"/>
                  <a:gd name="T22" fmla="*/ 2 w 8"/>
                  <a:gd name="T23" fmla="*/ 0 h 2"/>
                  <a:gd name="T24" fmla="*/ 2 w 8"/>
                  <a:gd name="T25" fmla="*/ 0 h 2"/>
                  <a:gd name="T26" fmla="*/ 2 w 8"/>
                  <a:gd name="T27" fmla="*/ 0 h 2"/>
                  <a:gd name="T28" fmla="*/ 2 w 8"/>
                  <a:gd name="T29" fmla="*/ 0 h 2"/>
                  <a:gd name="T30" fmla="*/ 2 w 8"/>
                  <a:gd name="T31" fmla="*/ 1 h 2"/>
                  <a:gd name="T32" fmla="*/ 3 w 8"/>
                  <a:gd name="T33" fmla="*/ 1 h 2"/>
                  <a:gd name="T34" fmla="*/ 3 w 8"/>
                  <a:gd name="T35" fmla="*/ 0 h 2"/>
                  <a:gd name="T36" fmla="*/ 3 w 8"/>
                  <a:gd name="T37" fmla="*/ 1 h 2"/>
                  <a:gd name="T38" fmla="*/ 3 w 8"/>
                  <a:gd name="T39" fmla="*/ 1 h 2"/>
                  <a:gd name="T40" fmla="*/ 3 w 8"/>
                  <a:gd name="T41" fmla="*/ 1 h 2"/>
                  <a:gd name="T42" fmla="*/ 3 w 8"/>
                  <a:gd name="T43" fmla="*/ 1 h 2"/>
                  <a:gd name="T44" fmla="*/ 3 w 8"/>
                  <a:gd name="T45" fmla="*/ 1 h 2"/>
                  <a:gd name="T46" fmla="*/ 3 w 8"/>
                  <a:gd name="T47" fmla="*/ 1 h 2"/>
                  <a:gd name="T48" fmla="*/ 4 w 8"/>
                  <a:gd name="T49" fmla="*/ 1 h 2"/>
                  <a:gd name="T50" fmla="*/ 4 w 8"/>
                  <a:gd name="T51" fmla="*/ 1 h 2"/>
                  <a:gd name="T52" fmla="*/ 4 w 8"/>
                  <a:gd name="T53" fmla="*/ 1 h 2"/>
                  <a:gd name="T54" fmla="*/ 4 w 8"/>
                  <a:gd name="T55" fmla="*/ 1 h 2"/>
                  <a:gd name="T56" fmla="*/ 5 w 8"/>
                  <a:gd name="T57" fmla="*/ 1 h 2"/>
                  <a:gd name="T58" fmla="*/ 5 w 8"/>
                  <a:gd name="T59" fmla="*/ 1 h 2"/>
                  <a:gd name="T60" fmla="*/ 5 w 8"/>
                  <a:gd name="T61" fmla="*/ 1 h 2"/>
                  <a:gd name="T62" fmla="*/ 6 w 8"/>
                  <a:gd name="T63" fmla="*/ 1 h 2"/>
                  <a:gd name="T64" fmla="*/ 6 w 8"/>
                  <a:gd name="T65" fmla="*/ 1 h 2"/>
                  <a:gd name="T66" fmla="*/ 6 w 8"/>
                  <a:gd name="T67" fmla="*/ 1 h 2"/>
                  <a:gd name="T68" fmla="*/ 6 w 8"/>
                  <a:gd name="T69" fmla="*/ 1 h 2"/>
                  <a:gd name="T70" fmla="*/ 6 w 8"/>
                  <a:gd name="T71" fmla="*/ 1 h 2"/>
                  <a:gd name="T72" fmla="*/ 6 w 8"/>
                  <a:gd name="T73" fmla="*/ 1 h 2"/>
                  <a:gd name="T74" fmla="*/ 6 w 8"/>
                  <a:gd name="T75" fmla="*/ 2 h 2"/>
                  <a:gd name="T76" fmla="*/ 6 w 8"/>
                  <a:gd name="T77" fmla="*/ 1 h 2"/>
                  <a:gd name="T78" fmla="*/ 7 w 8"/>
                  <a:gd name="T79" fmla="*/ 1 h 2"/>
                  <a:gd name="T80" fmla="*/ 7 w 8"/>
                  <a:gd name="T81" fmla="*/ 1 h 2"/>
                  <a:gd name="T82" fmla="*/ 7 w 8"/>
                  <a:gd name="T83" fmla="*/ 1 h 2"/>
                  <a:gd name="T84" fmla="*/ 7 w 8"/>
                  <a:gd name="T85" fmla="*/ 1 h 2"/>
                  <a:gd name="T86" fmla="*/ 7 w 8"/>
                  <a:gd name="T87" fmla="*/ 1 h 2"/>
                  <a:gd name="T88" fmla="*/ 8 w 8"/>
                  <a:gd name="T89" fmla="*/ 2 h 2"/>
                  <a:gd name="T90" fmla="*/ 8 w 8"/>
                  <a:gd name="T91" fmla="*/ 2 h 2"/>
                  <a:gd name="T92" fmla="*/ 8 w 8"/>
                  <a:gd name="T93" fmla="*/ 1 h 2"/>
                  <a:gd name="T94" fmla="*/ 8 w 8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65" name="Freeform 339"/>
              <p:cNvSpPr>
                <a:spLocks/>
              </p:cNvSpPr>
              <p:nvPr/>
            </p:nvSpPr>
            <p:spPr bwMode="auto">
              <a:xfrm>
                <a:off x="3029" y="3882"/>
                <a:ext cx="8" cy="2"/>
              </a:xfrm>
              <a:custGeom>
                <a:avLst/>
                <a:gdLst>
                  <a:gd name="T0" fmla="*/ 0 w 8"/>
                  <a:gd name="T1" fmla="*/ 1 h 2"/>
                  <a:gd name="T2" fmla="*/ 0 w 8"/>
                  <a:gd name="T3" fmla="*/ 1 h 2"/>
                  <a:gd name="T4" fmla="*/ 0 w 8"/>
                  <a:gd name="T5" fmla="*/ 1 h 2"/>
                  <a:gd name="T6" fmla="*/ 1 w 8"/>
                  <a:gd name="T7" fmla="*/ 1 h 2"/>
                  <a:gd name="T8" fmla="*/ 1 w 8"/>
                  <a:gd name="T9" fmla="*/ 0 h 2"/>
                  <a:gd name="T10" fmla="*/ 1 w 8"/>
                  <a:gd name="T11" fmla="*/ 0 h 2"/>
                  <a:gd name="T12" fmla="*/ 1 w 8"/>
                  <a:gd name="T13" fmla="*/ 1 h 2"/>
                  <a:gd name="T14" fmla="*/ 1 w 8"/>
                  <a:gd name="T15" fmla="*/ 1 h 2"/>
                  <a:gd name="T16" fmla="*/ 1 w 8"/>
                  <a:gd name="T17" fmla="*/ 1 h 2"/>
                  <a:gd name="T18" fmla="*/ 2 w 8"/>
                  <a:gd name="T19" fmla="*/ 1 h 2"/>
                  <a:gd name="T20" fmla="*/ 2 w 8"/>
                  <a:gd name="T21" fmla="*/ 1 h 2"/>
                  <a:gd name="T22" fmla="*/ 2 w 8"/>
                  <a:gd name="T23" fmla="*/ 1 h 2"/>
                  <a:gd name="T24" fmla="*/ 2 w 8"/>
                  <a:gd name="T25" fmla="*/ 1 h 2"/>
                  <a:gd name="T26" fmla="*/ 2 w 8"/>
                  <a:gd name="T27" fmla="*/ 1 h 2"/>
                  <a:gd name="T28" fmla="*/ 2 w 8"/>
                  <a:gd name="T29" fmla="*/ 1 h 2"/>
                  <a:gd name="T30" fmla="*/ 2 w 8"/>
                  <a:gd name="T31" fmla="*/ 1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1 h 2"/>
                  <a:gd name="T38" fmla="*/ 3 w 8"/>
                  <a:gd name="T39" fmla="*/ 1 h 2"/>
                  <a:gd name="T40" fmla="*/ 3 w 8"/>
                  <a:gd name="T41" fmla="*/ 1 h 2"/>
                  <a:gd name="T42" fmla="*/ 3 w 8"/>
                  <a:gd name="T43" fmla="*/ 2 h 2"/>
                  <a:gd name="T44" fmla="*/ 4 w 8"/>
                  <a:gd name="T45" fmla="*/ 2 h 2"/>
                  <a:gd name="T46" fmla="*/ 4 w 8"/>
                  <a:gd name="T47" fmla="*/ 1 h 2"/>
                  <a:gd name="T48" fmla="*/ 4 w 8"/>
                  <a:gd name="T49" fmla="*/ 1 h 2"/>
                  <a:gd name="T50" fmla="*/ 5 w 8"/>
                  <a:gd name="T51" fmla="*/ 1 h 2"/>
                  <a:gd name="T52" fmla="*/ 5 w 8"/>
                  <a:gd name="T53" fmla="*/ 1 h 2"/>
                  <a:gd name="T54" fmla="*/ 5 w 8"/>
                  <a:gd name="T55" fmla="*/ 1 h 2"/>
                  <a:gd name="T56" fmla="*/ 5 w 8"/>
                  <a:gd name="T57" fmla="*/ 1 h 2"/>
                  <a:gd name="T58" fmla="*/ 5 w 8"/>
                  <a:gd name="T59" fmla="*/ 1 h 2"/>
                  <a:gd name="T60" fmla="*/ 5 w 8"/>
                  <a:gd name="T61" fmla="*/ 1 h 2"/>
                  <a:gd name="T62" fmla="*/ 5 w 8"/>
                  <a:gd name="T63" fmla="*/ 1 h 2"/>
                  <a:gd name="T64" fmla="*/ 6 w 8"/>
                  <a:gd name="T65" fmla="*/ 1 h 2"/>
                  <a:gd name="T66" fmla="*/ 6 w 8"/>
                  <a:gd name="T67" fmla="*/ 1 h 2"/>
                  <a:gd name="T68" fmla="*/ 6 w 8"/>
                  <a:gd name="T69" fmla="*/ 1 h 2"/>
                  <a:gd name="T70" fmla="*/ 6 w 8"/>
                  <a:gd name="T71" fmla="*/ 1 h 2"/>
                  <a:gd name="T72" fmla="*/ 7 w 8"/>
                  <a:gd name="T73" fmla="*/ 1 h 2"/>
                  <a:gd name="T74" fmla="*/ 7 w 8"/>
                  <a:gd name="T75" fmla="*/ 1 h 2"/>
                  <a:gd name="T76" fmla="*/ 7 w 8"/>
                  <a:gd name="T77" fmla="*/ 1 h 2"/>
                  <a:gd name="T78" fmla="*/ 7 w 8"/>
                  <a:gd name="T79" fmla="*/ 1 h 2"/>
                  <a:gd name="T80" fmla="*/ 7 w 8"/>
                  <a:gd name="T81" fmla="*/ 1 h 2"/>
                  <a:gd name="T82" fmla="*/ 7 w 8"/>
                  <a:gd name="T83" fmla="*/ 2 h 2"/>
                  <a:gd name="T84" fmla="*/ 7 w 8"/>
                  <a:gd name="T85" fmla="*/ 2 h 2"/>
                  <a:gd name="T86" fmla="*/ 8 w 8"/>
                  <a:gd name="T87" fmla="*/ 1 h 2"/>
                  <a:gd name="T88" fmla="*/ 8 w 8"/>
                  <a:gd name="T89" fmla="*/ 1 h 2"/>
                  <a:gd name="T90" fmla="*/ 8 w 8"/>
                  <a:gd name="T91" fmla="*/ 1 h 2"/>
                  <a:gd name="T92" fmla="*/ 8 w 8"/>
                  <a:gd name="T93" fmla="*/ 1 h 2"/>
                  <a:gd name="T94" fmla="*/ 8 w 8"/>
                  <a:gd name="T95" fmla="*/ 1 h 2"/>
                  <a:gd name="T96" fmla="*/ 8 w 8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66" name="Freeform 340"/>
              <p:cNvSpPr>
                <a:spLocks/>
              </p:cNvSpPr>
              <p:nvPr/>
            </p:nvSpPr>
            <p:spPr bwMode="auto">
              <a:xfrm>
                <a:off x="3037" y="3882"/>
                <a:ext cx="9" cy="2"/>
              </a:xfrm>
              <a:custGeom>
                <a:avLst/>
                <a:gdLst>
                  <a:gd name="T0" fmla="*/ 1 w 9"/>
                  <a:gd name="T1" fmla="*/ 1 h 2"/>
                  <a:gd name="T2" fmla="*/ 1 w 9"/>
                  <a:gd name="T3" fmla="*/ 1 h 2"/>
                  <a:gd name="T4" fmla="*/ 1 w 9"/>
                  <a:gd name="T5" fmla="*/ 1 h 2"/>
                  <a:gd name="T6" fmla="*/ 1 w 9"/>
                  <a:gd name="T7" fmla="*/ 1 h 2"/>
                  <a:gd name="T8" fmla="*/ 1 w 9"/>
                  <a:gd name="T9" fmla="*/ 1 h 2"/>
                  <a:gd name="T10" fmla="*/ 2 w 9"/>
                  <a:gd name="T11" fmla="*/ 1 h 2"/>
                  <a:gd name="T12" fmla="*/ 2 w 9"/>
                  <a:gd name="T13" fmla="*/ 1 h 2"/>
                  <a:gd name="T14" fmla="*/ 2 w 9"/>
                  <a:gd name="T15" fmla="*/ 1 h 2"/>
                  <a:gd name="T16" fmla="*/ 2 w 9"/>
                  <a:gd name="T17" fmla="*/ 1 h 2"/>
                  <a:gd name="T18" fmla="*/ 2 w 9"/>
                  <a:gd name="T19" fmla="*/ 1 h 2"/>
                  <a:gd name="T20" fmla="*/ 2 w 9"/>
                  <a:gd name="T21" fmla="*/ 1 h 2"/>
                  <a:gd name="T22" fmla="*/ 3 w 9"/>
                  <a:gd name="T23" fmla="*/ 1 h 2"/>
                  <a:gd name="T24" fmla="*/ 3 w 9"/>
                  <a:gd name="T25" fmla="*/ 1 h 2"/>
                  <a:gd name="T26" fmla="*/ 3 w 9"/>
                  <a:gd name="T27" fmla="*/ 2 h 2"/>
                  <a:gd name="T28" fmla="*/ 3 w 9"/>
                  <a:gd name="T29" fmla="*/ 2 h 2"/>
                  <a:gd name="T30" fmla="*/ 3 w 9"/>
                  <a:gd name="T31" fmla="*/ 1 h 2"/>
                  <a:gd name="T32" fmla="*/ 3 w 9"/>
                  <a:gd name="T33" fmla="*/ 1 h 2"/>
                  <a:gd name="T34" fmla="*/ 3 w 9"/>
                  <a:gd name="T35" fmla="*/ 1 h 2"/>
                  <a:gd name="T36" fmla="*/ 4 w 9"/>
                  <a:gd name="T37" fmla="*/ 1 h 2"/>
                  <a:gd name="T38" fmla="*/ 4 w 9"/>
                  <a:gd name="T39" fmla="*/ 1 h 2"/>
                  <a:gd name="T40" fmla="*/ 4 w 9"/>
                  <a:gd name="T41" fmla="*/ 1 h 2"/>
                  <a:gd name="T42" fmla="*/ 5 w 9"/>
                  <a:gd name="T43" fmla="*/ 1 h 2"/>
                  <a:gd name="T44" fmla="*/ 5 w 9"/>
                  <a:gd name="T45" fmla="*/ 1 h 2"/>
                  <a:gd name="T46" fmla="*/ 5 w 9"/>
                  <a:gd name="T47" fmla="*/ 1 h 2"/>
                  <a:gd name="T48" fmla="*/ 5 w 9"/>
                  <a:gd name="T49" fmla="*/ 2 h 2"/>
                  <a:gd name="T50" fmla="*/ 5 w 9"/>
                  <a:gd name="T51" fmla="*/ 2 h 2"/>
                  <a:gd name="T52" fmla="*/ 5 w 9"/>
                  <a:gd name="T53" fmla="*/ 2 h 2"/>
                  <a:gd name="T54" fmla="*/ 5 w 9"/>
                  <a:gd name="T55" fmla="*/ 2 h 2"/>
                  <a:gd name="T56" fmla="*/ 6 w 9"/>
                  <a:gd name="T57" fmla="*/ 2 h 2"/>
                  <a:gd name="T58" fmla="*/ 6 w 9"/>
                  <a:gd name="T59" fmla="*/ 2 h 2"/>
                  <a:gd name="T60" fmla="*/ 6 w 9"/>
                  <a:gd name="T61" fmla="*/ 1 h 2"/>
                  <a:gd name="T62" fmla="*/ 6 w 9"/>
                  <a:gd name="T63" fmla="*/ 1 h 2"/>
                  <a:gd name="T64" fmla="*/ 6 w 9"/>
                  <a:gd name="T65" fmla="*/ 1 h 2"/>
                  <a:gd name="T66" fmla="*/ 6 w 9"/>
                  <a:gd name="T67" fmla="*/ 1 h 2"/>
                  <a:gd name="T68" fmla="*/ 7 w 9"/>
                  <a:gd name="T69" fmla="*/ 2 h 2"/>
                  <a:gd name="T70" fmla="*/ 7 w 9"/>
                  <a:gd name="T71" fmla="*/ 2 h 2"/>
                  <a:gd name="T72" fmla="*/ 7 w 9"/>
                  <a:gd name="T73" fmla="*/ 2 h 2"/>
                  <a:gd name="T74" fmla="*/ 7 w 9"/>
                  <a:gd name="T75" fmla="*/ 1 h 2"/>
                  <a:gd name="T76" fmla="*/ 7 w 9"/>
                  <a:gd name="T77" fmla="*/ 1 h 2"/>
                  <a:gd name="T78" fmla="*/ 8 w 9"/>
                  <a:gd name="T79" fmla="*/ 2 h 2"/>
                  <a:gd name="T80" fmla="*/ 8 w 9"/>
                  <a:gd name="T81" fmla="*/ 2 h 2"/>
                  <a:gd name="T82" fmla="*/ 8 w 9"/>
                  <a:gd name="T83" fmla="*/ 1 h 2"/>
                  <a:gd name="T84" fmla="*/ 8 w 9"/>
                  <a:gd name="T85" fmla="*/ 1 h 2"/>
                  <a:gd name="T86" fmla="*/ 8 w 9"/>
                  <a:gd name="T87" fmla="*/ 1 h 2"/>
                  <a:gd name="T88" fmla="*/ 9 w 9"/>
                  <a:gd name="T89" fmla="*/ 1 h 2"/>
                  <a:gd name="T90" fmla="*/ 9 w 9"/>
                  <a:gd name="T91" fmla="*/ 0 h 2"/>
                  <a:gd name="T92" fmla="*/ 9 w 9"/>
                  <a:gd name="T93" fmla="*/ 0 h 2"/>
                  <a:gd name="T94" fmla="*/ 9 w 9"/>
                  <a:gd name="T95" fmla="*/ 1 h 2"/>
                  <a:gd name="T96" fmla="*/ 9 w 9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67" name="Freeform 341"/>
              <p:cNvSpPr>
                <a:spLocks/>
              </p:cNvSpPr>
              <p:nvPr/>
            </p:nvSpPr>
            <p:spPr bwMode="auto">
              <a:xfrm>
                <a:off x="3046" y="3883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1 w 8"/>
                  <a:gd name="T3" fmla="*/ 0 h 1"/>
                  <a:gd name="T4" fmla="*/ 1 w 8"/>
                  <a:gd name="T5" fmla="*/ 1 h 1"/>
                  <a:gd name="T6" fmla="*/ 1 w 8"/>
                  <a:gd name="T7" fmla="*/ 1 h 1"/>
                  <a:gd name="T8" fmla="*/ 1 w 8"/>
                  <a:gd name="T9" fmla="*/ 0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0 h 1"/>
                  <a:gd name="T16" fmla="*/ 1 w 8"/>
                  <a:gd name="T17" fmla="*/ 0 h 1"/>
                  <a:gd name="T18" fmla="*/ 2 w 8"/>
                  <a:gd name="T19" fmla="*/ 1 h 1"/>
                  <a:gd name="T20" fmla="*/ 2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3 w 8"/>
                  <a:gd name="T29" fmla="*/ 1 h 1"/>
                  <a:gd name="T30" fmla="*/ 3 w 8"/>
                  <a:gd name="T31" fmla="*/ 0 h 1"/>
                  <a:gd name="T32" fmla="*/ 3 w 8"/>
                  <a:gd name="T33" fmla="*/ 0 h 1"/>
                  <a:gd name="T34" fmla="*/ 3 w 8"/>
                  <a:gd name="T35" fmla="*/ 0 h 1"/>
                  <a:gd name="T36" fmla="*/ 3 w 8"/>
                  <a:gd name="T37" fmla="*/ 0 h 1"/>
                  <a:gd name="T38" fmla="*/ 3 w 8"/>
                  <a:gd name="T39" fmla="*/ 0 h 1"/>
                  <a:gd name="T40" fmla="*/ 3 w 8"/>
                  <a:gd name="T41" fmla="*/ 0 h 1"/>
                  <a:gd name="T42" fmla="*/ 4 w 8"/>
                  <a:gd name="T43" fmla="*/ 0 h 1"/>
                  <a:gd name="T44" fmla="*/ 4 w 8"/>
                  <a:gd name="T45" fmla="*/ 0 h 1"/>
                  <a:gd name="T46" fmla="*/ 5 w 8"/>
                  <a:gd name="T47" fmla="*/ 0 h 1"/>
                  <a:gd name="T48" fmla="*/ 5 w 8"/>
                  <a:gd name="T49" fmla="*/ 0 h 1"/>
                  <a:gd name="T50" fmla="*/ 5 w 8"/>
                  <a:gd name="T51" fmla="*/ 1 h 1"/>
                  <a:gd name="T52" fmla="*/ 5 w 8"/>
                  <a:gd name="T53" fmla="*/ 1 h 1"/>
                  <a:gd name="T54" fmla="*/ 5 w 8"/>
                  <a:gd name="T55" fmla="*/ 1 h 1"/>
                  <a:gd name="T56" fmla="*/ 5 w 8"/>
                  <a:gd name="T57" fmla="*/ 1 h 1"/>
                  <a:gd name="T58" fmla="*/ 5 w 8"/>
                  <a:gd name="T59" fmla="*/ 1 h 1"/>
                  <a:gd name="T60" fmla="*/ 6 w 8"/>
                  <a:gd name="T61" fmla="*/ 1 h 1"/>
                  <a:gd name="T62" fmla="*/ 6 w 8"/>
                  <a:gd name="T63" fmla="*/ 1 h 1"/>
                  <a:gd name="T64" fmla="*/ 6 w 8"/>
                  <a:gd name="T65" fmla="*/ 1 h 1"/>
                  <a:gd name="T66" fmla="*/ 6 w 8"/>
                  <a:gd name="T67" fmla="*/ 0 h 1"/>
                  <a:gd name="T68" fmla="*/ 6 w 8"/>
                  <a:gd name="T69" fmla="*/ 0 h 1"/>
                  <a:gd name="T70" fmla="*/ 6 w 8"/>
                  <a:gd name="T71" fmla="*/ 0 h 1"/>
                  <a:gd name="T72" fmla="*/ 6 w 8"/>
                  <a:gd name="T73" fmla="*/ 0 h 1"/>
                  <a:gd name="T74" fmla="*/ 6 w 8"/>
                  <a:gd name="T75" fmla="*/ 0 h 1"/>
                  <a:gd name="T76" fmla="*/ 7 w 8"/>
                  <a:gd name="T77" fmla="*/ 0 h 1"/>
                  <a:gd name="T78" fmla="*/ 7 w 8"/>
                  <a:gd name="T79" fmla="*/ 0 h 1"/>
                  <a:gd name="T80" fmla="*/ 7 w 8"/>
                  <a:gd name="T81" fmla="*/ 0 h 1"/>
                  <a:gd name="T82" fmla="*/ 7 w 8"/>
                  <a:gd name="T83" fmla="*/ 0 h 1"/>
                  <a:gd name="T84" fmla="*/ 7 w 8"/>
                  <a:gd name="T85" fmla="*/ 1 h 1"/>
                  <a:gd name="T86" fmla="*/ 7 w 8"/>
                  <a:gd name="T87" fmla="*/ 1 h 1"/>
                  <a:gd name="T88" fmla="*/ 8 w 8"/>
                  <a:gd name="T89" fmla="*/ 1 h 1"/>
                  <a:gd name="T90" fmla="*/ 8 w 8"/>
                  <a:gd name="T91" fmla="*/ 0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68" name="Freeform 342"/>
              <p:cNvSpPr>
                <a:spLocks/>
              </p:cNvSpPr>
              <p:nvPr/>
            </p:nvSpPr>
            <p:spPr bwMode="auto">
              <a:xfrm>
                <a:off x="3054" y="3883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0 w 8"/>
                  <a:gd name="T5" fmla="*/ 0 h 1"/>
                  <a:gd name="T6" fmla="*/ 1 w 8"/>
                  <a:gd name="T7" fmla="*/ 0 h 1"/>
                  <a:gd name="T8" fmla="*/ 1 w 8"/>
                  <a:gd name="T9" fmla="*/ 0 h 1"/>
                  <a:gd name="T10" fmla="*/ 1 w 8"/>
                  <a:gd name="T11" fmla="*/ 1 h 1"/>
                  <a:gd name="T12" fmla="*/ 1 w 8"/>
                  <a:gd name="T13" fmla="*/ 1 h 1"/>
                  <a:gd name="T14" fmla="*/ 1 w 8"/>
                  <a:gd name="T15" fmla="*/ 0 h 1"/>
                  <a:gd name="T16" fmla="*/ 2 w 8"/>
                  <a:gd name="T17" fmla="*/ 0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0 h 1"/>
                  <a:gd name="T24" fmla="*/ 3 w 8"/>
                  <a:gd name="T25" fmla="*/ 0 h 1"/>
                  <a:gd name="T26" fmla="*/ 3 w 8"/>
                  <a:gd name="T27" fmla="*/ 0 h 1"/>
                  <a:gd name="T28" fmla="*/ 3 w 8"/>
                  <a:gd name="T29" fmla="*/ 0 h 1"/>
                  <a:gd name="T30" fmla="*/ 3 w 8"/>
                  <a:gd name="T31" fmla="*/ 1 h 1"/>
                  <a:gd name="T32" fmla="*/ 3 w 8"/>
                  <a:gd name="T33" fmla="*/ 1 h 1"/>
                  <a:gd name="T34" fmla="*/ 3 w 8"/>
                  <a:gd name="T35" fmla="*/ 0 h 1"/>
                  <a:gd name="T36" fmla="*/ 3 w 8"/>
                  <a:gd name="T37" fmla="*/ 0 h 1"/>
                  <a:gd name="T38" fmla="*/ 3 w 8"/>
                  <a:gd name="T39" fmla="*/ 0 h 1"/>
                  <a:gd name="T40" fmla="*/ 4 w 8"/>
                  <a:gd name="T41" fmla="*/ 1 h 1"/>
                  <a:gd name="T42" fmla="*/ 4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5 w 8"/>
                  <a:gd name="T49" fmla="*/ 1 h 1"/>
                  <a:gd name="T50" fmla="*/ 5 w 8"/>
                  <a:gd name="T51" fmla="*/ 1 h 1"/>
                  <a:gd name="T52" fmla="*/ 5 w 8"/>
                  <a:gd name="T53" fmla="*/ 1 h 1"/>
                  <a:gd name="T54" fmla="*/ 5 w 8"/>
                  <a:gd name="T55" fmla="*/ 1 h 1"/>
                  <a:gd name="T56" fmla="*/ 5 w 8"/>
                  <a:gd name="T57" fmla="*/ 1 h 1"/>
                  <a:gd name="T58" fmla="*/ 5 w 8"/>
                  <a:gd name="T59" fmla="*/ 0 h 1"/>
                  <a:gd name="T60" fmla="*/ 5 w 8"/>
                  <a:gd name="T61" fmla="*/ 0 h 1"/>
                  <a:gd name="T62" fmla="*/ 6 w 8"/>
                  <a:gd name="T63" fmla="*/ 0 h 1"/>
                  <a:gd name="T64" fmla="*/ 6 w 8"/>
                  <a:gd name="T65" fmla="*/ 0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7 w 8"/>
                  <a:gd name="T75" fmla="*/ 1 h 1"/>
                  <a:gd name="T76" fmla="*/ 7 w 8"/>
                  <a:gd name="T77" fmla="*/ 1 h 1"/>
                  <a:gd name="T78" fmla="*/ 7 w 8"/>
                  <a:gd name="T79" fmla="*/ 1 h 1"/>
                  <a:gd name="T80" fmla="*/ 7 w 8"/>
                  <a:gd name="T81" fmla="*/ 1 h 1"/>
                  <a:gd name="T82" fmla="*/ 7 w 8"/>
                  <a:gd name="T83" fmla="*/ 1 h 1"/>
                  <a:gd name="T84" fmla="*/ 8 w 8"/>
                  <a:gd name="T85" fmla="*/ 0 h 1"/>
                  <a:gd name="T86" fmla="*/ 8 w 8"/>
                  <a:gd name="T87" fmla="*/ 0 h 1"/>
                  <a:gd name="T88" fmla="*/ 8 w 8"/>
                  <a:gd name="T89" fmla="*/ 0 h 1"/>
                  <a:gd name="T90" fmla="*/ 8 w 8"/>
                  <a:gd name="T91" fmla="*/ 0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69" name="Freeform 343"/>
              <p:cNvSpPr>
                <a:spLocks/>
              </p:cNvSpPr>
              <p:nvPr/>
            </p:nvSpPr>
            <p:spPr bwMode="auto">
              <a:xfrm>
                <a:off x="3062" y="3883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0 h 1"/>
                  <a:gd name="T4" fmla="*/ 0 w 8"/>
                  <a:gd name="T5" fmla="*/ 0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1 h 1"/>
                  <a:gd name="T12" fmla="*/ 1 w 8"/>
                  <a:gd name="T13" fmla="*/ 0 h 1"/>
                  <a:gd name="T14" fmla="*/ 1 w 8"/>
                  <a:gd name="T15" fmla="*/ 0 h 1"/>
                  <a:gd name="T16" fmla="*/ 2 w 8"/>
                  <a:gd name="T17" fmla="*/ 0 h 1"/>
                  <a:gd name="T18" fmla="*/ 2 w 8"/>
                  <a:gd name="T19" fmla="*/ 0 h 1"/>
                  <a:gd name="T20" fmla="*/ 2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1 h 1"/>
                  <a:gd name="T30" fmla="*/ 2 w 8"/>
                  <a:gd name="T31" fmla="*/ 1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3 w 8"/>
                  <a:gd name="T41" fmla="*/ 0 h 1"/>
                  <a:gd name="T42" fmla="*/ 4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0 h 1"/>
                  <a:gd name="T52" fmla="*/ 4 w 8"/>
                  <a:gd name="T53" fmla="*/ 0 h 1"/>
                  <a:gd name="T54" fmla="*/ 5 w 8"/>
                  <a:gd name="T55" fmla="*/ 1 h 1"/>
                  <a:gd name="T56" fmla="*/ 5 w 8"/>
                  <a:gd name="T57" fmla="*/ 1 h 1"/>
                  <a:gd name="T58" fmla="*/ 5 w 8"/>
                  <a:gd name="T59" fmla="*/ 1 h 1"/>
                  <a:gd name="T60" fmla="*/ 5 w 8"/>
                  <a:gd name="T61" fmla="*/ 1 h 1"/>
                  <a:gd name="T62" fmla="*/ 5 w 8"/>
                  <a:gd name="T63" fmla="*/ 1 h 1"/>
                  <a:gd name="T64" fmla="*/ 5 w 8"/>
                  <a:gd name="T65" fmla="*/ 1 h 1"/>
                  <a:gd name="T66" fmla="*/ 5 w 8"/>
                  <a:gd name="T67" fmla="*/ 1 h 1"/>
                  <a:gd name="T68" fmla="*/ 5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0 h 1"/>
                  <a:gd name="T76" fmla="*/ 7 w 8"/>
                  <a:gd name="T77" fmla="*/ 1 h 1"/>
                  <a:gd name="T78" fmla="*/ 7 w 8"/>
                  <a:gd name="T79" fmla="*/ 0 h 1"/>
                  <a:gd name="T80" fmla="*/ 7 w 8"/>
                  <a:gd name="T81" fmla="*/ 0 h 1"/>
                  <a:gd name="T82" fmla="*/ 7 w 8"/>
                  <a:gd name="T83" fmla="*/ 1 h 1"/>
                  <a:gd name="T84" fmla="*/ 7 w 8"/>
                  <a:gd name="T85" fmla="*/ 1 h 1"/>
                  <a:gd name="T86" fmla="*/ 7 w 8"/>
                  <a:gd name="T87" fmla="*/ 0 h 1"/>
                  <a:gd name="T88" fmla="*/ 7 w 8"/>
                  <a:gd name="T89" fmla="*/ 0 h 1"/>
                  <a:gd name="T90" fmla="*/ 8 w 8"/>
                  <a:gd name="T91" fmla="*/ 0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70" name="Freeform 344"/>
              <p:cNvSpPr>
                <a:spLocks/>
              </p:cNvSpPr>
              <p:nvPr/>
            </p:nvSpPr>
            <p:spPr bwMode="auto">
              <a:xfrm>
                <a:off x="3070" y="3883"/>
                <a:ext cx="9" cy="1"/>
              </a:xfrm>
              <a:custGeom>
                <a:avLst/>
                <a:gdLst>
                  <a:gd name="T0" fmla="*/ 1 w 9"/>
                  <a:gd name="T1" fmla="*/ 1 h 1"/>
                  <a:gd name="T2" fmla="*/ 1 w 9"/>
                  <a:gd name="T3" fmla="*/ 1 h 1"/>
                  <a:gd name="T4" fmla="*/ 1 w 9"/>
                  <a:gd name="T5" fmla="*/ 1 h 1"/>
                  <a:gd name="T6" fmla="*/ 1 w 9"/>
                  <a:gd name="T7" fmla="*/ 1 h 1"/>
                  <a:gd name="T8" fmla="*/ 1 w 9"/>
                  <a:gd name="T9" fmla="*/ 1 h 1"/>
                  <a:gd name="T10" fmla="*/ 1 w 9"/>
                  <a:gd name="T11" fmla="*/ 1 h 1"/>
                  <a:gd name="T12" fmla="*/ 1 w 9"/>
                  <a:gd name="T13" fmla="*/ 1 h 1"/>
                  <a:gd name="T14" fmla="*/ 2 w 9"/>
                  <a:gd name="T15" fmla="*/ 1 h 1"/>
                  <a:gd name="T16" fmla="*/ 2 w 9"/>
                  <a:gd name="T17" fmla="*/ 0 h 1"/>
                  <a:gd name="T18" fmla="*/ 2 w 9"/>
                  <a:gd name="T19" fmla="*/ 0 h 1"/>
                  <a:gd name="T20" fmla="*/ 2 w 9"/>
                  <a:gd name="T21" fmla="*/ 1 h 1"/>
                  <a:gd name="T22" fmla="*/ 2 w 9"/>
                  <a:gd name="T23" fmla="*/ 1 h 1"/>
                  <a:gd name="T24" fmla="*/ 3 w 9"/>
                  <a:gd name="T25" fmla="*/ 1 h 1"/>
                  <a:gd name="T26" fmla="*/ 3 w 9"/>
                  <a:gd name="T27" fmla="*/ 1 h 1"/>
                  <a:gd name="T28" fmla="*/ 3 w 9"/>
                  <a:gd name="T29" fmla="*/ 1 h 1"/>
                  <a:gd name="T30" fmla="*/ 3 w 9"/>
                  <a:gd name="T31" fmla="*/ 1 h 1"/>
                  <a:gd name="T32" fmla="*/ 3 w 9"/>
                  <a:gd name="T33" fmla="*/ 1 h 1"/>
                  <a:gd name="T34" fmla="*/ 4 w 9"/>
                  <a:gd name="T35" fmla="*/ 1 h 1"/>
                  <a:gd name="T36" fmla="*/ 4 w 9"/>
                  <a:gd name="T37" fmla="*/ 1 h 1"/>
                  <a:gd name="T38" fmla="*/ 4 w 9"/>
                  <a:gd name="T39" fmla="*/ 1 h 1"/>
                  <a:gd name="T40" fmla="*/ 4 w 9"/>
                  <a:gd name="T41" fmla="*/ 1 h 1"/>
                  <a:gd name="T42" fmla="*/ 4 w 9"/>
                  <a:gd name="T43" fmla="*/ 1 h 1"/>
                  <a:gd name="T44" fmla="*/ 4 w 9"/>
                  <a:gd name="T45" fmla="*/ 1 h 1"/>
                  <a:gd name="T46" fmla="*/ 4 w 9"/>
                  <a:gd name="T47" fmla="*/ 1 h 1"/>
                  <a:gd name="T48" fmla="*/ 4 w 9"/>
                  <a:gd name="T49" fmla="*/ 1 h 1"/>
                  <a:gd name="T50" fmla="*/ 5 w 9"/>
                  <a:gd name="T51" fmla="*/ 1 h 1"/>
                  <a:gd name="T52" fmla="*/ 5 w 9"/>
                  <a:gd name="T53" fmla="*/ 1 h 1"/>
                  <a:gd name="T54" fmla="*/ 5 w 9"/>
                  <a:gd name="T55" fmla="*/ 1 h 1"/>
                  <a:gd name="T56" fmla="*/ 5 w 9"/>
                  <a:gd name="T57" fmla="*/ 1 h 1"/>
                  <a:gd name="T58" fmla="*/ 5 w 9"/>
                  <a:gd name="T59" fmla="*/ 1 h 1"/>
                  <a:gd name="T60" fmla="*/ 6 w 9"/>
                  <a:gd name="T61" fmla="*/ 0 h 1"/>
                  <a:gd name="T62" fmla="*/ 6 w 9"/>
                  <a:gd name="T63" fmla="*/ 0 h 1"/>
                  <a:gd name="T64" fmla="*/ 6 w 9"/>
                  <a:gd name="T65" fmla="*/ 1 h 1"/>
                  <a:gd name="T66" fmla="*/ 6 w 9"/>
                  <a:gd name="T67" fmla="*/ 1 h 1"/>
                  <a:gd name="T68" fmla="*/ 6 w 9"/>
                  <a:gd name="T69" fmla="*/ 1 h 1"/>
                  <a:gd name="T70" fmla="*/ 7 w 9"/>
                  <a:gd name="T71" fmla="*/ 1 h 1"/>
                  <a:gd name="T72" fmla="*/ 7 w 9"/>
                  <a:gd name="T73" fmla="*/ 1 h 1"/>
                  <a:gd name="T74" fmla="*/ 7 w 9"/>
                  <a:gd name="T75" fmla="*/ 1 h 1"/>
                  <a:gd name="T76" fmla="*/ 7 w 9"/>
                  <a:gd name="T77" fmla="*/ 1 h 1"/>
                  <a:gd name="T78" fmla="*/ 7 w 9"/>
                  <a:gd name="T79" fmla="*/ 1 h 1"/>
                  <a:gd name="T80" fmla="*/ 7 w 9"/>
                  <a:gd name="T81" fmla="*/ 1 h 1"/>
                  <a:gd name="T82" fmla="*/ 7 w 9"/>
                  <a:gd name="T83" fmla="*/ 1 h 1"/>
                  <a:gd name="T84" fmla="*/ 7 w 9"/>
                  <a:gd name="T85" fmla="*/ 1 h 1"/>
                  <a:gd name="T86" fmla="*/ 8 w 9"/>
                  <a:gd name="T87" fmla="*/ 1 h 1"/>
                  <a:gd name="T88" fmla="*/ 8 w 9"/>
                  <a:gd name="T89" fmla="*/ 1 h 1"/>
                  <a:gd name="T90" fmla="*/ 8 w 9"/>
                  <a:gd name="T91" fmla="*/ 1 h 1"/>
                  <a:gd name="T92" fmla="*/ 8 w 9"/>
                  <a:gd name="T93" fmla="*/ 1 h 1"/>
                  <a:gd name="T94" fmla="*/ 9 w 9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71" name="Freeform 345"/>
              <p:cNvSpPr>
                <a:spLocks/>
              </p:cNvSpPr>
              <p:nvPr/>
            </p:nvSpPr>
            <p:spPr bwMode="auto">
              <a:xfrm>
                <a:off x="3079" y="3883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0 w 8"/>
                  <a:gd name="T5" fmla="*/ 1 h 1"/>
                  <a:gd name="T6" fmla="*/ 0 w 8"/>
                  <a:gd name="T7" fmla="*/ 1 h 1"/>
                  <a:gd name="T8" fmla="*/ 1 w 8"/>
                  <a:gd name="T9" fmla="*/ 1 h 1"/>
                  <a:gd name="T10" fmla="*/ 1 w 8"/>
                  <a:gd name="T11" fmla="*/ 1 h 1"/>
                  <a:gd name="T12" fmla="*/ 1 w 8"/>
                  <a:gd name="T13" fmla="*/ 1 h 1"/>
                  <a:gd name="T14" fmla="*/ 1 w 8"/>
                  <a:gd name="T15" fmla="*/ 1 h 1"/>
                  <a:gd name="T16" fmla="*/ 1 w 8"/>
                  <a:gd name="T17" fmla="*/ 0 h 1"/>
                  <a:gd name="T18" fmla="*/ 1 w 8"/>
                  <a:gd name="T19" fmla="*/ 0 h 1"/>
                  <a:gd name="T20" fmla="*/ 1 w 8"/>
                  <a:gd name="T21" fmla="*/ 0 h 1"/>
                  <a:gd name="T22" fmla="*/ 1 w 8"/>
                  <a:gd name="T23" fmla="*/ 1 h 1"/>
                  <a:gd name="T24" fmla="*/ 1 w 8"/>
                  <a:gd name="T25" fmla="*/ 1 h 1"/>
                  <a:gd name="T26" fmla="*/ 2 w 8"/>
                  <a:gd name="T27" fmla="*/ 1 h 1"/>
                  <a:gd name="T28" fmla="*/ 2 w 8"/>
                  <a:gd name="T29" fmla="*/ 1 h 1"/>
                  <a:gd name="T30" fmla="*/ 2 w 8"/>
                  <a:gd name="T31" fmla="*/ 1 h 1"/>
                  <a:gd name="T32" fmla="*/ 2 w 8"/>
                  <a:gd name="T33" fmla="*/ 1 h 1"/>
                  <a:gd name="T34" fmla="*/ 2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3 w 8"/>
                  <a:gd name="T41" fmla="*/ 1 h 1"/>
                  <a:gd name="T42" fmla="*/ 3 w 8"/>
                  <a:gd name="T43" fmla="*/ 1 h 1"/>
                  <a:gd name="T44" fmla="*/ 3 w 8"/>
                  <a:gd name="T45" fmla="*/ 1 h 1"/>
                  <a:gd name="T46" fmla="*/ 3 w 8"/>
                  <a:gd name="T47" fmla="*/ 1 h 1"/>
                  <a:gd name="T48" fmla="*/ 3 w 8"/>
                  <a:gd name="T49" fmla="*/ 1 h 1"/>
                  <a:gd name="T50" fmla="*/ 3 w 8"/>
                  <a:gd name="T51" fmla="*/ 1 h 1"/>
                  <a:gd name="T52" fmla="*/ 4 w 8"/>
                  <a:gd name="T53" fmla="*/ 1 h 1"/>
                  <a:gd name="T54" fmla="*/ 4 w 8"/>
                  <a:gd name="T55" fmla="*/ 1 h 1"/>
                  <a:gd name="T56" fmla="*/ 4 w 8"/>
                  <a:gd name="T57" fmla="*/ 1 h 1"/>
                  <a:gd name="T58" fmla="*/ 4 w 8"/>
                  <a:gd name="T59" fmla="*/ 1 h 1"/>
                  <a:gd name="T60" fmla="*/ 5 w 8"/>
                  <a:gd name="T61" fmla="*/ 0 h 1"/>
                  <a:gd name="T62" fmla="*/ 5 w 8"/>
                  <a:gd name="T63" fmla="*/ 0 h 1"/>
                  <a:gd name="T64" fmla="*/ 5 w 8"/>
                  <a:gd name="T65" fmla="*/ 1 h 1"/>
                  <a:gd name="T66" fmla="*/ 5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1 h 1"/>
                  <a:gd name="T76" fmla="*/ 6 w 8"/>
                  <a:gd name="T77" fmla="*/ 1 h 1"/>
                  <a:gd name="T78" fmla="*/ 6 w 8"/>
                  <a:gd name="T79" fmla="*/ 1 h 1"/>
                  <a:gd name="T80" fmla="*/ 6 w 8"/>
                  <a:gd name="T81" fmla="*/ 1 h 1"/>
                  <a:gd name="T82" fmla="*/ 7 w 8"/>
                  <a:gd name="T83" fmla="*/ 1 h 1"/>
                  <a:gd name="T84" fmla="*/ 7 w 8"/>
                  <a:gd name="T85" fmla="*/ 0 h 1"/>
                  <a:gd name="T86" fmla="*/ 7 w 8"/>
                  <a:gd name="T87" fmla="*/ 0 h 1"/>
                  <a:gd name="T88" fmla="*/ 7 w 8"/>
                  <a:gd name="T89" fmla="*/ 0 h 1"/>
                  <a:gd name="T90" fmla="*/ 8 w 8"/>
                  <a:gd name="T91" fmla="*/ 0 h 1"/>
                  <a:gd name="T92" fmla="*/ 8 w 8"/>
                  <a:gd name="T93" fmla="*/ 0 h 1"/>
                  <a:gd name="T94" fmla="*/ 8 w 8"/>
                  <a:gd name="T95" fmla="*/ 1 h 1"/>
                  <a:gd name="T96" fmla="*/ 8 w 8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72" name="Freeform 346"/>
              <p:cNvSpPr>
                <a:spLocks/>
              </p:cNvSpPr>
              <p:nvPr/>
            </p:nvSpPr>
            <p:spPr bwMode="auto">
              <a:xfrm>
                <a:off x="3087" y="3883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0 w 8"/>
                  <a:gd name="T5" fmla="*/ 0 h 1"/>
                  <a:gd name="T6" fmla="*/ 0 w 8"/>
                  <a:gd name="T7" fmla="*/ 0 h 1"/>
                  <a:gd name="T8" fmla="*/ 1 w 8"/>
                  <a:gd name="T9" fmla="*/ 1 h 1"/>
                  <a:gd name="T10" fmla="*/ 1 w 8"/>
                  <a:gd name="T11" fmla="*/ 1 h 1"/>
                  <a:gd name="T12" fmla="*/ 1 w 8"/>
                  <a:gd name="T13" fmla="*/ 1 h 1"/>
                  <a:gd name="T14" fmla="*/ 1 w 8"/>
                  <a:gd name="T15" fmla="*/ 1 h 1"/>
                  <a:gd name="T16" fmla="*/ 1 w 8"/>
                  <a:gd name="T17" fmla="*/ 1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0 h 1"/>
                  <a:gd name="T24" fmla="*/ 2 w 8"/>
                  <a:gd name="T25" fmla="*/ 1 h 1"/>
                  <a:gd name="T26" fmla="*/ 2 w 8"/>
                  <a:gd name="T27" fmla="*/ 1 h 1"/>
                  <a:gd name="T28" fmla="*/ 3 w 8"/>
                  <a:gd name="T29" fmla="*/ 1 h 1"/>
                  <a:gd name="T30" fmla="*/ 3 w 8"/>
                  <a:gd name="T31" fmla="*/ 1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3 w 8"/>
                  <a:gd name="T41" fmla="*/ 1 h 1"/>
                  <a:gd name="T42" fmla="*/ 3 w 8"/>
                  <a:gd name="T43" fmla="*/ 1 h 1"/>
                  <a:gd name="T44" fmla="*/ 4 w 8"/>
                  <a:gd name="T45" fmla="*/ 0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1 h 1"/>
                  <a:gd name="T52" fmla="*/ 4 w 8"/>
                  <a:gd name="T53" fmla="*/ 1 h 1"/>
                  <a:gd name="T54" fmla="*/ 5 w 8"/>
                  <a:gd name="T55" fmla="*/ 1 h 1"/>
                  <a:gd name="T56" fmla="*/ 5 w 8"/>
                  <a:gd name="T57" fmla="*/ 0 h 1"/>
                  <a:gd name="T58" fmla="*/ 5 w 8"/>
                  <a:gd name="T59" fmla="*/ 0 h 1"/>
                  <a:gd name="T60" fmla="*/ 5 w 8"/>
                  <a:gd name="T61" fmla="*/ 1 h 1"/>
                  <a:gd name="T62" fmla="*/ 5 w 8"/>
                  <a:gd name="T63" fmla="*/ 1 h 1"/>
                  <a:gd name="T64" fmla="*/ 5 w 8"/>
                  <a:gd name="T65" fmla="*/ 1 h 1"/>
                  <a:gd name="T66" fmla="*/ 5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1 h 1"/>
                  <a:gd name="T76" fmla="*/ 6 w 8"/>
                  <a:gd name="T77" fmla="*/ 1 h 1"/>
                  <a:gd name="T78" fmla="*/ 6 w 8"/>
                  <a:gd name="T79" fmla="*/ 1 h 1"/>
                  <a:gd name="T80" fmla="*/ 6 w 8"/>
                  <a:gd name="T81" fmla="*/ 1 h 1"/>
                  <a:gd name="T82" fmla="*/ 7 w 8"/>
                  <a:gd name="T83" fmla="*/ 1 h 1"/>
                  <a:gd name="T84" fmla="*/ 7 w 8"/>
                  <a:gd name="T85" fmla="*/ 1 h 1"/>
                  <a:gd name="T86" fmla="*/ 7 w 8"/>
                  <a:gd name="T87" fmla="*/ 1 h 1"/>
                  <a:gd name="T88" fmla="*/ 8 w 8"/>
                  <a:gd name="T89" fmla="*/ 1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  <a:gd name="T96" fmla="*/ 8 w 8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73" name="Freeform 347"/>
              <p:cNvSpPr>
                <a:spLocks/>
              </p:cNvSpPr>
              <p:nvPr/>
            </p:nvSpPr>
            <p:spPr bwMode="auto">
              <a:xfrm>
                <a:off x="3095" y="3883"/>
                <a:ext cx="7" cy="1"/>
              </a:xfrm>
              <a:custGeom>
                <a:avLst/>
                <a:gdLst>
                  <a:gd name="T0" fmla="*/ 0 w 7"/>
                  <a:gd name="T1" fmla="*/ 1 h 1"/>
                  <a:gd name="T2" fmla="*/ 0 w 7"/>
                  <a:gd name="T3" fmla="*/ 1 h 1"/>
                  <a:gd name="T4" fmla="*/ 0 w 7"/>
                  <a:gd name="T5" fmla="*/ 1 h 1"/>
                  <a:gd name="T6" fmla="*/ 1 w 7"/>
                  <a:gd name="T7" fmla="*/ 1 h 1"/>
                  <a:gd name="T8" fmla="*/ 1 w 7"/>
                  <a:gd name="T9" fmla="*/ 1 h 1"/>
                  <a:gd name="T10" fmla="*/ 1 w 7"/>
                  <a:gd name="T11" fmla="*/ 1 h 1"/>
                  <a:gd name="T12" fmla="*/ 1 w 7"/>
                  <a:gd name="T13" fmla="*/ 1 h 1"/>
                  <a:gd name="T14" fmla="*/ 2 w 7"/>
                  <a:gd name="T15" fmla="*/ 1 h 1"/>
                  <a:gd name="T16" fmla="*/ 2 w 7"/>
                  <a:gd name="T17" fmla="*/ 1 h 1"/>
                  <a:gd name="T18" fmla="*/ 2 w 7"/>
                  <a:gd name="T19" fmla="*/ 1 h 1"/>
                  <a:gd name="T20" fmla="*/ 2 w 7"/>
                  <a:gd name="T21" fmla="*/ 1 h 1"/>
                  <a:gd name="T22" fmla="*/ 2 w 7"/>
                  <a:gd name="T23" fmla="*/ 1 h 1"/>
                  <a:gd name="T24" fmla="*/ 2 w 7"/>
                  <a:gd name="T25" fmla="*/ 1 h 1"/>
                  <a:gd name="T26" fmla="*/ 2 w 7"/>
                  <a:gd name="T27" fmla="*/ 1 h 1"/>
                  <a:gd name="T28" fmla="*/ 2 w 7"/>
                  <a:gd name="T29" fmla="*/ 1 h 1"/>
                  <a:gd name="T30" fmla="*/ 3 w 7"/>
                  <a:gd name="T31" fmla="*/ 1 h 1"/>
                  <a:gd name="T32" fmla="*/ 3 w 7"/>
                  <a:gd name="T33" fmla="*/ 1 h 1"/>
                  <a:gd name="T34" fmla="*/ 3 w 7"/>
                  <a:gd name="T35" fmla="*/ 1 h 1"/>
                  <a:gd name="T36" fmla="*/ 3 w 7"/>
                  <a:gd name="T37" fmla="*/ 1 h 1"/>
                  <a:gd name="T38" fmla="*/ 3 w 7"/>
                  <a:gd name="T39" fmla="*/ 1 h 1"/>
                  <a:gd name="T40" fmla="*/ 4 w 7"/>
                  <a:gd name="T41" fmla="*/ 1 h 1"/>
                  <a:gd name="T42" fmla="*/ 4 w 7"/>
                  <a:gd name="T43" fmla="*/ 1 h 1"/>
                  <a:gd name="T44" fmla="*/ 4 w 7"/>
                  <a:gd name="T45" fmla="*/ 1 h 1"/>
                  <a:gd name="T46" fmla="*/ 4 w 7"/>
                  <a:gd name="T47" fmla="*/ 1 h 1"/>
                  <a:gd name="T48" fmla="*/ 4 w 7"/>
                  <a:gd name="T49" fmla="*/ 1 h 1"/>
                  <a:gd name="T50" fmla="*/ 4 w 7"/>
                  <a:gd name="T51" fmla="*/ 1 h 1"/>
                  <a:gd name="T52" fmla="*/ 5 w 7"/>
                  <a:gd name="T53" fmla="*/ 1 h 1"/>
                  <a:gd name="T54" fmla="*/ 5 w 7"/>
                  <a:gd name="T55" fmla="*/ 1 h 1"/>
                  <a:gd name="T56" fmla="*/ 5 w 7"/>
                  <a:gd name="T57" fmla="*/ 1 h 1"/>
                  <a:gd name="T58" fmla="*/ 5 w 7"/>
                  <a:gd name="T59" fmla="*/ 1 h 1"/>
                  <a:gd name="T60" fmla="*/ 5 w 7"/>
                  <a:gd name="T61" fmla="*/ 1 h 1"/>
                  <a:gd name="T62" fmla="*/ 5 w 7"/>
                  <a:gd name="T63" fmla="*/ 1 h 1"/>
                  <a:gd name="T64" fmla="*/ 5 w 7"/>
                  <a:gd name="T65" fmla="*/ 1 h 1"/>
                  <a:gd name="T66" fmla="*/ 5 w 7"/>
                  <a:gd name="T67" fmla="*/ 1 h 1"/>
                  <a:gd name="T68" fmla="*/ 6 w 7"/>
                  <a:gd name="T69" fmla="*/ 0 h 1"/>
                  <a:gd name="T70" fmla="*/ 6 w 7"/>
                  <a:gd name="T71" fmla="*/ 0 h 1"/>
                  <a:gd name="T72" fmla="*/ 6 w 7"/>
                  <a:gd name="T73" fmla="*/ 1 h 1"/>
                  <a:gd name="T74" fmla="*/ 6 w 7"/>
                  <a:gd name="T75" fmla="*/ 1 h 1"/>
                  <a:gd name="T76" fmla="*/ 7 w 7"/>
                  <a:gd name="T77" fmla="*/ 1 h 1"/>
                  <a:gd name="T78" fmla="*/ 7 w 7"/>
                  <a:gd name="T79" fmla="*/ 1 h 1"/>
                  <a:gd name="T80" fmla="*/ 7 w 7"/>
                  <a:gd name="T81" fmla="*/ 1 h 1"/>
                  <a:gd name="T82" fmla="*/ 7 w 7"/>
                  <a:gd name="T83" fmla="*/ 1 h 1"/>
                  <a:gd name="T84" fmla="*/ 7 w 7"/>
                  <a:gd name="T85" fmla="*/ 1 h 1"/>
                  <a:gd name="T86" fmla="*/ 7 w 7"/>
                  <a:gd name="T87" fmla="*/ 1 h 1"/>
                  <a:gd name="T88" fmla="*/ 7 w 7"/>
                  <a:gd name="T89" fmla="*/ 1 h 1"/>
                  <a:gd name="T90" fmla="*/ 7 w 7"/>
                  <a:gd name="T91" fmla="*/ 1 h 1"/>
                  <a:gd name="T92" fmla="*/ 7 w 7"/>
                  <a:gd name="T93" fmla="*/ 1 h 1"/>
                  <a:gd name="T94" fmla="*/ 7 w 7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74" name="Freeform 348"/>
              <p:cNvSpPr>
                <a:spLocks/>
              </p:cNvSpPr>
              <p:nvPr/>
            </p:nvSpPr>
            <p:spPr bwMode="auto">
              <a:xfrm>
                <a:off x="3102" y="3883"/>
                <a:ext cx="8" cy="1"/>
              </a:xfrm>
              <a:custGeom>
                <a:avLst/>
                <a:gdLst>
                  <a:gd name="T0" fmla="*/ 1 w 8"/>
                  <a:gd name="T1" fmla="*/ 1 h 1"/>
                  <a:gd name="T2" fmla="*/ 1 w 8"/>
                  <a:gd name="T3" fmla="*/ 1 h 1"/>
                  <a:gd name="T4" fmla="*/ 1 w 8"/>
                  <a:gd name="T5" fmla="*/ 1 h 1"/>
                  <a:gd name="T6" fmla="*/ 1 w 8"/>
                  <a:gd name="T7" fmla="*/ 1 h 1"/>
                  <a:gd name="T8" fmla="*/ 2 w 8"/>
                  <a:gd name="T9" fmla="*/ 1 h 1"/>
                  <a:gd name="T10" fmla="*/ 2 w 8"/>
                  <a:gd name="T11" fmla="*/ 1 h 1"/>
                  <a:gd name="T12" fmla="*/ 2 w 8"/>
                  <a:gd name="T13" fmla="*/ 1 h 1"/>
                  <a:gd name="T14" fmla="*/ 2 w 8"/>
                  <a:gd name="T15" fmla="*/ 1 h 1"/>
                  <a:gd name="T16" fmla="*/ 2 w 8"/>
                  <a:gd name="T17" fmla="*/ 1 h 1"/>
                  <a:gd name="T18" fmla="*/ 2 w 8"/>
                  <a:gd name="T19" fmla="*/ 1 h 1"/>
                  <a:gd name="T20" fmla="*/ 3 w 8"/>
                  <a:gd name="T21" fmla="*/ 1 h 1"/>
                  <a:gd name="T22" fmla="*/ 3 w 8"/>
                  <a:gd name="T23" fmla="*/ 1 h 1"/>
                  <a:gd name="T24" fmla="*/ 3 w 8"/>
                  <a:gd name="T25" fmla="*/ 1 h 1"/>
                  <a:gd name="T26" fmla="*/ 3 w 8"/>
                  <a:gd name="T27" fmla="*/ 1 h 1"/>
                  <a:gd name="T28" fmla="*/ 3 w 8"/>
                  <a:gd name="T29" fmla="*/ 1 h 1"/>
                  <a:gd name="T30" fmla="*/ 3 w 8"/>
                  <a:gd name="T31" fmla="*/ 1 h 1"/>
                  <a:gd name="T32" fmla="*/ 3 w 8"/>
                  <a:gd name="T33" fmla="*/ 1 h 1"/>
                  <a:gd name="T34" fmla="*/ 3 w 8"/>
                  <a:gd name="T35" fmla="*/ 1 h 1"/>
                  <a:gd name="T36" fmla="*/ 4 w 8"/>
                  <a:gd name="T37" fmla="*/ 1 h 1"/>
                  <a:gd name="T38" fmla="*/ 4 w 8"/>
                  <a:gd name="T39" fmla="*/ 1 h 1"/>
                  <a:gd name="T40" fmla="*/ 4 w 8"/>
                  <a:gd name="T41" fmla="*/ 1 h 1"/>
                  <a:gd name="T42" fmla="*/ 4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5 w 8"/>
                  <a:gd name="T49" fmla="*/ 1 h 1"/>
                  <a:gd name="T50" fmla="*/ 5 w 8"/>
                  <a:gd name="T51" fmla="*/ 0 h 1"/>
                  <a:gd name="T52" fmla="*/ 5 w 8"/>
                  <a:gd name="T53" fmla="*/ 0 h 1"/>
                  <a:gd name="T54" fmla="*/ 5 w 8"/>
                  <a:gd name="T55" fmla="*/ 0 h 1"/>
                  <a:gd name="T56" fmla="*/ 5 w 8"/>
                  <a:gd name="T57" fmla="*/ 1 h 1"/>
                  <a:gd name="T58" fmla="*/ 5 w 8"/>
                  <a:gd name="T59" fmla="*/ 1 h 1"/>
                  <a:gd name="T60" fmla="*/ 5 w 8"/>
                  <a:gd name="T61" fmla="*/ 1 h 1"/>
                  <a:gd name="T62" fmla="*/ 5 w 8"/>
                  <a:gd name="T63" fmla="*/ 1 h 1"/>
                  <a:gd name="T64" fmla="*/ 6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7 w 8"/>
                  <a:gd name="T73" fmla="*/ 1 h 1"/>
                  <a:gd name="T74" fmla="*/ 7 w 8"/>
                  <a:gd name="T75" fmla="*/ 1 h 1"/>
                  <a:gd name="T76" fmla="*/ 7 w 8"/>
                  <a:gd name="T77" fmla="*/ 1 h 1"/>
                  <a:gd name="T78" fmla="*/ 7 w 8"/>
                  <a:gd name="T79" fmla="*/ 1 h 1"/>
                  <a:gd name="T80" fmla="*/ 8 w 8"/>
                  <a:gd name="T81" fmla="*/ 1 h 1"/>
                  <a:gd name="T82" fmla="*/ 8 w 8"/>
                  <a:gd name="T83" fmla="*/ 1 h 1"/>
                  <a:gd name="T84" fmla="*/ 8 w 8"/>
                  <a:gd name="T85" fmla="*/ 1 h 1"/>
                  <a:gd name="T86" fmla="*/ 8 w 8"/>
                  <a:gd name="T87" fmla="*/ 1 h 1"/>
                  <a:gd name="T88" fmla="*/ 8 w 8"/>
                  <a:gd name="T89" fmla="*/ 1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75" name="Freeform 349"/>
              <p:cNvSpPr>
                <a:spLocks/>
              </p:cNvSpPr>
              <p:nvPr/>
            </p:nvSpPr>
            <p:spPr bwMode="auto">
              <a:xfrm>
                <a:off x="3110" y="3883"/>
                <a:ext cx="9" cy="1"/>
              </a:xfrm>
              <a:custGeom>
                <a:avLst/>
                <a:gdLst>
                  <a:gd name="T0" fmla="*/ 1 w 9"/>
                  <a:gd name="T1" fmla="*/ 1 h 1"/>
                  <a:gd name="T2" fmla="*/ 1 w 9"/>
                  <a:gd name="T3" fmla="*/ 1 h 1"/>
                  <a:gd name="T4" fmla="*/ 1 w 9"/>
                  <a:gd name="T5" fmla="*/ 1 h 1"/>
                  <a:gd name="T6" fmla="*/ 1 w 9"/>
                  <a:gd name="T7" fmla="*/ 1 h 1"/>
                  <a:gd name="T8" fmla="*/ 2 w 9"/>
                  <a:gd name="T9" fmla="*/ 1 h 1"/>
                  <a:gd name="T10" fmla="*/ 2 w 9"/>
                  <a:gd name="T11" fmla="*/ 0 h 1"/>
                  <a:gd name="T12" fmla="*/ 2 w 9"/>
                  <a:gd name="T13" fmla="*/ 0 h 1"/>
                  <a:gd name="T14" fmla="*/ 2 w 9"/>
                  <a:gd name="T15" fmla="*/ 0 h 1"/>
                  <a:gd name="T16" fmla="*/ 2 w 9"/>
                  <a:gd name="T17" fmla="*/ 1 h 1"/>
                  <a:gd name="T18" fmla="*/ 2 w 9"/>
                  <a:gd name="T19" fmla="*/ 1 h 1"/>
                  <a:gd name="T20" fmla="*/ 2 w 9"/>
                  <a:gd name="T21" fmla="*/ 1 h 1"/>
                  <a:gd name="T22" fmla="*/ 2 w 9"/>
                  <a:gd name="T23" fmla="*/ 1 h 1"/>
                  <a:gd name="T24" fmla="*/ 3 w 9"/>
                  <a:gd name="T25" fmla="*/ 1 h 1"/>
                  <a:gd name="T26" fmla="*/ 3 w 9"/>
                  <a:gd name="T27" fmla="*/ 1 h 1"/>
                  <a:gd name="T28" fmla="*/ 3 w 9"/>
                  <a:gd name="T29" fmla="*/ 1 h 1"/>
                  <a:gd name="T30" fmla="*/ 3 w 9"/>
                  <a:gd name="T31" fmla="*/ 1 h 1"/>
                  <a:gd name="T32" fmla="*/ 3 w 9"/>
                  <a:gd name="T33" fmla="*/ 1 h 1"/>
                  <a:gd name="T34" fmla="*/ 3 w 9"/>
                  <a:gd name="T35" fmla="*/ 1 h 1"/>
                  <a:gd name="T36" fmla="*/ 4 w 9"/>
                  <a:gd name="T37" fmla="*/ 1 h 1"/>
                  <a:gd name="T38" fmla="*/ 4 w 9"/>
                  <a:gd name="T39" fmla="*/ 1 h 1"/>
                  <a:gd name="T40" fmla="*/ 4 w 9"/>
                  <a:gd name="T41" fmla="*/ 1 h 1"/>
                  <a:gd name="T42" fmla="*/ 4 w 9"/>
                  <a:gd name="T43" fmla="*/ 1 h 1"/>
                  <a:gd name="T44" fmla="*/ 5 w 9"/>
                  <a:gd name="T45" fmla="*/ 1 h 1"/>
                  <a:gd name="T46" fmla="*/ 5 w 9"/>
                  <a:gd name="T47" fmla="*/ 1 h 1"/>
                  <a:gd name="T48" fmla="*/ 5 w 9"/>
                  <a:gd name="T49" fmla="*/ 1 h 1"/>
                  <a:gd name="T50" fmla="*/ 5 w 9"/>
                  <a:gd name="T51" fmla="*/ 1 h 1"/>
                  <a:gd name="T52" fmla="*/ 5 w 9"/>
                  <a:gd name="T53" fmla="*/ 1 h 1"/>
                  <a:gd name="T54" fmla="*/ 5 w 9"/>
                  <a:gd name="T55" fmla="*/ 1 h 1"/>
                  <a:gd name="T56" fmla="*/ 5 w 9"/>
                  <a:gd name="T57" fmla="*/ 1 h 1"/>
                  <a:gd name="T58" fmla="*/ 5 w 9"/>
                  <a:gd name="T59" fmla="*/ 1 h 1"/>
                  <a:gd name="T60" fmla="*/ 5 w 9"/>
                  <a:gd name="T61" fmla="*/ 1 h 1"/>
                  <a:gd name="T62" fmla="*/ 6 w 9"/>
                  <a:gd name="T63" fmla="*/ 1 h 1"/>
                  <a:gd name="T64" fmla="*/ 6 w 9"/>
                  <a:gd name="T65" fmla="*/ 1 h 1"/>
                  <a:gd name="T66" fmla="*/ 6 w 9"/>
                  <a:gd name="T67" fmla="*/ 1 h 1"/>
                  <a:gd name="T68" fmla="*/ 6 w 9"/>
                  <a:gd name="T69" fmla="*/ 1 h 1"/>
                  <a:gd name="T70" fmla="*/ 7 w 9"/>
                  <a:gd name="T71" fmla="*/ 1 h 1"/>
                  <a:gd name="T72" fmla="*/ 7 w 9"/>
                  <a:gd name="T73" fmla="*/ 1 h 1"/>
                  <a:gd name="T74" fmla="*/ 7 w 9"/>
                  <a:gd name="T75" fmla="*/ 0 h 1"/>
                  <a:gd name="T76" fmla="*/ 7 w 9"/>
                  <a:gd name="T77" fmla="*/ 0 h 1"/>
                  <a:gd name="T78" fmla="*/ 7 w 9"/>
                  <a:gd name="T79" fmla="*/ 0 h 1"/>
                  <a:gd name="T80" fmla="*/ 7 w 9"/>
                  <a:gd name="T81" fmla="*/ 1 h 1"/>
                  <a:gd name="T82" fmla="*/ 7 w 9"/>
                  <a:gd name="T83" fmla="*/ 1 h 1"/>
                  <a:gd name="T84" fmla="*/ 7 w 9"/>
                  <a:gd name="T85" fmla="*/ 1 h 1"/>
                  <a:gd name="T86" fmla="*/ 8 w 9"/>
                  <a:gd name="T87" fmla="*/ 1 h 1"/>
                  <a:gd name="T88" fmla="*/ 8 w 9"/>
                  <a:gd name="T89" fmla="*/ 1 h 1"/>
                  <a:gd name="T90" fmla="*/ 8 w 9"/>
                  <a:gd name="T91" fmla="*/ 1 h 1"/>
                  <a:gd name="T92" fmla="*/ 9 w 9"/>
                  <a:gd name="T93" fmla="*/ 1 h 1"/>
                  <a:gd name="T94" fmla="*/ 9 w 9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76" name="Freeform 350"/>
              <p:cNvSpPr>
                <a:spLocks/>
              </p:cNvSpPr>
              <p:nvPr/>
            </p:nvSpPr>
            <p:spPr bwMode="auto">
              <a:xfrm>
                <a:off x="3119" y="3883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0 w 8"/>
                  <a:gd name="T5" fmla="*/ 1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1 h 1"/>
                  <a:gd name="T12" fmla="*/ 1 w 8"/>
                  <a:gd name="T13" fmla="*/ 1 h 1"/>
                  <a:gd name="T14" fmla="*/ 1 w 8"/>
                  <a:gd name="T15" fmla="*/ 1 h 1"/>
                  <a:gd name="T16" fmla="*/ 1 w 8"/>
                  <a:gd name="T17" fmla="*/ 1 h 1"/>
                  <a:gd name="T18" fmla="*/ 1 w 8"/>
                  <a:gd name="T19" fmla="*/ 1 h 1"/>
                  <a:gd name="T20" fmla="*/ 1 w 8"/>
                  <a:gd name="T21" fmla="*/ 1 h 1"/>
                  <a:gd name="T22" fmla="*/ 2 w 8"/>
                  <a:gd name="T23" fmla="*/ 1 h 1"/>
                  <a:gd name="T24" fmla="*/ 2 w 8"/>
                  <a:gd name="T25" fmla="*/ 0 h 1"/>
                  <a:gd name="T26" fmla="*/ 2 w 8"/>
                  <a:gd name="T27" fmla="*/ 1 h 1"/>
                  <a:gd name="T28" fmla="*/ 2 w 8"/>
                  <a:gd name="T29" fmla="*/ 1 h 1"/>
                  <a:gd name="T30" fmla="*/ 3 w 8"/>
                  <a:gd name="T31" fmla="*/ 1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0 h 1"/>
                  <a:gd name="T40" fmla="*/ 3 w 8"/>
                  <a:gd name="T41" fmla="*/ 0 h 1"/>
                  <a:gd name="T42" fmla="*/ 4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1 h 1"/>
                  <a:gd name="T52" fmla="*/ 5 w 8"/>
                  <a:gd name="T53" fmla="*/ 0 h 1"/>
                  <a:gd name="T54" fmla="*/ 5 w 8"/>
                  <a:gd name="T55" fmla="*/ 1 h 1"/>
                  <a:gd name="T56" fmla="*/ 5 w 8"/>
                  <a:gd name="T57" fmla="*/ 1 h 1"/>
                  <a:gd name="T58" fmla="*/ 5 w 8"/>
                  <a:gd name="T59" fmla="*/ 1 h 1"/>
                  <a:gd name="T60" fmla="*/ 5 w 8"/>
                  <a:gd name="T61" fmla="*/ 1 h 1"/>
                  <a:gd name="T62" fmla="*/ 5 w 8"/>
                  <a:gd name="T63" fmla="*/ 1 h 1"/>
                  <a:gd name="T64" fmla="*/ 6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1 h 1"/>
                  <a:gd name="T76" fmla="*/ 7 w 8"/>
                  <a:gd name="T77" fmla="*/ 1 h 1"/>
                  <a:gd name="T78" fmla="*/ 7 w 8"/>
                  <a:gd name="T79" fmla="*/ 1 h 1"/>
                  <a:gd name="T80" fmla="*/ 7 w 8"/>
                  <a:gd name="T81" fmla="*/ 1 h 1"/>
                  <a:gd name="T82" fmla="*/ 7 w 8"/>
                  <a:gd name="T83" fmla="*/ 1 h 1"/>
                  <a:gd name="T84" fmla="*/ 7 w 8"/>
                  <a:gd name="T85" fmla="*/ 1 h 1"/>
                  <a:gd name="T86" fmla="*/ 8 w 8"/>
                  <a:gd name="T87" fmla="*/ 1 h 1"/>
                  <a:gd name="T88" fmla="*/ 8 w 8"/>
                  <a:gd name="T89" fmla="*/ 1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77" name="Freeform 351"/>
              <p:cNvSpPr>
                <a:spLocks/>
              </p:cNvSpPr>
              <p:nvPr/>
            </p:nvSpPr>
            <p:spPr bwMode="auto">
              <a:xfrm>
                <a:off x="3127" y="3883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1 w 8"/>
                  <a:gd name="T5" fmla="*/ 1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1 h 1"/>
                  <a:gd name="T12" fmla="*/ 1 w 8"/>
                  <a:gd name="T13" fmla="*/ 1 h 1"/>
                  <a:gd name="T14" fmla="*/ 2 w 8"/>
                  <a:gd name="T15" fmla="*/ 1 h 1"/>
                  <a:gd name="T16" fmla="*/ 2 w 8"/>
                  <a:gd name="T17" fmla="*/ 1 h 1"/>
                  <a:gd name="T18" fmla="*/ 2 w 8"/>
                  <a:gd name="T19" fmla="*/ 1 h 1"/>
                  <a:gd name="T20" fmla="*/ 2 w 8"/>
                  <a:gd name="T21" fmla="*/ 0 h 1"/>
                  <a:gd name="T22" fmla="*/ 3 w 8"/>
                  <a:gd name="T23" fmla="*/ 0 h 1"/>
                  <a:gd name="T24" fmla="*/ 3 w 8"/>
                  <a:gd name="T25" fmla="*/ 0 h 1"/>
                  <a:gd name="T26" fmla="*/ 3 w 8"/>
                  <a:gd name="T27" fmla="*/ 1 h 1"/>
                  <a:gd name="T28" fmla="*/ 3 w 8"/>
                  <a:gd name="T29" fmla="*/ 1 h 1"/>
                  <a:gd name="T30" fmla="*/ 3 w 8"/>
                  <a:gd name="T31" fmla="*/ 1 h 1"/>
                  <a:gd name="T32" fmla="*/ 3 w 8"/>
                  <a:gd name="T33" fmla="*/ 0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4 w 8"/>
                  <a:gd name="T41" fmla="*/ 1 h 1"/>
                  <a:gd name="T42" fmla="*/ 4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5 w 8"/>
                  <a:gd name="T51" fmla="*/ 1 h 1"/>
                  <a:gd name="T52" fmla="*/ 5 w 8"/>
                  <a:gd name="T53" fmla="*/ 1 h 1"/>
                  <a:gd name="T54" fmla="*/ 5 w 8"/>
                  <a:gd name="T55" fmla="*/ 1 h 1"/>
                  <a:gd name="T56" fmla="*/ 5 w 8"/>
                  <a:gd name="T57" fmla="*/ 1 h 1"/>
                  <a:gd name="T58" fmla="*/ 5 w 8"/>
                  <a:gd name="T59" fmla="*/ 1 h 1"/>
                  <a:gd name="T60" fmla="*/ 5 w 8"/>
                  <a:gd name="T61" fmla="*/ 1 h 1"/>
                  <a:gd name="T62" fmla="*/ 5 w 8"/>
                  <a:gd name="T63" fmla="*/ 1 h 1"/>
                  <a:gd name="T64" fmla="*/ 6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7 w 8"/>
                  <a:gd name="T75" fmla="*/ 1 h 1"/>
                  <a:gd name="T76" fmla="*/ 7 w 8"/>
                  <a:gd name="T77" fmla="*/ 1 h 1"/>
                  <a:gd name="T78" fmla="*/ 7 w 8"/>
                  <a:gd name="T79" fmla="*/ 1 h 1"/>
                  <a:gd name="T80" fmla="*/ 7 w 8"/>
                  <a:gd name="T81" fmla="*/ 1 h 1"/>
                  <a:gd name="T82" fmla="*/ 7 w 8"/>
                  <a:gd name="T83" fmla="*/ 1 h 1"/>
                  <a:gd name="T84" fmla="*/ 7 w 8"/>
                  <a:gd name="T85" fmla="*/ 1 h 1"/>
                  <a:gd name="T86" fmla="*/ 8 w 8"/>
                  <a:gd name="T87" fmla="*/ 1 h 1"/>
                  <a:gd name="T88" fmla="*/ 8 w 8"/>
                  <a:gd name="T89" fmla="*/ 1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78" name="Freeform 352"/>
              <p:cNvSpPr>
                <a:spLocks/>
              </p:cNvSpPr>
              <p:nvPr/>
            </p:nvSpPr>
            <p:spPr bwMode="auto">
              <a:xfrm>
                <a:off x="3135" y="3883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0 w 8"/>
                  <a:gd name="T5" fmla="*/ 1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0 h 1"/>
                  <a:gd name="T12" fmla="*/ 1 w 8"/>
                  <a:gd name="T13" fmla="*/ 0 h 1"/>
                  <a:gd name="T14" fmla="*/ 2 w 8"/>
                  <a:gd name="T15" fmla="*/ 1 h 1"/>
                  <a:gd name="T16" fmla="*/ 2 w 8"/>
                  <a:gd name="T17" fmla="*/ 1 h 1"/>
                  <a:gd name="T18" fmla="*/ 2 w 8"/>
                  <a:gd name="T19" fmla="*/ 1 h 1"/>
                  <a:gd name="T20" fmla="*/ 2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1 h 1"/>
                  <a:gd name="T30" fmla="*/ 2 w 8"/>
                  <a:gd name="T31" fmla="*/ 1 h 1"/>
                  <a:gd name="T32" fmla="*/ 2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3 w 8"/>
                  <a:gd name="T41" fmla="*/ 1 h 1"/>
                  <a:gd name="T42" fmla="*/ 3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0 h 1"/>
                  <a:gd name="T50" fmla="*/ 4 w 8"/>
                  <a:gd name="T51" fmla="*/ 1 h 1"/>
                  <a:gd name="T52" fmla="*/ 4 w 8"/>
                  <a:gd name="T53" fmla="*/ 1 h 1"/>
                  <a:gd name="T54" fmla="*/ 5 w 8"/>
                  <a:gd name="T55" fmla="*/ 1 h 1"/>
                  <a:gd name="T56" fmla="*/ 5 w 8"/>
                  <a:gd name="T57" fmla="*/ 1 h 1"/>
                  <a:gd name="T58" fmla="*/ 5 w 8"/>
                  <a:gd name="T59" fmla="*/ 1 h 1"/>
                  <a:gd name="T60" fmla="*/ 5 w 8"/>
                  <a:gd name="T61" fmla="*/ 1 h 1"/>
                  <a:gd name="T62" fmla="*/ 5 w 8"/>
                  <a:gd name="T63" fmla="*/ 1 h 1"/>
                  <a:gd name="T64" fmla="*/ 5 w 8"/>
                  <a:gd name="T65" fmla="*/ 1 h 1"/>
                  <a:gd name="T66" fmla="*/ 5 w 8"/>
                  <a:gd name="T67" fmla="*/ 1 h 1"/>
                  <a:gd name="T68" fmla="*/ 5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1 h 1"/>
                  <a:gd name="T76" fmla="*/ 6 w 8"/>
                  <a:gd name="T77" fmla="*/ 1 h 1"/>
                  <a:gd name="T78" fmla="*/ 6 w 8"/>
                  <a:gd name="T79" fmla="*/ 1 h 1"/>
                  <a:gd name="T80" fmla="*/ 7 w 8"/>
                  <a:gd name="T81" fmla="*/ 1 h 1"/>
                  <a:gd name="T82" fmla="*/ 7 w 8"/>
                  <a:gd name="T83" fmla="*/ 1 h 1"/>
                  <a:gd name="T84" fmla="*/ 7 w 8"/>
                  <a:gd name="T85" fmla="*/ 1 h 1"/>
                  <a:gd name="T86" fmla="*/ 7 w 8"/>
                  <a:gd name="T87" fmla="*/ 1 h 1"/>
                  <a:gd name="T88" fmla="*/ 7 w 8"/>
                  <a:gd name="T89" fmla="*/ 1 h 1"/>
                  <a:gd name="T90" fmla="*/ 8 w 8"/>
                  <a:gd name="T91" fmla="*/ 0 h 1"/>
                  <a:gd name="T92" fmla="*/ 8 w 8"/>
                  <a:gd name="T93" fmla="*/ 0 h 1"/>
                  <a:gd name="T94" fmla="*/ 8 w 8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79" name="Freeform 353"/>
              <p:cNvSpPr>
                <a:spLocks/>
              </p:cNvSpPr>
              <p:nvPr/>
            </p:nvSpPr>
            <p:spPr bwMode="auto">
              <a:xfrm>
                <a:off x="3143" y="3883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1 h 1"/>
                  <a:gd name="T4" fmla="*/ 0 w 9"/>
                  <a:gd name="T5" fmla="*/ 1 h 1"/>
                  <a:gd name="T6" fmla="*/ 1 w 9"/>
                  <a:gd name="T7" fmla="*/ 1 h 1"/>
                  <a:gd name="T8" fmla="*/ 1 w 9"/>
                  <a:gd name="T9" fmla="*/ 1 h 1"/>
                  <a:gd name="T10" fmla="*/ 1 w 9"/>
                  <a:gd name="T11" fmla="*/ 1 h 1"/>
                  <a:gd name="T12" fmla="*/ 1 w 9"/>
                  <a:gd name="T13" fmla="*/ 1 h 1"/>
                  <a:gd name="T14" fmla="*/ 2 w 9"/>
                  <a:gd name="T15" fmla="*/ 1 h 1"/>
                  <a:gd name="T16" fmla="*/ 2 w 9"/>
                  <a:gd name="T17" fmla="*/ 1 h 1"/>
                  <a:gd name="T18" fmla="*/ 2 w 9"/>
                  <a:gd name="T19" fmla="*/ 1 h 1"/>
                  <a:gd name="T20" fmla="*/ 2 w 9"/>
                  <a:gd name="T21" fmla="*/ 1 h 1"/>
                  <a:gd name="T22" fmla="*/ 2 w 9"/>
                  <a:gd name="T23" fmla="*/ 1 h 1"/>
                  <a:gd name="T24" fmla="*/ 2 w 9"/>
                  <a:gd name="T25" fmla="*/ 1 h 1"/>
                  <a:gd name="T26" fmla="*/ 3 w 9"/>
                  <a:gd name="T27" fmla="*/ 1 h 1"/>
                  <a:gd name="T28" fmla="*/ 3 w 9"/>
                  <a:gd name="T29" fmla="*/ 1 h 1"/>
                  <a:gd name="T30" fmla="*/ 3 w 9"/>
                  <a:gd name="T31" fmla="*/ 1 h 1"/>
                  <a:gd name="T32" fmla="*/ 3 w 9"/>
                  <a:gd name="T33" fmla="*/ 1 h 1"/>
                  <a:gd name="T34" fmla="*/ 4 w 9"/>
                  <a:gd name="T35" fmla="*/ 1 h 1"/>
                  <a:gd name="T36" fmla="*/ 4 w 9"/>
                  <a:gd name="T37" fmla="*/ 1 h 1"/>
                  <a:gd name="T38" fmla="*/ 4 w 9"/>
                  <a:gd name="T39" fmla="*/ 1 h 1"/>
                  <a:gd name="T40" fmla="*/ 4 w 9"/>
                  <a:gd name="T41" fmla="*/ 1 h 1"/>
                  <a:gd name="T42" fmla="*/ 4 w 9"/>
                  <a:gd name="T43" fmla="*/ 1 h 1"/>
                  <a:gd name="T44" fmla="*/ 4 w 9"/>
                  <a:gd name="T45" fmla="*/ 1 h 1"/>
                  <a:gd name="T46" fmla="*/ 5 w 9"/>
                  <a:gd name="T47" fmla="*/ 1 h 1"/>
                  <a:gd name="T48" fmla="*/ 5 w 9"/>
                  <a:gd name="T49" fmla="*/ 1 h 1"/>
                  <a:gd name="T50" fmla="*/ 5 w 9"/>
                  <a:gd name="T51" fmla="*/ 1 h 1"/>
                  <a:gd name="T52" fmla="*/ 5 w 9"/>
                  <a:gd name="T53" fmla="*/ 1 h 1"/>
                  <a:gd name="T54" fmla="*/ 5 w 9"/>
                  <a:gd name="T55" fmla="*/ 1 h 1"/>
                  <a:gd name="T56" fmla="*/ 5 w 9"/>
                  <a:gd name="T57" fmla="*/ 1 h 1"/>
                  <a:gd name="T58" fmla="*/ 5 w 9"/>
                  <a:gd name="T59" fmla="*/ 1 h 1"/>
                  <a:gd name="T60" fmla="*/ 5 w 9"/>
                  <a:gd name="T61" fmla="*/ 1 h 1"/>
                  <a:gd name="T62" fmla="*/ 6 w 9"/>
                  <a:gd name="T63" fmla="*/ 1 h 1"/>
                  <a:gd name="T64" fmla="*/ 6 w 9"/>
                  <a:gd name="T65" fmla="*/ 1 h 1"/>
                  <a:gd name="T66" fmla="*/ 6 w 9"/>
                  <a:gd name="T67" fmla="*/ 1 h 1"/>
                  <a:gd name="T68" fmla="*/ 6 w 9"/>
                  <a:gd name="T69" fmla="*/ 1 h 1"/>
                  <a:gd name="T70" fmla="*/ 7 w 9"/>
                  <a:gd name="T71" fmla="*/ 1 h 1"/>
                  <a:gd name="T72" fmla="*/ 7 w 9"/>
                  <a:gd name="T73" fmla="*/ 1 h 1"/>
                  <a:gd name="T74" fmla="*/ 7 w 9"/>
                  <a:gd name="T75" fmla="*/ 1 h 1"/>
                  <a:gd name="T76" fmla="*/ 7 w 9"/>
                  <a:gd name="T77" fmla="*/ 1 h 1"/>
                  <a:gd name="T78" fmla="*/ 7 w 9"/>
                  <a:gd name="T79" fmla="*/ 1 h 1"/>
                  <a:gd name="T80" fmla="*/ 7 w 9"/>
                  <a:gd name="T81" fmla="*/ 1 h 1"/>
                  <a:gd name="T82" fmla="*/ 8 w 9"/>
                  <a:gd name="T83" fmla="*/ 1 h 1"/>
                  <a:gd name="T84" fmla="*/ 8 w 9"/>
                  <a:gd name="T85" fmla="*/ 1 h 1"/>
                  <a:gd name="T86" fmla="*/ 8 w 9"/>
                  <a:gd name="T87" fmla="*/ 1 h 1"/>
                  <a:gd name="T88" fmla="*/ 9 w 9"/>
                  <a:gd name="T89" fmla="*/ 1 h 1"/>
                  <a:gd name="T90" fmla="*/ 9 w 9"/>
                  <a:gd name="T91" fmla="*/ 1 h 1"/>
                  <a:gd name="T92" fmla="*/ 9 w 9"/>
                  <a:gd name="T93" fmla="*/ 1 h 1"/>
                  <a:gd name="T94" fmla="*/ 9 w 9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80" name="Freeform 354"/>
              <p:cNvSpPr>
                <a:spLocks/>
              </p:cNvSpPr>
              <p:nvPr/>
            </p:nvSpPr>
            <p:spPr bwMode="auto">
              <a:xfrm>
                <a:off x="3152" y="3884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1 w 8"/>
                  <a:gd name="T3" fmla="*/ 1 w 8"/>
                  <a:gd name="T4" fmla="*/ 1 w 8"/>
                  <a:gd name="T5" fmla="*/ 1 w 8"/>
                  <a:gd name="T6" fmla="*/ 1 w 8"/>
                  <a:gd name="T7" fmla="*/ 1 w 8"/>
                  <a:gd name="T8" fmla="*/ 1 w 8"/>
                  <a:gd name="T9" fmla="*/ 2 w 8"/>
                  <a:gd name="T10" fmla="*/ 2 w 8"/>
                  <a:gd name="T11" fmla="*/ 2 w 8"/>
                  <a:gd name="T12" fmla="*/ 2 w 8"/>
                  <a:gd name="T13" fmla="*/ 2 w 8"/>
                  <a:gd name="T14" fmla="*/ 2 w 8"/>
                  <a:gd name="T15" fmla="*/ 3 w 8"/>
                  <a:gd name="T16" fmla="*/ 3 w 8"/>
                  <a:gd name="T17" fmla="*/ 3 w 8"/>
                  <a:gd name="T18" fmla="*/ 3 w 8"/>
                  <a:gd name="T19" fmla="*/ 3 w 8"/>
                  <a:gd name="T20" fmla="*/ 4 w 8"/>
                  <a:gd name="T21" fmla="*/ 4 w 8"/>
                  <a:gd name="T22" fmla="*/ 4 w 8"/>
                  <a:gd name="T23" fmla="*/ 4 w 8"/>
                  <a:gd name="T24" fmla="*/ 4 w 8"/>
                  <a:gd name="T25" fmla="*/ 5 w 8"/>
                  <a:gd name="T26" fmla="*/ 5 w 8"/>
                  <a:gd name="T27" fmla="*/ 5 w 8"/>
                  <a:gd name="T28" fmla="*/ 5 w 8"/>
                  <a:gd name="T29" fmla="*/ 6 w 8"/>
                  <a:gd name="T30" fmla="*/ 6 w 8"/>
                  <a:gd name="T31" fmla="*/ 6 w 8"/>
                  <a:gd name="T32" fmla="*/ 6 w 8"/>
                  <a:gd name="T33" fmla="*/ 6 w 8"/>
                  <a:gd name="T34" fmla="*/ 6 w 8"/>
                  <a:gd name="T35" fmla="*/ 6 w 8"/>
                  <a:gd name="T36" fmla="*/ 7 w 8"/>
                  <a:gd name="T37" fmla="*/ 7 w 8"/>
                  <a:gd name="T38" fmla="*/ 7 w 8"/>
                  <a:gd name="T39" fmla="*/ 7 w 8"/>
                  <a:gd name="T40" fmla="*/ 7 w 8"/>
                  <a:gd name="T41" fmla="*/ 8 w 8"/>
                  <a:gd name="T42" fmla="*/ 8 w 8"/>
                  <a:gd name="T43" fmla="*/ 8 w 8"/>
                  <a:gd name="T44" fmla="*/ 8 w 8"/>
                  <a:gd name="T45" fmla="*/ 8 w 8"/>
                  <a:gd name="T46" fmla="*/ 8 w 8"/>
                  <a:gd name="T47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81" name="Freeform 355"/>
              <p:cNvSpPr>
                <a:spLocks/>
              </p:cNvSpPr>
              <p:nvPr/>
            </p:nvSpPr>
            <p:spPr bwMode="auto">
              <a:xfrm>
                <a:off x="3160" y="3884"/>
                <a:ext cx="9" cy="0"/>
              </a:xfrm>
              <a:custGeom>
                <a:avLst/>
                <a:gdLst>
                  <a:gd name="T0" fmla="*/ 0 w 9"/>
                  <a:gd name="T1" fmla="*/ 0 w 9"/>
                  <a:gd name="T2" fmla="*/ 1 w 9"/>
                  <a:gd name="T3" fmla="*/ 1 w 9"/>
                  <a:gd name="T4" fmla="*/ 1 w 9"/>
                  <a:gd name="T5" fmla="*/ 1 w 9"/>
                  <a:gd name="T6" fmla="*/ 1 w 9"/>
                  <a:gd name="T7" fmla="*/ 1 w 9"/>
                  <a:gd name="T8" fmla="*/ 2 w 9"/>
                  <a:gd name="T9" fmla="*/ 2 w 9"/>
                  <a:gd name="T10" fmla="*/ 2 w 9"/>
                  <a:gd name="T11" fmla="*/ 2 w 9"/>
                  <a:gd name="T12" fmla="*/ 3 w 9"/>
                  <a:gd name="T13" fmla="*/ 3 w 9"/>
                  <a:gd name="T14" fmla="*/ 3 w 9"/>
                  <a:gd name="T15" fmla="*/ 3 w 9"/>
                  <a:gd name="T16" fmla="*/ 3 w 9"/>
                  <a:gd name="T17" fmla="*/ 3 w 9"/>
                  <a:gd name="T18" fmla="*/ 3 w 9"/>
                  <a:gd name="T19" fmla="*/ 3 w 9"/>
                  <a:gd name="T20" fmla="*/ 3 w 9"/>
                  <a:gd name="T21" fmla="*/ 4 w 9"/>
                  <a:gd name="T22" fmla="*/ 4 w 9"/>
                  <a:gd name="T23" fmla="*/ 4 w 9"/>
                  <a:gd name="T24" fmla="*/ 5 w 9"/>
                  <a:gd name="T25" fmla="*/ 5 w 9"/>
                  <a:gd name="T26" fmla="*/ 5 w 9"/>
                  <a:gd name="T27" fmla="*/ 5 w 9"/>
                  <a:gd name="T28" fmla="*/ 5 w 9"/>
                  <a:gd name="T29" fmla="*/ 5 w 9"/>
                  <a:gd name="T30" fmla="*/ 5 w 9"/>
                  <a:gd name="T31" fmla="*/ 6 w 9"/>
                  <a:gd name="T32" fmla="*/ 6 w 9"/>
                  <a:gd name="T33" fmla="*/ 6 w 9"/>
                  <a:gd name="T34" fmla="*/ 6 w 9"/>
                  <a:gd name="T35" fmla="*/ 7 w 9"/>
                  <a:gd name="T36" fmla="*/ 7 w 9"/>
                  <a:gd name="T37" fmla="*/ 7 w 9"/>
                  <a:gd name="T38" fmla="*/ 7 w 9"/>
                  <a:gd name="T39" fmla="*/ 7 w 9"/>
                  <a:gd name="T40" fmla="*/ 7 w 9"/>
                  <a:gd name="T41" fmla="*/ 8 w 9"/>
                  <a:gd name="T42" fmla="*/ 8 w 9"/>
                  <a:gd name="T43" fmla="*/ 8 w 9"/>
                  <a:gd name="T44" fmla="*/ 8 w 9"/>
                  <a:gd name="T45" fmla="*/ 8 w 9"/>
                  <a:gd name="T46" fmla="*/ 8 w 9"/>
                  <a:gd name="T47" fmla="*/ 9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82" name="Freeform 356"/>
              <p:cNvSpPr>
                <a:spLocks/>
              </p:cNvSpPr>
              <p:nvPr/>
            </p:nvSpPr>
            <p:spPr bwMode="auto">
              <a:xfrm>
                <a:off x="3169" y="3884"/>
                <a:ext cx="7" cy="0"/>
              </a:xfrm>
              <a:custGeom>
                <a:avLst/>
                <a:gdLst>
                  <a:gd name="T0" fmla="*/ 0 w 7"/>
                  <a:gd name="T1" fmla="*/ 0 w 7"/>
                  <a:gd name="T2" fmla="*/ 0 w 7"/>
                  <a:gd name="T3" fmla="*/ 0 w 7"/>
                  <a:gd name="T4" fmla="*/ 0 w 7"/>
                  <a:gd name="T5" fmla="*/ 1 w 7"/>
                  <a:gd name="T6" fmla="*/ 1 w 7"/>
                  <a:gd name="T7" fmla="*/ 1 w 7"/>
                  <a:gd name="T8" fmla="*/ 1 w 7"/>
                  <a:gd name="T9" fmla="*/ 1 w 7"/>
                  <a:gd name="T10" fmla="*/ 1 w 7"/>
                  <a:gd name="T11" fmla="*/ 1 w 7"/>
                  <a:gd name="T12" fmla="*/ 1 w 7"/>
                  <a:gd name="T13" fmla="*/ 2 w 7"/>
                  <a:gd name="T14" fmla="*/ 2 w 7"/>
                  <a:gd name="T15" fmla="*/ 2 w 7"/>
                  <a:gd name="T16" fmla="*/ 2 w 7"/>
                  <a:gd name="T17" fmla="*/ 3 w 7"/>
                  <a:gd name="T18" fmla="*/ 3 w 7"/>
                  <a:gd name="T19" fmla="*/ 3 w 7"/>
                  <a:gd name="T20" fmla="*/ 3 w 7"/>
                  <a:gd name="T21" fmla="*/ 3 w 7"/>
                  <a:gd name="T22" fmla="*/ 3 w 7"/>
                  <a:gd name="T23" fmla="*/ 4 w 7"/>
                  <a:gd name="T24" fmla="*/ 4 w 7"/>
                  <a:gd name="T25" fmla="*/ 4 w 7"/>
                  <a:gd name="T26" fmla="*/ 4 w 7"/>
                  <a:gd name="T27" fmla="*/ 4 w 7"/>
                  <a:gd name="T28" fmla="*/ 5 w 7"/>
                  <a:gd name="T29" fmla="*/ 5 w 7"/>
                  <a:gd name="T30" fmla="*/ 5 w 7"/>
                  <a:gd name="T31" fmla="*/ 5 w 7"/>
                  <a:gd name="T32" fmla="*/ 5 w 7"/>
                  <a:gd name="T33" fmla="*/ 5 w 7"/>
                  <a:gd name="T34" fmla="*/ 5 w 7"/>
                  <a:gd name="T35" fmla="*/ 5 w 7"/>
                  <a:gd name="T36" fmla="*/ 6 w 7"/>
                  <a:gd name="T37" fmla="*/ 6 w 7"/>
                  <a:gd name="T38" fmla="*/ 6 w 7"/>
                  <a:gd name="T39" fmla="*/ 6 w 7"/>
                  <a:gd name="T40" fmla="*/ 6 w 7"/>
                  <a:gd name="T41" fmla="*/ 6 w 7"/>
                  <a:gd name="T42" fmla="*/ 7 w 7"/>
                  <a:gd name="T43" fmla="*/ 7 w 7"/>
                  <a:gd name="T44" fmla="*/ 7 w 7"/>
                  <a:gd name="T45" fmla="*/ 7 w 7"/>
                  <a:gd name="T46" fmla="*/ 7 w 7"/>
                  <a:gd name="T47" fmla="*/ 7 w 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83" name="Freeform 357"/>
              <p:cNvSpPr>
                <a:spLocks/>
              </p:cNvSpPr>
              <p:nvPr/>
            </p:nvSpPr>
            <p:spPr bwMode="auto">
              <a:xfrm>
                <a:off x="3176" y="3884"/>
                <a:ext cx="8" cy="0"/>
              </a:xfrm>
              <a:custGeom>
                <a:avLst/>
                <a:gdLst>
                  <a:gd name="T0" fmla="*/ 1 w 8"/>
                  <a:gd name="T1" fmla="*/ 1 w 8"/>
                  <a:gd name="T2" fmla="*/ 1 w 8"/>
                  <a:gd name="T3" fmla="*/ 1 w 8"/>
                  <a:gd name="T4" fmla="*/ 1 w 8"/>
                  <a:gd name="T5" fmla="*/ 2 w 8"/>
                  <a:gd name="T6" fmla="*/ 2 w 8"/>
                  <a:gd name="T7" fmla="*/ 2 w 8"/>
                  <a:gd name="T8" fmla="*/ 2 w 8"/>
                  <a:gd name="T9" fmla="*/ 2 w 8"/>
                  <a:gd name="T10" fmla="*/ 2 w 8"/>
                  <a:gd name="T11" fmla="*/ 2 w 8"/>
                  <a:gd name="T12" fmla="*/ 2 w 8"/>
                  <a:gd name="T13" fmla="*/ 2 w 8"/>
                  <a:gd name="T14" fmla="*/ 3 w 8"/>
                  <a:gd name="T15" fmla="*/ 3 w 8"/>
                  <a:gd name="T16" fmla="*/ 3 w 8"/>
                  <a:gd name="T17" fmla="*/ 4 w 8"/>
                  <a:gd name="T18" fmla="*/ 4 w 8"/>
                  <a:gd name="T19" fmla="*/ 4 w 8"/>
                  <a:gd name="T20" fmla="*/ 4 w 8"/>
                  <a:gd name="T21" fmla="*/ 4 w 8"/>
                  <a:gd name="T22" fmla="*/ 4 w 8"/>
                  <a:gd name="T23" fmla="*/ 4 w 8"/>
                  <a:gd name="T24" fmla="*/ 4 w 8"/>
                  <a:gd name="T25" fmla="*/ 5 w 8"/>
                  <a:gd name="T26" fmla="*/ 5 w 8"/>
                  <a:gd name="T27" fmla="*/ 5 w 8"/>
                  <a:gd name="T28" fmla="*/ 5 w 8"/>
                  <a:gd name="T29" fmla="*/ 5 w 8"/>
                  <a:gd name="T30" fmla="*/ 6 w 8"/>
                  <a:gd name="T31" fmla="*/ 6 w 8"/>
                  <a:gd name="T32" fmla="*/ 6 w 8"/>
                  <a:gd name="T33" fmla="*/ 6 w 8"/>
                  <a:gd name="T34" fmla="*/ 6 w 8"/>
                  <a:gd name="T35" fmla="*/ 6 w 8"/>
                  <a:gd name="T36" fmla="*/ 6 w 8"/>
                  <a:gd name="T37" fmla="*/ 7 w 8"/>
                  <a:gd name="T38" fmla="*/ 7 w 8"/>
                  <a:gd name="T39" fmla="*/ 7 w 8"/>
                  <a:gd name="T40" fmla="*/ 7 w 8"/>
                  <a:gd name="T41" fmla="*/ 7 w 8"/>
                  <a:gd name="T42" fmla="*/ 7 w 8"/>
                  <a:gd name="T43" fmla="*/ 8 w 8"/>
                  <a:gd name="T44" fmla="*/ 8 w 8"/>
                  <a:gd name="T45" fmla="*/ 8 w 8"/>
                  <a:gd name="T46" fmla="*/ 8 w 8"/>
                  <a:gd name="T47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84" name="Freeform 358"/>
              <p:cNvSpPr>
                <a:spLocks/>
              </p:cNvSpPr>
              <p:nvPr/>
            </p:nvSpPr>
            <p:spPr bwMode="auto">
              <a:xfrm>
                <a:off x="3184" y="3884"/>
                <a:ext cx="9" cy="0"/>
              </a:xfrm>
              <a:custGeom>
                <a:avLst/>
                <a:gdLst>
                  <a:gd name="T0" fmla="*/ 1 w 9"/>
                  <a:gd name="T1" fmla="*/ 1 w 9"/>
                  <a:gd name="T2" fmla="*/ 1 w 9"/>
                  <a:gd name="T3" fmla="*/ 1 w 9"/>
                  <a:gd name="T4" fmla="*/ 1 w 9"/>
                  <a:gd name="T5" fmla="*/ 1 w 9"/>
                  <a:gd name="T6" fmla="*/ 1 w 9"/>
                  <a:gd name="T7" fmla="*/ 1 w 9"/>
                  <a:gd name="T8" fmla="*/ 2 w 9"/>
                  <a:gd name="T9" fmla="*/ 2 w 9"/>
                  <a:gd name="T10" fmla="*/ 2 w 9"/>
                  <a:gd name="T11" fmla="*/ 3 w 9"/>
                  <a:gd name="T12" fmla="*/ 3 w 9"/>
                  <a:gd name="T13" fmla="*/ 3 w 9"/>
                  <a:gd name="T14" fmla="*/ 3 w 9"/>
                  <a:gd name="T15" fmla="*/ 4 w 9"/>
                  <a:gd name="T16" fmla="*/ 4 w 9"/>
                  <a:gd name="T17" fmla="*/ 4 w 9"/>
                  <a:gd name="T18" fmla="*/ 4 w 9"/>
                  <a:gd name="T19" fmla="*/ 4 w 9"/>
                  <a:gd name="T20" fmla="*/ 4 w 9"/>
                  <a:gd name="T21" fmla="*/ 4 w 9"/>
                  <a:gd name="T22" fmla="*/ 4 w 9"/>
                  <a:gd name="T23" fmla="*/ 5 w 9"/>
                  <a:gd name="T24" fmla="*/ 5 w 9"/>
                  <a:gd name="T25" fmla="*/ 5 w 9"/>
                  <a:gd name="T26" fmla="*/ 6 w 9"/>
                  <a:gd name="T27" fmla="*/ 6 w 9"/>
                  <a:gd name="T28" fmla="*/ 6 w 9"/>
                  <a:gd name="T29" fmla="*/ 6 w 9"/>
                  <a:gd name="T30" fmla="*/ 6 w 9"/>
                  <a:gd name="T31" fmla="*/ 6 w 9"/>
                  <a:gd name="T32" fmla="*/ 6 w 9"/>
                  <a:gd name="T33" fmla="*/ 7 w 9"/>
                  <a:gd name="T34" fmla="*/ 7 w 9"/>
                  <a:gd name="T35" fmla="*/ 7 w 9"/>
                  <a:gd name="T36" fmla="*/ 7 w 9"/>
                  <a:gd name="T37" fmla="*/ 7 w 9"/>
                  <a:gd name="T38" fmla="*/ 7 w 9"/>
                  <a:gd name="T39" fmla="*/ 8 w 9"/>
                  <a:gd name="T40" fmla="*/ 8 w 9"/>
                  <a:gd name="T41" fmla="*/ 8 w 9"/>
                  <a:gd name="T42" fmla="*/ 8 w 9"/>
                  <a:gd name="T43" fmla="*/ 8 w 9"/>
                  <a:gd name="T44" fmla="*/ 9 w 9"/>
                  <a:gd name="T45" fmla="*/ 9 w 9"/>
                  <a:gd name="T46" fmla="*/ 9 w 9"/>
                  <a:gd name="T47" fmla="*/ 9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85" name="Freeform 359"/>
              <p:cNvSpPr>
                <a:spLocks/>
              </p:cNvSpPr>
              <p:nvPr/>
            </p:nvSpPr>
            <p:spPr bwMode="auto">
              <a:xfrm>
                <a:off x="3193" y="3884"/>
                <a:ext cx="9" cy="0"/>
              </a:xfrm>
              <a:custGeom>
                <a:avLst/>
                <a:gdLst>
                  <a:gd name="T0" fmla="*/ 0 w 9"/>
                  <a:gd name="T1" fmla="*/ 0 w 9"/>
                  <a:gd name="T2" fmla="*/ 0 w 9"/>
                  <a:gd name="T3" fmla="*/ 1 w 9"/>
                  <a:gd name="T4" fmla="*/ 1 w 9"/>
                  <a:gd name="T5" fmla="*/ 1 w 9"/>
                  <a:gd name="T6" fmla="*/ 2 w 9"/>
                  <a:gd name="T7" fmla="*/ 2 w 9"/>
                  <a:gd name="T8" fmla="*/ 2 w 9"/>
                  <a:gd name="T9" fmla="*/ 2 w 9"/>
                  <a:gd name="T10" fmla="*/ 2 w 9"/>
                  <a:gd name="T11" fmla="*/ 2 w 9"/>
                  <a:gd name="T12" fmla="*/ 2 w 9"/>
                  <a:gd name="T13" fmla="*/ 2 w 9"/>
                  <a:gd name="T14" fmla="*/ 3 w 9"/>
                  <a:gd name="T15" fmla="*/ 3 w 9"/>
                  <a:gd name="T16" fmla="*/ 3 w 9"/>
                  <a:gd name="T17" fmla="*/ 3 w 9"/>
                  <a:gd name="T18" fmla="*/ 4 w 9"/>
                  <a:gd name="T19" fmla="*/ 4 w 9"/>
                  <a:gd name="T20" fmla="*/ 4 w 9"/>
                  <a:gd name="T21" fmla="*/ 4 w 9"/>
                  <a:gd name="T22" fmla="*/ 5 w 9"/>
                  <a:gd name="T23" fmla="*/ 5 w 9"/>
                  <a:gd name="T24" fmla="*/ 5 w 9"/>
                  <a:gd name="T25" fmla="*/ 5 w 9"/>
                  <a:gd name="T26" fmla="*/ 5 w 9"/>
                  <a:gd name="T27" fmla="*/ 5 w 9"/>
                  <a:gd name="T28" fmla="*/ 5 w 9"/>
                  <a:gd name="T29" fmla="*/ 5 w 9"/>
                  <a:gd name="T30" fmla="*/ 6 w 9"/>
                  <a:gd name="T31" fmla="*/ 6 w 9"/>
                  <a:gd name="T32" fmla="*/ 6 w 9"/>
                  <a:gd name="T33" fmla="*/ 6 w 9"/>
                  <a:gd name="T34" fmla="*/ 6 w 9"/>
                  <a:gd name="T35" fmla="*/ 7 w 9"/>
                  <a:gd name="T36" fmla="*/ 7 w 9"/>
                  <a:gd name="T37" fmla="*/ 7 w 9"/>
                  <a:gd name="T38" fmla="*/ 7 w 9"/>
                  <a:gd name="T39" fmla="*/ 7 w 9"/>
                  <a:gd name="T40" fmla="*/ 7 w 9"/>
                  <a:gd name="T41" fmla="*/ 7 w 9"/>
                  <a:gd name="T42" fmla="*/ 8 w 9"/>
                  <a:gd name="T43" fmla="*/ 8 w 9"/>
                  <a:gd name="T44" fmla="*/ 8 w 9"/>
                  <a:gd name="T45" fmla="*/ 8 w 9"/>
                  <a:gd name="T46" fmla="*/ 9 w 9"/>
                  <a:gd name="T47" fmla="*/ 9 w 9"/>
                  <a:gd name="T48" fmla="*/ 9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86" name="Freeform 360"/>
              <p:cNvSpPr>
                <a:spLocks/>
              </p:cNvSpPr>
              <p:nvPr/>
            </p:nvSpPr>
            <p:spPr bwMode="auto">
              <a:xfrm>
                <a:off x="3202" y="3884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0 w 8"/>
                  <a:gd name="T5" fmla="*/ 1 h 1"/>
                  <a:gd name="T6" fmla="*/ 1 w 8"/>
                  <a:gd name="T7" fmla="*/ 0 h 1"/>
                  <a:gd name="T8" fmla="*/ 1 w 8"/>
                  <a:gd name="T9" fmla="*/ 0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0 h 1"/>
                  <a:gd name="T16" fmla="*/ 1 w 8"/>
                  <a:gd name="T17" fmla="*/ 0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0 h 1"/>
                  <a:gd name="T24" fmla="*/ 2 w 8"/>
                  <a:gd name="T25" fmla="*/ 0 h 1"/>
                  <a:gd name="T26" fmla="*/ 2 w 8"/>
                  <a:gd name="T27" fmla="*/ 0 h 1"/>
                  <a:gd name="T28" fmla="*/ 2 w 8"/>
                  <a:gd name="T29" fmla="*/ 0 h 1"/>
                  <a:gd name="T30" fmla="*/ 3 w 8"/>
                  <a:gd name="T31" fmla="*/ 0 h 1"/>
                  <a:gd name="T32" fmla="*/ 3 w 8"/>
                  <a:gd name="T33" fmla="*/ 0 h 1"/>
                  <a:gd name="T34" fmla="*/ 3 w 8"/>
                  <a:gd name="T35" fmla="*/ 0 h 1"/>
                  <a:gd name="T36" fmla="*/ 3 w 8"/>
                  <a:gd name="T37" fmla="*/ 0 h 1"/>
                  <a:gd name="T38" fmla="*/ 3 w 8"/>
                  <a:gd name="T39" fmla="*/ 0 h 1"/>
                  <a:gd name="T40" fmla="*/ 3 w 8"/>
                  <a:gd name="T41" fmla="*/ 0 h 1"/>
                  <a:gd name="T42" fmla="*/ 3 w 8"/>
                  <a:gd name="T43" fmla="*/ 0 h 1"/>
                  <a:gd name="T44" fmla="*/ 4 w 8"/>
                  <a:gd name="T45" fmla="*/ 0 h 1"/>
                  <a:gd name="T46" fmla="*/ 4 w 8"/>
                  <a:gd name="T47" fmla="*/ 0 h 1"/>
                  <a:gd name="T48" fmla="*/ 4 w 8"/>
                  <a:gd name="T49" fmla="*/ 0 h 1"/>
                  <a:gd name="T50" fmla="*/ 4 w 8"/>
                  <a:gd name="T51" fmla="*/ 0 h 1"/>
                  <a:gd name="T52" fmla="*/ 4 w 8"/>
                  <a:gd name="T53" fmla="*/ 0 h 1"/>
                  <a:gd name="T54" fmla="*/ 5 w 8"/>
                  <a:gd name="T55" fmla="*/ 0 h 1"/>
                  <a:gd name="T56" fmla="*/ 5 w 8"/>
                  <a:gd name="T57" fmla="*/ 0 h 1"/>
                  <a:gd name="T58" fmla="*/ 5 w 8"/>
                  <a:gd name="T59" fmla="*/ 0 h 1"/>
                  <a:gd name="T60" fmla="*/ 5 w 8"/>
                  <a:gd name="T61" fmla="*/ 0 h 1"/>
                  <a:gd name="T62" fmla="*/ 5 w 8"/>
                  <a:gd name="T63" fmla="*/ 0 h 1"/>
                  <a:gd name="T64" fmla="*/ 6 w 8"/>
                  <a:gd name="T65" fmla="*/ 0 h 1"/>
                  <a:gd name="T66" fmla="*/ 6 w 8"/>
                  <a:gd name="T67" fmla="*/ 0 h 1"/>
                  <a:gd name="T68" fmla="*/ 6 w 8"/>
                  <a:gd name="T69" fmla="*/ 0 h 1"/>
                  <a:gd name="T70" fmla="*/ 6 w 8"/>
                  <a:gd name="T71" fmla="*/ 0 h 1"/>
                  <a:gd name="T72" fmla="*/ 6 w 8"/>
                  <a:gd name="T73" fmla="*/ 0 h 1"/>
                  <a:gd name="T74" fmla="*/ 6 w 8"/>
                  <a:gd name="T75" fmla="*/ 0 h 1"/>
                  <a:gd name="T76" fmla="*/ 6 w 8"/>
                  <a:gd name="T77" fmla="*/ 0 h 1"/>
                  <a:gd name="T78" fmla="*/ 7 w 8"/>
                  <a:gd name="T79" fmla="*/ 0 h 1"/>
                  <a:gd name="T80" fmla="*/ 7 w 8"/>
                  <a:gd name="T81" fmla="*/ 0 h 1"/>
                  <a:gd name="T82" fmla="*/ 7 w 8"/>
                  <a:gd name="T83" fmla="*/ 0 h 1"/>
                  <a:gd name="T84" fmla="*/ 7 w 8"/>
                  <a:gd name="T85" fmla="*/ 0 h 1"/>
                  <a:gd name="T86" fmla="*/ 7 w 8"/>
                  <a:gd name="T87" fmla="*/ 0 h 1"/>
                  <a:gd name="T88" fmla="*/ 8 w 8"/>
                  <a:gd name="T89" fmla="*/ 0 h 1"/>
                  <a:gd name="T90" fmla="*/ 8 w 8"/>
                  <a:gd name="T91" fmla="*/ 0 h 1"/>
                  <a:gd name="T92" fmla="*/ 8 w 8"/>
                  <a:gd name="T93" fmla="*/ 0 h 1"/>
                  <a:gd name="T94" fmla="*/ 8 w 8"/>
                  <a:gd name="T95" fmla="*/ 0 h 1"/>
                  <a:gd name="T96" fmla="*/ 8 w 8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87" name="Freeform 361"/>
              <p:cNvSpPr>
                <a:spLocks/>
              </p:cNvSpPr>
              <p:nvPr/>
            </p:nvSpPr>
            <p:spPr bwMode="auto">
              <a:xfrm>
                <a:off x="3210" y="3884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0 w 8"/>
                  <a:gd name="T3" fmla="*/ 1 w 8"/>
                  <a:gd name="T4" fmla="*/ 1 w 8"/>
                  <a:gd name="T5" fmla="*/ 1 w 8"/>
                  <a:gd name="T6" fmla="*/ 1 w 8"/>
                  <a:gd name="T7" fmla="*/ 1 w 8"/>
                  <a:gd name="T8" fmla="*/ 2 w 8"/>
                  <a:gd name="T9" fmla="*/ 2 w 8"/>
                  <a:gd name="T10" fmla="*/ 2 w 8"/>
                  <a:gd name="T11" fmla="*/ 2 w 8"/>
                  <a:gd name="T12" fmla="*/ 2 w 8"/>
                  <a:gd name="T13" fmla="*/ 3 w 8"/>
                  <a:gd name="T14" fmla="*/ 3 w 8"/>
                  <a:gd name="T15" fmla="*/ 3 w 8"/>
                  <a:gd name="T16" fmla="*/ 3 w 8"/>
                  <a:gd name="T17" fmla="*/ 3 w 8"/>
                  <a:gd name="T18" fmla="*/ 3 w 8"/>
                  <a:gd name="T19" fmla="*/ 4 w 8"/>
                  <a:gd name="T20" fmla="*/ 4 w 8"/>
                  <a:gd name="T21" fmla="*/ 4 w 8"/>
                  <a:gd name="T22" fmla="*/ 4 w 8"/>
                  <a:gd name="T23" fmla="*/ 5 w 8"/>
                  <a:gd name="T24" fmla="*/ 5 w 8"/>
                  <a:gd name="T25" fmla="*/ 5 w 8"/>
                  <a:gd name="T26" fmla="*/ 5 w 8"/>
                  <a:gd name="T27" fmla="*/ 5 w 8"/>
                  <a:gd name="T28" fmla="*/ 6 w 8"/>
                  <a:gd name="T29" fmla="*/ 6 w 8"/>
                  <a:gd name="T30" fmla="*/ 6 w 8"/>
                  <a:gd name="T31" fmla="*/ 6 w 8"/>
                  <a:gd name="T32" fmla="*/ 6 w 8"/>
                  <a:gd name="T33" fmla="*/ 6 w 8"/>
                  <a:gd name="T34" fmla="*/ 6 w 8"/>
                  <a:gd name="T35" fmla="*/ 7 w 8"/>
                  <a:gd name="T36" fmla="*/ 7 w 8"/>
                  <a:gd name="T37" fmla="*/ 7 w 8"/>
                  <a:gd name="T38" fmla="*/ 7 w 8"/>
                  <a:gd name="T39" fmla="*/ 7 w 8"/>
                  <a:gd name="T40" fmla="*/ 7 w 8"/>
                  <a:gd name="T41" fmla="*/ 8 w 8"/>
                  <a:gd name="T42" fmla="*/ 8 w 8"/>
                  <a:gd name="T43" fmla="*/ 8 w 8"/>
                  <a:gd name="T44" fmla="*/ 8 w 8"/>
                  <a:gd name="T45" fmla="*/ 8 w 8"/>
                  <a:gd name="T46" fmla="*/ 8 w 8"/>
                  <a:gd name="T47" fmla="*/ 8 w 8"/>
                  <a:gd name="T48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88" name="Freeform 362"/>
              <p:cNvSpPr>
                <a:spLocks/>
              </p:cNvSpPr>
              <p:nvPr/>
            </p:nvSpPr>
            <p:spPr bwMode="auto">
              <a:xfrm>
                <a:off x="3218" y="3884"/>
                <a:ext cx="9" cy="1"/>
              </a:xfrm>
              <a:custGeom>
                <a:avLst/>
                <a:gdLst>
                  <a:gd name="T0" fmla="*/ 1 w 9"/>
                  <a:gd name="T1" fmla="*/ 0 h 1"/>
                  <a:gd name="T2" fmla="*/ 1 w 9"/>
                  <a:gd name="T3" fmla="*/ 0 h 1"/>
                  <a:gd name="T4" fmla="*/ 1 w 9"/>
                  <a:gd name="T5" fmla="*/ 0 h 1"/>
                  <a:gd name="T6" fmla="*/ 1 w 9"/>
                  <a:gd name="T7" fmla="*/ 0 h 1"/>
                  <a:gd name="T8" fmla="*/ 1 w 9"/>
                  <a:gd name="T9" fmla="*/ 0 h 1"/>
                  <a:gd name="T10" fmla="*/ 2 w 9"/>
                  <a:gd name="T11" fmla="*/ 0 h 1"/>
                  <a:gd name="T12" fmla="*/ 2 w 9"/>
                  <a:gd name="T13" fmla="*/ 0 h 1"/>
                  <a:gd name="T14" fmla="*/ 2 w 9"/>
                  <a:gd name="T15" fmla="*/ 0 h 1"/>
                  <a:gd name="T16" fmla="*/ 2 w 9"/>
                  <a:gd name="T17" fmla="*/ 0 h 1"/>
                  <a:gd name="T18" fmla="*/ 2 w 9"/>
                  <a:gd name="T19" fmla="*/ 0 h 1"/>
                  <a:gd name="T20" fmla="*/ 3 w 9"/>
                  <a:gd name="T21" fmla="*/ 0 h 1"/>
                  <a:gd name="T22" fmla="*/ 3 w 9"/>
                  <a:gd name="T23" fmla="*/ 0 h 1"/>
                  <a:gd name="T24" fmla="*/ 3 w 9"/>
                  <a:gd name="T25" fmla="*/ 1 h 1"/>
                  <a:gd name="T26" fmla="*/ 3 w 9"/>
                  <a:gd name="T27" fmla="*/ 0 h 1"/>
                  <a:gd name="T28" fmla="*/ 3 w 9"/>
                  <a:gd name="T29" fmla="*/ 0 h 1"/>
                  <a:gd name="T30" fmla="*/ 3 w 9"/>
                  <a:gd name="T31" fmla="*/ 0 h 1"/>
                  <a:gd name="T32" fmla="*/ 3 w 9"/>
                  <a:gd name="T33" fmla="*/ 0 h 1"/>
                  <a:gd name="T34" fmla="*/ 4 w 9"/>
                  <a:gd name="T35" fmla="*/ 1 h 1"/>
                  <a:gd name="T36" fmla="*/ 4 w 9"/>
                  <a:gd name="T37" fmla="*/ 1 h 1"/>
                  <a:gd name="T38" fmla="*/ 4 w 9"/>
                  <a:gd name="T39" fmla="*/ 0 h 1"/>
                  <a:gd name="T40" fmla="*/ 4 w 9"/>
                  <a:gd name="T41" fmla="*/ 0 h 1"/>
                  <a:gd name="T42" fmla="*/ 5 w 9"/>
                  <a:gd name="T43" fmla="*/ 0 h 1"/>
                  <a:gd name="T44" fmla="*/ 5 w 9"/>
                  <a:gd name="T45" fmla="*/ 0 h 1"/>
                  <a:gd name="T46" fmla="*/ 5 w 9"/>
                  <a:gd name="T47" fmla="*/ 0 h 1"/>
                  <a:gd name="T48" fmla="*/ 5 w 9"/>
                  <a:gd name="T49" fmla="*/ 0 h 1"/>
                  <a:gd name="T50" fmla="*/ 5 w 9"/>
                  <a:gd name="T51" fmla="*/ 0 h 1"/>
                  <a:gd name="T52" fmla="*/ 5 w 9"/>
                  <a:gd name="T53" fmla="*/ 0 h 1"/>
                  <a:gd name="T54" fmla="*/ 5 w 9"/>
                  <a:gd name="T55" fmla="*/ 0 h 1"/>
                  <a:gd name="T56" fmla="*/ 6 w 9"/>
                  <a:gd name="T57" fmla="*/ 0 h 1"/>
                  <a:gd name="T58" fmla="*/ 6 w 9"/>
                  <a:gd name="T59" fmla="*/ 0 h 1"/>
                  <a:gd name="T60" fmla="*/ 6 w 9"/>
                  <a:gd name="T61" fmla="*/ 0 h 1"/>
                  <a:gd name="T62" fmla="*/ 6 w 9"/>
                  <a:gd name="T63" fmla="*/ 0 h 1"/>
                  <a:gd name="T64" fmla="*/ 6 w 9"/>
                  <a:gd name="T65" fmla="*/ 0 h 1"/>
                  <a:gd name="T66" fmla="*/ 6 w 9"/>
                  <a:gd name="T67" fmla="*/ 1 h 1"/>
                  <a:gd name="T68" fmla="*/ 6 w 9"/>
                  <a:gd name="T69" fmla="*/ 1 h 1"/>
                  <a:gd name="T70" fmla="*/ 7 w 9"/>
                  <a:gd name="T71" fmla="*/ 0 h 1"/>
                  <a:gd name="T72" fmla="*/ 7 w 9"/>
                  <a:gd name="T73" fmla="*/ 0 h 1"/>
                  <a:gd name="T74" fmla="*/ 7 w 9"/>
                  <a:gd name="T75" fmla="*/ 0 h 1"/>
                  <a:gd name="T76" fmla="*/ 7 w 9"/>
                  <a:gd name="T77" fmla="*/ 0 h 1"/>
                  <a:gd name="T78" fmla="*/ 8 w 9"/>
                  <a:gd name="T79" fmla="*/ 0 h 1"/>
                  <a:gd name="T80" fmla="*/ 8 w 9"/>
                  <a:gd name="T81" fmla="*/ 0 h 1"/>
                  <a:gd name="T82" fmla="*/ 8 w 9"/>
                  <a:gd name="T83" fmla="*/ 0 h 1"/>
                  <a:gd name="T84" fmla="*/ 8 w 9"/>
                  <a:gd name="T85" fmla="*/ 0 h 1"/>
                  <a:gd name="T86" fmla="*/ 8 w 9"/>
                  <a:gd name="T87" fmla="*/ 0 h 1"/>
                  <a:gd name="T88" fmla="*/ 8 w 9"/>
                  <a:gd name="T89" fmla="*/ 0 h 1"/>
                  <a:gd name="T90" fmla="*/ 9 w 9"/>
                  <a:gd name="T91" fmla="*/ 0 h 1"/>
                  <a:gd name="T92" fmla="*/ 9 w 9"/>
                  <a:gd name="T93" fmla="*/ 0 h 1"/>
                  <a:gd name="T94" fmla="*/ 9 w 9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89" name="Freeform 363"/>
              <p:cNvSpPr>
                <a:spLocks/>
              </p:cNvSpPr>
              <p:nvPr/>
            </p:nvSpPr>
            <p:spPr bwMode="auto">
              <a:xfrm>
                <a:off x="3227" y="3884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1 w 8"/>
                  <a:gd name="T3" fmla="*/ 0 h 1"/>
                  <a:gd name="T4" fmla="*/ 1 w 8"/>
                  <a:gd name="T5" fmla="*/ 0 h 1"/>
                  <a:gd name="T6" fmla="*/ 1 w 8"/>
                  <a:gd name="T7" fmla="*/ 0 h 1"/>
                  <a:gd name="T8" fmla="*/ 1 w 8"/>
                  <a:gd name="T9" fmla="*/ 0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0 h 1"/>
                  <a:gd name="T16" fmla="*/ 2 w 8"/>
                  <a:gd name="T17" fmla="*/ 0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0 h 1"/>
                  <a:gd name="T24" fmla="*/ 2 w 8"/>
                  <a:gd name="T25" fmla="*/ 0 h 1"/>
                  <a:gd name="T26" fmla="*/ 2 w 8"/>
                  <a:gd name="T27" fmla="*/ 0 h 1"/>
                  <a:gd name="T28" fmla="*/ 3 w 8"/>
                  <a:gd name="T29" fmla="*/ 0 h 1"/>
                  <a:gd name="T30" fmla="*/ 3 w 8"/>
                  <a:gd name="T31" fmla="*/ 0 h 1"/>
                  <a:gd name="T32" fmla="*/ 3 w 8"/>
                  <a:gd name="T33" fmla="*/ 0 h 1"/>
                  <a:gd name="T34" fmla="*/ 3 w 8"/>
                  <a:gd name="T35" fmla="*/ 0 h 1"/>
                  <a:gd name="T36" fmla="*/ 3 w 8"/>
                  <a:gd name="T37" fmla="*/ 1 h 1"/>
                  <a:gd name="T38" fmla="*/ 3 w 8"/>
                  <a:gd name="T39" fmla="*/ 1 h 1"/>
                  <a:gd name="T40" fmla="*/ 3 w 8"/>
                  <a:gd name="T41" fmla="*/ 1 h 1"/>
                  <a:gd name="T42" fmla="*/ 4 w 8"/>
                  <a:gd name="T43" fmla="*/ 0 h 1"/>
                  <a:gd name="T44" fmla="*/ 4 w 8"/>
                  <a:gd name="T45" fmla="*/ 0 h 1"/>
                  <a:gd name="T46" fmla="*/ 4 w 8"/>
                  <a:gd name="T47" fmla="*/ 0 h 1"/>
                  <a:gd name="T48" fmla="*/ 4 w 8"/>
                  <a:gd name="T49" fmla="*/ 0 h 1"/>
                  <a:gd name="T50" fmla="*/ 4 w 8"/>
                  <a:gd name="T51" fmla="*/ 0 h 1"/>
                  <a:gd name="T52" fmla="*/ 4 w 8"/>
                  <a:gd name="T53" fmla="*/ 0 h 1"/>
                  <a:gd name="T54" fmla="*/ 4 w 8"/>
                  <a:gd name="T55" fmla="*/ 0 h 1"/>
                  <a:gd name="T56" fmla="*/ 5 w 8"/>
                  <a:gd name="T57" fmla="*/ 0 h 1"/>
                  <a:gd name="T58" fmla="*/ 5 w 8"/>
                  <a:gd name="T59" fmla="*/ 0 h 1"/>
                  <a:gd name="T60" fmla="*/ 5 w 8"/>
                  <a:gd name="T61" fmla="*/ 0 h 1"/>
                  <a:gd name="T62" fmla="*/ 5 w 8"/>
                  <a:gd name="T63" fmla="*/ 0 h 1"/>
                  <a:gd name="T64" fmla="*/ 6 w 8"/>
                  <a:gd name="T65" fmla="*/ 0 h 1"/>
                  <a:gd name="T66" fmla="*/ 6 w 8"/>
                  <a:gd name="T67" fmla="*/ 0 h 1"/>
                  <a:gd name="T68" fmla="*/ 6 w 8"/>
                  <a:gd name="T69" fmla="*/ 0 h 1"/>
                  <a:gd name="T70" fmla="*/ 6 w 8"/>
                  <a:gd name="T71" fmla="*/ 0 h 1"/>
                  <a:gd name="T72" fmla="*/ 6 w 8"/>
                  <a:gd name="T73" fmla="*/ 0 h 1"/>
                  <a:gd name="T74" fmla="*/ 6 w 8"/>
                  <a:gd name="T75" fmla="*/ 0 h 1"/>
                  <a:gd name="T76" fmla="*/ 6 w 8"/>
                  <a:gd name="T77" fmla="*/ 0 h 1"/>
                  <a:gd name="T78" fmla="*/ 6 w 8"/>
                  <a:gd name="T79" fmla="*/ 0 h 1"/>
                  <a:gd name="T80" fmla="*/ 6 w 8"/>
                  <a:gd name="T81" fmla="*/ 0 h 1"/>
                  <a:gd name="T82" fmla="*/ 6 w 8"/>
                  <a:gd name="T83" fmla="*/ 0 h 1"/>
                  <a:gd name="T84" fmla="*/ 7 w 8"/>
                  <a:gd name="T85" fmla="*/ 0 h 1"/>
                  <a:gd name="T86" fmla="*/ 7 w 8"/>
                  <a:gd name="T87" fmla="*/ 0 h 1"/>
                  <a:gd name="T88" fmla="*/ 7 w 8"/>
                  <a:gd name="T89" fmla="*/ 1 h 1"/>
                  <a:gd name="T90" fmla="*/ 7 w 8"/>
                  <a:gd name="T91" fmla="*/ 0 h 1"/>
                  <a:gd name="T92" fmla="*/ 8 w 8"/>
                  <a:gd name="T93" fmla="*/ 0 h 1"/>
                  <a:gd name="T94" fmla="*/ 8 w 8"/>
                  <a:gd name="T95" fmla="*/ 0 h 1"/>
                  <a:gd name="T96" fmla="*/ 8 w 8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90" name="Freeform 364"/>
              <p:cNvSpPr>
                <a:spLocks/>
              </p:cNvSpPr>
              <p:nvPr/>
            </p:nvSpPr>
            <p:spPr bwMode="auto">
              <a:xfrm>
                <a:off x="3235" y="388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0 w 8"/>
                  <a:gd name="T5" fmla="*/ 0 h 1"/>
                  <a:gd name="T6" fmla="*/ 1 w 8"/>
                  <a:gd name="T7" fmla="*/ 0 h 1"/>
                  <a:gd name="T8" fmla="*/ 1 w 8"/>
                  <a:gd name="T9" fmla="*/ 0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0 h 1"/>
                  <a:gd name="T16" fmla="*/ 2 w 8"/>
                  <a:gd name="T17" fmla="*/ 0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0 h 1"/>
                  <a:gd name="T24" fmla="*/ 2 w 8"/>
                  <a:gd name="T25" fmla="*/ 0 h 1"/>
                  <a:gd name="T26" fmla="*/ 3 w 8"/>
                  <a:gd name="T27" fmla="*/ 0 h 1"/>
                  <a:gd name="T28" fmla="*/ 3 w 8"/>
                  <a:gd name="T29" fmla="*/ 0 h 1"/>
                  <a:gd name="T30" fmla="*/ 3 w 8"/>
                  <a:gd name="T31" fmla="*/ 0 h 1"/>
                  <a:gd name="T32" fmla="*/ 3 w 8"/>
                  <a:gd name="T33" fmla="*/ 0 h 1"/>
                  <a:gd name="T34" fmla="*/ 3 w 8"/>
                  <a:gd name="T35" fmla="*/ 0 h 1"/>
                  <a:gd name="T36" fmla="*/ 3 w 8"/>
                  <a:gd name="T37" fmla="*/ 1 h 1"/>
                  <a:gd name="T38" fmla="*/ 3 w 8"/>
                  <a:gd name="T39" fmla="*/ 0 h 1"/>
                  <a:gd name="T40" fmla="*/ 4 w 8"/>
                  <a:gd name="T41" fmla="*/ 0 h 1"/>
                  <a:gd name="T42" fmla="*/ 4 w 8"/>
                  <a:gd name="T43" fmla="*/ 0 h 1"/>
                  <a:gd name="T44" fmla="*/ 4 w 8"/>
                  <a:gd name="T45" fmla="*/ 0 h 1"/>
                  <a:gd name="T46" fmla="*/ 4 w 8"/>
                  <a:gd name="T47" fmla="*/ 0 h 1"/>
                  <a:gd name="T48" fmla="*/ 4 w 8"/>
                  <a:gd name="T49" fmla="*/ 0 h 1"/>
                  <a:gd name="T50" fmla="*/ 4 w 8"/>
                  <a:gd name="T51" fmla="*/ 0 h 1"/>
                  <a:gd name="T52" fmla="*/ 5 w 8"/>
                  <a:gd name="T53" fmla="*/ 0 h 1"/>
                  <a:gd name="T54" fmla="*/ 5 w 8"/>
                  <a:gd name="T55" fmla="*/ 0 h 1"/>
                  <a:gd name="T56" fmla="*/ 5 w 8"/>
                  <a:gd name="T57" fmla="*/ 0 h 1"/>
                  <a:gd name="T58" fmla="*/ 5 w 8"/>
                  <a:gd name="T59" fmla="*/ 0 h 1"/>
                  <a:gd name="T60" fmla="*/ 6 w 8"/>
                  <a:gd name="T61" fmla="*/ 0 h 1"/>
                  <a:gd name="T62" fmla="*/ 6 w 8"/>
                  <a:gd name="T63" fmla="*/ 0 h 1"/>
                  <a:gd name="T64" fmla="*/ 6 w 8"/>
                  <a:gd name="T65" fmla="*/ 0 h 1"/>
                  <a:gd name="T66" fmla="*/ 6 w 8"/>
                  <a:gd name="T67" fmla="*/ 0 h 1"/>
                  <a:gd name="T68" fmla="*/ 6 w 8"/>
                  <a:gd name="T69" fmla="*/ 0 h 1"/>
                  <a:gd name="T70" fmla="*/ 6 w 8"/>
                  <a:gd name="T71" fmla="*/ 0 h 1"/>
                  <a:gd name="T72" fmla="*/ 7 w 8"/>
                  <a:gd name="T73" fmla="*/ 0 h 1"/>
                  <a:gd name="T74" fmla="*/ 7 w 8"/>
                  <a:gd name="T75" fmla="*/ 0 h 1"/>
                  <a:gd name="T76" fmla="*/ 7 w 8"/>
                  <a:gd name="T77" fmla="*/ 0 h 1"/>
                  <a:gd name="T78" fmla="*/ 7 w 8"/>
                  <a:gd name="T79" fmla="*/ 0 h 1"/>
                  <a:gd name="T80" fmla="*/ 7 w 8"/>
                  <a:gd name="T81" fmla="*/ 1 h 1"/>
                  <a:gd name="T82" fmla="*/ 7 w 8"/>
                  <a:gd name="T83" fmla="*/ 1 h 1"/>
                  <a:gd name="T84" fmla="*/ 8 w 8"/>
                  <a:gd name="T85" fmla="*/ 1 h 1"/>
                  <a:gd name="T86" fmla="*/ 8 w 8"/>
                  <a:gd name="T87" fmla="*/ 1 h 1"/>
                  <a:gd name="T88" fmla="*/ 8 w 8"/>
                  <a:gd name="T89" fmla="*/ 0 h 1"/>
                  <a:gd name="T90" fmla="*/ 8 w 8"/>
                  <a:gd name="T91" fmla="*/ 0 h 1"/>
                  <a:gd name="T92" fmla="*/ 8 w 8"/>
                  <a:gd name="T93" fmla="*/ 0 h 1"/>
                  <a:gd name="T94" fmla="*/ 8 w 8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91" name="Freeform 365"/>
              <p:cNvSpPr>
                <a:spLocks/>
              </p:cNvSpPr>
              <p:nvPr/>
            </p:nvSpPr>
            <p:spPr bwMode="auto">
              <a:xfrm>
                <a:off x="3243" y="388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0 h 1"/>
                  <a:gd name="T4" fmla="*/ 1 w 8"/>
                  <a:gd name="T5" fmla="*/ 0 h 1"/>
                  <a:gd name="T6" fmla="*/ 1 w 8"/>
                  <a:gd name="T7" fmla="*/ 0 h 1"/>
                  <a:gd name="T8" fmla="*/ 1 w 8"/>
                  <a:gd name="T9" fmla="*/ 0 h 1"/>
                  <a:gd name="T10" fmla="*/ 1 w 8"/>
                  <a:gd name="T11" fmla="*/ 0 h 1"/>
                  <a:gd name="T12" fmla="*/ 2 w 8"/>
                  <a:gd name="T13" fmla="*/ 0 h 1"/>
                  <a:gd name="T14" fmla="*/ 2 w 8"/>
                  <a:gd name="T15" fmla="*/ 0 h 1"/>
                  <a:gd name="T16" fmla="*/ 2 w 8"/>
                  <a:gd name="T17" fmla="*/ 1 h 1"/>
                  <a:gd name="T18" fmla="*/ 2 w 8"/>
                  <a:gd name="T19" fmla="*/ 1 h 1"/>
                  <a:gd name="T20" fmla="*/ 3 w 8"/>
                  <a:gd name="T21" fmla="*/ 0 h 1"/>
                  <a:gd name="T22" fmla="*/ 3 w 8"/>
                  <a:gd name="T23" fmla="*/ 0 h 1"/>
                  <a:gd name="T24" fmla="*/ 3 w 8"/>
                  <a:gd name="T25" fmla="*/ 0 h 1"/>
                  <a:gd name="T26" fmla="*/ 3 w 8"/>
                  <a:gd name="T27" fmla="*/ 0 h 1"/>
                  <a:gd name="T28" fmla="*/ 3 w 8"/>
                  <a:gd name="T29" fmla="*/ 0 h 1"/>
                  <a:gd name="T30" fmla="*/ 3 w 8"/>
                  <a:gd name="T31" fmla="*/ 0 h 1"/>
                  <a:gd name="T32" fmla="*/ 3 w 8"/>
                  <a:gd name="T33" fmla="*/ 0 h 1"/>
                  <a:gd name="T34" fmla="*/ 3 w 8"/>
                  <a:gd name="T35" fmla="*/ 0 h 1"/>
                  <a:gd name="T36" fmla="*/ 4 w 8"/>
                  <a:gd name="T37" fmla="*/ 0 h 1"/>
                  <a:gd name="T38" fmla="*/ 4 w 8"/>
                  <a:gd name="T39" fmla="*/ 0 h 1"/>
                  <a:gd name="T40" fmla="*/ 4 w 8"/>
                  <a:gd name="T41" fmla="*/ 0 h 1"/>
                  <a:gd name="T42" fmla="*/ 4 w 8"/>
                  <a:gd name="T43" fmla="*/ 0 h 1"/>
                  <a:gd name="T44" fmla="*/ 5 w 8"/>
                  <a:gd name="T45" fmla="*/ 0 h 1"/>
                  <a:gd name="T46" fmla="*/ 5 w 8"/>
                  <a:gd name="T47" fmla="*/ 0 h 1"/>
                  <a:gd name="T48" fmla="*/ 5 w 8"/>
                  <a:gd name="T49" fmla="*/ 0 h 1"/>
                  <a:gd name="T50" fmla="*/ 5 w 8"/>
                  <a:gd name="T51" fmla="*/ 0 h 1"/>
                  <a:gd name="T52" fmla="*/ 5 w 8"/>
                  <a:gd name="T53" fmla="*/ 0 h 1"/>
                  <a:gd name="T54" fmla="*/ 5 w 8"/>
                  <a:gd name="T55" fmla="*/ 0 h 1"/>
                  <a:gd name="T56" fmla="*/ 5 w 8"/>
                  <a:gd name="T57" fmla="*/ 0 h 1"/>
                  <a:gd name="T58" fmla="*/ 5 w 8"/>
                  <a:gd name="T59" fmla="*/ 0 h 1"/>
                  <a:gd name="T60" fmla="*/ 5 w 8"/>
                  <a:gd name="T61" fmla="*/ 0 h 1"/>
                  <a:gd name="T62" fmla="*/ 6 w 8"/>
                  <a:gd name="T63" fmla="*/ 0 h 1"/>
                  <a:gd name="T64" fmla="*/ 6 w 8"/>
                  <a:gd name="T65" fmla="*/ 0 h 1"/>
                  <a:gd name="T66" fmla="*/ 6 w 8"/>
                  <a:gd name="T67" fmla="*/ 0 h 1"/>
                  <a:gd name="T68" fmla="*/ 6 w 8"/>
                  <a:gd name="T69" fmla="*/ 0 h 1"/>
                  <a:gd name="T70" fmla="*/ 7 w 8"/>
                  <a:gd name="T71" fmla="*/ 0 h 1"/>
                  <a:gd name="T72" fmla="*/ 7 w 8"/>
                  <a:gd name="T73" fmla="*/ 0 h 1"/>
                  <a:gd name="T74" fmla="*/ 7 w 8"/>
                  <a:gd name="T75" fmla="*/ 0 h 1"/>
                  <a:gd name="T76" fmla="*/ 7 w 8"/>
                  <a:gd name="T77" fmla="*/ 0 h 1"/>
                  <a:gd name="T78" fmla="*/ 7 w 8"/>
                  <a:gd name="T79" fmla="*/ 0 h 1"/>
                  <a:gd name="T80" fmla="*/ 7 w 8"/>
                  <a:gd name="T81" fmla="*/ 0 h 1"/>
                  <a:gd name="T82" fmla="*/ 7 w 8"/>
                  <a:gd name="T83" fmla="*/ 0 h 1"/>
                  <a:gd name="T84" fmla="*/ 8 w 8"/>
                  <a:gd name="T85" fmla="*/ 1 h 1"/>
                  <a:gd name="T86" fmla="*/ 8 w 8"/>
                  <a:gd name="T87" fmla="*/ 1 h 1"/>
                  <a:gd name="T88" fmla="*/ 8 w 8"/>
                  <a:gd name="T89" fmla="*/ 0 h 1"/>
                  <a:gd name="T90" fmla="*/ 8 w 8"/>
                  <a:gd name="T91" fmla="*/ 0 h 1"/>
                  <a:gd name="T92" fmla="*/ 8 w 8"/>
                  <a:gd name="T93" fmla="*/ 0 h 1"/>
                  <a:gd name="T94" fmla="*/ 8 w 8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92" name="Freeform 366"/>
              <p:cNvSpPr>
                <a:spLocks/>
              </p:cNvSpPr>
              <p:nvPr/>
            </p:nvSpPr>
            <p:spPr bwMode="auto">
              <a:xfrm>
                <a:off x="3251" y="388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 w 10"/>
                  <a:gd name="T3" fmla="*/ 0 h 1"/>
                  <a:gd name="T4" fmla="*/ 1 w 10"/>
                  <a:gd name="T5" fmla="*/ 0 h 1"/>
                  <a:gd name="T6" fmla="*/ 1 w 10"/>
                  <a:gd name="T7" fmla="*/ 0 h 1"/>
                  <a:gd name="T8" fmla="*/ 1 w 10"/>
                  <a:gd name="T9" fmla="*/ 0 h 1"/>
                  <a:gd name="T10" fmla="*/ 1 w 10"/>
                  <a:gd name="T11" fmla="*/ 0 h 1"/>
                  <a:gd name="T12" fmla="*/ 2 w 10"/>
                  <a:gd name="T13" fmla="*/ 0 h 1"/>
                  <a:gd name="T14" fmla="*/ 2 w 10"/>
                  <a:gd name="T15" fmla="*/ 0 h 1"/>
                  <a:gd name="T16" fmla="*/ 2 w 10"/>
                  <a:gd name="T17" fmla="*/ 0 h 1"/>
                  <a:gd name="T18" fmla="*/ 2 w 10"/>
                  <a:gd name="T19" fmla="*/ 0 h 1"/>
                  <a:gd name="T20" fmla="*/ 2 w 10"/>
                  <a:gd name="T21" fmla="*/ 0 h 1"/>
                  <a:gd name="T22" fmla="*/ 2 w 10"/>
                  <a:gd name="T23" fmla="*/ 0 h 1"/>
                  <a:gd name="T24" fmla="*/ 3 w 10"/>
                  <a:gd name="T25" fmla="*/ 0 h 1"/>
                  <a:gd name="T26" fmla="*/ 3 w 10"/>
                  <a:gd name="T27" fmla="*/ 0 h 1"/>
                  <a:gd name="T28" fmla="*/ 3 w 10"/>
                  <a:gd name="T29" fmla="*/ 0 h 1"/>
                  <a:gd name="T30" fmla="*/ 4 w 10"/>
                  <a:gd name="T31" fmla="*/ 0 h 1"/>
                  <a:gd name="T32" fmla="*/ 4 w 10"/>
                  <a:gd name="T33" fmla="*/ 0 h 1"/>
                  <a:gd name="T34" fmla="*/ 4 w 10"/>
                  <a:gd name="T35" fmla="*/ 0 h 1"/>
                  <a:gd name="T36" fmla="*/ 5 w 10"/>
                  <a:gd name="T37" fmla="*/ 0 h 1"/>
                  <a:gd name="T38" fmla="*/ 5 w 10"/>
                  <a:gd name="T39" fmla="*/ 0 h 1"/>
                  <a:gd name="T40" fmla="*/ 5 w 10"/>
                  <a:gd name="T41" fmla="*/ 0 h 1"/>
                  <a:gd name="T42" fmla="*/ 5 w 10"/>
                  <a:gd name="T43" fmla="*/ 0 h 1"/>
                  <a:gd name="T44" fmla="*/ 5 w 10"/>
                  <a:gd name="T45" fmla="*/ 0 h 1"/>
                  <a:gd name="T46" fmla="*/ 5 w 10"/>
                  <a:gd name="T47" fmla="*/ 0 h 1"/>
                  <a:gd name="T48" fmla="*/ 6 w 10"/>
                  <a:gd name="T49" fmla="*/ 0 h 1"/>
                  <a:gd name="T50" fmla="*/ 6 w 10"/>
                  <a:gd name="T51" fmla="*/ 0 h 1"/>
                  <a:gd name="T52" fmla="*/ 6 w 10"/>
                  <a:gd name="T53" fmla="*/ 0 h 1"/>
                  <a:gd name="T54" fmla="*/ 6 w 10"/>
                  <a:gd name="T55" fmla="*/ 0 h 1"/>
                  <a:gd name="T56" fmla="*/ 6 w 10"/>
                  <a:gd name="T57" fmla="*/ 0 h 1"/>
                  <a:gd name="T58" fmla="*/ 7 w 10"/>
                  <a:gd name="T59" fmla="*/ 0 h 1"/>
                  <a:gd name="T60" fmla="*/ 7 w 10"/>
                  <a:gd name="T61" fmla="*/ 0 h 1"/>
                  <a:gd name="T62" fmla="*/ 7 w 10"/>
                  <a:gd name="T63" fmla="*/ 0 h 1"/>
                  <a:gd name="T64" fmla="*/ 7 w 10"/>
                  <a:gd name="T65" fmla="*/ 0 h 1"/>
                  <a:gd name="T66" fmla="*/ 7 w 10"/>
                  <a:gd name="T67" fmla="*/ 0 h 1"/>
                  <a:gd name="T68" fmla="*/ 7 w 10"/>
                  <a:gd name="T69" fmla="*/ 0 h 1"/>
                  <a:gd name="T70" fmla="*/ 8 w 10"/>
                  <a:gd name="T71" fmla="*/ 0 h 1"/>
                  <a:gd name="T72" fmla="*/ 8 w 10"/>
                  <a:gd name="T73" fmla="*/ 0 h 1"/>
                  <a:gd name="T74" fmla="*/ 8 w 10"/>
                  <a:gd name="T75" fmla="*/ 0 h 1"/>
                  <a:gd name="T76" fmla="*/ 8 w 10"/>
                  <a:gd name="T77" fmla="*/ 0 h 1"/>
                  <a:gd name="T78" fmla="*/ 8 w 10"/>
                  <a:gd name="T79" fmla="*/ 0 h 1"/>
                  <a:gd name="T80" fmla="*/ 8 w 10"/>
                  <a:gd name="T81" fmla="*/ 0 h 1"/>
                  <a:gd name="T82" fmla="*/ 8 w 10"/>
                  <a:gd name="T83" fmla="*/ 0 h 1"/>
                  <a:gd name="T84" fmla="*/ 9 w 10"/>
                  <a:gd name="T85" fmla="*/ 0 h 1"/>
                  <a:gd name="T86" fmla="*/ 9 w 10"/>
                  <a:gd name="T87" fmla="*/ 0 h 1"/>
                  <a:gd name="T88" fmla="*/ 9 w 10"/>
                  <a:gd name="T89" fmla="*/ 0 h 1"/>
                  <a:gd name="T90" fmla="*/ 9 w 10"/>
                  <a:gd name="T91" fmla="*/ 0 h 1"/>
                  <a:gd name="T92" fmla="*/ 9 w 10"/>
                  <a:gd name="T93" fmla="*/ 0 h 1"/>
                  <a:gd name="T94" fmla="*/ 10 w 10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93" name="Freeform 367"/>
              <p:cNvSpPr>
                <a:spLocks/>
              </p:cNvSpPr>
              <p:nvPr/>
            </p:nvSpPr>
            <p:spPr bwMode="auto">
              <a:xfrm>
                <a:off x="3261" y="3884"/>
                <a:ext cx="8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0 w 7"/>
                  <a:gd name="T5" fmla="*/ 0 h 1"/>
                  <a:gd name="T6" fmla="*/ 0 w 7"/>
                  <a:gd name="T7" fmla="*/ 0 h 1"/>
                  <a:gd name="T8" fmla="*/ 0 w 7"/>
                  <a:gd name="T9" fmla="*/ 0 h 1"/>
                  <a:gd name="T10" fmla="*/ 0 w 7"/>
                  <a:gd name="T11" fmla="*/ 0 h 1"/>
                  <a:gd name="T12" fmla="*/ 0 w 7"/>
                  <a:gd name="T13" fmla="*/ 0 h 1"/>
                  <a:gd name="T14" fmla="*/ 1 w 7"/>
                  <a:gd name="T15" fmla="*/ 0 h 1"/>
                  <a:gd name="T16" fmla="*/ 1 w 7"/>
                  <a:gd name="T17" fmla="*/ 0 h 1"/>
                  <a:gd name="T18" fmla="*/ 2 w 7"/>
                  <a:gd name="T19" fmla="*/ 0 h 1"/>
                  <a:gd name="T20" fmla="*/ 2 w 7"/>
                  <a:gd name="T21" fmla="*/ 0 h 1"/>
                  <a:gd name="T22" fmla="*/ 2 w 7"/>
                  <a:gd name="T23" fmla="*/ 0 h 1"/>
                  <a:gd name="T24" fmla="*/ 2 w 7"/>
                  <a:gd name="T25" fmla="*/ 0 h 1"/>
                  <a:gd name="T26" fmla="*/ 2 w 7"/>
                  <a:gd name="T27" fmla="*/ 0 h 1"/>
                  <a:gd name="T28" fmla="*/ 2 w 7"/>
                  <a:gd name="T29" fmla="*/ 0 h 1"/>
                  <a:gd name="T30" fmla="*/ 2 w 7"/>
                  <a:gd name="T31" fmla="*/ 0 h 1"/>
                  <a:gd name="T32" fmla="*/ 2 w 7"/>
                  <a:gd name="T33" fmla="*/ 0 h 1"/>
                  <a:gd name="T34" fmla="*/ 2 w 7"/>
                  <a:gd name="T35" fmla="*/ 0 h 1"/>
                  <a:gd name="T36" fmla="*/ 3 w 7"/>
                  <a:gd name="T37" fmla="*/ 0 h 1"/>
                  <a:gd name="T38" fmla="*/ 3 w 7"/>
                  <a:gd name="T39" fmla="*/ 0 h 1"/>
                  <a:gd name="T40" fmla="*/ 3 w 7"/>
                  <a:gd name="T41" fmla="*/ 0 h 1"/>
                  <a:gd name="T42" fmla="*/ 3 w 7"/>
                  <a:gd name="T43" fmla="*/ 0 h 1"/>
                  <a:gd name="T44" fmla="*/ 3 w 7"/>
                  <a:gd name="T45" fmla="*/ 0 h 1"/>
                  <a:gd name="T46" fmla="*/ 4 w 7"/>
                  <a:gd name="T47" fmla="*/ 0 h 1"/>
                  <a:gd name="T48" fmla="*/ 4 w 7"/>
                  <a:gd name="T49" fmla="*/ 0 h 1"/>
                  <a:gd name="T50" fmla="*/ 4 w 7"/>
                  <a:gd name="T51" fmla="*/ 0 h 1"/>
                  <a:gd name="T52" fmla="*/ 4 w 7"/>
                  <a:gd name="T53" fmla="*/ 0 h 1"/>
                  <a:gd name="T54" fmla="*/ 4 w 7"/>
                  <a:gd name="T55" fmla="*/ 0 h 1"/>
                  <a:gd name="T56" fmla="*/ 5 w 7"/>
                  <a:gd name="T57" fmla="*/ 0 h 1"/>
                  <a:gd name="T58" fmla="*/ 5 w 7"/>
                  <a:gd name="T59" fmla="*/ 0 h 1"/>
                  <a:gd name="T60" fmla="*/ 5 w 7"/>
                  <a:gd name="T61" fmla="*/ 0 h 1"/>
                  <a:gd name="T62" fmla="*/ 5 w 7"/>
                  <a:gd name="T63" fmla="*/ 0 h 1"/>
                  <a:gd name="T64" fmla="*/ 5 w 7"/>
                  <a:gd name="T65" fmla="*/ 0 h 1"/>
                  <a:gd name="T66" fmla="*/ 5 w 7"/>
                  <a:gd name="T67" fmla="*/ 0 h 1"/>
                  <a:gd name="T68" fmla="*/ 5 w 7"/>
                  <a:gd name="T69" fmla="*/ 0 h 1"/>
                  <a:gd name="T70" fmla="*/ 5 w 7"/>
                  <a:gd name="T71" fmla="*/ 0 h 1"/>
                  <a:gd name="T72" fmla="*/ 6 w 7"/>
                  <a:gd name="T73" fmla="*/ 0 h 1"/>
                  <a:gd name="T74" fmla="*/ 6 w 7"/>
                  <a:gd name="T75" fmla="*/ 0 h 1"/>
                  <a:gd name="T76" fmla="*/ 6 w 7"/>
                  <a:gd name="T77" fmla="*/ 0 h 1"/>
                  <a:gd name="T78" fmla="*/ 6 w 7"/>
                  <a:gd name="T79" fmla="*/ 0 h 1"/>
                  <a:gd name="T80" fmla="*/ 7 w 7"/>
                  <a:gd name="T81" fmla="*/ 0 h 1"/>
                  <a:gd name="T82" fmla="*/ 7 w 7"/>
                  <a:gd name="T83" fmla="*/ 0 h 1"/>
                  <a:gd name="T84" fmla="*/ 7 w 7"/>
                  <a:gd name="T85" fmla="*/ 0 h 1"/>
                  <a:gd name="T86" fmla="*/ 7 w 7"/>
                  <a:gd name="T87" fmla="*/ 0 h 1"/>
                  <a:gd name="T88" fmla="*/ 7 w 7"/>
                  <a:gd name="T89" fmla="*/ 0 h 1"/>
                  <a:gd name="T90" fmla="*/ 7 w 7"/>
                  <a:gd name="T91" fmla="*/ 0 h 1"/>
                  <a:gd name="T92" fmla="*/ 7 w 7"/>
                  <a:gd name="T93" fmla="*/ 0 h 1"/>
                  <a:gd name="T94" fmla="*/ 7 w 7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94" name="Freeform 368"/>
              <p:cNvSpPr>
                <a:spLocks/>
              </p:cNvSpPr>
              <p:nvPr/>
            </p:nvSpPr>
            <p:spPr bwMode="auto">
              <a:xfrm>
                <a:off x="3269" y="3884"/>
                <a:ext cx="8" cy="1"/>
              </a:xfrm>
              <a:custGeom>
                <a:avLst/>
                <a:gdLst>
                  <a:gd name="T0" fmla="*/ 1 w 9"/>
                  <a:gd name="T1" fmla="*/ 0 h 1"/>
                  <a:gd name="T2" fmla="*/ 1 w 9"/>
                  <a:gd name="T3" fmla="*/ 0 h 1"/>
                  <a:gd name="T4" fmla="*/ 1 w 9"/>
                  <a:gd name="T5" fmla="*/ 0 h 1"/>
                  <a:gd name="T6" fmla="*/ 1 w 9"/>
                  <a:gd name="T7" fmla="*/ 0 h 1"/>
                  <a:gd name="T8" fmla="*/ 1 w 9"/>
                  <a:gd name="T9" fmla="*/ 0 h 1"/>
                  <a:gd name="T10" fmla="*/ 1 w 9"/>
                  <a:gd name="T11" fmla="*/ 0 h 1"/>
                  <a:gd name="T12" fmla="*/ 2 w 9"/>
                  <a:gd name="T13" fmla="*/ 0 h 1"/>
                  <a:gd name="T14" fmla="*/ 2 w 9"/>
                  <a:gd name="T15" fmla="*/ 0 h 1"/>
                  <a:gd name="T16" fmla="*/ 2 w 9"/>
                  <a:gd name="T17" fmla="*/ 0 h 1"/>
                  <a:gd name="T18" fmla="*/ 2 w 9"/>
                  <a:gd name="T19" fmla="*/ 0 h 1"/>
                  <a:gd name="T20" fmla="*/ 3 w 9"/>
                  <a:gd name="T21" fmla="*/ 0 h 1"/>
                  <a:gd name="T22" fmla="*/ 3 w 9"/>
                  <a:gd name="T23" fmla="*/ 0 h 1"/>
                  <a:gd name="T24" fmla="*/ 3 w 9"/>
                  <a:gd name="T25" fmla="*/ 0 h 1"/>
                  <a:gd name="T26" fmla="*/ 3 w 9"/>
                  <a:gd name="T27" fmla="*/ 0 h 1"/>
                  <a:gd name="T28" fmla="*/ 3 w 9"/>
                  <a:gd name="T29" fmla="*/ 0 h 1"/>
                  <a:gd name="T30" fmla="*/ 3 w 9"/>
                  <a:gd name="T31" fmla="*/ 0 h 1"/>
                  <a:gd name="T32" fmla="*/ 3 w 9"/>
                  <a:gd name="T33" fmla="*/ 0 h 1"/>
                  <a:gd name="T34" fmla="*/ 4 w 9"/>
                  <a:gd name="T35" fmla="*/ 0 h 1"/>
                  <a:gd name="T36" fmla="*/ 4 w 9"/>
                  <a:gd name="T37" fmla="*/ 0 h 1"/>
                  <a:gd name="T38" fmla="*/ 4 w 9"/>
                  <a:gd name="T39" fmla="*/ 0 h 1"/>
                  <a:gd name="T40" fmla="*/ 4 w 9"/>
                  <a:gd name="T41" fmla="*/ 0 h 1"/>
                  <a:gd name="T42" fmla="*/ 4 w 9"/>
                  <a:gd name="T43" fmla="*/ 0 h 1"/>
                  <a:gd name="T44" fmla="*/ 4 w 9"/>
                  <a:gd name="T45" fmla="*/ 0 h 1"/>
                  <a:gd name="T46" fmla="*/ 4 w 9"/>
                  <a:gd name="T47" fmla="*/ 0 h 1"/>
                  <a:gd name="T48" fmla="*/ 5 w 9"/>
                  <a:gd name="T49" fmla="*/ 0 h 1"/>
                  <a:gd name="T50" fmla="*/ 5 w 9"/>
                  <a:gd name="T51" fmla="*/ 0 h 1"/>
                  <a:gd name="T52" fmla="*/ 5 w 9"/>
                  <a:gd name="T53" fmla="*/ 0 h 1"/>
                  <a:gd name="T54" fmla="*/ 5 w 9"/>
                  <a:gd name="T55" fmla="*/ 0 h 1"/>
                  <a:gd name="T56" fmla="*/ 5 w 9"/>
                  <a:gd name="T57" fmla="*/ 0 h 1"/>
                  <a:gd name="T58" fmla="*/ 5 w 9"/>
                  <a:gd name="T59" fmla="*/ 0 h 1"/>
                  <a:gd name="T60" fmla="*/ 6 w 9"/>
                  <a:gd name="T61" fmla="*/ 0 h 1"/>
                  <a:gd name="T62" fmla="*/ 6 w 9"/>
                  <a:gd name="T63" fmla="*/ 0 h 1"/>
                  <a:gd name="T64" fmla="*/ 6 w 9"/>
                  <a:gd name="T65" fmla="*/ 1 h 1"/>
                  <a:gd name="T66" fmla="*/ 6 w 9"/>
                  <a:gd name="T67" fmla="*/ 0 h 1"/>
                  <a:gd name="T68" fmla="*/ 6 w 9"/>
                  <a:gd name="T69" fmla="*/ 0 h 1"/>
                  <a:gd name="T70" fmla="*/ 6 w 9"/>
                  <a:gd name="T71" fmla="*/ 0 h 1"/>
                  <a:gd name="T72" fmla="*/ 7 w 9"/>
                  <a:gd name="T73" fmla="*/ 0 h 1"/>
                  <a:gd name="T74" fmla="*/ 7 w 9"/>
                  <a:gd name="T75" fmla="*/ 0 h 1"/>
                  <a:gd name="T76" fmla="*/ 7 w 9"/>
                  <a:gd name="T77" fmla="*/ 1 h 1"/>
                  <a:gd name="T78" fmla="*/ 7 w 9"/>
                  <a:gd name="T79" fmla="*/ 1 h 1"/>
                  <a:gd name="T80" fmla="*/ 7 w 9"/>
                  <a:gd name="T81" fmla="*/ 0 h 1"/>
                  <a:gd name="T82" fmla="*/ 8 w 9"/>
                  <a:gd name="T83" fmla="*/ 0 h 1"/>
                  <a:gd name="T84" fmla="*/ 8 w 9"/>
                  <a:gd name="T85" fmla="*/ 0 h 1"/>
                  <a:gd name="T86" fmla="*/ 8 w 9"/>
                  <a:gd name="T87" fmla="*/ 0 h 1"/>
                  <a:gd name="T88" fmla="*/ 8 w 9"/>
                  <a:gd name="T89" fmla="*/ 0 h 1"/>
                  <a:gd name="T90" fmla="*/ 8 w 9"/>
                  <a:gd name="T91" fmla="*/ 0 h 1"/>
                  <a:gd name="T92" fmla="*/ 9 w 9"/>
                  <a:gd name="T93" fmla="*/ 0 h 1"/>
                  <a:gd name="T94" fmla="*/ 9 w 9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95" name="Freeform 369"/>
              <p:cNvSpPr>
                <a:spLocks/>
              </p:cNvSpPr>
              <p:nvPr/>
            </p:nvSpPr>
            <p:spPr bwMode="auto">
              <a:xfrm>
                <a:off x="3277" y="388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0 w 8"/>
                  <a:gd name="T5" fmla="*/ 0 h 1"/>
                  <a:gd name="T6" fmla="*/ 0 w 8"/>
                  <a:gd name="T7" fmla="*/ 0 h 1"/>
                  <a:gd name="T8" fmla="*/ 0 w 8"/>
                  <a:gd name="T9" fmla="*/ 0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0 h 1"/>
                  <a:gd name="T16" fmla="*/ 1 w 8"/>
                  <a:gd name="T17" fmla="*/ 0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0 h 1"/>
                  <a:gd name="T24" fmla="*/ 2 w 8"/>
                  <a:gd name="T25" fmla="*/ 0 h 1"/>
                  <a:gd name="T26" fmla="*/ 2 w 8"/>
                  <a:gd name="T27" fmla="*/ 0 h 1"/>
                  <a:gd name="T28" fmla="*/ 2 w 8"/>
                  <a:gd name="T29" fmla="*/ 0 h 1"/>
                  <a:gd name="T30" fmla="*/ 2 w 8"/>
                  <a:gd name="T31" fmla="*/ 0 h 1"/>
                  <a:gd name="T32" fmla="*/ 3 w 8"/>
                  <a:gd name="T33" fmla="*/ 0 h 1"/>
                  <a:gd name="T34" fmla="*/ 3 w 8"/>
                  <a:gd name="T35" fmla="*/ 0 h 1"/>
                  <a:gd name="T36" fmla="*/ 3 w 8"/>
                  <a:gd name="T37" fmla="*/ 0 h 1"/>
                  <a:gd name="T38" fmla="*/ 3 w 8"/>
                  <a:gd name="T39" fmla="*/ 0 h 1"/>
                  <a:gd name="T40" fmla="*/ 3 w 8"/>
                  <a:gd name="T41" fmla="*/ 0 h 1"/>
                  <a:gd name="T42" fmla="*/ 4 w 8"/>
                  <a:gd name="T43" fmla="*/ 0 h 1"/>
                  <a:gd name="T44" fmla="*/ 4 w 8"/>
                  <a:gd name="T45" fmla="*/ 0 h 1"/>
                  <a:gd name="T46" fmla="*/ 4 w 8"/>
                  <a:gd name="T47" fmla="*/ 0 h 1"/>
                  <a:gd name="T48" fmla="*/ 4 w 8"/>
                  <a:gd name="T49" fmla="*/ 0 h 1"/>
                  <a:gd name="T50" fmla="*/ 4 w 8"/>
                  <a:gd name="T51" fmla="*/ 0 h 1"/>
                  <a:gd name="T52" fmla="*/ 4 w 8"/>
                  <a:gd name="T53" fmla="*/ 0 h 1"/>
                  <a:gd name="T54" fmla="*/ 4 w 8"/>
                  <a:gd name="T55" fmla="*/ 0 h 1"/>
                  <a:gd name="T56" fmla="*/ 4 w 8"/>
                  <a:gd name="T57" fmla="*/ 0 h 1"/>
                  <a:gd name="T58" fmla="*/ 4 w 8"/>
                  <a:gd name="T59" fmla="*/ 1 h 1"/>
                  <a:gd name="T60" fmla="*/ 4 w 8"/>
                  <a:gd name="T61" fmla="*/ 1 h 1"/>
                  <a:gd name="T62" fmla="*/ 5 w 8"/>
                  <a:gd name="T63" fmla="*/ 0 h 1"/>
                  <a:gd name="T64" fmla="*/ 5 w 8"/>
                  <a:gd name="T65" fmla="*/ 0 h 1"/>
                  <a:gd name="T66" fmla="*/ 5 w 8"/>
                  <a:gd name="T67" fmla="*/ 0 h 1"/>
                  <a:gd name="T68" fmla="*/ 6 w 8"/>
                  <a:gd name="T69" fmla="*/ 0 h 1"/>
                  <a:gd name="T70" fmla="*/ 6 w 8"/>
                  <a:gd name="T71" fmla="*/ 0 h 1"/>
                  <a:gd name="T72" fmla="*/ 6 w 8"/>
                  <a:gd name="T73" fmla="*/ 0 h 1"/>
                  <a:gd name="T74" fmla="*/ 7 w 8"/>
                  <a:gd name="T75" fmla="*/ 0 h 1"/>
                  <a:gd name="T76" fmla="*/ 7 w 8"/>
                  <a:gd name="T77" fmla="*/ 0 h 1"/>
                  <a:gd name="T78" fmla="*/ 7 w 8"/>
                  <a:gd name="T79" fmla="*/ 0 h 1"/>
                  <a:gd name="T80" fmla="*/ 7 w 8"/>
                  <a:gd name="T81" fmla="*/ 0 h 1"/>
                  <a:gd name="T82" fmla="*/ 7 w 8"/>
                  <a:gd name="T83" fmla="*/ 0 h 1"/>
                  <a:gd name="T84" fmla="*/ 7 w 8"/>
                  <a:gd name="T85" fmla="*/ 0 h 1"/>
                  <a:gd name="T86" fmla="*/ 8 w 8"/>
                  <a:gd name="T87" fmla="*/ 0 h 1"/>
                  <a:gd name="T88" fmla="*/ 8 w 8"/>
                  <a:gd name="T89" fmla="*/ 0 h 1"/>
                  <a:gd name="T90" fmla="*/ 8 w 8"/>
                  <a:gd name="T91" fmla="*/ 0 h 1"/>
                  <a:gd name="T92" fmla="*/ 8 w 8"/>
                  <a:gd name="T93" fmla="*/ 0 h 1"/>
                  <a:gd name="T94" fmla="*/ 8 w 8"/>
                  <a:gd name="T95" fmla="*/ 0 h 1"/>
                  <a:gd name="T96" fmla="*/ 8 w 8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96" name="Freeform 370"/>
              <p:cNvSpPr>
                <a:spLocks/>
              </p:cNvSpPr>
              <p:nvPr/>
            </p:nvSpPr>
            <p:spPr bwMode="auto">
              <a:xfrm>
                <a:off x="3285" y="3884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1 w 9"/>
                  <a:gd name="T3" fmla="*/ 0 h 1"/>
                  <a:gd name="T4" fmla="*/ 1 w 9"/>
                  <a:gd name="T5" fmla="*/ 0 h 1"/>
                  <a:gd name="T6" fmla="*/ 1 w 9"/>
                  <a:gd name="T7" fmla="*/ 0 h 1"/>
                  <a:gd name="T8" fmla="*/ 1 w 9"/>
                  <a:gd name="T9" fmla="*/ 0 h 1"/>
                  <a:gd name="T10" fmla="*/ 1 w 9"/>
                  <a:gd name="T11" fmla="*/ 0 h 1"/>
                  <a:gd name="T12" fmla="*/ 1 w 9"/>
                  <a:gd name="T13" fmla="*/ 0 h 1"/>
                  <a:gd name="T14" fmla="*/ 2 w 9"/>
                  <a:gd name="T15" fmla="*/ 0 h 1"/>
                  <a:gd name="T16" fmla="*/ 2 w 9"/>
                  <a:gd name="T17" fmla="*/ 0 h 1"/>
                  <a:gd name="T18" fmla="*/ 2 w 9"/>
                  <a:gd name="T19" fmla="*/ 0 h 1"/>
                  <a:gd name="T20" fmla="*/ 2 w 9"/>
                  <a:gd name="T21" fmla="*/ 0 h 1"/>
                  <a:gd name="T22" fmla="*/ 2 w 9"/>
                  <a:gd name="T23" fmla="*/ 0 h 1"/>
                  <a:gd name="T24" fmla="*/ 3 w 9"/>
                  <a:gd name="T25" fmla="*/ 0 h 1"/>
                  <a:gd name="T26" fmla="*/ 3 w 9"/>
                  <a:gd name="T27" fmla="*/ 0 h 1"/>
                  <a:gd name="T28" fmla="*/ 3 w 9"/>
                  <a:gd name="T29" fmla="*/ 0 h 1"/>
                  <a:gd name="T30" fmla="*/ 3 w 9"/>
                  <a:gd name="T31" fmla="*/ 0 h 1"/>
                  <a:gd name="T32" fmla="*/ 4 w 9"/>
                  <a:gd name="T33" fmla="*/ 0 h 1"/>
                  <a:gd name="T34" fmla="*/ 4 w 9"/>
                  <a:gd name="T35" fmla="*/ 0 h 1"/>
                  <a:gd name="T36" fmla="*/ 4 w 9"/>
                  <a:gd name="T37" fmla="*/ 0 h 1"/>
                  <a:gd name="T38" fmla="*/ 4 w 9"/>
                  <a:gd name="T39" fmla="*/ 0 h 1"/>
                  <a:gd name="T40" fmla="*/ 4 w 9"/>
                  <a:gd name="T41" fmla="*/ 0 h 1"/>
                  <a:gd name="T42" fmla="*/ 4 w 9"/>
                  <a:gd name="T43" fmla="*/ 0 h 1"/>
                  <a:gd name="T44" fmla="*/ 4 w 9"/>
                  <a:gd name="T45" fmla="*/ 0 h 1"/>
                  <a:gd name="T46" fmla="*/ 4 w 9"/>
                  <a:gd name="T47" fmla="*/ 0 h 1"/>
                  <a:gd name="T48" fmla="*/ 4 w 9"/>
                  <a:gd name="T49" fmla="*/ 0 h 1"/>
                  <a:gd name="T50" fmla="*/ 5 w 9"/>
                  <a:gd name="T51" fmla="*/ 0 h 1"/>
                  <a:gd name="T52" fmla="*/ 5 w 9"/>
                  <a:gd name="T53" fmla="*/ 0 h 1"/>
                  <a:gd name="T54" fmla="*/ 5 w 9"/>
                  <a:gd name="T55" fmla="*/ 0 h 1"/>
                  <a:gd name="T56" fmla="*/ 5 w 9"/>
                  <a:gd name="T57" fmla="*/ 0 h 1"/>
                  <a:gd name="T58" fmla="*/ 5 w 9"/>
                  <a:gd name="T59" fmla="*/ 0 h 1"/>
                  <a:gd name="T60" fmla="*/ 6 w 9"/>
                  <a:gd name="T61" fmla="*/ 0 h 1"/>
                  <a:gd name="T62" fmla="*/ 6 w 9"/>
                  <a:gd name="T63" fmla="*/ 0 h 1"/>
                  <a:gd name="T64" fmla="*/ 6 w 9"/>
                  <a:gd name="T65" fmla="*/ 0 h 1"/>
                  <a:gd name="T66" fmla="*/ 6 w 9"/>
                  <a:gd name="T67" fmla="*/ 0 h 1"/>
                  <a:gd name="T68" fmla="*/ 6 w 9"/>
                  <a:gd name="T69" fmla="*/ 0 h 1"/>
                  <a:gd name="T70" fmla="*/ 6 w 9"/>
                  <a:gd name="T71" fmla="*/ 0 h 1"/>
                  <a:gd name="T72" fmla="*/ 6 w 9"/>
                  <a:gd name="T73" fmla="*/ 0 h 1"/>
                  <a:gd name="T74" fmla="*/ 6 w 9"/>
                  <a:gd name="T75" fmla="*/ 0 h 1"/>
                  <a:gd name="T76" fmla="*/ 7 w 9"/>
                  <a:gd name="T77" fmla="*/ 0 h 1"/>
                  <a:gd name="T78" fmla="*/ 7 w 9"/>
                  <a:gd name="T79" fmla="*/ 0 h 1"/>
                  <a:gd name="T80" fmla="*/ 7 w 9"/>
                  <a:gd name="T81" fmla="*/ 0 h 1"/>
                  <a:gd name="T82" fmla="*/ 7 w 9"/>
                  <a:gd name="T83" fmla="*/ 0 h 1"/>
                  <a:gd name="T84" fmla="*/ 8 w 9"/>
                  <a:gd name="T85" fmla="*/ 0 h 1"/>
                  <a:gd name="T86" fmla="*/ 8 w 9"/>
                  <a:gd name="T87" fmla="*/ 0 h 1"/>
                  <a:gd name="T88" fmla="*/ 8 w 9"/>
                  <a:gd name="T89" fmla="*/ 0 h 1"/>
                  <a:gd name="T90" fmla="*/ 8 w 9"/>
                  <a:gd name="T91" fmla="*/ 0 h 1"/>
                  <a:gd name="T92" fmla="*/ 9 w 9"/>
                  <a:gd name="T93" fmla="*/ 1 h 1"/>
                  <a:gd name="T94" fmla="*/ 9 w 9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97" name="Freeform 371"/>
              <p:cNvSpPr>
                <a:spLocks/>
              </p:cNvSpPr>
              <p:nvPr/>
            </p:nvSpPr>
            <p:spPr bwMode="auto">
              <a:xfrm>
                <a:off x="3294" y="3884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0 h 1"/>
                  <a:gd name="T4" fmla="*/ 0 w 8"/>
                  <a:gd name="T5" fmla="*/ 0 h 1"/>
                  <a:gd name="T6" fmla="*/ 0 w 8"/>
                  <a:gd name="T7" fmla="*/ 0 h 1"/>
                  <a:gd name="T8" fmla="*/ 0 w 8"/>
                  <a:gd name="T9" fmla="*/ 0 h 1"/>
                  <a:gd name="T10" fmla="*/ 0 w 8"/>
                  <a:gd name="T11" fmla="*/ 0 h 1"/>
                  <a:gd name="T12" fmla="*/ 0 w 8"/>
                  <a:gd name="T13" fmla="*/ 0 h 1"/>
                  <a:gd name="T14" fmla="*/ 1 w 8"/>
                  <a:gd name="T15" fmla="*/ 0 h 1"/>
                  <a:gd name="T16" fmla="*/ 1 w 8"/>
                  <a:gd name="T17" fmla="*/ 0 h 1"/>
                  <a:gd name="T18" fmla="*/ 1 w 8"/>
                  <a:gd name="T19" fmla="*/ 0 h 1"/>
                  <a:gd name="T20" fmla="*/ 1 w 8"/>
                  <a:gd name="T21" fmla="*/ 0 h 1"/>
                  <a:gd name="T22" fmla="*/ 2 w 8"/>
                  <a:gd name="T23" fmla="*/ 0 h 1"/>
                  <a:gd name="T24" fmla="*/ 2 w 8"/>
                  <a:gd name="T25" fmla="*/ 0 h 1"/>
                  <a:gd name="T26" fmla="*/ 2 w 8"/>
                  <a:gd name="T27" fmla="*/ 0 h 1"/>
                  <a:gd name="T28" fmla="*/ 2 w 8"/>
                  <a:gd name="T29" fmla="*/ 0 h 1"/>
                  <a:gd name="T30" fmla="*/ 2 w 8"/>
                  <a:gd name="T31" fmla="*/ 0 h 1"/>
                  <a:gd name="T32" fmla="*/ 2 w 8"/>
                  <a:gd name="T33" fmla="*/ 0 h 1"/>
                  <a:gd name="T34" fmla="*/ 2 w 8"/>
                  <a:gd name="T35" fmla="*/ 0 h 1"/>
                  <a:gd name="T36" fmla="*/ 2 w 8"/>
                  <a:gd name="T37" fmla="*/ 0 h 1"/>
                  <a:gd name="T38" fmla="*/ 2 w 8"/>
                  <a:gd name="T39" fmla="*/ 0 h 1"/>
                  <a:gd name="T40" fmla="*/ 3 w 8"/>
                  <a:gd name="T41" fmla="*/ 0 h 1"/>
                  <a:gd name="T42" fmla="*/ 3 w 8"/>
                  <a:gd name="T43" fmla="*/ 0 h 1"/>
                  <a:gd name="T44" fmla="*/ 3 w 8"/>
                  <a:gd name="T45" fmla="*/ 0 h 1"/>
                  <a:gd name="T46" fmla="*/ 4 w 8"/>
                  <a:gd name="T47" fmla="*/ 0 h 1"/>
                  <a:gd name="T48" fmla="*/ 4 w 8"/>
                  <a:gd name="T49" fmla="*/ 0 h 1"/>
                  <a:gd name="T50" fmla="*/ 4 w 8"/>
                  <a:gd name="T51" fmla="*/ 0 h 1"/>
                  <a:gd name="T52" fmla="*/ 4 w 8"/>
                  <a:gd name="T53" fmla="*/ 0 h 1"/>
                  <a:gd name="T54" fmla="*/ 4 w 8"/>
                  <a:gd name="T55" fmla="*/ 0 h 1"/>
                  <a:gd name="T56" fmla="*/ 5 w 8"/>
                  <a:gd name="T57" fmla="*/ 0 h 1"/>
                  <a:gd name="T58" fmla="*/ 5 w 8"/>
                  <a:gd name="T59" fmla="*/ 0 h 1"/>
                  <a:gd name="T60" fmla="*/ 5 w 8"/>
                  <a:gd name="T61" fmla="*/ 0 h 1"/>
                  <a:gd name="T62" fmla="*/ 5 w 8"/>
                  <a:gd name="T63" fmla="*/ 0 h 1"/>
                  <a:gd name="T64" fmla="*/ 5 w 8"/>
                  <a:gd name="T65" fmla="*/ 0 h 1"/>
                  <a:gd name="T66" fmla="*/ 5 w 8"/>
                  <a:gd name="T67" fmla="*/ 0 h 1"/>
                  <a:gd name="T68" fmla="*/ 6 w 8"/>
                  <a:gd name="T69" fmla="*/ 0 h 1"/>
                  <a:gd name="T70" fmla="*/ 6 w 8"/>
                  <a:gd name="T71" fmla="*/ 0 h 1"/>
                  <a:gd name="T72" fmla="*/ 6 w 8"/>
                  <a:gd name="T73" fmla="*/ 0 h 1"/>
                  <a:gd name="T74" fmla="*/ 7 w 8"/>
                  <a:gd name="T75" fmla="*/ 0 h 1"/>
                  <a:gd name="T76" fmla="*/ 7 w 8"/>
                  <a:gd name="T77" fmla="*/ 0 h 1"/>
                  <a:gd name="T78" fmla="*/ 7 w 8"/>
                  <a:gd name="T79" fmla="*/ 0 h 1"/>
                  <a:gd name="T80" fmla="*/ 7 w 8"/>
                  <a:gd name="T81" fmla="*/ 0 h 1"/>
                  <a:gd name="T82" fmla="*/ 7 w 8"/>
                  <a:gd name="T83" fmla="*/ 0 h 1"/>
                  <a:gd name="T84" fmla="*/ 7 w 8"/>
                  <a:gd name="T85" fmla="*/ 0 h 1"/>
                  <a:gd name="T86" fmla="*/ 7 w 8"/>
                  <a:gd name="T87" fmla="*/ 0 h 1"/>
                  <a:gd name="T88" fmla="*/ 8 w 8"/>
                  <a:gd name="T89" fmla="*/ 0 h 1"/>
                  <a:gd name="T90" fmla="*/ 8 w 8"/>
                  <a:gd name="T91" fmla="*/ 0 h 1"/>
                  <a:gd name="T92" fmla="*/ 8 w 8"/>
                  <a:gd name="T93" fmla="*/ 0 h 1"/>
                  <a:gd name="T94" fmla="*/ 8 w 8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98" name="Freeform 372"/>
              <p:cNvSpPr>
                <a:spLocks/>
              </p:cNvSpPr>
              <p:nvPr/>
            </p:nvSpPr>
            <p:spPr bwMode="auto">
              <a:xfrm>
                <a:off x="3302" y="3884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1 w 8"/>
                  <a:gd name="T3" fmla="*/ 0 h 1"/>
                  <a:gd name="T4" fmla="*/ 1 w 8"/>
                  <a:gd name="T5" fmla="*/ 0 h 1"/>
                  <a:gd name="T6" fmla="*/ 1 w 8"/>
                  <a:gd name="T7" fmla="*/ 0 h 1"/>
                  <a:gd name="T8" fmla="*/ 1 w 8"/>
                  <a:gd name="T9" fmla="*/ 0 h 1"/>
                  <a:gd name="T10" fmla="*/ 1 w 8"/>
                  <a:gd name="T11" fmla="*/ 0 h 1"/>
                  <a:gd name="T12" fmla="*/ 2 w 8"/>
                  <a:gd name="T13" fmla="*/ 1 h 1"/>
                  <a:gd name="T14" fmla="*/ 2 w 8"/>
                  <a:gd name="T15" fmla="*/ 0 h 1"/>
                  <a:gd name="T16" fmla="*/ 2 w 8"/>
                  <a:gd name="T17" fmla="*/ 0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1 h 1"/>
                  <a:gd name="T24" fmla="*/ 2 w 8"/>
                  <a:gd name="T25" fmla="*/ 0 h 1"/>
                  <a:gd name="T26" fmla="*/ 3 w 8"/>
                  <a:gd name="T27" fmla="*/ 0 h 1"/>
                  <a:gd name="T28" fmla="*/ 3 w 8"/>
                  <a:gd name="T29" fmla="*/ 0 h 1"/>
                  <a:gd name="T30" fmla="*/ 3 w 8"/>
                  <a:gd name="T31" fmla="*/ 0 h 1"/>
                  <a:gd name="T32" fmla="*/ 3 w 8"/>
                  <a:gd name="T33" fmla="*/ 0 h 1"/>
                  <a:gd name="T34" fmla="*/ 3 w 8"/>
                  <a:gd name="T35" fmla="*/ 0 h 1"/>
                  <a:gd name="T36" fmla="*/ 3 w 8"/>
                  <a:gd name="T37" fmla="*/ 0 h 1"/>
                  <a:gd name="T38" fmla="*/ 4 w 8"/>
                  <a:gd name="T39" fmla="*/ 0 h 1"/>
                  <a:gd name="T40" fmla="*/ 4 w 8"/>
                  <a:gd name="T41" fmla="*/ 0 h 1"/>
                  <a:gd name="T42" fmla="*/ 4 w 8"/>
                  <a:gd name="T43" fmla="*/ 0 h 1"/>
                  <a:gd name="T44" fmla="*/ 4 w 8"/>
                  <a:gd name="T45" fmla="*/ 0 h 1"/>
                  <a:gd name="T46" fmla="*/ 4 w 8"/>
                  <a:gd name="T47" fmla="*/ 0 h 1"/>
                  <a:gd name="T48" fmla="*/ 4 w 8"/>
                  <a:gd name="T49" fmla="*/ 0 h 1"/>
                  <a:gd name="T50" fmla="*/ 4 w 8"/>
                  <a:gd name="T51" fmla="*/ 0 h 1"/>
                  <a:gd name="T52" fmla="*/ 4 w 8"/>
                  <a:gd name="T53" fmla="*/ 0 h 1"/>
                  <a:gd name="T54" fmla="*/ 5 w 8"/>
                  <a:gd name="T55" fmla="*/ 0 h 1"/>
                  <a:gd name="T56" fmla="*/ 5 w 8"/>
                  <a:gd name="T57" fmla="*/ 0 h 1"/>
                  <a:gd name="T58" fmla="*/ 5 w 8"/>
                  <a:gd name="T59" fmla="*/ 0 h 1"/>
                  <a:gd name="T60" fmla="*/ 5 w 8"/>
                  <a:gd name="T61" fmla="*/ 0 h 1"/>
                  <a:gd name="T62" fmla="*/ 5 w 8"/>
                  <a:gd name="T63" fmla="*/ 0 h 1"/>
                  <a:gd name="T64" fmla="*/ 5 w 8"/>
                  <a:gd name="T65" fmla="*/ 0 h 1"/>
                  <a:gd name="T66" fmla="*/ 6 w 8"/>
                  <a:gd name="T67" fmla="*/ 0 h 1"/>
                  <a:gd name="T68" fmla="*/ 6 w 8"/>
                  <a:gd name="T69" fmla="*/ 0 h 1"/>
                  <a:gd name="T70" fmla="*/ 6 w 8"/>
                  <a:gd name="T71" fmla="*/ 0 h 1"/>
                  <a:gd name="T72" fmla="*/ 6 w 8"/>
                  <a:gd name="T73" fmla="*/ 0 h 1"/>
                  <a:gd name="T74" fmla="*/ 6 w 8"/>
                  <a:gd name="T75" fmla="*/ 0 h 1"/>
                  <a:gd name="T76" fmla="*/ 6 w 8"/>
                  <a:gd name="T77" fmla="*/ 0 h 1"/>
                  <a:gd name="T78" fmla="*/ 7 w 8"/>
                  <a:gd name="T79" fmla="*/ 0 h 1"/>
                  <a:gd name="T80" fmla="*/ 7 w 8"/>
                  <a:gd name="T81" fmla="*/ 0 h 1"/>
                  <a:gd name="T82" fmla="*/ 7 w 8"/>
                  <a:gd name="T83" fmla="*/ 0 h 1"/>
                  <a:gd name="T84" fmla="*/ 7 w 8"/>
                  <a:gd name="T85" fmla="*/ 0 h 1"/>
                  <a:gd name="T86" fmla="*/ 7 w 8"/>
                  <a:gd name="T87" fmla="*/ 0 h 1"/>
                  <a:gd name="T88" fmla="*/ 7 w 8"/>
                  <a:gd name="T89" fmla="*/ 0 h 1"/>
                  <a:gd name="T90" fmla="*/ 8 w 8"/>
                  <a:gd name="T91" fmla="*/ 0 h 1"/>
                  <a:gd name="T92" fmla="*/ 8 w 8"/>
                  <a:gd name="T93" fmla="*/ 0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99" name="Freeform 373"/>
              <p:cNvSpPr>
                <a:spLocks/>
              </p:cNvSpPr>
              <p:nvPr/>
            </p:nvSpPr>
            <p:spPr bwMode="auto">
              <a:xfrm>
                <a:off x="3310" y="388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1 w 8"/>
                  <a:gd name="T5" fmla="*/ 0 h 1"/>
                  <a:gd name="T6" fmla="*/ 1 w 8"/>
                  <a:gd name="T7" fmla="*/ 0 h 1"/>
                  <a:gd name="T8" fmla="*/ 1 w 8"/>
                  <a:gd name="T9" fmla="*/ 0 h 1"/>
                  <a:gd name="T10" fmla="*/ 1 w 8"/>
                  <a:gd name="T11" fmla="*/ 1 h 1"/>
                  <a:gd name="T12" fmla="*/ 1 w 8"/>
                  <a:gd name="T13" fmla="*/ 0 h 1"/>
                  <a:gd name="T14" fmla="*/ 1 w 8"/>
                  <a:gd name="T15" fmla="*/ 0 h 1"/>
                  <a:gd name="T16" fmla="*/ 2 w 8"/>
                  <a:gd name="T17" fmla="*/ 0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0 h 1"/>
                  <a:gd name="T24" fmla="*/ 2 w 8"/>
                  <a:gd name="T25" fmla="*/ 0 h 1"/>
                  <a:gd name="T26" fmla="*/ 2 w 8"/>
                  <a:gd name="T27" fmla="*/ 0 h 1"/>
                  <a:gd name="T28" fmla="*/ 2 w 8"/>
                  <a:gd name="T29" fmla="*/ 1 h 1"/>
                  <a:gd name="T30" fmla="*/ 3 w 8"/>
                  <a:gd name="T31" fmla="*/ 0 h 1"/>
                  <a:gd name="T32" fmla="*/ 3 w 8"/>
                  <a:gd name="T33" fmla="*/ 0 h 1"/>
                  <a:gd name="T34" fmla="*/ 3 w 8"/>
                  <a:gd name="T35" fmla="*/ 0 h 1"/>
                  <a:gd name="T36" fmla="*/ 4 w 8"/>
                  <a:gd name="T37" fmla="*/ 0 h 1"/>
                  <a:gd name="T38" fmla="*/ 4 w 8"/>
                  <a:gd name="T39" fmla="*/ 0 h 1"/>
                  <a:gd name="T40" fmla="*/ 4 w 8"/>
                  <a:gd name="T41" fmla="*/ 0 h 1"/>
                  <a:gd name="T42" fmla="*/ 4 w 8"/>
                  <a:gd name="T43" fmla="*/ 0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1 h 1"/>
                  <a:gd name="T52" fmla="*/ 4 w 8"/>
                  <a:gd name="T53" fmla="*/ 1 h 1"/>
                  <a:gd name="T54" fmla="*/ 4 w 8"/>
                  <a:gd name="T55" fmla="*/ 1 h 1"/>
                  <a:gd name="T56" fmla="*/ 5 w 8"/>
                  <a:gd name="T57" fmla="*/ 1 h 1"/>
                  <a:gd name="T58" fmla="*/ 5 w 8"/>
                  <a:gd name="T59" fmla="*/ 0 h 1"/>
                  <a:gd name="T60" fmla="*/ 5 w 8"/>
                  <a:gd name="T61" fmla="*/ 1 h 1"/>
                  <a:gd name="T62" fmla="*/ 5 w 8"/>
                  <a:gd name="T63" fmla="*/ 1 h 1"/>
                  <a:gd name="T64" fmla="*/ 6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1 h 1"/>
                  <a:gd name="T76" fmla="*/ 7 w 8"/>
                  <a:gd name="T77" fmla="*/ 1 h 1"/>
                  <a:gd name="T78" fmla="*/ 7 w 8"/>
                  <a:gd name="T79" fmla="*/ 0 h 1"/>
                  <a:gd name="T80" fmla="*/ 7 w 8"/>
                  <a:gd name="T81" fmla="*/ 0 h 1"/>
                  <a:gd name="T82" fmla="*/ 7 w 8"/>
                  <a:gd name="T83" fmla="*/ 1 h 1"/>
                  <a:gd name="T84" fmla="*/ 7 w 8"/>
                  <a:gd name="T85" fmla="*/ 1 h 1"/>
                  <a:gd name="T86" fmla="*/ 8 w 8"/>
                  <a:gd name="T87" fmla="*/ 1 h 1"/>
                  <a:gd name="T88" fmla="*/ 8 w 8"/>
                  <a:gd name="T89" fmla="*/ 1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00" name="Freeform 374"/>
              <p:cNvSpPr>
                <a:spLocks/>
              </p:cNvSpPr>
              <p:nvPr/>
            </p:nvSpPr>
            <p:spPr bwMode="auto">
              <a:xfrm>
                <a:off x="3318" y="3884"/>
                <a:ext cx="8" cy="2"/>
              </a:xfrm>
              <a:custGeom>
                <a:avLst/>
                <a:gdLst>
                  <a:gd name="T0" fmla="*/ 0 w 8"/>
                  <a:gd name="T1" fmla="*/ 1 h 2"/>
                  <a:gd name="T2" fmla="*/ 0 w 8"/>
                  <a:gd name="T3" fmla="*/ 1 h 2"/>
                  <a:gd name="T4" fmla="*/ 1 w 8"/>
                  <a:gd name="T5" fmla="*/ 1 h 2"/>
                  <a:gd name="T6" fmla="*/ 1 w 8"/>
                  <a:gd name="T7" fmla="*/ 1 h 2"/>
                  <a:gd name="T8" fmla="*/ 1 w 8"/>
                  <a:gd name="T9" fmla="*/ 1 h 2"/>
                  <a:gd name="T10" fmla="*/ 1 w 8"/>
                  <a:gd name="T11" fmla="*/ 0 h 2"/>
                  <a:gd name="T12" fmla="*/ 1 w 8"/>
                  <a:gd name="T13" fmla="*/ 0 h 2"/>
                  <a:gd name="T14" fmla="*/ 1 w 8"/>
                  <a:gd name="T15" fmla="*/ 1 h 2"/>
                  <a:gd name="T16" fmla="*/ 1 w 8"/>
                  <a:gd name="T17" fmla="*/ 1 h 2"/>
                  <a:gd name="T18" fmla="*/ 2 w 8"/>
                  <a:gd name="T19" fmla="*/ 1 h 2"/>
                  <a:gd name="T20" fmla="*/ 2 w 8"/>
                  <a:gd name="T21" fmla="*/ 1 h 2"/>
                  <a:gd name="T22" fmla="*/ 2 w 8"/>
                  <a:gd name="T23" fmla="*/ 1 h 2"/>
                  <a:gd name="T24" fmla="*/ 2 w 8"/>
                  <a:gd name="T25" fmla="*/ 1 h 2"/>
                  <a:gd name="T26" fmla="*/ 2 w 8"/>
                  <a:gd name="T27" fmla="*/ 0 h 2"/>
                  <a:gd name="T28" fmla="*/ 3 w 8"/>
                  <a:gd name="T29" fmla="*/ 1 h 2"/>
                  <a:gd name="T30" fmla="*/ 3 w 8"/>
                  <a:gd name="T31" fmla="*/ 1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1 h 2"/>
                  <a:gd name="T38" fmla="*/ 3 w 8"/>
                  <a:gd name="T39" fmla="*/ 1 h 2"/>
                  <a:gd name="T40" fmla="*/ 3 w 8"/>
                  <a:gd name="T41" fmla="*/ 1 h 2"/>
                  <a:gd name="T42" fmla="*/ 4 w 8"/>
                  <a:gd name="T43" fmla="*/ 2 h 2"/>
                  <a:gd name="T44" fmla="*/ 4 w 8"/>
                  <a:gd name="T45" fmla="*/ 2 h 2"/>
                  <a:gd name="T46" fmla="*/ 4 w 8"/>
                  <a:gd name="T47" fmla="*/ 2 h 2"/>
                  <a:gd name="T48" fmla="*/ 4 w 8"/>
                  <a:gd name="T49" fmla="*/ 1 h 2"/>
                  <a:gd name="T50" fmla="*/ 5 w 8"/>
                  <a:gd name="T51" fmla="*/ 1 h 2"/>
                  <a:gd name="T52" fmla="*/ 5 w 8"/>
                  <a:gd name="T53" fmla="*/ 1 h 2"/>
                  <a:gd name="T54" fmla="*/ 5 w 8"/>
                  <a:gd name="T55" fmla="*/ 1 h 2"/>
                  <a:gd name="T56" fmla="*/ 5 w 8"/>
                  <a:gd name="T57" fmla="*/ 1 h 2"/>
                  <a:gd name="T58" fmla="*/ 5 w 8"/>
                  <a:gd name="T59" fmla="*/ 1 h 2"/>
                  <a:gd name="T60" fmla="*/ 5 w 8"/>
                  <a:gd name="T61" fmla="*/ 1 h 2"/>
                  <a:gd name="T62" fmla="*/ 5 w 8"/>
                  <a:gd name="T63" fmla="*/ 1 h 2"/>
                  <a:gd name="T64" fmla="*/ 6 w 8"/>
                  <a:gd name="T65" fmla="*/ 0 h 2"/>
                  <a:gd name="T66" fmla="*/ 6 w 8"/>
                  <a:gd name="T67" fmla="*/ 1 h 2"/>
                  <a:gd name="T68" fmla="*/ 6 w 8"/>
                  <a:gd name="T69" fmla="*/ 1 h 2"/>
                  <a:gd name="T70" fmla="*/ 6 w 8"/>
                  <a:gd name="T71" fmla="*/ 1 h 2"/>
                  <a:gd name="T72" fmla="*/ 6 w 8"/>
                  <a:gd name="T73" fmla="*/ 1 h 2"/>
                  <a:gd name="T74" fmla="*/ 6 w 8"/>
                  <a:gd name="T75" fmla="*/ 1 h 2"/>
                  <a:gd name="T76" fmla="*/ 6 w 8"/>
                  <a:gd name="T77" fmla="*/ 1 h 2"/>
                  <a:gd name="T78" fmla="*/ 7 w 8"/>
                  <a:gd name="T79" fmla="*/ 0 h 2"/>
                  <a:gd name="T80" fmla="*/ 7 w 8"/>
                  <a:gd name="T81" fmla="*/ 1 h 2"/>
                  <a:gd name="T82" fmla="*/ 7 w 8"/>
                  <a:gd name="T83" fmla="*/ 1 h 2"/>
                  <a:gd name="T84" fmla="*/ 7 w 8"/>
                  <a:gd name="T85" fmla="*/ 1 h 2"/>
                  <a:gd name="T86" fmla="*/ 7 w 8"/>
                  <a:gd name="T87" fmla="*/ 1 h 2"/>
                  <a:gd name="T88" fmla="*/ 7 w 8"/>
                  <a:gd name="T89" fmla="*/ 1 h 2"/>
                  <a:gd name="T90" fmla="*/ 8 w 8"/>
                  <a:gd name="T91" fmla="*/ 1 h 2"/>
                  <a:gd name="T92" fmla="*/ 8 w 8"/>
                  <a:gd name="T93" fmla="*/ 1 h 2"/>
                  <a:gd name="T94" fmla="*/ 8 w 8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01" name="Freeform 375"/>
              <p:cNvSpPr>
                <a:spLocks/>
              </p:cNvSpPr>
              <p:nvPr/>
            </p:nvSpPr>
            <p:spPr bwMode="auto">
              <a:xfrm>
                <a:off x="3326" y="3884"/>
                <a:ext cx="8" cy="2"/>
              </a:xfrm>
              <a:custGeom>
                <a:avLst/>
                <a:gdLst>
                  <a:gd name="T0" fmla="*/ 0 w 8"/>
                  <a:gd name="T1" fmla="*/ 1 h 2"/>
                  <a:gd name="T2" fmla="*/ 0 w 8"/>
                  <a:gd name="T3" fmla="*/ 1 h 2"/>
                  <a:gd name="T4" fmla="*/ 0 w 8"/>
                  <a:gd name="T5" fmla="*/ 1 h 2"/>
                  <a:gd name="T6" fmla="*/ 1 w 8"/>
                  <a:gd name="T7" fmla="*/ 1 h 2"/>
                  <a:gd name="T8" fmla="*/ 1 w 8"/>
                  <a:gd name="T9" fmla="*/ 1 h 2"/>
                  <a:gd name="T10" fmla="*/ 1 w 8"/>
                  <a:gd name="T11" fmla="*/ 1 h 2"/>
                  <a:gd name="T12" fmla="*/ 1 w 8"/>
                  <a:gd name="T13" fmla="*/ 1 h 2"/>
                  <a:gd name="T14" fmla="*/ 1 w 8"/>
                  <a:gd name="T15" fmla="*/ 1 h 2"/>
                  <a:gd name="T16" fmla="*/ 1 w 8"/>
                  <a:gd name="T17" fmla="*/ 1 h 2"/>
                  <a:gd name="T18" fmla="*/ 1 w 8"/>
                  <a:gd name="T19" fmla="*/ 1 h 2"/>
                  <a:gd name="T20" fmla="*/ 2 w 8"/>
                  <a:gd name="T21" fmla="*/ 1 h 2"/>
                  <a:gd name="T22" fmla="*/ 2 w 8"/>
                  <a:gd name="T23" fmla="*/ 1 h 2"/>
                  <a:gd name="T24" fmla="*/ 3 w 8"/>
                  <a:gd name="T25" fmla="*/ 1 h 2"/>
                  <a:gd name="T26" fmla="*/ 3 w 8"/>
                  <a:gd name="T27" fmla="*/ 1 h 2"/>
                  <a:gd name="T28" fmla="*/ 3 w 8"/>
                  <a:gd name="T29" fmla="*/ 1 h 2"/>
                  <a:gd name="T30" fmla="*/ 3 w 8"/>
                  <a:gd name="T31" fmla="*/ 1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1 h 2"/>
                  <a:gd name="T38" fmla="*/ 3 w 8"/>
                  <a:gd name="T39" fmla="*/ 1 h 2"/>
                  <a:gd name="T40" fmla="*/ 3 w 8"/>
                  <a:gd name="T41" fmla="*/ 1 h 2"/>
                  <a:gd name="T42" fmla="*/ 4 w 8"/>
                  <a:gd name="T43" fmla="*/ 1 h 2"/>
                  <a:gd name="T44" fmla="*/ 4 w 8"/>
                  <a:gd name="T45" fmla="*/ 1 h 2"/>
                  <a:gd name="T46" fmla="*/ 4 w 8"/>
                  <a:gd name="T47" fmla="*/ 1 h 2"/>
                  <a:gd name="T48" fmla="*/ 4 w 8"/>
                  <a:gd name="T49" fmla="*/ 2 h 2"/>
                  <a:gd name="T50" fmla="*/ 4 w 8"/>
                  <a:gd name="T51" fmla="*/ 2 h 2"/>
                  <a:gd name="T52" fmla="*/ 5 w 8"/>
                  <a:gd name="T53" fmla="*/ 2 h 2"/>
                  <a:gd name="T54" fmla="*/ 5 w 8"/>
                  <a:gd name="T55" fmla="*/ 1 h 2"/>
                  <a:gd name="T56" fmla="*/ 5 w 8"/>
                  <a:gd name="T57" fmla="*/ 1 h 2"/>
                  <a:gd name="T58" fmla="*/ 5 w 8"/>
                  <a:gd name="T59" fmla="*/ 1 h 2"/>
                  <a:gd name="T60" fmla="*/ 5 w 8"/>
                  <a:gd name="T61" fmla="*/ 1 h 2"/>
                  <a:gd name="T62" fmla="*/ 5 w 8"/>
                  <a:gd name="T63" fmla="*/ 1 h 2"/>
                  <a:gd name="T64" fmla="*/ 5 w 8"/>
                  <a:gd name="T65" fmla="*/ 1 h 2"/>
                  <a:gd name="T66" fmla="*/ 6 w 8"/>
                  <a:gd name="T67" fmla="*/ 1 h 2"/>
                  <a:gd name="T68" fmla="*/ 6 w 8"/>
                  <a:gd name="T69" fmla="*/ 1 h 2"/>
                  <a:gd name="T70" fmla="*/ 6 w 8"/>
                  <a:gd name="T71" fmla="*/ 1 h 2"/>
                  <a:gd name="T72" fmla="*/ 6 w 8"/>
                  <a:gd name="T73" fmla="*/ 1 h 2"/>
                  <a:gd name="T74" fmla="*/ 6 w 8"/>
                  <a:gd name="T75" fmla="*/ 1 h 2"/>
                  <a:gd name="T76" fmla="*/ 7 w 8"/>
                  <a:gd name="T77" fmla="*/ 0 h 2"/>
                  <a:gd name="T78" fmla="*/ 7 w 8"/>
                  <a:gd name="T79" fmla="*/ 1 h 2"/>
                  <a:gd name="T80" fmla="*/ 7 w 8"/>
                  <a:gd name="T81" fmla="*/ 1 h 2"/>
                  <a:gd name="T82" fmla="*/ 7 w 8"/>
                  <a:gd name="T83" fmla="*/ 1 h 2"/>
                  <a:gd name="T84" fmla="*/ 7 w 8"/>
                  <a:gd name="T85" fmla="*/ 1 h 2"/>
                  <a:gd name="T86" fmla="*/ 7 w 8"/>
                  <a:gd name="T87" fmla="*/ 1 h 2"/>
                  <a:gd name="T88" fmla="*/ 8 w 8"/>
                  <a:gd name="T89" fmla="*/ 1 h 2"/>
                  <a:gd name="T90" fmla="*/ 8 w 8"/>
                  <a:gd name="T91" fmla="*/ 1 h 2"/>
                  <a:gd name="T92" fmla="*/ 8 w 8"/>
                  <a:gd name="T93" fmla="*/ 1 h 2"/>
                  <a:gd name="T94" fmla="*/ 8 w 8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02" name="Freeform 376"/>
              <p:cNvSpPr>
                <a:spLocks/>
              </p:cNvSpPr>
              <p:nvPr/>
            </p:nvSpPr>
            <p:spPr bwMode="auto">
              <a:xfrm>
                <a:off x="3334" y="3884"/>
                <a:ext cx="9" cy="2"/>
              </a:xfrm>
              <a:custGeom>
                <a:avLst/>
                <a:gdLst>
                  <a:gd name="T0" fmla="*/ 1 w 9"/>
                  <a:gd name="T1" fmla="*/ 1 h 2"/>
                  <a:gd name="T2" fmla="*/ 1 w 9"/>
                  <a:gd name="T3" fmla="*/ 1 h 2"/>
                  <a:gd name="T4" fmla="*/ 1 w 9"/>
                  <a:gd name="T5" fmla="*/ 1 h 2"/>
                  <a:gd name="T6" fmla="*/ 1 w 9"/>
                  <a:gd name="T7" fmla="*/ 1 h 2"/>
                  <a:gd name="T8" fmla="*/ 1 w 9"/>
                  <a:gd name="T9" fmla="*/ 1 h 2"/>
                  <a:gd name="T10" fmla="*/ 2 w 9"/>
                  <a:gd name="T11" fmla="*/ 1 h 2"/>
                  <a:gd name="T12" fmla="*/ 2 w 9"/>
                  <a:gd name="T13" fmla="*/ 1 h 2"/>
                  <a:gd name="T14" fmla="*/ 2 w 9"/>
                  <a:gd name="T15" fmla="*/ 1 h 2"/>
                  <a:gd name="T16" fmla="*/ 2 w 9"/>
                  <a:gd name="T17" fmla="*/ 0 h 2"/>
                  <a:gd name="T18" fmla="*/ 2 w 9"/>
                  <a:gd name="T19" fmla="*/ 0 h 2"/>
                  <a:gd name="T20" fmla="*/ 2 w 9"/>
                  <a:gd name="T21" fmla="*/ 1 h 2"/>
                  <a:gd name="T22" fmla="*/ 2 w 9"/>
                  <a:gd name="T23" fmla="*/ 1 h 2"/>
                  <a:gd name="T24" fmla="*/ 2 w 9"/>
                  <a:gd name="T25" fmla="*/ 1 h 2"/>
                  <a:gd name="T26" fmla="*/ 3 w 9"/>
                  <a:gd name="T27" fmla="*/ 0 h 2"/>
                  <a:gd name="T28" fmla="*/ 3 w 9"/>
                  <a:gd name="T29" fmla="*/ 0 h 2"/>
                  <a:gd name="T30" fmla="*/ 3 w 9"/>
                  <a:gd name="T31" fmla="*/ 1 h 2"/>
                  <a:gd name="T32" fmla="*/ 3 w 9"/>
                  <a:gd name="T33" fmla="*/ 1 h 2"/>
                  <a:gd name="T34" fmla="*/ 3 w 9"/>
                  <a:gd name="T35" fmla="*/ 1 h 2"/>
                  <a:gd name="T36" fmla="*/ 4 w 9"/>
                  <a:gd name="T37" fmla="*/ 1 h 2"/>
                  <a:gd name="T38" fmla="*/ 4 w 9"/>
                  <a:gd name="T39" fmla="*/ 1 h 2"/>
                  <a:gd name="T40" fmla="*/ 4 w 9"/>
                  <a:gd name="T41" fmla="*/ 1 h 2"/>
                  <a:gd name="T42" fmla="*/ 5 w 9"/>
                  <a:gd name="T43" fmla="*/ 1 h 2"/>
                  <a:gd name="T44" fmla="*/ 5 w 9"/>
                  <a:gd name="T45" fmla="*/ 1 h 2"/>
                  <a:gd name="T46" fmla="*/ 5 w 9"/>
                  <a:gd name="T47" fmla="*/ 1 h 2"/>
                  <a:gd name="T48" fmla="*/ 5 w 9"/>
                  <a:gd name="T49" fmla="*/ 1 h 2"/>
                  <a:gd name="T50" fmla="*/ 5 w 9"/>
                  <a:gd name="T51" fmla="*/ 1 h 2"/>
                  <a:gd name="T52" fmla="*/ 5 w 9"/>
                  <a:gd name="T53" fmla="*/ 1 h 2"/>
                  <a:gd name="T54" fmla="*/ 5 w 9"/>
                  <a:gd name="T55" fmla="*/ 1 h 2"/>
                  <a:gd name="T56" fmla="*/ 6 w 9"/>
                  <a:gd name="T57" fmla="*/ 2 h 2"/>
                  <a:gd name="T58" fmla="*/ 6 w 9"/>
                  <a:gd name="T59" fmla="*/ 1 h 2"/>
                  <a:gd name="T60" fmla="*/ 6 w 9"/>
                  <a:gd name="T61" fmla="*/ 1 h 2"/>
                  <a:gd name="T62" fmla="*/ 6 w 9"/>
                  <a:gd name="T63" fmla="*/ 1 h 2"/>
                  <a:gd name="T64" fmla="*/ 6 w 9"/>
                  <a:gd name="T65" fmla="*/ 2 h 2"/>
                  <a:gd name="T66" fmla="*/ 7 w 9"/>
                  <a:gd name="T67" fmla="*/ 1 h 2"/>
                  <a:gd name="T68" fmla="*/ 7 w 9"/>
                  <a:gd name="T69" fmla="*/ 1 h 2"/>
                  <a:gd name="T70" fmla="*/ 7 w 9"/>
                  <a:gd name="T71" fmla="*/ 1 h 2"/>
                  <a:gd name="T72" fmla="*/ 7 w 9"/>
                  <a:gd name="T73" fmla="*/ 1 h 2"/>
                  <a:gd name="T74" fmla="*/ 7 w 9"/>
                  <a:gd name="T75" fmla="*/ 1 h 2"/>
                  <a:gd name="T76" fmla="*/ 7 w 9"/>
                  <a:gd name="T77" fmla="*/ 1 h 2"/>
                  <a:gd name="T78" fmla="*/ 8 w 9"/>
                  <a:gd name="T79" fmla="*/ 0 h 2"/>
                  <a:gd name="T80" fmla="*/ 8 w 9"/>
                  <a:gd name="T81" fmla="*/ 1 h 2"/>
                  <a:gd name="T82" fmla="*/ 8 w 9"/>
                  <a:gd name="T83" fmla="*/ 1 h 2"/>
                  <a:gd name="T84" fmla="*/ 8 w 9"/>
                  <a:gd name="T85" fmla="*/ 1 h 2"/>
                  <a:gd name="T86" fmla="*/ 8 w 9"/>
                  <a:gd name="T87" fmla="*/ 1 h 2"/>
                  <a:gd name="T88" fmla="*/ 8 w 9"/>
                  <a:gd name="T89" fmla="*/ 1 h 2"/>
                  <a:gd name="T90" fmla="*/ 9 w 9"/>
                  <a:gd name="T91" fmla="*/ 1 h 2"/>
                  <a:gd name="T92" fmla="*/ 9 w 9"/>
                  <a:gd name="T93" fmla="*/ 1 h 2"/>
                  <a:gd name="T94" fmla="*/ 9 w 9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03" name="Freeform 377"/>
              <p:cNvSpPr>
                <a:spLocks/>
              </p:cNvSpPr>
              <p:nvPr/>
            </p:nvSpPr>
            <p:spPr bwMode="auto">
              <a:xfrm>
                <a:off x="3343" y="3884"/>
                <a:ext cx="9" cy="2"/>
              </a:xfrm>
              <a:custGeom>
                <a:avLst/>
                <a:gdLst>
                  <a:gd name="T0" fmla="*/ 0 w 9"/>
                  <a:gd name="T1" fmla="*/ 1 h 2"/>
                  <a:gd name="T2" fmla="*/ 1 w 9"/>
                  <a:gd name="T3" fmla="*/ 1 h 2"/>
                  <a:gd name="T4" fmla="*/ 1 w 9"/>
                  <a:gd name="T5" fmla="*/ 1 h 2"/>
                  <a:gd name="T6" fmla="*/ 1 w 9"/>
                  <a:gd name="T7" fmla="*/ 1 h 2"/>
                  <a:gd name="T8" fmla="*/ 1 w 9"/>
                  <a:gd name="T9" fmla="*/ 1 h 2"/>
                  <a:gd name="T10" fmla="*/ 1 w 9"/>
                  <a:gd name="T11" fmla="*/ 1 h 2"/>
                  <a:gd name="T12" fmla="*/ 2 w 9"/>
                  <a:gd name="T13" fmla="*/ 1 h 2"/>
                  <a:gd name="T14" fmla="*/ 2 w 9"/>
                  <a:gd name="T15" fmla="*/ 1 h 2"/>
                  <a:gd name="T16" fmla="*/ 2 w 9"/>
                  <a:gd name="T17" fmla="*/ 1 h 2"/>
                  <a:gd name="T18" fmla="*/ 2 w 9"/>
                  <a:gd name="T19" fmla="*/ 1 h 2"/>
                  <a:gd name="T20" fmla="*/ 2 w 9"/>
                  <a:gd name="T21" fmla="*/ 1 h 2"/>
                  <a:gd name="T22" fmla="*/ 2 w 9"/>
                  <a:gd name="T23" fmla="*/ 1 h 2"/>
                  <a:gd name="T24" fmla="*/ 3 w 9"/>
                  <a:gd name="T25" fmla="*/ 1 h 2"/>
                  <a:gd name="T26" fmla="*/ 3 w 9"/>
                  <a:gd name="T27" fmla="*/ 1 h 2"/>
                  <a:gd name="T28" fmla="*/ 3 w 9"/>
                  <a:gd name="T29" fmla="*/ 1 h 2"/>
                  <a:gd name="T30" fmla="*/ 3 w 9"/>
                  <a:gd name="T31" fmla="*/ 1 h 2"/>
                  <a:gd name="T32" fmla="*/ 3 w 9"/>
                  <a:gd name="T33" fmla="*/ 1 h 2"/>
                  <a:gd name="T34" fmla="*/ 4 w 9"/>
                  <a:gd name="T35" fmla="*/ 1 h 2"/>
                  <a:gd name="T36" fmla="*/ 4 w 9"/>
                  <a:gd name="T37" fmla="*/ 2 h 2"/>
                  <a:gd name="T38" fmla="*/ 4 w 9"/>
                  <a:gd name="T39" fmla="*/ 2 h 2"/>
                  <a:gd name="T40" fmla="*/ 4 w 9"/>
                  <a:gd name="T41" fmla="*/ 2 h 2"/>
                  <a:gd name="T42" fmla="*/ 4 w 9"/>
                  <a:gd name="T43" fmla="*/ 1 h 2"/>
                  <a:gd name="T44" fmla="*/ 4 w 9"/>
                  <a:gd name="T45" fmla="*/ 1 h 2"/>
                  <a:gd name="T46" fmla="*/ 5 w 9"/>
                  <a:gd name="T47" fmla="*/ 1 h 2"/>
                  <a:gd name="T48" fmla="*/ 5 w 9"/>
                  <a:gd name="T49" fmla="*/ 0 h 2"/>
                  <a:gd name="T50" fmla="*/ 5 w 9"/>
                  <a:gd name="T51" fmla="*/ 1 h 2"/>
                  <a:gd name="T52" fmla="*/ 5 w 9"/>
                  <a:gd name="T53" fmla="*/ 1 h 2"/>
                  <a:gd name="T54" fmla="*/ 6 w 9"/>
                  <a:gd name="T55" fmla="*/ 1 h 2"/>
                  <a:gd name="T56" fmla="*/ 6 w 9"/>
                  <a:gd name="T57" fmla="*/ 1 h 2"/>
                  <a:gd name="T58" fmla="*/ 6 w 9"/>
                  <a:gd name="T59" fmla="*/ 1 h 2"/>
                  <a:gd name="T60" fmla="*/ 6 w 9"/>
                  <a:gd name="T61" fmla="*/ 0 h 2"/>
                  <a:gd name="T62" fmla="*/ 6 w 9"/>
                  <a:gd name="T63" fmla="*/ 0 h 2"/>
                  <a:gd name="T64" fmla="*/ 6 w 9"/>
                  <a:gd name="T65" fmla="*/ 0 h 2"/>
                  <a:gd name="T66" fmla="*/ 6 w 9"/>
                  <a:gd name="T67" fmla="*/ 1 h 2"/>
                  <a:gd name="T68" fmla="*/ 6 w 9"/>
                  <a:gd name="T69" fmla="*/ 1 h 2"/>
                  <a:gd name="T70" fmla="*/ 7 w 9"/>
                  <a:gd name="T71" fmla="*/ 1 h 2"/>
                  <a:gd name="T72" fmla="*/ 7 w 9"/>
                  <a:gd name="T73" fmla="*/ 1 h 2"/>
                  <a:gd name="T74" fmla="*/ 7 w 9"/>
                  <a:gd name="T75" fmla="*/ 1 h 2"/>
                  <a:gd name="T76" fmla="*/ 7 w 9"/>
                  <a:gd name="T77" fmla="*/ 1 h 2"/>
                  <a:gd name="T78" fmla="*/ 8 w 9"/>
                  <a:gd name="T79" fmla="*/ 1 h 2"/>
                  <a:gd name="T80" fmla="*/ 8 w 9"/>
                  <a:gd name="T81" fmla="*/ 1 h 2"/>
                  <a:gd name="T82" fmla="*/ 8 w 9"/>
                  <a:gd name="T83" fmla="*/ 1 h 2"/>
                  <a:gd name="T84" fmla="*/ 8 w 9"/>
                  <a:gd name="T85" fmla="*/ 1 h 2"/>
                  <a:gd name="T86" fmla="*/ 8 w 9"/>
                  <a:gd name="T87" fmla="*/ 1 h 2"/>
                  <a:gd name="T88" fmla="*/ 9 w 9"/>
                  <a:gd name="T89" fmla="*/ 1 h 2"/>
                  <a:gd name="T90" fmla="*/ 9 w 9"/>
                  <a:gd name="T91" fmla="*/ 1 h 2"/>
                  <a:gd name="T92" fmla="*/ 9 w 9"/>
                  <a:gd name="T93" fmla="*/ 1 h 2"/>
                  <a:gd name="T94" fmla="*/ 9 w 9"/>
                  <a:gd name="T95" fmla="*/ 1 h 2"/>
                  <a:gd name="T96" fmla="*/ 9 w 9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04" name="Freeform 378"/>
              <p:cNvSpPr>
                <a:spLocks/>
              </p:cNvSpPr>
              <p:nvPr/>
            </p:nvSpPr>
            <p:spPr bwMode="auto">
              <a:xfrm>
                <a:off x="3352" y="3884"/>
                <a:ext cx="8" cy="2"/>
              </a:xfrm>
              <a:custGeom>
                <a:avLst/>
                <a:gdLst>
                  <a:gd name="T0" fmla="*/ 0 w 8"/>
                  <a:gd name="T1" fmla="*/ 1 h 2"/>
                  <a:gd name="T2" fmla="*/ 0 w 8"/>
                  <a:gd name="T3" fmla="*/ 1 h 2"/>
                  <a:gd name="T4" fmla="*/ 0 w 8"/>
                  <a:gd name="T5" fmla="*/ 1 h 2"/>
                  <a:gd name="T6" fmla="*/ 1 w 8"/>
                  <a:gd name="T7" fmla="*/ 2 h 2"/>
                  <a:gd name="T8" fmla="*/ 1 w 8"/>
                  <a:gd name="T9" fmla="*/ 1 h 2"/>
                  <a:gd name="T10" fmla="*/ 1 w 8"/>
                  <a:gd name="T11" fmla="*/ 1 h 2"/>
                  <a:gd name="T12" fmla="*/ 1 w 8"/>
                  <a:gd name="T13" fmla="*/ 1 h 2"/>
                  <a:gd name="T14" fmla="*/ 1 w 8"/>
                  <a:gd name="T15" fmla="*/ 1 h 2"/>
                  <a:gd name="T16" fmla="*/ 2 w 8"/>
                  <a:gd name="T17" fmla="*/ 1 h 2"/>
                  <a:gd name="T18" fmla="*/ 2 w 8"/>
                  <a:gd name="T19" fmla="*/ 1 h 2"/>
                  <a:gd name="T20" fmla="*/ 2 w 8"/>
                  <a:gd name="T21" fmla="*/ 1 h 2"/>
                  <a:gd name="T22" fmla="*/ 2 w 8"/>
                  <a:gd name="T23" fmla="*/ 1 h 2"/>
                  <a:gd name="T24" fmla="*/ 2 w 8"/>
                  <a:gd name="T25" fmla="*/ 1 h 2"/>
                  <a:gd name="T26" fmla="*/ 3 w 8"/>
                  <a:gd name="T27" fmla="*/ 0 h 2"/>
                  <a:gd name="T28" fmla="*/ 3 w 8"/>
                  <a:gd name="T29" fmla="*/ 0 h 2"/>
                  <a:gd name="T30" fmla="*/ 3 w 8"/>
                  <a:gd name="T31" fmla="*/ 1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1 h 2"/>
                  <a:gd name="T38" fmla="*/ 4 w 8"/>
                  <a:gd name="T39" fmla="*/ 1 h 2"/>
                  <a:gd name="T40" fmla="*/ 4 w 8"/>
                  <a:gd name="T41" fmla="*/ 1 h 2"/>
                  <a:gd name="T42" fmla="*/ 4 w 8"/>
                  <a:gd name="T43" fmla="*/ 2 h 2"/>
                  <a:gd name="T44" fmla="*/ 4 w 8"/>
                  <a:gd name="T45" fmla="*/ 2 h 2"/>
                  <a:gd name="T46" fmla="*/ 4 w 8"/>
                  <a:gd name="T47" fmla="*/ 2 h 2"/>
                  <a:gd name="T48" fmla="*/ 5 w 8"/>
                  <a:gd name="T49" fmla="*/ 1 h 2"/>
                  <a:gd name="T50" fmla="*/ 5 w 8"/>
                  <a:gd name="T51" fmla="*/ 1 h 2"/>
                  <a:gd name="T52" fmla="*/ 5 w 8"/>
                  <a:gd name="T53" fmla="*/ 1 h 2"/>
                  <a:gd name="T54" fmla="*/ 5 w 8"/>
                  <a:gd name="T55" fmla="*/ 1 h 2"/>
                  <a:gd name="T56" fmla="*/ 5 w 8"/>
                  <a:gd name="T57" fmla="*/ 2 h 2"/>
                  <a:gd name="T58" fmla="*/ 5 w 8"/>
                  <a:gd name="T59" fmla="*/ 1 h 2"/>
                  <a:gd name="T60" fmla="*/ 5 w 8"/>
                  <a:gd name="T61" fmla="*/ 1 h 2"/>
                  <a:gd name="T62" fmla="*/ 6 w 8"/>
                  <a:gd name="T63" fmla="*/ 1 h 2"/>
                  <a:gd name="T64" fmla="*/ 6 w 8"/>
                  <a:gd name="T65" fmla="*/ 1 h 2"/>
                  <a:gd name="T66" fmla="*/ 6 w 8"/>
                  <a:gd name="T67" fmla="*/ 1 h 2"/>
                  <a:gd name="T68" fmla="*/ 6 w 8"/>
                  <a:gd name="T69" fmla="*/ 1 h 2"/>
                  <a:gd name="T70" fmla="*/ 6 w 8"/>
                  <a:gd name="T71" fmla="*/ 1 h 2"/>
                  <a:gd name="T72" fmla="*/ 6 w 8"/>
                  <a:gd name="T73" fmla="*/ 1 h 2"/>
                  <a:gd name="T74" fmla="*/ 6 w 8"/>
                  <a:gd name="T75" fmla="*/ 1 h 2"/>
                  <a:gd name="T76" fmla="*/ 7 w 8"/>
                  <a:gd name="T77" fmla="*/ 1 h 2"/>
                  <a:gd name="T78" fmla="*/ 7 w 8"/>
                  <a:gd name="T79" fmla="*/ 1 h 2"/>
                  <a:gd name="T80" fmla="*/ 7 w 8"/>
                  <a:gd name="T81" fmla="*/ 1 h 2"/>
                  <a:gd name="T82" fmla="*/ 7 w 8"/>
                  <a:gd name="T83" fmla="*/ 1 h 2"/>
                  <a:gd name="T84" fmla="*/ 7 w 8"/>
                  <a:gd name="T85" fmla="*/ 1 h 2"/>
                  <a:gd name="T86" fmla="*/ 7 w 8"/>
                  <a:gd name="T87" fmla="*/ 1 h 2"/>
                  <a:gd name="T88" fmla="*/ 7 w 8"/>
                  <a:gd name="T89" fmla="*/ 1 h 2"/>
                  <a:gd name="T90" fmla="*/ 8 w 8"/>
                  <a:gd name="T91" fmla="*/ 1 h 2"/>
                  <a:gd name="T92" fmla="*/ 8 w 8"/>
                  <a:gd name="T93" fmla="*/ 1 h 2"/>
                  <a:gd name="T94" fmla="*/ 8 w 8"/>
                  <a:gd name="T95" fmla="*/ 2 h 2"/>
                  <a:gd name="T96" fmla="*/ 8 w 8"/>
                  <a:gd name="T9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05" name="Freeform 379"/>
              <p:cNvSpPr>
                <a:spLocks/>
              </p:cNvSpPr>
              <p:nvPr/>
            </p:nvSpPr>
            <p:spPr bwMode="auto">
              <a:xfrm>
                <a:off x="3360" y="3885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0 h 1"/>
                  <a:gd name="T4" fmla="*/ 1 w 8"/>
                  <a:gd name="T5" fmla="*/ 0 h 1"/>
                  <a:gd name="T6" fmla="*/ 1 w 8"/>
                  <a:gd name="T7" fmla="*/ 0 h 1"/>
                  <a:gd name="T8" fmla="*/ 1 w 8"/>
                  <a:gd name="T9" fmla="*/ 0 h 1"/>
                  <a:gd name="T10" fmla="*/ 1 w 8"/>
                  <a:gd name="T11" fmla="*/ 0 h 1"/>
                  <a:gd name="T12" fmla="*/ 2 w 8"/>
                  <a:gd name="T13" fmla="*/ 0 h 1"/>
                  <a:gd name="T14" fmla="*/ 2 w 8"/>
                  <a:gd name="T15" fmla="*/ 0 h 1"/>
                  <a:gd name="T16" fmla="*/ 2 w 8"/>
                  <a:gd name="T17" fmla="*/ 0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1 h 1"/>
                  <a:gd name="T30" fmla="*/ 2 w 8"/>
                  <a:gd name="T31" fmla="*/ 0 h 1"/>
                  <a:gd name="T32" fmla="*/ 3 w 8"/>
                  <a:gd name="T33" fmla="*/ 0 h 1"/>
                  <a:gd name="T34" fmla="*/ 3 w 8"/>
                  <a:gd name="T35" fmla="*/ 0 h 1"/>
                  <a:gd name="T36" fmla="*/ 3 w 8"/>
                  <a:gd name="T37" fmla="*/ 0 h 1"/>
                  <a:gd name="T38" fmla="*/ 4 w 8"/>
                  <a:gd name="T39" fmla="*/ 0 h 1"/>
                  <a:gd name="T40" fmla="*/ 4 w 8"/>
                  <a:gd name="T41" fmla="*/ 0 h 1"/>
                  <a:gd name="T42" fmla="*/ 4 w 8"/>
                  <a:gd name="T43" fmla="*/ 0 h 1"/>
                  <a:gd name="T44" fmla="*/ 4 w 8"/>
                  <a:gd name="T45" fmla="*/ 0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1 h 1"/>
                  <a:gd name="T52" fmla="*/ 4 w 8"/>
                  <a:gd name="T53" fmla="*/ 1 h 1"/>
                  <a:gd name="T54" fmla="*/ 4 w 8"/>
                  <a:gd name="T55" fmla="*/ 1 h 1"/>
                  <a:gd name="T56" fmla="*/ 4 w 8"/>
                  <a:gd name="T57" fmla="*/ 1 h 1"/>
                  <a:gd name="T58" fmla="*/ 5 w 8"/>
                  <a:gd name="T59" fmla="*/ 0 h 1"/>
                  <a:gd name="T60" fmla="*/ 5 w 8"/>
                  <a:gd name="T61" fmla="*/ 0 h 1"/>
                  <a:gd name="T62" fmla="*/ 5 w 8"/>
                  <a:gd name="T63" fmla="*/ 0 h 1"/>
                  <a:gd name="T64" fmla="*/ 5 w 8"/>
                  <a:gd name="T65" fmla="*/ 0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1 h 1"/>
                  <a:gd name="T76" fmla="*/ 7 w 8"/>
                  <a:gd name="T77" fmla="*/ 1 h 1"/>
                  <a:gd name="T78" fmla="*/ 7 w 8"/>
                  <a:gd name="T79" fmla="*/ 1 h 1"/>
                  <a:gd name="T80" fmla="*/ 7 w 8"/>
                  <a:gd name="T81" fmla="*/ 0 h 1"/>
                  <a:gd name="T82" fmla="*/ 7 w 8"/>
                  <a:gd name="T83" fmla="*/ 0 h 1"/>
                  <a:gd name="T84" fmla="*/ 7 w 8"/>
                  <a:gd name="T85" fmla="*/ 0 h 1"/>
                  <a:gd name="T86" fmla="*/ 7 w 8"/>
                  <a:gd name="T87" fmla="*/ 0 h 1"/>
                  <a:gd name="T88" fmla="*/ 7 w 8"/>
                  <a:gd name="T89" fmla="*/ 0 h 1"/>
                  <a:gd name="T90" fmla="*/ 8 w 8"/>
                  <a:gd name="T91" fmla="*/ 1 h 1"/>
                  <a:gd name="T92" fmla="*/ 8 w 8"/>
                  <a:gd name="T93" fmla="*/ 0 h 1"/>
                  <a:gd name="T94" fmla="*/ 8 w 8"/>
                  <a:gd name="T95" fmla="*/ 0 h 1"/>
                  <a:gd name="T96" fmla="*/ 8 w 8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06" name="Freeform 380"/>
              <p:cNvSpPr>
                <a:spLocks/>
              </p:cNvSpPr>
              <p:nvPr/>
            </p:nvSpPr>
            <p:spPr bwMode="auto">
              <a:xfrm>
                <a:off x="3368" y="3884"/>
                <a:ext cx="8" cy="2"/>
              </a:xfrm>
              <a:custGeom>
                <a:avLst/>
                <a:gdLst>
                  <a:gd name="T0" fmla="*/ 0 w 8"/>
                  <a:gd name="T1" fmla="*/ 2 h 2"/>
                  <a:gd name="T2" fmla="*/ 1 w 8"/>
                  <a:gd name="T3" fmla="*/ 1 h 2"/>
                  <a:gd name="T4" fmla="*/ 1 w 8"/>
                  <a:gd name="T5" fmla="*/ 1 h 2"/>
                  <a:gd name="T6" fmla="*/ 1 w 8"/>
                  <a:gd name="T7" fmla="*/ 1 h 2"/>
                  <a:gd name="T8" fmla="*/ 1 w 8"/>
                  <a:gd name="T9" fmla="*/ 1 h 2"/>
                  <a:gd name="T10" fmla="*/ 1 w 8"/>
                  <a:gd name="T11" fmla="*/ 2 h 2"/>
                  <a:gd name="T12" fmla="*/ 1 w 8"/>
                  <a:gd name="T13" fmla="*/ 2 h 2"/>
                  <a:gd name="T14" fmla="*/ 1 w 8"/>
                  <a:gd name="T15" fmla="*/ 1 h 2"/>
                  <a:gd name="T16" fmla="*/ 1 w 8"/>
                  <a:gd name="T17" fmla="*/ 2 h 2"/>
                  <a:gd name="T18" fmla="*/ 1 w 8"/>
                  <a:gd name="T19" fmla="*/ 2 h 2"/>
                  <a:gd name="T20" fmla="*/ 2 w 8"/>
                  <a:gd name="T21" fmla="*/ 1 h 2"/>
                  <a:gd name="T22" fmla="*/ 2 w 8"/>
                  <a:gd name="T23" fmla="*/ 1 h 2"/>
                  <a:gd name="T24" fmla="*/ 2 w 8"/>
                  <a:gd name="T25" fmla="*/ 1 h 2"/>
                  <a:gd name="T26" fmla="*/ 2 w 8"/>
                  <a:gd name="T27" fmla="*/ 1 h 2"/>
                  <a:gd name="T28" fmla="*/ 3 w 8"/>
                  <a:gd name="T29" fmla="*/ 1 h 2"/>
                  <a:gd name="T30" fmla="*/ 3 w 8"/>
                  <a:gd name="T31" fmla="*/ 1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2 h 2"/>
                  <a:gd name="T38" fmla="*/ 3 w 8"/>
                  <a:gd name="T39" fmla="*/ 2 h 2"/>
                  <a:gd name="T40" fmla="*/ 3 w 8"/>
                  <a:gd name="T41" fmla="*/ 1 h 2"/>
                  <a:gd name="T42" fmla="*/ 4 w 8"/>
                  <a:gd name="T43" fmla="*/ 1 h 2"/>
                  <a:gd name="T44" fmla="*/ 4 w 8"/>
                  <a:gd name="T45" fmla="*/ 1 h 2"/>
                  <a:gd name="T46" fmla="*/ 4 w 8"/>
                  <a:gd name="T47" fmla="*/ 2 h 2"/>
                  <a:gd name="T48" fmla="*/ 4 w 8"/>
                  <a:gd name="T49" fmla="*/ 2 h 2"/>
                  <a:gd name="T50" fmla="*/ 4 w 8"/>
                  <a:gd name="T51" fmla="*/ 1 h 2"/>
                  <a:gd name="T52" fmla="*/ 4 w 8"/>
                  <a:gd name="T53" fmla="*/ 1 h 2"/>
                  <a:gd name="T54" fmla="*/ 4 w 8"/>
                  <a:gd name="T55" fmla="*/ 2 h 2"/>
                  <a:gd name="T56" fmla="*/ 4 w 8"/>
                  <a:gd name="T57" fmla="*/ 2 h 2"/>
                  <a:gd name="T58" fmla="*/ 5 w 8"/>
                  <a:gd name="T59" fmla="*/ 2 h 2"/>
                  <a:gd name="T60" fmla="*/ 5 w 8"/>
                  <a:gd name="T61" fmla="*/ 2 h 2"/>
                  <a:gd name="T62" fmla="*/ 5 w 8"/>
                  <a:gd name="T63" fmla="*/ 1 h 2"/>
                  <a:gd name="T64" fmla="*/ 5 w 8"/>
                  <a:gd name="T65" fmla="*/ 2 h 2"/>
                  <a:gd name="T66" fmla="*/ 5 w 8"/>
                  <a:gd name="T67" fmla="*/ 2 h 2"/>
                  <a:gd name="T68" fmla="*/ 5 w 8"/>
                  <a:gd name="T69" fmla="*/ 1 h 2"/>
                  <a:gd name="T70" fmla="*/ 6 w 8"/>
                  <a:gd name="T71" fmla="*/ 1 h 2"/>
                  <a:gd name="T72" fmla="*/ 6 w 8"/>
                  <a:gd name="T73" fmla="*/ 1 h 2"/>
                  <a:gd name="T74" fmla="*/ 6 w 8"/>
                  <a:gd name="T75" fmla="*/ 1 h 2"/>
                  <a:gd name="T76" fmla="*/ 6 w 8"/>
                  <a:gd name="T77" fmla="*/ 1 h 2"/>
                  <a:gd name="T78" fmla="*/ 6 w 8"/>
                  <a:gd name="T79" fmla="*/ 1 h 2"/>
                  <a:gd name="T80" fmla="*/ 6 w 8"/>
                  <a:gd name="T81" fmla="*/ 1 h 2"/>
                  <a:gd name="T82" fmla="*/ 6 w 8"/>
                  <a:gd name="T83" fmla="*/ 1 h 2"/>
                  <a:gd name="T84" fmla="*/ 7 w 8"/>
                  <a:gd name="T85" fmla="*/ 1 h 2"/>
                  <a:gd name="T86" fmla="*/ 7 w 8"/>
                  <a:gd name="T87" fmla="*/ 1 h 2"/>
                  <a:gd name="T88" fmla="*/ 7 w 8"/>
                  <a:gd name="T89" fmla="*/ 1 h 2"/>
                  <a:gd name="T90" fmla="*/ 7 w 8"/>
                  <a:gd name="T91" fmla="*/ 1 h 2"/>
                  <a:gd name="T92" fmla="*/ 7 w 8"/>
                  <a:gd name="T93" fmla="*/ 1 h 2"/>
                  <a:gd name="T94" fmla="*/ 8 w 8"/>
                  <a:gd name="T95" fmla="*/ 2 h 2"/>
                  <a:gd name="T96" fmla="*/ 8 w 8"/>
                  <a:gd name="T9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07" name="Freeform 381"/>
              <p:cNvSpPr>
                <a:spLocks/>
              </p:cNvSpPr>
              <p:nvPr/>
            </p:nvSpPr>
            <p:spPr bwMode="auto">
              <a:xfrm>
                <a:off x="3376" y="3884"/>
                <a:ext cx="8" cy="2"/>
              </a:xfrm>
              <a:custGeom>
                <a:avLst/>
                <a:gdLst>
                  <a:gd name="T0" fmla="*/ 0 w 8"/>
                  <a:gd name="T1" fmla="*/ 2 h 2"/>
                  <a:gd name="T2" fmla="*/ 0 w 8"/>
                  <a:gd name="T3" fmla="*/ 1 h 2"/>
                  <a:gd name="T4" fmla="*/ 1 w 8"/>
                  <a:gd name="T5" fmla="*/ 1 h 2"/>
                  <a:gd name="T6" fmla="*/ 1 w 8"/>
                  <a:gd name="T7" fmla="*/ 1 h 2"/>
                  <a:gd name="T8" fmla="*/ 1 w 8"/>
                  <a:gd name="T9" fmla="*/ 1 h 2"/>
                  <a:gd name="T10" fmla="*/ 1 w 8"/>
                  <a:gd name="T11" fmla="*/ 1 h 2"/>
                  <a:gd name="T12" fmla="*/ 1 w 8"/>
                  <a:gd name="T13" fmla="*/ 1 h 2"/>
                  <a:gd name="T14" fmla="*/ 1 w 8"/>
                  <a:gd name="T15" fmla="*/ 1 h 2"/>
                  <a:gd name="T16" fmla="*/ 1 w 8"/>
                  <a:gd name="T17" fmla="*/ 1 h 2"/>
                  <a:gd name="T18" fmla="*/ 1 w 8"/>
                  <a:gd name="T19" fmla="*/ 1 h 2"/>
                  <a:gd name="T20" fmla="*/ 1 w 8"/>
                  <a:gd name="T21" fmla="*/ 1 h 2"/>
                  <a:gd name="T22" fmla="*/ 1 w 8"/>
                  <a:gd name="T23" fmla="*/ 1 h 2"/>
                  <a:gd name="T24" fmla="*/ 1 w 8"/>
                  <a:gd name="T25" fmla="*/ 1 h 2"/>
                  <a:gd name="T26" fmla="*/ 2 w 8"/>
                  <a:gd name="T27" fmla="*/ 2 h 2"/>
                  <a:gd name="T28" fmla="*/ 2 w 8"/>
                  <a:gd name="T29" fmla="*/ 1 h 2"/>
                  <a:gd name="T30" fmla="*/ 2 w 8"/>
                  <a:gd name="T31" fmla="*/ 1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1 h 2"/>
                  <a:gd name="T38" fmla="*/ 3 w 8"/>
                  <a:gd name="T39" fmla="*/ 1 h 2"/>
                  <a:gd name="T40" fmla="*/ 3 w 8"/>
                  <a:gd name="T41" fmla="*/ 1 h 2"/>
                  <a:gd name="T42" fmla="*/ 4 w 8"/>
                  <a:gd name="T43" fmla="*/ 1 h 2"/>
                  <a:gd name="T44" fmla="*/ 4 w 8"/>
                  <a:gd name="T45" fmla="*/ 1 h 2"/>
                  <a:gd name="T46" fmla="*/ 4 w 8"/>
                  <a:gd name="T47" fmla="*/ 1 h 2"/>
                  <a:gd name="T48" fmla="*/ 4 w 8"/>
                  <a:gd name="T49" fmla="*/ 1 h 2"/>
                  <a:gd name="T50" fmla="*/ 4 w 8"/>
                  <a:gd name="T51" fmla="*/ 1 h 2"/>
                  <a:gd name="T52" fmla="*/ 4 w 8"/>
                  <a:gd name="T53" fmla="*/ 1 h 2"/>
                  <a:gd name="T54" fmla="*/ 5 w 8"/>
                  <a:gd name="T55" fmla="*/ 1 h 2"/>
                  <a:gd name="T56" fmla="*/ 5 w 8"/>
                  <a:gd name="T57" fmla="*/ 1 h 2"/>
                  <a:gd name="T58" fmla="*/ 5 w 8"/>
                  <a:gd name="T59" fmla="*/ 1 h 2"/>
                  <a:gd name="T60" fmla="*/ 5 w 8"/>
                  <a:gd name="T61" fmla="*/ 1 h 2"/>
                  <a:gd name="T62" fmla="*/ 5 w 8"/>
                  <a:gd name="T63" fmla="*/ 1 h 2"/>
                  <a:gd name="T64" fmla="*/ 5 w 8"/>
                  <a:gd name="T65" fmla="*/ 1 h 2"/>
                  <a:gd name="T66" fmla="*/ 6 w 8"/>
                  <a:gd name="T67" fmla="*/ 2 h 2"/>
                  <a:gd name="T68" fmla="*/ 6 w 8"/>
                  <a:gd name="T69" fmla="*/ 2 h 2"/>
                  <a:gd name="T70" fmla="*/ 6 w 8"/>
                  <a:gd name="T71" fmla="*/ 2 h 2"/>
                  <a:gd name="T72" fmla="*/ 6 w 8"/>
                  <a:gd name="T73" fmla="*/ 2 h 2"/>
                  <a:gd name="T74" fmla="*/ 6 w 8"/>
                  <a:gd name="T75" fmla="*/ 1 h 2"/>
                  <a:gd name="T76" fmla="*/ 6 w 8"/>
                  <a:gd name="T77" fmla="*/ 0 h 2"/>
                  <a:gd name="T78" fmla="*/ 6 w 8"/>
                  <a:gd name="T79" fmla="*/ 1 h 2"/>
                  <a:gd name="T80" fmla="*/ 6 w 8"/>
                  <a:gd name="T81" fmla="*/ 1 h 2"/>
                  <a:gd name="T82" fmla="*/ 7 w 8"/>
                  <a:gd name="T83" fmla="*/ 2 h 2"/>
                  <a:gd name="T84" fmla="*/ 7 w 8"/>
                  <a:gd name="T85" fmla="*/ 2 h 2"/>
                  <a:gd name="T86" fmla="*/ 7 w 8"/>
                  <a:gd name="T87" fmla="*/ 2 h 2"/>
                  <a:gd name="T88" fmla="*/ 7 w 8"/>
                  <a:gd name="T89" fmla="*/ 2 h 2"/>
                  <a:gd name="T90" fmla="*/ 8 w 8"/>
                  <a:gd name="T91" fmla="*/ 2 h 2"/>
                  <a:gd name="T92" fmla="*/ 8 w 8"/>
                  <a:gd name="T93" fmla="*/ 1 h 2"/>
                  <a:gd name="T94" fmla="*/ 8 w 8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08" name="Freeform 382"/>
              <p:cNvSpPr>
                <a:spLocks/>
              </p:cNvSpPr>
              <p:nvPr/>
            </p:nvSpPr>
            <p:spPr bwMode="auto">
              <a:xfrm>
                <a:off x="3384" y="3885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0 w 8"/>
                  <a:gd name="T5" fmla="*/ 0 h 1"/>
                  <a:gd name="T6" fmla="*/ 0 w 8"/>
                  <a:gd name="T7" fmla="*/ 0 h 1"/>
                  <a:gd name="T8" fmla="*/ 0 w 8"/>
                  <a:gd name="T9" fmla="*/ 0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0 h 1"/>
                  <a:gd name="T16" fmla="*/ 1 w 8"/>
                  <a:gd name="T17" fmla="*/ 0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0 h 1"/>
                  <a:gd name="T24" fmla="*/ 2 w 8"/>
                  <a:gd name="T25" fmla="*/ 0 h 1"/>
                  <a:gd name="T26" fmla="*/ 2 w 8"/>
                  <a:gd name="T27" fmla="*/ 0 h 1"/>
                  <a:gd name="T28" fmla="*/ 3 w 8"/>
                  <a:gd name="T29" fmla="*/ 0 h 1"/>
                  <a:gd name="T30" fmla="*/ 3 w 8"/>
                  <a:gd name="T31" fmla="*/ 0 h 1"/>
                  <a:gd name="T32" fmla="*/ 3 w 8"/>
                  <a:gd name="T33" fmla="*/ 0 h 1"/>
                  <a:gd name="T34" fmla="*/ 3 w 8"/>
                  <a:gd name="T35" fmla="*/ 1 h 1"/>
                  <a:gd name="T36" fmla="*/ 3 w 8"/>
                  <a:gd name="T37" fmla="*/ 0 h 1"/>
                  <a:gd name="T38" fmla="*/ 3 w 8"/>
                  <a:gd name="T39" fmla="*/ 0 h 1"/>
                  <a:gd name="T40" fmla="*/ 3 w 8"/>
                  <a:gd name="T41" fmla="*/ 0 h 1"/>
                  <a:gd name="T42" fmla="*/ 4 w 8"/>
                  <a:gd name="T43" fmla="*/ 0 h 1"/>
                  <a:gd name="T44" fmla="*/ 4 w 8"/>
                  <a:gd name="T45" fmla="*/ 0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0 h 1"/>
                  <a:gd name="T52" fmla="*/ 5 w 8"/>
                  <a:gd name="T53" fmla="*/ 0 h 1"/>
                  <a:gd name="T54" fmla="*/ 5 w 8"/>
                  <a:gd name="T55" fmla="*/ 0 h 1"/>
                  <a:gd name="T56" fmla="*/ 5 w 8"/>
                  <a:gd name="T57" fmla="*/ 0 h 1"/>
                  <a:gd name="T58" fmla="*/ 5 w 8"/>
                  <a:gd name="T59" fmla="*/ 0 h 1"/>
                  <a:gd name="T60" fmla="*/ 5 w 8"/>
                  <a:gd name="T61" fmla="*/ 0 h 1"/>
                  <a:gd name="T62" fmla="*/ 5 w 8"/>
                  <a:gd name="T63" fmla="*/ 0 h 1"/>
                  <a:gd name="T64" fmla="*/ 5 w 8"/>
                  <a:gd name="T65" fmla="*/ 0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1 h 1"/>
                  <a:gd name="T76" fmla="*/ 6 w 8"/>
                  <a:gd name="T77" fmla="*/ 1 h 1"/>
                  <a:gd name="T78" fmla="*/ 7 w 8"/>
                  <a:gd name="T79" fmla="*/ 0 h 1"/>
                  <a:gd name="T80" fmla="*/ 7 w 8"/>
                  <a:gd name="T81" fmla="*/ 0 h 1"/>
                  <a:gd name="T82" fmla="*/ 7 w 8"/>
                  <a:gd name="T83" fmla="*/ 0 h 1"/>
                  <a:gd name="T84" fmla="*/ 7 w 8"/>
                  <a:gd name="T85" fmla="*/ 0 h 1"/>
                  <a:gd name="T86" fmla="*/ 8 w 8"/>
                  <a:gd name="T87" fmla="*/ 0 h 1"/>
                  <a:gd name="T88" fmla="*/ 8 w 8"/>
                  <a:gd name="T89" fmla="*/ 0 h 1"/>
                  <a:gd name="T90" fmla="*/ 8 w 8"/>
                  <a:gd name="T91" fmla="*/ 0 h 1"/>
                  <a:gd name="T92" fmla="*/ 8 w 8"/>
                  <a:gd name="T93" fmla="*/ 0 h 1"/>
                  <a:gd name="T94" fmla="*/ 8 w 8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09" name="Freeform 383"/>
              <p:cNvSpPr>
                <a:spLocks/>
              </p:cNvSpPr>
              <p:nvPr/>
            </p:nvSpPr>
            <p:spPr bwMode="auto">
              <a:xfrm>
                <a:off x="3392" y="3885"/>
                <a:ext cx="8" cy="1"/>
              </a:xfrm>
              <a:custGeom>
                <a:avLst/>
                <a:gdLst>
                  <a:gd name="T0" fmla="*/ 0 w 7"/>
                  <a:gd name="T1" fmla="*/ 0 h 1"/>
                  <a:gd name="T2" fmla="*/ 1 w 7"/>
                  <a:gd name="T3" fmla="*/ 0 h 1"/>
                  <a:gd name="T4" fmla="*/ 1 w 7"/>
                  <a:gd name="T5" fmla="*/ 0 h 1"/>
                  <a:gd name="T6" fmla="*/ 1 w 7"/>
                  <a:gd name="T7" fmla="*/ 0 h 1"/>
                  <a:gd name="T8" fmla="*/ 1 w 7"/>
                  <a:gd name="T9" fmla="*/ 0 h 1"/>
                  <a:gd name="T10" fmla="*/ 1 w 7"/>
                  <a:gd name="T11" fmla="*/ 0 h 1"/>
                  <a:gd name="T12" fmla="*/ 1 w 7"/>
                  <a:gd name="T13" fmla="*/ 0 h 1"/>
                  <a:gd name="T14" fmla="*/ 2 w 7"/>
                  <a:gd name="T15" fmla="*/ 1 h 1"/>
                  <a:gd name="T16" fmla="*/ 2 w 7"/>
                  <a:gd name="T17" fmla="*/ 0 h 1"/>
                  <a:gd name="T18" fmla="*/ 2 w 7"/>
                  <a:gd name="T19" fmla="*/ 0 h 1"/>
                  <a:gd name="T20" fmla="*/ 2 w 7"/>
                  <a:gd name="T21" fmla="*/ 0 h 1"/>
                  <a:gd name="T22" fmla="*/ 2 w 7"/>
                  <a:gd name="T23" fmla="*/ 0 h 1"/>
                  <a:gd name="T24" fmla="*/ 2 w 7"/>
                  <a:gd name="T25" fmla="*/ 0 h 1"/>
                  <a:gd name="T26" fmla="*/ 2 w 7"/>
                  <a:gd name="T27" fmla="*/ 0 h 1"/>
                  <a:gd name="T28" fmla="*/ 2 w 7"/>
                  <a:gd name="T29" fmla="*/ 0 h 1"/>
                  <a:gd name="T30" fmla="*/ 3 w 7"/>
                  <a:gd name="T31" fmla="*/ 0 h 1"/>
                  <a:gd name="T32" fmla="*/ 3 w 7"/>
                  <a:gd name="T33" fmla="*/ 0 h 1"/>
                  <a:gd name="T34" fmla="*/ 3 w 7"/>
                  <a:gd name="T35" fmla="*/ 0 h 1"/>
                  <a:gd name="T36" fmla="*/ 3 w 7"/>
                  <a:gd name="T37" fmla="*/ 0 h 1"/>
                  <a:gd name="T38" fmla="*/ 3 w 7"/>
                  <a:gd name="T39" fmla="*/ 0 h 1"/>
                  <a:gd name="T40" fmla="*/ 3 w 7"/>
                  <a:gd name="T41" fmla="*/ 1 h 1"/>
                  <a:gd name="T42" fmla="*/ 3 w 7"/>
                  <a:gd name="T43" fmla="*/ 1 h 1"/>
                  <a:gd name="T44" fmla="*/ 4 w 7"/>
                  <a:gd name="T45" fmla="*/ 1 h 1"/>
                  <a:gd name="T46" fmla="*/ 4 w 7"/>
                  <a:gd name="T47" fmla="*/ 0 h 1"/>
                  <a:gd name="T48" fmla="*/ 4 w 7"/>
                  <a:gd name="T49" fmla="*/ 0 h 1"/>
                  <a:gd name="T50" fmla="*/ 4 w 7"/>
                  <a:gd name="T51" fmla="*/ 0 h 1"/>
                  <a:gd name="T52" fmla="*/ 4 w 7"/>
                  <a:gd name="T53" fmla="*/ 0 h 1"/>
                  <a:gd name="T54" fmla="*/ 5 w 7"/>
                  <a:gd name="T55" fmla="*/ 0 h 1"/>
                  <a:gd name="T56" fmla="*/ 5 w 7"/>
                  <a:gd name="T57" fmla="*/ 0 h 1"/>
                  <a:gd name="T58" fmla="*/ 5 w 7"/>
                  <a:gd name="T59" fmla="*/ 0 h 1"/>
                  <a:gd name="T60" fmla="*/ 5 w 7"/>
                  <a:gd name="T61" fmla="*/ 0 h 1"/>
                  <a:gd name="T62" fmla="*/ 5 w 7"/>
                  <a:gd name="T63" fmla="*/ 0 h 1"/>
                  <a:gd name="T64" fmla="*/ 5 w 7"/>
                  <a:gd name="T65" fmla="*/ 0 h 1"/>
                  <a:gd name="T66" fmla="*/ 5 w 7"/>
                  <a:gd name="T67" fmla="*/ 0 h 1"/>
                  <a:gd name="T68" fmla="*/ 5 w 7"/>
                  <a:gd name="T69" fmla="*/ 1 h 1"/>
                  <a:gd name="T70" fmla="*/ 5 w 7"/>
                  <a:gd name="T71" fmla="*/ 1 h 1"/>
                  <a:gd name="T72" fmla="*/ 6 w 7"/>
                  <a:gd name="T73" fmla="*/ 0 h 1"/>
                  <a:gd name="T74" fmla="*/ 6 w 7"/>
                  <a:gd name="T75" fmla="*/ 0 h 1"/>
                  <a:gd name="T76" fmla="*/ 6 w 7"/>
                  <a:gd name="T77" fmla="*/ 0 h 1"/>
                  <a:gd name="T78" fmla="*/ 6 w 7"/>
                  <a:gd name="T79" fmla="*/ 1 h 1"/>
                  <a:gd name="T80" fmla="*/ 6 w 7"/>
                  <a:gd name="T81" fmla="*/ 1 h 1"/>
                  <a:gd name="T82" fmla="*/ 7 w 7"/>
                  <a:gd name="T83" fmla="*/ 1 h 1"/>
                  <a:gd name="T84" fmla="*/ 7 w 7"/>
                  <a:gd name="T85" fmla="*/ 1 h 1"/>
                  <a:gd name="T86" fmla="*/ 7 w 7"/>
                  <a:gd name="T87" fmla="*/ 1 h 1"/>
                  <a:gd name="T88" fmla="*/ 7 w 7"/>
                  <a:gd name="T89" fmla="*/ 1 h 1"/>
                  <a:gd name="T90" fmla="*/ 7 w 7"/>
                  <a:gd name="T91" fmla="*/ 1 h 1"/>
                  <a:gd name="T92" fmla="*/ 7 w 7"/>
                  <a:gd name="T93" fmla="*/ 0 h 1"/>
                  <a:gd name="T94" fmla="*/ 7 w 7"/>
                  <a:gd name="T95" fmla="*/ 1 h 1"/>
                  <a:gd name="T96" fmla="*/ 7 w 7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10" name="Freeform 384"/>
              <p:cNvSpPr>
                <a:spLocks/>
              </p:cNvSpPr>
              <p:nvPr/>
            </p:nvSpPr>
            <p:spPr bwMode="auto">
              <a:xfrm>
                <a:off x="3400" y="3885"/>
                <a:ext cx="8" cy="1"/>
              </a:xfrm>
              <a:custGeom>
                <a:avLst/>
                <a:gdLst>
                  <a:gd name="T0" fmla="*/ 1 w 9"/>
                  <a:gd name="T1" fmla="*/ 1 h 1"/>
                  <a:gd name="T2" fmla="*/ 1 w 9"/>
                  <a:gd name="T3" fmla="*/ 0 h 1"/>
                  <a:gd name="T4" fmla="*/ 1 w 9"/>
                  <a:gd name="T5" fmla="*/ 0 h 1"/>
                  <a:gd name="T6" fmla="*/ 2 w 9"/>
                  <a:gd name="T7" fmla="*/ 0 h 1"/>
                  <a:gd name="T8" fmla="*/ 2 w 9"/>
                  <a:gd name="T9" fmla="*/ 0 h 1"/>
                  <a:gd name="T10" fmla="*/ 2 w 9"/>
                  <a:gd name="T11" fmla="*/ 0 h 1"/>
                  <a:gd name="T12" fmla="*/ 2 w 9"/>
                  <a:gd name="T13" fmla="*/ 0 h 1"/>
                  <a:gd name="T14" fmla="*/ 2 w 9"/>
                  <a:gd name="T15" fmla="*/ 1 h 1"/>
                  <a:gd name="T16" fmla="*/ 2 w 9"/>
                  <a:gd name="T17" fmla="*/ 1 h 1"/>
                  <a:gd name="T18" fmla="*/ 3 w 9"/>
                  <a:gd name="T19" fmla="*/ 1 h 1"/>
                  <a:gd name="T20" fmla="*/ 3 w 9"/>
                  <a:gd name="T21" fmla="*/ 1 h 1"/>
                  <a:gd name="T22" fmla="*/ 3 w 9"/>
                  <a:gd name="T23" fmla="*/ 0 h 1"/>
                  <a:gd name="T24" fmla="*/ 3 w 9"/>
                  <a:gd name="T25" fmla="*/ 0 h 1"/>
                  <a:gd name="T26" fmla="*/ 3 w 9"/>
                  <a:gd name="T27" fmla="*/ 0 h 1"/>
                  <a:gd name="T28" fmla="*/ 3 w 9"/>
                  <a:gd name="T29" fmla="*/ 0 h 1"/>
                  <a:gd name="T30" fmla="*/ 3 w 9"/>
                  <a:gd name="T31" fmla="*/ 0 h 1"/>
                  <a:gd name="T32" fmla="*/ 4 w 9"/>
                  <a:gd name="T33" fmla="*/ 1 h 1"/>
                  <a:gd name="T34" fmla="*/ 4 w 9"/>
                  <a:gd name="T35" fmla="*/ 1 h 1"/>
                  <a:gd name="T36" fmla="*/ 4 w 9"/>
                  <a:gd name="T37" fmla="*/ 1 h 1"/>
                  <a:gd name="T38" fmla="*/ 4 w 9"/>
                  <a:gd name="T39" fmla="*/ 1 h 1"/>
                  <a:gd name="T40" fmla="*/ 4 w 9"/>
                  <a:gd name="T41" fmla="*/ 0 h 1"/>
                  <a:gd name="T42" fmla="*/ 5 w 9"/>
                  <a:gd name="T43" fmla="*/ 0 h 1"/>
                  <a:gd name="T44" fmla="*/ 5 w 9"/>
                  <a:gd name="T45" fmla="*/ 1 h 1"/>
                  <a:gd name="T46" fmla="*/ 5 w 9"/>
                  <a:gd name="T47" fmla="*/ 1 h 1"/>
                  <a:gd name="T48" fmla="*/ 5 w 9"/>
                  <a:gd name="T49" fmla="*/ 1 h 1"/>
                  <a:gd name="T50" fmla="*/ 5 w 9"/>
                  <a:gd name="T51" fmla="*/ 1 h 1"/>
                  <a:gd name="T52" fmla="*/ 5 w 9"/>
                  <a:gd name="T53" fmla="*/ 1 h 1"/>
                  <a:gd name="T54" fmla="*/ 5 w 9"/>
                  <a:gd name="T55" fmla="*/ 1 h 1"/>
                  <a:gd name="T56" fmla="*/ 5 w 9"/>
                  <a:gd name="T57" fmla="*/ 1 h 1"/>
                  <a:gd name="T58" fmla="*/ 6 w 9"/>
                  <a:gd name="T59" fmla="*/ 1 h 1"/>
                  <a:gd name="T60" fmla="*/ 6 w 9"/>
                  <a:gd name="T61" fmla="*/ 0 h 1"/>
                  <a:gd name="T62" fmla="*/ 6 w 9"/>
                  <a:gd name="T63" fmla="*/ 1 h 1"/>
                  <a:gd name="T64" fmla="*/ 6 w 9"/>
                  <a:gd name="T65" fmla="*/ 1 h 1"/>
                  <a:gd name="T66" fmla="*/ 7 w 9"/>
                  <a:gd name="T67" fmla="*/ 1 h 1"/>
                  <a:gd name="T68" fmla="*/ 7 w 9"/>
                  <a:gd name="T69" fmla="*/ 1 h 1"/>
                  <a:gd name="T70" fmla="*/ 7 w 9"/>
                  <a:gd name="T71" fmla="*/ 1 h 1"/>
                  <a:gd name="T72" fmla="*/ 7 w 9"/>
                  <a:gd name="T73" fmla="*/ 1 h 1"/>
                  <a:gd name="T74" fmla="*/ 7 w 9"/>
                  <a:gd name="T75" fmla="*/ 1 h 1"/>
                  <a:gd name="T76" fmla="*/ 7 w 9"/>
                  <a:gd name="T77" fmla="*/ 1 h 1"/>
                  <a:gd name="T78" fmla="*/ 8 w 9"/>
                  <a:gd name="T79" fmla="*/ 1 h 1"/>
                  <a:gd name="T80" fmla="*/ 8 w 9"/>
                  <a:gd name="T81" fmla="*/ 1 h 1"/>
                  <a:gd name="T82" fmla="*/ 8 w 9"/>
                  <a:gd name="T83" fmla="*/ 1 h 1"/>
                  <a:gd name="T84" fmla="*/ 8 w 9"/>
                  <a:gd name="T85" fmla="*/ 1 h 1"/>
                  <a:gd name="T86" fmla="*/ 8 w 9"/>
                  <a:gd name="T87" fmla="*/ 1 h 1"/>
                  <a:gd name="T88" fmla="*/ 8 w 9"/>
                  <a:gd name="T89" fmla="*/ 1 h 1"/>
                  <a:gd name="T90" fmla="*/ 8 w 9"/>
                  <a:gd name="T91" fmla="*/ 0 h 1"/>
                  <a:gd name="T92" fmla="*/ 8 w 9"/>
                  <a:gd name="T93" fmla="*/ 0 h 1"/>
                  <a:gd name="T94" fmla="*/ 9 w 9"/>
                  <a:gd name="T95" fmla="*/ 0 h 1"/>
                  <a:gd name="T96" fmla="*/ 9 w 9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11" name="Freeform 385"/>
              <p:cNvSpPr>
                <a:spLocks/>
              </p:cNvSpPr>
              <p:nvPr/>
            </p:nvSpPr>
            <p:spPr bwMode="auto">
              <a:xfrm>
                <a:off x="3408" y="3885"/>
                <a:ext cx="7" cy="1"/>
              </a:xfrm>
              <a:custGeom>
                <a:avLst/>
                <a:gdLst>
                  <a:gd name="T0" fmla="*/ 0 w 7"/>
                  <a:gd name="T1" fmla="*/ 1 h 1"/>
                  <a:gd name="T2" fmla="*/ 0 w 7"/>
                  <a:gd name="T3" fmla="*/ 0 h 1"/>
                  <a:gd name="T4" fmla="*/ 0 w 7"/>
                  <a:gd name="T5" fmla="*/ 0 h 1"/>
                  <a:gd name="T6" fmla="*/ 1 w 7"/>
                  <a:gd name="T7" fmla="*/ 0 h 1"/>
                  <a:gd name="T8" fmla="*/ 1 w 7"/>
                  <a:gd name="T9" fmla="*/ 0 h 1"/>
                  <a:gd name="T10" fmla="*/ 1 w 7"/>
                  <a:gd name="T11" fmla="*/ 0 h 1"/>
                  <a:gd name="T12" fmla="*/ 1 w 7"/>
                  <a:gd name="T13" fmla="*/ 0 h 1"/>
                  <a:gd name="T14" fmla="*/ 1 w 7"/>
                  <a:gd name="T15" fmla="*/ 1 h 1"/>
                  <a:gd name="T16" fmla="*/ 1 w 7"/>
                  <a:gd name="T17" fmla="*/ 1 h 1"/>
                  <a:gd name="T18" fmla="*/ 2 w 7"/>
                  <a:gd name="T19" fmla="*/ 1 h 1"/>
                  <a:gd name="T20" fmla="*/ 2 w 7"/>
                  <a:gd name="T21" fmla="*/ 1 h 1"/>
                  <a:gd name="T22" fmla="*/ 2 w 7"/>
                  <a:gd name="T23" fmla="*/ 1 h 1"/>
                  <a:gd name="T24" fmla="*/ 2 w 7"/>
                  <a:gd name="T25" fmla="*/ 1 h 1"/>
                  <a:gd name="T26" fmla="*/ 2 w 7"/>
                  <a:gd name="T27" fmla="*/ 0 h 1"/>
                  <a:gd name="T28" fmla="*/ 2 w 7"/>
                  <a:gd name="T29" fmla="*/ 0 h 1"/>
                  <a:gd name="T30" fmla="*/ 3 w 7"/>
                  <a:gd name="T31" fmla="*/ 0 h 1"/>
                  <a:gd name="T32" fmla="*/ 3 w 7"/>
                  <a:gd name="T33" fmla="*/ 0 h 1"/>
                  <a:gd name="T34" fmla="*/ 3 w 7"/>
                  <a:gd name="T35" fmla="*/ 0 h 1"/>
                  <a:gd name="T36" fmla="*/ 3 w 7"/>
                  <a:gd name="T37" fmla="*/ 0 h 1"/>
                  <a:gd name="T38" fmla="*/ 4 w 7"/>
                  <a:gd name="T39" fmla="*/ 0 h 1"/>
                  <a:gd name="T40" fmla="*/ 4 w 7"/>
                  <a:gd name="T41" fmla="*/ 0 h 1"/>
                  <a:gd name="T42" fmla="*/ 4 w 7"/>
                  <a:gd name="T43" fmla="*/ 1 h 1"/>
                  <a:gd name="T44" fmla="*/ 4 w 7"/>
                  <a:gd name="T45" fmla="*/ 1 h 1"/>
                  <a:gd name="T46" fmla="*/ 4 w 7"/>
                  <a:gd name="T47" fmla="*/ 1 h 1"/>
                  <a:gd name="T48" fmla="*/ 4 w 7"/>
                  <a:gd name="T49" fmla="*/ 1 h 1"/>
                  <a:gd name="T50" fmla="*/ 4 w 7"/>
                  <a:gd name="T51" fmla="*/ 0 h 1"/>
                  <a:gd name="T52" fmla="*/ 4 w 7"/>
                  <a:gd name="T53" fmla="*/ 0 h 1"/>
                  <a:gd name="T54" fmla="*/ 4 w 7"/>
                  <a:gd name="T55" fmla="*/ 1 h 1"/>
                  <a:gd name="T56" fmla="*/ 4 w 7"/>
                  <a:gd name="T57" fmla="*/ 1 h 1"/>
                  <a:gd name="T58" fmla="*/ 5 w 7"/>
                  <a:gd name="T59" fmla="*/ 1 h 1"/>
                  <a:gd name="T60" fmla="*/ 5 w 7"/>
                  <a:gd name="T61" fmla="*/ 1 h 1"/>
                  <a:gd name="T62" fmla="*/ 5 w 7"/>
                  <a:gd name="T63" fmla="*/ 1 h 1"/>
                  <a:gd name="T64" fmla="*/ 5 w 7"/>
                  <a:gd name="T65" fmla="*/ 1 h 1"/>
                  <a:gd name="T66" fmla="*/ 5 w 7"/>
                  <a:gd name="T67" fmla="*/ 1 h 1"/>
                  <a:gd name="T68" fmla="*/ 6 w 7"/>
                  <a:gd name="T69" fmla="*/ 1 h 1"/>
                  <a:gd name="T70" fmla="*/ 6 w 7"/>
                  <a:gd name="T71" fmla="*/ 1 h 1"/>
                  <a:gd name="T72" fmla="*/ 6 w 7"/>
                  <a:gd name="T73" fmla="*/ 1 h 1"/>
                  <a:gd name="T74" fmla="*/ 6 w 7"/>
                  <a:gd name="T75" fmla="*/ 1 h 1"/>
                  <a:gd name="T76" fmla="*/ 6 w 7"/>
                  <a:gd name="T77" fmla="*/ 0 h 1"/>
                  <a:gd name="T78" fmla="*/ 6 w 7"/>
                  <a:gd name="T79" fmla="*/ 1 h 1"/>
                  <a:gd name="T80" fmla="*/ 6 w 7"/>
                  <a:gd name="T81" fmla="*/ 1 h 1"/>
                  <a:gd name="T82" fmla="*/ 7 w 7"/>
                  <a:gd name="T83" fmla="*/ 1 h 1"/>
                  <a:gd name="T84" fmla="*/ 7 w 7"/>
                  <a:gd name="T85" fmla="*/ 1 h 1"/>
                  <a:gd name="T86" fmla="*/ 7 w 7"/>
                  <a:gd name="T87" fmla="*/ 0 h 1"/>
                  <a:gd name="T88" fmla="*/ 7 w 7"/>
                  <a:gd name="T89" fmla="*/ 0 h 1"/>
                  <a:gd name="T90" fmla="*/ 7 w 7"/>
                  <a:gd name="T91" fmla="*/ 0 h 1"/>
                  <a:gd name="T92" fmla="*/ 7 w 7"/>
                  <a:gd name="T93" fmla="*/ 1 h 1"/>
                  <a:gd name="T94" fmla="*/ 7 w 7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12" name="Freeform 386"/>
              <p:cNvSpPr>
                <a:spLocks/>
              </p:cNvSpPr>
              <p:nvPr/>
            </p:nvSpPr>
            <p:spPr bwMode="auto">
              <a:xfrm>
                <a:off x="3415" y="3885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1 w 8"/>
                  <a:gd name="T3" fmla="*/ 1 h 1"/>
                  <a:gd name="T4" fmla="*/ 1 w 8"/>
                  <a:gd name="T5" fmla="*/ 0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1 h 1"/>
                  <a:gd name="T12" fmla="*/ 2 w 8"/>
                  <a:gd name="T13" fmla="*/ 1 h 1"/>
                  <a:gd name="T14" fmla="*/ 2 w 8"/>
                  <a:gd name="T15" fmla="*/ 1 h 1"/>
                  <a:gd name="T16" fmla="*/ 2 w 8"/>
                  <a:gd name="T17" fmla="*/ 0 h 1"/>
                  <a:gd name="T18" fmla="*/ 2 w 8"/>
                  <a:gd name="T19" fmla="*/ 0 h 1"/>
                  <a:gd name="T20" fmla="*/ 2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3 w 8"/>
                  <a:gd name="T29" fmla="*/ 1 h 1"/>
                  <a:gd name="T30" fmla="*/ 3 w 8"/>
                  <a:gd name="T31" fmla="*/ 1 h 1"/>
                  <a:gd name="T32" fmla="*/ 4 w 8"/>
                  <a:gd name="T33" fmla="*/ 0 h 1"/>
                  <a:gd name="T34" fmla="*/ 4 w 8"/>
                  <a:gd name="T35" fmla="*/ 0 h 1"/>
                  <a:gd name="T36" fmla="*/ 4 w 8"/>
                  <a:gd name="T37" fmla="*/ 1 h 1"/>
                  <a:gd name="T38" fmla="*/ 4 w 8"/>
                  <a:gd name="T39" fmla="*/ 0 h 1"/>
                  <a:gd name="T40" fmla="*/ 4 w 8"/>
                  <a:gd name="T41" fmla="*/ 0 h 1"/>
                  <a:gd name="T42" fmla="*/ 4 w 8"/>
                  <a:gd name="T43" fmla="*/ 0 h 1"/>
                  <a:gd name="T44" fmla="*/ 5 w 8"/>
                  <a:gd name="T45" fmla="*/ 0 h 1"/>
                  <a:gd name="T46" fmla="*/ 5 w 8"/>
                  <a:gd name="T47" fmla="*/ 0 h 1"/>
                  <a:gd name="T48" fmla="*/ 5 w 8"/>
                  <a:gd name="T49" fmla="*/ 0 h 1"/>
                  <a:gd name="T50" fmla="*/ 5 w 8"/>
                  <a:gd name="T51" fmla="*/ 0 h 1"/>
                  <a:gd name="T52" fmla="*/ 5 w 8"/>
                  <a:gd name="T53" fmla="*/ 1 h 1"/>
                  <a:gd name="T54" fmla="*/ 5 w 8"/>
                  <a:gd name="T55" fmla="*/ 1 h 1"/>
                  <a:gd name="T56" fmla="*/ 5 w 8"/>
                  <a:gd name="T57" fmla="*/ 1 h 1"/>
                  <a:gd name="T58" fmla="*/ 5 w 8"/>
                  <a:gd name="T59" fmla="*/ 1 h 1"/>
                  <a:gd name="T60" fmla="*/ 6 w 8"/>
                  <a:gd name="T61" fmla="*/ 1 h 1"/>
                  <a:gd name="T62" fmla="*/ 6 w 8"/>
                  <a:gd name="T63" fmla="*/ 1 h 1"/>
                  <a:gd name="T64" fmla="*/ 6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7 w 8"/>
                  <a:gd name="T73" fmla="*/ 1 h 1"/>
                  <a:gd name="T74" fmla="*/ 7 w 8"/>
                  <a:gd name="T75" fmla="*/ 1 h 1"/>
                  <a:gd name="T76" fmla="*/ 7 w 8"/>
                  <a:gd name="T77" fmla="*/ 1 h 1"/>
                  <a:gd name="T78" fmla="*/ 7 w 8"/>
                  <a:gd name="T79" fmla="*/ 1 h 1"/>
                  <a:gd name="T80" fmla="*/ 7 w 8"/>
                  <a:gd name="T81" fmla="*/ 1 h 1"/>
                  <a:gd name="T82" fmla="*/ 7 w 8"/>
                  <a:gd name="T83" fmla="*/ 1 h 1"/>
                  <a:gd name="T84" fmla="*/ 7 w 8"/>
                  <a:gd name="T85" fmla="*/ 1 h 1"/>
                  <a:gd name="T86" fmla="*/ 7 w 8"/>
                  <a:gd name="T87" fmla="*/ 1 h 1"/>
                  <a:gd name="T88" fmla="*/ 8 w 8"/>
                  <a:gd name="T89" fmla="*/ 1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13" name="Freeform 387"/>
              <p:cNvSpPr>
                <a:spLocks/>
              </p:cNvSpPr>
              <p:nvPr/>
            </p:nvSpPr>
            <p:spPr bwMode="auto">
              <a:xfrm>
                <a:off x="3423" y="3885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1 w 8"/>
                  <a:gd name="T5" fmla="*/ 1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1 h 1"/>
                  <a:gd name="T12" fmla="*/ 1 w 8"/>
                  <a:gd name="T13" fmla="*/ 1 h 1"/>
                  <a:gd name="T14" fmla="*/ 2 w 8"/>
                  <a:gd name="T15" fmla="*/ 0 h 1"/>
                  <a:gd name="T16" fmla="*/ 2 w 8"/>
                  <a:gd name="T17" fmla="*/ 1 h 1"/>
                  <a:gd name="T18" fmla="*/ 2 w 8"/>
                  <a:gd name="T19" fmla="*/ 1 h 1"/>
                  <a:gd name="T20" fmla="*/ 2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1 h 1"/>
                  <a:gd name="T30" fmla="*/ 2 w 8"/>
                  <a:gd name="T31" fmla="*/ 1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3 w 8"/>
                  <a:gd name="T41" fmla="*/ 1 h 1"/>
                  <a:gd name="T42" fmla="*/ 4 w 8"/>
                  <a:gd name="T43" fmla="*/ 1 h 1"/>
                  <a:gd name="T44" fmla="*/ 4 w 8"/>
                  <a:gd name="T45" fmla="*/ 0 h 1"/>
                  <a:gd name="T46" fmla="*/ 4 w 8"/>
                  <a:gd name="T47" fmla="*/ 0 h 1"/>
                  <a:gd name="T48" fmla="*/ 4 w 8"/>
                  <a:gd name="T49" fmla="*/ 1 h 1"/>
                  <a:gd name="T50" fmla="*/ 4 w 8"/>
                  <a:gd name="T51" fmla="*/ 1 h 1"/>
                  <a:gd name="T52" fmla="*/ 5 w 8"/>
                  <a:gd name="T53" fmla="*/ 1 h 1"/>
                  <a:gd name="T54" fmla="*/ 5 w 8"/>
                  <a:gd name="T55" fmla="*/ 1 h 1"/>
                  <a:gd name="T56" fmla="*/ 5 w 8"/>
                  <a:gd name="T57" fmla="*/ 1 h 1"/>
                  <a:gd name="T58" fmla="*/ 5 w 8"/>
                  <a:gd name="T59" fmla="*/ 0 h 1"/>
                  <a:gd name="T60" fmla="*/ 5 w 8"/>
                  <a:gd name="T61" fmla="*/ 1 h 1"/>
                  <a:gd name="T62" fmla="*/ 5 w 8"/>
                  <a:gd name="T63" fmla="*/ 1 h 1"/>
                  <a:gd name="T64" fmla="*/ 6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0 h 1"/>
                  <a:gd name="T72" fmla="*/ 6 w 8"/>
                  <a:gd name="T73" fmla="*/ 0 h 1"/>
                  <a:gd name="T74" fmla="*/ 6 w 8"/>
                  <a:gd name="T75" fmla="*/ 0 h 1"/>
                  <a:gd name="T76" fmla="*/ 7 w 8"/>
                  <a:gd name="T77" fmla="*/ 1 h 1"/>
                  <a:gd name="T78" fmla="*/ 7 w 8"/>
                  <a:gd name="T79" fmla="*/ 1 h 1"/>
                  <a:gd name="T80" fmla="*/ 7 w 8"/>
                  <a:gd name="T81" fmla="*/ 0 h 1"/>
                  <a:gd name="T82" fmla="*/ 7 w 8"/>
                  <a:gd name="T83" fmla="*/ 0 h 1"/>
                  <a:gd name="T84" fmla="*/ 7 w 8"/>
                  <a:gd name="T85" fmla="*/ 0 h 1"/>
                  <a:gd name="T86" fmla="*/ 7 w 8"/>
                  <a:gd name="T87" fmla="*/ 0 h 1"/>
                  <a:gd name="T88" fmla="*/ 7 w 8"/>
                  <a:gd name="T89" fmla="*/ 0 h 1"/>
                  <a:gd name="T90" fmla="*/ 7 w 8"/>
                  <a:gd name="T91" fmla="*/ 0 h 1"/>
                  <a:gd name="T92" fmla="*/ 8 w 8"/>
                  <a:gd name="T93" fmla="*/ 0 h 1"/>
                  <a:gd name="T94" fmla="*/ 8 w 8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14" name="Freeform 388"/>
              <p:cNvSpPr>
                <a:spLocks/>
              </p:cNvSpPr>
              <p:nvPr/>
            </p:nvSpPr>
            <p:spPr bwMode="auto">
              <a:xfrm>
                <a:off x="3431" y="3885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0 w 8"/>
                  <a:gd name="T5" fmla="*/ 1 h 1"/>
                  <a:gd name="T6" fmla="*/ 0 w 8"/>
                  <a:gd name="T7" fmla="*/ 1 h 1"/>
                  <a:gd name="T8" fmla="*/ 1 w 8"/>
                  <a:gd name="T9" fmla="*/ 1 h 1"/>
                  <a:gd name="T10" fmla="*/ 1 w 8"/>
                  <a:gd name="T11" fmla="*/ 0 h 1"/>
                  <a:gd name="T12" fmla="*/ 1 w 8"/>
                  <a:gd name="T13" fmla="*/ 0 h 1"/>
                  <a:gd name="T14" fmla="*/ 1 w 8"/>
                  <a:gd name="T15" fmla="*/ 0 h 1"/>
                  <a:gd name="T16" fmla="*/ 1 w 8"/>
                  <a:gd name="T17" fmla="*/ 1 h 1"/>
                  <a:gd name="T18" fmla="*/ 1 w 8"/>
                  <a:gd name="T19" fmla="*/ 1 h 1"/>
                  <a:gd name="T20" fmla="*/ 1 w 8"/>
                  <a:gd name="T21" fmla="*/ 1 h 1"/>
                  <a:gd name="T22" fmla="*/ 1 w 8"/>
                  <a:gd name="T23" fmla="*/ 1 h 1"/>
                  <a:gd name="T24" fmla="*/ 1 w 8"/>
                  <a:gd name="T25" fmla="*/ 1 h 1"/>
                  <a:gd name="T26" fmla="*/ 2 w 8"/>
                  <a:gd name="T27" fmla="*/ 1 h 1"/>
                  <a:gd name="T28" fmla="*/ 2 w 8"/>
                  <a:gd name="T29" fmla="*/ 1 h 1"/>
                  <a:gd name="T30" fmla="*/ 2 w 8"/>
                  <a:gd name="T31" fmla="*/ 1 h 1"/>
                  <a:gd name="T32" fmla="*/ 2 w 8"/>
                  <a:gd name="T33" fmla="*/ 1 h 1"/>
                  <a:gd name="T34" fmla="*/ 3 w 8"/>
                  <a:gd name="T35" fmla="*/ 0 h 1"/>
                  <a:gd name="T36" fmla="*/ 3 w 8"/>
                  <a:gd name="T37" fmla="*/ 1 h 1"/>
                  <a:gd name="T38" fmla="*/ 3 w 8"/>
                  <a:gd name="T39" fmla="*/ 1 h 1"/>
                  <a:gd name="T40" fmla="*/ 3 w 8"/>
                  <a:gd name="T41" fmla="*/ 1 h 1"/>
                  <a:gd name="T42" fmla="*/ 3 w 8"/>
                  <a:gd name="T43" fmla="*/ 1 h 1"/>
                  <a:gd name="T44" fmla="*/ 3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1 h 1"/>
                  <a:gd name="T52" fmla="*/ 4 w 8"/>
                  <a:gd name="T53" fmla="*/ 0 h 1"/>
                  <a:gd name="T54" fmla="*/ 4 w 8"/>
                  <a:gd name="T55" fmla="*/ 0 h 1"/>
                  <a:gd name="T56" fmla="*/ 4 w 8"/>
                  <a:gd name="T57" fmla="*/ 1 h 1"/>
                  <a:gd name="T58" fmla="*/ 4 w 8"/>
                  <a:gd name="T59" fmla="*/ 1 h 1"/>
                  <a:gd name="T60" fmla="*/ 4 w 8"/>
                  <a:gd name="T61" fmla="*/ 1 h 1"/>
                  <a:gd name="T62" fmla="*/ 4 w 8"/>
                  <a:gd name="T63" fmla="*/ 1 h 1"/>
                  <a:gd name="T64" fmla="*/ 5 w 8"/>
                  <a:gd name="T65" fmla="*/ 1 h 1"/>
                  <a:gd name="T66" fmla="*/ 5 w 8"/>
                  <a:gd name="T67" fmla="*/ 1 h 1"/>
                  <a:gd name="T68" fmla="*/ 5 w 8"/>
                  <a:gd name="T69" fmla="*/ 1 h 1"/>
                  <a:gd name="T70" fmla="*/ 5 w 8"/>
                  <a:gd name="T71" fmla="*/ 1 h 1"/>
                  <a:gd name="T72" fmla="*/ 6 w 8"/>
                  <a:gd name="T73" fmla="*/ 1 h 1"/>
                  <a:gd name="T74" fmla="*/ 6 w 8"/>
                  <a:gd name="T75" fmla="*/ 0 h 1"/>
                  <a:gd name="T76" fmla="*/ 6 w 8"/>
                  <a:gd name="T77" fmla="*/ 0 h 1"/>
                  <a:gd name="T78" fmla="*/ 6 w 8"/>
                  <a:gd name="T79" fmla="*/ 0 h 1"/>
                  <a:gd name="T80" fmla="*/ 6 w 8"/>
                  <a:gd name="T81" fmla="*/ 1 h 1"/>
                  <a:gd name="T82" fmla="*/ 6 w 8"/>
                  <a:gd name="T83" fmla="*/ 1 h 1"/>
                  <a:gd name="T84" fmla="*/ 6 w 8"/>
                  <a:gd name="T85" fmla="*/ 1 h 1"/>
                  <a:gd name="T86" fmla="*/ 6 w 8"/>
                  <a:gd name="T87" fmla="*/ 1 h 1"/>
                  <a:gd name="T88" fmla="*/ 7 w 8"/>
                  <a:gd name="T89" fmla="*/ 1 h 1"/>
                  <a:gd name="T90" fmla="*/ 7 w 8"/>
                  <a:gd name="T91" fmla="*/ 1 h 1"/>
                  <a:gd name="T92" fmla="*/ 7 w 8"/>
                  <a:gd name="T93" fmla="*/ 0 h 1"/>
                  <a:gd name="T94" fmla="*/ 8 w 8"/>
                  <a:gd name="T95" fmla="*/ 1 h 1"/>
                  <a:gd name="T96" fmla="*/ 8 w 8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15" name="Freeform 389"/>
              <p:cNvSpPr>
                <a:spLocks/>
              </p:cNvSpPr>
              <p:nvPr/>
            </p:nvSpPr>
            <p:spPr bwMode="auto">
              <a:xfrm>
                <a:off x="3439" y="3885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0 w 8"/>
                  <a:gd name="T5" fmla="*/ 1 h 1"/>
                  <a:gd name="T6" fmla="*/ 1 w 8"/>
                  <a:gd name="T7" fmla="*/ 1 h 1"/>
                  <a:gd name="T8" fmla="*/ 1 w 8"/>
                  <a:gd name="T9" fmla="*/ 1 h 1"/>
                  <a:gd name="T10" fmla="*/ 1 w 8"/>
                  <a:gd name="T11" fmla="*/ 1 h 1"/>
                  <a:gd name="T12" fmla="*/ 1 w 8"/>
                  <a:gd name="T13" fmla="*/ 1 h 1"/>
                  <a:gd name="T14" fmla="*/ 1 w 8"/>
                  <a:gd name="T15" fmla="*/ 1 h 1"/>
                  <a:gd name="T16" fmla="*/ 1 w 8"/>
                  <a:gd name="T17" fmla="*/ 1 h 1"/>
                  <a:gd name="T18" fmla="*/ 1 w 8"/>
                  <a:gd name="T19" fmla="*/ 1 h 1"/>
                  <a:gd name="T20" fmla="*/ 2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0 h 1"/>
                  <a:gd name="T28" fmla="*/ 3 w 8"/>
                  <a:gd name="T29" fmla="*/ 0 h 1"/>
                  <a:gd name="T30" fmla="*/ 3 w 8"/>
                  <a:gd name="T31" fmla="*/ 1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3 w 8"/>
                  <a:gd name="T41" fmla="*/ 1 h 1"/>
                  <a:gd name="T42" fmla="*/ 4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1 h 1"/>
                  <a:gd name="T52" fmla="*/ 4 w 8"/>
                  <a:gd name="T53" fmla="*/ 1 h 1"/>
                  <a:gd name="T54" fmla="*/ 5 w 8"/>
                  <a:gd name="T55" fmla="*/ 1 h 1"/>
                  <a:gd name="T56" fmla="*/ 5 w 8"/>
                  <a:gd name="T57" fmla="*/ 1 h 1"/>
                  <a:gd name="T58" fmla="*/ 5 w 8"/>
                  <a:gd name="T59" fmla="*/ 1 h 1"/>
                  <a:gd name="T60" fmla="*/ 5 w 8"/>
                  <a:gd name="T61" fmla="*/ 1 h 1"/>
                  <a:gd name="T62" fmla="*/ 6 w 8"/>
                  <a:gd name="T63" fmla="*/ 1 h 1"/>
                  <a:gd name="T64" fmla="*/ 6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1 h 1"/>
                  <a:gd name="T76" fmla="*/ 7 w 8"/>
                  <a:gd name="T77" fmla="*/ 1 h 1"/>
                  <a:gd name="T78" fmla="*/ 7 w 8"/>
                  <a:gd name="T79" fmla="*/ 1 h 1"/>
                  <a:gd name="T80" fmla="*/ 7 w 8"/>
                  <a:gd name="T81" fmla="*/ 1 h 1"/>
                  <a:gd name="T82" fmla="*/ 8 w 8"/>
                  <a:gd name="T83" fmla="*/ 1 h 1"/>
                  <a:gd name="T84" fmla="*/ 8 w 8"/>
                  <a:gd name="T85" fmla="*/ 1 h 1"/>
                  <a:gd name="T86" fmla="*/ 8 w 8"/>
                  <a:gd name="T87" fmla="*/ 1 h 1"/>
                  <a:gd name="T88" fmla="*/ 8 w 8"/>
                  <a:gd name="T89" fmla="*/ 1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16" name="Freeform 390"/>
              <p:cNvSpPr>
                <a:spLocks/>
              </p:cNvSpPr>
              <p:nvPr/>
            </p:nvSpPr>
            <p:spPr bwMode="auto">
              <a:xfrm>
                <a:off x="3447" y="3885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0 w 8"/>
                  <a:gd name="T5" fmla="*/ 1 h 1"/>
                  <a:gd name="T6" fmla="*/ 0 w 8"/>
                  <a:gd name="T7" fmla="*/ 1 h 1"/>
                  <a:gd name="T8" fmla="*/ 1 w 8"/>
                  <a:gd name="T9" fmla="*/ 1 h 1"/>
                  <a:gd name="T10" fmla="*/ 1 w 8"/>
                  <a:gd name="T11" fmla="*/ 1 h 1"/>
                  <a:gd name="T12" fmla="*/ 1 w 8"/>
                  <a:gd name="T13" fmla="*/ 1 h 1"/>
                  <a:gd name="T14" fmla="*/ 2 w 8"/>
                  <a:gd name="T15" fmla="*/ 1 h 1"/>
                  <a:gd name="T16" fmla="*/ 2 w 8"/>
                  <a:gd name="T17" fmla="*/ 1 h 1"/>
                  <a:gd name="T18" fmla="*/ 2 w 8"/>
                  <a:gd name="T19" fmla="*/ 1 h 1"/>
                  <a:gd name="T20" fmla="*/ 2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3 w 8"/>
                  <a:gd name="T27" fmla="*/ 1 h 1"/>
                  <a:gd name="T28" fmla="*/ 3 w 8"/>
                  <a:gd name="T29" fmla="*/ 0 h 1"/>
                  <a:gd name="T30" fmla="*/ 3 w 8"/>
                  <a:gd name="T31" fmla="*/ 0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3 w 8"/>
                  <a:gd name="T41" fmla="*/ 1 h 1"/>
                  <a:gd name="T42" fmla="*/ 4 w 8"/>
                  <a:gd name="T43" fmla="*/ 1 h 1"/>
                  <a:gd name="T44" fmla="*/ 4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1 h 1"/>
                  <a:gd name="T52" fmla="*/ 4 w 8"/>
                  <a:gd name="T53" fmla="*/ 1 h 1"/>
                  <a:gd name="T54" fmla="*/ 5 w 8"/>
                  <a:gd name="T55" fmla="*/ 1 h 1"/>
                  <a:gd name="T56" fmla="*/ 5 w 8"/>
                  <a:gd name="T57" fmla="*/ 1 h 1"/>
                  <a:gd name="T58" fmla="*/ 5 w 8"/>
                  <a:gd name="T59" fmla="*/ 1 h 1"/>
                  <a:gd name="T60" fmla="*/ 5 w 8"/>
                  <a:gd name="T61" fmla="*/ 1 h 1"/>
                  <a:gd name="T62" fmla="*/ 5 w 8"/>
                  <a:gd name="T63" fmla="*/ 1 h 1"/>
                  <a:gd name="T64" fmla="*/ 5 w 8"/>
                  <a:gd name="T65" fmla="*/ 0 h 1"/>
                  <a:gd name="T66" fmla="*/ 5 w 8"/>
                  <a:gd name="T67" fmla="*/ 0 h 1"/>
                  <a:gd name="T68" fmla="*/ 6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1 h 1"/>
                  <a:gd name="T76" fmla="*/ 7 w 8"/>
                  <a:gd name="T77" fmla="*/ 1 h 1"/>
                  <a:gd name="T78" fmla="*/ 7 w 8"/>
                  <a:gd name="T79" fmla="*/ 1 h 1"/>
                  <a:gd name="T80" fmla="*/ 7 w 8"/>
                  <a:gd name="T81" fmla="*/ 1 h 1"/>
                  <a:gd name="T82" fmla="*/ 7 w 8"/>
                  <a:gd name="T83" fmla="*/ 1 h 1"/>
                  <a:gd name="T84" fmla="*/ 7 w 8"/>
                  <a:gd name="T85" fmla="*/ 1 h 1"/>
                  <a:gd name="T86" fmla="*/ 7 w 8"/>
                  <a:gd name="T87" fmla="*/ 1 h 1"/>
                  <a:gd name="T88" fmla="*/ 8 w 8"/>
                  <a:gd name="T89" fmla="*/ 1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17" name="Freeform 391"/>
              <p:cNvSpPr>
                <a:spLocks/>
              </p:cNvSpPr>
              <p:nvPr/>
            </p:nvSpPr>
            <p:spPr bwMode="auto">
              <a:xfrm>
                <a:off x="3455" y="3886"/>
                <a:ext cx="9" cy="0"/>
              </a:xfrm>
              <a:custGeom>
                <a:avLst/>
                <a:gdLst>
                  <a:gd name="T0" fmla="*/ 0 w 9"/>
                  <a:gd name="T1" fmla="*/ 0 w 9"/>
                  <a:gd name="T2" fmla="*/ 0 w 9"/>
                  <a:gd name="T3" fmla="*/ 1 w 9"/>
                  <a:gd name="T4" fmla="*/ 1 w 9"/>
                  <a:gd name="T5" fmla="*/ 1 w 9"/>
                  <a:gd name="T6" fmla="*/ 1 w 9"/>
                  <a:gd name="T7" fmla="*/ 1 w 9"/>
                  <a:gd name="T8" fmla="*/ 2 w 9"/>
                  <a:gd name="T9" fmla="*/ 2 w 9"/>
                  <a:gd name="T10" fmla="*/ 2 w 9"/>
                  <a:gd name="T11" fmla="*/ 2 w 9"/>
                  <a:gd name="T12" fmla="*/ 2 w 9"/>
                  <a:gd name="T13" fmla="*/ 3 w 9"/>
                  <a:gd name="T14" fmla="*/ 3 w 9"/>
                  <a:gd name="T15" fmla="*/ 3 w 9"/>
                  <a:gd name="T16" fmla="*/ 3 w 9"/>
                  <a:gd name="T17" fmla="*/ 3 w 9"/>
                  <a:gd name="T18" fmla="*/ 3 w 9"/>
                  <a:gd name="T19" fmla="*/ 4 w 9"/>
                  <a:gd name="T20" fmla="*/ 4 w 9"/>
                  <a:gd name="T21" fmla="*/ 4 w 9"/>
                  <a:gd name="T22" fmla="*/ 5 w 9"/>
                  <a:gd name="T23" fmla="*/ 5 w 9"/>
                  <a:gd name="T24" fmla="*/ 5 w 9"/>
                  <a:gd name="T25" fmla="*/ 5 w 9"/>
                  <a:gd name="T26" fmla="*/ 5 w 9"/>
                  <a:gd name="T27" fmla="*/ 5 w 9"/>
                  <a:gd name="T28" fmla="*/ 5 w 9"/>
                  <a:gd name="T29" fmla="*/ 5 w 9"/>
                  <a:gd name="T30" fmla="*/ 6 w 9"/>
                  <a:gd name="T31" fmla="*/ 6 w 9"/>
                  <a:gd name="T32" fmla="*/ 6 w 9"/>
                  <a:gd name="T33" fmla="*/ 6 w 9"/>
                  <a:gd name="T34" fmla="*/ 6 w 9"/>
                  <a:gd name="T35" fmla="*/ 7 w 9"/>
                  <a:gd name="T36" fmla="*/ 7 w 9"/>
                  <a:gd name="T37" fmla="*/ 7 w 9"/>
                  <a:gd name="T38" fmla="*/ 7 w 9"/>
                  <a:gd name="T39" fmla="*/ 7 w 9"/>
                  <a:gd name="T40" fmla="*/ 7 w 9"/>
                  <a:gd name="T41" fmla="*/ 8 w 9"/>
                  <a:gd name="T42" fmla="*/ 8 w 9"/>
                  <a:gd name="T43" fmla="*/ 8 w 9"/>
                  <a:gd name="T44" fmla="*/ 8 w 9"/>
                  <a:gd name="T45" fmla="*/ 8 w 9"/>
                  <a:gd name="T46" fmla="*/ 8 w 9"/>
                  <a:gd name="T47" fmla="*/ 9 w 9"/>
                  <a:gd name="T48" fmla="*/ 9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18" name="Freeform 392"/>
              <p:cNvSpPr>
                <a:spLocks/>
              </p:cNvSpPr>
              <p:nvPr/>
            </p:nvSpPr>
            <p:spPr bwMode="auto">
              <a:xfrm>
                <a:off x="3464" y="3886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0 w 8"/>
                  <a:gd name="T3" fmla="*/ 1 w 8"/>
                  <a:gd name="T4" fmla="*/ 1 w 8"/>
                  <a:gd name="T5" fmla="*/ 1 w 8"/>
                  <a:gd name="T6" fmla="*/ 1 w 8"/>
                  <a:gd name="T7" fmla="*/ 1 w 8"/>
                  <a:gd name="T8" fmla="*/ 1 w 8"/>
                  <a:gd name="T9" fmla="*/ 1 w 8"/>
                  <a:gd name="T10" fmla="*/ 1 w 8"/>
                  <a:gd name="T11" fmla="*/ 1 w 8"/>
                  <a:gd name="T12" fmla="*/ 2 w 8"/>
                  <a:gd name="T13" fmla="*/ 2 w 8"/>
                  <a:gd name="T14" fmla="*/ 2 w 8"/>
                  <a:gd name="T15" fmla="*/ 2 w 8"/>
                  <a:gd name="T16" fmla="*/ 3 w 8"/>
                  <a:gd name="T17" fmla="*/ 3 w 8"/>
                  <a:gd name="T18" fmla="*/ 3 w 8"/>
                  <a:gd name="T19" fmla="*/ 3 w 8"/>
                  <a:gd name="T20" fmla="*/ 3 w 8"/>
                  <a:gd name="T21" fmla="*/ 3 w 8"/>
                  <a:gd name="T22" fmla="*/ 3 w 8"/>
                  <a:gd name="T23" fmla="*/ 3 w 8"/>
                  <a:gd name="T24" fmla="*/ 4 w 8"/>
                  <a:gd name="T25" fmla="*/ 4 w 8"/>
                  <a:gd name="T26" fmla="*/ 4 w 8"/>
                  <a:gd name="T27" fmla="*/ 5 w 8"/>
                  <a:gd name="T28" fmla="*/ 5 w 8"/>
                  <a:gd name="T29" fmla="*/ 5 w 8"/>
                  <a:gd name="T30" fmla="*/ 5 w 8"/>
                  <a:gd name="T31" fmla="*/ 5 w 8"/>
                  <a:gd name="T32" fmla="*/ 5 w 8"/>
                  <a:gd name="T33" fmla="*/ 6 w 8"/>
                  <a:gd name="T34" fmla="*/ 6 w 8"/>
                  <a:gd name="T35" fmla="*/ 6 w 8"/>
                  <a:gd name="T36" fmla="*/ 6 w 8"/>
                  <a:gd name="T37" fmla="*/ 6 w 8"/>
                  <a:gd name="T38" fmla="*/ 6 w 8"/>
                  <a:gd name="T39" fmla="*/ 6 w 8"/>
                  <a:gd name="T40" fmla="*/ 7 w 8"/>
                  <a:gd name="T41" fmla="*/ 7 w 8"/>
                  <a:gd name="T42" fmla="*/ 7 w 8"/>
                  <a:gd name="T43" fmla="*/ 7 w 8"/>
                  <a:gd name="T44" fmla="*/ 7 w 8"/>
                  <a:gd name="T45" fmla="*/ 8 w 8"/>
                  <a:gd name="T46" fmla="*/ 8 w 8"/>
                  <a:gd name="T47" fmla="*/ 8 w 8"/>
                  <a:gd name="T48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19" name="Freeform 393"/>
              <p:cNvSpPr>
                <a:spLocks/>
              </p:cNvSpPr>
              <p:nvPr/>
            </p:nvSpPr>
            <p:spPr bwMode="auto">
              <a:xfrm>
                <a:off x="3472" y="3886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0 w 8"/>
                  <a:gd name="T3" fmla="*/ 0 w 8"/>
                  <a:gd name="T4" fmla="*/ 0 w 8"/>
                  <a:gd name="T5" fmla="*/ 1 w 8"/>
                  <a:gd name="T6" fmla="*/ 1 w 8"/>
                  <a:gd name="T7" fmla="*/ 1 w 8"/>
                  <a:gd name="T8" fmla="*/ 1 w 8"/>
                  <a:gd name="T9" fmla="*/ 1 w 8"/>
                  <a:gd name="T10" fmla="*/ 1 w 8"/>
                  <a:gd name="T11" fmla="*/ 1 w 8"/>
                  <a:gd name="T12" fmla="*/ 2 w 8"/>
                  <a:gd name="T13" fmla="*/ 2 w 8"/>
                  <a:gd name="T14" fmla="*/ 2 w 8"/>
                  <a:gd name="T15" fmla="*/ 2 w 8"/>
                  <a:gd name="T16" fmla="*/ 3 w 8"/>
                  <a:gd name="T17" fmla="*/ 3 w 8"/>
                  <a:gd name="T18" fmla="*/ 3 w 8"/>
                  <a:gd name="T19" fmla="*/ 3 w 8"/>
                  <a:gd name="T20" fmla="*/ 3 w 8"/>
                  <a:gd name="T21" fmla="*/ 4 w 8"/>
                  <a:gd name="T22" fmla="*/ 4 w 8"/>
                  <a:gd name="T23" fmla="*/ 4 w 8"/>
                  <a:gd name="T24" fmla="*/ 4 w 8"/>
                  <a:gd name="T25" fmla="*/ 4 w 8"/>
                  <a:gd name="T26" fmla="*/ 4 w 8"/>
                  <a:gd name="T27" fmla="*/ 5 w 8"/>
                  <a:gd name="T28" fmla="*/ 5 w 8"/>
                  <a:gd name="T29" fmla="*/ 5 w 8"/>
                  <a:gd name="T30" fmla="*/ 5 w 8"/>
                  <a:gd name="T31" fmla="*/ 5 w 8"/>
                  <a:gd name="T32" fmla="*/ 6 w 8"/>
                  <a:gd name="T33" fmla="*/ 6 w 8"/>
                  <a:gd name="T34" fmla="*/ 6 w 8"/>
                  <a:gd name="T35" fmla="*/ 6 w 8"/>
                  <a:gd name="T36" fmla="*/ 6 w 8"/>
                  <a:gd name="T37" fmla="*/ 6 w 8"/>
                  <a:gd name="T38" fmla="*/ 6 w 8"/>
                  <a:gd name="T39" fmla="*/ 6 w 8"/>
                  <a:gd name="T40" fmla="*/ 7 w 8"/>
                  <a:gd name="T41" fmla="*/ 7 w 8"/>
                  <a:gd name="T42" fmla="*/ 7 w 8"/>
                  <a:gd name="T43" fmla="*/ 7 w 8"/>
                  <a:gd name="T44" fmla="*/ 7 w 8"/>
                  <a:gd name="T45" fmla="*/ 8 w 8"/>
                  <a:gd name="T46" fmla="*/ 8 w 8"/>
                  <a:gd name="T47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20" name="Freeform 394"/>
              <p:cNvSpPr>
                <a:spLocks/>
              </p:cNvSpPr>
              <p:nvPr/>
            </p:nvSpPr>
            <p:spPr bwMode="auto">
              <a:xfrm>
                <a:off x="3480" y="3885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0 w 8"/>
                  <a:gd name="T5" fmla="*/ 1 h 1"/>
                  <a:gd name="T6" fmla="*/ 0 w 8"/>
                  <a:gd name="T7" fmla="*/ 1 h 1"/>
                  <a:gd name="T8" fmla="*/ 0 w 8"/>
                  <a:gd name="T9" fmla="*/ 1 h 1"/>
                  <a:gd name="T10" fmla="*/ 0 w 8"/>
                  <a:gd name="T11" fmla="*/ 1 h 1"/>
                  <a:gd name="T12" fmla="*/ 1 w 8"/>
                  <a:gd name="T13" fmla="*/ 1 h 1"/>
                  <a:gd name="T14" fmla="*/ 1 w 8"/>
                  <a:gd name="T15" fmla="*/ 1 h 1"/>
                  <a:gd name="T16" fmla="*/ 1 w 8"/>
                  <a:gd name="T17" fmla="*/ 1 h 1"/>
                  <a:gd name="T18" fmla="*/ 1 w 8"/>
                  <a:gd name="T19" fmla="*/ 1 h 1"/>
                  <a:gd name="T20" fmla="*/ 2 w 8"/>
                  <a:gd name="T21" fmla="*/ 1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1 h 1"/>
                  <a:gd name="T30" fmla="*/ 2 w 8"/>
                  <a:gd name="T31" fmla="*/ 1 h 1"/>
                  <a:gd name="T32" fmla="*/ 3 w 8"/>
                  <a:gd name="T33" fmla="*/ 1 h 1"/>
                  <a:gd name="T34" fmla="*/ 3 w 8"/>
                  <a:gd name="T35" fmla="*/ 1 h 1"/>
                  <a:gd name="T36" fmla="*/ 3 w 8"/>
                  <a:gd name="T37" fmla="*/ 1 h 1"/>
                  <a:gd name="T38" fmla="*/ 3 w 8"/>
                  <a:gd name="T39" fmla="*/ 1 h 1"/>
                  <a:gd name="T40" fmla="*/ 3 w 8"/>
                  <a:gd name="T41" fmla="*/ 1 h 1"/>
                  <a:gd name="T42" fmla="*/ 3 w 8"/>
                  <a:gd name="T43" fmla="*/ 1 h 1"/>
                  <a:gd name="T44" fmla="*/ 3 w 8"/>
                  <a:gd name="T45" fmla="*/ 1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1 h 1"/>
                  <a:gd name="T52" fmla="*/ 4 w 8"/>
                  <a:gd name="T53" fmla="*/ 1 h 1"/>
                  <a:gd name="T54" fmla="*/ 4 w 8"/>
                  <a:gd name="T55" fmla="*/ 1 h 1"/>
                  <a:gd name="T56" fmla="*/ 5 w 8"/>
                  <a:gd name="T57" fmla="*/ 1 h 1"/>
                  <a:gd name="T58" fmla="*/ 5 w 8"/>
                  <a:gd name="T59" fmla="*/ 1 h 1"/>
                  <a:gd name="T60" fmla="*/ 5 w 8"/>
                  <a:gd name="T61" fmla="*/ 1 h 1"/>
                  <a:gd name="T62" fmla="*/ 5 w 8"/>
                  <a:gd name="T63" fmla="*/ 1 h 1"/>
                  <a:gd name="T64" fmla="*/ 5 w 8"/>
                  <a:gd name="T65" fmla="*/ 1 h 1"/>
                  <a:gd name="T66" fmla="*/ 5 w 8"/>
                  <a:gd name="T67" fmla="*/ 1 h 1"/>
                  <a:gd name="T68" fmla="*/ 5 w 8"/>
                  <a:gd name="T69" fmla="*/ 1 h 1"/>
                  <a:gd name="T70" fmla="*/ 6 w 8"/>
                  <a:gd name="T71" fmla="*/ 1 h 1"/>
                  <a:gd name="T72" fmla="*/ 6 w 8"/>
                  <a:gd name="T73" fmla="*/ 1 h 1"/>
                  <a:gd name="T74" fmla="*/ 6 w 8"/>
                  <a:gd name="T75" fmla="*/ 0 h 1"/>
                  <a:gd name="T76" fmla="*/ 6 w 8"/>
                  <a:gd name="T77" fmla="*/ 0 h 1"/>
                  <a:gd name="T78" fmla="*/ 7 w 8"/>
                  <a:gd name="T79" fmla="*/ 1 h 1"/>
                  <a:gd name="T80" fmla="*/ 7 w 8"/>
                  <a:gd name="T81" fmla="*/ 1 h 1"/>
                  <a:gd name="T82" fmla="*/ 7 w 8"/>
                  <a:gd name="T83" fmla="*/ 1 h 1"/>
                  <a:gd name="T84" fmla="*/ 7 w 8"/>
                  <a:gd name="T85" fmla="*/ 1 h 1"/>
                  <a:gd name="T86" fmla="*/ 7 w 8"/>
                  <a:gd name="T87" fmla="*/ 1 h 1"/>
                  <a:gd name="T88" fmla="*/ 7 w 8"/>
                  <a:gd name="T89" fmla="*/ 1 h 1"/>
                  <a:gd name="T90" fmla="*/ 8 w 8"/>
                  <a:gd name="T91" fmla="*/ 1 h 1"/>
                  <a:gd name="T92" fmla="*/ 8 w 8"/>
                  <a:gd name="T93" fmla="*/ 1 h 1"/>
                  <a:gd name="T94" fmla="*/ 8 w 8"/>
                  <a:gd name="T95" fmla="*/ 1 h 1"/>
                  <a:gd name="T96" fmla="*/ 8 w 8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21" name="Freeform 395"/>
              <p:cNvSpPr>
                <a:spLocks/>
              </p:cNvSpPr>
              <p:nvPr/>
            </p:nvSpPr>
            <p:spPr bwMode="auto">
              <a:xfrm>
                <a:off x="3488" y="3886"/>
                <a:ext cx="7" cy="0"/>
              </a:xfrm>
              <a:custGeom>
                <a:avLst/>
                <a:gdLst>
                  <a:gd name="T0" fmla="*/ 0 w 7"/>
                  <a:gd name="T1" fmla="*/ 0 w 7"/>
                  <a:gd name="T2" fmla="*/ 0 w 7"/>
                  <a:gd name="T3" fmla="*/ 1 w 7"/>
                  <a:gd name="T4" fmla="*/ 1 w 7"/>
                  <a:gd name="T5" fmla="*/ 1 w 7"/>
                  <a:gd name="T6" fmla="*/ 1 w 7"/>
                  <a:gd name="T7" fmla="*/ 1 w 7"/>
                  <a:gd name="T8" fmla="*/ 1 w 7"/>
                  <a:gd name="T9" fmla="*/ 2 w 7"/>
                  <a:gd name="T10" fmla="*/ 2 w 7"/>
                  <a:gd name="T11" fmla="*/ 2 w 7"/>
                  <a:gd name="T12" fmla="*/ 2 w 7"/>
                  <a:gd name="T13" fmla="*/ 2 w 7"/>
                  <a:gd name="T14" fmla="*/ 2 w 7"/>
                  <a:gd name="T15" fmla="*/ 2 w 7"/>
                  <a:gd name="T16" fmla="*/ 3 w 7"/>
                  <a:gd name="T17" fmla="*/ 3 w 7"/>
                  <a:gd name="T18" fmla="*/ 3 w 7"/>
                  <a:gd name="T19" fmla="*/ 3 w 7"/>
                  <a:gd name="T20" fmla="*/ 3 w 7"/>
                  <a:gd name="T21" fmla="*/ 3 w 7"/>
                  <a:gd name="T22" fmla="*/ 4 w 7"/>
                  <a:gd name="T23" fmla="*/ 4 w 7"/>
                  <a:gd name="T24" fmla="*/ 4 w 7"/>
                  <a:gd name="T25" fmla="*/ 4 w 7"/>
                  <a:gd name="T26" fmla="*/ 5 w 7"/>
                  <a:gd name="T27" fmla="*/ 5 w 7"/>
                  <a:gd name="T28" fmla="*/ 5 w 7"/>
                  <a:gd name="T29" fmla="*/ 5 w 7"/>
                  <a:gd name="T30" fmla="*/ 5 w 7"/>
                  <a:gd name="T31" fmla="*/ 5 w 7"/>
                  <a:gd name="T32" fmla="*/ 5 w 7"/>
                  <a:gd name="T33" fmla="*/ 5 w 7"/>
                  <a:gd name="T34" fmla="*/ 5 w 7"/>
                  <a:gd name="T35" fmla="*/ 6 w 7"/>
                  <a:gd name="T36" fmla="*/ 6 w 7"/>
                  <a:gd name="T37" fmla="*/ 6 w 7"/>
                  <a:gd name="T38" fmla="*/ 6 w 7"/>
                  <a:gd name="T39" fmla="*/ 7 w 7"/>
                  <a:gd name="T40" fmla="*/ 7 w 7"/>
                  <a:gd name="T41" fmla="*/ 7 w 7"/>
                  <a:gd name="T42" fmla="*/ 7 w 7"/>
                  <a:gd name="T43" fmla="*/ 7 w 7"/>
                  <a:gd name="T44" fmla="*/ 7 w 7"/>
                  <a:gd name="T45" fmla="*/ 7 w 7"/>
                  <a:gd name="T46" fmla="*/ 7 w 7"/>
                  <a:gd name="T47" fmla="*/ 7 w 7"/>
                  <a:gd name="T48" fmla="*/ 7 w 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22" name="Freeform 396"/>
              <p:cNvSpPr>
                <a:spLocks/>
              </p:cNvSpPr>
              <p:nvPr/>
            </p:nvSpPr>
            <p:spPr bwMode="auto">
              <a:xfrm>
                <a:off x="3495" y="3886"/>
                <a:ext cx="9" cy="0"/>
              </a:xfrm>
              <a:custGeom>
                <a:avLst/>
                <a:gdLst>
                  <a:gd name="T0" fmla="*/ 1 w 9"/>
                  <a:gd name="T1" fmla="*/ 1 w 9"/>
                  <a:gd name="T2" fmla="*/ 1 w 9"/>
                  <a:gd name="T3" fmla="*/ 2 w 9"/>
                  <a:gd name="T4" fmla="*/ 2 w 9"/>
                  <a:gd name="T5" fmla="*/ 2 w 9"/>
                  <a:gd name="T6" fmla="*/ 2 w 9"/>
                  <a:gd name="T7" fmla="*/ 2 w 9"/>
                  <a:gd name="T8" fmla="*/ 3 w 9"/>
                  <a:gd name="T9" fmla="*/ 3 w 9"/>
                  <a:gd name="T10" fmla="*/ 3 w 9"/>
                  <a:gd name="T11" fmla="*/ 3 w 9"/>
                  <a:gd name="T12" fmla="*/ 3 w 9"/>
                  <a:gd name="T13" fmla="*/ 3 w 9"/>
                  <a:gd name="T14" fmla="*/ 3 w 9"/>
                  <a:gd name="T15" fmla="*/ 4 w 9"/>
                  <a:gd name="T16" fmla="*/ 4 w 9"/>
                  <a:gd name="T17" fmla="*/ 4 w 9"/>
                  <a:gd name="T18" fmla="*/ 4 w 9"/>
                  <a:gd name="T19" fmla="*/ 4 w 9"/>
                  <a:gd name="T20" fmla="*/ 4 w 9"/>
                  <a:gd name="T21" fmla="*/ 5 w 9"/>
                  <a:gd name="T22" fmla="*/ 5 w 9"/>
                  <a:gd name="T23" fmla="*/ 5 w 9"/>
                  <a:gd name="T24" fmla="*/ 5 w 9"/>
                  <a:gd name="T25" fmla="*/ 5 w 9"/>
                  <a:gd name="T26" fmla="*/ 5 w 9"/>
                  <a:gd name="T27" fmla="*/ 5 w 9"/>
                  <a:gd name="T28" fmla="*/ 5 w 9"/>
                  <a:gd name="T29" fmla="*/ 6 w 9"/>
                  <a:gd name="T30" fmla="*/ 6 w 9"/>
                  <a:gd name="T31" fmla="*/ 6 w 9"/>
                  <a:gd name="T32" fmla="*/ 7 w 9"/>
                  <a:gd name="T33" fmla="*/ 7 w 9"/>
                  <a:gd name="T34" fmla="*/ 7 w 9"/>
                  <a:gd name="T35" fmla="*/ 7 w 9"/>
                  <a:gd name="T36" fmla="*/ 7 w 9"/>
                  <a:gd name="T37" fmla="*/ 7 w 9"/>
                  <a:gd name="T38" fmla="*/ 8 w 9"/>
                  <a:gd name="T39" fmla="*/ 8 w 9"/>
                  <a:gd name="T40" fmla="*/ 8 w 9"/>
                  <a:gd name="T41" fmla="*/ 8 w 9"/>
                  <a:gd name="T42" fmla="*/ 8 w 9"/>
                  <a:gd name="T43" fmla="*/ 8 w 9"/>
                  <a:gd name="T44" fmla="*/ 9 w 9"/>
                  <a:gd name="T45" fmla="*/ 9 w 9"/>
                  <a:gd name="T46" fmla="*/ 9 w 9"/>
                  <a:gd name="T47" fmla="*/ 9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23" name="Freeform 397"/>
              <p:cNvSpPr>
                <a:spLocks/>
              </p:cNvSpPr>
              <p:nvPr/>
            </p:nvSpPr>
            <p:spPr bwMode="auto">
              <a:xfrm>
                <a:off x="3504" y="3886"/>
                <a:ext cx="9" cy="0"/>
              </a:xfrm>
              <a:custGeom>
                <a:avLst/>
                <a:gdLst>
                  <a:gd name="T0" fmla="*/ 0 w 9"/>
                  <a:gd name="T1" fmla="*/ 0 w 9"/>
                  <a:gd name="T2" fmla="*/ 0 w 9"/>
                  <a:gd name="T3" fmla="*/ 1 w 9"/>
                  <a:gd name="T4" fmla="*/ 1 w 9"/>
                  <a:gd name="T5" fmla="*/ 1 w 9"/>
                  <a:gd name="T6" fmla="*/ 1 w 9"/>
                  <a:gd name="T7" fmla="*/ 2 w 9"/>
                  <a:gd name="T8" fmla="*/ 2 w 9"/>
                  <a:gd name="T9" fmla="*/ 2 w 9"/>
                  <a:gd name="T10" fmla="*/ 2 w 9"/>
                  <a:gd name="T11" fmla="*/ 2 w 9"/>
                  <a:gd name="T12" fmla="*/ 2 w 9"/>
                  <a:gd name="T13" fmla="*/ 3 w 9"/>
                  <a:gd name="T14" fmla="*/ 3 w 9"/>
                  <a:gd name="T15" fmla="*/ 3 w 9"/>
                  <a:gd name="T16" fmla="*/ 3 w 9"/>
                  <a:gd name="T17" fmla="*/ 3 w 9"/>
                  <a:gd name="T18" fmla="*/ 4 w 9"/>
                  <a:gd name="T19" fmla="*/ 4 w 9"/>
                  <a:gd name="T20" fmla="*/ 4 w 9"/>
                  <a:gd name="T21" fmla="*/ 4 w 9"/>
                  <a:gd name="T22" fmla="*/ 4 w 9"/>
                  <a:gd name="T23" fmla="*/ 5 w 9"/>
                  <a:gd name="T24" fmla="*/ 5 w 9"/>
                  <a:gd name="T25" fmla="*/ 5 w 9"/>
                  <a:gd name="T26" fmla="*/ 5 w 9"/>
                  <a:gd name="T27" fmla="*/ 5 w 9"/>
                  <a:gd name="T28" fmla="*/ 5 w 9"/>
                  <a:gd name="T29" fmla="*/ 6 w 9"/>
                  <a:gd name="T30" fmla="*/ 6 w 9"/>
                  <a:gd name="T31" fmla="*/ 6 w 9"/>
                  <a:gd name="T32" fmla="*/ 6 w 9"/>
                  <a:gd name="T33" fmla="*/ 6 w 9"/>
                  <a:gd name="T34" fmla="*/ 6 w 9"/>
                  <a:gd name="T35" fmla="*/ 6 w 9"/>
                  <a:gd name="T36" fmla="*/ 7 w 9"/>
                  <a:gd name="T37" fmla="*/ 7 w 9"/>
                  <a:gd name="T38" fmla="*/ 7 w 9"/>
                  <a:gd name="T39" fmla="*/ 7 w 9"/>
                  <a:gd name="T40" fmla="*/ 7 w 9"/>
                  <a:gd name="T41" fmla="*/ 7 w 9"/>
                  <a:gd name="T42" fmla="*/ 7 w 9"/>
                  <a:gd name="T43" fmla="*/ 8 w 9"/>
                  <a:gd name="T44" fmla="*/ 8 w 9"/>
                  <a:gd name="T45" fmla="*/ 8 w 9"/>
                  <a:gd name="T46" fmla="*/ 8 w 9"/>
                  <a:gd name="T47" fmla="*/ 9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24" name="Freeform 398"/>
              <p:cNvSpPr>
                <a:spLocks/>
              </p:cNvSpPr>
              <p:nvPr/>
            </p:nvSpPr>
            <p:spPr bwMode="auto">
              <a:xfrm>
                <a:off x="3513" y="3886"/>
                <a:ext cx="8" cy="0"/>
              </a:xfrm>
              <a:custGeom>
                <a:avLst/>
                <a:gdLst>
                  <a:gd name="T0" fmla="*/ 0 w 7"/>
                  <a:gd name="T1" fmla="*/ 0 w 7"/>
                  <a:gd name="T2" fmla="*/ 0 w 7"/>
                  <a:gd name="T3" fmla="*/ 0 w 7"/>
                  <a:gd name="T4" fmla="*/ 0 w 7"/>
                  <a:gd name="T5" fmla="*/ 0 w 7"/>
                  <a:gd name="T6" fmla="*/ 0 w 7"/>
                  <a:gd name="T7" fmla="*/ 0 w 7"/>
                  <a:gd name="T8" fmla="*/ 1 w 7"/>
                  <a:gd name="T9" fmla="*/ 1 w 7"/>
                  <a:gd name="T10" fmla="*/ 1 w 7"/>
                  <a:gd name="T11" fmla="*/ 1 w 7"/>
                  <a:gd name="T12" fmla="*/ 2 w 7"/>
                  <a:gd name="T13" fmla="*/ 2 w 7"/>
                  <a:gd name="T14" fmla="*/ 2 w 7"/>
                  <a:gd name="T15" fmla="*/ 2 w 7"/>
                  <a:gd name="T16" fmla="*/ 2 w 7"/>
                  <a:gd name="T17" fmla="*/ 2 w 7"/>
                  <a:gd name="T18" fmla="*/ 2 w 7"/>
                  <a:gd name="T19" fmla="*/ 2 w 7"/>
                  <a:gd name="T20" fmla="*/ 3 w 7"/>
                  <a:gd name="T21" fmla="*/ 3 w 7"/>
                  <a:gd name="T22" fmla="*/ 3 w 7"/>
                  <a:gd name="T23" fmla="*/ 3 w 7"/>
                  <a:gd name="T24" fmla="*/ 3 w 7"/>
                  <a:gd name="T25" fmla="*/ 4 w 7"/>
                  <a:gd name="T26" fmla="*/ 4 w 7"/>
                  <a:gd name="T27" fmla="*/ 4 w 7"/>
                  <a:gd name="T28" fmla="*/ 4 w 7"/>
                  <a:gd name="T29" fmla="*/ 4 w 7"/>
                  <a:gd name="T30" fmla="*/ 4 w 7"/>
                  <a:gd name="T31" fmla="*/ 4 w 7"/>
                  <a:gd name="T32" fmla="*/ 5 w 7"/>
                  <a:gd name="T33" fmla="*/ 5 w 7"/>
                  <a:gd name="T34" fmla="*/ 5 w 7"/>
                  <a:gd name="T35" fmla="*/ 5 w 7"/>
                  <a:gd name="T36" fmla="*/ 5 w 7"/>
                  <a:gd name="T37" fmla="*/ 5 w 7"/>
                  <a:gd name="T38" fmla="*/ 5 w 7"/>
                  <a:gd name="T39" fmla="*/ 6 w 7"/>
                  <a:gd name="T40" fmla="*/ 6 w 7"/>
                  <a:gd name="T41" fmla="*/ 6 w 7"/>
                  <a:gd name="T42" fmla="*/ 6 w 7"/>
                  <a:gd name="T43" fmla="*/ 6 w 7"/>
                  <a:gd name="T44" fmla="*/ 6 w 7"/>
                  <a:gd name="T45" fmla="*/ 7 w 7"/>
                  <a:gd name="T46" fmla="*/ 7 w 7"/>
                  <a:gd name="T47" fmla="*/ 7 w 7"/>
                  <a:gd name="T48" fmla="*/ 7 w 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25" name="Freeform 399"/>
              <p:cNvSpPr>
                <a:spLocks/>
              </p:cNvSpPr>
              <p:nvPr/>
            </p:nvSpPr>
            <p:spPr bwMode="auto">
              <a:xfrm>
                <a:off x="3521" y="3886"/>
                <a:ext cx="8" cy="0"/>
              </a:xfrm>
              <a:custGeom>
                <a:avLst/>
                <a:gdLst>
                  <a:gd name="T0" fmla="*/ 0 w 9"/>
                  <a:gd name="T1" fmla="*/ 1 w 9"/>
                  <a:gd name="T2" fmla="*/ 1 w 9"/>
                  <a:gd name="T3" fmla="*/ 1 w 9"/>
                  <a:gd name="T4" fmla="*/ 1 w 9"/>
                  <a:gd name="T5" fmla="*/ 1 w 9"/>
                  <a:gd name="T6" fmla="*/ 1 w 9"/>
                  <a:gd name="T7" fmla="*/ 2 w 9"/>
                  <a:gd name="T8" fmla="*/ 2 w 9"/>
                  <a:gd name="T9" fmla="*/ 2 w 9"/>
                  <a:gd name="T10" fmla="*/ 3 w 9"/>
                  <a:gd name="T11" fmla="*/ 3 w 9"/>
                  <a:gd name="T12" fmla="*/ 3 w 9"/>
                  <a:gd name="T13" fmla="*/ 3 w 9"/>
                  <a:gd name="T14" fmla="*/ 3 w 9"/>
                  <a:gd name="T15" fmla="*/ 3 w 9"/>
                  <a:gd name="T16" fmla="*/ 3 w 9"/>
                  <a:gd name="T17" fmla="*/ 3 w 9"/>
                  <a:gd name="T18" fmla="*/ 3 w 9"/>
                  <a:gd name="T19" fmla="*/ 4 w 9"/>
                  <a:gd name="T20" fmla="*/ 4 w 9"/>
                  <a:gd name="T21" fmla="*/ 4 w 9"/>
                  <a:gd name="T22" fmla="*/ 4 w 9"/>
                  <a:gd name="T23" fmla="*/ 4 w 9"/>
                  <a:gd name="T24" fmla="*/ 5 w 9"/>
                  <a:gd name="T25" fmla="*/ 5 w 9"/>
                  <a:gd name="T26" fmla="*/ 5 w 9"/>
                  <a:gd name="T27" fmla="*/ 5 w 9"/>
                  <a:gd name="T28" fmla="*/ 5 w 9"/>
                  <a:gd name="T29" fmla="*/ 5 w 9"/>
                  <a:gd name="T30" fmla="*/ 5 w 9"/>
                  <a:gd name="T31" fmla="*/ 6 w 9"/>
                  <a:gd name="T32" fmla="*/ 6 w 9"/>
                  <a:gd name="T33" fmla="*/ 6 w 9"/>
                  <a:gd name="T34" fmla="*/ 6 w 9"/>
                  <a:gd name="T35" fmla="*/ 6 w 9"/>
                  <a:gd name="T36" fmla="*/ 7 w 9"/>
                  <a:gd name="T37" fmla="*/ 7 w 9"/>
                  <a:gd name="T38" fmla="*/ 7 w 9"/>
                  <a:gd name="T39" fmla="*/ 8 w 9"/>
                  <a:gd name="T40" fmla="*/ 8 w 9"/>
                  <a:gd name="T41" fmla="*/ 8 w 9"/>
                  <a:gd name="T42" fmla="*/ 8 w 9"/>
                  <a:gd name="T43" fmla="*/ 8 w 9"/>
                  <a:gd name="T44" fmla="*/ 8 w 9"/>
                  <a:gd name="T45" fmla="*/ 8 w 9"/>
                  <a:gd name="T46" fmla="*/ 9 w 9"/>
                  <a:gd name="T47" fmla="*/ 9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26" name="Freeform 400"/>
              <p:cNvSpPr>
                <a:spLocks/>
              </p:cNvSpPr>
              <p:nvPr/>
            </p:nvSpPr>
            <p:spPr bwMode="auto">
              <a:xfrm>
                <a:off x="3529" y="3886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0 w 7"/>
                  <a:gd name="T5" fmla="*/ 0 h 1"/>
                  <a:gd name="T6" fmla="*/ 0 w 7"/>
                  <a:gd name="T7" fmla="*/ 0 h 1"/>
                  <a:gd name="T8" fmla="*/ 1 w 7"/>
                  <a:gd name="T9" fmla="*/ 0 h 1"/>
                  <a:gd name="T10" fmla="*/ 1 w 7"/>
                  <a:gd name="T11" fmla="*/ 0 h 1"/>
                  <a:gd name="T12" fmla="*/ 1 w 7"/>
                  <a:gd name="T13" fmla="*/ 0 h 1"/>
                  <a:gd name="T14" fmla="*/ 1 w 7"/>
                  <a:gd name="T15" fmla="*/ 0 h 1"/>
                  <a:gd name="T16" fmla="*/ 1 w 7"/>
                  <a:gd name="T17" fmla="*/ 0 h 1"/>
                  <a:gd name="T18" fmla="*/ 1 w 7"/>
                  <a:gd name="T19" fmla="*/ 0 h 1"/>
                  <a:gd name="T20" fmla="*/ 1 w 7"/>
                  <a:gd name="T21" fmla="*/ 0 h 1"/>
                  <a:gd name="T22" fmla="*/ 1 w 7"/>
                  <a:gd name="T23" fmla="*/ 0 h 1"/>
                  <a:gd name="T24" fmla="*/ 2 w 7"/>
                  <a:gd name="T25" fmla="*/ 0 h 1"/>
                  <a:gd name="T26" fmla="*/ 2 w 7"/>
                  <a:gd name="T27" fmla="*/ 0 h 1"/>
                  <a:gd name="T28" fmla="*/ 2 w 7"/>
                  <a:gd name="T29" fmla="*/ 0 h 1"/>
                  <a:gd name="T30" fmla="*/ 2 w 7"/>
                  <a:gd name="T31" fmla="*/ 0 h 1"/>
                  <a:gd name="T32" fmla="*/ 2 w 7"/>
                  <a:gd name="T33" fmla="*/ 0 h 1"/>
                  <a:gd name="T34" fmla="*/ 2 w 7"/>
                  <a:gd name="T35" fmla="*/ 0 h 1"/>
                  <a:gd name="T36" fmla="*/ 3 w 7"/>
                  <a:gd name="T37" fmla="*/ 0 h 1"/>
                  <a:gd name="T38" fmla="*/ 3 w 7"/>
                  <a:gd name="T39" fmla="*/ 0 h 1"/>
                  <a:gd name="T40" fmla="*/ 3 w 7"/>
                  <a:gd name="T41" fmla="*/ 0 h 1"/>
                  <a:gd name="T42" fmla="*/ 3 w 7"/>
                  <a:gd name="T43" fmla="*/ 0 h 1"/>
                  <a:gd name="T44" fmla="*/ 3 w 7"/>
                  <a:gd name="T45" fmla="*/ 0 h 1"/>
                  <a:gd name="T46" fmla="*/ 3 w 7"/>
                  <a:gd name="T47" fmla="*/ 0 h 1"/>
                  <a:gd name="T48" fmla="*/ 3 w 7"/>
                  <a:gd name="T49" fmla="*/ 0 h 1"/>
                  <a:gd name="T50" fmla="*/ 4 w 7"/>
                  <a:gd name="T51" fmla="*/ 0 h 1"/>
                  <a:gd name="T52" fmla="*/ 4 w 7"/>
                  <a:gd name="T53" fmla="*/ 0 h 1"/>
                  <a:gd name="T54" fmla="*/ 4 w 7"/>
                  <a:gd name="T55" fmla="*/ 0 h 1"/>
                  <a:gd name="T56" fmla="*/ 4 w 7"/>
                  <a:gd name="T57" fmla="*/ 0 h 1"/>
                  <a:gd name="T58" fmla="*/ 4 w 7"/>
                  <a:gd name="T59" fmla="*/ 0 h 1"/>
                  <a:gd name="T60" fmla="*/ 4 w 7"/>
                  <a:gd name="T61" fmla="*/ 0 h 1"/>
                  <a:gd name="T62" fmla="*/ 4 w 7"/>
                  <a:gd name="T63" fmla="*/ 0 h 1"/>
                  <a:gd name="T64" fmla="*/ 5 w 7"/>
                  <a:gd name="T65" fmla="*/ 0 h 1"/>
                  <a:gd name="T66" fmla="*/ 5 w 7"/>
                  <a:gd name="T67" fmla="*/ 1 h 1"/>
                  <a:gd name="T68" fmla="*/ 5 w 7"/>
                  <a:gd name="T69" fmla="*/ 1 h 1"/>
                  <a:gd name="T70" fmla="*/ 5 w 7"/>
                  <a:gd name="T71" fmla="*/ 0 h 1"/>
                  <a:gd name="T72" fmla="*/ 6 w 7"/>
                  <a:gd name="T73" fmla="*/ 0 h 1"/>
                  <a:gd name="T74" fmla="*/ 6 w 7"/>
                  <a:gd name="T75" fmla="*/ 0 h 1"/>
                  <a:gd name="T76" fmla="*/ 6 w 7"/>
                  <a:gd name="T77" fmla="*/ 0 h 1"/>
                  <a:gd name="T78" fmla="*/ 6 w 7"/>
                  <a:gd name="T79" fmla="*/ 0 h 1"/>
                  <a:gd name="T80" fmla="*/ 6 w 7"/>
                  <a:gd name="T81" fmla="*/ 0 h 1"/>
                  <a:gd name="T82" fmla="*/ 6 w 7"/>
                  <a:gd name="T83" fmla="*/ 0 h 1"/>
                  <a:gd name="T84" fmla="*/ 6 w 7"/>
                  <a:gd name="T85" fmla="*/ 0 h 1"/>
                  <a:gd name="T86" fmla="*/ 6 w 7"/>
                  <a:gd name="T87" fmla="*/ 0 h 1"/>
                  <a:gd name="T88" fmla="*/ 6 w 7"/>
                  <a:gd name="T89" fmla="*/ 0 h 1"/>
                  <a:gd name="T90" fmla="*/ 7 w 7"/>
                  <a:gd name="T91" fmla="*/ 0 h 1"/>
                  <a:gd name="T92" fmla="*/ 7 w 7"/>
                  <a:gd name="T93" fmla="*/ 0 h 1"/>
                  <a:gd name="T94" fmla="*/ 7 w 7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27" name="Freeform 401"/>
              <p:cNvSpPr>
                <a:spLocks/>
              </p:cNvSpPr>
              <p:nvPr/>
            </p:nvSpPr>
            <p:spPr bwMode="auto">
              <a:xfrm>
                <a:off x="3536" y="3886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1 w 8"/>
                  <a:gd name="T5" fmla="*/ 1 h 1"/>
                  <a:gd name="T6" fmla="*/ 1 w 8"/>
                  <a:gd name="T7" fmla="*/ 1 h 1"/>
                  <a:gd name="T8" fmla="*/ 1 w 8"/>
                  <a:gd name="T9" fmla="*/ 0 h 1"/>
                  <a:gd name="T10" fmla="*/ 1 w 8"/>
                  <a:gd name="T11" fmla="*/ 0 h 1"/>
                  <a:gd name="T12" fmla="*/ 1 w 8"/>
                  <a:gd name="T13" fmla="*/ 0 h 1"/>
                  <a:gd name="T14" fmla="*/ 2 w 8"/>
                  <a:gd name="T15" fmla="*/ 0 h 1"/>
                  <a:gd name="T16" fmla="*/ 2 w 8"/>
                  <a:gd name="T17" fmla="*/ 0 h 1"/>
                  <a:gd name="T18" fmla="*/ 2 w 8"/>
                  <a:gd name="T19" fmla="*/ 1 h 1"/>
                  <a:gd name="T20" fmla="*/ 2 w 8"/>
                  <a:gd name="T21" fmla="*/ 1 h 1"/>
                  <a:gd name="T22" fmla="*/ 2 w 8"/>
                  <a:gd name="T23" fmla="*/ 0 h 1"/>
                  <a:gd name="T24" fmla="*/ 2 w 8"/>
                  <a:gd name="T25" fmla="*/ 0 h 1"/>
                  <a:gd name="T26" fmla="*/ 2 w 8"/>
                  <a:gd name="T27" fmla="*/ 0 h 1"/>
                  <a:gd name="T28" fmla="*/ 3 w 8"/>
                  <a:gd name="T29" fmla="*/ 0 h 1"/>
                  <a:gd name="T30" fmla="*/ 3 w 8"/>
                  <a:gd name="T31" fmla="*/ 0 h 1"/>
                  <a:gd name="T32" fmla="*/ 3 w 8"/>
                  <a:gd name="T33" fmla="*/ 0 h 1"/>
                  <a:gd name="T34" fmla="*/ 3 w 8"/>
                  <a:gd name="T35" fmla="*/ 0 h 1"/>
                  <a:gd name="T36" fmla="*/ 3 w 8"/>
                  <a:gd name="T37" fmla="*/ 0 h 1"/>
                  <a:gd name="T38" fmla="*/ 4 w 8"/>
                  <a:gd name="T39" fmla="*/ 0 h 1"/>
                  <a:gd name="T40" fmla="*/ 4 w 8"/>
                  <a:gd name="T41" fmla="*/ 0 h 1"/>
                  <a:gd name="T42" fmla="*/ 4 w 8"/>
                  <a:gd name="T43" fmla="*/ 0 h 1"/>
                  <a:gd name="T44" fmla="*/ 4 w 8"/>
                  <a:gd name="T45" fmla="*/ 0 h 1"/>
                  <a:gd name="T46" fmla="*/ 4 w 8"/>
                  <a:gd name="T47" fmla="*/ 1 h 1"/>
                  <a:gd name="T48" fmla="*/ 4 w 8"/>
                  <a:gd name="T49" fmla="*/ 1 h 1"/>
                  <a:gd name="T50" fmla="*/ 4 w 8"/>
                  <a:gd name="T51" fmla="*/ 0 h 1"/>
                  <a:gd name="T52" fmla="*/ 5 w 8"/>
                  <a:gd name="T53" fmla="*/ 0 h 1"/>
                  <a:gd name="T54" fmla="*/ 5 w 8"/>
                  <a:gd name="T55" fmla="*/ 0 h 1"/>
                  <a:gd name="T56" fmla="*/ 5 w 8"/>
                  <a:gd name="T57" fmla="*/ 0 h 1"/>
                  <a:gd name="T58" fmla="*/ 5 w 8"/>
                  <a:gd name="T59" fmla="*/ 0 h 1"/>
                  <a:gd name="T60" fmla="*/ 5 w 8"/>
                  <a:gd name="T61" fmla="*/ 0 h 1"/>
                  <a:gd name="T62" fmla="*/ 5 w 8"/>
                  <a:gd name="T63" fmla="*/ 0 h 1"/>
                  <a:gd name="T64" fmla="*/ 5 w 8"/>
                  <a:gd name="T65" fmla="*/ 0 h 1"/>
                  <a:gd name="T66" fmla="*/ 6 w 8"/>
                  <a:gd name="T67" fmla="*/ 0 h 1"/>
                  <a:gd name="T68" fmla="*/ 6 w 8"/>
                  <a:gd name="T69" fmla="*/ 0 h 1"/>
                  <a:gd name="T70" fmla="*/ 6 w 8"/>
                  <a:gd name="T71" fmla="*/ 1 h 1"/>
                  <a:gd name="T72" fmla="*/ 6 w 8"/>
                  <a:gd name="T73" fmla="*/ 1 h 1"/>
                  <a:gd name="T74" fmla="*/ 7 w 8"/>
                  <a:gd name="T75" fmla="*/ 1 h 1"/>
                  <a:gd name="T76" fmla="*/ 7 w 8"/>
                  <a:gd name="T77" fmla="*/ 1 h 1"/>
                  <a:gd name="T78" fmla="*/ 7 w 8"/>
                  <a:gd name="T79" fmla="*/ 1 h 1"/>
                  <a:gd name="T80" fmla="*/ 7 w 8"/>
                  <a:gd name="T81" fmla="*/ 1 h 1"/>
                  <a:gd name="T82" fmla="*/ 7 w 8"/>
                  <a:gd name="T83" fmla="*/ 1 h 1"/>
                  <a:gd name="T84" fmla="*/ 7 w 8"/>
                  <a:gd name="T85" fmla="*/ 1 h 1"/>
                  <a:gd name="T86" fmla="*/ 8 w 8"/>
                  <a:gd name="T87" fmla="*/ 0 h 1"/>
                  <a:gd name="T88" fmla="*/ 8 w 8"/>
                  <a:gd name="T89" fmla="*/ 0 h 1"/>
                  <a:gd name="T90" fmla="*/ 8 w 8"/>
                  <a:gd name="T91" fmla="*/ 0 h 1"/>
                  <a:gd name="T92" fmla="*/ 8 w 8"/>
                  <a:gd name="T93" fmla="*/ 0 h 1"/>
                  <a:gd name="T94" fmla="*/ 8 w 8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28" name="Freeform 402"/>
              <p:cNvSpPr>
                <a:spLocks/>
              </p:cNvSpPr>
              <p:nvPr/>
            </p:nvSpPr>
            <p:spPr bwMode="auto">
              <a:xfrm>
                <a:off x="3544" y="3886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0 h 1"/>
                  <a:gd name="T4" fmla="*/ 1 w 8"/>
                  <a:gd name="T5" fmla="*/ 0 h 1"/>
                  <a:gd name="T6" fmla="*/ 1 w 8"/>
                  <a:gd name="T7" fmla="*/ 0 h 1"/>
                  <a:gd name="T8" fmla="*/ 1 w 8"/>
                  <a:gd name="T9" fmla="*/ 0 h 1"/>
                  <a:gd name="T10" fmla="*/ 1 w 8"/>
                  <a:gd name="T11" fmla="*/ 0 h 1"/>
                  <a:gd name="T12" fmla="*/ 1 w 8"/>
                  <a:gd name="T13" fmla="*/ 0 h 1"/>
                  <a:gd name="T14" fmla="*/ 2 w 8"/>
                  <a:gd name="T15" fmla="*/ 0 h 1"/>
                  <a:gd name="T16" fmla="*/ 2 w 8"/>
                  <a:gd name="T17" fmla="*/ 0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1 h 1"/>
                  <a:gd name="T24" fmla="*/ 2 w 8"/>
                  <a:gd name="T25" fmla="*/ 1 h 1"/>
                  <a:gd name="T26" fmla="*/ 2 w 8"/>
                  <a:gd name="T27" fmla="*/ 1 h 1"/>
                  <a:gd name="T28" fmla="*/ 2 w 8"/>
                  <a:gd name="T29" fmla="*/ 1 h 1"/>
                  <a:gd name="T30" fmla="*/ 3 w 8"/>
                  <a:gd name="T31" fmla="*/ 0 h 1"/>
                  <a:gd name="T32" fmla="*/ 3 w 8"/>
                  <a:gd name="T33" fmla="*/ 0 h 1"/>
                  <a:gd name="T34" fmla="*/ 3 w 8"/>
                  <a:gd name="T35" fmla="*/ 0 h 1"/>
                  <a:gd name="T36" fmla="*/ 3 w 8"/>
                  <a:gd name="T37" fmla="*/ 0 h 1"/>
                  <a:gd name="T38" fmla="*/ 4 w 8"/>
                  <a:gd name="T39" fmla="*/ 0 h 1"/>
                  <a:gd name="T40" fmla="*/ 4 w 8"/>
                  <a:gd name="T41" fmla="*/ 0 h 1"/>
                  <a:gd name="T42" fmla="*/ 4 w 8"/>
                  <a:gd name="T43" fmla="*/ 0 h 1"/>
                  <a:gd name="T44" fmla="*/ 4 w 8"/>
                  <a:gd name="T45" fmla="*/ 0 h 1"/>
                  <a:gd name="T46" fmla="*/ 4 w 8"/>
                  <a:gd name="T47" fmla="*/ 0 h 1"/>
                  <a:gd name="T48" fmla="*/ 4 w 8"/>
                  <a:gd name="T49" fmla="*/ 0 h 1"/>
                  <a:gd name="T50" fmla="*/ 4 w 8"/>
                  <a:gd name="T51" fmla="*/ 0 h 1"/>
                  <a:gd name="T52" fmla="*/ 4 w 8"/>
                  <a:gd name="T53" fmla="*/ 0 h 1"/>
                  <a:gd name="T54" fmla="*/ 4 w 8"/>
                  <a:gd name="T55" fmla="*/ 0 h 1"/>
                  <a:gd name="T56" fmla="*/ 4 w 8"/>
                  <a:gd name="T57" fmla="*/ 0 h 1"/>
                  <a:gd name="T58" fmla="*/ 4 w 8"/>
                  <a:gd name="T59" fmla="*/ 0 h 1"/>
                  <a:gd name="T60" fmla="*/ 5 w 8"/>
                  <a:gd name="T61" fmla="*/ 0 h 1"/>
                  <a:gd name="T62" fmla="*/ 5 w 8"/>
                  <a:gd name="T63" fmla="*/ 0 h 1"/>
                  <a:gd name="T64" fmla="*/ 6 w 8"/>
                  <a:gd name="T65" fmla="*/ 0 h 1"/>
                  <a:gd name="T66" fmla="*/ 6 w 8"/>
                  <a:gd name="T67" fmla="*/ 0 h 1"/>
                  <a:gd name="T68" fmla="*/ 6 w 8"/>
                  <a:gd name="T69" fmla="*/ 0 h 1"/>
                  <a:gd name="T70" fmla="*/ 6 w 8"/>
                  <a:gd name="T71" fmla="*/ 0 h 1"/>
                  <a:gd name="T72" fmla="*/ 6 w 8"/>
                  <a:gd name="T73" fmla="*/ 0 h 1"/>
                  <a:gd name="T74" fmla="*/ 6 w 8"/>
                  <a:gd name="T75" fmla="*/ 0 h 1"/>
                  <a:gd name="T76" fmla="*/ 7 w 8"/>
                  <a:gd name="T77" fmla="*/ 1 h 1"/>
                  <a:gd name="T78" fmla="*/ 7 w 8"/>
                  <a:gd name="T79" fmla="*/ 1 h 1"/>
                  <a:gd name="T80" fmla="*/ 7 w 8"/>
                  <a:gd name="T81" fmla="*/ 0 h 1"/>
                  <a:gd name="T82" fmla="*/ 7 w 8"/>
                  <a:gd name="T83" fmla="*/ 0 h 1"/>
                  <a:gd name="T84" fmla="*/ 7 w 8"/>
                  <a:gd name="T85" fmla="*/ 0 h 1"/>
                  <a:gd name="T86" fmla="*/ 7 w 8"/>
                  <a:gd name="T87" fmla="*/ 0 h 1"/>
                  <a:gd name="T88" fmla="*/ 7 w 8"/>
                  <a:gd name="T89" fmla="*/ 0 h 1"/>
                  <a:gd name="T90" fmla="*/ 7 w 8"/>
                  <a:gd name="T91" fmla="*/ 0 h 1"/>
                  <a:gd name="T92" fmla="*/ 8 w 8"/>
                  <a:gd name="T93" fmla="*/ 0 h 1"/>
                  <a:gd name="T94" fmla="*/ 8 w 8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29" name="Freeform 403"/>
              <p:cNvSpPr>
                <a:spLocks/>
              </p:cNvSpPr>
              <p:nvPr/>
            </p:nvSpPr>
            <p:spPr bwMode="auto">
              <a:xfrm>
                <a:off x="3552" y="3886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1 w 9"/>
                  <a:gd name="T5" fmla="*/ 0 h 1"/>
                  <a:gd name="T6" fmla="*/ 1 w 9"/>
                  <a:gd name="T7" fmla="*/ 0 h 1"/>
                  <a:gd name="T8" fmla="*/ 1 w 9"/>
                  <a:gd name="T9" fmla="*/ 0 h 1"/>
                  <a:gd name="T10" fmla="*/ 1 w 9"/>
                  <a:gd name="T11" fmla="*/ 0 h 1"/>
                  <a:gd name="T12" fmla="*/ 1 w 9"/>
                  <a:gd name="T13" fmla="*/ 0 h 1"/>
                  <a:gd name="T14" fmla="*/ 2 w 9"/>
                  <a:gd name="T15" fmla="*/ 0 h 1"/>
                  <a:gd name="T16" fmla="*/ 2 w 9"/>
                  <a:gd name="T17" fmla="*/ 0 h 1"/>
                  <a:gd name="T18" fmla="*/ 2 w 9"/>
                  <a:gd name="T19" fmla="*/ 0 h 1"/>
                  <a:gd name="T20" fmla="*/ 2 w 9"/>
                  <a:gd name="T21" fmla="*/ 0 h 1"/>
                  <a:gd name="T22" fmla="*/ 2 w 9"/>
                  <a:gd name="T23" fmla="*/ 1 h 1"/>
                  <a:gd name="T24" fmla="*/ 2 w 9"/>
                  <a:gd name="T25" fmla="*/ 0 h 1"/>
                  <a:gd name="T26" fmla="*/ 3 w 9"/>
                  <a:gd name="T27" fmla="*/ 0 h 1"/>
                  <a:gd name="T28" fmla="*/ 3 w 9"/>
                  <a:gd name="T29" fmla="*/ 1 h 1"/>
                  <a:gd name="T30" fmla="*/ 3 w 9"/>
                  <a:gd name="T31" fmla="*/ 1 h 1"/>
                  <a:gd name="T32" fmla="*/ 3 w 9"/>
                  <a:gd name="T33" fmla="*/ 1 h 1"/>
                  <a:gd name="T34" fmla="*/ 4 w 9"/>
                  <a:gd name="T35" fmla="*/ 1 h 1"/>
                  <a:gd name="T36" fmla="*/ 4 w 9"/>
                  <a:gd name="T37" fmla="*/ 0 h 1"/>
                  <a:gd name="T38" fmla="*/ 4 w 9"/>
                  <a:gd name="T39" fmla="*/ 0 h 1"/>
                  <a:gd name="T40" fmla="*/ 4 w 9"/>
                  <a:gd name="T41" fmla="*/ 0 h 1"/>
                  <a:gd name="T42" fmla="*/ 5 w 9"/>
                  <a:gd name="T43" fmla="*/ 0 h 1"/>
                  <a:gd name="T44" fmla="*/ 5 w 9"/>
                  <a:gd name="T45" fmla="*/ 0 h 1"/>
                  <a:gd name="T46" fmla="*/ 5 w 9"/>
                  <a:gd name="T47" fmla="*/ 0 h 1"/>
                  <a:gd name="T48" fmla="*/ 5 w 9"/>
                  <a:gd name="T49" fmla="*/ 0 h 1"/>
                  <a:gd name="T50" fmla="*/ 6 w 9"/>
                  <a:gd name="T51" fmla="*/ 1 h 1"/>
                  <a:gd name="T52" fmla="*/ 6 w 9"/>
                  <a:gd name="T53" fmla="*/ 1 h 1"/>
                  <a:gd name="T54" fmla="*/ 6 w 9"/>
                  <a:gd name="T55" fmla="*/ 0 h 1"/>
                  <a:gd name="T56" fmla="*/ 6 w 9"/>
                  <a:gd name="T57" fmla="*/ 0 h 1"/>
                  <a:gd name="T58" fmla="*/ 6 w 9"/>
                  <a:gd name="T59" fmla="*/ 0 h 1"/>
                  <a:gd name="T60" fmla="*/ 6 w 9"/>
                  <a:gd name="T61" fmla="*/ 0 h 1"/>
                  <a:gd name="T62" fmla="*/ 7 w 9"/>
                  <a:gd name="T63" fmla="*/ 0 h 1"/>
                  <a:gd name="T64" fmla="*/ 7 w 9"/>
                  <a:gd name="T65" fmla="*/ 0 h 1"/>
                  <a:gd name="T66" fmla="*/ 7 w 9"/>
                  <a:gd name="T67" fmla="*/ 0 h 1"/>
                  <a:gd name="T68" fmla="*/ 7 w 9"/>
                  <a:gd name="T69" fmla="*/ 0 h 1"/>
                  <a:gd name="T70" fmla="*/ 7 w 9"/>
                  <a:gd name="T71" fmla="*/ 0 h 1"/>
                  <a:gd name="T72" fmla="*/ 7 w 9"/>
                  <a:gd name="T73" fmla="*/ 0 h 1"/>
                  <a:gd name="T74" fmla="*/ 8 w 9"/>
                  <a:gd name="T75" fmla="*/ 0 h 1"/>
                  <a:gd name="T76" fmla="*/ 8 w 9"/>
                  <a:gd name="T77" fmla="*/ 0 h 1"/>
                  <a:gd name="T78" fmla="*/ 8 w 9"/>
                  <a:gd name="T79" fmla="*/ 0 h 1"/>
                  <a:gd name="T80" fmla="*/ 8 w 9"/>
                  <a:gd name="T81" fmla="*/ 0 h 1"/>
                  <a:gd name="T82" fmla="*/ 9 w 9"/>
                  <a:gd name="T83" fmla="*/ 0 h 1"/>
                  <a:gd name="T84" fmla="*/ 9 w 9"/>
                  <a:gd name="T85" fmla="*/ 1 h 1"/>
                  <a:gd name="T86" fmla="*/ 9 w 9"/>
                  <a:gd name="T87" fmla="*/ 1 h 1"/>
                  <a:gd name="T88" fmla="*/ 9 w 9"/>
                  <a:gd name="T89" fmla="*/ 1 h 1"/>
                  <a:gd name="T90" fmla="*/ 9 w 9"/>
                  <a:gd name="T91" fmla="*/ 0 h 1"/>
                  <a:gd name="T92" fmla="*/ 9 w 9"/>
                  <a:gd name="T93" fmla="*/ 0 h 1"/>
                  <a:gd name="T94" fmla="*/ 9 w 9"/>
                  <a:gd name="T95" fmla="*/ 0 h 1"/>
                  <a:gd name="T96" fmla="*/ 9 w 9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30" name="Freeform 404"/>
              <p:cNvSpPr>
                <a:spLocks/>
              </p:cNvSpPr>
              <p:nvPr/>
            </p:nvSpPr>
            <p:spPr bwMode="auto">
              <a:xfrm>
                <a:off x="3561" y="3886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1 w 8"/>
                  <a:gd name="T3" fmla="*/ 0 h 1"/>
                  <a:gd name="T4" fmla="*/ 1 w 8"/>
                  <a:gd name="T5" fmla="*/ 0 h 1"/>
                  <a:gd name="T6" fmla="*/ 1 w 8"/>
                  <a:gd name="T7" fmla="*/ 0 h 1"/>
                  <a:gd name="T8" fmla="*/ 1 w 8"/>
                  <a:gd name="T9" fmla="*/ 1 h 1"/>
                  <a:gd name="T10" fmla="*/ 2 w 8"/>
                  <a:gd name="T11" fmla="*/ 0 h 1"/>
                  <a:gd name="T12" fmla="*/ 2 w 8"/>
                  <a:gd name="T13" fmla="*/ 0 h 1"/>
                  <a:gd name="T14" fmla="*/ 2 w 8"/>
                  <a:gd name="T15" fmla="*/ 0 h 1"/>
                  <a:gd name="T16" fmla="*/ 2 w 8"/>
                  <a:gd name="T17" fmla="*/ 0 h 1"/>
                  <a:gd name="T18" fmla="*/ 2 w 8"/>
                  <a:gd name="T19" fmla="*/ 0 h 1"/>
                  <a:gd name="T20" fmla="*/ 2 w 8"/>
                  <a:gd name="T21" fmla="*/ 0 h 1"/>
                  <a:gd name="T22" fmla="*/ 2 w 8"/>
                  <a:gd name="T23" fmla="*/ 0 h 1"/>
                  <a:gd name="T24" fmla="*/ 2 w 8"/>
                  <a:gd name="T25" fmla="*/ 0 h 1"/>
                  <a:gd name="T26" fmla="*/ 2 w 8"/>
                  <a:gd name="T27" fmla="*/ 1 h 1"/>
                  <a:gd name="T28" fmla="*/ 3 w 8"/>
                  <a:gd name="T29" fmla="*/ 0 h 1"/>
                  <a:gd name="T30" fmla="*/ 3 w 8"/>
                  <a:gd name="T31" fmla="*/ 0 h 1"/>
                  <a:gd name="T32" fmla="*/ 3 w 8"/>
                  <a:gd name="T33" fmla="*/ 1 h 1"/>
                  <a:gd name="T34" fmla="*/ 3 w 8"/>
                  <a:gd name="T35" fmla="*/ 1 h 1"/>
                  <a:gd name="T36" fmla="*/ 4 w 8"/>
                  <a:gd name="T37" fmla="*/ 0 h 1"/>
                  <a:gd name="T38" fmla="*/ 4 w 8"/>
                  <a:gd name="T39" fmla="*/ 0 h 1"/>
                  <a:gd name="T40" fmla="*/ 4 w 8"/>
                  <a:gd name="T41" fmla="*/ 0 h 1"/>
                  <a:gd name="T42" fmla="*/ 4 w 8"/>
                  <a:gd name="T43" fmla="*/ 0 h 1"/>
                  <a:gd name="T44" fmla="*/ 4 w 8"/>
                  <a:gd name="T45" fmla="*/ 0 h 1"/>
                  <a:gd name="T46" fmla="*/ 4 w 8"/>
                  <a:gd name="T47" fmla="*/ 1 h 1"/>
                  <a:gd name="T48" fmla="*/ 5 w 8"/>
                  <a:gd name="T49" fmla="*/ 0 h 1"/>
                  <a:gd name="T50" fmla="*/ 5 w 8"/>
                  <a:gd name="T51" fmla="*/ 0 h 1"/>
                  <a:gd name="T52" fmla="*/ 5 w 8"/>
                  <a:gd name="T53" fmla="*/ 0 h 1"/>
                  <a:gd name="T54" fmla="*/ 5 w 8"/>
                  <a:gd name="T55" fmla="*/ 0 h 1"/>
                  <a:gd name="T56" fmla="*/ 5 w 8"/>
                  <a:gd name="T57" fmla="*/ 0 h 1"/>
                  <a:gd name="T58" fmla="*/ 5 w 8"/>
                  <a:gd name="T59" fmla="*/ 0 h 1"/>
                  <a:gd name="T60" fmla="*/ 5 w 8"/>
                  <a:gd name="T61" fmla="*/ 0 h 1"/>
                  <a:gd name="T62" fmla="*/ 5 w 8"/>
                  <a:gd name="T63" fmla="*/ 0 h 1"/>
                  <a:gd name="T64" fmla="*/ 6 w 8"/>
                  <a:gd name="T65" fmla="*/ 1 h 1"/>
                  <a:gd name="T66" fmla="*/ 6 w 8"/>
                  <a:gd name="T67" fmla="*/ 1 h 1"/>
                  <a:gd name="T68" fmla="*/ 6 w 8"/>
                  <a:gd name="T69" fmla="*/ 1 h 1"/>
                  <a:gd name="T70" fmla="*/ 6 w 8"/>
                  <a:gd name="T71" fmla="*/ 0 h 1"/>
                  <a:gd name="T72" fmla="*/ 6 w 8"/>
                  <a:gd name="T73" fmla="*/ 0 h 1"/>
                  <a:gd name="T74" fmla="*/ 6 w 8"/>
                  <a:gd name="T75" fmla="*/ 1 h 1"/>
                  <a:gd name="T76" fmla="*/ 6 w 8"/>
                  <a:gd name="T77" fmla="*/ 1 h 1"/>
                  <a:gd name="T78" fmla="*/ 7 w 8"/>
                  <a:gd name="T79" fmla="*/ 0 h 1"/>
                  <a:gd name="T80" fmla="*/ 7 w 8"/>
                  <a:gd name="T81" fmla="*/ 0 h 1"/>
                  <a:gd name="T82" fmla="*/ 7 w 8"/>
                  <a:gd name="T83" fmla="*/ 1 h 1"/>
                  <a:gd name="T84" fmla="*/ 7 w 8"/>
                  <a:gd name="T85" fmla="*/ 1 h 1"/>
                  <a:gd name="T86" fmla="*/ 7 w 8"/>
                  <a:gd name="T87" fmla="*/ 0 h 1"/>
                  <a:gd name="T88" fmla="*/ 7 w 8"/>
                  <a:gd name="T89" fmla="*/ 0 h 1"/>
                  <a:gd name="T90" fmla="*/ 7 w 8"/>
                  <a:gd name="T91" fmla="*/ 0 h 1"/>
                  <a:gd name="T92" fmla="*/ 8 w 8"/>
                  <a:gd name="T93" fmla="*/ 0 h 1"/>
                  <a:gd name="T94" fmla="*/ 8 w 8"/>
                  <a:gd name="T95" fmla="*/ 0 h 1"/>
                  <a:gd name="T96" fmla="*/ 8 w 8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31" name="Freeform 405"/>
              <p:cNvSpPr>
                <a:spLocks/>
              </p:cNvSpPr>
              <p:nvPr/>
            </p:nvSpPr>
            <p:spPr bwMode="auto">
              <a:xfrm>
                <a:off x="3569" y="3886"/>
                <a:ext cx="9" cy="1"/>
              </a:xfrm>
              <a:custGeom>
                <a:avLst/>
                <a:gdLst>
                  <a:gd name="T0" fmla="*/ 1 w 9"/>
                  <a:gd name="T1" fmla="*/ 0 h 1"/>
                  <a:gd name="T2" fmla="*/ 1 w 9"/>
                  <a:gd name="T3" fmla="*/ 0 h 1"/>
                  <a:gd name="T4" fmla="*/ 1 w 9"/>
                  <a:gd name="T5" fmla="*/ 0 h 1"/>
                  <a:gd name="T6" fmla="*/ 1 w 9"/>
                  <a:gd name="T7" fmla="*/ 1 h 1"/>
                  <a:gd name="T8" fmla="*/ 2 w 9"/>
                  <a:gd name="T9" fmla="*/ 0 h 1"/>
                  <a:gd name="T10" fmla="*/ 2 w 9"/>
                  <a:gd name="T11" fmla="*/ 0 h 1"/>
                  <a:gd name="T12" fmla="*/ 2 w 9"/>
                  <a:gd name="T13" fmla="*/ 1 h 1"/>
                  <a:gd name="T14" fmla="*/ 2 w 9"/>
                  <a:gd name="T15" fmla="*/ 1 h 1"/>
                  <a:gd name="T16" fmla="*/ 2 w 9"/>
                  <a:gd name="T17" fmla="*/ 0 h 1"/>
                  <a:gd name="T18" fmla="*/ 2 w 9"/>
                  <a:gd name="T19" fmla="*/ 0 h 1"/>
                  <a:gd name="T20" fmla="*/ 2 w 9"/>
                  <a:gd name="T21" fmla="*/ 0 h 1"/>
                  <a:gd name="T22" fmla="*/ 3 w 9"/>
                  <a:gd name="T23" fmla="*/ 1 h 1"/>
                  <a:gd name="T24" fmla="*/ 3 w 9"/>
                  <a:gd name="T25" fmla="*/ 1 h 1"/>
                  <a:gd name="T26" fmla="*/ 3 w 9"/>
                  <a:gd name="T27" fmla="*/ 0 h 1"/>
                  <a:gd name="T28" fmla="*/ 3 w 9"/>
                  <a:gd name="T29" fmla="*/ 0 h 1"/>
                  <a:gd name="T30" fmla="*/ 3 w 9"/>
                  <a:gd name="T31" fmla="*/ 0 h 1"/>
                  <a:gd name="T32" fmla="*/ 4 w 9"/>
                  <a:gd name="T33" fmla="*/ 0 h 1"/>
                  <a:gd name="T34" fmla="*/ 4 w 9"/>
                  <a:gd name="T35" fmla="*/ 0 h 1"/>
                  <a:gd name="T36" fmla="*/ 4 w 9"/>
                  <a:gd name="T37" fmla="*/ 0 h 1"/>
                  <a:gd name="T38" fmla="*/ 4 w 9"/>
                  <a:gd name="T39" fmla="*/ 0 h 1"/>
                  <a:gd name="T40" fmla="*/ 4 w 9"/>
                  <a:gd name="T41" fmla="*/ 0 h 1"/>
                  <a:gd name="T42" fmla="*/ 5 w 9"/>
                  <a:gd name="T43" fmla="*/ 0 h 1"/>
                  <a:gd name="T44" fmla="*/ 5 w 9"/>
                  <a:gd name="T45" fmla="*/ 0 h 1"/>
                  <a:gd name="T46" fmla="*/ 5 w 9"/>
                  <a:gd name="T47" fmla="*/ 0 h 1"/>
                  <a:gd name="T48" fmla="*/ 5 w 9"/>
                  <a:gd name="T49" fmla="*/ 0 h 1"/>
                  <a:gd name="T50" fmla="*/ 5 w 9"/>
                  <a:gd name="T51" fmla="*/ 0 h 1"/>
                  <a:gd name="T52" fmla="*/ 6 w 9"/>
                  <a:gd name="T53" fmla="*/ 0 h 1"/>
                  <a:gd name="T54" fmla="*/ 6 w 9"/>
                  <a:gd name="T55" fmla="*/ 0 h 1"/>
                  <a:gd name="T56" fmla="*/ 6 w 9"/>
                  <a:gd name="T57" fmla="*/ 0 h 1"/>
                  <a:gd name="T58" fmla="*/ 6 w 9"/>
                  <a:gd name="T59" fmla="*/ 0 h 1"/>
                  <a:gd name="T60" fmla="*/ 6 w 9"/>
                  <a:gd name="T61" fmla="*/ 0 h 1"/>
                  <a:gd name="T62" fmla="*/ 7 w 9"/>
                  <a:gd name="T63" fmla="*/ 0 h 1"/>
                  <a:gd name="T64" fmla="*/ 7 w 9"/>
                  <a:gd name="T65" fmla="*/ 0 h 1"/>
                  <a:gd name="T66" fmla="*/ 7 w 9"/>
                  <a:gd name="T67" fmla="*/ 0 h 1"/>
                  <a:gd name="T68" fmla="*/ 7 w 9"/>
                  <a:gd name="T69" fmla="*/ 0 h 1"/>
                  <a:gd name="T70" fmla="*/ 7 w 9"/>
                  <a:gd name="T71" fmla="*/ 0 h 1"/>
                  <a:gd name="T72" fmla="*/ 7 w 9"/>
                  <a:gd name="T73" fmla="*/ 0 h 1"/>
                  <a:gd name="T74" fmla="*/ 7 w 9"/>
                  <a:gd name="T75" fmla="*/ 1 h 1"/>
                  <a:gd name="T76" fmla="*/ 7 w 9"/>
                  <a:gd name="T77" fmla="*/ 0 h 1"/>
                  <a:gd name="T78" fmla="*/ 8 w 9"/>
                  <a:gd name="T79" fmla="*/ 0 h 1"/>
                  <a:gd name="T80" fmla="*/ 8 w 9"/>
                  <a:gd name="T81" fmla="*/ 0 h 1"/>
                  <a:gd name="T82" fmla="*/ 8 w 9"/>
                  <a:gd name="T83" fmla="*/ 0 h 1"/>
                  <a:gd name="T84" fmla="*/ 8 w 9"/>
                  <a:gd name="T85" fmla="*/ 1 h 1"/>
                  <a:gd name="T86" fmla="*/ 8 w 9"/>
                  <a:gd name="T87" fmla="*/ 1 h 1"/>
                  <a:gd name="T88" fmla="*/ 9 w 9"/>
                  <a:gd name="T89" fmla="*/ 1 h 1"/>
                  <a:gd name="T90" fmla="*/ 9 w 9"/>
                  <a:gd name="T91" fmla="*/ 0 h 1"/>
                  <a:gd name="T92" fmla="*/ 9 w 9"/>
                  <a:gd name="T93" fmla="*/ 1 h 1"/>
                  <a:gd name="T94" fmla="*/ 9 w 9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866" name="Freeform 407"/>
            <p:cNvSpPr>
              <a:spLocks/>
            </p:cNvSpPr>
            <p:nvPr/>
          </p:nvSpPr>
          <p:spPr bwMode="auto">
            <a:xfrm>
              <a:off x="3578" y="3886"/>
              <a:ext cx="9" cy="1"/>
            </a:xfrm>
            <a:custGeom>
              <a:avLst/>
              <a:gdLst>
                <a:gd name="T0" fmla="*/ 0 w 9"/>
                <a:gd name="T1" fmla="*/ 1 h 1"/>
                <a:gd name="T2" fmla="*/ 0 w 9"/>
                <a:gd name="T3" fmla="*/ 1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2 w 9"/>
                <a:gd name="T13" fmla="*/ 0 h 1"/>
                <a:gd name="T14" fmla="*/ 2 w 9"/>
                <a:gd name="T15" fmla="*/ 0 h 1"/>
                <a:gd name="T16" fmla="*/ 2 w 9"/>
                <a:gd name="T17" fmla="*/ 1 h 1"/>
                <a:gd name="T18" fmla="*/ 2 w 9"/>
                <a:gd name="T19" fmla="*/ 1 h 1"/>
                <a:gd name="T20" fmla="*/ 2 w 9"/>
                <a:gd name="T21" fmla="*/ 0 h 1"/>
                <a:gd name="T22" fmla="*/ 2 w 9"/>
                <a:gd name="T23" fmla="*/ 0 h 1"/>
                <a:gd name="T24" fmla="*/ 2 w 9"/>
                <a:gd name="T25" fmla="*/ 0 h 1"/>
                <a:gd name="T26" fmla="*/ 3 w 9"/>
                <a:gd name="T27" fmla="*/ 0 h 1"/>
                <a:gd name="T28" fmla="*/ 3 w 9"/>
                <a:gd name="T29" fmla="*/ 0 h 1"/>
                <a:gd name="T30" fmla="*/ 3 w 9"/>
                <a:gd name="T31" fmla="*/ 0 h 1"/>
                <a:gd name="T32" fmla="*/ 3 w 9"/>
                <a:gd name="T33" fmla="*/ 0 h 1"/>
                <a:gd name="T34" fmla="*/ 3 w 9"/>
                <a:gd name="T35" fmla="*/ 1 h 1"/>
                <a:gd name="T36" fmla="*/ 3 w 9"/>
                <a:gd name="T37" fmla="*/ 1 h 1"/>
                <a:gd name="T38" fmla="*/ 4 w 9"/>
                <a:gd name="T39" fmla="*/ 1 h 1"/>
                <a:gd name="T40" fmla="*/ 4 w 9"/>
                <a:gd name="T41" fmla="*/ 1 h 1"/>
                <a:gd name="T42" fmla="*/ 4 w 9"/>
                <a:gd name="T43" fmla="*/ 1 h 1"/>
                <a:gd name="T44" fmla="*/ 5 w 9"/>
                <a:gd name="T45" fmla="*/ 0 h 1"/>
                <a:gd name="T46" fmla="*/ 5 w 9"/>
                <a:gd name="T47" fmla="*/ 0 h 1"/>
                <a:gd name="T48" fmla="*/ 5 w 9"/>
                <a:gd name="T49" fmla="*/ 1 h 1"/>
                <a:gd name="T50" fmla="*/ 5 w 9"/>
                <a:gd name="T51" fmla="*/ 1 h 1"/>
                <a:gd name="T52" fmla="*/ 5 w 9"/>
                <a:gd name="T53" fmla="*/ 1 h 1"/>
                <a:gd name="T54" fmla="*/ 5 w 9"/>
                <a:gd name="T55" fmla="*/ 0 h 1"/>
                <a:gd name="T56" fmla="*/ 5 w 9"/>
                <a:gd name="T57" fmla="*/ 1 h 1"/>
                <a:gd name="T58" fmla="*/ 6 w 9"/>
                <a:gd name="T59" fmla="*/ 0 h 1"/>
                <a:gd name="T60" fmla="*/ 6 w 9"/>
                <a:gd name="T61" fmla="*/ 0 h 1"/>
                <a:gd name="T62" fmla="*/ 6 w 9"/>
                <a:gd name="T63" fmla="*/ 0 h 1"/>
                <a:gd name="T64" fmla="*/ 6 w 9"/>
                <a:gd name="T65" fmla="*/ 1 h 1"/>
                <a:gd name="T66" fmla="*/ 7 w 9"/>
                <a:gd name="T67" fmla="*/ 1 h 1"/>
                <a:gd name="T68" fmla="*/ 7 w 9"/>
                <a:gd name="T69" fmla="*/ 1 h 1"/>
                <a:gd name="T70" fmla="*/ 7 w 9"/>
                <a:gd name="T71" fmla="*/ 1 h 1"/>
                <a:gd name="T72" fmla="*/ 7 w 9"/>
                <a:gd name="T73" fmla="*/ 1 h 1"/>
                <a:gd name="T74" fmla="*/ 7 w 9"/>
                <a:gd name="T75" fmla="*/ 1 h 1"/>
                <a:gd name="T76" fmla="*/ 8 w 9"/>
                <a:gd name="T77" fmla="*/ 1 h 1"/>
                <a:gd name="T78" fmla="*/ 8 w 9"/>
                <a:gd name="T79" fmla="*/ 1 h 1"/>
                <a:gd name="T80" fmla="*/ 8 w 9"/>
                <a:gd name="T81" fmla="*/ 0 h 1"/>
                <a:gd name="T82" fmla="*/ 8 w 9"/>
                <a:gd name="T83" fmla="*/ 0 h 1"/>
                <a:gd name="T84" fmla="*/ 8 w 9"/>
                <a:gd name="T85" fmla="*/ 0 h 1"/>
                <a:gd name="T86" fmla="*/ 8 w 9"/>
                <a:gd name="T87" fmla="*/ 0 h 1"/>
                <a:gd name="T88" fmla="*/ 8 w 9"/>
                <a:gd name="T89" fmla="*/ 1 h 1"/>
                <a:gd name="T90" fmla="*/ 8 w 9"/>
                <a:gd name="T91" fmla="*/ 1 h 1"/>
                <a:gd name="T92" fmla="*/ 9 w 9"/>
                <a:gd name="T93" fmla="*/ 0 h 1"/>
                <a:gd name="T94" fmla="*/ 9 w 9"/>
                <a:gd name="T95" fmla="*/ 0 h 1"/>
                <a:gd name="T96" fmla="*/ 9 w 9"/>
                <a:gd name="T9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71" name="Freeform 408"/>
            <p:cNvSpPr>
              <a:spLocks/>
            </p:cNvSpPr>
            <p:nvPr/>
          </p:nvSpPr>
          <p:spPr bwMode="auto">
            <a:xfrm>
              <a:off x="3587" y="3886"/>
              <a:ext cx="9" cy="1"/>
            </a:xfrm>
            <a:custGeom>
              <a:avLst/>
              <a:gdLst>
                <a:gd name="T0" fmla="*/ 0 w 9"/>
                <a:gd name="T1" fmla="*/ 0 h 1"/>
                <a:gd name="T2" fmla="*/ 0 w 9"/>
                <a:gd name="T3" fmla="*/ 0 h 1"/>
                <a:gd name="T4" fmla="*/ 0 w 9"/>
                <a:gd name="T5" fmla="*/ 1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2 w 9"/>
                <a:gd name="T21" fmla="*/ 0 h 1"/>
                <a:gd name="T22" fmla="*/ 2 w 9"/>
                <a:gd name="T23" fmla="*/ 0 h 1"/>
                <a:gd name="T24" fmla="*/ 2 w 9"/>
                <a:gd name="T25" fmla="*/ 0 h 1"/>
                <a:gd name="T26" fmla="*/ 2 w 9"/>
                <a:gd name="T27" fmla="*/ 0 h 1"/>
                <a:gd name="T28" fmla="*/ 2 w 9"/>
                <a:gd name="T29" fmla="*/ 0 h 1"/>
                <a:gd name="T30" fmla="*/ 2 w 9"/>
                <a:gd name="T31" fmla="*/ 0 h 1"/>
                <a:gd name="T32" fmla="*/ 2 w 9"/>
                <a:gd name="T33" fmla="*/ 1 h 1"/>
                <a:gd name="T34" fmla="*/ 2 w 9"/>
                <a:gd name="T35" fmla="*/ 1 h 1"/>
                <a:gd name="T36" fmla="*/ 3 w 9"/>
                <a:gd name="T37" fmla="*/ 1 h 1"/>
                <a:gd name="T38" fmla="*/ 3 w 9"/>
                <a:gd name="T39" fmla="*/ 0 h 1"/>
                <a:gd name="T40" fmla="*/ 3 w 9"/>
                <a:gd name="T41" fmla="*/ 0 h 1"/>
                <a:gd name="T42" fmla="*/ 4 w 9"/>
                <a:gd name="T43" fmla="*/ 1 h 1"/>
                <a:gd name="T44" fmla="*/ 4 w 9"/>
                <a:gd name="T45" fmla="*/ 0 h 1"/>
                <a:gd name="T46" fmla="*/ 4 w 9"/>
                <a:gd name="T47" fmla="*/ 0 h 1"/>
                <a:gd name="T48" fmla="*/ 4 w 9"/>
                <a:gd name="T49" fmla="*/ 0 h 1"/>
                <a:gd name="T50" fmla="*/ 4 w 9"/>
                <a:gd name="T51" fmla="*/ 0 h 1"/>
                <a:gd name="T52" fmla="*/ 4 w 9"/>
                <a:gd name="T53" fmla="*/ 0 h 1"/>
                <a:gd name="T54" fmla="*/ 4 w 9"/>
                <a:gd name="T55" fmla="*/ 0 h 1"/>
                <a:gd name="T56" fmla="*/ 5 w 9"/>
                <a:gd name="T57" fmla="*/ 0 h 1"/>
                <a:gd name="T58" fmla="*/ 5 w 9"/>
                <a:gd name="T59" fmla="*/ 0 h 1"/>
                <a:gd name="T60" fmla="*/ 5 w 9"/>
                <a:gd name="T61" fmla="*/ 0 h 1"/>
                <a:gd name="T62" fmla="*/ 5 w 9"/>
                <a:gd name="T63" fmla="*/ 0 h 1"/>
                <a:gd name="T64" fmla="*/ 5 w 9"/>
                <a:gd name="T65" fmla="*/ 0 h 1"/>
                <a:gd name="T66" fmla="*/ 6 w 9"/>
                <a:gd name="T67" fmla="*/ 0 h 1"/>
                <a:gd name="T68" fmla="*/ 6 w 9"/>
                <a:gd name="T69" fmla="*/ 0 h 1"/>
                <a:gd name="T70" fmla="*/ 6 w 9"/>
                <a:gd name="T71" fmla="*/ 1 h 1"/>
                <a:gd name="T72" fmla="*/ 6 w 9"/>
                <a:gd name="T73" fmla="*/ 1 h 1"/>
                <a:gd name="T74" fmla="*/ 6 w 9"/>
                <a:gd name="T75" fmla="*/ 0 h 1"/>
                <a:gd name="T76" fmla="*/ 6 w 9"/>
                <a:gd name="T77" fmla="*/ 0 h 1"/>
                <a:gd name="T78" fmla="*/ 7 w 9"/>
                <a:gd name="T79" fmla="*/ 0 h 1"/>
                <a:gd name="T80" fmla="*/ 7 w 9"/>
                <a:gd name="T81" fmla="*/ 0 h 1"/>
                <a:gd name="T82" fmla="*/ 7 w 9"/>
                <a:gd name="T83" fmla="*/ 0 h 1"/>
                <a:gd name="T84" fmla="*/ 7 w 9"/>
                <a:gd name="T85" fmla="*/ 1 h 1"/>
                <a:gd name="T86" fmla="*/ 7 w 9"/>
                <a:gd name="T87" fmla="*/ 0 h 1"/>
                <a:gd name="T88" fmla="*/ 8 w 9"/>
                <a:gd name="T89" fmla="*/ 1 h 1"/>
                <a:gd name="T90" fmla="*/ 8 w 9"/>
                <a:gd name="T91" fmla="*/ 1 h 1"/>
                <a:gd name="T92" fmla="*/ 8 w 9"/>
                <a:gd name="T93" fmla="*/ 0 h 1"/>
                <a:gd name="T94" fmla="*/ 9 w 9"/>
                <a:gd name="T95" fmla="*/ 0 h 1"/>
                <a:gd name="T96" fmla="*/ 9 w 9"/>
                <a:gd name="T9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2" name="Freeform 409"/>
            <p:cNvSpPr>
              <a:spLocks/>
            </p:cNvSpPr>
            <p:nvPr/>
          </p:nvSpPr>
          <p:spPr bwMode="auto">
            <a:xfrm>
              <a:off x="3596" y="3886"/>
              <a:ext cx="8" cy="1"/>
            </a:xfrm>
            <a:custGeom>
              <a:avLst/>
              <a:gdLst>
                <a:gd name="T0" fmla="*/ 0 w 8"/>
                <a:gd name="T1" fmla="*/ 1 h 1"/>
                <a:gd name="T2" fmla="*/ 0 w 8"/>
                <a:gd name="T3" fmla="*/ 0 h 1"/>
                <a:gd name="T4" fmla="*/ 0 w 8"/>
                <a:gd name="T5" fmla="*/ 0 h 1"/>
                <a:gd name="T6" fmla="*/ 0 w 8"/>
                <a:gd name="T7" fmla="*/ 0 h 1"/>
                <a:gd name="T8" fmla="*/ 0 w 8"/>
                <a:gd name="T9" fmla="*/ 0 h 1"/>
                <a:gd name="T10" fmla="*/ 0 w 8"/>
                <a:gd name="T11" fmla="*/ 0 h 1"/>
                <a:gd name="T12" fmla="*/ 1 w 8"/>
                <a:gd name="T13" fmla="*/ 0 h 1"/>
                <a:gd name="T14" fmla="*/ 1 w 8"/>
                <a:gd name="T15" fmla="*/ 0 h 1"/>
                <a:gd name="T16" fmla="*/ 1 w 8"/>
                <a:gd name="T17" fmla="*/ 1 h 1"/>
                <a:gd name="T18" fmla="*/ 1 w 8"/>
                <a:gd name="T19" fmla="*/ 1 h 1"/>
                <a:gd name="T20" fmla="*/ 2 w 8"/>
                <a:gd name="T21" fmla="*/ 1 h 1"/>
                <a:gd name="T22" fmla="*/ 2 w 8"/>
                <a:gd name="T23" fmla="*/ 1 h 1"/>
                <a:gd name="T24" fmla="*/ 2 w 8"/>
                <a:gd name="T25" fmla="*/ 1 h 1"/>
                <a:gd name="T26" fmla="*/ 2 w 8"/>
                <a:gd name="T27" fmla="*/ 1 h 1"/>
                <a:gd name="T28" fmla="*/ 2 w 8"/>
                <a:gd name="T29" fmla="*/ 1 h 1"/>
                <a:gd name="T30" fmla="*/ 2 w 8"/>
                <a:gd name="T31" fmla="*/ 1 h 1"/>
                <a:gd name="T32" fmla="*/ 2 w 8"/>
                <a:gd name="T33" fmla="*/ 1 h 1"/>
                <a:gd name="T34" fmla="*/ 3 w 8"/>
                <a:gd name="T35" fmla="*/ 1 h 1"/>
                <a:gd name="T36" fmla="*/ 3 w 8"/>
                <a:gd name="T37" fmla="*/ 1 h 1"/>
                <a:gd name="T38" fmla="*/ 3 w 8"/>
                <a:gd name="T39" fmla="*/ 1 h 1"/>
                <a:gd name="T40" fmla="*/ 3 w 8"/>
                <a:gd name="T41" fmla="*/ 1 h 1"/>
                <a:gd name="T42" fmla="*/ 4 w 8"/>
                <a:gd name="T43" fmla="*/ 0 h 1"/>
                <a:gd name="T44" fmla="*/ 4 w 8"/>
                <a:gd name="T45" fmla="*/ 0 h 1"/>
                <a:gd name="T46" fmla="*/ 4 w 8"/>
                <a:gd name="T47" fmla="*/ 1 h 1"/>
                <a:gd name="T48" fmla="*/ 4 w 8"/>
                <a:gd name="T49" fmla="*/ 0 h 1"/>
                <a:gd name="T50" fmla="*/ 4 w 8"/>
                <a:gd name="T51" fmla="*/ 0 h 1"/>
                <a:gd name="T52" fmla="*/ 5 w 8"/>
                <a:gd name="T53" fmla="*/ 1 h 1"/>
                <a:gd name="T54" fmla="*/ 5 w 8"/>
                <a:gd name="T55" fmla="*/ 1 h 1"/>
                <a:gd name="T56" fmla="*/ 5 w 8"/>
                <a:gd name="T57" fmla="*/ 0 h 1"/>
                <a:gd name="T58" fmla="*/ 5 w 8"/>
                <a:gd name="T59" fmla="*/ 0 h 1"/>
                <a:gd name="T60" fmla="*/ 5 w 8"/>
                <a:gd name="T61" fmla="*/ 1 h 1"/>
                <a:gd name="T62" fmla="*/ 5 w 8"/>
                <a:gd name="T63" fmla="*/ 1 h 1"/>
                <a:gd name="T64" fmla="*/ 5 w 8"/>
                <a:gd name="T65" fmla="*/ 0 h 1"/>
                <a:gd name="T66" fmla="*/ 6 w 8"/>
                <a:gd name="T67" fmla="*/ 1 h 1"/>
                <a:gd name="T68" fmla="*/ 6 w 8"/>
                <a:gd name="T69" fmla="*/ 1 h 1"/>
                <a:gd name="T70" fmla="*/ 6 w 8"/>
                <a:gd name="T71" fmla="*/ 1 h 1"/>
                <a:gd name="T72" fmla="*/ 6 w 8"/>
                <a:gd name="T73" fmla="*/ 1 h 1"/>
                <a:gd name="T74" fmla="*/ 6 w 8"/>
                <a:gd name="T75" fmla="*/ 0 h 1"/>
                <a:gd name="T76" fmla="*/ 6 w 8"/>
                <a:gd name="T77" fmla="*/ 0 h 1"/>
                <a:gd name="T78" fmla="*/ 7 w 8"/>
                <a:gd name="T79" fmla="*/ 0 h 1"/>
                <a:gd name="T80" fmla="*/ 7 w 8"/>
                <a:gd name="T81" fmla="*/ 1 h 1"/>
                <a:gd name="T82" fmla="*/ 7 w 8"/>
                <a:gd name="T83" fmla="*/ 1 h 1"/>
                <a:gd name="T84" fmla="*/ 7 w 8"/>
                <a:gd name="T85" fmla="*/ 1 h 1"/>
                <a:gd name="T86" fmla="*/ 7 w 8"/>
                <a:gd name="T87" fmla="*/ 1 h 1"/>
                <a:gd name="T88" fmla="*/ 7 w 8"/>
                <a:gd name="T89" fmla="*/ 1 h 1"/>
                <a:gd name="T90" fmla="*/ 7 w 8"/>
                <a:gd name="T91" fmla="*/ 1 h 1"/>
                <a:gd name="T92" fmla="*/ 7 w 8"/>
                <a:gd name="T93" fmla="*/ 1 h 1"/>
                <a:gd name="T94" fmla="*/ 8 w 8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3" name="Freeform 410"/>
            <p:cNvSpPr>
              <a:spLocks/>
            </p:cNvSpPr>
            <p:nvPr/>
          </p:nvSpPr>
          <p:spPr bwMode="auto">
            <a:xfrm>
              <a:off x="3604" y="3886"/>
              <a:ext cx="9" cy="1"/>
            </a:xfrm>
            <a:custGeom>
              <a:avLst/>
              <a:gdLst>
                <a:gd name="T0" fmla="*/ 0 w 9"/>
                <a:gd name="T1" fmla="*/ 1 h 1"/>
                <a:gd name="T2" fmla="*/ 0 w 9"/>
                <a:gd name="T3" fmla="*/ 1 h 1"/>
                <a:gd name="T4" fmla="*/ 0 w 9"/>
                <a:gd name="T5" fmla="*/ 1 h 1"/>
                <a:gd name="T6" fmla="*/ 1 w 9"/>
                <a:gd name="T7" fmla="*/ 1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1 h 1"/>
                <a:gd name="T14" fmla="*/ 1 w 9"/>
                <a:gd name="T15" fmla="*/ 1 h 1"/>
                <a:gd name="T16" fmla="*/ 2 w 9"/>
                <a:gd name="T17" fmla="*/ 0 h 1"/>
                <a:gd name="T18" fmla="*/ 2 w 9"/>
                <a:gd name="T19" fmla="*/ 1 h 1"/>
                <a:gd name="T20" fmla="*/ 2 w 9"/>
                <a:gd name="T21" fmla="*/ 1 h 1"/>
                <a:gd name="T22" fmla="*/ 2 w 9"/>
                <a:gd name="T23" fmla="*/ 1 h 1"/>
                <a:gd name="T24" fmla="*/ 2 w 9"/>
                <a:gd name="T25" fmla="*/ 1 h 1"/>
                <a:gd name="T26" fmla="*/ 2 w 9"/>
                <a:gd name="T27" fmla="*/ 1 h 1"/>
                <a:gd name="T28" fmla="*/ 3 w 9"/>
                <a:gd name="T29" fmla="*/ 1 h 1"/>
                <a:gd name="T30" fmla="*/ 3 w 9"/>
                <a:gd name="T31" fmla="*/ 0 h 1"/>
                <a:gd name="T32" fmla="*/ 3 w 9"/>
                <a:gd name="T33" fmla="*/ 0 h 1"/>
                <a:gd name="T34" fmla="*/ 3 w 9"/>
                <a:gd name="T35" fmla="*/ 1 h 1"/>
                <a:gd name="T36" fmla="*/ 3 w 9"/>
                <a:gd name="T37" fmla="*/ 1 h 1"/>
                <a:gd name="T38" fmla="*/ 3 w 9"/>
                <a:gd name="T39" fmla="*/ 1 h 1"/>
                <a:gd name="T40" fmla="*/ 4 w 9"/>
                <a:gd name="T41" fmla="*/ 1 h 1"/>
                <a:gd name="T42" fmla="*/ 4 w 9"/>
                <a:gd name="T43" fmla="*/ 0 h 1"/>
                <a:gd name="T44" fmla="*/ 4 w 9"/>
                <a:gd name="T45" fmla="*/ 0 h 1"/>
                <a:gd name="T46" fmla="*/ 4 w 9"/>
                <a:gd name="T47" fmla="*/ 0 h 1"/>
                <a:gd name="T48" fmla="*/ 4 w 9"/>
                <a:gd name="T49" fmla="*/ 0 h 1"/>
                <a:gd name="T50" fmla="*/ 5 w 9"/>
                <a:gd name="T51" fmla="*/ 1 h 1"/>
                <a:gd name="T52" fmla="*/ 5 w 9"/>
                <a:gd name="T53" fmla="*/ 1 h 1"/>
                <a:gd name="T54" fmla="*/ 5 w 9"/>
                <a:gd name="T55" fmla="*/ 1 h 1"/>
                <a:gd name="T56" fmla="*/ 5 w 9"/>
                <a:gd name="T57" fmla="*/ 0 h 1"/>
                <a:gd name="T58" fmla="*/ 5 w 9"/>
                <a:gd name="T59" fmla="*/ 0 h 1"/>
                <a:gd name="T60" fmla="*/ 6 w 9"/>
                <a:gd name="T61" fmla="*/ 1 h 1"/>
                <a:gd name="T62" fmla="*/ 6 w 9"/>
                <a:gd name="T63" fmla="*/ 1 h 1"/>
                <a:gd name="T64" fmla="*/ 6 w 9"/>
                <a:gd name="T65" fmla="*/ 1 h 1"/>
                <a:gd name="T66" fmla="*/ 6 w 9"/>
                <a:gd name="T67" fmla="*/ 0 h 1"/>
                <a:gd name="T68" fmla="*/ 6 w 9"/>
                <a:gd name="T69" fmla="*/ 0 h 1"/>
                <a:gd name="T70" fmla="*/ 7 w 9"/>
                <a:gd name="T71" fmla="*/ 1 h 1"/>
                <a:gd name="T72" fmla="*/ 7 w 9"/>
                <a:gd name="T73" fmla="*/ 1 h 1"/>
                <a:gd name="T74" fmla="*/ 7 w 9"/>
                <a:gd name="T75" fmla="*/ 1 h 1"/>
                <a:gd name="T76" fmla="*/ 7 w 9"/>
                <a:gd name="T77" fmla="*/ 1 h 1"/>
                <a:gd name="T78" fmla="*/ 7 w 9"/>
                <a:gd name="T79" fmla="*/ 1 h 1"/>
                <a:gd name="T80" fmla="*/ 7 w 9"/>
                <a:gd name="T81" fmla="*/ 0 h 1"/>
                <a:gd name="T82" fmla="*/ 7 w 9"/>
                <a:gd name="T83" fmla="*/ 0 h 1"/>
                <a:gd name="T84" fmla="*/ 7 w 9"/>
                <a:gd name="T85" fmla="*/ 0 h 1"/>
                <a:gd name="T86" fmla="*/ 8 w 9"/>
                <a:gd name="T87" fmla="*/ 0 h 1"/>
                <a:gd name="T88" fmla="*/ 8 w 9"/>
                <a:gd name="T89" fmla="*/ 0 h 1"/>
                <a:gd name="T90" fmla="*/ 8 w 9"/>
                <a:gd name="T91" fmla="*/ 1 h 1"/>
                <a:gd name="T92" fmla="*/ 8 w 9"/>
                <a:gd name="T93" fmla="*/ 1 h 1"/>
                <a:gd name="T94" fmla="*/ 9 w 9"/>
                <a:gd name="T95" fmla="*/ 1 h 1"/>
                <a:gd name="T96" fmla="*/ 9 w 9"/>
                <a:gd name="T9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4" name="Freeform 411"/>
            <p:cNvSpPr>
              <a:spLocks/>
            </p:cNvSpPr>
            <p:nvPr/>
          </p:nvSpPr>
          <p:spPr bwMode="auto">
            <a:xfrm>
              <a:off x="3613" y="3886"/>
              <a:ext cx="8" cy="1"/>
            </a:xfrm>
            <a:custGeom>
              <a:avLst/>
              <a:gdLst>
                <a:gd name="T0" fmla="*/ 0 w 8"/>
                <a:gd name="T1" fmla="*/ 1 h 1"/>
                <a:gd name="T2" fmla="*/ 0 w 8"/>
                <a:gd name="T3" fmla="*/ 0 h 1"/>
                <a:gd name="T4" fmla="*/ 0 w 8"/>
                <a:gd name="T5" fmla="*/ 1 h 1"/>
                <a:gd name="T6" fmla="*/ 0 w 8"/>
                <a:gd name="T7" fmla="*/ 1 h 1"/>
                <a:gd name="T8" fmla="*/ 1 w 8"/>
                <a:gd name="T9" fmla="*/ 1 h 1"/>
                <a:gd name="T10" fmla="*/ 1 w 8"/>
                <a:gd name="T11" fmla="*/ 1 h 1"/>
                <a:gd name="T12" fmla="*/ 1 w 8"/>
                <a:gd name="T13" fmla="*/ 1 h 1"/>
                <a:gd name="T14" fmla="*/ 1 w 8"/>
                <a:gd name="T15" fmla="*/ 1 h 1"/>
                <a:gd name="T16" fmla="*/ 1 w 8"/>
                <a:gd name="T17" fmla="*/ 1 h 1"/>
                <a:gd name="T18" fmla="*/ 1 w 8"/>
                <a:gd name="T19" fmla="*/ 1 h 1"/>
                <a:gd name="T20" fmla="*/ 1 w 8"/>
                <a:gd name="T21" fmla="*/ 1 h 1"/>
                <a:gd name="T22" fmla="*/ 2 w 8"/>
                <a:gd name="T23" fmla="*/ 1 h 1"/>
                <a:gd name="T24" fmla="*/ 2 w 8"/>
                <a:gd name="T25" fmla="*/ 1 h 1"/>
                <a:gd name="T26" fmla="*/ 2 w 8"/>
                <a:gd name="T27" fmla="*/ 1 h 1"/>
                <a:gd name="T28" fmla="*/ 2 w 8"/>
                <a:gd name="T29" fmla="*/ 1 h 1"/>
                <a:gd name="T30" fmla="*/ 2 w 8"/>
                <a:gd name="T31" fmla="*/ 1 h 1"/>
                <a:gd name="T32" fmla="*/ 2 w 8"/>
                <a:gd name="T33" fmla="*/ 1 h 1"/>
                <a:gd name="T34" fmla="*/ 3 w 8"/>
                <a:gd name="T35" fmla="*/ 0 h 1"/>
                <a:gd name="T36" fmla="*/ 3 w 8"/>
                <a:gd name="T37" fmla="*/ 0 h 1"/>
                <a:gd name="T38" fmla="*/ 3 w 8"/>
                <a:gd name="T39" fmla="*/ 0 h 1"/>
                <a:gd name="T40" fmla="*/ 3 w 8"/>
                <a:gd name="T41" fmla="*/ 1 h 1"/>
                <a:gd name="T42" fmla="*/ 3 w 8"/>
                <a:gd name="T43" fmla="*/ 1 h 1"/>
                <a:gd name="T44" fmla="*/ 3 w 8"/>
                <a:gd name="T45" fmla="*/ 1 h 1"/>
                <a:gd name="T46" fmla="*/ 3 w 8"/>
                <a:gd name="T47" fmla="*/ 0 h 1"/>
                <a:gd name="T48" fmla="*/ 3 w 8"/>
                <a:gd name="T49" fmla="*/ 0 h 1"/>
                <a:gd name="T50" fmla="*/ 4 w 8"/>
                <a:gd name="T51" fmla="*/ 1 h 1"/>
                <a:gd name="T52" fmla="*/ 4 w 8"/>
                <a:gd name="T53" fmla="*/ 1 h 1"/>
                <a:gd name="T54" fmla="*/ 4 w 8"/>
                <a:gd name="T55" fmla="*/ 1 h 1"/>
                <a:gd name="T56" fmla="*/ 4 w 8"/>
                <a:gd name="T57" fmla="*/ 1 h 1"/>
                <a:gd name="T58" fmla="*/ 5 w 8"/>
                <a:gd name="T59" fmla="*/ 0 h 1"/>
                <a:gd name="T60" fmla="*/ 5 w 8"/>
                <a:gd name="T61" fmla="*/ 1 h 1"/>
                <a:gd name="T62" fmla="*/ 5 w 8"/>
                <a:gd name="T63" fmla="*/ 1 h 1"/>
                <a:gd name="T64" fmla="*/ 5 w 8"/>
                <a:gd name="T65" fmla="*/ 1 h 1"/>
                <a:gd name="T66" fmla="*/ 5 w 8"/>
                <a:gd name="T67" fmla="*/ 1 h 1"/>
                <a:gd name="T68" fmla="*/ 5 w 8"/>
                <a:gd name="T69" fmla="*/ 1 h 1"/>
                <a:gd name="T70" fmla="*/ 6 w 8"/>
                <a:gd name="T71" fmla="*/ 1 h 1"/>
                <a:gd name="T72" fmla="*/ 6 w 8"/>
                <a:gd name="T73" fmla="*/ 1 h 1"/>
                <a:gd name="T74" fmla="*/ 6 w 8"/>
                <a:gd name="T75" fmla="*/ 1 h 1"/>
                <a:gd name="T76" fmla="*/ 7 w 8"/>
                <a:gd name="T77" fmla="*/ 1 h 1"/>
                <a:gd name="T78" fmla="*/ 7 w 8"/>
                <a:gd name="T79" fmla="*/ 1 h 1"/>
                <a:gd name="T80" fmla="*/ 7 w 8"/>
                <a:gd name="T81" fmla="*/ 1 h 1"/>
                <a:gd name="T82" fmla="*/ 7 w 8"/>
                <a:gd name="T83" fmla="*/ 0 h 1"/>
                <a:gd name="T84" fmla="*/ 8 w 8"/>
                <a:gd name="T85" fmla="*/ 1 h 1"/>
                <a:gd name="T86" fmla="*/ 8 w 8"/>
                <a:gd name="T87" fmla="*/ 1 h 1"/>
                <a:gd name="T88" fmla="*/ 8 w 8"/>
                <a:gd name="T89" fmla="*/ 1 h 1"/>
                <a:gd name="T90" fmla="*/ 8 w 8"/>
                <a:gd name="T91" fmla="*/ 1 h 1"/>
                <a:gd name="T92" fmla="*/ 8 w 8"/>
                <a:gd name="T93" fmla="*/ 1 h 1"/>
                <a:gd name="T94" fmla="*/ 8 w 8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5" name="Freeform 412"/>
            <p:cNvSpPr>
              <a:spLocks/>
            </p:cNvSpPr>
            <p:nvPr/>
          </p:nvSpPr>
          <p:spPr bwMode="auto">
            <a:xfrm>
              <a:off x="3621" y="3886"/>
              <a:ext cx="8" cy="2"/>
            </a:xfrm>
            <a:custGeom>
              <a:avLst/>
              <a:gdLst>
                <a:gd name="T0" fmla="*/ 1 w 8"/>
                <a:gd name="T1" fmla="*/ 0 h 2"/>
                <a:gd name="T2" fmla="*/ 1 w 8"/>
                <a:gd name="T3" fmla="*/ 0 h 2"/>
                <a:gd name="T4" fmla="*/ 1 w 8"/>
                <a:gd name="T5" fmla="*/ 1 h 2"/>
                <a:gd name="T6" fmla="*/ 1 w 8"/>
                <a:gd name="T7" fmla="*/ 1 h 2"/>
                <a:gd name="T8" fmla="*/ 1 w 8"/>
                <a:gd name="T9" fmla="*/ 1 h 2"/>
                <a:gd name="T10" fmla="*/ 1 w 8"/>
                <a:gd name="T11" fmla="*/ 1 h 2"/>
                <a:gd name="T12" fmla="*/ 2 w 8"/>
                <a:gd name="T13" fmla="*/ 1 h 2"/>
                <a:gd name="T14" fmla="*/ 2 w 8"/>
                <a:gd name="T15" fmla="*/ 1 h 2"/>
                <a:gd name="T16" fmla="*/ 2 w 8"/>
                <a:gd name="T17" fmla="*/ 1 h 2"/>
                <a:gd name="T18" fmla="*/ 2 w 8"/>
                <a:gd name="T19" fmla="*/ 1 h 2"/>
                <a:gd name="T20" fmla="*/ 2 w 8"/>
                <a:gd name="T21" fmla="*/ 1 h 2"/>
                <a:gd name="T22" fmla="*/ 3 w 8"/>
                <a:gd name="T23" fmla="*/ 1 h 2"/>
                <a:gd name="T24" fmla="*/ 3 w 8"/>
                <a:gd name="T25" fmla="*/ 0 h 2"/>
                <a:gd name="T26" fmla="*/ 3 w 8"/>
                <a:gd name="T27" fmla="*/ 0 h 2"/>
                <a:gd name="T28" fmla="*/ 3 w 8"/>
                <a:gd name="T29" fmla="*/ 1 h 2"/>
                <a:gd name="T30" fmla="*/ 3 w 8"/>
                <a:gd name="T31" fmla="*/ 1 h 2"/>
                <a:gd name="T32" fmla="*/ 3 w 8"/>
                <a:gd name="T33" fmla="*/ 1 h 2"/>
                <a:gd name="T34" fmla="*/ 3 w 8"/>
                <a:gd name="T35" fmla="*/ 1 h 2"/>
                <a:gd name="T36" fmla="*/ 3 w 8"/>
                <a:gd name="T37" fmla="*/ 1 h 2"/>
                <a:gd name="T38" fmla="*/ 3 w 8"/>
                <a:gd name="T39" fmla="*/ 1 h 2"/>
                <a:gd name="T40" fmla="*/ 4 w 8"/>
                <a:gd name="T41" fmla="*/ 0 h 2"/>
                <a:gd name="T42" fmla="*/ 4 w 8"/>
                <a:gd name="T43" fmla="*/ 0 h 2"/>
                <a:gd name="T44" fmla="*/ 4 w 8"/>
                <a:gd name="T45" fmla="*/ 1 h 2"/>
                <a:gd name="T46" fmla="*/ 4 w 8"/>
                <a:gd name="T47" fmla="*/ 1 h 2"/>
                <a:gd name="T48" fmla="*/ 4 w 8"/>
                <a:gd name="T49" fmla="*/ 0 h 2"/>
                <a:gd name="T50" fmla="*/ 5 w 8"/>
                <a:gd name="T51" fmla="*/ 1 h 2"/>
                <a:gd name="T52" fmla="*/ 5 w 8"/>
                <a:gd name="T53" fmla="*/ 1 h 2"/>
                <a:gd name="T54" fmla="*/ 5 w 8"/>
                <a:gd name="T55" fmla="*/ 1 h 2"/>
                <a:gd name="T56" fmla="*/ 5 w 8"/>
                <a:gd name="T57" fmla="*/ 1 h 2"/>
                <a:gd name="T58" fmla="*/ 5 w 8"/>
                <a:gd name="T59" fmla="*/ 1 h 2"/>
                <a:gd name="T60" fmla="*/ 5 w 8"/>
                <a:gd name="T61" fmla="*/ 1 h 2"/>
                <a:gd name="T62" fmla="*/ 5 w 8"/>
                <a:gd name="T63" fmla="*/ 1 h 2"/>
                <a:gd name="T64" fmla="*/ 5 w 8"/>
                <a:gd name="T65" fmla="*/ 1 h 2"/>
                <a:gd name="T66" fmla="*/ 6 w 8"/>
                <a:gd name="T67" fmla="*/ 1 h 2"/>
                <a:gd name="T68" fmla="*/ 6 w 8"/>
                <a:gd name="T69" fmla="*/ 1 h 2"/>
                <a:gd name="T70" fmla="*/ 6 w 8"/>
                <a:gd name="T71" fmla="*/ 1 h 2"/>
                <a:gd name="T72" fmla="*/ 6 w 8"/>
                <a:gd name="T73" fmla="*/ 1 h 2"/>
                <a:gd name="T74" fmla="*/ 6 w 8"/>
                <a:gd name="T75" fmla="*/ 1 h 2"/>
                <a:gd name="T76" fmla="*/ 6 w 8"/>
                <a:gd name="T77" fmla="*/ 1 h 2"/>
                <a:gd name="T78" fmla="*/ 7 w 8"/>
                <a:gd name="T79" fmla="*/ 1 h 2"/>
                <a:gd name="T80" fmla="*/ 7 w 8"/>
                <a:gd name="T81" fmla="*/ 1 h 2"/>
                <a:gd name="T82" fmla="*/ 7 w 8"/>
                <a:gd name="T83" fmla="*/ 2 h 2"/>
                <a:gd name="T84" fmla="*/ 7 w 8"/>
                <a:gd name="T85" fmla="*/ 2 h 2"/>
                <a:gd name="T86" fmla="*/ 7 w 8"/>
                <a:gd name="T87" fmla="*/ 1 h 2"/>
                <a:gd name="T88" fmla="*/ 7 w 8"/>
                <a:gd name="T89" fmla="*/ 1 h 2"/>
                <a:gd name="T90" fmla="*/ 8 w 8"/>
                <a:gd name="T91" fmla="*/ 1 h 2"/>
                <a:gd name="T92" fmla="*/ 8 w 8"/>
                <a:gd name="T93" fmla="*/ 1 h 2"/>
                <a:gd name="T94" fmla="*/ 8 w 8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6" name="Freeform 413"/>
            <p:cNvSpPr>
              <a:spLocks/>
            </p:cNvSpPr>
            <p:nvPr/>
          </p:nvSpPr>
          <p:spPr bwMode="auto">
            <a:xfrm>
              <a:off x="3629" y="3886"/>
              <a:ext cx="8" cy="1"/>
            </a:xfrm>
            <a:custGeom>
              <a:avLst/>
              <a:gdLst>
                <a:gd name="T0" fmla="*/ 0 w 8"/>
                <a:gd name="T1" fmla="*/ 1 h 1"/>
                <a:gd name="T2" fmla="*/ 0 w 8"/>
                <a:gd name="T3" fmla="*/ 1 h 1"/>
                <a:gd name="T4" fmla="*/ 0 w 8"/>
                <a:gd name="T5" fmla="*/ 1 h 1"/>
                <a:gd name="T6" fmla="*/ 0 w 8"/>
                <a:gd name="T7" fmla="*/ 1 h 1"/>
                <a:gd name="T8" fmla="*/ 1 w 8"/>
                <a:gd name="T9" fmla="*/ 1 h 1"/>
                <a:gd name="T10" fmla="*/ 1 w 8"/>
                <a:gd name="T11" fmla="*/ 0 h 1"/>
                <a:gd name="T12" fmla="*/ 1 w 8"/>
                <a:gd name="T13" fmla="*/ 0 h 1"/>
                <a:gd name="T14" fmla="*/ 1 w 8"/>
                <a:gd name="T15" fmla="*/ 0 h 1"/>
                <a:gd name="T16" fmla="*/ 2 w 8"/>
                <a:gd name="T17" fmla="*/ 1 h 1"/>
                <a:gd name="T18" fmla="*/ 2 w 8"/>
                <a:gd name="T19" fmla="*/ 1 h 1"/>
                <a:gd name="T20" fmla="*/ 2 w 8"/>
                <a:gd name="T21" fmla="*/ 1 h 1"/>
                <a:gd name="T22" fmla="*/ 2 w 8"/>
                <a:gd name="T23" fmla="*/ 1 h 1"/>
                <a:gd name="T24" fmla="*/ 2 w 8"/>
                <a:gd name="T25" fmla="*/ 1 h 1"/>
                <a:gd name="T26" fmla="*/ 2 w 8"/>
                <a:gd name="T27" fmla="*/ 1 h 1"/>
                <a:gd name="T28" fmla="*/ 2 w 8"/>
                <a:gd name="T29" fmla="*/ 1 h 1"/>
                <a:gd name="T30" fmla="*/ 3 w 8"/>
                <a:gd name="T31" fmla="*/ 1 h 1"/>
                <a:gd name="T32" fmla="*/ 3 w 8"/>
                <a:gd name="T33" fmla="*/ 1 h 1"/>
                <a:gd name="T34" fmla="*/ 3 w 8"/>
                <a:gd name="T35" fmla="*/ 1 h 1"/>
                <a:gd name="T36" fmla="*/ 4 w 8"/>
                <a:gd name="T37" fmla="*/ 1 h 1"/>
                <a:gd name="T38" fmla="*/ 4 w 8"/>
                <a:gd name="T39" fmla="*/ 1 h 1"/>
                <a:gd name="T40" fmla="*/ 4 w 8"/>
                <a:gd name="T41" fmla="*/ 1 h 1"/>
                <a:gd name="T42" fmla="*/ 4 w 8"/>
                <a:gd name="T43" fmla="*/ 0 h 1"/>
                <a:gd name="T44" fmla="*/ 4 w 8"/>
                <a:gd name="T45" fmla="*/ 0 h 1"/>
                <a:gd name="T46" fmla="*/ 4 w 8"/>
                <a:gd name="T47" fmla="*/ 1 h 1"/>
                <a:gd name="T48" fmla="*/ 4 w 8"/>
                <a:gd name="T49" fmla="*/ 1 h 1"/>
                <a:gd name="T50" fmla="*/ 5 w 8"/>
                <a:gd name="T51" fmla="*/ 0 h 1"/>
                <a:gd name="T52" fmla="*/ 5 w 8"/>
                <a:gd name="T53" fmla="*/ 0 h 1"/>
                <a:gd name="T54" fmla="*/ 5 w 8"/>
                <a:gd name="T55" fmla="*/ 0 h 1"/>
                <a:gd name="T56" fmla="*/ 5 w 8"/>
                <a:gd name="T57" fmla="*/ 1 h 1"/>
                <a:gd name="T58" fmla="*/ 5 w 8"/>
                <a:gd name="T59" fmla="*/ 1 h 1"/>
                <a:gd name="T60" fmla="*/ 5 w 8"/>
                <a:gd name="T61" fmla="*/ 1 h 1"/>
                <a:gd name="T62" fmla="*/ 6 w 8"/>
                <a:gd name="T63" fmla="*/ 0 h 1"/>
                <a:gd name="T64" fmla="*/ 6 w 8"/>
                <a:gd name="T65" fmla="*/ 0 h 1"/>
                <a:gd name="T66" fmla="*/ 6 w 8"/>
                <a:gd name="T67" fmla="*/ 1 h 1"/>
                <a:gd name="T68" fmla="*/ 6 w 8"/>
                <a:gd name="T69" fmla="*/ 1 h 1"/>
                <a:gd name="T70" fmla="*/ 6 w 8"/>
                <a:gd name="T71" fmla="*/ 1 h 1"/>
                <a:gd name="T72" fmla="*/ 6 w 8"/>
                <a:gd name="T73" fmla="*/ 1 h 1"/>
                <a:gd name="T74" fmla="*/ 6 w 8"/>
                <a:gd name="T75" fmla="*/ 1 h 1"/>
                <a:gd name="T76" fmla="*/ 7 w 8"/>
                <a:gd name="T77" fmla="*/ 1 h 1"/>
                <a:gd name="T78" fmla="*/ 7 w 8"/>
                <a:gd name="T79" fmla="*/ 1 h 1"/>
                <a:gd name="T80" fmla="*/ 7 w 8"/>
                <a:gd name="T81" fmla="*/ 1 h 1"/>
                <a:gd name="T82" fmla="*/ 7 w 8"/>
                <a:gd name="T83" fmla="*/ 1 h 1"/>
                <a:gd name="T84" fmla="*/ 7 w 8"/>
                <a:gd name="T85" fmla="*/ 1 h 1"/>
                <a:gd name="T86" fmla="*/ 7 w 8"/>
                <a:gd name="T87" fmla="*/ 1 h 1"/>
                <a:gd name="T88" fmla="*/ 7 w 8"/>
                <a:gd name="T89" fmla="*/ 1 h 1"/>
                <a:gd name="T90" fmla="*/ 7 w 8"/>
                <a:gd name="T91" fmla="*/ 1 h 1"/>
                <a:gd name="T92" fmla="*/ 8 w 8"/>
                <a:gd name="T93" fmla="*/ 1 h 1"/>
                <a:gd name="T94" fmla="*/ 8 w 8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7" name="Freeform 414"/>
            <p:cNvSpPr>
              <a:spLocks/>
            </p:cNvSpPr>
            <p:nvPr/>
          </p:nvSpPr>
          <p:spPr bwMode="auto">
            <a:xfrm>
              <a:off x="3637" y="3886"/>
              <a:ext cx="8" cy="2"/>
            </a:xfrm>
            <a:custGeom>
              <a:avLst/>
              <a:gdLst>
                <a:gd name="T0" fmla="*/ 0 w 8"/>
                <a:gd name="T1" fmla="*/ 0 h 2"/>
                <a:gd name="T2" fmla="*/ 0 w 8"/>
                <a:gd name="T3" fmla="*/ 0 h 2"/>
                <a:gd name="T4" fmla="*/ 0 w 8"/>
                <a:gd name="T5" fmla="*/ 0 h 2"/>
                <a:gd name="T6" fmla="*/ 1 w 8"/>
                <a:gd name="T7" fmla="*/ 1 h 2"/>
                <a:gd name="T8" fmla="*/ 1 w 8"/>
                <a:gd name="T9" fmla="*/ 1 h 2"/>
                <a:gd name="T10" fmla="*/ 1 w 8"/>
                <a:gd name="T11" fmla="*/ 1 h 2"/>
                <a:gd name="T12" fmla="*/ 1 w 8"/>
                <a:gd name="T13" fmla="*/ 1 h 2"/>
                <a:gd name="T14" fmla="*/ 1 w 8"/>
                <a:gd name="T15" fmla="*/ 1 h 2"/>
                <a:gd name="T16" fmla="*/ 2 w 8"/>
                <a:gd name="T17" fmla="*/ 1 h 2"/>
                <a:gd name="T18" fmla="*/ 2 w 8"/>
                <a:gd name="T19" fmla="*/ 1 h 2"/>
                <a:gd name="T20" fmla="*/ 2 w 8"/>
                <a:gd name="T21" fmla="*/ 1 h 2"/>
                <a:gd name="T22" fmla="*/ 2 w 8"/>
                <a:gd name="T23" fmla="*/ 1 h 2"/>
                <a:gd name="T24" fmla="*/ 2 w 8"/>
                <a:gd name="T25" fmla="*/ 1 h 2"/>
                <a:gd name="T26" fmla="*/ 2 w 8"/>
                <a:gd name="T27" fmla="*/ 1 h 2"/>
                <a:gd name="T28" fmla="*/ 3 w 8"/>
                <a:gd name="T29" fmla="*/ 1 h 2"/>
                <a:gd name="T30" fmla="*/ 3 w 8"/>
                <a:gd name="T31" fmla="*/ 1 h 2"/>
                <a:gd name="T32" fmla="*/ 3 w 8"/>
                <a:gd name="T33" fmla="*/ 1 h 2"/>
                <a:gd name="T34" fmla="*/ 3 w 8"/>
                <a:gd name="T35" fmla="*/ 1 h 2"/>
                <a:gd name="T36" fmla="*/ 3 w 8"/>
                <a:gd name="T37" fmla="*/ 1 h 2"/>
                <a:gd name="T38" fmla="*/ 3 w 8"/>
                <a:gd name="T39" fmla="*/ 1 h 2"/>
                <a:gd name="T40" fmla="*/ 4 w 8"/>
                <a:gd name="T41" fmla="*/ 0 h 2"/>
                <a:gd name="T42" fmla="*/ 4 w 8"/>
                <a:gd name="T43" fmla="*/ 0 h 2"/>
                <a:gd name="T44" fmla="*/ 4 w 8"/>
                <a:gd name="T45" fmla="*/ 0 h 2"/>
                <a:gd name="T46" fmla="*/ 4 w 8"/>
                <a:gd name="T47" fmla="*/ 1 h 2"/>
                <a:gd name="T48" fmla="*/ 4 w 8"/>
                <a:gd name="T49" fmla="*/ 1 h 2"/>
                <a:gd name="T50" fmla="*/ 4 w 8"/>
                <a:gd name="T51" fmla="*/ 1 h 2"/>
                <a:gd name="T52" fmla="*/ 4 w 8"/>
                <a:gd name="T53" fmla="*/ 1 h 2"/>
                <a:gd name="T54" fmla="*/ 5 w 8"/>
                <a:gd name="T55" fmla="*/ 0 h 2"/>
                <a:gd name="T56" fmla="*/ 5 w 8"/>
                <a:gd name="T57" fmla="*/ 1 h 2"/>
                <a:gd name="T58" fmla="*/ 5 w 8"/>
                <a:gd name="T59" fmla="*/ 1 h 2"/>
                <a:gd name="T60" fmla="*/ 5 w 8"/>
                <a:gd name="T61" fmla="*/ 1 h 2"/>
                <a:gd name="T62" fmla="*/ 5 w 8"/>
                <a:gd name="T63" fmla="*/ 1 h 2"/>
                <a:gd name="T64" fmla="*/ 5 w 8"/>
                <a:gd name="T65" fmla="*/ 1 h 2"/>
                <a:gd name="T66" fmla="*/ 5 w 8"/>
                <a:gd name="T67" fmla="*/ 1 h 2"/>
                <a:gd name="T68" fmla="*/ 6 w 8"/>
                <a:gd name="T69" fmla="*/ 1 h 2"/>
                <a:gd name="T70" fmla="*/ 6 w 8"/>
                <a:gd name="T71" fmla="*/ 1 h 2"/>
                <a:gd name="T72" fmla="*/ 6 w 8"/>
                <a:gd name="T73" fmla="*/ 1 h 2"/>
                <a:gd name="T74" fmla="*/ 6 w 8"/>
                <a:gd name="T75" fmla="*/ 1 h 2"/>
                <a:gd name="T76" fmla="*/ 7 w 8"/>
                <a:gd name="T77" fmla="*/ 1 h 2"/>
                <a:gd name="T78" fmla="*/ 7 w 8"/>
                <a:gd name="T79" fmla="*/ 1 h 2"/>
                <a:gd name="T80" fmla="*/ 7 w 8"/>
                <a:gd name="T81" fmla="*/ 1 h 2"/>
                <a:gd name="T82" fmla="*/ 7 w 8"/>
                <a:gd name="T83" fmla="*/ 1 h 2"/>
                <a:gd name="T84" fmla="*/ 7 w 8"/>
                <a:gd name="T85" fmla="*/ 1 h 2"/>
                <a:gd name="T86" fmla="*/ 7 w 8"/>
                <a:gd name="T87" fmla="*/ 1 h 2"/>
                <a:gd name="T88" fmla="*/ 7 w 8"/>
                <a:gd name="T89" fmla="*/ 1 h 2"/>
                <a:gd name="T90" fmla="*/ 7 w 8"/>
                <a:gd name="T91" fmla="*/ 1 h 2"/>
                <a:gd name="T92" fmla="*/ 8 w 8"/>
                <a:gd name="T93" fmla="*/ 2 h 2"/>
                <a:gd name="T94" fmla="*/ 8 w 8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2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8" name="Freeform 415"/>
            <p:cNvSpPr>
              <a:spLocks/>
            </p:cNvSpPr>
            <p:nvPr/>
          </p:nvSpPr>
          <p:spPr bwMode="auto">
            <a:xfrm>
              <a:off x="3645" y="3886"/>
              <a:ext cx="8" cy="2"/>
            </a:xfrm>
            <a:custGeom>
              <a:avLst/>
              <a:gdLst>
                <a:gd name="T0" fmla="*/ 0 w 8"/>
                <a:gd name="T1" fmla="*/ 1 h 2"/>
                <a:gd name="T2" fmla="*/ 0 w 8"/>
                <a:gd name="T3" fmla="*/ 1 h 2"/>
                <a:gd name="T4" fmla="*/ 1 w 8"/>
                <a:gd name="T5" fmla="*/ 1 h 2"/>
                <a:gd name="T6" fmla="*/ 1 w 8"/>
                <a:gd name="T7" fmla="*/ 1 h 2"/>
                <a:gd name="T8" fmla="*/ 1 w 8"/>
                <a:gd name="T9" fmla="*/ 1 h 2"/>
                <a:gd name="T10" fmla="*/ 1 w 8"/>
                <a:gd name="T11" fmla="*/ 1 h 2"/>
                <a:gd name="T12" fmla="*/ 1 w 8"/>
                <a:gd name="T13" fmla="*/ 0 h 2"/>
                <a:gd name="T14" fmla="*/ 1 w 8"/>
                <a:gd name="T15" fmla="*/ 0 h 2"/>
                <a:gd name="T16" fmla="*/ 1 w 8"/>
                <a:gd name="T17" fmla="*/ 0 h 2"/>
                <a:gd name="T18" fmla="*/ 1 w 8"/>
                <a:gd name="T19" fmla="*/ 1 h 2"/>
                <a:gd name="T20" fmla="*/ 1 w 8"/>
                <a:gd name="T21" fmla="*/ 1 h 2"/>
                <a:gd name="T22" fmla="*/ 2 w 8"/>
                <a:gd name="T23" fmla="*/ 1 h 2"/>
                <a:gd name="T24" fmla="*/ 2 w 8"/>
                <a:gd name="T25" fmla="*/ 1 h 2"/>
                <a:gd name="T26" fmla="*/ 2 w 8"/>
                <a:gd name="T27" fmla="*/ 1 h 2"/>
                <a:gd name="T28" fmla="*/ 2 w 8"/>
                <a:gd name="T29" fmla="*/ 1 h 2"/>
                <a:gd name="T30" fmla="*/ 2 w 8"/>
                <a:gd name="T31" fmla="*/ 1 h 2"/>
                <a:gd name="T32" fmla="*/ 3 w 8"/>
                <a:gd name="T33" fmla="*/ 1 h 2"/>
                <a:gd name="T34" fmla="*/ 3 w 8"/>
                <a:gd name="T35" fmla="*/ 1 h 2"/>
                <a:gd name="T36" fmla="*/ 3 w 8"/>
                <a:gd name="T37" fmla="*/ 1 h 2"/>
                <a:gd name="T38" fmla="*/ 3 w 8"/>
                <a:gd name="T39" fmla="*/ 1 h 2"/>
                <a:gd name="T40" fmla="*/ 3 w 8"/>
                <a:gd name="T41" fmla="*/ 1 h 2"/>
                <a:gd name="T42" fmla="*/ 4 w 8"/>
                <a:gd name="T43" fmla="*/ 1 h 2"/>
                <a:gd name="T44" fmla="*/ 4 w 8"/>
                <a:gd name="T45" fmla="*/ 1 h 2"/>
                <a:gd name="T46" fmla="*/ 4 w 8"/>
                <a:gd name="T47" fmla="*/ 2 h 2"/>
                <a:gd name="T48" fmla="*/ 4 w 8"/>
                <a:gd name="T49" fmla="*/ 1 h 2"/>
                <a:gd name="T50" fmla="*/ 4 w 8"/>
                <a:gd name="T51" fmla="*/ 1 h 2"/>
                <a:gd name="T52" fmla="*/ 4 w 8"/>
                <a:gd name="T53" fmla="*/ 1 h 2"/>
                <a:gd name="T54" fmla="*/ 4 w 8"/>
                <a:gd name="T55" fmla="*/ 1 h 2"/>
                <a:gd name="T56" fmla="*/ 4 w 8"/>
                <a:gd name="T57" fmla="*/ 1 h 2"/>
                <a:gd name="T58" fmla="*/ 5 w 8"/>
                <a:gd name="T59" fmla="*/ 2 h 2"/>
                <a:gd name="T60" fmla="*/ 5 w 8"/>
                <a:gd name="T61" fmla="*/ 2 h 2"/>
                <a:gd name="T62" fmla="*/ 5 w 8"/>
                <a:gd name="T63" fmla="*/ 1 h 2"/>
                <a:gd name="T64" fmla="*/ 5 w 8"/>
                <a:gd name="T65" fmla="*/ 1 h 2"/>
                <a:gd name="T66" fmla="*/ 5 w 8"/>
                <a:gd name="T67" fmla="*/ 1 h 2"/>
                <a:gd name="T68" fmla="*/ 5 w 8"/>
                <a:gd name="T69" fmla="*/ 1 h 2"/>
                <a:gd name="T70" fmla="*/ 5 w 8"/>
                <a:gd name="T71" fmla="*/ 1 h 2"/>
                <a:gd name="T72" fmla="*/ 6 w 8"/>
                <a:gd name="T73" fmla="*/ 2 h 2"/>
                <a:gd name="T74" fmla="*/ 6 w 8"/>
                <a:gd name="T75" fmla="*/ 2 h 2"/>
                <a:gd name="T76" fmla="*/ 6 w 8"/>
                <a:gd name="T77" fmla="*/ 1 h 2"/>
                <a:gd name="T78" fmla="*/ 6 w 8"/>
                <a:gd name="T79" fmla="*/ 1 h 2"/>
                <a:gd name="T80" fmla="*/ 6 w 8"/>
                <a:gd name="T81" fmla="*/ 1 h 2"/>
                <a:gd name="T82" fmla="*/ 7 w 8"/>
                <a:gd name="T83" fmla="*/ 0 h 2"/>
                <a:gd name="T84" fmla="*/ 7 w 8"/>
                <a:gd name="T85" fmla="*/ 0 h 2"/>
                <a:gd name="T86" fmla="*/ 7 w 8"/>
                <a:gd name="T87" fmla="*/ 1 h 2"/>
                <a:gd name="T88" fmla="*/ 7 w 8"/>
                <a:gd name="T89" fmla="*/ 1 h 2"/>
                <a:gd name="T90" fmla="*/ 7 w 8"/>
                <a:gd name="T91" fmla="*/ 1 h 2"/>
                <a:gd name="T92" fmla="*/ 8 w 8"/>
                <a:gd name="T93" fmla="*/ 1 h 2"/>
                <a:gd name="T94" fmla="*/ 8 w 8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9" name="Freeform 416"/>
            <p:cNvSpPr>
              <a:spLocks/>
            </p:cNvSpPr>
            <p:nvPr/>
          </p:nvSpPr>
          <p:spPr bwMode="auto">
            <a:xfrm>
              <a:off x="3653" y="3886"/>
              <a:ext cx="9" cy="2"/>
            </a:xfrm>
            <a:custGeom>
              <a:avLst/>
              <a:gdLst>
                <a:gd name="T0" fmla="*/ 0 w 9"/>
                <a:gd name="T1" fmla="*/ 1 h 2"/>
                <a:gd name="T2" fmla="*/ 0 w 9"/>
                <a:gd name="T3" fmla="*/ 1 h 2"/>
                <a:gd name="T4" fmla="*/ 0 w 9"/>
                <a:gd name="T5" fmla="*/ 1 h 2"/>
                <a:gd name="T6" fmla="*/ 0 w 9"/>
                <a:gd name="T7" fmla="*/ 1 h 2"/>
                <a:gd name="T8" fmla="*/ 1 w 9"/>
                <a:gd name="T9" fmla="*/ 1 h 2"/>
                <a:gd name="T10" fmla="*/ 1 w 9"/>
                <a:gd name="T11" fmla="*/ 1 h 2"/>
                <a:gd name="T12" fmla="*/ 1 w 9"/>
                <a:gd name="T13" fmla="*/ 1 h 2"/>
                <a:gd name="T14" fmla="*/ 1 w 9"/>
                <a:gd name="T15" fmla="*/ 1 h 2"/>
                <a:gd name="T16" fmla="*/ 1 w 9"/>
                <a:gd name="T17" fmla="*/ 1 h 2"/>
                <a:gd name="T18" fmla="*/ 1 w 9"/>
                <a:gd name="T19" fmla="*/ 1 h 2"/>
                <a:gd name="T20" fmla="*/ 2 w 9"/>
                <a:gd name="T21" fmla="*/ 1 h 2"/>
                <a:gd name="T22" fmla="*/ 2 w 9"/>
                <a:gd name="T23" fmla="*/ 1 h 2"/>
                <a:gd name="T24" fmla="*/ 2 w 9"/>
                <a:gd name="T25" fmla="*/ 2 h 2"/>
                <a:gd name="T26" fmla="*/ 2 w 9"/>
                <a:gd name="T27" fmla="*/ 1 h 2"/>
                <a:gd name="T28" fmla="*/ 2 w 9"/>
                <a:gd name="T29" fmla="*/ 0 h 2"/>
                <a:gd name="T30" fmla="*/ 2 w 9"/>
                <a:gd name="T31" fmla="*/ 0 h 2"/>
                <a:gd name="T32" fmla="*/ 3 w 9"/>
                <a:gd name="T33" fmla="*/ 1 h 2"/>
                <a:gd name="T34" fmla="*/ 3 w 9"/>
                <a:gd name="T35" fmla="*/ 1 h 2"/>
                <a:gd name="T36" fmla="*/ 3 w 9"/>
                <a:gd name="T37" fmla="*/ 1 h 2"/>
                <a:gd name="T38" fmla="*/ 3 w 9"/>
                <a:gd name="T39" fmla="*/ 1 h 2"/>
                <a:gd name="T40" fmla="*/ 3 w 9"/>
                <a:gd name="T41" fmla="*/ 1 h 2"/>
                <a:gd name="T42" fmla="*/ 3 w 9"/>
                <a:gd name="T43" fmla="*/ 2 h 2"/>
                <a:gd name="T44" fmla="*/ 3 w 9"/>
                <a:gd name="T45" fmla="*/ 2 h 2"/>
                <a:gd name="T46" fmla="*/ 4 w 9"/>
                <a:gd name="T47" fmla="*/ 2 h 2"/>
                <a:gd name="T48" fmla="*/ 4 w 9"/>
                <a:gd name="T49" fmla="*/ 1 h 2"/>
                <a:gd name="T50" fmla="*/ 4 w 9"/>
                <a:gd name="T51" fmla="*/ 1 h 2"/>
                <a:gd name="T52" fmla="*/ 5 w 9"/>
                <a:gd name="T53" fmla="*/ 1 h 2"/>
                <a:gd name="T54" fmla="*/ 5 w 9"/>
                <a:gd name="T55" fmla="*/ 1 h 2"/>
                <a:gd name="T56" fmla="*/ 5 w 9"/>
                <a:gd name="T57" fmla="*/ 1 h 2"/>
                <a:gd name="T58" fmla="*/ 5 w 9"/>
                <a:gd name="T59" fmla="*/ 1 h 2"/>
                <a:gd name="T60" fmla="*/ 5 w 9"/>
                <a:gd name="T61" fmla="*/ 2 h 2"/>
                <a:gd name="T62" fmla="*/ 6 w 9"/>
                <a:gd name="T63" fmla="*/ 1 h 2"/>
                <a:gd name="T64" fmla="*/ 6 w 9"/>
                <a:gd name="T65" fmla="*/ 1 h 2"/>
                <a:gd name="T66" fmla="*/ 6 w 9"/>
                <a:gd name="T67" fmla="*/ 1 h 2"/>
                <a:gd name="T68" fmla="*/ 6 w 9"/>
                <a:gd name="T69" fmla="*/ 1 h 2"/>
                <a:gd name="T70" fmla="*/ 6 w 9"/>
                <a:gd name="T71" fmla="*/ 1 h 2"/>
                <a:gd name="T72" fmla="*/ 6 w 9"/>
                <a:gd name="T73" fmla="*/ 1 h 2"/>
                <a:gd name="T74" fmla="*/ 6 w 9"/>
                <a:gd name="T75" fmla="*/ 1 h 2"/>
                <a:gd name="T76" fmla="*/ 6 w 9"/>
                <a:gd name="T77" fmla="*/ 1 h 2"/>
                <a:gd name="T78" fmla="*/ 6 w 9"/>
                <a:gd name="T79" fmla="*/ 1 h 2"/>
                <a:gd name="T80" fmla="*/ 7 w 9"/>
                <a:gd name="T81" fmla="*/ 1 h 2"/>
                <a:gd name="T82" fmla="*/ 7 w 9"/>
                <a:gd name="T83" fmla="*/ 1 h 2"/>
                <a:gd name="T84" fmla="*/ 8 w 9"/>
                <a:gd name="T85" fmla="*/ 1 h 2"/>
                <a:gd name="T86" fmla="*/ 8 w 9"/>
                <a:gd name="T87" fmla="*/ 1 h 2"/>
                <a:gd name="T88" fmla="*/ 8 w 9"/>
                <a:gd name="T89" fmla="*/ 1 h 2"/>
                <a:gd name="T90" fmla="*/ 8 w 9"/>
                <a:gd name="T91" fmla="*/ 0 h 2"/>
                <a:gd name="T92" fmla="*/ 9 w 9"/>
                <a:gd name="T93" fmla="*/ 0 h 2"/>
                <a:gd name="T94" fmla="*/ 9 w 9"/>
                <a:gd name="T9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10" name="Freeform 417"/>
            <p:cNvSpPr>
              <a:spLocks/>
            </p:cNvSpPr>
            <p:nvPr/>
          </p:nvSpPr>
          <p:spPr bwMode="auto">
            <a:xfrm>
              <a:off x="3662" y="3886"/>
              <a:ext cx="7" cy="2"/>
            </a:xfrm>
            <a:custGeom>
              <a:avLst/>
              <a:gdLst>
                <a:gd name="T0" fmla="*/ 0 w 7"/>
                <a:gd name="T1" fmla="*/ 1 h 2"/>
                <a:gd name="T2" fmla="*/ 0 w 7"/>
                <a:gd name="T3" fmla="*/ 1 h 2"/>
                <a:gd name="T4" fmla="*/ 0 w 7"/>
                <a:gd name="T5" fmla="*/ 1 h 2"/>
                <a:gd name="T6" fmla="*/ 0 w 7"/>
                <a:gd name="T7" fmla="*/ 1 h 2"/>
                <a:gd name="T8" fmla="*/ 1 w 7"/>
                <a:gd name="T9" fmla="*/ 1 h 2"/>
                <a:gd name="T10" fmla="*/ 1 w 7"/>
                <a:gd name="T11" fmla="*/ 1 h 2"/>
                <a:gd name="T12" fmla="*/ 1 w 7"/>
                <a:gd name="T13" fmla="*/ 1 h 2"/>
                <a:gd name="T14" fmla="*/ 1 w 7"/>
                <a:gd name="T15" fmla="*/ 1 h 2"/>
                <a:gd name="T16" fmla="*/ 1 w 7"/>
                <a:gd name="T17" fmla="*/ 1 h 2"/>
                <a:gd name="T18" fmla="*/ 2 w 7"/>
                <a:gd name="T19" fmla="*/ 1 h 2"/>
                <a:gd name="T20" fmla="*/ 2 w 7"/>
                <a:gd name="T21" fmla="*/ 1 h 2"/>
                <a:gd name="T22" fmla="*/ 2 w 7"/>
                <a:gd name="T23" fmla="*/ 1 h 2"/>
                <a:gd name="T24" fmla="*/ 2 w 7"/>
                <a:gd name="T25" fmla="*/ 1 h 2"/>
                <a:gd name="T26" fmla="*/ 2 w 7"/>
                <a:gd name="T27" fmla="*/ 1 h 2"/>
                <a:gd name="T28" fmla="*/ 2 w 7"/>
                <a:gd name="T29" fmla="*/ 1 h 2"/>
                <a:gd name="T30" fmla="*/ 2 w 7"/>
                <a:gd name="T31" fmla="*/ 1 h 2"/>
                <a:gd name="T32" fmla="*/ 2 w 7"/>
                <a:gd name="T33" fmla="*/ 1 h 2"/>
                <a:gd name="T34" fmla="*/ 3 w 7"/>
                <a:gd name="T35" fmla="*/ 1 h 2"/>
                <a:gd name="T36" fmla="*/ 3 w 7"/>
                <a:gd name="T37" fmla="*/ 1 h 2"/>
                <a:gd name="T38" fmla="*/ 3 w 7"/>
                <a:gd name="T39" fmla="*/ 1 h 2"/>
                <a:gd name="T40" fmla="*/ 3 w 7"/>
                <a:gd name="T41" fmla="*/ 1 h 2"/>
                <a:gd name="T42" fmla="*/ 3 w 7"/>
                <a:gd name="T43" fmla="*/ 1 h 2"/>
                <a:gd name="T44" fmla="*/ 4 w 7"/>
                <a:gd name="T45" fmla="*/ 1 h 2"/>
                <a:gd name="T46" fmla="*/ 4 w 7"/>
                <a:gd name="T47" fmla="*/ 1 h 2"/>
                <a:gd name="T48" fmla="*/ 4 w 7"/>
                <a:gd name="T49" fmla="*/ 2 h 2"/>
                <a:gd name="T50" fmla="*/ 4 w 7"/>
                <a:gd name="T51" fmla="*/ 2 h 2"/>
                <a:gd name="T52" fmla="*/ 4 w 7"/>
                <a:gd name="T53" fmla="*/ 1 h 2"/>
                <a:gd name="T54" fmla="*/ 4 w 7"/>
                <a:gd name="T55" fmla="*/ 1 h 2"/>
                <a:gd name="T56" fmla="*/ 4 w 7"/>
                <a:gd name="T57" fmla="*/ 1 h 2"/>
                <a:gd name="T58" fmla="*/ 4 w 7"/>
                <a:gd name="T59" fmla="*/ 2 h 2"/>
                <a:gd name="T60" fmla="*/ 4 w 7"/>
                <a:gd name="T61" fmla="*/ 2 h 2"/>
                <a:gd name="T62" fmla="*/ 4 w 7"/>
                <a:gd name="T63" fmla="*/ 1 h 2"/>
                <a:gd name="T64" fmla="*/ 5 w 7"/>
                <a:gd name="T65" fmla="*/ 1 h 2"/>
                <a:gd name="T66" fmla="*/ 5 w 7"/>
                <a:gd name="T67" fmla="*/ 1 h 2"/>
                <a:gd name="T68" fmla="*/ 5 w 7"/>
                <a:gd name="T69" fmla="*/ 1 h 2"/>
                <a:gd name="T70" fmla="*/ 6 w 7"/>
                <a:gd name="T71" fmla="*/ 1 h 2"/>
                <a:gd name="T72" fmla="*/ 6 w 7"/>
                <a:gd name="T73" fmla="*/ 1 h 2"/>
                <a:gd name="T74" fmla="*/ 6 w 7"/>
                <a:gd name="T75" fmla="*/ 1 h 2"/>
                <a:gd name="T76" fmla="*/ 6 w 7"/>
                <a:gd name="T77" fmla="*/ 1 h 2"/>
                <a:gd name="T78" fmla="*/ 6 w 7"/>
                <a:gd name="T79" fmla="*/ 1 h 2"/>
                <a:gd name="T80" fmla="*/ 6 w 7"/>
                <a:gd name="T81" fmla="*/ 1 h 2"/>
                <a:gd name="T82" fmla="*/ 7 w 7"/>
                <a:gd name="T83" fmla="*/ 1 h 2"/>
                <a:gd name="T84" fmla="*/ 7 w 7"/>
                <a:gd name="T85" fmla="*/ 1 h 2"/>
                <a:gd name="T86" fmla="*/ 7 w 7"/>
                <a:gd name="T87" fmla="*/ 1 h 2"/>
                <a:gd name="T88" fmla="*/ 7 w 7"/>
                <a:gd name="T89" fmla="*/ 1 h 2"/>
                <a:gd name="T90" fmla="*/ 7 w 7"/>
                <a:gd name="T91" fmla="*/ 2 h 2"/>
                <a:gd name="T92" fmla="*/ 7 w 7"/>
                <a:gd name="T93" fmla="*/ 1 h 2"/>
                <a:gd name="T94" fmla="*/ 7 w 7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11" name="Freeform 418"/>
            <p:cNvSpPr>
              <a:spLocks/>
            </p:cNvSpPr>
            <p:nvPr/>
          </p:nvSpPr>
          <p:spPr bwMode="auto">
            <a:xfrm>
              <a:off x="3669" y="3887"/>
              <a:ext cx="9" cy="1"/>
            </a:xfrm>
            <a:custGeom>
              <a:avLst/>
              <a:gdLst>
                <a:gd name="T0" fmla="*/ 1 w 9"/>
                <a:gd name="T1" fmla="*/ 0 h 1"/>
                <a:gd name="T2" fmla="*/ 1 w 9"/>
                <a:gd name="T3" fmla="*/ 0 h 1"/>
                <a:gd name="T4" fmla="*/ 1 w 9"/>
                <a:gd name="T5" fmla="*/ 1 h 1"/>
                <a:gd name="T6" fmla="*/ 1 w 9"/>
                <a:gd name="T7" fmla="*/ 1 h 1"/>
                <a:gd name="T8" fmla="*/ 1 w 9"/>
                <a:gd name="T9" fmla="*/ 0 h 1"/>
                <a:gd name="T10" fmla="*/ 2 w 9"/>
                <a:gd name="T11" fmla="*/ 0 h 1"/>
                <a:gd name="T12" fmla="*/ 2 w 9"/>
                <a:gd name="T13" fmla="*/ 0 h 1"/>
                <a:gd name="T14" fmla="*/ 2 w 9"/>
                <a:gd name="T15" fmla="*/ 0 h 1"/>
                <a:gd name="T16" fmla="*/ 2 w 9"/>
                <a:gd name="T17" fmla="*/ 0 h 1"/>
                <a:gd name="T18" fmla="*/ 2 w 9"/>
                <a:gd name="T19" fmla="*/ 0 h 1"/>
                <a:gd name="T20" fmla="*/ 2 w 9"/>
                <a:gd name="T21" fmla="*/ 0 h 1"/>
                <a:gd name="T22" fmla="*/ 2 w 9"/>
                <a:gd name="T23" fmla="*/ 0 h 1"/>
                <a:gd name="T24" fmla="*/ 3 w 9"/>
                <a:gd name="T25" fmla="*/ 0 h 1"/>
                <a:gd name="T26" fmla="*/ 3 w 9"/>
                <a:gd name="T27" fmla="*/ 0 h 1"/>
                <a:gd name="T28" fmla="*/ 3 w 9"/>
                <a:gd name="T29" fmla="*/ 0 h 1"/>
                <a:gd name="T30" fmla="*/ 3 w 9"/>
                <a:gd name="T31" fmla="*/ 0 h 1"/>
                <a:gd name="T32" fmla="*/ 4 w 9"/>
                <a:gd name="T33" fmla="*/ 0 h 1"/>
                <a:gd name="T34" fmla="*/ 4 w 9"/>
                <a:gd name="T35" fmla="*/ 0 h 1"/>
                <a:gd name="T36" fmla="*/ 4 w 9"/>
                <a:gd name="T37" fmla="*/ 0 h 1"/>
                <a:gd name="T38" fmla="*/ 5 w 9"/>
                <a:gd name="T39" fmla="*/ 0 h 1"/>
                <a:gd name="T40" fmla="*/ 5 w 9"/>
                <a:gd name="T41" fmla="*/ 0 h 1"/>
                <a:gd name="T42" fmla="*/ 5 w 9"/>
                <a:gd name="T43" fmla="*/ 0 h 1"/>
                <a:gd name="T44" fmla="*/ 5 w 9"/>
                <a:gd name="T45" fmla="*/ 0 h 1"/>
                <a:gd name="T46" fmla="*/ 5 w 9"/>
                <a:gd name="T47" fmla="*/ 0 h 1"/>
                <a:gd name="T48" fmla="*/ 5 w 9"/>
                <a:gd name="T49" fmla="*/ 0 h 1"/>
                <a:gd name="T50" fmla="*/ 5 w 9"/>
                <a:gd name="T51" fmla="*/ 0 h 1"/>
                <a:gd name="T52" fmla="*/ 5 w 9"/>
                <a:gd name="T53" fmla="*/ 0 h 1"/>
                <a:gd name="T54" fmla="*/ 5 w 9"/>
                <a:gd name="T55" fmla="*/ 0 h 1"/>
                <a:gd name="T56" fmla="*/ 6 w 9"/>
                <a:gd name="T57" fmla="*/ 0 h 1"/>
                <a:gd name="T58" fmla="*/ 6 w 9"/>
                <a:gd name="T59" fmla="*/ 0 h 1"/>
                <a:gd name="T60" fmla="*/ 6 w 9"/>
                <a:gd name="T61" fmla="*/ 0 h 1"/>
                <a:gd name="T62" fmla="*/ 6 w 9"/>
                <a:gd name="T63" fmla="*/ 0 h 1"/>
                <a:gd name="T64" fmla="*/ 6 w 9"/>
                <a:gd name="T65" fmla="*/ 0 h 1"/>
                <a:gd name="T66" fmla="*/ 7 w 9"/>
                <a:gd name="T67" fmla="*/ 0 h 1"/>
                <a:gd name="T68" fmla="*/ 7 w 9"/>
                <a:gd name="T69" fmla="*/ 0 h 1"/>
                <a:gd name="T70" fmla="*/ 7 w 9"/>
                <a:gd name="T71" fmla="*/ 0 h 1"/>
                <a:gd name="T72" fmla="*/ 8 w 9"/>
                <a:gd name="T73" fmla="*/ 0 h 1"/>
                <a:gd name="T74" fmla="*/ 8 w 9"/>
                <a:gd name="T75" fmla="*/ 0 h 1"/>
                <a:gd name="T76" fmla="*/ 8 w 9"/>
                <a:gd name="T77" fmla="*/ 0 h 1"/>
                <a:gd name="T78" fmla="*/ 8 w 9"/>
                <a:gd name="T79" fmla="*/ 0 h 1"/>
                <a:gd name="T80" fmla="*/ 8 w 9"/>
                <a:gd name="T81" fmla="*/ 1 h 1"/>
                <a:gd name="T82" fmla="*/ 8 w 9"/>
                <a:gd name="T83" fmla="*/ 0 h 1"/>
                <a:gd name="T84" fmla="*/ 8 w 9"/>
                <a:gd name="T85" fmla="*/ 0 h 1"/>
                <a:gd name="T86" fmla="*/ 8 w 9"/>
                <a:gd name="T87" fmla="*/ 0 h 1"/>
                <a:gd name="T88" fmla="*/ 9 w 9"/>
                <a:gd name="T89" fmla="*/ 0 h 1"/>
                <a:gd name="T90" fmla="*/ 9 w 9"/>
                <a:gd name="T91" fmla="*/ 0 h 1"/>
                <a:gd name="T92" fmla="*/ 9 w 9"/>
                <a:gd name="T93" fmla="*/ 0 h 1"/>
                <a:gd name="T94" fmla="*/ 9 w 9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12" name="Freeform 419"/>
            <p:cNvSpPr>
              <a:spLocks/>
            </p:cNvSpPr>
            <p:nvPr/>
          </p:nvSpPr>
          <p:spPr bwMode="auto">
            <a:xfrm>
              <a:off x="3678" y="3887"/>
              <a:ext cx="8" cy="1"/>
            </a:xfrm>
            <a:custGeom>
              <a:avLst/>
              <a:gdLst>
                <a:gd name="T0" fmla="*/ 1 w 8"/>
                <a:gd name="T1" fmla="*/ 0 h 1"/>
                <a:gd name="T2" fmla="*/ 1 w 8"/>
                <a:gd name="T3" fmla="*/ 0 h 1"/>
                <a:gd name="T4" fmla="*/ 1 w 8"/>
                <a:gd name="T5" fmla="*/ 0 h 1"/>
                <a:gd name="T6" fmla="*/ 1 w 8"/>
                <a:gd name="T7" fmla="*/ 0 h 1"/>
                <a:gd name="T8" fmla="*/ 1 w 8"/>
                <a:gd name="T9" fmla="*/ 0 h 1"/>
                <a:gd name="T10" fmla="*/ 1 w 8"/>
                <a:gd name="T11" fmla="*/ 0 h 1"/>
                <a:gd name="T12" fmla="*/ 1 w 8"/>
                <a:gd name="T13" fmla="*/ 0 h 1"/>
                <a:gd name="T14" fmla="*/ 1 w 8"/>
                <a:gd name="T15" fmla="*/ 0 h 1"/>
                <a:gd name="T16" fmla="*/ 1 w 8"/>
                <a:gd name="T17" fmla="*/ 0 h 1"/>
                <a:gd name="T18" fmla="*/ 2 w 8"/>
                <a:gd name="T19" fmla="*/ 1 h 1"/>
                <a:gd name="T20" fmla="*/ 2 w 8"/>
                <a:gd name="T21" fmla="*/ 1 h 1"/>
                <a:gd name="T22" fmla="*/ 2 w 8"/>
                <a:gd name="T23" fmla="*/ 0 h 1"/>
                <a:gd name="T24" fmla="*/ 2 w 8"/>
                <a:gd name="T25" fmla="*/ 0 h 1"/>
                <a:gd name="T26" fmla="*/ 2 w 8"/>
                <a:gd name="T27" fmla="*/ 0 h 1"/>
                <a:gd name="T28" fmla="*/ 3 w 8"/>
                <a:gd name="T29" fmla="*/ 1 h 1"/>
                <a:gd name="T30" fmla="*/ 3 w 8"/>
                <a:gd name="T31" fmla="*/ 1 h 1"/>
                <a:gd name="T32" fmla="*/ 3 w 8"/>
                <a:gd name="T33" fmla="*/ 0 h 1"/>
                <a:gd name="T34" fmla="*/ 3 w 8"/>
                <a:gd name="T35" fmla="*/ 0 h 1"/>
                <a:gd name="T36" fmla="*/ 3 w 8"/>
                <a:gd name="T37" fmla="*/ 0 h 1"/>
                <a:gd name="T38" fmla="*/ 4 w 8"/>
                <a:gd name="T39" fmla="*/ 0 h 1"/>
                <a:gd name="T40" fmla="*/ 4 w 8"/>
                <a:gd name="T41" fmla="*/ 0 h 1"/>
                <a:gd name="T42" fmla="*/ 4 w 8"/>
                <a:gd name="T43" fmla="*/ 0 h 1"/>
                <a:gd name="T44" fmla="*/ 4 w 8"/>
                <a:gd name="T45" fmla="*/ 0 h 1"/>
                <a:gd name="T46" fmla="*/ 4 w 8"/>
                <a:gd name="T47" fmla="*/ 1 h 1"/>
                <a:gd name="T48" fmla="*/ 4 w 8"/>
                <a:gd name="T49" fmla="*/ 1 h 1"/>
                <a:gd name="T50" fmla="*/ 4 w 8"/>
                <a:gd name="T51" fmla="*/ 0 h 1"/>
                <a:gd name="T52" fmla="*/ 5 w 8"/>
                <a:gd name="T53" fmla="*/ 0 h 1"/>
                <a:gd name="T54" fmla="*/ 5 w 8"/>
                <a:gd name="T55" fmla="*/ 0 h 1"/>
                <a:gd name="T56" fmla="*/ 5 w 8"/>
                <a:gd name="T57" fmla="*/ 0 h 1"/>
                <a:gd name="T58" fmla="*/ 5 w 8"/>
                <a:gd name="T59" fmla="*/ 0 h 1"/>
                <a:gd name="T60" fmla="*/ 5 w 8"/>
                <a:gd name="T61" fmla="*/ 0 h 1"/>
                <a:gd name="T62" fmla="*/ 5 w 8"/>
                <a:gd name="T63" fmla="*/ 0 h 1"/>
                <a:gd name="T64" fmla="*/ 6 w 8"/>
                <a:gd name="T65" fmla="*/ 0 h 1"/>
                <a:gd name="T66" fmla="*/ 6 w 8"/>
                <a:gd name="T67" fmla="*/ 0 h 1"/>
                <a:gd name="T68" fmla="*/ 6 w 8"/>
                <a:gd name="T69" fmla="*/ 1 h 1"/>
                <a:gd name="T70" fmla="*/ 6 w 8"/>
                <a:gd name="T71" fmla="*/ 1 h 1"/>
                <a:gd name="T72" fmla="*/ 6 w 8"/>
                <a:gd name="T73" fmla="*/ 0 h 1"/>
                <a:gd name="T74" fmla="*/ 6 w 8"/>
                <a:gd name="T75" fmla="*/ 0 h 1"/>
                <a:gd name="T76" fmla="*/ 6 w 8"/>
                <a:gd name="T77" fmla="*/ 0 h 1"/>
                <a:gd name="T78" fmla="*/ 6 w 8"/>
                <a:gd name="T79" fmla="*/ 0 h 1"/>
                <a:gd name="T80" fmla="*/ 7 w 8"/>
                <a:gd name="T81" fmla="*/ 0 h 1"/>
                <a:gd name="T82" fmla="*/ 7 w 8"/>
                <a:gd name="T83" fmla="*/ 0 h 1"/>
                <a:gd name="T84" fmla="*/ 7 w 8"/>
                <a:gd name="T85" fmla="*/ 1 h 1"/>
                <a:gd name="T86" fmla="*/ 8 w 8"/>
                <a:gd name="T87" fmla="*/ 0 h 1"/>
                <a:gd name="T88" fmla="*/ 8 w 8"/>
                <a:gd name="T89" fmla="*/ 0 h 1"/>
                <a:gd name="T90" fmla="*/ 8 w 8"/>
                <a:gd name="T91" fmla="*/ 0 h 1"/>
                <a:gd name="T92" fmla="*/ 8 w 8"/>
                <a:gd name="T93" fmla="*/ 0 h 1"/>
                <a:gd name="T94" fmla="*/ 8 w 8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13" name="Freeform 420"/>
            <p:cNvSpPr>
              <a:spLocks/>
            </p:cNvSpPr>
            <p:nvPr/>
          </p:nvSpPr>
          <p:spPr bwMode="auto">
            <a:xfrm>
              <a:off x="3686" y="3886"/>
              <a:ext cx="8" cy="2"/>
            </a:xfrm>
            <a:custGeom>
              <a:avLst/>
              <a:gdLst>
                <a:gd name="T0" fmla="*/ 1 w 8"/>
                <a:gd name="T1" fmla="*/ 1 h 2"/>
                <a:gd name="T2" fmla="*/ 1 w 8"/>
                <a:gd name="T3" fmla="*/ 1 h 2"/>
                <a:gd name="T4" fmla="*/ 1 w 8"/>
                <a:gd name="T5" fmla="*/ 1 h 2"/>
                <a:gd name="T6" fmla="*/ 1 w 8"/>
                <a:gd name="T7" fmla="*/ 1 h 2"/>
                <a:gd name="T8" fmla="*/ 1 w 8"/>
                <a:gd name="T9" fmla="*/ 1 h 2"/>
                <a:gd name="T10" fmla="*/ 1 w 8"/>
                <a:gd name="T11" fmla="*/ 1 h 2"/>
                <a:gd name="T12" fmla="*/ 1 w 8"/>
                <a:gd name="T13" fmla="*/ 2 h 2"/>
                <a:gd name="T14" fmla="*/ 2 w 8"/>
                <a:gd name="T15" fmla="*/ 1 h 2"/>
                <a:gd name="T16" fmla="*/ 2 w 8"/>
                <a:gd name="T17" fmla="*/ 0 h 2"/>
                <a:gd name="T18" fmla="*/ 2 w 8"/>
                <a:gd name="T19" fmla="*/ 0 h 2"/>
                <a:gd name="T20" fmla="*/ 2 w 8"/>
                <a:gd name="T21" fmla="*/ 1 h 2"/>
                <a:gd name="T22" fmla="*/ 2 w 8"/>
                <a:gd name="T23" fmla="*/ 1 h 2"/>
                <a:gd name="T24" fmla="*/ 2 w 8"/>
                <a:gd name="T25" fmla="*/ 1 h 2"/>
                <a:gd name="T26" fmla="*/ 2 w 8"/>
                <a:gd name="T27" fmla="*/ 1 h 2"/>
                <a:gd name="T28" fmla="*/ 3 w 8"/>
                <a:gd name="T29" fmla="*/ 1 h 2"/>
                <a:gd name="T30" fmla="*/ 3 w 8"/>
                <a:gd name="T31" fmla="*/ 1 h 2"/>
                <a:gd name="T32" fmla="*/ 3 w 8"/>
                <a:gd name="T33" fmla="*/ 1 h 2"/>
                <a:gd name="T34" fmla="*/ 3 w 8"/>
                <a:gd name="T35" fmla="*/ 1 h 2"/>
                <a:gd name="T36" fmla="*/ 3 w 8"/>
                <a:gd name="T37" fmla="*/ 1 h 2"/>
                <a:gd name="T38" fmla="*/ 3 w 8"/>
                <a:gd name="T39" fmla="*/ 2 h 2"/>
                <a:gd name="T40" fmla="*/ 3 w 8"/>
                <a:gd name="T41" fmla="*/ 1 h 2"/>
                <a:gd name="T42" fmla="*/ 4 w 8"/>
                <a:gd name="T43" fmla="*/ 2 h 2"/>
                <a:gd name="T44" fmla="*/ 4 w 8"/>
                <a:gd name="T45" fmla="*/ 2 h 2"/>
                <a:gd name="T46" fmla="*/ 4 w 8"/>
                <a:gd name="T47" fmla="*/ 1 h 2"/>
                <a:gd name="T48" fmla="*/ 4 w 8"/>
                <a:gd name="T49" fmla="*/ 1 h 2"/>
                <a:gd name="T50" fmla="*/ 4 w 8"/>
                <a:gd name="T51" fmla="*/ 1 h 2"/>
                <a:gd name="T52" fmla="*/ 5 w 8"/>
                <a:gd name="T53" fmla="*/ 1 h 2"/>
                <a:gd name="T54" fmla="*/ 5 w 8"/>
                <a:gd name="T55" fmla="*/ 1 h 2"/>
                <a:gd name="T56" fmla="*/ 5 w 8"/>
                <a:gd name="T57" fmla="*/ 1 h 2"/>
                <a:gd name="T58" fmla="*/ 5 w 8"/>
                <a:gd name="T59" fmla="*/ 1 h 2"/>
                <a:gd name="T60" fmla="*/ 6 w 8"/>
                <a:gd name="T61" fmla="*/ 1 h 2"/>
                <a:gd name="T62" fmla="*/ 6 w 8"/>
                <a:gd name="T63" fmla="*/ 1 h 2"/>
                <a:gd name="T64" fmla="*/ 6 w 8"/>
                <a:gd name="T65" fmla="*/ 2 h 2"/>
                <a:gd name="T66" fmla="*/ 6 w 8"/>
                <a:gd name="T67" fmla="*/ 1 h 2"/>
                <a:gd name="T68" fmla="*/ 6 w 8"/>
                <a:gd name="T69" fmla="*/ 1 h 2"/>
                <a:gd name="T70" fmla="*/ 6 w 8"/>
                <a:gd name="T71" fmla="*/ 1 h 2"/>
                <a:gd name="T72" fmla="*/ 6 w 8"/>
                <a:gd name="T73" fmla="*/ 1 h 2"/>
                <a:gd name="T74" fmla="*/ 6 w 8"/>
                <a:gd name="T75" fmla="*/ 1 h 2"/>
                <a:gd name="T76" fmla="*/ 6 w 8"/>
                <a:gd name="T77" fmla="*/ 1 h 2"/>
                <a:gd name="T78" fmla="*/ 6 w 8"/>
                <a:gd name="T79" fmla="*/ 1 h 2"/>
                <a:gd name="T80" fmla="*/ 7 w 8"/>
                <a:gd name="T81" fmla="*/ 2 h 2"/>
                <a:gd name="T82" fmla="*/ 7 w 8"/>
                <a:gd name="T83" fmla="*/ 1 h 2"/>
                <a:gd name="T84" fmla="*/ 7 w 8"/>
                <a:gd name="T85" fmla="*/ 1 h 2"/>
                <a:gd name="T86" fmla="*/ 8 w 8"/>
                <a:gd name="T87" fmla="*/ 1 h 2"/>
                <a:gd name="T88" fmla="*/ 8 w 8"/>
                <a:gd name="T89" fmla="*/ 1 h 2"/>
                <a:gd name="T90" fmla="*/ 8 w 8"/>
                <a:gd name="T91" fmla="*/ 1 h 2"/>
                <a:gd name="T92" fmla="*/ 8 w 8"/>
                <a:gd name="T93" fmla="*/ 1 h 2"/>
                <a:gd name="T94" fmla="*/ 8 w 8"/>
                <a:gd name="T95" fmla="*/ 1 h 2"/>
                <a:gd name="T96" fmla="*/ 8 w 8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" h="2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2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14" name="Freeform 421"/>
            <p:cNvSpPr>
              <a:spLocks/>
            </p:cNvSpPr>
            <p:nvPr/>
          </p:nvSpPr>
          <p:spPr bwMode="auto">
            <a:xfrm>
              <a:off x="3694" y="3887"/>
              <a:ext cx="8" cy="2"/>
            </a:xfrm>
            <a:custGeom>
              <a:avLst/>
              <a:gdLst>
                <a:gd name="T0" fmla="*/ 0 w 8"/>
                <a:gd name="T1" fmla="*/ 1 h 2"/>
                <a:gd name="T2" fmla="*/ 0 w 8"/>
                <a:gd name="T3" fmla="*/ 1 h 2"/>
                <a:gd name="T4" fmla="*/ 1 w 8"/>
                <a:gd name="T5" fmla="*/ 1 h 2"/>
                <a:gd name="T6" fmla="*/ 1 w 8"/>
                <a:gd name="T7" fmla="*/ 0 h 2"/>
                <a:gd name="T8" fmla="*/ 1 w 8"/>
                <a:gd name="T9" fmla="*/ 1 h 2"/>
                <a:gd name="T10" fmla="*/ 1 w 8"/>
                <a:gd name="T11" fmla="*/ 1 h 2"/>
                <a:gd name="T12" fmla="*/ 2 w 8"/>
                <a:gd name="T13" fmla="*/ 0 h 2"/>
                <a:gd name="T14" fmla="*/ 2 w 8"/>
                <a:gd name="T15" fmla="*/ 1 h 2"/>
                <a:gd name="T16" fmla="*/ 2 w 8"/>
                <a:gd name="T17" fmla="*/ 1 h 2"/>
                <a:gd name="T18" fmla="*/ 2 w 8"/>
                <a:gd name="T19" fmla="*/ 0 h 2"/>
                <a:gd name="T20" fmla="*/ 2 w 8"/>
                <a:gd name="T21" fmla="*/ 0 h 2"/>
                <a:gd name="T22" fmla="*/ 3 w 8"/>
                <a:gd name="T23" fmla="*/ 0 h 2"/>
                <a:gd name="T24" fmla="*/ 3 w 8"/>
                <a:gd name="T25" fmla="*/ 0 h 2"/>
                <a:gd name="T26" fmla="*/ 3 w 8"/>
                <a:gd name="T27" fmla="*/ 0 h 2"/>
                <a:gd name="T28" fmla="*/ 3 w 8"/>
                <a:gd name="T29" fmla="*/ 0 h 2"/>
                <a:gd name="T30" fmla="*/ 3 w 8"/>
                <a:gd name="T31" fmla="*/ 0 h 2"/>
                <a:gd name="T32" fmla="*/ 3 w 8"/>
                <a:gd name="T33" fmla="*/ 0 h 2"/>
                <a:gd name="T34" fmla="*/ 3 w 8"/>
                <a:gd name="T35" fmla="*/ 1 h 2"/>
                <a:gd name="T36" fmla="*/ 3 w 8"/>
                <a:gd name="T37" fmla="*/ 1 h 2"/>
                <a:gd name="T38" fmla="*/ 4 w 8"/>
                <a:gd name="T39" fmla="*/ 1 h 2"/>
                <a:gd name="T40" fmla="*/ 4 w 8"/>
                <a:gd name="T41" fmla="*/ 0 h 2"/>
                <a:gd name="T42" fmla="*/ 4 w 8"/>
                <a:gd name="T43" fmla="*/ 1 h 2"/>
                <a:gd name="T44" fmla="*/ 4 w 8"/>
                <a:gd name="T45" fmla="*/ 1 h 2"/>
                <a:gd name="T46" fmla="*/ 5 w 8"/>
                <a:gd name="T47" fmla="*/ 1 h 2"/>
                <a:gd name="T48" fmla="*/ 5 w 8"/>
                <a:gd name="T49" fmla="*/ 1 h 2"/>
                <a:gd name="T50" fmla="*/ 5 w 8"/>
                <a:gd name="T51" fmla="*/ 1 h 2"/>
                <a:gd name="T52" fmla="*/ 5 w 8"/>
                <a:gd name="T53" fmla="*/ 1 h 2"/>
                <a:gd name="T54" fmla="*/ 5 w 8"/>
                <a:gd name="T55" fmla="*/ 2 h 2"/>
                <a:gd name="T56" fmla="*/ 5 w 8"/>
                <a:gd name="T57" fmla="*/ 2 h 2"/>
                <a:gd name="T58" fmla="*/ 5 w 8"/>
                <a:gd name="T59" fmla="*/ 1 h 2"/>
                <a:gd name="T60" fmla="*/ 5 w 8"/>
                <a:gd name="T61" fmla="*/ 1 h 2"/>
                <a:gd name="T62" fmla="*/ 5 w 8"/>
                <a:gd name="T63" fmla="*/ 1 h 2"/>
                <a:gd name="T64" fmla="*/ 5 w 8"/>
                <a:gd name="T65" fmla="*/ 1 h 2"/>
                <a:gd name="T66" fmla="*/ 6 w 8"/>
                <a:gd name="T67" fmla="*/ 0 h 2"/>
                <a:gd name="T68" fmla="*/ 6 w 8"/>
                <a:gd name="T69" fmla="*/ 0 h 2"/>
                <a:gd name="T70" fmla="*/ 7 w 8"/>
                <a:gd name="T71" fmla="*/ 0 h 2"/>
                <a:gd name="T72" fmla="*/ 7 w 8"/>
                <a:gd name="T73" fmla="*/ 0 h 2"/>
                <a:gd name="T74" fmla="*/ 7 w 8"/>
                <a:gd name="T75" fmla="*/ 1 h 2"/>
                <a:gd name="T76" fmla="*/ 7 w 8"/>
                <a:gd name="T77" fmla="*/ 0 h 2"/>
                <a:gd name="T78" fmla="*/ 7 w 8"/>
                <a:gd name="T79" fmla="*/ 0 h 2"/>
                <a:gd name="T80" fmla="*/ 7 w 8"/>
                <a:gd name="T81" fmla="*/ 1 h 2"/>
                <a:gd name="T82" fmla="*/ 7 w 8"/>
                <a:gd name="T83" fmla="*/ 1 h 2"/>
                <a:gd name="T84" fmla="*/ 8 w 8"/>
                <a:gd name="T85" fmla="*/ 1 h 2"/>
                <a:gd name="T86" fmla="*/ 8 w 8"/>
                <a:gd name="T87" fmla="*/ 1 h 2"/>
                <a:gd name="T88" fmla="*/ 8 w 8"/>
                <a:gd name="T89" fmla="*/ 1 h 2"/>
                <a:gd name="T90" fmla="*/ 8 w 8"/>
                <a:gd name="T91" fmla="*/ 0 h 2"/>
                <a:gd name="T92" fmla="*/ 8 w 8"/>
                <a:gd name="T93" fmla="*/ 1 h 2"/>
                <a:gd name="T94" fmla="*/ 8 w 8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15" name="Freeform 422"/>
            <p:cNvSpPr>
              <a:spLocks/>
            </p:cNvSpPr>
            <p:nvPr/>
          </p:nvSpPr>
          <p:spPr bwMode="auto">
            <a:xfrm>
              <a:off x="3702" y="3887"/>
              <a:ext cx="8" cy="1"/>
            </a:xfrm>
            <a:custGeom>
              <a:avLst/>
              <a:gdLst>
                <a:gd name="T0" fmla="*/ 0 w 8"/>
                <a:gd name="T1" fmla="*/ 1 h 1"/>
                <a:gd name="T2" fmla="*/ 1 w 8"/>
                <a:gd name="T3" fmla="*/ 1 h 1"/>
                <a:gd name="T4" fmla="*/ 1 w 8"/>
                <a:gd name="T5" fmla="*/ 1 h 1"/>
                <a:gd name="T6" fmla="*/ 1 w 8"/>
                <a:gd name="T7" fmla="*/ 1 h 1"/>
                <a:gd name="T8" fmla="*/ 1 w 8"/>
                <a:gd name="T9" fmla="*/ 1 h 1"/>
                <a:gd name="T10" fmla="*/ 1 w 8"/>
                <a:gd name="T11" fmla="*/ 1 h 1"/>
                <a:gd name="T12" fmla="*/ 1 w 8"/>
                <a:gd name="T13" fmla="*/ 1 h 1"/>
                <a:gd name="T14" fmla="*/ 2 w 8"/>
                <a:gd name="T15" fmla="*/ 0 h 1"/>
                <a:gd name="T16" fmla="*/ 2 w 8"/>
                <a:gd name="T17" fmla="*/ 1 h 1"/>
                <a:gd name="T18" fmla="*/ 2 w 8"/>
                <a:gd name="T19" fmla="*/ 1 h 1"/>
                <a:gd name="T20" fmla="*/ 2 w 8"/>
                <a:gd name="T21" fmla="*/ 1 h 1"/>
                <a:gd name="T22" fmla="*/ 2 w 8"/>
                <a:gd name="T23" fmla="*/ 1 h 1"/>
                <a:gd name="T24" fmla="*/ 2 w 8"/>
                <a:gd name="T25" fmla="*/ 1 h 1"/>
                <a:gd name="T26" fmla="*/ 2 w 8"/>
                <a:gd name="T27" fmla="*/ 1 h 1"/>
                <a:gd name="T28" fmla="*/ 3 w 8"/>
                <a:gd name="T29" fmla="*/ 1 h 1"/>
                <a:gd name="T30" fmla="*/ 3 w 8"/>
                <a:gd name="T31" fmla="*/ 1 h 1"/>
                <a:gd name="T32" fmla="*/ 3 w 8"/>
                <a:gd name="T33" fmla="*/ 1 h 1"/>
                <a:gd name="T34" fmla="*/ 3 w 8"/>
                <a:gd name="T35" fmla="*/ 1 h 1"/>
                <a:gd name="T36" fmla="*/ 3 w 8"/>
                <a:gd name="T37" fmla="*/ 0 h 1"/>
                <a:gd name="T38" fmla="*/ 3 w 8"/>
                <a:gd name="T39" fmla="*/ 0 h 1"/>
                <a:gd name="T40" fmla="*/ 4 w 8"/>
                <a:gd name="T41" fmla="*/ 1 h 1"/>
                <a:gd name="T42" fmla="*/ 4 w 8"/>
                <a:gd name="T43" fmla="*/ 1 h 1"/>
                <a:gd name="T44" fmla="*/ 4 w 8"/>
                <a:gd name="T45" fmla="*/ 1 h 1"/>
                <a:gd name="T46" fmla="*/ 4 w 8"/>
                <a:gd name="T47" fmla="*/ 1 h 1"/>
                <a:gd name="T48" fmla="*/ 5 w 8"/>
                <a:gd name="T49" fmla="*/ 0 h 1"/>
                <a:gd name="T50" fmla="*/ 5 w 8"/>
                <a:gd name="T51" fmla="*/ 0 h 1"/>
                <a:gd name="T52" fmla="*/ 5 w 8"/>
                <a:gd name="T53" fmla="*/ 1 h 1"/>
                <a:gd name="T54" fmla="*/ 5 w 8"/>
                <a:gd name="T55" fmla="*/ 1 h 1"/>
                <a:gd name="T56" fmla="*/ 5 w 8"/>
                <a:gd name="T57" fmla="*/ 1 h 1"/>
                <a:gd name="T58" fmla="*/ 5 w 8"/>
                <a:gd name="T59" fmla="*/ 1 h 1"/>
                <a:gd name="T60" fmla="*/ 5 w 8"/>
                <a:gd name="T61" fmla="*/ 1 h 1"/>
                <a:gd name="T62" fmla="*/ 5 w 8"/>
                <a:gd name="T63" fmla="*/ 1 h 1"/>
                <a:gd name="T64" fmla="*/ 5 w 8"/>
                <a:gd name="T65" fmla="*/ 1 h 1"/>
                <a:gd name="T66" fmla="*/ 6 w 8"/>
                <a:gd name="T67" fmla="*/ 1 h 1"/>
                <a:gd name="T68" fmla="*/ 6 w 8"/>
                <a:gd name="T69" fmla="*/ 1 h 1"/>
                <a:gd name="T70" fmla="*/ 6 w 8"/>
                <a:gd name="T71" fmla="*/ 1 h 1"/>
                <a:gd name="T72" fmla="*/ 6 w 8"/>
                <a:gd name="T73" fmla="*/ 1 h 1"/>
                <a:gd name="T74" fmla="*/ 7 w 8"/>
                <a:gd name="T75" fmla="*/ 1 h 1"/>
                <a:gd name="T76" fmla="*/ 7 w 8"/>
                <a:gd name="T77" fmla="*/ 1 h 1"/>
                <a:gd name="T78" fmla="*/ 7 w 8"/>
                <a:gd name="T79" fmla="*/ 1 h 1"/>
                <a:gd name="T80" fmla="*/ 7 w 8"/>
                <a:gd name="T81" fmla="*/ 1 h 1"/>
                <a:gd name="T82" fmla="*/ 7 w 8"/>
                <a:gd name="T83" fmla="*/ 1 h 1"/>
                <a:gd name="T84" fmla="*/ 7 w 8"/>
                <a:gd name="T85" fmla="*/ 1 h 1"/>
                <a:gd name="T86" fmla="*/ 7 w 8"/>
                <a:gd name="T87" fmla="*/ 1 h 1"/>
                <a:gd name="T88" fmla="*/ 8 w 8"/>
                <a:gd name="T89" fmla="*/ 1 h 1"/>
                <a:gd name="T90" fmla="*/ 8 w 8"/>
                <a:gd name="T91" fmla="*/ 1 h 1"/>
                <a:gd name="T92" fmla="*/ 8 w 8"/>
                <a:gd name="T93" fmla="*/ 1 h 1"/>
                <a:gd name="T94" fmla="*/ 8 w 8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6" name="Freeform 423"/>
            <p:cNvSpPr>
              <a:spLocks/>
            </p:cNvSpPr>
            <p:nvPr/>
          </p:nvSpPr>
          <p:spPr bwMode="auto">
            <a:xfrm>
              <a:off x="3710" y="3887"/>
              <a:ext cx="8" cy="1"/>
            </a:xfrm>
            <a:custGeom>
              <a:avLst/>
              <a:gdLst>
                <a:gd name="T0" fmla="*/ 0 w 8"/>
                <a:gd name="T1" fmla="*/ 1 h 1"/>
                <a:gd name="T2" fmla="*/ 1 w 8"/>
                <a:gd name="T3" fmla="*/ 0 h 1"/>
                <a:gd name="T4" fmla="*/ 1 w 8"/>
                <a:gd name="T5" fmla="*/ 0 h 1"/>
                <a:gd name="T6" fmla="*/ 1 w 8"/>
                <a:gd name="T7" fmla="*/ 1 h 1"/>
                <a:gd name="T8" fmla="*/ 1 w 8"/>
                <a:gd name="T9" fmla="*/ 1 h 1"/>
                <a:gd name="T10" fmla="*/ 1 w 8"/>
                <a:gd name="T11" fmla="*/ 1 h 1"/>
                <a:gd name="T12" fmla="*/ 1 w 8"/>
                <a:gd name="T13" fmla="*/ 1 h 1"/>
                <a:gd name="T14" fmla="*/ 2 w 8"/>
                <a:gd name="T15" fmla="*/ 1 h 1"/>
                <a:gd name="T16" fmla="*/ 2 w 8"/>
                <a:gd name="T17" fmla="*/ 1 h 1"/>
                <a:gd name="T18" fmla="*/ 2 w 8"/>
                <a:gd name="T19" fmla="*/ 1 h 1"/>
                <a:gd name="T20" fmla="*/ 2 w 8"/>
                <a:gd name="T21" fmla="*/ 1 h 1"/>
                <a:gd name="T22" fmla="*/ 2 w 8"/>
                <a:gd name="T23" fmla="*/ 1 h 1"/>
                <a:gd name="T24" fmla="*/ 2 w 8"/>
                <a:gd name="T25" fmla="*/ 1 h 1"/>
                <a:gd name="T26" fmla="*/ 2 w 8"/>
                <a:gd name="T27" fmla="*/ 1 h 1"/>
                <a:gd name="T28" fmla="*/ 2 w 8"/>
                <a:gd name="T29" fmla="*/ 1 h 1"/>
                <a:gd name="T30" fmla="*/ 3 w 8"/>
                <a:gd name="T31" fmla="*/ 1 h 1"/>
                <a:gd name="T32" fmla="*/ 3 w 8"/>
                <a:gd name="T33" fmla="*/ 1 h 1"/>
                <a:gd name="T34" fmla="*/ 3 w 8"/>
                <a:gd name="T35" fmla="*/ 0 h 1"/>
                <a:gd name="T36" fmla="*/ 4 w 8"/>
                <a:gd name="T37" fmla="*/ 0 h 1"/>
                <a:gd name="T38" fmla="*/ 4 w 8"/>
                <a:gd name="T39" fmla="*/ 0 h 1"/>
                <a:gd name="T40" fmla="*/ 4 w 8"/>
                <a:gd name="T41" fmla="*/ 1 h 1"/>
                <a:gd name="T42" fmla="*/ 4 w 8"/>
                <a:gd name="T43" fmla="*/ 1 h 1"/>
                <a:gd name="T44" fmla="*/ 4 w 8"/>
                <a:gd name="T45" fmla="*/ 1 h 1"/>
                <a:gd name="T46" fmla="*/ 4 w 8"/>
                <a:gd name="T47" fmla="*/ 1 h 1"/>
                <a:gd name="T48" fmla="*/ 4 w 8"/>
                <a:gd name="T49" fmla="*/ 1 h 1"/>
                <a:gd name="T50" fmla="*/ 4 w 8"/>
                <a:gd name="T51" fmla="*/ 1 h 1"/>
                <a:gd name="T52" fmla="*/ 5 w 8"/>
                <a:gd name="T53" fmla="*/ 1 h 1"/>
                <a:gd name="T54" fmla="*/ 5 w 8"/>
                <a:gd name="T55" fmla="*/ 1 h 1"/>
                <a:gd name="T56" fmla="*/ 5 w 8"/>
                <a:gd name="T57" fmla="*/ 1 h 1"/>
                <a:gd name="T58" fmla="*/ 5 w 8"/>
                <a:gd name="T59" fmla="*/ 1 h 1"/>
                <a:gd name="T60" fmla="*/ 6 w 8"/>
                <a:gd name="T61" fmla="*/ 1 h 1"/>
                <a:gd name="T62" fmla="*/ 6 w 8"/>
                <a:gd name="T63" fmla="*/ 0 h 1"/>
                <a:gd name="T64" fmla="*/ 6 w 8"/>
                <a:gd name="T65" fmla="*/ 0 h 1"/>
                <a:gd name="T66" fmla="*/ 6 w 8"/>
                <a:gd name="T67" fmla="*/ 0 h 1"/>
                <a:gd name="T68" fmla="*/ 6 w 8"/>
                <a:gd name="T69" fmla="*/ 1 h 1"/>
                <a:gd name="T70" fmla="*/ 6 w 8"/>
                <a:gd name="T71" fmla="*/ 1 h 1"/>
                <a:gd name="T72" fmla="*/ 7 w 8"/>
                <a:gd name="T73" fmla="*/ 1 h 1"/>
                <a:gd name="T74" fmla="*/ 7 w 8"/>
                <a:gd name="T75" fmla="*/ 1 h 1"/>
                <a:gd name="T76" fmla="*/ 7 w 8"/>
                <a:gd name="T77" fmla="*/ 1 h 1"/>
                <a:gd name="T78" fmla="*/ 7 w 8"/>
                <a:gd name="T79" fmla="*/ 1 h 1"/>
                <a:gd name="T80" fmla="*/ 7 w 8"/>
                <a:gd name="T81" fmla="*/ 1 h 1"/>
                <a:gd name="T82" fmla="*/ 7 w 8"/>
                <a:gd name="T83" fmla="*/ 1 h 1"/>
                <a:gd name="T84" fmla="*/ 7 w 8"/>
                <a:gd name="T85" fmla="*/ 1 h 1"/>
                <a:gd name="T86" fmla="*/ 8 w 8"/>
                <a:gd name="T87" fmla="*/ 1 h 1"/>
                <a:gd name="T88" fmla="*/ 8 w 8"/>
                <a:gd name="T89" fmla="*/ 1 h 1"/>
                <a:gd name="T90" fmla="*/ 8 w 8"/>
                <a:gd name="T91" fmla="*/ 1 h 1"/>
                <a:gd name="T92" fmla="*/ 8 w 8"/>
                <a:gd name="T93" fmla="*/ 1 h 1"/>
                <a:gd name="T94" fmla="*/ 8 w 8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2" name="Freeform 424"/>
            <p:cNvSpPr>
              <a:spLocks/>
            </p:cNvSpPr>
            <p:nvPr/>
          </p:nvSpPr>
          <p:spPr bwMode="auto">
            <a:xfrm>
              <a:off x="3718" y="3887"/>
              <a:ext cx="9" cy="2"/>
            </a:xfrm>
            <a:custGeom>
              <a:avLst/>
              <a:gdLst>
                <a:gd name="T0" fmla="*/ 0 w 9"/>
                <a:gd name="T1" fmla="*/ 1 h 2"/>
                <a:gd name="T2" fmla="*/ 1 w 9"/>
                <a:gd name="T3" fmla="*/ 1 h 2"/>
                <a:gd name="T4" fmla="*/ 1 w 9"/>
                <a:gd name="T5" fmla="*/ 1 h 2"/>
                <a:gd name="T6" fmla="*/ 1 w 9"/>
                <a:gd name="T7" fmla="*/ 1 h 2"/>
                <a:gd name="T8" fmla="*/ 1 w 9"/>
                <a:gd name="T9" fmla="*/ 1 h 2"/>
                <a:gd name="T10" fmla="*/ 1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1 w 9"/>
                <a:gd name="T17" fmla="*/ 1 h 2"/>
                <a:gd name="T18" fmla="*/ 2 w 9"/>
                <a:gd name="T19" fmla="*/ 1 h 2"/>
                <a:gd name="T20" fmla="*/ 2 w 9"/>
                <a:gd name="T21" fmla="*/ 1 h 2"/>
                <a:gd name="T22" fmla="*/ 2 w 9"/>
                <a:gd name="T23" fmla="*/ 2 h 2"/>
                <a:gd name="T24" fmla="*/ 2 w 9"/>
                <a:gd name="T25" fmla="*/ 2 h 2"/>
                <a:gd name="T26" fmla="*/ 3 w 9"/>
                <a:gd name="T27" fmla="*/ 1 h 2"/>
                <a:gd name="T28" fmla="*/ 3 w 9"/>
                <a:gd name="T29" fmla="*/ 1 h 2"/>
                <a:gd name="T30" fmla="*/ 3 w 9"/>
                <a:gd name="T31" fmla="*/ 1 h 2"/>
                <a:gd name="T32" fmla="*/ 3 w 9"/>
                <a:gd name="T33" fmla="*/ 1 h 2"/>
                <a:gd name="T34" fmla="*/ 3 w 9"/>
                <a:gd name="T35" fmla="*/ 1 h 2"/>
                <a:gd name="T36" fmla="*/ 4 w 9"/>
                <a:gd name="T37" fmla="*/ 1 h 2"/>
                <a:gd name="T38" fmla="*/ 4 w 9"/>
                <a:gd name="T39" fmla="*/ 0 h 2"/>
                <a:gd name="T40" fmla="*/ 4 w 9"/>
                <a:gd name="T41" fmla="*/ 1 h 2"/>
                <a:gd name="T42" fmla="*/ 4 w 9"/>
                <a:gd name="T43" fmla="*/ 1 h 2"/>
                <a:gd name="T44" fmla="*/ 4 w 9"/>
                <a:gd name="T45" fmla="*/ 1 h 2"/>
                <a:gd name="T46" fmla="*/ 4 w 9"/>
                <a:gd name="T47" fmla="*/ 1 h 2"/>
                <a:gd name="T48" fmla="*/ 4 w 9"/>
                <a:gd name="T49" fmla="*/ 1 h 2"/>
                <a:gd name="T50" fmla="*/ 5 w 9"/>
                <a:gd name="T51" fmla="*/ 1 h 2"/>
                <a:gd name="T52" fmla="*/ 5 w 9"/>
                <a:gd name="T53" fmla="*/ 1 h 2"/>
                <a:gd name="T54" fmla="*/ 5 w 9"/>
                <a:gd name="T55" fmla="*/ 1 h 2"/>
                <a:gd name="T56" fmla="*/ 5 w 9"/>
                <a:gd name="T57" fmla="*/ 1 h 2"/>
                <a:gd name="T58" fmla="*/ 5 w 9"/>
                <a:gd name="T59" fmla="*/ 1 h 2"/>
                <a:gd name="T60" fmla="*/ 6 w 9"/>
                <a:gd name="T61" fmla="*/ 1 h 2"/>
                <a:gd name="T62" fmla="*/ 6 w 9"/>
                <a:gd name="T63" fmla="*/ 1 h 2"/>
                <a:gd name="T64" fmla="*/ 6 w 9"/>
                <a:gd name="T65" fmla="*/ 2 h 2"/>
                <a:gd name="T66" fmla="*/ 6 w 9"/>
                <a:gd name="T67" fmla="*/ 2 h 2"/>
                <a:gd name="T68" fmla="*/ 6 w 9"/>
                <a:gd name="T69" fmla="*/ 2 h 2"/>
                <a:gd name="T70" fmla="*/ 6 w 9"/>
                <a:gd name="T71" fmla="*/ 2 h 2"/>
                <a:gd name="T72" fmla="*/ 7 w 9"/>
                <a:gd name="T73" fmla="*/ 1 h 2"/>
                <a:gd name="T74" fmla="*/ 7 w 9"/>
                <a:gd name="T75" fmla="*/ 1 h 2"/>
                <a:gd name="T76" fmla="*/ 7 w 9"/>
                <a:gd name="T77" fmla="*/ 1 h 2"/>
                <a:gd name="T78" fmla="*/ 7 w 9"/>
                <a:gd name="T79" fmla="*/ 1 h 2"/>
                <a:gd name="T80" fmla="*/ 7 w 9"/>
                <a:gd name="T81" fmla="*/ 1 h 2"/>
                <a:gd name="T82" fmla="*/ 7 w 9"/>
                <a:gd name="T83" fmla="*/ 1 h 2"/>
                <a:gd name="T84" fmla="*/ 8 w 9"/>
                <a:gd name="T85" fmla="*/ 1 h 2"/>
                <a:gd name="T86" fmla="*/ 8 w 9"/>
                <a:gd name="T87" fmla="*/ 1 h 2"/>
                <a:gd name="T88" fmla="*/ 8 w 9"/>
                <a:gd name="T89" fmla="*/ 1 h 2"/>
                <a:gd name="T90" fmla="*/ 8 w 9"/>
                <a:gd name="T91" fmla="*/ 1 h 2"/>
                <a:gd name="T92" fmla="*/ 9 w 9"/>
                <a:gd name="T93" fmla="*/ 1 h 2"/>
                <a:gd name="T94" fmla="*/ 9 w 9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8" name="Freeform 425"/>
            <p:cNvSpPr>
              <a:spLocks/>
            </p:cNvSpPr>
            <p:nvPr/>
          </p:nvSpPr>
          <p:spPr bwMode="auto">
            <a:xfrm>
              <a:off x="3727" y="3887"/>
              <a:ext cx="8" cy="2"/>
            </a:xfrm>
            <a:custGeom>
              <a:avLst/>
              <a:gdLst>
                <a:gd name="T0" fmla="*/ 0 w 8"/>
                <a:gd name="T1" fmla="*/ 1 h 2"/>
                <a:gd name="T2" fmla="*/ 0 w 8"/>
                <a:gd name="T3" fmla="*/ 1 h 2"/>
                <a:gd name="T4" fmla="*/ 0 w 8"/>
                <a:gd name="T5" fmla="*/ 1 h 2"/>
                <a:gd name="T6" fmla="*/ 0 w 8"/>
                <a:gd name="T7" fmla="*/ 1 h 2"/>
                <a:gd name="T8" fmla="*/ 0 w 8"/>
                <a:gd name="T9" fmla="*/ 1 h 2"/>
                <a:gd name="T10" fmla="*/ 0 w 8"/>
                <a:gd name="T11" fmla="*/ 1 h 2"/>
                <a:gd name="T12" fmla="*/ 0 w 8"/>
                <a:gd name="T13" fmla="*/ 0 h 2"/>
                <a:gd name="T14" fmla="*/ 1 w 8"/>
                <a:gd name="T15" fmla="*/ 0 h 2"/>
                <a:gd name="T16" fmla="*/ 1 w 8"/>
                <a:gd name="T17" fmla="*/ 1 h 2"/>
                <a:gd name="T18" fmla="*/ 1 w 8"/>
                <a:gd name="T19" fmla="*/ 1 h 2"/>
                <a:gd name="T20" fmla="*/ 1 w 8"/>
                <a:gd name="T21" fmla="*/ 1 h 2"/>
                <a:gd name="T22" fmla="*/ 1 w 8"/>
                <a:gd name="T23" fmla="*/ 1 h 2"/>
                <a:gd name="T24" fmla="*/ 2 w 8"/>
                <a:gd name="T25" fmla="*/ 1 h 2"/>
                <a:gd name="T26" fmla="*/ 2 w 8"/>
                <a:gd name="T27" fmla="*/ 1 h 2"/>
                <a:gd name="T28" fmla="*/ 2 w 8"/>
                <a:gd name="T29" fmla="*/ 1 h 2"/>
                <a:gd name="T30" fmla="*/ 2 w 8"/>
                <a:gd name="T31" fmla="*/ 1 h 2"/>
                <a:gd name="T32" fmla="*/ 2 w 8"/>
                <a:gd name="T33" fmla="*/ 1 h 2"/>
                <a:gd name="T34" fmla="*/ 2 w 8"/>
                <a:gd name="T35" fmla="*/ 1 h 2"/>
                <a:gd name="T36" fmla="*/ 2 w 8"/>
                <a:gd name="T37" fmla="*/ 1 h 2"/>
                <a:gd name="T38" fmla="*/ 3 w 8"/>
                <a:gd name="T39" fmla="*/ 1 h 2"/>
                <a:gd name="T40" fmla="*/ 3 w 8"/>
                <a:gd name="T41" fmla="*/ 1 h 2"/>
                <a:gd name="T42" fmla="*/ 3 w 8"/>
                <a:gd name="T43" fmla="*/ 1 h 2"/>
                <a:gd name="T44" fmla="*/ 3 w 8"/>
                <a:gd name="T45" fmla="*/ 1 h 2"/>
                <a:gd name="T46" fmla="*/ 3 w 8"/>
                <a:gd name="T47" fmla="*/ 1 h 2"/>
                <a:gd name="T48" fmla="*/ 4 w 8"/>
                <a:gd name="T49" fmla="*/ 1 h 2"/>
                <a:gd name="T50" fmla="*/ 4 w 8"/>
                <a:gd name="T51" fmla="*/ 1 h 2"/>
                <a:gd name="T52" fmla="*/ 4 w 8"/>
                <a:gd name="T53" fmla="*/ 1 h 2"/>
                <a:gd name="T54" fmla="*/ 4 w 8"/>
                <a:gd name="T55" fmla="*/ 1 h 2"/>
                <a:gd name="T56" fmla="*/ 4 w 8"/>
                <a:gd name="T57" fmla="*/ 1 h 2"/>
                <a:gd name="T58" fmla="*/ 5 w 8"/>
                <a:gd name="T59" fmla="*/ 1 h 2"/>
                <a:gd name="T60" fmla="*/ 5 w 8"/>
                <a:gd name="T61" fmla="*/ 1 h 2"/>
                <a:gd name="T62" fmla="*/ 5 w 8"/>
                <a:gd name="T63" fmla="*/ 1 h 2"/>
                <a:gd name="T64" fmla="*/ 5 w 8"/>
                <a:gd name="T65" fmla="*/ 1 h 2"/>
                <a:gd name="T66" fmla="*/ 5 w 8"/>
                <a:gd name="T67" fmla="*/ 1 h 2"/>
                <a:gd name="T68" fmla="*/ 5 w 8"/>
                <a:gd name="T69" fmla="*/ 2 h 2"/>
                <a:gd name="T70" fmla="*/ 6 w 8"/>
                <a:gd name="T71" fmla="*/ 1 h 2"/>
                <a:gd name="T72" fmla="*/ 6 w 8"/>
                <a:gd name="T73" fmla="*/ 1 h 2"/>
                <a:gd name="T74" fmla="*/ 6 w 8"/>
                <a:gd name="T75" fmla="*/ 1 h 2"/>
                <a:gd name="T76" fmla="*/ 7 w 8"/>
                <a:gd name="T77" fmla="*/ 1 h 2"/>
                <a:gd name="T78" fmla="*/ 7 w 8"/>
                <a:gd name="T79" fmla="*/ 1 h 2"/>
                <a:gd name="T80" fmla="*/ 7 w 8"/>
                <a:gd name="T81" fmla="*/ 1 h 2"/>
                <a:gd name="T82" fmla="*/ 7 w 8"/>
                <a:gd name="T83" fmla="*/ 1 h 2"/>
                <a:gd name="T84" fmla="*/ 7 w 8"/>
                <a:gd name="T85" fmla="*/ 0 h 2"/>
                <a:gd name="T86" fmla="*/ 7 w 8"/>
                <a:gd name="T87" fmla="*/ 0 h 2"/>
                <a:gd name="T88" fmla="*/ 7 w 8"/>
                <a:gd name="T89" fmla="*/ 1 h 2"/>
                <a:gd name="T90" fmla="*/ 7 w 8"/>
                <a:gd name="T91" fmla="*/ 1 h 2"/>
                <a:gd name="T92" fmla="*/ 7 w 8"/>
                <a:gd name="T93" fmla="*/ 1 h 2"/>
                <a:gd name="T94" fmla="*/ 8 w 8"/>
                <a:gd name="T95" fmla="*/ 1 h 2"/>
                <a:gd name="T96" fmla="*/ 8 w 8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4" name="Freeform 426"/>
            <p:cNvSpPr>
              <a:spLocks/>
            </p:cNvSpPr>
            <p:nvPr/>
          </p:nvSpPr>
          <p:spPr bwMode="auto">
            <a:xfrm>
              <a:off x="3735" y="3888"/>
              <a:ext cx="9" cy="1"/>
            </a:xfrm>
            <a:custGeom>
              <a:avLst/>
              <a:gdLst>
                <a:gd name="T0" fmla="*/ 0 w 9"/>
                <a:gd name="T1" fmla="*/ 0 h 1"/>
                <a:gd name="T2" fmla="*/ 0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2 w 9"/>
                <a:gd name="T17" fmla="*/ 0 h 1"/>
                <a:gd name="T18" fmla="*/ 2 w 9"/>
                <a:gd name="T19" fmla="*/ 0 h 1"/>
                <a:gd name="T20" fmla="*/ 2 w 9"/>
                <a:gd name="T21" fmla="*/ 0 h 1"/>
                <a:gd name="T22" fmla="*/ 2 w 9"/>
                <a:gd name="T23" fmla="*/ 0 h 1"/>
                <a:gd name="T24" fmla="*/ 2 w 9"/>
                <a:gd name="T25" fmla="*/ 1 h 1"/>
                <a:gd name="T26" fmla="*/ 2 w 9"/>
                <a:gd name="T27" fmla="*/ 1 h 1"/>
                <a:gd name="T28" fmla="*/ 2 w 9"/>
                <a:gd name="T29" fmla="*/ 0 h 1"/>
                <a:gd name="T30" fmla="*/ 3 w 9"/>
                <a:gd name="T31" fmla="*/ 0 h 1"/>
                <a:gd name="T32" fmla="*/ 3 w 9"/>
                <a:gd name="T33" fmla="*/ 0 h 1"/>
                <a:gd name="T34" fmla="*/ 3 w 9"/>
                <a:gd name="T35" fmla="*/ 1 h 1"/>
                <a:gd name="T36" fmla="*/ 3 w 9"/>
                <a:gd name="T37" fmla="*/ 1 h 1"/>
                <a:gd name="T38" fmla="*/ 3 w 9"/>
                <a:gd name="T39" fmla="*/ 1 h 1"/>
                <a:gd name="T40" fmla="*/ 4 w 9"/>
                <a:gd name="T41" fmla="*/ 0 h 1"/>
                <a:gd name="T42" fmla="*/ 4 w 9"/>
                <a:gd name="T43" fmla="*/ 0 h 1"/>
                <a:gd name="T44" fmla="*/ 4 w 9"/>
                <a:gd name="T45" fmla="*/ 0 h 1"/>
                <a:gd name="T46" fmla="*/ 4 w 9"/>
                <a:gd name="T47" fmla="*/ 0 h 1"/>
                <a:gd name="T48" fmla="*/ 4 w 9"/>
                <a:gd name="T49" fmla="*/ 0 h 1"/>
                <a:gd name="T50" fmla="*/ 4 w 9"/>
                <a:gd name="T51" fmla="*/ 0 h 1"/>
                <a:gd name="T52" fmla="*/ 5 w 9"/>
                <a:gd name="T53" fmla="*/ 0 h 1"/>
                <a:gd name="T54" fmla="*/ 5 w 9"/>
                <a:gd name="T55" fmla="*/ 0 h 1"/>
                <a:gd name="T56" fmla="*/ 5 w 9"/>
                <a:gd name="T57" fmla="*/ 0 h 1"/>
                <a:gd name="T58" fmla="*/ 5 w 9"/>
                <a:gd name="T59" fmla="*/ 0 h 1"/>
                <a:gd name="T60" fmla="*/ 5 w 9"/>
                <a:gd name="T61" fmla="*/ 0 h 1"/>
                <a:gd name="T62" fmla="*/ 5 w 9"/>
                <a:gd name="T63" fmla="*/ 0 h 1"/>
                <a:gd name="T64" fmla="*/ 6 w 9"/>
                <a:gd name="T65" fmla="*/ 0 h 1"/>
                <a:gd name="T66" fmla="*/ 6 w 9"/>
                <a:gd name="T67" fmla="*/ 0 h 1"/>
                <a:gd name="T68" fmla="*/ 6 w 9"/>
                <a:gd name="T69" fmla="*/ 0 h 1"/>
                <a:gd name="T70" fmla="*/ 7 w 9"/>
                <a:gd name="T71" fmla="*/ 1 h 1"/>
                <a:gd name="T72" fmla="*/ 7 w 9"/>
                <a:gd name="T73" fmla="*/ 1 h 1"/>
                <a:gd name="T74" fmla="*/ 7 w 9"/>
                <a:gd name="T75" fmla="*/ 1 h 1"/>
                <a:gd name="T76" fmla="*/ 7 w 9"/>
                <a:gd name="T77" fmla="*/ 1 h 1"/>
                <a:gd name="T78" fmla="*/ 7 w 9"/>
                <a:gd name="T79" fmla="*/ 0 h 1"/>
                <a:gd name="T80" fmla="*/ 7 w 9"/>
                <a:gd name="T81" fmla="*/ 0 h 1"/>
                <a:gd name="T82" fmla="*/ 7 w 9"/>
                <a:gd name="T83" fmla="*/ 0 h 1"/>
                <a:gd name="T84" fmla="*/ 8 w 9"/>
                <a:gd name="T85" fmla="*/ 0 h 1"/>
                <a:gd name="T86" fmla="*/ 8 w 9"/>
                <a:gd name="T87" fmla="*/ 0 h 1"/>
                <a:gd name="T88" fmla="*/ 8 w 9"/>
                <a:gd name="T89" fmla="*/ 0 h 1"/>
                <a:gd name="T90" fmla="*/ 8 w 9"/>
                <a:gd name="T91" fmla="*/ 0 h 1"/>
                <a:gd name="T92" fmla="*/ 8 w 9"/>
                <a:gd name="T93" fmla="*/ 0 h 1"/>
                <a:gd name="T94" fmla="*/ 9 w 9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0" name="Freeform 427"/>
            <p:cNvSpPr>
              <a:spLocks/>
            </p:cNvSpPr>
            <p:nvPr/>
          </p:nvSpPr>
          <p:spPr bwMode="auto">
            <a:xfrm>
              <a:off x="3744" y="3888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0 w 8"/>
                <a:gd name="T5" fmla="*/ 1 h 1"/>
                <a:gd name="T6" fmla="*/ 0 w 8"/>
                <a:gd name="T7" fmla="*/ 0 h 1"/>
                <a:gd name="T8" fmla="*/ 0 w 8"/>
                <a:gd name="T9" fmla="*/ 0 h 1"/>
                <a:gd name="T10" fmla="*/ 1 w 8"/>
                <a:gd name="T11" fmla="*/ 1 h 1"/>
                <a:gd name="T12" fmla="*/ 1 w 8"/>
                <a:gd name="T13" fmla="*/ 0 h 1"/>
                <a:gd name="T14" fmla="*/ 1 w 8"/>
                <a:gd name="T15" fmla="*/ 0 h 1"/>
                <a:gd name="T16" fmla="*/ 1 w 8"/>
                <a:gd name="T17" fmla="*/ 0 h 1"/>
                <a:gd name="T18" fmla="*/ 1 w 8"/>
                <a:gd name="T19" fmla="*/ 0 h 1"/>
                <a:gd name="T20" fmla="*/ 1 w 8"/>
                <a:gd name="T21" fmla="*/ 0 h 1"/>
                <a:gd name="T22" fmla="*/ 1 w 8"/>
                <a:gd name="T23" fmla="*/ 0 h 1"/>
                <a:gd name="T24" fmla="*/ 2 w 8"/>
                <a:gd name="T25" fmla="*/ 0 h 1"/>
                <a:gd name="T26" fmla="*/ 2 w 8"/>
                <a:gd name="T27" fmla="*/ 0 h 1"/>
                <a:gd name="T28" fmla="*/ 2 w 8"/>
                <a:gd name="T29" fmla="*/ 1 h 1"/>
                <a:gd name="T30" fmla="*/ 2 w 8"/>
                <a:gd name="T31" fmla="*/ 0 h 1"/>
                <a:gd name="T32" fmla="*/ 3 w 8"/>
                <a:gd name="T33" fmla="*/ 0 h 1"/>
                <a:gd name="T34" fmla="*/ 3 w 8"/>
                <a:gd name="T35" fmla="*/ 0 h 1"/>
                <a:gd name="T36" fmla="*/ 3 w 8"/>
                <a:gd name="T37" fmla="*/ 1 h 1"/>
                <a:gd name="T38" fmla="*/ 3 w 8"/>
                <a:gd name="T39" fmla="*/ 1 h 1"/>
                <a:gd name="T40" fmla="*/ 3 w 8"/>
                <a:gd name="T41" fmla="*/ 1 h 1"/>
                <a:gd name="T42" fmla="*/ 3 w 8"/>
                <a:gd name="T43" fmla="*/ 0 h 1"/>
                <a:gd name="T44" fmla="*/ 3 w 8"/>
                <a:gd name="T45" fmla="*/ 0 h 1"/>
                <a:gd name="T46" fmla="*/ 3 w 8"/>
                <a:gd name="T47" fmla="*/ 0 h 1"/>
                <a:gd name="T48" fmla="*/ 3 w 8"/>
                <a:gd name="T49" fmla="*/ 0 h 1"/>
                <a:gd name="T50" fmla="*/ 4 w 8"/>
                <a:gd name="T51" fmla="*/ 1 h 1"/>
                <a:gd name="T52" fmla="*/ 4 w 8"/>
                <a:gd name="T53" fmla="*/ 1 h 1"/>
                <a:gd name="T54" fmla="*/ 4 w 8"/>
                <a:gd name="T55" fmla="*/ 1 h 1"/>
                <a:gd name="T56" fmla="*/ 4 w 8"/>
                <a:gd name="T57" fmla="*/ 1 h 1"/>
                <a:gd name="T58" fmla="*/ 4 w 8"/>
                <a:gd name="T59" fmla="*/ 1 h 1"/>
                <a:gd name="T60" fmla="*/ 5 w 8"/>
                <a:gd name="T61" fmla="*/ 0 h 1"/>
                <a:gd name="T62" fmla="*/ 5 w 8"/>
                <a:gd name="T63" fmla="*/ 0 h 1"/>
                <a:gd name="T64" fmla="*/ 5 w 8"/>
                <a:gd name="T65" fmla="*/ 1 h 1"/>
                <a:gd name="T66" fmla="*/ 5 w 8"/>
                <a:gd name="T67" fmla="*/ 1 h 1"/>
                <a:gd name="T68" fmla="*/ 6 w 8"/>
                <a:gd name="T69" fmla="*/ 0 h 1"/>
                <a:gd name="T70" fmla="*/ 6 w 8"/>
                <a:gd name="T71" fmla="*/ 0 h 1"/>
                <a:gd name="T72" fmla="*/ 6 w 8"/>
                <a:gd name="T73" fmla="*/ 0 h 1"/>
                <a:gd name="T74" fmla="*/ 6 w 8"/>
                <a:gd name="T75" fmla="*/ 0 h 1"/>
                <a:gd name="T76" fmla="*/ 6 w 8"/>
                <a:gd name="T77" fmla="*/ 1 h 1"/>
                <a:gd name="T78" fmla="*/ 6 w 8"/>
                <a:gd name="T79" fmla="*/ 1 h 1"/>
                <a:gd name="T80" fmla="*/ 7 w 8"/>
                <a:gd name="T81" fmla="*/ 1 h 1"/>
                <a:gd name="T82" fmla="*/ 7 w 8"/>
                <a:gd name="T83" fmla="*/ 0 h 1"/>
                <a:gd name="T84" fmla="*/ 7 w 8"/>
                <a:gd name="T85" fmla="*/ 0 h 1"/>
                <a:gd name="T86" fmla="*/ 7 w 8"/>
                <a:gd name="T87" fmla="*/ 0 h 1"/>
                <a:gd name="T88" fmla="*/ 7 w 8"/>
                <a:gd name="T89" fmla="*/ 0 h 1"/>
                <a:gd name="T90" fmla="*/ 8 w 8"/>
                <a:gd name="T91" fmla="*/ 0 h 1"/>
                <a:gd name="T92" fmla="*/ 8 w 8"/>
                <a:gd name="T93" fmla="*/ 0 h 1"/>
                <a:gd name="T94" fmla="*/ 8 w 8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7" name="Freeform 428"/>
            <p:cNvSpPr>
              <a:spLocks/>
            </p:cNvSpPr>
            <p:nvPr/>
          </p:nvSpPr>
          <p:spPr bwMode="auto">
            <a:xfrm>
              <a:off x="3752" y="3887"/>
              <a:ext cx="8" cy="2"/>
            </a:xfrm>
            <a:custGeom>
              <a:avLst/>
              <a:gdLst>
                <a:gd name="T0" fmla="*/ 0 w 8"/>
                <a:gd name="T1" fmla="*/ 1 h 2"/>
                <a:gd name="T2" fmla="*/ 0 w 8"/>
                <a:gd name="T3" fmla="*/ 1 h 2"/>
                <a:gd name="T4" fmla="*/ 0 w 8"/>
                <a:gd name="T5" fmla="*/ 2 h 2"/>
                <a:gd name="T6" fmla="*/ 1 w 8"/>
                <a:gd name="T7" fmla="*/ 1 h 2"/>
                <a:gd name="T8" fmla="*/ 1 w 8"/>
                <a:gd name="T9" fmla="*/ 1 h 2"/>
                <a:gd name="T10" fmla="*/ 1 w 8"/>
                <a:gd name="T11" fmla="*/ 1 h 2"/>
                <a:gd name="T12" fmla="*/ 1 w 8"/>
                <a:gd name="T13" fmla="*/ 1 h 2"/>
                <a:gd name="T14" fmla="*/ 1 w 8"/>
                <a:gd name="T15" fmla="*/ 1 h 2"/>
                <a:gd name="T16" fmla="*/ 1 w 8"/>
                <a:gd name="T17" fmla="*/ 1 h 2"/>
                <a:gd name="T18" fmla="*/ 2 w 8"/>
                <a:gd name="T19" fmla="*/ 1 h 2"/>
                <a:gd name="T20" fmla="*/ 2 w 8"/>
                <a:gd name="T21" fmla="*/ 1 h 2"/>
                <a:gd name="T22" fmla="*/ 2 w 8"/>
                <a:gd name="T23" fmla="*/ 1 h 2"/>
                <a:gd name="T24" fmla="*/ 2 w 8"/>
                <a:gd name="T25" fmla="*/ 1 h 2"/>
                <a:gd name="T26" fmla="*/ 2 w 8"/>
                <a:gd name="T27" fmla="*/ 1 h 2"/>
                <a:gd name="T28" fmla="*/ 3 w 8"/>
                <a:gd name="T29" fmla="*/ 1 h 2"/>
                <a:gd name="T30" fmla="*/ 3 w 8"/>
                <a:gd name="T31" fmla="*/ 0 h 2"/>
                <a:gd name="T32" fmla="*/ 3 w 8"/>
                <a:gd name="T33" fmla="*/ 1 h 2"/>
                <a:gd name="T34" fmla="*/ 3 w 8"/>
                <a:gd name="T35" fmla="*/ 1 h 2"/>
                <a:gd name="T36" fmla="*/ 3 w 8"/>
                <a:gd name="T37" fmla="*/ 1 h 2"/>
                <a:gd name="T38" fmla="*/ 3 w 8"/>
                <a:gd name="T39" fmla="*/ 1 h 2"/>
                <a:gd name="T40" fmla="*/ 4 w 8"/>
                <a:gd name="T41" fmla="*/ 1 h 2"/>
                <a:gd name="T42" fmla="*/ 4 w 8"/>
                <a:gd name="T43" fmla="*/ 1 h 2"/>
                <a:gd name="T44" fmla="*/ 4 w 8"/>
                <a:gd name="T45" fmla="*/ 2 h 2"/>
                <a:gd name="T46" fmla="*/ 4 w 8"/>
                <a:gd name="T47" fmla="*/ 2 h 2"/>
                <a:gd name="T48" fmla="*/ 4 w 8"/>
                <a:gd name="T49" fmla="*/ 1 h 2"/>
                <a:gd name="T50" fmla="*/ 5 w 8"/>
                <a:gd name="T51" fmla="*/ 2 h 2"/>
                <a:gd name="T52" fmla="*/ 5 w 8"/>
                <a:gd name="T53" fmla="*/ 2 h 2"/>
                <a:gd name="T54" fmla="*/ 5 w 8"/>
                <a:gd name="T55" fmla="*/ 2 h 2"/>
                <a:gd name="T56" fmla="*/ 5 w 8"/>
                <a:gd name="T57" fmla="*/ 2 h 2"/>
                <a:gd name="T58" fmla="*/ 5 w 8"/>
                <a:gd name="T59" fmla="*/ 2 h 2"/>
                <a:gd name="T60" fmla="*/ 5 w 8"/>
                <a:gd name="T61" fmla="*/ 2 h 2"/>
                <a:gd name="T62" fmla="*/ 5 w 8"/>
                <a:gd name="T63" fmla="*/ 1 h 2"/>
                <a:gd name="T64" fmla="*/ 5 w 8"/>
                <a:gd name="T65" fmla="*/ 1 h 2"/>
                <a:gd name="T66" fmla="*/ 6 w 8"/>
                <a:gd name="T67" fmla="*/ 1 h 2"/>
                <a:gd name="T68" fmla="*/ 6 w 8"/>
                <a:gd name="T69" fmla="*/ 1 h 2"/>
                <a:gd name="T70" fmla="*/ 6 w 8"/>
                <a:gd name="T71" fmla="*/ 2 h 2"/>
                <a:gd name="T72" fmla="*/ 6 w 8"/>
                <a:gd name="T73" fmla="*/ 2 h 2"/>
                <a:gd name="T74" fmla="*/ 6 w 8"/>
                <a:gd name="T75" fmla="*/ 2 h 2"/>
                <a:gd name="T76" fmla="*/ 6 w 8"/>
                <a:gd name="T77" fmla="*/ 2 h 2"/>
                <a:gd name="T78" fmla="*/ 6 w 8"/>
                <a:gd name="T79" fmla="*/ 2 h 2"/>
                <a:gd name="T80" fmla="*/ 6 w 8"/>
                <a:gd name="T81" fmla="*/ 2 h 2"/>
                <a:gd name="T82" fmla="*/ 7 w 8"/>
                <a:gd name="T83" fmla="*/ 1 h 2"/>
                <a:gd name="T84" fmla="*/ 7 w 8"/>
                <a:gd name="T85" fmla="*/ 1 h 2"/>
                <a:gd name="T86" fmla="*/ 7 w 8"/>
                <a:gd name="T87" fmla="*/ 1 h 2"/>
                <a:gd name="T88" fmla="*/ 7 w 8"/>
                <a:gd name="T89" fmla="*/ 1 h 2"/>
                <a:gd name="T90" fmla="*/ 8 w 8"/>
                <a:gd name="T91" fmla="*/ 2 h 2"/>
                <a:gd name="T92" fmla="*/ 8 w 8"/>
                <a:gd name="T93" fmla="*/ 2 h 2"/>
                <a:gd name="T94" fmla="*/ 8 w 8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0" name="Freeform 429"/>
            <p:cNvSpPr>
              <a:spLocks/>
            </p:cNvSpPr>
            <p:nvPr/>
          </p:nvSpPr>
          <p:spPr bwMode="auto">
            <a:xfrm>
              <a:off x="3760" y="3888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0 w 8"/>
                <a:gd name="T5" fmla="*/ 0 h 1"/>
                <a:gd name="T6" fmla="*/ 0 w 8"/>
                <a:gd name="T7" fmla="*/ 0 h 1"/>
                <a:gd name="T8" fmla="*/ 1 w 8"/>
                <a:gd name="T9" fmla="*/ 0 h 1"/>
                <a:gd name="T10" fmla="*/ 1 w 8"/>
                <a:gd name="T11" fmla="*/ 0 h 1"/>
                <a:gd name="T12" fmla="*/ 1 w 8"/>
                <a:gd name="T13" fmla="*/ 0 h 1"/>
                <a:gd name="T14" fmla="*/ 1 w 8"/>
                <a:gd name="T15" fmla="*/ 0 h 1"/>
                <a:gd name="T16" fmla="*/ 2 w 8"/>
                <a:gd name="T17" fmla="*/ 0 h 1"/>
                <a:gd name="T18" fmla="*/ 2 w 8"/>
                <a:gd name="T19" fmla="*/ 0 h 1"/>
                <a:gd name="T20" fmla="*/ 2 w 8"/>
                <a:gd name="T21" fmla="*/ 0 h 1"/>
                <a:gd name="T22" fmla="*/ 2 w 8"/>
                <a:gd name="T23" fmla="*/ 0 h 1"/>
                <a:gd name="T24" fmla="*/ 2 w 8"/>
                <a:gd name="T25" fmla="*/ 1 h 1"/>
                <a:gd name="T26" fmla="*/ 2 w 8"/>
                <a:gd name="T27" fmla="*/ 1 h 1"/>
                <a:gd name="T28" fmla="*/ 2 w 8"/>
                <a:gd name="T29" fmla="*/ 1 h 1"/>
                <a:gd name="T30" fmla="*/ 2 w 8"/>
                <a:gd name="T31" fmla="*/ 0 h 1"/>
                <a:gd name="T32" fmla="*/ 2 w 8"/>
                <a:gd name="T33" fmla="*/ 0 h 1"/>
                <a:gd name="T34" fmla="*/ 2 w 8"/>
                <a:gd name="T35" fmla="*/ 0 h 1"/>
                <a:gd name="T36" fmla="*/ 3 w 8"/>
                <a:gd name="T37" fmla="*/ 0 h 1"/>
                <a:gd name="T38" fmla="*/ 3 w 8"/>
                <a:gd name="T39" fmla="*/ 0 h 1"/>
                <a:gd name="T40" fmla="*/ 3 w 8"/>
                <a:gd name="T41" fmla="*/ 0 h 1"/>
                <a:gd name="T42" fmla="*/ 3 w 8"/>
                <a:gd name="T43" fmla="*/ 0 h 1"/>
                <a:gd name="T44" fmla="*/ 3 w 8"/>
                <a:gd name="T45" fmla="*/ 0 h 1"/>
                <a:gd name="T46" fmla="*/ 4 w 8"/>
                <a:gd name="T47" fmla="*/ 0 h 1"/>
                <a:gd name="T48" fmla="*/ 4 w 8"/>
                <a:gd name="T49" fmla="*/ 0 h 1"/>
                <a:gd name="T50" fmla="*/ 4 w 8"/>
                <a:gd name="T51" fmla="*/ 1 h 1"/>
                <a:gd name="T52" fmla="*/ 4 w 8"/>
                <a:gd name="T53" fmla="*/ 1 h 1"/>
                <a:gd name="T54" fmla="*/ 4 w 8"/>
                <a:gd name="T55" fmla="*/ 0 h 1"/>
                <a:gd name="T56" fmla="*/ 5 w 8"/>
                <a:gd name="T57" fmla="*/ 0 h 1"/>
                <a:gd name="T58" fmla="*/ 5 w 8"/>
                <a:gd name="T59" fmla="*/ 0 h 1"/>
                <a:gd name="T60" fmla="*/ 5 w 8"/>
                <a:gd name="T61" fmla="*/ 1 h 1"/>
                <a:gd name="T62" fmla="*/ 5 w 8"/>
                <a:gd name="T63" fmla="*/ 1 h 1"/>
                <a:gd name="T64" fmla="*/ 5 w 8"/>
                <a:gd name="T65" fmla="*/ 1 h 1"/>
                <a:gd name="T66" fmla="*/ 5 w 8"/>
                <a:gd name="T67" fmla="*/ 0 h 1"/>
                <a:gd name="T68" fmla="*/ 6 w 8"/>
                <a:gd name="T69" fmla="*/ 0 h 1"/>
                <a:gd name="T70" fmla="*/ 6 w 8"/>
                <a:gd name="T71" fmla="*/ 0 h 1"/>
                <a:gd name="T72" fmla="*/ 6 w 8"/>
                <a:gd name="T73" fmla="*/ 0 h 1"/>
                <a:gd name="T74" fmla="*/ 6 w 8"/>
                <a:gd name="T75" fmla="*/ 0 h 1"/>
                <a:gd name="T76" fmla="*/ 7 w 8"/>
                <a:gd name="T77" fmla="*/ 0 h 1"/>
                <a:gd name="T78" fmla="*/ 7 w 8"/>
                <a:gd name="T79" fmla="*/ 0 h 1"/>
                <a:gd name="T80" fmla="*/ 7 w 8"/>
                <a:gd name="T81" fmla="*/ 0 h 1"/>
                <a:gd name="T82" fmla="*/ 7 w 8"/>
                <a:gd name="T83" fmla="*/ 0 h 1"/>
                <a:gd name="T84" fmla="*/ 7 w 8"/>
                <a:gd name="T85" fmla="*/ 0 h 1"/>
                <a:gd name="T86" fmla="*/ 7 w 8"/>
                <a:gd name="T87" fmla="*/ 0 h 1"/>
                <a:gd name="T88" fmla="*/ 7 w 8"/>
                <a:gd name="T89" fmla="*/ 1 h 1"/>
                <a:gd name="T90" fmla="*/ 7 w 8"/>
                <a:gd name="T91" fmla="*/ 1 h 1"/>
                <a:gd name="T92" fmla="*/ 7 w 8"/>
                <a:gd name="T93" fmla="*/ 1 h 1"/>
                <a:gd name="T94" fmla="*/ 8 w 8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5" name="Freeform 430"/>
            <p:cNvSpPr>
              <a:spLocks/>
            </p:cNvSpPr>
            <p:nvPr/>
          </p:nvSpPr>
          <p:spPr bwMode="auto">
            <a:xfrm>
              <a:off x="3768" y="3888"/>
              <a:ext cx="8" cy="1"/>
            </a:xfrm>
            <a:custGeom>
              <a:avLst/>
              <a:gdLst>
                <a:gd name="T0" fmla="*/ 0 w 8"/>
                <a:gd name="T1" fmla="*/ 1 h 1"/>
                <a:gd name="T2" fmla="*/ 0 w 8"/>
                <a:gd name="T3" fmla="*/ 1 h 1"/>
                <a:gd name="T4" fmla="*/ 1 w 8"/>
                <a:gd name="T5" fmla="*/ 0 h 1"/>
                <a:gd name="T6" fmla="*/ 1 w 8"/>
                <a:gd name="T7" fmla="*/ 0 h 1"/>
                <a:gd name="T8" fmla="*/ 1 w 8"/>
                <a:gd name="T9" fmla="*/ 0 h 1"/>
                <a:gd name="T10" fmla="*/ 1 w 8"/>
                <a:gd name="T11" fmla="*/ 0 h 1"/>
                <a:gd name="T12" fmla="*/ 1 w 8"/>
                <a:gd name="T13" fmla="*/ 0 h 1"/>
                <a:gd name="T14" fmla="*/ 1 w 8"/>
                <a:gd name="T15" fmla="*/ 0 h 1"/>
                <a:gd name="T16" fmla="*/ 2 w 8"/>
                <a:gd name="T17" fmla="*/ 1 h 1"/>
                <a:gd name="T18" fmla="*/ 2 w 8"/>
                <a:gd name="T19" fmla="*/ 1 h 1"/>
                <a:gd name="T20" fmla="*/ 2 w 8"/>
                <a:gd name="T21" fmla="*/ 0 h 1"/>
                <a:gd name="T22" fmla="*/ 2 w 8"/>
                <a:gd name="T23" fmla="*/ 0 h 1"/>
                <a:gd name="T24" fmla="*/ 2 w 8"/>
                <a:gd name="T25" fmla="*/ 0 h 1"/>
                <a:gd name="T26" fmla="*/ 2 w 8"/>
                <a:gd name="T27" fmla="*/ 0 h 1"/>
                <a:gd name="T28" fmla="*/ 2 w 8"/>
                <a:gd name="T29" fmla="*/ 0 h 1"/>
                <a:gd name="T30" fmla="*/ 2 w 8"/>
                <a:gd name="T31" fmla="*/ 0 h 1"/>
                <a:gd name="T32" fmla="*/ 3 w 8"/>
                <a:gd name="T33" fmla="*/ 0 h 1"/>
                <a:gd name="T34" fmla="*/ 3 w 8"/>
                <a:gd name="T35" fmla="*/ 0 h 1"/>
                <a:gd name="T36" fmla="*/ 3 w 8"/>
                <a:gd name="T37" fmla="*/ 1 h 1"/>
                <a:gd name="T38" fmla="*/ 3 w 8"/>
                <a:gd name="T39" fmla="*/ 0 h 1"/>
                <a:gd name="T40" fmla="*/ 4 w 8"/>
                <a:gd name="T41" fmla="*/ 0 h 1"/>
                <a:gd name="T42" fmla="*/ 4 w 8"/>
                <a:gd name="T43" fmla="*/ 0 h 1"/>
                <a:gd name="T44" fmla="*/ 4 w 8"/>
                <a:gd name="T45" fmla="*/ 0 h 1"/>
                <a:gd name="T46" fmla="*/ 4 w 8"/>
                <a:gd name="T47" fmla="*/ 0 h 1"/>
                <a:gd name="T48" fmla="*/ 4 w 8"/>
                <a:gd name="T49" fmla="*/ 0 h 1"/>
                <a:gd name="T50" fmla="*/ 5 w 8"/>
                <a:gd name="T51" fmla="*/ 0 h 1"/>
                <a:gd name="T52" fmla="*/ 5 w 8"/>
                <a:gd name="T53" fmla="*/ 0 h 1"/>
                <a:gd name="T54" fmla="*/ 5 w 8"/>
                <a:gd name="T55" fmla="*/ 0 h 1"/>
                <a:gd name="T56" fmla="*/ 5 w 8"/>
                <a:gd name="T57" fmla="*/ 1 h 1"/>
                <a:gd name="T58" fmla="*/ 5 w 8"/>
                <a:gd name="T59" fmla="*/ 1 h 1"/>
                <a:gd name="T60" fmla="*/ 5 w 8"/>
                <a:gd name="T61" fmla="*/ 0 h 1"/>
                <a:gd name="T62" fmla="*/ 6 w 8"/>
                <a:gd name="T63" fmla="*/ 0 h 1"/>
                <a:gd name="T64" fmla="*/ 6 w 8"/>
                <a:gd name="T65" fmla="*/ 0 h 1"/>
                <a:gd name="T66" fmla="*/ 6 w 8"/>
                <a:gd name="T67" fmla="*/ 0 h 1"/>
                <a:gd name="T68" fmla="*/ 6 w 8"/>
                <a:gd name="T69" fmla="*/ 0 h 1"/>
                <a:gd name="T70" fmla="*/ 7 w 8"/>
                <a:gd name="T71" fmla="*/ 0 h 1"/>
                <a:gd name="T72" fmla="*/ 7 w 8"/>
                <a:gd name="T73" fmla="*/ 0 h 1"/>
                <a:gd name="T74" fmla="*/ 7 w 8"/>
                <a:gd name="T75" fmla="*/ 0 h 1"/>
                <a:gd name="T76" fmla="*/ 7 w 8"/>
                <a:gd name="T77" fmla="*/ 0 h 1"/>
                <a:gd name="T78" fmla="*/ 7 w 8"/>
                <a:gd name="T79" fmla="*/ 1 h 1"/>
                <a:gd name="T80" fmla="*/ 7 w 8"/>
                <a:gd name="T81" fmla="*/ 1 h 1"/>
                <a:gd name="T82" fmla="*/ 7 w 8"/>
                <a:gd name="T83" fmla="*/ 0 h 1"/>
                <a:gd name="T84" fmla="*/ 7 w 8"/>
                <a:gd name="T85" fmla="*/ 0 h 1"/>
                <a:gd name="T86" fmla="*/ 7 w 8"/>
                <a:gd name="T87" fmla="*/ 0 h 1"/>
                <a:gd name="T88" fmla="*/ 7 w 8"/>
                <a:gd name="T89" fmla="*/ 1 h 1"/>
                <a:gd name="T90" fmla="*/ 7 w 8"/>
                <a:gd name="T91" fmla="*/ 1 h 1"/>
                <a:gd name="T92" fmla="*/ 8 w 8"/>
                <a:gd name="T93" fmla="*/ 0 h 1"/>
                <a:gd name="T94" fmla="*/ 8 w 8"/>
                <a:gd name="T95" fmla="*/ 1 h 1"/>
                <a:gd name="T96" fmla="*/ 8 w 8"/>
                <a:gd name="T9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0" name="Freeform 431"/>
            <p:cNvSpPr>
              <a:spLocks/>
            </p:cNvSpPr>
            <p:nvPr/>
          </p:nvSpPr>
          <p:spPr bwMode="auto">
            <a:xfrm>
              <a:off x="3776" y="3888"/>
              <a:ext cx="9" cy="1"/>
            </a:xfrm>
            <a:custGeom>
              <a:avLst/>
              <a:gdLst>
                <a:gd name="T0" fmla="*/ 1 w 9"/>
                <a:gd name="T1" fmla="*/ 1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2 w 9"/>
                <a:gd name="T11" fmla="*/ 0 h 1"/>
                <a:gd name="T12" fmla="*/ 2 w 9"/>
                <a:gd name="T13" fmla="*/ 0 h 1"/>
                <a:gd name="T14" fmla="*/ 2 w 9"/>
                <a:gd name="T15" fmla="*/ 0 h 1"/>
                <a:gd name="T16" fmla="*/ 2 w 9"/>
                <a:gd name="T17" fmla="*/ 0 h 1"/>
                <a:gd name="T18" fmla="*/ 2 w 9"/>
                <a:gd name="T19" fmla="*/ 0 h 1"/>
                <a:gd name="T20" fmla="*/ 2 w 9"/>
                <a:gd name="T21" fmla="*/ 0 h 1"/>
                <a:gd name="T22" fmla="*/ 2 w 9"/>
                <a:gd name="T23" fmla="*/ 0 h 1"/>
                <a:gd name="T24" fmla="*/ 3 w 9"/>
                <a:gd name="T25" fmla="*/ 1 h 1"/>
                <a:gd name="T26" fmla="*/ 3 w 9"/>
                <a:gd name="T27" fmla="*/ 1 h 1"/>
                <a:gd name="T28" fmla="*/ 3 w 9"/>
                <a:gd name="T29" fmla="*/ 0 h 1"/>
                <a:gd name="T30" fmla="*/ 3 w 9"/>
                <a:gd name="T31" fmla="*/ 0 h 1"/>
                <a:gd name="T32" fmla="*/ 4 w 9"/>
                <a:gd name="T33" fmla="*/ 0 h 1"/>
                <a:gd name="T34" fmla="*/ 4 w 9"/>
                <a:gd name="T35" fmla="*/ 0 h 1"/>
                <a:gd name="T36" fmla="*/ 4 w 9"/>
                <a:gd name="T37" fmla="*/ 0 h 1"/>
                <a:gd name="T38" fmla="*/ 4 w 9"/>
                <a:gd name="T39" fmla="*/ 0 h 1"/>
                <a:gd name="T40" fmla="*/ 4 w 9"/>
                <a:gd name="T41" fmla="*/ 0 h 1"/>
                <a:gd name="T42" fmla="*/ 4 w 9"/>
                <a:gd name="T43" fmla="*/ 1 h 1"/>
                <a:gd name="T44" fmla="*/ 4 w 9"/>
                <a:gd name="T45" fmla="*/ 1 h 1"/>
                <a:gd name="T46" fmla="*/ 5 w 9"/>
                <a:gd name="T47" fmla="*/ 0 h 1"/>
                <a:gd name="T48" fmla="*/ 5 w 9"/>
                <a:gd name="T49" fmla="*/ 0 h 1"/>
                <a:gd name="T50" fmla="*/ 5 w 9"/>
                <a:gd name="T51" fmla="*/ 0 h 1"/>
                <a:gd name="T52" fmla="*/ 5 w 9"/>
                <a:gd name="T53" fmla="*/ 1 h 1"/>
                <a:gd name="T54" fmla="*/ 6 w 9"/>
                <a:gd name="T55" fmla="*/ 0 h 1"/>
                <a:gd name="T56" fmla="*/ 6 w 9"/>
                <a:gd name="T57" fmla="*/ 0 h 1"/>
                <a:gd name="T58" fmla="*/ 6 w 9"/>
                <a:gd name="T59" fmla="*/ 0 h 1"/>
                <a:gd name="T60" fmla="*/ 6 w 9"/>
                <a:gd name="T61" fmla="*/ 0 h 1"/>
                <a:gd name="T62" fmla="*/ 6 w 9"/>
                <a:gd name="T63" fmla="*/ 0 h 1"/>
                <a:gd name="T64" fmla="*/ 6 w 9"/>
                <a:gd name="T65" fmla="*/ 0 h 1"/>
                <a:gd name="T66" fmla="*/ 6 w 9"/>
                <a:gd name="T67" fmla="*/ 0 h 1"/>
                <a:gd name="T68" fmla="*/ 6 w 9"/>
                <a:gd name="T69" fmla="*/ 0 h 1"/>
                <a:gd name="T70" fmla="*/ 6 w 9"/>
                <a:gd name="T71" fmla="*/ 1 h 1"/>
                <a:gd name="T72" fmla="*/ 7 w 9"/>
                <a:gd name="T73" fmla="*/ 0 h 1"/>
                <a:gd name="T74" fmla="*/ 7 w 9"/>
                <a:gd name="T75" fmla="*/ 0 h 1"/>
                <a:gd name="T76" fmla="*/ 7 w 9"/>
                <a:gd name="T77" fmla="*/ 0 h 1"/>
                <a:gd name="T78" fmla="*/ 7 w 9"/>
                <a:gd name="T79" fmla="*/ 0 h 1"/>
                <a:gd name="T80" fmla="*/ 7 w 9"/>
                <a:gd name="T81" fmla="*/ 0 h 1"/>
                <a:gd name="T82" fmla="*/ 8 w 9"/>
                <a:gd name="T83" fmla="*/ 1 h 1"/>
                <a:gd name="T84" fmla="*/ 8 w 9"/>
                <a:gd name="T85" fmla="*/ 0 h 1"/>
                <a:gd name="T86" fmla="*/ 8 w 9"/>
                <a:gd name="T87" fmla="*/ 0 h 1"/>
                <a:gd name="T88" fmla="*/ 8 w 9"/>
                <a:gd name="T89" fmla="*/ 0 h 1"/>
                <a:gd name="T90" fmla="*/ 8 w 9"/>
                <a:gd name="T91" fmla="*/ 1 h 1"/>
                <a:gd name="T92" fmla="*/ 8 w 9"/>
                <a:gd name="T93" fmla="*/ 1 h 1"/>
                <a:gd name="T94" fmla="*/ 9 w 9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5" name="Freeform 432"/>
            <p:cNvSpPr>
              <a:spLocks/>
            </p:cNvSpPr>
            <p:nvPr/>
          </p:nvSpPr>
          <p:spPr bwMode="auto">
            <a:xfrm>
              <a:off x="3785" y="3888"/>
              <a:ext cx="8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0 h 1"/>
                <a:gd name="T4" fmla="*/ 0 w 7"/>
                <a:gd name="T5" fmla="*/ 1 h 1"/>
                <a:gd name="T6" fmla="*/ 0 w 7"/>
                <a:gd name="T7" fmla="*/ 1 h 1"/>
                <a:gd name="T8" fmla="*/ 0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1 h 1"/>
                <a:gd name="T16" fmla="*/ 1 w 7"/>
                <a:gd name="T17" fmla="*/ 1 h 1"/>
                <a:gd name="T18" fmla="*/ 1 w 7"/>
                <a:gd name="T19" fmla="*/ 1 h 1"/>
                <a:gd name="T20" fmla="*/ 1 w 7"/>
                <a:gd name="T21" fmla="*/ 0 h 1"/>
                <a:gd name="T22" fmla="*/ 2 w 7"/>
                <a:gd name="T23" fmla="*/ 1 h 1"/>
                <a:gd name="T24" fmla="*/ 2 w 7"/>
                <a:gd name="T25" fmla="*/ 1 h 1"/>
                <a:gd name="T26" fmla="*/ 2 w 7"/>
                <a:gd name="T27" fmla="*/ 1 h 1"/>
                <a:gd name="T28" fmla="*/ 2 w 7"/>
                <a:gd name="T29" fmla="*/ 0 h 1"/>
                <a:gd name="T30" fmla="*/ 2 w 7"/>
                <a:gd name="T31" fmla="*/ 0 h 1"/>
                <a:gd name="T32" fmla="*/ 2 w 7"/>
                <a:gd name="T33" fmla="*/ 0 h 1"/>
                <a:gd name="T34" fmla="*/ 3 w 7"/>
                <a:gd name="T35" fmla="*/ 1 h 1"/>
                <a:gd name="T36" fmla="*/ 3 w 7"/>
                <a:gd name="T37" fmla="*/ 1 h 1"/>
                <a:gd name="T38" fmla="*/ 3 w 7"/>
                <a:gd name="T39" fmla="*/ 1 h 1"/>
                <a:gd name="T40" fmla="*/ 3 w 7"/>
                <a:gd name="T41" fmla="*/ 1 h 1"/>
                <a:gd name="T42" fmla="*/ 3 w 7"/>
                <a:gd name="T43" fmla="*/ 0 h 1"/>
                <a:gd name="T44" fmla="*/ 3 w 7"/>
                <a:gd name="T45" fmla="*/ 0 h 1"/>
                <a:gd name="T46" fmla="*/ 4 w 7"/>
                <a:gd name="T47" fmla="*/ 1 h 1"/>
                <a:gd name="T48" fmla="*/ 4 w 7"/>
                <a:gd name="T49" fmla="*/ 1 h 1"/>
                <a:gd name="T50" fmla="*/ 4 w 7"/>
                <a:gd name="T51" fmla="*/ 1 h 1"/>
                <a:gd name="T52" fmla="*/ 4 w 7"/>
                <a:gd name="T53" fmla="*/ 1 h 1"/>
                <a:gd name="T54" fmla="*/ 4 w 7"/>
                <a:gd name="T55" fmla="*/ 1 h 1"/>
                <a:gd name="T56" fmla="*/ 5 w 7"/>
                <a:gd name="T57" fmla="*/ 1 h 1"/>
                <a:gd name="T58" fmla="*/ 5 w 7"/>
                <a:gd name="T59" fmla="*/ 1 h 1"/>
                <a:gd name="T60" fmla="*/ 5 w 7"/>
                <a:gd name="T61" fmla="*/ 1 h 1"/>
                <a:gd name="T62" fmla="*/ 5 w 7"/>
                <a:gd name="T63" fmla="*/ 1 h 1"/>
                <a:gd name="T64" fmla="*/ 5 w 7"/>
                <a:gd name="T65" fmla="*/ 1 h 1"/>
                <a:gd name="T66" fmla="*/ 5 w 7"/>
                <a:gd name="T67" fmla="*/ 0 h 1"/>
                <a:gd name="T68" fmla="*/ 5 w 7"/>
                <a:gd name="T69" fmla="*/ 0 h 1"/>
                <a:gd name="T70" fmla="*/ 6 w 7"/>
                <a:gd name="T71" fmla="*/ 0 h 1"/>
                <a:gd name="T72" fmla="*/ 6 w 7"/>
                <a:gd name="T73" fmla="*/ 0 h 1"/>
                <a:gd name="T74" fmla="*/ 6 w 7"/>
                <a:gd name="T75" fmla="*/ 1 h 1"/>
                <a:gd name="T76" fmla="*/ 6 w 7"/>
                <a:gd name="T77" fmla="*/ 1 h 1"/>
                <a:gd name="T78" fmla="*/ 6 w 7"/>
                <a:gd name="T79" fmla="*/ 0 h 1"/>
                <a:gd name="T80" fmla="*/ 7 w 7"/>
                <a:gd name="T81" fmla="*/ 0 h 1"/>
                <a:gd name="T82" fmla="*/ 7 w 7"/>
                <a:gd name="T83" fmla="*/ 0 h 1"/>
                <a:gd name="T84" fmla="*/ 7 w 7"/>
                <a:gd name="T85" fmla="*/ 0 h 1"/>
                <a:gd name="T86" fmla="*/ 7 w 7"/>
                <a:gd name="T87" fmla="*/ 0 h 1"/>
                <a:gd name="T88" fmla="*/ 7 w 7"/>
                <a:gd name="T89" fmla="*/ 0 h 1"/>
                <a:gd name="T90" fmla="*/ 7 w 7"/>
                <a:gd name="T91" fmla="*/ 0 h 1"/>
                <a:gd name="T92" fmla="*/ 7 w 7"/>
                <a:gd name="T93" fmla="*/ 1 h 1"/>
                <a:gd name="T94" fmla="*/ 7 w 7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0" name="Freeform 433"/>
            <p:cNvSpPr>
              <a:spLocks/>
            </p:cNvSpPr>
            <p:nvPr/>
          </p:nvSpPr>
          <p:spPr bwMode="auto">
            <a:xfrm>
              <a:off x="3793" y="3888"/>
              <a:ext cx="8" cy="1"/>
            </a:xfrm>
            <a:custGeom>
              <a:avLst/>
              <a:gdLst>
                <a:gd name="T0" fmla="*/ 1 w 9"/>
                <a:gd name="T1" fmla="*/ 1 h 1"/>
                <a:gd name="T2" fmla="*/ 1 w 9"/>
                <a:gd name="T3" fmla="*/ 1 h 1"/>
                <a:gd name="T4" fmla="*/ 1 w 9"/>
                <a:gd name="T5" fmla="*/ 1 h 1"/>
                <a:gd name="T6" fmla="*/ 1 w 9"/>
                <a:gd name="T7" fmla="*/ 1 h 1"/>
                <a:gd name="T8" fmla="*/ 1 w 9"/>
                <a:gd name="T9" fmla="*/ 1 h 1"/>
                <a:gd name="T10" fmla="*/ 2 w 9"/>
                <a:gd name="T11" fmla="*/ 1 h 1"/>
                <a:gd name="T12" fmla="*/ 2 w 9"/>
                <a:gd name="T13" fmla="*/ 1 h 1"/>
                <a:gd name="T14" fmla="*/ 2 w 9"/>
                <a:gd name="T15" fmla="*/ 1 h 1"/>
                <a:gd name="T16" fmla="*/ 2 w 9"/>
                <a:gd name="T17" fmla="*/ 1 h 1"/>
                <a:gd name="T18" fmla="*/ 3 w 9"/>
                <a:gd name="T19" fmla="*/ 1 h 1"/>
                <a:gd name="T20" fmla="*/ 3 w 9"/>
                <a:gd name="T21" fmla="*/ 1 h 1"/>
                <a:gd name="T22" fmla="*/ 3 w 9"/>
                <a:gd name="T23" fmla="*/ 1 h 1"/>
                <a:gd name="T24" fmla="*/ 3 w 9"/>
                <a:gd name="T25" fmla="*/ 1 h 1"/>
                <a:gd name="T26" fmla="*/ 3 w 9"/>
                <a:gd name="T27" fmla="*/ 1 h 1"/>
                <a:gd name="T28" fmla="*/ 3 w 9"/>
                <a:gd name="T29" fmla="*/ 1 h 1"/>
                <a:gd name="T30" fmla="*/ 4 w 9"/>
                <a:gd name="T31" fmla="*/ 0 h 1"/>
                <a:gd name="T32" fmla="*/ 4 w 9"/>
                <a:gd name="T33" fmla="*/ 0 h 1"/>
                <a:gd name="T34" fmla="*/ 4 w 9"/>
                <a:gd name="T35" fmla="*/ 1 h 1"/>
                <a:gd name="T36" fmla="*/ 4 w 9"/>
                <a:gd name="T37" fmla="*/ 1 h 1"/>
                <a:gd name="T38" fmla="*/ 5 w 9"/>
                <a:gd name="T39" fmla="*/ 1 h 1"/>
                <a:gd name="T40" fmla="*/ 5 w 9"/>
                <a:gd name="T41" fmla="*/ 1 h 1"/>
                <a:gd name="T42" fmla="*/ 5 w 9"/>
                <a:gd name="T43" fmla="*/ 0 h 1"/>
                <a:gd name="T44" fmla="*/ 5 w 9"/>
                <a:gd name="T45" fmla="*/ 0 h 1"/>
                <a:gd name="T46" fmla="*/ 5 w 9"/>
                <a:gd name="T47" fmla="*/ 0 h 1"/>
                <a:gd name="T48" fmla="*/ 5 w 9"/>
                <a:gd name="T49" fmla="*/ 0 h 1"/>
                <a:gd name="T50" fmla="*/ 6 w 9"/>
                <a:gd name="T51" fmla="*/ 0 h 1"/>
                <a:gd name="T52" fmla="*/ 6 w 9"/>
                <a:gd name="T53" fmla="*/ 0 h 1"/>
                <a:gd name="T54" fmla="*/ 6 w 9"/>
                <a:gd name="T55" fmla="*/ 1 h 1"/>
                <a:gd name="T56" fmla="*/ 6 w 9"/>
                <a:gd name="T57" fmla="*/ 1 h 1"/>
                <a:gd name="T58" fmla="*/ 7 w 9"/>
                <a:gd name="T59" fmla="*/ 0 h 1"/>
                <a:gd name="T60" fmla="*/ 7 w 9"/>
                <a:gd name="T61" fmla="*/ 0 h 1"/>
                <a:gd name="T62" fmla="*/ 7 w 9"/>
                <a:gd name="T63" fmla="*/ 1 h 1"/>
                <a:gd name="T64" fmla="*/ 7 w 9"/>
                <a:gd name="T65" fmla="*/ 1 h 1"/>
                <a:gd name="T66" fmla="*/ 7 w 9"/>
                <a:gd name="T67" fmla="*/ 1 h 1"/>
                <a:gd name="T68" fmla="*/ 7 w 9"/>
                <a:gd name="T69" fmla="*/ 0 h 1"/>
                <a:gd name="T70" fmla="*/ 8 w 9"/>
                <a:gd name="T71" fmla="*/ 1 h 1"/>
                <a:gd name="T72" fmla="*/ 8 w 9"/>
                <a:gd name="T73" fmla="*/ 1 h 1"/>
                <a:gd name="T74" fmla="*/ 8 w 9"/>
                <a:gd name="T75" fmla="*/ 1 h 1"/>
                <a:gd name="T76" fmla="*/ 8 w 9"/>
                <a:gd name="T77" fmla="*/ 1 h 1"/>
                <a:gd name="T78" fmla="*/ 8 w 9"/>
                <a:gd name="T79" fmla="*/ 1 h 1"/>
                <a:gd name="T80" fmla="*/ 8 w 9"/>
                <a:gd name="T81" fmla="*/ 1 h 1"/>
                <a:gd name="T82" fmla="*/ 8 w 9"/>
                <a:gd name="T83" fmla="*/ 1 h 1"/>
                <a:gd name="T84" fmla="*/ 8 w 9"/>
                <a:gd name="T85" fmla="*/ 1 h 1"/>
                <a:gd name="T86" fmla="*/ 9 w 9"/>
                <a:gd name="T87" fmla="*/ 0 h 1"/>
                <a:gd name="T88" fmla="*/ 9 w 9"/>
                <a:gd name="T89" fmla="*/ 1 h 1"/>
                <a:gd name="T90" fmla="*/ 9 w 9"/>
                <a:gd name="T91" fmla="*/ 1 h 1"/>
                <a:gd name="T92" fmla="*/ 9 w 9"/>
                <a:gd name="T93" fmla="*/ 1 h 1"/>
                <a:gd name="T94" fmla="*/ 9 w 9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5" name="Freeform 434"/>
            <p:cNvSpPr>
              <a:spLocks/>
            </p:cNvSpPr>
            <p:nvPr/>
          </p:nvSpPr>
          <p:spPr bwMode="auto">
            <a:xfrm>
              <a:off x="3801" y="3888"/>
              <a:ext cx="9" cy="1"/>
            </a:xfrm>
            <a:custGeom>
              <a:avLst/>
              <a:gdLst>
                <a:gd name="T0" fmla="*/ 0 w 9"/>
                <a:gd name="T1" fmla="*/ 1 h 1"/>
                <a:gd name="T2" fmla="*/ 1 w 9"/>
                <a:gd name="T3" fmla="*/ 0 h 1"/>
                <a:gd name="T4" fmla="*/ 1 w 9"/>
                <a:gd name="T5" fmla="*/ 1 h 1"/>
                <a:gd name="T6" fmla="*/ 1 w 9"/>
                <a:gd name="T7" fmla="*/ 1 h 1"/>
                <a:gd name="T8" fmla="*/ 1 w 9"/>
                <a:gd name="T9" fmla="*/ 1 h 1"/>
                <a:gd name="T10" fmla="*/ 1 w 9"/>
                <a:gd name="T11" fmla="*/ 1 h 1"/>
                <a:gd name="T12" fmla="*/ 1 w 9"/>
                <a:gd name="T13" fmla="*/ 1 h 1"/>
                <a:gd name="T14" fmla="*/ 2 w 9"/>
                <a:gd name="T15" fmla="*/ 1 h 1"/>
                <a:gd name="T16" fmla="*/ 2 w 9"/>
                <a:gd name="T17" fmla="*/ 1 h 1"/>
                <a:gd name="T18" fmla="*/ 2 w 9"/>
                <a:gd name="T19" fmla="*/ 0 h 1"/>
                <a:gd name="T20" fmla="*/ 3 w 9"/>
                <a:gd name="T21" fmla="*/ 0 h 1"/>
                <a:gd name="T22" fmla="*/ 3 w 9"/>
                <a:gd name="T23" fmla="*/ 0 h 1"/>
                <a:gd name="T24" fmla="*/ 3 w 9"/>
                <a:gd name="T25" fmla="*/ 0 h 1"/>
                <a:gd name="T26" fmla="*/ 3 w 9"/>
                <a:gd name="T27" fmla="*/ 0 h 1"/>
                <a:gd name="T28" fmla="*/ 3 w 9"/>
                <a:gd name="T29" fmla="*/ 0 h 1"/>
                <a:gd name="T30" fmla="*/ 3 w 9"/>
                <a:gd name="T31" fmla="*/ 0 h 1"/>
                <a:gd name="T32" fmla="*/ 3 w 9"/>
                <a:gd name="T33" fmla="*/ 1 h 1"/>
                <a:gd name="T34" fmla="*/ 3 w 9"/>
                <a:gd name="T35" fmla="*/ 1 h 1"/>
                <a:gd name="T36" fmla="*/ 4 w 9"/>
                <a:gd name="T37" fmla="*/ 1 h 1"/>
                <a:gd name="T38" fmla="*/ 4 w 9"/>
                <a:gd name="T39" fmla="*/ 1 h 1"/>
                <a:gd name="T40" fmla="*/ 4 w 9"/>
                <a:gd name="T41" fmla="*/ 1 h 1"/>
                <a:gd name="T42" fmla="*/ 4 w 9"/>
                <a:gd name="T43" fmla="*/ 1 h 1"/>
                <a:gd name="T44" fmla="*/ 4 w 9"/>
                <a:gd name="T45" fmla="*/ 1 h 1"/>
                <a:gd name="T46" fmla="*/ 4 w 9"/>
                <a:gd name="T47" fmla="*/ 1 h 1"/>
                <a:gd name="T48" fmla="*/ 4 w 9"/>
                <a:gd name="T49" fmla="*/ 1 h 1"/>
                <a:gd name="T50" fmla="*/ 5 w 9"/>
                <a:gd name="T51" fmla="*/ 1 h 1"/>
                <a:gd name="T52" fmla="*/ 5 w 9"/>
                <a:gd name="T53" fmla="*/ 1 h 1"/>
                <a:gd name="T54" fmla="*/ 5 w 9"/>
                <a:gd name="T55" fmla="*/ 1 h 1"/>
                <a:gd name="T56" fmla="*/ 5 w 9"/>
                <a:gd name="T57" fmla="*/ 1 h 1"/>
                <a:gd name="T58" fmla="*/ 5 w 9"/>
                <a:gd name="T59" fmla="*/ 1 h 1"/>
                <a:gd name="T60" fmla="*/ 6 w 9"/>
                <a:gd name="T61" fmla="*/ 0 h 1"/>
                <a:gd name="T62" fmla="*/ 6 w 9"/>
                <a:gd name="T63" fmla="*/ 0 h 1"/>
                <a:gd name="T64" fmla="*/ 6 w 9"/>
                <a:gd name="T65" fmla="*/ 0 h 1"/>
                <a:gd name="T66" fmla="*/ 6 w 9"/>
                <a:gd name="T67" fmla="*/ 1 h 1"/>
                <a:gd name="T68" fmla="*/ 6 w 9"/>
                <a:gd name="T69" fmla="*/ 1 h 1"/>
                <a:gd name="T70" fmla="*/ 6 w 9"/>
                <a:gd name="T71" fmla="*/ 1 h 1"/>
                <a:gd name="T72" fmla="*/ 6 w 9"/>
                <a:gd name="T73" fmla="*/ 0 h 1"/>
                <a:gd name="T74" fmla="*/ 6 w 9"/>
                <a:gd name="T75" fmla="*/ 1 h 1"/>
                <a:gd name="T76" fmla="*/ 7 w 9"/>
                <a:gd name="T77" fmla="*/ 1 h 1"/>
                <a:gd name="T78" fmla="*/ 7 w 9"/>
                <a:gd name="T79" fmla="*/ 1 h 1"/>
                <a:gd name="T80" fmla="*/ 7 w 9"/>
                <a:gd name="T81" fmla="*/ 1 h 1"/>
                <a:gd name="T82" fmla="*/ 7 w 9"/>
                <a:gd name="T83" fmla="*/ 0 h 1"/>
                <a:gd name="T84" fmla="*/ 8 w 9"/>
                <a:gd name="T85" fmla="*/ 0 h 1"/>
                <a:gd name="T86" fmla="*/ 8 w 9"/>
                <a:gd name="T87" fmla="*/ 0 h 1"/>
                <a:gd name="T88" fmla="*/ 8 w 9"/>
                <a:gd name="T89" fmla="*/ 1 h 1"/>
                <a:gd name="T90" fmla="*/ 8 w 9"/>
                <a:gd name="T91" fmla="*/ 1 h 1"/>
                <a:gd name="T92" fmla="*/ 8 w 9"/>
                <a:gd name="T93" fmla="*/ 1 h 1"/>
                <a:gd name="T94" fmla="*/ 9 w 9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5" name="Freeform 435"/>
            <p:cNvSpPr>
              <a:spLocks/>
            </p:cNvSpPr>
            <p:nvPr/>
          </p:nvSpPr>
          <p:spPr bwMode="auto">
            <a:xfrm>
              <a:off x="3810" y="3888"/>
              <a:ext cx="7" cy="1"/>
            </a:xfrm>
            <a:custGeom>
              <a:avLst/>
              <a:gdLst>
                <a:gd name="T0" fmla="*/ 0 w 7"/>
                <a:gd name="T1" fmla="*/ 1 h 1"/>
                <a:gd name="T2" fmla="*/ 0 w 7"/>
                <a:gd name="T3" fmla="*/ 1 h 1"/>
                <a:gd name="T4" fmla="*/ 0 w 7"/>
                <a:gd name="T5" fmla="*/ 0 h 1"/>
                <a:gd name="T6" fmla="*/ 0 w 7"/>
                <a:gd name="T7" fmla="*/ 0 h 1"/>
                <a:gd name="T8" fmla="*/ 0 w 7"/>
                <a:gd name="T9" fmla="*/ 1 h 1"/>
                <a:gd name="T10" fmla="*/ 0 w 7"/>
                <a:gd name="T11" fmla="*/ 1 h 1"/>
                <a:gd name="T12" fmla="*/ 0 w 7"/>
                <a:gd name="T13" fmla="*/ 1 h 1"/>
                <a:gd name="T14" fmla="*/ 0 w 7"/>
                <a:gd name="T15" fmla="*/ 1 h 1"/>
                <a:gd name="T16" fmla="*/ 1 w 7"/>
                <a:gd name="T17" fmla="*/ 1 h 1"/>
                <a:gd name="T18" fmla="*/ 1 w 7"/>
                <a:gd name="T19" fmla="*/ 1 h 1"/>
                <a:gd name="T20" fmla="*/ 2 w 7"/>
                <a:gd name="T21" fmla="*/ 0 h 1"/>
                <a:gd name="T22" fmla="*/ 2 w 7"/>
                <a:gd name="T23" fmla="*/ 0 h 1"/>
                <a:gd name="T24" fmla="*/ 2 w 7"/>
                <a:gd name="T25" fmla="*/ 0 h 1"/>
                <a:gd name="T26" fmla="*/ 2 w 7"/>
                <a:gd name="T27" fmla="*/ 0 h 1"/>
                <a:gd name="T28" fmla="*/ 2 w 7"/>
                <a:gd name="T29" fmla="*/ 0 h 1"/>
                <a:gd name="T30" fmla="*/ 2 w 7"/>
                <a:gd name="T31" fmla="*/ 1 h 1"/>
                <a:gd name="T32" fmla="*/ 2 w 7"/>
                <a:gd name="T33" fmla="*/ 1 h 1"/>
                <a:gd name="T34" fmla="*/ 3 w 7"/>
                <a:gd name="T35" fmla="*/ 1 h 1"/>
                <a:gd name="T36" fmla="*/ 3 w 7"/>
                <a:gd name="T37" fmla="*/ 1 h 1"/>
                <a:gd name="T38" fmla="*/ 3 w 7"/>
                <a:gd name="T39" fmla="*/ 1 h 1"/>
                <a:gd name="T40" fmla="*/ 3 w 7"/>
                <a:gd name="T41" fmla="*/ 1 h 1"/>
                <a:gd name="T42" fmla="*/ 3 w 7"/>
                <a:gd name="T43" fmla="*/ 1 h 1"/>
                <a:gd name="T44" fmla="*/ 3 w 7"/>
                <a:gd name="T45" fmla="*/ 1 h 1"/>
                <a:gd name="T46" fmla="*/ 3 w 7"/>
                <a:gd name="T47" fmla="*/ 1 h 1"/>
                <a:gd name="T48" fmla="*/ 4 w 7"/>
                <a:gd name="T49" fmla="*/ 0 h 1"/>
                <a:gd name="T50" fmla="*/ 4 w 7"/>
                <a:gd name="T51" fmla="*/ 0 h 1"/>
                <a:gd name="T52" fmla="*/ 4 w 7"/>
                <a:gd name="T53" fmla="*/ 1 h 1"/>
                <a:gd name="T54" fmla="*/ 4 w 7"/>
                <a:gd name="T55" fmla="*/ 1 h 1"/>
                <a:gd name="T56" fmla="*/ 4 w 7"/>
                <a:gd name="T57" fmla="*/ 1 h 1"/>
                <a:gd name="T58" fmla="*/ 4 w 7"/>
                <a:gd name="T59" fmla="*/ 1 h 1"/>
                <a:gd name="T60" fmla="*/ 4 w 7"/>
                <a:gd name="T61" fmla="*/ 1 h 1"/>
                <a:gd name="T62" fmla="*/ 5 w 7"/>
                <a:gd name="T63" fmla="*/ 1 h 1"/>
                <a:gd name="T64" fmla="*/ 5 w 7"/>
                <a:gd name="T65" fmla="*/ 1 h 1"/>
                <a:gd name="T66" fmla="*/ 5 w 7"/>
                <a:gd name="T67" fmla="*/ 1 h 1"/>
                <a:gd name="T68" fmla="*/ 5 w 7"/>
                <a:gd name="T69" fmla="*/ 1 h 1"/>
                <a:gd name="T70" fmla="*/ 5 w 7"/>
                <a:gd name="T71" fmla="*/ 0 h 1"/>
                <a:gd name="T72" fmla="*/ 5 w 7"/>
                <a:gd name="T73" fmla="*/ 1 h 1"/>
                <a:gd name="T74" fmla="*/ 5 w 7"/>
                <a:gd name="T75" fmla="*/ 1 h 1"/>
                <a:gd name="T76" fmla="*/ 5 w 7"/>
                <a:gd name="T77" fmla="*/ 1 h 1"/>
                <a:gd name="T78" fmla="*/ 6 w 7"/>
                <a:gd name="T79" fmla="*/ 0 h 1"/>
                <a:gd name="T80" fmla="*/ 6 w 7"/>
                <a:gd name="T81" fmla="*/ 0 h 1"/>
                <a:gd name="T82" fmla="*/ 6 w 7"/>
                <a:gd name="T83" fmla="*/ 1 h 1"/>
                <a:gd name="T84" fmla="*/ 6 w 7"/>
                <a:gd name="T85" fmla="*/ 1 h 1"/>
                <a:gd name="T86" fmla="*/ 6 w 7"/>
                <a:gd name="T87" fmla="*/ 1 h 1"/>
                <a:gd name="T88" fmla="*/ 7 w 7"/>
                <a:gd name="T89" fmla="*/ 1 h 1"/>
                <a:gd name="T90" fmla="*/ 7 w 7"/>
                <a:gd name="T91" fmla="*/ 1 h 1"/>
                <a:gd name="T92" fmla="*/ 7 w 7"/>
                <a:gd name="T93" fmla="*/ 1 h 1"/>
                <a:gd name="T94" fmla="*/ 7 w 7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7" name="Freeform 436"/>
            <p:cNvSpPr>
              <a:spLocks/>
            </p:cNvSpPr>
            <p:nvPr/>
          </p:nvSpPr>
          <p:spPr bwMode="auto">
            <a:xfrm>
              <a:off x="3817" y="3888"/>
              <a:ext cx="8" cy="1"/>
            </a:xfrm>
            <a:custGeom>
              <a:avLst/>
              <a:gdLst>
                <a:gd name="T0" fmla="*/ 0 w 8"/>
                <a:gd name="T1" fmla="*/ 1 h 1"/>
                <a:gd name="T2" fmla="*/ 0 w 8"/>
                <a:gd name="T3" fmla="*/ 1 h 1"/>
                <a:gd name="T4" fmla="*/ 0 w 8"/>
                <a:gd name="T5" fmla="*/ 1 h 1"/>
                <a:gd name="T6" fmla="*/ 1 w 8"/>
                <a:gd name="T7" fmla="*/ 1 h 1"/>
                <a:gd name="T8" fmla="*/ 1 w 8"/>
                <a:gd name="T9" fmla="*/ 1 h 1"/>
                <a:gd name="T10" fmla="*/ 1 w 8"/>
                <a:gd name="T11" fmla="*/ 0 h 1"/>
                <a:gd name="T12" fmla="*/ 1 w 8"/>
                <a:gd name="T13" fmla="*/ 0 h 1"/>
                <a:gd name="T14" fmla="*/ 1 w 8"/>
                <a:gd name="T15" fmla="*/ 1 h 1"/>
                <a:gd name="T16" fmla="*/ 1 w 8"/>
                <a:gd name="T17" fmla="*/ 1 h 1"/>
                <a:gd name="T18" fmla="*/ 1 w 8"/>
                <a:gd name="T19" fmla="*/ 1 h 1"/>
                <a:gd name="T20" fmla="*/ 1 w 8"/>
                <a:gd name="T21" fmla="*/ 1 h 1"/>
                <a:gd name="T22" fmla="*/ 2 w 8"/>
                <a:gd name="T23" fmla="*/ 1 h 1"/>
                <a:gd name="T24" fmla="*/ 2 w 8"/>
                <a:gd name="T25" fmla="*/ 1 h 1"/>
                <a:gd name="T26" fmla="*/ 2 w 8"/>
                <a:gd name="T27" fmla="*/ 1 h 1"/>
                <a:gd name="T28" fmla="*/ 2 w 8"/>
                <a:gd name="T29" fmla="*/ 1 h 1"/>
                <a:gd name="T30" fmla="*/ 3 w 8"/>
                <a:gd name="T31" fmla="*/ 1 h 1"/>
                <a:gd name="T32" fmla="*/ 3 w 8"/>
                <a:gd name="T33" fmla="*/ 1 h 1"/>
                <a:gd name="T34" fmla="*/ 3 w 8"/>
                <a:gd name="T35" fmla="*/ 1 h 1"/>
                <a:gd name="T36" fmla="*/ 3 w 8"/>
                <a:gd name="T37" fmla="*/ 1 h 1"/>
                <a:gd name="T38" fmla="*/ 3 w 8"/>
                <a:gd name="T39" fmla="*/ 1 h 1"/>
                <a:gd name="T40" fmla="*/ 4 w 8"/>
                <a:gd name="T41" fmla="*/ 1 h 1"/>
                <a:gd name="T42" fmla="*/ 4 w 8"/>
                <a:gd name="T43" fmla="*/ 1 h 1"/>
                <a:gd name="T44" fmla="*/ 4 w 8"/>
                <a:gd name="T45" fmla="*/ 1 h 1"/>
                <a:gd name="T46" fmla="*/ 4 w 8"/>
                <a:gd name="T47" fmla="*/ 1 h 1"/>
                <a:gd name="T48" fmla="*/ 4 w 8"/>
                <a:gd name="T49" fmla="*/ 1 h 1"/>
                <a:gd name="T50" fmla="*/ 5 w 8"/>
                <a:gd name="T51" fmla="*/ 0 h 1"/>
                <a:gd name="T52" fmla="*/ 5 w 8"/>
                <a:gd name="T53" fmla="*/ 0 h 1"/>
                <a:gd name="T54" fmla="*/ 5 w 8"/>
                <a:gd name="T55" fmla="*/ 0 h 1"/>
                <a:gd name="T56" fmla="*/ 5 w 8"/>
                <a:gd name="T57" fmla="*/ 1 h 1"/>
                <a:gd name="T58" fmla="*/ 6 w 8"/>
                <a:gd name="T59" fmla="*/ 0 h 1"/>
                <a:gd name="T60" fmla="*/ 6 w 8"/>
                <a:gd name="T61" fmla="*/ 0 h 1"/>
                <a:gd name="T62" fmla="*/ 6 w 8"/>
                <a:gd name="T63" fmla="*/ 1 h 1"/>
                <a:gd name="T64" fmla="*/ 6 w 8"/>
                <a:gd name="T65" fmla="*/ 1 h 1"/>
                <a:gd name="T66" fmla="*/ 6 w 8"/>
                <a:gd name="T67" fmla="*/ 1 h 1"/>
                <a:gd name="T68" fmla="*/ 6 w 8"/>
                <a:gd name="T69" fmla="*/ 1 h 1"/>
                <a:gd name="T70" fmla="*/ 6 w 8"/>
                <a:gd name="T71" fmla="*/ 1 h 1"/>
                <a:gd name="T72" fmla="*/ 6 w 8"/>
                <a:gd name="T73" fmla="*/ 1 h 1"/>
                <a:gd name="T74" fmla="*/ 6 w 8"/>
                <a:gd name="T75" fmla="*/ 1 h 1"/>
                <a:gd name="T76" fmla="*/ 6 w 8"/>
                <a:gd name="T77" fmla="*/ 1 h 1"/>
                <a:gd name="T78" fmla="*/ 7 w 8"/>
                <a:gd name="T79" fmla="*/ 1 h 1"/>
                <a:gd name="T80" fmla="*/ 7 w 8"/>
                <a:gd name="T81" fmla="*/ 1 h 1"/>
                <a:gd name="T82" fmla="*/ 7 w 8"/>
                <a:gd name="T83" fmla="*/ 0 h 1"/>
                <a:gd name="T84" fmla="*/ 8 w 8"/>
                <a:gd name="T85" fmla="*/ 0 h 1"/>
                <a:gd name="T86" fmla="*/ 8 w 8"/>
                <a:gd name="T87" fmla="*/ 0 h 1"/>
                <a:gd name="T88" fmla="*/ 8 w 8"/>
                <a:gd name="T89" fmla="*/ 1 h 1"/>
                <a:gd name="T90" fmla="*/ 8 w 8"/>
                <a:gd name="T91" fmla="*/ 1 h 1"/>
                <a:gd name="T92" fmla="*/ 8 w 8"/>
                <a:gd name="T93" fmla="*/ 1 h 1"/>
                <a:gd name="T94" fmla="*/ 8 w 8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8" name="Freeform 437"/>
            <p:cNvSpPr>
              <a:spLocks/>
            </p:cNvSpPr>
            <p:nvPr/>
          </p:nvSpPr>
          <p:spPr bwMode="auto">
            <a:xfrm>
              <a:off x="3825" y="3888"/>
              <a:ext cx="9" cy="1"/>
            </a:xfrm>
            <a:custGeom>
              <a:avLst/>
              <a:gdLst>
                <a:gd name="T0" fmla="*/ 0 w 9"/>
                <a:gd name="T1" fmla="*/ 0 h 1"/>
                <a:gd name="T2" fmla="*/ 0 w 9"/>
                <a:gd name="T3" fmla="*/ 0 h 1"/>
                <a:gd name="T4" fmla="*/ 1 w 9"/>
                <a:gd name="T5" fmla="*/ 1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2 w 9"/>
                <a:gd name="T15" fmla="*/ 0 h 1"/>
                <a:gd name="T16" fmla="*/ 2 w 9"/>
                <a:gd name="T17" fmla="*/ 0 h 1"/>
                <a:gd name="T18" fmla="*/ 2 w 9"/>
                <a:gd name="T19" fmla="*/ 0 h 1"/>
                <a:gd name="T20" fmla="*/ 2 w 9"/>
                <a:gd name="T21" fmla="*/ 0 h 1"/>
                <a:gd name="T22" fmla="*/ 3 w 9"/>
                <a:gd name="T23" fmla="*/ 1 h 1"/>
                <a:gd name="T24" fmla="*/ 3 w 9"/>
                <a:gd name="T25" fmla="*/ 1 h 1"/>
                <a:gd name="T26" fmla="*/ 3 w 9"/>
                <a:gd name="T27" fmla="*/ 1 h 1"/>
                <a:gd name="T28" fmla="*/ 3 w 9"/>
                <a:gd name="T29" fmla="*/ 1 h 1"/>
                <a:gd name="T30" fmla="*/ 3 w 9"/>
                <a:gd name="T31" fmla="*/ 1 h 1"/>
                <a:gd name="T32" fmla="*/ 3 w 9"/>
                <a:gd name="T33" fmla="*/ 1 h 1"/>
                <a:gd name="T34" fmla="*/ 3 w 9"/>
                <a:gd name="T35" fmla="*/ 0 h 1"/>
                <a:gd name="T36" fmla="*/ 3 w 9"/>
                <a:gd name="T37" fmla="*/ 0 h 1"/>
                <a:gd name="T38" fmla="*/ 3 w 9"/>
                <a:gd name="T39" fmla="*/ 1 h 1"/>
                <a:gd name="T40" fmla="*/ 4 w 9"/>
                <a:gd name="T41" fmla="*/ 1 h 1"/>
                <a:gd name="T42" fmla="*/ 4 w 9"/>
                <a:gd name="T43" fmla="*/ 1 h 1"/>
                <a:gd name="T44" fmla="*/ 4 w 9"/>
                <a:gd name="T45" fmla="*/ 1 h 1"/>
                <a:gd name="T46" fmla="*/ 4 w 9"/>
                <a:gd name="T47" fmla="*/ 1 h 1"/>
                <a:gd name="T48" fmla="*/ 5 w 9"/>
                <a:gd name="T49" fmla="*/ 1 h 1"/>
                <a:gd name="T50" fmla="*/ 5 w 9"/>
                <a:gd name="T51" fmla="*/ 0 h 1"/>
                <a:gd name="T52" fmla="*/ 5 w 9"/>
                <a:gd name="T53" fmla="*/ 0 h 1"/>
                <a:gd name="T54" fmla="*/ 5 w 9"/>
                <a:gd name="T55" fmla="*/ 1 h 1"/>
                <a:gd name="T56" fmla="*/ 5 w 9"/>
                <a:gd name="T57" fmla="*/ 1 h 1"/>
                <a:gd name="T58" fmla="*/ 5 w 9"/>
                <a:gd name="T59" fmla="*/ 1 h 1"/>
                <a:gd name="T60" fmla="*/ 5 w 9"/>
                <a:gd name="T61" fmla="*/ 1 h 1"/>
                <a:gd name="T62" fmla="*/ 5 w 9"/>
                <a:gd name="T63" fmla="*/ 1 h 1"/>
                <a:gd name="T64" fmla="*/ 5 w 9"/>
                <a:gd name="T65" fmla="*/ 0 h 1"/>
                <a:gd name="T66" fmla="*/ 6 w 9"/>
                <a:gd name="T67" fmla="*/ 0 h 1"/>
                <a:gd name="T68" fmla="*/ 6 w 9"/>
                <a:gd name="T69" fmla="*/ 0 h 1"/>
                <a:gd name="T70" fmla="*/ 6 w 9"/>
                <a:gd name="T71" fmla="*/ 0 h 1"/>
                <a:gd name="T72" fmla="*/ 6 w 9"/>
                <a:gd name="T73" fmla="*/ 0 h 1"/>
                <a:gd name="T74" fmla="*/ 7 w 9"/>
                <a:gd name="T75" fmla="*/ 1 h 1"/>
                <a:gd name="T76" fmla="*/ 7 w 9"/>
                <a:gd name="T77" fmla="*/ 0 h 1"/>
                <a:gd name="T78" fmla="*/ 7 w 9"/>
                <a:gd name="T79" fmla="*/ 1 h 1"/>
                <a:gd name="T80" fmla="*/ 7 w 9"/>
                <a:gd name="T81" fmla="*/ 1 h 1"/>
                <a:gd name="T82" fmla="*/ 8 w 9"/>
                <a:gd name="T83" fmla="*/ 1 h 1"/>
                <a:gd name="T84" fmla="*/ 8 w 9"/>
                <a:gd name="T85" fmla="*/ 1 h 1"/>
                <a:gd name="T86" fmla="*/ 8 w 9"/>
                <a:gd name="T87" fmla="*/ 1 h 1"/>
                <a:gd name="T88" fmla="*/ 8 w 9"/>
                <a:gd name="T89" fmla="*/ 1 h 1"/>
                <a:gd name="T90" fmla="*/ 8 w 9"/>
                <a:gd name="T91" fmla="*/ 1 h 1"/>
                <a:gd name="T92" fmla="*/ 9 w 9"/>
                <a:gd name="T93" fmla="*/ 1 h 1"/>
                <a:gd name="T94" fmla="*/ 9 w 9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9" name="Freeform 438"/>
            <p:cNvSpPr>
              <a:spLocks/>
            </p:cNvSpPr>
            <p:nvPr/>
          </p:nvSpPr>
          <p:spPr bwMode="auto">
            <a:xfrm>
              <a:off x="3834" y="3888"/>
              <a:ext cx="9" cy="1"/>
            </a:xfrm>
            <a:custGeom>
              <a:avLst/>
              <a:gdLst>
                <a:gd name="T0" fmla="*/ 0 w 9"/>
                <a:gd name="T1" fmla="*/ 1 h 1"/>
                <a:gd name="T2" fmla="*/ 1 w 9"/>
                <a:gd name="T3" fmla="*/ 1 h 1"/>
                <a:gd name="T4" fmla="*/ 1 w 9"/>
                <a:gd name="T5" fmla="*/ 1 h 1"/>
                <a:gd name="T6" fmla="*/ 1 w 9"/>
                <a:gd name="T7" fmla="*/ 0 h 1"/>
                <a:gd name="T8" fmla="*/ 1 w 9"/>
                <a:gd name="T9" fmla="*/ 1 h 1"/>
                <a:gd name="T10" fmla="*/ 1 w 9"/>
                <a:gd name="T11" fmla="*/ 1 h 1"/>
                <a:gd name="T12" fmla="*/ 1 w 9"/>
                <a:gd name="T13" fmla="*/ 1 h 1"/>
                <a:gd name="T14" fmla="*/ 1 w 9"/>
                <a:gd name="T15" fmla="*/ 1 h 1"/>
                <a:gd name="T16" fmla="*/ 2 w 9"/>
                <a:gd name="T17" fmla="*/ 1 h 1"/>
                <a:gd name="T18" fmla="*/ 2 w 9"/>
                <a:gd name="T19" fmla="*/ 1 h 1"/>
                <a:gd name="T20" fmla="*/ 2 w 9"/>
                <a:gd name="T21" fmla="*/ 1 h 1"/>
                <a:gd name="T22" fmla="*/ 2 w 9"/>
                <a:gd name="T23" fmla="*/ 1 h 1"/>
                <a:gd name="T24" fmla="*/ 2 w 9"/>
                <a:gd name="T25" fmla="*/ 0 h 1"/>
                <a:gd name="T26" fmla="*/ 3 w 9"/>
                <a:gd name="T27" fmla="*/ 1 h 1"/>
                <a:gd name="T28" fmla="*/ 3 w 9"/>
                <a:gd name="T29" fmla="*/ 1 h 1"/>
                <a:gd name="T30" fmla="*/ 3 w 9"/>
                <a:gd name="T31" fmla="*/ 1 h 1"/>
                <a:gd name="T32" fmla="*/ 3 w 9"/>
                <a:gd name="T33" fmla="*/ 1 h 1"/>
                <a:gd name="T34" fmla="*/ 3 w 9"/>
                <a:gd name="T35" fmla="*/ 1 h 1"/>
                <a:gd name="T36" fmla="*/ 4 w 9"/>
                <a:gd name="T37" fmla="*/ 1 h 1"/>
                <a:gd name="T38" fmla="*/ 4 w 9"/>
                <a:gd name="T39" fmla="*/ 1 h 1"/>
                <a:gd name="T40" fmla="*/ 4 w 9"/>
                <a:gd name="T41" fmla="*/ 1 h 1"/>
                <a:gd name="T42" fmla="*/ 4 w 9"/>
                <a:gd name="T43" fmla="*/ 1 h 1"/>
                <a:gd name="T44" fmla="*/ 4 w 9"/>
                <a:gd name="T45" fmla="*/ 1 h 1"/>
                <a:gd name="T46" fmla="*/ 4 w 9"/>
                <a:gd name="T47" fmla="*/ 1 h 1"/>
                <a:gd name="T48" fmla="*/ 4 w 9"/>
                <a:gd name="T49" fmla="*/ 1 h 1"/>
                <a:gd name="T50" fmla="*/ 5 w 9"/>
                <a:gd name="T51" fmla="*/ 1 h 1"/>
                <a:gd name="T52" fmla="*/ 5 w 9"/>
                <a:gd name="T53" fmla="*/ 1 h 1"/>
                <a:gd name="T54" fmla="*/ 5 w 9"/>
                <a:gd name="T55" fmla="*/ 1 h 1"/>
                <a:gd name="T56" fmla="*/ 5 w 9"/>
                <a:gd name="T57" fmla="*/ 1 h 1"/>
                <a:gd name="T58" fmla="*/ 6 w 9"/>
                <a:gd name="T59" fmla="*/ 1 h 1"/>
                <a:gd name="T60" fmla="*/ 6 w 9"/>
                <a:gd name="T61" fmla="*/ 1 h 1"/>
                <a:gd name="T62" fmla="*/ 6 w 9"/>
                <a:gd name="T63" fmla="*/ 1 h 1"/>
                <a:gd name="T64" fmla="*/ 6 w 9"/>
                <a:gd name="T65" fmla="*/ 1 h 1"/>
                <a:gd name="T66" fmla="*/ 6 w 9"/>
                <a:gd name="T67" fmla="*/ 1 h 1"/>
                <a:gd name="T68" fmla="*/ 6 w 9"/>
                <a:gd name="T69" fmla="*/ 1 h 1"/>
                <a:gd name="T70" fmla="*/ 6 w 9"/>
                <a:gd name="T71" fmla="*/ 1 h 1"/>
                <a:gd name="T72" fmla="*/ 6 w 9"/>
                <a:gd name="T73" fmla="*/ 1 h 1"/>
                <a:gd name="T74" fmla="*/ 7 w 9"/>
                <a:gd name="T75" fmla="*/ 1 h 1"/>
                <a:gd name="T76" fmla="*/ 7 w 9"/>
                <a:gd name="T77" fmla="*/ 1 h 1"/>
                <a:gd name="T78" fmla="*/ 7 w 9"/>
                <a:gd name="T79" fmla="*/ 1 h 1"/>
                <a:gd name="T80" fmla="*/ 7 w 9"/>
                <a:gd name="T81" fmla="*/ 1 h 1"/>
                <a:gd name="T82" fmla="*/ 7 w 9"/>
                <a:gd name="T83" fmla="*/ 1 h 1"/>
                <a:gd name="T84" fmla="*/ 8 w 9"/>
                <a:gd name="T85" fmla="*/ 1 h 1"/>
                <a:gd name="T86" fmla="*/ 8 w 9"/>
                <a:gd name="T87" fmla="*/ 1 h 1"/>
                <a:gd name="T88" fmla="*/ 8 w 9"/>
                <a:gd name="T89" fmla="*/ 1 h 1"/>
                <a:gd name="T90" fmla="*/ 8 w 9"/>
                <a:gd name="T91" fmla="*/ 1 h 1"/>
                <a:gd name="T92" fmla="*/ 9 w 9"/>
                <a:gd name="T93" fmla="*/ 1 h 1"/>
                <a:gd name="T94" fmla="*/ 9 w 9"/>
                <a:gd name="T95" fmla="*/ 1 h 1"/>
                <a:gd name="T96" fmla="*/ 9 w 9"/>
                <a:gd name="T9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0" name="Freeform 439"/>
            <p:cNvSpPr>
              <a:spLocks/>
            </p:cNvSpPr>
            <p:nvPr/>
          </p:nvSpPr>
          <p:spPr bwMode="auto">
            <a:xfrm>
              <a:off x="3843" y="3888"/>
              <a:ext cx="7" cy="1"/>
            </a:xfrm>
            <a:custGeom>
              <a:avLst/>
              <a:gdLst>
                <a:gd name="T0" fmla="*/ 0 w 7"/>
                <a:gd name="T1" fmla="*/ 1 h 1"/>
                <a:gd name="T2" fmla="*/ 0 w 7"/>
                <a:gd name="T3" fmla="*/ 1 h 1"/>
                <a:gd name="T4" fmla="*/ 0 w 7"/>
                <a:gd name="T5" fmla="*/ 1 h 1"/>
                <a:gd name="T6" fmla="*/ 0 w 7"/>
                <a:gd name="T7" fmla="*/ 1 h 1"/>
                <a:gd name="T8" fmla="*/ 0 w 7"/>
                <a:gd name="T9" fmla="*/ 1 h 1"/>
                <a:gd name="T10" fmla="*/ 1 w 7"/>
                <a:gd name="T11" fmla="*/ 1 h 1"/>
                <a:gd name="T12" fmla="*/ 1 w 7"/>
                <a:gd name="T13" fmla="*/ 1 h 1"/>
                <a:gd name="T14" fmla="*/ 1 w 7"/>
                <a:gd name="T15" fmla="*/ 1 h 1"/>
                <a:gd name="T16" fmla="*/ 1 w 7"/>
                <a:gd name="T17" fmla="*/ 0 h 1"/>
                <a:gd name="T18" fmla="*/ 2 w 7"/>
                <a:gd name="T19" fmla="*/ 1 h 1"/>
                <a:gd name="T20" fmla="*/ 2 w 7"/>
                <a:gd name="T21" fmla="*/ 1 h 1"/>
                <a:gd name="T22" fmla="*/ 2 w 7"/>
                <a:gd name="T23" fmla="*/ 1 h 1"/>
                <a:gd name="T24" fmla="*/ 2 w 7"/>
                <a:gd name="T25" fmla="*/ 1 h 1"/>
                <a:gd name="T26" fmla="*/ 2 w 7"/>
                <a:gd name="T27" fmla="*/ 0 h 1"/>
                <a:gd name="T28" fmla="*/ 2 w 7"/>
                <a:gd name="T29" fmla="*/ 1 h 1"/>
                <a:gd name="T30" fmla="*/ 2 w 7"/>
                <a:gd name="T31" fmla="*/ 1 h 1"/>
                <a:gd name="T32" fmla="*/ 2 w 7"/>
                <a:gd name="T33" fmla="*/ 1 h 1"/>
                <a:gd name="T34" fmla="*/ 2 w 7"/>
                <a:gd name="T35" fmla="*/ 1 h 1"/>
                <a:gd name="T36" fmla="*/ 2 w 7"/>
                <a:gd name="T37" fmla="*/ 1 h 1"/>
                <a:gd name="T38" fmla="*/ 3 w 7"/>
                <a:gd name="T39" fmla="*/ 1 h 1"/>
                <a:gd name="T40" fmla="*/ 3 w 7"/>
                <a:gd name="T41" fmla="*/ 1 h 1"/>
                <a:gd name="T42" fmla="*/ 3 w 7"/>
                <a:gd name="T43" fmla="*/ 1 h 1"/>
                <a:gd name="T44" fmla="*/ 3 w 7"/>
                <a:gd name="T45" fmla="*/ 1 h 1"/>
                <a:gd name="T46" fmla="*/ 4 w 7"/>
                <a:gd name="T47" fmla="*/ 1 h 1"/>
                <a:gd name="T48" fmla="*/ 4 w 7"/>
                <a:gd name="T49" fmla="*/ 1 h 1"/>
                <a:gd name="T50" fmla="*/ 4 w 7"/>
                <a:gd name="T51" fmla="*/ 1 h 1"/>
                <a:gd name="T52" fmla="*/ 4 w 7"/>
                <a:gd name="T53" fmla="*/ 1 h 1"/>
                <a:gd name="T54" fmla="*/ 4 w 7"/>
                <a:gd name="T55" fmla="*/ 1 h 1"/>
                <a:gd name="T56" fmla="*/ 4 w 7"/>
                <a:gd name="T57" fmla="*/ 1 h 1"/>
                <a:gd name="T58" fmla="*/ 5 w 7"/>
                <a:gd name="T59" fmla="*/ 1 h 1"/>
                <a:gd name="T60" fmla="*/ 5 w 7"/>
                <a:gd name="T61" fmla="*/ 1 h 1"/>
                <a:gd name="T62" fmla="*/ 5 w 7"/>
                <a:gd name="T63" fmla="*/ 1 h 1"/>
                <a:gd name="T64" fmla="*/ 5 w 7"/>
                <a:gd name="T65" fmla="*/ 1 h 1"/>
                <a:gd name="T66" fmla="*/ 5 w 7"/>
                <a:gd name="T67" fmla="*/ 1 h 1"/>
                <a:gd name="T68" fmla="*/ 6 w 7"/>
                <a:gd name="T69" fmla="*/ 1 h 1"/>
                <a:gd name="T70" fmla="*/ 6 w 7"/>
                <a:gd name="T71" fmla="*/ 1 h 1"/>
                <a:gd name="T72" fmla="*/ 6 w 7"/>
                <a:gd name="T73" fmla="*/ 1 h 1"/>
                <a:gd name="T74" fmla="*/ 6 w 7"/>
                <a:gd name="T75" fmla="*/ 1 h 1"/>
                <a:gd name="T76" fmla="*/ 6 w 7"/>
                <a:gd name="T77" fmla="*/ 1 h 1"/>
                <a:gd name="T78" fmla="*/ 7 w 7"/>
                <a:gd name="T79" fmla="*/ 1 h 1"/>
                <a:gd name="T80" fmla="*/ 7 w 7"/>
                <a:gd name="T81" fmla="*/ 1 h 1"/>
                <a:gd name="T82" fmla="*/ 7 w 7"/>
                <a:gd name="T83" fmla="*/ 0 h 1"/>
                <a:gd name="T84" fmla="*/ 7 w 7"/>
                <a:gd name="T85" fmla="*/ 0 h 1"/>
                <a:gd name="T86" fmla="*/ 7 w 7"/>
                <a:gd name="T87" fmla="*/ 1 h 1"/>
                <a:gd name="T88" fmla="*/ 7 w 7"/>
                <a:gd name="T89" fmla="*/ 1 h 1"/>
                <a:gd name="T90" fmla="*/ 7 w 7"/>
                <a:gd name="T91" fmla="*/ 1 h 1"/>
                <a:gd name="T92" fmla="*/ 7 w 7"/>
                <a:gd name="T93" fmla="*/ 1 h 1"/>
                <a:gd name="T94" fmla="*/ 7 w 7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1" name="Freeform 440"/>
            <p:cNvSpPr>
              <a:spLocks/>
            </p:cNvSpPr>
            <p:nvPr/>
          </p:nvSpPr>
          <p:spPr bwMode="auto">
            <a:xfrm>
              <a:off x="3850" y="3888"/>
              <a:ext cx="8" cy="1"/>
            </a:xfrm>
            <a:custGeom>
              <a:avLst/>
              <a:gdLst>
                <a:gd name="T0" fmla="*/ 1 w 8"/>
                <a:gd name="T1" fmla="*/ 1 h 1"/>
                <a:gd name="T2" fmla="*/ 1 w 8"/>
                <a:gd name="T3" fmla="*/ 1 h 1"/>
                <a:gd name="T4" fmla="*/ 1 w 8"/>
                <a:gd name="T5" fmla="*/ 1 h 1"/>
                <a:gd name="T6" fmla="*/ 1 w 8"/>
                <a:gd name="T7" fmla="*/ 1 h 1"/>
                <a:gd name="T8" fmla="*/ 1 w 8"/>
                <a:gd name="T9" fmla="*/ 1 h 1"/>
                <a:gd name="T10" fmla="*/ 2 w 8"/>
                <a:gd name="T11" fmla="*/ 1 h 1"/>
                <a:gd name="T12" fmla="*/ 2 w 8"/>
                <a:gd name="T13" fmla="*/ 1 h 1"/>
                <a:gd name="T14" fmla="*/ 2 w 8"/>
                <a:gd name="T15" fmla="*/ 1 h 1"/>
                <a:gd name="T16" fmla="*/ 2 w 8"/>
                <a:gd name="T17" fmla="*/ 1 h 1"/>
                <a:gd name="T18" fmla="*/ 2 w 8"/>
                <a:gd name="T19" fmla="*/ 0 h 1"/>
                <a:gd name="T20" fmla="*/ 3 w 8"/>
                <a:gd name="T21" fmla="*/ 1 h 1"/>
                <a:gd name="T22" fmla="*/ 3 w 8"/>
                <a:gd name="T23" fmla="*/ 1 h 1"/>
                <a:gd name="T24" fmla="*/ 3 w 8"/>
                <a:gd name="T25" fmla="*/ 1 h 1"/>
                <a:gd name="T26" fmla="*/ 3 w 8"/>
                <a:gd name="T27" fmla="*/ 1 h 1"/>
                <a:gd name="T28" fmla="*/ 3 w 8"/>
                <a:gd name="T29" fmla="*/ 1 h 1"/>
                <a:gd name="T30" fmla="*/ 3 w 8"/>
                <a:gd name="T31" fmla="*/ 1 h 1"/>
                <a:gd name="T32" fmla="*/ 3 w 8"/>
                <a:gd name="T33" fmla="*/ 1 h 1"/>
                <a:gd name="T34" fmla="*/ 4 w 8"/>
                <a:gd name="T35" fmla="*/ 1 h 1"/>
                <a:gd name="T36" fmla="*/ 4 w 8"/>
                <a:gd name="T37" fmla="*/ 1 h 1"/>
                <a:gd name="T38" fmla="*/ 4 w 8"/>
                <a:gd name="T39" fmla="*/ 1 h 1"/>
                <a:gd name="T40" fmla="*/ 4 w 8"/>
                <a:gd name="T41" fmla="*/ 1 h 1"/>
                <a:gd name="T42" fmla="*/ 4 w 8"/>
                <a:gd name="T43" fmla="*/ 1 h 1"/>
                <a:gd name="T44" fmla="*/ 4 w 8"/>
                <a:gd name="T45" fmla="*/ 1 h 1"/>
                <a:gd name="T46" fmla="*/ 4 w 8"/>
                <a:gd name="T47" fmla="*/ 1 h 1"/>
                <a:gd name="T48" fmla="*/ 5 w 8"/>
                <a:gd name="T49" fmla="*/ 1 h 1"/>
                <a:gd name="T50" fmla="*/ 5 w 8"/>
                <a:gd name="T51" fmla="*/ 1 h 1"/>
                <a:gd name="T52" fmla="*/ 5 w 8"/>
                <a:gd name="T53" fmla="*/ 1 h 1"/>
                <a:gd name="T54" fmla="*/ 5 w 8"/>
                <a:gd name="T55" fmla="*/ 1 h 1"/>
                <a:gd name="T56" fmla="*/ 5 w 8"/>
                <a:gd name="T57" fmla="*/ 1 h 1"/>
                <a:gd name="T58" fmla="*/ 5 w 8"/>
                <a:gd name="T59" fmla="*/ 1 h 1"/>
                <a:gd name="T60" fmla="*/ 5 w 8"/>
                <a:gd name="T61" fmla="*/ 1 h 1"/>
                <a:gd name="T62" fmla="*/ 6 w 8"/>
                <a:gd name="T63" fmla="*/ 1 h 1"/>
                <a:gd name="T64" fmla="*/ 6 w 8"/>
                <a:gd name="T65" fmla="*/ 1 h 1"/>
                <a:gd name="T66" fmla="*/ 6 w 8"/>
                <a:gd name="T67" fmla="*/ 1 h 1"/>
                <a:gd name="T68" fmla="*/ 6 w 8"/>
                <a:gd name="T69" fmla="*/ 1 h 1"/>
                <a:gd name="T70" fmla="*/ 6 w 8"/>
                <a:gd name="T71" fmla="*/ 0 h 1"/>
                <a:gd name="T72" fmla="*/ 7 w 8"/>
                <a:gd name="T73" fmla="*/ 1 h 1"/>
                <a:gd name="T74" fmla="*/ 7 w 8"/>
                <a:gd name="T75" fmla="*/ 1 h 1"/>
                <a:gd name="T76" fmla="*/ 7 w 8"/>
                <a:gd name="T77" fmla="*/ 1 h 1"/>
                <a:gd name="T78" fmla="*/ 7 w 8"/>
                <a:gd name="T79" fmla="*/ 1 h 1"/>
                <a:gd name="T80" fmla="*/ 8 w 8"/>
                <a:gd name="T81" fmla="*/ 1 h 1"/>
                <a:gd name="T82" fmla="*/ 8 w 8"/>
                <a:gd name="T83" fmla="*/ 1 h 1"/>
                <a:gd name="T84" fmla="*/ 8 w 8"/>
                <a:gd name="T85" fmla="*/ 1 h 1"/>
                <a:gd name="T86" fmla="*/ 8 w 8"/>
                <a:gd name="T87" fmla="*/ 1 h 1"/>
                <a:gd name="T88" fmla="*/ 8 w 8"/>
                <a:gd name="T89" fmla="*/ 1 h 1"/>
                <a:gd name="T90" fmla="*/ 8 w 8"/>
                <a:gd name="T91" fmla="*/ 1 h 1"/>
                <a:gd name="T92" fmla="*/ 8 w 8"/>
                <a:gd name="T93" fmla="*/ 1 h 1"/>
                <a:gd name="T94" fmla="*/ 8 w 8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2" name="Freeform 441"/>
            <p:cNvSpPr>
              <a:spLocks/>
            </p:cNvSpPr>
            <p:nvPr/>
          </p:nvSpPr>
          <p:spPr bwMode="auto">
            <a:xfrm>
              <a:off x="3858" y="3889"/>
              <a:ext cx="9" cy="0"/>
            </a:xfrm>
            <a:custGeom>
              <a:avLst/>
              <a:gdLst>
                <a:gd name="T0" fmla="*/ 1 w 9"/>
                <a:gd name="T1" fmla="*/ 1 w 9"/>
                <a:gd name="T2" fmla="*/ 1 w 9"/>
                <a:gd name="T3" fmla="*/ 1 w 9"/>
                <a:gd name="T4" fmla="*/ 2 w 9"/>
                <a:gd name="T5" fmla="*/ 2 w 9"/>
                <a:gd name="T6" fmla="*/ 2 w 9"/>
                <a:gd name="T7" fmla="*/ 2 w 9"/>
                <a:gd name="T8" fmla="*/ 2 w 9"/>
                <a:gd name="T9" fmla="*/ 2 w 9"/>
                <a:gd name="T10" fmla="*/ 2 w 9"/>
                <a:gd name="T11" fmla="*/ 2 w 9"/>
                <a:gd name="T12" fmla="*/ 3 w 9"/>
                <a:gd name="T13" fmla="*/ 3 w 9"/>
                <a:gd name="T14" fmla="*/ 3 w 9"/>
                <a:gd name="T15" fmla="*/ 3 w 9"/>
                <a:gd name="T16" fmla="*/ 3 w 9"/>
                <a:gd name="T17" fmla="*/ 3 w 9"/>
                <a:gd name="T18" fmla="*/ 4 w 9"/>
                <a:gd name="T19" fmla="*/ 4 w 9"/>
                <a:gd name="T20" fmla="*/ 5 w 9"/>
                <a:gd name="T21" fmla="*/ 5 w 9"/>
                <a:gd name="T22" fmla="*/ 5 w 9"/>
                <a:gd name="T23" fmla="*/ 5 w 9"/>
                <a:gd name="T24" fmla="*/ 5 w 9"/>
                <a:gd name="T25" fmla="*/ 5 w 9"/>
                <a:gd name="T26" fmla="*/ 5 w 9"/>
                <a:gd name="T27" fmla="*/ 5 w 9"/>
                <a:gd name="T28" fmla="*/ 5 w 9"/>
                <a:gd name="T29" fmla="*/ 6 w 9"/>
                <a:gd name="T30" fmla="*/ 6 w 9"/>
                <a:gd name="T31" fmla="*/ 6 w 9"/>
                <a:gd name="T32" fmla="*/ 6 w 9"/>
                <a:gd name="T33" fmla="*/ 6 w 9"/>
                <a:gd name="T34" fmla="*/ 7 w 9"/>
                <a:gd name="T35" fmla="*/ 7 w 9"/>
                <a:gd name="T36" fmla="*/ 7 w 9"/>
                <a:gd name="T37" fmla="*/ 7 w 9"/>
                <a:gd name="T38" fmla="*/ 7 w 9"/>
                <a:gd name="T39" fmla="*/ 7 w 9"/>
                <a:gd name="T40" fmla="*/ 7 w 9"/>
                <a:gd name="T41" fmla="*/ 7 w 9"/>
                <a:gd name="T42" fmla="*/ 8 w 9"/>
                <a:gd name="T43" fmla="*/ 8 w 9"/>
                <a:gd name="T44" fmla="*/ 8 w 9"/>
                <a:gd name="T45" fmla="*/ 8 w 9"/>
                <a:gd name="T46" fmla="*/ 9 w 9"/>
                <a:gd name="T47" fmla="*/ 9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9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3" name="Freeform 442"/>
            <p:cNvSpPr>
              <a:spLocks/>
            </p:cNvSpPr>
            <p:nvPr/>
          </p:nvSpPr>
          <p:spPr bwMode="auto">
            <a:xfrm>
              <a:off x="3867" y="3889"/>
              <a:ext cx="8" cy="0"/>
            </a:xfrm>
            <a:custGeom>
              <a:avLst/>
              <a:gdLst>
                <a:gd name="T0" fmla="*/ 0 w 8"/>
                <a:gd name="T1" fmla="*/ 0 w 8"/>
                <a:gd name="T2" fmla="*/ 0 w 8"/>
                <a:gd name="T3" fmla="*/ 0 w 8"/>
                <a:gd name="T4" fmla="*/ 1 w 8"/>
                <a:gd name="T5" fmla="*/ 1 w 8"/>
                <a:gd name="T6" fmla="*/ 1 w 8"/>
                <a:gd name="T7" fmla="*/ 1 w 8"/>
                <a:gd name="T8" fmla="*/ 1 w 8"/>
                <a:gd name="T9" fmla="*/ 1 w 8"/>
                <a:gd name="T10" fmla="*/ 1 w 8"/>
                <a:gd name="T11" fmla="*/ 1 w 8"/>
                <a:gd name="T12" fmla="*/ 2 w 8"/>
                <a:gd name="T13" fmla="*/ 2 w 8"/>
                <a:gd name="T14" fmla="*/ 2 w 8"/>
                <a:gd name="T15" fmla="*/ 2 w 8"/>
                <a:gd name="T16" fmla="*/ 2 w 8"/>
                <a:gd name="T17" fmla="*/ 2 w 8"/>
                <a:gd name="T18" fmla="*/ 3 w 8"/>
                <a:gd name="T19" fmla="*/ 3 w 8"/>
                <a:gd name="T20" fmla="*/ 3 w 8"/>
                <a:gd name="T21" fmla="*/ 3 w 8"/>
                <a:gd name="T22" fmla="*/ 3 w 8"/>
                <a:gd name="T23" fmla="*/ 3 w 8"/>
                <a:gd name="T24" fmla="*/ 3 w 8"/>
                <a:gd name="T25" fmla="*/ 4 w 8"/>
                <a:gd name="T26" fmla="*/ 4 w 8"/>
                <a:gd name="T27" fmla="*/ 4 w 8"/>
                <a:gd name="T28" fmla="*/ 4 w 8"/>
                <a:gd name="T29" fmla="*/ 5 w 8"/>
                <a:gd name="T30" fmla="*/ 5 w 8"/>
                <a:gd name="T31" fmla="*/ 5 w 8"/>
                <a:gd name="T32" fmla="*/ 5 w 8"/>
                <a:gd name="T33" fmla="*/ 5 w 8"/>
                <a:gd name="T34" fmla="*/ 6 w 8"/>
                <a:gd name="T35" fmla="*/ 6 w 8"/>
                <a:gd name="T36" fmla="*/ 6 w 8"/>
                <a:gd name="T37" fmla="*/ 6 w 8"/>
                <a:gd name="T38" fmla="*/ 6 w 8"/>
                <a:gd name="T39" fmla="*/ 7 w 8"/>
                <a:gd name="T40" fmla="*/ 7 w 8"/>
                <a:gd name="T41" fmla="*/ 7 w 8"/>
                <a:gd name="T42" fmla="*/ 7 w 8"/>
                <a:gd name="T43" fmla="*/ 7 w 8"/>
                <a:gd name="T44" fmla="*/ 7 w 8"/>
                <a:gd name="T45" fmla="*/ 7 w 8"/>
                <a:gd name="T46" fmla="*/ 8 w 8"/>
                <a:gd name="T47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4" name="Freeform 443"/>
            <p:cNvSpPr>
              <a:spLocks/>
            </p:cNvSpPr>
            <p:nvPr/>
          </p:nvSpPr>
          <p:spPr bwMode="auto">
            <a:xfrm>
              <a:off x="3875" y="3889"/>
              <a:ext cx="8" cy="0"/>
            </a:xfrm>
            <a:custGeom>
              <a:avLst/>
              <a:gdLst>
                <a:gd name="T0" fmla="*/ 0 w 8"/>
                <a:gd name="T1" fmla="*/ 0 w 8"/>
                <a:gd name="T2" fmla="*/ 0 w 8"/>
                <a:gd name="T3" fmla="*/ 0 w 8"/>
                <a:gd name="T4" fmla="*/ 0 w 8"/>
                <a:gd name="T5" fmla="*/ 0 w 8"/>
                <a:gd name="T6" fmla="*/ 0 w 8"/>
                <a:gd name="T7" fmla="*/ 1 w 8"/>
                <a:gd name="T8" fmla="*/ 1 w 8"/>
                <a:gd name="T9" fmla="*/ 1 w 8"/>
                <a:gd name="T10" fmla="*/ 1 w 8"/>
                <a:gd name="T11" fmla="*/ 1 w 8"/>
                <a:gd name="T12" fmla="*/ 1 w 8"/>
                <a:gd name="T13" fmla="*/ 2 w 8"/>
                <a:gd name="T14" fmla="*/ 2 w 8"/>
                <a:gd name="T15" fmla="*/ 2 w 8"/>
                <a:gd name="T16" fmla="*/ 2 w 8"/>
                <a:gd name="T17" fmla="*/ 3 w 8"/>
                <a:gd name="T18" fmla="*/ 3 w 8"/>
                <a:gd name="T19" fmla="*/ 3 w 8"/>
                <a:gd name="T20" fmla="*/ 3 w 8"/>
                <a:gd name="T21" fmla="*/ 3 w 8"/>
                <a:gd name="T22" fmla="*/ 3 w 8"/>
                <a:gd name="T23" fmla="*/ 4 w 8"/>
                <a:gd name="T24" fmla="*/ 4 w 8"/>
                <a:gd name="T25" fmla="*/ 4 w 8"/>
                <a:gd name="T26" fmla="*/ 4 w 8"/>
                <a:gd name="T27" fmla="*/ 5 w 8"/>
                <a:gd name="T28" fmla="*/ 5 w 8"/>
                <a:gd name="T29" fmla="*/ 5 w 8"/>
                <a:gd name="T30" fmla="*/ 5 w 8"/>
                <a:gd name="T31" fmla="*/ 5 w 8"/>
                <a:gd name="T32" fmla="*/ 5 w 8"/>
                <a:gd name="T33" fmla="*/ 6 w 8"/>
                <a:gd name="T34" fmla="*/ 6 w 8"/>
                <a:gd name="T35" fmla="*/ 6 w 8"/>
                <a:gd name="T36" fmla="*/ 6 w 8"/>
                <a:gd name="T37" fmla="*/ 6 w 8"/>
                <a:gd name="T38" fmla="*/ 6 w 8"/>
                <a:gd name="T39" fmla="*/ 6 w 8"/>
                <a:gd name="T40" fmla="*/ 7 w 8"/>
                <a:gd name="T41" fmla="*/ 7 w 8"/>
                <a:gd name="T42" fmla="*/ 7 w 8"/>
                <a:gd name="T43" fmla="*/ 7 w 8"/>
                <a:gd name="T44" fmla="*/ 7 w 8"/>
                <a:gd name="T45" fmla="*/ 7 w 8"/>
                <a:gd name="T46" fmla="*/ 8 w 8"/>
                <a:gd name="T47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5" name="Freeform 444"/>
            <p:cNvSpPr>
              <a:spLocks/>
            </p:cNvSpPr>
            <p:nvPr/>
          </p:nvSpPr>
          <p:spPr bwMode="auto">
            <a:xfrm>
              <a:off x="3883" y="3889"/>
              <a:ext cx="8" cy="0"/>
            </a:xfrm>
            <a:custGeom>
              <a:avLst/>
              <a:gdLst>
                <a:gd name="T0" fmla="*/ 0 w 8"/>
                <a:gd name="T1" fmla="*/ 0 w 8"/>
                <a:gd name="T2" fmla="*/ 0 w 8"/>
                <a:gd name="T3" fmla="*/ 0 w 8"/>
                <a:gd name="T4" fmla="*/ 0 w 8"/>
                <a:gd name="T5" fmla="*/ 1 w 8"/>
                <a:gd name="T6" fmla="*/ 1 w 8"/>
                <a:gd name="T7" fmla="*/ 1 w 8"/>
                <a:gd name="T8" fmla="*/ 1 w 8"/>
                <a:gd name="T9" fmla="*/ 1 w 8"/>
                <a:gd name="T10" fmla="*/ 2 w 8"/>
                <a:gd name="T11" fmla="*/ 2 w 8"/>
                <a:gd name="T12" fmla="*/ 2 w 8"/>
                <a:gd name="T13" fmla="*/ 2 w 8"/>
                <a:gd name="T14" fmla="*/ 2 w 8"/>
                <a:gd name="T15" fmla="*/ 3 w 8"/>
                <a:gd name="T16" fmla="*/ 3 w 8"/>
                <a:gd name="T17" fmla="*/ 3 w 8"/>
                <a:gd name="T18" fmla="*/ 3 w 8"/>
                <a:gd name="T19" fmla="*/ 3 w 8"/>
                <a:gd name="T20" fmla="*/ 3 w 8"/>
                <a:gd name="T21" fmla="*/ 3 w 8"/>
                <a:gd name="T22" fmla="*/ 4 w 8"/>
                <a:gd name="T23" fmla="*/ 4 w 8"/>
                <a:gd name="T24" fmla="*/ 4 w 8"/>
                <a:gd name="T25" fmla="*/ 4 w 8"/>
                <a:gd name="T26" fmla="*/ 4 w 8"/>
                <a:gd name="T27" fmla="*/ 4 w 8"/>
                <a:gd name="T28" fmla="*/ 4 w 8"/>
                <a:gd name="T29" fmla="*/ 5 w 8"/>
                <a:gd name="T30" fmla="*/ 5 w 8"/>
                <a:gd name="T31" fmla="*/ 5 w 8"/>
                <a:gd name="T32" fmla="*/ 5 w 8"/>
                <a:gd name="T33" fmla="*/ 5 w 8"/>
                <a:gd name="T34" fmla="*/ 5 w 8"/>
                <a:gd name="T35" fmla="*/ 5 w 8"/>
                <a:gd name="T36" fmla="*/ 6 w 8"/>
                <a:gd name="T37" fmla="*/ 6 w 8"/>
                <a:gd name="T38" fmla="*/ 6 w 8"/>
                <a:gd name="T39" fmla="*/ 6 w 8"/>
                <a:gd name="T40" fmla="*/ 6 w 8"/>
                <a:gd name="T41" fmla="*/ 7 w 8"/>
                <a:gd name="T42" fmla="*/ 7 w 8"/>
                <a:gd name="T43" fmla="*/ 7 w 8"/>
                <a:gd name="T44" fmla="*/ 7 w 8"/>
                <a:gd name="T45" fmla="*/ 7 w 8"/>
                <a:gd name="T46" fmla="*/ 8 w 8"/>
                <a:gd name="T47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6" name="Freeform 445"/>
            <p:cNvSpPr>
              <a:spLocks/>
            </p:cNvSpPr>
            <p:nvPr/>
          </p:nvSpPr>
          <p:spPr bwMode="auto">
            <a:xfrm>
              <a:off x="3891" y="3889"/>
              <a:ext cx="7" cy="0"/>
            </a:xfrm>
            <a:custGeom>
              <a:avLst/>
              <a:gdLst>
                <a:gd name="T0" fmla="*/ 0 w 7"/>
                <a:gd name="T1" fmla="*/ 0 w 7"/>
                <a:gd name="T2" fmla="*/ 0 w 7"/>
                <a:gd name="T3" fmla="*/ 0 w 7"/>
                <a:gd name="T4" fmla="*/ 0 w 7"/>
                <a:gd name="T5" fmla="*/ 0 w 7"/>
                <a:gd name="T6" fmla="*/ 0 w 7"/>
                <a:gd name="T7" fmla="*/ 1 w 7"/>
                <a:gd name="T8" fmla="*/ 1 w 7"/>
                <a:gd name="T9" fmla="*/ 1 w 7"/>
                <a:gd name="T10" fmla="*/ 1 w 7"/>
                <a:gd name="T11" fmla="*/ 1 w 7"/>
                <a:gd name="T12" fmla="*/ 2 w 7"/>
                <a:gd name="T13" fmla="*/ 2 w 7"/>
                <a:gd name="T14" fmla="*/ 2 w 7"/>
                <a:gd name="T15" fmla="*/ 2 w 7"/>
                <a:gd name="T16" fmla="*/ 2 w 7"/>
                <a:gd name="T17" fmla="*/ 2 w 7"/>
                <a:gd name="T18" fmla="*/ 3 w 7"/>
                <a:gd name="T19" fmla="*/ 3 w 7"/>
                <a:gd name="T20" fmla="*/ 3 w 7"/>
                <a:gd name="T21" fmla="*/ 3 w 7"/>
                <a:gd name="T22" fmla="*/ 3 w 7"/>
                <a:gd name="T23" fmla="*/ 4 w 7"/>
                <a:gd name="T24" fmla="*/ 4 w 7"/>
                <a:gd name="T25" fmla="*/ 4 w 7"/>
                <a:gd name="T26" fmla="*/ 4 w 7"/>
                <a:gd name="T27" fmla="*/ 4 w 7"/>
                <a:gd name="T28" fmla="*/ 4 w 7"/>
                <a:gd name="T29" fmla="*/ 4 w 7"/>
                <a:gd name="T30" fmla="*/ 5 w 7"/>
                <a:gd name="T31" fmla="*/ 5 w 7"/>
                <a:gd name="T32" fmla="*/ 5 w 7"/>
                <a:gd name="T33" fmla="*/ 5 w 7"/>
                <a:gd name="T34" fmla="*/ 5 w 7"/>
                <a:gd name="T35" fmla="*/ 5 w 7"/>
                <a:gd name="T36" fmla="*/ 5 w 7"/>
                <a:gd name="T37" fmla="*/ 6 w 7"/>
                <a:gd name="T38" fmla="*/ 6 w 7"/>
                <a:gd name="T39" fmla="*/ 6 w 7"/>
                <a:gd name="T40" fmla="*/ 6 w 7"/>
                <a:gd name="T41" fmla="*/ 6 w 7"/>
                <a:gd name="T42" fmla="*/ 7 w 7"/>
                <a:gd name="T43" fmla="*/ 7 w 7"/>
                <a:gd name="T44" fmla="*/ 7 w 7"/>
                <a:gd name="T45" fmla="*/ 7 w 7"/>
                <a:gd name="T46" fmla="*/ 7 w 7"/>
                <a:gd name="T47" fmla="*/ 7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7" name="Freeform 446"/>
            <p:cNvSpPr>
              <a:spLocks/>
            </p:cNvSpPr>
            <p:nvPr/>
          </p:nvSpPr>
          <p:spPr bwMode="auto">
            <a:xfrm>
              <a:off x="3898" y="3889"/>
              <a:ext cx="8" cy="0"/>
            </a:xfrm>
            <a:custGeom>
              <a:avLst/>
              <a:gdLst>
                <a:gd name="T0" fmla="*/ 0 w 8"/>
                <a:gd name="T1" fmla="*/ 0 w 8"/>
                <a:gd name="T2" fmla="*/ 0 w 8"/>
                <a:gd name="T3" fmla="*/ 1 w 8"/>
                <a:gd name="T4" fmla="*/ 1 w 8"/>
                <a:gd name="T5" fmla="*/ 1 w 8"/>
                <a:gd name="T6" fmla="*/ 1 w 8"/>
                <a:gd name="T7" fmla="*/ 2 w 8"/>
                <a:gd name="T8" fmla="*/ 2 w 8"/>
                <a:gd name="T9" fmla="*/ 2 w 8"/>
                <a:gd name="T10" fmla="*/ 2 w 8"/>
                <a:gd name="T11" fmla="*/ 2 w 8"/>
                <a:gd name="T12" fmla="*/ 2 w 8"/>
                <a:gd name="T13" fmla="*/ 3 w 8"/>
                <a:gd name="T14" fmla="*/ 3 w 8"/>
                <a:gd name="T15" fmla="*/ 3 w 8"/>
                <a:gd name="T16" fmla="*/ 3 w 8"/>
                <a:gd name="T17" fmla="*/ 3 w 8"/>
                <a:gd name="T18" fmla="*/ 3 w 8"/>
                <a:gd name="T19" fmla="*/ 3 w 8"/>
                <a:gd name="T20" fmla="*/ 4 w 8"/>
                <a:gd name="T21" fmla="*/ 4 w 8"/>
                <a:gd name="T22" fmla="*/ 4 w 8"/>
                <a:gd name="T23" fmla="*/ 5 w 8"/>
                <a:gd name="T24" fmla="*/ 5 w 8"/>
                <a:gd name="T25" fmla="*/ 5 w 8"/>
                <a:gd name="T26" fmla="*/ 5 w 8"/>
                <a:gd name="T27" fmla="*/ 5 w 8"/>
                <a:gd name="T28" fmla="*/ 5 w 8"/>
                <a:gd name="T29" fmla="*/ 5 w 8"/>
                <a:gd name="T30" fmla="*/ 6 w 8"/>
                <a:gd name="T31" fmla="*/ 6 w 8"/>
                <a:gd name="T32" fmla="*/ 6 w 8"/>
                <a:gd name="T33" fmla="*/ 6 w 8"/>
                <a:gd name="T34" fmla="*/ 6 w 8"/>
                <a:gd name="T35" fmla="*/ 7 w 8"/>
                <a:gd name="T36" fmla="*/ 7 w 8"/>
                <a:gd name="T37" fmla="*/ 7 w 8"/>
                <a:gd name="T38" fmla="*/ 7 w 8"/>
                <a:gd name="T39" fmla="*/ 8 w 8"/>
                <a:gd name="T40" fmla="*/ 8 w 8"/>
                <a:gd name="T41" fmla="*/ 8 w 8"/>
                <a:gd name="T42" fmla="*/ 8 w 8"/>
                <a:gd name="T43" fmla="*/ 8 w 8"/>
                <a:gd name="T44" fmla="*/ 8 w 8"/>
                <a:gd name="T45" fmla="*/ 8 w 8"/>
                <a:gd name="T46" fmla="*/ 8 w 8"/>
                <a:gd name="T47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8" name="Freeform 447"/>
            <p:cNvSpPr>
              <a:spLocks/>
            </p:cNvSpPr>
            <p:nvPr/>
          </p:nvSpPr>
          <p:spPr bwMode="auto">
            <a:xfrm>
              <a:off x="3906" y="3888"/>
              <a:ext cx="9" cy="1"/>
            </a:xfrm>
            <a:custGeom>
              <a:avLst/>
              <a:gdLst>
                <a:gd name="T0" fmla="*/ 1 w 9"/>
                <a:gd name="T1" fmla="*/ 1 h 1"/>
                <a:gd name="T2" fmla="*/ 1 w 9"/>
                <a:gd name="T3" fmla="*/ 1 h 1"/>
                <a:gd name="T4" fmla="*/ 1 w 9"/>
                <a:gd name="T5" fmla="*/ 1 h 1"/>
                <a:gd name="T6" fmla="*/ 1 w 9"/>
                <a:gd name="T7" fmla="*/ 1 h 1"/>
                <a:gd name="T8" fmla="*/ 1 w 9"/>
                <a:gd name="T9" fmla="*/ 1 h 1"/>
                <a:gd name="T10" fmla="*/ 1 w 9"/>
                <a:gd name="T11" fmla="*/ 1 h 1"/>
                <a:gd name="T12" fmla="*/ 2 w 9"/>
                <a:gd name="T13" fmla="*/ 1 h 1"/>
                <a:gd name="T14" fmla="*/ 2 w 9"/>
                <a:gd name="T15" fmla="*/ 0 h 1"/>
                <a:gd name="T16" fmla="*/ 2 w 9"/>
                <a:gd name="T17" fmla="*/ 1 h 1"/>
                <a:gd name="T18" fmla="*/ 2 w 9"/>
                <a:gd name="T19" fmla="*/ 1 h 1"/>
                <a:gd name="T20" fmla="*/ 2 w 9"/>
                <a:gd name="T21" fmla="*/ 1 h 1"/>
                <a:gd name="T22" fmla="*/ 2 w 9"/>
                <a:gd name="T23" fmla="*/ 1 h 1"/>
                <a:gd name="T24" fmla="*/ 2 w 9"/>
                <a:gd name="T25" fmla="*/ 1 h 1"/>
                <a:gd name="T26" fmla="*/ 3 w 9"/>
                <a:gd name="T27" fmla="*/ 1 h 1"/>
                <a:gd name="T28" fmla="*/ 3 w 9"/>
                <a:gd name="T29" fmla="*/ 1 h 1"/>
                <a:gd name="T30" fmla="*/ 3 w 9"/>
                <a:gd name="T31" fmla="*/ 1 h 1"/>
                <a:gd name="T32" fmla="*/ 3 w 9"/>
                <a:gd name="T33" fmla="*/ 1 h 1"/>
                <a:gd name="T34" fmla="*/ 3 w 9"/>
                <a:gd name="T35" fmla="*/ 1 h 1"/>
                <a:gd name="T36" fmla="*/ 3 w 9"/>
                <a:gd name="T37" fmla="*/ 1 h 1"/>
                <a:gd name="T38" fmla="*/ 4 w 9"/>
                <a:gd name="T39" fmla="*/ 1 h 1"/>
                <a:gd name="T40" fmla="*/ 4 w 9"/>
                <a:gd name="T41" fmla="*/ 1 h 1"/>
                <a:gd name="T42" fmla="*/ 4 w 9"/>
                <a:gd name="T43" fmla="*/ 1 h 1"/>
                <a:gd name="T44" fmla="*/ 5 w 9"/>
                <a:gd name="T45" fmla="*/ 1 h 1"/>
                <a:gd name="T46" fmla="*/ 5 w 9"/>
                <a:gd name="T47" fmla="*/ 1 h 1"/>
                <a:gd name="T48" fmla="*/ 5 w 9"/>
                <a:gd name="T49" fmla="*/ 1 h 1"/>
                <a:gd name="T50" fmla="*/ 5 w 9"/>
                <a:gd name="T51" fmla="*/ 1 h 1"/>
                <a:gd name="T52" fmla="*/ 5 w 9"/>
                <a:gd name="T53" fmla="*/ 1 h 1"/>
                <a:gd name="T54" fmla="*/ 5 w 9"/>
                <a:gd name="T55" fmla="*/ 1 h 1"/>
                <a:gd name="T56" fmla="*/ 5 w 9"/>
                <a:gd name="T57" fmla="*/ 1 h 1"/>
                <a:gd name="T58" fmla="*/ 5 w 9"/>
                <a:gd name="T59" fmla="*/ 1 h 1"/>
                <a:gd name="T60" fmla="*/ 5 w 9"/>
                <a:gd name="T61" fmla="*/ 1 h 1"/>
                <a:gd name="T62" fmla="*/ 6 w 9"/>
                <a:gd name="T63" fmla="*/ 1 h 1"/>
                <a:gd name="T64" fmla="*/ 6 w 9"/>
                <a:gd name="T65" fmla="*/ 1 h 1"/>
                <a:gd name="T66" fmla="*/ 6 w 9"/>
                <a:gd name="T67" fmla="*/ 1 h 1"/>
                <a:gd name="T68" fmla="*/ 6 w 9"/>
                <a:gd name="T69" fmla="*/ 1 h 1"/>
                <a:gd name="T70" fmla="*/ 7 w 9"/>
                <a:gd name="T71" fmla="*/ 1 h 1"/>
                <a:gd name="T72" fmla="*/ 7 w 9"/>
                <a:gd name="T73" fmla="*/ 1 h 1"/>
                <a:gd name="T74" fmla="*/ 7 w 9"/>
                <a:gd name="T75" fmla="*/ 1 h 1"/>
                <a:gd name="T76" fmla="*/ 7 w 9"/>
                <a:gd name="T77" fmla="*/ 1 h 1"/>
                <a:gd name="T78" fmla="*/ 7 w 9"/>
                <a:gd name="T79" fmla="*/ 1 h 1"/>
                <a:gd name="T80" fmla="*/ 7 w 9"/>
                <a:gd name="T81" fmla="*/ 1 h 1"/>
                <a:gd name="T82" fmla="*/ 7 w 9"/>
                <a:gd name="T83" fmla="*/ 1 h 1"/>
                <a:gd name="T84" fmla="*/ 7 w 9"/>
                <a:gd name="T85" fmla="*/ 1 h 1"/>
                <a:gd name="T86" fmla="*/ 8 w 9"/>
                <a:gd name="T87" fmla="*/ 1 h 1"/>
                <a:gd name="T88" fmla="*/ 8 w 9"/>
                <a:gd name="T89" fmla="*/ 1 h 1"/>
                <a:gd name="T90" fmla="*/ 8 w 9"/>
                <a:gd name="T91" fmla="*/ 1 h 1"/>
                <a:gd name="T92" fmla="*/ 8 w 9"/>
                <a:gd name="T93" fmla="*/ 1 h 1"/>
                <a:gd name="T94" fmla="*/ 9 w 9"/>
                <a:gd name="T95" fmla="*/ 1 h 1"/>
                <a:gd name="T96" fmla="*/ 9 w 9"/>
                <a:gd name="T9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9" name="Freeform 448"/>
            <p:cNvSpPr>
              <a:spLocks/>
            </p:cNvSpPr>
            <p:nvPr/>
          </p:nvSpPr>
          <p:spPr bwMode="auto">
            <a:xfrm>
              <a:off x="3915" y="3889"/>
              <a:ext cx="8" cy="0"/>
            </a:xfrm>
            <a:custGeom>
              <a:avLst/>
              <a:gdLst>
                <a:gd name="T0" fmla="*/ 0 w 8"/>
                <a:gd name="T1" fmla="*/ 0 w 8"/>
                <a:gd name="T2" fmla="*/ 0 w 8"/>
                <a:gd name="T3" fmla="*/ 0 w 8"/>
                <a:gd name="T4" fmla="*/ 0 w 8"/>
                <a:gd name="T5" fmla="*/ 1 w 8"/>
                <a:gd name="T6" fmla="*/ 1 w 8"/>
                <a:gd name="T7" fmla="*/ 1 w 8"/>
                <a:gd name="T8" fmla="*/ 1 w 8"/>
                <a:gd name="T9" fmla="*/ 1 w 8"/>
                <a:gd name="T10" fmla="*/ 2 w 8"/>
                <a:gd name="T11" fmla="*/ 2 w 8"/>
                <a:gd name="T12" fmla="*/ 2 w 8"/>
                <a:gd name="T13" fmla="*/ 2 w 8"/>
                <a:gd name="T14" fmla="*/ 2 w 8"/>
                <a:gd name="T15" fmla="*/ 2 w 8"/>
                <a:gd name="T16" fmla="*/ 2 w 8"/>
                <a:gd name="T17" fmla="*/ 3 w 8"/>
                <a:gd name="T18" fmla="*/ 3 w 8"/>
                <a:gd name="T19" fmla="*/ 3 w 8"/>
                <a:gd name="T20" fmla="*/ 3 w 8"/>
                <a:gd name="T21" fmla="*/ 3 w 8"/>
                <a:gd name="T22" fmla="*/ 4 w 8"/>
                <a:gd name="T23" fmla="*/ 4 w 8"/>
                <a:gd name="T24" fmla="*/ 4 w 8"/>
                <a:gd name="T25" fmla="*/ 4 w 8"/>
                <a:gd name="T26" fmla="*/ 5 w 8"/>
                <a:gd name="T27" fmla="*/ 5 w 8"/>
                <a:gd name="T28" fmla="*/ 5 w 8"/>
                <a:gd name="T29" fmla="*/ 5 w 8"/>
                <a:gd name="T30" fmla="*/ 5 w 8"/>
                <a:gd name="T31" fmla="*/ 5 w 8"/>
                <a:gd name="T32" fmla="*/ 6 w 8"/>
                <a:gd name="T33" fmla="*/ 6 w 8"/>
                <a:gd name="T34" fmla="*/ 6 w 8"/>
                <a:gd name="T35" fmla="*/ 6 w 8"/>
                <a:gd name="T36" fmla="*/ 6 w 8"/>
                <a:gd name="T37" fmla="*/ 6 w 8"/>
                <a:gd name="T38" fmla="*/ 7 w 8"/>
                <a:gd name="T39" fmla="*/ 7 w 8"/>
                <a:gd name="T40" fmla="*/ 7 w 8"/>
                <a:gd name="T41" fmla="*/ 7 w 8"/>
                <a:gd name="T42" fmla="*/ 7 w 8"/>
                <a:gd name="T43" fmla="*/ 7 w 8"/>
                <a:gd name="T44" fmla="*/ 8 w 8"/>
                <a:gd name="T45" fmla="*/ 8 w 8"/>
                <a:gd name="T46" fmla="*/ 8 w 8"/>
                <a:gd name="T47" fmla="*/ 8 w 8"/>
                <a:gd name="T48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0" name="Freeform 449"/>
            <p:cNvSpPr>
              <a:spLocks/>
            </p:cNvSpPr>
            <p:nvPr/>
          </p:nvSpPr>
          <p:spPr bwMode="auto">
            <a:xfrm>
              <a:off x="3923" y="3889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0 w 8"/>
                <a:gd name="T5" fmla="*/ 0 h 1"/>
                <a:gd name="T6" fmla="*/ 1 w 8"/>
                <a:gd name="T7" fmla="*/ 0 h 1"/>
                <a:gd name="T8" fmla="*/ 1 w 8"/>
                <a:gd name="T9" fmla="*/ 0 h 1"/>
                <a:gd name="T10" fmla="*/ 1 w 8"/>
                <a:gd name="T11" fmla="*/ 0 h 1"/>
                <a:gd name="T12" fmla="*/ 1 w 8"/>
                <a:gd name="T13" fmla="*/ 0 h 1"/>
                <a:gd name="T14" fmla="*/ 1 w 8"/>
                <a:gd name="T15" fmla="*/ 0 h 1"/>
                <a:gd name="T16" fmla="*/ 1 w 8"/>
                <a:gd name="T17" fmla="*/ 0 h 1"/>
                <a:gd name="T18" fmla="*/ 2 w 8"/>
                <a:gd name="T19" fmla="*/ 0 h 1"/>
                <a:gd name="T20" fmla="*/ 2 w 8"/>
                <a:gd name="T21" fmla="*/ 0 h 1"/>
                <a:gd name="T22" fmla="*/ 2 w 8"/>
                <a:gd name="T23" fmla="*/ 0 h 1"/>
                <a:gd name="T24" fmla="*/ 3 w 8"/>
                <a:gd name="T25" fmla="*/ 0 h 1"/>
                <a:gd name="T26" fmla="*/ 3 w 8"/>
                <a:gd name="T27" fmla="*/ 0 h 1"/>
                <a:gd name="T28" fmla="*/ 3 w 8"/>
                <a:gd name="T29" fmla="*/ 0 h 1"/>
                <a:gd name="T30" fmla="*/ 3 w 8"/>
                <a:gd name="T31" fmla="*/ 0 h 1"/>
                <a:gd name="T32" fmla="*/ 3 w 8"/>
                <a:gd name="T33" fmla="*/ 0 h 1"/>
                <a:gd name="T34" fmla="*/ 3 w 8"/>
                <a:gd name="T35" fmla="*/ 0 h 1"/>
                <a:gd name="T36" fmla="*/ 3 w 8"/>
                <a:gd name="T37" fmla="*/ 0 h 1"/>
                <a:gd name="T38" fmla="*/ 3 w 8"/>
                <a:gd name="T39" fmla="*/ 0 h 1"/>
                <a:gd name="T40" fmla="*/ 3 w 8"/>
                <a:gd name="T41" fmla="*/ 0 h 1"/>
                <a:gd name="T42" fmla="*/ 4 w 8"/>
                <a:gd name="T43" fmla="*/ 0 h 1"/>
                <a:gd name="T44" fmla="*/ 4 w 8"/>
                <a:gd name="T45" fmla="*/ 0 h 1"/>
                <a:gd name="T46" fmla="*/ 4 w 8"/>
                <a:gd name="T47" fmla="*/ 0 h 1"/>
                <a:gd name="T48" fmla="*/ 4 w 8"/>
                <a:gd name="T49" fmla="*/ 0 h 1"/>
                <a:gd name="T50" fmla="*/ 4 w 8"/>
                <a:gd name="T51" fmla="*/ 0 h 1"/>
                <a:gd name="T52" fmla="*/ 4 w 8"/>
                <a:gd name="T53" fmla="*/ 0 h 1"/>
                <a:gd name="T54" fmla="*/ 5 w 8"/>
                <a:gd name="T55" fmla="*/ 0 h 1"/>
                <a:gd name="T56" fmla="*/ 5 w 8"/>
                <a:gd name="T57" fmla="*/ 0 h 1"/>
                <a:gd name="T58" fmla="*/ 5 w 8"/>
                <a:gd name="T59" fmla="*/ 0 h 1"/>
                <a:gd name="T60" fmla="*/ 5 w 8"/>
                <a:gd name="T61" fmla="*/ 0 h 1"/>
                <a:gd name="T62" fmla="*/ 5 w 8"/>
                <a:gd name="T63" fmla="*/ 0 h 1"/>
                <a:gd name="T64" fmla="*/ 5 w 8"/>
                <a:gd name="T65" fmla="*/ 0 h 1"/>
                <a:gd name="T66" fmla="*/ 6 w 8"/>
                <a:gd name="T67" fmla="*/ 0 h 1"/>
                <a:gd name="T68" fmla="*/ 6 w 8"/>
                <a:gd name="T69" fmla="*/ 0 h 1"/>
                <a:gd name="T70" fmla="*/ 6 w 8"/>
                <a:gd name="T71" fmla="*/ 0 h 1"/>
                <a:gd name="T72" fmla="*/ 6 w 8"/>
                <a:gd name="T73" fmla="*/ 0 h 1"/>
                <a:gd name="T74" fmla="*/ 6 w 8"/>
                <a:gd name="T75" fmla="*/ 0 h 1"/>
                <a:gd name="T76" fmla="*/ 6 w 8"/>
                <a:gd name="T77" fmla="*/ 0 h 1"/>
                <a:gd name="T78" fmla="*/ 7 w 8"/>
                <a:gd name="T79" fmla="*/ 0 h 1"/>
                <a:gd name="T80" fmla="*/ 7 w 8"/>
                <a:gd name="T81" fmla="*/ 0 h 1"/>
                <a:gd name="T82" fmla="*/ 7 w 8"/>
                <a:gd name="T83" fmla="*/ 1 h 1"/>
                <a:gd name="T84" fmla="*/ 7 w 8"/>
                <a:gd name="T85" fmla="*/ 0 h 1"/>
                <a:gd name="T86" fmla="*/ 7 w 8"/>
                <a:gd name="T87" fmla="*/ 0 h 1"/>
                <a:gd name="T88" fmla="*/ 8 w 8"/>
                <a:gd name="T89" fmla="*/ 0 h 1"/>
                <a:gd name="T90" fmla="*/ 8 w 8"/>
                <a:gd name="T91" fmla="*/ 0 h 1"/>
                <a:gd name="T92" fmla="*/ 8 w 8"/>
                <a:gd name="T93" fmla="*/ 0 h 1"/>
                <a:gd name="T94" fmla="*/ 8 w 8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1" name="Freeform 450"/>
            <p:cNvSpPr>
              <a:spLocks/>
            </p:cNvSpPr>
            <p:nvPr/>
          </p:nvSpPr>
          <p:spPr bwMode="auto">
            <a:xfrm>
              <a:off x="3931" y="3889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0 w 8"/>
                <a:gd name="T5" fmla="*/ 0 h 1"/>
                <a:gd name="T6" fmla="*/ 0 w 8"/>
                <a:gd name="T7" fmla="*/ 0 h 1"/>
                <a:gd name="T8" fmla="*/ 1 w 8"/>
                <a:gd name="T9" fmla="*/ 0 h 1"/>
                <a:gd name="T10" fmla="*/ 1 w 8"/>
                <a:gd name="T11" fmla="*/ 0 h 1"/>
                <a:gd name="T12" fmla="*/ 1 w 8"/>
                <a:gd name="T13" fmla="*/ 0 h 1"/>
                <a:gd name="T14" fmla="*/ 1 w 8"/>
                <a:gd name="T15" fmla="*/ 0 h 1"/>
                <a:gd name="T16" fmla="*/ 2 w 8"/>
                <a:gd name="T17" fmla="*/ 0 h 1"/>
                <a:gd name="T18" fmla="*/ 2 w 8"/>
                <a:gd name="T19" fmla="*/ 0 h 1"/>
                <a:gd name="T20" fmla="*/ 2 w 8"/>
                <a:gd name="T21" fmla="*/ 1 h 1"/>
                <a:gd name="T22" fmla="*/ 2 w 8"/>
                <a:gd name="T23" fmla="*/ 1 h 1"/>
                <a:gd name="T24" fmla="*/ 2 w 8"/>
                <a:gd name="T25" fmla="*/ 1 h 1"/>
                <a:gd name="T26" fmla="*/ 2 w 8"/>
                <a:gd name="T27" fmla="*/ 0 h 1"/>
                <a:gd name="T28" fmla="*/ 2 w 8"/>
                <a:gd name="T29" fmla="*/ 0 h 1"/>
                <a:gd name="T30" fmla="*/ 2 w 8"/>
                <a:gd name="T31" fmla="*/ 0 h 1"/>
                <a:gd name="T32" fmla="*/ 2 w 8"/>
                <a:gd name="T33" fmla="*/ 0 h 1"/>
                <a:gd name="T34" fmla="*/ 3 w 8"/>
                <a:gd name="T35" fmla="*/ 0 h 1"/>
                <a:gd name="T36" fmla="*/ 3 w 8"/>
                <a:gd name="T37" fmla="*/ 0 h 1"/>
                <a:gd name="T38" fmla="*/ 3 w 8"/>
                <a:gd name="T39" fmla="*/ 0 h 1"/>
                <a:gd name="T40" fmla="*/ 4 w 8"/>
                <a:gd name="T41" fmla="*/ 0 h 1"/>
                <a:gd name="T42" fmla="*/ 4 w 8"/>
                <a:gd name="T43" fmla="*/ 0 h 1"/>
                <a:gd name="T44" fmla="*/ 4 w 8"/>
                <a:gd name="T45" fmla="*/ 0 h 1"/>
                <a:gd name="T46" fmla="*/ 4 w 8"/>
                <a:gd name="T47" fmla="*/ 0 h 1"/>
                <a:gd name="T48" fmla="*/ 4 w 8"/>
                <a:gd name="T49" fmla="*/ 0 h 1"/>
                <a:gd name="T50" fmla="*/ 4 w 8"/>
                <a:gd name="T51" fmla="*/ 0 h 1"/>
                <a:gd name="T52" fmla="*/ 5 w 8"/>
                <a:gd name="T53" fmla="*/ 0 h 1"/>
                <a:gd name="T54" fmla="*/ 5 w 8"/>
                <a:gd name="T55" fmla="*/ 0 h 1"/>
                <a:gd name="T56" fmla="*/ 5 w 8"/>
                <a:gd name="T57" fmla="*/ 0 h 1"/>
                <a:gd name="T58" fmla="*/ 5 w 8"/>
                <a:gd name="T59" fmla="*/ 0 h 1"/>
                <a:gd name="T60" fmla="*/ 5 w 8"/>
                <a:gd name="T61" fmla="*/ 0 h 1"/>
                <a:gd name="T62" fmla="*/ 5 w 8"/>
                <a:gd name="T63" fmla="*/ 0 h 1"/>
                <a:gd name="T64" fmla="*/ 5 w 8"/>
                <a:gd name="T65" fmla="*/ 0 h 1"/>
                <a:gd name="T66" fmla="*/ 5 w 8"/>
                <a:gd name="T67" fmla="*/ 1 h 1"/>
                <a:gd name="T68" fmla="*/ 5 w 8"/>
                <a:gd name="T69" fmla="*/ 1 h 1"/>
                <a:gd name="T70" fmla="*/ 6 w 8"/>
                <a:gd name="T71" fmla="*/ 0 h 1"/>
                <a:gd name="T72" fmla="*/ 6 w 8"/>
                <a:gd name="T73" fmla="*/ 1 h 1"/>
                <a:gd name="T74" fmla="*/ 6 w 8"/>
                <a:gd name="T75" fmla="*/ 1 h 1"/>
                <a:gd name="T76" fmla="*/ 6 w 8"/>
                <a:gd name="T77" fmla="*/ 1 h 1"/>
                <a:gd name="T78" fmla="*/ 6 w 8"/>
                <a:gd name="T79" fmla="*/ 0 h 1"/>
                <a:gd name="T80" fmla="*/ 7 w 8"/>
                <a:gd name="T81" fmla="*/ 1 h 1"/>
                <a:gd name="T82" fmla="*/ 7 w 8"/>
                <a:gd name="T83" fmla="*/ 1 h 1"/>
                <a:gd name="T84" fmla="*/ 7 w 8"/>
                <a:gd name="T85" fmla="*/ 1 h 1"/>
                <a:gd name="T86" fmla="*/ 7 w 8"/>
                <a:gd name="T87" fmla="*/ 1 h 1"/>
                <a:gd name="T88" fmla="*/ 7 w 8"/>
                <a:gd name="T89" fmla="*/ 1 h 1"/>
                <a:gd name="T90" fmla="*/ 7 w 8"/>
                <a:gd name="T91" fmla="*/ 1 h 1"/>
                <a:gd name="T92" fmla="*/ 8 w 8"/>
                <a:gd name="T93" fmla="*/ 0 h 1"/>
                <a:gd name="T94" fmla="*/ 8 w 8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4" name="Freeform 451"/>
            <p:cNvSpPr>
              <a:spLocks/>
            </p:cNvSpPr>
            <p:nvPr/>
          </p:nvSpPr>
          <p:spPr bwMode="auto">
            <a:xfrm>
              <a:off x="3939" y="3889"/>
              <a:ext cx="9" cy="1"/>
            </a:xfrm>
            <a:custGeom>
              <a:avLst/>
              <a:gdLst>
                <a:gd name="T0" fmla="*/ 0 w 9"/>
                <a:gd name="T1" fmla="*/ 0 h 1"/>
                <a:gd name="T2" fmla="*/ 0 w 9"/>
                <a:gd name="T3" fmla="*/ 0 h 1"/>
                <a:gd name="T4" fmla="*/ 0 w 9"/>
                <a:gd name="T5" fmla="*/ 1 h 1"/>
                <a:gd name="T6" fmla="*/ 0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2 w 9"/>
                <a:gd name="T13" fmla="*/ 0 h 1"/>
                <a:gd name="T14" fmla="*/ 2 w 9"/>
                <a:gd name="T15" fmla="*/ 0 h 1"/>
                <a:gd name="T16" fmla="*/ 2 w 9"/>
                <a:gd name="T17" fmla="*/ 1 h 1"/>
                <a:gd name="T18" fmla="*/ 2 w 9"/>
                <a:gd name="T19" fmla="*/ 0 h 1"/>
                <a:gd name="T20" fmla="*/ 2 w 9"/>
                <a:gd name="T21" fmla="*/ 0 h 1"/>
                <a:gd name="T22" fmla="*/ 2 w 9"/>
                <a:gd name="T23" fmla="*/ 0 h 1"/>
                <a:gd name="T24" fmla="*/ 2 w 9"/>
                <a:gd name="T25" fmla="*/ 0 h 1"/>
                <a:gd name="T26" fmla="*/ 3 w 9"/>
                <a:gd name="T27" fmla="*/ 0 h 1"/>
                <a:gd name="T28" fmla="*/ 3 w 9"/>
                <a:gd name="T29" fmla="*/ 0 h 1"/>
                <a:gd name="T30" fmla="*/ 3 w 9"/>
                <a:gd name="T31" fmla="*/ 0 h 1"/>
                <a:gd name="T32" fmla="*/ 3 w 9"/>
                <a:gd name="T33" fmla="*/ 0 h 1"/>
                <a:gd name="T34" fmla="*/ 3 w 9"/>
                <a:gd name="T35" fmla="*/ 0 h 1"/>
                <a:gd name="T36" fmla="*/ 3 w 9"/>
                <a:gd name="T37" fmla="*/ 0 h 1"/>
                <a:gd name="T38" fmla="*/ 4 w 9"/>
                <a:gd name="T39" fmla="*/ 0 h 1"/>
                <a:gd name="T40" fmla="*/ 4 w 9"/>
                <a:gd name="T41" fmla="*/ 0 h 1"/>
                <a:gd name="T42" fmla="*/ 4 w 9"/>
                <a:gd name="T43" fmla="*/ 0 h 1"/>
                <a:gd name="T44" fmla="*/ 4 w 9"/>
                <a:gd name="T45" fmla="*/ 0 h 1"/>
                <a:gd name="T46" fmla="*/ 4 w 9"/>
                <a:gd name="T47" fmla="*/ 0 h 1"/>
                <a:gd name="T48" fmla="*/ 4 w 9"/>
                <a:gd name="T49" fmla="*/ 0 h 1"/>
                <a:gd name="T50" fmla="*/ 4 w 9"/>
                <a:gd name="T51" fmla="*/ 0 h 1"/>
                <a:gd name="T52" fmla="*/ 5 w 9"/>
                <a:gd name="T53" fmla="*/ 0 h 1"/>
                <a:gd name="T54" fmla="*/ 5 w 9"/>
                <a:gd name="T55" fmla="*/ 0 h 1"/>
                <a:gd name="T56" fmla="*/ 5 w 9"/>
                <a:gd name="T57" fmla="*/ 0 h 1"/>
                <a:gd name="T58" fmla="*/ 5 w 9"/>
                <a:gd name="T59" fmla="*/ 0 h 1"/>
                <a:gd name="T60" fmla="*/ 5 w 9"/>
                <a:gd name="T61" fmla="*/ 0 h 1"/>
                <a:gd name="T62" fmla="*/ 5 w 9"/>
                <a:gd name="T63" fmla="*/ 0 h 1"/>
                <a:gd name="T64" fmla="*/ 6 w 9"/>
                <a:gd name="T65" fmla="*/ 0 h 1"/>
                <a:gd name="T66" fmla="*/ 6 w 9"/>
                <a:gd name="T67" fmla="*/ 0 h 1"/>
                <a:gd name="T68" fmla="*/ 6 w 9"/>
                <a:gd name="T69" fmla="*/ 0 h 1"/>
                <a:gd name="T70" fmla="*/ 6 w 9"/>
                <a:gd name="T71" fmla="*/ 0 h 1"/>
                <a:gd name="T72" fmla="*/ 6 w 9"/>
                <a:gd name="T73" fmla="*/ 0 h 1"/>
                <a:gd name="T74" fmla="*/ 7 w 9"/>
                <a:gd name="T75" fmla="*/ 0 h 1"/>
                <a:gd name="T76" fmla="*/ 7 w 9"/>
                <a:gd name="T77" fmla="*/ 0 h 1"/>
                <a:gd name="T78" fmla="*/ 7 w 9"/>
                <a:gd name="T79" fmla="*/ 0 h 1"/>
                <a:gd name="T80" fmla="*/ 7 w 9"/>
                <a:gd name="T81" fmla="*/ 0 h 1"/>
                <a:gd name="T82" fmla="*/ 7 w 9"/>
                <a:gd name="T83" fmla="*/ 0 h 1"/>
                <a:gd name="T84" fmla="*/ 7 w 9"/>
                <a:gd name="T85" fmla="*/ 0 h 1"/>
                <a:gd name="T86" fmla="*/ 8 w 9"/>
                <a:gd name="T87" fmla="*/ 0 h 1"/>
                <a:gd name="T88" fmla="*/ 8 w 9"/>
                <a:gd name="T89" fmla="*/ 0 h 1"/>
                <a:gd name="T90" fmla="*/ 8 w 9"/>
                <a:gd name="T91" fmla="*/ 0 h 1"/>
                <a:gd name="T92" fmla="*/ 8 w 9"/>
                <a:gd name="T93" fmla="*/ 0 h 1"/>
                <a:gd name="T94" fmla="*/ 9 w 9"/>
                <a:gd name="T95" fmla="*/ 0 h 1"/>
                <a:gd name="T96" fmla="*/ 9 w 9"/>
                <a:gd name="T9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5" name="Freeform 452"/>
            <p:cNvSpPr>
              <a:spLocks/>
            </p:cNvSpPr>
            <p:nvPr/>
          </p:nvSpPr>
          <p:spPr bwMode="auto">
            <a:xfrm>
              <a:off x="3948" y="3889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0 h 1"/>
                <a:gd name="T4" fmla="*/ 0 w 7"/>
                <a:gd name="T5" fmla="*/ 0 h 1"/>
                <a:gd name="T6" fmla="*/ 0 w 7"/>
                <a:gd name="T7" fmla="*/ 0 h 1"/>
                <a:gd name="T8" fmla="*/ 0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1 h 1"/>
                <a:gd name="T18" fmla="*/ 1 w 7"/>
                <a:gd name="T19" fmla="*/ 1 h 1"/>
                <a:gd name="T20" fmla="*/ 1 w 7"/>
                <a:gd name="T21" fmla="*/ 0 h 1"/>
                <a:gd name="T22" fmla="*/ 1 w 7"/>
                <a:gd name="T23" fmla="*/ 0 h 1"/>
                <a:gd name="T24" fmla="*/ 2 w 7"/>
                <a:gd name="T25" fmla="*/ 0 h 1"/>
                <a:gd name="T26" fmla="*/ 2 w 7"/>
                <a:gd name="T27" fmla="*/ 0 h 1"/>
                <a:gd name="T28" fmla="*/ 2 w 7"/>
                <a:gd name="T29" fmla="*/ 0 h 1"/>
                <a:gd name="T30" fmla="*/ 2 w 7"/>
                <a:gd name="T31" fmla="*/ 0 h 1"/>
                <a:gd name="T32" fmla="*/ 2 w 7"/>
                <a:gd name="T33" fmla="*/ 0 h 1"/>
                <a:gd name="T34" fmla="*/ 2 w 7"/>
                <a:gd name="T35" fmla="*/ 0 h 1"/>
                <a:gd name="T36" fmla="*/ 3 w 7"/>
                <a:gd name="T37" fmla="*/ 0 h 1"/>
                <a:gd name="T38" fmla="*/ 3 w 7"/>
                <a:gd name="T39" fmla="*/ 0 h 1"/>
                <a:gd name="T40" fmla="*/ 3 w 7"/>
                <a:gd name="T41" fmla="*/ 0 h 1"/>
                <a:gd name="T42" fmla="*/ 3 w 7"/>
                <a:gd name="T43" fmla="*/ 0 h 1"/>
                <a:gd name="T44" fmla="*/ 3 w 7"/>
                <a:gd name="T45" fmla="*/ 0 h 1"/>
                <a:gd name="T46" fmla="*/ 3 w 7"/>
                <a:gd name="T47" fmla="*/ 0 h 1"/>
                <a:gd name="T48" fmla="*/ 3 w 7"/>
                <a:gd name="T49" fmla="*/ 0 h 1"/>
                <a:gd name="T50" fmla="*/ 3 w 7"/>
                <a:gd name="T51" fmla="*/ 0 h 1"/>
                <a:gd name="T52" fmla="*/ 4 w 7"/>
                <a:gd name="T53" fmla="*/ 0 h 1"/>
                <a:gd name="T54" fmla="*/ 4 w 7"/>
                <a:gd name="T55" fmla="*/ 0 h 1"/>
                <a:gd name="T56" fmla="*/ 4 w 7"/>
                <a:gd name="T57" fmla="*/ 0 h 1"/>
                <a:gd name="T58" fmla="*/ 4 w 7"/>
                <a:gd name="T59" fmla="*/ 0 h 1"/>
                <a:gd name="T60" fmla="*/ 4 w 7"/>
                <a:gd name="T61" fmla="*/ 0 h 1"/>
                <a:gd name="T62" fmla="*/ 4 w 7"/>
                <a:gd name="T63" fmla="*/ 0 h 1"/>
                <a:gd name="T64" fmla="*/ 5 w 7"/>
                <a:gd name="T65" fmla="*/ 0 h 1"/>
                <a:gd name="T66" fmla="*/ 5 w 7"/>
                <a:gd name="T67" fmla="*/ 0 h 1"/>
                <a:gd name="T68" fmla="*/ 5 w 7"/>
                <a:gd name="T69" fmla="*/ 0 h 1"/>
                <a:gd name="T70" fmla="*/ 5 w 7"/>
                <a:gd name="T71" fmla="*/ 0 h 1"/>
                <a:gd name="T72" fmla="*/ 5 w 7"/>
                <a:gd name="T73" fmla="*/ 0 h 1"/>
                <a:gd name="T74" fmla="*/ 5 w 7"/>
                <a:gd name="T75" fmla="*/ 0 h 1"/>
                <a:gd name="T76" fmla="*/ 6 w 7"/>
                <a:gd name="T77" fmla="*/ 0 h 1"/>
                <a:gd name="T78" fmla="*/ 6 w 7"/>
                <a:gd name="T79" fmla="*/ 0 h 1"/>
                <a:gd name="T80" fmla="*/ 6 w 7"/>
                <a:gd name="T81" fmla="*/ 0 h 1"/>
                <a:gd name="T82" fmla="*/ 6 w 7"/>
                <a:gd name="T83" fmla="*/ 0 h 1"/>
                <a:gd name="T84" fmla="*/ 6 w 7"/>
                <a:gd name="T85" fmla="*/ 0 h 1"/>
                <a:gd name="T86" fmla="*/ 6 w 7"/>
                <a:gd name="T87" fmla="*/ 0 h 1"/>
                <a:gd name="T88" fmla="*/ 6 w 7"/>
                <a:gd name="T89" fmla="*/ 0 h 1"/>
                <a:gd name="T90" fmla="*/ 7 w 7"/>
                <a:gd name="T91" fmla="*/ 0 h 1"/>
                <a:gd name="T92" fmla="*/ 7 w 7"/>
                <a:gd name="T93" fmla="*/ 0 h 1"/>
                <a:gd name="T94" fmla="*/ 7 w 7"/>
                <a:gd name="T95" fmla="*/ 1 h 1"/>
                <a:gd name="T96" fmla="*/ 7 w 7"/>
                <a:gd name="T9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6" name="Freeform 453"/>
            <p:cNvSpPr>
              <a:spLocks/>
            </p:cNvSpPr>
            <p:nvPr/>
          </p:nvSpPr>
          <p:spPr bwMode="auto">
            <a:xfrm>
              <a:off x="3955" y="3889"/>
              <a:ext cx="9" cy="1"/>
            </a:xfrm>
            <a:custGeom>
              <a:avLst/>
              <a:gdLst>
                <a:gd name="T0" fmla="*/ 0 w 9"/>
                <a:gd name="T1" fmla="*/ 0 h 1"/>
                <a:gd name="T2" fmla="*/ 0 w 9"/>
                <a:gd name="T3" fmla="*/ 0 h 1"/>
                <a:gd name="T4" fmla="*/ 0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2 w 9"/>
                <a:gd name="T21" fmla="*/ 0 h 1"/>
                <a:gd name="T22" fmla="*/ 2 w 9"/>
                <a:gd name="T23" fmla="*/ 0 h 1"/>
                <a:gd name="T24" fmla="*/ 2 w 9"/>
                <a:gd name="T25" fmla="*/ 0 h 1"/>
                <a:gd name="T26" fmla="*/ 2 w 9"/>
                <a:gd name="T27" fmla="*/ 0 h 1"/>
                <a:gd name="T28" fmla="*/ 3 w 9"/>
                <a:gd name="T29" fmla="*/ 0 h 1"/>
                <a:gd name="T30" fmla="*/ 3 w 9"/>
                <a:gd name="T31" fmla="*/ 0 h 1"/>
                <a:gd name="T32" fmla="*/ 3 w 9"/>
                <a:gd name="T33" fmla="*/ 0 h 1"/>
                <a:gd name="T34" fmla="*/ 3 w 9"/>
                <a:gd name="T35" fmla="*/ 0 h 1"/>
                <a:gd name="T36" fmla="*/ 4 w 9"/>
                <a:gd name="T37" fmla="*/ 0 h 1"/>
                <a:gd name="T38" fmla="*/ 4 w 9"/>
                <a:gd name="T39" fmla="*/ 0 h 1"/>
                <a:gd name="T40" fmla="*/ 4 w 9"/>
                <a:gd name="T41" fmla="*/ 0 h 1"/>
                <a:gd name="T42" fmla="*/ 4 w 9"/>
                <a:gd name="T43" fmla="*/ 0 h 1"/>
                <a:gd name="T44" fmla="*/ 4 w 9"/>
                <a:gd name="T45" fmla="*/ 0 h 1"/>
                <a:gd name="T46" fmla="*/ 4 w 9"/>
                <a:gd name="T47" fmla="*/ 0 h 1"/>
                <a:gd name="T48" fmla="*/ 4 w 9"/>
                <a:gd name="T49" fmla="*/ 0 h 1"/>
                <a:gd name="T50" fmla="*/ 4 w 9"/>
                <a:gd name="T51" fmla="*/ 0 h 1"/>
                <a:gd name="T52" fmla="*/ 4 w 9"/>
                <a:gd name="T53" fmla="*/ 0 h 1"/>
                <a:gd name="T54" fmla="*/ 5 w 9"/>
                <a:gd name="T55" fmla="*/ 0 h 1"/>
                <a:gd name="T56" fmla="*/ 5 w 9"/>
                <a:gd name="T57" fmla="*/ 0 h 1"/>
                <a:gd name="T58" fmla="*/ 6 w 9"/>
                <a:gd name="T59" fmla="*/ 0 h 1"/>
                <a:gd name="T60" fmla="*/ 6 w 9"/>
                <a:gd name="T61" fmla="*/ 0 h 1"/>
                <a:gd name="T62" fmla="*/ 6 w 9"/>
                <a:gd name="T63" fmla="*/ 0 h 1"/>
                <a:gd name="T64" fmla="*/ 6 w 9"/>
                <a:gd name="T65" fmla="*/ 0 h 1"/>
                <a:gd name="T66" fmla="*/ 6 w 9"/>
                <a:gd name="T67" fmla="*/ 0 h 1"/>
                <a:gd name="T68" fmla="*/ 6 w 9"/>
                <a:gd name="T69" fmla="*/ 0 h 1"/>
                <a:gd name="T70" fmla="*/ 7 w 9"/>
                <a:gd name="T71" fmla="*/ 0 h 1"/>
                <a:gd name="T72" fmla="*/ 7 w 9"/>
                <a:gd name="T73" fmla="*/ 0 h 1"/>
                <a:gd name="T74" fmla="*/ 7 w 9"/>
                <a:gd name="T75" fmla="*/ 0 h 1"/>
                <a:gd name="T76" fmla="*/ 7 w 9"/>
                <a:gd name="T77" fmla="*/ 0 h 1"/>
                <a:gd name="T78" fmla="*/ 7 w 9"/>
                <a:gd name="T79" fmla="*/ 0 h 1"/>
                <a:gd name="T80" fmla="*/ 8 w 9"/>
                <a:gd name="T81" fmla="*/ 0 h 1"/>
                <a:gd name="T82" fmla="*/ 8 w 9"/>
                <a:gd name="T83" fmla="*/ 0 h 1"/>
                <a:gd name="T84" fmla="*/ 8 w 9"/>
                <a:gd name="T85" fmla="*/ 0 h 1"/>
                <a:gd name="T86" fmla="*/ 8 w 9"/>
                <a:gd name="T87" fmla="*/ 1 h 1"/>
                <a:gd name="T88" fmla="*/ 8 w 9"/>
                <a:gd name="T89" fmla="*/ 0 h 1"/>
                <a:gd name="T90" fmla="*/ 8 w 9"/>
                <a:gd name="T91" fmla="*/ 0 h 1"/>
                <a:gd name="T92" fmla="*/ 9 w 9"/>
                <a:gd name="T93" fmla="*/ 0 h 1"/>
                <a:gd name="T94" fmla="*/ 9 w 9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7" name="Freeform 454"/>
            <p:cNvSpPr>
              <a:spLocks/>
            </p:cNvSpPr>
            <p:nvPr/>
          </p:nvSpPr>
          <p:spPr bwMode="auto">
            <a:xfrm>
              <a:off x="3964" y="3889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0 w 8"/>
                <a:gd name="T5" fmla="*/ 0 h 1"/>
                <a:gd name="T6" fmla="*/ 0 w 8"/>
                <a:gd name="T7" fmla="*/ 0 h 1"/>
                <a:gd name="T8" fmla="*/ 0 w 8"/>
                <a:gd name="T9" fmla="*/ 0 h 1"/>
                <a:gd name="T10" fmla="*/ 0 w 8"/>
                <a:gd name="T11" fmla="*/ 0 h 1"/>
                <a:gd name="T12" fmla="*/ 1 w 8"/>
                <a:gd name="T13" fmla="*/ 1 h 1"/>
                <a:gd name="T14" fmla="*/ 1 w 8"/>
                <a:gd name="T15" fmla="*/ 0 h 1"/>
                <a:gd name="T16" fmla="*/ 1 w 8"/>
                <a:gd name="T17" fmla="*/ 0 h 1"/>
                <a:gd name="T18" fmla="*/ 1 w 8"/>
                <a:gd name="T19" fmla="*/ 0 h 1"/>
                <a:gd name="T20" fmla="*/ 1 w 8"/>
                <a:gd name="T21" fmla="*/ 0 h 1"/>
                <a:gd name="T22" fmla="*/ 2 w 8"/>
                <a:gd name="T23" fmla="*/ 1 h 1"/>
                <a:gd name="T24" fmla="*/ 2 w 8"/>
                <a:gd name="T25" fmla="*/ 1 h 1"/>
                <a:gd name="T26" fmla="*/ 2 w 8"/>
                <a:gd name="T27" fmla="*/ 0 h 1"/>
                <a:gd name="T28" fmla="*/ 2 w 8"/>
                <a:gd name="T29" fmla="*/ 0 h 1"/>
                <a:gd name="T30" fmla="*/ 2 w 8"/>
                <a:gd name="T31" fmla="*/ 0 h 1"/>
                <a:gd name="T32" fmla="*/ 2 w 8"/>
                <a:gd name="T33" fmla="*/ 0 h 1"/>
                <a:gd name="T34" fmla="*/ 2 w 8"/>
                <a:gd name="T35" fmla="*/ 1 h 1"/>
                <a:gd name="T36" fmla="*/ 2 w 8"/>
                <a:gd name="T37" fmla="*/ 1 h 1"/>
                <a:gd name="T38" fmla="*/ 3 w 8"/>
                <a:gd name="T39" fmla="*/ 0 h 1"/>
                <a:gd name="T40" fmla="*/ 3 w 8"/>
                <a:gd name="T41" fmla="*/ 0 h 1"/>
                <a:gd name="T42" fmla="*/ 4 w 8"/>
                <a:gd name="T43" fmla="*/ 0 h 1"/>
                <a:gd name="T44" fmla="*/ 4 w 8"/>
                <a:gd name="T45" fmla="*/ 0 h 1"/>
                <a:gd name="T46" fmla="*/ 4 w 8"/>
                <a:gd name="T47" fmla="*/ 0 h 1"/>
                <a:gd name="T48" fmla="*/ 4 w 8"/>
                <a:gd name="T49" fmla="*/ 0 h 1"/>
                <a:gd name="T50" fmla="*/ 4 w 8"/>
                <a:gd name="T51" fmla="*/ 0 h 1"/>
                <a:gd name="T52" fmla="*/ 4 w 8"/>
                <a:gd name="T53" fmla="*/ 0 h 1"/>
                <a:gd name="T54" fmla="*/ 4 w 8"/>
                <a:gd name="T55" fmla="*/ 0 h 1"/>
                <a:gd name="T56" fmla="*/ 5 w 8"/>
                <a:gd name="T57" fmla="*/ 0 h 1"/>
                <a:gd name="T58" fmla="*/ 5 w 8"/>
                <a:gd name="T59" fmla="*/ 0 h 1"/>
                <a:gd name="T60" fmla="*/ 5 w 8"/>
                <a:gd name="T61" fmla="*/ 0 h 1"/>
                <a:gd name="T62" fmla="*/ 5 w 8"/>
                <a:gd name="T63" fmla="*/ 0 h 1"/>
                <a:gd name="T64" fmla="*/ 5 w 8"/>
                <a:gd name="T65" fmla="*/ 0 h 1"/>
                <a:gd name="T66" fmla="*/ 6 w 8"/>
                <a:gd name="T67" fmla="*/ 0 h 1"/>
                <a:gd name="T68" fmla="*/ 6 w 8"/>
                <a:gd name="T69" fmla="*/ 0 h 1"/>
                <a:gd name="T70" fmla="*/ 6 w 8"/>
                <a:gd name="T71" fmla="*/ 0 h 1"/>
                <a:gd name="T72" fmla="*/ 6 w 8"/>
                <a:gd name="T73" fmla="*/ 0 h 1"/>
                <a:gd name="T74" fmla="*/ 6 w 8"/>
                <a:gd name="T75" fmla="*/ 0 h 1"/>
                <a:gd name="T76" fmla="*/ 6 w 8"/>
                <a:gd name="T77" fmla="*/ 0 h 1"/>
                <a:gd name="T78" fmla="*/ 6 w 8"/>
                <a:gd name="T79" fmla="*/ 0 h 1"/>
                <a:gd name="T80" fmla="*/ 7 w 8"/>
                <a:gd name="T81" fmla="*/ 0 h 1"/>
                <a:gd name="T82" fmla="*/ 7 w 8"/>
                <a:gd name="T83" fmla="*/ 0 h 1"/>
                <a:gd name="T84" fmla="*/ 7 w 8"/>
                <a:gd name="T85" fmla="*/ 0 h 1"/>
                <a:gd name="T86" fmla="*/ 7 w 8"/>
                <a:gd name="T87" fmla="*/ 0 h 1"/>
                <a:gd name="T88" fmla="*/ 7 w 8"/>
                <a:gd name="T89" fmla="*/ 0 h 1"/>
                <a:gd name="T90" fmla="*/ 7 w 8"/>
                <a:gd name="T91" fmla="*/ 0 h 1"/>
                <a:gd name="T92" fmla="*/ 7 w 8"/>
                <a:gd name="T93" fmla="*/ 0 h 1"/>
                <a:gd name="T94" fmla="*/ 8 w 8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8" name="Freeform 455"/>
            <p:cNvSpPr>
              <a:spLocks/>
            </p:cNvSpPr>
            <p:nvPr/>
          </p:nvSpPr>
          <p:spPr bwMode="auto">
            <a:xfrm>
              <a:off x="3972" y="3889"/>
              <a:ext cx="8" cy="0"/>
            </a:xfrm>
            <a:custGeom>
              <a:avLst/>
              <a:gdLst>
                <a:gd name="T0" fmla="*/ 0 w 8"/>
                <a:gd name="T1" fmla="*/ 0 w 8"/>
                <a:gd name="T2" fmla="*/ 0 w 8"/>
                <a:gd name="T3" fmla="*/ 0 w 8"/>
                <a:gd name="T4" fmla="*/ 0 w 8"/>
                <a:gd name="T5" fmla="*/ 0 w 8"/>
                <a:gd name="T6" fmla="*/ 1 w 8"/>
                <a:gd name="T7" fmla="*/ 1 w 8"/>
                <a:gd name="T8" fmla="*/ 1 w 8"/>
                <a:gd name="T9" fmla="*/ 1 w 8"/>
                <a:gd name="T10" fmla="*/ 2 w 8"/>
                <a:gd name="T11" fmla="*/ 2 w 8"/>
                <a:gd name="T12" fmla="*/ 2 w 8"/>
                <a:gd name="T13" fmla="*/ 2 w 8"/>
                <a:gd name="T14" fmla="*/ 2 w 8"/>
                <a:gd name="T15" fmla="*/ 2 w 8"/>
                <a:gd name="T16" fmla="*/ 2 w 8"/>
                <a:gd name="T17" fmla="*/ 3 w 8"/>
                <a:gd name="T18" fmla="*/ 3 w 8"/>
                <a:gd name="T19" fmla="*/ 3 w 8"/>
                <a:gd name="T20" fmla="*/ 3 w 8"/>
                <a:gd name="T21" fmla="*/ 3 w 8"/>
                <a:gd name="T22" fmla="*/ 4 w 8"/>
                <a:gd name="T23" fmla="*/ 4 w 8"/>
                <a:gd name="T24" fmla="*/ 4 w 8"/>
                <a:gd name="T25" fmla="*/ 4 w 8"/>
                <a:gd name="T26" fmla="*/ 4 w 8"/>
                <a:gd name="T27" fmla="*/ 4 w 8"/>
                <a:gd name="T28" fmla="*/ 4 w 8"/>
                <a:gd name="T29" fmla="*/ 5 w 8"/>
                <a:gd name="T30" fmla="*/ 5 w 8"/>
                <a:gd name="T31" fmla="*/ 5 w 8"/>
                <a:gd name="T32" fmla="*/ 5 w 8"/>
                <a:gd name="T33" fmla="*/ 6 w 8"/>
                <a:gd name="T34" fmla="*/ 6 w 8"/>
                <a:gd name="T35" fmla="*/ 6 w 8"/>
                <a:gd name="T36" fmla="*/ 6 w 8"/>
                <a:gd name="T37" fmla="*/ 6 w 8"/>
                <a:gd name="T38" fmla="*/ 6 w 8"/>
                <a:gd name="T39" fmla="*/ 6 w 8"/>
                <a:gd name="T40" fmla="*/ 6 w 8"/>
                <a:gd name="T41" fmla="*/ 7 w 8"/>
                <a:gd name="T42" fmla="*/ 7 w 8"/>
                <a:gd name="T43" fmla="*/ 7 w 8"/>
                <a:gd name="T44" fmla="*/ 7 w 8"/>
                <a:gd name="T45" fmla="*/ 7 w 8"/>
                <a:gd name="T46" fmla="*/ 7 w 8"/>
                <a:gd name="T47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9" name="Freeform 456"/>
            <p:cNvSpPr>
              <a:spLocks/>
            </p:cNvSpPr>
            <p:nvPr/>
          </p:nvSpPr>
          <p:spPr bwMode="auto">
            <a:xfrm>
              <a:off x="3980" y="3889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0 w 8"/>
                <a:gd name="T5" fmla="*/ 0 h 1"/>
                <a:gd name="T6" fmla="*/ 0 w 8"/>
                <a:gd name="T7" fmla="*/ 0 h 1"/>
                <a:gd name="T8" fmla="*/ 1 w 8"/>
                <a:gd name="T9" fmla="*/ 0 h 1"/>
                <a:gd name="T10" fmla="*/ 1 w 8"/>
                <a:gd name="T11" fmla="*/ 0 h 1"/>
                <a:gd name="T12" fmla="*/ 1 w 8"/>
                <a:gd name="T13" fmla="*/ 0 h 1"/>
                <a:gd name="T14" fmla="*/ 1 w 8"/>
                <a:gd name="T15" fmla="*/ 0 h 1"/>
                <a:gd name="T16" fmla="*/ 1 w 8"/>
                <a:gd name="T17" fmla="*/ 0 h 1"/>
                <a:gd name="T18" fmla="*/ 1 w 8"/>
                <a:gd name="T19" fmla="*/ 0 h 1"/>
                <a:gd name="T20" fmla="*/ 1 w 8"/>
                <a:gd name="T21" fmla="*/ 0 h 1"/>
                <a:gd name="T22" fmla="*/ 1 w 8"/>
                <a:gd name="T23" fmla="*/ 0 h 1"/>
                <a:gd name="T24" fmla="*/ 1 w 8"/>
                <a:gd name="T25" fmla="*/ 0 h 1"/>
                <a:gd name="T26" fmla="*/ 2 w 8"/>
                <a:gd name="T27" fmla="*/ 0 h 1"/>
                <a:gd name="T28" fmla="*/ 2 w 8"/>
                <a:gd name="T29" fmla="*/ 0 h 1"/>
                <a:gd name="T30" fmla="*/ 2 w 8"/>
                <a:gd name="T31" fmla="*/ 0 h 1"/>
                <a:gd name="T32" fmla="*/ 2 w 8"/>
                <a:gd name="T33" fmla="*/ 0 h 1"/>
                <a:gd name="T34" fmla="*/ 3 w 8"/>
                <a:gd name="T35" fmla="*/ 0 h 1"/>
                <a:gd name="T36" fmla="*/ 3 w 8"/>
                <a:gd name="T37" fmla="*/ 0 h 1"/>
                <a:gd name="T38" fmla="*/ 3 w 8"/>
                <a:gd name="T39" fmla="*/ 0 h 1"/>
                <a:gd name="T40" fmla="*/ 3 w 8"/>
                <a:gd name="T41" fmla="*/ 0 h 1"/>
                <a:gd name="T42" fmla="*/ 3 w 8"/>
                <a:gd name="T43" fmla="*/ 0 h 1"/>
                <a:gd name="T44" fmla="*/ 4 w 8"/>
                <a:gd name="T45" fmla="*/ 0 h 1"/>
                <a:gd name="T46" fmla="*/ 4 w 8"/>
                <a:gd name="T47" fmla="*/ 0 h 1"/>
                <a:gd name="T48" fmla="*/ 4 w 8"/>
                <a:gd name="T49" fmla="*/ 0 h 1"/>
                <a:gd name="T50" fmla="*/ 4 w 8"/>
                <a:gd name="T51" fmla="*/ 0 h 1"/>
                <a:gd name="T52" fmla="*/ 4 w 8"/>
                <a:gd name="T53" fmla="*/ 0 h 1"/>
                <a:gd name="T54" fmla="*/ 4 w 8"/>
                <a:gd name="T55" fmla="*/ 0 h 1"/>
                <a:gd name="T56" fmla="*/ 4 w 8"/>
                <a:gd name="T57" fmla="*/ 0 h 1"/>
                <a:gd name="T58" fmla="*/ 5 w 8"/>
                <a:gd name="T59" fmla="*/ 0 h 1"/>
                <a:gd name="T60" fmla="*/ 5 w 8"/>
                <a:gd name="T61" fmla="*/ 0 h 1"/>
                <a:gd name="T62" fmla="*/ 5 w 8"/>
                <a:gd name="T63" fmla="*/ 0 h 1"/>
                <a:gd name="T64" fmla="*/ 5 w 8"/>
                <a:gd name="T65" fmla="*/ 0 h 1"/>
                <a:gd name="T66" fmla="*/ 5 w 8"/>
                <a:gd name="T67" fmla="*/ 1 h 1"/>
                <a:gd name="T68" fmla="*/ 5 w 8"/>
                <a:gd name="T69" fmla="*/ 0 h 1"/>
                <a:gd name="T70" fmla="*/ 6 w 8"/>
                <a:gd name="T71" fmla="*/ 0 h 1"/>
                <a:gd name="T72" fmla="*/ 6 w 8"/>
                <a:gd name="T73" fmla="*/ 0 h 1"/>
                <a:gd name="T74" fmla="*/ 6 w 8"/>
                <a:gd name="T75" fmla="*/ 0 h 1"/>
                <a:gd name="T76" fmla="*/ 6 w 8"/>
                <a:gd name="T77" fmla="*/ 0 h 1"/>
                <a:gd name="T78" fmla="*/ 6 w 8"/>
                <a:gd name="T79" fmla="*/ 0 h 1"/>
                <a:gd name="T80" fmla="*/ 6 w 8"/>
                <a:gd name="T81" fmla="*/ 0 h 1"/>
                <a:gd name="T82" fmla="*/ 6 w 8"/>
                <a:gd name="T83" fmla="*/ 0 h 1"/>
                <a:gd name="T84" fmla="*/ 7 w 8"/>
                <a:gd name="T85" fmla="*/ 0 h 1"/>
                <a:gd name="T86" fmla="*/ 7 w 8"/>
                <a:gd name="T87" fmla="*/ 0 h 1"/>
                <a:gd name="T88" fmla="*/ 7 w 8"/>
                <a:gd name="T89" fmla="*/ 0 h 1"/>
                <a:gd name="T90" fmla="*/ 7 w 8"/>
                <a:gd name="T91" fmla="*/ 0 h 1"/>
                <a:gd name="T92" fmla="*/ 7 w 8"/>
                <a:gd name="T93" fmla="*/ 0 h 1"/>
                <a:gd name="T94" fmla="*/ 8 w 8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0" name="Freeform 457"/>
            <p:cNvSpPr>
              <a:spLocks/>
            </p:cNvSpPr>
            <p:nvPr/>
          </p:nvSpPr>
          <p:spPr bwMode="auto">
            <a:xfrm>
              <a:off x="3988" y="3889"/>
              <a:ext cx="9" cy="0"/>
            </a:xfrm>
            <a:custGeom>
              <a:avLst/>
              <a:gdLst>
                <a:gd name="T0" fmla="*/ 0 w 9"/>
                <a:gd name="T1" fmla="*/ 0 w 9"/>
                <a:gd name="T2" fmla="*/ 0 w 9"/>
                <a:gd name="T3" fmla="*/ 1 w 9"/>
                <a:gd name="T4" fmla="*/ 1 w 9"/>
                <a:gd name="T5" fmla="*/ 1 w 9"/>
                <a:gd name="T6" fmla="*/ 1 w 9"/>
                <a:gd name="T7" fmla="*/ 1 w 9"/>
                <a:gd name="T8" fmla="*/ 1 w 9"/>
                <a:gd name="T9" fmla="*/ 1 w 9"/>
                <a:gd name="T10" fmla="*/ 2 w 9"/>
                <a:gd name="T11" fmla="*/ 2 w 9"/>
                <a:gd name="T12" fmla="*/ 2 w 9"/>
                <a:gd name="T13" fmla="*/ 2 w 9"/>
                <a:gd name="T14" fmla="*/ 2 w 9"/>
                <a:gd name="T15" fmla="*/ 2 w 9"/>
                <a:gd name="T16" fmla="*/ 3 w 9"/>
                <a:gd name="T17" fmla="*/ 3 w 9"/>
                <a:gd name="T18" fmla="*/ 3 w 9"/>
                <a:gd name="T19" fmla="*/ 3 w 9"/>
                <a:gd name="T20" fmla="*/ 3 w 9"/>
                <a:gd name="T21" fmla="*/ 4 w 9"/>
                <a:gd name="T22" fmla="*/ 4 w 9"/>
                <a:gd name="T23" fmla="*/ 4 w 9"/>
                <a:gd name="T24" fmla="*/ 4 w 9"/>
                <a:gd name="T25" fmla="*/ 4 w 9"/>
                <a:gd name="T26" fmla="*/ 5 w 9"/>
                <a:gd name="T27" fmla="*/ 5 w 9"/>
                <a:gd name="T28" fmla="*/ 5 w 9"/>
                <a:gd name="T29" fmla="*/ 5 w 9"/>
                <a:gd name="T30" fmla="*/ 6 w 9"/>
                <a:gd name="T31" fmla="*/ 6 w 9"/>
                <a:gd name="T32" fmla="*/ 6 w 9"/>
                <a:gd name="T33" fmla="*/ 6 w 9"/>
                <a:gd name="T34" fmla="*/ 6 w 9"/>
                <a:gd name="T35" fmla="*/ 6 w 9"/>
                <a:gd name="T36" fmla="*/ 7 w 9"/>
                <a:gd name="T37" fmla="*/ 7 w 9"/>
                <a:gd name="T38" fmla="*/ 8 w 9"/>
                <a:gd name="T39" fmla="*/ 8 w 9"/>
                <a:gd name="T40" fmla="*/ 8 w 9"/>
                <a:gd name="T41" fmla="*/ 8 w 9"/>
                <a:gd name="T42" fmla="*/ 8 w 9"/>
                <a:gd name="T43" fmla="*/ 8 w 9"/>
                <a:gd name="T44" fmla="*/ 8 w 9"/>
                <a:gd name="T45" fmla="*/ 8 w 9"/>
                <a:gd name="T46" fmla="*/ 8 w 9"/>
                <a:gd name="T47" fmla="*/ 9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1" name="Freeform 458"/>
            <p:cNvSpPr>
              <a:spLocks/>
            </p:cNvSpPr>
            <p:nvPr/>
          </p:nvSpPr>
          <p:spPr bwMode="auto">
            <a:xfrm>
              <a:off x="3997" y="3887"/>
              <a:ext cx="8" cy="2"/>
            </a:xfrm>
            <a:custGeom>
              <a:avLst/>
              <a:gdLst>
                <a:gd name="T0" fmla="*/ 0 w 8"/>
                <a:gd name="T1" fmla="*/ 2 h 2"/>
                <a:gd name="T2" fmla="*/ 0 w 8"/>
                <a:gd name="T3" fmla="*/ 2 h 2"/>
                <a:gd name="T4" fmla="*/ 0 w 8"/>
                <a:gd name="T5" fmla="*/ 2 h 2"/>
                <a:gd name="T6" fmla="*/ 1 w 8"/>
                <a:gd name="T7" fmla="*/ 2 h 2"/>
                <a:gd name="T8" fmla="*/ 1 w 8"/>
                <a:gd name="T9" fmla="*/ 2 h 2"/>
                <a:gd name="T10" fmla="*/ 1 w 8"/>
                <a:gd name="T11" fmla="*/ 2 h 2"/>
                <a:gd name="T12" fmla="*/ 1 w 8"/>
                <a:gd name="T13" fmla="*/ 2 h 2"/>
                <a:gd name="T14" fmla="*/ 1 w 8"/>
                <a:gd name="T15" fmla="*/ 2 h 2"/>
                <a:gd name="T16" fmla="*/ 2 w 8"/>
                <a:gd name="T17" fmla="*/ 2 h 2"/>
                <a:gd name="T18" fmla="*/ 2 w 8"/>
                <a:gd name="T19" fmla="*/ 2 h 2"/>
                <a:gd name="T20" fmla="*/ 2 w 8"/>
                <a:gd name="T21" fmla="*/ 2 h 2"/>
                <a:gd name="T22" fmla="*/ 2 w 8"/>
                <a:gd name="T23" fmla="*/ 2 h 2"/>
                <a:gd name="T24" fmla="*/ 2 w 8"/>
                <a:gd name="T25" fmla="*/ 2 h 2"/>
                <a:gd name="T26" fmla="*/ 2 w 8"/>
                <a:gd name="T27" fmla="*/ 2 h 2"/>
                <a:gd name="T28" fmla="*/ 2 w 8"/>
                <a:gd name="T29" fmla="*/ 2 h 2"/>
                <a:gd name="T30" fmla="*/ 3 w 8"/>
                <a:gd name="T31" fmla="*/ 2 h 2"/>
                <a:gd name="T32" fmla="*/ 3 w 8"/>
                <a:gd name="T33" fmla="*/ 2 h 2"/>
                <a:gd name="T34" fmla="*/ 3 w 8"/>
                <a:gd name="T35" fmla="*/ 2 h 2"/>
                <a:gd name="T36" fmla="*/ 3 w 8"/>
                <a:gd name="T37" fmla="*/ 2 h 2"/>
                <a:gd name="T38" fmla="*/ 3 w 8"/>
                <a:gd name="T39" fmla="*/ 2 h 2"/>
                <a:gd name="T40" fmla="*/ 4 w 8"/>
                <a:gd name="T41" fmla="*/ 2 h 2"/>
                <a:gd name="T42" fmla="*/ 4 w 8"/>
                <a:gd name="T43" fmla="*/ 2 h 2"/>
                <a:gd name="T44" fmla="*/ 4 w 8"/>
                <a:gd name="T45" fmla="*/ 2 h 2"/>
                <a:gd name="T46" fmla="*/ 4 w 8"/>
                <a:gd name="T47" fmla="*/ 2 h 2"/>
                <a:gd name="T48" fmla="*/ 4 w 8"/>
                <a:gd name="T49" fmla="*/ 1 h 2"/>
                <a:gd name="T50" fmla="*/ 4 w 8"/>
                <a:gd name="T51" fmla="*/ 1 h 2"/>
                <a:gd name="T52" fmla="*/ 4 w 8"/>
                <a:gd name="T53" fmla="*/ 1 h 2"/>
                <a:gd name="T54" fmla="*/ 5 w 8"/>
                <a:gd name="T55" fmla="*/ 1 h 2"/>
                <a:gd name="T56" fmla="*/ 5 w 8"/>
                <a:gd name="T57" fmla="*/ 1 h 2"/>
                <a:gd name="T58" fmla="*/ 5 w 8"/>
                <a:gd name="T59" fmla="*/ 1 h 2"/>
                <a:gd name="T60" fmla="*/ 5 w 8"/>
                <a:gd name="T61" fmla="*/ 2 h 2"/>
                <a:gd name="T62" fmla="*/ 6 w 8"/>
                <a:gd name="T63" fmla="*/ 1 h 2"/>
                <a:gd name="T64" fmla="*/ 6 w 8"/>
                <a:gd name="T65" fmla="*/ 1 h 2"/>
                <a:gd name="T66" fmla="*/ 6 w 8"/>
                <a:gd name="T67" fmla="*/ 1 h 2"/>
                <a:gd name="T68" fmla="*/ 6 w 8"/>
                <a:gd name="T69" fmla="*/ 1 h 2"/>
                <a:gd name="T70" fmla="*/ 6 w 8"/>
                <a:gd name="T71" fmla="*/ 1 h 2"/>
                <a:gd name="T72" fmla="*/ 7 w 8"/>
                <a:gd name="T73" fmla="*/ 1 h 2"/>
                <a:gd name="T74" fmla="*/ 7 w 8"/>
                <a:gd name="T75" fmla="*/ 1 h 2"/>
                <a:gd name="T76" fmla="*/ 7 w 8"/>
                <a:gd name="T77" fmla="*/ 1 h 2"/>
                <a:gd name="T78" fmla="*/ 7 w 8"/>
                <a:gd name="T79" fmla="*/ 1 h 2"/>
                <a:gd name="T80" fmla="*/ 7 w 8"/>
                <a:gd name="T81" fmla="*/ 1 h 2"/>
                <a:gd name="T82" fmla="*/ 7 w 8"/>
                <a:gd name="T83" fmla="*/ 1 h 2"/>
                <a:gd name="T84" fmla="*/ 7 w 8"/>
                <a:gd name="T85" fmla="*/ 1 h 2"/>
                <a:gd name="T86" fmla="*/ 8 w 8"/>
                <a:gd name="T87" fmla="*/ 1 h 2"/>
                <a:gd name="T88" fmla="*/ 8 w 8"/>
                <a:gd name="T89" fmla="*/ 1 h 2"/>
                <a:gd name="T90" fmla="*/ 8 w 8"/>
                <a:gd name="T91" fmla="*/ 1 h 2"/>
                <a:gd name="T92" fmla="*/ 8 w 8"/>
                <a:gd name="T93" fmla="*/ 1 h 2"/>
                <a:gd name="T94" fmla="*/ 8 w 8"/>
                <a:gd name="T9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2" name="Freeform 459"/>
            <p:cNvSpPr>
              <a:spLocks/>
            </p:cNvSpPr>
            <p:nvPr/>
          </p:nvSpPr>
          <p:spPr bwMode="auto">
            <a:xfrm>
              <a:off x="4005" y="3885"/>
              <a:ext cx="9" cy="3"/>
            </a:xfrm>
            <a:custGeom>
              <a:avLst/>
              <a:gdLst>
                <a:gd name="T0" fmla="*/ 1 w 9"/>
                <a:gd name="T1" fmla="*/ 2 h 3"/>
                <a:gd name="T2" fmla="*/ 1 w 9"/>
                <a:gd name="T3" fmla="*/ 2 h 3"/>
                <a:gd name="T4" fmla="*/ 1 w 9"/>
                <a:gd name="T5" fmla="*/ 3 h 3"/>
                <a:gd name="T6" fmla="*/ 1 w 9"/>
                <a:gd name="T7" fmla="*/ 3 h 3"/>
                <a:gd name="T8" fmla="*/ 1 w 9"/>
                <a:gd name="T9" fmla="*/ 2 h 3"/>
                <a:gd name="T10" fmla="*/ 1 w 9"/>
                <a:gd name="T11" fmla="*/ 2 h 3"/>
                <a:gd name="T12" fmla="*/ 2 w 9"/>
                <a:gd name="T13" fmla="*/ 2 h 3"/>
                <a:gd name="T14" fmla="*/ 2 w 9"/>
                <a:gd name="T15" fmla="*/ 2 h 3"/>
                <a:gd name="T16" fmla="*/ 2 w 9"/>
                <a:gd name="T17" fmla="*/ 2 h 3"/>
                <a:gd name="T18" fmla="*/ 3 w 9"/>
                <a:gd name="T19" fmla="*/ 2 h 3"/>
                <a:gd name="T20" fmla="*/ 3 w 9"/>
                <a:gd name="T21" fmla="*/ 2 h 3"/>
                <a:gd name="T22" fmla="*/ 3 w 9"/>
                <a:gd name="T23" fmla="*/ 1 h 3"/>
                <a:gd name="T24" fmla="*/ 4 w 9"/>
                <a:gd name="T25" fmla="*/ 2 h 3"/>
                <a:gd name="T26" fmla="*/ 4 w 9"/>
                <a:gd name="T27" fmla="*/ 2 h 3"/>
                <a:gd name="T28" fmla="*/ 4 w 9"/>
                <a:gd name="T29" fmla="*/ 2 h 3"/>
                <a:gd name="T30" fmla="*/ 4 w 9"/>
                <a:gd name="T31" fmla="*/ 1 h 3"/>
                <a:gd name="T32" fmla="*/ 4 w 9"/>
                <a:gd name="T33" fmla="*/ 1 h 3"/>
                <a:gd name="T34" fmla="*/ 4 w 9"/>
                <a:gd name="T35" fmla="*/ 2 h 3"/>
                <a:gd name="T36" fmla="*/ 4 w 9"/>
                <a:gd name="T37" fmla="*/ 1 h 3"/>
                <a:gd name="T38" fmla="*/ 4 w 9"/>
                <a:gd name="T39" fmla="*/ 1 h 3"/>
                <a:gd name="T40" fmla="*/ 4 w 9"/>
                <a:gd name="T41" fmla="*/ 1 h 3"/>
                <a:gd name="T42" fmla="*/ 5 w 9"/>
                <a:gd name="T43" fmla="*/ 2 h 3"/>
                <a:gd name="T44" fmla="*/ 5 w 9"/>
                <a:gd name="T45" fmla="*/ 2 h 3"/>
                <a:gd name="T46" fmla="*/ 5 w 9"/>
                <a:gd name="T47" fmla="*/ 1 h 3"/>
                <a:gd name="T48" fmla="*/ 5 w 9"/>
                <a:gd name="T49" fmla="*/ 1 h 3"/>
                <a:gd name="T50" fmla="*/ 6 w 9"/>
                <a:gd name="T51" fmla="*/ 1 h 3"/>
                <a:gd name="T52" fmla="*/ 6 w 9"/>
                <a:gd name="T53" fmla="*/ 1 h 3"/>
                <a:gd name="T54" fmla="*/ 6 w 9"/>
                <a:gd name="T55" fmla="*/ 1 h 3"/>
                <a:gd name="T56" fmla="*/ 6 w 9"/>
                <a:gd name="T57" fmla="*/ 1 h 3"/>
                <a:gd name="T58" fmla="*/ 7 w 9"/>
                <a:gd name="T59" fmla="*/ 1 h 3"/>
                <a:gd name="T60" fmla="*/ 7 w 9"/>
                <a:gd name="T61" fmla="*/ 1 h 3"/>
                <a:gd name="T62" fmla="*/ 7 w 9"/>
                <a:gd name="T63" fmla="*/ 1 h 3"/>
                <a:gd name="T64" fmla="*/ 7 w 9"/>
                <a:gd name="T65" fmla="*/ 1 h 3"/>
                <a:gd name="T66" fmla="*/ 7 w 9"/>
                <a:gd name="T67" fmla="*/ 1 h 3"/>
                <a:gd name="T68" fmla="*/ 7 w 9"/>
                <a:gd name="T69" fmla="*/ 1 h 3"/>
                <a:gd name="T70" fmla="*/ 7 w 9"/>
                <a:gd name="T71" fmla="*/ 1 h 3"/>
                <a:gd name="T72" fmla="*/ 8 w 9"/>
                <a:gd name="T73" fmla="*/ 1 h 3"/>
                <a:gd name="T74" fmla="*/ 8 w 9"/>
                <a:gd name="T75" fmla="*/ 1 h 3"/>
                <a:gd name="T76" fmla="*/ 8 w 9"/>
                <a:gd name="T77" fmla="*/ 0 h 3"/>
                <a:gd name="T78" fmla="*/ 8 w 9"/>
                <a:gd name="T79" fmla="*/ 0 h 3"/>
                <a:gd name="T80" fmla="*/ 8 w 9"/>
                <a:gd name="T81" fmla="*/ 1 h 3"/>
                <a:gd name="T82" fmla="*/ 9 w 9"/>
                <a:gd name="T83" fmla="*/ 0 h 3"/>
                <a:gd name="T84" fmla="*/ 9 w 9"/>
                <a:gd name="T85" fmla="*/ 0 h 3"/>
                <a:gd name="T86" fmla="*/ 9 w 9"/>
                <a:gd name="T87" fmla="*/ 0 h 3"/>
                <a:gd name="T88" fmla="*/ 9 w 9"/>
                <a:gd name="T89" fmla="*/ 0 h 3"/>
                <a:gd name="T90" fmla="*/ 9 w 9"/>
                <a:gd name="T91" fmla="*/ 0 h 3"/>
                <a:gd name="T92" fmla="*/ 9 w 9"/>
                <a:gd name="T93" fmla="*/ 0 h 3"/>
                <a:gd name="T94" fmla="*/ 9 w 9"/>
                <a:gd name="T9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" h="3">
                  <a:moveTo>
                    <a:pt x="0" y="2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3" name="Freeform 460"/>
            <p:cNvSpPr>
              <a:spLocks/>
            </p:cNvSpPr>
            <p:nvPr/>
          </p:nvSpPr>
          <p:spPr bwMode="auto">
            <a:xfrm>
              <a:off x="4014" y="3879"/>
              <a:ext cx="10" cy="6"/>
            </a:xfrm>
            <a:custGeom>
              <a:avLst/>
              <a:gdLst>
                <a:gd name="T0" fmla="*/ 0 w 10"/>
                <a:gd name="T1" fmla="*/ 6 h 6"/>
                <a:gd name="T2" fmla="*/ 1 w 10"/>
                <a:gd name="T3" fmla="*/ 6 h 6"/>
                <a:gd name="T4" fmla="*/ 1 w 10"/>
                <a:gd name="T5" fmla="*/ 5 h 6"/>
                <a:gd name="T6" fmla="*/ 1 w 10"/>
                <a:gd name="T7" fmla="*/ 6 h 6"/>
                <a:gd name="T8" fmla="*/ 1 w 10"/>
                <a:gd name="T9" fmla="*/ 5 h 6"/>
                <a:gd name="T10" fmla="*/ 2 w 10"/>
                <a:gd name="T11" fmla="*/ 5 h 6"/>
                <a:gd name="T12" fmla="*/ 2 w 10"/>
                <a:gd name="T13" fmla="*/ 5 h 6"/>
                <a:gd name="T14" fmla="*/ 2 w 10"/>
                <a:gd name="T15" fmla="*/ 6 h 6"/>
                <a:gd name="T16" fmla="*/ 2 w 10"/>
                <a:gd name="T17" fmla="*/ 6 h 6"/>
                <a:gd name="T18" fmla="*/ 2 w 10"/>
                <a:gd name="T19" fmla="*/ 5 h 6"/>
                <a:gd name="T20" fmla="*/ 2 w 10"/>
                <a:gd name="T21" fmla="*/ 5 h 6"/>
                <a:gd name="T22" fmla="*/ 3 w 10"/>
                <a:gd name="T23" fmla="*/ 5 h 6"/>
                <a:gd name="T24" fmla="*/ 3 w 10"/>
                <a:gd name="T25" fmla="*/ 5 h 6"/>
                <a:gd name="T26" fmla="*/ 3 w 10"/>
                <a:gd name="T27" fmla="*/ 5 h 6"/>
                <a:gd name="T28" fmla="*/ 3 w 10"/>
                <a:gd name="T29" fmla="*/ 5 h 6"/>
                <a:gd name="T30" fmla="*/ 3 w 10"/>
                <a:gd name="T31" fmla="*/ 5 h 6"/>
                <a:gd name="T32" fmla="*/ 3 w 10"/>
                <a:gd name="T33" fmla="*/ 5 h 6"/>
                <a:gd name="T34" fmla="*/ 4 w 10"/>
                <a:gd name="T35" fmla="*/ 5 h 6"/>
                <a:gd name="T36" fmla="*/ 4 w 10"/>
                <a:gd name="T37" fmla="*/ 5 h 6"/>
                <a:gd name="T38" fmla="*/ 4 w 10"/>
                <a:gd name="T39" fmla="*/ 4 h 6"/>
                <a:gd name="T40" fmla="*/ 5 w 10"/>
                <a:gd name="T41" fmla="*/ 4 h 6"/>
                <a:gd name="T42" fmla="*/ 5 w 10"/>
                <a:gd name="T43" fmla="*/ 3 h 6"/>
                <a:gd name="T44" fmla="*/ 5 w 10"/>
                <a:gd name="T45" fmla="*/ 3 h 6"/>
                <a:gd name="T46" fmla="*/ 5 w 10"/>
                <a:gd name="T47" fmla="*/ 3 h 6"/>
                <a:gd name="T48" fmla="*/ 5 w 10"/>
                <a:gd name="T49" fmla="*/ 3 h 6"/>
                <a:gd name="T50" fmla="*/ 6 w 10"/>
                <a:gd name="T51" fmla="*/ 3 h 6"/>
                <a:gd name="T52" fmla="*/ 6 w 10"/>
                <a:gd name="T53" fmla="*/ 3 h 6"/>
                <a:gd name="T54" fmla="*/ 6 w 10"/>
                <a:gd name="T55" fmla="*/ 3 h 6"/>
                <a:gd name="T56" fmla="*/ 6 w 10"/>
                <a:gd name="T57" fmla="*/ 3 h 6"/>
                <a:gd name="T58" fmla="*/ 6 w 10"/>
                <a:gd name="T59" fmla="*/ 3 h 6"/>
                <a:gd name="T60" fmla="*/ 7 w 10"/>
                <a:gd name="T61" fmla="*/ 3 h 6"/>
                <a:gd name="T62" fmla="*/ 7 w 10"/>
                <a:gd name="T63" fmla="*/ 3 h 6"/>
                <a:gd name="T64" fmla="*/ 7 w 10"/>
                <a:gd name="T65" fmla="*/ 3 h 6"/>
                <a:gd name="T66" fmla="*/ 7 w 10"/>
                <a:gd name="T67" fmla="*/ 3 h 6"/>
                <a:gd name="T68" fmla="*/ 7 w 10"/>
                <a:gd name="T69" fmla="*/ 3 h 6"/>
                <a:gd name="T70" fmla="*/ 8 w 10"/>
                <a:gd name="T71" fmla="*/ 2 h 6"/>
                <a:gd name="T72" fmla="*/ 8 w 10"/>
                <a:gd name="T73" fmla="*/ 2 h 6"/>
                <a:gd name="T74" fmla="*/ 8 w 10"/>
                <a:gd name="T75" fmla="*/ 2 h 6"/>
                <a:gd name="T76" fmla="*/ 8 w 10"/>
                <a:gd name="T77" fmla="*/ 2 h 6"/>
                <a:gd name="T78" fmla="*/ 8 w 10"/>
                <a:gd name="T79" fmla="*/ 2 h 6"/>
                <a:gd name="T80" fmla="*/ 8 w 10"/>
                <a:gd name="T81" fmla="*/ 1 h 6"/>
                <a:gd name="T82" fmla="*/ 8 w 10"/>
                <a:gd name="T83" fmla="*/ 1 h 6"/>
                <a:gd name="T84" fmla="*/ 9 w 10"/>
                <a:gd name="T85" fmla="*/ 1 h 6"/>
                <a:gd name="T86" fmla="*/ 9 w 10"/>
                <a:gd name="T87" fmla="*/ 1 h 6"/>
                <a:gd name="T88" fmla="*/ 9 w 10"/>
                <a:gd name="T89" fmla="*/ 1 h 6"/>
                <a:gd name="T90" fmla="*/ 9 w 10"/>
                <a:gd name="T91" fmla="*/ 1 h 6"/>
                <a:gd name="T92" fmla="*/ 9 w 10"/>
                <a:gd name="T93" fmla="*/ 1 h 6"/>
                <a:gd name="T94" fmla="*/ 10 w 10"/>
                <a:gd name="T9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4" name="Freeform 461"/>
            <p:cNvSpPr>
              <a:spLocks/>
            </p:cNvSpPr>
            <p:nvPr/>
          </p:nvSpPr>
          <p:spPr bwMode="auto">
            <a:xfrm>
              <a:off x="4024" y="3864"/>
              <a:ext cx="10" cy="15"/>
            </a:xfrm>
            <a:custGeom>
              <a:avLst/>
              <a:gdLst>
                <a:gd name="T0" fmla="*/ 0 w 10"/>
                <a:gd name="T1" fmla="*/ 15 h 15"/>
                <a:gd name="T2" fmla="*/ 0 w 10"/>
                <a:gd name="T3" fmla="*/ 15 h 15"/>
                <a:gd name="T4" fmla="*/ 0 w 10"/>
                <a:gd name="T5" fmla="*/ 15 h 15"/>
                <a:gd name="T6" fmla="*/ 0 w 10"/>
                <a:gd name="T7" fmla="*/ 15 h 15"/>
                <a:gd name="T8" fmla="*/ 1 w 10"/>
                <a:gd name="T9" fmla="*/ 15 h 15"/>
                <a:gd name="T10" fmla="*/ 1 w 10"/>
                <a:gd name="T11" fmla="*/ 15 h 15"/>
                <a:gd name="T12" fmla="*/ 1 w 10"/>
                <a:gd name="T13" fmla="*/ 15 h 15"/>
                <a:gd name="T14" fmla="*/ 1 w 10"/>
                <a:gd name="T15" fmla="*/ 14 h 15"/>
                <a:gd name="T16" fmla="*/ 1 w 10"/>
                <a:gd name="T17" fmla="*/ 14 h 15"/>
                <a:gd name="T18" fmla="*/ 2 w 10"/>
                <a:gd name="T19" fmla="*/ 13 h 15"/>
                <a:gd name="T20" fmla="*/ 2 w 10"/>
                <a:gd name="T21" fmla="*/ 13 h 15"/>
                <a:gd name="T22" fmla="*/ 2 w 10"/>
                <a:gd name="T23" fmla="*/ 13 h 15"/>
                <a:gd name="T24" fmla="*/ 3 w 10"/>
                <a:gd name="T25" fmla="*/ 13 h 15"/>
                <a:gd name="T26" fmla="*/ 3 w 10"/>
                <a:gd name="T27" fmla="*/ 12 h 15"/>
                <a:gd name="T28" fmla="*/ 3 w 10"/>
                <a:gd name="T29" fmla="*/ 12 h 15"/>
                <a:gd name="T30" fmla="*/ 3 w 10"/>
                <a:gd name="T31" fmla="*/ 12 h 15"/>
                <a:gd name="T32" fmla="*/ 3 w 10"/>
                <a:gd name="T33" fmla="*/ 11 h 15"/>
                <a:gd name="T34" fmla="*/ 3 w 10"/>
                <a:gd name="T35" fmla="*/ 11 h 15"/>
                <a:gd name="T36" fmla="*/ 4 w 10"/>
                <a:gd name="T37" fmla="*/ 11 h 15"/>
                <a:gd name="T38" fmla="*/ 4 w 10"/>
                <a:gd name="T39" fmla="*/ 10 h 15"/>
                <a:gd name="T40" fmla="*/ 4 w 10"/>
                <a:gd name="T41" fmla="*/ 10 h 15"/>
                <a:gd name="T42" fmla="*/ 5 w 10"/>
                <a:gd name="T43" fmla="*/ 10 h 15"/>
                <a:gd name="T44" fmla="*/ 5 w 10"/>
                <a:gd name="T45" fmla="*/ 10 h 15"/>
                <a:gd name="T46" fmla="*/ 5 w 10"/>
                <a:gd name="T47" fmla="*/ 10 h 15"/>
                <a:gd name="T48" fmla="*/ 5 w 10"/>
                <a:gd name="T49" fmla="*/ 9 h 15"/>
                <a:gd name="T50" fmla="*/ 5 w 10"/>
                <a:gd name="T51" fmla="*/ 9 h 15"/>
                <a:gd name="T52" fmla="*/ 5 w 10"/>
                <a:gd name="T53" fmla="*/ 9 h 15"/>
                <a:gd name="T54" fmla="*/ 5 w 10"/>
                <a:gd name="T55" fmla="*/ 8 h 15"/>
                <a:gd name="T56" fmla="*/ 5 w 10"/>
                <a:gd name="T57" fmla="*/ 8 h 15"/>
                <a:gd name="T58" fmla="*/ 6 w 10"/>
                <a:gd name="T59" fmla="*/ 8 h 15"/>
                <a:gd name="T60" fmla="*/ 6 w 10"/>
                <a:gd name="T61" fmla="*/ 8 h 15"/>
                <a:gd name="T62" fmla="*/ 6 w 10"/>
                <a:gd name="T63" fmla="*/ 7 h 15"/>
                <a:gd name="T64" fmla="*/ 7 w 10"/>
                <a:gd name="T65" fmla="*/ 6 h 15"/>
                <a:gd name="T66" fmla="*/ 7 w 10"/>
                <a:gd name="T67" fmla="*/ 6 h 15"/>
                <a:gd name="T68" fmla="*/ 7 w 10"/>
                <a:gd name="T69" fmla="*/ 6 h 15"/>
                <a:gd name="T70" fmla="*/ 8 w 10"/>
                <a:gd name="T71" fmla="*/ 6 h 15"/>
                <a:gd name="T72" fmla="*/ 8 w 10"/>
                <a:gd name="T73" fmla="*/ 5 h 15"/>
                <a:gd name="T74" fmla="*/ 8 w 10"/>
                <a:gd name="T75" fmla="*/ 4 h 15"/>
                <a:gd name="T76" fmla="*/ 8 w 10"/>
                <a:gd name="T77" fmla="*/ 4 h 15"/>
                <a:gd name="T78" fmla="*/ 8 w 10"/>
                <a:gd name="T79" fmla="*/ 3 h 15"/>
                <a:gd name="T80" fmla="*/ 9 w 10"/>
                <a:gd name="T81" fmla="*/ 3 h 15"/>
                <a:gd name="T82" fmla="*/ 9 w 10"/>
                <a:gd name="T83" fmla="*/ 3 h 15"/>
                <a:gd name="T84" fmla="*/ 9 w 10"/>
                <a:gd name="T85" fmla="*/ 2 h 15"/>
                <a:gd name="T86" fmla="*/ 9 w 10"/>
                <a:gd name="T87" fmla="*/ 2 h 15"/>
                <a:gd name="T88" fmla="*/ 10 w 10"/>
                <a:gd name="T89" fmla="*/ 1 h 15"/>
                <a:gd name="T90" fmla="*/ 10 w 10"/>
                <a:gd name="T91" fmla="*/ 1 h 15"/>
                <a:gd name="T92" fmla="*/ 10 w 10"/>
                <a:gd name="T93" fmla="*/ 1 h 15"/>
                <a:gd name="T94" fmla="*/ 10 w 10"/>
                <a:gd name="T9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" h="15">
                  <a:moveTo>
                    <a:pt x="0" y="15"/>
                  </a:move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5" name="Freeform 462"/>
            <p:cNvSpPr>
              <a:spLocks/>
            </p:cNvSpPr>
            <p:nvPr/>
          </p:nvSpPr>
          <p:spPr bwMode="auto">
            <a:xfrm>
              <a:off x="4034" y="3827"/>
              <a:ext cx="12" cy="37"/>
            </a:xfrm>
            <a:custGeom>
              <a:avLst/>
              <a:gdLst>
                <a:gd name="T0" fmla="*/ 0 w 12"/>
                <a:gd name="T1" fmla="*/ 37 h 37"/>
                <a:gd name="T2" fmla="*/ 1 w 12"/>
                <a:gd name="T3" fmla="*/ 36 h 37"/>
                <a:gd name="T4" fmla="*/ 1 w 12"/>
                <a:gd name="T5" fmla="*/ 36 h 37"/>
                <a:gd name="T6" fmla="*/ 1 w 12"/>
                <a:gd name="T7" fmla="*/ 35 h 37"/>
                <a:gd name="T8" fmla="*/ 1 w 12"/>
                <a:gd name="T9" fmla="*/ 35 h 37"/>
                <a:gd name="T10" fmla="*/ 2 w 12"/>
                <a:gd name="T11" fmla="*/ 34 h 37"/>
                <a:gd name="T12" fmla="*/ 2 w 12"/>
                <a:gd name="T13" fmla="*/ 33 h 37"/>
                <a:gd name="T14" fmla="*/ 2 w 12"/>
                <a:gd name="T15" fmla="*/ 33 h 37"/>
                <a:gd name="T16" fmla="*/ 3 w 12"/>
                <a:gd name="T17" fmla="*/ 32 h 37"/>
                <a:gd name="T18" fmla="*/ 3 w 12"/>
                <a:gd name="T19" fmla="*/ 32 h 37"/>
                <a:gd name="T20" fmla="*/ 3 w 12"/>
                <a:gd name="T21" fmla="*/ 31 h 37"/>
                <a:gd name="T22" fmla="*/ 3 w 12"/>
                <a:gd name="T23" fmla="*/ 31 h 37"/>
                <a:gd name="T24" fmla="*/ 3 w 12"/>
                <a:gd name="T25" fmla="*/ 30 h 37"/>
                <a:gd name="T26" fmla="*/ 4 w 12"/>
                <a:gd name="T27" fmla="*/ 29 h 37"/>
                <a:gd name="T28" fmla="*/ 4 w 12"/>
                <a:gd name="T29" fmla="*/ 29 h 37"/>
                <a:gd name="T30" fmla="*/ 4 w 12"/>
                <a:gd name="T31" fmla="*/ 28 h 37"/>
                <a:gd name="T32" fmla="*/ 4 w 12"/>
                <a:gd name="T33" fmla="*/ 27 h 37"/>
                <a:gd name="T34" fmla="*/ 5 w 12"/>
                <a:gd name="T35" fmla="*/ 26 h 37"/>
                <a:gd name="T36" fmla="*/ 5 w 12"/>
                <a:gd name="T37" fmla="*/ 26 h 37"/>
                <a:gd name="T38" fmla="*/ 5 w 12"/>
                <a:gd name="T39" fmla="*/ 25 h 37"/>
                <a:gd name="T40" fmla="*/ 5 w 12"/>
                <a:gd name="T41" fmla="*/ 24 h 37"/>
                <a:gd name="T42" fmla="*/ 5 w 12"/>
                <a:gd name="T43" fmla="*/ 24 h 37"/>
                <a:gd name="T44" fmla="*/ 6 w 12"/>
                <a:gd name="T45" fmla="*/ 23 h 37"/>
                <a:gd name="T46" fmla="*/ 6 w 12"/>
                <a:gd name="T47" fmla="*/ 22 h 37"/>
                <a:gd name="T48" fmla="*/ 6 w 12"/>
                <a:gd name="T49" fmla="*/ 22 h 37"/>
                <a:gd name="T50" fmla="*/ 6 w 12"/>
                <a:gd name="T51" fmla="*/ 21 h 37"/>
                <a:gd name="T52" fmla="*/ 7 w 12"/>
                <a:gd name="T53" fmla="*/ 20 h 37"/>
                <a:gd name="T54" fmla="*/ 7 w 12"/>
                <a:gd name="T55" fmla="*/ 19 h 37"/>
                <a:gd name="T56" fmla="*/ 7 w 12"/>
                <a:gd name="T57" fmla="*/ 19 h 37"/>
                <a:gd name="T58" fmla="*/ 8 w 12"/>
                <a:gd name="T59" fmla="*/ 18 h 37"/>
                <a:gd name="T60" fmla="*/ 8 w 12"/>
                <a:gd name="T61" fmla="*/ 17 h 37"/>
                <a:gd name="T62" fmla="*/ 8 w 12"/>
                <a:gd name="T63" fmla="*/ 16 h 37"/>
                <a:gd name="T64" fmla="*/ 8 w 12"/>
                <a:gd name="T65" fmla="*/ 15 h 37"/>
                <a:gd name="T66" fmla="*/ 8 w 12"/>
                <a:gd name="T67" fmla="*/ 15 h 37"/>
                <a:gd name="T68" fmla="*/ 8 w 12"/>
                <a:gd name="T69" fmla="*/ 13 h 37"/>
                <a:gd name="T70" fmla="*/ 9 w 12"/>
                <a:gd name="T71" fmla="*/ 12 h 37"/>
                <a:gd name="T72" fmla="*/ 9 w 12"/>
                <a:gd name="T73" fmla="*/ 12 h 37"/>
                <a:gd name="T74" fmla="*/ 9 w 12"/>
                <a:gd name="T75" fmla="*/ 10 h 37"/>
                <a:gd name="T76" fmla="*/ 10 w 12"/>
                <a:gd name="T77" fmla="*/ 10 h 37"/>
                <a:gd name="T78" fmla="*/ 10 w 12"/>
                <a:gd name="T79" fmla="*/ 9 h 37"/>
                <a:gd name="T80" fmla="*/ 10 w 12"/>
                <a:gd name="T81" fmla="*/ 8 h 37"/>
                <a:gd name="T82" fmla="*/ 10 w 12"/>
                <a:gd name="T83" fmla="*/ 7 h 37"/>
                <a:gd name="T84" fmla="*/ 10 w 12"/>
                <a:gd name="T85" fmla="*/ 6 h 37"/>
                <a:gd name="T86" fmla="*/ 10 w 12"/>
                <a:gd name="T87" fmla="*/ 5 h 37"/>
                <a:gd name="T88" fmla="*/ 11 w 12"/>
                <a:gd name="T89" fmla="*/ 5 h 37"/>
                <a:gd name="T90" fmla="*/ 11 w 12"/>
                <a:gd name="T91" fmla="*/ 3 h 37"/>
                <a:gd name="T92" fmla="*/ 11 w 12"/>
                <a:gd name="T93" fmla="*/ 3 h 37"/>
                <a:gd name="T94" fmla="*/ 12 w 12"/>
                <a:gd name="T9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" h="37">
                  <a:moveTo>
                    <a:pt x="0" y="37"/>
                  </a:moveTo>
                  <a:lnTo>
                    <a:pt x="0" y="37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6" name="Freeform 463"/>
            <p:cNvSpPr>
              <a:spLocks/>
            </p:cNvSpPr>
            <p:nvPr/>
          </p:nvSpPr>
          <p:spPr bwMode="auto">
            <a:xfrm>
              <a:off x="4046" y="3765"/>
              <a:ext cx="11" cy="62"/>
            </a:xfrm>
            <a:custGeom>
              <a:avLst/>
              <a:gdLst>
                <a:gd name="T0" fmla="*/ 0 w 11"/>
                <a:gd name="T1" fmla="*/ 62 h 62"/>
                <a:gd name="T2" fmla="*/ 0 w 11"/>
                <a:gd name="T3" fmla="*/ 62 h 62"/>
                <a:gd name="T4" fmla="*/ 0 w 11"/>
                <a:gd name="T5" fmla="*/ 60 h 62"/>
                <a:gd name="T6" fmla="*/ 1 w 11"/>
                <a:gd name="T7" fmla="*/ 59 h 62"/>
                <a:gd name="T8" fmla="*/ 1 w 11"/>
                <a:gd name="T9" fmla="*/ 58 h 62"/>
                <a:gd name="T10" fmla="*/ 1 w 11"/>
                <a:gd name="T11" fmla="*/ 58 h 62"/>
                <a:gd name="T12" fmla="*/ 1 w 11"/>
                <a:gd name="T13" fmla="*/ 56 h 62"/>
                <a:gd name="T14" fmla="*/ 1 w 11"/>
                <a:gd name="T15" fmla="*/ 55 h 62"/>
                <a:gd name="T16" fmla="*/ 2 w 11"/>
                <a:gd name="T17" fmla="*/ 53 h 62"/>
                <a:gd name="T18" fmla="*/ 2 w 11"/>
                <a:gd name="T19" fmla="*/ 52 h 62"/>
                <a:gd name="T20" fmla="*/ 2 w 11"/>
                <a:gd name="T21" fmla="*/ 51 h 62"/>
                <a:gd name="T22" fmla="*/ 3 w 11"/>
                <a:gd name="T23" fmla="*/ 50 h 62"/>
                <a:gd name="T24" fmla="*/ 3 w 11"/>
                <a:gd name="T25" fmla="*/ 49 h 62"/>
                <a:gd name="T26" fmla="*/ 3 w 11"/>
                <a:gd name="T27" fmla="*/ 48 h 62"/>
                <a:gd name="T28" fmla="*/ 3 w 11"/>
                <a:gd name="T29" fmla="*/ 47 h 62"/>
                <a:gd name="T30" fmla="*/ 3 w 11"/>
                <a:gd name="T31" fmla="*/ 46 h 62"/>
                <a:gd name="T32" fmla="*/ 3 w 11"/>
                <a:gd name="T33" fmla="*/ 44 h 62"/>
                <a:gd name="T34" fmla="*/ 4 w 11"/>
                <a:gd name="T35" fmla="*/ 44 h 62"/>
                <a:gd name="T36" fmla="*/ 4 w 11"/>
                <a:gd name="T37" fmla="*/ 41 h 62"/>
                <a:gd name="T38" fmla="*/ 4 w 11"/>
                <a:gd name="T39" fmla="*/ 40 h 62"/>
                <a:gd name="T40" fmla="*/ 5 w 11"/>
                <a:gd name="T41" fmla="*/ 39 h 62"/>
                <a:gd name="T42" fmla="*/ 5 w 11"/>
                <a:gd name="T43" fmla="*/ 38 h 62"/>
                <a:gd name="T44" fmla="*/ 5 w 11"/>
                <a:gd name="T45" fmla="*/ 36 h 62"/>
                <a:gd name="T46" fmla="*/ 5 w 11"/>
                <a:gd name="T47" fmla="*/ 35 h 62"/>
                <a:gd name="T48" fmla="*/ 6 w 11"/>
                <a:gd name="T49" fmla="*/ 34 h 62"/>
                <a:gd name="T50" fmla="*/ 6 w 11"/>
                <a:gd name="T51" fmla="*/ 33 h 62"/>
                <a:gd name="T52" fmla="*/ 6 w 11"/>
                <a:gd name="T53" fmla="*/ 31 h 62"/>
                <a:gd name="T54" fmla="*/ 6 w 11"/>
                <a:gd name="T55" fmla="*/ 30 h 62"/>
                <a:gd name="T56" fmla="*/ 6 w 11"/>
                <a:gd name="T57" fmla="*/ 29 h 62"/>
                <a:gd name="T58" fmla="*/ 7 w 11"/>
                <a:gd name="T59" fmla="*/ 27 h 62"/>
                <a:gd name="T60" fmla="*/ 7 w 11"/>
                <a:gd name="T61" fmla="*/ 26 h 62"/>
                <a:gd name="T62" fmla="*/ 7 w 11"/>
                <a:gd name="T63" fmla="*/ 25 h 62"/>
                <a:gd name="T64" fmla="*/ 7 w 11"/>
                <a:gd name="T65" fmla="*/ 23 h 62"/>
                <a:gd name="T66" fmla="*/ 8 w 11"/>
                <a:gd name="T67" fmla="*/ 22 h 62"/>
                <a:gd name="T68" fmla="*/ 8 w 11"/>
                <a:gd name="T69" fmla="*/ 20 h 62"/>
                <a:gd name="T70" fmla="*/ 8 w 11"/>
                <a:gd name="T71" fmla="*/ 19 h 62"/>
                <a:gd name="T72" fmla="*/ 8 w 11"/>
                <a:gd name="T73" fmla="*/ 18 h 62"/>
                <a:gd name="T74" fmla="*/ 8 w 11"/>
                <a:gd name="T75" fmla="*/ 15 h 62"/>
                <a:gd name="T76" fmla="*/ 9 w 11"/>
                <a:gd name="T77" fmla="*/ 14 h 62"/>
                <a:gd name="T78" fmla="*/ 9 w 11"/>
                <a:gd name="T79" fmla="*/ 13 h 62"/>
                <a:gd name="T80" fmla="*/ 9 w 11"/>
                <a:gd name="T81" fmla="*/ 11 h 62"/>
                <a:gd name="T82" fmla="*/ 9 w 11"/>
                <a:gd name="T83" fmla="*/ 10 h 62"/>
                <a:gd name="T84" fmla="*/ 10 w 11"/>
                <a:gd name="T85" fmla="*/ 8 h 62"/>
                <a:gd name="T86" fmla="*/ 10 w 11"/>
                <a:gd name="T87" fmla="*/ 7 h 62"/>
                <a:gd name="T88" fmla="*/ 10 w 11"/>
                <a:gd name="T89" fmla="*/ 6 h 62"/>
                <a:gd name="T90" fmla="*/ 11 w 11"/>
                <a:gd name="T91" fmla="*/ 4 h 62"/>
                <a:gd name="T92" fmla="*/ 11 w 11"/>
                <a:gd name="T93" fmla="*/ 3 h 62"/>
                <a:gd name="T94" fmla="*/ 11 w 11"/>
                <a:gd name="T95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" h="62">
                  <a:moveTo>
                    <a:pt x="0" y="62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" y="59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1" y="56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4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7" name="Freeform 464"/>
            <p:cNvSpPr>
              <a:spLocks/>
            </p:cNvSpPr>
            <p:nvPr/>
          </p:nvSpPr>
          <p:spPr bwMode="auto">
            <a:xfrm>
              <a:off x="4057" y="3693"/>
              <a:ext cx="11" cy="72"/>
            </a:xfrm>
            <a:custGeom>
              <a:avLst/>
              <a:gdLst>
                <a:gd name="T0" fmla="*/ 0 w 11"/>
                <a:gd name="T1" fmla="*/ 71 h 72"/>
                <a:gd name="T2" fmla="*/ 0 w 11"/>
                <a:gd name="T3" fmla="*/ 70 h 72"/>
                <a:gd name="T4" fmla="*/ 0 w 11"/>
                <a:gd name="T5" fmla="*/ 68 h 72"/>
                <a:gd name="T6" fmla="*/ 1 w 11"/>
                <a:gd name="T7" fmla="*/ 66 h 72"/>
                <a:gd name="T8" fmla="*/ 1 w 11"/>
                <a:gd name="T9" fmla="*/ 66 h 72"/>
                <a:gd name="T10" fmla="*/ 1 w 11"/>
                <a:gd name="T11" fmla="*/ 64 h 72"/>
                <a:gd name="T12" fmla="*/ 2 w 11"/>
                <a:gd name="T13" fmla="*/ 63 h 72"/>
                <a:gd name="T14" fmla="*/ 2 w 11"/>
                <a:gd name="T15" fmla="*/ 61 h 72"/>
                <a:gd name="T16" fmla="*/ 2 w 11"/>
                <a:gd name="T17" fmla="*/ 59 h 72"/>
                <a:gd name="T18" fmla="*/ 2 w 11"/>
                <a:gd name="T19" fmla="*/ 58 h 72"/>
                <a:gd name="T20" fmla="*/ 2 w 11"/>
                <a:gd name="T21" fmla="*/ 57 h 72"/>
                <a:gd name="T22" fmla="*/ 3 w 11"/>
                <a:gd name="T23" fmla="*/ 54 h 72"/>
                <a:gd name="T24" fmla="*/ 3 w 11"/>
                <a:gd name="T25" fmla="*/ 53 h 72"/>
                <a:gd name="T26" fmla="*/ 3 w 11"/>
                <a:gd name="T27" fmla="*/ 52 h 72"/>
                <a:gd name="T28" fmla="*/ 3 w 11"/>
                <a:gd name="T29" fmla="*/ 50 h 72"/>
                <a:gd name="T30" fmla="*/ 4 w 11"/>
                <a:gd name="T31" fmla="*/ 49 h 72"/>
                <a:gd name="T32" fmla="*/ 4 w 11"/>
                <a:gd name="T33" fmla="*/ 47 h 72"/>
                <a:gd name="T34" fmla="*/ 4 w 11"/>
                <a:gd name="T35" fmla="*/ 45 h 72"/>
                <a:gd name="T36" fmla="*/ 5 w 11"/>
                <a:gd name="T37" fmla="*/ 44 h 72"/>
                <a:gd name="T38" fmla="*/ 5 w 11"/>
                <a:gd name="T39" fmla="*/ 43 h 72"/>
                <a:gd name="T40" fmla="*/ 5 w 11"/>
                <a:gd name="T41" fmla="*/ 40 h 72"/>
                <a:gd name="T42" fmla="*/ 5 w 11"/>
                <a:gd name="T43" fmla="*/ 39 h 72"/>
                <a:gd name="T44" fmla="*/ 5 w 11"/>
                <a:gd name="T45" fmla="*/ 38 h 72"/>
                <a:gd name="T46" fmla="*/ 5 w 11"/>
                <a:gd name="T47" fmla="*/ 35 h 72"/>
                <a:gd name="T48" fmla="*/ 6 w 11"/>
                <a:gd name="T49" fmla="*/ 34 h 72"/>
                <a:gd name="T50" fmla="*/ 6 w 11"/>
                <a:gd name="T51" fmla="*/ 33 h 72"/>
                <a:gd name="T52" fmla="*/ 6 w 11"/>
                <a:gd name="T53" fmla="*/ 32 h 72"/>
                <a:gd name="T54" fmla="*/ 7 w 11"/>
                <a:gd name="T55" fmla="*/ 30 h 72"/>
                <a:gd name="T56" fmla="*/ 7 w 11"/>
                <a:gd name="T57" fmla="*/ 28 h 72"/>
                <a:gd name="T58" fmla="*/ 7 w 11"/>
                <a:gd name="T59" fmla="*/ 27 h 72"/>
                <a:gd name="T60" fmla="*/ 7 w 11"/>
                <a:gd name="T61" fmla="*/ 26 h 72"/>
                <a:gd name="T62" fmla="*/ 7 w 11"/>
                <a:gd name="T63" fmla="*/ 24 h 72"/>
                <a:gd name="T64" fmla="*/ 7 w 11"/>
                <a:gd name="T65" fmla="*/ 22 h 72"/>
                <a:gd name="T66" fmla="*/ 8 w 11"/>
                <a:gd name="T67" fmla="*/ 21 h 72"/>
                <a:gd name="T68" fmla="*/ 8 w 11"/>
                <a:gd name="T69" fmla="*/ 19 h 72"/>
                <a:gd name="T70" fmla="*/ 8 w 11"/>
                <a:gd name="T71" fmla="*/ 18 h 72"/>
                <a:gd name="T72" fmla="*/ 9 w 11"/>
                <a:gd name="T73" fmla="*/ 17 h 72"/>
                <a:gd name="T74" fmla="*/ 9 w 11"/>
                <a:gd name="T75" fmla="*/ 15 h 72"/>
                <a:gd name="T76" fmla="*/ 9 w 11"/>
                <a:gd name="T77" fmla="*/ 14 h 72"/>
                <a:gd name="T78" fmla="*/ 9 w 11"/>
                <a:gd name="T79" fmla="*/ 12 h 72"/>
                <a:gd name="T80" fmla="*/ 10 w 11"/>
                <a:gd name="T81" fmla="*/ 11 h 72"/>
                <a:gd name="T82" fmla="*/ 10 w 11"/>
                <a:gd name="T83" fmla="*/ 10 h 72"/>
                <a:gd name="T84" fmla="*/ 10 w 11"/>
                <a:gd name="T85" fmla="*/ 7 h 72"/>
                <a:gd name="T86" fmla="*/ 10 w 11"/>
                <a:gd name="T87" fmla="*/ 6 h 72"/>
                <a:gd name="T88" fmla="*/ 10 w 11"/>
                <a:gd name="T89" fmla="*/ 5 h 72"/>
                <a:gd name="T90" fmla="*/ 11 w 11"/>
                <a:gd name="T91" fmla="*/ 3 h 72"/>
                <a:gd name="T92" fmla="*/ 11 w 11"/>
                <a:gd name="T93" fmla="*/ 2 h 72"/>
                <a:gd name="T94" fmla="*/ 11 w 11"/>
                <a:gd name="T9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" h="72">
                  <a:moveTo>
                    <a:pt x="0" y="72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1" y="63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60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58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3" y="54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8" name="Freeform 465"/>
            <p:cNvSpPr>
              <a:spLocks/>
            </p:cNvSpPr>
            <p:nvPr/>
          </p:nvSpPr>
          <p:spPr bwMode="auto">
            <a:xfrm>
              <a:off x="4068" y="3649"/>
              <a:ext cx="11" cy="44"/>
            </a:xfrm>
            <a:custGeom>
              <a:avLst/>
              <a:gdLst>
                <a:gd name="T0" fmla="*/ 0 w 11"/>
                <a:gd name="T1" fmla="*/ 43 h 44"/>
                <a:gd name="T2" fmla="*/ 1 w 11"/>
                <a:gd name="T3" fmla="*/ 42 h 44"/>
                <a:gd name="T4" fmla="*/ 1 w 11"/>
                <a:gd name="T5" fmla="*/ 41 h 44"/>
                <a:gd name="T6" fmla="*/ 1 w 11"/>
                <a:gd name="T7" fmla="*/ 39 h 44"/>
                <a:gd name="T8" fmla="*/ 1 w 11"/>
                <a:gd name="T9" fmla="*/ 37 h 44"/>
                <a:gd name="T10" fmla="*/ 1 w 11"/>
                <a:gd name="T11" fmla="*/ 37 h 44"/>
                <a:gd name="T12" fmla="*/ 2 w 11"/>
                <a:gd name="T13" fmla="*/ 35 h 44"/>
                <a:gd name="T14" fmla="*/ 2 w 11"/>
                <a:gd name="T15" fmla="*/ 34 h 44"/>
                <a:gd name="T16" fmla="*/ 2 w 11"/>
                <a:gd name="T17" fmla="*/ 32 h 44"/>
                <a:gd name="T18" fmla="*/ 3 w 11"/>
                <a:gd name="T19" fmla="*/ 31 h 44"/>
                <a:gd name="T20" fmla="*/ 3 w 11"/>
                <a:gd name="T21" fmla="*/ 30 h 44"/>
                <a:gd name="T22" fmla="*/ 3 w 11"/>
                <a:gd name="T23" fmla="*/ 29 h 44"/>
                <a:gd name="T24" fmla="*/ 3 w 11"/>
                <a:gd name="T25" fmla="*/ 28 h 44"/>
                <a:gd name="T26" fmla="*/ 4 w 11"/>
                <a:gd name="T27" fmla="*/ 27 h 44"/>
                <a:gd name="T28" fmla="*/ 4 w 11"/>
                <a:gd name="T29" fmla="*/ 25 h 44"/>
                <a:gd name="T30" fmla="*/ 4 w 11"/>
                <a:gd name="T31" fmla="*/ 24 h 44"/>
                <a:gd name="T32" fmla="*/ 4 w 11"/>
                <a:gd name="T33" fmla="*/ 23 h 44"/>
                <a:gd name="T34" fmla="*/ 4 w 11"/>
                <a:gd name="T35" fmla="*/ 22 h 44"/>
                <a:gd name="T36" fmla="*/ 5 w 11"/>
                <a:gd name="T37" fmla="*/ 21 h 44"/>
                <a:gd name="T38" fmla="*/ 5 w 11"/>
                <a:gd name="T39" fmla="*/ 21 h 44"/>
                <a:gd name="T40" fmla="*/ 5 w 11"/>
                <a:gd name="T41" fmla="*/ 19 h 44"/>
                <a:gd name="T42" fmla="*/ 5 w 11"/>
                <a:gd name="T43" fmla="*/ 18 h 44"/>
                <a:gd name="T44" fmla="*/ 6 w 11"/>
                <a:gd name="T45" fmla="*/ 17 h 44"/>
                <a:gd name="T46" fmla="*/ 6 w 11"/>
                <a:gd name="T47" fmla="*/ 16 h 44"/>
                <a:gd name="T48" fmla="*/ 6 w 11"/>
                <a:gd name="T49" fmla="*/ 15 h 44"/>
                <a:gd name="T50" fmla="*/ 6 w 11"/>
                <a:gd name="T51" fmla="*/ 14 h 44"/>
                <a:gd name="T52" fmla="*/ 6 w 11"/>
                <a:gd name="T53" fmla="*/ 14 h 44"/>
                <a:gd name="T54" fmla="*/ 7 w 11"/>
                <a:gd name="T55" fmla="*/ 13 h 44"/>
                <a:gd name="T56" fmla="*/ 7 w 11"/>
                <a:gd name="T57" fmla="*/ 12 h 44"/>
                <a:gd name="T58" fmla="*/ 7 w 11"/>
                <a:gd name="T59" fmla="*/ 11 h 44"/>
                <a:gd name="T60" fmla="*/ 7 w 11"/>
                <a:gd name="T61" fmla="*/ 10 h 44"/>
                <a:gd name="T62" fmla="*/ 8 w 11"/>
                <a:gd name="T63" fmla="*/ 9 h 44"/>
                <a:gd name="T64" fmla="*/ 8 w 11"/>
                <a:gd name="T65" fmla="*/ 9 h 44"/>
                <a:gd name="T66" fmla="*/ 8 w 11"/>
                <a:gd name="T67" fmla="*/ 8 h 44"/>
                <a:gd name="T68" fmla="*/ 9 w 11"/>
                <a:gd name="T69" fmla="*/ 7 h 44"/>
                <a:gd name="T70" fmla="*/ 9 w 11"/>
                <a:gd name="T71" fmla="*/ 6 h 44"/>
                <a:gd name="T72" fmla="*/ 9 w 11"/>
                <a:gd name="T73" fmla="*/ 5 h 44"/>
                <a:gd name="T74" fmla="*/ 9 w 11"/>
                <a:gd name="T75" fmla="*/ 5 h 44"/>
                <a:gd name="T76" fmla="*/ 9 w 11"/>
                <a:gd name="T77" fmla="*/ 4 h 44"/>
                <a:gd name="T78" fmla="*/ 9 w 11"/>
                <a:gd name="T79" fmla="*/ 4 h 44"/>
                <a:gd name="T80" fmla="*/ 10 w 11"/>
                <a:gd name="T81" fmla="*/ 3 h 44"/>
                <a:gd name="T82" fmla="*/ 10 w 11"/>
                <a:gd name="T83" fmla="*/ 2 h 44"/>
                <a:gd name="T84" fmla="*/ 10 w 11"/>
                <a:gd name="T85" fmla="*/ 2 h 44"/>
                <a:gd name="T86" fmla="*/ 11 w 11"/>
                <a:gd name="T87" fmla="*/ 2 h 44"/>
                <a:gd name="T88" fmla="*/ 11 w 11"/>
                <a:gd name="T89" fmla="*/ 1 h 44"/>
                <a:gd name="T90" fmla="*/ 11 w 11"/>
                <a:gd name="T91" fmla="*/ 0 h 44"/>
                <a:gd name="T92" fmla="*/ 11 w 11"/>
                <a:gd name="T93" fmla="*/ 0 h 44"/>
                <a:gd name="T94" fmla="*/ 11 w 11"/>
                <a:gd name="T9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" h="44">
                  <a:moveTo>
                    <a:pt x="0" y="44"/>
                  </a:moveTo>
                  <a:lnTo>
                    <a:pt x="0" y="43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9" name="Freeform 466"/>
            <p:cNvSpPr>
              <a:spLocks/>
            </p:cNvSpPr>
            <p:nvPr/>
          </p:nvSpPr>
          <p:spPr bwMode="auto">
            <a:xfrm>
              <a:off x="4079" y="3646"/>
              <a:ext cx="8" cy="5"/>
            </a:xfrm>
            <a:custGeom>
              <a:avLst/>
              <a:gdLst>
                <a:gd name="T0" fmla="*/ 1 w 8"/>
                <a:gd name="T1" fmla="*/ 3 h 5"/>
                <a:gd name="T2" fmla="*/ 1 w 8"/>
                <a:gd name="T3" fmla="*/ 3 h 5"/>
                <a:gd name="T4" fmla="*/ 1 w 8"/>
                <a:gd name="T5" fmla="*/ 2 h 5"/>
                <a:gd name="T6" fmla="*/ 1 w 8"/>
                <a:gd name="T7" fmla="*/ 2 h 5"/>
                <a:gd name="T8" fmla="*/ 1 w 8"/>
                <a:gd name="T9" fmla="*/ 2 h 5"/>
                <a:gd name="T10" fmla="*/ 2 w 8"/>
                <a:gd name="T11" fmla="*/ 1 h 5"/>
                <a:gd name="T12" fmla="*/ 2 w 8"/>
                <a:gd name="T13" fmla="*/ 1 h 5"/>
                <a:gd name="T14" fmla="*/ 2 w 8"/>
                <a:gd name="T15" fmla="*/ 0 h 5"/>
                <a:gd name="T16" fmla="*/ 2 w 8"/>
                <a:gd name="T17" fmla="*/ 0 h 5"/>
                <a:gd name="T18" fmla="*/ 3 w 8"/>
                <a:gd name="T19" fmla="*/ 0 h 5"/>
                <a:gd name="T20" fmla="*/ 3 w 8"/>
                <a:gd name="T21" fmla="*/ 0 h 5"/>
                <a:gd name="T22" fmla="*/ 3 w 8"/>
                <a:gd name="T23" fmla="*/ 0 h 5"/>
                <a:gd name="T24" fmla="*/ 3 w 8"/>
                <a:gd name="T25" fmla="*/ 0 h 5"/>
                <a:gd name="T26" fmla="*/ 3 w 8"/>
                <a:gd name="T27" fmla="*/ 0 h 5"/>
                <a:gd name="T28" fmla="*/ 3 w 8"/>
                <a:gd name="T29" fmla="*/ 1 h 5"/>
                <a:gd name="T30" fmla="*/ 4 w 8"/>
                <a:gd name="T31" fmla="*/ 0 h 5"/>
                <a:gd name="T32" fmla="*/ 4 w 8"/>
                <a:gd name="T33" fmla="*/ 0 h 5"/>
                <a:gd name="T34" fmla="*/ 4 w 8"/>
                <a:gd name="T35" fmla="*/ 1 h 5"/>
                <a:gd name="T36" fmla="*/ 4 w 8"/>
                <a:gd name="T37" fmla="*/ 1 h 5"/>
                <a:gd name="T38" fmla="*/ 4 w 8"/>
                <a:gd name="T39" fmla="*/ 1 h 5"/>
                <a:gd name="T40" fmla="*/ 5 w 8"/>
                <a:gd name="T41" fmla="*/ 0 h 5"/>
                <a:gd name="T42" fmla="*/ 5 w 8"/>
                <a:gd name="T43" fmla="*/ 0 h 5"/>
                <a:gd name="T44" fmla="*/ 5 w 8"/>
                <a:gd name="T45" fmla="*/ 0 h 5"/>
                <a:gd name="T46" fmla="*/ 5 w 8"/>
                <a:gd name="T47" fmla="*/ 0 h 5"/>
                <a:gd name="T48" fmla="*/ 5 w 8"/>
                <a:gd name="T49" fmla="*/ 0 h 5"/>
                <a:gd name="T50" fmla="*/ 5 w 8"/>
                <a:gd name="T51" fmla="*/ 1 h 5"/>
                <a:gd name="T52" fmla="*/ 5 w 8"/>
                <a:gd name="T53" fmla="*/ 1 h 5"/>
                <a:gd name="T54" fmla="*/ 6 w 8"/>
                <a:gd name="T55" fmla="*/ 1 h 5"/>
                <a:gd name="T56" fmla="*/ 6 w 8"/>
                <a:gd name="T57" fmla="*/ 1 h 5"/>
                <a:gd name="T58" fmla="*/ 6 w 8"/>
                <a:gd name="T59" fmla="*/ 1 h 5"/>
                <a:gd name="T60" fmla="*/ 6 w 8"/>
                <a:gd name="T61" fmla="*/ 1 h 5"/>
                <a:gd name="T62" fmla="*/ 6 w 8"/>
                <a:gd name="T63" fmla="*/ 2 h 5"/>
                <a:gd name="T64" fmla="*/ 6 w 8"/>
                <a:gd name="T65" fmla="*/ 2 h 5"/>
                <a:gd name="T66" fmla="*/ 6 w 8"/>
                <a:gd name="T67" fmla="*/ 2 h 5"/>
                <a:gd name="T68" fmla="*/ 6 w 8"/>
                <a:gd name="T69" fmla="*/ 2 h 5"/>
                <a:gd name="T70" fmla="*/ 6 w 8"/>
                <a:gd name="T71" fmla="*/ 2 h 5"/>
                <a:gd name="T72" fmla="*/ 6 w 8"/>
                <a:gd name="T73" fmla="*/ 2 h 5"/>
                <a:gd name="T74" fmla="*/ 7 w 8"/>
                <a:gd name="T75" fmla="*/ 2 h 5"/>
                <a:gd name="T76" fmla="*/ 7 w 8"/>
                <a:gd name="T77" fmla="*/ 2 h 5"/>
                <a:gd name="T78" fmla="*/ 7 w 8"/>
                <a:gd name="T79" fmla="*/ 3 h 5"/>
                <a:gd name="T80" fmla="*/ 7 w 8"/>
                <a:gd name="T81" fmla="*/ 3 h 5"/>
                <a:gd name="T82" fmla="*/ 7 w 8"/>
                <a:gd name="T83" fmla="*/ 3 h 5"/>
                <a:gd name="T84" fmla="*/ 7 w 8"/>
                <a:gd name="T85" fmla="*/ 3 h 5"/>
                <a:gd name="T86" fmla="*/ 7 w 8"/>
                <a:gd name="T87" fmla="*/ 4 h 5"/>
                <a:gd name="T88" fmla="*/ 7 w 8"/>
                <a:gd name="T89" fmla="*/ 4 h 5"/>
                <a:gd name="T90" fmla="*/ 8 w 8"/>
                <a:gd name="T91" fmla="*/ 4 h 5"/>
                <a:gd name="T92" fmla="*/ 8 w 8"/>
                <a:gd name="T93" fmla="*/ 5 h 5"/>
                <a:gd name="T94" fmla="*/ 8 w 8"/>
                <a:gd name="T9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5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5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0" name="Freeform 467"/>
            <p:cNvSpPr>
              <a:spLocks/>
            </p:cNvSpPr>
            <p:nvPr/>
          </p:nvSpPr>
          <p:spPr bwMode="auto">
            <a:xfrm>
              <a:off x="4087" y="3651"/>
              <a:ext cx="5" cy="18"/>
            </a:xfrm>
            <a:custGeom>
              <a:avLst/>
              <a:gdLst>
                <a:gd name="T0" fmla="*/ 0 w 5"/>
                <a:gd name="T1" fmla="*/ 0 h 18"/>
                <a:gd name="T2" fmla="*/ 0 w 5"/>
                <a:gd name="T3" fmla="*/ 0 h 18"/>
                <a:gd name="T4" fmla="*/ 0 w 5"/>
                <a:gd name="T5" fmla="*/ 0 h 18"/>
                <a:gd name="T6" fmla="*/ 0 w 5"/>
                <a:gd name="T7" fmla="*/ 0 h 18"/>
                <a:gd name="T8" fmla="*/ 0 w 5"/>
                <a:gd name="T9" fmla="*/ 1 h 18"/>
                <a:gd name="T10" fmla="*/ 0 w 5"/>
                <a:gd name="T11" fmla="*/ 1 h 18"/>
                <a:gd name="T12" fmla="*/ 1 w 5"/>
                <a:gd name="T13" fmla="*/ 2 h 18"/>
                <a:gd name="T14" fmla="*/ 1 w 5"/>
                <a:gd name="T15" fmla="*/ 2 h 18"/>
                <a:gd name="T16" fmla="*/ 1 w 5"/>
                <a:gd name="T17" fmla="*/ 2 h 18"/>
                <a:gd name="T18" fmla="*/ 1 w 5"/>
                <a:gd name="T19" fmla="*/ 2 h 18"/>
                <a:gd name="T20" fmla="*/ 1 w 5"/>
                <a:gd name="T21" fmla="*/ 2 h 18"/>
                <a:gd name="T22" fmla="*/ 1 w 5"/>
                <a:gd name="T23" fmla="*/ 2 h 18"/>
                <a:gd name="T24" fmla="*/ 1 w 5"/>
                <a:gd name="T25" fmla="*/ 4 h 18"/>
                <a:gd name="T26" fmla="*/ 1 w 5"/>
                <a:gd name="T27" fmla="*/ 4 h 18"/>
                <a:gd name="T28" fmla="*/ 2 w 5"/>
                <a:gd name="T29" fmla="*/ 4 h 18"/>
                <a:gd name="T30" fmla="*/ 2 w 5"/>
                <a:gd name="T31" fmla="*/ 4 h 18"/>
                <a:gd name="T32" fmla="*/ 2 w 5"/>
                <a:gd name="T33" fmla="*/ 5 h 18"/>
                <a:gd name="T34" fmla="*/ 2 w 5"/>
                <a:gd name="T35" fmla="*/ 5 h 18"/>
                <a:gd name="T36" fmla="*/ 2 w 5"/>
                <a:gd name="T37" fmla="*/ 5 h 18"/>
                <a:gd name="T38" fmla="*/ 2 w 5"/>
                <a:gd name="T39" fmla="*/ 5 h 18"/>
                <a:gd name="T40" fmla="*/ 3 w 5"/>
                <a:gd name="T41" fmla="*/ 6 h 18"/>
                <a:gd name="T42" fmla="*/ 3 w 5"/>
                <a:gd name="T43" fmla="*/ 6 h 18"/>
                <a:gd name="T44" fmla="*/ 3 w 5"/>
                <a:gd name="T45" fmla="*/ 7 h 18"/>
                <a:gd name="T46" fmla="*/ 3 w 5"/>
                <a:gd name="T47" fmla="*/ 7 h 18"/>
                <a:gd name="T48" fmla="*/ 3 w 5"/>
                <a:gd name="T49" fmla="*/ 7 h 18"/>
                <a:gd name="T50" fmla="*/ 3 w 5"/>
                <a:gd name="T51" fmla="*/ 7 h 18"/>
                <a:gd name="T52" fmla="*/ 3 w 5"/>
                <a:gd name="T53" fmla="*/ 8 h 18"/>
                <a:gd name="T54" fmla="*/ 3 w 5"/>
                <a:gd name="T55" fmla="*/ 8 h 18"/>
                <a:gd name="T56" fmla="*/ 3 w 5"/>
                <a:gd name="T57" fmla="*/ 9 h 18"/>
                <a:gd name="T58" fmla="*/ 3 w 5"/>
                <a:gd name="T59" fmla="*/ 9 h 18"/>
                <a:gd name="T60" fmla="*/ 3 w 5"/>
                <a:gd name="T61" fmla="*/ 10 h 18"/>
                <a:gd name="T62" fmla="*/ 3 w 5"/>
                <a:gd name="T63" fmla="*/ 10 h 18"/>
                <a:gd name="T64" fmla="*/ 4 w 5"/>
                <a:gd name="T65" fmla="*/ 11 h 18"/>
                <a:gd name="T66" fmla="*/ 4 w 5"/>
                <a:gd name="T67" fmla="*/ 11 h 18"/>
                <a:gd name="T68" fmla="*/ 4 w 5"/>
                <a:gd name="T69" fmla="*/ 12 h 18"/>
                <a:gd name="T70" fmla="*/ 4 w 5"/>
                <a:gd name="T71" fmla="*/ 12 h 18"/>
                <a:gd name="T72" fmla="*/ 4 w 5"/>
                <a:gd name="T73" fmla="*/ 12 h 18"/>
                <a:gd name="T74" fmla="*/ 4 w 5"/>
                <a:gd name="T75" fmla="*/ 12 h 18"/>
                <a:gd name="T76" fmla="*/ 5 w 5"/>
                <a:gd name="T77" fmla="*/ 13 h 18"/>
                <a:gd name="T78" fmla="*/ 5 w 5"/>
                <a:gd name="T79" fmla="*/ 13 h 18"/>
                <a:gd name="T80" fmla="*/ 5 w 5"/>
                <a:gd name="T81" fmla="*/ 14 h 18"/>
                <a:gd name="T82" fmla="*/ 5 w 5"/>
                <a:gd name="T83" fmla="*/ 14 h 18"/>
                <a:gd name="T84" fmla="*/ 5 w 5"/>
                <a:gd name="T85" fmla="*/ 15 h 18"/>
                <a:gd name="T86" fmla="*/ 5 w 5"/>
                <a:gd name="T87" fmla="*/ 15 h 18"/>
                <a:gd name="T88" fmla="*/ 5 w 5"/>
                <a:gd name="T89" fmla="*/ 16 h 18"/>
                <a:gd name="T90" fmla="*/ 5 w 5"/>
                <a:gd name="T91" fmla="*/ 16 h 18"/>
                <a:gd name="T92" fmla="*/ 5 w 5"/>
                <a:gd name="T93" fmla="*/ 18 h 18"/>
                <a:gd name="T94" fmla="*/ 5 w 5"/>
                <a:gd name="T9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1" name="Freeform 468"/>
            <p:cNvSpPr>
              <a:spLocks/>
            </p:cNvSpPr>
            <p:nvPr/>
          </p:nvSpPr>
          <p:spPr bwMode="auto">
            <a:xfrm>
              <a:off x="4092" y="3669"/>
              <a:ext cx="6" cy="28"/>
            </a:xfrm>
            <a:custGeom>
              <a:avLst/>
              <a:gdLst>
                <a:gd name="T0" fmla="*/ 1 w 6"/>
                <a:gd name="T1" fmla="*/ 1 h 28"/>
                <a:gd name="T2" fmla="*/ 1 w 6"/>
                <a:gd name="T3" fmla="*/ 1 h 28"/>
                <a:gd name="T4" fmla="*/ 1 w 6"/>
                <a:gd name="T5" fmla="*/ 1 h 28"/>
                <a:gd name="T6" fmla="*/ 1 w 6"/>
                <a:gd name="T7" fmla="*/ 1 h 28"/>
                <a:gd name="T8" fmla="*/ 1 w 6"/>
                <a:gd name="T9" fmla="*/ 3 h 28"/>
                <a:gd name="T10" fmla="*/ 1 w 6"/>
                <a:gd name="T11" fmla="*/ 3 h 28"/>
                <a:gd name="T12" fmla="*/ 1 w 6"/>
                <a:gd name="T13" fmla="*/ 3 h 28"/>
                <a:gd name="T14" fmla="*/ 1 w 6"/>
                <a:gd name="T15" fmla="*/ 3 h 28"/>
                <a:gd name="T16" fmla="*/ 2 w 6"/>
                <a:gd name="T17" fmla="*/ 5 h 28"/>
                <a:gd name="T18" fmla="*/ 2 w 6"/>
                <a:gd name="T19" fmla="*/ 5 h 28"/>
                <a:gd name="T20" fmla="*/ 2 w 6"/>
                <a:gd name="T21" fmla="*/ 5 h 28"/>
                <a:gd name="T22" fmla="*/ 2 w 6"/>
                <a:gd name="T23" fmla="*/ 5 h 28"/>
                <a:gd name="T24" fmla="*/ 2 w 6"/>
                <a:gd name="T25" fmla="*/ 6 h 28"/>
                <a:gd name="T26" fmla="*/ 2 w 6"/>
                <a:gd name="T27" fmla="*/ 6 h 28"/>
                <a:gd name="T28" fmla="*/ 2 w 6"/>
                <a:gd name="T29" fmla="*/ 8 h 28"/>
                <a:gd name="T30" fmla="*/ 2 w 6"/>
                <a:gd name="T31" fmla="*/ 8 h 28"/>
                <a:gd name="T32" fmla="*/ 3 w 6"/>
                <a:gd name="T33" fmla="*/ 9 h 28"/>
                <a:gd name="T34" fmla="*/ 3 w 6"/>
                <a:gd name="T35" fmla="*/ 9 h 28"/>
                <a:gd name="T36" fmla="*/ 3 w 6"/>
                <a:gd name="T37" fmla="*/ 10 h 28"/>
                <a:gd name="T38" fmla="*/ 3 w 6"/>
                <a:gd name="T39" fmla="*/ 10 h 28"/>
                <a:gd name="T40" fmla="*/ 3 w 6"/>
                <a:gd name="T41" fmla="*/ 11 h 28"/>
                <a:gd name="T42" fmla="*/ 3 w 6"/>
                <a:gd name="T43" fmla="*/ 11 h 28"/>
                <a:gd name="T44" fmla="*/ 3 w 6"/>
                <a:gd name="T45" fmla="*/ 12 h 28"/>
                <a:gd name="T46" fmla="*/ 3 w 6"/>
                <a:gd name="T47" fmla="*/ 12 h 28"/>
                <a:gd name="T48" fmla="*/ 3 w 6"/>
                <a:gd name="T49" fmla="*/ 14 h 28"/>
                <a:gd name="T50" fmla="*/ 3 w 6"/>
                <a:gd name="T51" fmla="*/ 14 h 28"/>
                <a:gd name="T52" fmla="*/ 4 w 6"/>
                <a:gd name="T53" fmla="*/ 15 h 28"/>
                <a:gd name="T54" fmla="*/ 4 w 6"/>
                <a:gd name="T55" fmla="*/ 15 h 28"/>
                <a:gd name="T56" fmla="*/ 4 w 6"/>
                <a:gd name="T57" fmla="*/ 16 h 28"/>
                <a:gd name="T58" fmla="*/ 4 w 6"/>
                <a:gd name="T59" fmla="*/ 16 h 28"/>
                <a:gd name="T60" fmla="*/ 4 w 6"/>
                <a:gd name="T61" fmla="*/ 17 h 28"/>
                <a:gd name="T62" fmla="*/ 4 w 6"/>
                <a:gd name="T63" fmla="*/ 17 h 28"/>
                <a:gd name="T64" fmla="*/ 5 w 6"/>
                <a:gd name="T65" fmla="*/ 18 h 28"/>
                <a:gd name="T66" fmla="*/ 5 w 6"/>
                <a:gd name="T67" fmla="*/ 18 h 28"/>
                <a:gd name="T68" fmla="*/ 5 w 6"/>
                <a:gd name="T69" fmla="*/ 19 h 28"/>
                <a:gd name="T70" fmla="*/ 5 w 6"/>
                <a:gd name="T71" fmla="*/ 19 h 28"/>
                <a:gd name="T72" fmla="*/ 5 w 6"/>
                <a:gd name="T73" fmla="*/ 21 h 28"/>
                <a:gd name="T74" fmla="*/ 5 w 6"/>
                <a:gd name="T75" fmla="*/ 21 h 28"/>
                <a:gd name="T76" fmla="*/ 5 w 6"/>
                <a:gd name="T77" fmla="*/ 22 h 28"/>
                <a:gd name="T78" fmla="*/ 5 w 6"/>
                <a:gd name="T79" fmla="*/ 22 h 28"/>
                <a:gd name="T80" fmla="*/ 5 w 6"/>
                <a:gd name="T81" fmla="*/ 24 h 28"/>
                <a:gd name="T82" fmla="*/ 5 w 6"/>
                <a:gd name="T83" fmla="*/ 24 h 28"/>
                <a:gd name="T84" fmla="*/ 5 w 6"/>
                <a:gd name="T85" fmla="*/ 25 h 28"/>
                <a:gd name="T86" fmla="*/ 5 w 6"/>
                <a:gd name="T87" fmla="*/ 25 h 28"/>
                <a:gd name="T88" fmla="*/ 6 w 6"/>
                <a:gd name="T89" fmla="*/ 27 h 28"/>
                <a:gd name="T90" fmla="*/ 6 w 6"/>
                <a:gd name="T91" fmla="*/ 27 h 28"/>
                <a:gd name="T92" fmla="*/ 6 w 6"/>
                <a:gd name="T93" fmla="*/ 27 h 28"/>
                <a:gd name="T94" fmla="*/ 6 w 6"/>
                <a:gd name="T95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28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6" y="28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2" name="Freeform 469"/>
            <p:cNvSpPr>
              <a:spLocks/>
            </p:cNvSpPr>
            <p:nvPr/>
          </p:nvSpPr>
          <p:spPr bwMode="auto">
            <a:xfrm>
              <a:off x="4098" y="3697"/>
              <a:ext cx="6" cy="34"/>
            </a:xfrm>
            <a:custGeom>
              <a:avLst/>
              <a:gdLst>
                <a:gd name="T0" fmla="*/ 0 w 6"/>
                <a:gd name="T1" fmla="*/ 1 h 34"/>
                <a:gd name="T2" fmla="*/ 0 w 6"/>
                <a:gd name="T3" fmla="*/ 1 h 34"/>
                <a:gd name="T4" fmla="*/ 1 w 6"/>
                <a:gd name="T5" fmla="*/ 2 h 34"/>
                <a:gd name="T6" fmla="*/ 1 w 6"/>
                <a:gd name="T7" fmla="*/ 2 h 34"/>
                <a:gd name="T8" fmla="*/ 1 w 6"/>
                <a:gd name="T9" fmla="*/ 3 h 34"/>
                <a:gd name="T10" fmla="*/ 1 w 6"/>
                <a:gd name="T11" fmla="*/ 3 h 34"/>
                <a:gd name="T12" fmla="*/ 1 w 6"/>
                <a:gd name="T13" fmla="*/ 5 h 34"/>
                <a:gd name="T14" fmla="*/ 1 w 6"/>
                <a:gd name="T15" fmla="*/ 5 h 34"/>
                <a:gd name="T16" fmla="*/ 1 w 6"/>
                <a:gd name="T17" fmla="*/ 6 h 34"/>
                <a:gd name="T18" fmla="*/ 1 w 6"/>
                <a:gd name="T19" fmla="*/ 6 h 34"/>
                <a:gd name="T20" fmla="*/ 2 w 6"/>
                <a:gd name="T21" fmla="*/ 7 h 34"/>
                <a:gd name="T22" fmla="*/ 2 w 6"/>
                <a:gd name="T23" fmla="*/ 7 h 34"/>
                <a:gd name="T24" fmla="*/ 2 w 6"/>
                <a:gd name="T25" fmla="*/ 8 h 34"/>
                <a:gd name="T26" fmla="*/ 2 w 6"/>
                <a:gd name="T27" fmla="*/ 8 h 34"/>
                <a:gd name="T28" fmla="*/ 2 w 6"/>
                <a:gd name="T29" fmla="*/ 10 h 34"/>
                <a:gd name="T30" fmla="*/ 2 w 6"/>
                <a:gd name="T31" fmla="*/ 10 h 34"/>
                <a:gd name="T32" fmla="*/ 2 w 6"/>
                <a:gd name="T33" fmla="*/ 11 h 34"/>
                <a:gd name="T34" fmla="*/ 2 w 6"/>
                <a:gd name="T35" fmla="*/ 11 h 34"/>
                <a:gd name="T36" fmla="*/ 2 w 6"/>
                <a:gd name="T37" fmla="*/ 13 h 34"/>
                <a:gd name="T38" fmla="*/ 2 w 6"/>
                <a:gd name="T39" fmla="*/ 13 h 34"/>
                <a:gd name="T40" fmla="*/ 3 w 6"/>
                <a:gd name="T41" fmla="*/ 15 h 34"/>
                <a:gd name="T42" fmla="*/ 3 w 6"/>
                <a:gd name="T43" fmla="*/ 15 h 34"/>
                <a:gd name="T44" fmla="*/ 3 w 6"/>
                <a:gd name="T45" fmla="*/ 16 h 34"/>
                <a:gd name="T46" fmla="*/ 3 w 6"/>
                <a:gd name="T47" fmla="*/ 16 h 34"/>
                <a:gd name="T48" fmla="*/ 3 w 6"/>
                <a:gd name="T49" fmla="*/ 17 h 34"/>
                <a:gd name="T50" fmla="*/ 3 w 6"/>
                <a:gd name="T51" fmla="*/ 17 h 34"/>
                <a:gd name="T52" fmla="*/ 3 w 6"/>
                <a:gd name="T53" fmla="*/ 18 h 34"/>
                <a:gd name="T54" fmla="*/ 3 w 6"/>
                <a:gd name="T55" fmla="*/ 18 h 34"/>
                <a:gd name="T56" fmla="*/ 4 w 6"/>
                <a:gd name="T57" fmla="*/ 20 h 34"/>
                <a:gd name="T58" fmla="*/ 4 w 6"/>
                <a:gd name="T59" fmla="*/ 20 h 34"/>
                <a:gd name="T60" fmla="*/ 4 w 6"/>
                <a:gd name="T61" fmla="*/ 22 h 34"/>
                <a:gd name="T62" fmla="*/ 4 w 6"/>
                <a:gd name="T63" fmla="*/ 22 h 34"/>
                <a:gd name="T64" fmla="*/ 4 w 6"/>
                <a:gd name="T65" fmla="*/ 23 h 34"/>
                <a:gd name="T66" fmla="*/ 4 w 6"/>
                <a:gd name="T67" fmla="*/ 23 h 34"/>
                <a:gd name="T68" fmla="*/ 4 w 6"/>
                <a:gd name="T69" fmla="*/ 24 h 34"/>
                <a:gd name="T70" fmla="*/ 4 w 6"/>
                <a:gd name="T71" fmla="*/ 24 h 34"/>
                <a:gd name="T72" fmla="*/ 4 w 6"/>
                <a:gd name="T73" fmla="*/ 26 h 34"/>
                <a:gd name="T74" fmla="*/ 4 w 6"/>
                <a:gd name="T75" fmla="*/ 26 h 34"/>
                <a:gd name="T76" fmla="*/ 5 w 6"/>
                <a:gd name="T77" fmla="*/ 27 h 34"/>
                <a:gd name="T78" fmla="*/ 5 w 6"/>
                <a:gd name="T79" fmla="*/ 27 h 34"/>
                <a:gd name="T80" fmla="*/ 5 w 6"/>
                <a:gd name="T81" fmla="*/ 29 h 34"/>
                <a:gd name="T82" fmla="*/ 5 w 6"/>
                <a:gd name="T83" fmla="*/ 29 h 34"/>
                <a:gd name="T84" fmla="*/ 5 w 6"/>
                <a:gd name="T85" fmla="*/ 30 h 34"/>
                <a:gd name="T86" fmla="*/ 5 w 6"/>
                <a:gd name="T87" fmla="*/ 30 h 34"/>
                <a:gd name="T88" fmla="*/ 5 w 6"/>
                <a:gd name="T89" fmla="*/ 31 h 34"/>
                <a:gd name="T90" fmla="*/ 5 w 6"/>
                <a:gd name="T91" fmla="*/ 31 h 34"/>
                <a:gd name="T92" fmla="*/ 6 w 6"/>
                <a:gd name="T93" fmla="*/ 33 h 34"/>
                <a:gd name="T94" fmla="*/ 6 w 6"/>
                <a:gd name="T95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34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3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6" y="34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3" name="Freeform 470"/>
            <p:cNvSpPr>
              <a:spLocks/>
            </p:cNvSpPr>
            <p:nvPr/>
          </p:nvSpPr>
          <p:spPr bwMode="auto">
            <a:xfrm>
              <a:off x="4104" y="3731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0 h 35"/>
                <a:gd name="T4" fmla="*/ 0 w 6"/>
                <a:gd name="T5" fmla="*/ 2 h 35"/>
                <a:gd name="T6" fmla="*/ 0 w 6"/>
                <a:gd name="T7" fmla="*/ 2 h 35"/>
                <a:gd name="T8" fmla="*/ 1 w 6"/>
                <a:gd name="T9" fmla="*/ 3 h 35"/>
                <a:gd name="T10" fmla="*/ 1 w 6"/>
                <a:gd name="T11" fmla="*/ 3 h 35"/>
                <a:gd name="T12" fmla="*/ 1 w 6"/>
                <a:gd name="T13" fmla="*/ 5 h 35"/>
                <a:gd name="T14" fmla="*/ 1 w 6"/>
                <a:gd name="T15" fmla="*/ 5 h 35"/>
                <a:gd name="T16" fmla="*/ 1 w 6"/>
                <a:gd name="T17" fmla="*/ 6 h 35"/>
                <a:gd name="T18" fmla="*/ 1 w 6"/>
                <a:gd name="T19" fmla="*/ 6 h 35"/>
                <a:gd name="T20" fmla="*/ 1 w 6"/>
                <a:gd name="T21" fmla="*/ 8 h 35"/>
                <a:gd name="T22" fmla="*/ 1 w 6"/>
                <a:gd name="T23" fmla="*/ 8 h 35"/>
                <a:gd name="T24" fmla="*/ 1 w 6"/>
                <a:gd name="T25" fmla="*/ 9 h 35"/>
                <a:gd name="T26" fmla="*/ 1 w 6"/>
                <a:gd name="T27" fmla="*/ 9 h 35"/>
                <a:gd name="T28" fmla="*/ 2 w 6"/>
                <a:gd name="T29" fmla="*/ 11 h 35"/>
                <a:gd name="T30" fmla="*/ 2 w 6"/>
                <a:gd name="T31" fmla="*/ 11 h 35"/>
                <a:gd name="T32" fmla="*/ 2 w 6"/>
                <a:gd name="T33" fmla="*/ 12 h 35"/>
                <a:gd name="T34" fmla="*/ 2 w 6"/>
                <a:gd name="T35" fmla="*/ 12 h 35"/>
                <a:gd name="T36" fmla="*/ 2 w 6"/>
                <a:gd name="T37" fmla="*/ 14 h 35"/>
                <a:gd name="T38" fmla="*/ 2 w 6"/>
                <a:gd name="T39" fmla="*/ 14 h 35"/>
                <a:gd name="T40" fmla="*/ 2 w 6"/>
                <a:gd name="T41" fmla="*/ 15 h 35"/>
                <a:gd name="T42" fmla="*/ 2 w 6"/>
                <a:gd name="T43" fmla="*/ 15 h 35"/>
                <a:gd name="T44" fmla="*/ 3 w 6"/>
                <a:gd name="T45" fmla="*/ 16 h 35"/>
                <a:gd name="T46" fmla="*/ 3 w 6"/>
                <a:gd name="T47" fmla="*/ 16 h 35"/>
                <a:gd name="T48" fmla="*/ 3 w 6"/>
                <a:gd name="T49" fmla="*/ 18 h 35"/>
                <a:gd name="T50" fmla="*/ 3 w 6"/>
                <a:gd name="T51" fmla="*/ 18 h 35"/>
                <a:gd name="T52" fmla="*/ 3 w 6"/>
                <a:gd name="T53" fmla="*/ 19 h 35"/>
                <a:gd name="T54" fmla="*/ 3 w 6"/>
                <a:gd name="T55" fmla="*/ 19 h 35"/>
                <a:gd name="T56" fmla="*/ 3 w 6"/>
                <a:gd name="T57" fmla="*/ 21 h 35"/>
                <a:gd name="T58" fmla="*/ 3 w 6"/>
                <a:gd name="T59" fmla="*/ 21 h 35"/>
                <a:gd name="T60" fmla="*/ 3 w 6"/>
                <a:gd name="T61" fmla="*/ 22 h 35"/>
                <a:gd name="T62" fmla="*/ 3 w 6"/>
                <a:gd name="T63" fmla="*/ 22 h 35"/>
                <a:gd name="T64" fmla="*/ 4 w 6"/>
                <a:gd name="T65" fmla="*/ 23 h 35"/>
                <a:gd name="T66" fmla="*/ 4 w 6"/>
                <a:gd name="T67" fmla="*/ 23 h 35"/>
                <a:gd name="T68" fmla="*/ 4 w 6"/>
                <a:gd name="T69" fmla="*/ 26 h 35"/>
                <a:gd name="T70" fmla="*/ 4 w 6"/>
                <a:gd name="T71" fmla="*/ 26 h 35"/>
                <a:gd name="T72" fmla="*/ 4 w 6"/>
                <a:gd name="T73" fmla="*/ 27 h 35"/>
                <a:gd name="T74" fmla="*/ 4 w 6"/>
                <a:gd name="T75" fmla="*/ 27 h 35"/>
                <a:gd name="T76" fmla="*/ 4 w 6"/>
                <a:gd name="T77" fmla="*/ 28 h 35"/>
                <a:gd name="T78" fmla="*/ 4 w 6"/>
                <a:gd name="T79" fmla="*/ 28 h 35"/>
                <a:gd name="T80" fmla="*/ 5 w 6"/>
                <a:gd name="T81" fmla="*/ 29 h 35"/>
                <a:gd name="T82" fmla="*/ 5 w 6"/>
                <a:gd name="T83" fmla="*/ 29 h 35"/>
                <a:gd name="T84" fmla="*/ 5 w 6"/>
                <a:gd name="T85" fmla="*/ 30 h 35"/>
                <a:gd name="T86" fmla="*/ 5 w 6"/>
                <a:gd name="T87" fmla="*/ 30 h 35"/>
                <a:gd name="T88" fmla="*/ 5 w 6"/>
                <a:gd name="T89" fmla="*/ 33 h 35"/>
                <a:gd name="T90" fmla="*/ 5 w 6"/>
                <a:gd name="T91" fmla="*/ 33 h 35"/>
                <a:gd name="T92" fmla="*/ 6 w 6"/>
                <a:gd name="T93" fmla="*/ 33 h 35"/>
                <a:gd name="T94" fmla="*/ 6 w 6"/>
                <a:gd name="T95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4" name="Freeform 471"/>
            <p:cNvSpPr>
              <a:spLocks/>
            </p:cNvSpPr>
            <p:nvPr/>
          </p:nvSpPr>
          <p:spPr bwMode="auto">
            <a:xfrm>
              <a:off x="4110" y="3766"/>
              <a:ext cx="5" cy="31"/>
            </a:xfrm>
            <a:custGeom>
              <a:avLst/>
              <a:gdLst>
                <a:gd name="T0" fmla="*/ 0 w 5"/>
                <a:gd name="T1" fmla="*/ 0 h 31"/>
                <a:gd name="T2" fmla="*/ 0 w 5"/>
                <a:gd name="T3" fmla="*/ 0 h 31"/>
                <a:gd name="T4" fmla="*/ 0 w 5"/>
                <a:gd name="T5" fmla="*/ 2 h 31"/>
                <a:gd name="T6" fmla="*/ 0 w 5"/>
                <a:gd name="T7" fmla="*/ 2 h 31"/>
                <a:gd name="T8" fmla="*/ 0 w 5"/>
                <a:gd name="T9" fmla="*/ 3 h 31"/>
                <a:gd name="T10" fmla="*/ 0 w 5"/>
                <a:gd name="T11" fmla="*/ 3 h 31"/>
                <a:gd name="T12" fmla="*/ 0 w 5"/>
                <a:gd name="T13" fmla="*/ 4 h 31"/>
                <a:gd name="T14" fmla="*/ 0 w 5"/>
                <a:gd name="T15" fmla="*/ 4 h 31"/>
                <a:gd name="T16" fmla="*/ 0 w 5"/>
                <a:gd name="T17" fmla="*/ 6 h 31"/>
                <a:gd name="T18" fmla="*/ 0 w 5"/>
                <a:gd name="T19" fmla="*/ 6 h 31"/>
                <a:gd name="T20" fmla="*/ 1 w 5"/>
                <a:gd name="T21" fmla="*/ 7 h 31"/>
                <a:gd name="T22" fmla="*/ 1 w 5"/>
                <a:gd name="T23" fmla="*/ 7 h 31"/>
                <a:gd name="T24" fmla="*/ 1 w 5"/>
                <a:gd name="T25" fmla="*/ 7 h 31"/>
                <a:gd name="T26" fmla="*/ 1 w 5"/>
                <a:gd name="T27" fmla="*/ 7 h 31"/>
                <a:gd name="T28" fmla="*/ 1 w 5"/>
                <a:gd name="T29" fmla="*/ 10 h 31"/>
                <a:gd name="T30" fmla="*/ 1 w 5"/>
                <a:gd name="T31" fmla="*/ 10 h 31"/>
                <a:gd name="T32" fmla="*/ 2 w 5"/>
                <a:gd name="T33" fmla="*/ 11 h 31"/>
                <a:gd name="T34" fmla="*/ 2 w 5"/>
                <a:gd name="T35" fmla="*/ 11 h 31"/>
                <a:gd name="T36" fmla="*/ 2 w 5"/>
                <a:gd name="T37" fmla="*/ 12 h 31"/>
                <a:gd name="T38" fmla="*/ 2 w 5"/>
                <a:gd name="T39" fmla="*/ 12 h 31"/>
                <a:gd name="T40" fmla="*/ 2 w 5"/>
                <a:gd name="T41" fmla="*/ 14 h 31"/>
                <a:gd name="T42" fmla="*/ 2 w 5"/>
                <a:gd name="T43" fmla="*/ 14 h 31"/>
                <a:gd name="T44" fmla="*/ 2 w 5"/>
                <a:gd name="T45" fmla="*/ 15 h 31"/>
                <a:gd name="T46" fmla="*/ 2 w 5"/>
                <a:gd name="T47" fmla="*/ 15 h 31"/>
                <a:gd name="T48" fmla="*/ 2 w 5"/>
                <a:gd name="T49" fmla="*/ 16 h 31"/>
                <a:gd name="T50" fmla="*/ 2 w 5"/>
                <a:gd name="T51" fmla="*/ 16 h 31"/>
                <a:gd name="T52" fmla="*/ 2 w 5"/>
                <a:gd name="T53" fmla="*/ 18 h 31"/>
                <a:gd name="T54" fmla="*/ 2 w 5"/>
                <a:gd name="T55" fmla="*/ 18 h 31"/>
                <a:gd name="T56" fmla="*/ 3 w 5"/>
                <a:gd name="T57" fmla="*/ 19 h 31"/>
                <a:gd name="T58" fmla="*/ 3 w 5"/>
                <a:gd name="T59" fmla="*/ 19 h 31"/>
                <a:gd name="T60" fmla="*/ 3 w 5"/>
                <a:gd name="T61" fmla="*/ 20 h 31"/>
                <a:gd name="T62" fmla="*/ 3 w 5"/>
                <a:gd name="T63" fmla="*/ 20 h 31"/>
                <a:gd name="T64" fmla="*/ 3 w 5"/>
                <a:gd name="T65" fmla="*/ 21 h 31"/>
                <a:gd name="T66" fmla="*/ 3 w 5"/>
                <a:gd name="T67" fmla="*/ 21 h 31"/>
                <a:gd name="T68" fmla="*/ 4 w 5"/>
                <a:gd name="T69" fmla="*/ 22 h 31"/>
                <a:gd name="T70" fmla="*/ 4 w 5"/>
                <a:gd name="T71" fmla="*/ 22 h 31"/>
                <a:gd name="T72" fmla="*/ 4 w 5"/>
                <a:gd name="T73" fmla="*/ 24 h 31"/>
                <a:gd name="T74" fmla="*/ 4 w 5"/>
                <a:gd name="T75" fmla="*/ 24 h 31"/>
                <a:gd name="T76" fmla="*/ 4 w 5"/>
                <a:gd name="T77" fmla="*/ 25 h 31"/>
                <a:gd name="T78" fmla="*/ 4 w 5"/>
                <a:gd name="T79" fmla="*/ 25 h 31"/>
                <a:gd name="T80" fmla="*/ 4 w 5"/>
                <a:gd name="T81" fmla="*/ 26 h 31"/>
                <a:gd name="T82" fmla="*/ 4 w 5"/>
                <a:gd name="T83" fmla="*/ 26 h 31"/>
                <a:gd name="T84" fmla="*/ 5 w 5"/>
                <a:gd name="T85" fmla="*/ 27 h 31"/>
                <a:gd name="T86" fmla="*/ 5 w 5"/>
                <a:gd name="T87" fmla="*/ 27 h 31"/>
                <a:gd name="T88" fmla="*/ 5 w 5"/>
                <a:gd name="T89" fmla="*/ 28 h 31"/>
                <a:gd name="T90" fmla="*/ 5 w 5"/>
                <a:gd name="T91" fmla="*/ 28 h 31"/>
                <a:gd name="T92" fmla="*/ 5 w 5"/>
                <a:gd name="T93" fmla="*/ 30 h 31"/>
                <a:gd name="T94" fmla="*/ 5 w 5"/>
                <a:gd name="T95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3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3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5" name="Freeform 472"/>
            <p:cNvSpPr>
              <a:spLocks/>
            </p:cNvSpPr>
            <p:nvPr/>
          </p:nvSpPr>
          <p:spPr bwMode="auto">
            <a:xfrm>
              <a:off x="4115" y="3797"/>
              <a:ext cx="6" cy="26"/>
            </a:xfrm>
            <a:custGeom>
              <a:avLst/>
              <a:gdLst>
                <a:gd name="T0" fmla="*/ 0 w 6"/>
                <a:gd name="T1" fmla="*/ 0 h 26"/>
                <a:gd name="T2" fmla="*/ 0 w 6"/>
                <a:gd name="T3" fmla="*/ 0 h 26"/>
                <a:gd name="T4" fmla="*/ 0 w 6"/>
                <a:gd name="T5" fmla="*/ 1 h 26"/>
                <a:gd name="T6" fmla="*/ 0 w 6"/>
                <a:gd name="T7" fmla="*/ 1 h 26"/>
                <a:gd name="T8" fmla="*/ 1 w 6"/>
                <a:gd name="T9" fmla="*/ 2 h 26"/>
                <a:gd name="T10" fmla="*/ 1 w 6"/>
                <a:gd name="T11" fmla="*/ 2 h 26"/>
                <a:gd name="T12" fmla="*/ 1 w 6"/>
                <a:gd name="T13" fmla="*/ 4 h 26"/>
                <a:gd name="T14" fmla="*/ 1 w 6"/>
                <a:gd name="T15" fmla="*/ 4 h 26"/>
                <a:gd name="T16" fmla="*/ 1 w 6"/>
                <a:gd name="T17" fmla="*/ 5 h 26"/>
                <a:gd name="T18" fmla="*/ 1 w 6"/>
                <a:gd name="T19" fmla="*/ 5 h 26"/>
                <a:gd name="T20" fmla="*/ 1 w 6"/>
                <a:gd name="T21" fmla="*/ 6 h 26"/>
                <a:gd name="T22" fmla="*/ 1 w 6"/>
                <a:gd name="T23" fmla="*/ 6 h 26"/>
                <a:gd name="T24" fmla="*/ 2 w 6"/>
                <a:gd name="T25" fmla="*/ 7 h 26"/>
                <a:gd name="T26" fmla="*/ 2 w 6"/>
                <a:gd name="T27" fmla="*/ 7 h 26"/>
                <a:gd name="T28" fmla="*/ 2 w 6"/>
                <a:gd name="T29" fmla="*/ 8 h 26"/>
                <a:gd name="T30" fmla="*/ 2 w 6"/>
                <a:gd name="T31" fmla="*/ 8 h 26"/>
                <a:gd name="T32" fmla="*/ 2 w 6"/>
                <a:gd name="T33" fmla="*/ 9 h 26"/>
                <a:gd name="T34" fmla="*/ 2 w 6"/>
                <a:gd name="T35" fmla="*/ 9 h 26"/>
                <a:gd name="T36" fmla="*/ 2 w 6"/>
                <a:gd name="T37" fmla="*/ 10 h 26"/>
                <a:gd name="T38" fmla="*/ 2 w 6"/>
                <a:gd name="T39" fmla="*/ 10 h 26"/>
                <a:gd name="T40" fmla="*/ 2 w 6"/>
                <a:gd name="T41" fmla="*/ 12 h 26"/>
                <a:gd name="T42" fmla="*/ 2 w 6"/>
                <a:gd name="T43" fmla="*/ 12 h 26"/>
                <a:gd name="T44" fmla="*/ 3 w 6"/>
                <a:gd name="T45" fmla="*/ 12 h 26"/>
                <a:gd name="T46" fmla="*/ 3 w 6"/>
                <a:gd name="T47" fmla="*/ 12 h 26"/>
                <a:gd name="T48" fmla="*/ 3 w 6"/>
                <a:gd name="T49" fmla="*/ 14 h 26"/>
                <a:gd name="T50" fmla="*/ 3 w 6"/>
                <a:gd name="T51" fmla="*/ 14 h 26"/>
                <a:gd name="T52" fmla="*/ 3 w 6"/>
                <a:gd name="T53" fmla="*/ 15 h 26"/>
                <a:gd name="T54" fmla="*/ 3 w 6"/>
                <a:gd name="T55" fmla="*/ 15 h 26"/>
                <a:gd name="T56" fmla="*/ 4 w 6"/>
                <a:gd name="T57" fmla="*/ 16 h 26"/>
                <a:gd name="T58" fmla="*/ 4 w 6"/>
                <a:gd name="T59" fmla="*/ 16 h 26"/>
                <a:gd name="T60" fmla="*/ 4 w 6"/>
                <a:gd name="T61" fmla="*/ 17 h 26"/>
                <a:gd name="T62" fmla="*/ 4 w 6"/>
                <a:gd name="T63" fmla="*/ 17 h 26"/>
                <a:gd name="T64" fmla="*/ 4 w 6"/>
                <a:gd name="T65" fmla="*/ 18 h 26"/>
                <a:gd name="T66" fmla="*/ 4 w 6"/>
                <a:gd name="T67" fmla="*/ 18 h 26"/>
                <a:gd name="T68" fmla="*/ 4 w 6"/>
                <a:gd name="T69" fmla="*/ 19 h 26"/>
                <a:gd name="T70" fmla="*/ 4 w 6"/>
                <a:gd name="T71" fmla="*/ 19 h 26"/>
                <a:gd name="T72" fmla="*/ 5 w 6"/>
                <a:gd name="T73" fmla="*/ 20 h 26"/>
                <a:gd name="T74" fmla="*/ 5 w 6"/>
                <a:gd name="T75" fmla="*/ 20 h 26"/>
                <a:gd name="T76" fmla="*/ 5 w 6"/>
                <a:gd name="T77" fmla="*/ 21 h 26"/>
                <a:gd name="T78" fmla="*/ 5 w 6"/>
                <a:gd name="T79" fmla="*/ 21 h 26"/>
                <a:gd name="T80" fmla="*/ 5 w 6"/>
                <a:gd name="T81" fmla="*/ 22 h 26"/>
                <a:gd name="T82" fmla="*/ 5 w 6"/>
                <a:gd name="T83" fmla="*/ 22 h 26"/>
                <a:gd name="T84" fmla="*/ 5 w 6"/>
                <a:gd name="T85" fmla="*/ 23 h 26"/>
                <a:gd name="T86" fmla="*/ 5 w 6"/>
                <a:gd name="T87" fmla="*/ 23 h 26"/>
                <a:gd name="T88" fmla="*/ 5 w 6"/>
                <a:gd name="T89" fmla="*/ 23 h 26"/>
                <a:gd name="T90" fmla="*/ 5 w 6"/>
                <a:gd name="T91" fmla="*/ 23 h 26"/>
                <a:gd name="T92" fmla="*/ 6 w 6"/>
                <a:gd name="T93" fmla="*/ 25 h 26"/>
                <a:gd name="T94" fmla="*/ 6 w 6"/>
                <a:gd name="T95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6" y="26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6" name="Freeform 473"/>
            <p:cNvSpPr>
              <a:spLocks/>
            </p:cNvSpPr>
            <p:nvPr/>
          </p:nvSpPr>
          <p:spPr bwMode="auto">
            <a:xfrm>
              <a:off x="4121" y="3823"/>
              <a:ext cx="5" cy="19"/>
            </a:xfrm>
            <a:custGeom>
              <a:avLst/>
              <a:gdLst>
                <a:gd name="T0" fmla="*/ 0 w 5"/>
                <a:gd name="T1" fmla="*/ 0 h 19"/>
                <a:gd name="T2" fmla="*/ 0 w 5"/>
                <a:gd name="T3" fmla="*/ 0 h 19"/>
                <a:gd name="T4" fmla="*/ 0 w 5"/>
                <a:gd name="T5" fmla="*/ 1 h 19"/>
                <a:gd name="T6" fmla="*/ 0 w 5"/>
                <a:gd name="T7" fmla="*/ 1 h 19"/>
                <a:gd name="T8" fmla="*/ 0 w 5"/>
                <a:gd name="T9" fmla="*/ 2 h 19"/>
                <a:gd name="T10" fmla="*/ 0 w 5"/>
                <a:gd name="T11" fmla="*/ 2 h 19"/>
                <a:gd name="T12" fmla="*/ 1 w 5"/>
                <a:gd name="T13" fmla="*/ 3 h 19"/>
                <a:gd name="T14" fmla="*/ 1 w 5"/>
                <a:gd name="T15" fmla="*/ 3 h 19"/>
                <a:gd name="T16" fmla="*/ 1 w 5"/>
                <a:gd name="T17" fmla="*/ 4 h 19"/>
                <a:gd name="T18" fmla="*/ 1 w 5"/>
                <a:gd name="T19" fmla="*/ 4 h 19"/>
                <a:gd name="T20" fmla="*/ 1 w 5"/>
                <a:gd name="T21" fmla="*/ 4 h 19"/>
                <a:gd name="T22" fmla="*/ 1 w 5"/>
                <a:gd name="T23" fmla="*/ 4 h 19"/>
                <a:gd name="T24" fmla="*/ 1 w 5"/>
                <a:gd name="T25" fmla="*/ 5 h 19"/>
                <a:gd name="T26" fmla="*/ 1 w 5"/>
                <a:gd name="T27" fmla="*/ 5 h 19"/>
                <a:gd name="T28" fmla="*/ 1 w 5"/>
                <a:gd name="T29" fmla="*/ 7 h 19"/>
                <a:gd name="T30" fmla="*/ 1 w 5"/>
                <a:gd name="T31" fmla="*/ 7 h 19"/>
                <a:gd name="T32" fmla="*/ 2 w 5"/>
                <a:gd name="T33" fmla="*/ 7 h 19"/>
                <a:gd name="T34" fmla="*/ 2 w 5"/>
                <a:gd name="T35" fmla="*/ 7 h 19"/>
                <a:gd name="T36" fmla="*/ 2 w 5"/>
                <a:gd name="T37" fmla="*/ 8 h 19"/>
                <a:gd name="T38" fmla="*/ 2 w 5"/>
                <a:gd name="T39" fmla="*/ 8 h 19"/>
                <a:gd name="T40" fmla="*/ 2 w 5"/>
                <a:gd name="T41" fmla="*/ 9 h 19"/>
                <a:gd name="T42" fmla="*/ 2 w 5"/>
                <a:gd name="T43" fmla="*/ 9 h 19"/>
                <a:gd name="T44" fmla="*/ 2 w 5"/>
                <a:gd name="T45" fmla="*/ 10 h 19"/>
                <a:gd name="T46" fmla="*/ 2 w 5"/>
                <a:gd name="T47" fmla="*/ 10 h 19"/>
                <a:gd name="T48" fmla="*/ 3 w 5"/>
                <a:gd name="T49" fmla="*/ 10 h 19"/>
                <a:gd name="T50" fmla="*/ 3 w 5"/>
                <a:gd name="T51" fmla="*/ 10 h 19"/>
                <a:gd name="T52" fmla="*/ 3 w 5"/>
                <a:gd name="T53" fmla="*/ 11 h 19"/>
                <a:gd name="T54" fmla="*/ 3 w 5"/>
                <a:gd name="T55" fmla="*/ 11 h 19"/>
                <a:gd name="T56" fmla="*/ 3 w 5"/>
                <a:gd name="T57" fmla="*/ 11 h 19"/>
                <a:gd name="T58" fmla="*/ 3 w 5"/>
                <a:gd name="T59" fmla="*/ 11 h 19"/>
                <a:gd name="T60" fmla="*/ 4 w 5"/>
                <a:gd name="T61" fmla="*/ 13 h 19"/>
                <a:gd name="T62" fmla="*/ 4 w 5"/>
                <a:gd name="T63" fmla="*/ 13 h 19"/>
                <a:gd name="T64" fmla="*/ 4 w 5"/>
                <a:gd name="T65" fmla="*/ 13 h 19"/>
                <a:gd name="T66" fmla="*/ 4 w 5"/>
                <a:gd name="T67" fmla="*/ 13 h 19"/>
                <a:gd name="T68" fmla="*/ 4 w 5"/>
                <a:gd name="T69" fmla="*/ 14 h 19"/>
                <a:gd name="T70" fmla="*/ 4 w 5"/>
                <a:gd name="T71" fmla="*/ 14 h 19"/>
                <a:gd name="T72" fmla="*/ 4 w 5"/>
                <a:gd name="T73" fmla="*/ 15 h 19"/>
                <a:gd name="T74" fmla="*/ 4 w 5"/>
                <a:gd name="T75" fmla="*/ 15 h 19"/>
                <a:gd name="T76" fmla="*/ 4 w 5"/>
                <a:gd name="T77" fmla="*/ 16 h 19"/>
                <a:gd name="T78" fmla="*/ 4 w 5"/>
                <a:gd name="T79" fmla="*/ 16 h 19"/>
                <a:gd name="T80" fmla="*/ 4 w 5"/>
                <a:gd name="T81" fmla="*/ 16 h 19"/>
                <a:gd name="T82" fmla="*/ 4 w 5"/>
                <a:gd name="T83" fmla="*/ 16 h 19"/>
                <a:gd name="T84" fmla="*/ 5 w 5"/>
                <a:gd name="T85" fmla="*/ 17 h 19"/>
                <a:gd name="T86" fmla="*/ 5 w 5"/>
                <a:gd name="T87" fmla="*/ 17 h 19"/>
                <a:gd name="T88" fmla="*/ 5 w 5"/>
                <a:gd name="T89" fmla="*/ 18 h 19"/>
                <a:gd name="T90" fmla="*/ 5 w 5"/>
                <a:gd name="T91" fmla="*/ 18 h 19"/>
                <a:gd name="T92" fmla="*/ 5 w 5"/>
                <a:gd name="T93" fmla="*/ 19 h 19"/>
                <a:gd name="T94" fmla="*/ 5 w 5"/>
                <a:gd name="T9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7" name="Freeform 474"/>
            <p:cNvSpPr>
              <a:spLocks/>
            </p:cNvSpPr>
            <p:nvPr/>
          </p:nvSpPr>
          <p:spPr bwMode="auto">
            <a:xfrm>
              <a:off x="4126" y="3842"/>
              <a:ext cx="6" cy="16"/>
            </a:xfrm>
            <a:custGeom>
              <a:avLst/>
              <a:gdLst>
                <a:gd name="T0" fmla="*/ 1 w 6"/>
                <a:gd name="T1" fmla="*/ 0 h 16"/>
                <a:gd name="T2" fmla="*/ 1 w 6"/>
                <a:gd name="T3" fmla="*/ 0 h 16"/>
                <a:gd name="T4" fmla="*/ 1 w 6"/>
                <a:gd name="T5" fmla="*/ 2 h 16"/>
                <a:gd name="T6" fmla="*/ 1 w 6"/>
                <a:gd name="T7" fmla="*/ 2 h 16"/>
                <a:gd name="T8" fmla="*/ 1 w 6"/>
                <a:gd name="T9" fmla="*/ 2 h 16"/>
                <a:gd name="T10" fmla="*/ 1 w 6"/>
                <a:gd name="T11" fmla="*/ 2 h 16"/>
                <a:gd name="T12" fmla="*/ 1 w 6"/>
                <a:gd name="T13" fmla="*/ 2 h 16"/>
                <a:gd name="T14" fmla="*/ 1 w 6"/>
                <a:gd name="T15" fmla="*/ 2 h 16"/>
                <a:gd name="T16" fmla="*/ 1 w 6"/>
                <a:gd name="T17" fmla="*/ 3 h 16"/>
                <a:gd name="T18" fmla="*/ 1 w 6"/>
                <a:gd name="T19" fmla="*/ 3 h 16"/>
                <a:gd name="T20" fmla="*/ 2 w 6"/>
                <a:gd name="T21" fmla="*/ 4 h 16"/>
                <a:gd name="T22" fmla="*/ 2 w 6"/>
                <a:gd name="T23" fmla="*/ 4 h 16"/>
                <a:gd name="T24" fmla="*/ 2 w 6"/>
                <a:gd name="T25" fmla="*/ 4 h 16"/>
                <a:gd name="T26" fmla="*/ 2 w 6"/>
                <a:gd name="T27" fmla="*/ 4 h 16"/>
                <a:gd name="T28" fmla="*/ 2 w 6"/>
                <a:gd name="T29" fmla="*/ 5 h 16"/>
                <a:gd name="T30" fmla="*/ 2 w 6"/>
                <a:gd name="T31" fmla="*/ 5 h 16"/>
                <a:gd name="T32" fmla="*/ 2 w 6"/>
                <a:gd name="T33" fmla="*/ 6 h 16"/>
                <a:gd name="T34" fmla="*/ 2 w 6"/>
                <a:gd name="T35" fmla="*/ 6 h 16"/>
                <a:gd name="T36" fmla="*/ 3 w 6"/>
                <a:gd name="T37" fmla="*/ 7 h 16"/>
                <a:gd name="T38" fmla="*/ 3 w 6"/>
                <a:gd name="T39" fmla="*/ 7 h 16"/>
                <a:gd name="T40" fmla="*/ 3 w 6"/>
                <a:gd name="T41" fmla="*/ 7 h 16"/>
                <a:gd name="T42" fmla="*/ 3 w 6"/>
                <a:gd name="T43" fmla="*/ 7 h 16"/>
                <a:gd name="T44" fmla="*/ 3 w 6"/>
                <a:gd name="T45" fmla="*/ 7 h 16"/>
                <a:gd name="T46" fmla="*/ 3 w 6"/>
                <a:gd name="T47" fmla="*/ 7 h 16"/>
                <a:gd name="T48" fmla="*/ 3 w 6"/>
                <a:gd name="T49" fmla="*/ 9 h 16"/>
                <a:gd name="T50" fmla="*/ 3 w 6"/>
                <a:gd name="T51" fmla="*/ 9 h 16"/>
                <a:gd name="T52" fmla="*/ 4 w 6"/>
                <a:gd name="T53" fmla="*/ 9 h 16"/>
                <a:gd name="T54" fmla="*/ 4 w 6"/>
                <a:gd name="T55" fmla="*/ 9 h 16"/>
                <a:gd name="T56" fmla="*/ 4 w 6"/>
                <a:gd name="T57" fmla="*/ 10 h 16"/>
                <a:gd name="T58" fmla="*/ 4 w 6"/>
                <a:gd name="T59" fmla="*/ 10 h 16"/>
                <a:gd name="T60" fmla="*/ 4 w 6"/>
                <a:gd name="T61" fmla="*/ 10 h 16"/>
                <a:gd name="T62" fmla="*/ 4 w 6"/>
                <a:gd name="T63" fmla="*/ 11 h 16"/>
                <a:gd name="T64" fmla="*/ 4 w 6"/>
                <a:gd name="T65" fmla="*/ 11 h 16"/>
                <a:gd name="T66" fmla="*/ 4 w 6"/>
                <a:gd name="T67" fmla="*/ 11 h 16"/>
                <a:gd name="T68" fmla="*/ 4 w 6"/>
                <a:gd name="T69" fmla="*/ 11 h 16"/>
                <a:gd name="T70" fmla="*/ 5 w 6"/>
                <a:gd name="T71" fmla="*/ 12 h 16"/>
                <a:gd name="T72" fmla="*/ 5 w 6"/>
                <a:gd name="T73" fmla="*/ 12 h 16"/>
                <a:gd name="T74" fmla="*/ 5 w 6"/>
                <a:gd name="T75" fmla="*/ 13 h 16"/>
                <a:gd name="T76" fmla="*/ 5 w 6"/>
                <a:gd name="T77" fmla="*/ 13 h 16"/>
                <a:gd name="T78" fmla="*/ 5 w 6"/>
                <a:gd name="T79" fmla="*/ 13 h 16"/>
                <a:gd name="T80" fmla="*/ 5 w 6"/>
                <a:gd name="T81" fmla="*/ 13 h 16"/>
                <a:gd name="T82" fmla="*/ 6 w 6"/>
                <a:gd name="T83" fmla="*/ 14 h 16"/>
                <a:gd name="T84" fmla="*/ 6 w 6"/>
                <a:gd name="T85" fmla="*/ 14 h 16"/>
                <a:gd name="T86" fmla="*/ 6 w 6"/>
                <a:gd name="T87" fmla="*/ 14 h 16"/>
                <a:gd name="T88" fmla="*/ 6 w 6"/>
                <a:gd name="T89" fmla="*/ 14 h 16"/>
                <a:gd name="T90" fmla="*/ 6 w 6"/>
                <a:gd name="T91" fmla="*/ 15 h 16"/>
                <a:gd name="T92" fmla="*/ 6 w 6"/>
                <a:gd name="T93" fmla="*/ 15 h 16"/>
                <a:gd name="T94" fmla="*/ 6 w 6"/>
                <a:gd name="T95" fmla="*/ 16 h 16"/>
                <a:gd name="T96" fmla="*/ 6 w 6"/>
                <a:gd name="T9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" h="16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8" name="Freeform 475"/>
            <p:cNvSpPr>
              <a:spLocks/>
            </p:cNvSpPr>
            <p:nvPr/>
          </p:nvSpPr>
          <p:spPr bwMode="auto">
            <a:xfrm>
              <a:off x="4132" y="3858"/>
              <a:ext cx="6" cy="10"/>
            </a:xfrm>
            <a:custGeom>
              <a:avLst/>
              <a:gdLst>
                <a:gd name="T0" fmla="*/ 0 w 6"/>
                <a:gd name="T1" fmla="*/ 0 h 10"/>
                <a:gd name="T2" fmla="*/ 0 w 6"/>
                <a:gd name="T3" fmla="*/ 0 h 10"/>
                <a:gd name="T4" fmla="*/ 0 w 6"/>
                <a:gd name="T5" fmla="*/ 0 h 10"/>
                <a:gd name="T6" fmla="*/ 0 w 6"/>
                <a:gd name="T7" fmla="*/ 0 h 10"/>
                <a:gd name="T8" fmla="*/ 1 w 6"/>
                <a:gd name="T9" fmla="*/ 1 h 10"/>
                <a:gd name="T10" fmla="*/ 1 w 6"/>
                <a:gd name="T11" fmla="*/ 1 h 10"/>
                <a:gd name="T12" fmla="*/ 1 w 6"/>
                <a:gd name="T13" fmla="*/ 1 h 10"/>
                <a:gd name="T14" fmla="*/ 1 w 6"/>
                <a:gd name="T15" fmla="*/ 1 h 10"/>
                <a:gd name="T16" fmla="*/ 1 w 6"/>
                <a:gd name="T17" fmla="*/ 2 h 10"/>
                <a:gd name="T18" fmla="*/ 1 w 6"/>
                <a:gd name="T19" fmla="*/ 2 h 10"/>
                <a:gd name="T20" fmla="*/ 2 w 6"/>
                <a:gd name="T21" fmla="*/ 2 h 10"/>
                <a:gd name="T22" fmla="*/ 2 w 6"/>
                <a:gd name="T23" fmla="*/ 2 h 10"/>
                <a:gd name="T24" fmla="*/ 2 w 6"/>
                <a:gd name="T25" fmla="*/ 2 h 10"/>
                <a:gd name="T26" fmla="*/ 2 w 6"/>
                <a:gd name="T27" fmla="*/ 2 h 10"/>
                <a:gd name="T28" fmla="*/ 2 w 6"/>
                <a:gd name="T29" fmla="*/ 3 h 10"/>
                <a:gd name="T30" fmla="*/ 2 w 6"/>
                <a:gd name="T31" fmla="*/ 3 h 10"/>
                <a:gd name="T32" fmla="*/ 2 w 6"/>
                <a:gd name="T33" fmla="*/ 4 h 10"/>
                <a:gd name="T34" fmla="*/ 2 w 6"/>
                <a:gd name="T35" fmla="*/ 4 h 10"/>
                <a:gd name="T36" fmla="*/ 3 w 6"/>
                <a:gd name="T37" fmla="*/ 4 h 10"/>
                <a:gd name="T38" fmla="*/ 3 w 6"/>
                <a:gd name="T39" fmla="*/ 4 h 10"/>
                <a:gd name="T40" fmla="*/ 3 w 6"/>
                <a:gd name="T41" fmla="*/ 4 h 10"/>
                <a:gd name="T42" fmla="*/ 3 w 6"/>
                <a:gd name="T43" fmla="*/ 4 h 10"/>
                <a:gd name="T44" fmla="*/ 3 w 6"/>
                <a:gd name="T45" fmla="*/ 5 h 10"/>
                <a:gd name="T46" fmla="*/ 3 w 6"/>
                <a:gd name="T47" fmla="*/ 5 h 10"/>
                <a:gd name="T48" fmla="*/ 3 w 6"/>
                <a:gd name="T49" fmla="*/ 5 h 10"/>
                <a:gd name="T50" fmla="*/ 3 w 6"/>
                <a:gd name="T51" fmla="*/ 5 h 10"/>
                <a:gd name="T52" fmla="*/ 3 w 6"/>
                <a:gd name="T53" fmla="*/ 6 h 10"/>
                <a:gd name="T54" fmla="*/ 3 w 6"/>
                <a:gd name="T55" fmla="*/ 6 h 10"/>
                <a:gd name="T56" fmla="*/ 4 w 6"/>
                <a:gd name="T57" fmla="*/ 6 h 10"/>
                <a:gd name="T58" fmla="*/ 4 w 6"/>
                <a:gd name="T59" fmla="*/ 7 h 10"/>
                <a:gd name="T60" fmla="*/ 4 w 6"/>
                <a:gd name="T61" fmla="*/ 7 h 10"/>
                <a:gd name="T62" fmla="*/ 4 w 6"/>
                <a:gd name="T63" fmla="*/ 7 h 10"/>
                <a:gd name="T64" fmla="*/ 4 w 6"/>
                <a:gd name="T65" fmla="*/ 7 h 10"/>
                <a:gd name="T66" fmla="*/ 4 w 6"/>
                <a:gd name="T67" fmla="*/ 7 h 10"/>
                <a:gd name="T68" fmla="*/ 4 w 6"/>
                <a:gd name="T69" fmla="*/ 7 h 10"/>
                <a:gd name="T70" fmla="*/ 5 w 6"/>
                <a:gd name="T71" fmla="*/ 7 h 10"/>
                <a:gd name="T72" fmla="*/ 5 w 6"/>
                <a:gd name="T73" fmla="*/ 7 h 10"/>
                <a:gd name="T74" fmla="*/ 5 w 6"/>
                <a:gd name="T75" fmla="*/ 8 h 10"/>
                <a:gd name="T76" fmla="*/ 5 w 6"/>
                <a:gd name="T77" fmla="*/ 8 h 10"/>
                <a:gd name="T78" fmla="*/ 5 w 6"/>
                <a:gd name="T79" fmla="*/ 9 h 10"/>
                <a:gd name="T80" fmla="*/ 5 w 6"/>
                <a:gd name="T81" fmla="*/ 9 h 10"/>
                <a:gd name="T82" fmla="*/ 5 w 6"/>
                <a:gd name="T83" fmla="*/ 9 h 10"/>
                <a:gd name="T84" fmla="*/ 5 w 6"/>
                <a:gd name="T85" fmla="*/ 9 h 10"/>
                <a:gd name="T86" fmla="*/ 6 w 6"/>
                <a:gd name="T87" fmla="*/ 9 h 10"/>
                <a:gd name="T88" fmla="*/ 6 w 6"/>
                <a:gd name="T89" fmla="*/ 9 h 10"/>
                <a:gd name="T90" fmla="*/ 6 w 6"/>
                <a:gd name="T91" fmla="*/ 10 h 10"/>
                <a:gd name="T92" fmla="*/ 6 w 6"/>
                <a:gd name="T93" fmla="*/ 10 h 10"/>
                <a:gd name="T94" fmla="*/ 6 w 6"/>
                <a:gd name="T95" fmla="*/ 10 h 10"/>
                <a:gd name="T96" fmla="*/ 6 w 6"/>
                <a:gd name="T9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9" name="Freeform 476"/>
            <p:cNvSpPr>
              <a:spLocks/>
            </p:cNvSpPr>
            <p:nvPr/>
          </p:nvSpPr>
          <p:spPr bwMode="auto">
            <a:xfrm>
              <a:off x="4138" y="3868"/>
              <a:ext cx="7" cy="7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0 h 7"/>
                <a:gd name="T4" fmla="*/ 1 w 7"/>
                <a:gd name="T5" fmla="*/ 0 h 7"/>
                <a:gd name="T6" fmla="*/ 1 w 7"/>
                <a:gd name="T7" fmla="*/ 0 h 7"/>
                <a:gd name="T8" fmla="*/ 1 w 7"/>
                <a:gd name="T9" fmla="*/ 1 h 7"/>
                <a:gd name="T10" fmla="*/ 1 w 7"/>
                <a:gd name="T11" fmla="*/ 1 h 7"/>
                <a:gd name="T12" fmla="*/ 1 w 7"/>
                <a:gd name="T13" fmla="*/ 2 h 7"/>
                <a:gd name="T14" fmla="*/ 1 w 7"/>
                <a:gd name="T15" fmla="*/ 2 h 7"/>
                <a:gd name="T16" fmla="*/ 2 w 7"/>
                <a:gd name="T17" fmla="*/ 2 h 7"/>
                <a:gd name="T18" fmla="*/ 2 w 7"/>
                <a:gd name="T19" fmla="*/ 2 h 7"/>
                <a:gd name="T20" fmla="*/ 2 w 7"/>
                <a:gd name="T21" fmla="*/ 2 h 7"/>
                <a:gd name="T22" fmla="*/ 2 w 7"/>
                <a:gd name="T23" fmla="*/ 2 h 7"/>
                <a:gd name="T24" fmla="*/ 2 w 7"/>
                <a:gd name="T25" fmla="*/ 2 h 7"/>
                <a:gd name="T26" fmla="*/ 2 w 7"/>
                <a:gd name="T27" fmla="*/ 2 h 7"/>
                <a:gd name="T28" fmla="*/ 2 w 7"/>
                <a:gd name="T29" fmla="*/ 2 h 7"/>
                <a:gd name="T30" fmla="*/ 2 w 7"/>
                <a:gd name="T31" fmla="*/ 3 h 7"/>
                <a:gd name="T32" fmla="*/ 2 w 7"/>
                <a:gd name="T33" fmla="*/ 3 h 7"/>
                <a:gd name="T34" fmla="*/ 3 w 7"/>
                <a:gd name="T35" fmla="*/ 4 h 7"/>
                <a:gd name="T36" fmla="*/ 3 w 7"/>
                <a:gd name="T37" fmla="*/ 4 h 7"/>
                <a:gd name="T38" fmla="*/ 3 w 7"/>
                <a:gd name="T39" fmla="*/ 4 h 7"/>
                <a:gd name="T40" fmla="*/ 3 w 7"/>
                <a:gd name="T41" fmla="*/ 4 h 7"/>
                <a:gd name="T42" fmla="*/ 3 w 7"/>
                <a:gd name="T43" fmla="*/ 4 h 7"/>
                <a:gd name="T44" fmla="*/ 3 w 7"/>
                <a:gd name="T45" fmla="*/ 4 h 7"/>
                <a:gd name="T46" fmla="*/ 3 w 7"/>
                <a:gd name="T47" fmla="*/ 4 h 7"/>
                <a:gd name="T48" fmla="*/ 3 w 7"/>
                <a:gd name="T49" fmla="*/ 4 h 7"/>
                <a:gd name="T50" fmla="*/ 4 w 7"/>
                <a:gd name="T51" fmla="*/ 4 h 7"/>
                <a:gd name="T52" fmla="*/ 4 w 7"/>
                <a:gd name="T53" fmla="*/ 4 h 7"/>
                <a:gd name="T54" fmla="*/ 4 w 7"/>
                <a:gd name="T55" fmla="*/ 4 h 7"/>
                <a:gd name="T56" fmla="*/ 4 w 7"/>
                <a:gd name="T57" fmla="*/ 4 h 7"/>
                <a:gd name="T58" fmla="*/ 4 w 7"/>
                <a:gd name="T59" fmla="*/ 5 h 7"/>
                <a:gd name="T60" fmla="*/ 4 w 7"/>
                <a:gd name="T61" fmla="*/ 5 h 7"/>
                <a:gd name="T62" fmla="*/ 4 w 7"/>
                <a:gd name="T63" fmla="*/ 5 h 7"/>
                <a:gd name="T64" fmla="*/ 4 w 7"/>
                <a:gd name="T65" fmla="*/ 5 h 7"/>
                <a:gd name="T66" fmla="*/ 5 w 7"/>
                <a:gd name="T67" fmla="*/ 5 h 7"/>
                <a:gd name="T68" fmla="*/ 5 w 7"/>
                <a:gd name="T69" fmla="*/ 5 h 7"/>
                <a:gd name="T70" fmla="*/ 5 w 7"/>
                <a:gd name="T71" fmla="*/ 6 h 7"/>
                <a:gd name="T72" fmla="*/ 5 w 7"/>
                <a:gd name="T73" fmla="*/ 6 h 7"/>
                <a:gd name="T74" fmla="*/ 5 w 7"/>
                <a:gd name="T75" fmla="*/ 6 h 7"/>
                <a:gd name="T76" fmla="*/ 5 w 7"/>
                <a:gd name="T77" fmla="*/ 6 h 7"/>
                <a:gd name="T78" fmla="*/ 5 w 7"/>
                <a:gd name="T79" fmla="*/ 6 h 7"/>
                <a:gd name="T80" fmla="*/ 5 w 7"/>
                <a:gd name="T81" fmla="*/ 6 h 7"/>
                <a:gd name="T82" fmla="*/ 6 w 7"/>
                <a:gd name="T83" fmla="*/ 6 h 7"/>
                <a:gd name="T84" fmla="*/ 6 w 7"/>
                <a:gd name="T85" fmla="*/ 6 h 7"/>
                <a:gd name="T86" fmla="*/ 6 w 7"/>
                <a:gd name="T87" fmla="*/ 6 h 7"/>
                <a:gd name="T88" fmla="*/ 6 w 7"/>
                <a:gd name="T89" fmla="*/ 7 h 7"/>
                <a:gd name="T90" fmla="*/ 6 w 7"/>
                <a:gd name="T91" fmla="*/ 7 h 7"/>
                <a:gd name="T92" fmla="*/ 7 w 7"/>
                <a:gd name="T93" fmla="*/ 7 h 7"/>
                <a:gd name="T94" fmla="*/ 7 w 7"/>
                <a:gd name="T9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0" name="Freeform 477"/>
            <p:cNvSpPr>
              <a:spLocks/>
            </p:cNvSpPr>
            <p:nvPr/>
          </p:nvSpPr>
          <p:spPr bwMode="auto">
            <a:xfrm>
              <a:off x="4145" y="3875"/>
              <a:ext cx="6" cy="5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0 h 5"/>
                <a:gd name="T4" fmla="*/ 0 w 6"/>
                <a:gd name="T5" fmla="*/ 0 h 5"/>
                <a:gd name="T6" fmla="*/ 0 w 6"/>
                <a:gd name="T7" fmla="*/ 0 h 5"/>
                <a:gd name="T8" fmla="*/ 0 w 6"/>
                <a:gd name="T9" fmla="*/ 1 h 5"/>
                <a:gd name="T10" fmla="*/ 0 w 6"/>
                <a:gd name="T11" fmla="*/ 1 h 5"/>
                <a:gd name="T12" fmla="*/ 0 w 6"/>
                <a:gd name="T13" fmla="*/ 1 h 5"/>
                <a:gd name="T14" fmla="*/ 0 w 6"/>
                <a:gd name="T15" fmla="*/ 1 h 5"/>
                <a:gd name="T16" fmla="*/ 1 w 6"/>
                <a:gd name="T17" fmla="*/ 1 h 5"/>
                <a:gd name="T18" fmla="*/ 1 w 6"/>
                <a:gd name="T19" fmla="*/ 1 h 5"/>
                <a:gd name="T20" fmla="*/ 1 w 6"/>
                <a:gd name="T21" fmla="*/ 2 h 5"/>
                <a:gd name="T22" fmla="*/ 1 w 6"/>
                <a:gd name="T23" fmla="*/ 2 h 5"/>
                <a:gd name="T24" fmla="*/ 1 w 6"/>
                <a:gd name="T25" fmla="*/ 2 h 5"/>
                <a:gd name="T26" fmla="*/ 1 w 6"/>
                <a:gd name="T27" fmla="*/ 2 h 5"/>
                <a:gd name="T28" fmla="*/ 2 w 6"/>
                <a:gd name="T29" fmla="*/ 2 h 5"/>
                <a:gd name="T30" fmla="*/ 2 w 6"/>
                <a:gd name="T31" fmla="*/ 2 h 5"/>
                <a:gd name="T32" fmla="*/ 2 w 6"/>
                <a:gd name="T33" fmla="*/ 2 h 5"/>
                <a:gd name="T34" fmla="*/ 2 w 6"/>
                <a:gd name="T35" fmla="*/ 2 h 5"/>
                <a:gd name="T36" fmla="*/ 2 w 6"/>
                <a:gd name="T37" fmla="*/ 2 h 5"/>
                <a:gd name="T38" fmla="*/ 2 w 6"/>
                <a:gd name="T39" fmla="*/ 2 h 5"/>
                <a:gd name="T40" fmla="*/ 2 w 6"/>
                <a:gd name="T41" fmla="*/ 2 h 5"/>
                <a:gd name="T42" fmla="*/ 2 w 6"/>
                <a:gd name="T43" fmla="*/ 2 h 5"/>
                <a:gd name="T44" fmla="*/ 3 w 6"/>
                <a:gd name="T45" fmla="*/ 3 h 5"/>
                <a:gd name="T46" fmla="*/ 3 w 6"/>
                <a:gd name="T47" fmla="*/ 3 h 5"/>
                <a:gd name="T48" fmla="*/ 3 w 6"/>
                <a:gd name="T49" fmla="*/ 4 h 5"/>
                <a:gd name="T50" fmla="*/ 3 w 6"/>
                <a:gd name="T51" fmla="*/ 4 h 5"/>
                <a:gd name="T52" fmla="*/ 3 w 6"/>
                <a:gd name="T53" fmla="*/ 4 h 5"/>
                <a:gd name="T54" fmla="*/ 3 w 6"/>
                <a:gd name="T55" fmla="*/ 4 h 5"/>
                <a:gd name="T56" fmla="*/ 3 w 6"/>
                <a:gd name="T57" fmla="*/ 3 h 5"/>
                <a:gd name="T58" fmla="*/ 3 w 6"/>
                <a:gd name="T59" fmla="*/ 3 h 5"/>
                <a:gd name="T60" fmla="*/ 4 w 6"/>
                <a:gd name="T61" fmla="*/ 4 h 5"/>
                <a:gd name="T62" fmla="*/ 4 w 6"/>
                <a:gd name="T63" fmla="*/ 4 h 5"/>
                <a:gd name="T64" fmla="*/ 4 w 6"/>
                <a:gd name="T65" fmla="*/ 4 h 5"/>
                <a:gd name="T66" fmla="*/ 4 w 6"/>
                <a:gd name="T67" fmla="*/ 4 h 5"/>
                <a:gd name="T68" fmla="*/ 4 w 6"/>
                <a:gd name="T69" fmla="*/ 4 h 5"/>
                <a:gd name="T70" fmla="*/ 4 w 6"/>
                <a:gd name="T71" fmla="*/ 4 h 5"/>
                <a:gd name="T72" fmla="*/ 4 w 6"/>
                <a:gd name="T73" fmla="*/ 4 h 5"/>
                <a:gd name="T74" fmla="*/ 5 w 6"/>
                <a:gd name="T75" fmla="*/ 4 h 5"/>
                <a:gd name="T76" fmla="*/ 5 w 6"/>
                <a:gd name="T77" fmla="*/ 4 h 5"/>
                <a:gd name="T78" fmla="*/ 5 w 6"/>
                <a:gd name="T79" fmla="*/ 4 h 5"/>
                <a:gd name="T80" fmla="*/ 5 w 6"/>
                <a:gd name="T81" fmla="*/ 4 h 5"/>
                <a:gd name="T82" fmla="*/ 5 w 6"/>
                <a:gd name="T83" fmla="*/ 4 h 5"/>
                <a:gd name="T84" fmla="*/ 5 w 6"/>
                <a:gd name="T85" fmla="*/ 5 h 5"/>
                <a:gd name="T86" fmla="*/ 5 w 6"/>
                <a:gd name="T87" fmla="*/ 5 h 5"/>
                <a:gd name="T88" fmla="*/ 5 w 6"/>
                <a:gd name="T89" fmla="*/ 5 h 5"/>
                <a:gd name="T90" fmla="*/ 6 w 6"/>
                <a:gd name="T91" fmla="*/ 5 h 5"/>
                <a:gd name="T92" fmla="*/ 6 w 6"/>
                <a:gd name="T93" fmla="*/ 5 h 5"/>
                <a:gd name="T94" fmla="*/ 6 w 6"/>
                <a:gd name="T95" fmla="*/ 5 h 5"/>
                <a:gd name="T96" fmla="*/ 6 w 6"/>
                <a:gd name="T9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1" name="Freeform 478"/>
            <p:cNvSpPr>
              <a:spLocks/>
            </p:cNvSpPr>
            <p:nvPr/>
          </p:nvSpPr>
          <p:spPr bwMode="auto">
            <a:xfrm>
              <a:off x="4151" y="3880"/>
              <a:ext cx="7" cy="4"/>
            </a:xfrm>
            <a:custGeom>
              <a:avLst/>
              <a:gdLst>
                <a:gd name="T0" fmla="*/ 0 w 7"/>
                <a:gd name="T1" fmla="*/ 0 h 4"/>
                <a:gd name="T2" fmla="*/ 0 w 7"/>
                <a:gd name="T3" fmla="*/ 0 h 4"/>
                <a:gd name="T4" fmla="*/ 0 w 7"/>
                <a:gd name="T5" fmla="*/ 0 h 4"/>
                <a:gd name="T6" fmla="*/ 1 w 7"/>
                <a:gd name="T7" fmla="*/ 1 h 4"/>
                <a:gd name="T8" fmla="*/ 1 w 7"/>
                <a:gd name="T9" fmla="*/ 1 h 4"/>
                <a:gd name="T10" fmla="*/ 1 w 7"/>
                <a:gd name="T11" fmla="*/ 1 h 4"/>
                <a:gd name="T12" fmla="*/ 1 w 7"/>
                <a:gd name="T13" fmla="*/ 1 h 4"/>
                <a:gd name="T14" fmla="*/ 1 w 7"/>
                <a:gd name="T15" fmla="*/ 1 h 4"/>
                <a:gd name="T16" fmla="*/ 1 w 7"/>
                <a:gd name="T17" fmla="*/ 1 h 4"/>
                <a:gd name="T18" fmla="*/ 2 w 7"/>
                <a:gd name="T19" fmla="*/ 2 h 4"/>
                <a:gd name="T20" fmla="*/ 2 w 7"/>
                <a:gd name="T21" fmla="*/ 2 h 4"/>
                <a:gd name="T22" fmla="*/ 2 w 7"/>
                <a:gd name="T23" fmla="*/ 2 h 4"/>
                <a:gd name="T24" fmla="*/ 2 w 7"/>
                <a:gd name="T25" fmla="*/ 1 h 4"/>
                <a:gd name="T26" fmla="*/ 2 w 7"/>
                <a:gd name="T27" fmla="*/ 2 h 4"/>
                <a:gd name="T28" fmla="*/ 2 w 7"/>
                <a:gd name="T29" fmla="*/ 2 h 4"/>
                <a:gd name="T30" fmla="*/ 3 w 7"/>
                <a:gd name="T31" fmla="*/ 2 h 4"/>
                <a:gd name="T32" fmla="*/ 3 w 7"/>
                <a:gd name="T33" fmla="*/ 2 h 4"/>
                <a:gd name="T34" fmla="*/ 3 w 7"/>
                <a:gd name="T35" fmla="*/ 2 h 4"/>
                <a:gd name="T36" fmla="*/ 3 w 7"/>
                <a:gd name="T37" fmla="*/ 2 h 4"/>
                <a:gd name="T38" fmla="*/ 3 w 7"/>
                <a:gd name="T39" fmla="*/ 2 h 4"/>
                <a:gd name="T40" fmla="*/ 3 w 7"/>
                <a:gd name="T41" fmla="*/ 2 h 4"/>
                <a:gd name="T42" fmla="*/ 3 w 7"/>
                <a:gd name="T43" fmla="*/ 2 h 4"/>
                <a:gd name="T44" fmla="*/ 4 w 7"/>
                <a:gd name="T45" fmla="*/ 2 h 4"/>
                <a:gd name="T46" fmla="*/ 4 w 7"/>
                <a:gd name="T47" fmla="*/ 2 h 4"/>
                <a:gd name="T48" fmla="*/ 4 w 7"/>
                <a:gd name="T49" fmla="*/ 2 h 4"/>
                <a:gd name="T50" fmla="*/ 4 w 7"/>
                <a:gd name="T51" fmla="*/ 2 h 4"/>
                <a:gd name="T52" fmla="*/ 4 w 7"/>
                <a:gd name="T53" fmla="*/ 2 h 4"/>
                <a:gd name="T54" fmla="*/ 4 w 7"/>
                <a:gd name="T55" fmla="*/ 2 h 4"/>
                <a:gd name="T56" fmla="*/ 4 w 7"/>
                <a:gd name="T57" fmla="*/ 2 h 4"/>
                <a:gd name="T58" fmla="*/ 5 w 7"/>
                <a:gd name="T59" fmla="*/ 2 h 4"/>
                <a:gd name="T60" fmla="*/ 5 w 7"/>
                <a:gd name="T61" fmla="*/ 2 h 4"/>
                <a:gd name="T62" fmla="*/ 5 w 7"/>
                <a:gd name="T63" fmla="*/ 2 h 4"/>
                <a:gd name="T64" fmla="*/ 5 w 7"/>
                <a:gd name="T65" fmla="*/ 2 h 4"/>
                <a:gd name="T66" fmla="*/ 5 w 7"/>
                <a:gd name="T67" fmla="*/ 3 h 4"/>
                <a:gd name="T68" fmla="*/ 5 w 7"/>
                <a:gd name="T69" fmla="*/ 3 h 4"/>
                <a:gd name="T70" fmla="*/ 5 w 7"/>
                <a:gd name="T71" fmla="*/ 3 h 4"/>
                <a:gd name="T72" fmla="*/ 6 w 7"/>
                <a:gd name="T73" fmla="*/ 3 h 4"/>
                <a:gd name="T74" fmla="*/ 6 w 7"/>
                <a:gd name="T75" fmla="*/ 3 h 4"/>
                <a:gd name="T76" fmla="*/ 6 w 7"/>
                <a:gd name="T77" fmla="*/ 2 h 4"/>
                <a:gd name="T78" fmla="*/ 7 w 7"/>
                <a:gd name="T79" fmla="*/ 4 h 4"/>
                <a:gd name="T80" fmla="*/ 7 w 7"/>
                <a:gd name="T81" fmla="*/ 4 h 4"/>
                <a:gd name="T82" fmla="*/ 7 w 7"/>
                <a:gd name="T83" fmla="*/ 4 h 4"/>
                <a:gd name="T84" fmla="*/ 7 w 7"/>
                <a:gd name="T85" fmla="*/ 4 h 4"/>
                <a:gd name="T86" fmla="*/ 7 w 7"/>
                <a:gd name="T87" fmla="*/ 4 h 4"/>
                <a:gd name="T88" fmla="*/ 7 w 7"/>
                <a:gd name="T89" fmla="*/ 4 h 4"/>
                <a:gd name="T90" fmla="*/ 7 w 7"/>
                <a:gd name="T91" fmla="*/ 4 h 4"/>
                <a:gd name="T92" fmla="*/ 7 w 7"/>
                <a:gd name="T93" fmla="*/ 4 h 4"/>
                <a:gd name="T94" fmla="*/ 7 w 7"/>
                <a:gd name="T9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2" name="Freeform 479"/>
            <p:cNvSpPr>
              <a:spLocks/>
            </p:cNvSpPr>
            <p:nvPr/>
          </p:nvSpPr>
          <p:spPr bwMode="auto">
            <a:xfrm>
              <a:off x="4158" y="3884"/>
              <a:ext cx="8" cy="2"/>
            </a:xfrm>
            <a:custGeom>
              <a:avLst/>
              <a:gdLst>
                <a:gd name="T0" fmla="*/ 1 w 8"/>
                <a:gd name="T1" fmla="*/ 0 h 2"/>
                <a:gd name="T2" fmla="*/ 1 w 8"/>
                <a:gd name="T3" fmla="*/ 0 h 2"/>
                <a:gd name="T4" fmla="*/ 1 w 8"/>
                <a:gd name="T5" fmla="*/ 0 h 2"/>
                <a:gd name="T6" fmla="*/ 2 w 8"/>
                <a:gd name="T7" fmla="*/ 0 h 2"/>
                <a:gd name="T8" fmla="*/ 2 w 8"/>
                <a:gd name="T9" fmla="*/ 0 h 2"/>
                <a:gd name="T10" fmla="*/ 2 w 8"/>
                <a:gd name="T11" fmla="*/ 0 h 2"/>
                <a:gd name="T12" fmla="*/ 2 w 8"/>
                <a:gd name="T13" fmla="*/ 0 h 2"/>
                <a:gd name="T14" fmla="*/ 2 w 8"/>
                <a:gd name="T15" fmla="*/ 0 h 2"/>
                <a:gd name="T16" fmla="*/ 2 w 8"/>
                <a:gd name="T17" fmla="*/ 0 h 2"/>
                <a:gd name="T18" fmla="*/ 2 w 8"/>
                <a:gd name="T19" fmla="*/ 0 h 2"/>
                <a:gd name="T20" fmla="*/ 2 w 8"/>
                <a:gd name="T21" fmla="*/ 0 h 2"/>
                <a:gd name="T22" fmla="*/ 2 w 8"/>
                <a:gd name="T23" fmla="*/ 0 h 2"/>
                <a:gd name="T24" fmla="*/ 2 w 8"/>
                <a:gd name="T25" fmla="*/ 0 h 2"/>
                <a:gd name="T26" fmla="*/ 3 w 8"/>
                <a:gd name="T27" fmla="*/ 0 h 2"/>
                <a:gd name="T28" fmla="*/ 3 w 8"/>
                <a:gd name="T29" fmla="*/ 0 h 2"/>
                <a:gd name="T30" fmla="*/ 3 w 8"/>
                <a:gd name="T31" fmla="*/ 0 h 2"/>
                <a:gd name="T32" fmla="*/ 3 w 8"/>
                <a:gd name="T33" fmla="*/ 0 h 2"/>
                <a:gd name="T34" fmla="*/ 3 w 8"/>
                <a:gd name="T35" fmla="*/ 0 h 2"/>
                <a:gd name="T36" fmla="*/ 4 w 8"/>
                <a:gd name="T37" fmla="*/ 0 h 2"/>
                <a:gd name="T38" fmla="*/ 4 w 8"/>
                <a:gd name="T39" fmla="*/ 0 h 2"/>
                <a:gd name="T40" fmla="*/ 4 w 8"/>
                <a:gd name="T41" fmla="*/ 0 h 2"/>
                <a:gd name="T42" fmla="*/ 4 w 8"/>
                <a:gd name="T43" fmla="*/ 0 h 2"/>
                <a:gd name="T44" fmla="*/ 4 w 8"/>
                <a:gd name="T45" fmla="*/ 0 h 2"/>
                <a:gd name="T46" fmla="*/ 4 w 8"/>
                <a:gd name="T47" fmla="*/ 0 h 2"/>
                <a:gd name="T48" fmla="*/ 5 w 8"/>
                <a:gd name="T49" fmla="*/ 1 h 2"/>
                <a:gd name="T50" fmla="*/ 5 w 8"/>
                <a:gd name="T51" fmla="*/ 1 h 2"/>
                <a:gd name="T52" fmla="*/ 5 w 8"/>
                <a:gd name="T53" fmla="*/ 1 h 2"/>
                <a:gd name="T54" fmla="*/ 5 w 8"/>
                <a:gd name="T55" fmla="*/ 1 h 2"/>
                <a:gd name="T56" fmla="*/ 5 w 8"/>
                <a:gd name="T57" fmla="*/ 1 h 2"/>
                <a:gd name="T58" fmla="*/ 5 w 8"/>
                <a:gd name="T59" fmla="*/ 1 h 2"/>
                <a:gd name="T60" fmla="*/ 5 w 8"/>
                <a:gd name="T61" fmla="*/ 1 h 2"/>
                <a:gd name="T62" fmla="*/ 5 w 8"/>
                <a:gd name="T63" fmla="*/ 1 h 2"/>
                <a:gd name="T64" fmla="*/ 5 w 8"/>
                <a:gd name="T65" fmla="*/ 1 h 2"/>
                <a:gd name="T66" fmla="*/ 6 w 8"/>
                <a:gd name="T67" fmla="*/ 1 h 2"/>
                <a:gd name="T68" fmla="*/ 6 w 8"/>
                <a:gd name="T69" fmla="*/ 1 h 2"/>
                <a:gd name="T70" fmla="*/ 6 w 8"/>
                <a:gd name="T71" fmla="*/ 1 h 2"/>
                <a:gd name="T72" fmla="*/ 6 w 8"/>
                <a:gd name="T73" fmla="*/ 2 h 2"/>
                <a:gd name="T74" fmla="*/ 7 w 8"/>
                <a:gd name="T75" fmla="*/ 1 h 2"/>
                <a:gd name="T76" fmla="*/ 7 w 8"/>
                <a:gd name="T77" fmla="*/ 1 h 2"/>
                <a:gd name="T78" fmla="*/ 7 w 8"/>
                <a:gd name="T79" fmla="*/ 1 h 2"/>
                <a:gd name="T80" fmla="*/ 7 w 8"/>
                <a:gd name="T81" fmla="*/ 1 h 2"/>
                <a:gd name="T82" fmla="*/ 7 w 8"/>
                <a:gd name="T83" fmla="*/ 1 h 2"/>
                <a:gd name="T84" fmla="*/ 7 w 8"/>
                <a:gd name="T85" fmla="*/ 2 h 2"/>
                <a:gd name="T86" fmla="*/ 7 w 8"/>
                <a:gd name="T87" fmla="*/ 2 h 2"/>
                <a:gd name="T88" fmla="*/ 8 w 8"/>
                <a:gd name="T89" fmla="*/ 2 h 2"/>
                <a:gd name="T90" fmla="*/ 8 w 8"/>
                <a:gd name="T91" fmla="*/ 2 h 2"/>
                <a:gd name="T92" fmla="*/ 8 w 8"/>
                <a:gd name="T93" fmla="*/ 2 h 2"/>
                <a:gd name="T94" fmla="*/ 8 w 8"/>
                <a:gd name="T95" fmla="*/ 2 h 2"/>
                <a:gd name="T96" fmla="*/ 8 w 8"/>
                <a:gd name="T9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4" name="Freeform 480"/>
            <p:cNvSpPr>
              <a:spLocks/>
            </p:cNvSpPr>
            <p:nvPr/>
          </p:nvSpPr>
          <p:spPr bwMode="auto">
            <a:xfrm>
              <a:off x="4166" y="3886"/>
              <a:ext cx="7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2 w 7"/>
                <a:gd name="T13" fmla="*/ 0 h 1"/>
                <a:gd name="T14" fmla="*/ 2 w 7"/>
                <a:gd name="T15" fmla="*/ 0 h 1"/>
                <a:gd name="T16" fmla="*/ 2 w 7"/>
                <a:gd name="T17" fmla="*/ 0 h 1"/>
                <a:gd name="T18" fmla="*/ 2 w 7"/>
                <a:gd name="T19" fmla="*/ 0 h 1"/>
                <a:gd name="T20" fmla="*/ 2 w 7"/>
                <a:gd name="T21" fmla="*/ 0 h 1"/>
                <a:gd name="T22" fmla="*/ 2 w 7"/>
                <a:gd name="T23" fmla="*/ 0 h 1"/>
                <a:gd name="T24" fmla="*/ 2 w 7"/>
                <a:gd name="T25" fmla="*/ 0 h 1"/>
                <a:gd name="T26" fmla="*/ 2 w 7"/>
                <a:gd name="T27" fmla="*/ 0 h 1"/>
                <a:gd name="T28" fmla="*/ 3 w 7"/>
                <a:gd name="T29" fmla="*/ 0 h 1"/>
                <a:gd name="T30" fmla="*/ 3 w 7"/>
                <a:gd name="T31" fmla="*/ 0 h 1"/>
                <a:gd name="T32" fmla="*/ 3 w 7"/>
                <a:gd name="T33" fmla="*/ 0 h 1"/>
                <a:gd name="T34" fmla="*/ 3 w 7"/>
                <a:gd name="T35" fmla="*/ 0 h 1"/>
                <a:gd name="T36" fmla="*/ 3 w 7"/>
                <a:gd name="T37" fmla="*/ 0 h 1"/>
                <a:gd name="T38" fmla="*/ 3 w 7"/>
                <a:gd name="T39" fmla="*/ 0 h 1"/>
                <a:gd name="T40" fmla="*/ 4 w 7"/>
                <a:gd name="T41" fmla="*/ 0 h 1"/>
                <a:gd name="T42" fmla="*/ 4 w 7"/>
                <a:gd name="T43" fmla="*/ 0 h 1"/>
                <a:gd name="T44" fmla="*/ 4 w 7"/>
                <a:gd name="T45" fmla="*/ 0 h 1"/>
                <a:gd name="T46" fmla="*/ 4 w 7"/>
                <a:gd name="T47" fmla="*/ 0 h 1"/>
                <a:gd name="T48" fmla="*/ 4 w 7"/>
                <a:gd name="T49" fmla="*/ 0 h 1"/>
                <a:gd name="T50" fmla="*/ 4 w 7"/>
                <a:gd name="T51" fmla="*/ 0 h 1"/>
                <a:gd name="T52" fmla="*/ 4 w 7"/>
                <a:gd name="T53" fmla="*/ 0 h 1"/>
                <a:gd name="T54" fmla="*/ 4 w 7"/>
                <a:gd name="T55" fmla="*/ 0 h 1"/>
                <a:gd name="T56" fmla="*/ 5 w 7"/>
                <a:gd name="T57" fmla="*/ 0 h 1"/>
                <a:gd name="T58" fmla="*/ 5 w 7"/>
                <a:gd name="T59" fmla="*/ 0 h 1"/>
                <a:gd name="T60" fmla="*/ 5 w 7"/>
                <a:gd name="T61" fmla="*/ 0 h 1"/>
                <a:gd name="T62" fmla="*/ 5 w 7"/>
                <a:gd name="T63" fmla="*/ 0 h 1"/>
                <a:gd name="T64" fmla="*/ 5 w 7"/>
                <a:gd name="T65" fmla="*/ 0 h 1"/>
                <a:gd name="T66" fmla="*/ 5 w 7"/>
                <a:gd name="T67" fmla="*/ 0 h 1"/>
                <a:gd name="T68" fmla="*/ 6 w 7"/>
                <a:gd name="T69" fmla="*/ 0 h 1"/>
                <a:gd name="T70" fmla="*/ 6 w 7"/>
                <a:gd name="T71" fmla="*/ 0 h 1"/>
                <a:gd name="T72" fmla="*/ 6 w 7"/>
                <a:gd name="T73" fmla="*/ 0 h 1"/>
                <a:gd name="T74" fmla="*/ 6 w 7"/>
                <a:gd name="T75" fmla="*/ 0 h 1"/>
                <a:gd name="T76" fmla="*/ 6 w 7"/>
                <a:gd name="T77" fmla="*/ 0 h 1"/>
                <a:gd name="T78" fmla="*/ 6 w 7"/>
                <a:gd name="T79" fmla="*/ 0 h 1"/>
                <a:gd name="T80" fmla="*/ 7 w 7"/>
                <a:gd name="T81" fmla="*/ 1 h 1"/>
                <a:gd name="T82" fmla="*/ 7 w 7"/>
                <a:gd name="T83" fmla="*/ 0 h 1"/>
                <a:gd name="T84" fmla="*/ 7 w 7"/>
                <a:gd name="T85" fmla="*/ 0 h 1"/>
                <a:gd name="T86" fmla="*/ 7 w 7"/>
                <a:gd name="T87" fmla="*/ 0 h 1"/>
                <a:gd name="T88" fmla="*/ 7 w 7"/>
                <a:gd name="T89" fmla="*/ 0 h 1"/>
                <a:gd name="T90" fmla="*/ 7 w 7"/>
                <a:gd name="T91" fmla="*/ 0 h 1"/>
                <a:gd name="T92" fmla="*/ 7 w 7"/>
                <a:gd name="T93" fmla="*/ 0 h 1"/>
                <a:gd name="T94" fmla="*/ 7 w 7"/>
                <a:gd name="T95" fmla="*/ 1 h 1"/>
                <a:gd name="T96" fmla="*/ 7 w 7"/>
                <a:gd name="T9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6" name="Freeform 481"/>
            <p:cNvSpPr>
              <a:spLocks/>
            </p:cNvSpPr>
            <p:nvPr/>
          </p:nvSpPr>
          <p:spPr bwMode="auto">
            <a:xfrm>
              <a:off x="4173" y="3886"/>
              <a:ext cx="9" cy="3"/>
            </a:xfrm>
            <a:custGeom>
              <a:avLst/>
              <a:gdLst>
                <a:gd name="T0" fmla="*/ 1 w 9"/>
                <a:gd name="T1" fmla="*/ 1 h 3"/>
                <a:gd name="T2" fmla="*/ 1 w 9"/>
                <a:gd name="T3" fmla="*/ 1 h 3"/>
                <a:gd name="T4" fmla="*/ 1 w 9"/>
                <a:gd name="T5" fmla="*/ 1 h 3"/>
                <a:gd name="T6" fmla="*/ 1 w 9"/>
                <a:gd name="T7" fmla="*/ 0 h 3"/>
                <a:gd name="T8" fmla="*/ 1 w 9"/>
                <a:gd name="T9" fmla="*/ 0 h 3"/>
                <a:gd name="T10" fmla="*/ 2 w 9"/>
                <a:gd name="T11" fmla="*/ 0 h 3"/>
                <a:gd name="T12" fmla="*/ 2 w 9"/>
                <a:gd name="T13" fmla="*/ 1 h 3"/>
                <a:gd name="T14" fmla="*/ 2 w 9"/>
                <a:gd name="T15" fmla="*/ 1 h 3"/>
                <a:gd name="T16" fmla="*/ 2 w 9"/>
                <a:gd name="T17" fmla="*/ 1 h 3"/>
                <a:gd name="T18" fmla="*/ 2 w 9"/>
                <a:gd name="T19" fmla="*/ 1 h 3"/>
                <a:gd name="T20" fmla="*/ 3 w 9"/>
                <a:gd name="T21" fmla="*/ 1 h 3"/>
                <a:gd name="T22" fmla="*/ 3 w 9"/>
                <a:gd name="T23" fmla="*/ 1 h 3"/>
                <a:gd name="T24" fmla="*/ 3 w 9"/>
                <a:gd name="T25" fmla="*/ 1 h 3"/>
                <a:gd name="T26" fmla="*/ 3 w 9"/>
                <a:gd name="T27" fmla="*/ 1 h 3"/>
                <a:gd name="T28" fmla="*/ 3 w 9"/>
                <a:gd name="T29" fmla="*/ 1 h 3"/>
                <a:gd name="T30" fmla="*/ 3 w 9"/>
                <a:gd name="T31" fmla="*/ 2 h 3"/>
                <a:gd name="T32" fmla="*/ 3 w 9"/>
                <a:gd name="T33" fmla="*/ 2 h 3"/>
                <a:gd name="T34" fmla="*/ 4 w 9"/>
                <a:gd name="T35" fmla="*/ 2 h 3"/>
                <a:gd name="T36" fmla="*/ 4 w 9"/>
                <a:gd name="T37" fmla="*/ 2 h 3"/>
                <a:gd name="T38" fmla="*/ 4 w 9"/>
                <a:gd name="T39" fmla="*/ 1 h 3"/>
                <a:gd name="T40" fmla="*/ 4 w 9"/>
                <a:gd name="T41" fmla="*/ 1 h 3"/>
                <a:gd name="T42" fmla="*/ 4 w 9"/>
                <a:gd name="T43" fmla="*/ 1 h 3"/>
                <a:gd name="T44" fmla="*/ 4 w 9"/>
                <a:gd name="T45" fmla="*/ 1 h 3"/>
                <a:gd name="T46" fmla="*/ 5 w 9"/>
                <a:gd name="T47" fmla="*/ 1 h 3"/>
                <a:gd name="T48" fmla="*/ 5 w 9"/>
                <a:gd name="T49" fmla="*/ 1 h 3"/>
                <a:gd name="T50" fmla="*/ 5 w 9"/>
                <a:gd name="T51" fmla="*/ 1 h 3"/>
                <a:gd name="T52" fmla="*/ 5 w 9"/>
                <a:gd name="T53" fmla="*/ 1 h 3"/>
                <a:gd name="T54" fmla="*/ 5 w 9"/>
                <a:gd name="T55" fmla="*/ 2 h 3"/>
                <a:gd name="T56" fmla="*/ 5 w 9"/>
                <a:gd name="T57" fmla="*/ 2 h 3"/>
                <a:gd name="T58" fmla="*/ 5 w 9"/>
                <a:gd name="T59" fmla="*/ 2 h 3"/>
                <a:gd name="T60" fmla="*/ 6 w 9"/>
                <a:gd name="T61" fmla="*/ 2 h 3"/>
                <a:gd name="T62" fmla="*/ 6 w 9"/>
                <a:gd name="T63" fmla="*/ 2 h 3"/>
                <a:gd name="T64" fmla="*/ 6 w 9"/>
                <a:gd name="T65" fmla="*/ 2 h 3"/>
                <a:gd name="T66" fmla="*/ 6 w 9"/>
                <a:gd name="T67" fmla="*/ 2 h 3"/>
                <a:gd name="T68" fmla="*/ 6 w 9"/>
                <a:gd name="T69" fmla="*/ 2 h 3"/>
                <a:gd name="T70" fmla="*/ 7 w 9"/>
                <a:gd name="T71" fmla="*/ 3 h 3"/>
                <a:gd name="T72" fmla="*/ 7 w 9"/>
                <a:gd name="T73" fmla="*/ 3 h 3"/>
                <a:gd name="T74" fmla="*/ 7 w 9"/>
                <a:gd name="T75" fmla="*/ 3 h 3"/>
                <a:gd name="T76" fmla="*/ 7 w 9"/>
                <a:gd name="T77" fmla="*/ 2 h 3"/>
                <a:gd name="T78" fmla="*/ 7 w 9"/>
                <a:gd name="T79" fmla="*/ 2 h 3"/>
                <a:gd name="T80" fmla="*/ 7 w 9"/>
                <a:gd name="T81" fmla="*/ 2 h 3"/>
                <a:gd name="T82" fmla="*/ 7 w 9"/>
                <a:gd name="T83" fmla="*/ 3 h 3"/>
                <a:gd name="T84" fmla="*/ 7 w 9"/>
                <a:gd name="T85" fmla="*/ 3 h 3"/>
                <a:gd name="T86" fmla="*/ 7 w 9"/>
                <a:gd name="T87" fmla="*/ 3 h 3"/>
                <a:gd name="T88" fmla="*/ 8 w 9"/>
                <a:gd name="T89" fmla="*/ 3 h 3"/>
                <a:gd name="T90" fmla="*/ 8 w 9"/>
                <a:gd name="T91" fmla="*/ 3 h 3"/>
                <a:gd name="T92" fmla="*/ 8 w 9"/>
                <a:gd name="T93" fmla="*/ 3 h 3"/>
                <a:gd name="T94" fmla="*/ 9 w 9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" h="3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2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8" name="Freeform 482"/>
            <p:cNvSpPr>
              <a:spLocks/>
            </p:cNvSpPr>
            <p:nvPr/>
          </p:nvSpPr>
          <p:spPr bwMode="auto">
            <a:xfrm>
              <a:off x="4182" y="3888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0 w 8"/>
                <a:gd name="T5" fmla="*/ 1 h 1"/>
                <a:gd name="T6" fmla="*/ 0 w 8"/>
                <a:gd name="T7" fmla="*/ 1 h 1"/>
                <a:gd name="T8" fmla="*/ 0 w 8"/>
                <a:gd name="T9" fmla="*/ 1 h 1"/>
                <a:gd name="T10" fmla="*/ 0 w 8"/>
                <a:gd name="T11" fmla="*/ 1 h 1"/>
                <a:gd name="T12" fmla="*/ 1 w 8"/>
                <a:gd name="T13" fmla="*/ 1 h 1"/>
                <a:gd name="T14" fmla="*/ 1 w 8"/>
                <a:gd name="T15" fmla="*/ 1 h 1"/>
                <a:gd name="T16" fmla="*/ 1 w 8"/>
                <a:gd name="T17" fmla="*/ 1 h 1"/>
                <a:gd name="T18" fmla="*/ 1 w 8"/>
                <a:gd name="T19" fmla="*/ 1 h 1"/>
                <a:gd name="T20" fmla="*/ 1 w 8"/>
                <a:gd name="T21" fmla="*/ 1 h 1"/>
                <a:gd name="T22" fmla="*/ 2 w 8"/>
                <a:gd name="T23" fmla="*/ 1 h 1"/>
                <a:gd name="T24" fmla="*/ 2 w 8"/>
                <a:gd name="T25" fmla="*/ 1 h 1"/>
                <a:gd name="T26" fmla="*/ 2 w 8"/>
                <a:gd name="T27" fmla="*/ 1 h 1"/>
                <a:gd name="T28" fmla="*/ 2 w 8"/>
                <a:gd name="T29" fmla="*/ 1 h 1"/>
                <a:gd name="T30" fmla="*/ 2 w 8"/>
                <a:gd name="T31" fmla="*/ 1 h 1"/>
                <a:gd name="T32" fmla="*/ 3 w 8"/>
                <a:gd name="T33" fmla="*/ 1 h 1"/>
                <a:gd name="T34" fmla="*/ 3 w 8"/>
                <a:gd name="T35" fmla="*/ 1 h 1"/>
                <a:gd name="T36" fmla="*/ 3 w 8"/>
                <a:gd name="T37" fmla="*/ 1 h 1"/>
                <a:gd name="T38" fmla="*/ 3 w 8"/>
                <a:gd name="T39" fmla="*/ 1 h 1"/>
                <a:gd name="T40" fmla="*/ 3 w 8"/>
                <a:gd name="T41" fmla="*/ 1 h 1"/>
                <a:gd name="T42" fmla="*/ 3 w 8"/>
                <a:gd name="T43" fmla="*/ 1 h 1"/>
                <a:gd name="T44" fmla="*/ 3 w 8"/>
                <a:gd name="T45" fmla="*/ 1 h 1"/>
                <a:gd name="T46" fmla="*/ 4 w 8"/>
                <a:gd name="T47" fmla="*/ 1 h 1"/>
                <a:gd name="T48" fmla="*/ 4 w 8"/>
                <a:gd name="T49" fmla="*/ 1 h 1"/>
                <a:gd name="T50" fmla="*/ 4 w 8"/>
                <a:gd name="T51" fmla="*/ 1 h 1"/>
                <a:gd name="T52" fmla="*/ 4 w 8"/>
                <a:gd name="T53" fmla="*/ 1 h 1"/>
                <a:gd name="T54" fmla="*/ 4 w 8"/>
                <a:gd name="T55" fmla="*/ 1 h 1"/>
                <a:gd name="T56" fmla="*/ 4 w 8"/>
                <a:gd name="T57" fmla="*/ 1 h 1"/>
                <a:gd name="T58" fmla="*/ 4 w 8"/>
                <a:gd name="T59" fmla="*/ 1 h 1"/>
                <a:gd name="T60" fmla="*/ 5 w 8"/>
                <a:gd name="T61" fmla="*/ 1 h 1"/>
                <a:gd name="T62" fmla="*/ 5 w 8"/>
                <a:gd name="T63" fmla="*/ 1 h 1"/>
                <a:gd name="T64" fmla="*/ 5 w 8"/>
                <a:gd name="T65" fmla="*/ 1 h 1"/>
                <a:gd name="T66" fmla="*/ 5 w 8"/>
                <a:gd name="T67" fmla="*/ 1 h 1"/>
                <a:gd name="T68" fmla="*/ 6 w 8"/>
                <a:gd name="T69" fmla="*/ 1 h 1"/>
                <a:gd name="T70" fmla="*/ 6 w 8"/>
                <a:gd name="T71" fmla="*/ 1 h 1"/>
                <a:gd name="T72" fmla="*/ 6 w 8"/>
                <a:gd name="T73" fmla="*/ 1 h 1"/>
                <a:gd name="T74" fmla="*/ 6 w 8"/>
                <a:gd name="T75" fmla="*/ 1 h 1"/>
                <a:gd name="T76" fmla="*/ 6 w 8"/>
                <a:gd name="T77" fmla="*/ 1 h 1"/>
                <a:gd name="T78" fmla="*/ 7 w 8"/>
                <a:gd name="T79" fmla="*/ 1 h 1"/>
                <a:gd name="T80" fmla="*/ 7 w 8"/>
                <a:gd name="T81" fmla="*/ 1 h 1"/>
                <a:gd name="T82" fmla="*/ 7 w 8"/>
                <a:gd name="T83" fmla="*/ 1 h 1"/>
                <a:gd name="T84" fmla="*/ 7 w 8"/>
                <a:gd name="T85" fmla="*/ 1 h 1"/>
                <a:gd name="T86" fmla="*/ 7 w 8"/>
                <a:gd name="T87" fmla="*/ 1 h 1"/>
                <a:gd name="T88" fmla="*/ 8 w 8"/>
                <a:gd name="T89" fmla="*/ 1 h 1"/>
                <a:gd name="T90" fmla="*/ 8 w 8"/>
                <a:gd name="T91" fmla="*/ 1 h 1"/>
                <a:gd name="T92" fmla="*/ 8 w 8"/>
                <a:gd name="T93" fmla="*/ 1 h 1"/>
                <a:gd name="T94" fmla="*/ 8 w 8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9" name="Freeform 483"/>
            <p:cNvSpPr>
              <a:spLocks/>
            </p:cNvSpPr>
            <p:nvPr/>
          </p:nvSpPr>
          <p:spPr bwMode="auto">
            <a:xfrm>
              <a:off x="4190" y="3889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1 w 8"/>
                <a:gd name="T5" fmla="*/ 0 h 1"/>
                <a:gd name="T6" fmla="*/ 1 w 8"/>
                <a:gd name="T7" fmla="*/ 0 h 1"/>
                <a:gd name="T8" fmla="*/ 1 w 8"/>
                <a:gd name="T9" fmla="*/ 0 h 1"/>
                <a:gd name="T10" fmla="*/ 1 w 8"/>
                <a:gd name="T11" fmla="*/ 0 h 1"/>
                <a:gd name="T12" fmla="*/ 1 w 8"/>
                <a:gd name="T13" fmla="*/ 0 h 1"/>
                <a:gd name="T14" fmla="*/ 1 w 8"/>
                <a:gd name="T15" fmla="*/ 0 h 1"/>
                <a:gd name="T16" fmla="*/ 1 w 8"/>
                <a:gd name="T17" fmla="*/ 0 h 1"/>
                <a:gd name="T18" fmla="*/ 2 w 8"/>
                <a:gd name="T19" fmla="*/ 0 h 1"/>
                <a:gd name="T20" fmla="*/ 2 w 8"/>
                <a:gd name="T21" fmla="*/ 0 h 1"/>
                <a:gd name="T22" fmla="*/ 2 w 8"/>
                <a:gd name="T23" fmla="*/ 0 h 1"/>
                <a:gd name="T24" fmla="*/ 3 w 8"/>
                <a:gd name="T25" fmla="*/ 0 h 1"/>
                <a:gd name="T26" fmla="*/ 3 w 8"/>
                <a:gd name="T27" fmla="*/ 0 h 1"/>
                <a:gd name="T28" fmla="*/ 3 w 8"/>
                <a:gd name="T29" fmla="*/ 0 h 1"/>
                <a:gd name="T30" fmla="*/ 3 w 8"/>
                <a:gd name="T31" fmla="*/ 0 h 1"/>
                <a:gd name="T32" fmla="*/ 3 w 8"/>
                <a:gd name="T33" fmla="*/ 0 h 1"/>
                <a:gd name="T34" fmla="*/ 3 w 8"/>
                <a:gd name="T35" fmla="*/ 0 h 1"/>
                <a:gd name="T36" fmla="*/ 3 w 8"/>
                <a:gd name="T37" fmla="*/ 0 h 1"/>
                <a:gd name="T38" fmla="*/ 3 w 8"/>
                <a:gd name="T39" fmla="*/ 0 h 1"/>
                <a:gd name="T40" fmla="*/ 4 w 8"/>
                <a:gd name="T41" fmla="*/ 0 h 1"/>
                <a:gd name="T42" fmla="*/ 4 w 8"/>
                <a:gd name="T43" fmla="*/ 0 h 1"/>
                <a:gd name="T44" fmla="*/ 4 w 8"/>
                <a:gd name="T45" fmla="*/ 0 h 1"/>
                <a:gd name="T46" fmla="*/ 4 w 8"/>
                <a:gd name="T47" fmla="*/ 0 h 1"/>
                <a:gd name="T48" fmla="*/ 4 w 8"/>
                <a:gd name="T49" fmla="*/ 0 h 1"/>
                <a:gd name="T50" fmla="*/ 4 w 8"/>
                <a:gd name="T51" fmla="*/ 0 h 1"/>
                <a:gd name="T52" fmla="*/ 5 w 8"/>
                <a:gd name="T53" fmla="*/ 1 h 1"/>
                <a:gd name="T54" fmla="*/ 5 w 8"/>
                <a:gd name="T55" fmla="*/ 1 h 1"/>
                <a:gd name="T56" fmla="*/ 5 w 8"/>
                <a:gd name="T57" fmla="*/ 1 h 1"/>
                <a:gd name="T58" fmla="*/ 5 w 8"/>
                <a:gd name="T59" fmla="*/ 1 h 1"/>
                <a:gd name="T60" fmla="*/ 5 w 8"/>
                <a:gd name="T61" fmla="*/ 1 h 1"/>
                <a:gd name="T62" fmla="*/ 5 w 8"/>
                <a:gd name="T63" fmla="*/ 1 h 1"/>
                <a:gd name="T64" fmla="*/ 5 w 8"/>
                <a:gd name="T65" fmla="*/ 1 h 1"/>
                <a:gd name="T66" fmla="*/ 5 w 8"/>
                <a:gd name="T67" fmla="*/ 1 h 1"/>
                <a:gd name="T68" fmla="*/ 5 w 8"/>
                <a:gd name="T69" fmla="*/ 1 h 1"/>
                <a:gd name="T70" fmla="*/ 6 w 8"/>
                <a:gd name="T71" fmla="*/ 0 h 1"/>
                <a:gd name="T72" fmla="*/ 6 w 8"/>
                <a:gd name="T73" fmla="*/ 0 h 1"/>
                <a:gd name="T74" fmla="*/ 6 w 8"/>
                <a:gd name="T75" fmla="*/ 0 h 1"/>
                <a:gd name="T76" fmla="*/ 6 w 8"/>
                <a:gd name="T77" fmla="*/ 1 h 1"/>
                <a:gd name="T78" fmla="*/ 6 w 8"/>
                <a:gd name="T79" fmla="*/ 1 h 1"/>
                <a:gd name="T80" fmla="*/ 7 w 8"/>
                <a:gd name="T81" fmla="*/ 1 h 1"/>
                <a:gd name="T82" fmla="*/ 7 w 8"/>
                <a:gd name="T83" fmla="*/ 1 h 1"/>
                <a:gd name="T84" fmla="*/ 7 w 8"/>
                <a:gd name="T85" fmla="*/ 1 h 1"/>
                <a:gd name="T86" fmla="*/ 8 w 8"/>
                <a:gd name="T87" fmla="*/ 1 h 1"/>
                <a:gd name="T88" fmla="*/ 8 w 8"/>
                <a:gd name="T89" fmla="*/ 0 h 1"/>
                <a:gd name="T90" fmla="*/ 8 w 8"/>
                <a:gd name="T91" fmla="*/ 0 h 1"/>
                <a:gd name="T92" fmla="*/ 8 w 8"/>
                <a:gd name="T93" fmla="*/ 1 h 1"/>
                <a:gd name="T94" fmla="*/ 8 w 8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0" name="Freeform 484"/>
            <p:cNvSpPr>
              <a:spLocks/>
            </p:cNvSpPr>
            <p:nvPr/>
          </p:nvSpPr>
          <p:spPr bwMode="auto">
            <a:xfrm>
              <a:off x="4198" y="3889"/>
              <a:ext cx="9" cy="1"/>
            </a:xfrm>
            <a:custGeom>
              <a:avLst/>
              <a:gdLst>
                <a:gd name="T0" fmla="*/ 0 w 9"/>
                <a:gd name="T1" fmla="*/ 1 h 1"/>
                <a:gd name="T2" fmla="*/ 0 w 9"/>
                <a:gd name="T3" fmla="*/ 1 h 1"/>
                <a:gd name="T4" fmla="*/ 0 w 9"/>
                <a:gd name="T5" fmla="*/ 1 h 1"/>
                <a:gd name="T6" fmla="*/ 1 w 9"/>
                <a:gd name="T7" fmla="*/ 1 h 1"/>
                <a:gd name="T8" fmla="*/ 1 w 9"/>
                <a:gd name="T9" fmla="*/ 1 h 1"/>
                <a:gd name="T10" fmla="*/ 1 w 9"/>
                <a:gd name="T11" fmla="*/ 1 h 1"/>
                <a:gd name="T12" fmla="*/ 1 w 9"/>
                <a:gd name="T13" fmla="*/ 1 h 1"/>
                <a:gd name="T14" fmla="*/ 1 w 9"/>
                <a:gd name="T15" fmla="*/ 1 h 1"/>
                <a:gd name="T16" fmla="*/ 2 w 9"/>
                <a:gd name="T17" fmla="*/ 0 h 1"/>
                <a:gd name="T18" fmla="*/ 2 w 9"/>
                <a:gd name="T19" fmla="*/ 1 h 1"/>
                <a:gd name="T20" fmla="*/ 2 w 9"/>
                <a:gd name="T21" fmla="*/ 1 h 1"/>
                <a:gd name="T22" fmla="*/ 2 w 9"/>
                <a:gd name="T23" fmla="*/ 1 h 1"/>
                <a:gd name="T24" fmla="*/ 2 w 9"/>
                <a:gd name="T25" fmla="*/ 1 h 1"/>
                <a:gd name="T26" fmla="*/ 2 w 9"/>
                <a:gd name="T27" fmla="*/ 1 h 1"/>
                <a:gd name="T28" fmla="*/ 2 w 9"/>
                <a:gd name="T29" fmla="*/ 1 h 1"/>
                <a:gd name="T30" fmla="*/ 3 w 9"/>
                <a:gd name="T31" fmla="*/ 1 h 1"/>
                <a:gd name="T32" fmla="*/ 3 w 9"/>
                <a:gd name="T33" fmla="*/ 1 h 1"/>
                <a:gd name="T34" fmla="*/ 3 w 9"/>
                <a:gd name="T35" fmla="*/ 1 h 1"/>
                <a:gd name="T36" fmla="*/ 3 w 9"/>
                <a:gd name="T37" fmla="*/ 1 h 1"/>
                <a:gd name="T38" fmla="*/ 3 w 9"/>
                <a:gd name="T39" fmla="*/ 1 h 1"/>
                <a:gd name="T40" fmla="*/ 4 w 9"/>
                <a:gd name="T41" fmla="*/ 1 h 1"/>
                <a:gd name="T42" fmla="*/ 4 w 9"/>
                <a:gd name="T43" fmla="*/ 1 h 1"/>
                <a:gd name="T44" fmla="*/ 4 w 9"/>
                <a:gd name="T45" fmla="*/ 1 h 1"/>
                <a:gd name="T46" fmla="*/ 4 w 9"/>
                <a:gd name="T47" fmla="*/ 1 h 1"/>
                <a:gd name="T48" fmla="*/ 5 w 9"/>
                <a:gd name="T49" fmla="*/ 1 h 1"/>
                <a:gd name="T50" fmla="*/ 5 w 9"/>
                <a:gd name="T51" fmla="*/ 1 h 1"/>
                <a:gd name="T52" fmla="*/ 5 w 9"/>
                <a:gd name="T53" fmla="*/ 1 h 1"/>
                <a:gd name="T54" fmla="*/ 5 w 9"/>
                <a:gd name="T55" fmla="*/ 1 h 1"/>
                <a:gd name="T56" fmla="*/ 5 w 9"/>
                <a:gd name="T57" fmla="*/ 0 h 1"/>
                <a:gd name="T58" fmla="*/ 6 w 9"/>
                <a:gd name="T59" fmla="*/ 0 h 1"/>
                <a:gd name="T60" fmla="*/ 6 w 9"/>
                <a:gd name="T61" fmla="*/ 0 h 1"/>
                <a:gd name="T62" fmla="*/ 6 w 9"/>
                <a:gd name="T63" fmla="*/ 1 h 1"/>
                <a:gd name="T64" fmla="*/ 6 w 9"/>
                <a:gd name="T65" fmla="*/ 1 h 1"/>
                <a:gd name="T66" fmla="*/ 6 w 9"/>
                <a:gd name="T67" fmla="*/ 1 h 1"/>
                <a:gd name="T68" fmla="*/ 7 w 9"/>
                <a:gd name="T69" fmla="*/ 1 h 1"/>
                <a:gd name="T70" fmla="*/ 7 w 9"/>
                <a:gd name="T71" fmla="*/ 1 h 1"/>
                <a:gd name="T72" fmla="*/ 7 w 9"/>
                <a:gd name="T73" fmla="*/ 1 h 1"/>
                <a:gd name="T74" fmla="*/ 7 w 9"/>
                <a:gd name="T75" fmla="*/ 0 h 1"/>
                <a:gd name="T76" fmla="*/ 7 w 9"/>
                <a:gd name="T77" fmla="*/ 0 h 1"/>
                <a:gd name="T78" fmla="*/ 7 w 9"/>
                <a:gd name="T79" fmla="*/ 0 h 1"/>
                <a:gd name="T80" fmla="*/ 8 w 9"/>
                <a:gd name="T81" fmla="*/ 1 h 1"/>
                <a:gd name="T82" fmla="*/ 8 w 9"/>
                <a:gd name="T83" fmla="*/ 1 h 1"/>
                <a:gd name="T84" fmla="*/ 8 w 9"/>
                <a:gd name="T85" fmla="*/ 1 h 1"/>
                <a:gd name="T86" fmla="*/ 8 w 9"/>
                <a:gd name="T87" fmla="*/ 1 h 1"/>
                <a:gd name="T88" fmla="*/ 8 w 9"/>
                <a:gd name="T89" fmla="*/ 1 h 1"/>
                <a:gd name="T90" fmla="*/ 8 w 9"/>
                <a:gd name="T91" fmla="*/ 1 h 1"/>
                <a:gd name="T92" fmla="*/ 9 w 9"/>
                <a:gd name="T93" fmla="*/ 1 h 1"/>
                <a:gd name="T94" fmla="*/ 9 w 9"/>
                <a:gd name="T95" fmla="*/ 0 h 1"/>
                <a:gd name="T96" fmla="*/ 9 w 9"/>
                <a:gd name="T9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1" name="Freeform 485"/>
            <p:cNvSpPr>
              <a:spLocks/>
            </p:cNvSpPr>
            <p:nvPr/>
          </p:nvSpPr>
          <p:spPr bwMode="auto">
            <a:xfrm>
              <a:off x="4207" y="3889"/>
              <a:ext cx="9" cy="2"/>
            </a:xfrm>
            <a:custGeom>
              <a:avLst/>
              <a:gdLst>
                <a:gd name="T0" fmla="*/ 0 w 9"/>
                <a:gd name="T1" fmla="*/ 1 h 2"/>
                <a:gd name="T2" fmla="*/ 0 w 9"/>
                <a:gd name="T3" fmla="*/ 1 h 2"/>
                <a:gd name="T4" fmla="*/ 1 w 9"/>
                <a:gd name="T5" fmla="*/ 1 h 2"/>
                <a:gd name="T6" fmla="*/ 1 w 9"/>
                <a:gd name="T7" fmla="*/ 1 h 2"/>
                <a:gd name="T8" fmla="*/ 1 w 9"/>
                <a:gd name="T9" fmla="*/ 1 h 2"/>
                <a:gd name="T10" fmla="*/ 1 w 9"/>
                <a:gd name="T11" fmla="*/ 1 h 2"/>
                <a:gd name="T12" fmla="*/ 1 w 9"/>
                <a:gd name="T13" fmla="*/ 1 h 2"/>
                <a:gd name="T14" fmla="*/ 1 w 9"/>
                <a:gd name="T15" fmla="*/ 1 h 2"/>
                <a:gd name="T16" fmla="*/ 1 w 9"/>
                <a:gd name="T17" fmla="*/ 1 h 2"/>
                <a:gd name="T18" fmla="*/ 1 w 9"/>
                <a:gd name="T19" fmla="*/ 1 h 2"/>
                <a:gd name="T20" fmla="*/ 1 w 9"/>
                <a:gd name="T21" fmla="*/ 1 h 2"/>
                <a:gd name="T22" fmla="*/ 2 w 9"/>
                <a:gd name="T23" fmla="*/ 1 h 2"/>
                <a:gd name="T24" fmla="*/ 2 w 9"/>
                <a:gd name="T25" fmla="*/ 1 h 2"/>
                <a:gd name="T26" fmla="*/ 2 w 9"/>
                <a:gd name="T27" fmla="*/ 1 h 2"/>
                <a:gd name="T28" fmla="*/ 2 w 9"/>
                <a:gd name="T29" fmla="*/ 1 h 2"/>
                <a:gd name="T30" fmla="*/ 2 w 9"/>
                <a:gd name="T31" fmla="*/ 1 h 2"/>
                <a:gd name="T32" fmla="*/ 3 w 9"/>
                <a:gd name="T33" fmla="*/ 1 h 2"/>
                <a:gd name="T34" fmla="*/ 3 w 9"/>
                <a:gd name="T35" fmla="*/ 1 h 2"/>
                <a:gd name="T36" fmla="*/ 3 w 9"/>
                <a:gd name="T37" fmla="*/ 1 h 2"/>
                <a:gd name="T38" fmla="*/ 3 w 9"/>
                <a:gd name="T39" fmla="*/ 1 h 2"/>
                <a:gd name="T40" fmla="*/ 4 w 9"/>
                <a:gd name="T41" fmla="*/ 1 h 2"/>
                <a:gd name="T42" fmla="*/ 4 w 9"/>
                <a:gd name="T43" fmla="*/ 1 h 2"/>
                <a:gd name="T44" fmla="*/ 4 w 9"/>
                <a:gd name="T45" fmla="*/ 1 h 2"/>
                <a:gd name="T46" fmla="*/ 4 w 9"/>
                <a:gd name="T47" fmla="*/ 1 h 2"/>
                <a:gd name="T48" fmla="*/ 4 w 9"/>
                <a:gd name="T49" fmla="*/ 1 h 2"/>
                <a:gd name="T50" fmla="*/ 5 w 9"/>
                <a:gd name="T51" fmla="*/ 1 h 2"/>
                <a:gd name="T52" fmla="*/ 5 w 9"/>
                <a:gd name="T53" fmla="*/ 1 h 2"/>
                <a:gd name="T54" fmla="*/ 5 w 9"/>
                <a:gd name="T55" fmla="*/ 1 h 2"/>
                <a:gd name="T56" fmla="*/ 5 w 9"/>
                <a:gd name="T57" fmla="*/ 1 h 2"/>
                <a:gd name="T58" fmla="*/ 5 w 9"/>
                <a:gd name="T59" fmla="*/ 1 h 2"/>
                <a:gd name="T60" fmla="*/ 6 w 9"/>
                <a:gd name="T61" fmla="*/ 1 h 2"/>
                <a:gd name="T62" fmla="*/ 6 w 9"/>
                <a:gd name="T63" fmla="*/ 1 h 2"/>
                <a:gd name="T64" fmla="*/ 6 w 9"/>
                <a:gd name="T65" fmla="*/ 1 h 2"/>
                <a:gd name="T66" fmla="*/ 6 w 9"/>
                <a:gd name="T67" fmla="*/ 2 h 2"/>
                <a:gd name="T68" fmla="*/ 6 w 9"/>
                <a:gd name="T69" fmla="*/ 2 h 2"/>
                <a:gd name="T70" fmla="*/ 6 w 9"/>
                <a:gd name="T71" fmla="*/ 1 h 2"/>
                <a:gd name="T72" fmla="*/ 6 w 9"/>
                <a:gd name="T73" fmla="*/ 1 h 2"/>
                <a:gd name="T74" fmla="*/ 7 w 9"/>
                <a:gd name="T75" fmla="*/ 1 h 2"/>
                <a:gd name="T76" fmla="*/ 7 w 9"/>
                <a:gd name="T77" fmla="*/ 0 h 2"/>
                <a:gd name="T78" fmla="*/ 7 w 9"/>
                <a:gd name="T79" fmla="*/ 1 h 2"/>
                <a:gd name="T80" fmla="*/ 7 w 9"/>
                <a:gd name="T81" fmla="*/ 1 h 2"/>
                <a:gd name="T82" fmla="*/ 8 w 9"/>
                <a:gd name="T83" fmla="*/ 1 h 2"/>
                <a:gd name="T84" fmla="*/ 8 w 9"/>
                <a:gd name="T85" fmla="*/ 1 h 2"/>
                <a:gd name="T86" fmla="*/ 8 w 9"/>
                <a:gd name="T87" fmla="*/ 1 h 2"/>
                <a:gd name="T88" fmla="*/ 8 w 9"/>
                <a:gd name="T89" fmla="*/ 1 h 2"/>
                <a:gd name="T90" fmla="*/ 8 w 9"/>
                <a:gd name="T91" fmla="*/ 1 h 2"/>
                <a:gd name="T92" fmla="*/ 9 w 9"/>
                <a:gd name="T93" fmla="*/ 1 h 2"/>
                <a:gd name="T94" fmla="*/ 9 w 9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2" name="Freeform 486"/>
            <p:cNvSpPr>
              <a:spLocks/>
            </p:cNvSpPr>
            <p:nvPr/>
          </p:nvSpPr>
          <p:spPr bwMode="auto">
            <a:xfrm>
              <a:off x="4216" y="3890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0 w 8"/>
                <a:gd name="T5" fmla="*/ 0 h 1"/>
                <a:gd name="T6" fmla="*/ 0 w 8"/>
                <a:gd name="T7" fmla="*/ 0 h 1"/>
                <a:gd name="T8" fmla="*/ 0 w 8"/>
                <a:gd name="T9" fmla="*/ 0 h 1"/>
                <a:gd name="T10" fmla="*/ 1 w 8"/>
                <a:gd name="T11" fmla="*/ 0 h 1"/>
                <a:gd name="T12" fmla="*/ 1 w 8"/>
                <a:gd name="T13" fmla="*/ 0 h 1"/>
                <a:gd name="T14" fmla="*/ 1 w 8"/>
                <a:gd name="T15" fmla="*/ 0 h 1"/>
                <a:gd name="T16" fmla="*/ 1 w 8"/>
                <a:gd name="T17" fmla="*/ 0 h 1"/>
                <a:gd name="T18" fmla="*/ 2 w 8"/>
                <a:gd name="T19" fmla="*/ 1 h 1"/>
                <a:gd name="T20" fmla="*/ 2 w 8"/>
                <a:gd name="T21" fmla="*/ 1 h 1"/>
                <a:gd name="T22" fmla="*/ 2 w 8"/>
                <a:gd name="T23" fmla="*/ 0 h 1"/>
                <a:gd name="T24" fmla="*/ 2 w 8"/>
                <a:gd name="T25" fmla="*/ 0 h 1"/>
                <a:gd name="T26" fmla="*/ 2 w 8"/>
                <a:gd name="T27" fmla="*/ 0 h 1"/>
                <a:gd name="T28" fmla="*/ 2 w 8"/>
                <a:gd name="T29" fmla="*/ 0 h 1"/>
                <a:gd name="T30" fmla="*/ 2 w 8"/>
                <a:gd name="T31" fmla="*/ 0 h 1"/>
                <a:gd name="T32" fmla="*/ 3 w 8"/>
                <a:gd name="T33" fmla="*/ 0 h 1"/>
                <a:gd name="T34" fmla="*/ 3 w 8"/>
                <a:gd name="T35" fmla="*/ 0 h 1"/>
                <a:gd name="T36" fmla="*/ 3 w 8"/>
                <a:gd name="T37" fmla="*/ 0 h 1"/>
                <a:gd name="T38" fmla="*/ 3 w 8"/>
                <a:gd name="T39" fmla="*/ 0 h 1"/>
                <a:gd name="T40" fmla="*/ 3 w 8"/>
                <a:gd name="T41" fmla="*/ 0 h 1"/>
                <a:gd name="T42" fmla="*/ 4 w 8"/>
                <a:gd name="T43" fmla="*/ 0 h 1"/>
                <a:gd name="T44" fmla="*/ 4 w 8"/>
                <a:gd name="T45" fmla="*/ 0 h 1"/>
                <a:gd name="T46" fmla="*/ 4 w 8"/>
                <a:gd name="T47" fmla="*/ 0 h 1"/>
                <a:gd name="T48" fmla="*/ 4 w 8"/>
                <a:gd name="T49" fmla="*/ 0 h 1"/>
                <a:gd name="T50" fmla="*/ 5 w 8"/>
                <a:gd name="T51" fmla="*/ 0 h 1"/>
                <a:gd name="T52" fmla="*/ 5 w 8"/>
                <a:gd name="T53" fmla="*/ 0 h 1"/>
                <a:gd name="T54" fmla="*/ 5 w 8"/>
                <a:gd name="T55" fmla="*/ 0 h 1"/>
                <a:gd name="T56" fmla="*/ 5 w 8"/>
                <a:gd name="T57" fmla="*/ 0 h 1"/>
                <a:gd name="T58" fmla="*/ 5 w 8"/>
                <a:gd name="T59" fmla="*/ 0 h 1"/>
                <a:gd name="T60" fmla="*/ 5 w 8"/>
                <a:gd name="T61" fmla="*/ 0 h 1"/>
                <a:gd name="T62" fmla="*/ 5 w 8"/>
                <a:gd name="T63" fmla="*/ 0 h 1"/>
                <a:gd name="T64" fmla="*/ 5 w 8"/>
                <a:gd name="T65" fmla="*/ 0 h 1"/>
                <a:gd name="T66" fmla="*/ 6 w 8"/>
                <a:gd name="T67" fmla="*/ 0 h 1"/>
                <a:gd name="T68" fmla="*/ 6 w 8"/>
                <a:gd name="T69" fmla="*/ 0 h 1"/>
                <a:gd name="T70" fmla="*/ 6 w 8"/>
                <a:gd name="T71" fmla="*/ 0 h 1"/>
                <a:gd name="T72" fmla="*/ 6 w 8"/>
                <a:gd name="T73" fmla="*/ 1 h 1"/>
                <a:gd name="T74" fmla="*/ 6 w 8"/>
                <a:gd name="T75" fmla="*/ 1 h 1"/>
                <a:gd name="T76" fmla="*/ 7 w 8"/>
                <a:gd name="T77" fmla="*/ 1 h 1"/>
                <a:gd name="T78" fmla="*/ 7 w 8"/>
                <a:gd name="T79" fmla="*/ 1 h 1"/>
                <a:gd name="T80" fmla="*/ 7 w 8"/>
                <a:gd name="T81" fmla="*/ 0 h 1"/>
                <a:gd name="T82" fmla="*/ 7 w 8"/>
                <a:gd name="T83" fmla="*/ 0 h 1"/>
                <a:gd name="T84" fmla="*/ 7 w 8"/>
                <a:gd name="T85" fmla="*/ 0 h 1"/>
                <a:gd name="T86" fmla="*/ 7 w 8"/>
                <a:gd name="T87" fmla="*/ 0 h 1"/>
                <a:gd name="T88" fmla="*/ 8 w 8"/>
                <a:gd name="T89" fmla="*/ 0 h 1"/>
                <a:gd name="T90" fmla="*/ 8 w 8"/>
                <a:gd name="T91" fmla="*/ 0 h 1"/>
                <a:gd name="T92" fmla="*/ 8 w 8"/>
                <a:gd name="T93" fmla="*/ 0 h 1"/>
                <a:gd name="T94" fmla="*/ 8 w 8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4" name="Freeform 487"/>
            <p:cNvSpPr>
              <a:spLocks/>
            </p:cNvSpPr>
            <p:nvPr/>
          </p:nvSpPr>
          <p:spPr bwMode="auto">
            <a:xfrm>
              <a:off x="4224" y="3889"/>
              <a:ext cx="7" cy="2"/>
            </a:xfrm>
            <a:custGeom>
              <a:avLst/>
              <a:gdLst>
                <a:gd name="T0" fmla="*/ 0 w 7"/>
                <a:gd name="T1" fmla="*/ 1 h 2"/>
                <a:gd name="T2" fmla="*/ 0 w 7"/>
                <a:gd name="T3" fmla="*/ 1 h 2"/>
                <a:gd name="T4" fmla="*/ 1 w 7"/>
                <a:gd name="T5" fmla="*/ 1 h 2"/>
                <a:gd name="T6" fmla="*/ 1 w 7"/>
                <a:gd name="T7" fmla="*/ 1 h 2"/>
                <a:gd name="T8" fmla="*/ 1 w 7"/>
                <a:gd name="T9" fmla="*/ 0 h 2"/>
                <a:gd name="T10" fmla="*/ 1 w 7"/>
                <a:gd name="T11" fmla="*/ 1 h 2"/>
                <a:gd name="T12" fmla="*/ 1 w 7"/>
                <a:gd name="T13" fmla="*/ 1 h 2"/>
                <a:gd name="T14" fmla="*/ 2 w 7"/>
                <a:gd name="T15" fmla="*/ 1 h 2"/>
                <a:gd name="T16" fmla="*/ 2 w 7"/>
                <a:gd name="T17" fmla="*/ 1 h 2"/>
                <a:gd name="T18" fmla="*/ 2 w 7"/>
                <a:gd name="T19" fmla="*/ 1 h 2"/>
                <a:gd name="T20" fmla="*/ 2 w 7"/>
                <a:gd name="T21" fmla="*/ 1 h 2"/>
                <a:gd name="T22" fmla="*/ 2 w 7"/>
                <a:gd name="T23" fmla="*/ 1 h 2"/>
                <a:gd name="T24" fmla="*/ 2 w 7"/>
                <a:gd name="T25" fmla="*/ 1 h 2"/>
                <a:gd name="T26" fmla="*/ 2 w 7"/>
                <a:gd name="T27" fmla="*/ 2 h 2"/>
                <a:gd name="T28" fmla="*/ 2 w 7"/>
                <a:gd name="T29" fmla="*/ 2 h 2"/>
                <a:gd name="T30" fmla="*/ 2 w 7"/>
                <a:gd name="T31" fmla="*/ 1 h 2"/>
                <a:gd name="T32" fmla="*/ 3 w 7"/>
                <a:gd name="T33" fmla="*/ 1 h 2"/>
                <a:gd name="T34" fmla="*/ 3 w 7"/>
                <a:gd name="T35" fmla="*/ 1 h 2"/>
                <a:gd name="T36" fmla="*/ 3 w 7"/>
                <a:gd name="T37" fmla="*/ 1 h 2"/>
                <a:gd name="T38" fmla="*/ 3 w 7"/>
                <a:gd name="T39" fmla="*/ 1 h 2"/>
                <a:gd name="T40" fmla="*/ 4 w 7"/>
                <a:gd name="T41" fmla="*/ 1 h 2"/>
                <a:gd name="T42" fmla="*/ 4 w 7"/>
                <a:gd name="T43" fmla="*/ 2 h 2"/>
                <a:gd name="T44" fmla="*/ 4 w 7"/>
                <a:gd name="T45" fmla="*/ 1 h 2"/>
                <a:gd name="T46" fmla="*/ 4 w 7"/>
                <a:gd name="T47" fmla="*/ 1 h 2"/>
                <a:gd name="T48" fmla="*/ 4 w 7"/>
                <a:gd name="T49" fmla="*/ 1 h 2"/>
                <a:gd name="T50" fmla="*/ 4 w 7"/>
                <a:gd name="T51" fmla="*/ 1 h 2"/>
                <a:gd name="T52" fmla="*/ 4 w 7"/>
                <a:gd name="T53" fmla="*/ 1 h 2"/>
                <a:gd name="T54" fmla="*/ 4 w 7"/>
                <a:gd name="T55" fmla="*/ 2 h 2"/>
                <a:gd name="T56" fmla="*/ 5 w 7"/>
                <a:gd name="T57" fmla="*/ 1 h 2"/>
                <a:gd name="T58" fmla="*/ 5 w 7"/>
                <a:gd name="T59" fmla="*/ 1 h 2"/>
                <a:gd name="T60" fmla="*/ 5 w 7"/>
                <a:gd name="T61" fmla="*/ 1 h 2"/>
                <a:gd name="T62" fmla="*/ 5 w 7"/>
                <a:gd name="T63" fmla="*/ 1 h 2"/>
                <a:gd name="T64" fmla="*/ 5 w 7"/>
                <a:gd name="T65" fmla="*/ 1 h 2"/>
                <a:gd name="T66" fmla="*/ 6 w 7"/>
                <a:gd name="T67" fmla="*/ 1 h 2"/>
                <a:gd name="T68" fmla="*/ 6 w 7"/>
                <a:gd name="T69" fmla="*/ 1 h 2"/>
                <a:gd name="T70" fmla="*/ 6 w 7"/>
                <a:gd name="T71" fmla="*/ 1 h 2"/>
                <a:gd name="T72" fmla="*/ 6 w 7"/>
                <a:gd name="T73" fmla="*/ 1 h 2"/>
                <a:gd name="T74" fmla="*/ 6 w 7"/>
                <a:gd name="T75" fmla="*/ 2 h 2"/>
                <a:gd name="T76" fmla="*/ 6 w 7"/>
                <a:gd name="T77" fmla="*/ 1 h 2"/>
                <a:gd name="T78" fmla="*/ 6 w 7"/>
                <a:gd name="T79" fmla="*/ 1 h 2"/>
                <a:gd name="T80" fmla="*/ 7 w 7"/>
                <a:gd name="T81" fmla="*/ 1 h 2"/>
                <a:gd name="T82" fmla="*/ 7 w 7"/>
                <a:gd name="T83" fmla="*/ 1 h 2"/>
                <a:gd name="T84" fmla="*/ 7 w 7"/>
                <a:gd name="T85" fmla="*/ 1 h 2"/>
                <a:gd name="T86" fmla="*/ 7 w 7"/>
                <a:gd name="T87" fmla="*/ 1 h 2"/>
                <a:gd name="T88" fmla="*/ 7 w 7"/>
                <a:gd name="T89" fmla="*/ 1 h 2"/>
                <a:gd name="T90" fmla="*/ 7 w 7"/>
                <a:gd name="T91" fmla="*/ 1 h 2"/>
                <a:gd name="T92" fmla="*/ 7 w 7"/>
                <a:gd name="T93" fmla="*/ 1 h 2"/>
                <a:gd name="T94" fmla="*/ 7 w 7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5" name="Freeform 488"/>
            <p:cNvSpPr>
              <a:spLocks/>
            </p:cNvSpPr>
            <p:nvPr/>
          </p:nvSpPr>
          <p:spPr bwMode="auto">
            <a:xfrm>
              <a:off x="4231" y="3890"/>
              <a:ext cx="8" cy="1"/>
            </a:xfrm>
            <a:custGeom>
              <a:avLst/>
              <a:gdLst>
                <a:gd name="T0" fmla="*/ 1 w 8"/>
                <a:gd name="T1" fmla="*/ 0 h 1"/>
                <a:gd name="T2" fmla="*/ 1 w 8"/>
                <a:gd name="T3" fmla="*/ 1 h 1"/>
                <a:gd name="T4" fmla="*/ 1 w 8"/>
                <a:gd name="T5" fmla="*/ 1 h 1"/>
                <a:gd name="T6" fmla="*/ 1 w 8"/>
                <a:gd name="T7" fmla="*/ 1 h 1"/>
                <a:gd name="T8" fmla="*/ 2 w 8"/>
                <a:gd name="T9" fmla="*/ 0 h 1"/>
                <a:gd name="T10" fmla="*/ 2 w 8"/>
                <a:gd name="T11" fmla="*/ 0 h 1"/>
                <a:gd name="T12" fmla="*/ 2 w 8"/>
                <a:gd name="T13" fmla="*/ 0 h 1"/>
                <a:gd name="T14" fmla="*/ 2 w 8"/>
                <a:gd name="T15" fmla="*/ 0 h 1"/>
                <a:gd name="T16" fmla="*/ 2 w 8"/>
                <a:gd name="T17" fmla="*/ 0 h 1"/>
                <a:gd name="T18" fmla="*/ 2 w 8"/>
                <a:gd name="T19" fmla="*/ 1 h 1"/>
                <a:gd name="T20" fmla="*/ 2 w 8"/>
                <a:gd name="T21" fmla="*/ 1 h 1"/>
                <a:gd name="T22" fmla="*/ 3 w 8"/>
                <a:gd name="T23" fmla="*/ 0 h 1"/>
                <a:gd name="T24" fmla="*/ 3 w 8"/>
                <a:gd name="T25" fmla="*/ 1 h 1"/>
                <a:gd name="T26" fmla="*/ 3 w 8"/>
                <a:gd name="T27" fmla="*/ 1 h 1"/>
                <a:gd name="T28" fmla="*/ 3 w 8"/>
                <a:gd name="T29" fmla="*/ 1 h 1"/>
                <a:gd name="T30" fmla="*/ 3 w 8"/>
                <a:gd name="T31" fmla="*/ 1 h 1"/>
                <a:gd name="T32" fmla="*/ 4 w 8"/>
                <a:gd name="T33" fmla="*/ 0 h 1"/>
                <a:gd name="T34" fmla="*/ 4 w 8"/>
                <a:gd name="T35" fmla="*/ 0 h 1"/>
                <a:gd name="T36" fmla="*/ 4 w 8"/>
                <a:gd name="T37" fmla="*/ 1 h 1"/>
                <a:gd name="T38" fmla="*/ 4 w 8"/>
                <a:gd name="T39" fmla="*/ 1 h 1"/>
                <a:gd name="T40" fmla="*/ 4 w 8"/>
                <a:gd name="T41" fmla="*/ 1 h 1"/>
                <a:gd name="T42" fmla="*/ 5 w 8"/>
                <a:gd name="T43" fmla="*/ 0 h 1"/>
                <a:gd name="T44" fmla="*/ 5 w 8"/>
                <a:gd name="T45" fmla="*/ 0 h 1"/>
                <a:gd name="T46" fmla="*/ 5 w 8"/>
                <a:gd name="T47" fmla="*/ 1 h 1"/>
                <a:gd name="T48" fmla="*/ 5 w 8"/>
                <a:gd name="T49" fmla="*/ 1 h 1"/>
                <a:gd name="T50" fmla="*/ 5 w 8"/>
                <a:gd name="T51" fmla="*/ 0 h 1"/>
                <a:gd name="T52" fmla="*/ 5 w 8"/>
                <a:gd name="T53" fmla="*/ 1 h 1"/>
                <a:gd name="T54" fmla="*/ 5 w 8"/>
                <a:gd name="T55" fmla="*/ 1 h 1"/>
                <a:gd name="T56" fmla="*/ 5 w 8"/>
                <a:gd name="T57" fmla="*/ 0 h 1"/>
                <a:gd name="T58" fmla="*/ 6 w 8"/>
                <a:gd name="T59" fmla="*/ 0 h 1"/>
                <a:gd name="T60" fmla="*/ 6 w 8"/>
                <a:gd name="T61" fmla="*/ 0 h 1"/>
                <a:gd name="T62" fmla="*/ 6 w 8"/>
                <a:gd name="T63" fmla="*/ 0 h 1"/>
                <a:gd name="T64" fmla="*/ 6 w 8"/>
                <a:gd name="T65" fmla="*/ 1 h 1"/>
                <a:gd name="T66" fmla="*/ 6 w 8"/>
                <a:gd name="T67" fmla="*/ 0 h 1"/>
                <a:gd name="T68" fmla="*/ 7 w 8"/>
                <a:gd name="T69" fmla="*/ 0 h 1"/>
                <a:gd name="T70" fmla="*/ 7 w 8"/>
                <a:gd name="T71" fmla="*/ 0 h 1"/>
                <a:gd name="T72" fmla="*/ 7 w 8"/>
                <a:gd name="T73" fmla="*/ 1 h 1"/>
                <a:gd name="T74" fmla="*/ 7 w 8"/>
                <a:gd name="T75" fmla="*/ 0 h 1"/>
                <a:gd name="T76" fmla="*/ 7 w 8"/>
                <a:gd name="T77" fmla="*/ 0 h 1"/>
                <a:gd name="T78" fmla="*/ 7 w 8"/>
                <a:gd name="T79" fmla="*/ 0 h 1"/>
                <a:gd name="T80" fmla="*/ 7 w 8"/>
                <a:gd name="T81" fmla="*/ 0 h 1"/>
                <a:gd name="T82" fmla="*/ 7 w 8"/>
                <a:gd name="T83" fmla="*/ 0 h 1"/>
                <a:gd name="T84" fmla="*/ 8 w 8"/>
                <a:gd name="T85" fmla="*/ 0 h 1"/>
                <a:gd name="T86" fmla="*/ 8 w 8"/>
                <a:gd name="T87" fmla="*/ 0 h 1"/>
                <a:gd name="T88" fmla="*/ 8 w 8"/>
                <a:gd name="T89" fmla="*/ 0 h 1"/>
                <a:gd name="T90" fmla="*/ 8 w 8"/>
                <a:gd name="T91" fmla="*/ 1 h 1"/>
                <a:gd name="T92" fmla="*/ 8 w 8"/>
                <a:gd name="T93" fmla="*/ 1 h 1"/>
                <a:gd name="T94" fmla="*/ 8 w 8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6" name="Freeform 489"/>
            <p:cNvSpPr>
              <a:spLocks/>
            </p:cNvSpPr>
            <p:nvPr/>
          </p:nvSpPr>
          <p:spPr bwMode="auto">
            <a:xfrm>
              <a:off x="4239" y="3890"/>
              <a:ext cx="9" cy="1"/>
            </a:xfrm>
            <a:custGeom>
              <a:avLst/>
              <a:gdLst>
                <a:gd name="T0" fmla="*/ 1 w 9"/>
                <a:gd name="T1" fmla="*/ 1 h 1"/>
                <a:gd name="T2" fmla="*/ 1 w 9"/>
                <a:gd name="T3" fmla="*/ 1 h 1"/>
                <a:gd name="T4" fmla="*/ 1 w 9"/>
                <a:gd name="T5" fmla="*/ 0 h 1"/>
                <a:gd name="T6" fmla="*/ 2 w 9"/>
                <a:gd name="T7" fmla="*/ 0 h 1"/>
                <a:gd name="T8" fmla="*/ 2 w 9"/>
                <a:gd name="T9" fmla="*/ 0 h 1"/>
                <a:gd name="T10" fmla="*/ 2 w 9"/>
                <a:gd name="T11" fmla="*/ 1 h 1"/>
                <a:gd name="T12" fmla="*/ 2 w 9"/>
                <a:gd name="T13" fmla="*/ 0 h 1"/>
                <a:gd name="T14" fmla="*/ 2 w 9"/>
                <a:gd name="T15" fmla="*/ 0 h 1"/>
                <a:gd name="T16" fmla="*/ 2 w 9"/>
                <a:gd name="T17" fmla="*/ 1 h 1"/>
                <a:gd name="T18" fmla="*/ 2 w 9"/>
                <a:gd name="T19" fmla="*/ 0 h 1"/>
                <a:gd name="T20" fmla="*/ 2 w 9"/>
                <a:gd name="T21" fmla="*/ 0 h 1"/>
                <a:gd name="T22" fmla="*/ 2 w 9"/>
                <a:gd name="T23" fmla="*/ 0 h 1"/>
                <a:gd name="T24" fmla="*/ 3 w 9"/>
                <a:gd name="T25" fmla="*/ 1 h 1"/>
                <a:gd name="T26" fmla="*/ 3 w 9"/>
                <a:gd name="T27" fmla="*/ 1 h 1"/>
                <a:gd name="T28" fmla="*/ 3 w 9"/>
                <a:gd name="T29" fmla="*/ 1 h 1"/>
                <a:gd name="T30" fmla="*/ 3 w 9"/>
                <a:gd name="T31" fmla="*/ 1 h 1"/>
                <a:gd name="T32" fmla="*/ 4 w 9"/>
                <a:gd name="T33" fmla="*/ 0 h 1"/>
                <a:gd name="T34" fmla="*/ 4 w 9"/>
                <a:gd name="T35" fmla="*/ 0 h 1"/>
                <a:gd name="T36" fmla="*/ 4 w 9"/>
                <a:gd name="T37" fmla="*/ 0 h 1"/>
                <a:gd name="T38" fmla="*/ 4 w 9"/>
                <a:gd name="T39" fmla="*/ 0 h 1"/>
                <a:gd name="T40" fmla="*/ 4 w 9"/>
                <a:gd name="T41" fmla="*/ 0 h 1"/>
                <a:gd name="T42" fmla="*/ 4 w 9"/>
                <a:gd name="T43" fmla="*/ 1 h 1"/>
                <a:gd name="T44" fmla="*/ 4 w 9"/>
                <a:gd name="T45" fmla="*/ 0 h 1"/>
                <a:gd name="T46" fmla="*/ 4 w 9"/>
                <a:gd name="T47" fmla="*/ 0 h 1"/>
                <a:gd name="T48" fmla="*/ 5 w 9"/>
                <a:gd name="T49" fmla="*/ 1 h 1"/>
                <a:gd name="T50" fmla="*/ 5 w 9"/>
                <a:gd name="T51" fmla="*/ 1 h 1"/>
                <a:gd name="T52" fmla="*/ 5 w 9"/>
                <a:gd name="T53" fmla="*/ 1 h 1"/>
                <a:gd name="T54" fmla="*/ 5 w 9"/>
                <a:gd name="T55" fmla="*/ 0 h 1"/>
                <a:gd name="T56" fmla="*/ 6 w 9"/>
                <a:gd name="T57" fmla="*/ 0 h 1"/>
                <a:gd name="T58" fmla="*/ 6 w 9"/>
                <a:gd name="T59" fmla="*/ 0 h 1"/>
                <a:gd name="T60" fmla="*/ 6 w 9"/>
                <a:gd name="T61" fmla="*/ 0 h 1"/>
                <a:gd name="T62" fmla="*/ 6 w 9"/>
                <a:gd name="T63" fmla="*/ 1 h 1"/>
                <a:gd name="T64" fmla="*/ 6 w 9"/>
                <a:gd name="T65" fmla="*/ 1 h 1"/>
                <a:gd name="T66" fmla="*/ 7 w 9"/>
                <a:gd name="T67" fmla="*/ 0 h 1"/>
                <a:gd name="T68" fmla="*/ 7 w 9"/>
                <a:gd name="T69" fmla="*/ 0 h 1"/>
                <a:gd name="T70" fmla="*/ 7 w 9"/>
                <a:gd name="T71" fmla="*/ 0 h 1"/>
                <a:gd name="T72" fmla="*/ 7 w 9"/>
                <a:gd name="T73" fmla="*/ 0 h 1"/>
                <a:gd name="T74" fmla="*/ 7 w 9"/>
                <a:gd name="T75" fmla="*/ 0 h 1"/>
                <a:gd name="T76" fmla="*/ 8 w 9"/>
                <a:gd name="T77" fmla="*/ 0 h 1"/>
                <a:gd name="T78" fmla="*/ 8 w 9"/>
                <a:gd name="T79" fmla="*/ 0 h 1"/>
                <a:gd name="T80" fmla="*/ 8 w 9"/>
                <a:gd name="T81" fmla="*/ 1 h 1"/>
                <a:gd name="T82" fmla="*/ 8 w 9"/>
                <a:gd name="T83" fmla="*/ 0 h 1"/>
                <a:gd name="T84" fmla="*/ 8 w 9"/>
                <a:gd name="T85" fmla="*/ 0 h 1"/>
                <a:gd name="T86" fmla="*/ 9 w 9"/>
                <a:gd name="T87" fmla="*/ 1 h 1"/>
                <a:gd name="T88" fmla="*/ 9 w 9"/>
                <a:gd name="T89" fmla="*/ 1 h 1"/>
                <a:gd name="T90" fmla="*/ 9 w 9"/>
                <a:gd name="T91" fmla="*/ 1 h 1"/>
                <a:gd name="T92" fmla="*/ 9 w 9"/>
                <a:gd name="T93" fmla="*/ 1 h 1"/>
                <a:gd name="T94" fmla="*/ 9 w 9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7" name="Freeform 490"/>
            <p:cNvSpPr>
              <a:spLocks/>
            </p:cNvSpPr>
            <p:nvPr/>
          </p:nvSpPr>
          <p:spPr bwMode="auto">
            <a:xfrm>
              <a:off x="4248" y="3890"/>
              <a:ext cx="8" cy="1"/>
            </a:xfrm>
            <a:custGeom>
              <a:avLst/>
              <a:gdLst>
                <a:gd name="T0" fmla="*/ 0 w 8"/>
                <a:gd name="T1" fmla="*/ 1 h 1"/>
                <a:gd name="T2" fmla="*/ 0 w 8"/>
                <a:gd name="T3" fmla="*/ 1 h 1"/>
                <a:gd name="T4" fmla="*/ 0 w 8"/>
                <a:gd name="T5" fmla="*/ 0 h 1"/>
                <a:gd name="T6" fmla="*/ 0 w 8"/>
                <a:gd name="T7" fmla="*/ 0 h 1"/>
                <a:gd name="T8" fmla="*/ 1 w 8"/>
                <a:gd name="T9" fmla="*/ 1 h 1"/>
                <a:gd name="T10" fmla="*/ 1 w 8"/>
                <a:gd name="T11" fmla="*/ 1 h 1"/>
                <a:gd name="T12" fmla="*/ 1 w 8"/>
                <a:gd name="T13" fmla="*/ 1 h 1"/>
                <a:gd name="T14" fmla="*/ 1 w 8"/>
                <a:gd name="T15" fmla="*/ 1 h 1"/>
                <a:gd name="T16" fmla="*/ 1 w 8"/>
                <a:gd name="T17" fmla="*/ 1 h 1"/>
                <a:gd name="T18" fmla="*/ 2 w 8"/>
                <a:gd name="T19" fmla="*/ 1 h 1"/>
                <a:gd name="T20" fmla="*/ 2 w 8"/>
                <a:gd name="T21" fmla="*/ 0 h 1"/>
                <a:gd name="T22" fmla="*/ 2 w 8"/>
                <a:gd name="T23" fmla="*/ 0 h 1"/>
                <a:gd name="T24" fmla="*/ 2 w 8"/>
                <a:gd name="T25" fmla="*/ 0 h 1"/>
                <a:gd name="T26" fmla="*/ 2 w 8"/>
                <a:gd name="T27" fmla="*/ 0 h 1"/>
                <a:gd name="T28" fmla="*/ 3 w 8"/>
                <a:gd name="T29" fmla="*/ 1 h 1"/>
                <a:gd name="T30" fmla="*/ 3 w 8"/>
                <a:gd name="T31" fmla="*/ 0 h 1"/>
                <a:gd name="T32" fmla="*/ 3 w 8"/>
                <a:gd name="T33" fmla="*/ 0 h 1"/>
                <a:gd name="T34" fmla="*/ 3 w 8"/>
                <a:gd name="T35" fmla="*/ 0 h 1"/>
                <a:gd name="T36" fmla="*/ 4 w 8"/>
                <a:gd name="T37" fmla="*/ 1 h 1"/>
                <a:gd name="T38" fmla="*/ 4 w 8"/>
                <a:gd name="T39" fmla="*/ 0 h 1"/>
                <a:gd name="T40" fmla="*/ 4 w 8"/>
                <a:gd name="T41" fmla="*/ 0 h 1"/>
                <a:gd name="T42" fmla="*/ 4 w 8"/>
                <a:gd name="T43" fmla="*/ 0 h 1"/>
                <a:gd name="T44" fmla="*/ 4 w 8"/>
                <a:gd name="T45" fmla="*/ 1 h 1"/>
                <a:gd name="T46" fmla="*/ 4 w 8"/>
                <a:gd name="T47" fmla="*/ 1 h 1"/>
                <a:gd name="T48" fmla="*/ 5 w 8"/>
                <a:gd name="T49" fmla="*/ 1 h 1"/>
                <a:gd name="T50" fmla="*/ 5 w 8"/>
                <a:gd name="T51" fmla="*/ 1 h 1"/>
                <a:gd name="T52" fmla="*/ 5 w 8"/>
                <a:gd name="T53" fmla="*/ 1 h 1"/>
                <a:gd name="T54" fmla="*/ 5 w 8"/>
                <a:gd name="T55" fmla="*/ 1 h 1"/>
                <a:gd name="T56" fmla="*/ 5 w 8"/>
                <a:gd name="T57" fmla="*/ 1 h 1"/>
                <a:gd name="T58" fmla="*/ 6 w 8"/>
                <a:gd name="T59" fmla="*/ 1 h 1"/>
                <a:gd name="T60" fmla="*/ 6 w 8"/>
                <a:gd name="T61" fmla="*/ 1 h 1"/>
                <a:gd name="T62" fmla="*/ 6 w 8"/>
                <a:gd name="T63" fmla="*/ 1 h 1"/>
                <a:gd name="T64" fmla="*/ 6 w 8"/>
                <a:gd name="T65" fmla="*/ 1 h 1"/>
                <a:gd name="T66" fmla="*/ 6 w 8"/>
                <a:gd name="T67" fmla="*/ 0 h 1"/>
                <a:gd name="T68" fmla="*/ 6 w 8"/>
                <a:gd name="T69" fmla="*/ 0 h 1"/>
                <a:gd name="T70" fmla="*/ 7 w 8"/>
                <a:gd name="T71" fmla="*/ 1 h 1"/>
                <a:gd name="T72" fmla="*/ 7 w 8"/>
                <a:gd name="T73" fmla="*/ 1 h 1"/>
                <a:gd name="T74" fmla="*/ 7 w 8"/>
                <a:gd name="T75" fmla="*/ 1 h 1"/>
                <a:gd name="T76" fmla="*/ 7 w 8"/>
                <a:gd name="T77" fmla="*/ 1 h 1"/>
                <a:gd name="T78" fmla="*/ 7 w 8"/>
                <a:gd name="T79" fmla="*/ 1 h 1"/>
                <a:gd name="T80" fmla="*/ 7 w 8"/>
                <a:gd name="T81" fmla="*/ 1 h 1"/>
                <a:gd name="T82" fmla="*/ 8 w 8"/>
                <a:gd name="T83" fmla="*/ 1 h 1"/>
                <a:gd name="T84" fmla="*/ 8 w 8"/>
                <a:gd name="T85" fmla="*/ 1 h 1"/>
                <a:gd name="T86" fmla="*/ 8 w 8"/>
                <a:gd name="T87" fmla="*/ 1 h 1"/>
                <a:gd name="T88" fmla="*/ 8 w 8"/>
                <a:gd name="T89" fmla="*/ 1 h 1"/>
                <a:gd name="T90" fmla="*/ 8 w 8"/>
                <a:gd name="T91" fmla="*/ 1 h 1"/>
                <a:gd name="T92" fmla="*/ 8 w 8"/>
                <a:gd name="T93" fmla="*/ 1 h 1"/>
                <a:gd name="T94" fmla="*/ 8 w 8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8" name="Freeform 491"/>
            <p:cNvSpPr>
              <a:spLocks/>
            </p:cNvSpPr>
            <p:nvPr/>
          </p:nvSpPr>
          <p:spPr bwMode="auto">
            <a:xfrm>
              <a:off x="4256" y="3890"/>
              <a:ext cx="8" cy="1"/>
            </a:xfrm>
            <a:custGeom>
              <a:avLst/>
              <a:gdLst>
                <a:gd name="T0" fmla="*/ 0 w 8"/>
                <a:gd name="T1" fmla="*/ 1 h 1"/>
                <a:gd name="T2" fmla="*/ 0 w 8"/>
                <a:gd name="T3" fmla="*/ 1 h 1"/>
                <a:gd name="T4" fmla="*/ 0 w 8"/>
                <a:gd name="T5" fmla="*/ 1 h 1"/>
                <a:gd name="T6" fmla="*/ 1 w 8"/>
                <a:gd name="T7" fmla="*/ 1 h 1"/>
                <a:gd name="T8" fmla="*/ 1 w 8"/>
                <a:gd name="T9" fmla="*/ 1 h 1"/>
                <a:gd name="T10" fmla="*/ 1 w 8"/>
                <a:gd name="T11" fmla="*/ 1 h 1"/>
                <a:gd name="T12" fmla="*/ 1 w 8"/>
                <a:gd name="T13" fmla="*/ 1 h 1"/>
                <a:gd name="T14" fmla="*/ 1 w 8"/>
                <a:gd name="T15" fmla="*/ 1 h 1"/>
                <a:gd name="T16" fmla="*/ 2 w 8"/>
                <a:gd name="T17" fmla="*/ 1 h 1"/>
                <a:gd name="T18" fmla="*/ 2 w 8"/>
                <a:gd name="T19" fmla="*/ 1 h 1"/>
                <a:gd name="T20" fmla="*/ 2 w 8"/>
                <a:gd name="T21" fmla="*/ 1 h 1"/>
                <a:gd name="T22" fmla="*/ 2 w 8"/>
                <a:gd name="T23" fmla="*/ 1 h 1"/>
                <a:gd name="T24" fmla="*/ 2 w 8"/>
                <a:gd name="T25" fmla="*/ 1 h 1"/>
                <a:gd name="T26" fmla="*/ 2 w 8"/>
                <a:gd name="T27" fmla="*/ 0 h 1"/>
                <a:gd name="T28" fmla="*/ 3 w 8"/>
                <a:gd name="T29" fmla="*/ 0 h 1"/>
                <a:gd name="T30" fmla="*/ 3 w 8"/>
                <a:gd name="T31" fmla="*/ 0 h 1"/>
                <a:gd name="T32" fmla="*/ 3 w 8"/>
                <a:gd name="T33" fmla="*/ 1 h 1"/>
                <a:gd name="T34" fmla="*/ 3 w 8"/>
                <a:gd name="T35" fmla="*/ 1 h 1"/>
                <a:gd name="T36" fmla="*/ 3 w 8"/>
                <a:gd name="T37" fmla="*/ 1 h 1"/>
                <a:gd name="T38" fmla="*/ 3 w 8"/>
                <a:gd name="T39" fmla="*/ 1 h 1"/>
                <a:gd name="T40" fmla="*/ 3 w 8"/>
                <a:gd name="T41" fmla="*/ 1 h 1"/>
                <a:gd name="T42" fmla="*/ 4 w 8"/>
                <a:gd name="T43" fmla="*/ 1 h 1"/>
                <a:gd name="T44" fmla="*/ 4 w 8"/>
                <a:gd name="T45" fmla="*/ 1 h 1"/>
                <a:gd name="T46" fmla="*/ 4 w 8"/>
                <a:gd name="T47" fmla="*/ 1 h 1"/>
                <a:gd name="T48" fmla="*/ 4 w 8"/>
                <a:gd name="T49" fmla="*/ 1 h 1"/>
                <a:gd name="T50" fmla="*/ 5 w 8"/>
                <a:gd name="T51" fmla="*/ 1 h 1"/>
                <a:gd name="T52" fmla="*/ 5 w 8"/>
                <a:gd name="T53" fmla="*/ 1 h 1"/>
                <a:gd name="T54" fmla="*/ 5 w 8"/>
                <a:gd name="T55" fmla="*/ 1 h 1"/>
                <a:gd name="T56" fmla="*/ 5 w 8"/>
                <a:gd name="T57" fmla="*/ 1 h 1"/>
                <a:gd name="T58" fmla="*/ 5 w 8"/>
                <a:gd name="T59" fmla="*/ 1 h 1"/>
                <a:gd name="T60" fmla="*/ 5 w 8"/>
                <a:gd name="T61" fmla="*/ 1 h 1"/>
                <a:gd name="T62" fmla="*/ 5 w 8"/>
                <a:gd name="T63" fmla="*/ 1 h 1"/>
                <a:gd name="T64" fmla="*/ 5 w 8"/>
                <a:gd name="T65" fmla="*/ 1 h 1"/>
                <a:gd name="T66" fmla="*/ 6 w 8"/>
                <a:gd name="T67" fmla="*/ 1 h 1"/>
                <a:gd name="T68" fmla="*/ 6 w 8"/>
                <a:gd name="T69" fmla="*/ 1 h 1"/>
                <a:gd name="T70" fmla="*/ 6 w 8"/>
                <a:gd name="T71" fmla="*/ 1 h 1"/>
                <a:gd name="T72" fmla="*/ 6 w 8"/>
                <a:gd name="T73" fmla="*/ 1 h 1"/>
                <a:gd name="T74" fmla="*/ 6 w 8"/>
                <a:gd name="T75" fmla="*/ 1 h 1"/>
                <a:gd name="T76" fmla="*/ 7 w 8"/>
                <a:gd name="T77" fmla="*/ 1 h 1"/>
                <a:gd name="T78" fmla="*/ 7 w 8"/>
                <a:gd name="T79" fmla="*/ 1 h 1"/>
                <a:gd name="T80" fmla="*/ 7 w 8"/>
                <a:gd name="T81" fmla="*/ 1 h 1"/>
                <a:gd name="T82" fmla="*/ 7 w 8"/>
                <a:gd name="T83" fmla="*/ 1 h 1"/>
                <a:gd name="T84" fmla="*/ 7 w 8"/>
                <a:gd name="T85" fmla="*/ 1 h 1"/>
                <a:gd name="T86" fmla="*/ 7 w 8"/>
                <a:gd name="T87" fmla="*/ 1 h 1"/>
                <a:gd name="T88" fmla="*/ 7 w 8"/>
                <a:gd name="T89" fmla="*/ 1 h 1"/>
                <a:gd name="T90" fmla="*/ 7 w 8"/>
                <a:gd name="T91" fmla="*/ 1 h 1"/>
                <a:gd name="T92" fmla="*/ 8 w 8"/>
                <a:gd name="T93" fmla="*/ 1 h 1"/>
                <a:gd name="T94" fmla="*/ 8 w 8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0" name="Freeform 492"/>
            <p:cNvSpPr>
              <a:spLocks/>
            </p:cNvSpPr>
            <p:nvPr/>
          </p:nvSpPr>
          <p:spPr bwMode="auto">
            <a:xfrm>
              <a:off x="4264" y="3891"/>
              <a:ext cx="8" cy="0"/>
            </a:xfrm>
            <a:custGeom>
              <a:avLst/>
              <a:gdLst>
                <a:gd name="T0" fmla="*/ 0 w 8"/>
                <a:gd name="T1" fmla="*/ 1 w 8"/>
                <a:gd name="T2" fmla="*/ 1 w 8"/>
                <a:gd name="T3" fmla="*/ 1 w 8"/>
                <a:gd name="T4" fmla="*/ 1 w 8"/>
                <a:gd name="T5" fmla="*/ 2 w 8"/>
                <a:gd name="T6" fmla="*/ 2 w 8"/>
                <a:gd name="T7" fmla="*/ 2 w 8"/>
                <a:gd name="T8" fmla="*/ 2 w 8"/>
                <a:gd name="T9" fmla="*/ 2 w 8"/>
                <a:gd name="T10" fmla="*/ 2 w 8"/>
                <a:gd name="T11" fmla="*/ 2 w 8"/>
                <a:gd name="T12" fmla="*/ 3 w 8"/>
                <a:gd name="T13" fmla="*/ 3 w 8"/>
                <a:gd name="T14" fmla="*/ 3 w 8"/>
                <a:gd name="T15" fmla="*/ 3 w 8"/>
                <a:gd name="T16" fmla="*/ 3 w 8"/>
                <a:gd name="T17" fmla="*/ 4 w 8"/>
                <a:gd name="T18" fmla="*/ 4 w 8"/>
                <a:gd name="T19" fmla="*/ 4 w 8"/>
                <a:gd name="T20" fmla="*/ 4 w 8"/>
                <a:gd name="T21" fmla="*/ 4 w 8"/>
                <a:gd name="T22" fmla="*/ 4 w 8"/>
                <a:gd name="T23" fmla="*/ 4 w 8"/>
                <a:gd name="T24" fmla="*/ 4 w 8"/>
                <a:gd name="T25" fmla="*/ 5 w 8"/>
                <a:gd name="T26" fmla="*/ 5 w 8"/>
                <a:gd name="T27" fmla="*/ 5 w 8"/>
                <a:gd name="T28" fmla="*/ 5 w 8"/>
                <a:gd name="T29" fmla="*/ 6 w 8"/>
                <a:gd name="T30" fmla="*/ 6 w 8"/>
                <a:gd name="T31" fmla="*/ 6 w 8"/>
                <a:gd name="T32" fmla="*/ 6 w 8"/>
                <a:gd name="T33" fmla="*/ 6 w 8"/>
                <a:gd name="T34" fmla="*/ 6 w 8"/>
                <a:gd name="T35" fmla="*/ 7 w 8"/>
                <a:gd name="T36" fmla="*/ 7 w 8"/>
                <a:gd name="T37" fmla="*/ 7 w 8"/>
                <a:gd name="T38" fmla="*/ 7 w 8"/>
                <a:gd name="T39" fmla="*/ 7 w 8"/>
                <a:gd name="T40" fmla="*/ 7 w 8"/>
                <a:gd name="T41" fmla="*/ 7 w 8"/>
                <a:gd name="T42" fmla="*/ 7 w 8"/>
                <a:gd name="T43" fmla="*/ 8 w 8"/>
                <a:gd name="T44" fmla="*/ 8 w 8"/>
                <a:gd name="T45" fmla="*/ 8 w 8"/>
                <a:gd name="T46" fmla="*/ 8 w 8"/>
                <a:gd name="T47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1" name="Freeform 493"/>
            <p:cNvSpPr>
              <a:spLocks/>
            </p:cNvSpPr>
            <p:nvPr/>
          </p:nvSpPr>
          <p:spPr bwMode="auto">
            <a:xfrm>
              <a:off x="4272" y="3891"/>
              <a:ext cx="9" cy="0"/>
            </a:xfrm>
            <a:custGeom>
              <a:avLst/>
              <a:gdLst>
                <a:gd name="T0" fmla="*/ 0 w 9"/>
                <a:gd name="T1" fmla="*/ 1 w 9"/>
                <a:gd name="T2" fmla="*/ 1 w 9"/>
                <a:gd name="T3" fmla="*/ 1 w 9"/>
                <a:gd name="T4" fmla="*/ 1 w 9"/>
                <a:gd name="T5" fmla="*/ 1 w 9"/>
                <a:gd name="T6" fmla="*/ 1 w 9"/>
                <a:gd name="T7" fmla="*/ 2 w 9"/>
                <a:gd name="T8" fmla="*/ 2 w 9"/>
                <a:gd name="T9" fmla="*/ 2 w 9"/>
                <a:gd name="T10" fmla="*/ 2 w 9"/>
                <a:gd name="T11" fmla="*/ 2 w 9"/>
                <a:gd name="T12" fmla="*/ 3 w 9"/>
                <a:gd name="T13" fmla="*/ 3 w 9"/>
                <a:gd name="T14" fmla="*/ 3 w 9"/>
                <a:gd name="T15" fmla="*/ 3 w 9"/>
                <a:gd name="T16" fmla="*/ 3 w 9"/>
                <a:gd name="T17" fmla="*/ 4 w 9"/>
                <a:gd name="T18" fmla="*/ 4 w 9"/>
                <a:gd name="T19" fmla="*/ 4 w 9"/>
                <a:gd name="T20" fmla="*/ 4 w 9"/>
                <a:gd name="T21" fmla="*/ 4 w 9"/>
                <a:gd name="T22" fmla="*/ 4 w 9"/>
                <a:gd name="T23" fmla="*/ 4 w 9"/>
                <a:gd name="T24" fmla="*/ 4 w 9"/>
                <a:gd name="T25" fmla="*/ 5 w 9"/>
                <a:gd name="T26" fmla="*/ 5 w 9"/>
                <a:gd name="T27" fmla="*/ 5 w 9"/>
                <a:gd name="T28" fmla="*/ 5 w 9"/>
                <a:gd name="T29" fmla="*/ 6 w 9"/>
                <a:gd name="T30" fmla="*/ 6 w 9"/>
                <a:gd name="T31" fmla="*/ 6 w 9"/>
                <a:gd name="T32" fmla="*/ 6 w 9"/>
                <a:gd name="T33" fmla="*/ 6 w 9"/>
                <a:gd name="T34" fmla="*/ 6 w 9"/>
                <a:gd name="T35" fmla="*/ 7 w 9"/>
                <a:gd name="T36" fmla="*/ 7 w 9"/>
                <a:gd name="T37" fmla="*/ 7 w 9"/>
                <a:gd name="T38" fmla="*/ 7 w 9"/>
                <a:gd name="T39" fmla="*/ 7 w 9"/>
                <a:gd name="T40" fmla="*/ 7 w 9"/>
                <a:gd name="T41" fmla="*/ 7 w 9"/>
                <a:gd name="T42" fmla="*/ 8 w 9"/>
                <a:gd name="T43" fmla="*/ 8 w 9"/>
                <a:gd name="T44" fmla="*/ 8 w 9"/>
                <a:gd name="T45" fmla="*/ 8 w 9"/>
                <a:gd name="T46" fmla="*/ 9 w 9"/>
                <a:gd name="T47" fmla="*/ 9 w 9"/>
                <a:gd name="T48" fmla="*/ 9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</a:cxnLst>
              <a:rect l="0" t="0" r="r" b="b"/>
              <a:pathLst>
                <a:path w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2" name="Freeform 494"/>
            <p:cNvSpPr>
              <a:spLocks/>
            </p:cNvSpPr>
            <p:nvPr/>
          </p:nvSpPr>
          <p:spPr bwMode="auto">
            <a:xfrm>
              <a:off x="4281" y="3891"/>
              <a:ext cx="5" cy="0"/>
            </a:xfrm>
            <a:custGeom>
              <a:avLst/>
              <a:gdLst>
                <a:gd name="T0" fmla="*/ 0 w 5"/>
                <a:gd name="T1" fmla="*/ 0 w 5"/>
                <a:gd name="T2" fmla="*/ 0 w 5"/>
                <a:gd name="T3" fmla="*/ 0 w 5"/>
                <a:gd name="T4" fmla="*/ 1 w 5"/>
                <a:gd name="T5" fmla="*/ 1 w 5"/>
                <a:gd name="T6" fmla="*/ 1 w 5"/>
                <a:gd name="T7" fmla="*/ 1 w 5"/>
                <a:gd name="T8" fmla="*/ 2 w 5"/>
                <a:gd name="T9" fmla="*/ 2 w 5"/>
                <a:gd name="T10" fmla="*/ 2 w 5"/>
                <a:gd name="T11" fmla="*/ 2 w 5"/>
                <a:gd name="T12" fmla="*/ 2 w 5"/>
                <a:gd name="T13" fmla="*/ 3 w 5"/>
                <a:gd name="T14" fmla="*/ 3 w 5"/>
                <a:gd name="T15" fmla="*/ 3 w 5"/>
                <a:gd name="T16" fmla="*/ 3 w 5"/>
                <a:gd name="T17" fmla="*/ 3 w 5"/>
                <a:gd name="T18" fmla="*/ 3 w 5"/>
                <a:gd name="T19" fmla="*/ 3 w 5"/>
                <a:gd name="T20" fmla="*/ 3 w 5"/>
                <a:gd name="T21" fmla="*/ 4 w 5"/>
                <a:gd name="T22" fmla="*/ 4 w 5"/>
                <a:gd name="T23" fmla="*/ 4 w 5"/>
                <a:gd name="T24" fmla="*/ 4 w 5"/>
                <a:gd name="T25" fmla="*/ 4 w 5"/>
                <a:gd name="T26" fmla="*/ 4 w 5"/>
                <a:gd name="T27" fmla="*/ 5 w 5"/>
                <a:gd name="T28" fmla="*/ 5 w 5"/>
                <a:gd name="T29" fmla="*/ 5 w 5"/>
                <a:gd name="T30" fmla="*/ 5 w 5"/>
                <a:gd name="T31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" name="Rectangle 1"/>
          <p:cNvSpPr/>
          <p:nvPr/>
        </p:nvSpPr>
        <p:spPr>
          <a:xfrm>
            <a:off x="0" y="3627296"/>
            <a:ext cx="139152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spcBef>
                <a:spcPct val="50000"/>
              </a:spcBef>
            </a:pPr>
            <a:r>
              <a:rPr lang="en-GB" altLang="en-US" sz="1400" dirty="0" smtClean="0">
                <a:solidFill>
                  <a:srgbClr val="000000"/>
                </a:solidFill>
              </a:rPr>
              <a:t>5mM AA pH 6.0</a:t>
            </a:r>
            <a:endParaRPr lang="en-GB" altLang="en-US" sz="1400" baseline="-25000" dirty="0">
              <a:solidFill>
                <a:srgbClr val="000000"/>
              </a:solidFill>
            </a:endParaRPr>
          </a:p>
        </p:txBody>
      </p:sp>
      <p:sp>
        <p:nvSpPr>
          <p:cNvPr id="1462" name="TextBox 490"/>
          <p:cNvSpPr txBox="1">
            <a:spLocks noChangeArrowheads="1"/>
          </p:cNvSpPr>
          <p:nvPr/>
        </p:nvSpPr>
        <p:spPr bwMode="auto">
          <a:xfrm>
            <a:off x="2019301" y="5508342"/>
            <a:ext cx="222250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600" dirty="0">
                <a:solidFill>
                  <a:srgbClr val="00B050"/>
                </a:solidFill>
              </a:rPr>
              <a:t>3</a:t>
            </a:r>
          </a:p>
        </p:txBody>
      </p:sp>
      <p:sp>
        <p:nvSpPr>
          <p:cNvPr id="1463" name="TextBox 484"/>
          <p:cNvSpPr txBox="1">
            <a:spLocks noChangeArrowheads="1"/>
          </p:cNvSpPr>
          <p:nvPr/>
        </p:nvSpPr>
        <p:spPr bwMode="auto">
          <a:xfrm>
            <a:off x="3132412" y="5931063"/>
            <a:ext cx="481012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400" dirty="0">
                <a:solidFill>
                  <a:srgbClr val="0033CC"/>
                </a:solidFill>
              </a:rPr>
              <a:t>6</a:t>
            </a:r>
          </a:p>
        </p:txBody>
      </p:sp>
      <p:sp>
        <p:nvSpPr>
          <p:cNvPr id="1464" name="TextBox 485"/>
          <p:cNvSpPr txBox="1">
            <a:spLocks noChangeArrowheads="1"/>
          </p:cNvSpPr>
          <p:nvPr/>
        </p:nvSpPr>
        <p:spPr bwMode="auto">
          <a:xfrm>
            <a:off x="5394770" y="4149080"/>
            <a:ext cx="46672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400" dirty="0">
                <a:solidFill>
                  <a:srgbClr val="0033CC"/>
                </a:solidFill>
              </a:rPr>
              <a:t>8</a:t>
            </a:r>
          </a:p>
        </p:txBody>
      </p:sp>
      <p:sp>
        <p:nvSpPr>
          <p:cNvPr id="1465" name="TextBox 486"/>
          <p:cNvSpPr txBox="1">
            <a:spLocks noChangeArrowheads="1"/>
          </p:cNvSpPr>
          <p:nvPr/>
        </p:nvSpPr>
        <p:spPr bwMode="auto">
          <a:xfrm>
            <a:off x="2654137" y="5706615"/>
            <a:ext cx="360363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400" dirty="0"/>
              <a:t>5</a:t>
            </a:r>
          </a:p>
        </p:txBody>
      </p:sp>
      <p:sp>
        <p:nvSpPr>
          <p:cNvPr id="1466" name="TextBox 487"/>
          <p:cNvSpPr txBox="1">
            <a:spLocks noChangeArrowheads="1"/>
          </p:cNvSpPr>
          <p:nvPr/>
        </p:nvSpPr>
        <p:spPr bwMode="auto">
          <a:xfrm>
            <a:off x="1647942" y="5073433"/>
            <a:ext cx="492615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GB" sz="1400" dirty="0" smtClean="0">
                <a:solidFill>
                  <a:srgbClr val="FF0000"/>
                </a:solidFill>
              </a:rPr>
              <a:t>1+2</a:t>
            </a:r>
            <a:endParaRPr lang="en-GB" sz="1400" dirty="0">
              <a:solidFill>
                <a:srgbClr val="FF0000"/>
              </a:solidFill>
            </a:endParaRPr>
          </a:p>
        </p:txBody>
      </p:sp>
      <p:sp>
        <p:nvSpPr>
          <p:cNvPr id="1467" name="TextBox 488"/>
          <p:cNvSpPr txBox="1">
            <a:spLocks noChangeArrowheads="1"/>
          </p:cNvSpPr>
          <p:nvPr/>
        </p:nvSpPr>
        <p:spPr bwMode="auto">
          <a:xfrm>
            <a:off x="1807341" y="3757582"/>
            <a:ext cx="32702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4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1469" name="Rectangle 1468"/>
          <p:cNvSpPr/>
          <p:nvPr/>
        </p:nvSpPr>
        <p:spPr>
          <a:xfrm>
            <a:off x="2446381" y="3640848"/>
            <a:ext cx="28405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400" dirty="0">
                <a:solidFill>
                  <a:srgbClr val="00B050"/>
                </a:solidFill>
              </a:rPr>
              <a:t>4</a:t>
            </a:r>
          </a:p>
        </p:txBody>
      </p:sp>
      <p:grpSp>
        <p:nvGrpSpPr>
          <p:cNvPr id="1444" name="Group 4"/>
          <p:cNvGrpSpPr>
            <a:grpSpLocks/>
          </p:cNvGrpSpPr>
          <p:nvPr/>
        </p:nvGrpSpPr>
        <p:grpSpPr bwMode="auto">
          <a:xfrm>
            <a:off x="1405697" y="3454234"/>
            <a:ext cx="6764575" cy="1377710"/>
            <a:chOff x="1487" y="2318"/>
            <a:chExt cx="2749" cy="1880"/>
          </a:xfrm>
        </p:grpSpPr>
        <p:grpSp>
          <p:nvGrpSpPr>
            <p:cNvPr id="1445" name="Group 205"/>
            <p:cNvGrpSpPr>
              <a:grpSpLocks/>
            </p:cNvGrpSpPr>
            <p:nvPr/>
          </p:nvGrpSpPr>
          <p:grpSpPr bwMode="auto">
            <a:xfrm>
              <a:off x="1487" y="2318"/>
              <a:ext cx="2749" cy="1880"/>
              <a:chOff x="1487" y="2318"/>
              <a:chExt cx="2749" cy="1880"/>
            </a:xfrm>
          </p:grpSpPr>
          <p:sp>
            <p:nvSpPr>
              <p:cNvPr id="2881" name="Line 6"/>
              <p:cNvSpPr>
                <a:spLocks noChangeShapeType="1"/>
              </p:cNvSpPr>
              <p:nvPr/>
            </p:nvSpPr>
            <p:spPr bwMode="auto">
              <a:xfrm>
                <a:off x="1497" y="4170"/>
                <a:ext cx="2739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82" name="Line 8"/>
              <p:cNvSpPr>
                <a:spLocks noChangeShapeType="1"/>
              </p:cNvSpPr>
              <p:nvPr/>
            </p:nvSpPr>
            <p:spPr bwMode="auto">
              <a:xfrm>
                <a:off x="1497" y="4170"/>
                <a:ext cx="0" cy="2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83" name="Line 10"/>
              <p:cNvSpPr>
                <a:spLocks noChangeShapeType="1"/>
              </p:cNvSpPr>
              <p:nvPr/>
            </p:nvSpPr>
            <p:spPr bwMode="auto">
              <a:xfrm>
                <a:off x="1588" y="4170"/>
                <a:ext cx="0" cy="1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84" name="Line 11"/>
              <p:cNvSpPr>
                <a:spLocks noChangeShapeType="1"/>
              </p:cNvSpPr>
              <p:nvPr/>
            </p:nvSpPr>
            <p:spPr bwMode="auto">
              <a:xfrm>
                <a:off x="1679" y="4170"/>
                <a:ext cx="0" cy="1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85" name="Line 12"/>
              <p:cNvSpPr>
                <a:spLocks noChangeShapeType="1"/>
              </p:cNvSpPr>
              <p:nvPr/>
            </p:nvSpPr>
            <p:spPr bwMode="auto">
              <a:xfrm>
                <a:off x="1770" y="4170"/>
                <a:ext cx="0" cy="1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86" name="Line 13"/>
              <p:cNvSpPr>
                <a:spLocks noChangeShapeType="1"/>
              </p:cNvSpPr>
              <p:nvPr/>
            </p:nvSpPr>
            <p:spPr bwMode="auto">
              <a:xfrm>
                <a:off x="1862" y="4170"/>
                <a:ext cx="0" cy="1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87" name="Line 14"/>
              <p:cNvSpPr>
                <a:spLocks noChangeShapeType="1"/>
              </p:cNvSpPr>
              <p:nvPr/>
            </p:nvSpPr>
            <p:spPr bwMode="auto">
              <a:xfrm>
                <a:off x="1953" y="4170"/>
                <a:ext cx="0" cy="2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88" name="Line 16"/>
              <p:cNvSpPr>
                <a:spLocks noChangeShapeType="1"/>
              </p:cNvSpPr>
              <p:nvPr/>
            </p:nvSpPr>
            <p:spPr bwMode="auto">
              <a:xfrm>
                <a:off x="2044" y="4170"/>
                <a:ext cx="0" cy="1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89" name="Line 17"/>
              <p:cNvSpPr>
                <a:spLocks noChangeShapeType="1"/>
              </p:cNvSpPr>
              <p:nvPr/>
            </p:nvSpPr>
            <p:spPr bwMode="auto">
              <a:xfrm>
                <a:off x="2136" y="4170"/>
                <a:ext cx="0" cy="1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90" name="Line 18"/>
              <p:cNvSpPr>
                <a:spLocks noChangeShapeType="1"/>
              </p:cNvSpPr>
              <p:nvPr/>
            </p:nvSpPr>
            <p:spPr bwMode="auto">
              <a:xfrm>
                <a:off x="2227" y="4170"/>
                <a:ext cx="0" cy="1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91" name="Line 19"/>
              <p:cNvSpPr>
                <a:spLocks noChangeShapeType="1"/>
              </p:cNvSpPr>
              <p:nvPr/>
            </p:nvSpPr>
            <p:spPr bwMode="auto">
              <a:xfrm>
                <a:off x="2318" y="4170"/>
                <a:ext cx="0" cy="1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92" name="Line 20"/>
              <p:cNvSpPr>
                <a:spLocks noChangeShapeType="1"/>
              </p:cNvSpPr>
              <p:nvPr/>
            </p:nvSpPr>
            <p:spPr bwMode="auto">
              <a:xfrm>
                <a:off x="2410" y="4170"/>
                <a:ext cx="0" cy="2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93" name="Line 22"/>
              <p:cNvSpPr>
                <a:spLocks noChangeShapeType="1"/>
              </p:cNvSpPr>
              <p:nvPr/>
            </p:nvSpPr>
            <p:spPr bwMode="auto">
              <a:xfrm>
                <a:off x="2501" y="4170"/>
                <a:ext cx="0" cy="1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94" name="Line 23"/>
              <p:cNvSpPr>
                <a:spLocks noChangeShapeType="1"/>
              </p:cNvSpPr>
              <p:nvPr/>
            </p:nvSpPr>
            <p:spPr bwMode="auto">
              <a:xfrm>
                <a:off x="2592" y="4170"/>
                <a:ext cx="0" cy="1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95" name="Line 24"/>
              <p:cNvSpPr>
                <a:spLocks noChangeShapeType="1"/>
              </p:cNvSpPr>
              <p:nvPr/>
            </p:nvSpPr>
            <p:spPr bwMode="auto">
              <a:xfrm>
                <a:off x="2683" y="4170"/>
                <a:ext cx="0" cy="1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96" name="Line 25"/>
              <p:cNvSpPr>
                <a:spLocks noChangeShapeType="1"/>
              </p:cNvSpPr>
              <p:nvPr/>
            </p:nvSpPr>
            <p:spPr bwMode="auto">
              <a:xfrm>
                <a:off x="2775" y="4170"/>
                <a:ext cx="0" cy="1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97" name="Line 26"/>
              <p:cNvSpPr>
                <a:spLocks noChangeShapeType="1"/>
              </p:cNvSpPr>
              <p:nvPr/>
            </p:nvSpPr>
            <p:spPr bwMode="auto">
              <a:xfrm>
                <a:off x="2866" y="4170"/>
                <a:ext cx="0" cy="2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98" name="Line 28"/>
              <p:cNvSpPr>
                <a:spLocks noChangeShapeType="1"/>
              </p:cNvSpPr>
              <p:nvPr/>
            </p:nvSpPr>
            <p:spPr bwMode="auto">
              <a:xfrm>
                <a:off x="2957" y="4170"/>
                <a:ext cx="0" cy="1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99" name="Line 29"/>
              <p:cNvSpPr>
                <a:spLocks noChangeShapeType="1"/>
              </p:cNvSpPr>
              <p:nvPr/>
            </p:nvSpPr>
            <p:spPr bwMode="auto">
              <a:xfrm>
                <a:off x="3049" y="4170"/>
                <a:ext cx="0" cy="1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00" name="Line 30"/>
              <p:cNvSpPr>
                <a:spLocks noChangeShapeType="1"/>
              </p:cNvSpPr>
              <p:nvPr/>
            </p:nvSpPr>
            <p:spPr bwMode="auto">
              <a:xfrm>
                <a:off x="3140" y="4170"/>
                <a:ext cx="0" cy="1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01" name="Line 31"/>
              <p:cNvSpPr>
                <a:spLocks noChangeShapeType="1"/>
              </p:cNvSpPr>
              <p:nvPr/>
            </p:nvSpPr>
            <p:spPr bwMode="auto">
              <a:xfrm>
                <a:off x="3231" y="4170"/>
                <a:ext cx="0" cy="1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02" name="Line 32"/>
              <p:cNvSpPr>
                <a:spLocks noChangeShapeType="1"/>
              </p:cNvSpPr>
              <p:nvPr/>
            </p:nvSpPr>
            <p:spPr bwMode="auto">
              <a:xfrm>
                <a:off x="3323" y="4170"/>
                <a:ext cx="0" cy="2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03" name="Line 34"/>
              <p:cNvSpPr>
                <a:spLocks noChangeShapeType="1"/>
              </p:cNvSpPr>
              <p:nvPr/>
            </p:nvSpPr>
            <p:spPr bwMode="auto">
              <a:xfrm>
                <a:off x="3414" y="4170"/>
                <a:ext cx="0" cy="1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04" name="Line 35"/>
              <p:cNvSpPr>
                <a:spLocks noChangeShapeType="1"/>
              </p:cNvSpPr>
              <p:nvPr/>
            </p:nvSpPr>
            <p:spPr bwMode="auto">
              <a:xfrm>
                <a:off x="3505" y="4170"/>
                <a:ext cx="0" cy="1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05" name="Line 36"/>
              <p:cNvSpPr>
                <a:spLocks noChangeShapeType="1"/>
              </p:cNvSpPr>
              <p:nvPr/>
            </p:nvSpPr>
            <p:spPr bwMode="auto">
              <a:xfrm>
                <a:off x="3597" y="4170"/>
                <a:ext cx="0" cy="1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06" name="Line 37"/>
              <p:cNvSpPr>
                <a:spLocks noChangeShapeType="1"/>
              </p:cNvSpPr>
              <p:nvPr/>
            </p:nvSpPr>
            <p:spPr bwMode="auto">
              <a:xfrm>
                <a:off x="3688" y="4170"/>
                <a:ext cx="0" cy="1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07" name="Line 38"/>
              <p:cNvSpPr>
                <a:spLocks noChangeShapeType="1"/>
              </p:cNvSpPr>
              <p:nvPr/>
            </p:nvSpPr>
            <p:spPr bwMode="auto">
              <a:xfrm>
                <a:off x="3779" y="4170"/>
                <a:ext cx="0" cy="2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08" name="Line 40"/>
              <p:cNvSpPr>
                <a:spLocks noChangeShapeType="1"/>
              </p:cNvSpPr>
              <p:nvPr/>
            </p:nvSpPr>
            <p:spPr bwMode="auto">
              <a:xfrm>
                <a:off x="3870" y="4170"/>
                <a:ext cx="0" cy="1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09" name="Line 41"/>
              <p:cNvSpPr>
                <a:spLocks noChangeShapeType="1"/>
              </p:cNvSpPr>
              <p:nvPr/>
            </p:nvSpPr>
            <p:spPr bwMode="auto">
              <a:xfrm>
                <a:off x="3962" y="4170"/>
                <a:ext cx="0" cy="1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10" name="Line 42"/>
              <p:cNvSpPr>
                <a:spLocks noChangeShapeType="1"/>
              </p:cNvSpPr>
              <p:nvPr/>
            </p:nvSpPr>
            <p:spPr bwMode="auto">
              <a:xfrm>
                <a:off x="4053" y="4170"/>
                <a:ext cx="0" cy="1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11" name="Line 43"/>
              <p:cNvSpPr>
                <a:spLocks noChangeShapeType="1"/>
              </p:cNvSpPr>
              <p:nvPr/>
            </p:nvSpPr>
            <p:spPr bwMode="auto">
              <a:xfrm>
                <a:off x="4144" y="4170"/>
                <a:ext cx="0" cy="1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12" name="Line 44"/>
              <p:cNvSpPr>
                <a:spLocks noChangeShapeType="1"/>
              </p:cNvSpPr>
              <p:nvPr/>
            </p:nvSpPr>
            <p:spPr bwMode="auto">
              <a:xfrm>
                <a:off x="4236" y="4170"/>
                <a:ext cx="0" cy="2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13" name="Line 45"/>
              <p:cNvSpPr>
                <a:spLocks noChangeShapeType="1"/>
              </p:cNvSpPr>
              <p:nvPr/>
            </p:nvSpPr>
            <p:spPr bwMode="auto">
              <a:xfrm flipV="1">
                <a:off x="1497" y="2318"/>
                <a:ext cx="0" cy="185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14" name="Line 47"/>
              <p:cNvSpPr>
                <a:spLocks noChangeShapeType="1"/>
              </p:cNvSpPr>
              <p:nvPr/>
            </p:nvSpPr>
            <p:spPr bwMode="auto">
              <a:xfrm flipH="1">
                <a:off x="1492" y="4162"/>
                <a:ext cx="5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15" name="Line 48"/>
              <p:cNvSpPr>
                <a:spLocks noChangeShapeType="1"/>
              </p:cNvSpPr>
              <p:nvPr/>
            </p:nvSpPr>
            <p:spPr bwMode="auto">
              <a:xfrm flipH="1">
                <a:off x="1487" y="4085"/>
                <a:ext cx="1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16" name="Line 50"/>
              <p:cNvSpPr>
                <a:spLocks noChangeShapeType="1"/>
              </p:cNvSpPr>
              <p:nvPr/>
            </p:nvSpPr>
            <p:spPr bwMode="auto">
              <a:xfrm flipH="1">
                <a:off x="1492" y="4008"/>
                <a:ext cx="5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17" name="Line 51"/>
              <p:cNvSpPr>
                <a:spLocks noChangeShapeType="1"/>
              </p:cNvSpPr>
              <p:nvPr/>
            </p:nvSpPr>
            <p:spPr bwMode="auto">
              <a:xfrm flipH="1">
                <a:off x="1492" y="3931"/>
                <a:ext cx="5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18" name="Line 52"/>
              <p:cNvSpPr>
                <a:spLocks noChangeShapeType="1"/>
              </p:cNvSpPr>
              <p:nvPr/>
            </p:nvSpPr>
            <p:spPr bwMode="auto">
              <a:xfrm flipH="1">
                <a:off x="1492" y="3855"/>
                <a:ext cx="5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19" name="Line 53"/>
              <p:cNvSpPr>
                <a:spLocks noChangeShapeType="1"/>
              </p:cNvSpPr>
              <p:nvPr/>
            </p:nvSpPr>
            <p:spPr bwMode="auto">
              <a:xfrm flipH="1">
                <a:off x="1487" y="3777"/>
                <a:ext cx="1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20" name="Line 55"/>
              <p:cNvSpPr>
                <a:spLocks noChangeShapeType="1"/>
              </p:cNvSpPr>
              <p:nvPr/>
            </p:nvSpPr>
            <p:spPr bwMode="auto">
              <a:xfrm flipH="1">
                <a:off x="1492" y="3701"/>
                <a:ext cx="5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21" name="Line 56"/>
              <p:cNvSpPr>
                <a:spLocks noChangeShapeType="1"/>
              </p:cNvSpPr>
              <p:nvPr/>
            </p:nvSpPr>
            <p:spPr bwMode="auto">
              <a:xfrm flipH="1">
                <a:off x="1492" y="3624"/>
                <a:ext cx="5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22" name="Line 57"/>
              <p:cNvSpPr>
                <a:spLocks noChangeShapeType="1"/>
              </p:cNvSpPr>
              <p:nvPr/>
            </p:nvSpPr>
            <p:spPr bwMode="auto">
              <a:xfrm flipH="1">
                <a:off x="1492" y="3547"/>
                <a:ext cx="5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23" name="Line 58"/>
              <p:cNvSpPr>
                <a:spLocks noChangeShapeType="1"/>
              </p:cNvSpPr>
              <p:nvPr/>
            </p:nvSpPr>
            <p:spPr bwMode="auto">
              <a:xfrm flipH="1">
                <a:off x="1487" y="3471"/>
                <a:ext cx="1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24" name="Line 60"/>
              <p:cNvSpPr>
                <a:spLocks noChangeShapeType="1"/>
              </p:cNvSpPr>
              <p:nvPr/>
            </p:nvSpPr>
            <p:spPr bwMode="auto">
              <a:xfrm flipH="1">
                <a:off x="1492" y="3393"/>
                <a:ext cx="5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25" name="Line 61"/>
              <p:cNvSpPr>
                <a:spLocks noChangeShapeType="1"/>
              </p:cNvSpPr>
              <p:nvPr/>
            </p:nvSpPr>
            <p:spPr bwMode="auto">
              <a:xfrm flipH="1">
                <a:off x="1492" y="3317"/>
                <a:ext cx="5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26" name="Line 62"/>
              <p:cNvSpPr>
                <a:spLocks noChangeShapeType="1"/>
              </p:cNvSpPr>
              <p:nvPr/>
            </p:nvSpPr>
            <p:spPr bwMode="auto">
              <a:xfrm flipH="1">
                <a:off x="1492" y="3240"/>
                <a:ext cx="5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27" name="Line 63"/>
              <p:cNvSpPr>
                <a:spLocks noChangeShapeType="1"/>
              </p:cNvSpPr>
              <p:nvPr/>
            </p:nvSpPr>
            <p:spPr bwMode="auto">
              <a:xfrm flipH="1">
                <a:off x="1487" y="3163"/>
                <a:ext cx="1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28" name="Line 65"/>
              <p:cNvSpPr>
                <a:spLocks noChangeShapeType="1"/>
              </p:cNvSpPr>
              <p:nvPr/>
            </p:nvSpPr>
            <p:spPr bwMode="auto">
              <a:xfrm flipH="1">
                <a:off x="1492" y="3087"/>
                <a:ext cx="5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29" name="Line 66"/>
              <p:cNvSpPr>
                <a:spLocks noChangeShapeType="1"/>
              </p:cNvSpPr>
              <p:nvPr/>
            </p:nvSpPr>
            <p:spPr bwMode="auto">
              <a:xfrm flipH="1">
                <a:off x="1492" y="3009"/>
                <a:ext cx="5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30" name="Line 67"/>
              <p:cNvSpPr>
                <a:spLocks noChangeShapeType="1"/>
              </p:cNvSpPr>
              <p:nvPr/>
            </p:nvSpPr>
            <p:spPr bwMode="auto">
              <a:xfrm flipH="1">
                <a:off x="1492" y="2933"/>
                <a:ext cx="5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31" name="Line 68"/>
              <p:cNvSpPr>
                <a:spLocks noChangeShapeType="1"/>
              </p:cNvSpPr>
              <p:nvPr/>
            </p:nvSpPr>
            <p:spPr bwMode="auto">
              <a:xfrm flipH="1">
                <a:off x="1487" y="2856"/>
                <a:ext cx="1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32" name="Line 70"/>
              <p:cNvSpPr>
                <a:spLocks noChangeShapeType="1"/>
              </p:cNvSpPr>
              <p:nvPr/>
            </p:nvSpPr>
            <p:spPr bwMode="auto">
              <a:xfrm flipH="1">
                <a:off x="1492" y="2779"/>
                <a:ext cx="5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33" name="Line 71"/>
              <p:cNvSpPr>
                <a:spLocks noChangeShapeType="1"/>
              </p:cNvSpPr>
              <p:nvPr/>
            </p:nvSpPr>
            <p:spPr bwMode="auto">
              <a:xfrm flipH="1">
                <a:off x="1492" y="2703"/>
                <a:ext cx="5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34" name="Line 72"/>
              <p:cNvSpPr>
                <a:spLocks noChangeShapeType="1"/>
              </p:cNvSpPr>
              <p:nvPr/>
            </p:nvSpPr>
            <p:spPr bwMode="auto">
              <a:xfrm flipH="1">
                <a:off x="1492" y="2625"/>
                <a:ext cx="5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35" name="Line 73"/>
              <p:cNvSpPr>
                <a:spLocks noChangeShapeType="1"/>
              </p:cNvSpPr>
              <p:nvPr/>
            </p:nvSpPr>
            <p:spPr bwMode="auto">
              <a:xfrm flipH="1">
                <a:off x="1487" y="2549"/>
                <a:ext cx="1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36" name="Line 75"/>
              <p:cNvSpPr>
                <a:spLocks noChangeShapeType="1"/>
              </p:cNvSpPr>
              <p:nvPr/>
            </p:nvSpPr>
            <p:spPr bwMode="auto">
              <a:xfrm flipH="1">
                <a:off x="1492" y="2472"/>
                <a:ext cx="5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37" name="Line 76"/>
              <p:cNvSpPr>
                <a:spLocks noChangeShapeType="1"/>
              </p:cNvSpPr>
              <p:nvPr/>
            </p:nvSpPr>
            <p:spPr bwMode="auto">
              <a:xfrm flipH="1">
                <a:off x="1492" y="2395"/>
                <a:ext cx="5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38" name="Line 77"/>
              <p:cNvSpPr>
                <a:spLocks noChangeShapeType="1"/>
              </p:cNvSpPr>
              <p:nvPr/>
            </p:nvSpPr>
            <p:spPr bwMode="auto">
              <a:xfrm flipH="1">
                <a:off x="1492" y="2319"/>
                <a:ext cx="5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39" name="Freeform 78"/>
              <p:cNvSpPr>
                <a:spLocks/>
              </p:cNvSpPr>
              <p:nvPr/>
            </p:nvSpPr>
            <p:spPr bwMode="auto">
              <a:xfrm>
                <a:off x="1497" y="4084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0 w 4"/>
                  <a:gd name="T11" fmla="*/ 0 h 1"/>
                  <a:gd name="T12" fmla="*/ 0 w 4"/>
                  <a:gd name="T13" fmla="*/ 0 h 1"/>
                  <a:gd name="T14" fmla="*/ 0 w 4"/>
                  <a:gd name="T15" fmla="*/ 0 h 1"/>
                  <a:gd name="T16" fmla="*/ 0 w 4"/>
                  <a:gd name="T17" fmla="*/ 1 h 1"/>
                  <a:gd name="T18" fmla="*/ 0 w 4"/>
                  <a:gd name="T19" fmla="*/ 1 h 1"/>
                  <a:gd name="T20" fmla="*/ 0 w 4"/>
                  <a:gd name="T21" fmla="*/ 1 h 1"/>
                  <a:gd name="T22" fmla="*/ 0 w 4"/>
                  <a:gd name="T23" fmla="*/ 1 h 1"/>
                  <a:gd name="T24" fmla="*/ 1 w 4"/>
                  <a:gd name="T25" fmla="*/ 1 h 1"/>
                  <a:gd name="T26" fmla="*/ 1 w 4"/>
                  <a:gd name="T27" fmla="*/ 1 h 1"/>
                  <a:gd name="T28" fmla="*/ 1 w 4"/>
                  <a:gd name="T29" fmla="*/ 0 h 1"/>
                  <a:gd name="T30" fmla="*/ 1 w 4"/>
                  <a:gd name="T31" fmla="*/ 0 h 1"/>
                  <a:gd name="T32" fmla="*/ 1 w 4"/>
                  <a:gd name="T33" fmla="*/ 1 h 1"/>
                  <a:gd name="T34" fmla="*/ 1 w 4"/>
                  <a:gd name="T35" fmla="*/ 1 h 1"/>
                  <a:gd name="T36" fmla="*/ 1 w 4"/>
                  <a:gd name="T37" fmla="*/ 1 h 1"/>
                  <a:gd name="T38" fmla="*/ 1 w 4"/>
                  <a:gd name="T39" fmla="*/ 1 h 1"/>
                  <a:gd name="T40" fmla="*/ 1 w 4"/>
                  <a:gd name="T41" fmla="*/ 1 h 1"/>
                  <a:gd name="T42" fmla="*/ 2 w 4"/>
                  <a:gd name="T43" fmla="*/ 1 h 1"/>
                  <a:gd name="T44" fmla="*/ 2 w 4"/>
                  <a:gd name="T45" fmla="*/ 1 h 1"/>
                  <a:gd name="T46" fmla="*/ 2 w 4"/>
                  <a:gd name="T47" fmla="*/ 1 h 1"/>
                  <a:gd name="T48" fmla="*/ 2 w 4"/>
                  <a:gd name="T49" fmla="*/ 1 h 1"/>
                  <a:gd name="T50" fmla="*/ 2 w 4"/>
                  <a:gd name="T51" fmla="*/ 0 h 1"/>
                  <a:gd name="T52" fmla="*/ 2 w 4"/>
                  <a:gd name="T53" fmla="*/ 1 h 1"/>
                  <a:gd name="T54" fmla="*/ 2 w 4"/>
                  <a:gd name="T55" fmla="*/ 1 h 1"/>
                  <a:gd name="T56" fmla="*/ 2 w 4"/>
                  <a:gd name="T57" fmla="*/ 1 h 1"/>
                  <a:gd name="T58" fmla="*/ 3 w 4"/>
                  <a:gd name="T59" fmla="*/ 1 h 1"/>
                  <a:gd name="T60" fmla="*/ 3 w 4"/>
                  <a:gd name="T61" fmla="*/ 1 h 1"/>
                  <a:gd name="T62" fmla="*/ 3 w 4"/>
                  <a:gd name="T63" fmla="*/ 0 h 1"/>
                  <a:gd name="T64" fmla="*/ 3 w 4"/>
                  <a:gd name="T65" fmla="*/ 0 h 1"/>
                  <a:gd name="T66" fmla="*/ 3 w 4"/>
                  <a:gd name="T67" fmla="*/ 1 h 1"/>
                  <a:gd name="T68" fmla="*/ 3 w 4"/>
                  <a:gd name="T69" fmla="*/ 1 h 1"/>
                  <a:gd name="T70" fmla="*/ 3 w 4"/>
                  <a:gd name="T71" fmla="*/ 1 h 1"/>
                  <a:gd name="T72" fmla="*/ 3 w 4"/>
                  <a:gd name="T73" fmla="*/ 1 h 1"/>
                  <a:gd name="T74" fmla="*/ 3 w 4"/>
                  <a:gd name="T75" fmla="*/ 0 h 1"/>
                  <a:gd name="T76" fmla="*/ 3 w 4"/>
                  <a:gd name="T77" fmla="*/ 0 h 1"/>
                  <a:gd name="T78" fmla="*/ 4 w 4"/>
                  <a:gd name="T79" fmla="*/ 1 h 1"/>
                  <a:gd name="T80" fmla="*/ 4 w 4"/>
                  <a:gd name="T81" fmla="*/ 1 h 1"/>
                  <a:gd name="T82" fmla="*/ 4 w 4"/>
                  <a:gd name="T83" fmla="*/ 1 h 1"/>
                  <a:gd name="T84" fmla="*/ 4 w 4"/>
                  <a:gd name="T85" fmla="*/ 1 h 1"/>
                  <a:gd name="T86" fmla="*/ 4 w 4"/>
                  <a:gd name="T87" fmla="*/ 1 h 1"/>
                  <a:gd name="T88" fmla="*/ 4 w 4"/>
                  <a:gd name="T89" fmla="*/ 1 h 1"/>
                  <a:gd name="T90" fmla="*/ 4 w 4"/>
                  <a:gd name="T91" fmla="*/ 1 h 1"/>
                  <a:gd name="T92" fmla="*/ 4 w 4"/>
                  <a:gd name="T93" fmla="*/ 1 h 1"/>
                  <a:gd name="T94" fmla="*/ 4 w 4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40" name="Freeform 79"/>
              <p:cNvSpPr>
                <a:spLocks/>
              </p:cNvSpPr>
              <p:nvPr/>
            </p:nvSpPr>
            <p:spPr bwMode="auto">
              <a:xfrm>
                <a:off x="1501" y="4084"/>
                <a:ext cx="6" cy="1"/>
              </a:xfrm>
              <a:custGeom>
                <a:avLst/>
                <a:gdLst>
                  <a:gd name="T0" fmla="*/ 1 w 6"/>
                  <a:gd name="T1" fmla="*/ 1 h 1"/>
                  <a:gd name="T2" fmla="*/ 1 w 6"/>
                  <a:gd name="T3" fmla="*/ 0 h 1"/>
                  <a:gd name="T4" fmla="*/ 1 w 6"/>
                  <a:gd name="T5" fmla="*/ 0 h 1"/>
                  <a:gd name="T6" fmla="*/ 1 w 6"/>
                  <a:gd name="T7" fmla="*/ 0 h 1"/>
                  <a:gd name="T8" fmla="*/ 1 w 6"/>
                  <a:gd name="T9" fmla="*/ 1 h 1"/>
                  <a:gd name="T10" fmla="*/ 1 w 6"/>
                  <a:gd name="T11" fmla="*/ 1 h 1"/>
                  <a:gd name="T12" fmla="*/ 1 w 6"/>
                  <a:gd name="T13" fmla="*/ 1 h 1"/>
                  <a:gd name="T14" fmla="*/ 1 w 6"/>
                  <a:gd name="T15" fmla="*/ 1 h 1"/>
                  <a:gd name="T16" fmla="*/ 1 w 6"/>
                  <a:gd name="T17" fmla="*/ 0 h 1"/>
                  <a:gd name="T18" fmla="*/ 2 w 6"/>
                  <a:gd name="T19" fmla="*/ 1 h 1"/>
                  <a:gd name="T20" fmla="*/ 2 w 6"/>
                  <a:gd name="T21" fmla="*/ 1 h 1"/>
                  <a:gd name="T22" fmla="*/ 2 w 6"/>
                  <a:gd name="T23" fmla="*/ 1 h 1"/>
                  <a:gd name="T24" fmla="*/ 2 w 6"/>
                  <a:gd name="T25" fmla="*/ 1 h 1"/>
                  <a:gd name="T26" fmla="*/ 2 w 6"/>
                  <a:gd name="T27" fmla="*/ 1 h 1"/>
                  <a:gd name="T28" fmla="*/ 2 w 6"/>
                  <a:gd name="T29" fmla="*/ 1 h 1"/>
                  <a:gd name="T30" fmla="*/ 2 w 6"/>
                  <a:gd name="T31" fmla="*/ 0 h 1"/>
                  <a:gd name="T32" fmla="*/ 2 w 6"/>
                  <a:gd name="T33" fmla="*/ 0 h 1"/>
                  <a:gd name="T34" fmla="*/ 2 w 6"/>
                  <a:gd name="T35" fmla="*/ 0 h 1"/>
                  <a:gd name="T36" fmla="*/ 3 w 6"/>
                  <a:gd name="T37" fmla="*/ 0 h 1"/>
                  <a:gd name="T38" fmla="*/ 3 w 6"/>
                  <a:gd name="T39" fmla="*/ 0 h 1"/>
                  <a:gd name="T40" fmla="*/ 3 w 6"/>
                  <a:gd name="T41" fmla="*/ 0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0 h 1"/>
                  <a:gd name="T50" fmla="*/ 3 w 6"/>
                  <a:gd name="T51" fmla="*/ 0 h 1"/>
                  <a:gd name="T52" fmla="*/ 4 w 6"/>
                  <a:gd name="T53" fmla="*/ 0 h 1"/>
                  <a:gd name="T54" fmla="*/ 4 w 6"/>
                  <a:gd name="T55" fmla="*/ 0 h 1"/>
                  <a:gd name="T56" fmla="*/ 4 w 6"/>
                  <a:gd name="T57" fmla="*/ 0 h 1"/>
                  <a:gd name="T58" fmla="*/ 4 w 6"/>
                  <a:gd name="T59" fmla="*/ 1 h 1"/>
                  <a:gd name="T60" fmla="*/ 4 w 6"/>
                  <a:gd name="T61" fmla="*/ 1 h 1"/>
                  <a:gd name="T62" fmla="*/ 4 w 6"/>
                  <a:gd name="T63" fmla="*/ 1 h 1"/>
                  <a:gd name="T64" fmla="*/ 4 w 6"/>
                  <a:gd name="T65" fmla="*/ 0 h 1"/>
                  <a:gd name="T66" fmla="*/ 4 w 6"/>
                  <a:gd name="T67" fmla="*/ 0 h 1"/>
                  <a:gd name="T68" fmla="*/ 4 w 6"/>
                  <a:gd name="T69" fmla="*/ 0 h 1"/>
                  <a:gd name="T70" fmla="*/ 5 w 6"/>
                  <a:gd name="T71" fmla="*/ 0 h 1"/>
                  <a:gd name="T72" fmla="*/ 5 w 6"/>
                  <a:gd name="T73" fmla="*/ 0 h 1"/>
                  <a:gd name="T74" fmla="*/ 5 w 6"/>
                  <a:gd name="T75" fmla="*/ 0 h 1"/>
                  <a:gd name="T76" fmla="*/ 5 w 6"/>
                  <a:gd name="T77" fmla="*/ 0 h 1"/>
                  <a:gd name="T78" fmla="*/ 5 w 6"/>
                  <a:gd name="T79" fmla="*/ 0 h 1"/>
                  <a:gd name="T80" fmla="*/ 6 w 6"/>
                  <a:gd name="T81" fmla="*/ 0 h 1"/>
                  <a:gd name="T82" fmla="*/ 6 w 6"/>
                  <a:gd name="T83" fmla="*/ 0 h 1"/>
                  <a:gd name="T84" fmla="*/ 6 w 6"/>
                  <a:gd name="T85" fmla="*/ 0 h 1"/>
                  <a:gd name="T86" fmla="*/ 6 w 6"/>
                  <a:gd name="T87" fmla="*/ 0 h 1"/>
                  <a:gd name="T88" fmla="*/ 6 w 6"/>
                  <a:gd name="T89" fmla="*/ 0 h 1"/>
                  <a:gd name="T90" fmla="*/ 6 w 6"/>
                  <a:gd name="T91" fmla="*/ 0 h 1"/>
                  <a:gd name="T92" fmla="*/ 6 w 6"/>
                  <a:gd name="T93" fmla="*/ 0 h 1"/>
                  <a:gd name="T94" fmla="*/ 6 w 6"/>
                  <a:gd name="T95" fmla="*/ 1 h 1"/>
                  <a:gd name="T96" fmla="*/ 6 w 6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41" name="Freeform 80"/>
              <p:cNvSpPr>
                <a:spLocks/>
              </p:cNvSpPr>
              <p:nvPr/>
            </p:nvSpPr>
            <p:spPr bwMode="auto">
              <a:xfrm>
                <a:off x="1507" y="4083"/>
                <a:ext cx="6" cy="2"/>
              </a:xfrm>
              <a:custGeom>
                <a:avLst/>
                <a:gdLst>
                  <a:gd name="T0" fmla="*/ 1 w 6"/>
                  <a:gd name="T1" fmla="*/ 2 h 2"/>
                  <a:gd name="T2" fmla="*/ 1 w 6"/>
                  <a:gd name="T3" fmla="*/ 1 h 2"/>
                  <a:gd name="T4" fmla="*/ 1 w 6"/>
                  <a:gd name="T5" fmla="*/ 1 h 2"/>
                  <a:gd name="T6" fmla="*/ 1 w 6"/>
                  <a:gd name="T7" fmla="*/ 1 h 2"/>
                  <a:gd name="T8" fmla="*/ 1 w 6"/>
                  <a:gd name="T9" fmla="*/ 1 h 2"/>
                  <a:gd name="T10" fmla="*/ 1 w 6"/>
                  <a:gd name="T11" fmla="*/ 2 h 2"/>
                  <a:gd name="T12" fmla="*/ 1 w 6"/>
                  <a:gd name="T13" fmla="*/ 2 h 2"/>
                  <a:gd name="T14" fmla="*/ 1 w 6"/>
                  <a:gd name="T15" fmla="*/ 2 h 2"/>
                  <a:gd name="T16" fmla="*/ 1 w 6"/>
                  <a:gd name="T17" fmla="*/ 1 h 2"/>
                  <a:gd name="T18" fmla="*/ 2 w 6"/>
                  <a:gd name="T19" fmla="*/ 1 h 2"/>
                  <a:gd name="T20" fmla="*/ 2 w 6"/>
                  <a:gd name="T21" fmla="*/ 1 h 2"/>
                  <a:gd name="T22" fmla="*/ 2 w 6"/>
                  <a:gd name="T23" fmla="*/ 2 h 2"/>
                  <a:gd name="T24" fmla="*/ 2 w 6"/>
                  <a:gd name="T25" fmla="*/ 1 h 2"/>
                  <a:gd name="T26" fmla="*/ 2 w 6"/>
                  <a:gd name="T27" fmla="*/ 1 h 2"/>
                  <a:gd name="T28" fmla="*/ 2 w 6"/>
                  <a:gd name="T29" fmla="*/ 2 h 2"/>
                  <a:gd name="T30" fmla="*/ 2 w 6"/>
                  <a:gd name="T31" fmla="*/ 1 h 2"/>
                  <a:gd name="T32" fmla="*/ 2 w 6"/>
                  <a:gd name="T33" fmla="*/ 1 h 2"/>
                  <a:gd name="T34" fmla="*/ 2 w 6"/>
                  <a:gd name="T35" fmla="*/ 2 h 2"/>
                  <a:gd name="T36" fmla="*/ 3 w 6"/>
                  <a:gd name="T37" fmla="*/ 2 h 2"/>
                  <a:gd name="T38" fmla="*/ 3 w 6"/>
                  <a:gd name="T39" fmla="*/ 2 h 2"/>
                  <a:gd name="T40" fmla="*/ 3 w 6"/>
                  <a:gd name="T41" fmla="*/ 2 h 2"/>
                  <a:gd name="T42" fmla="*/ 3 w 6"/>
                  <a:gd name="T43" fmla="*/ 1 h 2"/>
                  <a:gd name="T44" fmla="*/ 3 w 6"/>
                  <a:gd name="T45" fmla="*/ 1 h 2"/>
                  <a:gd name="T46" fmla="*/ 3 w 6"/>
                  <a:gd name="T47" fmla="*/ 1 h 2"/>
                  <a:gd name="T48" fmla="*/ 3 w 6"/>
                  <a:gd name="T49" fmla="*/ 1 h 2"/>
                  <a:gd name="T50" fmla="*/ 3 w 6"/>
                  <a:gd name="T51" fmla="*/ 1 h 2"/>
                  <a:gd name="T52" fmla="*/ 4 w 6"/>
                  <a:gd name="T53" fmla="*/ 1 h 2"/>
                  <a:gd name="T54" fmla="*/ 4 w 6"/>
                  <a:gd name="T55" fmla="*/ 1 h 2"/>
                  <a:gd name="T56" fmla="*/ 4 w 6"/>
                  <a:gd name="T57" fmla="*/ 1 h 2"/>
                  <a:gd name="T58" fmla="*/ 4 w 6"/>
                  <a:gd name="T59" fmla="*/ 1 h 2"/>
                  <a:gd name="T60" fmla="*/ 4 w 6"/>
                  <a:gd name="T61" fmla="*/ 1 h 2"/>
                  <a:gd name="T62" fmla="*/ 4 w 6"/>
                  <a:gd name="T63" fmla="*/ 1 h 2"/>
                  <a:gd name="T64" fmla="*/ 5 w 6"/>
                  <a:gd name="T65" fmla="*/ 1 h 2"/>
                  <a:gd name="T66" fmla="*/ 5 w 6"/>
                  <a:gd name="T67" fmla="*/ 1 h 2"/>
                  <a:gd name="T68" fmla="*/ 5 w 6"/>
                  <a:gd name="T69" fmla="*/ 1 h 2"/>
                  <a:gd name="T70" fmla="*/ 5 w 6"/>
                  <a:gd name="T71" fmla="*/ 1 h 2"/>
                  <a:gd name="T72" fmla="*/ 5 w 6"/>
                  <a:gd name="T73" fmla="*/ 1 h 2"/>
                  <a:gd name="T74" fmla="*/ 5 w 6"/>
                  <a:gd name="T75" fmla="*/ 1 h 2"/>
                  <a:gd name="T76" fmla="*/ 5 w 6"/>
                  <a:gd name="T77" fmla="*/ 2 h 2"/>
                  <a:gd name="T78" fmla="*/ 5 w 6"/>
                  <a:gd name="T79" fmla="*/ 2 h 2"/>
                  <a:gd name="T80" fmla="*/ 5 w 6"/>
                  <a:gd name="T81" fmla="*/ 2 h 2"/>
                  <a:gd name="T82" fmla="*/ 5 w 6"/>
                  <a:gd name="T83" fmla="*/ 2 h 2"/>
                  <a:gd name="T84" fmla="*/ 5 w 6"/>
                  <a:gd name="T85" fmla="*/ 2 h 2"/>
                  <a:gd name="T86" fmla="*/ 6 w 6"/>
                  <a:gd name="T87" fmla="*/ 1 h 2"/>
                  <a:gd name="T88" fmla="*/ 6 w 6"/>
                  <a:gd name="T89" fmla="*/ 1 h 2"/>
                  <a:gd name="T90" fmla="*/ 6 w 6"/>
                  <a:gd name="T91" fmla="*/ 1 h 2"/>
                  <a:gd name="T92" fmla="*/ 6 w 6"/>
                  <a:gd name="T93" fmla="*/ 2 h 2"/>
                  <a:gd name="T94" fmla="*/ 6 w 6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42" name="Freeform 81"/>
              <p:cNvSpPr>
                <a:spLocks/>
              </p:cNvSpPr>
              <p:nvPr/>
            </p:nvSpPr>
            <p:spPr bwMode="auto">
              <a:xfrm>
                <a:off x="1513" y="4083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0 w 5"/>
                  <a:gd name="T5" fmla="*/ 2 h 2"/>
                  <a:gd name="T6" fmla="*/ 1 w 5"/>
                  <a:gd name="T7" fmla="*/ 2 h 2"/>
                  <a:gd name="T8" fmla="*/ 1 w 5"/>
                  <a:gd name="T9" fmla="*/ 1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2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2 h 2"/>
                  <a:gd name="T60" fmla="*/ 3 w 5"/>
                  <a:gd name="T61" fmla="*/ 2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43" name="Freeform 82"/>
              <p:cNvSpPr>
                <a:spLocks/>
              </p:cNvSpPr>
              <p:nvPr/>
            </p:nvSpPr>
            <p:spPr bwMode="auto">
              <a:xfrm>
                <a:off x="1518" y="4084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1 w 6"/>
                  <a:gd name="T5" fmla="*/ 0 h 1"/>
                  <a:gd name="T6" fmla="*/ 1 w 6"/>
                  <a:gd name="T7" fmla="*/ 0 h 1"/>
                  <a:gd name="T8" fmla="*/ 1 w 6"/>
                  <a:gd name="T9" fmla="*/ 0 h 1"/>
                  <a:gd name="T10" fmla="*/ 1 w 6"/>
                  <a:gd name="T11" fmla="*/ 0 h 1"/>
                  <a:gd name="T12" fmla="*/ 1 w 6"/>
                  <a:gd name="T13" fmla="*/ 0 h 1"/>
                  <a:gd name="T14" fmla="*/ 1 w 6"/>
                  <a:gd name="T15" fmla="*/ 0 h 1"/>
                  <a:gd name="T16" fmla="*/ 1 w 6"/>
                  <a:gd name="T17" fmla="*/ 0 h 1"/>
                  <a:gd name="T18" fmla="*/ 1 w 6"/>
                  <a:gd name="T19" fmla="*/ 0 h 1"/>
                  <a:gd name="T20" fmla="*/ 2 w 6"/>
                  <a:gd name="T21" fmla="*/ 1 h 1"/>
                  <a:gd name="T22" fmla="*/ 2 w 6"/>
                  <a:gd name="T23" fmla="*/ 0 h 1"/>
                  <a:gd name="T24" fmla="*/ 2 w 6"/>
                  <a:gd name="T25" fmla="*/ 0 h 1"/>
                  <a:gd name="T26" fmla="*/ 2 w 6"/>
                  <a:gd name="T27" fmla="*/ 0 h 1"/>
                  <a:gd name="T28" fmla="*/ 2 w 6"/>
                  <a:gd name="T29" fmla="*/ 0 h 1"/>
                  <a:gd name="T30" fmla="*/ 2 w 6"/>
                  <a:gd name="T31" fmla="*/ 1 h 1"/>
                  <a:gd name="T32" fmla="*/ 2 w 6"/>
                  <a:gd name="T33" fmla="*/ 1 h 1"/>
                  <a:gd name="T34" fmla="*/ 3 w 6"/>
                  <a:gd name="T35" fmla="*/ 0 h 1"/>
                  <a:gd name="T36" fmla="*/ 3 w 6"/>
                  <a:gd name="T37" fmla="*/ 0 h 1"/>
                  <a:gd name="T38" fmla="*/ 3 w 6"/>
                  <a:gd name="T39" fmla="*/ 0 h 1"/>
                  <a:gd name="T40" fmla="*/ 3 w 6"/>
                  <a:gd name="T41" fmla="*/ 0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1 h 1"/>
                  <a:gd name="T50" fmla="*/ 3 w 6"/>
                  <a:gd name="T51" fmla="*/ 1 h 1"/>
                  <a:gd name="T52" fmla="*/ 3 w 6"/>
                  <a:gd name="T53" fmla="*/ 1 h 1"/>
                  <a:gd name="T54" fmla="*/ 4 w 6"/>
                  <a:gd name="T55" fmla="*/ 0 h 1"/>
                  <a:gd name="T56" fmla="*/ 4 w 6"/>
                  <a:gd name="T57" fmla="*/ 0 h 1"/>
                  <a:gd name="T58" fmla="*/ 4 w 6"/>
                  <a:gd name="T59" fmla="*/ 0 h 1"/>
                  <a:gd name="T60" fmla="*/ 4 w 6"/>
                  <a:gd name="T61" fmla="*/ 0 h 1"/>
                  <a:gd name="T62" fmla="*/ 4 w 6"/>
                  <a:gd name="T63" fmla="*/ 0 h 1"/>
                  <a:gd name="T64" fmla="*/ 4 w 6"/>
                  <a:gd name="T65" fmla="*/ 0 h 1"/>
                  <a:gd name="T66" fmla="*/ 4 w 6"/>
                  <a:gd name="T67" fmla="*/ 0 h 1"/>
                  <a:gd name="T68" fmla="*/ 4 w 6"/>
                  <a:gd name="T69" fmla="*/ 0 h 1"/>
                  <a:gd name="T70" fmla="*/ 4 w 6"/>
                  <a:gd name="T71" fmla="*/ 0 h 1"/>
                  <a:gd name="T72" fmla="*/ 4 w 6"/>
                  <a:gd name="T73" fmla="*/ 1 h 1"/>
                  <a:gd name="T74" fmla="*/ 5 w 6"/>
                  <a:gd name="T75" fmla="*/ 0 h 1"/>
                  <a:gd name="T76" fmla="*/ 5 w 6"/>
                  <a:gd name="T77" fmla="*/ 0 h 1"/>
                  <a:gd name="T78" fmla="*/ 5 w 6"/>
                  <a:gd name="T79" fmla="*/ 0 h 1"/>
                  <a:gd name="T80" fmla="*/ 5 w 6"/>
                  <a:gd name="T81" fmla="*/ 0 h 1"/>
                  <a:gd name="T82" fmla="*/ 5 w 6"/>
                  <a:gd name="T83" fmla="*/ 1 h 1"/>
                  <a:gd name="T84" fmla="*/ 5 w 6"/>
                  <a:gd name="T85" fmla="*/ 1 h 1"/>
                  <a:gd name="T86" fmla="*/ 5 w 6"/>
                  <a:gd name="T87" fmla="*/ 0 h 1"/>
                  <a:gd name="T88" fmla="*/ 5 w 6"/>
                  <a:gd name="T89" fmla="*/ 0 h 1"/>
                  <a:gd name="T90" fmla="*/ 6 w 6"/>
                  <a:gd name="T91" fmla="*/ 1 h 1"/>
                  <a:gd name="T92" fmla="*/ 6 w 6"/>
                  <a:gd name="T93" fmla="*/ 1 h 1"/>
                  <a:gd name="T94" fmla="*/ 6 w 6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44" name="Freeform 83"/>
              <p:cNvSpPr>
                <a:spLocks/>
              </p:cNvSpPr>
              <p:nvPr/>
            </p:nvSpPr>
            <p:spPr bwMode="auto">
              <a:xfrm>
                <a:off x="1524" y="4084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0 h 1"/>
                  <a:gd name="T10" fmla="*/ 0 w 5"/>
                  <a:gd name="T11" fmla="*/ 0 h 1"/>
                  <a:gd name="T12" fmla="*/ 0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1 w 5"/>
                  <a:gd name="T29" fmla="*/ 0 h 1"/>
                  <a:gd name="T30" fmla="*/ 1 w 5"/>
                  <a:gd name="T31" fmla="*/ 0 h 1"/>
                  <a:gd name="T32" fmla="*/ 2 w 5"/>
                  <a:gd name="T33" fmla="*/ 0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0 h 1"/>
                  <a:gd name="T42" fmla="*/ 2 w 5"/>
                  <a:gd name="T43" fmla="*/ 0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4 w 5"/>
                  <a:gd name="T63" fmla="*/ 0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0 h 1"/>
                  <a:gd name="T84" fmla="*/ 5 w 5"/>
                  <a:gd name="T85" fmla="*/ 1 h 1"/>
                  <a:gd name="T86" fmla="*/ 5 w 5"/>
                  <a:gd name="T87" fmla="*/ 1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45" name="Freeform 84"/>
              <p:cNvSpPr>
                <a:spLocks/>
              </p:cNvSpPr>
              <p:nvPr/>
            </p:nvSpPr>
            <p:spPr bwMode="auto">
              <a:xfrm>
                <a:off x="1529" y="4084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0 w 6"/>
                  <a:gd name="T5" fmla="*/ 1 h 1"/>
                  <a:gd name="T6" fmla="*/ 0 w 6"/>
                  <a:gd name="T7" fmla="*/ 0 h 1"/>
                  <a:gd name="T8" fmla="*/ 0 w 6"/>
                  <a:gd name="T9" fmla="*/ 0 h 1"/>
                  <a:gd name="T10" fmla="*/ 1 w 6"/>
                  <a:gd name="T11" fmla="*/ 0 h 1"/>
                  <a:gd name="T12" fmla="*/ 1 w 6"/>
                  <a:gd name="T13" fmla="*/ 0 h 1"/>
                  <a:gd name="T14" fmla="*/ 1 w 6"/>
                  <a:gd name="T15" fmla="*/ 0 h 1"/>
                  <a:gd name="T16" fmla="*/ 1 w 6"/>
                  <a:gd name="T17" fmla="*/ 0 h 1"/>
                  <a:gd name="T18" fmla="*/ 1 w 6"/>
                  <a:gd name="T19" fmla="*/ 0 h 1"/>
                  <a:gd name="T20" fmla="*/ 1 w 6"/>
                  <a:gd name="T21" fmla="*/ 0 h 1"/>
                  <a:gd name="T22" fmla="*/ 2 w 6"/>
                  <a:gd name="T23" fmla="*/ 0 h 1"/>
                  <a:gd name="T24" fmla="*/ 2 w 6"/>
                  <a:gd name="T25" fmla="*/ 0 h 1"/>
                  <a:gd name="T26" fmla="*/ 2 w 6"/>
                  <a:gd name="T27" fmla="*/ 0 h 1"/>
                  <a:gd name="T28" fmla="*/ 2 w 6"/>
                  <a:gd name="T29" fmla="*/ 0 h 1"/>
                  <a:gd name="T30" fmla="*/ 2 w 6"/>
                  <a:gd name="T31" fmla="*/ 1 h 1"/>
                  <a:gd name="T32" fmla="*/ 2 w 6"/>
                  <a:gd name="T33" fmla="*/ 1 h 1"/>
                  <a:gd name="T34" fmla="*/ 2 w 6"/>
                  <a:gd name="T35" fmla="*/ 1 h 1"/>
                  <a:gd name="T36" fmla="*/ 2 w 6"/>
                  <a:gd name="T37" fmla="*/ 0 h 1"/>
                  <a:gd name="T38" fmla="*/ 2 w 6"/>
                  <a:gd name="T39" fmla="*/ 0 h 1"/>
                  <a:gd name="T40" fmla="*/ 2 w 6"/>
                  <a:gd name="T41" fmla="*/ 0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0 h 1"/>
                  <a:gd name="T50" fmla="*/ 3 w 6"/>
                  <a:gd name="T51" fmla="*/ 0 h 1"/>
                  <a:gd name="T52" fmla="*/ 3 w 6"/>
                  <a:gd name="T53" fmla="*/ 1 h 1"/>
                  <a:gd name="T54" fmla="*/ 4 w 6"/>
                  <a:gd name="T55" fmla="*/ 0 h 1"/>
                  <a:gd name="T56" fmla="*/ 4 w 6"/>
                  <a:gd name="T57" fmla="*/ 0 h 1"/>
                  <a:gd name="T58" fmla="*/ 4 w 6"/>
                  <a:gd name="T59" fmla="*/ 0 h 1"/>
                  <a:gd name="T60" fmla="*/ 4 w 6"/>
                  <a:gd name="T61" fmla="*/ 0 h 1"/>
                  <a:gd name="T62" fmla="*/ 4 w 6"/>
                  <a:gd name="T63" fmla="*/ 0 h 1"/>
                  <a:gd name="T64" fmla="*/ 4 w 6"/>
                  <a:gd name="T65" fmla="*/ 0 h 1"/>
                  <a:gd name="T66" fmla="*/ 5 w 6"/>
                  <a:gd name="T67" fmla="*/ 1 h 1"/>
                  <a:gd name="T68" fmla="*/ 5 w 6"/>
                  <a:gd name="T69" fmla="*/ 1 h 1"/>
                  <a:gd name="T70" fmla="*/ 5 w 6"/>
                  <a:gd name="T71" fmla="*/ 1 h 1"/>
                  <a:gd name="T72" fmla="*/ 5 w 6"/>
                  <a:gd name="T73" fmla="*/ 1 h 1"/>
                  <a:gd name="T74" fmla="*/ 5 w 6"/>
                  <a:gd name="T75" fmla="*/ 1 h 1"/>
                  <a:gd name="T76" fmla="*/ 5 w 6"/>
                  <a:gd name="T77" fmla="*/ 0 h 1"/>
                  <a:gd name="T78" fmla="*/ 5 w 6"/>
                  <a:gd name="T79" fmla="*/ 0 h 1"/>
                  <a:gd name="T80" fmla="*/ 5 w 6"/>
                  <a:gd name="T81" fmla="*/ 1 h 1"/>
                  <a:gd name="T82" fmla="*/ 5 w 6"/>
                  <a:gd name="T83" fmla="*/ 0 h 1"/>
                  <a:gd name="T84" fmla="*/ 6 w 6"/>
                  <a:gd name="T85" fmla="*/ 0 h 1"/>
                  <a:gd name="T86" fmla="*/ 6 w 6"/>
                  <a:gd name="T87" fmla="*/ 0 h 1"/>
                  <a:gd name="T88" fmla="*/ 6 w 6"/>
                  <a:gd name="T89" fmla="*/ 0 h 1"/>
                  <a:gd name="T90" fmla="*/ 6 w 6"/>
                  <a:gd name="T91" fmla="*/ 0 h 1"/>
                  <a:gd name="T92" fmla="*/ 6 w 6"/>
                  <a:gd name="T93" fmla="*/ 0 h 1"/>
                  <a:gd name="T94" fmla="*/ 6 w 6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46" name="Freeform 85"/>
              <p:cNvSpPr>
                <a:spLocks/>
              </p:cNvSpPr>
              <p:nvPr/>
            </p:nvSpPr>
            <p:spPr bwMode="auto">
              <a:xfrm>
                <a:off x="1535" y="4083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0 w 5"/>
                  <a:gd name="T5" fmla="*/ 2 h 2"/>
                  <a:gd name="T6" fmla="*/ 0 w 5"/>
                  <a:gd name="T7" fmla="*/ 2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2 h 2"/>
                  <a:gd name="T40" fmla="*/ 2 w 5"/>
                  <a:gd name="T41" fmla="*/ 2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0 h 2"/>
                  <a:gd name="T52" fmla="*/ 3 w 5"/>
                  <a:gd name="T53" fmla="*/ 0 h 2"/>
                  <a:gd name="T54" fmla="*/ 3 w 5"/>
                  <a:gd name="T55" fmla="*/ 0 h 2"/>
                  <a:gd name="T56" fmla="*/ 3 w 5"/>
                  <a:gd name="T57" fmla="*/ 0 h 2"/>
                  <a:gd name="T58" fmla="*/ 4 w 5"/>
                  <a:gd name="T59" fmla="*/ 1 h 2"/>
                  <a:gd name="T60" fmla="*/ 4 w 5"/>
                  <a:gd name="T61" fmla="*/ 1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2 h 2"/>
                  <a:gd name="T68" fmla="*/ 4 w 5"/>
                  <a:gd name="T69" fmla="*/ 2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0 h 2"/>
                  <a:gd name="T96" fmla="*/ 5 w 5"/>
                  <a:gd name="T9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47" name="Freeform 86"/>
              <p:cNvSpPr>
                <a:spLocks/>
              </p:cNvSpPr>
              <p:nvPr/>
            </p:nvSpPr>
            <p:spPr bwMode="auto">
              <a:xfrm>
                <a:off x="1540" y="4083"/>
                <a:ext cx="6" cy="2"/>
              </a:xfrm>
              <a:custGeom>
                <a:avLst/>
                <a:gdLst>
                  <a:gd name="T0" fmla="*/ 1 w 6"/>
                  <a:gd name="T1" fmla="*/ 1 h 2"/>
                  <a:gd name="T2" fmla="*/ 1 w 6"/>
                  <a:gd name="T3" fmla="*/ 1 h 2"/>
                  <a:gd name="T4" fmla="*/ 1 w 6"/>
                  <a:gd name="T5" fmla="*/ 1 h 2"/>
                  <a:gd name="T6" fmla="*/ 1 w 6"/>
                  <a:gd name="T7" fmla="*/ 1 h 2"/>
                  <a:gd name="T8" fmla="*/ 1 w 6"/>
                  <a:gd name="T9" fmla="*/ 1 h 2"/>
                  <a:gd name="T10" fmla="*/ 1 w 6"/>
                  <a:gd name="T11" fmla="*/ 1 h 2"/>
                  <a:gd name="T12" fmla="*/ 1 w 6"/>
                  <a:gd name="T13" fmla="*/ 1 h 2"/>
                  <a:gd name="T14" fmla="*/ 1 w 6"/>
                  <a:gd name="T15" fmla="*/ 1 h 2"/>
                  <a:gd name="T16" fmla="*/ 1 w 6"/>
                  <a:gd name="T17" fmla="*/ 1 h 2"/>
                  <a:gd name="T18" fmla="*/ 2 w 6"/>
                  <a:gd name="T19" fmla="*/ 1 h 2"/>
                  <a:gd name="T20" fmla="*/ 2 w 6"/>
                  <a:gd name="T21" fmla="*/ 1 h 2"/>
                  <a:gd name="T22" fmla="*/ 2 w 6"/>
                  <a:gd name="T23" fmla="*/ 1 h 2"/>
                  <a:gd name="T24" fmla="*/ 2 w 6"/>
                  <a:gd name="T25" fmla="*/ 1 h 2"/>
                  <a:gd name="T26" fmla="*/ 2 w 6"/>
                  <a:gd name="T27" fmla="*/ 1 h 2"/>
                  <a:gd name="T28" fmla="*/ 2 w 6"/>
                  <a:gd name="T29" fmla="*/ 1 h 2"/>
                  <a:gd name="T30" fmla="*/ 2 w 6"/>
                  <a:gd name="T31" fmla="*/ 1 h 2"/>
                  <a:gd name="T32" fmla="*/ 2 w 6"/>
                  <a:gd name="T33" fmla="*/ 1 h 2"/>
                  <a:gd name="T34" fmla="*/ 3 w 6"/>
                  <a:gd name="T35" fmla="*/ 2 h 2"/>
                  <a:gd name="T36" fmla="*/ 3 w 6"/>
                  <a:gd name="T37" fmla="*/ 2 h 2"/>
                  <a:gd name="T38" fmla="*/ 3 w 6"/>
                  <a:gd name="T39" fmla="*/ 1 h 2"/>
                  <a:gd name="T40" fmla="*/ 3 w 6"/>
                  <a:gd name="T41" fmla="*/ 1 h 2"/>
                  <a:gd name="T42" fmla="*/ 3 w 6"/>
                  <a:gd name="T43" fmla="*/ 1 h 2"/>
                  <a:gd name="T44" fmla="*/ 3 w 6"/>
                  <a:gd name="T45" fmla="*/ 1 h 2"/>
                  <a:gd name="T46" fmla="*/ 3 w 6"/>
                  <a:gd name="T47" fmla="*/ 1 h 2"/>
                  <a:gd name="T48" fmla="*/ 3 w 6"/>
                  <a:gd name="T49" fmla="*/ 1 h 2"/>
                  <a:gd name="T50" fmla="*/ 4 w 6"/>
                  <a:gd name="T51" fmla="*/ 1 h 2"/>
                  <a:gd name="T52" fmla="*/ 4 w 6"/>
                  <a:gd name="T53" fmla="*/ 1 h 2"/>
                  <a:gd name="T54" fmla="*/ 4 w 6"/>
                  <a:gd name="T55" fmla="*/ 1 h 2"/>
                  <a:gd name="T56" fmla="*/ 4 w 6"/>
                  <a:gd name="T57" fmla="*/ 2 h 2"/>
                  <a:gd name="T58" fmla="*/ 4 w 6"/>
                  <a:gd name="T59" fmla="*/ 2 h 2"/>
                  <a:gd name="T60" fmla="*/ 4 w 6"/>
                  <a:gd name="T61" fmla="*/ 2 h 2"/>
                  <a:gd name="T62" fmla="*/ 4 w 6"/>
                  <a:gd name="T63" fmla="*/ 1 h 2"/>
                  <a:gd name="T64" fmla="*/ 5 w 6"/>
                  <a:gd name="T65" fmla="*/ 1 h 2"/>
                  <a:gd name="T66" fmla="*/ 5 w 6"/>
                  <a:gd name="T67" fmla="*/ 1 h 2"/>
                  <a:gd name="T68" fmla="*/ 5 w 6"/>
                  <a:gd name="T69" fmla="*/ 1 h 2"/>
                  <a:gd name="T70" fmla="*/ 5 w 6"/>
                  <a:gd name="T71" fmla="*/ 1 h 2"/>
                  <a:gd name="T72" fmla="*/ 5 w 6"/>
                  <a:gd name="T73" fmla="*/ 2 h 2"/>
                  <a:gd name="T74" fmla="*/ 5 w 6"/>
                  <a:gd name="T75" fmla="*/ 2 h 2"/>
                  <a:gd name="T76" fmla="*/ 5 w 6"/>
                  <a:gd name="T77" fmla="*/ 1 h 2"/>
                  <a:gd name="T78" fmla="*/ 5 w 6"/>
                  <a:gd name="T79" fmla="*/ 1 h 2"/>
                  <a:gd name="T80" fmla="*/ 5 w 6"/>
                  <a:gd name="T81" fmla="*/ 1 h 2"/>
                  <a:gd name="T82" fmla="*/ 5 w 6"/>
                  <a:gd name="T83" fmla="*/ 1 h 2"/>
                  <a:gd name="T84" fmla="*/ 5 w 6"/>
                  <a:gd name="T85" fmla="*/ 1 h 2"/>
                  <a:gd name="T86" fmla="*/ 5 w 6"/>
                  <a:gd name="T87" fmla="*/ 1 h 2"/>
                  <a:gd name="T88" fmla="*/ 6 w 6"/>
                  <a:gd name="T89" fmla="*/ 1 h 2"/>
                  <a:gd name="T90" fmla="*/ 6 w 6"/>
                  <a:gd name="T91" fmla="*/ 1 h 2"/>
                  <a:gd name="T92" fmla="*/ 6 w 6"/>
                  <a:gd name="T93" fmla="*/ 1 h 2"/>
                  <a:gd name="T94" fmla="*/ 6 w 6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48" name="Freeform 87"/>
              <p:cNvSpPr>
                <a:spLocks/>
              </p:cNvSpPr>
              <p:nvPr/>
            </p:nvSpPr>
            <p:spPr bwMode="auto">
              <a:xfrm>
                <a:off x="1546" y="4083"/>
                <a:ext cx="6" cy="2"/>
              </a:xfrm>
              <a:custGeom>
                <a:avLst/>
                <a:gdLst>
                  <a:gd name="T0" fmla="*/ 0 w 6"/>
                  <a:gd name="T1" fmla="*/ 1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1 h 2"/>
                  <a:gd name="T8" fmla="*/ 0 w 6"/>
                  <a:gd name="T9" fmla="*/ 1 h 2"/>
                  <a:gd name="T10" fmla="*/ 1 w 6"/>
                  <a:gd name="T11" fmla="*/ 1 h 2"/>
                  <a:gd name="T12" fmla="*/ 1 w 6"/>
                  <a:gd name="T13" fmla="*/ 1 h 2"/>
                  <a:gd name="T14" fmla="*/ 1 w 6"/>
                  <a:gd name="T15" fmla="*/ 1 h 2"/>
                  <a:gd name="T16" fmla="*/ 1 w 6"/>
                  <a:gd name="T17" fmla="*/ 1 h 2"/>
                  <a:gd name="T18" fmla="*/ 1 w 6"/>
                  <a:gd name="T19" fmla="*/ 1 h 2"/>
                  <a:gd name="T20" fmla="*/ 1 w 6"/>
                  <a:gd name="T21" fmla="*/ 1 h 2"/>
                  <a:gd name="T22" fmla="*/ 1 w 6"/>
                  <a:gd name="T23" fmla="*/ 1 h 2"/>
                  <a:gd name="T24" fmla="*/ 2 w 6"/>
                  <a:gd name="T25" fmla="*/ 1 h 2"/>
                  <a:gd name="T26" fmla="*/ 2 w 6"/>
                  <a:gd name="T27" fmla="*/ 1 h 2"/>
                  <a:gd name="T28" fmla="*/ 2 w 6"/>
                  <a:gd name="T29" fmla="*/ 2 h 2"/>
                  <a:gd name="T30" fmla="*/ 2 w 6"/>
                  <a:gd name="T31" fmla="*/ 2 h 2"/>
                  <a:gd name="T32" fmla="*/ 2 w 6"/>
                  <a:gd name="T33" fmla="*/ 2 h 2"/>
                  <a:gd name="T34" fmla="*/ 2 w 6"/>
                  <a:gd name="T35" fmla="*/ 1 h 2"/>
                  <a:gd name="T36" fmla="*/ 2 w 6"/>
                  <a:gd name="T37" fmla="*/ 1 h 2"/>
                  <a:gd name="T38" fmla="*/ 2 w 6"/>
                  <a:gd name="T39" fmla="*/ 1 h 2"/>
                  <a:gd name="T40" fmla="*/ 2 w 6"/>
                  <a:gd name="T41" fmla="*/ 1 h 2"/>
                  <a:gd name="T42" fmla="*/ 2 w 6"/>
                  <a:gd name="T43" fmla="*/ 1 h 2"/>
                  <a:gd name="T44" fmla="*/ 3 w 6"/>
                  <a:gd name="T45" fmla="*/ 1 h 2"/>
                  <a:gd name="T46" fmla="*/ 3 w 6"/>
                  <a:gd name="T47" fmla="*/ 1 h 2"/>
                  <a:gd name="T48" fmla="*/ 3 w 6"/>
                  <a:gd name="T49" fmla="*/ 1 h 2"/>
                  <a:gd name="T50" fmla="*/ 3 w 6"/>
                  <a:gd name="T51" fmla="*/ 1 h 2"/>
                  <a:gd name="T52" fmla="*/ 3 w 6"/>
                  <a:gd name="T53" fmla="*/ 1 h 2"/>
                  <a:gd name="T54" fmla="*/ 3 w 6"/>
                  <a:gd name="T55" fmla="*/ 1 h 2"/>
                  <a:gd name="T56" fmla="*/ 3 w 6"/>
                  <a:gd name="T57" fmla="*/ 1 h 2"/>
                  <a:gd name="T58" fmla="*/ 3 w 6"/>
                  <a:gd name="T59" fmla="*/ 1 h 2"/>
                  <a:gd name="T60" fmla="*/ 3 w 6"/>
                  <a:gd name="T61" fmla="*/ 1 h 2"/>
                  <a:gd name="T62" fmla="*/ 4 w 6"/>
                  <a:gd name="T63" fmla="*/ 1 h 2"/>
                  <a:gd name="T64" fmla="*/ 4 w 6"/>
                  <a:gd name="T65" fmla="*/ 1 h 2"/>
                  <a:gd name="T66" fmla="*/ 4 w 6"/>
                  <a:gd name="T67" fmla="*/ 1 h 2"/>
                  <a:gd name="T68" fmla="*/ 4 w 6"/>
                  <a:gd name="T69" fmla="*/ 1 h 2"/>
                  <a:gd name="T70" fmla="*/ 4 w 6"/>
                  <a:gd name="T71" fmla="*/ 1 h 2"/>
                  <a:gd name="T72" fmla="*/ 4 w 6"/>
                  <a:gd name="T73" fmla="*/ 1 h 2"/>
                  <a:gd name="T74" fmla="*/ 4 w 6"/>
                  <a:gd name="T75" fmla="*/ 1 h 2"/>
                  <a:gd name="T76" fmla="*/ 5 w 6"/>
                  <a:gd name="T77" fmla="*/ 1 h 2"/>
                  <a:gd name="T78" fmla="*/ 5 w 6"/>
                  <a:gd name="T79" fmla="*/ 1 h 2"/>
                  <a:gd name="T80" fmla="*/ 5 w 6"/>
                  <a:gd name="T81" fmla="*/ 1 h 2"/>
                  <a:gd name="T82" fmla="*/ 5 w 6"/>
                  <a:gd name="T83" fmla="*/ 1 h 2"/>
                  <a:gd name="T84" fmla="*/ 5 w 6"/>
                  <a:gd name="T85" fmla="*/ 1 h 2"/>
                  <a:gd name="T86" fmla="*/ 5 w 6"/>
                  <a:gd name="T87" fmla="*/ 1 h 2"/>
                  <a:gd name="T88" fmla="*/ 5 w 6"/>
                  <a:gd name="T89" fmla="*/ 1 h 2"/>
                  <a:gd name="T90" fmla="*/ 5 w 6"/>
                  <a:gd name="T91" fmla="*/ 1 h 2"/>
                  <a:gd name="T92" fmla="*/ 5 w 6"/>
                  <a:gd name="T93" fmla="*/ 1 h 2"/>
                  <a:gd name="T94" fmla="*/ 6 w 6"/>
                  <a:gd name="T95" fmla="*/ 1 h 2"/>
                  <a:gd name="T96" fmla="*/ 6 w 6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49" name="Freeform 88"/>
              <p:cNvSpPr>
                <a:spLocks/>
              </p:cNvSpPr>
              <p:nvPr/>
            </p:nvSpPr>
            <p:spPr bwMode="auto">
              <a:xfrm>
                <a:off x="1552" y="4083"/>
                <a:ext cx="6" cy="1"/>
              </a:xfrm>
              <a:custGeom>
                <a:avLst/>
                <a:gdLst>
                  <a:gd name="T0" fmla="*/ 0 w 6"/>
                  <a:gd name="T1" fmla="*/ 1 h 1"/>
                  <a:gd name="T2" fmla="*/ 0 w 6"/>
                  <a:gd name="T3" fmla="*/ 1 h 1"/>
                  <a:gd name="T4" fmla="*/ 0 w 6"/>
                  <a:gd name="T5" fmla="*/ 1 h 1"/>
                  <a:gd name="T6" fmla="*/ 0 w 6"/>
                  <a:gd name="T7" fmla="*/ 1 h 1"/>
                  <a:gd name="T8" fmla="*/ 0 w 6"/>
                  <a:gd name="T9" fmla="*/ 1 h 1"/>
                  <a:gd name="T10" fmla="*/ 0 w 6"/>
                  <a:gd name="T11" fmla="*/ 1 h 1"/>
                  <a:gd name="T12" fmla="*/ 0 w 6"/>
                  <a:gd name="T13" fmla="*/ 1 h 1"/>
                  <a:gd name="T14" fmla="*/ 1 w 6"/>
                  <a:gd name="T15" fmla="*/ 1 h 1"/>
                  <a:gd name="T16" fmla="*/ 1 w 6"/>
                  <a:gd name="T17" fmla="*/ 1 h 1"/>
                  <a:gd name="T18" fmla="*/ 1 w 6"/>
                  <a:gd name="T19" fmla="*/ 1 h 1"/>
                  <a:gd name="T20" fmla="*/ 1 w 6"/>
                  <a:gd name="T21" fmla="*/ 1 h 1"/>
                  <a:gd name="T22" fmla="*/ 1 w 6"/>
                  <a:gd name="T23" fmla="*/ 0 h 1"/>
                  <a:gd name="T24" fmla="*/ 1 w 6"/>
                  <a:gd name="T25" fmla="*/ 0 h 1"/>
                  <a:gd name="T26" fmla="*/ 1 w 6"/>
                  <a:gd name="T27" fmla="*/ 1 h 1"/>
                  <a:gd name="T28" fmla="*/ 1 w 6"/>
                  <a:gd name="T29" fmla="*/ 1 h 1"/>
                  <a:gd name="T30" fmla="*/ 2 w 6"/>
                  <a:gd name="T31" fmla="*/ 1 h 1"/>
                  <a:gd name="T32" fmla="*/ 2 w 6"/>
                  <a:gd name="T33" fmla="*/ 1 h 1"/>
                  <a:gd name="T34" fmla="*/ 2 w 6"/>
                  <a:gd name="T35" fmla="*/ 1 h 1"/>
                  <a:gd name="T36" fmla="*/ 2 w 6"/>
                  <a:gd name="T37" fmla="*/ 1 h 1"/>
                  <a:gd name="T38" fmla="*/ 2 w 6"/>
                  <a:gd name="T39" fmla="*/ 1 h 1"/>
                  <a:gd name="T40" fmla="*/ 3 w 6"/>
                  <a:gd name="T41" fmla="*/ 1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1 h 1"/>
                  <a:gd name="T48" fmla="*/ 3 w 6"/>
                  <a:gd name="T49" fmla="*/ 1 h 1"/>
                  <a:gd name="T50" fmla="*/ 3 w 6"/>
                  <a:gd name="T51" fmla="*/ 1 h 1"/>
                  <a:gd name="T52" fmla="*/ 3 w 6"/>
                  <a:gd name="T53" fmla="*/ 1 h 1"/>
                  <a:gd name="T54" fmla="*/ 3 w 6"/>
                  <a:gd name="T55" fmla="*/ 1 h 1"/>
                  <a:gd name="T56" fmla="*/ 3 w 6"/>
                  <a:gd name="T57" fmla="*/ 1 h 1"/>
                  <a:gd name="T58" fmla="*/ 3 w 6"/>
                  <a:gd name="T59" fmla="*/ 1 h 1"/>
                  <a:gd name="T60" fmla="*/ 3 w 6"/>
                  <a:gd name="T61" fmla="*/ 1 h 1"/>
                  <a:gd name="T62" fmla="*/ 4 w 6"/>
                  <a:gd name="T63" fmla="*/ 1 h 1"/>
                  <a:gd name="T64" fmla="*/ 4 w 6"/>
                  <a:gd name="T65" fmla="*/ 1 h 1"/>
                  <a:gd name="T66" fmla="*/ 4 w 6"/>
                  <a:gd name="T67" fmla="*/ 1 h 1"/>
                  <a:gd name="T68" fmla="*/ 4 w 6"/>
                  <a:gd name="T69" fmla="*/ 1 h 1"/>
                  <a:gd name="T70" fmla="*/ 4 w 6"/>
                  <a:gd name="T71" fmla="*/ 0 h 1"/>
                  <a:gd name="T72" fmla="*/ 4 w 6"/>
                  <a:gd name="T73" fmla="*/ 0 h 1"/>
                  <a:gd name="T74" fmla="*/ 4 w 6"/>
                  <a:gd name="T75" fmla="*/ 1 h 1"/>
                  <a:gd name="T76" fmla="*/ 4 w 6"/>
                  <a:gd name="T77" fmla="*/ 0 h 1"/>
                  <a:gd name="T78" fmla="*/ 5 w 6"/>
                  <a:gd name="T79" fmla="*/ 0 h 1"/>
                  <a:gd name="T80" fmla="*/ 5 w 6"/>
                  <a:gd name="T81" fmla="*/ 0 h 1"/>
                  <a:gd name="T82" fmla="*/ 5 w 6"/>
                  <a:gd name="T83" fmla="*/ 1 h 1"/>
                  <a:gd name="T84" fmla="*/ 5 w 6"/>
                  <a:gd name="T85" fmla="*/ 1 h 1"/>
                  <a:gd name="T86" fmla="*/ 5 w 6"/>
                  <a:gd name="T87" fmla="*/ 1 h 1"/>
                  <a:gd name="T88" fmla="*/ 5 w 6"/>
                  <a:gd name="T89" fmla="*/ 1 h 1"/>
                  <a:gd name="T90" fmla="*/ 5 w 6"/>
                  <a:gd name="T91" fmla="*/ 0 h 1"/>
                  <a:gd name="T92" fmla="*/ 5 w 6"/>
                  <a:gd name="T93" fmla="*/ 0 h 1"/>
                  <a:gd name="T94" fmla="*/ 6 w 6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50" name="Freeform 89"/>
              <p:cNvSpPr>
                <a:spLocks/>
              </p:cNvSpPr>
              <p:nvPr/>
            </p:nvSpPr>
            <p:spPr bwMode="auto">
              <a:xfrm>
                <a:off x="1558" y="4083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2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1 h 2"/>
                  <a:gd name="T12" fmla="*/ 0 w 5"/>
                  <a:gd name="T13" fmla="*/ 1 h 2"/>
                  <a:gd name="T14" fmla="*/ 0 w 5"/>
                  <a:gd name="T15" fmla="*/ 1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1 h 2"/>
                  <a:gd name="T32" fmla="*/ 1 w 5"/>
                  <a:gd name="T33" fmla="*/ 1 h 2"/>
                  <a:gd name="T34" fmla="*/ 1 w 5"/>
                  <a:gd name="T35" fmla="*/ 1 h 2"/>
                  <a:gd name="T36" fmla="*/ 1 w 5"/>
                  <a:gd name="T37" fmla="*/ 1 h 2"/>
                  <a:gd name="T38" fmla="*/ 1 w 5"/>
                  <a:gd name="T39" fmla="*/ 1 h 2"/>
                  <a:gd name="T40" fmla="*/ 2 w 5"/>
                  <a:gd name="T41" fmla="*/ 1 h 2"/>
                  <a:gd name="T42" fmla="*/ 2 w 5"/>
                  <a:gd name="T43" fmla="*/ 0 h 2"/>
                  <a:gd name="T44" fmla="*/ 2 w 5"/>
                  <a:gd name="T45" fmla="*/ 0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2 w 5"/>
                  <a:gd name="T53" fmla="*/ 1 h 2"/>
                  <a:gd name="T54" fmla="*/ 2 w 5"/>
                  <a:gd name="T55" fmla="*/ 1 h 2"/>
                  <a:gd name="T56" fmla="*/ 2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0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51" name="Freeform 90"/>
              <p:cNvSpPr>
                <a:spLocks/>
              </p:cNvSpPr>
              <p:nvPr/>
            </p:nvSpPr>
            <p:spPr bwMode="auto">
              <a:xfrm>
                <a:off x="1563" y="4083"/>
                <a:ext cx="6" cy="1"/>
              </a:xfrm>
              <a:custGeom>
                <a:avLst/>
                <a:gdLst>
                  <a:gd name="T0" fmla="*/ 0 w 6"/>
                  <a:gd name="T1" fmla="*/ 1 h 1"/>
                  <a:gd name="T2" fmla="*/ 0 w 6"/>
                  <a:gd name="T3" fmla="*/ 1 h 1"/>
                  <a:gd name="T4" fmla="*/ 0 w 6"/>
                  <a:gd name="T5" fmla="*/ 1 h 1"/>
                  <a:gd name="T6" fmla="*/ 0 w 6"/>
                  <a:gd name="T7" fmla="*/ 1 h 1"/>
                  <a:gd name="T8" fmla="*/ 0 w 6"/>
                  <a:gd name="T9" fmla="*/ 1 h 1"/>
                  <a:gd name="T10" fmla="*/ 1 w 6"/>
                  <a:gd name="T11" fmla="*/ 1 h 1"/>
                  <a:gd name="T12" fmla="*/ 1 w 6"/>
                  <a:gd name="T13" fmla="*/ 1 h 1"/>
                  <a:gd name="T14" fmla="*/ 1 w 6"/>
                  <a:gd name="T15" fmla="*/ 1 h 1"/>
                  <a:gd name="T16" fmla="*/ 1 w 6"/>
                  <a:gd name="T17" fmla="*/ 1 h 1"/>
                  <a:gd name="T18" fmla="*/ 1 w 6"/>
                  <a:gd name="T19" fmla="*/ 1 h 1"/>
                  <a:gd name="T20" fmla="*/ 1 w 6"/>
                  <a:gd name="T21" fmla="*/ 1 h 1"/>
                  <a:gd name="T22" fmla="*/ 2 w 6"/>
                  <a:gd name="T23" fmla="*/ 0 h 1"/>
                  <a:gd name="T24" fmla="*/ 2 w 6"/>
                  <a:gd name="T25" fmla="*/ 1 h 1"/>
                  <a:gd name="T26" fmla="*/ 2 w 6"/>
                  <a:gd name="T27" fmla="*/ 1 h 1"/>
                  <a:gd name="T28" fmla="*/ 2 w 6"/>
                  <a:gd name="T29" fmla="*/ 1 h 1"/>
                  <a:gd name="T30" fmla="*/ 2 w 6"/>
                  <a:gd name="T31" fmla="*/ 1 h 1"/>
                  <a:gd name="T32" fmla="*/ 2 w 6"/>
                  <a:gd name="T33" fmla="*/ 1 h 1"/>
                  <a:gd name="T34" fmla="*/ 2 w 6"/>
                  <a:gd name="T35" fmla="*/ 1 h 1"/>
                  <a:gd name="T36" fmla="*/ 2 w 6"/>
                  <a:gd name="T37" fmla="*/ 1 h 1"/>
                  <a:gd name="T38" fmla="*/ 2 w 6"/>
                  <a:gd name="T39" fmla="*/ 0 h 1"/>
                  <a:gd name="T40" fmla="*/ 3 w 6"/>
                  <a:gd name="T41" fmla="*/ 0 h 1"/>
                  <a:gd name="T42" fmla="*/ 3 w 6"/>
                  <a:gd name="T43" fmla="*/ 0 h 1"/>
                  <a:gd name="T44" fmla="*/ 3 w 6"/>
                  <a:gd name="T45" fmla="*/ 1 h 1"/>
                  <a:gd name="T46" fmla="*/ 3 w 6"/>
                  <a:gd name="T47" fmla="*/ 0 h 1"/>
                  <a:gd name="T48" fmla="*/ 3 w 6"/>
                  <a:gd name="T49" fmla="*/ 0 h 1"/>
                  <a:gd name="T50" fmla="*/ 3 w 6"/>
                  <a:gd name="T51" fmla="*/ 0 h 1"/>
                  <a:gd name="T52" fmla="*/ 3 w 6"/>
                  <a:gd name="T53" fmla="*/ 0 h 1"/>
                  <a:gd name="T54" fmla="*/ 3 w 6"/>
                  <a:gd name="T55" fmla="*/ 1 h 1"/>
                  <a:gd name="T56" fmla="*/ 3 w 6"/>
                  <a:gd name="T57" fmla="*/ 1 h 1"/>
                  <a:gd name="T58" fmla="*/ 4 w 6"/>
                  <a:gd name="T59" fmla="*/ 0 h 1"/>
                  <a:gd name="T60" fmla="*/ 4 w 6"/>
                  <a:gd name="T61" fmla="*/ 1 h 1"/>
                  <a:gd name="T62" fmla="*/ 4 w 6"/>
                  <a:gd name="T63" fmla="*/ 1 h 1"/>
                  <a:gd name="T64" fmla="*/ 4 w 6"/>
                  <a:gd name="T65" fmla="*/ 1 h 1"/>
                  <a:gd name="T66" fmla="*/ 4 w 6"/>
                  <a:gd name="T67" fmla="*/ 0 h 1"/>
                  <a:gd name="T68" fmla="*/ 4 w 6"/>
                  <a:gd name="T69" fmla="*/ 0 h 1"/>
                  <a:gd name="T70" fmla="*/ 5 w 6"/>
                  <a:gd name="T71" fmla="*/ 0 h 1"/>
                  <a:gd name="T72" fmla="*/ 5 w 6"/>
                  <a:gd name="T73" fmla="*/ 0 h 1"/>
                  <a:gd name="T74" fmla="*/ 5 w 6"/>
                  <a:gd name="T75" fmla="*/ 1 h 1"/>
                  <a:gd name="T76" fmla="*/ 5 w 6"/>
                  <a:gd name="T77" fmla="*/ 1 h 1"/>
                  <a:gd name="T78" fmla="*/ 5 w 6"/>
                  <a:gd name="T79" fmla="*/ 0 h 1"/>
                  <a:gd name="T80" fmla="*/ 5 w 6"/>
                  <a:gd name="T81" fmla="*/ 1 h 1"/>
                  <a:gd name="T82" fmla="*/ 5 w 6"/>
                  <a:gd name="T83" fmla="*/ 1 h 1"/>
                  <a:gd name="T84" fmla="*/ 5 w 6"/>
                  <a:gd name="T85" fmla="*/ 1 h 1"/>
                  <a:gd name="T86" fmla="*/ 5 w 6"/>
                  <a:gd name="T87" fmla="*/ 1 h 1"/>
                  <a:gd name="T88" fmla="*/ 5 w 6"/>
                  <a:gd name="T89" fmla="*/ 1 h 1"/>
                  <a:gd name="T90" fmla="*/ 5 w 6"/>
                  <a:gd name="T91" fmla="*/ 0 h 1"/>
                  <a:gd name="T92" fmla="*/ 6 w 6"/>
                  <a:gd name="T93" fmla="*/ 0 h 1"/>
                  <a:gd name="T94" fmla="*/ 6 w 6"/>
                  <a:gd name="T95" fmla="*/ 0 h 1"/>
                  <a:gd name="T96" fmla="*/ 6 w 6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52" name="Freeform 91"/>
              <p:cNvSpPr>
                <a:spLocks/>
              </p:cNvSpPr>
              <p:nvPr/>
            </p:nvSpPr>
            <p:spPr bwMode="auto">
              <a:xfrm>
                <a:off x="1569" y="4083"/>
                <a:ext cx="6" cy="1"/>
              </a:xfrm>
              <a:custGeom>
                <a:avLst/>
                <a:gdLst>
                  <a:gd name="T0" fmla="*/ 0 w 6"/>
                  <a:gd name="T1" fmla="*/ 1 h 1"/>
                  <a:gd name="T2" fmla="*/ 0 w 6"/>
                  <a:gd name="T3" fmla="*/ 1 h 1"/>
                  <a:gd name="T4" fmla="*/ 0 w 6"/>
                  <a:gd name="T5" fmla="*/ 0 h 1"/>
                  <a:gd name="T6" fmla="*/ 1 w 6"/>
                  <a:gd name="T7" fmla="*/ 0 h 1"/>
                  <a:gd name="T8" fmla="*/ 1 w 6"/>
                  <a:gd name="T9" fmla="*/ 0 h 1"/>
                  <a:gd name="T10" fmla="*/ 1 w 6"/>
                  <a:gd name="T11" fmla="*/ 0 h 1"/>
                  <a:gd name="T12" fmla="*/ 1 w 6"/>
                  <a:gd name="T13" fmla="*/ 0 h 1"/>
                  <a:gd name="T14" fmla="*/ 1 w 6"/>
                  <a:gd name="T15" fmla="*/ 1 h 1"/>
                  <a:gd name="T16" fmla="*/ 1 w 6"/>
                  <a:gd name="T17" fmla="*/ 1 h 1"/>
                  <a:gd name="T18" fmla="*/ 1 w 6"/>
                  <a:gd name="T19" fmla="*/ 1 h 1"/>
                  <a:gd name="T20" fmla="*/ 1 w 6"/>
                  <a:gd name="T21" fmla="*/ 1 h 1"/>
                  <a:gd name="T22" fmla="*/ 2 w 6"/>
                  <a:gd name="T23" fmla="*/ 1 h 1"/>
                  <a:gd name="T24" fmla="*/ 2 w 6"/>
                  <a:gd name="T25" fmla="*/ 1 h 1"/>
                  <a:gd name="T26" fmla="*/ 2 w 6"/>
                  <a:gd name="T27" fmla="*/ 0 h 1"/>
                  <a:gd name="T28" fmla="*/ 2 w 6"/>
                  <a:gd name="T29" fmla="*/ 1 h 1"/>
                  <a:gd name="T30" fmla="*/ 2 w 6"/>
                  <a:gd name="T31" fmla="*/ 1 h 1"/>
                  <a:gd name="T32" fmla="*/ 2 w 6"/>
                  <a:gd name="T33" fmla="*/ 0 h 1"/>
                  <a:gd name="T34" fmla="*/ 2 w 6"/>
                  <a:gd name="T35" fmla="*/ 0 h 1"/>
                  <a:gd name="T36" fmla="*/ 2 w 6"/>
                  <a:gd name="T37" fmla="*/ 0 h 1"/>
                  <a:gd name="T38" fmla="*/ 3 w 6"/>
                  <a:gd name="T39" fmla="*/ 0 h 1"/>
                  <a:gd name="T40" fmla="*/ 3 w 6"/>
                  <a:gd name="T41" fmla="*/ 0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0 h 1"/>
                  <a:gd name="T50" fmla="*/ 3 w 6"/>
                  <a:gd name="T51" fmla="*/ 0 h 1"/>
                  <a:gd name="T52" fmla="*/ 3 w 6"/>
                  <a:gd name="T53" fmla="*/ 0 h 1"/>
                  <a:gd name="T54" fmla="*/ 3 w 6"/>
                  <a:gd name="T55" fmla="*/ 0 h 1"/>
                  <a:gd name="T56" fmla="*/ 4 w 6"/>
                  <a:gd name="T57" fmla="*/ 0 h 1"/>
                  <a:gd name="T58" fmla="*/ 4 w 6"/>
                  <a:gd name="T59" fmla="*/ 0 h 1"/>
                  <a:gd name="T60" fmla="*/ 4 w 6"/>
                  <a:gd name="T61" fmla="*/ 0 h 1"/>
                  <a:gd name="T62" fmla="*/ 4 w 6"/>
                  <a:gd name="T63" fmla="*/ 0 h 1"/>
                  <a:gd name="T64" fmla="*/ 4 w 6"/>
                  <a:gd name="T65" fmla="*/ 0 h 1"/>
                  <a:gd name="T66" fmla="*/ 4 w 6"/>
                  <a:gd name="T67" fmla="*/ 1 h 1"/>
                  <a:gd name="T68" fmla="*/ 4 w 6"/>
                  <a:gd name="T69" fmla="*/ 1 h 1"/>
                  <a:gd name="T70" fmla="*/ 4 w 6"/>
                  <a:gd name="T71" fmla="*/ 1 h 1"/>
                  <a:gd name="T72" fmla="*/ 4 w 6"/>
                  <a:gd name="T73" fmla="*/ 0 h 1"/>
                  <a:gd name="T74" fmla="*/ 4 w 6"/>
                  <a:gd name="T75" fmla="*/ 0 h 1"/>
                  <a:gd name="T76" fmla="*/ 4 w 6"/>
                  <a:gd name="T77" fmla="*/ 0 h 1"/>
                  <a:gd name="T78" fmla="*/ 5 w 6"/>
                  <a:gd name="T79" fmla="*/ 0 h 1"/>
                  <a:gd name="T80" fmla="*/ 5 w 6"/>
                  <a:gd name="T81" fmla="*/ 0 h 1"/>
                  <a:gd name="T82" fmla="*/ 5 w 6"/>
                  <a:gd name="T83" fmla="*/ 1 h 1"/>
                  <a:gd name="T84" fmla="*/ 5 w 6"/>
                  <a:gd name="T85" fmla="*/ 1 h 1"/>
                  <a:gd name="T86" fmla="*/ 5 w 6"/>
                  <a:gd name="T87" fmla="*/ 0 h 1"/>
                  <a:gd name="T88" fmla="*/ 5 w 6"/>
                  <a:gd name="T89" fmla="*/ 0 h 1"/>
                  <a:gd name="T90" fmla="*/ 6 w 6"/>
                  <a:gd name="T91" fmla="*/ 0 h 1"/>
                  <a:gd name="T92" fmla="*/ 6 w 6"/>
                  <a:gd name="T93" fmla="*/ 0 h 1"/>
                  <a:gd name="T94" fmla="*/ 6 w 6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53" name="Freeform 92"/>
              <p:cNvSpPr>
                <a:spLocks/>
              </p:cNvSpPr>
              <p:nvPr/>
            </p:nvSpPr>
            <p:spPr bwMode="auto">
              <a:xfrm>
                <a:off x="1575" y="4083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0 w 5"/>
                  <a:gd name="T5" fmla="*/ 1 h 1"/>
                  <a:gd name="T6" fmla="*/ 0 w 5"/>
                  <a:gd name="T7" fmla="*/ 0 h 1"/>
                  <a:gd name="T8" fmla="*/ 0 w 5"/>
                  <a:gd name="T9" fmla="*/ 0 h 1"/>
                  <a:gd name="T10" fmla="*/ 0 w 5"/>
                  <a:gd name="T11" fmla="*/ 1 h 1"/>
                  <a:gd name="T12" fmla="*/ 0 w 5"/>
                  <a:gd name="T13" fmla="*/ 1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1 w 5"/>
                  <a:gd name="T29" fmla="*/ 0 h 1"/>
                  <a:gd name="T30" fmla="*/ 1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0 h 1"/>
                  <a:gd name="T46" fmla="*/ 2 w 5"/>
                  <a:gd name="T47" fmla="*/ 1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1 h 1"/>
                  <a:gd name="T66" fmla="*/ 3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1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0 h 1"/>
                  <a:gd name="T84" fmla="*/ 4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  <a:gd name="T96" fmla="*/ 5 w 5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54" name="Freeform 93"/>
              <p:cNvSpPr>
                <a:spLocks/>
              </p:cNvSpPr>
              <p:nvPr/>
            </p:nvSpPr>
            <p:spPr bwMode="auto">
              <a:xfrm>
                <a:off x="1580" y="4083"/>
                <a:ext cx="6" cy="1"/>
              </a:xfrm>
              <a:custGeom>
                <a:avLst/>
                <a:gdLst>
                  <a:gd name="T0" fmla="*/ 0 w 6"/>
                  <a:gd name="T1" fmla="*/ 1 h 1"/>
                  <a:gd name="T2" fmla="*/ 0 w 6"/>
                  <a:gd name="T3" fmla="*/ 0 h 1"/>
                  <a:gd name="T4" fmla="*/ 0 w 6"/>
                  <a:gd name="T5" fmla="*/ 1 h 1"/>
                  <a:gd name="T6" fmla="*/ 0 w 6"/>
                  <a:gd name="T7" fmla="*/ 1 h 1"/>
                  <a:gd name="T8" fmla="*/ 1 w 6"/>
                  <a:gd name="T9" fmla="*/ 0 h 1"/>
                  <a:gd name="T10" fmla="*/ 1 w 6"/>
                  <a:gd name="T11" fmla="*/ 0 h 1"/>
                  <a:gd name="T12" fmla="*/ 1 w 6"/>
                  <a:gd name="T13" fmla="*/ 0 h 1"/>
                  <a:gd name="T14" fmla="*/ 1 w 6"/>
                  <a:gd name="T15" fmla="*/ 0 h 1"/>
                  <a:gd name="T16" fmla="*/ 1 w 6"/>
                  <a:gd name="T17" fmla="*/ 1 h 1"/>
                  <a:gd name="T18" fmla="*/ 1 w 6"/>
                  <a:gd name="T19" fmla="*/ 1 h 1"/>
                  <a:gd name="T20" fmla="*/ 1 w 6"/>
                  <a:gd name="T21" fmla="*/ 0 h 1"/>
                  <a:gd name="T22" fmla="*/ 2 w 6"/>
                  <a:gd name="T23" fmla="*/ 0 h 1"/>
                  <a:gd name="T24" fmla="*/ 2 w 6"/>
                  <a:gd name="T25" fmla="*/ 0 h 1"/>
                  <a:gd name="T26" fmla="*/ 2 w 6"/>
                  <a:gd name="T27" fmla="*/ 0 h 1"/>
                  <a:gd name="T28" fmla="*/ 2 w 6"/>
                  <a:gd name="T29" fmla="*/ 0 h 1"/>
                  <a:gd name="T30" fmla="*/ 2 w 6"/>
                  <a:gd name="T31" fmla="*/ 0 h 1"/>
                  <a:gd name="T32" fmla="*/ 2 w 6"/>
                  <a:gd name="T33" fmla="*/ 0 h 1"/>
                  <a:gd name="T34" fmla="*/ 2 w 6"/>
                  <a:gd name="T35" fmla="*/ 0 h 1"/>
                  <a:gd name="T36" fmla="*/ 2 w 6"/>
                  <a:gd name="T37" fmla="*/ 1 h 1"/>
                  <a:gd name="T38" fmla="*/ 3 w 6"/>
                  <a:gd name="T39" fmla="*/ 1 h 1"/>
                  <a:gd name="T40" fmla="*/ 3 w 6"/>
                  <a:gd name="T41" fmla="*/ 0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0 h 1"/>
                  <a:gd name="T50" fmla="*/ 3 w 6"/>
                  <a:gd name="T51" fmla="*/ 0 h 1"/>
                  <a:gd name="T52" fmla="*/ 3 w 6"/>
                  <a:gd name="T53" fmla="*/ 0 h 1"/>
                  <a:gd name="T54" fmla="*/ 3 w 6"/>
                  <a:gd name="T55" fmla="*/ 0 h 1"/>
                  <a:gd name="T56" fmla="*/ 4 w 6"/>
                  <a:gd name="T57" fmla="*/ 0 h 1"/>
                  <a:gd name="T58" fmla="*/ 4 w 6"/>
                  <a:gd name="T59" fmla="*/ 0 h 1"/>
                  <a:gd name="T60" fmla="*/ 4 w 6"/>
                  <a:gd name="T61" fmla="*/ 0 h 1"/>
                  <a:gd name="T62" fmla="*/ 4 w 6"/>
                  <a:gd name="T63" fmla="*/ 0 h 1"/>
                  <a:gd name="T64" fmla="*/ 4 w 6"/>
                  <a:gd name="T65" fmla="*/ 0 h 1"/>
                  <a:gd name="T66" fmla="*/ 4 w 6"/>
                  <a:gd name="T67" fmla="*/ 0 h 1"/>
                  <a:gd name="T68" fmla="*/ 4 w 6"/>
                  <a:gd name="T69" fmla="*/ 0 h 1"/>
                  <a:gd name="T70" fmla="*/ 4 w 6"/>
                  <a:gd name="T71" fmla="*/ 0 h 1"/>
                  <a:gd name="T72" fmla="*/ 5 w 6"/>
                  <a:gd name="T73" fmla="*/ 0 h 1"/>
                  <a:gd name="T74" fmla="*/ 5 w 6"/>
                  <a:gd name="T75" fmla="*/ 0 h 1"/>
                  <a:gd name="T76" fmla="*/ 5 w 6"/>
                  <a:gd name="T77" fmla="*/ 0 h 1"/>
                  <a:gd name="T78" fmla="*/ 5 w 6"/>
                  <a:gd name="T79" fmla="*/ 0 h 1"/>
                  <a:gd name="T80" fmla="*/ 5 w 6"/>
                  <a:gd name="T81" fmla="*/ 0 h 1"/>
                  <a:gd name="T82" fmla="*/ 5 w 6"/>
                  <a:gd name="T83" fmla="*/ 0 h 1"/>
                  <a:gd name="T84" fmla="*/ 5 w 6"/>
                  <a:gd name="T85" fmla="*/ 0 h 1"/>
                  <a:gd name="T86" fmla="*/ 5 w 6"/>
                  <a:gd name="T87" fmla="*/ 0 h 1"/>
                  <a:gd name="T88" fmla="*/ 5 w 6"/>
                  <a:gd name="T89" fmla="*/ 1 h 1"/>
                  <a:gd name="T90" fmla="*/ 5 w 6"/>
                  <a:gd name="T91" fmla="*/ 1 h 1"/>
                  <a:gd name="T92" fmla="*/ 6 w 6"/>
                  <a:gd name="T93" fmla="*/ 1 h 1"/>
                  <a:gd name="T94" fmla="*/ 6 w 6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55" name="Freeform 94"/>
              <p:cNvSpPr>
                <a:spLocks/>
              </p:cNvSpPr>
              <p:nvPr/>
            </p:nvSpPr>
            <p:spPr bwMode="auto">
              <a:xfrm>
                <a:off x="1586" y="408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0 w 6"/>
                  <a:gd name="T5" fmla="*/ 0 h 1"/>
                  <a:gd name="T6" fmla="*/ 0 w 6"/>
                  <a:gd name="T7" fmla="*/ 0 h 1"/>
                  <a:gd name="T8" fmla="*/ 0 w 6"/>
                  <a:gd name="T9" fmla="*/ 0 h 1"/>
                  <a:gd name="T10" fmla="*/ 1 w 6"/>
                  <a:gd name="T11" fmla="*/ 0 h 1"/>
                  <a:gd name="T12" fmla="*/ 1 w 6"/>
                  <a:gd name="T13" fmla="*/ 0 h 1"/>
                  <a:gd name="T14" fmla="*/ 1 w 6"/>
                  <a:gd name="T15" fmla="*/ 0 h 1"/>
                  <a:gd name="T16" fmla="*/ 1 w 6"/>
                  <a:gd name="T17" fmla="*/ 0 h 1"/>
                  <a:gd name="T18" fmla="*/ 1 w 6"/>
                  <a:gd name="T19" fmla="*/ 0 h 1"/>
                  <a:gd name="T20" fmla="*/ 1 w 6"/>
                  <a:gd name="T21" fmla="*/ 0 h 1"/>
                  <a:gd name="T22" fmla="*/ 1 w 6"/>
                  <a:gd name="T23" fmla="*/ 0 h 1"/>
                  <a:gd name="T24" fmla="*/ 1 w 6"/>
                  <a:gd name="T25" fmla="*/ 0 h 1"/>
                  <a:gd name="T26" fmla="*/ 1 w 6"/>
                  <a:gd name="T27" fmla="*/ 0 h 1"/>
                  <a:gd name="T28" fmla="*/ 2 w 6"/>
                  <a:gd name="T29" fmla="*/ 0 h 1"/>
                  <a:gd name="T30" fmla="*/ 2 w 6"/>
                  <a:gd name="T31" fmla="*/ 0 h 1"/>
                  <a:gd name="T32" fmla="*/ 2 w 6"/>
                  <a:gd name="T33" fmla="*/ 0 h 1"/>
                  <a:gd name="T34" fmla="*/ 2 w 6"/>
                  <a:gd name="T35" fmla="*/ 0 h 1"/>
                  <a:gd name="T36" fmla="*/ 3 w 6"/>
                  <a:gd name="T37" fmla="*/ 0 h 1"/>
                  <a:gd name="T38" fmla="*/ 3 w 6"/>
                  <a:gd name="T39" fmla="*/ 0 h 1"/>
                  <a:gd name="T40" fmla="*/ 3 w 6"/>
                  <a:gd name="T41" fmla="*/ 0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1 h 1"/>
                  <a:gd name="T50" fmla="*/ 3 w 6"/>
                  <a:gd name="T51" fmla="*/ 0 h 1"/>
                  <a:gd name="T52" fmla="*/ 3 w 6"/>
                  <a:gd name="T53" fmla="*/ 0 h 1"/>
                  <a:gd name="T54" fmla="*/ 3 w 6"/>
                  <a:gd name="T55" fmla="*/ 0 h 1"/>
                  <a:gd name="T56" fmla="*/ 3 w 6"/>
                  <a:gd name="T57" fmla="*/ 0 h 1"/>
                  <a:gd name="T58" fmla="*/ 3 w 6"/>
                  <a:gd name="T59" fmla="*/ 0 h 1"/>
                  <a:gd name="T60" fmla="*/ 4 w 6"/>
                  <a:gd name="T61" fmla="*/ 0 h 1"/>
                  <a:gd name="T62" fmla="*/ 4 w 6"/>
                  <a:gd name="T63" fmla="*/ 0 h 1"/>
                  <a:gd name="T64" fmla="*/ 4 w 6"/>
                  <a:gd name="T65" fmla="*/ 0 h 1"/>
                  <a:gd name="T66" fmla="*/ 4 w 6"/>
                  <a:gd name="T67" fmla="*/ 0 h 1"/>
                  <a:gd name="T68" fmla="*/ 4 w 6"/>
                  <a:gd name="T69" fmla="*/ 0 h 1"/>
                  <a:gd name="T70" fmla="*/ 4 w 6"/>
                  <a:gd name="T71" fmla="*/ 0 h 1"/>
                  <a:gd name="T72" fmla="*/ 4 w 6"/>
                  <a:gd name="T73" fmla="*/ 0 h 1"/>
                  <a:gd name="T74" fmla="*/ 4 w 6"/>
                  <a:gd name="T75" fmla="*/ 0 h 1"/>
                  <a:gd name="T76" fmla="*/ 4 w 6"/>
                  <a:gd name="T77" fmla="*/ 0 h 1"/>
                  <a:gd name="T78" fmla="*/ 4 w 6"/>
                  <a:gd name="T79" fmla="*/ 0 h 1"/>
                  <a:gd name="T80" fmla="*/ 4 w 6"/>
                  <a:gd name="T81" fmla="*/ 0 h 1"/>
                  <a:gd name="T82" fmla="*/ 5 w 6"/>
                  <a:gd name="T83" fmla="*/ 0 h 1"/>
                  <a:gd name="T84" fmla="*/ 5 w 6"/>
                  <a:gd name="T85" fmla="*/ 0 h 1"/>
                  <a:gd name="T86" fmla="*/ 5 w 6"/>
                  <a:gd name="T87" fmla="*/ 0 h 1"/>
                  <a:gd name="T88" fmla="*/ 5 w 6"/>
                  <a:gd name="T89" fmla="*/ 0 h 1"/>
                  <a:gd name="T90" fmla="*/ 5 w 6"/>
                  <a:gd name="T91" fmla="*/ 0 h 1"/>
                  <a:gd name="T92" fmla="*/ 5 w 6"/>
                  <a:gd name="T93" fmla="*/ 0 h 1"/>
                  <a:gd name="T94" fmla="*/ 6 w 6"/>
                  <a:gd name="T95" fmla="*/ 0 h 1"/>
                  <a:gd name="T96" fmla="*/ 6 w 6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56" name="Freeform 95"/>
              <p:cNvSpPr>
                <a:spLocks/>
              </p:cNvSpPr>
              <p:nvPr/>
            </p:nvSpPr>
            <p:spPr bwMode="auto">
              <a:xfrm>
                <a:off x="1592" y="4083"/>
                <a:ext cx="5" cy="0"/>
              </a:xfrm>
              <a:custGeom>
                <a:avLst/>
                <a:gdLst>
                  <a:gd name="T0" fmla="*/ 0 w 5"/>
                  <a:gd name="T1" fmla="*/ 0 w 5"/>
                  <a:gd name="T2" fmla="*/ 0 w 5"/>
                  <a:gd name="T3" fmla="*/ 0 w 5"/>
                  <a:gd name="T4" fmla="*/ 0 w 5"/>
                  <a:gd name="T5" fmla="*/ 0 w 5"/>
                  <a:gd name="T6" fmla="*/ 0 w 5"/>
                  <a:gd name="T7" fmla="*/ 1 w 5"/>
                  <a:gd name="T8" fmla="*/ 1 w 5"/>
                  <a:gd name="T9" fmla="*/ 1 w 5"/>
                  <a:gd name="T10" fmla="*/ 1 w 5"/>
                  <a:gd name="T11" fmla="*/ 1 w 5"/>
                  <a:gd name="T12" fmla="*/ 1 w 5"/>
                  <a:gd name="T13" fmla="*/ 1 w 5"/>
                  <a:gd name="T14" fmla="*/ 1 w 5"/>
                  <a:gd name="T15" fmla="*/ 2 w 5"/>
                  <a:gd name="T16" fmla="*/ 2 w 5"/>
                  <a:gd name="T17" fmla="*/ 2 w 5"/>
                  <a:gd name="T18" fmla="*/ 2 w 5"/>
                  <a:gd name="T19" fmla="*/ 3 w 5"/>
                  <a:gd name="T20" fmla="*/ 3 w 5"/>
                  <a:gd name="T21" fmla="*/ 3 w 5"/>
                  <a:gd name="T22" fmla="*/ 3 w 5"/>
                  <a:gd name="T23" fmla="*/ 3 w 5"/>
                  <a:gd name="T24" fmla="*/ 3 w 5"/>
                  <a:gd name="T25" fmla="*/ 3 w 5"/>
                  <a:gd name="T26" fmla="*/ 3 w 5"/>
                  <a:gd name="T27" fmla="*/ 3 w 5"/>
                  <a:gd name="T28" fmla="*/ 3 w 5"/>
                  <a:gd name="T29" fmla="*/ 4 w 5"/>
                  <a:gd name="T30" fmla="*/ 4 w 5"/>
                  <a:gd name="T31" fmla="*/ 4 w 5"/>
                  <a:gd name="T32" fmla="*/ 4 w 5"/>
                  <a:gd name="T33" fmla="*/ 4 w 5"/>
                  <a:gd name="T34" fmla="*/ 4 w 5"/>
                  <a:gd name="T35" fmla="*/ 4 w 5"/>
                  <a:gd name="T36" fmla="*/ 4 w 5"/>
                  <a:gd name="T37" fmla="*/ 4 w 5"/>
                  <a:gd name="T38" fmla="*/ 4 w 5"/>
                  <a:gd name="T39" fmla="*/ 5 w 5"/>
                  <a:gd name="T40" fmla="*/ 5 w 5"/>
                  <a:gd name="T41" fmla="*/ 5 w 5"/>
                  <a:gd name="T42" fmla="*/ 5 w 5"/>
                  <a:gd name="T43" fmla="*/ 5 w 5"/>
                  <a:gd name="T44" fmla="*/ 5 w 5"/>
                  <a:gd name="T45" fmla="*/ 5 w 5"/>
                  <a:gd name="T46" fmla="*/ 5 w 5"/>
                  <a:gd name="T47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57" name="Freeform 96"/>
              <p:cNvSpPr>
                <a:spLocks/>
              </p:cNvSpPr>
              <p:nvPr/>
            </p:nvSpPr>
            <p:spPr bwMode="auto">
              <a:xfrm>
                <a:off x="1597" y="4083"/>
                <a:ext cx="6" cy="0"/>
              </a:xfrm>
              <a:custGeom>
                <a:avLst/>
                <a:gdLst>
                  <a:gd name="T0" fmla="*/ 0 w 6"/>
                  <a:gd name="T1" fmla="*/ 0 w 6"/>
                  <a:gd name="T2" fmla="*/ 0 w 6"/>
                  <a:gd name="T3" fmla="*/ 1 w 6"/>
                  <a:gd name="T4" fmla="*/ 1 w 6"/>
                  <a:gd name="T5" fmla="*/ 1 w 6"/>
                  <a:gd name="T6" fmla="*/ 1 w 6"/>
                  <a:gd name="T7" fmla="*/ 1 w 6"/>
                  <a:gd name="T8" fmla="*/ 1 w 6"/>
                  <a:gd name="T9" fmla="*/ 1 w 6"/>
                  <a:gd name="T10" fmla="*/ 2 w 6"/>
                  <a:gd name="T11" fmla="*/ 2 w 6"/>
                  <a:gd name="T12" fmla="*/ 2 w 6"/>
                  <a:gd name="T13" fmla="*/ 2 w 6"/>
                  <a:gd name="T14" fmla="*/ 2 w 6"/>
                  <a:gd name="T15" fmla="*/ 2 w 6"/>
                  <a:gd name="T16" fmla="*/ 2 w 6"/>
                  <a:gd name="T17" fmla="*/ 2 w 6"/>
                  <a:gd name="T18" fmla="*/ 2 w 6"/>
                  <a:gd name="T19" fmla="*/ 2 w 6"/>
                  <a:gd name="T20" fmla="*/ 2 w 6"/>
                  <a:gd name="T21" fmla="*/ 3 w 6"/>
                  <a:gd name="T22" fmla="*/ 3 w 6"/>
                  <a:gd name="T23" fmla="*/ 3 w 6"/>
                  <a:gd name="T24" fmla="*/ 3 w 6"/>
                  <a:gd name="T25" fmla="*/ 3 w 6"/>
                  <a:gd name="T26" fmla="*/ 3 w 6"/>
                  <a:gd name="T27" fmla="*/ 3 w 6"/>
                  <a:gd name="T28" fmla="*/ 3 w 6"/>
                  <a:gd name="T29" fmla="*/ 3 w 6"/>
                  <a:gd name="T30" fmla="*/ 3 w 6"/>
                  <a:gd name="T31" fmla="*/ 4 w 6"/>
                  <a:gd name="T32" fmla="*/ 4 w 6"/>
                  <a:gd name="T33" fmla="*/ 4 w 6"/>
                  <a:gd name="T34" fmla="*/ 4 w 6"/>
                  <a:gd name="T35" fmla="*/ 4 w 6"/>
                  <a:gd name="T36" fmla="*/ 5 w 6"/>
                  <a:gd name="T37" fmla="*/ 5 w 6"/>
                  <a:gd name="T38" fmla="*/ 5 w 6"/>
                  <a:gd name="T39" fmla="*/ 5 w 6"/>
                  <a:gd name="T40" fmla="*/ 5 w 6"/>
                  <a:gd name="T41" fmla="*/ 5 w 6"/>
                  <a:gd name="T42" fmla="*/ 5 w 6"/>
                  <a:gd name="T43" fmla="*/ 5 w 6"/>
                  <a:gd name="T44" fmla="*/ 5 w 6"/>
                  <a:gd name="T45" fmla="*/ 5 w 6"/>
                  <a:gd name="T46" fmla="*/ 6 w 6"/>
                  <a:gd name="T47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58" name="Freeform 97"/>
              <p:cNvSpPr>
                <a:spLocks/>
              </p:cNvSpPr>
              <p:nvPr/>
            </p:nvSpPr>
            <p:spPr bwMode="auto">
              <a:xfrm>
                <a:off x="1603" y="4080"/>
                <a:ext cx="6" cy="3"/>
              </a:xfrm>
              <a:custGeom>
                <a:avLst/>
                <a:gdLst>
                  <a:gd name="T0" fmla="*/ 0 w 6"/>
                  <a:gd name="T1" fmla="*/ 3 h 3"/>
                  <a:gd name="T2" fmla="*/ 0 w 6"/>
                  <a:gd name="T3" fmla="*/ 3 h 3"/>
                  <a:gd name="T4" fmla="*/ 0 w 6"/>
                  <a:gd name="T5" fmla="*/ 3 h 3"/>
                  <a:gd name="T6" fmla="*/ 0 w 6"/>
                  <a:gd name="T7" fmla="*/ 3 h 3"/>
                  <a:gd name="T8" fmla="*/ 0 w 6"/>
                  <a:gd name="T9" fmla="*/ 3 h 3"/>
                  <a:gd name="T10" fmla="*/ 0 w 6"/>
                  <a:gd name="T11" fmla="*/ 3 h 3"/>
                  <a:gd name="T12" fmla="*/ 0 w 6"/>
                  <a:gd name="T13" fmla="*/ 3 h 3"/>
                  <a:gd name="T14" fmla="*/ 0 w 6"/>
                  <a:gd name="T15" fmla="*/ 3 h 3"/>
                  <a:gd name="T16" fmla="*/ 1 w 6"/>
                  <a:gd name="T17" fmla="*/ 3 h 3"/>
                  <a:gd name="T18" fmla="*/ 1 w 6"/>
                  <a:gd name="T19" fmla="*/ 3 h 3"/>
                  <a:gd name="T20" fmla="*/ 1 w 6"/>
                  <a:gd name="T21" fmla="*/ 3 h 3"/>
                  <a:gd name="T22" fmla="*/ 1 w 6"/>
                  <a:gd name="T23" fmla="*/ 3 h 3"/>
                  <a:gd name="T24" fmla="*/ 1 w 6"/>
                  <a:gd name="T25" fmla="*/ 3 h 3"/>
                  <a:gd name="T26" fmla="*/ 1 w 6"/>
                  <a:gd name="T27" fmla="*/ 3 h 3"/>
                  <a:gd name="T28" fmla="*/ 2 w 6"/>
                  <a:gd name="T29" fmla="*/ 3 h 3"/>
                  <a:gd name="T30" fmla="*/ 2 w 6"/>
                  <a:gd name="T31" fmla="*/ 3 h 3"/>
                  <a:gd name="T32" fmla="*/ 2 w 6"/>
                  <a:gd name="T33" fmla="*/ 3 h 3"/>
                  <a:gd name="T34" fmla="*/ 2 w 6"/>
                  <a:gd name="T35" fmla="*/ 3 h 3"/>
                  <a:gd name="T36" fmla="*/ 2 w 6"/>
                  <a:gd name="T37" fmla="*/ 3 h 3"/>
                  <a:gd name="T38" fmla="*/ 2 w 6"/>
                  <a:gd name="T39" fmla="*/ 3 h 3"/>
                  <a:gd name="T40" fmla="*/ 2 w 6"/>
                  <a:gd name="T41" fmla="*/ 3 h 3"/>
                  <a:gd name="T42" fmla="*/ 2 w 6"/>
                  <a:gd name="T43" fmla="*/ 3 h 3"/>
                  <a:gd name="T44" fmla="*/ 3 w 6"/>
                  <a:gd name="T45" fmla="*/ 3 h 3"/>
                  <a:gd name="T46" fmla="*/ 3 w 6"/>
                  <a:gd name="T47" fmla="*/ 3 h 3"/>
                  <a:gd name="T48" fmla="*/ 3 w 6"/>
                  <a:gd name="T49" fmla="*/ 3 h 3"/>
                  <a:gd name="T50" fmla="*/ 3 w 6"/>
                  <a:gd name="T51" fmla="*/ 3 h 3"/>
                  <a:gd name="T52" fmla="*/ 3 w 6"/>
                  <a:gd name="T53" fmla="*/ 3 h 3"/>
                  <a:gd name="T54" fmla="*/ 3 w 6"/>
                  <a:gd name="T55" fmla="*/ 3 h 3"/>
                  <a:gd name="T56" fmla="*/ 3 w 6"/>
                  <a:gd name="T57" fmla="*/ 3 h 3"/>
                  <a:gd name="T58" fmla="*/ 3 w 6"/>
                  <a:gd name="T59" fmla="*/ 3 h 3"/>
                  <a:gd name="T60" fmla="*/ 4 w 6"/>
                  <a:gd name="T61" fmla="*/ 3 h 3"/>
                  <a:gd name="T62" fmla="*/ 4 w 6"/>
                  <a:gd name="T63" fmla="*/ 3 h 3"/>
                  <a:gd name="T64" fmla="*/ 4 w 6"/>
                  <a:gd name="T65" fmla="*/ 2 h 3"/>
                  <a:gd name="T66" fmla="*/ 4 w 6"/>
                  <a:gd name="T67" fmla="*/ 2 h 3"/>
                  <a:gd name="T68" fmla="*/ 4 w 6"/>
                  <a:gd name="T69" fmla="*/ 1 h 3"/>
                  <a:gd name="T70" fmla="*/ 4 w 6"/>
                  <a:gd name="T71" fmla="*/ 1 h 3"/>
                  <a:gd name="T72" fmla="*/ 4 w 6"/>
                  <a:gd name="T73" fmla="*/ 0 h 3"/>
                  <a:gd name="T74" fmla="*/ 5 w 6"/>
                  <a:gd name="T75" fmla="*/ 0 h 3"/>
                  <a:gd name="T76" fmla="*/ 5 w 6"/>
                  <a:gd name="T77" fmla="*/ 0 h 3"/>
                  <a:gd name="T78" fmla="*/ 5 w 6"/>
                  <a:gd name="T79" fmla="*/ 0 h 3"/>
                  <a:gd name="T80" fmla="*/ 5 w 6"/>
                  <a:gd name="T81" fmla="*/ 0 h 3"/>
                  <a:gd name="T82" fmla="*/ 5 w 6"/>
                  <a:gd name="T83" fmla="*/ 0 h 3"/>
                  <a:gd name="T84" fmla="*/ 5 w 6"/>
                  <a:gd name="T85" fmla="*/ 0 h 3"/>
                  <a:gd name="T86" fmla="*/ 5 w 6"/>
                  <a:gd name="T87" fmla="*/ 0 h 3"/>
                  <a:gd name="T88" fmla="*/ 6 w 6"/>
                  <a:gd name="T89" fmla="*/ 0 h 3"/>
                  <a:gd name="T90" fmla="*/ 6 w 6"/>
                  <a:gd name="T91" fmla="*/ 0 h 3"/>
                  <a:gd name="T92" fmla="*/ 6 w 6"/>
                  <a:gd name="T93" fmla="*/ 0 h 3"/>
                  <a:gd name="T94" fmla="*/ 6 w 6"/>
                  <a:gd name="T9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59" name="Freeform 98"/>
              <p:cNvSpPr>
                <a:spLocks/>
              </p:cNvSpPr>
              <p:nvPr/>
            </p:nvSpPr>
            <p:spPr bwMode="auto">
              <a:xfrm>
                <a:off x="1609" y="4081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0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2 h 2"/>
                  <a:gd name="T12" fmla="*/ 0 w 5"/>
                  <a:gd name="T13" fmla="*/ 2 h 2"/>
                  <a:gd name="T14" fmla="*/ 0 w 5"/>
                  <a:gd name="T15" fmla="*/ 2 h 2"/>
                  <a:gd name="T16" fmla="*/ 1 w 5"/>
                  <a:gd name="T17" fmla="*/ 2 h 2"/>
                  <a:gd name="T18" fmla="*/ 1 w 5"/>
                  <a:gd name="T19" fmla="*/ 2 h 2"/>
                  <a:gd name="T20" fmla="*/ 1 w 5"/>
                  <a:gd name="T21" fmla="*/ 2 h 2"/>
                  <a:gd name="T22" fmla="*/ 1 w 5"/>
                  <a:gd name="T23" fmla="*/ 2 h 2"/>
                  <a:gd name="T24" fmla="*/ 1 w 5"/>
                  <a:gd name="T25" fmla="*/ 2 h 2"/>
                  <a:gd name="T26" fmla="*/ 1 w 5"/>
                  <a:gd name="T27" fmla="*/ 2 h 2"/>
                  <a:gd name="T28" fmla="*/ 1 w 5"/>
                  <a:gd name="T29" fmla="*/ 2 h 2"/>
                  <a:gd name="T30" fmla="*/ 1 w 5"/>
                  <a:gd name="T31" fmla="*/ 2 h 2"/>
                  <a:gd name="T32" fmla="*/ 1 w 5"/>
                  <a:gd name="T33" fmla="*/ 2 h 2"/>
                  <a:gd name="T34" fmla="*/ 2 w 5"/>
                  <a:gd name="T35" fmla="*/ 2 h 2"/>
                  <a:gd name="T36" fmla="*/ 2 w 5"/>
                  <a:gd name="T37" fmla="*/ 2 h 2"/>
                  <a:gd name="T38" fmla="*/ 2 w 5"/>
                  <a:gd name="T39" fmla="*/ 2 h 2"/>
                  <a:gd name="T40" fmla="*/ 2 w 5"/>
                  <a:gd name="T41" fmla="*/ 2 h 2"/>
                  <a:gd name="T42" fmla="*/ 2 w 5"/>
                  <a:gd name="T43" fmla="*/ 2 h 2"/>
                  <a:gd name="T44" fmla="*/ 2 w 5"/>
                  <a:gd name="T45" fmla="*/ 2 h 2"/>
                  <a:gd name="T46" fmla="*/ 2 w 5"/>
                  <a:gd name="T47" fmla="*/ 2 h 2"/>
                  <a:gd name="T48" fmla="*/ 2 w 5"/>
                  <a:gd name="T49" fmla="*/ 2 h 2"/>
                  <a:gd name="T50" fmla="*/ 3 w 5"/>
                  <a:gd name="T51" fmla="*/ 2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2 h 2"/>
                  <a:gd name="T62" fmla="*/ 3 w 5"/>
                  <a:gd name="T63" fmla="*/ 2 h 2"/>
                  <a:gd name="T64" fmla="*/ 3 w 5"/>
                  <a:gd name="T65" fmla="*/ 2 h 2"/>
                  <a:gd name="T66" fmla="*/ 3 w 5"/>
                  <a:gd name="T67" fmla="*/ 2 h 2"/>
                  <a:gd name="T68" fmla="*/ 4 w 5"/>
                  <a:gd name="T69" fmla="*/ 2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2 h 2"/>
                  <a:gd name="T84" fmla="*/ 4 w 5"/>
                  <a:gd name="T85" fmla="*/ 2 h 2"/>
                  <a:gd name="T86" fmla="*/ 4 w 5"/>
                  <a:gd name="T87" fmla="*/ 2 h 2"/>
                  <a:gd name="T88" fmla="*/ 5 w 5"/>
                  <a:gd name="T89" fmla="*/ 2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60" name="Freeform 99"/>
              <p:cNvSpPr>
                <a:spLocks/>
              </p:cNvSpPr>
              <p:nvPr/>
            </p:nvSpPr>
            <p:spPr bwMode="auto">
              <a:xfrm>
                <a:off x="1614" y="4083"/>
                <a:ext cx="5" cy="0"/>
              </a:xfrm>
              <a:custGeom>
                <a:avLst/>
                <a:gdLst>
                  <a:gd name="T0" fmla="*/ 0 w 5"/>
                  <a:gd name="T1" fmla="*/ 0 w 5"/>
                  <a:gd name="T2" fmla="*/ 0 w 5"/>
                  <a:gd name="T3" fmla="*/ 0 w 5"/>
                  <a:gd name="T4" fmla="*/ 0 w 5"/>
                  <a:gd name="T5" fmla="*/ 1 w 5"/>
                  <a:gd name="T6" fmla="*/ 1 w 5"/>
                  <a:gd name="T7" fmla="*/ 1 w 5"/>
                  <a:gd name="T8" fmla="*/ 1 w 5"/>
                  <a:gd name="T9" fmla="*/ 1 w 5"/>
                  <a:gd name="T10" fmla="*/ 1 w 5"/>
                  <a:gd name="T11" fmla="*/ 1 w 5"/>
                  <a:gd name="T12" fmla="*/ 2 w 5"/>
                  <a:gd name="T13" fmla="*/ 2 w 5"/>
                  <a:gd name="T14" fmla="*/ 2 w 5"/>
                  <a:gd name="T15" fmla="*/ 2 w 5"/>
                  <a:gd name="T16" fmla="*/ 2 w 5"/>
                  <a:gd name="T17" fmla="*/ 2 w 5"/>
                  <a:gd name="T18" fmla="*/ 2 w 5"/>
                  <a:gd name="T19" fmla="*/ 2 w 5"/>
                  <a:gd name="T20" fmla="*/ 2 w 5"/>
                  <a:gd name="T21" fmla="*/ 3 w 5"/>
                  <a:gd name="T22" fmla="*/ 3 w 5"/>
                  <a:gd name="T23" fmla="*/ 3 w 5"/>
                  <a:gd name="T24" fmla="*/ 3 w 5"/>
                  <a:gd name="T25" fmla="*/ 3 w 5"/>
                  <a:gd name="T26" fmla="*/ 3 w 5"/>
                  <a:gd name="T27" fmla="*/ 3 w 5"/>
                  <a:gd name="T28" fmla="*/ 3 w 5"/>
                  <a:gd name="T29" fmla="*/ 3 w 5"/>
                  <a:gd name="T30" fmla="*/ 3 w 5"/>
                  <a:gd name="T31" fmla="*/ 3 w 5"/>
                  <a:gd name="T32" fmla="*/ 4 w 5"/>
                  <a:gd name="T33" fmla="*/ 4 w 5"/>
                  <a:gd name="T34" fmla="*/ 4 w 5"/>
                  <a:gd name="T35" fmla="*/ 4 w 5"/>
                  <a:gd name="T36" fmla="*/ 4 w 5"/>
                  <a:gd name="T37" fmla="*/ 4 w 5"/>
                  <a:gd name="T38" fmla="*/ 5 w 5"/>
                  <a:gd name="T39" fmla="*/ 5 w 5"/>
                  <a:gd name="T40" fmla="*/ 5 w 5"/>
                  <a:gd name="T41" fmla="*/ 5 w 5"/>
                  <a:gd name="T42" fmla="*/ 5 w 5"/>
                  <a:gd name="T43" fmla="*/ 5 w 5"/>
                  <a:gd name="T44" fmla="*/ 5 w 5"/>
                  <a:gd name="T45" fmla="*/ 5 w 5"/>
                  <a:gd name="T46" fmla="*/ 5 w 5"/>
                  <a:gd name="T47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61" name="Freeform 100"/>
              <p:cNvSpPr>
                <a:spLocks/>
              </p:cNvSpPr>
              <p:nvPr/>
            </p:nvSpPr>
            <p:spPr bwMode="auto">
              <a:xfrm>
                <a:off x="1619" y="4081"/>
                <a:ext cx="6" cy="2"/>
              </a:xfrm>
              <a:custGeom>
                <a:avLst/>
                <a:gdLst>
                  <a:gd name="T0" fmla="*/ 1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1 w 6"/>
                  <a:gd name="T7" fmla="*/ 1 h 2"/>
                  <a:gd name="T8" fmla="*/ 1 w 6"/>
                  <a:gd name="T9" fmla="*/ 1 h 2"/>
                  <a:gd name="T10" fmla="*/ 1 w 6"/>
                  <a:gd name="T11" fmla="*/ 1 h 2"/>
                  <a:gd name="T12" fmla="*/ 1 w 6"/>
                  <a:gd name="T13" fmla="*/ 1 h 2"/>
                  <a:gd name="T14" fmla="*/ 1 w 6"/>
                  <a:gd name="T15" fmla="*/ 1 h 2"/>
                  <a:gd name="T16" fmla="*/ 2 w 6"/>
                  <a:gd name="T17" fmla="*/ 1 h 2"/>
                  <a:gd name="T18" fmla="*/ 2 w 6"/>
                  <a:gd name="T19" fmla="*/ 1 h 2"/>
                  <a:gd name="T20" fmla="*/ 2 w 6"/>
                  <a:gd name="T21" fmla="*/ 0 h 2"/>
                  <a:gd name="T22" fmla="*/ 2 w 6"/>
                  <a:gd name="T23" fmla="*/ 0 h 2"/>
                  <a:gd name="T24" fmla="*/ 2 w 6"/>
                  <a:gd name="T25" fmla="*/ 0 h 2"/>
                  <a:gd name="T26" fmla="*/ 2 w 6"/>
                  <a:gd name="T27" fmla="*/ 0 h 2"/>
                  <a:gd name="T28" fmla="*/ 3 w 6"/>
                  <a:gd name="T29" fmla="*/ 1 h 2"/>
                  <a:gd name="T30" fmla="*/ 3 w 6"/>
                  <a:gd name="T31" fmla="*/ 1 h 2"/>
                  <a:gd name="T32" fmla="*/ 3 w 6"/>
                  <a:gd name="T33" fmla="*/ 1 h 2"/>
                  <a:gd name="T34" fmla="*/ 3 w 6"/>
                  <a:gd name="T35" fmla="*/ 1 h 2"/>
                  <a:gd name="T36" fmla="*/ 3 w 6"/>
                  <a:gd name="T37" fmla="*/ 1 h 2"/>
                  <a:gd name="T38" fmla="*/ 3 w 6"/>
                  <a:gd name="T39" fmla="*/ 1 h 2"/>
                  <a:gd name="T40" fmla="*/ 3 w 6"/>
                  <a:gd name="T41" fmla="*/ 1 h 2"/>
                  <a:gd name="T42" fmla="*/ 3 w 6"/>
                  <a:gd name="T43" fmla="*/ 1 h 2"/>
                  <a:gd name="T44" fmla="*/ 3 w 6"/>
                  <a:gd name="T45" fmla="*/ 1 h 2"/>
                  <a:gd name="T46" fmla="*/ 3 w 6"/>
                  <a:gd name="T47" fmla="*/ 1 h 2"/>
                  <a:gd name="T48" fmla="*/ 4 w 6"/>
                  <a:gd name="T49" fmla="*/ 1 h 2"/>
                  <a:gd name="T50" fmla="*/ 4 w 6"/>
                  <a:gd name="T51" fmla="*/ 1 h 2"/>
                  <a:gd name="T52" fmla="*/ 4 w 6"/>
                  <a:gd name="T53" fmla="*/ 2 h 2"/>
                  <a:gd name="T54" fmla="*/ 4 w 6"/>
                  <a:gd name="T55" fmla="*/ 2 h 2"/>
                  <a:gd name="T56" fmla="*/ 4 w 6"/>
                  <a:gd name="T57" fmla="*/ 2 h 2"/>
                  <a:gd name="T58" fmla="*/ 4 w 6"/>
                  <a:gd name="T59" fmla="*/ 2 h 2"/>
                  <a:gd name="T60" fmla="*/ 4 w 6"/>
                  <a:gd name="T61" fmla="*/ 2 h 2"/>
                  <a:gd name="T62" fmla="*/ 4 w 6"/>
                  <a:gd name="T63" fmla="*/ 1 h 2"/>
                  <a:gd name="T64" fmla="*/ 4 w 6"/>
                  <a:gd name="T65" fmla="*/ 1 h 2"/>
                  <a:gd name="T66" fmla="*/ 4 w 6"/>
                  <a:gd name="T67" fmla="*/ 1 h 2"/>
                  <a:gd name="T68" fmla="*/ 4 w 6"/>
                  <a:gd name="T69" fmla="*/ 1 h 2"/>
                  <a:gd name="T70" fmla="*/ 5 w 6"/>
                  <a:gd name="T71" fmla="*/ 2 h 2"/>
                  <a:gd name="T72" fmla="*/ 5 w 6"/>
                  <a:gd name="T73" fmla="*/ 2 h 2"/>
                  <a:gd name="T74" fmla="*/ 5 w 6"/>
                  <a:gd name="T75" fmla="*/ 2 h 2"/>
                  <a:gd name="T76" fmla="*/ 5 w 6"/>
                  <a:gd name="T77" fmla="*/ 2 h 2"/>
                  <a:gd name="T78" fmla="*/ 5 w 6"/>
                  <a:gd name="T79" fmla="*/ 2 h 2"/>
                  <a:gd name="T80" fmla="*/ 5 w 6"/>
                  <a:gd name="T81" fmla="*/ 2 h 2"/>
                  <a:gd name="T82" fmla="*/ 5 w 6"/>
                  <a:gd name="T83" fmla="*/ 2 h 2"/>
                  <a:gd name="T84" fmla="*/ 5 w 6"/>
                  <a:gd name="T85" fmla="*/ 2 h 2"/>
                  <a:gd name="T86" fmla="*/ 5 w 6"/>
                  <a:gd name="T87" fmla="*/ 2 h 2"/>
                  <a:gd name="T88" fmla="*/ 5 w 6"/>
                  <a:gd name="T89" fmla="*/ 2 h 2"/>
                  <a:gd name="T90" fmla="*/ 5 w 6"/>
                  <a:gd name="T91" fmla="*/ 2 h 2"/>
                  <a:gd name="T92" fmla="*/ 6 w 6"/>
                  <a:gd name="T93" fmla="*/ 2 h 2"/>
                  <a:gd name="T94" fmla="*/ 6 w 6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62" name="Freeform 101"/>
              <p:cNvSpPr>
                <a:spLocks/>
              </p:cNvSpPr>
              <p:nvPr/>
            </p:nvSpPr>
            <p:spPr bwMode="auto">
              <a:xfrm>
                <a:off x="1625" y="408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0 w 5"/>
                  <a:gd name="T5" fmla="*/ 1 h 1"/>
                  <a:gd name="T6" fmla="*/ 0 w 5"/>
                  <a:gd name="T7" fmla="*/ 1 h 1"/>
                  <a:gd name="T8" fmla="*/ 0 w 5"/>
                  <a:gd name="T9" fmla="*/ 1 h 1"/>
                  <a:gd name="T10" fmla="*/ 1 w 5"/>
                  <a:gd name="T11" fmla="*/ 1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1 h 1"/>
                  <a:gd name="T24" fmla="*/ 1 w 5"/>
                  <a:gd name="T25" fmla="*/ 1 h 1"/>
                  <a:gd name="T26" fmla="*/ 1 w 5"/>
                  <a:gd name="T27" fmla="*/ 1 h 1"/>
                  <a:gd name="T28" fmla="*/ 1 w 5"/>
                  <a:gd name="T29" fmla="*/ 1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1 h 1"/>
                  <a:gd name="T46" fmla="*/ 2 w 5"/>
                  <a:gd name="T47" fmla="*/ 1 h 1"/>
                  <a:gd name="T48" fmla="*/ 2 w 5"/>
                  <a:gd name="T49" fmla="*/ 1 h 1"/>
                  <a:gd name="T50" fmla="*/ 2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4 w 5"/>
                  <a:gd name="T63" fmla="*/ 1 h 1"/>
                  <a:gd name="T64" fmla="*/ 4 w 5"/>
                  <a:gd name="T65" fmla="*/ 1 h 1"/>
                  <a:gd name="T66" fmla="*/ 4 w 5"/>
                  <a:gd name="T67" fmla="*/ 1 h 1"/>
                  <a:gd name="T68" fmla="*/ 4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1 h 1"/>
                  <a:gd name="T82" fmla="*/ 5 w 5"/>
                  <a:gd name="T83" fmla="*/ 1 h 1"/>
                  <a:gd name="T84" fmla="*/ 5 w 5"/>
                  <a:gd name="T85" fmla="*/ 1 h 1"/>
                  <a:gd name="T86" fmla="*/ 5 w 5"/>
                  <a:gd name="T87" fmla="*/ 1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63" name="Freeform 102"/>
              <p:cNvSpPr>
                <a:spLocks/>
              </p:cNvSpPr>
              <p:nvPr/>
            </p:nvSpPr>
            <p:spPr bwMode="auto">
              <a:xfrm>
                <a:off x="1630" y="4081"/>
                <a:ext cx="6" cy="2"/>
              </a:xfrm>
              <a:custGeom>
                <a:avLst/>
                <a:gdLst>
                  <a:gd name="T0" fmla="*/ 0 w 6"/>
                  <a:gd name="T1" fmla="*/ 1 h 2"/>
                  <a:gd name="T2" fmla="*/ 0 w 6"/>
                  <a:gd name="T3" fmla="*/ 1 h 2"/>
                  <a:gd name="T4" fmla="*/ 1 w 6"/>
                  <a:gd name="T5" fmla="*/ 2 h 2"/>
                  <a:gd name="T6" fmla="*/ 1 w 6"/>
                  <a:gd name="T7" fmla="*/ 2 h 2"/>
                  <a:gd name="T8" fmla="*/ 1 w 6"/>
                  <a:gd name="T9" fmla="*/ 2 h 2"/>
                  <a:gd name="T10" fmla="*/ 1 w 6"/>
                  <a:gd name="T11" fmla="*/ 2 h 2"/>
                  <a:gd name="T12" fmla="*/ 1 w 6"/>
                  <a:gd name="T13" fmla="*/ 2 h 2"/>
                  <a:gd name="T14" fmla="*/ 1 w 6"/>
                  <a:gd name="T15" fmla="*/ 2 h 2"/>
                  <a:gd name="T16" fmla="*/ 1 w 6"/>
                  <a:gd name="T17" fmla="*/ 1 h 2"/>
                  <a:gd name="T18" fmla="*/ 1 w 6"/>
                  <a:gd name="T19" fmla="*/ 1 h 2"/>
                  <a:gd name="T20" fmla="*/ 1 w 6"/>
                  <a:gd name="T21" fmla="*/ 2 h 2"/>
                  <a:gd name="T22" fmla="*/ 1 w 6"/>
                  <a:gd name="T23" fmla="*/ 2 h 2"/>
                  <a:gd name="T24" fmla="*/ 1 w 6"/>
                  <a:gd name="T25" fmla="*/ 2 h 2"/>
                  <a:gd name="T26" fmla="*/ 2 w 6"/>
                  <a:gd name="T27" fmla="*/ 2 h 2"/>
                  <a:gd name="T28" fmla="*/ 2 w 6"/>
                  <a:gd name="T29" fmla="*/ 2 h 2"/>
                  <a:gd name="T30" fmla="*/ 2 w 6"/>
                  <a:gd name="T31" fmla="*/ 2 h 2"/>
                  <a:gd name="T32" fmla="*/ 2 w 6"/>
                  <a:gd name="T33" fmla="*/ 2 h 2"/>
                  <a:gd name="T34" fmla="*/ 2 w 6"/>
                  <a:gd name="T35" fmla="*/ 2 h 2"/>
                  <a:gd name="T36" fmla="*/ 2 w 6"/>
                  <a:gd name="T37" fmla="*/ 1 h 2"/>
                  <a:gd name="T38" fmla="*/ 2 w 6"/>
                  <a:gd name="T39" fmla="*/ 1 h 2"/>
                  <a:gd name="T40" fmla="*/ 3 w 6"/>
                  <a:gd name="T41" fmla="*/ 1 h 2"/>
                  <a:gd name="T42" fmla="*/ 3 w 6"/>
                  <a:gd name="T43" fmla="*/ 1 h 2"/>
                  <a:gd name="T44" fmla="*/ 3 w 6"/>
                  <a:gd name="T45" fmla="*/ 1 h 2"/>
                  <a:gd name="T46" fmla="*/ 3 w 6"/>
                  <a:gd name="T47" fmla="*/ 1 h 2"/>
                  <a:gd name="T48" fmla="*/ 3 w 6"/>
                  <a:gd name="T49" fmla="*/ 1 h 2"/>
                  <a:gd name="T50" fmla="*/ 3 w 6"/>
                  <a:gd name="T51" fmla="*/ 1 h 2"/>
                  <a:gd name="T52" fmla="*/ 3 w 6"/>
                  <a:gd name="T53" fmla="*/ 1 h 2"/>
                  <a:gd name="T54" fmla="*/ 3 w 6"/>
                  <a:gd name="T55" fmla="*/ 1 h 2"/>
                  <a:gd name="T56" fmla="*/ 4 w 6"/>
                  <a:gd name="T57" fmla="*/ 0 h 2"/>
                  <a:gd name="T58" fmla="*/ 4 w 6"/>
                  <a:gd name="T59" fmla="*/ 0 h 2"/>
                  <a:gd name="T60" fmla="*/ 4 w 6"/>
                  <a:gd name="T61" fmla="*/ 1 h 2"/>
                  <a:gd name="T62" fmla="*/ 4 w 6"/>
                  <a:gd name="T63" fmla="*/ 1 h 2"/>
                  <a:gd name="T64" fmla="*/ 4 w 6"/>
                  <a:gd name="T65" fmla="*/ 0 h 2"/>
                  <a:gd name="T66" fmla="*/ 4 w 6"/>
                  <a:gd name="T67" fmla="*/ 1 h 2"/>
                  <a:gd name="T68" fmla="*/ 4 w 6"/>
                  <a:gd name="T69" fmla="*/ 1 h 2"/>
                  <a:gd name="T70" fmla="*/ 4 w 6"/>
                  <a:gd name="T71" fmla="*/ 1 h 2"/>
                  <a:gd name="T72" fmla="*/ 4 w 6"/>
                  <a:gd name="T73" fmla="*/ 1 h 2"/>
                  <a:gd name="T74" fmla="*/ 4 w 6"/>
                  <a:gd name="T75" fmla="*/ 1 h 2"/>
                  <a:gd name="T76" fmla="*/ 4 w 6"/>
                  <a:gd name="T77" fmla="*/ 1 h 2"/>
                  <a:gd name="T78" fmla="*/ 5 w 6"/>
                  <a:gd name="T79" fmla="*/ 1 h 2"/>
                  <a:gd name="T80" fmla="*/ 5 w 6"/>
                  <a:gd name="T81" fmla="*/ 1 h 2"/>
                  <a:gd name="T82" fmla="*/ 5 w 6"/>
                  <a:gd name="T83" fmla="*/ 1 h 2"/>
                  <a:gd name="T84" fmla="*/ 5 w 6"/>
                  <a:gd name="T85" fmla="*/ 1 h 2"/>
                  <a:gd name="T86" fmla="*/ 5 w 6"/>
                  <a:gd name="T87" fmla="*/ 1 h 2"/>
                  <a:gd name="T88" fmla="*/ 5 w 6"/>
                  <a:gd name="T89" fmla="*/ 1 h 2"/>
                  <a:gd name="T90" fmla="*/ 5 w 6"/>
                  <a:gd name="T91" fmla="*/ 1 h 2"/>
                  <a:gd name="T92" fmla="*/ 6 w 6"/>
                  <a:gd name="T93" fmla="*/ 1 h 2"/>
                  <a:gd name="T94" fmla="*/ 6 w 6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64" name="Freeform 103"/>
              <p:cNvSpPr>
                <a:spLocks/>
              </p:cNvSpPr>
              <p:nvPr/>
            </p:nvSpPr>
            <p:spPr bwMode="auto">
              <a:xfrm>
                <a:off x="1636" y="4080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2 h 2"/>
                  <a:gd name="T12" fmla="*/ 0 w 5"/>
                  <a:gd name="T13" fmla="*/ 2 h 2"/>
                  <a:gd name="T14" fmla="*/ 0 w 5"/>
                  <a:gd name="T15" fmla="*/ 2 h 2"/>
                  <a:gd name="T16" fmla="*/ 0 w 5"/>
                  <a:gd name="T17" fmla="*/ 2 h 2"/>
                  <a:gd name="T18" fmla="*/ 1 w 5"/>
                  <a:gd name="T19" fmla="*/ 2 h 2"/>
                  <a:gd name="T20" fmla="*/ 1 w 5"/>
                  <a:gd name="T21" fmla="*/ 2 h 2"/>
                  <a:gd name="T22" fmla="*/ 1 w 5"/>
                  <a:gd name="T23" fmla="*/ 2 h 2"/>
                  <a:gd name="T24" fmla="*/ 1 w 5"/>
                  <a:gd name="T25" fmla="*/ 2 h 2"/>
                  <a:gd name="T26" fmla="*/ 1 w 5"/>
                  <a:gd name="T27" fmla="*/ 2 h 2"/>
                  <a:gd name="T28" fmla="*/ 1 w 5"/>
                  <a:gd name="T29" fmla="*/ 2 h 2"/>
                  <a:gd name="T30" fmla="*/ 1 w 5"/>
                  <a:gd name="T31" fmla="*/ 2 h 2"/>
                  <a:gd name="T32" fmla="*/ 1 w 5"/>
                  <a:gd name="T33" fmla="*/ 2 h 2"/>
                  <a:gd name="T34" fmla="*/ 1 w 5"/>
                  <a:gd name="T35" fmla="*/ 2 h 2"/>
                  <a:gd name="T36" fmla="*/ 1 w 5"/>
                  <a:gd name="T37" fmla="*/ 2 h 2"/>
                  <a:gd name="T38" fmla="*/ 2 w 5"/>
                  <a:gd name="T39" fmla="*/ 2 h 2"/>
                  <a:gd name="T40" fmla="*/ 2 w 5"/>
                  <a:gd name="T41" fmla="*/ 2 h 2"/>
                  <a:gd name="T42" fmla="*/ 2 w 5"/>
                  <a:gd name="T43" fmla="*/ 2 h 2"/>
                  <a:gd name="T44" fmla="*/ 2 w 5"/>
                  <a:gd name="T45" fmla="*/ 2 h 2"/>
                  <a:gd name="T46" fmla="*/ 2 w 5"/>
                  <a:gd name="T47" fmla="*/ 2 h 2"/>
                  <a:gd name="T48" fmla="*/ 2 w 5"/>
                  <a:gd name="T49" fmla="*/ 2 h 2"/>
                  <a:gd name="T50" fmla="*/ 2 w 5"/>
                  <a:gd name="T51" fmla="*/ 2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2 h 2"/>
                  <a:gd name="T62" fmla="*/ 3 w 5"/>
                  <a:gd name="T63" fmla="*/ 2 h 2"/>
                  <a:gd name="T64" fmla="*/ 3 w 5"/>
                  <a:gd name="T65" fmla="*/ 2 h 2"/>
                  <a:gd name="T66" fmla="*/ 4 w 5"/>
                  <a:gd name="T67" fmla="*/ 2 h 2"/>
                  <a:gd name="T68" fmla="*/ 4 w 5"/>
                  <a:gd name="T69" fmla="*/ 2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2 h 2"/>
                  <a:gd name="T84" fmla="*/ 4 w 5"/>
                  <a:gd name="T85" fmla="*/ 2 h 2"/>
                  <a:gd name="T86" fmla="*/ 5 w 5"/>
                  <a:gd name="T87" fmla="*/ 2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65" name="Freeform 104"/>
              <p:cNvSpPr>
                <a:spLocks/>
              </p:cNvSpPr>
              <p:nvPr/>
            </p:nvSpPr>
            <p:spPr bwMode="auto">
              <a:xfrm>
                <a:off x="1641" y="4021"/>
                <a:ext cx="7" cy="59"/>
              </a:xfrm>
              <a:custGeom>
                <a:avLst/>
                <a:gdLst>
                  <a:gd name="T0" fmla="*/ 0 w 7"/>
                  <a:gd name="T1" fmla="*/ 59 h 59"/>
                  <a:gd name="T2" fmla="*/ 0 w 7"/>
                  <a:gd name="T3" fmla="*/ 59 h 59"/>
                  <a:gd name="T4" fmla="*/ 1 w 7"/>
                  <a:gd name="T5" fmla="*/ 58 h 59"/>
                  <a:gd name="T6" fmla="*/ 1 w 7"/>
                  <a:gd name="T7" fmla="*/ 58 h 59"/>
                  <a:gd name="T8" fmla="*/ 1 w 7"/>
                  <a:gd name="T9" fmla="*/ 58 h 59"/>
                  <a:gd name="T10" fmla="*/ 1 w 7"/>
                  <a:gd name="T11" fmla="*/ 57 h 59"/>
                  <a:gd name="T12" fmla="*/ 1 w 7"/>
                  <a:gd name="T13" fmla="*/ 57 h 59"/>
                  <a:gd name="T14" fmla="*/ 1 w 7"/>
                  <a:gd name="T15" fmla="*/ 56 h 59"/>
                  <a:gd name="T16" fmla="*/ 2 w 7"/>
                  <a:gd name="T17" fmla="*/ 56 h 59"/>
                  <a:gd name="T18" fmla="*/ 2 w 7"/>
                  <a:gd name="T19" fmla="*/ 56 h 59"/>
                  <a:gd name="T20" fmla="*/ 2 w 7"/>
                  <a:gd name="T21" fmla="*/ 56 h 59"/>
                  <a:gd name="T22" fmla="*/ 2 w 7"/>
                  <a:gd name="T23" fmla="*/ 56 h 59"/>
                  <a:gd name="T24" fmla="*/ 2 w 7"/>
                  <a:gd name="T25" fmla="*/ 56 h 59"/>
                  <a:gd name="T26" fmla="*/ 2 w 7"/>
                  <a:gd name="T27" fmla="*/ 56 h 59"/>
                  <a:gd name="T28" fmla="*/ 2 w 7"/>
                  <a:gd name="T29" fmla="*/ 56 h 59"/>
                  <a:gd name="T30" fmla="*/ 2 w 7"/>
                  <a:gd name="T31" fmla="*/ 56 h 59"/>
                  <a:gd name="T32" fmla="*/ 3 w 7"/>
                  <a:gd name="T33" fmla="*/ 56 h 59"/>
                  <a:gd name="T34" fmla="*/ 3 w 7"/>
                  <a:gd name="T35" fmla="*/ 56 h 59"/>
                  <a:gd name="T36" fmla="*/ 3 w 7"/>
                  <a:gd name="T37" fmla="*/ 56 h 59"/>
                  <a:gd name="T38" fmla="*/ 3 w 7"/>
                  <a:gd name="T39" fmla="*/ 56 h 59"/>
                  <a:gd name="T40" fmla="*/ 3 w 7"/>
                  <a:gd name="T41" fmla="*/ 56 h 59"/>
                  <a:gd name="T42" fmla="*/ 3 w 7"/>
                  <a:gd name="T43" fmla="*/ 56 h 59"/>
                  <a:gd name="T44" fmla="*/ 3 w 7"/>
                  <a:gd name="T45" fmla="*/ 55 h 59"/>
                  <a:gd name="T46" fmla="*/ 3 w 7"/>
                  <a:gd name="T47" fmla="*/ 55 h 59"/>
                  <a:gd name="T48" fmla="*/ 4 w 7"/>
                  <a:gd name="T49" fmla="*/ 56 h 59"/>
                  <a:gd name="T50" fmla="*/ 4 w 7"/>
                  <a:gd name="T51" fmla="*/ 54 h 59"/>
                  <a:gd name="T52" fmla="*/ 4 w 7"/>
                  <a:gd name="T53" fmla="*/ 53 h 59"/>
                  <a:gd name="T54" fmla="*/ 4 w 7"/>
                  <a:gd name="T55" fmla="*/ 51 h 59"/>
                  <a:gd name="T56" fmla="*/ 4 w 7"/>
                  <a:gd name="T57" fmla="*/ 49 h 59"/>
                  <a:gd name="T58" fmla="*/ 5 w 7"/>
                  <a:gd name="T59" fmla="*/ 47 h 59"/>
                  <a:gd name="T60" fmla="*/ 5 w 7"/>
                  <a:gd name="T61" fmla="*/ 44 h 59"/>
                  <a:gd name="T62" fmla="*/ 5 w 7"/>
                  <a:gd name="T63" fmla="*/ 41 h 59"/>
                  <a:gd name="T64" fmla="*/ 5 w 7"/>
                  <a:gd name="T65" fmla="*/ 36 h 59"/>
                  <a:gd name="T66" fmla="*/ 5 w 7"/>
                  <a:gd name="T67" fmla="*/ 31 h 59"/>
                  <a:gd name="T68" fmla="*/ 5 w 7"/>
                  <a:gd name="T69" fmla="*/ 26 h 59"/>
                  <a:gd name="T70" fmla="*/ 5 w 7"/>
                  <a:gd name="T71" fmla="*/ 20 h 59"/>
                  <a:gd name="T72" fmla="*/ 5 w 7"/>
                  <a:gd name="T73" fmla="*/ 14 h 59"/>
                  <a:gd name="T74" fmla="*/ 6 w 7"/>
                  <a:gd name="T75" fmla="*/ 9 h 59"/>
                  <a:gd name="T76" fmla="*/ 6 w 7"/>
                  <a:gd name="T77" fmla="*/ 4 h 59"/>
                  <a:gd name="T78" fmla="*/ 6 w 7"/>
                  <a:gd name="T79" fmla="*/ 1 h 59"/>
                  <a:gd name="T80" fmla="*/ 6 w 7"/>
                  <a:gd name="T81" fmla="*/ 0 h 59"/>
                  <a:gd name="T82" fmla="*/ 6 w 7"/>
                  <a:gd name="T83" fmla="*/ 0 h 59"/>
                  <a:gd name="T84" fmla="*/ 6 w 7"/>
                  <a:gd name="T85" fmla="*/ 0 h 59"/>
                  <a:gd name="T86" fmla="*/ 6 w 7"/>
                  <a:gd name="T87" fmla="*/ 1 h 59"/>
                  <a:gd name="T88" fmla="*/ 6 w 7"/>
                  <a:gd name="T89" fmla="*/ 1 h 59"/>
                  <a:gd name="T90" fmla="*/ 6 w 7"/>
                  <a:gd name="T91" fmla="*/ 4 h 59"/>
                  <a:gd name="T92" fmla="*/ 6 w 7"/>
                  <a:gd name="T93" fmla="*/ 4 h 59"/>
                  <a:gd name="T94" fmla="*/ 7 w 7"/>
                  <a:gd name="T95" fmla="*/ 8 h 59"/>
                  <a:gd name="T96" fmla="*/ 7 w 7"/>
                  <a:gd name="T97" fmla="*/ 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59">
                    <a:moveTo>
                      <a:pt x="0" y="59"/>
                    </a:move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3" y="56"/>
                    </a:lnTo>
                    <a:lnTo>
                      <a:pt x="4" y="56"/>
                    </a:lnTo>
                    <a:lnTo>
                      <a:pt x="4" y="55"/>
                    </a:lnTo>
                    <a:lnTo>
                      <a:pt x="4" y="54"/>
                    </a:lnTo>
                    <a:lnTo>
                      <a:pt x="4" y="53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4" y="50"/>
                    </a:lnTo>
                    <a:lnTo>
                      <a:pt x="4" y="49"/>
                    </a:lnTo>
                    <a:lnTo>
                      <a:pt x="4" y="48"/>
                    </a:lnTo>
                    <a:lnTo>
                      <a:pt x="5" y="47"/>
                    </a:lnTo>
                    <a:lnTo>
                      <a:pt x="5" y="45"/>
                    </a:lnTo>
                    <a:lnTo>
                      <a:pt x="5" y="44"/>
                    </a:lnTo>
                    <a:lnTo>
                      <a:pt x="5" y="42"/>
                    </a:lnTo>
                    <a:lnTo>
                      <a:pt x="5" y="41"/>
                    </a:lnTo>
                    <a:lnTo>
                      <a:pt x="5" y="37"/>
                    </a:lnTo>
                    <a:lnTo>
                      <a:pt x="5" y="36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5" y="27"/>
                    </a:lnTo>
                    <a:lnTo>
                      <a:pt x="5" y="26"/>
                    </a:lnTo>
                    <a:lnTo>
                      <a:pt x="5" y="21"/>
                    </a:lnTo>
                    <a:lnTo>
                      <a:pt x="5" y="20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7" y="8"/>
                    </a:lnTo>
                    <a:lnTo>
                      <a:pt x="7" y="12"/>
                    </a:lnTo>
                    <a:lnTo>
                      <a:pt x="7" y="8"/>
                    </a:lnTo>
                    <a:lnTo>
                      <a:pt x="7" y="1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66" name="Freeform 105"/>
              <p:cNvSpPr>
                <a:spLocks/>
              </p:cNvSpPr>
              <p:nvPr/>
            </p:nvSpPr>
            <p:spPr bwMode="auto">
              <a:xfrm>
                <a:off x="1648" y="4033"/>
                <a:ext cx="4" cy="45"/>
              </a:xfrm>
              <a:custGeom>
                <a:avLst/>
                <a:gdLst>
                  <a:gd name="T0" fmla="*/ 0 w 4"/>
                  <a:gd name="T1" fmla="*/ 2 h 45"/>
                  <a:gd name="T2" fmla="*/ 0 w 4"/>
                  <a:gd name="T3" fmla="*/ 2 h 45"/>
                  <a:gd name="T4" fmla="*/ 0 w 4"/>
                  <a:gd name="T5" fmla="*/ 6 h 45"/>
                  <a:gd name="T6" fmla="*/ 0 w 4"/>
                  <a:gd name="T7" fmla="*/ 6 h 45"/>
                  <a:gd name="T8" fmla="*/ 0 w 4"/>
                  <a:gd name="T9" fmla="*/ 12 h 45"/>
                  <a:gd name="T10" fmla="*/ 0 w 4"/>
                  <a:gd name="T11" fmla="*/ 12 h 45"/>
                  <a:gd name="T12" fmla="*/ 0 w 4"/>
                  <a:gd name="T13" fmla="*/ 18 h 45"/>
                  <a:gd name="T14" fmla="*/ 0 w 4"/>
                  <a:gd name="T15" fmla="*/ 18 h 45"/>
                  <a:gd name="T16" fmla="*/ 1 w 4"/>
                  <a:gd name="T17" fmla="*/ 23 h 45"/>
                  <a:gd name="T18" fmla="*/ 1 w 4"/>
                  <a:gd name="T19" fmla="*/ 23 h 45"/>
                  <a:gd name="T20" fmla="*/ 1 w 4"/>
                  <a:gd name="T21" fmla="*/ 28 h 45"/>
                  <a:gd name="T22" fmla="*/ 1 w 4"/>
                  <a:gd name="T23" fmla="*/ 28 h 45"/>
                  <a:gd name="T24" fmla="*/ 1 w 4"/>
                  <a:gd name="T25" fmla="*/ 31 h 45"/>
                  <a:gd name="T26" fmla="*/ 1 w 4"/>
                  <a:gd name="T27" fmla="*/ 31 h 45"/>
                  <a:gd name="T28" fmla="*/ 1 w 4"/>
                  <a:gd name="T29" fmla="*/ 34 h 45"/>
                  <a:gd name="T30" fmla="*/ 1 w 4"/>
                  <a:gd name="T31" fmla="*/ 34 h 45"/>
                  <a:gd name="T32" fmla="*/ 1 w 4"/>
                  <a:gd name="T33" fmla="*/ 37 h 45"/>
                  <a:gd name="T34" fmla="*/ 1 w 4"/>
                  <a:gd name="T35" fmla="*/ 37 h 45"/>
                  <a:gd name="T36" fmla="*/ 1 w 4"/>
                  <a:gd name="T37" fmla="*/ 39 h 45"/>
                  <a:gd name="T38" fmla="*/ 1 w 4"/>
                  <a:gd name="T39" fmla="*/ 39 h 45"/>
                  <a:gd name="T40" fmla="*/ 1 w 4"/>
                  <a:gd name="T41" fmla="*/ 41 h 45"/>
                  <a:gd name="T42" fmla="*/ 1 w 4"/>
                  <a:gd name="T43" fmla="*/ 41 h 45"/>
                  <a:gd name="T44" fmla="*/ 2 w 4"/>
                  <a:gd name="T45" fmla="*/ 42 h 45"/>
                  <a:gd name="T46" fmla="*/ 2 w 4"/>
                  <a:gd name="T47" fmla="*/ 42 h 45"/>
                  <a:gd name="T48" fmla="*/ 2 w 4"/>
                  <a:gd name="T49" fmla="*/ 43 h 45"/>
                  <a:gd name="T50" fmla="*/ 2 w 4"/>
                  <a:gd name="T51" fmla="*/ 43 h 45"/>
                  <a:gd name="T52" fmla="*/ 2 w 4"/>
                  <a:gd name="T53" fmla="*/ 44 h 45"/>
                  <a:gd name="T54" fmla="*/ 2 w 4"/>
                  <a:gd name="T55" fmla="*/ 44 h 45"/>
                  <a:gd name="T56" fmla="*/ 2 w 4"/>
                  <a:gd name="T57" fmla="*/ 44 h 45"/>
                  <a:gd name="T58" fmla="*/ 2 w 4"/>
                  <a:gd name="T59" fmla="*/ 44 h 45"/>
                  <a:gd name="T60" fmla="*/ 2 w 4"/>
                  <a:gd name="T61" fmla="*/ 45 h 45"/>
                  <a:gd name="T62" fmla="*/ 2 w 4"/>
                  <a:gd name="T63" fmla="*/ 45 h 45"/>
                  <a:gd name="T64" fmla="*/ 2 w 4"/>
                  <a:gd name="T65" fmla="*/ 45 h 45"/>
                  <a:gd name="T66" fmla="*/ 2 w 4"/>
                  <a:gd name="T67" fmla="*/ 45 h 45"/>
                  <a:gd name="T68" fmla="*/ 3 w 4"/>
                  <a:gd name="T69" fmla="*/ 45 h 45"/>
                  <a:gd name="T70" fmla="*/ 3 w 4"/>
                  <a:gd name="T71" fmla="*/ 45 h 45"/>
                  <a:gd name="T72" fmla="*/ 3 w 4"/>
                  <a:gd name="T73" fmla="*/ 45 h 45"/>
                  <a:gd name="T74" fmla="*/ 3 w 4"/>
                  <a:gd name="T75" fmla="*/ 45 h 45"/>
                  <a:gd name="T76" fmla="*/ 3 w 4"/>
                  <a:gd name="T77" fmla="*/ 45 h 45"/>
                  <a:gd name="T78" fmla="*/ 3 w 4"/>
                  <a:gd name="T79" fmla="*/ 44 h 45"/>
                  <a:gd name="T80" fmla="*/ 3 w 4"/>
                  <a:gd name="T81" fmla="*/ 44 h 45"/>
                  <a:gd name="T82" fmla="*/ 3 w 4"/>
                  <a:gd name="T83" fmla="*/ 44 h 45"/>
                  <a:gd name="T84" fmla="*/ 3 w 4"/>
                  <a:gd name="T85" fmla="*/ 44 h 45"/>
                  <a:gd name="T86" fmla="*/ 4 w 4"/>
                  <a:gd name="T87" fmla="*/ 44 h 45"/>
                  <a:gd name="T88" fmla="*/ 4 w 4"/>
                  <a:gd name="T89" fmla="*/ 44 h 45"/>
                  <a:gd name="T90" fmla="*/ 4 w 4"/>
                  <a:gd name="T91" fmla="*/ 43 h 45"/>
                  <a:gd name="T92" fmla="*/ 4 w 4"/>
                  <a:gd name="T93" fmla="*/ 42 h 45"/>
                  <a:gd name="T94" fmla="*/ 4 w 4"/>
                  <a:gd name="T95" fmla="*/ 4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45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1" y="23"/>
                    </a:lnTo>
                    <a:lnTo>
                      <a:pt x="1" y="27"/>
                    </a:lnTo>
                    <a:lnTo>
                      <a:pt x="1" y="23"/>
                    </a:lnTo>
                    <a:lnTo>
                      <a:pt x="1" y="27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34"/>
                    </a:lnTo>
                    <a:lnTo>
                      <a:pt x="1" y="34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1" y="39"/>
                    </a:lnTo>
                    <a:lnTo>
                      <a:pt x="1" y="37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1" y="41"/>
                    </a:lnTo>
                    <a:lnTo>
                      <a:pt x="1" y="39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2" y="42"/>
                    </a:lnTo>
                    <a:lnTo>
                      <a:pt x="2" y="43"/>
                    </a:lnTo>
                    <a:lnTo>
                      <a:pt x="2" y="42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2" y="44"/>
                    </a:lnTo>
                    <a:lnTo>
                      <a:pt x="2" y="43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5"/>
                    </a:lnTo>
                    <a:lnTo>
                      <a:pt x="2" y="44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3" y="44"/>
                    </a:lnTo>
                    <a:lnTo>
                      <a:pt x="3" y="44"/>
                    </a:lnTo>
                    <a:lnTo>
                      <a:pt x="3" y="44"/>
                    </a:lnTo>
                    <a:lnTo>
                      <a:pt x="3" y="44"/>
                    </a:lnTo>
                    <a:lnTo>
                      <a:pt x="3" y="44"/>
                    </a:lnTo>
                    <a:lnTo>
                      <a:pt x="3" y="44"/>
                    </a:lnTo>
                    <a:lnTo>
                      <a:pt x="3" y="44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4" y="4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67" name="Freeform 106"/>
              <p:cNvSpPr>
                <a:spLocks/>
              </p:cNvSpPr>
              <p:nvPr/>
            </p:nvSpPr>
            <p:spPr bwMode="auto">
              <a:xfrm>
                <a:off x="1652" y="4072"/>
                <a:ext cx="5" cy="5"/>
              </a:xfrm>
              <a:custGeom>
                <a:avLst/>
                <a:gdLst>
                  <a:gd name="T0" fmla="*/ 0 w 5"/>
                  <a:gd name="T1" fmla="*/ 2 h 5"/>
                  <a:gd name="T2" fmla="*/ 1 w 5"/>
                  <a:gd name="T3" fmla="*/ 2 h 5"/>
                  <a:gd name="T4" fmla="*/ 1 w 5"/>
                  <a:gd name="T5" fmla="*/ 2 h 5"/>
                  <a:gd name="T6" fmla="*/ 1 w 5"/>
                  <a:gd name="T7" fmla="*/ 1 h 5"/>
                  <a:gd name="T8" fmla="*/ 1 w 5"/>
                  <a:gd name="T9" fmla="*/ 1 h 5"/>
                  <a:gd name="T10" fmla="*/ 1 w 5"/>
                  <a:gd name="T11" fmla="*/ 0 h 5"/>
                  <a:gd name="T12" fmla="*/ 1 w 5"/>
                  <a:gd name="T13" fmla="*/ 0 h 5"/>
                  <a:gd name="T14" fmla="*/ 1 w 5"/>
                  <a:gd name="T15" fmla="*/ 0 h 5"/>
                  <a:gd name="T16" fmla="*/ 1 w 5"/>
                  <a:gd name="T17" fmla="*/ 0 h 5"/>
                  <a:gd name="T18" fmla="*/ 2 w 5"/>
                  <a:gd name="T19" fmla="*/ 0 h 5"/>
                  <a:gd name="T20" fmla="*/ 2 w 5"/>
                  <a:gd name="T21" fmla="*/ 0 h 5"/>
                  <a:gd name="T22" fmla="*/ 2 w 5"/>
                  <a:gd name="T23" fmla="*/ 0 h 5"/>
                  <a:gd name="T24" fmla="*/ 2 w 5"/>
                  <a:gd name="T25" fmla="*/ 0 h 5"/>
                  <a:gd name="T26" fmla="*/ 2 w 5"/>
                  <a:gd name="T27" fmla="*/ 0 h 5"/>
                  <a:gd name="T28" fmla="*/ 2 w 5"/>
                  <a:gd name="T29" fmla="*/ 1 h 5"/>
                  <a:gd name="T30" fmla="*/ 2 w 5"/>
                  <a:gd name="T31" fmla="*/ 1 h 5"/>
                  <a:gd name="T32" fmla="*/ 2 w 5"/>
                  <a:gd name="T33" fmla="*/ 1 h 5"/>
                  <a:gd name="T34" fmla="*/ 2 w 5"/>
                  <a:gd name="T35" fmla="*/ 1 h 5"/>
                  <a:gd name="T36" fmla="*/ 3 w 5"/>
                  <a:gd name="T37" fmla="*/ 1 h 5"/>
                  <a:gd name="T38" fmla="*/ 3 w 5"/>
                  <a:gd name="T39" fmla="*/ 1 h 5"/>
                  <a:gd name="T40" fmla="*/ 3 w 5"/>
                  <a:gd name="T41" fmla="*/ 1 h 5"/>
                  <a:gd name="T42" fmla="*/ 3 w 5"/>
                  <a:gd name="T43" fmla="*/ 1 h 5"/>
                  <a:gd name="T44" fmla="*/ 3 w 5"/>
                  <a:gd name="T45" fmla="*/ 2 h 5"/>
                  <a:gd name="T46" fmla="*/ 3 w 5"/>
                  <a:gd name="T47" fmla="*/ 2 h 5"/>
                  <a:gd name="T48" fmla="*/ 3 w 5"/>
                  <a:gd name="T49" fmla="*/ 2 h 5"/>
                  <a:gd name="T50" fmla="*/ 3 w 5"/>
                  <a:gd name="T51" fmla="*/ 2 h 5"/>
                  <a:gd name="T52" fmla="*/ 3 w 5"/>
                  <a:gd name="T53" fmla="*/ 2 h 5"/>
                  <a:gd name="T54" fmla="*/ 3 w 5"/>
                  <a:gd name="T55" fmla="*/ 2 h 5"/>
                  <a:gd name="T56" fmla="*/ 4 w 5"/>
                  <a:gd name="T57" fmla="*/ 2 h 5"/>
                  <a:gd name="T58" fmla="*/ 4 w 5"/>
                  <a:gd name="T59" fmla="*/ 2 h 5"/>
                  <a:gd name="T60" fmla="*/ 4 w 5"/>
                  <a:gd name="T61" fmla="*/ 2 h 5"/>
                  <a:gd name="T62" fmla="*/ 4 w 5"/>
                  <a:gd name="T63" fmla="*/ 2 h 5"/>
                  <a:gd name="T64" fmla="*/ 4 w 5"/>
                  <a:gd name="T65" fmla="*/ 3 h 5"/>
                  <a:gd name="T66" fmla="*/ 4 w 5"/>
                  <a:gd name="T67" fmla="*/ 3 h 5"/>
                  <a:gd name="T68" fmla="*/ 4 w 5"/>
                  <a:gd name="T69" fmla="*/ 3 h 5"/>
                  <a:gd name="T70" fmla="*/ 4 w 5"/>
                  <a:gd name="T71" fmla="*/ 3 h 5"/>
                  <a:gd name="T72" fmla="*/ 4 w 5"/>
                  <a:gd name="T73" fmla="*/ 4 h 5"/>
                  <a:gd name="T74" fmla="*/ 4 w 5"/>
                  <a:gd name="T75" fmla="*/ 4 h 5"/>
                  <a:gd name="T76" fmla="*/ 4 w 5"/>
                  <a:gd name="T77" fmla="*/ 5 h 5"/>
                  <a:gd name="T78" fmla="*/ 4 w 5"/>
                  <a:gd name="T79" fmla="*/ 5 h 5"/>
                  <a:gd name="T80" fmla="*/ 4 w 5"/>
                  <a:gd name="T81" fmla="*/ 5 h 5"/>
                  <a:gd name="T82" fmla="*/ 5 w 5"/>
                  <a:gd name="T83" fmla="*/ 5 h 5"/>
                  <a:gd name="T84" fmla="*/ 5 w 5"/>
                  <a:gd name="T85" fmla="*/ 5 h 5"/>
                  <a:gd name="T86" fmla="*/ 5 w 5"/>
                  <a:gd name="T87" fmla="*/ 5 h 5"/>
                  <a:gd name="T88" fmla="*/ 5 w 5"/>
                  <a:gd name="T89" fmla="*/ 5 h 5"/>
                  <a:gd name="T90" fmla="*/ 5 w 5"/>
                  <a:gd name="T91" fmla="*/ 5 h 5"/>
                  <a:gd name="T92" fmla="*/ 5 w 5"/>
                  <a:gd name="T93" fmla="*/ 5 h 5"/>
                  <a:gd name="T94" fmla="*/ 5 w 5"/>
                  <a:gd name="T9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68" name="Freeform 107"/>
              <p:cNvSpPr>
                <a:spLocks/>
              </p:cNvSpPr>
              <p:nvPr/>
            </p:nvSpPr>
            <p:spPr bwMode="auto">
              <a:xfrm>
                <a:off x="1657" y="4077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1 w 5"/>
                  <a:gd name="T5" fmla="*/ 0 h 3"/>
                  <a:gd name="T6" fmla="*/ 1 w 5"/>
                  <a:gd name="T7" fmla="*/ 0 h 3"/>
                  <a:gd name="T8" fmla="*/ 1 w 5"/>
                  <a:gd name="T9" fmla="*/ 1 h 3"/>
                  <a:gd name="T10" fmla="*/ 1 w 5"/>
                  <a:gd name="T11" fmla="*/ 1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1 h 3"/>
                  <a:gd name="T24" fmla="*/ 1 w 5"/>
                  <a:gd name="T25" fmla="*/ 2 h 3"/>
                  <a:gd name="T26" fmla="*/ 1 w 5"/>
                  <a:gd name="T27" fmla="*/ 2 h 3"/>
                  <a:gd name="T28" fmla="*/ 2 w 5"/>
                  <a:gd name="T29" fmla="*/ 2 h 3"/>
                  <a:gd name="T30" fmla="*/ 2 w 5"/>
                  <a:gd name="T31" fmla="*/ 2 h 3"/>
                  <a:gd name="T32" fmla="*/ 2 w 5"/>
                  <a:gd name="T33" fmla="*/ 1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1 h 3"/>
                  <a:gd name="T40" fmla="*/ 2 w 5"/>
                  <a:gd name="T41" fmla="*/ 2 h 3"/>
                  <a:gd name="T42" fmla="*/ 2 w 5"/>
                  <a:gd name="T43" fmla="*/ 2 h 3"/>
                  <a:gd name="T44" fmla="*/ 3 w 5"/>
                  <a:gd name="T45" fmla="*/ 2 h 3"/>
                  <a:gd name="T46" fmla="*/ 3 w 5"/>
                  <a:gd name="T47" fmla="*/ 2 h 3"/>
                  <a:gd name="T48" fmla="*/ 3 w 5"/>
                  <a:gd name="T49" fmla="*/ 2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4 w 5"/>
                  <a:gd name="T61" fmla="*/ 1 h 3"/>
                  <a:gd name="T62" fmla="*/ 4 w 5"/>
                  <a:gd name="T63" fmla="*/ 2 h 3"/>
                  <a:gd name="T64" fmla="*/ 4 w 5"/>
                  <a:gd name="T65" fmla="*/ 2 h 3"/>
                  <a:gd name="T66" fmla="*/ 4 w 5"/>
                  <a:gd name="T67" fmla="*/ 2 h 3"/>
                  <a:gd name="T68" fmla="*/ 4 w 5"/>
                  <a:gd name="T69" fmla="*/ 2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5 w 5"/>
                  <a:gd name="T83" fmla="*/ 2 h 3"/>
                  <a:gd name="T84" fmla="*/ 5 w 5"/>
                  <a:gd name="T85" fmla="*/ 2 h 3"/>
                  <a:gd name="T86" fmla="*/ 5 w 5"/>
                  <a:gd name="T87" fmla="*/ 2 h 3"/>
                  <a:gd name="T88" fmla="*/ 5 w 5"/>
                  <a:gd name="T89" fmla="*/ 2 h 3"/>
                  <a:gd name="T90" fmla="*/ 5 w 5"/>
                  <a:gd name="T91" fmla="*/ 3 h 3"/>
                  <a:gd name="T92" fmla="*/ 5 w 5"/>
                  <a:gd name="T93" fmla="*/ 3 h 3"/>
                  <a:gd name="T94" fmla="*/ 5 w 5"/>
                  <a:gd name="T9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69" name="Freeform 108"/>
              <p:cNvSpPr>
                <a:spLocks/>
              </p:cNvSpPr>
              <p:nvPr/>
            </p:nvSpPr>
            <p:spPr bwMode="auto">
              <a:xfrm>
                <a:off x="1662" y="4079"/>
                <a:ext cx="6" cy="2"/>
              </a:xfrm>
              <a:custGeom>
                <a:avLst/>
                <a:gdLst>
                  <a:gd name="T0" fmla="*/ 1 w 6"/>
                  <a:gd name="T1" fmla="*/ 1 h 2"/>
                  <a:gd name="T2" fmla="*/ 1 w 6"/>
                  <a:gd name="T3" fmla="*/ 0 h 2"/>
                  <a:gd name="T4" fmla="*/ 1 w 6"/>
                  <a:gd name="T5" fmla="*/ 0 h 2"/>
                  <a:gd name="T6" fmla="*/ 1 w 6"/>
                  <a:gd name="T7" fmla="*/ 0 h 2"/>
                  <a:gd name="T8" fmla="*/ 1 w 6"/>
                  <a:gd name="T9" fmla="*/ 0 h 2"/>
                  <a:gd name="T10" fmla="*/ 1 w 6"/>
                  <a:gd name="T11" fmla="*/ 0 h 2"/>
                  <a:gd name="T12" fmla="*/ 1 w 6"/>
                  <a:gd name="T13" fmla="*/ 0 h 2"/>
                  <a:gd name="T14" fmla="*/ 1 w 6"/>
                  <a:gd name="T15" fmla="*/ 1 h 2"/>
                  <a:gd name="T16" fmla="*/ 1 w 6"/>
                  <a:gd name="T17" fmla="*/ 1 h 2"/>
                  <a:gd name="T18" fmla="*/ 2 w 6"/>
                  <a:gd name="T19" fmla="*/ 1 h 2"/>
                  <a:gd name="T20" fmla="*/ 2 w 6"/>
                  <a:gd name="T21" fmla="*/ 1 h 2"/>
                  <a:gd name="T22" fmla="*/ 2 w 6"/>
                  <a:gd name="T23" fmla="*/ 1 h 2"/>
                  <a:gd name="T24" fmla="*/ 2 w 6"/>
                  <a:gd name="T25" fmla="*/ 1 h 2"/>
                  <a:gd name="T26" fmla="*/ 2 w 6"/>
                  <a:gd name="T27" fmla="*/ 1 h 2"/>
                  <a:gd name="T28" fmla="*/ 2 w 6"/>
                  <a:gd name="T29" fmla="*/ 1 h 2"/>
                  <a:gd name="T30" fmla="*/ 2 w 6"/>
                  <a:gd name="T31" fmla="*/ 1 h 2"/>
                  <a:gd name="T32" fmla="*/ 2 w 6"/>
                  <a:gd name="T33" fmla="*/ 1 h 2"/>
                  <a:gd name="T34" fmla="*/ 2 w 6"/>
                  <a:gd name="T35" fmla="*/ 1 h 2"/>
                  <a:gd name="T36" fmla="*/ 2 w 6"/>
                  <a:gd name="T37" fmla="*/ 1 h 2"/>
                  <a:gd name="T38" fmla="*/ 2 w 6"/>
                  <a:gd name="T39" fmla="*/ 1 h 2"/>
                  <a:gd name="T40" fmla="*/ 2 w 6"/>
                  <a:gd name="T41" fmla="*/ 1 h 2"/>
                  <a:gd name="T42" fmla="*/ 3 w 6"/>
                  <a:gd name="T43" fmla="*/ 1 h 2"/>
                  <a:gd name="T44" fmla="*/ 3 w 6"/>
                  <a:gd name="T45" fmla="*/ 1 h 2"/>
                  <a:gd name="T46" fmla="*/ 3 w 6"/>
                  <a:gd name="T47" fmla="*/ 1 h 2"/>
                  <a:gd name="T48" fmla="*/ 3 w 6"/>
                  <a:gd name="T49" fmla="*/ 1 h 2"/>
                  <a:gd name="T50" fmla="*/ 3 w 6"/>
                  <a:gd name="T51" fmla="*/ 1 h 2"/>
                  <a:gd name="T52" fmla="*/ 3 w 6"/>
                  <a:gd name="T53" fmla="*/ 1 h 2"/>
                  <a:gd name="T54" fmla="*/ 4 w 6"/>
                  <a:gd name="T55" fmla="*/ 1 h 2"/>
                  <a:gd name="T56" fmla="*/ 4 w 6"/>
                  <a:gd name="T57" fmla="*/ 1 h 2"/>
                  <a:gd name="T58" fmla="*/ 4 w 6"/>
                  <a:gd name="T59" fmla="*/ 1 h 2"/>
                  <a:gd name="T60" fmla="*/ 4 w 6"/>
                  <a:gd name="T61" fmla="*/ 1 h 2"/>
                  <a:gd name="T62" fmla="*/ 4 w 6"/>
                  <a:gd name="T63" fmla="*/ 1 h 2"/>
                  <a:gd name="T64" fmla="*/ 4 w 6"/>
                  <a:gd name="T65" fmla="*/ 1 h 2"/>
                  <a:gd name="T66" fmla="*/ 4 w 6"/>
                  <a:gd name="T67" fmla="*/ 1 h 2"/>
                  <a:gd name="T68" fmla="*/ 4 w 6"/>
                  <a:gd name="T69" fmla="*/ 1 h 2"/>
                  <a:gd name="T70" fmla="*/ 4 w 6"/>
                  <a:gd name="T71" fmla="*/ 1 h 2"/>
                  <a:gd name="T72" fmla="*/ 4 w 6"/>
                  <a:gd name="T73" fmla="*/ 1 h 2"/>
                  <a:gd name="T74" fmla="*/ 5 w 6"/>
                  <a:gd name="T75" fmla="*/ 1 h 2"/>
                  <a:gd name="T76" fmla="*/ 5 w 6"/>
                  <a:gd name="T77" fmla="*/ 1 h 2"/>
                  <a:gd name="T78" fmla="*/ 5 w 6"/>
                  <a:gd name="T79" fmla="*/ 2 h 2"/>
                  <a:gd name="T80" fmla="*/ 5 w 6"/>
                  <a:gd name="T81" fmla="*/ 1 h 2"/>
                  <a:gd name="T82" fmla="*/ 5 w 6"/>
                  <a:gd name="T83" fmla="*/ 1 h 2"/>
                  <a:gd name="T84" fmla="*/ 5 w 6"/>
                  <a:gd name="T85" fmla="*/ 1 h 2"/>
                  <a:gd name="T86" fmla="*/ 5 w 6"/>
                  <a:gd name="T87" fmla="*/ 2 h 2"/>
                  <a:gd name="T88" fmla="*/ 5 w 6"/>
                  <a:gd name="T89" fmla="*/ 2 h 2"/>
                  <a:gd name="T90" fmla="*/ 5 w 6"/>
                  <a:gd name="T91" fmla="*/ 1 h 2"/>
                  <a:gd name="T92" fmla="*/ 6 w 6"/>
                  <a:gd name="T93" fmla="*/ 1 h 2"/>
                  <a:gd name="T94" fmla="*/ 6 w 6"/>
                  <a:gd name="T95" fmla="*/ 1 h 2"/>
                  <a:gd name="T96" fmla="*/ 6 w 6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70" name="Freeform 109"/>
              <p:cNvSpPr>
                <a:spLocks/>
              </p:cNvSpPr>
              <p:nvPr/>
            </p:nvSpPr>
            <p:spPr bwMode="auto">
              <a:xfrm>
                <a:off x="1668" y="4080"/>
                <a:ext cx="6" cy="1"/>
              </a:xfrm>
              <a:custGeom>
                <a:avLst/>
                <a:gdLst>
                  <a:gd name="T0" fmla="*/ 0 w 6"/>
                  <a:gd name="T1" fmla="*/ 1 h 1"/>
                  <a:gd name="T2" fmla="*/ 0 w 6"/>
                  <a:gd name="T3" fmla="*/ 0 h 1"/>
                  <a:gd name="T4" fmla="*/ 0 w 6"/>
                  <a:gd name="T5" fmla="*/ 0 h 1"/>
                  <a:gd name="T6" fmla="*/ 0 w 6"/>
                  <a:gd name="T7" fmla="*/ 0 h 1"/>
                  <a:gd name="T8" fmla="*/ 0 w 6"/>
                  <a:gd name="T9" fmla="*/ 1 h 1"/>
                  <a:gd name="T10" fmla="*/ 1 w 6"/>
                  <a:gd name="T11" fmla="*/ 0 h 1"/>
                  <a:gd name="T12" fmla="*/ 1 w 6"/>
                  <a:gd name="T13" fmla="*/ 1 h 1"/>
                  <a:gd name="T14" fmla="*/ 1 w 6"/>
                  <a:gd name="T15" fmla="*/ 1 h 1"/>
                  <a:gd name="T16" fmla="*/ 1 w 6"/>
                  <a:gd name="T17" fmla="*/ 0 h 1"/>
                  <a:gd name="T18" fmla="*/ 1 w 6"/>
                  <a:gd name="T19" fmla="*/ 0 h 1"/>
                  <a:gd name="T20" fmla="*/ 2 w 6"/>
                  <a:gd name="T21" fmla="*/ 1 h 1"/>
                  <a:gd name="T22" fmla="*/ 2 w 6"/>
                  <a:gd name="T23" fmla="*/ 1 h 1"/>
                  <a:gd name="T24" fmla="*/ 2 w 6"/>
                  <a:gd name="T25" fmla="*/ 1 h 1"/>
                  <a:gd name="T26" fmla="*/ 2 w 6"/>
                  <a:gd name="T27" fmla="*/ 0 h 1"/>
                  <a:gd name="T28" fmla="*/ 2 w 6"/>
                  <a:gd name="T29" fmla="*/ 0 h 1"/>
                  <a:gd name="T30" fmla="*/ 2 w 6"/>
                  <a:gd name="T31" fmla="*/ 0 h 1"/>
                  <a:gd name="T32" fmla="*/ 2 w 6"/>
                  <a:gd name="T33" fmla="*/ 0 h 1"/>
                  <a:gd name="T34" fmla="*/ 2 w 6"/>
                  <a:gd name="T35" fmla="*/ 0 h 1"/>
                  <a:gd name="T36" fmla="*/ 2 w 6"/>
                  <a:gd name="T37" fmla="*/ 0 h 1"/>
                  <a:gd name="T38" fmla="*/ 2 w 6"/>
                  <a:gd name="T39" fmla="*/ 0 h 1"/>
                  <a:gd name="T40" fmla="*/ 3 w 6"/>
                  <a:gd name="T41" fmla="*/ 1 h 1"/>
                  <a:gd name="T42" fmla="*/ 3 w 6"/>
                  <a:gd name="T43" fmla="*/ 1 h 1"/>
                  <a:gd name="T44" fmla="*/ 3 w 6"/>
                  <a:gd name="T45" fmla="*/ 1 h 1"/>
                  <a:gd name="T46" fmla="*/ 3 w 6"/>
                  <a:gd name="T47" fmla="*/ 0 h 1"/>
                  <a:gd name="T48" fmla="*/ 3 w 6"/>
                  <a:gd name="T49" fmla="*/ 1 h 1"/>
                  <a:gd name="T50" fmla="*/ 3 w 6"/>
                  <a:gd name="T51" fmla="*/ 1 h 1"/>
                  <a:gd name="T52" fmla="*/ 3 w 6"/>
                  <a:gd name="T53" fmla="*/ 0 h 1"/>
                  <a:gd name="T54" fmla="*/ 3 w 6"/>
                  <a:gd name="T55" fmla="*/ 0 h 1"/>
                  <a:gd name="T56" fmla="*/ 4 w 6"/>
                  <a:gd name="T57" fmla="*/ 0 h 1"/>
                  <a:gd name="T58" fmla="*/ 4 w 6"/>
                  <a:gd name="T59" fmla="*/ 0 h 1"/>
                  <a:gd name="T60" fmla="*/ 4 w 6"/>
                  <a:gd name="T61" fmla="*/ 0 h 1"/>
                  <a:gd name="T62" fmla="*/ 4 w 6"/>
                  <a:gd name="T63" fmla="*/ 0 h 1"/>
                  <a:gd name="T64" fmla="*/ 4 w 6"/>
                  <a:gd name="T65" fmla="*/ 0 h 1"/>
                  <a:gd name="T66" fmla="*/ 4 w 6"/>
                  <a:gd name="T67" fmla="*/ 0 h 1"/>
                  <a:gd name="T68" fmla="*/ 4 w 6"/>
                  <a:gd name="T69" fmla="*/ 0 h 1"/>
                  <a:gd name="T70" fmla="*/ 4 w 6"/>
                  <a:gd name="T71" fmla="*/ 0 h 1"/>
                  <a:gd name="T72" fmla="*/ 5 w 6"/>
                  <a:gd name="T73" fmla="*/ 1 h 1"/>
                  <a:gd name="T74" fmla="*/ 5 w 6"/>
                  <a:gd name="T75" fmla="*/ 1 h 1"/>
                  <a:gd name="T76" fmla="*/ 5 w 6"/>
                  <a:gd name="T77" fmla="*/ 1 h 1"/>
                  <a:gd name="T78" fmla="*/ 5 w 6"/>
                  <a:gd name="T79" fmla="*/ 1 h 1"/>
                  <a:gd name="T80" fmla="*/ 5 w 6"/>
                  <a:gd name="T81" fmla="*/ 1 h 1"/>
                  <a:gd name="T82" fmla="*/ 5 w 6"/>
                  <a:gd name="T83" fmla="*/ 0 h 1"/>
                  <a:gd name="T84" fmla="*/ 5 w 6"/>
                  <a:gd name="T85" fmla="*/ 0 h 1"/>
                  <a:gd name="T86" fmla="*/ 5 w 6"/>
                  <a:gd name="T87" fmla="*/ 1 h 1"/>
                  <a:gd name="T88" fmla="*/ 5 w 6"/>
                  <a:gd name="T89" fmla="*/ 0 h 1"/>
                  <a:gd name="T90" fmla="*/ 6 w 6"/>
                  <a:gd name="T91" fmla="*/ 0 h 1"/>
                  <a:gd name="T92" fmla="*/ 6 w 6"/>
                  <a:gd name="T93" fmla="*/ 0 h 1"/>
                  <a:gd name="T94" fmla="*/ 6 w 6"/>
                  <a:gd name="T95" fmla="*/ 1 h 1"/>
                  <a:gd name="T96" fmla="*/ 6 w 6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71" name="Freeform 110"/>
              <p:cNvSpPr>
                <a:spLocks/>
              </p:cNvSpPr>
              <p:nvPr/>
            </p:nvSpPr>
            <p:spPr bwMode="auto">
              <a:xfrm>
                <a:off x="1674" y="4076"/>
                <a:ext cx="6" cy="5"/>
              </a:xfrm>
              <a:custGeom>
                <a:avLst/>
                <a:gdLst>
                  <a:gd name="T0" fmla="*/ 0 w 6"/>
                  <a:gd name="T1" fmla="*/ 5 h 5"/>
                  <a:gd name="T2" fmla="*/ 0 w 6"/>
                  <a:gd name="T3" fmla="*/ 4 h 5"/>
                  <a:gd name="T4" fmla="*/ 0 w 6"/>
                  <a:gd name="T5" fmla="*/ 4 h 5"/>
                  <a:gd name="T6" fmla="*/ 0 w 6"/>
                  <a:gd name="T7" fmla="*/ 4 h 5"/>
                  <a:gd name="T8" fmla="*/ 0 w 6"/>
                  <a:gd name="T9" fmla="*/ 4 h 5"/>
                  <a:gd name="T10" fmla="*/ 1 w 6"/>
                  <a:gd name="T11" fmla="*/ 4 h 5"/>
                  <a:gd name="T12" fmla="*/ 1 w 6"/>
                  <a:gd name="T13" fmla="*/ 4 h 5"/>
                  <a:gd name="T14" fmla="*/ 1 w 6"/>
                  <a:gd name="T15" fmla="*/ 4 h 5"/>
                  <a:gd name="T16" fmla="*/ 1 w 6"/>
                  <a:gd name="T17" fmla="*/ 4 h 5"/>
                  <a:gd name="T18" fmla="*/ 1 w 6"/>
                  <a:gd name="T19" fmla="*/ 4 h 5"/>
                  <a:gd name="T20" fmla="*/ 1 w 6"/>
                  <a:gd name="T21" fmla="*/ 4 h 5"/>
                  <a:gd name="T22" fmla="*/ 1 w 6"/>
                  <a:gd name="T23" fmla="*/ 4 h 5"/>
                  <a:gd name="T24" fmla="*/ 2 w 6"/>
                  <a:gd name="T25" fmla="*/ 3 h 5"/>
                  <a:gd name="T26" fmla="*/ 2 w 6"/>
                  <a:gd name="T27" fmla="*/ 2 h 5"/>
                  <a:gd name="T28" fmla="*/ 2 w 6"/>
                  <a:gd name="T29" fmla="*/ 2 h 5"/>
                  <a:gd name="T30" fmla="*/ 2 w 6"/>
                  <a:gd name="T31" fmla="*/ 1 h 5"/>
                  <a:gd name="T32" fmla="*/ 2 w 6"/>
                  <a:gd name="T33" fmla="*/ 1 h 5"/>
                  <a:gd name="T34" fmla="*/ 3 w 6"/>
                  <a:gd name="T35" fmla="*/ 1 h 5"/>
                  <a:gd name="T36" fmla="*/ 3 w 6"/>
                  <a:gd name="T37" fmla="*/ 1 h 5"/>
                  <a:gd name="T38" fmla="*/ 3 w 6"/>
                  <a:gd name="T39" fmla="*/ 1 h 5"/>
                  <a:gd name="T40" fmla="*/ 3 w 6"/>
                  <a:gd name="T41" fmla="*/ 1 h 5"/>
                  <a:gd name="T42" fmla="*/ 3 w 6"/>
                  <a:gd name="T43" fmla="*/ 0 h 5"/>
                  <a:gd name="T44" fmla="*/ 3 w 6"/>
                  <a:gd name="T45" fmla="*/ 0 h 5"/>
                  <a:gd name="T46" fmla="*/ 3 w 6"/>
                  <a:gd name="T47" fmla="*/ 0 h 5"/>
                  <a:gd name="T48" fmla="*/ 3 w 6"/>
                  <a:gd name="T49" fmla="*/ 1 h 5"/>
                  <a:gd name="T50" fmla="*/ 3 w 6"/>
                  <a:gd name="T51" fmla="*/ 1 h 5"/>
                  <a:gd name="T52" fmla="*/ 4 w 6"/>
                  <a:gd name="T53" fmla="*/ 1 h 5"/>
                  <a:gd name="T54" fmla="*/ 4 w 6"/>
                  <a:gd name="T55" fmla="*/ 1 h 5"/>
                  <a:gd name="T56" fmla="*/ 4 w 6"/>
                  <a:gd name="T57" fmla="*/ 1 h 5"/>
                  <a:gd name="T58" fmla="*/ 4 w 6"/>
                  <a:gd name="T59" fmla="*/ 1 h 5"/>
                  <a:gd name="T60" fmla="*/ 4 w 6"/>
                  <a:gd name="T61" fmla="*/ 1 h 5"/>
                  <a:gd name="T62" fmla="*/ 4 w 6"/>
                  <a:gd name="T63" fmla="*/ 1 h 5"/>
                  <a:gd name="T64" fmla="*/ 4 w 6"/>
                  <a:gd name="T65" fmla="*/ 1 h 5"/>
                  <a:gd name="T66" fmla="*/ 4 w 6"/>
                  <a:gd name="T67" fmla="*/ 2 h 5"/>
                  <a:gd name="T68" fmla="*/ 4 w 6"/>
                  <a:gd name="T69" fmla="*/ 2 h 5"/>
                  <a:gd name="T70" fmla="*/ 4 w 6"/>
                  <a:gd name="T71" fmla="*/ 2 h 5"/>
                  <a:gd name="T72" fmla="*/ 4 w 6"/>
                  <a:gd name="T73" fmla="*/ 2 h 5"/>
                  <a:gd name="T74" fmla="*/ 4 w 6"/>
                  <a:gd name="T75" fmla="*/ 3 h 5"/>
                  <a:gd name="T76" fmla="*/ 4 w 6"/>
                  <a:gd name="T77" fmla="*/ 3 h 5"/>
                  <a:gd name="T78" fmla="*/ 5 w 6"/>
                  <a:gd name="T79" fmla="*/ 3 h 5"/>
                  <a:gd name="T80" fmla="*/ 5 w 6"/>
                  <a:gd name="T81" fmla="*/ 3 h 5"/>
                  <a:gd name="T82" fmla="*/ 5 w 6"/>
                  <a:gd name="T83" fmla="*/ 3 h 5"/>
                  <a:gd name="T84" fmla="*/ 5 w 6"/>
                  <a:gd name="T85" fmla="*/ 3 h 5"/>
                  <a:gd name="T86" fmla="*/ 5 w 6"/>
                  <a:gd name="T87" fmla="*/ 3 h 5"/>
                  <a:gd name="T88" fmla="*/ 5 w 6"/>
                  <a:gd name="T89" fmla="*/ 4 h 5"/>
                  <a:gd name="T90" fmla="*/ 5 w 6"/>
                  <a:gd name="T91" fmla="*/ 4 h 5"/>
                  <a:gd name="T92" fmla="*/ 6 w 6"/>
                  <a:gd name="T93" fmla="*/ 4 h 5"/>
                  <a:gd name="T94" fmla="*/ 6 w 6"/>
                  <a:gd name="T9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72" name="Freeform 111"/>
              <p:cNvSpPr>
                <a:spLocks/>
              </p:cNvSpPr>
              <p:nvPr/>
            </p:nvSpPr>
            <p:spPr bwMode="auto">
              <a:xfrm>
                <a:off x="1680" y="4080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0 h 2"/>
                  <a:gd name="T6" fmla="*/ 0 w 5"/>
                  <a:gd name="T7" fmla="*/ 0 h 2"/>
                  <a:gd name="T8" fmla="*/ 0 w 5"/>
                  <a:gd name="T9" fmla="*/ 0 h 2"/>
                  <a:gd name="T10" fmla="*/ 0 w 5"/>
                  <a:gd name="T11" fmla="*/ 0 h 2"/>
                  <a:gd name="T12" fmla="*/ 0 w 5"/>
                  <a:gd name="T13" fmla="*/ 0 h 2"/>
                  <a:gd name="T14" fmla="*/ 0 w 5"/>
                  <a:gd name="T15" fmla="*/ 0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0 h 2"/>
                  <a:gd name="T22" fmla="*/ 1 w 5"/>
                  <a:gd name="T23" fmla="*/ 0 h 2"/>
                  <a:gd name="T24" fmla="*/ 1 w 5"/>
                  <a:gd name="T25" fmla="*/ 0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1 h 2"/>
                  <a:gd name="T32" fmla="*/ 1 w 5"/>
                  <a:gd name="T33" fmla="*/ 0 h 2"/>
                  <a:gd name="T34" fmla="*/ 1 w 5"/>
                  <a:gd name="T35" fmla="*/ 0 h 2"/>
                  <a:gd name="T36" fmla="*/ 1 w 5"/>
                  <a:gd name="T37" fmla="*/ 1 h 2"/>
                  <a:gd name="T38" fmla="*/ 1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2 h 2"/>
                  <a:gd name="T92" fmla="*/ 4 w 5"/>
                  <a:gd name="T93" fmla="*/ 2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73" name="Freeform 112"/>
              <p:cNvSpPr>
                <a:spLocks/>
              </p:cNvSpPr>
              <p:nvPr/>
            </p:nvSpPr>
            <p:spPr bwMode="auto">
              <a:xfrm>
                <a:off x="1685" y="4080"/>
                <a:ext cx="6" cy="2"/>
              </a:xfrm>
              <a:custGeom>
                <a:avLst/>
                <a:gdLst>
                  <a:gd name="T0" fmla="*/ 0 w 6"/>
                  <a:gd name="T1" fmla="*/ 1 h 2"/>
                  <a:gd name="T2" fmla="*/ 0 w 6"/>
                  <a:gd name="T3" fmla="*/ 1 h 2"/>
                  <a:gd name="T4" fmla="*/ 0 w 6"/>
                  <a:gd name="T5" fmla="*/ 1 h 2"/>
                  <a:gd name="T6" fmla="*/ 0 w 6"/>
                  <a:gd name="T7" fmla="*/ 1 h 2"/>
                  <a:gd name="T8" fmla="*/ 0 w 6"/>
                  <a:gd name="T9" fmla="*/ 1 h 2"/>
                  <a:gd name="T10" fmla="*/ 0 w 6"/>
                  <a:gd name="T11" fmla="*/ 1 h 2"/>
                  <a:gd name="T12" fmla="*/ 0 w 6"/>
                  <a:gd name="T13" fmla="*/ 1 h 2"/>
                  <a:gd name="T14" fmla="*/ 1 w 6"/>
                  <a:gd name="T15" fmla="*/ 1 h 2"/>
                  <a:gd name="T16" fmla="*/ 1 w 6"/>
                  <a:gd name="T17" fmla="*/ 1 h 2"/>
                  <a:gd name="T18" fmla="*/ 1 w 6"/>
                  <a:gd name="T19" fmla="*/ 1 h 2"/>
                  <a:gd name="T20" fmla="*/ 1 w 6"/>
                  <a:gd name="T21" fmla="*/ 1 h 2"/>
                  <a:gd name="T22" fmla="*/ 1 w 6"/>
                  <a:gd name="T23" fmla="*/ 1 h 2"/>
                  <a:gd name="T24" fmla="*/ 1 w 6"/>
                  <a:gd name="T25" fmla="*/ 1 h 2"/>
                  <a:gd name="T26" fmla="*/ 2 w 6"/>
                  <a:gd name="T27" fmla="*/ 1 h 2"/>
                  <a:gd name="T28" fmla="*/ 2 w 6"/>
                  <a:gd name="T29" fmla="*/ 1 h 2"/>
                  <a:gd name="T30" fmla="*/ 2 w 6"/>
                  <a:gd name="T31" fmla="*/ 1 h 2"/>
                  <a:gd name="T32" fmla="*/ 2 w 6"/>
                  <a:gd name="T33" fmla="*/ 1 h 2"/>
                  <a:gd name="T34" fmla="*/ 2 w 6"/>
                  <a:gd name="T35" fmla="*/ 1 h 2"/>
                  <a:gd name="T36" fmla="*/ 2 w 6"/>
                  <a:gd name="T37" fmla="*/ 1 h 2"/>
                  <a:gd name="T38" fmla="*/ 2 w 6"/>
                  <a:gd name="T39" fmla="*/ 1 h 2"/>
                  <a:gd name="T40" fmla="*/ 2 w 6"/>
                  <a:gd name="T41" fmla="*/ 0 h 2"/>
                  <a:gd name="T42" fmla="*/ 2 w 6"/>
                  <a:gd name="T43" fmla="*/ 1 h 2"/>
                  <a:gd name="T44" fmla="*/ 2 w 6"/>
                  <a:gd name="T45" fmla="*/ 1 h 2"/>
                  <a:gd name="T46" fmla="*/ 3 w 6"/>
                  <a:gd name="T47" fmla="*/ 1 h 2"/>
                  <a:gd name="T48" fmla="*/ 3 w 6"/>
                  <a:gd name="T49" fmla="*/ 1 h 2"/>
                  <a:gd name="T50" fmla="*/ 3 w 6"/>
                  <a:gd name="T51" fmla="*/ 1 h 2"/>
                  <a:gd name="T52" fmla="*/ 3 w 6"/>
                  <a:gd name="T53" fmla="*/ 1 h 2"/>
                  <a:gd name="T54" fmla="*/ 3 w 6"/>
                  <a:gd name="T55" fmla="*/ 1 h 2"/>
                  <a:gd name="T56" fmla="*/ 3 w 6"/>
                  <a:gd name="T57" fmla="*/ 1 h 2"/>
                  <a:gd name="T58" fmla="*/ 3 w 6"/>
                  <a:gd name="T59" fmla="*/ 1 h 2"/>
                  <a:gd name="T60" fmla="*/ 3 w 6"/>
                  <a:gd name="T61" fmla="*/ 1 h 2"/>
                  <a:gd name="T62" fmla="*/ 3 w 6"/>
                  <a:gd name="T63" fmla="*/ 1 h 2"/>
                  <a:gd name="T64" fmla="*/ 3 w 6"/>
                  <a:gd name="T65" fmla="*/ 1 h 2"/>
                  <a:gd name="T66" fmla="*/ 4 w 6"/>
                  <a:gd name="T67" fmla="*/ 1 h 2"/>
                  <a:gd name="T68" fmla="*/ 4 w 6"/>
                  <a:gd name="T69" fmla="*/ 1 h 2"/>
                  <a:gd name="T70" fmla="*/ 4 w 6"/>
                  <a:gd name="T71" fmla="*/ 1 h 2"/>
                  <a:gd name="T72" fmla="*/ 4 w 6"/>
                  <a:gd name="T73" fmla="*/ 0 h 2"/>
                  <a:gd name="T74" fmla="*/ 4 w 6"/>
                  <a:gd name="T75" fmla="*/ 1 h 2"/>
                  <a:gd name="T76" fmla="*/ 4 w 6"/>
                  <a:gd name="T77" fmla="*/ 1 h 2"/>
                  <a:gd name="T78" fmla="*/ 4 w 6"/>
                  <a:gd name="T79" fmla="*/ 1 h 2"/>
                  <a:gd name="T80" fmla="*/ 5 w 6"/>
                  <a:gd name="T81" fmla="*/ 1 h 2"/>
                  <a:gd name="T82" fmla="*/ 5 w 6"/>
                  <a:gd name="T83" fmla="*/ 1 h 2"/>
                  <a:gd name="T84" fmla="*/ 5 w 6"/>
                  <a:gd name="T85" fmla="*/ 2 h 2"/>
                  <a:gd name="T86" fmla="*/ 5 w 6"/>
                  <a:gd name="T87" fmla="*/ 2 h 2"/>
                  <a:gd name="T88" fmla="*/ 5 w 6"/>
                  <a:gd name="T89" fmla="*/ 1 h 2"/>
                  <a:gd name="T90" fmla="*/ 5 w 6"/>
                  <a:gd name="T91" fmla="*/ 1 h 2"/>
                  <a:gd name="T92" fmla="*/ 5 w 6"/>
                  <a:gd name="T93" fmla="*/ 1 h 2"/>
                  <a:gd name="T94" fmla="*/ 6 w 6"/>
                  <a:gd name="T95" fmla="*/ 1 h 2"/>
                  <a:gd name="T96" fmla="*/ 6 w 6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74" name="Freeform 113"/>
              <p:cNvSpPr>
                <a:spLocks/>
              </p:cNvSpPr>
              <p:nvPr/>
            </p:nvSpPr>
            <p:spPr bwMode="auto">
              <a:xfrm>
                <a:off x="1691" y="4080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0 w 5"/>
                  <a:gd name="T5" fmla="*/ 1 h 1"/>
                  <a:gd name="T6" fmla="*/ 0 w 5"/>
                  <a:gd name="T7" fmla="*/ 1 h 1"/>
                  <a:gd name="T8" fmla="*/ 0 w 5"/>
                  <a:gd name="T9" fmla="*/ 1 h 1"/>
                  <a:gd name="T10" fmla="*/ 0 w 5"/>
                  <a:gd name="T11" fmla="*/ 1 h 1"/>
                  <a:gd name="T12" fmla="*/ 0 w 5"/>
                  <a:gd name="T13" fmla="*/ 1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1 h 1"/>
                  <a:gd name="T24" fmla="*/ 1 w 5"/>
                  <a:gd name="T25" fmla="*/ 1 h 1"/>
                  <a:gd name="T26" fmla="*/ 1 w 5"/>
                  <a:gd name="T27" fmla="*/ 1 h 1"/>
                  <a:gd name="T28" fmla="*/ 1 w 5"/>
                  <a:gd name="T29" fmla="*/ 1 h 1"/>
                  <a:gd name="T30" fmla="*/ 1 w 5"/>
                  <a:gd name="T31" fmla="*/ 1 h 1"/>
                  <a:gd name="T32" fmla="*/ 1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1 h 1"/>
                  <a:gd name="T46" fmla="*/ 2 w 5"/>
                  <a:gd name="T47" fmla="*/ 1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1 h 1"/>
                  <a:gd name="T66" fmla="*/ 3 w 5"/>
                  <a:gd name="T67" fmla="*/ 1 h 1"/>
                  <a:gd name="T68" fmla="*/ 3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4 w 5"/>
                  <a:gd name="T85" fmla="*/ 1 h 1"/>
                  <a:gd name="T86" fmla="*/ 4 w 5"/>
                  <a:gd name="T87" fmla="*/ 1 h 1"/>
                  <a:gd name="T88" fmla="*/ 4 w 5"/>
                  <a:gd name="T89" fmla="*/ 1 h 1"/>
                  <a:gd name="T90" fmla="*/ 5 w 5"/>
                  <a:gd name="T91" fmla="*/ 1 h 1"/>
                  <a:gd name="T92" fmla="*/ 5 w 5"/>
                  <a:gd name="T93" fmla="*/ 0 h 1"/>
                  <a:gd name="T94" fmla="*/ 5 w 5"/>
                  <a:gd name="T95" fmla="*/ 1 h 1"/>
                  <a:gd name="T96" fmla="*/ 5 w 5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75" name="Freeform 114"/>
              <p:cNvSpPr>
                <a:spLocks/>
              </p:cNvSpPr>
              <p:nvPr/>
            </p:nvSpPr>
            <p:spPr bwMode="auto">
              <a:xfrm>
                <a:off x="1696" y="408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1 w 5"/>
                  <a:gd name="T9" fmla="*/ 1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2 h 2"/>
                  <a:gd name="T24" fmla="*/ 1 w 5"/>
                  <a:gd name="T25" fmla="*/ 1 h 2"/>
                  <a:gd name="T26" fmla="*/ 2 w 5"/>
                  <a:gd name="T27" fmla="*/ 2 h 2"/>
                  <a:gd name="T28" fmla="*/ 2 w 5"/>
                  <a:gd name="T29" fmla="*/ 2 h 2"/>
                  <a:gd name="T30" fmla="*/ 2 w 5"/>
                  <a:gd name="T31" fmla="*/ 2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4 w 5"/>
                  <a:gd name="T59" fmla="*/ 1 h 2"/>
                  <a:gd name="T60" fmla="*/ 4 w 5"/>
                  <a:gd name="T61" fmla="*/ 1 h 2"/>
                  <a:gd name="T62" fmla="*/ 4 w 5"/>
                  <a:gd name="T63" fmla="*/ 0 h 2"/>
                  <a:gd name="T64" fmla="*/ 4 w 5"/>
                  <a:gd name="T65" fmla="*/ 0 h 2"/>
                  <a:gd name="T66" fmla="*/ 4 w 5"/>
                  <a:gd name="T67" fmla="*/ 0 h 2"/>
                  <a:gd name="T68" fmla="*/ 4 w 5"/>
                  <a:gd name="T69" fmla="*/ 0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5 w 5"/>
                  <a:gd name="T77" fmla="*/ 1 h 2"/>
                  <a:gd name="T78" fmla="*/ 5 w 5"/>
                  <a:gd name="T79" fmla="*/ 1 h 2"/>
                  <a:gd name="T80" fmla="*/ 5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76" name="Freeform 115"/>
              <p:cNvSpPr>
                <a:spLocks/>
              </p:cNvSpPr>
              <p:nvPr/>
            </p:nvSpPr>
            <p:spPr bwMode="auto">
              <a:xfrm>
                <a:off x="1701" y="4080"/>
                <a:ext cx="6" cy="2"/>
              </a:xfrm>
              <a:custGeom>
                <a:avLst/>
                <a:gdLst>
                  <a:gd name="T0" fmla="*/ 1 w 6"/>
                  <a:gd name="T1" fmla="*/ 0 h 2"/>
                  <a:gd name="T2" fmla="*/ 1 w 6"/>
                  <a:gd name="T3" fmla="*/ 0 h 2"/>
                  <a:gd name="T4" fmla="*/ 1 w 6"/>
                  <a:gd name="T5" fmla="*/ 0 h 2"/>
                  <a:gd name="T6" fmla="*/ 1 w 6"/>
                  <a:gd name="T7" fmla="*/ 0 h 2"/>
                  <a:gd name="T8" fmla="*/ 1 w 6"/>
                  <a:gd name="T9" fmla="*/ 0 h 2"/>
                  <a:gd name="T10" fmla="*/ 1 w 6"/>
                  <a:gd name="T11" fmla="*/ 1 h 2"/>
                  <a:gd name="T12" fmla="*/ 1 w 6"/>
                  <a:gd name="T13" fmla="*/ 1 h 2"/>
                  <a:gd name="T14" fmla="*/ 1 w 6"/>
                  <a:gd name="T15" fmla="*/ 0 h 2"/>
                  <a:gd name="T16" fmla="*/ 1 w 6"/>
                  <a:gd name="T17" fmla="*/ 0 h 2"/>
                  <a:gd name="T18" fmla="*/ 1 w 6"/>
                  <a:gd name="T19" fmla="*/ 0 h 2"/>
                  <a:gd name="T20" fmla="*/ 2 w 6"/>
                  <a:gd name="T21" fmla="*/ 0 h 2"/>
                  <a:gd name="T22" fmla="*/ 2 w 6"/>
                  <a:gd name="T23" fmla="*/ 1 h 2"/>
                  <a:gd name="T24" fmla="*/ 2 w 6"/>
                  <a:gd name="T25" fmla="*/ 1 h 2"/>
                  <a:gd name="T26" fmla="*/ 2 w 6"/>
                  <a:gd name="T27" fmla="*/ 1 h 2"/>
                  <a:gd name="T28" fmla="*/ 2 w 6"/>
                  <a:gd name="T29" fmla="*/ 1 h 2"/>
                  <a:gd name="T30" fmla="*/ 2 w 6"/>
                  <a:gd name="T31" fmla="*/ 1 h 2"/>
                  <a:gd name="T32" fmla="*/ 2 w 6"/>
                  <a:gd name="T33" fmla="*/ 1 h 2"/>
                  <a:gd name="T34" fmla="*/ 3 w 6"/>
                  <a:gd name="T35" fmla="*/ 0 h 2"/>
                  <a:gd name="T36" fmla="*/ 3 w 6"/>
                  <a:gd name="T37" fmla="*/ 1 h 2"/>
                  <a:gd name="T38" fmla="*/ 3 w 6"/>
                  <a:gd name="T39" fmla="*/ 1 h 2"/>
                  <a:gd name="T40" fmla="*/ 3 w 6"/>
                  <a:gd name="T41" fmla="*/ 1 h 2"/>
                  <a:gd name="T42" fmla="*/ 3 w 6"/>
                  <a:gd name="T43" fmla="*/ 1 h 2"/>
                  <a:gd name="T44" fmla="*/ 3 w 6"/>
                  <a:gd name="T45" fmla="*/ 1 h 2"/>
                  <a:gd name="T46" fmla="*/ 3 w 6"/>
                  <a:gd name="T47" fmla="*/ 0 h 2"/>
                  <a:gd name="T48" fmla="*/ 3 w 6"/>
                  <a:gd name="T49" fmla="*/ 0 h 2"/>
                  <a:gd name="T50" fmla="*/ 3 w 6"/>
                  <a:gd name="T51" fmla="*/ 0 h 2"/>
                  <a:gd name="T52" fmla="*/ 4 w 6"/>
                  <a:gd name="T53" fmla="*/ 1 h 2"/>
                  <a:gd name="T54" fmla="*/ 4 w 6"/>
                  <a:gd name="T55" fmla="*/ 1 h 2"/>
                  <a:gd name="T56" fmla="*/ 4 w 6"/>
                  <a:gd name="T57" fmla="*/ 1 h 2"/>
                  <a:gd name="T58" fmla="*/ 4 w 6"/>
                  <a:gd name="T59" fmla="*/ 1 h 2"/>
                  <a:gd name="T60" fmla="*/ 4 w 6"/>
                  <a:gd name="T61" fmla="*/ 1 h 2"/>
                  <a:gd name="T62" fmla="*/ 4 w 6"/>
                  <a:gd name="T63" fmla="*/ 1 h 2"/>
                  <a:gd name="T64" fmla="*/ 4 w 6"/>
                  <a:gd name="T65" fmla="*/ 1 h 2"/>
                  <a:gd name="T66" fmla="*/ 4 w 6"/>
                  <a:gd name="T67" fmla="*/ 1 h 2"/>
                  <a:gd name="T68" fmla="*/ 4 w 6"/>
                  <a:gd name="T69" fmla="*/ 1 h 2"/>
                  <a:gd name="T70" fmla="*/ 4 w 6"/>
                  <a:gd name="T71" fmla="*/ 1 h 2"/>
                  <a:gd name="T72" fmla="*/ 4 w 6"/>
                  <a:gd name="T73" fmla="*/ 1 h 2"/>
                  <a:gd name="T74" fmla="*/ 5 w 6"/>
                  <a:gd name="T75" fmla="*/ 1 h 2"/>
                  <a:gd name="T76" fmla="*/ 5 w 6"/>
                  <a:gd name="T77" fmla="*/ 1 h 2"/>
                  <a:gd name="T78" fmla="*/ 5 w 6"/>
                  <a:gd name="T79" fmla="*/ 1 h 2"/>
                  <a:gd name="T80" fmla="*/ 5 w 6"/>
                  <a:gd name="T81" fmla="*/ 1 h 2"/>
                  <a:gd name="T82" fmla="*/ 5 w 6"/>
                  <a:gd name="T83" fmla="*/ 1 h 2"/>
                  <a:gd name="T84" fmla="*/ 5 w 6"/>
                  <a:gd name="T85" fmla="*/ 1 h 2"/>
                  <a:gd name="T86" fmla="*/ 5 w 6"/>
                  <a:gd name="T87" fmla="*/ 1 h 2"/>
                  <a:gd name="T88" fmla="*/ 5 w 6"/>
                  <a:gd name="T89" fmla="*/ 1 h 2"/>
                  <a:gd name="T90" fmla="*/ 6 w 6"/>
                  <a:gd name="T91" fmla="*/ 2 h 2"/>
                  <a:gd name="T92" fmla="*/ 6 w 6"/>
                  <a:gd name="T93" fmla="*/ 2 h 2"/>
                  <a:gd name="T94" fmla="*/ 6 w 6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2">
                    <a:moveTo>
                      <a:pt x="0" y="1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77" name="Freeform 116"/>
              <p:cNvSpPr>
                <a:spLocks/>
              </p:cNvSpPr>
              <p:nvPr/>
            </p:nvSpPr>
            <p:spPr bwMode="auto">
              <a:xfrm>
                <a:off x="1707" y="408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2 h 2"/>
                  <a:gd name="T24" fmla="*/ 1 w 5"/>
                  <a:gd name="T25" fmla="*/ 2 h 2"/>
                  <a:gd name="T26" fmla="*/ 1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2 h 2"/>
                  <a:gd name="T36" fmla="*/ 2 w 5"/>
                  <a:gd name="T37" fmla="*/ 2 h 2"/>
                  <a:gd name="T38" fmla="*/ 2 w 5"/>
                  <a:gd name="T39" fmla="*/ 1 h 2"/>
                  <a:gd name="T40" fmla="*/ 2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4 w 5"/>
                  <a:gd name="T61" fmla="*/ 1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0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0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5 w 5"/>
                  <a:gd name="T81" fmla="*/ 0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78" name="Freeform 117"/>
              <p:cNvSpPr>
                <a:spLocks/>
              </p:cNvSpPr>
              <p:nvPr/>
            </p:nvSpPr>
            <p:spPr bwMode="auto">
              <a:xfrm>
                <a:off x="1712" y="4080"/>
                <a:ext cx="6" cy="1"/>
              </a:xfrm>
              <a:custGeom>
                <a:avLst/>
                <a:gdLst>
                  <a:gd name="T0" fmla="*/ 0 w 6"/>
                  <a:gd name="T1" fmla="*/ 1 h 1"/>
                  <a:gd name="T2" fmla="*/ 0 w 6"/>
                  <a:gd name="T3" fmla="*/ 1 h 1"/>
                  <a:gd name="T4" fmla="*/ 0 w 6"/>
                  <a:gd name="T5" fmla="*/ 1 h 1"/>
                  <a:gd name="T6" fmla="*/ 1 w 6"/>
                  <a:gd name="T7" fmla="*/ 1 h 1"/>
                  <a:gd name="T8" fmla="*/ 1 w 6"/>
                  <a:gd name="T9" fmla="*/ 1 h 1"/>
                  <a:gd name="T10" fmla="*/ 1 w 6"/>
                  <a:gd name="T11" fmla="*/ 1 h 1"/>
                  <a:gd name="T12" fmla="*/ 1 w 6"/>
                  <a:gd name="T13" fmla="*/ 1 h 1"/>
                  <a:gd name="T14" fmla="*/ 1 w 6"/>
                  <a:gd name="T15" fmla="*/ 1 h 1"/>
                  <a:gd name="T16" fmla="*/ 1 w 6"/>
                  <a:gd name="T17" fmla="*/ 0 h 1"/>
                  <a:gd name="T18" fmla="*/ 2 w 6"/>
                  <a:gd name="T19" fmla="*/ 1 h 1"/>
                  <a:gd name="T20" fmla="*/ 2 w 6"/>
                  <a:gd name="T21" fmla="*/ 1 h 1"/>
                  <a:gd name="T22" fmla="*/ 2 w 6"/>
                  <a:gd name="T23" fmla="*/ 1 h 1"/>
                  <a:gd name="T24" fmla="*/ 2 w 6"/>
                  <a:gd name="T25" fmla="*/ 0 h 1"/>
                  <a:gd name="T26" fmla="*/ 2 w 6"/>
                  <a:gd name="T27" fmla="*/ 0 h 1"/>
                  <a:gd name="T28" fmla="*/ 2 w 6"/>
                  <a:gd name="T29" fmla="*/ 0 h 1"/>
                  <a:gd name="T30" fmla="*/ 2 w 6"/>
                  <a:gd name="T31" fmla="*/ 0 h 1"/>
                  <a:gd name="T32" fmla="*/ 2 w 6"/>
                  <a:gd name="T33" fmla="*/ 1 h 1"/>
                  <a:gd name="T34" fmla="*/ 2 w 6"/>
                  <a:gd name="T35" fmla="*/ 1 h 1"/>
                  <a:gd name="T36" fmla="*/ 2 w 6"/>
                  <a:gd name="T37" fmla="*/ 1 h 1"/>
                  <a:gd name="T38" fmla="*/ 3 w 6"/>
                  <a:gd name="T39" fmla="*/ 1 h 1"/>
                  <a:gd name="T40" fmla="*/ 3 w 6"/>
                  <a:gd name="T41" fmla="*/ 1 h 1"/>
                  <a:gd name="T42" fmla="*/ 3 w 6"/>
                  <a:gd name="T43" fmla="*/ 1 h 1"/>
                  <a:gd name="T44" fmla="*/ 3 w 6"/>
                  <a:gd name="T45" fmla="*/ 1 h 1"/>
                  <a:gd name="T46" fmla="*/ 3 w 6"/>
                  <a:gd name="T47" fmla="*/ 1 h 1"/>
                  <a:gd name="T48" fmla="*/ 3 w 6"/>
                  <a:gd name="T49" fmla="*/ 1 h 1"/>
                  <a:gd name="T50" fmla="*/ 3 w 6"/>
                  <a:gd name="T51" fmla="*/ 1 h 1"/>
                  <a:gd name="T52" fmla="*/ 3 w 6"/>
                  <a:gd name="T53" fmla="*/ 1 h 1"/>
                  <a:gd name="T54" fmla="*/ 3 w 6"/>
                  <a:gd name="T55" fmla="*/ 1 h 1"/>
                  <a:gd name="T56" fmla="*/ 3 w 6"/>
                  <a:gd name="T57" fmla="*/ 0 h 1"/>
                  <a:gd name="T58" fmla="*/ 4 w 6"/>
                  <a:gd name="T59" fmla="*/ 0 h 1"/>
                  <a:gd name="T60" fmla="*/ 4 w 6"/>
                  <a:gd name="T61" fmla="*/ 0 h 1"/>
                  <a:gd name="T62" fmla="*/ 4 w 6"/>
                  <a:gd name="T63" fmla="*/ 1 h 1"/>
                  <a:gd name="T64" fmla="*/ 4 w 6"/>
                  <a:gd name="T65" fmla="*/ 0 h 1"/>
                  <a:gd name="T66" fmla="*/ 4 w 6"/>
                  <a:gd name="T67" fmla="*/ 0 h 1"/>
                  <a:gd name="T68" fmla="*/ 4 w 6"/>
                  <a:gd name="T69" fmla="*/ 0 h 1"/>
                  <a:gd name="T70" fmla="*/ 4 w 6"/>
                  <a:gd name="T71" fmla="*/ 0 h 1"/>
                  <a:gd name="T72" fmla="*/ 5 w 6"/>
                  <a:gd name="T73" fmla="*/ 1 h 1"/>
                  <a:gd name="T74" fmla="*/ 5 w 6"/>
                  <a:gd name="T75" fmla="*/ 1 h 1"/>
                  <a:gd name="T76" fmla="*/ 5 w 6"/>
                  <a:gd name="T77" fmla="*/ 0 h 1"/>
                  <a:gd name="T78" fmla="*/ 5 w 6"/>
                  <a:gd name="T79" fmla="*/ 1 h 1"/>
                  <a:gd name="T80" fmla="*/ 5 w 6"/>
                  <a:gd name="T81" fmla="*/ 1 h 1"/>
                  <a:gd name="T82" fmla="*/ 5 w 6"/>
                  <a:gd name="T83" fmla="*/ 1 h 1"/>
                  <a:gd name="T84" fmla="*/ 5 w 6"/>
                  <a:gd name="T85" fmla="*/ 0 h 1"/>
                  <a:gd name="T86" fmla="*/ 5 w 6"/>
                  <a:gd name="T87" fmla="*/ 0 h 1"/>
                  <a:gd name="T88" fmla="*/ 5 w 6"/>
                  <a:gd name="T89" fmla="*/ 0 h 1"/>
                  <a:gd name="T90" fmla="*/ 5 w 6"/>
                  <a:gd name="T91" fmla="*/ 1 h 1"/>
                  <a:gd name="T92" fmla="*/ 5 w 6"/>
                  <a:gd name="T93" fmla="*/ 1 h 1"/>
                  <a:gd name="T94" fmla="*/ 6 w 6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79" name="Freeform 118"/>
              <p:cNvSpPr>
                <a:spLocks/>
              </p:cNvSpPr>
              <p:nvPr/>
            </p:nvSpPr>
            <p:spPr bwMode="auto">
              <a:xfrm>
                <a:off x="1718" y="4080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1 h 1"/>
                  <a:gd name="T10" fmla="*/ 0 w 5"/>
                  <a:gd name="T11" fmla="*/ 1 h 1"/>
                  <a:gd name="T12" fmla="*/ 0 w 5"/>
                  <a:gd name="T13" fmla="*/ 0 h 1"/>
                  <a:gd name="T14" fmla="*/ 0 w 5"/>
                  <a:gd name="T15" fmla="*/ 0 h 1"/>
                  <a:gd name="T16" fmla="*/ 0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1 w 5"/>
                  <a:gd name="T29" fmla="*/ 0 h 1"/>
                  <a:gd name="T30" fmla="*/ 1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0 h 1"/>
                  <a:gd name="T46" fmla="*/ 2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80" name="Freeform 119"/>
              <p:cNvSpPr>
                <a:spLocks/>
              </p:cNvSpPr>
              <p:nvPr/>
            </p:nvSpPr>
            <p:spPr bwMode="auto">
              <a:xfrm>
                <a:off x="1723" y="4079"/>
                <a:ext cx="6" cy="1"/>
              </a:xfrm>
              <a:custGeom>
                <a:avLst/>
                <a:gdLst>
                  <a:gd name="T0" fmla="*/ 1 w 6"/>
                  <a:gd name="T1" fmla="*/ 1 h 1"/>
                  <a:gd name="T2" fmla="*/ 1 w 6"/>
                  <a:gd name="T3" fmla="*/ 1 h 1"/>
                  <a:gd name="T4" fmla="*/ 1 w 6"/>
                  <a:gd name="T5" fmla="*/ 1 h 1"/>
                  <a:gd name="T6" fmla="*/ 1 w 6"/>
                  <a:gd name="T7" fmla="*/ 1 h 1"/>
                  <a:gd name="T8" fmla="*/ 1 w 6"/>
                  <a:gd name="T9" fmla="*/ 1 h 1"/>
                  <a:gd name="T10" fmla="*/ 1 w 6"/>
                  <a:gd name="T11" fmla="*/ 1 h 1"/>
                  <a:gd name="T12" fmla="*/ 1 w 6"/>
                  <a:gd name="T13" fmla="*/ 1 h 1"/>
                  <a:gd name="T14" fmla="*/ 1 w 6"/>
                  <a:gd name="T15" fmla="*/ 1 h 1"/>
                  <a:gd name="T16" fmla="*/ 2 w 6"/>
                  <a:gd name="T17" fmla="*/ 1 h 1"/>
                  <a:gd name="T18" fmla="*/ 2 w 6"/>
                  <a:gd name="T19" fmla="*/ 1 h 1"/>
                  <a:gd name="T20" fmla="*/ 2 w 6"/>
                  <a:gd name="T21" fmla="*/ 1 h 1"/>
                  <a:gd name="T22" fmla="*/ 2 w 6"/>
                  <a:gd name="T23" fmla="*/ 1 h 1"/>
                  <a:gd name="T24" fmla="*/ 2 w 6"/>
                  <a:gd name="T25" fmla="*/ 1 h 1"/>
                  <a:gd name="T26" fmla="*/ 2 w 6"/>
                  <a:gd name="T27" fmla="*/ 1 h 1"/>
                  <a:gd name="T28" fmla="*/ 2 w 6"/>
                  <a:gd name="T29" fmla="*/ 1 h 1"/>
                  <a:gd name="T30" fmla="*/ 2 w 6"/>
                  <a:gd name="T31" fmla="*/ 1 h 1"/>
                  <a:gd name="T32" fmla="*/ 3 w 6"/>
                  <a:gd name="T33" fmla="*/ 1 h 1"/>
                  <a:gd name="T34" fmla="*/ 3 w 6"/>
                  <a:gd name="T35" fmla="*/ 1 h 1"/>
                  <a:gd name="T36" fmla="*/ 3 w 6"/>
                  <a:gd name="T37" fmla="*/ 1 h 1"/>
                  <a:gd name="T38" fmla="*/ 3 w 6"/>
                  <a:gd name="T39" fmla="*/ 1 h 1"/>
                  <a:gd name="T40" fmla="*/ 3 w 6"/>
                  <a:gd name="T41" fmla="*/ 1 h 1"/>
                  <a:gd name="T42" fmla="*/ 3 w 6"/>
                  <a:gd name="T43" fmla="*/ 1 h 1"/>
                  <a:gd name="T44" fmla="*/ 4 w 6"/>
                  <a:gd name="T45" fmla="*/ 1 h 1"/>
                  <a:gd name="T46" fmla="*/ 4 w 6"/>
                  <a:gd name="T47" fmla="*/ 1 h 1"/>
                  <a:gd name="T48" fmla="*/ 4 w 6"/>
                  <a:gd name="T49" fmla="*/ 1 h 1"/>
                  <a:gd name="T50" fmla="*/ 4 w 6"/>
                  <a:gd name="T51" fmla="*/ 1 h 1"/>
                  <a:gd name="T52" fmla="*/ 4 w 6"/>
                  <a:gd name="T53" fmla="*/ 1 h 1"/>
                  <a:gd name="T54" fmla="*/ 4 w 6"/>
                  <a:gd name="T55" fmla="*/ 1 h 1"/>
                  <a:gd name="T56" fmla="*/ 4 w 6"/>
                  <a:gd name="T57" fmla="*/ 1 h 1"/>
                  <a:gd name="T58" fmla="*/ 4 w 6"/>
                  <a:gd name="T59" fmla="*/ 1 h 1"/>
                  <a:gd name="T60" fmla="*/ 4 w 6"/>
                  <a:gd name="T61" fmla="*/ 1 h 1"/>
                  <a:gd name="T62" fmla="*/ 4 w 6"/>
                  <a:gd name="T63" fmla="*/ 1 h 1"/>
                  <a:gd name="T64" fmla="*/ 4 w 6"/>
                  <a:gd name="T65" fmla="*/ 1 h 1"/>
                  <a:gd name="T66" fmla="*/ 4 w 6"/>
                  <a:gd name="T67" fmla="*/ 1 h 1"/>
                  <a:gd name="T68" fmla="*/ 4 w 6"/>
                  <a:gd name="T69" fmla="*/ 1 h 1"/>
                  <a:gd name="T70" fmla="*/ 5 w 6"/>
                  <a:gd name="T71" fmla="*/ 1 h 1"/>
                  <a:gd name="T72" fmla="*/ 5 w 6"/>
                  <a:gd name="T73" fmla="*/ 1 h 1"/>
                  <a:gd name="T74" fmla="*/ 5 w 6"/>
                  <a:gd name="T75" fmla="*/ 1 h 1"/>
                  <a:gd name="T76" fmla="*/ 5 w 6"/>
                  <a:gd name="T77" fmla="*/ 0 h 1"/>
                  <a:gd name="T78" fmla="*/ 5 w 6"/>
                  <a:gd name="T79" fmla="*/ 0 h 1"/>
                  <a:gd name="T80" fmla="*/ 5 w 6"/>
                  <a:gd name="T81" fmla="*/ 1 h 1"/>
                  <a:gd name="T82" fmla="*/ 5 w 6"/>
                  <a:gd name="T83" fmla="*/ 1 h 1"/>
                  <a:gd name="T84" fmla="*/ 5 w 6"/>
                  <a:gd name="T85" fmla="*/ 1 h 1"/>
                  <a:gd name="T86" fmla="*/ 6 w 6"/>
                  <a:gd name="T87" fmla="*/ 1 h 1"/>
                  <a:gd name="T88" fmla="*/ 6 w 6"/>
                  <a:gd name="T89" fmla="*/ 1 h 1"/>
                  <a:gd name="T90" fmla="*/ 6 w 6"/>
                  <a:gd name="T91" fmla="*/ 1 h 1"/>
                  <a:gd name="T92" fmla="*/ 6 w 6"/>
                  <a:gd name="T93" fmla="*/ 1 h 1"/>
                  <a:gd name="T94" fmla="*/ 6 w 6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81" name="Freeform 120"/>
              <p:cNvSpPr>
                <a:spLocks/>
              </p:cNvSpPr>
              <p:nvPr/>
            </p:nvSpPr>
            <p:spPr bwMode="auto">
              <a:xfrm>
                <a:off x="1729" y="4023"/>
                <a:ext cx="7" cy="57"/>
              </a:xfrm>
              <a:custGeom>
                <a:avLst/>
                <a:gdLst>
                  <a:gd name="T0" fmla="*/ 0 w 7"/>
                  <a:gd name="T1" fmla="*/ 57 h 57"/>
                  <a:gd name="T2" fmla="*/ 0 w 7"/>
                  <a:gd name="T3" fmla="*/ 56 h 57"/>
                  <a:gd name="T4" fmla="*/ 0 w 7"/>
                  <a:gd name="T5" fmla="*/ 56 h 57"/>
                  <a:gd name="T6" fmla="*/ 1 w 7"/>
                  <a:gd name="T7" fmla="*/ 57 h 57"/>
                  <a:gd name="T8" fmla="*/ 1 w 7"/>
                  <a:gd name="T9" fmla="*/ 57 h 57"/>
                  <a:gd name="T10" fmla="*/ 1 w 7"/>
                  <a:gd name="T11" fmla="*/ 57 h 57"/>
                  <a:gd name="T12" fmla="*/ 1 w 7"/>
                  <a:gd name="T13" fmla="*/ 56 h 57"/>
                  <a:gd name="T14" fmla="*/ 1 w 7"/>
                  <a:gd name="T15" fmla="*/ 56 h 57"/>
                  <a:gd name="T16" fmla="*/ 1 w 7"/>
                  <a:gd name="T17" fmla="*/ 56 h 57"/>
                  <a:gd name="T18" fmla="*/ 2 w 7"/>
                  <a:gd name="T19" fmla="*/ 56 h 57"/>
                  <a:gd name="T20" fmla="*/ 2 w 7"/>
                  <a:gd name="T21" fmla="*/ 56 h 57"/>
                  <a:gd name="T22" fmla="*/ 2 w 7"/>
                  <a:gd name="T23" fmla="*/ 56 h 57"/>
                  <a:gd name="T24" fmla="*/ 2 w 7"/>
                  <a:gd name="T25" fmla="*/ 56 h 57"/>
                  <a:gd name="T26" fmla="*/ 2 w 7"/>
                  <a:gd name="T27" fmla="*/ 56 h 57"/>
                  <a:gd name="T28" fmla="*/ 2 w 7"/>
                  <a:gd name="T29" fmla="*/ 55 h 57"/>
                  <a:gd name="T30" fmla="*/ 2 w 7"/>
                  <a:gd name="T31" fmla="*/ 55 h 57"/>
                  <a:gd name="T32" fmla="*/ 2 w 7"/>
                  <a:gd name="T33" fmla="*/ 56 h 57"/>
                  <a:gd name="T34" fmla="*/ 3 w 7"/>
                  <a:gd name="T35" fmla="*/ 55 h 57"/>
                  <a:gd name="T36" fmla="*/ 3 w 7"/>
                  <a:gd name="T37" fmla="*/ 55 h 57"/>
                  <a:gd name="T38" fmla="*/ 3 w 7"/>
                  <a:gd name="T39" fmla="*/ 55 h 57"/>
                  <a:gd name="T40" fmla="*/ 3 w 7"/>
                  <a:gd name="T41" fmla="*/ 55 h 57"/>
                  <a:gd name="T42" fmla="*/ 3 w 7"/>
                  <a:gd name="T43" fmla="*/ 55 h 57"/>
                  <a:gd name="T44" fmla="*/ 3 w 7"/>
                  <a:gd name="T45" fmla="*/ 55 h 57"/>
                  <a:gd name="T46" fmla="*/ 3 w 7"/>
                  <a:gd name="T47" fmla="*/ 55 h 57"/>
                  <a:gd name="T48" fmla="*/ 4 w 7"/>
                  <a:gd name="T49" fmla="*/ 54 h 57"/>
                  <a:gd name="T50" fmla="*/ 4 w 7"/>
                  <a:gd name="T51" fmla="*/ 54 h 57"/>
                  <a:gd name="T52" fmla="*/ 4 w 7"/>
                  <a:gd name="T53" fmla="*/ 54 h 57"/>
                  <a:gd name="T54" fmla="*/ 4 w 7"/>
                  <a:gd name="T55" fmla="*/ 53 h 57"/>
                  <a:gd name="T56" fmla="*/ 4 w 7"/>
                  <a:gd name="T57" fmla="*/ 53 h 57"/>
                  <a:gd name="T58" fmla="*/ 4 w 7"/>
                  <a:gd name="T59" fmla="*/ 54 h 57"/>
                  <a:gd name="T60" fmla="*/ 4 w 7"/>
                  <a:gd name="T61" fmla="*/ 53 h 57"/>
                  <a:gd name="T62" fmla="*/ 5 w 7"/>
                  <a:gd name="T63" fmla="*/ 52 h 57"/>
                  <a:gd name="T64" fmla="*/ 5 w 7"/>
                  <a:gd name="T65" fmla="*/ 51 h 57"/>
                  <a:gd name="T66" fmla="*/ 5 w 7"/>
                  <a:gd name="T67" fmla="*/ 51 h 57"/>
                  <a:gd name="T68" fmla="*/ 5 w 7"/>
                  <a:gd name="T69" fmla="*/ 50 h 57"/>
                  <a:gd name="T70" fmla="*/ 5 w 7"/>
                  <a:gd name="T71" fmla="*/ 48 h 57"/>
                  <a:gd name="T72" fmla="*/ 5 w 7"/>
                  <a:gd name="T73" fmla="*/ 47 h 57"/>
                  <a:gd name="T74" fmla="*/ 5 w 7"/>
                  <a:gd name="T75" fmla="*/ 46 h 57"/>
                  <a:gd name="T76" fmla="*/ 6 w 7"/>
                  <a:gd name="T77" fmla="*/ 44 h 57"/>
                  <a:gd name="T78" fmla="*/ 6 w 7"/>
                  <a:gd name="T79" fmla="*/ 42 h 57"/>
                  <a:gd name="T80" fmla="*/ 6 w 7"/>
                  <a:gd name="T81" fmla="*/ 40 h 57"/>
                  <a:gd name="T82" fmla="*/ 6 w 7"/>
                  <a:gd name="T83" fmla="*/ 37 h 57"/>
                  <a:gd name="T84" fmla="*/ 6 w 7"/>
                  <a:gd name="T85" fmla="*/ 34 h 57"/>
                  <a:gd name="T86" fmla="*/ 6 w 7"/>
                  <a:gd name="T87" fmla="*/ 29 h 57"/>
                  <a:gd name="T88" fmla="*/ 6 w 7"/>
                  <a:gd name="T89" fmla="*/ 25 h 57"/>
                  <a:gd name="T90" fmla="*/ 7 w 7"/>
                  <a:gd name="T91" fmla="*/ 20 h 57"/>
                  <a:gd name="T92" fmla="*/ 7 w 7"/>
                  <a:gd name="T93" fmla="*/ 13 h 57"/>
                  <a:gd name="T94" fmla="*/ 7 w 7"/>
                  <a:gd name="T95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57">
                    <a:moveTo>
                      <a:pt x="0" y="57"/>
                    </a:moveTo>
                    <a:lnTo>
                      <a:pt x="0" y="57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7"/>
                    </a:lnTo>
                    <a:lnTo>
                      <a:pt x="0" y="56"/>
                    </a:lnTo>
                    <a:lnTo>
                      <a:pt x="0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5"/>
                    </a:lnTo>
                    <a:lnTo>
                      <a:pt x="2" y="55"/>
                    </a:lnTo>
                    <a:lnTo>
                      <a:pt x="2" y="55"/>
                    </a:lnTo>
                    <a:lnTo>
                      <a:pt x="2" y="55"/>
                    </a:lnTo>
                    <a:lnTo>
                      <a:pt x="2" y="55"/>
                    </a:lnTo>
                    <a:lnTo>
                      <a:pt x="2" y="56"/>
                    </a:lnTo>
                    <a:lnTo>
                      <a:pt x="2" y="55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3" y="54"/>
                    </a:lnTo>
                    <a:lnTo>
                      <a:pt x="4" y="54"/>
                    </a:lnTo>
                    <a:lnTo>
                      <a:pt x="4" y="54"/>
                    </a:lnTo>
                    <a:lnTo>
                      <a:pt x="4" y="54"/>
                    </a:lnTo>
                    <a:lnTo>
                      <a:pt x="4" y="54"/>
                    </a:lnTo>
                    <a:lnTo>
                      <a:pt x="4" y="54"/>
                    </a:lnTo>
                    <a:lnTo>
                      <a:pt x="4" y="53"/>
                    </a:lnTo>
                    <a:lnTo>
                      <a:pt x="4" y="53"/>
                    </a:lnTo>
                    <a:lnTo>
                      <a:pt x="4" y="53"/>
                    </a:lnTo>
                    <a:lnTo>
                      <a:pt x="4" y="53"/>
                    </a:lnTo>
                    <a:lnTo>
                      <a:pt x="4" y="53"/>
                    </a:lnTo>
                    <a:lnTo>
                      <a:pt x="4" y="54"/>
                    </a:lnTo>
                    <a:lnTo>
                      <a:pt x="4" y="53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5" y="52"/>
                    </a:lnTo>
                    <a:lnTo>
                      <a:pt x="5" y="51"/>
                    </a:lnTo>
                    <a:lnTo>
                      <a:pt x="5" y="51"/>
                    </a:lnTo>
                    <a:lnTo>
                      <a:pt x="5" y="51"/>
                    </a:lnTo>
                    <a:lnTo>
                      <a:pt x="5" y="51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5" y="48"/>
                    </a:lnTo>
                    <a:lnTo>
                      <a:pt x="5" y="47"/>
                    </a:lnTo>
                    <a:lnTo>
                      <a:pt x="5" y="47"/>
                    </a:lnTo>
                    <a:lnTo>
                      <a:pt x="5" y="47"/>
                    </a:lnTo>
                    <a:lnTo>
                      <a:pt x="5" y="46"/>
                    </a:lnTo>
                    <a:lnTo>
                      <a:pt x="5" y="44"/>
                    </a:lnTo>
                    <a:lnTo>
                      <a:pt x="6" y="44"/>
                    </a:lnTo>
                    <a:lnTo>
                      <a:pt x="6" y="43"/>
                    </a:lnTo>
                    <a:lnTo>
                      <a:pt x="6" y="42"/>
                    </a:lnTo>
                    <a:lnTo>
                      <a:pt x="6" y="41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6" y="26"/>
                    </a:lnTo>
                    <a:lnTo>
                      <a:pt x="6" y="25"/>
                    </a:lnTo>
                    <a:lnTo>
                      <a:pt x="6" y="21"/>
                    </a:lnTo>
                    <a:lnTo>
                      <a:pt x="7" y="20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82" name="Freeform 121"/>
              <p:cNvSpPr>
                <a:spLocks/>
              </p:cNvSpPr>
              <p:nvPr/>
            </p:nvSpPr>
            <p:spPr bwMode="auto">
              <a:xfrm>
                <a:off x="1736" y="3095"/>
                <a:ext cx="6" cy="928"/>
              </a:xfrm>
              <a:custGeom>
                <a:avLst/>
                <a:gdLst>
                  <a:gd name="T0" fmla="*/ 0 w 6"/>
                  <a:gd name="T1" fmla="*/ 926 h 928"/>
                  <a:gd name="T2" fmla="*/ 0 w 6"/>
                  <a:gd name="T3" fmla="*/ 917 h 928"/>
                  <a:gd name="T4" fmla="*/ 0 w 6"/>
                  <a:gd name="T5" fmla="*/ 906 h 928"/>
                  <a:gd name="T6" fmla="*/ 0 w 6"/>
                  <a:gd name="T7" fmla="*/ 894 h 928"/>
                  <a:gd name="T8" fmla="*/ 1 w 6"/>
                  <a:gd name="T9" fmla="*/ 881 h 928"/>
                  <a:gd name="T10" fmla="*/ 1 w 6"/>
                  <a:gd name="T11" fmla="*/ 865 h 928"/>
                  <a:gd name="T12" fmla="*/ 1 w 6"/>
                  <a:gd name="T13" fmla="*/ 848 h 928"/>
                  <a:gd name="T14" fmla="*/ 1 w 6"/>
                  <a:gd name="T15" fmla="*/ 830 h 928"/>
                  <a:gd name="T16" fmla="*/ 1 w 6"/>
                  <a:gd name="T17" fmla="*/ 809 h 928"/>
                  <a:gd name="T18" fmla="*/ 2 w 6"/>
                  <a:gd name="T19" fmla="*/ 787 h 928"/>
                  <a:gd name="T20" fmla="*/ 2 w 6"/>
                  <a:gd name="T21" fmla="*/ 763 h 928"/>
                  <a:gd name="T22" fmla="*/ 2 w 6"/>
                  <a:gd name="T23" fmla="*/ 737 h 928"/>
                  <a:gd name="T24" fmla="*/ 2 w 6"/>
                  <a:gd name="T25" fmla="*/ 709 h 928"/>
                  <a:gd name="T26" fmla="*/ 2 w 6"/>
                  <a:gd name="T27" fmla="*/ 679 h 928"/>
                  <a:gd name="T28" fmla="*/ 2 w 6"/>
                  <a:gd name="T29" fmla="*/ 647 h 928"/>
                  <a:gd name="T30" fmla="*/ 2 w 6"/>
                  <a:gd name="T31" fmla="*/ 614 h 928"/>
                  <a:gd name="T32" fmla="*/ 3 w 6"/>
                  <a:gd name="T33" fmla="*/ 578 h 928"/>
                  <a:gd name="T34" fmla="*/ 3 w 6"/>
                  <a:gd name="T35" fmla="*/ 542 h 928"/>
                  <a:gd name="T36" fmla="*/ 3 w 6"/>
                  <a:gd name="T37" fmla="*/ 505 h 928"/>
                  <a:gd name="T38" fmla="*/ 3 w 6"/>
                  <a:gd name="T39" fmla="*/ 466 h 928"/>
                  <a:gd name="T40" fmla="*/ 3 w 6"/>
                  <a:gd name="T41" fmla="*/ 428 h 928"/>
                  <a:gd name="T42" fmla="*/ 3 w 6"/>
                  <a:gd name="T43" fmla="*/ 388 h 928"/>
                  <a:gd name="T44" fmla="*/ 3 w 6"/>
                  <a:gd name="T45" fmla="*/ 347 h 928"/>
                  <a:gd name="T46" fmla="*/ 4 w 6"/>
                  <a:gd name="T47" fmla="*/ 308 h 928"/>
                  <a:gd name="T48" fmla="*/ 4 w 6"/>
                  <a:gd name="T49" fmla="*/ 269 h 928"/>
                  <a:gd name="T50" fmla="*/ 4 w 6"/>
                  <a:gd name="T51" fmla="*/ 231 h 928"/>
                  <a:gd name="T52" fmla="*/ 4 w 6"/>
                  <a:gd name="T53" fmla="*/ 194 h 928"/>
                  <a:gd name="T54" fmla="*/ 4 w 6"/>
                  <a:gd name="T55" fmla="*/ 159 h 928"/>
                  <a:gd name="T56" fmla="*/ 4 w 6"/>
                  <a:gd name="T57" fmla="*/ 126 h 928"/>
                  <a:gd name="T58" fmla="*/ 5 w 6"/>
                  <a:gd name="T59" fmla="*/ 96 h 928"/>
                  <a:gd name="T60" fmla="*/ 5 w 6"/>
                  <a:gd name="T61" fmla="*/ 69 h 928"/>
                  <a:gd name="T62" fmla="*/ 5 w 6"/>
                  <a:gd name="T63" fmla="*/ 45 h 928"/>
                  <a:gd name="T64" fmla="*/ 5 w 6"/>
                  <a:gd name="T65" fmla="*/ 26 h 928"/>
                  <a:gd name="T66" fmla="*/ 5 w 6"/>
                  <a:gd name="T67" fmla="*/ 12 h 928"/>
                  <a:gd name="T68" fmla="*/ 5 w 6"/>
                  <a:gd name="T69" fmla="*/ 3 h 928"/>
                  <a:gd name="T70" fmla="*/ 5 w 6"/>
                  <a:gd name="T71" fmla="*/ 0 h 928"/>
                  <a:gd name="T72" fmla="*/ 5 w 6"/>
                  <a:gd name="T73" fmla="*/ 0 h 928"/>
                  <a:gd name="T74" fmla="*/ 6 w 6"/>
                  <a:gd name="T75" fmla="*/ 2 h 928"/>
                  <a:gd name="T76" fmla="*/ 6 w 6"/>
                  <a:gd name="T77" fmla="*/ 2 h 928"/>
                  <a:gd name="T78" fmla="*/ 6 w 6"/>
                  <a:gd name="T79" fmla="*/ 10 h 928"/>
                  <a:gd name="T80" fmla="*/ 6 w 6"/>
                  <a:gd name="T81" fmla="*/ 10 h 928"/>
                  <a:gd name="T82" fmla="*/ 6 w 6"/>
                  <a:gd name="T83" fmla="*/ 25 h 928"/>
                  <a:gd name="T84" fmla="*/ 6 w 6"/>
                  <a:gd name="T85" fmla="*/ 25 h 928"/>
                  <a:gd name="T86" fmla="*/ 6 w 6"/>
                  <a:gd name="T87" fmla="*/ 47 h 928"/>
                  <a:gd name="T88" fmla="*/ 6 w 6"/>
                  <a:gd name="T89" fmla="*/ 47 h 928"/>
                  <a:gd name="T90" fmla="*/ 6 w 6"/>
                  <a:gd name="T91" fmla="*/ 74 h 928"/>
                  <a:gd name="T92" fmla="*/ 6 w 6"/>
                  <a:gd name="T93" fmla="*/ 74 h 928"/>
                  <a:gd name="T94" fmla="*/ 6 w 6"/>
                  <a:gd name="T95" fmla="*/ 106 h 928"/>
                  <a:gd name="T96" fmla="*/ 6 w 6"/>
                  <a:gd name="T97" fmla="*/ 106 h 9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928">
                    <a:moveTo>
                      <a:pt x="0" y="928"/>
                    </a:moveTo>
                    <a:lnTo>
                      <a:pt x="0" y="926"/>
                    </a:lnTo>
                    <a:lnTo>
                      <a:pt x="0" y="919"/>
                    </a:lnTo>
                    <a:lnTo>
                      <a:pt x="0" y="917"/>
                    </a:lnTo>
                    <a:lnTo>
                      <a:pt x="0" y="909"/>
                    </a:lnTo>
                    <a:lnTo>
                      <a:pt x="0" y="906"/>
                    </a:lnTo>
                    <a:lnTo>
                      <a:pt x="0" y="897"/>
                    </a:lnTo>
                    <a:lnTo>
                      <a:pt x="0" y="894"/>
                    </a:lnTo>
                    <a:lnTo>
                      <a:pt x="0" y="884"/>
                    </a:lnTo>
                    <a:lnTo>
                      <a:pt x="1" y="881"/>
                    </a:lnTo>
                    <a:lnTo>
                      <a:pt x="1" y="869"/>
                    </a:lnTo>
                    <a:lnTo>
                      <a:pt x="1" y="865"/>
                    </a:lnTo>
                    <a:lnTo>
                      <a:pt x="1" y="853"/>
                    </a:lnTo>
                    <a:lnTo>
                      <a:pt x="1" y="848"/>
                    </a:lnTo>
                    <a:lnTo>
                      <a:pt x="1" y="835"/>
                    </a:lnTo>
                    <a:lnTo>
                      <a:pt x="1" y="830"/>
                    </a:lnTo>
                    <a:lnTo>
                      <a:pt x="1" y="815"/>
                    </a:lnTo>
                    <a:lnTo>
                      <a:pt x="1" y="809"/>
                    </a:lnTo>
                    <a:lnTo>
                      <a:pt x="1" y="793"/>
                    </a:lnTo>
                    <a:lnTo>
                      <a:pt x="2" y="787"/>
                    </a:lnTo>
                    <a:lnTo>
                      <a:pt x="2" y="769"/>
                    </a:lnTo>
                    <a:lnTo>
                      <a:pt x="2" y="763"/>
                    </a:lnTo>
                    <a:lnTo>
                      <a:pt x="2" y="744"/>
                    </a:lnTo>
                    <a:lnTo>
                      <a:pt x="2" y="737"/>
                    </a:lnTo>
                    <a:lnTo>
                      <a:pt x="2" y="716"/>
                    </a:lnTo>
                    <a:lnTo>
                      <a:pt x="2" y="709"/>
                    </a:lnTo>
                    <a:lnTo>
                      <a:pt x="2" y="686"/>
                    </a:lnTo>
                    <a:lnTo>
                      <a:pt x="2" y="679"/>
                    </a:lnTo>
                    <a:lnTo>
                      <a:pt x="2" y="656"/>
                    </a:lnTo>
                    <a:lnTo>
                      <a:pt x="2" y="647"/>
                    </a:lnTo>
                    <a:lnTo>
                      <a:pt x="2" y="623"/>
                    </a:lnTo>
                    <a:lnTo>
                      <a:pt x="2" y="614"/>
                    </a:lnTo>
                    <a:lnTo>
                      <a:pt x="2" y="588"/>
                    </a:lnTo>
                    <a:lnTo>
                      <a:pt x="3" y="578"/>
                    </a:lnTo>
                    <a:lnTo>
                      <a:pt x="3" y="552"/>
                    </a:lnTo>
                    <a:lnTo>
                      <a:pt x="3" y="542"/>
                    </a:lnTo>
                    <a:lnTo>
                      <a:pt x="3" y="514"/>
                    </a:lnTo>
                    <a:lnTo>
                      <a:pt x="3" y="505"/>
                    </a:lnTo>
                    <a:lnTo>
                      <a:pt x="3" y="476"/>
                    </a:lnTo>
                    <a:lnTo>
                      <a:pt x="3" y="466"/>
                    </a:lnTo>
                    <a:lnTo>
                      <a:pt x="3" y="438"/>
                    </a:lnTo>
                    <a:lnTo>
                      <a:pt x="3" y="428"/>
                    </a:lnTo>
                    <a:lnTo>
                      <a:pt x="3" y="398"/>
                    </a:lnTo>
                    <a:lnTo>
                      <a:pt x="3" y="388"/>
                    </a:lnTo>
                    <a:lnTo>
                      <a:pt x="3" y="357"/>
                    </a:lnTo>
                    <a:lnTo>
                      <a:pt x="3" y="347"/>
                    </a:lnTo>
                    <a:lnTo>
                      <a:pt x="3" y="318"/>
                    </a:lnTo>
                    <a:lnTo>
                      <a:pt x="4" y="308"/>
                    </a:lnTo>
                    <a:lnTo>
                      <a:pt x="4" y="279"/>
                    </a:lnTo>
                    <a:lnTo>
                      <a:pt x="4" y="269"/>
                    </a:lnTo>
                    <a:lnTo>
                      <a:pt x="4" y="240"/>
                    </a:lnTo>
                    <a:lnTo>
                      <a:pt x="4" y="231"/>
                    </a:lnTo>
                    <a:lnTo>
                      <a:pt x="4" y="204"/>
                    </a:lnTo>
                    <a:lnTo>
                      <a:pt x="4" y="194"/>
                    </a:lnTo>
                    <a:lnTo>
                      <a:pt x="4" y="168"/>
                    </a:lnTo>
                    <a:lnTo>
                      <a:pt x="4" y="159"/>
                    </a:lnTo>
                    <a:lnTo>
                      <a:pt x="4" y="134"/>
                    </a:lnTo>
                    <a:lnTo>
                      <a:pt x="4" y="126"/>
                    </a:lnTo>
                    <a:lnTo>
                      <a:pt x="4" y="103"/>
                    </a:lnTo>
                    <a:lnTo>
                      <a:pt x="5" y="96"/>
                    </a:lnTo>
                    <a:lnTo>
                      <a:pt x="5" y="75"/>
                    </a:lnTo>
                    <a:lnTo>
                      <a:pt x="5" y="69"/>
                    </a:lnTo>
                    <a:lnTo>
                      <a:pt x="5" y="51"/>
                    </a:lnTo>
                    <a:lnTo>
                      <a:pt x="5" y="45"/>
                    </a:lnTo>
                    <a:lnTo>
                      <a:pt x="5" y="31"/>
                    </a:lnTo>
                    <a:lnTo>
                      <a:pt x="5" y="26"/>
                    </a:lnTo>
                    <a:lnTo>
                      <a:pt x="5" y="15"/>
                    </a:lnTo>
                    <a:lnTo>
                      <a:pt x="5" y="12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7"/>
                    </a:lnTo>
                    <a:lnTo>
                      <a:pt x="6" y="2"/>
                    </a:lnTo>
                    <a:lnTo>
                      <a:pt x="6" y="7"/>
                    </a:lnTo>
                    <a:lnTo>
                      <a:pt x="6" y="10"/>
                    </a:lnTo>
                    <a:lnTo>
                      <a:pt x="6" y="21"/>
                    </a:lnTo>
                    <a:lnTo>
                      <a:pt x="6" y="10"/>
                    </a:lnTo>
                    <a:lnTo>
                      <a:pt x="6" y="21"/>
                    </a:lnTo>
                    <a:lnTo>
                      <a:pt x="6" y="25"/>
                    </a:lnTo>
                    <a:lnTo>
                      <a:pt x="6" y="41"/>
                    </a:lnTo>
                    <a:lnTo>
                      <a:pt x="6" y="25"/>
                    </a:lnTo>
                    <a:lnTo>
                      <a:pt x="6" y="41"/>
                    </a:lnTo>
                    <a:lnTo>
                      <a:pt x="6" y="47"/>
                    </a:lnTo>
                    <a:lnTo>
                      <a:pt x="6" y="66"/>
                    </a:lnTo>
                    <a:lnTo>
                      <a:pt x="6" y="47"/>
                    </a:lnTo>
                    <a:lnTo>
                      <a:pt x="6" y="66"/>
                    </a:lnTo>
                    <a:lnTo>
                      <a:pt x="6" y="74"/>
                    </a:lnTo>
                    <a:lnTo>
                      <a:pt x="6" y="97"/>
                    </a:lnTo>
                    <a:lnTo>
                      <a:pt x="6" y="74"/>
                    </a:lnTo>
                    <a:lnTo>
                      <a:pt x="6" y="97"/>
                    </a:lnTo>
                    <a:lnTo>
                      <a:pt x="6" y="106"/>
                    </a:lnTo>
                    <a:lnTo>
                      <a:pt x="6" y="134"/>
                    </a:lnTo>
                    <a:lnTo>
                      <a:pt x="6" y="106"/>
                    </a:lnTo>
                    <a:lnTo>
                      <a:pt x="6" y="13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83" name="Freeform 122"/>
              <p:cNvSpPr>
                <a:spLocks/>
              </p:cNvSpPr>
              <p:nvPr/>
            </p:nvSpPr>
            <p:spPr bwMode="auto">
              <a:xfrm>
                <a:off x="1742" y="3229"/>
                <a:ext cx="4" cy="680"/>
              </a:xfrm>
              <a:custGeom>
                <a:avLst/>
                <a:gdLst>
                  <a:gd name="T0" fmla="*/ 0 w 4"/>
                  <a:gd name="T1" fmla="*/ 10 h 680"/>
                  <a:gd name="T2" fmla="*/ 0 w 4"/>
                  <a:gd name="T3" fmla="*/ 10 h 680"/>
                  <a:gd name="T4" fmla="*/ 1 w 4"/>
                  <a:gd name="T5" fmla="*/ 53 h 680"/>
                  <a:gd name="T6" fmla="*/ 1 w 4"/>
                  <a:gd name="T7" fmla="*/ 53 h 680"/>
                  <a:gd name="T8" fmla="*/ 1 w 4"/>
                  <a:gd name="T9" fmla="*/ 99 h 680"/>
                  <a:gd name="T10" fmla="*/ 1 w 4"/>
                  <a:gd name="T11" fmla="*/ 99 h 680"/>
                  <a:gd name="T12" fmla="*/ 1 w 4"/>
                  <a:gd name="T13" fmla="*/ 147 h 680"/>
                  <a:gd name="T14" fmla="*/ 1 w 4"/>
                  <a:gd name="T15" fmla="*/ 147 h 680"/>
                  <a:gd name="T16" fmla="*/ 1 w 4"/>
                  <a:gd name="T17" fmla="*/ 197 h 680"/>
                  <a:gd name="T18" fmla="*/ 1 w 4"/>
                  <a:gd name="T19" fmla="*/ 197 h 680"/>
                  <a:gd name="T20" fmla="*/ 1 w 4"/>
                  <a:gd name="T21" fmla="*/ 246 h 680"/>
                  <a:gd name="T22" fmla="*/ 1 w 4"/>
                  <a:gd name="T23" fmla="*/ 246 h 680"/>
                  <a:gd name="T24" fmla="*/ 2 w 4"/>
                  <a:gd name="T25" fmla="*/ 297 h 680"/>
                  <a:gd name="T26" fmla="*/ 2 w 4"/>
                  <a:gd name="T27" fmla="*/ 297 h 680"/>
                  <a:gd name="T28" fmla="*/ 2 w 4"/>
                  <a:gd name="T29" fmla="*/ 346 h 680"/>
                  <a:gd name="T30" fmla="*/ 2 w 4"/>
                  <a:gd name="T31" fmla="*/ 346 h 680"/>
                  <a:gd name="T32" fmla="*/ 2 w 4"/>
                  <a:gd name="T33" fmla="*/ 391 h 680"/>
                  <a:gd name="T34" fmla="*/ 2 w 4"/>
                  <a:gd name="T35" fmla="*/ 391 h 680"/>
                  <a:gd name="T36" fmla="*/ 2 w 4"/>
                  <a:gd name="T37" fmla="*/ 435 h 680"/>
                  <a:gd name="T38" fmla="*/ 2 w 4"/>
                  <a:gd name="T39" fmla="*/ 435 h 680"/>
                  <a:gd name="T40" fmla="*/ 2 w 4"/>
                  <a:gd name="T41" fmla="*/ 475 h 680"/>
                  <a:gd name="T42" fmla="*/ 2 w 4"/>
                  <a:gd name="T43" fmla="*/ 475 h 680"/>
                  <a:gd name="T44" fmla="*/ 2 w 4"/>
                  <a:gd name="T45" fmla="*/ 511 h 680"/>
                  <a:gd name="T46" fmla="*/ 2 w 4"/>
                  <a:gd name="T47" fmla="*/ 511 h 680"/>
                  <a:gd name="T48" fmla="*/ 2 w 4"/>
                  <a:gd name="T49" fmla="*/ 545 h 680"/>
                  <a:gd name="T50" fmla="*/ 2 w 4"/>
                  <a:gd name="T51" fmla="*/ 545 h 680"/>
                  <a:gd name="T52" fmla="*/ 3 w 4"/>
                  <a:gd name="T53" fmla="*/ 574 h 680"/>
                  <a:gd name="T54" fmla="*/ 3 w 4"/>
                  <a:gd name="T55" fmla="*/ 574 h 680"/>
                  <a:gd name="T56" fmla="*/ 3 w 4"/>
                  <a:gd name="T57" fmla="*/ 598 h 680"/>
                  <a:gd name="T58" fmla="*/ 3 w 4"/>
                  <a:gd name="T59" fmla="*/ 598 h 680"/>
                  <a:gd name="T60" fmla="*/ 3 w 4"/>
                  <a:gd name="T61" fmla="*/ 620 h 680"/>
                  <a:gd name="T62" fmla="*/ 3 w 4"/>
                  <a:gd name="T63" fmla="*/ 620 h 680"/>
                  <a:gd name="T64" fmla="*/ 3 w 4"/>
                  <a:gd name="T65" fmla="*/ 637 h 680"/>
                  <a:gd name="T66" fmla="*/ 3 w 4"/>
                  <a:gd name="T67" fmla="*/ 637 h 680"/>
                  <a:gd name="T68" fmla="*/ 3 w 4"/>
                  <a:gd name="T69" fmla="*/ 652 h 680"/>
                  <a:gd name="T70" fmla="*/ 3 w 4"/>
                  <a:gd name="T71" fmla="*/ 652 h 680"/>
                  <a:gd name="T72" fmla="*/ 3 w 4"/>
                  <a:gd name="T73" fmla="*/ 663 h 680"/>
                  <a:gd name="T74" fmla="*/ 3 w 4"/>
                  <a:gd name="T75" fmla="*/ 663 h 680"/>
                  <a:gd name="T76" fmla="*/ 3 w 4"/>
                  <a:gd name="T77" fmla="*/ 672 h 680"/>
                  <a:gd name="T78" fmla="*/ 3 w 4"/>
                  <a:gd name="T79" fmla="*/ 672 h 680"/>
                  <a:gd name="T80" fmla="*/ 4 w 4"/>
                  <a:gd name="T81" fmla="*/ 677 h 680"/>
                  <a:gd name="T82" fmla="*/ 4 w 4"/>
                  <a:gd name="T83" fmla="*/ 677 h 680"/>
                  <a:gd name="T84" fmla="*/ 4 w 4"/>
                  <a:gd name="T85" fmla="*/ 680 h 680"/>
                  <a:gd name="T86" fmla="*/ 4 w 4"/>
                  <a:gd name="T87" fmla="*/ 680 h 680"/>
                  <a:gd name="T88" fmla="*/ 4 w 4"/>
                  <a:gd name="T89" fmla="*/ 680 h 680"/>
                  <a:gd name="T90" fmla="*/ 4 w 4"/>
                  <a:gd name="T91" fmla="*/ 678 h 680"/>
                  <a:gd name="T92" fmla="*/ 4 w 4"/>
                  <a:gd name="T93" fmla="*/ 672 h 680"/>
                  <a:gd name="T94" fmla="*/ 4 w 4"/>
                  <a:gd name="T95" fmla="*/ 665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680">
                    <a:moveTo>
                      <a:pt x="0" y="0"/>
                    </a:moveTo>
                    <a:lnTo>
                      <a:pt x="0" y="10"/>
                    </a:lnTo>
                    <a:lnTo>
                      <a:pt x="0" y="42"/>
                    </a:lnTo>
                    <a:lnTo>
                      <a:pt x="0" y="10"/>
                    </a:lnTo>
                    <a:lnTo>
                      <a:pt x="0" y="42"/>
                    </a:lnTo>
                    <a:lnTo>
                      <a:pt x="1" y="53"/>
                    </a:lnTo>
                    <a:lnTo>
                      <a:pt x="1" y="87"/>
                    </a:lnTo>
                    <a:lnTo>
                      <a:pt x="1" y="53"/>
                    </a:lnTo>
                    <a:lnTo>
                      <a:pt x="1" y="87"/>
                    </a:lnTo>
                    <a:lnTo>
                      <a:pt x="1" y="99"/>
                    </a:lnTo>
                    <a:lnTo>
                      <a:pt x="1" y="135"/>
                    </a:lnTo>
                    <a:lnTo>
                      <a:pt x="1" y="99"/>
                    </a:lnTo>
                    <a:lnTo>
                      <a:pt x="1" y="135"/>
                    </a:lnTo>
                    <a:lnTo>
                      <a:pt x="1" y="147"/>
                    </a:lnTo>
                    <a:lnTo>
                      <a:pt x="1" y="184"/>
                    </a:lnTo>
                    <a:lnTo>
                      <a:pt x="1" y="147"/>
                    </a:lnTo>
                    <a:lnTo>
                      <a:pt x="1" y="184"/>
                    </a:lnTo>
                    <a:lnTo>
                      <a:pt x="1" y="197"/>
                    </a:lnTo>
                    <a:lnTo>
                      <a:pt x="1" y="234"/>
                    </a:lnTo>
                    <a:lnTo>
                      <a:pt x="1" y="197"/>
                    </a:lnTo>
                    <a:lnTo>
                      <a:pt x="1" y="234"/>
                    </a:lnTo>
                    <a:lnTo>
                      <a:pt x="1" y="246"/>
                    </a:lnTo>
                    <a:lnTo>
                      <a:pt x="1" y="285"/>
                    </a:lnTo>
                    <a:lnTo>
                      <a:pt x="1" y="246"/>
                    </a:lnTo>
                    <a:lnTo>
                      <a:pt x="1" y="285"/>
                    </a:lnTo>
                    <a:lnTo>
                      <a:pt x="2" y="297"/>
                    </a:lnTo>
                    <a:lnTo>
                      <a:pt x="2" y="334"/>
                    </a:lnTo>
                    <a:lnTo>
                      <a:pt x="2" y="297"/>
                    </a:lnTo>
                    <a:lnTo>
                      <a:pt x="2" y="334"/>
                    </a:lnTo>
                    <a:lnTo>
                      <a:pt x="2" y="346"/>
                    </a:lnTo>
                    <a:lnTo>
                      <a:pt x="2" y="380"/>
                    </a:lnTo>
                    <a:lnTo>
                      <a:pt x="2" y="346"/>
                    </a:lnTo>
                    <a:lnTo>
                      <a:pt x="2" y="380"/>
                    </a:lnTo>
                    <a:lnTo>
                      <a:pt x="2" y="391"/>
                    </a:lnTo>
                    <a:lnTo>
                      <a:pt x="2" y="424"/>
                    </a:lnTo>
                    <a:lnTo>
                      <a:pt x="2" y="391"/>
                    </a:lnTo>
                    <a:lnTo>
                      <a:pt x="2" y="424"/>
                    </a:lnTo>
                    <a:lnTo>
                      <a:pt x="2" y="435"/>
                    </a:lnTo>
                    <a:lnTo>
                      <a:pt x="2" y="465"/>
                    </a:lnTo>
                    <a:lnTo>
                      <a:pt x="2" y="435"/>
                    </a:lnTo>
                    <a:lnTo>
                      <a:pt x="2" y="465"/>
                    </a:lnTo>
                    <a:lnTo>
                      <a:pt x="2" y="475"/>
                    </a:lnTo>
                    <a:lnTo>
                      <a:pt x="2" y="503"/>
                    </a:lnTo>
                    <a:lnTo>
                      <a:pt x="2" y="475"/>
                    </a:lnTo>
                    <a:lnTo>
                      <a:pt x="2" y="503"/>
                    </a:lnTo>
                    <a:lnTo>
                      <a:pt x="2" y="511"/>
                    </a:lnTo>
                    <a:lnTo>
                      <a:pt x="2" y="536"/>
                    </a:lnTo>
                    <a:lnTo>
                      <a:pt x="2" y="511"/>
                    </a:lnTo>
                    <a:lnTo>
                      <a:pt x="2" y="536"/>
                    </a:lnTo>
                    <a:lnTo>
                      <a:pt x="2" y="545"/>
                    </a:lnTo>
                    <a:lnTo>
                      <a:pt x="2" y="567"/>
                    </a:lnTo>
                    <a:lnTo>
                      <a:pt x="2" y="545"/>
                    </a:lnTo>
                    <a:lnTo>
                      <a:pt x="2" y="567"/>
                    </a:lnTo>
                    <a:lnTo>
                      <a:pt x="3" y="574"/>
                    </a:lnTo>
                    <a:lnTo>
                      <a:pt x="3" y="593"/>
                    </a:lnTo>
                    <a:lnTo>
                      <a:pt x="3" y="574"/>
                    </a:lnTo>
                    <a:lnTo>
                      <a:pt x="3" y="593"/>
                    </a:lnTo>
                    <a:lnTo>
                      <a:pt x="3" y="598"/>
                    </a:lnTo>
                    <a:lnTo>
                      <a:pt x="3" y="615"/>
                    </a:lnTo>
                    <a:lnTo>
                      <a:pt x="3" y="598"/>
                    </a:lnTo>
                    <a:lnTo>
                      <a:pt x="3" y="615"/>
                    </a:lnTo>
                    <a:lnTo>
                      <a:pt x="3" y="620"/>
                    </a:lnTo>
                    <a:lnTo>
                      <a:pt x="3" y="633"/>
                    </a:lnTo>
                    <a:lnTo>
                      <a:pt x="3" y="620"/>
                    </a:lnTo>
                    <a:lnTo>
                      <a:pt x="3" y="633"/>
                    </a:lnTo>
                    <a:lnTo>
                      <a:pt x="3" y="637"/>
                    </a:lnTo>
                    <a:lnTo>
                      <a:pt x="3" y="649"/>
                    </a:lnTo>
                    <a:lnTo>
                      <a:pt x="3" y="637"/>
                    </a:lnTo>
                    <a:lnTo>
                      <a:pt x="3" y="649"/>
                    </a:lnTo>
                    <a:lnTo>
                      <a:pt x="3" y="652"/>
                    </a:lnTo>
                    <a:lnTo>
                      <a:pt x="3" y="661"/>
                    </a:lnTo>
                    <a:lnTo>
                      <a:pt x="3" y="652"/>
                    </a:lnTo>
                    <a:lnTo>
                      <a:pt x="3" y="661"/>
                    </a:lnTo>
                    <a:lnTo>
                      <a:pt x="3" y="663"/>
                    </a:lnTo>
                    <a:lnTo>
                      <a:pt x="3" y="670"/>
                    </a:lnTo>
                    <a:lnTo>
                      <a:pt x="3" y="663"/>
                    </a:lnTo>
                    <a:lnTo>
                      <a:pt x="3" y="670"/>
                    </a:lnTo>
                    <a:lnTo>
                      <a:pt x="3" y="672"/>
                    </a:lnTo>
                    <a:lnTo>
                      <a:pt x="3" y="676"/>
                    </a:lnTo>
                    <a:lnTo>
                      <a:pt x="3" y="672"/>
                    </a:lnTo>
                    <a:lnTo>
                      <a:pt x="3" y="676"/>
                    </a:lnTo>
                    <a:lnTo>
                      <a:pt x="4" y="677"/>
                    </a:lnTo>
                    <a:lnTo>
                      <a:pt x="4" y="679"/>
                    </a:lnTo>
                    <a:lnTo>
                      <a:pt x="4" y="677"/>
                    </a:lnTo>
                    <a:lnTo>
                      <a:pt x="4" y="679"/>
                    </a:lnTo>
                    <a:lnTo>
                      <a:pt x="4" y="680"/>
                    </a:lnTo>
                    <a:lnTo>
                      <a:pt x="4" y="680"/>
                    </a:lnTo>
                    <a:lnTo>
                      <a:pt x="4" y="680"/>
                    </a:lnTo>
                    <a:lnTo>
                      <a:pt x="4" y="680"/>
                    </a:lnTo>
                    <a:lnTo>
                      <a:pt x="4" y="680"/>
                    </a:lnTo>
                    <a:lnTo>
                      <a:pt x="4" y="679"/>
                    </a:lnTo>
                    <a:lnTo>
                      <a:pt x="4" y="678"/>
                    </a:lnTo>
                    <a:lnTo>
                      <a:pt x="4" y="674"/>
                    </a:lnTo>
                    <a:lnTo>
                      <a:pt x="4" y="672"/>
                    </a:lnTo>
                    <a:lnTo>
                      <a:pt x="4" y="667"/>
                    </a:lnTo>
                    <a:lnTo>
                      <a:pt x="4" y="665"/>
                    </a:lnTo>
                    <a:lnTo>
                      <a:pt x="4" y="658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84" name="Freeform 123"/>
              <p:cNvSpPr>
                <a:spLocks/>
              </p:cNvSpPr>
              <p:nvPr/>
            </p:nvSpPr>
            <p:spPr bwMode="auto">
              <a:xfrm>
                <a:off x="1746" y="2402"/>
                <a:ext cx="7" cy="1485"/>
              </a:xfrm>
              <a:custGeom>
                <a:avLst/>
                <a:gdLst>
                  <a:gd name="T0" fmla="*/ 0 w 7"/>
                  <a:gd name="T1" fmla="*/ 1482 h 1485"/>
                  <a:gd name="T2" fmla="*/ 0 w 7"/>
                  <a:gd name="T3" fmla="*/ 1470 h 1485"/>
                  <a:gd name="T4" fmla="*/ 1 w 7"/>
                  <a:gd name="T5" fmla="*/ 1454 h 1485"/>
                  <a:gd name="T6" fmla="*/ 1 w 7"/>
                  <a:gd name="T7" fmla="*/ 1436 h 1485"/>
                  <a:gd name="T8" fmla="*/ 1 w 7"/>
                  <a:gd name="T9" fmla="*/ 1416 h 1485"/>
                  <a:gd name="T10" fmla="*/ 1 w 7"/>
                  <a:gd name="T11" fmla="*/ 1392 h 1485"/>
                  <a:gd name="T12" fmla="*/ 1 w 7"/>
                  <a:gd name="T13" fmla="*/ 1366 h 1485"/>
                  <a:gd name="T14" fmla="*/ 2 w 7"/>
                  <a:gd name="T15" fmla="*/ 1336 h 1485"/>
                  <a:gd name="T16" fmla="*/ 2 w 7"/>
                  <a:gd name="T17" fmla="*/ 1304 h 1485"/>
                  <a:gd name="T18" fmla="*/ 2 w 7"/>
                  <a:gd name="T19" fmla="*/ 1268 h 1485"/>
                  <a:gd name="T20" fmla="*/ 2 w 7"/>
                  <a:gd name="T21" fmla="*/ 1230 h 1485"/>
                  <a:gd name="T22" fmla="*/ 2 w 7"/>
                  <a:gd name="T23" fmla="*/ 1188 h 1485"/>
                  <a:gd name="T24" fmla="*/ 2 w 7"/>
                  <a:gd name="T25" fmla="*/ 1144 h 1485"/>
                  <a:gd name="T26" fmla="*/ 2 w 7"/>
                  <a:gd name="T27" fmla="*/ 1096 h 1485"/>
                  <a:gd name="T28" fmla="*/ 3 w 7"/>
                  <a:gd name="T29" fmla="*/ 1045 h 1485"/>
                  <a:gd name="T30" fmla="*/ 3 w 7"/>
                  <a:gd name="T31" fmla="*/ 993 h 1485"/>
                  <a:gd name="T32" fmla="*/ 3 w 7"/>
                  <a:gd name="T33" fmla="*/ 937 h 1485"/>
                  <a:gd name="T34" fmla="*/ 3 w 7"/>
                  <a:gd name="T35" fmla="*/ 880 h 1485"/>
                  <a:gd name="T36" fmla="*/ 3 w 7"/>
                  <a:gd name="T37" fmla="*/ 819 h 1485"/>
                  <a:gd name="T38" fmla="*/ 3 w 7"/>
                  <a:gd name="T39" fmla="*/ 758 h 1485"/>
                  <a:gd name="T40" fmla="*/ 3 w 7"/>
                  <a:gd name="T41" fmla="*/ 696 h 1485"/>
                  <a:gd name="T42" fmla="*/ 4 w 7"/>
                  <a:gd name="T43" fmla="*/ 633 h 1485"/>
                  <a:gd name="T44" fmla="*/ 4 w 7"/>
                  <a:gd name="T45" fmla="*/ 571 h 1485"/>
                  <a:gd name="T46" fmla="*/ 4 w 7"/>
                  <a:gd name="T47" fmla="*/ 509 h 1485"/>
                  <a:gd name="T48" fmla="*/ 4 w 7"/>
                  <a:gd name="T49" fmla="*/ 447 h 1485"/>
                  <a:gd name="T50" fmla="*/ 4 w 7"/>
                  <a:gd name="T51" fmla="*/ 386 h 1485"/>
                  <a:gd name="T52" fmla="*/ 5 w 7"/>
                  <a:gd name="T53" fmla="*/ 328 h 1485"/>
                  <a:gd name="T54" fmla="*/ 5 w 7"/>
                  <a:gd name="T55" fmla="*/ 273 h 1485"/>
                  <a:gd name="T56" fmla="*/ 5 w 7"/>
                  <a:gd name="T57" fmla="*/ 221 h 1485"/>
                  <a:gd name="T58" fmla="*/ 5 w 7"/>
                  <a:gd name="T59" fmla="*/ 174 h 1485"/>
                  <a:gd name="T60" fmla="*/ 5 w 7"/>
                  <a:gd name="T61" fmla="*/ 131 h 1485"/>
                  <a:gd name="T62" fmla="*/ 5 w 7"/>
                  <a:gd name="T63" fmla="*/ 93 h 1485"/>
                  <a:gd name="T64" fmla="*/ 5 w 7"/>
                  <a:gd name="T65" fmla="*/ 61 h 1485"/>
                  <a:gd name="T66" fmla="*/ 6 w 7"/>
                  <a:gd name="T67" fmla="*/ 35 h 1485"/>
                  <a:gd name="T68" fmla="*/ 6 w 7"/>
                  <a:gd name="T69" fmla="*/ 17 h 1485"/>
                  <a:gd name="T70" fmla="*/ 6 w 7"/>
                  <a:gd name="T71" fmla="*/ 5 h 1485"/>
                  <a:gd name="T72" fmla="*/ 6 w 7"/>
                  <a:gd name="T73" fmla="*/ 0 h 1485"/>
                  <a:gd name="T74" fmla="*/ 6 w 7"/>
                  <a:gd name="T75" fmla="*/ 0 h 1485"/>
                  <a:gd name="T76" fmla="*/ 6 w 7"/>
                  <a:gd name="T77" fmla="*/ 3 h 1485"/>
                  <a:gd name="T78" fmla="*/ 6 w 7"/>
                  <a:gd name="T79" fmla="*/ 3 h 1485"/>
                  <a:gd name="T80" fmla="*/ 6 w 7"/>
                  <a:gd name="T81" fmla="*/ 14 h 1485"/>
                  <a:gd name="T82" fmla="*/ 6 w 7"/>
                  <a:gd name="T83" fmla="*/ 14 h 1485"/>
                  <a:gd name="T84" fmla="*/ 6 w 7"/>
                  <a:gd name="T85" fmla="*/ 31 h 1485"/>
                  <a:gd name="T86" fmla="*/ 6 w 7"/>
                  <a:gd name="T87" fmla="*/ 31 h 1485"/>
                  <a:gd name="T88" fmla="*/ 6 w 7"/>
                  <a:gd name="T89" fmla="*/ 55 h 1485"/>
                  <a:gd name="T90" fmla="*/ 6 w 7"/>
                  <a:gd name="T91" fmla="*/ 55 h 1485"/>
                  <a:gd name="T92" fmla="*/ 7 w 7"/>
                  <a:gd name="T93" fmla="*/ 87 h 1485"/>
                  <a:gd name="T94" fmla="*/ 7 w 7"/>
                  <a:gd name="T95" fmla="*/ 87 h 1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1485">
                    <a:moveTo>
                      <a:pt x="0" y="1485"/>
                    </a:moveTo>
                    <a:lnTo>
                      <a:pt x="0" y="1482"/>
                    </a:lnTo>
                    <a:lnTo>
                      <a:pt x="0" y="1473"/>
                    </a:lnTo>
                    <a:lnTo>
                      <a:pt x="0" y="1470"/>
                    </a:lnTo>
                    <a:lnTo>
                      <a:pt x="0" y="1458"/>
                    </a:lnTo>
                    <a:lnTo>
                      <a:pt x="1" y="1454"/>
                    </a:lnTo>
                    <a:lnTo>
                      <a:pt x="1" y="1441"/>
                    </a:lnTo>
                    <a:lnTo>
                      <a:pt x="1" y="1436"/>
                    </a:lnTo>
                    <a:lnTo>
                      <a:pt x="1" y="1421"/>
                    </a:lnTo>
                    <a:lnTo>
                      <a:pt x="1" y="1416"/>
                    </a:lnTo>
                    <a:lnTo>
                      <a:pt x="1" y="1398"/>
                    </a:lnTo>
                    <a:lnTo>
                      <a:pt x="1" y="1392"/>
                    </a:lnTo>
                    <a:lnTo>
                      <a:pt x="1" y="1372"/>
                    </a:lnTo>
                    <a:lnTo>
                      <a:pt x="1" y="1366"/>
                    </a:lnTo>
                    <a:lnTo>
                      <a:pt x="1" y="1343"/>
                    </a:lnTo>
                    <a:lnTo>
                      <a:pt x="2" y="1336"/>
                    </a:lnTo>
                    <a:lnTo>
                      <a:pt x="2" y="1312"/>
                    </a:lnTo>
                    <a:lnTo>
                      <a:pt x="2" y="1304"/>
                    </a:lnTo>
                    <a:lnTo>
                      <a:pt x="2" y="1278"/>
                    </a:lnTo>
                    <a:lnTo>
                      <a:pt x="2" y="1268"/>
                    </a:lnTo>
                    <a:lnTo>
                      <a:pt x="2" y="1240"/>
                    </a:lnTo>
                    <a:lnTo>
                      <a:pt x="2" y="1230"/>
                    </a:lnTo>
                    <a:lnTo>
                      <a:pt x="2" y="1199"/>
                    </a:lnTo>
                    <a:lnTo>
                      <a:pt x="2" y="1188"/>
                    </a:lnTo>
                    <a:lnTo>
                      <a:pt x="2" y="1155"/>
                    </a:lnTo>
                    <a:lnTo>
                      <a:pt x="2" y="1144"/>
                    </a:lnTo>
                    <a:lnTo>
                      <a:pt x="2" y="1109"/>
                    </a:lnTo>
                    <a:lnTo>
                      <a:pt x="2" y="1096"/>
                    </a:lnTo>
                    <a:lnTo>
                      <a:pt x="2" y="1058"/>
                    </a:lnTo>
                    <a:lnTo>
                      <a:pt x="3" y="1045"/>
                    </a:lnTo>
                    <a:lnTo>
                      <a:pt x="3" y="1006"/>
                    </a:lnTo>
                    <a:lnTo>
                      <a:pt x="3" y="993"/>
                    </a:lnTo>
                    <a:lnTo>
                      <a:pt x="3" y="952"/>
                    </a:lnTo>
                    <a:lnTo>
                      <a:pt x="3" y="937"/>
                    </a:lnTo>
                    <a:lnTo>
                      <a:pt x="3" y="894"/>
                    </a:lnTo>
                    <a:lnTo>
                      <a:pt x="3" y="880"/>
                    </a:lnTo>
                    <a:lnTo>
                      <a:pt x="3" y="835"/>
                    </a:lnTo>
                    <a:lnTo>
                      <a:pt x="3" y="819"/>
                    </a:lnTo>
                    <a:lnTo>
                      <a:pt x="3" y="773"/>
                    </a:lnTo>
                    <a:lnTo>
                      <a:pt x="3" y="758"/>
                    </a:lnTo>
                    <a:lnTo>
                      <a:pt x="3" y="712"/>
                    </a:lnTo>
                    <a:lnTo>
                      <a:pt x="3" y="696"/>
                    </a:lnTo>
                    <a:lnTo>
                      <a:pt x="3" y="649"/>
                    </a:lnTo>
                    <a:lnTo>
                      <a:pt x="4" y="633"/>
                    </a:lnTo>
                    <a:lnTo>
                      <a:pt x="4" y="586"/>
                    </a:lnTo>
                    <a:lnTo>
                      <a:pt x="4" y="571"/>
                    </a:lnTo>
                    <a:lnTo>
                      <a:pt x="4" y="524"/>
                    </a:lnTo>
                    <a:lnTo>
                      <a:pt x="4" y="509"/>
                    </a:lnTo>
                    <a:lnTo>
                      <a:pt x="4" y="462"/>
                    </a:lnTo>
                    <a:lnTo>
                      <a:pt x="4" y="447"/>
                    </a:lnTo>
                    <a:lnTo>
                      <a:pt x="4" y="401"/>
                    </a:lnTo>
                    <a:lnTo>
                      <a:pt x="4" y="386"/>
                    </a:lnTo>
                    <a:lnTo>
                      <a:pt x="4" y="342"/>
                    </a:lnTo>
                    <a:lnTo>
                      <a:pt x="5" y="328"/>
                    </a:lnTo>
                    <a:lnTo>
                      <a:pt x="5" y="286"/>
                    </a:lnTo>
                    <a:lnTo>
                      <a:pt x="5" y="273"/>
                    </a:lnTo>
                    <a:lnTo>
                      <a:pt x="5" y="234"/>
                    </a:lnTo>
                    <a:lnTo>
                      <a:pt x="5" y="221"/>
                    </a:lnTo>
                    <a:lnTo>
                      <a:pt x="5" y="185"/>
                    </a:lnTo>
                    <a:lnTo>
                      <a:pt x="5" y="174"/>
                    </a:lnTo>
                    <a:lnTo>
                      <a:pt x="5" y="141"/>
                    </a:lnTo>
                    <a:lnTo>
                      <a:pt x="5" y="131"/>
                    </a:lnTo>
                    <a:lnTo>
                      <a:pt x="5" y="102"/>
                    </a:lnTo>
                    <a:lnTo>
                      <a:pt x="5" y="93"/>
                    </a:lnTo>
                    <a:lnTo>
                      <a:pt x="5" y="68"/>
                    </a:lnTo>
                    <a:lnTo>
                      <a:pt x="5" y="61"/>
                    </a:lnTo>
                    <a:lnTo>
                      <a:pt x="5" y="41"/>
                    </a:lnTo>
                    <a:lnTo>
                      <a:pt x="6" y="35"/>
                    </a:lnTo>
                    <a:lnTo>
                      <a:pt x="6" y="21"/>
                    </a:lnTo>
                    <a:lnTo>
                      <a:pt x="6" y="1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10"/>
                    </a:lnTo>
                    <a:lnTo>
                      <a:pt x="6" y="3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6" y="26"/>
                    </a:lnTo>
                    <a:lnTo>
                      <a:pt x="6" y="14"/>
                    </a:lnTo>
                    <a:lnTo>
                      <a:pt x="6" y="26"/>
                    </a:lnTo>
                    <a:lnTo>
                      <a:pt x="6" y="31"/>
                    </a:lnTo>
                    <a:lnTo>
                      <a:pt x="6" y="48"/>
                    </a:lnTo>
                    <a:lnTo>
                      <a:pt x="6" y="31"/>
                    </a:lnTo>
                    <a:lnTo>
                      <a:pt x="6" y="48"/>
                    </a:lnTo>
                    <a:lnTo>
                      <a:pt x="6" y="55"/>
                    </a:lnTo>
                    <a:lnTo>
                      <a:pt x="6" y="79"/>
                    </a:lnTo>
                    <a:lnTo>
                      <a:pt x="6" y="55"/>
                    </a:lnTo>
                    <a:lnTo>
                      <a:pt x="6" y="79"/>
                    </a:lnTo>
                    <a:lnTo>
                      <a:pt x="7" y="87"/>
                    </a:lnTo>
                    <a:lnTo>
                      <a:pt x="7" y="116"/>
                    </a:lnTo>
                    <a:lnTo>
                      <a:pt x="7" y="87"/>
                    </a:lnTo>
                    <a:lnTo>
                      <a:pt x="7" y="116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85" name="Freeform 124"/>
              <p:cNvSpPr>
                <a:spLocks/>
              </p:cNvSpPr>
              <p:nvPr/>
            </p:nvSpPr>
            <p:spPr bwMode="auto">
              <a:xfrm>
                <a:off x="1753" y="2518"/>
                <a:ext cx="3" cy="1261"/>
              </a:xfrm>
              <a:custGeom>
                <a:avLst/>
                <a:gdLst>
                  <a:gd name="T0" fmla="*/ 0 w 3"/>
                  <a:gd name="T1" fmla="*/ 10 h 1261"/>
                  <a:gd name="T2" fmla="*/ 0 w 3"/>
                  <a:gd name="T3" fmla="*/ 10 h 1261"/>
                  <a:gd name="T4" fmla="*/ 0 w 3"/>
                  <a:gd name="T5" fmla="*/ 52 h 1261"/>
                  <a:gd name="T6" fmla="*/ 0 w 3"/>
                  <a:gd name="T7" fmla="*/ 52 h 1261"/>
                  <a:gd name="T8" fmla="*/ 0 w 3"/>
                  <a:gd name="T9" fmla="*/ 102 h 1261"/>
                  <a:gd name="T10" fmla="*/ 0 w 3"/>
                  <a:gd name="T11" fmla="*/ 102 h 1261"/>
                  <a:gd name="T12" fmla="*/ 0 w 3"/>
                  <a:gd name="T13" fmla="*/ 157 h 1261"/>
                  <a:gd name="T14" fmla="*/ 0 w 3"/>
                  <a:gd name="T15" fmla="*/ 157 h 1261"/>
                  <a:gd name="T16" fmla="*/ 0 w 3"/>
                  <a:gd name="T17" fmla="*/ 215 h 1261"/>
                  <a:gd name="T18" fmla="*/ 0 w 3"/>
                  <a:gd name="T19" fmla="*/ 215 h 1261"/>
                  <a:gd name="T20" fmla="*/ 0 w 3"/>
                  <a:gd name="T21" fmla="*/ 277 h 1261"/>
                  <a:gd name="T22" fmla="*/ 0 w 3"/>
                  <a:gd name="T23" fmla="*/ 277 h 1261"/>
                  <a:gd name="T24" fmla="*/ 1 w 3"/>
                  <a:gd name="T25" fmla="*/ 341 h 1261"/>
                  <a:gd name="T26" fmla="*/ 1 w 3"/>
                  <a:gd name="T27" fmla="*/ 341 h 1261"/>
                  <a:gd name="T28" fmla="*/ 1 w 3"/>
                  <a:gd name="T29" fmla="*/ 406 h 1261"/>
                  <a:gd name="T30" fmla="*/ 1 w 3"/>
                  <a:gd name="T31" fmla="*/ 406 h 1261"/>
                  <a:gd name="T32" fmla="*/ 1 w 3"/>
                  <a:gd name="T33" fmla="*/ 472 h 1261"/>
                  <a:gd name="T34" fmla="*/ 1 w 3"/>
                  <a:gd name="T35" fmla="*/ 472 h 1261"/>
                  <a:gd name="T36" fmla="*/ 1 w 3"/>
                  <a:gd name="T37" fmla="*/ 538 h 1261"/>
                  <a:gd name="T38" fmla="*/ 1 w 3"/>
                  <a:gd name="T39" fmla="*/ 538 h 1261"/>
                  <a:gd name="T40" fmla="*/ 1 w 3"/>
                  <a:gd name="T41" fmla="*/ 604 h 1261"/>
                  <a:gd name="T42" fmla="*/ 1 w 3"/>
                  <a:gd name="T43" fmla="*/ 604 h 1261"/>
                  <a:gd name="T44" fmla="*/ 2 w 3"/>
                  <a:gd name="T45" fmla="*/ 669 h 1261"/>
                  <a:gd name="T46" fmla="*/ 2 w 3"/>
                  <a:gd name="T47" fmla="*/ 669 h 1261"/>
                  <a:gd name="T48" fmla="*/ 2 w 3"/>
                  <a:gd name="T49" fmla="*/ 731 h 1261"/>
                  <a:gd name="T50" fmla="*/ 2 w 3"/>
                  <a:gd name="T51" fmla="*/ 731 h 1261"/>
                  <a:gd name="T52" fmla="*/ 2 w 3"/>
                  <a:gd name="T53" fmla="*/ 792 h 1261"/>
                  <a:gd name="T54" fmla="*/ 2 w 3"/>
                  <a:gd name="T55" fmla="*/ 792 h 1261"/>
                  <a:gd name="T56" fmla="*/ 2 w 3"/>
                  <a:gd name="T57" fmla="*/ 850 h 1261"/>
                  <a:gd name="T58" fmla="*/ 2 w 3"/>
                  <a:gd name="T59" fmla="*/ 850 h 1261"/>
                  <a:gd name="T60" fmla="*/ 2 w 3"/>
                  <a:gd name="T61" fmla="*/ 906 h 1261"/>
                  <a:gd name="T62" fmla="*/ 2 w 3"/>
                  <a:gd name="T63" fmla="*/ 906 h 1261"/>
                  <a:gd name="T64" fmla="*/ 2 w 3"/>
                  <a:gd name="T65" fmla="*/ 958 h 1261"/>
                  <a:gd name="T66" fmla="*/ 2 w 3"/>
                  <a:gd name="T67" fmla="*/ 958 h 1261"/>
                  <a:gd name="T68" fmla="*/ 2 w 3"/>
                  <a:gd name="T69" fmla="*/ 1008 h 1261"/>
                  <a:gd name="T70" fmla="*/ 2 w 3"/>
                  <a:gd name="T71" fmla="*/ 1008 h 1261"/>
                  <a:gd name="T72" fmla="*/ 3 w 3"/>
                  <a:gd name="T73" fmla="*/ 1054 h 1261"/>
                  <a:gd name="T74" fmla="*/ 3 w 3"/>
                  <a:gd name="T75" fmla="*/ 1054 h 1261"/>
                  <a:gd name="T76" fmla="*/ 3 w 3"/>
                  <a:gd name="T77" fmla="*/ 1097 h 1261"/>
                  <a:gd name="T78" fmla="*/ 3 w 3"/>
                  <a:gd name="T79" fmla="*/ 1097 h 1261"/>
                  <a:gd name="T80" fmla="*/ 3 w 3"/>
                  <a:gd name="T81" fmla="*/ 1137 h 1261"/>
                  <a:gd name="T82" fmla="*/ 3 w 3"/>
                  <a:gd name="T83" fmla="*/ 1137 h 1261"/>
                  <a:gd name="T84" fmla="*/ 3 w 3"/>
                  <a:gd name="T85" fmla="*/ 1175 h 1261"/>
                  <a:gd name="T86" fmla="*/ 3 w 3"/>
                  <a:gd name="T87" fmla="*/ 1175 h 1261"/>
                  <a:gd name="T88" fmla="*/ 3 w 3"/>
                  <a:gd name="T89" fmla="*/ 1208 h 1261"/>
                  <a:gd name="T90" fmla="*/ 3 w 3"/>
                  <a:gd name="T91" fmla="*/ 1208 h 1261"/>
                  <a:gd name="T92" fmla="*/ 3 w 3"/>
                  <a:gd name="T93" fmla="*/ 1240 h 1261"/>
                  <a:gd name="T94" fmla="*/ 3 w 3"/>
                  <a:gd name="T95" fmla="*/ 1240 h 1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" h="1261">
                    <a:moveTo>
                      <a:pt x="0" y="0"/>
                    </a:moveTo>
                    <a:lnTo>
                      <a:pt x="0" y="10"/>
                    </a:lnTo>
                    <a:lnTo>
                      <a:pt x="0" y="41"/>
                    </a:lnTo>
                    <a:lnTo>
                      <a:pt x="0" y="10"/>
                    </a:lnTo>
                    <a:lnTo>
                      <a:pt x="0" y="41"/>
                    </a:lnTo>
                    <a:lnTo>
                      <a:pt x="0" y="52"/>
                    </a:lnTo>
                    <a:lnTo>
                      <a:pt x="0" y="90"/>
                    </a:lnTo>
                    <a:lnTo>
                      <a:pt x="0" y="52"/>
                    </a:lnTo>
                    <a:lnTo>
                      <a:pt x="0" y="90"/>
                    </a:lnTo>
                    <a:lnTo>
                      <a:pt x="0" y="102"/>
                    </a:lnTo>
                    <a:lnTo>
                      <a:pt x="0" y="143"/>
                    </a:lnTo>
                    <a:lnTo>
                      <a:pt x="0" y="102"/>
                    </a:lnTo>
                    <a:lnTo>
                      <a:pt x="0" y="143"/>
                    </a:lnTo>
                    <a:lnTo>
                      <a:pt x="0" y="157"/>
                    </a:lnTo>
                    <a:lnTo>
                      <a:pt x="0" y="201"/>
                    </a:lnTo>
                    <a:lnTo>
                      <a:pt x="0" y="157"/>
                    </a:lnTo>
                    <a:lnTo>
                      <a:pt x="0" y="201"/>
                    </a:lnTo>
                    <a:lnTo>
                      <a:pt x="0" y="215"/>
                    </a:lnTo>
                    <a:lnTo>
                      <a:pt x="0" y="261"/>
                    </a:lnTo>
                    <a:lnTo>
                      <a:pt x="0" y="215"/>
                    </a:lnTo>
                    <a:lnTo>
                      <a:pt x="0" y="261"/>
                    </a:lnTo>
                    <a:lnTo>
                      <a:pt x="0" y="277"/>
                    </a:lnTo>
                    <a:lnTo>
                      <a:pt x="0" y="325"/>
                    </a:lnTo>
                    <a:lnTo>
                      <a:pt x="0" y="277"/>
                    </a:lnTo>
                    <a:lnTo>
                      <a:pt x="0" y="325"/>
                    </a:lnTo>
                    <a:lnTo>
                      <a:pt x="1" y="341"/>
                    </a:lnTo>
                    <a:lnTo>
                      <a:pt x="1" y="390"/>
                    </a:lnTo>
                    <a:lnTo>
                      <a:pt x="1" y="341"/>
                    </a:lnTo>
                    <a:lnTo>
                      <a:pt x="1" y="390"/>
                    </a:lnTo>
                    <a:lnTo>
                      <a:pt x="1" y="406"/>
                    </a:lnTo>
                    <a:lnTo>
                      <a:pt x="1" y="456"/>
                    </a:lnTo>
                    <a:lnTo>
                      <a:pt x="1" y="406"/>
                    </a:lnTo>
                    <a:lnTo>
                      <a:pt x="1" y="456"/>
                    </a:lnTo>
                    <a:lnTo>
                      <a:pt x="1" y="472"/>
                    </a:lnTo>
                    <a:lnTo>
                      <a:pt x="1" y="521"/>
                    </a:lnTo>
                    <a:lnTo>
                      <a:pt x="1" y="472"/>
                    </a:lnTo>
                    <a:lnTo>
                      <a:pt x="1" y="521"/>
                    </a:lnTo>
                    <a:lnTo>
                      <a:pt x="1" y="538"/>
                    </a:lnTo>
                    <a:lnTo>
                      <a:pt x="1" y="588"/>
                    </a:lnTo>
                    <a:lnTo>
                      <a:pt x="1" y="538"/>
                    </a:lnTo>
                    <a:lnTo>
                      <a:pt x="1" y="588"/>
                    </a:lnTo>
                    <a:lnTo>
                      <a:pt x="1" y="604"/>
                    </a:lnTo>
                    <a:lnTo>
                      <a:pt x="1" y="653"/>
                    </a:lnTo>
                    <a:lnTo>
                      <a:pt x="1" y="604"/>
                    </a:lnTo>
                    <a:lnTo>
                      <a:pt x="1" y="653"/>
                    </a:lnTo>
                    <a:lnTo>
                      <a:pt x="2" y="669"/>
                    </a:lnTo>
                    <a:lnTo>
                      <a:pt x="2" y="716"/>
                    </a:lnTo>
                    <a:lnTo>
                      <a:pt x="2" y="669"/>
                    </a:lnTo>
                    <a:lnTo>
                      <a:pt x="2" y="716"/>
                    </a:lnTo>
                    <a:lnTo>
                      <a:pt x="2" y="731"/>
                    </a:lnTo>
                    <a:lnTo>
                      <a:pt x="2" y="777"/>
                    </a:lnTo>
                    <a:lnTo>
                      <a:pt x="2" y="731"/>
                    </a:lnTo>
                    <a:lnTo>
                      <a:pt x="2" y="777"/>
                    </a:lnTo>
                    <a:lnTo>
                      <a:pt x="2" y="792"/>
                    </a:lnTo>
                    <a:lnTo>
                      <a:pt x="2" y="836"/>
                    </a:lnTo>
                    <a:lnTo>
                      <a:pt x="2" y="792"/>
                    </a:lnTo>
                    <a:lnTo>
                      <a:pt x="2" y="836"/>
                    </a:lnTo>
                    <a:lnTo>
                      <a:pt x="2" y="850"/>
                    </a:lnTo>
                    <a:lnTo>
                      <a:pt x="2" y="892"/>
                    </a:lnTo>
                    <a:lnTo>
                      <a:pt x="2" y="850"/>
                    </a:lnTo>
                    <a:lnTo>
                      <a:pt x="2" y="892"/>
                    </a:lnTo>
                    <a:lnTo>
                      <a:pt x="2" y="906"/>
                    </a:lnTo>
                    <a:lnTo>
                      <a:pt x="2" y="946"/>
                    </a:lnTo>
                    <a:lnTo>
                      <a:pt x="2" y="906"/>
                    </a:lnTo>
                    <a:lnTo>
                      <a:pt x="2" y="946"/>
                    </a:lnTo>
                    <a:lnTo>
                      <a:pt x="2" y="958"/>
                    </a:lnTo>
                    <a:lnTo>
                      <a:pt x="2" y="996"/>
                    </a:lnTo>
                    <a:lnTo>
                      <a:pt x="2" y="958"/>
                    </a:lnTo>
                    <a:lnTo>
                      <a:pt x="2" y="996"/>
                    </a:lnTo>
                    <a:lnTo>
                      <a:pt x="2" y="1008"/>
                    </a:lnTo>
                    <a:lnTo>
                      <a:pt x="2" y="1043"/>
                    </a:lnTo>
                    <a:lnTo>
                      <a:pt x="2" y="1008"/>
                    </a:lnTo>
                    <a:lnTo>
                      <a:pt x="2" y="1043"/>
                    </a:lnTo>
                    <a:lnTo>
                      <a:pt x="3" y="1054"/>
                    </a:lnTo>
                    <a:lnTo>
                      <a:pt x="3" y="1087"/>
                    </a:lnTo>
                    <a:lnTo>
                      <a:pt x="3" y="1054"/>
                    </a:lnTo>
                    <a:lnTo>
                      <a:pt x="3" y="1087"/>
                    </a:lnTo>
                    <a:lnTo>
                      <a:pt x="3" y="1097"/>
                    </a:lnTo>
                    <a:lnTo>
                      <a:pt x="3" y="1127"/>
                    </a:lnTo>
                    <a:lnTo>
                      <a:pt x="3" y="1097"/>
                    </a:lnTo>
                    <a:lnTo>
                      <a:pt x="3" y="1127"/>
                    </a:lnTo>
                    <a:lnTo>
                      <a:pt x="3" y="1137"/>
                    </a:lnTo>
                    <a:lnTo>
                      <a:pt x="3" y="1165"/>
                    </a:lnTo>
                    <a:lnTo>
                      <a:pt x="3" y="1137"/>
                    </a:lnTo>
                    <a:lnTo>
                      <a:pt x="3" y="1165"/>
                    </a:lnTo>
                    <a:lnTo>
                      <a:pt x="3" y="1175"/>
                    </a:lnTo>
                    <a:lnTo>
                      <a:pt x="3" y="1201"/>
                    </a:lnTo>
                    <a:lnTo>
                      <a:pt x="3" y="1175"/>
                    </a:lnTo>
                    <a:lnTo>
                      <a:pt x="3" y="1201"/>
                    </a:lnTo>
                    <a:lnTo>
                      <a:pt x="3" y="1208"/>
                    </a:lnTo>
                    <a:lnTo>
                      <a:pt x="3" y="1232"/>
                    </a:lnTo>
                    <a:lnTo>
                      <a:pt x="3" y="1208"/>
                    </a:lnTo>
                    <a:lnTo>
                      <a:pt x="3" y="1232"/>
                    </a:lnTo>
                    <a:lnTo>
                      <a:pt x="3" y="1240"/>
                    </a:lnTo>
                    <a:lnTo>
                      <a:pt x="3" y="1261"/>
                    </a:lnTo>
                    <a:lnTo>
                      <a:pt x="3" y="1240"/>
                    </a:lnTo>
                    <a:lnTo>
                      <a:pt x="3" y="126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86" name="Freeform 125"/>
              <p:cNvSpPr>
                <a:spLocks/>
              </p:cNvSpPr>
              <p:nvPr/>
            </p:nvSpPr>
            <p:spPr bwMode="auto">
              <a:xfrm>
                <a:off x="1756" y="3779"/>
                <a:ext cx="4" cy="256"/>
              </a:xfrm>
              <a:custGeom>
                <a:avLst/>
                <a:gdLst>
                  <a:gd name="T0" fmla="*/ 0 w 4"/>
                  <a:gd name="T1" fmla="*/ 7 h 256"/>
                  <a:gd name="T2" fmla="*/ 0 w 4"/>
                  <a:gd name="T3" fmla="*/ 7 h 256"/>
                  <a:gd name="T4" fmla="*/ 1 w 4"/>
                  <a:gd name="T5" fmla="*/ 33 h 256"/>
                  <a:gd name="T6" fmla="*/ 1 w 4"/>
                  <a:gd name="T7" fmla="*/ 33 h 256"/>
                  <a:gd name="T8" fmla="*/ 1 w 4"/>
                  <a:gd name="T9" fmla="*/ 56 h 256"/>
                  <a:gd name="T10" fmla="*/ 1 w 4"/>
                  <a:gd name="T11" fmla="*/ 56 h 256"/>
                  <a:gd name="T12" fmla="*/ 1 w 4"/>
                  <a:gd name="T13" fmla="*/ 78 h 256"/>
                  <a:gd name="T14" fmla="*/ 1 w 4"/>
                  <a:gd name="T15" fmla="*/ 78 h 256"/>
                  <a:gd name="T16" fmla="*/ 1 w 4"/>
                  <a:gd name="T17" fmla="*/ 97 h 256"/>
                  <a:gd name="T18" fmla="*/ 1 w 4"/>
                  <a:gd name="T19" fmla="*/ 97 h 256"/>
                  <a:gd name="T20" fmla="*/ 1 w 4"/>
                  <a:gd name="T21" fmla="*/ 115 h 256"/>
                  <a:gd name="T22" fmla="*/ 1 w 4"/>
                  <a:gd name="T23" fmla="*/ 115 h 256"/>
                  <a:gd name="T24" fmla="*/ 2 w 4"/>
                  <a:gd name="T25" fmla="*/ 131 h 256"/>
                  <a:gd name="T26" fmla="*/ 2 w 4"/>
                  <a:gd name="T27" fmla="*/ 131 h 256"/>
                  <a:gd name="T28" fmla="*/ 2 w 4"/>
                  <a:gd name="T29" fmla="*/ 145 h 256"/>
                  <a:gd name="T30" fmla="*/ 2 w 4"/>
                  <a:gd name="T31" fmla="*/ 145 h 256"/>
                  <a:gd name="T32" fmla="*/ 2 w 4"/>
                  <a:gd name="T33" fmla="*/ 158 h 256"/>
                  <a:gd name="T34" fmla="*/ 2 w 4"/>
                  <a:gd name="T35" fmla="*/ 158 h 256"/>
                  <a:gd name="T36" fmla="*/ 2 w 4"/>
                  <a:gd name="T37" fmla="*/ 170 h 256"/>
                  <a:gd name="T38" fmla="*/ 2 w 4"/>
                  <a:gd name="T39" fmla="*/ 170 h 256"/>
                  <a:gd name="T40" fmla="*/ 2 w 4"/>
                  <a:gd name="T41" fmla="*/ 180 h 256"/>
                  <a:gd name="T42" fmla="*/ 2 w 4"/>
                  <a:gd name="T43" fmla="*/ 180 h 256"/>
                  <a:gd name="T44" fmla="*/ 2 w 4"/>
                  <a:gd name="T45" fmla="*/ 190 h 256"/>
                  <a:gd name="T46" fmla="*/ 2 w 4"/>
                  <a:gd name="T47" fmla="*/ 190 h 256"/>
                  <a:gd name="T48" fmla="*/ 2 w 4"/>
                  <a:gd name="T49" fmla="*/ 198 h 256"/>
                  <a:gd name="T50" fmla="*/ 2 w 4"/>
                  <a:gd name="T51" fmla="*/ 198 h 256"/>
                  <a:gd name="T52" fmla="*/ 2 w 4"/>
                  <a:gd name="T53" fmla="*/ 206 h 256"/>
                  <a:gd name="T54" fmla="*/ 2 w 4"/>
                  <a:gd name="T55" fmla="*/ 206 h 256"/>
                  <a:gd name="T56" fmla="*/ 3 w 4"/>
                  <a:gd name="T57" fmla="*/ 213 h 256"/>
                  <a:gd name="T58" fmla="*/ 3 w 4"/>
                  <a:gd name="T59" fmla="*/ 213 h 256"/>
                  <a:gd name="T60" fmla="*/ 3 w 4"/>
                  <a:gd name="T61" fmla="*/ 220 h 256"/>
                  <a:gd name="T62" fmla="*/ 3 w 4"/>
                  <a:gd name="T63" fmla="*/ 220 h 256"/>
                  <a:gd name="T64" fmla="*/ 3 w 4"/>
                  <a:gd name="T65" fmla="*/ 226 h 256"/>
                  <a:gd name="T66" fmla="*/ 3 w 4"/>
                  <a:gd name="T67" fmla="*/ 226 h 256"/>
                  <a:gd name="T68" fmla="*/ 3 w 4"/>
                  <a:gd name="T69" fmla="*/ 231 h 256"/>
                  <a:gd name="T70" fmla="*/ 3 w 4"/>
                  <a:gd name="T71" fmla="*/ 231 h 256"/>
                  <a:gd name="T72" fmla="*/ 3 w 4"/>
                  <a:gd name="T73" fmla="*/ 236 h 256"/>
                  <a:gd name="T74" fmla="*/ 3 w 4"/>
                  <a:gd name="T75" fmla="*/ 236 h 256"/>
                  <a:gd name="T76" fmla="*/ 3 w 4"/>
                  <a:gd name="T77" fmla="*/ 240 h 256"/>
                  <a:gd name="T78" fmla="*/ 3 w 4"/>
                  <a:gd name="T79" fmla="*/ 240 h 256"/>
                  <a:gd name="T80" fmla="*/ 3 w 4"/>
                  <a:gd name="T81" fmla="*/ 245 h 256"/>
                  <a:gd name="T82" fmla="*/ 3 w 4"/>
                  <a:gd name="T83" fmla="*/ 245 h 256"/>
                  <a:gd name="T84" fmla="*/ 4 w 4"/>
                  <a:gd name="T85" fmla="*/ 248 h 256"/>
                  <a:gd name="T86" fmla="*/ 4 w 4"/>
                  <a:gd name="T87" fmla="*/ 248 h 256"/>
                  <a:gd name="T88" fmla="*/ 4 w 4"/>
                  <a:gd name="T89" fmla="*/ 252 h 256"/>
                  <a:gd name="T90" fmla="*/ 4 w 4"/>
                  <a:gd name="T91" fmla="*/ 252 h 256"/>
                  <a:gd name="T92" fmla="*/ 4 w 4"/>
                  <a:gd name="T93" fmla="*/ 255 h 256"/>
                  <a:gd name="T94" fmla="*/ 4 w 4"/>
                  <a:gd name="T95" fmla="*/ 255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256">
                    <a:moveTo>
                      <a:pt x="0" y="0"/>
                    </a:moveTo>
                    <a:lnTo>
                      <a:pt x="0" y="7"/>
                    </a:lnTo>
                    <a:lnTo>
                      <a:pt x="0" y="26"/>
                    </a:lnTo>
                    <a:lnTo>
                      <a:pt x="0" y="7"/>
                    </a:lnTo>
                    <a:lnTo>
                      <a:pt x="0" y="26"/>
                    </a:lnTo>
                    <a:lnTo>
                      <a:pt x="1" y="33"/>
                    </a:lnTo>
                    <a:lnTo>
                      <a:pt x="1" y="50"/>
                    </a:lnTo>
                    <a:lnTo>
                      <a:pt x="1" y="3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1" y="73"/>
                    </a:lnTo>
                    <a:lnTo>
                      <a:pt x="1" y="56"/>
                    </a:lnTo>
                    <a:lnTo>
                      <a:pt x="1" y="73"/>
                    </a:lnTo>
                    <a:lnTo>
                      <a:pt x="1" y="78"/>
                    </a:lnTo>
                    <a:lnTo>
                      <a:pt x="1" y="93"/>
                    </a:lnTo>
                    <a:lnTo>
                      <a:pt x="1" y="78"/>
                    </a:lnTo>
                    <a:lnTo>
                      <a:pt x="1" y="93"/>
                    </a:lnTo>
                    <a:lnTo>
                      <a:pt x="1" y="97"/>
                    </a:lnTo>
                    <a:lnTo>
                      <a:pt x="1" y="111"/>
                    </a:lnTo>
                    <a:lnTo>
                      <a:pt x="1" y="97"/>
                    </a:lnTo>
                    <a:lnTo>
                      <a:pt x="1" y="111"/>
                    </a:lnTo>
                    <a:lnTo>
                      <a:pt x="1" y="115"/>
                    </a:lnTo>
                    <a:lnTo>
                      <a:pt x="1" y="127"/>
                    </a:lnTo>
                    <a:lnTo>
                      <a:pt x="1" y="115"/>
                    </a:lnTo>
                    <a:lnTo>
                      <a:pt x="1" y="127"/>
                    </a:lnTo>
                    <a:lnTo>
                      <a:pt x="2" y="131"/>
                    </a:lnTo>
                    <a:lnTo>
                      <a:pt x="2" y="142"/>
                    </a:lnTo>
                    <a:lnTo>
                      <a:pt x="2" y="131"/>
                    </a:lnTo>
                    <a:lnTo>
                      <a:pt x="2" y="142"/>
                    </a:lnTo>
                    <a:lnTo>
                      <a:pt x="2" y="145"/>
                    </a:lnTo>
                    <a:lnTo>
                      <a:pt x="2" y="155"/>
                    </a:lnTo>
                    <a:lnTo>
                      <a:pt x="2" y="145"/>
                    </a:lnTo>
                    <a:lnTo>
                      <a:pt x="2" y="155"/>
                    </a:lnTo>
                    <a:lnTo>
                      <a:pt x="2" y="158"/>
                    </a:lnTo>
                    <a:lnTo>
                      <a:pt x="2" y="167"/>
                    </a:lnTo>
                    <a:lnTo>
                      <a:pt x="2" y="158"/>
                    </a:lnTo>
                    <a:lnTo>
                      <a:pt x="2" y="167"/>
                    </a:lnTo>
                    <a:lnTo>
                      <a:pt x="2" y="170"/>
                    </a:lnTo>
                    <a:lnTo>
                      <a:pt x="2" y="177"/>
                    </a:lnTo>
                    <a:lnTo>
                      <a:pt x="2" y="170"/>
                    </a:lnTo>
                    <a:lnTo>
                      <a:pt x="2" y="177"/>
                    </a:lnTo>
                    <a:lnTo>
                      <a:pt x="2" y="180"/>
                    </a:lnTo>
                    <a:lnTo>
                      <a:pt x="2" y="187"/>
                    </a:lnTo>
                    <a:lnTo>
                      <a:pt x="2" y="180"/>
                    </a:lnTo>
                    <a:lnTo>
                      <a:pt x="2" y="187"/>
                    </a:lnTo>
                    <a:lnTo>
                      <a:pt x="2" y="190"/>
                    </a:lnTo>
                    <a:lnTo>
                      <a:pt x="2" y="196"/>
                    </a:lnTo>
                    <a:lnTo>
                      <a:pt x="2" y="190"/>
                    </a:lnTo>
                    <a:lnTo>
                      <a:pt x="2" y="196"/>
                    </a:lnTo>
                    <a:lnTo>
                      <a:pt x="2" y="198"/>
                    </a:lnTo>
                    <a:lnTo>
                      <a:pt x="2" y="204"/>
                    </a:lnTo>
                    <a:lnTo>
                      <a:pt x="2" y="198"/>
                    </a:lnTo>
                    <a:lnTo>
                      <a:pt x="2" y="204"/>
                    </a:lnTo>
                    <a:lnTo>
                      <a:pt x="2" y="206"/>
                    </a:lnTo>
                    <a:lnTo>
                      <a:pt x="2" y="212"/>
                    </a:lnTo>
                    <a:lnTo>
                      <a:pt x="2" y="206"/>
                    </a:lnTo>
                    <a:lnTo>
                      <a:pt x="2" y="212"/>
                    </a:lnTo>
                    <a:lnTo>
                      <a:pt x="3" y="213"/>
                    </a:lnTo>
                    <a:lnTo>
                      <a:pt x="3" y="219"/>
                    </a:lnTo>
                    <a:lnTo>
                      <a:pt x="3" y="213"/>
                    </a:lnTo>
                    <a:lnTo>
                      <a:pt x="3" y="219"/>
                    </a:lnTo>
                    <a:lnTo>
                      <a:pt x="3" y="220"/>
                    </a:lnTo>
                    <a:lnTo>
                      <a:pt x="3" y="225"/>
                    </a:lnTo>
                    <a:lnTo>
                      <a:pt x="3" y="220"/>
                    </a:lnTo>
                    <a:lnTo>
                      <a:pt x="3" y="225"/>
                    </a:lnTo>
                    <a:lnTo>
                      <a:pt x="3" y="226"/>
                    </a:lnTo>
                    <a:lnTo>
                      <a:pt x="3" y="229"/>
                    </a:lnTo>
                    <a:lnTo>
                      <a:pt x="3" y="226"/>
                    </a:lnTo>
                    <a:lnTo>
                      <a:pt x="3" y="229"/>
                    </a:lnTo>
                    <a:lnTo>
                      <a:pt x="3" y="231"/>
                    </a:lnTo>
                    <a:lnTo>
                      <a:pt x="3" y="235"/>
                    </a:lnTo>
                    <a:lnTo>
                      <a:pt x="3" y="231"/>
                    </a:lnTo>
                    <a:lnTo>
                      <a:pt x="3" y="235"/>
                    </a:lnTo>
                    <a:lnTo>
                      <a:pt x="3" y="236"/>
                    </a:lnTo>
                    <a:lnTo>
                      <a:pt x="3" y="239"/>
                    </a:lnTo>
                    <a:lnTo>
                      <a:pt x="3" y="236"/>
                    </a:lnTo>
                    <a:lnTo>
                      <a:pt x="3" y="239"/>
                    </a:lnTo>
                    <a:lnTo>
                      <a:pt x="3" y="240"/>
                    </a:lnTo>
                    <a:lnTo>
                      <a:pt x="3" y="244"/>
                    </a:lnTo>
                    <a:lnTo>
                      <a:pt x="3" y="240"/>
                    </a:lnTo>
                    <a:lnTo>
                      <a:pt x="3" y="244"/>
                    </a:lnTo>
                    <a:lnTo>
                      <a:pt x="3" y="245"/>
                    </a:lnTo>
                    <a:lnTo>
                      <a:pt x="3" y="247"/>
                    </a:lnTo>
                    <a:lnTo>
                      <a:pt x="3" y="245"/>
                    </a:lnTo>
                    <a:lnTo>
                      <a:pt x="3" y="247"/>
                    </a:lnTo>
                    <a:lnTo>
                      <a:pt x="4" y="248"/>
                    </a:lnTo>
                    <a:lnTo>
                      <a:pt x="4" y="251"/>
                    </a:lnTo>
                    <a:lnTo>
                      <a:pt x="4" y="248"/>
                    </a:lnTo>
                    <a:lnTo>
                      <a:pt x="4" y="251"/>
                    </a:lnTo>
                    <a:lnTo>
                      <a:pt x="4" y="252"/>
                    </a:lnTo>
                    <a:lnTo>
                      <a:pt x="4" y="254"/>
                    </a:lnTo>
                    <a:lnTo>
                      <a:pt x="4" y="252"/>
                    </a:lnTo>
                    <a:lnTo>
                      <a:pt x="4" y="254"/>
                    </a:lnTo>
                    <a:lnTo>
                      <a:pt x="4" y="255"/>
                    </a:lnTo>
                    <a:lnTo>
                      <a:pt x="4" y="256"/>
                    </a:lnTo>
                    <a:lnTo>
                      <a:pt x="4" y="255"/>
                    </a:lnTo>
                    <a:lnTo>
                      <a:pt x="4" y="256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87" name="Freeform 126"/>
              <p:cNvSpPr>
                <a:spLocks/>
              </p:cNvSpPr>
              <p:nvPr/>
            </p:nvSpPr>
            <p:spPr bwMode="auto">
              <a:xfrm>
                <a:off x="1760" y="4035"/>
                <a:ext cx="4" cy="32"/>
              </a:xfrm>
              <a:custGeom>
                <a:avLst/>
                <a:gdLst>
                  <a:gd name="T0" fmla="*/ 0 w 4"/>
                  <a:gd name="T1" fmla="*/ 1 h 32"/>
                  <a:gd name="T2" fmla="*/ 0 w 4"/>
                  <a:gd name="T3" fmla="*/ 1 h 32"/>
                  <a:gd name="T4" fmla="*/ 0 w 4"/>
                  <a:gd name="T5" fmla="*/ 4 h 32"/>
                  <a:gd name="T6" fmla="*/ 0 w 4"/>
                  <a:gd name="T7" fmla="*/ 4 h 32"/>
                  <a:gd name="T8" fmla="*/ 1 w 4"/>
                  <a:gd name="T9" fmla="*/ 7 h 32"/>
                  <a:gd name="T10" fmla="*/ 1 w 4"/>
                  <a:gd name="T11" fmla="*/ 7 h 32"/>
                  <a:gd name="T12" fmla="*/ 1 w 4"/>
                  <a:gd name="T13" fmla="*/ 9 h 32"/>
                  <a:gd name="T14" fmla="*/ 1 w 4"/>
                  <a:gd name="T15" fmla="*/ 9 h 32"/>
                  <a:gd name="T16" fmla="*/ 1 w 4"/>
                  <a:gd name="T17" fmla="*/ 11 h 32"/>
                  <a:gd name="T18" fmla="*/ 1 w 4"/>
                  <a:gd name="T19" fmla="*/ 11 h 32"/>
                  <a:gd name="T20" fmla="*/ 1 w 4"/>
                  <a:gd name="T21" fmla="*/ 13 h 32"/>
                  <a:gd name="T22" fmla="*/ 1 w 4"/>
                  <a:gd name="T23" fmla="*/ 13 h 32"/>
                  <a:gd name="T24" fmla="*/ 1 w 4"/>
                  <a:gd name="T25" fmla="*/ 15 h 32"/>
                  <a:gd name="T26" fmla="*/ 1 w 4"/>
                  <a:gd name="T27" fmla="*/ 15 h 32"/>
                  <a:gd name="T28" fmla="*/ 1 w 4"/>
                  <a:gd name="T29" fmla="*/ 16 h 32"/>
                  <a:gd name="T30" fmla="*/ 1 w 4"/>
                  <a:gd name="T31" fmla="*/ 16 h 32"/>
                  <a:gd name="T32" fmla="*/ 1 w 4"/>
                  <a:gd name="T33" fmla="*/ 18 h 32"/>
                  <a:gd name="T34" fmla="*/ 1 w 4"/>
                  <a:gd name="T35" fmla="*/ 18 h 32"/>
                  <a:gd name="T36" fmla="*/ 2 w 4"/>
                  <a:gd name="T37" fmla="*/ 19 h 32"/>
                  <a:gd name="T38" fmla="*/ 2 w 4"/>
                  <a:gd name="T39" fmla="*/ 19 h 32"/>
                  <a:gd name="T40" fmla="*/ 2 w 4"/>
                  <a:gd name="T41" fmla="*/ 21 h 32"/>
                  <a:gd name="T42" fmla="*/ 2 w 4"/>
                  <a:gd name="T43" fmla="*/ 21 h 32"/>
                  <a:gd name="T44" fmla="*/ 2 w 4"/>
                  <a:gd name="T45" fmla="*/ 22 h 32"/>
                  <a:gd name="T46" fmla="*/ 2 w 4"/>
                  <a:gd name="T47" fmla="*/ 22 h 32"/>
                  <a:gd name="T48" fmla="*/ 2 w 4"/>
                  <a:gd name="T49" fmla="*/ 23 h 32"/>
                  <a:gd name="T50" fmla="*/ 2 w 4"/>
                  <a:gd name="T51" fmla="*/ 23 h 32"/>
                  <a:gd name="T52" fmla="*/ 2 w 4"/>
                  <a:gd name="T53" fmla="*/ 24 h 32"/>
                  <a:gd name="T54" fmla="*/ 2 w 4"/>
                  <a:gd name="T55" fmla="*/ 24 h 32"/>
                  <a:gd name="T56" fmla="*/ 2 w 4"/>
                  <a:gd name="T57" fmla="*/ 26 h 32"/>
                  <a:gd name="T58" fmla="*/ 2 w 4"/>
                  <a:gd name="T59" fmla="*/ 26 h 32"/>
                  <a:gd name="T60" fmla="*/ 2 w 4"/>
                  <a:gd name="T61" fmla="*/ 26 h 32"/>
                  <a:gd name="T62" fmla="*/ 2 w 4"/>
                  <a:gd name="T63" fmla="*/ 26 h 32"/>
                  <a:gd name="T64" fmla="*/ 3 w 4"/>
                  <a:gd name="T65" fmla="*/ 27 h 32"/>
                  <a:gd name="T66" fmla="*/ 3 w 4"/>
                  <a:gd name="T67" fmla="*/ 27 h 32"/>
                  <a:gd name="T68" fmla="*/ 3 w 4"/>
                  <a:gd name="T69" fmla="*/ 28 h 32"/>
                  <a:gd name="T70" fmla="*/ 3 w 4"/>
                  <a:gd name="T71" fmla="*/ 28 h 32"/>
                  <a:gd name="T72" fmla="*/ 3 w 4"/>
                  <a:gd name="T73" fmla="*/ 29 h 32"/>
                  <a:gd name="T74" fmla="*/ 3 w 4"/>
                  <a:gd name="T75" fmla="*/ 29 h 32"/>
                  <a:gd name="T76" fmla="*/ 3 w 4"/>
                  <a:gd name="T77" fmla="*/ 30 h 32"/>
                  <a:gd name="T78" fmla="*/ 3 w 4"/>
                  <a:gd name="T79" fmla="*/ 30 h 32"/>
                  <a:gd name="T80" fmla="*/ 3 w 4"/>
                  <a:gd name="T81" fmla="*/ 30 h 32"/>
                  <a:gd name="T82" fmla="*/ 3 w 4"/>
                  <a:gd name="T83" fmla="*/ 30 h 32"/>
                  <a:gd name="T84" fmla="*/ 3 w 4"/>
                  <a:gd name="T85" fmla="*/ 31 h 32"/>
                  <a:gd name="T86" fmla="*/ 3 w 4"/>
                  <a:gd name="T87" fmla="*/ 31 h 32"/>
                  <a:gd name="T88" fmla="*/ 3 w 4"/>
                  <a:gd name="T89" fmla="*/ 31 h 32"/>
                  <a:gd name="T90" fmla="*/ 3 w 4"/>
                  <a:gd name="T91" fmla="*/ 31 h 32"/>
                  <a:gd name="T92" fmla="*/ 4 w 4"/>
                  <a:gd name="T93" fmla="*/ 32 h 32"/>
                  <a:gd name="T94" fmla="*/ 4 w 4"/>
                  <a:gd name="T9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32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88" name="Freeform 127"/>
              <p:cNvSpPr>
                <a:spLocks/>
              </p:cNvSpPr>
              <p:nvPr/>
            </p:nvSpPr>
            <p:spPr bwMode="auto">
              <a:xfrm>
                <a:off x="1764" y="4067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0 w 4"/>
                  <a:gd name="T3" fmla="*/ 0 h 9"/>
                  <a:gd name="T4" fmla="*/ 0 w 4"/>
                  <a:gd name="T5" fmla="*/ 1 h 9"/>
                  <a:gd name="T6" fmla="*/ 0 w 4"/>
                  <a:gd name="T7" fmla="*/ 1 h 9"/>
                  <a:gd name="T8" fmla="*/ 0 w 4"/>
                  <a:gd name="T9" fmla="*/ 2 h 9"/>
                  <a:gd name="T10" fmla="*/ 0 w 4"/>
                  <a:gd name="T11" fmla="*/ 2 h 9"/>
                  <a:gd name="T12" fmla="*/ 0 w 4"/>
                  <a:gd name="T13" fmla="*/ 2 h 9"/>
                  <a:gd name="T14" fmla="*/ 0 w 4"/>
                  <a:gd name="T15" fmla="*/ 2 h 9"/>
                  <a:gd name="T16" fmla="*/ 0 w 4"/>
                  <a:gd name="T17" fmla="*/ 3 h 9"/>
                  <a:gd name="T18" fmla="*/ 1 w 4"/>
                  <a:gd name="T19" fmla="*/ 3 h 9"/>
                  <a:gd name="T20" fmla="*/ 1 w 4"/>
                  <a:gd name="T21" fmla="*/ 3 h 9"/>
                  <a:gd name="T22" fmla="*/ 1 w 4"/>
                  <a:gd name="T23" fmla="*/ 3 h 9"/>
                  <a:gd name="T24" fmla="*/ 1 w 4"/>
                  <a:gd name="T25" fmla="*/ 3 h 9"/>
                  <a:gd name="T26" fmla="*/ 1 w 4"/>
                  <a:gd name="T27" fmla="*/ 3 h 9"/>
                  <a:gd name="T28" fmla="*/ 1 w 4"/>
                  <a:gd name="T29" fmla="*/ 3 h 9"/>
                  <a:gd name="T30" fmla="*/ 1 w 4"/>
                  <a:gd name="T31" fmla="*/ 3 h 9"/>
                  <a:gd name="T32" fmla="*/ 1 w 4"/>
                  <a:gd name="T33" fmla="*/ 3 h 9"/>
                  <a:gd name="T34" fmla="*/ 1 w 4"/>
                  <a:gd name="T35" fmla="*/ 4 h 9"/>
                  <a:gd name="T36" fmla="*/ 1 w 4"/>
                  <a:gd name="T37" fmla="*/ 4 h 9"/>
                  <a:gd name="T38" fmla="*/ 1 w 4"/>
                  <a:gd name="T39" fmla="*/ 5 h 9"/>
                  <a:gd name="T40" fmla="*/ 1 w 4"/>
                  <a:gd name="T41" fmla="*/ 5 h 9"/>
                  <a:gd name="T42" fmla="*/ 1 w 4"/>
                  <a:gd name="T43" fmla="*/ 5 h 9"/>
                  <a:gd name="T44" fmla="*/ 2 w 4"/>
                  <a:gd name="T45" fmla="*/ 6 h 9"/>
                  <a:gd name="T46" fmla="*/ 2 w 4"/>
                  <a:gd name="T47" fmla="*/ 6 h 9"/>
                  <a:gd name="T48" fmla="*/ 2 w 4"/>
                  <a:gd name="T49" fmla="*/ 6 h 9"/>
                  <a:gd name="T50" fmla="*/ 2 w 4"/>
                  <a:gd name="T51" fmla="*/ 6 h 9"/>
                  <a:gd name="T52" fmla="*/ 2 w 4"/>
                  <a:gd name="T53" fmla="*/ 6 h 9"/>
                  <a:gd name="T54" fmla="*/ 2 w 4"/>
                  <a:gd name="T55" fmla="*/ 6 h 9"/>
                  <a:gd name="T56" fmla="*/ 2 w 4"/>
                  <a:gd name="T57" fmla="*/ 7 h 9"/>
                  <a:gd name="T58" fmla="*/ 2 w 4"/>
                  <a:gd name="T59" fmla="*/ 7 h 9"/>
                  <a:gd name="T60" fmla="*/ 2 w 4"/>
                  <a:gd name="T61" fmla="*/ 7 h 9"/>
                  <a:gd name="T62" fmla="*/ 2 w 4"/>
                  <a:gd name="T63" fmla="*/ 7 h 9"/>
                  <a:gd name="T64" fmla="*/ 3 w 4"/>
                  <a:gd name="T65" fmla="*/ 7 h 9"/>
                  <a:gd name="T66" fmla="*/ 3 w 4"/>
                  <a:gd name="T67" fmla="*/ 7 h 9"/>
                  <a:gd name="T68" fmla="*/ 3 w 4"/>
                  <a:gd name="T69" fmla="*/ 7 h 9"/>
                  <a:gd name="T70" fmla="*/ 3 w 4"/>
                  <a:gd name="T71" fmla="*/ 7 h 9"/>
                  <a:gd name="T72" fmla="*/ 3 w 4"/>
                  <a:gd name="T73" fmla="*/ 8 h 9"/>
                  <a:gd name="T74" fmla="*/ 3 w 4"/>
                  <a:gd name="T75" fmla="*/ 8 h 9"/>
                  <a:gd name="T76" fmla="*/ 3 w 4"/>
                  <a:gd name="T77" fmla="*/ 8 h 9"/>
                  <a:gd name="T78" fmla="*/ 3 w 4"/>
                  <a:gd name="T79" fmla="*/ 8 h 9"/>
                  <a:gd name="T80" fmla="*/ 3 w 4"/>
                  <a:gd name="T81" fmla="*/ 8 h 9"/>
                  <a:gd name="T82" fmla="*/ 3 w 4"/>
                  <a:gd name="T83" fmla="*/ 8 h 9"/>
                  <a:gd name="T84" fmla="*/ 4 w 4"/>
                  <a:gd name="T85" fmla="*/ 8 h 9"/>
                  <a:gd name="T86" fmla="*/ 4 w 4"/>
                  <a:gd name="T87" fmla="*/ 8 h 9"/>
                  <a:gd name="T88" fmla="*/ 4 w 4"/>
                  <a:gd name="T89" fmla="*/ 8 h 9"/>
                  <a:gd name="T90" fmla="*/ 4 w 4"/>
                  <a:gd name="T91" fmla="*/ 8 h 9"/>
                  <a:gd name="T92" fmla="*/ 4 w 4"/>
                  <a:gd name="T93" fmla="*/ 9 h 9"/>
                  <a:gd name="T94" fmla="*/ 4 w 4"/>
                  <a:gd name="T9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9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89" name="Freeform 128"/>
              <p:cNvSpPr>
                <a:spLocks/>
              </p:cNvSpPr>
              <p:nvPr/>
            </p:nvSpPr>
            <p:spPr bwMode="auto">
              <a:xfrm>
                <a:off x="1768" y="4072"/>
                <a:ext cx="6" cy="5"/>
              </a:xfrm>
              <a:custGeom>
                <a:avLst/>
                <a:gdLst>
                  <a:gd name="T0" fmla="*/ 0 w 6"/>
                  <a:gd name="T1" fmla="*/ 4 h 5"/>
                  <a:gd name="T2" fmla="*/ 0 w 6"/>
                  <a:gd name="T3" fmla="*/ 3 h 5"/>
                  <a:gd name="T4" fmla="*/ 0 w 6"/>
                  <a:gd name="T5" fmla="*/ 3 h 5"/>
                  <a:gd name="T6" fmla="*/ 0 w 6"/>
                  <a:gd name="T7" fmla="*/ 4 h 5"/>
                  <a:gd name="T8" fmla="*/ 0 w 6"/>
                  <a:gd name="T9" fmla="*/ 4 h 5"/>
                  <a:gd name="T10" fmla="*/ 1 w 6"/>
                  <a:gd name="T11" fmla="*/ 4 h 5"/>
                  <a:gd name="T12" fmla="*/ 1 w 6"/>
                  <a:gd name="T13" fmla="*/ 4 h 5"/>
                  <a:gd name="T14" fmla="*/ 1 w 6"/>
                  <a:gd name="T15" fmla="*/ 4 h 5"/>
                  <a:gd name="T16" fmla="*/ 1 w 6"/>
                  <a:gd name="T17" fmla="*/ 4 h 5"/>
                  <a:gd name="T18" fmla="*/ 1 w 6"/>
                  <a:gd name="T19" fmla="*/ 4 h 5"/>
                  <a:gd name="T20" fmla="*/ 1 w 6"/>
                  <a:gd name="T21" fmla="*/ 4 h 5"/>
                  <a:gd name="T22" fmla="*/ 1 w 6"/>
                  <a:gd name="T23" fmla="*/ 5 h 5"/>
                  <a:gd name="T24" fmla="*/ 1 w 6"/>
                  <a:gd name="T25" fmla="*/ 5 h 5"/>
                  <a:gd name="T26" fmla="*/ 1 w 6"/>
                  <a:gd name="T27" fmla="*/ 5 h 5"/>
                  <a:gd name="T28" fmla="*/ 2 w 6"/>
                  <a:gd name="T29" fmla="*/ 5 h 5"/>
                  <a:gd name="T30" fmla="*/ 2 w 6"/>
                  <a:gd name="T31" fmla="*/ 5 h 5"/>
                  <a:gd name="T32" fmla="*/ 2 w 6"/>
                  <a:gd name="T33" fmla="*/ 5 h 5"/>
                  <a:gd name="T34" fmla="*/ 2 w 6"/>
                  <a:gd name="T35" fmla="*/ 5 h 5"/>
                  <a:gd name="T36" fmla="*/ 2 w 6"/>
                  <a:gd name="T37" fmla="*/ 4 h 5"/>
                  <a:gd name="T38" fmla="*/ 2 w 6"/>
                  <a:gd name="T39" fmla="*/ 4 h 5"/>
                  <a:gd name="T40" fmla="*/ 2 w 6"/>
                  <a:gd name="T41" fmla="*/ 5 h 5"/>
                  <a:gd name="T42" fmla="*/ 2 w 6"/>
                  <a:gd name="T43" fmla="*/ 4 h 5"/>
                  <a:gd name="T44" fmla="*/ 3 w 6"/>
                  <a:gd name="T45" fmla="*/ 4 h 5"/>
                  <a:gd name="T46" fmla="*/ 3 w 6"/>
                  <a:gd name="T47" fmla="*/ 4 h 5"/>
                  <a:gd name="T48" fmla="*/ 3 w 6"/>
                  <a:gd name="T49" fmla="*/ 4 h 5"/>
                  <a:gd name="T50" fmla="*/ 3 w 6"/>
                  <a:gd name="T51" fmla="*/ 4 h 5"/>
                  <a:gd name="T52" fmla="*/ 3 w 6"/>
                  <a:gd name="T53" fmla="*/ 4 h 5"/>
                  <a:gd name="T54" fmla="*/ 3 w 6"/>
                  <a:gd name="T55" fmla="*/ 4 h 5"/>
                  <a:gd name="T56" fmla="*/ 3 w 6"/>
                  <a:gd name="T57" fmla="*/ 3 h 5"/>
                  <a:gd name="T58" fmla="*/ 3 w 6"/>
                  <a:gd name="T59" fmla="*/ 3 h 5"/>
                  <a:gd name="T60" fmla="*/ 3 w 6"/>
                  <a:gd name="T61" fmla="*/ 3 h 5"/>
                  <a:gd name="T62" fmla="*/ 4 w 6"/>
                  <a:gd name="T63" fmla="*/ 4 h 5"/>
                  <a:gd name="T64" fmla="*/ 4 w 6"/>
                  <a:gd name="T65" fmla="*/ 3 h 5"/>
                  <a:gd name="T66" fmla="*/ 4 w 6"/>
                  <a:gd name="T67" fmla="*/ 2 h 5"/>
                  <a:gd name="T68" fmla="*/ 4 w 6"/>
                  <a:gd name="T69" fmla="*/ 2 h 5"/>
                  <a:gd name="T70" fmla="*/ 4 w 6"/>
                  <a:gd name="T71" fmla="*/ 2 h 5"/>
                  <a:gd name="T72" fmla="*/ 4 w 6"/>
                  <a:gd name="T73" fmla="*/ 2 h 5"/>
                  <a:gd name="T74" fmla="*/ 4 w 6"/>
                  <a:gd name="T75" fmla="*/ 2 h 5"/>
                  <a:gd name="T76" fmla="*/ 5 w 6"/>
                  <a:gd name="T77" fmla="*/ 2 h 5"/>
                  <a:gd name="T78" fmla="*/ 5 w 6"/>
                  <a:gd name="T79" fmla="*/ 2 h 5"/>
                  <a:gd name="T80" fmla="*/ 5 w 6"/>
                  <a:gd name="T81" fmla="*/ 2 h 5"/>
                  <a:gd name="T82" fmla="*/ 5 w 6"/>
                  <a:gd name="T83" fmla="*/ 1 h 5"/>
                  <a:gd name="T84" fmla="*/ 5 w 6"/>
                  <a:gd name="T85" fmla="*/ 1 h 5"/>
                  <a:gd name="T86" fmla="*/ 5 w 6"/>
                  <a:gd name="T87" fmla="*/ 1 h 5"/>
                  <a:gd name="T88" fmla="*/ 5 w 6"/>
                  <a:gd name="T89" fmla="*/ 0 h 5"/>
                  <a:gd name="T90" fmla="*/ 5 w 6"/>
                  <a:gd name="T91" fmla="*/ 0 h 5"/>
                  <a:gd name="T92" fmla="*/ 6 w 6"/>
                  <a:gd name="T93" fmla="*/ 0 h 5"/>
                  <a:gd name="T94" fmla="*/ 6 w 6"/>
                  <a:gd name="T9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90" name="Freeform 129"/>
              <p:cNvSpPr>
                <a:spLocks/>
              </p:cNvSpPr>
              <p:nvPr/>
            </p:nvSpPr>
            <p:spPr bwMode="auto">
              <a:xfrm>
                <a:off x="1774" y="3097"/>
                <a:ext cx="7" cy="975"/>
              </a:xfrm>
              <a:custGeom>
                <a:avLst/>
                <a:gdLst>
                  <a:gd name="T0" fmla="*/ 0 w 7"/>
                  <a:gd name="T1" fmla="*/ 975 h 975"/>
                  <a:gd name="T2" fmla="*/ 0 w 7"/>
                  <a:gd name="T3" fmla="*/ 975 h 975"/>
                  <a:gd name="T4" fmla="*/ 0 w 7"/>
                  <a:gd name="T5" fmla="*/ 973 h 975"/>
                  <a:gd name="T6" fmla="*/ 0 w 7"/>
                  <a:gd name="T7" fmla="*/ 973 h 975"/>
                  <a:gd name="T8" fmla="*/ 0 w 7"/>
                  <a:gd name="T9" fmla="*/ 973 h 975"/>
                  <a:gd name="T10" fmla="*/ 0 w 7"/>
                  <a:gd name="T11" fmla="*/ 974 h 975"/>
                  <a:gd name="T12" fmla="*/ 1 w 7"/>
                  <a:gd name="T13" fmla="*/ 974 h 975"/>
                  <a:gd name="T14" fmla="*/ 1 w 7"/>
                  <a:gd name="T15" fmla="*/ 973 h 975"/>
                  <a:gd name="T16" fmla="*/ 1 w 7"/>
                  <a:gd name="T17" fmla="*/ 973 h 975"/>
                  <a:gd name="T18" fmla="*/ 1 w 7"/>
                  <a:gd name="T19" fmla="*/ 973 h 975"/>
                  <a:gd name="T20" fmla="*/ 1 w 7"/>
                  <a:gd name="T21" fmla="*/ 972 h 975"/>
                  <a:gd name="T22" fmla="*/ 1 w 7"/>
                  <a:gd name="T23" fmla="*/ 971 h 975"/>
                  <a:gd name="T24" fmla="*/ 1 w 7"/>
                  <a:gd name="T25" fmla="*/ 970 h 975"/>
                  <a:gd name="T26" fmla="*/ 2 w 7"/>
                  <a:gd name="T27" fmla="*/ 970 h 975"/>
                  <a:gd name="T28" fmla="*/ 2 w 7"/>
                  <a:gd name="T29" fmla="*/ 968 h 975"/>
                  <a:gd name="T30" fmla="*/ 2 w 7"/>
                  <a:gd name="T31" fmla="*/ 967 h 975"/>
                  <a:gd name="T32" fmla="*/ 2 w 7"/>
                  <a:gd name="T33" fmla="*/ 964 h 975"/>
                  <a:gd name="T34" fmla="*/ 2 w 7"/>
                  <a:gd name="T35" fmla="*/ 963 h 975"/>
                  <a:gd name="T36" fmla="*/ 2 w 7"/>
                  <a:gd name="T37" fmla="*/ 960 h 975"/>
                  <a:gd name="T38" fmla="*/ 2 w 7"/>
                  <a:gd name="T39" fmla="*/ 957 h 975"/>
                  <a:gd name="T40" fmla="*/ 3 w 7"/>
                  <a:gd name="T41" fmla="*/ 952 h 975"/>
                  <a:gd name="T42" fmla="*/ 3 w 7"/>
                  <a:gd name="T43" fmla="*/ 947 h 975"/>
                  <a:gd name="T44" fmla="*/ 3 w 7"/>
                  <a:gd name="T45" fmla="*/ 942 h 975"/>
                  <a:gd name="T46" fmla="*/ 3 w 7"/>
                  <a:gd name="T47" fmla="*/ 935 h 975"/>
                  <a:gd name="T48" fmla="*/ 3 w 7"/>
                  <a:gd name="T49" fmla="*/ 927 h 975"/>
                  <a:gd name="T50" fmla="*/ 3 w 7"/>
                  <a:gd name="T51" fmla="*/ 918 h 975"/>
                  <a:gd name="T52" fmla="*/ 4 w 7"/>
                  <a:gd name="T53" fmla="*/ 907 h 975"/>
                  <a:gd name="T54" fmla="*/ 4 w 7"/>
                  <a:gd name="T55" fmla="*/ 894 h 975"/>
                  <a:gd name="T56" fmla="*/ 4 w 7"/>
                  <a:gd name="T57" fmla="*/ 879 h 975"/>
                  <a:gd name="T58" fmla="*/ 4 w 7"/>
                  <a:gd name="T59" fmla="*/ 861 h 975"/>
                  <a:gd name="T60" fmla="*/ 4 w 7"/>
                  <a:gd name="T61" fmla="*/ 841 h 975"/>
                  <a:gd name="T62" fmla="*/ 4 w 7"/>
                  <a:gd name="T63" fmla="*/ 820 h 975"/>
                  <a:gd name="T64" fmla="*/ 4 w 7"/>
                  <a:gd name="T65" fmla="*/ 794 h 975"/>
                  <a:gd name="T66" fmla="*/ 5 w 7"/>
                  <a:gd name="T67" fmla="*/ 764 h 975"/>
                  <a:gd name="T68" fmla="*/ 5 w 7"/>
                  <a:gd name="T69" fmla="*/ 731 h 975"/>
                  <a:gd name="T70" fmla="*/ 5 w 7"/>
                  <a:gd name="T71" fmla="*/ 694 h 975"/>
                  <a:gd name="T72" fmla="*/ 5 w 7"/>
                  <a:gd name="T73" fmla="*/ 654 h 975"/>
                  <a:gd name="T74" fmla="*/ 5 w 7"/>
                  <a:gd name="T75" fmla="*/ 609 h 975"/>
                  <a:gd name="T76" fmla="*/ 5 w 7"/>
                  <a:gd name="T77" fmla="*/ 560 h 975"/>
                  <a:gd name="T78" fmla="*/ 5 w 7"/>
                  <a:gd name="T79" fmla="*/ 508 h 975"/>
                  <a:gd name="T80" fmla="*/ 6 w 7"/>
                  <a:gd name="T81" fmla="*/ 453 h 975"/>
                  <a:gd name="T82" fmla="*/ 6 w 7"/>
                  <a:gd name="T83" fmla="*/ 393 h 975"/>
                  <a:gd name="T84" fmla="*/ 6 w 7"/>
                  <a:gd name="T85" fmla="*/ 332 h 975"/>
                  <a:gd name="T86" fmla="*/ 6 w 7"/>
                  <a:gd name="T87" fmla="*/ 267 h 975"/>
                  <a:gd name="T88" fmla="*/ 6 w 7"/>
                  <a:gd name="T89" fmla="*/ 201 h 975"/>
                  <a:gd name="T90" fmla="*/ 6 w 7"/>
                  <a:gd name="T91" fmla="*/ 134 h 975"/>
                  <a:gd name="T92" fmla="*/ 6 w 7"/>
                  <a:gd name="T93" fmla="*/ 66 h 975"/>
                  <a:gd name="T94" fmla="*/ 7 w 7"/>
                  <a:gd name="T95" fmla="*/ 0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975">
                    <a:moveTo>
                      <a:pt x="0" y="975"/>
                    </a:moveTo>
                    <a:lnTo>
                      <a:pt x="0" y="975"/>
                    </a:lnTo>
                    <a:lnTo>
                      <a:pt x="0" y="975"/>
                    </a:lnTo>
                    <a:lnTo>
                      <a:pt x="0" y="975"/>
                    </a:lnTo>
                    <a:lnTo>
                      <a:pt x="0" y="975"/>
                    </a:lnTo>
                    <a:lnTo>
                      <a:pt x="0" y="973"/>
                    </a:lnTo>
                    <a:lnTo>
                      <a:pt x="0" y="973"/>
                    </a:lnTo>
                    <a:lnTo>
                      <a:pt x="0" y="973"/>
                    </a:lnTo>
                    <a:lnTo>
                      <a:pt x="0" y="973"/>
                    </a:lnTo>
                    <a:lnTo>
                      <a:pt x="0" y="973"/>
                    </a:lnTo>
                    <a:lnTo>
                      <a:pt x="0" y="974"/>
                    </a:lnTo>
                    <a:lnTo>
                      <a:pt x="0" y="974"/>
                    </a:lnTo>
                    <a:lnTo>
                      <a:pt x="0" y="974"/>
                    </a:lnTo>
                    <a:lnTo>
                      <a:pt x="1" y="974"/>
                    </a:lnTo>
                    <a:lnTo>
                      <a:pt x="1" y="973"/>
                    </a:lnTo>
                    <a:lnTo>
                      <a:pt x="1" y="973"/>
                    </a:lnTo>
                    <a:lnTo>
                      <a:pt x="1" y="973"/>
                    </a:lnTo>
                    <a:lnTo>
                      <a:pt x="1" y="973"/>
                    </a:lnTo>
                    <a:lnTo>
                      <a:pt x="1" y="973"/>
                    </a:lnTo>
                    <a:lnTo>
                      <a:pt x="1" y="973"/>
                    </a:lnTo>
                    <a:lnTo>
                      <a:pt x="1" y="973"/>
                    </a:lnTo>
                    <a:lnTo>
                      <a:pt x="1" y="972"/>
                    </a:lnTo>
                    <a:lnTo>
                      <a:pt x="1" y="972"/>
                    </a:lnTo>
                    <a:lnTo>
                      <a:pt x="1" y="971"/>
                    </a:lnTo>
                    <a:lnTo>
                      <a:pt x="1" y="970"/>
                    </a:lnTo>
                    <a:lnTo>
                      <a:pt x="1" y="970"/>
                    </a:lnTo>
                    <a:lnTo>
                      <a:pt x="2" y="970"/>
                    </a:lnTo>
                    <a:lnTo>
                      <a:pt x="2" y="970"/>
                    </a:lnTo>
                    <a:lnTo>
                      <a:pt x="2" y="970"/>
                    </a:lnTo>
                    <a:lnTo>
                      <a:pt x="2" y="968"/>
                    </a:lnTo>
                    <a:lnTo>
                      <a:pt x="2" y="968"/>
                    </a:lnTo>
                    <a:lnTo>
                      <a:pt x="2" y="967"/>
                    </a:lnTo>
                    <a:lnTo>
                      <a:pt x="2" y="966"/>
                    </a:lnTo>
                    <a:lnTo>
                      <a:pt x="2" y="964"/>
                    </a:lnTo>
                    <a:lnTo>
                      <a:pt x="2" y="964"/>
                    </a:lnTo>
                    <a:lnTo>
                      <a:pt x="2" y="963"/>
                    </a:lnTo>
                    <a:lnTo>
                      <a:pt x="2" y="962"/>
                    </a:lnTo>
                    <a:lnTo>
                      <a:pt x="2" y="960"/>
                    </a:lnTo>
                    <a:lnTo>
                      <a:pt x="2" y="959"/>
                    </a:lnTo>
                    <a:lnTo>
                      <a:pt x="2" y="957"/>
                    </a:lnTo>
                    <a:lnTo>
                      <a:pt x="3" y="955"/>
                    </a:lnTo>
                    <a:lnTo>
                      <a:pt x="3" y="952"/>
                    </a:lnTo>
                    <a:lnTo>
                      <a:pt x="3" y="951"/>
                    </a:lnTo>
                    <a:lnTo>
                      <a:pt x="3" y="947"/>
                    </a:lnTo>
                    <a:lnTo>
                      <a:pt x="3" y="946"/>
                    </a:lnTo>
                    <a:lnTo>
                      <a:pt x="3" y="942"/>
                    </a:lnTo>
                    <a:lnTo>
                      <a:pt x="3" y="941"/>
                    </a:lnTo>
                    <a:lnTo>
                      <a:pt x="3" y="935"/>
                    </a:lnTo>
                    <a:lnTo>
                      <a:pt x="3" y="934"/>
                    </a:lnTo>
                    <a:lnTo>
                      <a:pt x="3" y="927"/>
                    </a:lnTo>
                    <a:lnTo>
                      <a:pt x="3" y="924"/>
                    </a:lnTo>
                    <a:lnTo>
                      <a:pt x="3" y="918"/>
                    </a:lnTo>
                    <a:lnTo>
                      <a:pt x="4" y="915"/>
                    </a:lnTo>
                    <a:lnTo>
                      <a:pt x="4" y="907"/>
                    </a:lnTo>
                    <a:lnTo>
                      <a:pt x="4" y="904"/>
                    </a:lnTo>
                    <a:lnTo>
                      <a:pt x="4" y="894"/>
                    </a:lnTo>
                    <a:lnTo>
                      <a:pt x="4" y="890"/>
                    </a:lnTo>
                    <a:lnTo>
                      <a:pt x="4" y="879"/>
                    </a:lnTo>
                    <a:lnTo>
                      <a:pt x="4" y="875"/>
                    </a:lnTo>
                    <a:lnTo>
                      <a:pt x="4" y="861"/>
                    </a:lnTo>
                    <a:lnTo>
                      <a:pt x="4" y="856"/>
                    </a:lnTo>
                    <a:lnTo>
                      <a:pt x="4" y="841"/>
                    </a:lnTo>
                    <a:lnTo>
                      <a:pt x="4" y="836"/>
                    </a:lnTo>
                    <a:lnTo>
                      <a:pt x="4" y="820"/>
                    </a:lnTo>
                    <a:lnTo>
                      <a:pt x="4" y="814"/>
                    </a:lnTo>
                    <a:lnTo>
                      <a:pt x="4" y="794"/>
                    </a:lnTo>
                    <a:lnTo>
                      <a:pt x="5" y="787"/>
                    </a:lnTo>
                    <a:lnTo>
                      <a:pt x="5" y="764"/>
                    </a:lnTo>
                    <a:lnTo>
                      <a:pt x="5" y="756"/>
                    </a:lnTo>
                    <a:lnTo>
                      <a:pt x="5" y="731"/>
                    </a:lnTo>
                    <a:lnTo>
                      <a:pt x="5" y="722"/>
                    </a:lnTo>
                    <a:lnTo>
                      <a:pt x="5" y="694"/>
                    </a:lnTo>
                    <a:lnTo>
                      <a:pt x="5" y="685"/>
                    </a:lnTo>
                    <a:lnTo>
                      <a:pt x="5" y="654"/>
                    </a:lnTo>
                    <a:lnTo>
                      <a:pt x="5" y="643"/>
                    </a:lnTo>
                    <a:lnTo>
                      <a:pt x="5" y="609"/>
                    </a:lnTo>
                    <a:lnTo>
                      <a:pt x="5" y="597"/>
                    </a:lnTo>
                    <a:lnTo>
                      <a:pt x="5" y="560"/>
                    </a:lnTo>
                    <a:lnTo>
                      <a:pt x="5" y="547"/>
                    </a:lnTo>
                    <a:lnTo>
                      <a:pt x="5" y="508"/>
                    </a:lnTo>
                    <a:lnTo>
                      <a:pt x="6" y="495"/>
                    </a:lnTo>
                    <a:lnTo>
                      <a:pt x="6" y="453"/>
                    </a:lnTo>
                    <a:lnTo>
                      <a:pt x="6" y="438"/>
                    </a:lnTo>
                    <a:lnTo>
                      <a:pt x="6" y="393"/>
                    </a:lnTo>
                    <a:lnTo>
                      <a:pt x="6" y="378"/>
                    </a:lnTo>
                    <a:lnTo>
                      <a:pt x="6" y="332"/>
                    </a:lnTo>
                    <a:lnTo>
                      <a:pt x="6" y="316"/>
                    </a:lnTo>
                    <a:lnTo>
                      <a:pt x="6" y="267"/>
                    </a:lnTo>
                    <a:lnTo>
                      <a:pt x="6" y="251"/>
                    </a:lnTo>
                    <a:lnTo>
                      <a:pt x="6" y="201"/>
                    </a:lnTo>
                    <a:lnTo>
                      <a:pt x="6" y="184"/>
                    </a:lnTo>
                    <a:lnTo>
                      <a:pt x="6" y="134"/>
                    </a:lnTo>
                    <a:lnTo>
                      <a:pt x="6" y="117"/>
                    </a:lnTo>
                    <a:lnTo>
                      <a:pt x="6" y="66"/>
                    </a:lnTo>
                    <a:lnTo>
                      <a:pt x="7" y="50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91" name="Freeform 130"/>
              <p:cNvSpPr>
                <a:spLocks/>
              </p:cNvSpPr>
              <p:nvPr/>
            </p:nvSpPr>
            <p:spPr bwMode="auto">
              <a:xfrm>
                <a:off x="1781" y="2705"/>
                <a:ext cx="4" cy="918"/>
              </a:xfrm>
              <a:custGeom>
                <a:avLst/>
                <a:gdLst>
                  <a:gd name="T0" fmla="*/ 0 w 4"/>
                  <a:gd name="T1" fmla="*/ 376 h 918"/>
                  <a:gd name="T2" fmla="*/ 0 w 4"/>
                  <a:gd name="T3" fmla="*/ 313 h 918"/>
                  <a:gd name="T4" fmla="*/ 0 w 4"/>
                  <a:gd name="T5" fmla="*/ 253 h 918"/>
                  <a:gd name="T6" fmla="*/ 0 w 4"/>
                  <a:gd name="T7" fmla="*/ 197 h 918"/>
                  <a:gd name="T8" fmla="*/ 1 w 4"/>
                  <a:gd name="T9" fmla="*/ 147 h 918"/>
                  <a:gd name="T10" fmla="*/ 1 w 4"/>
                  <a:gd name="T11" fmla="*/ 103 h 918"/>
                  <a:gd name="T12" fmla="*/ 1 w 4"/>
                  <a:gd name="T13" fmla="*/ 65 h 918"/>
                  <a:gd name="T14" fmla="*/ 1 w 4"/>
                  <a:gd name="T15" fmla="*/ 36 h 918"/>
                  <a:gd name="T16" fmla="*/ 1 w 4"/>
                  <a:gd name="T17" fmla="*/ 15 h 918"/>
                  <a:gd name="T18" fmla="*/ 1 w 4"/>
                  <a:gd name="T19" fmla="*/ 3 h 918"/>
                  <a:gd name="T20" fmla="*/ 1 w 4"/>
                  <a:gd name="T21" fmla="*/ 0 h 918"/>
                  <a:gd name="T22" fmla="*/ 1 w 4"/>
                  <a:gd name="T23" fmla="*/ 0 h 918"/>
                  <a:gd name="T24" fmla="*/ 2 w 4"/>
                  <a:gd name="T25" fmla="*/ 6 h 918"/>
                  <a:gd name="T26" fmla="*/ 2 w 4"/>
                  <a:gd name="T27" fmla="*/ 6 h 918"/>
                  <a:gd name="T28" fmla="*/ 2 w 4"/>
                  <a:gd name="T29" fmla="*/ 21 h 918"/>
                  <a:gd name="T30" fmla="*/ 2 w 4"/>
                  <a:gd name="T31" fmla="*/ 21 h 918"/>
                  <a:gd name="T32" fmla="*/ 2 w 4"/>
                  <a:gd name="T33" fmla="*/ 44 h 918"/>
                  <a:gd name="T34" fmla="*/ 2 w 4"/>
                  <a:gd name="T35" fmla="*/ 44 h 918"/>
                  <a:gd name="T36" fmla="*/ 2 w 4"/>
                  <a:gd name="T37" fmla="*/ 77 h 918"/>
                  <a:gd name="T38" fmla="*/ 2 w 4"/>
                  <a:gd name="T39" fmla="*/ 77 h 918"/>
                  <a:gd name="T40" fmla="*/ 2 w 4"/>
                  <a:gd name="T41" fmla="*/ 116 h 918"/>
                  <a:gd name="T42" fmla="*/ 2 w 4"/>
                  <a:gd name="T43" fmla="*/ 116 h 918"/>
                  <a:gd name="T44" fmla="*/ 2 w 4"/>
                  <a:gd name="T45" fmla="*/ 161 h 918"/>
                  <a:gd name="T46" fmla="*/ 2 w 4"/>
                  <a:gd name="T47" fmla="*/ 161 h 918"/>
                  <a:gd name="T48" fmla="*/ 2 w 4"/>
                  <a:gd name="T49" fmla="*/ 212 h 918"/>
                  <a:gd name="T50" fmla="*/ 2 w 4"/>
                  <a:gd name="T51" fmla="*/ 212 h 918"/>
                  <a:gd name="T52" fmla="*/ 3 w 4"/>
                  <a:gd name="T53" fmla="*/ 268 h 918"/>
                  <a:gd name="T54" fmla="*/ 3 w 4"/>
                  <a:gd name="T55" fmla="*/ 268 h 918"/>
                  <a:gd name="T56" fmla="*/ 3 w 4"/>
                  <a:gd name="T57" fmla="*/ 328 h 918"/>
                  <a:gd name="T58" fmla="*/ 3 w 4"/>
                  <a:gd name="T59" fmla="*/ 328 h 918"/>
                  <a:gd name="T60" fmla="*/ 3 w 4"/>
                  <a:gd name="T61" fmla="*/ 391 h 918"/>
                  <a:gd name="T62" fmla="*/ 3 w 4"/>
                  <a:gd name="T63" fmla="*/ 391 h 918"/>
                  <a:gd name="T64" fmla="*/ 3 w 4"/>
                  <a:gd name="T65" fmla="*/ 455 h 918"/>
                  <a:gd name="T66" fmla="*/ 3 w 4"/>
                  <a:gd name="T67" fmla="*/ 455 h 918"/>
                  <a:gd name="T68" fmla="*/ 3 w 4"/>
                  <a:gd name="T69" fmla="*/ 519 h 918"/>
                  <a:gd name="T70" fmla="*/ 3 w 4"/>
                  <a:gd name="T71" fmla="*/ 519 h 918"/>
                  <a:gd name="T72" fmla="*/ 3 w 4"/>
                  <a:gd name="T73" fmla="*/ 584 h 918"/>
                  <a:gd name="T74" fmla="*/ 3 w 4"/>
                  <a:gd name="T75" fmla="*/ 584 h 918"/>
                  <a:gd name="T76" fmla="*/ 4 w 4"/>
                  <a:gd name="T77" fmla="*/ 648 h 918"/>
                  <a:gd name="T78" fmla="*/ 4 w 4"/>
                  <a:gd name="T79" fmla="*/ 648 h 918"/>
                  <a:gd name="T80" fmla="*/ 4 w 4"/>
                  <a:gd name="T81" fmla="*/ 709 h 918"/>
                  <a:gd name="T82" fmla="*/ 4 w 4"/>
                  <a:gd name="T83" fmla="*/ 709 h 918"/>
                  <a:gd name="T84" fmla="*/ 4 w 4"/>
                  <a:gd name="T85" fmla="*/ 769 h 918"/>
                  <a:gd name="T86" fmla="*/ 4 w 4"/>
                  <a:gd name="T87" fmla="*/ 769 h 918"/>
                  <a:gd name="T88" fmla="*/ 4 w 4"/>
                  <a:gd name="T89" fmla="*/ 826 h 918"/>
                  <a:gd name="T90" fmla="*/ 4 w 4"/>
                  <a:gd name="T91" fmla="*/ 826 h 918"/>
                  <a:gd name="T92" fmla="*/ 4 w 4"/>
                  <a:gd name="T93" fmla="*/ 880 h 918"/>
                  <a:gd name="T94" fmla="*/ 4 w 4"/>
                  <a:gd name="T95" fmla="*/ 88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918">
                    <a:moveTo>
                      <a:pt x="0" y="392"/>
                    </a:moveTo>
                    <a:lnTo>
                      <a:pt x="0" y="376"/>
                    </a:lnTo>
                    <a:lnTo>
                      <a:pt x="0" y="329"/>
                    </a:lnTo>
                    <a:lnTo>
                      <a:pt x="0" y="313"/>
                    </a:lnTo>
                    <a:lnTo>
                      <a:pt x="0" y="268"/>
                    </a:lnTo>
                    <a:lnTo>
                      <a:pt x="0" y="253"/>
                    </a:lnTo>
                    <a:lnTo>
                      <a:pt x="0" y="210"/>
                    </a:lnTo>
                    <a:lnTo>
                      <a:pt x="0" y="197"/>
                    </a:lnTo>
                    <a:lnTo>
                      <a:pt x="0" y="159"/>
                    </a:lnTo>
                    <a:lnTo>
                      <a:pt x="1" y="147"/>
                    </a:lnTo>
                    <a:lnTo>
                      <a:pt x="1" y="112"/>
                    </a:lnTo>
                    <a:lnTo>
                      <a:pt x="1" y="103"/>
                    </a:lnTo>
                    <a:lnTo>
                      <a:pt x="1" y="73"/>
                    </a:lnTo>
                    <a:lnTo>
                      <a:pt x="1" y="65"/>
                    </a:lnTo>
                    <a:lnTo>
                      <a:pt x="1" y="43"/>
                    </a:lnTo>
                    <a:lnTo>
                      <a:pt x="1" y="36"/>
                    </a:lnTo>
                    <a:lnTo>
                      <a:pt x="1" y="20"/>
                    </a:lnTo>
                    <a:lnTo>
                      <a:pt x="1" y="1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2" y="16"/>
                    </a:lnTo>
                    <a:lnTo>
                      <a:pt x="2" y="6"/>
                    </a:lnTo>
                    <a:lnTo>
                      <a:pt x="2" y="16"/>
                    </a:lnTo>
                    <a:lnTo>
                      <a:pt x="2" y="21"/>
                    </a:lnTo>
                    <a:lnTo>
                      <a:pt x="2" y="38"/>
                    </a:lnTo>
                    <a:lnTo>
                      <a:pt x="2" y="21"/>
                    </a:lnTo>
                    <a:lnTo>
                      <a:pt x="2" y="38"/>
                    </a:lnTo>
                    <a:lnTo>
                      <a:pt x="2" y="44"/>
                    </a:lnTo>
                    <a:lnTo>
                      <a:pt x="2" y="67"/>
                    </a:lnTo>
                    <a:lnTo>
                      <a:pt x="2" y="44"/>
                    </a:lnTo>
                    <a:lnTo>
                      <a:pt x="2" y="67"/>
                    </a:lnTo>
                    <a:lnTo>
                      <a:pt x="2" y="77"/>
                    </a:lnTo>
                    <a:lnTo>
                      <a:pt x="2" y="105"/>
                    </a:lnTo>
                    <a:lnTo>
                      <a:pt x="2" y="77"/>
                    </a:lnTo>
                    <a:lnTo>
                      <a:pt x="2" y="105"/>
                    </a:lnTo>
                    <a:lnTo>
                      <a:pt x="2" y="116"/>
                    </a:lnTo>
                    <a:lnTo>
                      <a:pt x="2" y="149"/>
                    </a:lnTo>
                    <a:lnTo>
                      <a:pt x="2" y="116"/>
                    </a:lnTo>
                    <a:lnTo>
                      <a:pt x="2" y="149"/>
                    </a:lnTo>
                    <a:lnTo>
                      <a:pt x="2" y="161"/>
                    </a:lnTo>
                    <a:lnTo>
                      <a:pt x="2" y="199"/>
                    </a:lnTo>
                    <a:lnTo>
                      <a:pt x="2" y="161"/>
                    </a:lnTo>
                    <a:lnTo>
                      <a:pt x="2" y="199"/>
                    </a:lnTo>
                    <a:lnTo>
                      <a:pt x="2" y="212"/>
                    </a:lnTo>
                    <a:lnTo>
                      <a:pt x="2" y="253"/>
                    </a:lnTo>
                    <a:lnTo>
                      <a:pt x="2" y="212"/>
                    </a:lnTo>
                    <a:lnTo>
                      <a:pt x="2" y="253"/>
                    </a:lnTo>
                    <a:lnTo>
                      <a:pt x="3" y="268"/>
                    </a:lnTo>
                    <a:lnTo>
                      <a:pt x="3" y="313"/>
                    </a:lnTo>
                    <a:lnTo>
                      <a:pt x="3" y="268"/>
                    </a:lnTo>
                    <a:lnTo>
                      <a:pt x="3" y="313"/>
                    </a:lnTo>
                    <a:lnTo>
                      <a:pt x="3" y="328"/>
                    </a:lnTo>
                    <a:lnTo>
                      <a:pt x="3" y="375"/>
                    </a:lnTo>
                    <a:lnTo>
                      <a:pt x="3" y="328"/>
                    </a:lnTo>
                    <a:lnTo>
                      <a:pt x="3" y="375"/>
                    </a:lnTo>
                    <a:lnTo>
                      <a:pt x="3" y="391"/>
                    </a:lnTo>
                    <a:lnTo>
                      <a:pt x="3" y="438"/>
                    </a:lnTo>
                    <a:lnTo>
                      <a:pt x="3" y="391"/>
                    </a:lnTo>
                    <a:lnTo>
                      <a:pt x="3" y="438"/>
                    </a:lnTo>
                    <a:lnTo>
                      <a:pt x="3" y="455"/>
                    </a:lnTo>
                    <a:lnTo>
                      <a:pt x="3" y="503"/>
                    </a:lnTo>
                    <a:lnTo>
                      <a:pt x="3" y="455"/>
                    </a:lnTo>
                    <a:lnTo>
                      <a:pt x="3" y="503"/>
                    </a:lnTo>
                    <a:lnTo>
                      <a:pt x="3" y="519"/>
                    </a:lnTo>
                    <a:lnTo>
                      <a:pt x="3" y="568"/>
                    </a:lnTo>
                    <a:lnTo>
                      <a:pt x="3" y="519"/>
                    </a:lnTo>
                    <a:lnTo>
                      <a:pt x="3" y="568"/>
                    </a:lnTo>
                    <a:lnTo>
                      <a:pt x="3" y="584"/>
                    </a:lnTo>
                    <a:lnTo>
                      <a:pt x="3" y="632"/>
                    </a:lnTo>
                    <a:lnTo>
                      <a:pt x="3" y="584"/>
                    </a:lnTo>
                    <a:lnTo>
                      <a:pt x="3" y="632"/>
                    </a:lnTo>
                    <a:lnTo>
                      <a:pt x="4" y="648"/>
                    </a:lnTo>
                    <a:lnTo>
                      <a:pt x="4" y="694"/>
                    </a:lnTo>
                    <a:lnTo>
                      <a:pt x="4" y="648"/>
                    </a:lnTo>
                    <a:lnTo>
                      <a:pt x="4" y="694"/>
                    </a:lnTo>
                    <a:lnTo>
                      <a:pt x="4" y="709"/>
                    </a:lnTo>
                    <a:lnTo>
                      <a:pt x="4" y="754"/>
                    </a:lnTo>
                    <a:lnTo>
                      <a:pt x="4" y="709"/>
                    </a:lnTo>
                    <a:lnTo>
                      <a:pt x="4" y="754"/>
                    </a:lnTo>
                    <a:lnTo>
                      <a:pt x="4" y="769"/>
                    </a:lnTo>
                    <a:lnTo>
                      <a:pt x="4" y="812"/>
                    </a:lnTo>
                    <a:lnTo>
                      <a:pt x="4" y="769"/>
                    </a:lnTo>
                    <a:lnTo>
                      <a:pt x="4" y="812"/>
                    </a:lnTo>
                    <a:lnTo>
                      <a:pt x="4" y="826"/>
                    </a:lnTo>
                    <a:lnTo>
                      <a:pt x="4" y="867"/>
                    </a:lnTo>
                    <a:lnTo>
                      <a:pt x="4" y="826"/>
                    </a:lnTo>
                    <a:lnTo>
                      <a:pt x="4" y="867"/>
                    </a:lnTo>
                    <a:lnTo>
                      <a:pt x="4" y="880"/>
                    </a:lnTo>
                    <a:lnTo>
                      <a:pt x="4" y="918"/>
                    </a:lnTo>
                    <a:lnTo>
                      <a:pt x="4" y="880"/>
                    </a:lnTo>
                    <a:lnTo>
                      <a:pt x="4" y="918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92" name="Freeform 131"/>
              <p:cNvSpPr>
                <a:spLocks/>
              </p:cNvSpPr>
              <p:nvPr/>
            </p:nvSpPr>
            <p:spPr bwMode="auto">
              <a:xfrm>
                <a:off x="1785" y="3623"/>
                <a:ext cx="4" cy="426"/>
              </a:xfrm>
              <a:custGeom>
                <a:avLst/>
                <a:gdLst>
                  <a:gd name="T0" fmla="*/ 0 w 4"/>
                  <a:gd name="T1" fmla="*/ 12 h 426"/>
                  <a:gd name="T2" fmla="*/ 0 w 4"/>
                  <a:gd name="T3" fmla="*/ 12 h 426"/>
                  <a:gd name="T4" fmla="*/ 0 w 4"/>
                  <a:gd name="T5" fmla="*/ 58 h 426"/>
                  <a:gd name="T6" fmla="*/ 0 w 4"/>
                  <a:gd name="T7" fmla="*/ 58 h 426"/>
                  <a:gd name="T8" fmla="*/ 1 w 4"/>
                  <a:gd name="T9" fmla="*/ 101 h 426"/>
                  <a:gd name="T10" fmla="*/ 1 w 4"/>
                  <a:gd name="T11" fmla="*/ 101 h 426"/>
                  <a:gd name="T12" fmla="*/ 1 w 4"/>
                  <a:gd name="T13" fmla="*/ 140 h 426"/>
                  <a:gd name="T14" fmla="*/ 1 w 4"/>
                  <a:gd name="T15" fmla="*/ 140 h 426"/>
                  <a:gd name="T16" fmla="*/ 1 w 4"/>
                  <a:gd name="T17" fmla="*/ 176 h 426"/>
                  <a:gd name="T18" fmla="*/ 1 w 4"/>
                  <a:gd name="T19" fmla="*/ 176 h 426"/>
                  <a:gd name="T20" fmla="*/ 1 w 4"/>
                  <a:gd name="T21" fmla="*/ 209 h 426"/>
                  <a:gd name="T22" fmla="*/ 1 w 4"/>
                  <a:gd name="T23" fmla="*/ 209 h 426"/>
                  <a:gd name="T24" fmla="*/ 1 w 4"/>
                  <a:gd name="T25" fmla="*/ 238 h 426"/>
                  <a:gd name="T26" fmla="*/ 1 w 4"/>
                  <a:gd name="T27" fmla="*/ 238 h 426"/>
                  <a:gd name="T28" fmla="*/ 1 w 4"/>
                  <a:gd name="T29" fmla="*/ 263 h 426"/>
                  <a:gd name="T30" fmla="*/ 1 w 4"/>
                  <a:gd name="T31" fmla="*/ 263 h 426"/>
                  <a:gd name="T32" fmla="*/ 1 w 4"/>
                  <a:gd name="T33" fmla="*/ 286 h 426"/>
                  <a:gd name="T34" fmla="*/ 1 w 4"/>
                  <a:gd name="T35" fmla="*/ 286 h 426"/>
                  <a:gd name="T36" fmla="*/ 2 w 4"/>
                  <a:gd name="T37" fmla="*/ 306 h 426"/>
                  <a:gd name="T38" fmla="*/ 2 w 4"/>
                  <a:gd name="T39" fmla="*/ 306 h 426"/>
                  <a:gd name="T40" fmla="*/ 2 w 4"/>
                  <a:gd name="T41" fmla="*/ 324 h 426"/>
                  <a:gd name="T42" fmla="*/ 2 w 4"/>
                  <a:gd name="T43" fmla="*/ 324 h 426"/>
                  <a:gd name="T44" fmla="*/ 2 w 4"/>
                  <a:gd name="T45" fmla="*/ 339 h 426"/>
                  <a:gd name="T46" fmla="*/ 2 w 4"/>
                  <a:gd name="T47" fmla="*/ 339 h 426"/>
                  <a:gd name="T48" fmla="*/ 2 w 4"/>
                  <a:gd name="T49" fmla="*/ 353 h 426"/>
                  <a:gd name="T50" fmla="*/ 2 w 4"/>
                  <a:gd name="T51" fmla="*/ 353 h 426"/>
                  <a:gd name="T52" fmla="*/ 2 w 4"/>
                  <a:gd name="T53" fmla="*/ 364 h 426"/>
                  <a:gd name="T54" fmla="*/ 2 w 4"/>
                  <a:gd name="T55" fmla="*/ 364 h 426"/>
                  <a:gd name="T56" fmla="*/ 3 w 4"/>
                  <a:gd name="T57" fmla="*/ 374 h 426"/>
                  <a:gd name="T58" fmla="*/ 3 w 4"/>
                  <a:gd name="T59" fmla="*/ 374 h 426"/>
                  <a:gd name="T60" fmla="*/ 3 w 4"/>
                  <a:gd name="T61" fmla="*/ 383 h 426"/>
                  <a:gd name="T62" fmla="*/ 3 w 4"/>
                  <a:gd name="T63" fmla="*/ 383 h 426"/>
                  <a:gd name="T64" fmla="*/ 3 w 4"/>
                  <a:gd name="T65" fmla="*/ 392 h 426"/>
                  <a:gd name="T66" fmla="*/ 3 w 4"/>
                  <a:gd name="T67" fmla="*/ 392 h 426"/>
                  <a:gd name="T68" fmla="*/ 3 w 4"/>
                  <a:gd name="T69" fmla="*/ 398 h 426"/>
                  <a:gd name="T70" fmla="*/ 3 w 4"/>
                  <a:gd name="T71" fmla="*/ 398 h 426"/>
                  <a:gd name="T72" fmla="*/ 3 w 4"/>
                  <a:gd name="T73" fmla="*/ 404 h 426"/>
                  <a:gd name="T74" fmla="*/ 3 w 4"/>
                  <a:gd name="T75" fmla="*/ 404 h 426"/>
                  <a:gd name="T76" fmla="*/ 3 w 4"/>
                  <a:gd name="T77" fmla="*/ 409 h 426"/>
                  <a:gd name="T78" fmla="*/ 3 w 4"/>
                  <a:gd name="T79" fmla="*/ 409 h 426"/>
                  <a:gd name="T80" fmla="*/ 3 w 4"/>
                  <a:gd name="T81" fmla="*/ 414 h 426"/>
                  <a:gd name="T82" fmla="*/ 3 w 4"/>
                  <a:gd name="T83" fmla="*/ 414 h 426"/>
                  <a:gd name="T84" fmla="*/ 4 w 4"/>
                  <a:gd name="T85" fmla="*/ 418 h 426"/>
                  <a:gd name="T86" fmla="*/ 4 w 4"/>
                  <a:gd name="T87" fmla="*/ 418 h 426"/>
                  <a:gd name="T88" fmla="*/ 4 w 4"/>
                  <a:gd name="T89" fmla="*/ 421 h 426"/>
                  <a:gd name="T90" fmla="*/ 4 w 4"/>
                  <a:gd name="T91" fmla="*/ 421 h 426"/>
                  <a:gd name="T92" fmla="*/ 4 w 4"/>
                  <a:gd name="T93" fmla="*/ 424 h 426"/>
                  <a:gd name="T94" fmla="*/ 4 w 4"/>
                  <a:gd name="T95" fmla="*/ 424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426">
                    <a:moveTo>
                      <a:pt x="0" y="0"/>
                    </a:moveTo>
                    <a:lnTo>
                      <a:pt x="0" y="12"/>
                    </a:lnTo>
                    <a:lnTo>
                      <a:pt x="0" y="47"/>
                    </a:lnTo>
                    <a:lnTo>
                      <a:pt x="0" y="12"/>
                    </a:lnTo>
                    <a:lnTo>
                      <a:pt x="0" y="47"/>
                    </a:lnTo>
                    <a:lnTo>
                      <a:pt x="0" y="58"/>
                    </a:lnTo>
                    <a:lnTo>
                      <a:pt x="0" y="91"/>
                    </a:lnTo>
                    <a:lnTo>
                      <a:pt x="0" y="58"/>
                    </a:lnTo>
                    <a:lnTo>
                      <a:pt x="0" y="91"/>
                    </a:lnTo>
                    <a:lnTo>
                      <a:pt x="1" y="101"/>
                    </a:lnTo>
                    <a:lnTo>
                      <a:pt x="1" y="131"/>
                    </a:lnTo>
                    <a:lnTo>
                      <a:pt x="1" y="101"/>
                    </a:lnTo>
                    <a:lnTo>
                      <a:pt x="1" y="131"/>
                    </a:lnTo>
                    <a:lnTo>
                      <a:pt x="1" y="140"/>
                    </a:lnTo>
                    <a:lnTo>
                      <a:pt x="1" y="167"/>
                    </a:lnTo>
                    <a:lnTo>
                      <a:pt x="1" y="140"/>
                    </a:lnTo>
                    <a:lnTo>
                      <a:pt x="1" y="167"/>
                    </a:lnTo>
                    <a:lnTo>
                      <a:pt x="1" y="176"/>
                    </a:lnTo>
                    <a:lnTo>
                      <a:pt x="1" y="201"/>
                    </a:lnTo>
                    <a:lnTo>
                      <a:pt x="1" y="176"/>
                    </a:lnTo>
                    <a:lnTo>
                      <a:pt x="1" y="201"/>
                    </a:lnTo>
                    <a:lnTo>
                      <a:pt x="1" y="209"/>
                    </a:lnTo>
                    <a:lnTo>
                      <a:pt x="1" y="231"/>
                    </a:lnTo>
                    <a:lnTo>
                      <a:pt x="1" y="209"/>
                    </a:lnTo>
                    <a:lnTo>
                      <a:pt x="1" y="231"/>
                    </a:lnTo>
                    <a:lnTo>
                      <a:pt x="1" y="238"/>
                    </a:lnTo>
                    <a:lnTo>
                      <a:pt x="1" y="257"/>
                    </a:lnTo>
                    <a:lnTo>
                      <a:pt x="1" y="238"/>
                    </a:lnTo>
                    <a:lnTo>
                      <a:pt x="1" y="257"/>
                    </a:lnTo>
                    <a:lnTo>
                      <a:pt x="1" y="263"/>
                    </a:lnTo>
                    <a:lnTo>
                      <a:pt x="1" y="281"/>
                    </a:lnTo>
                    <a:lnTo>
                      <a:pt x="1" y="263"/>
                    </a:lnTo>
                    <a:lnTo>
                      <a:pt x="1" y="281"/>
                    </a:lnTo>
                    <a:lnTo>
                      <a:pt x="1" y="286"/>
                    </a:lnTo>
                    <a:lnTo>
                      <a:pt x="1" y="301"/>
                    </a:lnTo>
                    <a:lnTo>
                      <a:pt x="1" y="286"/>
                    </a:lnTo>
                    <a:lnTo>
                      <a:pt x="1" y="301"/>
                    </a:lnTo>
                    <a:lnTo>
                      <a:pt x="2" y="306"/>
                    </a:lnTo>
                    <a:lnTo>
                      <a:pt x="2" y="319"/>
                    </a:lnTo>
                    <a:lnTo>
                      <a:pt x="2" y="306"/>
                    </a:lnTo>
                    <a:lnTo>
                      <a:pt x="2" y="319"/>
                    </a:lnTo>
                    <a:lnTo>
                      <a:pt x="2" y="324"/>
                    </a:lnTo>
                    <a:lnTo>
                      <a:pt x="2" y="335"/>
                    </a:lnTo>
                    <a:lnTo>
                      <a:pt x="2" y="324"/>
                    </a:lnTo>
                    <a:lnTo>
                      <a:pt x="2" y="335"/>
                    </a:lnTo>
                    <a:lnTo>
                      <a:pt x="2" y="339"/>
                    </a:lnTo>
                    <a:lnTo>
                      <a:pt x="2" y="350"/>
                    </a:lnTo>
                    <a:lnTo>
                      <a:pt x="2" y="339"/>
                    </a:lnTo>
                    <a:lnTo>
                      <a:pt x="2" y="350"/>
                    </a:lnTo>
                    <a:lnTo>
                      <a:pt x="2" y="353"/>
                    </a:lnTo>
                    <a:lnTo>
                      <a:pt x="2" y="362"/>
                    </a:lnTo>
                    <a:lnTo>
                      <a:pt x="2" y="353"/>
                    </a:lnTo>
                    <a:lnTo>
                      <a:pt x="2" y="362"/>
                    </a:lnTo>
                    <a:lnTo>
                      <a:pt x="2" y="364"/>
                    </a:lnTo>
                    <a:lnTo>
                      <a:pt x="2" y="372"/>
                    </a:lnTo>
                    <a:lnTo>
                      <a:pt x="2" y="364"/>
                    </a:lnTo>
                    <a:lnTo>
                      <a:pt x="2" y="372"/>
                    </a:lnTo>
                    <a:lnTo>
                      <a:pt x="3" y="374"/>
                    </a:lnTo>
                    <a:lnTo>
                      <a:pt x="3" y="381"/>
                    </a:lnTo>
                    <a:lnTo>
                      <a:pt x="3" y="374"/>
                    </a:lnTo>
                    <a:lnTo>
                      <a:pt x="3" y="381"/>
                    </a:lnTo>
                    <a:lnTo>
                      <a:pt x="3" y="383"/>
                    </a:lnTo>
                    <a:lnTo>
                      <a:pt x="3" y="389"/>
                    </a:lnTo>
                    <a:lnTo>
                      <a:pt x="3" y="383"/>
                    </a:lnTo>
                    <a:lnTo>
                      <a:pt x="3" y="389"/>
                    </a:lnTo>
                    <a:lnTo>
                      <a:pt x="3" y="392"/>
                    </a:lnTo>
                    <a:lnTo>
                      <a:pt x="3" y="397"/>
                    </a:lnTo>
                    <a:lnTo>
                      <a:pt x="3" y="392"/>
                    </a:lnTo>
                    <a:lnTo>
                      <a:pt x="3" y="397"/>
                    </a:lnTo>
                    <a:lnTo>
                      <a:pt x="3" y="398"/>
                    </a:lnTo>
                    <a:lnTo>
                      <a:pt x="3" y="402"/>
                    </a:lnTo>
                    <a:lnTo>
                      <a:pt x="3" y="398"/>
                    </a:lnTo>
                    <a:lnTo>
                      <a:pt x="3" y="402"/>
                    </a:lnTo>
                    <a:lnTo>
                      <a:pt x="3" y="404"/>
                    </a:lnTo>
                    <a:lnTo>
                      <a:pt x="3" y="408"/>
                    </a:lnTo>
                    <a:lnTo>
                      <a:pt x="3" y="404"/>
                    </a:lnTo>
                    <a:lnTo>
                      <a:pt x="3" y="408"/>
                    </a:lnTo>
                    <a:lnTo>
                      <a:pt x="3" y="409"/>
                    </a:lnTo>
                    <a:lnTo>
                      <a:pt x="3" y="413"/>
                    </a:lnTo>
                    <a:lnTo>
                      <a:pt x="3" y="409"/>
                    </a:lnTo>
                    <a:lnTo>
                      <a:pt x="3" y="413"/>
                    </a:lnTo>
                    <a:lnTo>
                      <a:pt x="3" y="414"/>
                    </a:lnTo>
                    <a:lnTo>
                      <a:pt x="3" y="417"/>
                    </a:lnTo>
                    <a:lnTo>
                      <a:pt x="3" y="414"/>
                    </a:lnTo>
                    <a:lnTo>
                      <a:pt x="3" y="417"/>
                    </a:lnTo>
                    <a:lnTo>
                      <a:pt x="4" y="418"/>
                    </a:lnTo>
                    <a:lnTo>
                      <a:pt x="4" y="420"/>
                    </a:lnTo>
                    <a:lnTo>
                      <a:pt x="4" y="418"/>
                    </a:lnTo>
                    <a:lnTo>
                      <a:pt x="4" y="420"/>
                    </a:lnTo>
                    <a:lnTo>
                      <a:pt x="4" y="421"/>
                    </a:lnTo>
                    <a:lnTo>
                      <a:pt x="4" y="423"/>
                    </a:lnTo>
                    <a:lnTo>
                      <a:pt x="4" y="421"/>
                    </a:lnTo>
                    <a:lnTo>
                      <a:pt x="4" y="423"/>
                    </a:lnTo>
                    <a:lnTo>
                      <a:pt x="4" y="424"/>
                    </a:lnTo>
                    <a:lnTo>
                      <a:pt x="4" y="426"/>
                    </a:lnTo>
                    <a:lnTo>
                      <a:pt x="4" y="424"/>
                    </a:lnTo>
                    <a:lnTo>
                      <a:pt x="4" y="426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93" name="Freeform 132"/>
              <p:cNvSpPr>
                <a:spLocks/>
              </p:cNvSpPr>
              <p:nvPr/>
            </p:nvSpPr>
            <p:spPr bwMode="auto">
              <a:xfrm>
                <a:off x="1789" y="4049"/>
                <a:ext cx="4" cy="23"/>
              </a:xfrm>
              <a:custGeom>
                <a:avLst/>
                <a:gdLst>
                  <a:gd name="T0" fmla="*/ 0 w 4"/>
                  <a:gd name="T1" fmla="*/ 1 h 23"/>
                  <a:gd name="T2" fmla="*/ 0 w 4"/>
                  <a:gd name="T3" fmla="*/ 1 h 23"/>
                  <a:gd name="T4" fmla="*/ 0 w 4"/>
                  <a:gd name="T5" fmla="*/ 3 h 23"/>
                  <a:gd name="T6" fmla="*/ 0 w 4"/>
                  <a:gd name="T7" fmla="*/ 3 h 23"/>
                  <a:gd name="T8" fmla="*/ 0 w 4"/>
                  <a:gd name="T9" fmla="*/ 5 h 23"/>
                  <a:gd name="T10" fmla="*/ 0 w 4"/>
                  <a:gd name="T11" fmla="*/ 5 h 23"/>
                  <a:gd name="T12" fmla="*/ 0 w 4"/>
                  <a:gd name="T13" fmla="*/ 7 h 23"/>
                  <a:gd name="T14" fmla="*/ 0 w 4"/>
                  <a:gd name="T15" fmla="*/ 7 h 23"/>
                  <a:gd name="T16" fmla="*/ 1 w 4"/>
                  <a:gd name="T17" fmla="*/ 8 h 23"/>
                  <a:gd name="T18" fmla="*/ 1 w 4"/>
                  <a:gd name="T19" fmla="*/ 8 h 23"/>
                  <a:gd name="T20" fmla="*/ 1 w 4"/>
                  <a:gd name="T21" fmla="*/ 10 h 23"/>
                  <a:gd name="T22" fmla="*/ 1 w 4"/>
                  <a:gd name="T23" fmla="*/ 10 h 23"/>
                  <a:gd name="T24" fmla="*/ 1 w 4"/>
                  <a:gd name="T25" fmla="*/ 12 h 23"/>
                  <a:gd name="T26" fmla="*/ 1 w 4"/>
                  <a:gd name="T27" fmla="*/ 12 h 23"/>
                  <a:gd name="T28" fmla="*/ 1 w 4"/>
                  <a:gd name="T29" fmla="*/ 13 h 23"/>
                  <a:gd name="T30" fmla="*/ 1 w 4"/>
                  <a:gd name="T31" fmla="*/ 13 h 23"/>
                  <a:gd name="T32" fmla="*/ 1 w 4"/>
                  <a:gd name="T33" fmla="*/ 14 h 23"/>
                  <a:gd name="T34" fmla="*/ 1 w 4"/>
                  <a:gd name="T35" fmla="*/ 14 h 23"/>
                  <a:gd name="T36" fmla="*/ 1 w 4"/>
                  <a:gd name="T37" fmla="*/ 15 h 23"/>
                  <a:gd name="T38" fmla="*/ 1 w 4"/>
                  <a:gd name="T39" fmla="*/ 15 h 23"/>
                  <a:gd name="T40" fmla="*/ 1 w 4"/>
                  <a:gd name="T41" fmla="*/ 16 h 23"/>
                  <a:gd name="T42" fmla="*/ 1 w 4"/>
                  <a:gd name="T43" fmla="*/ 16 h 23"/>
                  <a:gd name="T44" fmla="*/ 1 w 4"/>
                  <a:gd name="T45" fmla="*/ 17 h 23"/>
                  <a:gd name="T46" fmla="*/ 1 w 4"/>
                  <a:gd name="T47" fmla="*/ 17 h 23"/>
                  <a:gd name="T48" fmla="*/ 2 w 4"/>
                  <a:gd name="T49" fmla="*/ 18 h 23"/>
                  <a:gd name="T50" fmla="*/ 2 w 4"/>
                  <a:gd name="T51" fmla="*/ 18 h 23"/>
                  <a:gd name="T52" fmla="*/ 2 w 4"/>
                  <a:gd name="T53" fmla="*/ 18 h 23"/>
                  <a:gd name="T54" fmla="*/ 2 w 4"/>
                  <a:gd name="T55" fmla="*/ 18 h 23"/>
                  <a:gd name="T56" fmla="*/ 2 w 4"/>
                  <a:gd name="T57" fmla="*/ 19 h 23"/>
                  <a:gd name="T58" fmla="*/ 2 w 4"/>
                  <a:gd name="T59" fmla="*/ 19 h 23"/>
                  <a:gd name="T60" fmla="*/ 2 w 4"/>
                  <a:gd name="T61" fmla="*/ 19 h 23"/>
                  <a:gd name="T62" fmla="*/ 2 w 4"/>
                  <a:gd name="T63" fmla="*/ 19 h 23"/>
                  <a:gd name="T64" fmla="*/ 2 w 4"/>
                  <a:gd name="T65" fmla="*/ 20 h 23"/>
                  <a:gd name="T66" fmla="*/ 2 w 4"/>
                  <a:gd name="T67" fmla="*/ 20 h 23"/>
                  <a:gd name="T68" fmla="*/ 3 w 4"/>
                  <a:gd name="T69" fmla="*/ 20 h 23"/>
                  <a:gd name="T70" fmla="*/ 3 w 4"/>
                  <a:gd name="T71" fmla="*/ 20 h 23"/>
                  <a:gd name="T72" fmla="*/ 3 w 4"/>
                  <a:gd name="T73" fmla="*/ 21 h 23"/>
                  <a:gd name="T74" fmla="*/ 3 w 4"/>
                  <a:gd name="T75" fmla="*/ 21 h 23"/>
                  <a:gd name="T76" fmla="*/ 3 w 4"/>
                  <a:gd name="T77" fmla="*/ 21 h 23"/>
                  <a:gd name="T78" fmla="*/ 3 w 4"/>
                  <a:gd name="T79" fmla="*/ 21 h 23"/>
                  <a:gd name="T80" fmla="*/ 3 w 4"/>
                  <a:gd name="T81" fmla="*/ 21 h 23"/>
                  <a:gd name="T82" fmla="*/ 3 w 4"/>
                  <a:gd name="T83" fmla="*/ 21 h 23"/>
                  <a:gd name="T84" fmla="*/ 3 w 4"/>
                  <a:gd name="T85" fmla="*/ 22 h 23"/>
                  <a:gd name="T86" fmla="*/ 3 w 4"/>
                  <a:gd name="T87" fmla="*/ 22 h 23"/>
                  <a:gd name="T88" fmla="*/ 3 w 4"/>
                  <a:gd name="T89" fmla="*/ 22 h 23"/>
                  <a:gd name="T90" fmla="*/ 3 w 4"/>
                  <a:gd name="T91" fmla="*/ 23 h 23"/>
                  <a:gd name="T92" fmla="*/ 3 w 4"/>
                  <a:gd name="T93" fmla="*/ 23 h 23"/>
                  <a:gd name="T94" fmla="*/ 4 w 4"/>
                  <a:gd name="T95" fmla="*/ 23 h 23"/>
                  <a:gd name="T96" fmla="*/ 4 w 4"/>
                  <a:gd name="T9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" h="23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94" name="Freeform 133"/>
              <p:cNvSpPr>
                <a:spLocks/>
              </p:cNvSpPr>
              <p:nvPr/>
            </p:nvSpPr>
            <p:spPr bwMode="auto">
              <a:xfrm>
                <a:off x="1793" y="4072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1 h 4"/>
                  <a:gd name="T6" fmla="*/ 0 w 4"/>
                  <a:gd name="T7" fmla="*/ 1 h 4"/>
                  <a:gd name="T8" fmla="*/ 0 w 4"/>
                  <a:gd name="T9" fmla="*/ 2 h 4"/>
                  <a:gd name="T10" fmla="*/ 0 w 4"/>
                  <a:gd name="T11" fmla="*/ 2 h 4"/>
                  <a:gd name="T12" fmla="*/ 0 w 4"/>
                  <a:gd name="T13" fmla="*/ 2 h 4"/>
                  <a:gd name="T14" fmla="*/ 0 w 4"/>
                  <a:gd name="T15" fmla="*/ 2 h 4"/>
                  <a:gd name="T16" fmla="*/ 0 w 4"/>
                  <a:gd name="T17" fmla="*/ 2 h 4"/>
                  <a:gd name="T18" fmla="*/ 0 w 4"/>
                  <a:gd name="T19" fmla="*/ 2 h 4"/>
                  <a:gd name="T20" fmla="*/ 0 w 4"/>
                  <a:gd name="T21" fmla="*/ 2 h 4"/>
                  <a:gd name="T22" fmla="*/ 1 w 4"/>
                  <a:gd name="T23" fmla="*/ 2 h 4"/>
                  <a:gd name="T24" fmla="*/ 1 w 4"/>
                  <a:gd name="T25" fmla="*/ 2 h 4"/>
                  <a:gd name="T26" fmla="*/ 1 w 4"/>
                  <a:gd name="T27" fmla="*/ 2 h 4"/>
                  <a:gd name="T28" fmla="*/ 1 w 4"/>
                  <a:gd name="T29" fmla="*/ 2 h 4"/>
                  <a:gd name="T30" fmla="*/ 1 w 4"/>
                  <a:gd name="T31" fmla="*/ 2 h 4"/>
                  <a:gd name="T32" fmla="*/ 1 w 4"/>
                  <a:gd name="T33" fmla="*/ 2 h 4"/>
                  <a:gd name="T34" fmla="*/ 1 w 4"/>
                  <a:gd name="T35" fmla="*/ 2 h 4"/>
                  <a:gd name="T36" fmla="*/ 2 w 4"/>
                  <a:gd name="T37" fmla="*/ 2 h 4"/>
                  <a:gd name="T38" fmla="*/ 2 w 4"/>
                  <a:gd name="T39" fmla="*/ 2 h 4"/>
                  <a:gd name="T40" fmla="*/ 2 w 4"/>
                  <a:gd name="T41" fmla="*/ 3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3 h 4"/>
                  <a:gd name="T48" fmla="*/ 2 w 4"/>
                  <a:gd name="T49" fmla="*/ 3 h 4"/>
                  <a:gd name="T50" fmla="*/ 2 w 4"/>
                  <a:gd name="T51" fmla="*/ 3 h 4"/>
                  <a:gd name="T52" fmla="*/ 2 w 4"/>
                  <a:gd name="T53" fmla="*/ 3 h 4"/>
                  <a:gd name="T54" fmla="*/ 2 w 4"/>
                  <a:gd name="T55" fmla="*/ 3 h 4"/>
                  <a:gd name="T56" fmla="*/ 2 w 4"/>
                  <a:gd name="T57" fmla="*/ 3 h 4"/>
                  <a:gd name="T58" fmla="*/ 2 w 4"/>
                  <a:gd name="T59" fmla="*/ 3 h 4"/>
                  <a:gd name="T60" fmla="*/ 2 w 4"/>
                  <a:gd name="T61" fmla="*/ 3 h 4"/>
                  <a:gd name="T62" fmla="*/ 2 w 4"/>
                  <a:gd name="T63" fmla="*/ 3 h 4"/>
                  <a:gd name="T64" fmla="*/ 3 w 4"/>
                  <a:gd name="T65" fmla="*/ 3 h 4"/>
                  <a:gd name="T66" fmla="*/ 3 w 4"/>
                  <a:gd name="T67" fmla="*/ 3 h 4"/>
                  <a:gd name="T68" fmla="*/ 3 w 4"/>
                  <a:gd name="T69" fmla="*/ 3 h 4"/>
                  <a:gd name="T70" fmla="*/ 3 w 4"/>
                  <a:gd name="T71" fmla="*/ 3 h 4"/>
                  <a:gd name="T72" fmla="*/ 3 w 4"/>
                  <a:gd name="T73" fmla="*/ 3 h 4"/>
                  <a:gd name="T74" fmla="*/ 3 w 4"/>
                  <a:gd name="T75" fmla="*/ 3 h 4"/>
                  <a:gd name="T76" fmla="*/ 3 w 4"/>
                  <a:gd name="T77" fmla="*/ 4 h 4"/>
                  <a:gd name="T78" fmla="*/ 3 w 4"/>
                  <a:gd name="T79" fmla="*/ 4 h 4"/>
                  <a:gd name="T80" fmla="*/ 3 w 4"/>
                  <a:gd name="T81" fmla="*/ 3 h 4"/>
                  <a:gd name="T82" fmla="*/ 3 w 4"/>
                  <a:gd name="T83" fmla="*/ 4 h 4"/>
                  <a:gd name="T84" fmla="*/ 3 w 4"/>
                  <a:gd name="T85" fmla="*/ 4 h 4"/>
                  <a:gd name="T86" fmla="*/ 4 w 4"/>
                  <a:gd name="T87" fmla="*/ 4 h 4"/>
                  <a:gd name="T88" fmla="*/ 4 w 4"/>
                  <a:gd name="T89" fmla="*/ 4 h 4"/>
                  <a:gd name="T90" fmla="*/ 4 w 4"/>
                  <a:gd name="T91" fmla="*/ 3 h 4"/>
                  <a:gd name="T92" fmla="*/ 4 w 4"/>
                  <a:gd name="T93" fmla="*/ 3 h 4"/>
                  <a:gd name="T94" fmla="*/ 4 w 4"/>
                  <a:gd name="T95" fmla="*/ 3 h 4"/>
                  <a:gd name="T96" fmla="*/ 4 w 4"/>
                  <a:gd name="T9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95" name="Freeform 134"/>
              <p:cNvSpPr>
                <a:spLocks/>
              </p:cNvSpPr>
              <p:nvPr/>
            </p:nvSpPr>
            <p:spPr bwMode="auto">
              <a:xfrm>
                <a:off x="1797" y="4075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0 h 3"/>
                  <a:gd name="T4" fmla="*/ 0 w 5"/>
                  <a:gd name="T5" fmla="*/ 0 h 3"/>
                  <a:gd name="T6" fmla="*/ 1 w 5"/>
                  <a:gd name="T7" fmla="*/ 1 h 3"/>
                  <a:gd name="T8" fmla="*/ 1 w 5"/>
                  <a:gd name="T9" fmla="*/ 1 h 3"/>
                  <a:gd name="T10" fmla="*/ 1 w 5"/>
                  <a:gd name="T11" fmla="*/ 1 h 3"/>
                  <a:gd name="T12" fmla="*/ 1 w 5"/>
                  <a:gd name="T13" fmla="*/ 0 h 3"/>
                  <a:gd name="T14" fmla="*/ 1 w 5"/>
                  <a:gd name="T15" fmla="*/ 0 h 3"/>
                  <a:gd name="T16" fmla="*/ 1 w 5"/>
                  <a:gd name="T17" fmla="*/ 0 h 3"/>
                  <a:gd name="T18" fmla="*/ 1 w 5"/>
                  <a:gd name="T19" fmla="*/ 0 h 3"/>
                  <a:gd name="T20" fmla="*/ 2 w 5"/>
                  <a:gd name="T21" fmla="*/ 1 h 3"/>
                  <a:gd name="T22" fmla="*/ 2 w 5"/>
                  <a:gd name="T23" fmla="*/ 1 h 3"/>
                  <a:gd name="T24" fmla="*/ 2 w 5"/>
                  <a:gd name="T25" fmla="*/ 1 h 3"/>
                  <a:gd name="T26" fmla="*/ 2 w 5"/>
                  <a:gd name="T27" fmla="*/ 1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1 h 3"/>
                  <a:gd name="T40" fmla="*/ 3 w 5"/>
                  <a:gd name="T41" fmla="*/ 2 h 3"/>
                  <a:gd name="T42" fmla="*/ 3 w 5"/>
                  <a:gd name="T43" fmla="*/ 2 h 3"/>
                  <a:gd name="T44" fmla="*/ 3 w 5"/>
                  <a:gd name="T45" fmla="*/ 2 h 3"/>
                  <a:gd name="T46" fmla="*/ 3 w 5"/>
                  <a:gd name="T47" fmla="*/ 2 h 3"/>
                  <a:gd name="T48" fmla="*/ 3 w 5"/>
                  <a:gd name="T49" fmla="*/ 2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2 h 3"/>
                  <a:gd name="T62" fmla="*/ 4 w 5"/>
                  <a:gd name="T63" fmla="*/ 2 h 3"/>
                  <a:gd name="T64" fmla="*/ 4 w 5"/>
                  <a:gd name="T65" fmla="*/ 2 h 3"/>
                  <a:gd name="T66" fmla="*/ 4 w 5"/>
                  <a:gd name="T67" fmla="*/ 2 h 3"/>
                  <a:gd name="T68" fmla="*/ 4 w 5"/>
                  <a:gd name="T69" fmla="*/ 2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2 h 3"/>
                  <a:gd name="T78" fmla="*/ 5 w 5"/>
                  <a:gd name="T79" fmla="*/ 2 h 3"/>
                  <a:gd name="T80" fmla="*/ 5 w 5"/>
                  <a:gd name="T81" fmla="*/ 2 h 3"/>
                  <a:gd name="T82" fmla="*/ 5 w 5"/>
                  <a:gd name="T83" fmla="*/ 3 h 3"/>
                  <a:gd name="T84" fmla="*/ 5 w 5"/>
                  <a:gd name="T85" fmla="*/ 3 h 3"/>
                  <a:gd name="T86" fmla="*/ 5 w 5"/>
                  <a:gd name="T87" fmla="*/ 3 h 3"/>
                  <a:gd name="T88" fmla="*/ 5 w 5"/>
                  <a:gd name="T89" fmla="*/ 2 h 3"/>
                  <a:gd name="T90" fmla="*/ 5 w 5"/>
                  <a:gd name="T91" fmla="*/ 2 h 3"/>
                  <a:gd name="T92" fmla="*/ 5 w 5"/>
                  <a:gd name="T93" fmla="*/ 2 h 3"/>
                  <a:gd name="T94" fmla="*/ 5 w 5"/>
                  <a:gd name="T95" fmla="*/ 3 h 3"/>
                  <a:gd name="T96" fmla="*/ 5 w 5"/>
                  <a:gd name="T9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96" name="Freeform 135"/>
              <p:cNvSpPr>
                <a:spLocks/>
              </p:cNvSpPr>
              <p:nvPr/>
            </p:nvSpPr>
            <p:spPr bwMode="auto">
              <a:xfrm>
                <a:off x="1802" y="4077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1 h 3"/>
                  <a:gd name="T4" fmla="*/ 1 w 5"/>
                  <a:gd name="T5" fmla="*/ 1 h 3"/>
                  <a:gd name="T6" fmla="*/ 1 w 5"/>
                  <a:gd name="T7" fmla="*/ 1 h 3"/>
                  <a:gd name="T8" fmla="*/ 1 w 5"/>
                  <a:gd name="T9" fmla="*/ 1 h 3"/>
                  <a:gd name="T10" fmla="*/ 1 w 5"/>
                  <a:gd name="T11" fmla="*/ 1 h 3"/>
                  <a:gd name="T12" fmla="*/ 1 w 5"/>
                  <a:gd name="T13" fmla="*/ 1 h 3"/>
                  <a:gd name="T14" fmla="*/ 1 w 5"/>
                  <a:gd name="T15" fmla="*/ 2 h 3"/>
                  <a:gd name="T16" fmla="*/ 1 w 5"/>
                  <a:gd name="T17" fmla="*/ 1 h 3"/>
                  <a:gd name="T18" fmla="*/ 2 w 5"/>
                  <a:gd name="T19" fmla="*/ 0 h 3"/>
                  <a:gd name="T20" fmla="*/ 2 w 5"/>
                  <a:gd name="T21" fmla="*/ 0 h 3"/>
                  <a:gd name="T22" fmla="*/ 2 w 5"/>
                  <a:gd name="T23" fmla="*/ 0 h 3"/>
                  <a:gd name="T24" fmla="*/ 2 w 5"/>
                  <a:gd name="T25" fmla="*/ 1 h 3"/>
                  <a:gd name="T26" fmla="*/ 2 w 5"/>
                  <a:gd name="T27" fmla="*/ 1 h 3"/>
                  <a:gd name="T28" fmla="*/ 2 w 5"/>
                  <a:gd name="T29" fmla="*/ 2 h 3"/>
                  <a:gd name="T30" fmla="*/ 2 w 5"/>
                  <a:gd name="T31" fmla="*/ 2 h 3"/>
                  <a:gd name="T32" fmla="*/ 3 w 5"/>
                  <a:gd name="T33" fmla="*/ 2 h 3"/>
                  <a:gd name="T34" fmla="*/ 3 w 5"/>
                  <a:gd name="T35" fmla="*/ 2 h 3"/>
                  <a:gd name="T36" fmla="*/ 3 w 5"/>
                  <a:gd name="T37" fmla="*/ 2 h 3"/>
                  <a:gd name="T38" fmla="*/ 3 w 5"/>
                  <a:gd name="T39" fmla="*/ 2 h 3"/>
                  <a:gd name="T40" fmla="*/ 3 w 5"/>
                  <a:gd name="T41" fmla="*/ 2 h 3"/>
                  <a:gd name="T42" fmla="*/ 3 w 5"/>
                  <a:gd name="T43" fmla="*/ 2 h 3"/>
                  <a:gd name="T44" fmla="*/ 3 w 5"/>
                  <a:gd name="T45" fmla="*/ 2 h 3"/>
                  <a:gd name="T46" fmla="*/ 3 w 5"/>
                  <a:gd name="T47" fmla="*/ 2 h 3"/>
                  <a:gd name="T48" fmla="*/ 3 w 5"/>
                  <a:gd name="T49" fmla="*/ 2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2 h 3"/>
                  <a:gd name="T56" fmla="*/ 4 w 5"/>
                  <a:gd name="T57" fmla="*/ 2 h 3"/>
                  <a:gd name="T58" fmla="*/ 4 w 5"/>
                  <a:gd name="T59" fmla="*/ 2 h 3"/>
                  <a:gd name="T60" fmla="*/ 4 w 5"/>
                  <a:gd name="T61" fmla="*/ 2 h 3"/>
                  <a:gd name="T62" fmla="*/ 4 w 5"/>
                  <a:gd name="T63" fmla="*/ 2 h 3"/>
                  <a:gd name="T64" fmla="*/ 4 w 5"/>
                  <a:gd name="T65" fmla="*/ 1 h 3"/>
                  <a:gd name="T66" fmla="*/ 4 w 5"/>
                  <a:gd name="T67" fmla="*/ 1 h 3"/>
                  <a:gd name="T68" fmla="*/ 4 w 5"/>
                  <a:gd name="T69" fmla="*/ 2 h 3"/>
                  <a:gd name="T70" fmla="*/ 4 w 5"/>
                  <a:gd name="T71" fmla="*/ 1 h 3"/>
                  <a:gd name="T72" fmla="*/ 4 w 5"/>
                  <a:gd name="T73" fmla="*/ 1 h 3"/>
                  <a:gd name="T74" fmla="*/ 4 w 5"/>
                  <a:gd name="T75" fmla="*/ 2 h 3"/>
                  <a:gd name="T76" fmla="*/ 4 w 5"/>
                  <a:gd name="T77" fmla="*/ 2 h 3"/>
                  <a:gd name="T78" fmla="*/ 5 w 5"/>
                  <a:gd name="T79" fmla="*/ 2 h 3"/>
                  <a:gd name="T80" fmla="*/ 5 w 5"/>
                  <a:gd name="T81" fmla="*/ 2 h 3"/>
                  <a:gd name="T82" fmla="*/ 5 w 5"/>
                  <a:gd name="T83" fmla="*/ 2 h 3"/>
                  <a:gd name="T84" fmla="*/ 5 w 5"/>
                  <a:gd name="T85" fmla="*/ 2 h 3"/>
                  <a:gd name="T86" fmla="*/ 5 w 5"/>
                  <a:gd name="T87" fmla="*/ 2 h 3"/>
                  <a:gd name="T88" fmla="*/ 5 w 5"/>
                  <a:gd name="T89" fmla="*/ 2 h 3"/>
                  <a:gd name="T90" fmla="*/ 5 w 5"/>
                  <a:gd name="T91" fmla="*/ 2 h 3"/>
                  <a:gd name="T92" fmla="*/ 5 w 5"/>
                  <a:gd name="T93" fmla="*/ 2 h 3"/>
                  <a:gd name="T94" fmla="*/ 5 w 5"/>
                  <a:gd name="T9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97" name="Freeform 136"/>
              <p:cNvSpPr>
                <a:spLocks/>
              </p:cNvSpPr>
              <p:nvPr/>
            </p:nvSpPr>
            <p:spPr bwMode="auto">
              <a:xfrm>
                <a:off x="1807" y="4079"/>
                <a:ext cx="6" cy="1"/>
              </a:xfrm>
              <a:custGeom>
                <a:avLst/>
                <a:gdLst>
                  <a:gd name="T0" fmla="*/ 0 w 6"/>
                  <a:gd name="T1" fmla="*/ 1 h 1"/>
                  <a:gd name="T2" fmla="*/ 1 w 6"/>
                  <a:gd name="T3" fmla="*/ 0 h 1"/>
                  <a:gd name="T4" fmla="*/ 1 w 6"/>
                  <a:gd name="T5" fmla="*/ 0 h 1"/>
                  <a:gd name="T6" fmla="*/ 1 w 6"/>
                  <a:gd name="T7" fmla="*/ 0 h 1"/>
                  <a:gd name="T8" fmla="*/ 1 w 6"/>
                  <a:gd name="T9" fmla="*/ 0 h 1"/>
                  <a:gd name="T10" fmla="*/ 1 w 6"/>
                  <a:gd name="T11" fmla="*/ 1 h 1"/>
                  <a:gd name="T12" fmla="*/ 1 w 6"/>
                  <a:gd name="T13" fmla="*/ 1 h 1"/>
                  <a:gd name="T14" fmla="*/ 1 w 6"/>
                  <a:gd name="T15" fmla="*/ 1 h 1"/>
                  <a:gd name="T16" fmla="*/ 1 w 6"/>
                  <a:gd name="T17" fmla="*/ 0 h 1"/>
                  <a:gd name="T18" fmla="*/ 1 w 6"/>
                  <a:gd name="T19" fmla="*/ 0 h 1"/>
                  <a:gd name="T20" fmla="*/ 2 w 6"/>
                  <a:gd name="T21" fmla="*/ 1 h 1"/>
                  <a:gd name="T22" fmla="*/ 2 w 6"/>
                  <a:gd name="T23" fmla="*/ 0 h 1"/>
                  <a:gd name="T24" fmla="*/ 2 w 6"/>
                  <a:gd name="T25" fmla="*/ 1 h 1"/>
                  <a:gd name="T26" fmla="*/ 2 w 6"/>
                  <a:gd name="T27" fmla="*/ 1 h 1"/>
                  <a:gd name="T28" fmla="*/ 2 w 6"/>
                  <a:gd name="T29" fmla="*/ 1 h 1"/>
                  <a:gd name="T30" fmla="*/ 2 w 6"/>
                  <a:gd name="T31" fmla="*/ 1 h 1"/>
                  <a:gd name="T32" fmla="*/ 2 w 6"/>
                  <a:gd name="T33" fmla="*/ 0 h 1"/>
                  <a:gd name="T34" fmla="*/ 2 w 6"/>
                  <a:gd name="T35" fmla="*/ 0 h 1"/>
                  <a:gd name="T36" fmla="*/ 3 w 6"/>
                  <a:gd name="T37" fmla="*/ 0 h 1"/>
                  <a:gd name="T38" fmla="*/ 3 w 6"/>
                  <a:gd name="T39" fmla="*/ 0 h 1"/>
                  <a:gd name="T40" fmla="*/ 3 w 6"/>
                  <a:gd name="T41" fmla="*/ 0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0 h 1"/>
                  <a:gd name="T50" fmla="*/ 3 w 6"/>
                  <a:gd name="T51" fmla="*/ 1 h 1"/>
                  <a:gd name="T52" fmla="*/ 3 w 6"/>
                  <a:gd name="T53" fmla="*/ 0 h 1"/>
                  <a:gd name="T54" fmla="*/ 3 w 6"/>
                  <a:gd name="T55" fmla="*/ 0 h 1"/>
                  <a:gd name="T56" fmla="*/ 4 w 6"/>
                  <a:gd name="T57" fmla="*/ 0 h 1"/>
                  <a:gd name="T58" fmla="*/ 4 w 6"/>
                  <a:gd name="T59" fmla="*/ 0 h 1"/>
                  <a:gd name="T60" fmla="*/ 4 w 6"/>
                  <a:gd name="T61" fmla="*/ 1 h 1"/>
                  <a:gd name="T62" fmla="*/ 4 w 6"/>
                  <a:gd name="T63" fmla="*/ 0 h 1"/>
                  <a:gd name="T64" fmla="*/ 4 w 6"/>
                  <a:gd name="T65" fmla="*/ 0 h 1"/>
                  <a:gd name="T66" fmla="*/ 4 w 6"/>
                  <a:gd name="T67" fmla="*/ 1 h 1"/>
                  <a:gd name="T68" fmla="*/ 4 w 6"/>
                  <a:gd name="T69" fmla="*/ 0 h 1"/>
                  <a:gd name="T70" fmla="*/ 5 w 6"/>
                  <a:gd name="T71" fmla="*/ 0 h 1"/>
                  <a:gd name="T72" fmla="*/ 5 w 6"/>
                  <a:gd name="T73" fmla="*/ 0 h 1"/>
                  <a:gd name="T74" fmla="*/ 5 w 6"/>
                  <a:gd name="T75" fmla="*/ 1 h 1"/>
                  <a:gd name="T76" fmla="*/ 5 w 6"/>
                  <a:gd name="T77" fmla="*/ 1 h 1"/>
                  <a:gd name="T78" fmla="*/ 5 w 6"/>
                  <a:gd name="T79" fmla="*/ 1 h 1"/>
                  <a:gd name="T80" fmla="*/ 5 w 6"/>
                  <a:gd name="T81" fmla="*/ 1 h 1"/>
                  <a:gd name="T82" fmla="*/ 5 w 6"/>
                  <a:gd name="T83" fmla="*/ 1 h 1"/>
                  <a:gd name="T84" fmla="*/ 5 w 6"/>
                  <a:gd name="T85" fmla="*/ 1 h 1"/>
                  <a:gd name="T86" fmla="*/ 5 w 6"/>
                  <a:gd name="T87" fmla="*/ 1 h 1"/>
                  <a:gd name="T88" fmla="*/ 5 w 6"/>
                  <a:gd name="T89" fmla="*/ 1 h 1"/>
                  <a:gd name="T90" fmla="*/ 5 w 6"/>
                  <a:gd name="T91" fmla="*/ 1 h 1"/>
                  <a:gd name="T92" fmla="*/ 6 w 6"/>
                  <a:gd name="T93" fmla="*/ 1 h 1"/>
                  <a:gd name="T94" fmla="*/ 6 w 6"/>
                  <a:gd name="T95" fmla="*/ 1 h 1"/>
                  <a:gd name="T96" fmla="*/ 6 w 6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98" name="Freeform 137"/>
              <p:cNvSpPr>
                <a:spLocks/>
              </p:cNvSpPr>
              <p:nvPr/>
            </p:nvSpPr>
            <p:spPr bwMode="auto">
              <a:xfrm>
                <a:off x="1813" y="4079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0 w 5"/>
                  <a:gd name="T5" fmla="*/ 1 h 1"/>
                  <a:gd name="T6" fmla="*/ 0 w 5"/>
                  <a:gd name="T7" fmla="*/ 1 h 1"/>
                  <a:gd name="T8" fmla="*/ 0 w 5"/>
                  <a:gd name="T9" fmla="*/ 1 h 1"/>
                  <a:gd name="T10" fmla="*/ 0 w 5"/>
                  <a:gd name="T11" fmla="*/ 1 h 1"/>
                  <a:gd name="T12" fmla="*/ 0 w 5"/>
                  <a:gd name="T13" fmla="*/ 1 h 1"/>
                  <a:gd name="T14" fmla="*/ 0 w 5"/>
                  <a:gd name="T15" fmla="*/ 1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1 h 1"/>
                  <a:gd name="T24" fmla="*/ 1 w 5"/>
                  <a:gd name="T25" fmla="*/ 1 h 1"/>
                  <a:gd name="T26" fmla="*/ 1 w 5"/>
                  <a:gd name="T27" fmla="*/ 1 h 1"/>
                  <a:gd name="T28" fmla="*/ 1 w 5"/>
                  <a:gd name="T29" fmla="*/ 1 h 1"/>
                  <a:gd name="T30" fmla="*/ 1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1 h 1"/>
                  <a:gd name="T46" fmla="*/ 2 w 5"/>
                  <a:gd name="T47" fmla="*/ 1 h 1"/>
                  <a:gd name="T48" fmla="*/ 2 w 5"/>
                  <a:gd name="T49" fmla="*/ 1 h 1"/>
                  <a:gd name="T50" fmla="*/ 2 w 5"/>
                  <a:gd name="T51" fmla="*/ 1 h 1"/>
                  <a:gd name="T52" fmla="*/ 3 w 5"/>
                  <a:gd name="T53" fmla="*/ 0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0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1 h 1"/>
                  <a:gd name="T66" fmla="*/ 3 w 5"/>
                  <a:gd name="T67" fmla="*/ 1 h 1"/>
                  <a:gd name="T68" fmla="*/ 3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4 w 5"/>
                  <a:gd name="T85" fmla="*/ 1 h 1"/>
                  <a:gd name="T86" fmla="*/ 4 w 5"/>
                  <a:gd name="T87" fmla="*/ 1 h 1"/>
                  <a:gd name="T88" fmla="*/ 4 w 5"/>
                  <a:gd name="T89" fmla="*/ 1 h 1"/>
                  <a:gd name="T90" fmla="*/ 4 w 5"/>
                  <a:gd name="T91" fmla="*/ 1 h 1"/>
                  <a:gd name="T92" fmla="*/ 4 w 5"/>
                  <a:gd name="T93" fmla="*/ 1 h 1"/>
                  <a:gd name="T94" fmla="*/ 5 w 5"/>
                  <a:gd name="T95" fmla="*/ 1 h 1"/>
                  <a:gd name="T96" fmla="*/ 5 w 5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99" name="Freeform 138"/>
              <p:cNvSpPr>
                <a:spLocks/>
              </p:cNvSpPr>
              <p:nvPr/>
            </p:nvSpPr>
            <p:spPr bwMode="auto">
              <a:xfrm>
                <a:off x="1818" y="4080"/>
                <a:ext cx="5" cy="0"/>
              </a:xfrm>
              <a:custGeom>
                <a:avLst/>
                <a:gdLst>
                  <a:gd name="T0" fmla="*/ 0 w 5"/>
                  <a:gd name="T1" fmla="*/ 0 w 5"/>
                  <a:gd name="T2" fmla="*/ 0 w 5"/>
                  <a:gd name="T3" fmla="*/ 0 w 5"/>
                  <a:gd name="T4" fmla="*/ 0 w 5"/>
                  <a:gd name="T5" fmla="*/ 0 w 5"/>
                  <a:gd name="T6" fmla="*/ 0 w 5"/>
                  <a:gd name="T7" fmla="*/ 1 w 5"/>
                  <a:gd name="T8" fmla="*/ 1 w 5"/>
                  <a:gd name="T9" fmla="*/ 1 w 5"/>
                  <a:gd name="T10" fmla="*/ 1 w 5"/>
                  <a:gd name="T11" fmla="*/ 1 w 5"/>
                  <a:gd name="T12" fmla="*/ 1 w 5"/>
                  <a:gd name="T13" fmla="*/ 1 w 5"/>
                  <a:gd name="T14" fmla="*/ 1 w 5"/>
                  <a:gd name="T15" fmla="*/ 2 w 5"/>
                  <a:gd name="T16" fmla="*/ 2 w 5"/>
                  <a:gd name="T17" fmla="*/ 2 w 5"/>
                  <a:gd name="T18" fmla="*/ 2 w 5"/>
                  <a:gd name="T19" fmla="*/ 2 w 5"/>
                  <a:gd name="T20" fmla="*/ 2 w 5"/>
                  <a:gd name="T21" fmla="*/ 2 w 5"/>
                  <a:gd name="T22" fmla="*/ 2 w 5"/>
                  <a:gd name="T23" fmla="*/ 2 w 5"/>
                  <a:gd name="T24" fmla="*/ 2 w 5"/>
                  <a:gd name="T25" fmla="*/ 3 w 5"/>
                  <a:gd name="T26" fmla="*/ 3 w 5"/>
                  <a:gd name="T27" fmla="*/ 3 w 5"/>
                  <a:gd name="T28" fmla="*/ 3 w 5"/>
                  <a:gd name="T29" fmla="*/ 3 w 5"/>
                  <a:gd name="T30" fmla="*/ 3 w 5"/>
                  <a:gd name="T31" fmla="*/ 3 w 5"/>
                  <a:gd name="T32" fmla="*/ 3 w 5"/>
                  <a:gd name="T33" fmla="*/ 4 w 5"/>
                  <a:gd name="T34" fmla="*/ 4 w 5"/>
                  <a:gd name="T35" fmla="*/ 4 w 5"/>
                  <a:gd name="T36" fmla="*/ 4 w 5"/>
                  <a:gd name="T37" fmla="*/ 4 w 5"/>
                  <a:gd name="T38" fmla="*/ 4 w 5"/>
                  <a:gd name="T39" fmla="*/ 4 w 5"/>
                  <a:gd name="T40" fmla="*/ 4 w 5"/>
                  <a:gd name="T41" fmla="*/ 4 w 5"/>
                  <a:gd name="T42" fmla="*/ 4 w 5"/>
                  <a:gd name="T43" fmla="*/ 5 w 5"/>
                  <a:gd name="T44" fmla="*/ 5 w 5"/>
                  <a:gd name="T45" fmla="*/ 5 w 5"/>
                  <a:gd name="T46" fmla="*/ 5 w 5"/>
                  <a:gd name="T47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00" name="Freeform 139"/>
              <p:cNvSpPr>
                <a:spLocks/>
              </p:cNvSpPr>
              <p:nvPr/>
            </p:nvSpPr>
            <p:spPr bwMode="auto">
              <a:xfrm>
                <a:off x="1823" y="4079"/>
                <a:ext cx="7" cy="1"/>
              </a:xfrm>
              <a:custGeom>
                <a:avLst/>
                <a:gdLst>
                  <a:gd name="T0" fmla="*/ 0 w 7"/>
                  <a:gd name="T1" fmla="*/ 1 h 1"/>
                  <a:gd name="T2" fmla="*/ 0 w 7"/>
                  <a:gd name="T3" fmla="*/ 1 h 1"/>
                  <a:gd name="T4" fmla="*/ 0 w 7"/>
                  <a:gd name="T5" fmla="*/ 1 h 1"/>
                  <a:gd name="T6" fmla="*/ 1 w 7"/>
                  <a:gd name="T7" fmla="*/ 1 h 1"/>
                  <a:gd name="T8" fmla="*/ 1 w 7"/>
                  <a:gd name="T9" fmla="*/ 1 h 1"/>
                  <a:gd name="T10" fmla="*/ 1 w 7"/>
                  <a:gd name="T11" fmla="*/ 1 h 1"/>
                  <a:gd name="T12" fmla="*/ 1 w 7"/>
                  <a:gd name="T13" fmla="*/ 1 h 1"/>
                  <a:gd name="T14" fmla="*/ 1 w 7"/>
                  <a:gd name="T15" fmla="*/ 0 h 1"/>
                  <a:gd name="T16" fmla="*/ 1 w 7"/>
                  <a:gd name="T17" fmla="*/ 1 h 1"/>
                  <a:gd name="T18" fmla="*/ 1 w 7"/>
                  <a:gd name="T19" fmla="*/ 1 h 1"/>
                  <a:gd name="T20" fmla="*/ 2 w 7"/>
                  <a:gd name="T21" fmla="*/ 1 h 1"/>
                  <a:gd name="T22" fmla="*/ 2 w 7"/>
                  <a:gd name="T23" fmla="*/ 1 h 1"/>
                  <a:gd name="T24" fmla="*/ 2 w 7"/>
                  <a:gd name="T25" fmla="*/ 1 h 1"/>
                  <a:gd name="T26" fmla="*/ 2 w 7"/>
                  <a:gd name="T27" fmla="*/ 1 h 1"/>
                  <a:gd name="T28" fmla="*/ 2 w 7"/>
                  <a:gd name="T29" fmla="*/ 1 h 1"/>
                  <a:gd name="T30" fmla="*/ 3 w 7"/>
                  <a:gd name="T31" fmla="*/ 1 h 1"/>
                  <a:gd name="T32" fmla="*/ 3 w 7"/>
                  <a:gd name="T33" fmla="*/ 1 h 1"/>
                  <a:gd name="T34" fmla="*/ 3 w 7"/>
                  <a:gd name="T35" fmla="*/ 1 h 1"/>
                  <a:gd name="T36" fmla="*/ 3 w 7"/>
                  <a:gd name="T37" fmla="*/ 1 h 1"/>
                  <a:gd name="T38" fmla="*/ 3 w 7"/>
                  <a:gd name="T39" fmla="*/ 1 h 1"/>
                  <a:gd name="T40" fmla="*/ 3 w 7"/>
                  <a:gd name="T41" fmla="*/ 1 h 1"/>
                  <a:gd name="T42" fmla="*/ 3 w 7"/>
                  <a:gd name="T43" fmla="*/ 1 h 1"/>
                  <a:gd name="T44" fmla="*/ 3 w 7"/>
                  <a:gd name="T45" fmla="*/ 1 h 1"/>
                  <a:gd name="T46" fmla="*/ 4 w 7"/>
                  <a:gd name="T47" fmla="*/ 1 h 1"/>
                  <a:gd name="T48" fmla="*/ 4 w 7"/>
                  <a:gd name="T49" fmla="*/ 1 h 1"/>
                  <a:gd name="T50" fmla="*/ 4 w 7"/>
                  <a:gd name="T51" fmla="*/ 1 h 1"/>
                  <a:gd name="T52" fmla="*/ 4 w 7"/>
                  <a:gd name="T53" fmla="*/ 1 h 1"/>
                  <a:gd name="T54" fmla="*/ 4 w 7"/>
                  <a:gd name="T55" fmla="*/ 0 h 1"/>
                  <a:gd name="T56" fmla="*/ 4 w 7"/>
                  <a:gd name="T57" fmla="*/ 0 h 1"/>
                  <a:gd name="T58" fmla="*/ 4 w 7"/>
                  <a:gd name="T59" fmla="*/ 0 h 1"/>
                  <a:gd name="T60" fmla="*/ 4 w 7"/>
                  <a:gd name="T61" fmla="*/ 1 h 1"/>
                  <a:gd name="T62" fmla="*/ 4 w 7"/>
                  <a:gd name="T63" fmla="*/ 1 h 1"/>
                  <a:gd name="T64" fmla="*/ 5 w 7"/>
                  <a:gd name="T65" fmla="*/ 0 h 1"/>
                  <a:gd name="T66" fmla="*/ 5 w 7"/>
                  <a:gd name="T67" fmla="*/ 1 h 1"/>
                  <a:gd name="T68" fmla="*/ 5 w 7"/>
                  <a:gd name="T69" fmla="*/ 0 h 1"/>
                  <a:gd name="T70" fmla="*/ 5 w 7"/>
                  <a:gd name="T71" fmla="*/ 0 h 1"/>
                  <a:gd name="T72" fmla="*/ 6 w 7"/>
                  <a:gd name="T73" fmla="*/ 0 h 1"/>
                  <a:gd name="T74" fmla="*/ 6 w 7"/>
                  <a:gd name="T75" fmla="*/ 0 h 1"/>
                  <a:gd name="T76" fmla="*/ 6 w 7"/>
                  <a:gd name="T77" fmla="*/ 1 h 1"/>
                  <a:gd name="T78" fmla="*/ 6 w 7"/>
                  <a:gd name="T79" fmla="*/ 1 h 1"/>
                  <a:gd name="T80" fmla="*/ 6 w 7"/>
                  <a:gd name="T81" fmla="*/ 1 h 1"/>
                  <a:gd name="T82" fmla="*/ 6 w 7"/>
                  <a:gd name="T83" fmla="*/ 1 h 1"/>
                  <a:gd name="T84" fmla="*/ 6 w 7"/>
                  <a:gd name="T85" fmla="*/ 0 h 1"/>
                  <a:gd name="T86" fmla="*/ 6 w 7"/>
                  <a:gd name="T87" fmla="*/ 0 h 1"/>
                  <a:gd name="T88" fmla="*/ 6 w 7"/>
                  <a:gd name="T89" fmla="*/ 0 h 1"/>
                  <a:gd name="T90" fmla="*/ 7 w 7"/>
                  <a:gd name="T91" fmla="*/ 0 h 1"/>
                  <a:gd name="T92" fmla="*/ 7 w 7"/>
                  <a:gd name="T93" fmla="*/ 0 h 1"/>
                  <a:gd name="T94" fmla="*/ 7 w 7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01" name="Freeform 140"/>
              <p:cNvSpPr>
                <a:spLocks/>
              </p:cNvSpPr>
              <p:nvPr/>
            </p:nvSpPr>
            <p:spPr bwMode="auto">
              <a:xfrm>
                <a:off x="1830" y="4078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0 h 2"/>
                  <a:gd name="T6" fmla="*/ 0 w 5"/>
                  <a:gd name="T7" fmla="*/ 0 h 2"/>
                  <a:gd name="T8" fmla="*/ 0 w 5"/>
                  <a:gd name="T9" fmla="*/ 0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2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2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2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2 h 2"/>
                  <a:gd name="T68" fmla="*/ 4 w 5"/>
                  <a:gd name="T69" fmla="*/ 2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2 h 2"/>
                  <a:gd name="T84" fmla="*/ 4 w 5"/>
                  <a:gd name="T85" fmla="*/ 2 h 2"/>
                  <a:gd name="T86" fmla="*/ 4 w 5"/>
                  <a:gd name="T87" fmla="*/ 2 h 2"/>
                  <a:gd name="T88" fmla="*/ 4 w 5"/>
                  <a:gd name="T89" fmla="*/ 2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2 h 2"/>
                  <a:gd name="T96" fmla="*/ 5 w 5"/>
                  <a:gd name="T9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02" name="Freeform 141"/>
              <p:cNvSpPr>
                <a:spLocks/>
              </p:cNvSpPr>
              <p:nvPr/>
            </p:nvSpPr>
            <p:spPr bwMode="auto">
              <a:xfrm>
                <a:off x="1835" y="4079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0 w 5"/>
                  <a:gd name="T5" fmla="*/ 1 h 1"/>
                  <a:gd name="T6" fmla="*/ 1 w 5"/>
                  <a:gd name="T7" fmla="*/ 1 h 1"/>
                  <a:gd name="T8" fmla="*/ 1 w 5"/>
                  <a:gd name="T9" fmla="*/ 1 h 1"/>
                  <a:gd name="T10" fmla="*/ 1 w 5"/>
                  <a:gd name="T11" fmla="*/ 1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1 h 1"/>
                  <a:gd name="T24" fmla="*/ 2 w 5"/>
                  <a:gd name="T25" fmla="*/ 1 h 1"/>
                  <a:gd name="T26" fmla="*/ 2 w 5"/>
                  <a:gd name="T27" fmla="*/ 1 h 1"/>
                  <a:gd name="T28" fmla="*/ 2 w 5"/>
                  <a:gd name="T29" fmla="*/ 1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0 h 1"/>
                  <a:gd name="T44" fmla="*/ 2 w 5"/>
                  <a:gd name="T45" fmla="*/ 1 h 1"/>
                  <a:gd name="T46" fmla="*/ 2 w 5"/>
                  <a:gd name="T47" fmla="*/ 1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1 h 1"/>
                  <a:gd name="T64" fmla="*/ 4 w 5"/>
                  <a:gd name="T65" fmla="*/ 1 h 1"/>
                  <a:gd name="T66" fmla="*/ 4 w 5"/>
                  <a:gd name="T67" fmla="*/ 1 h 1"/>
                  <a:gd name="T68" fmla="*/ 4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5 w 5"/>
                  <a:gd name="T85" fmla="*/ 1 h 1"/>
                  <a:gd name="T86" fmla="*/ 5 w 5"/>
                  <a:gd name="T87" fmla="*/ 1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03" name="Freeform 142"/>
              <p:cNvSpPr>
                <a:spLocks/>
              </p:cNvSpPr>
              <p:nvPr/>
            </p:nvSpPr>
            <p:spPr bwMode="auto">
              <a:xfrm>
                <a:off x="1840" y="4079"/>
                <a:ext cx="6" cy="1"/>
              </a:xfrm>
              <a:custGeom>
                <a:avLst/>
                <a:gdLst>
                  <a:gd name="T0" fmla="*/ 0 w 6"/>
                  <a:gd name="T1" fmla="*/ 1 h 1"/>
                  <a:gd name="T2" fmla="*/ 0 w 6"/>
                  <a:gd name="T3" fmla="*/ 1 h 1"/>
                  <a:gd name="T4" fmla="*/ 0 w 6"/>
                  <a:gd name="T5" fmla="*/ 1 h 1"/>
                  <a:gd name="T6" fmla="*/ 1 w 6"/>
                  <a:gd name="T7" fmla="*/ 1 h 1"/>
                  <a:gd name="T8" fmla="*/ 1 w 6"/>
                  <a:gd name="T9" fmla="*/ 1 h 1"/>
                  <a:gd name="T10" fmla="*/ 1 w 6"/>
                  <a:gd name="T11" fmla="*/ 1 h 1"/>
                  <a:gd name="T12" fmla="*/ 1 w 6"/>
                  <a:gd name="T13" fmla="*/ 1 h 1"/>
                  <a:gd name="T14" fmla="*/ 1 w 6"/>
                  <a:gd name="T15" fmla="*/ 1 h 1"/>
                  <a:gd name="T16" fmla="*/ 1 w 6"/>
                  <a:gd name="T17" fmla="*/ 1 h 1"/>
                  <a:gd name="T18" fmla="*/ 1 w 6"/>
                  <a:gd name="T19" fmla="*/ 1 h 1"/>
                  <a:gd name="T20" fmla="*/ 1 w 6"/>
                  <a:gd name="T21" fmla="*/ 1 h 1"/>
                  <a:gd name="T22" fmla="*/ 1 w 6"/>
                  <a:gd name="T23" fmla="*/ 1 h 1"/>
                  <a:gd name="T24" fmla="*/ 2 w 6"/>
                  <a:gd name="T25" fmla="*/ 1 h 1"/>
                  <a:gd name="T26" fmla="*/ 2 w 6"/>
                  <a:gd name="T27" fmla="*/ 1 h 1"/>
                  <a:gd name="T28" fmla="*/ 2 w 6"/>
                  <a:gd name="T29" fmla="*/ 0 h 1"/>
                  <a:gd name="T30" fmla="*/ 2 w 6"/>
                  <a:gd name="T31" fmla="*/ 0 h 1"/>
                  <a:gd name="T32" fmla="*/ 2 w 6"/>
                  <a:gd name="T33" fmla="*/ 0 h 1"/>
                  <a:gd name="T34" fmla="*/ 2 w 6"/>
                  <a:gd name="T35" fmla="*/ 1 h 1"/>
                  <a:gd name="T36" fmla="*/ 3 w 6"/>
                  <a:gd name="T37" fmla="*/ 1 h 1"/>
                  <a:gd name="T38" fmla="*/ 3 w 6"/>
                  <a:gd name="T39" fmla="*/ 1 h 1"/>
                  <a:gd name="T40" fmla="*/ 3 w 6"/>
                  <a:gd name="T41" fmla="*/ 1 h 1"/>
                  <a:gd name="T42" fmla="*/ 3 w 6"/>
                  <a:gd name="T43" fmla="*/ 1 h 1"/>
                  <a:gd name="T44" fmla="*/ 3 w 6"/>
                  <a:gd name="T45" fmla="*/ 1 h 1"/>
                  <a:gd name="T46" fmla="*/ 3 w 6"/>
                  <a:gd name="T47" fmla="*/ 1 h 1"/>
                  <a:gd name="T48" fmla="*/ 3 w 6"/>
                  <a:gd name="T49" fmla="*/ 1 h 1"/>
                  <a:gd name="T50" fmla="*/ 4 w 6"/>
                  <a:gd name="T51" fmla="*/ 1 h 1"/>
                  <a:gd name="T52" fmla="*/ 4 w 6"/>
                  <a:gd name="T53" fmla="*/ 1 h 1"/>
                  <a:gd name="T54" fmla="*/ 4 w 6"/>
                  <a:gd name="T55" fmla="*/ 1 h 1"/>
                  <a:gd name="T56" fmla="*/ 4 w 6"/>
                  <a:gd name="T57" fmla="*/ 1 h 1"/>
                  <a:gd name="T58" fmla="*/ 4 w 6"/>
                  <a:gd name="T59" fmla="*/ 1 h 1"/>
                  <a:gd name="T60" fmla="*/ 4 w 6"/>
                  <a:gd name="T61" fmla="*/ 1 h 1"/>
                  <a:gd name="T62" fmla="*/ 4 w 6"/>
                  <a:gd name="T63" fmla="*/ 1 h 1"/>
                  <a:gd name="T64" fmla="*/ 4 w 6"/>
                  <a:gd name="T65" fmla="*/ 1 h 1"/>
                  <a:gd name="T66" fmla="*/ 5 w 6"/>
                  <a:gd name="T67" fmla="*/ 1 h 1"/>
                  <a:gd name="T68" fmla="*/ 5 w 6"/>
                  <a:gd name="T69" fmla="*/ 1 h 1"/>
                  <a:gd name="T70" fmla="*/ 5 w 6"/>
                  <a:gd name="T71" fmla="*/ 0 h 1"/>
                  <a:gd name="T72" fmla="*/ 5 w 6"/>
                  <a:gd name="T73" fmla="*/ 0 h 1"/>
                  <a:gd name="T74" fmla="*/ 5 w 6"/>
                  <a:gd name="T75" fmla="*/ 1 h 1"/>
                  <a:gd name="T76" fmla="*/ 5 w 6"/>
                  <a:gd name="T77" fmla="*/ 1 h 1"/>
                  <a:gd name="T78" fmla="*/ 5 w 6"/>
                  <a:gd name="T79" fmla="*/ 1 h 1"/>
                  <a:gd name="T80" fmla="*/ 5 w 6"/>
                  <a:gd name="T81" fmla="*/ 1 h 1"/>
                  <a:gd name="T82" fmla="*/ 5 w 6"/>
                  <a:gd name="T83" fmla="*/ 1 h 1"/>
                  <a:gd name="T84" fmla="*/ 6 w 6"/>
                  <a:gd name="T85" fmla="*/ 1 h 1"/>
                  <a:gd name="T86" fmla="*/ 6 w 6"/>
                  <a:gd name="T87" fmla="*/ 1 h 1"/>
                  <a:gd name="T88" fmla="*/ 6 w 6"/>
                  <a:gd name="T89" fmla="*/ 1 h 1"/>
                  <a:gd name="T90" fmla="*/ 6 w 6"/>
                  <a:gd name="T91" fmla="*/ 1 h 1"/>
                  <a:gd name="T92" fmla="*/ 6 w 6"/>
                  <a:gd name="T93" fmla="*/ 0 h 1"/>
                  <a:gd name="T94" fmla="*/ 6 w 6"/>
                  <a:gd name="T95" fmla="*/ 0 h 1"/>
                  <a:gd name="T96" fmla="*/ 6 w 6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04" name="Freeform 143"/>
              <p:cNvSpPr>
                <a:spLocks/>
              </p:cNvSpPr>
              <p:nvPr/>
            </p:nvSpPr>
            <p:spPr bwMode="auto">
              <a:xfrm>
                <a:off x="1846" y="4078"/>
                <a:ext cx="6" cy="2"/>
              </a:xfrm>
              <a:custGeom>
                <a:avLst/>
                <a:gdLst>
                  <a:gd name="T0" fmla="*/ 0 w 6"/>
                  <a:gd name="T1" fmla="*/ 2 h 2"/>
                  <a:gd name="T2" fmla="*/ 0 w 6"/>
                  <a:gd name="T3" fmla="*/ 2 h 2"/>
                  <a:gd name="T4" fmla="*/ 0 w 6"/>
                  <a:gd name="T5" fmla="*/ 2 h 2"/>
                  <a:gd name="T6" fmla="*/ 0 w 6"/>
                  <a:gd name="T7" fmla="*/ 2 h 2"/>
                  <a:gd name="T8" fmla="*/ 1 w 6"/>
                  <a:gd name="T9" fmla="*/ 2 h 2"/>
                  <a:gd name="T10" fmla="*/ 1 w 6"/>
                  <a:gd name="T11" fmla="*/ 2 h 2"/>
                  <a:gd name="T12" fmla="*/ 1 w 6"/>
                  <a:gd name="T13" fmla="*/ 2 h 2"/>
                  <a:gd name="T14" fmla="*/ 1 w 6"/>
                  <a:gd name="T15" fmla="*/ 2 h 2"/>
                  <a:gd name="T16" fmla="*/ 1 w 6"/>
                  <a:gd name="T17" fmla="*/ 2 h 2"/>
                  <a:gd name="T18" fmla="*/ 1 w 6"/>
                  <a:gd name="T19" fmla="*/ 2 h 2"/>
                  <a:gd name="T20" fmla="*/ 1 w 6"/>
                  <a:gd name="T21" fmla="*/ 2 h 2"/>
                  <a:gd name="T22" fmla="*/ 1 w 6"/>
                  <a:gd name="T23" fmla="*/ 1 h 2"/>
                  <a:gd name="T24" fmla="*/ 1 w 6"/>
                  <a:gd name="T25" fmla="*/ 1 h 2"/>
                  <a:gd name="T26" fmla="*/ 1 w 6"/>
                  <a:gd name="T27" fmla="*/ 1 h 2"/>
                  <a:gd name="T28" fmla="*/ 2 w 6"/>
                  <a:gd name="T29" fmla="*/ 2 h 2"/>
                  <a:gd name="T30" fmla="*/ 2 w 6"/>
                  <a:gd name="T31" fmla="*/ 1 h 2"/>
                  <a:gd name="T32" fmla="*/ 2 w 6"/>
                  <a:gd name="T33" fmla="*/ 1 h 2"/>
                  <a:gd name="T34" fmla="*/ 2 w 6"/>
                  <a:gd name="T35" fmla="*/ 2 h 2"/>
                  <a:gd name="T36" fmla="*/ 2 w 6"/>
                  <a:gd name="T37" fmla="*/ 2 h 2"/>
                  <a:gd name="T38" fmla="*/ 2 w 6"/>
                  <a:gd name="T39" fmla="*/ 2 h 2"/>
                  <a:gd name="T40" fmla="*/ 3 w 6"/>
                  <a:gd name="T41" fmla="*/ 2 h 2"/>
                  <a:gd name="T42" fmla="*/ 3 w 6"/>
                  <a:gd name="T43" fmla="*/ 1 h 2"/>
                  <a:gd name="T44" fmla="*/ 3 w 6"/>
                  <a:gd name="T45" fmla="*/ 1 h 2"/>
                  <a:gd name="T46" fmla="*/ 3 w 6"/>
                  <a:gd name="T47" fmla="*/ 1 h 2"/>
                  <a:gd name="T48" fmla="*/ 3 w 6"/>
                  <a:gd name="T49" fmla="*/ 2 h 2"/>
                  <a:gd name="T50" fmla="*/ 3 w 6"/>
                  <a:gd name="T51" fmla="*/ 2 h 2"/>
                  <a:gd name="T52" fmla="*/ 3 w 6"/>
                  <a:gd name="T53" fmla="*/ 2 h 2"/>
                  <a:gd name="T54" fmla="*/ 4 w 6"/>
                  <a:gd name="T55" fmla="*/ 2 h 2"/>
                  <a:gd name="T56" fmla="*/ 4 w 6"/>
                  <a:gd name="T57" fmla="*/ 2 h 2"/>
                  <a:gd name="T58" fmla="*/ 4 w 6"/>
                  <a:gd name="T59" fmla="*/ 2 h 2"/>
                  <a:gd name="T60" fmla="*/ 4 w 6"/>
                  <a:gd name="T61" fmla="*/ 2 h 2"/>
                  <a:gd name="T62" fmla="*/ 4 w 6"/>
                  <a:gd name="T63" fmla="*/ 1 h 2"/>
                  <a:gd name="T64" fmla="*/ 4 w 6"/>
                  <a:gd name="T65" fmla="*/ 1 h 2"/>
                  <a:gd name="T66" fmla="*/ 4 w 6"/>
                  <a:gd name="T67" fmla="*/ 1 h 2"/>
                  <a:gd name="T68" fmla="*/ 4 w 6"/>
                  <a:gd name="T69" fmla="*/ 1 h 2"/>
                  <a:gd name="T70" fmla="*/ 4 w 6"/>
                  <a:gd name="T71" fmla="*/ 1 h 2"/>
                  <a:gd name="T72" fmla="*/ 5 w 6"/>
                  <a:gd name="T73" fmla="*/ 1 h 2"/>
                  <a:gd name="T74" fmla="*/ 5 w 6"/>
                  <a:gd name="T75" fmla="*/ 1 h 2"/>
                  <a:gd name="T76" fmla="*/ 5 w 6"/>
                  <a:gd name="T77" fmla="*/ 1 h 2"/>
                  <a:gd name="T78" fmla="*/ 5 w 6"/>
                  <a:gd name="T79" fmla="*/ 1 h 2"/>
                  <a:gd name="T80" fmla="*/ 5 w 6"/>
                  <a:gd name="T81" fmla="*/ 1 h 2"/>
                  <a:gd name="T82" fmla="*/ 5 w 6"/>
                  <a:gd name="T83" fmla="*/ 0 h 2"/>
                  <a:gd name="T84" fmla="*/ 5 w 6"/>
                  <a:gd name="T85" fmla="*/ 0 h 2"/>
                  <a:gd name="T86" fmla="*/ 5 w 6"/>
                  <a:gd name="T87" fmla="*/ 1 h 2"/>
                  <a:gd name="T88" fmla="*/ 5 w 6"/>
                  <a:gd name="T89" fmla="*/ 1 h 2"/>
                  <a:gd name="T90" fmla="*/ 6 w 6"/>
                  <a:gd name="T91" fmla="*/ 1 h 2"/>
                  <a:gd name="T92" fmla="*/ 6 w 6"/>
                  <a:gd name="T93" fmla="*/ 0 h 2"/>
                  <a:gd name="T94" fmla="*/ 6 w 6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05" name="Freeform 144"/>
              <p:cNvSpPr>
                <a:spLocks/>
              </p:cNvSpPr>
              <p:nvPr/>
            </p:nvSpPr>
            <p:spPr bwMode="auto">
              <a:xfrm>
                <a:off x="1852" y="4070"/>
                <a:ext cx="6" cy="8"/>
              </a:xfrm>
              <a:custGeom>
                <a:avLst/>
                <a:gdLst>
                  <a:gd name="T0" fmla="*/ 0 w 6"/>
                  <a:gd name="T1" fmla="*/ 8 h 8"/>
                  <a:gd name="T2" fmla="*/ 0 w 6"/>
                  <a:gd name="T3" fmla="*/ 7 h 8"/>
                  <a:gd name="T4" fmla="*/ 0 w 6"/>
                  <a:gd name="T5" fmla="*/ 7 h 8"/>
                  <a:gd name="T6" fmla="*/ 0 w 6"/>
                  <a:gd name="T7" fmla="*/ 7 h 8"/>
                  <a:gd name="T8" fmla="*/ 1 w 6"/>
                  <a:gd name="T9" fmla="*/ 7 h 8"/>
                  <a:gd name="T10" fmla="*/ 1 w 6"/>
                  <a:gd name="T11" fmla="*/ 7 h 8"/>
                  <a:gd name="T12" fmla="*/ 1 w 6"/>
                  <a:gd name="T13" fmla="*/ 7 h 8"/>
                  <a:gd name="T14" fmla="*/ 1 w 6"/>
                  <a:gd name="T15" fmla="*/ 7 h 8"/>
                  <a:gd name="T16" fmla="*/ 1 w 6"/>
                  <a:gd name="T17" fmla="*/ 7 h 8"/>
                  <a:gd name="T18" fmla="*/ 1 w 6"/>
                  <a:gd name="T19" fmla="*/ 7 h 8"/>
                  <a:gd name="T20" fmla="*/ 1 w 6"/>
                  <a:gd name="T21" fmla="*/ 7 h 8"/>
                  <a:gd name="T22" fmla="*/ 1 w 6"/>
                  <a:gd name="T23" fmla="*/ 7 h 8"/>
                  <a:gd name="T24" fmla="*/ 1 w 6"/>
                  <a:gd name="T25" fmla="*/ 7 h 8"/>
                  <a:gd name="T26" fmla="*/ 2 w 6"/>
                  <a:gd name="T27" fmla="*/ 7 h 8"/>
                  <a:gd name="T28" fmla="*/ 2 w 6"/>
                  <a:gd name="T29" fmla="*/ 6 h 8"/>
                  <a:gd name="T30" fmla="*/ 2 w 6"/>
                  <a:gd name="T31" fmla="*/ 6 h 8"/>
                  <a:gd name="T32" fmla="*/ 2 w 6"/>
                  <a:gd name="T33" fmla="*/ 5 h 8"/>
                  <a:gd name="T34" fmla="*/ 2 w 6"/>
                  <a:gd name="T35" fmla="*/ 5 h 8"/>
                  <a:gd name="T36" fmla="*/ 2 w 6"/>
                  <a:gd name="T37" fmla="*/ 5 h 8"/>
                  <a:gd name="T38" fmla="*/ 3 w 6"/>
                  <a:gd name="T39" fmla="*/ 5 h 8"/>
                  <a:gd name="T40" fmla="*/ 3 w 6"/>
                  <a:gd name="T41" fmla="*/ 4 h 8"/>
                  <a:gd name="T42" fmla="*/ 3 w 6"/>
                  <a:gd name="T43" fmla="*/ 4 h 8"/>
                  <a:gd name="T44" fmla="*/ 3 w 6"/>
                  <a:gd name="T45" fmla="*/ 4 h 8"/>
                  <a:gd name="T46" fmla="*/ 3 w 6"/>
                  <a:gd name="T47" fmla="*/ 5 h 8"/>
                  <a:gd name="T48" fmla="*/ 4 w 6"/>
                  <a:gd name="T49" fmla="*/ 4 h 8"/>
                  <a:gd name="T50" fmla="*/ 4 w 6"/>
                  <a:gd name="T51" fmla="*/ 4 h 8"/>
                  <a:gd name="T52" fmla="*/ 4 w 6"/>
                  <a:gd name="T53" fmla="*/ 4 h 8"/>
                  <a:gd name="T54" fmla="*/ 4 w 6"/>
                  <a:gd name="T55" fmla="*/ 4 h 8"/>
                  <a:gd name="T56" fmla="*/ 4 w 6"/>
                  <a:gd name="T57" fmla="*/ 4 h 8"/>
                  <a:gd name="T58" fmla="*/ 4 w 6"/>
                  <a:gd name="T59" fmla="*/ 4 h 8"/>
                  <a:gd name="T60" fmla="*/ 4 w 6"/>
                  <a:gd name="T61" fmla="*/ 3 h 8"/>
                  <a:gd name="T62" fmla="*/ 4 w 6"/>
                  <a:gd name="T63" fmla="*/ 2 h 8"/>
                  <a:gd name="T64" fmla="*/ 4 w 6"/>
                  <a:gd name="T65" fmla="*/ 2 h 8"/>
                  <a:gd name="T66" fmla="*/ 5 w 6"/>
                  <a:gd name="T67" fmla="*/ 3 h 8"/>
                  <a:gd name="T68" fmla="*/ 5 w 6"/>
                  <a:gd name="T69" fmla="*/ 2 h 8"/>
                  <a:gd name="T70" fmla="*/ 5 w 6"/>
                  <a:gd name="T71" fmla="*/ 2 h 8"/>
                  <a:gd name="T72" fmla="*/ 5 w 6"/>
                  <a:gd name="T73" fmla="*/ 2 h 8"/>
                  <a:gd name="T74" fmla="*/ 5 w 6"/>
                  <a:gd name="T75" fmla="*/ 2 h 8"/>
                  <a:gd name="T76" fmla="*/ 5 w 6"/>
                  <a:gd name="T77" fmla="*/ 1 h 8"/>
                  <a:gd name="T78" fmla="*/ 5 w 6"/>
                  <a:gd name="T79" fmla="*/ 1 h 8"/>
                  <a:gd name="T80" fmla="*/ 5 w 6"/>
                  <a:gd name="T81" fmla="*/ 1 h 8"/>
                  <a:gd name="T82" fmla="*/ 5 w 6"/>
                  <a:gd name="T83" fmla="*/ 1 h 8"/>
                  <a:gd name="T84" fmla="*/ 6 w 6"/>
                  <a:gd name="T85" fmla="*/ 1 h 8"/>
                  <a:gd name="T86" fmla="*/ 6 w 6"/>
                  <a:gd name="T87" fmla="*/ 1 h 8"/>
                  <a:gd name="T88" fmla="*/ 6 w 6"/>
                  <a:gd name="T89" fmla="*/ 1 h 8"/>
                  <a:gd name="T90" fmla="*/ 6 w 6"/>
                  <a:gd name="T91" fmla="*/ 2 h 8"/>
                  <a:gd name="T92" fmla="*/ 6 w 6"/>
                  <a:gd name="T93" fmla="*/ 1 h 8"/>
                  <a:gd name="T94" fmla="*/ 6 w 6"/>
                  <a:gd name="T9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06" name="Freeform 145"/>
              <p:cNvSpPr>
                <a:spLocks/>
              </p:cNvSpPr>
              <p:nvPr/>
            </p:nvSpPr>
            <p:spPr bwMode="auto">
              <a:xfrm>
                <a:off x="1858" y="4069"/>
                <a:ext cx="6" cy="1"/>
              </a:xfrm>
              <a:custGeom>
                <a:avLst/>
                <a:gdLst>
                  <a:gd name="T0" fmla="*/ 0 w 6"/>
                  <a:gd name="T1" fmla="*/ 1 h 1"/>
                  <a:gd name="T2" fmla="*/ 0 w 6"/>
                  <a:gd name="T3" fmla="*/ 1 h 1"/>
                  <a:gd name="T4" fmla="*/ 0 w 6"/>
                  <a:gd name="T5" fmla="*/ 1 h 1"/>
                  <a:gd name="T6" fmla="*/ 0 w 6"/>
                  <a:gd name="T7" fmla="*/ 1 h 1"/>
                  <a:gd name="T8" fmla="*/ 0 w 6"/>
                  <a:gd name="T9" fmla="*/ 1 h 1"/>
                  <a:gd name="T10" fmla="*/ 1 w 6"/>
                  <a:gd name="T11" fmla="*/ 1 h 1"/>
                  <a:gd name="T12" fmla="*/ 1 w 6"/>
                  <a:gd name="T13" fmla="*/ 1 h 1"/>
                  <a:gd name="T14" fmla="*/ 1 w 6"/>
                  <a:gd name="T15" fmla="*/ 1 h 1"/>
                  <a:gd name="T16" fmla="*/ 1 w 6"/>
                  <a:gd name="T17" fmla="*/ 1 h 1"/>
                  <a:gd name="T18" fmla="*/ 1 w 6"/>
                  <a:gd name="T19" fmla="*/ 1 h 1"/>
                  <a:gd name="T20" fmla="*/ 1 w 6"/>
                  <a:gd name="T21" fmla="*/ 1 h 1"/>
                  <a:gd name="T22" fmla="*/ 2 w 6"/>
                  <a:gd name="T23" fmla="*/ 1 h 1"/>
                  <a:gd name="T24" fmla="*/ 2 w 6"/>
                  <a:gd name="T25" fmla="*/ 1 h 1"/>
                  <a:gd name="T26" fmla="*/ 2 w 6"/>
                  <a:gd name="T27" fmla="*/ 1 h 1"/>
                  <a:gd name="T28" fmla="*/ 2 w 6"/>
                  <a:gd name="T29" fmla="*/ 1 h 1"/>
                  <a:gd name="T30" fmla="*/ 2 w 6"/>
                  <a:gd name="T31" fmla="*/ 1 h 1"/>
                  <a:gd name="T32" fmla="*/ 2 w 6"/>
                  <a:gd name="T33" fmla="*/ 1 h 1"/>
                  <a:gd name="T34" fmla="*/ 2 w 6"/>
                  <a:gd name="T35" fmla="*/ 1 h 1"/>
                  <a:gd name="T36" fmla="*/ 2 w 6"/>
                  <a:gd name="T37" fmla="*/ 0 h 1"/>
                  <a:gd name="T38" fmla="*/ 2 w 6"/>
                  <a:gd name="T39" fmla="*/ 1 h 1"/>
                  <a:gd name="T40" fmla="*/ 3 w 6"/>
                  <a:gd name="T41" fmla="*/ 1 h 1"/>
                  <a:gd name="T42" fmla="*/ 3 w 6"/>
                  <a:gd name="T43" fmla="*/ 1 h 1"/>
                  <a:gd name="T44" fmla="*/ 3 w 6"/>
                  <a:gd name="T45" fmla="*/ 1 h 1"/>
                  <a:gd name="T46" fmla="*/ 3 w 6"/>
                  <a:gd name="T47" fmla="*/ 1 h 1"/>
                  <a:gd name="T48" fmla="*/ 3 w 6"/>
                  <a:gd name="T49" fmla="*/ 1 h 1"/>
                  <a:gd name="T50" fmla="*/ 3 w 6"/>
                  <a:gd name="T51" fmla="*/ 1 h 1"/>
                  <a:gd name="T52" fmla="*/ 3 w 6"/>
                  <a:gd name="T53" fmla="*/ 0 h 1"/>
                  <a:gd name="T54" fmla="*/ 3 w 6"/>
                  <a:gd name="T55" fmla="*/ 0 h 1"/>
                  <a:gd name="T56" fmla="*/ 4 w 6"/>
                  <a:gd name="T57" fmla="*/ 0 h 1"/>
                  <a:gd name="T58" fmla="*/ 4 w 6"/>
                  <a:gd name="T59" fmla="*/ 0 h 1"/>
                  <a:gd name="T60" fmla="*/ 4 w 6"/>
                  <a:gd name="T61" fmla="*/ 1 h 1"/>
                  <a:gd name="T62" fmla="*/ 4 w 6"/>
                  <a:gd name="T63" fmla="*/ 1 h 1"/>
                  <a:gd name="T64" fmla="*/ 4 w 6"/>
                  <a:gd name="T65" fmla="*/ 1 h 1"/>
                  <a:gd name="T66" fmla="*/ 4 w 6"/>
                  <a:gd name="T67" fmla="*/ 1 h 1"/>
                  <a:gd name="T68" fmla="*/ 5 w 6"/>
                  <a:gd name="T69" fmla="*/ 1 h 1"/>
                  <a:gd name="T70" fmla="*/ 5 w 6"/>
                  <a:gd name="T71" fmla="*/ 1 h 1"/>
                  <a:gd name="T72" fmla="*/ 5 w 6"/>
                  <a:gd name="T73" fmla="*/ 1 h 1"/>
                  <a:gd name="T74" fmla="*/ 5 w 6"/>
                  <a:gd name="T75" fmla="*/ 1 h 1"/>
                  <a:gd name="T76" fmla="*/ 5 w 6"/>
                  <a:gd name="T77" fmla="*/ 1 h 1"/>
                  <a:gd name="T78" fmla="*/ 5 w 6"/>
                  <a:gd name="T79" fmla="*/ 1 h 1"/>
                  <a:gd name="T80" fmla="*/ 5 w 6"/>
                  <a:gd name="T81" fmla="*/ 1 h 1"/>
                  <a:gd name="T82" fmla="*/ 5 w 6"/>
                  <a:gd name="T83" fmla="*/ 1 h 1"/>
                  <a:gd name="T84" fmla="*/ 5 w 6"/>
                  <a:gd name="T85" fmla="*/ 1 h 1"/>
                  <a:gd name="T86" fmla="*/ 5 w 6"/>
                  <a:gd name="T87" fmla="*/ 1 h 1"/>
                  <a:gd name="T88" fmla="*/ 6 w 6"/>
                  <a:gd name="T89" fmla="*/ 1 h 1"/>
                  <a:gd name="T90" fmla="*/ 6 w 6"/>
                  <a:gd name="T91" fmla="*/ 1 h 1"/>
                  <a:gd name="T92" fmla="*/ 6 w 6"/>
                  <a:gd name="T93" fmla="*/ 1 h 1"/>
                  <a:gd name="T94" fmla="*/ 6 w 6"/>
                  <a:gd name="T95" fmla="*/ 1 h 1"/>
                  <a:gd name="T96" fmla="*/ 6 w 6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07" name="Freeform 146"/>
              <p:cNvSpPr>
                <a:spLocks/>
              </p:cNvSpPr>
              <p:nvPr/>
            </p:nvSpPr>
            <p:spPr bwMode="auto">
              <a:xfrm>
                <a:off x="1864" y="4070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0 h 2"/>
                  <a:gd name="T8" fmla="*/ 1 w 6"/>
                  <a:gd name="T9" fmla="*/ 0 h 2"/>
                  <a:gd name="T10" fmla="*/ 1 w 6"/>
                  <a:gd name="T11" fmla="*/ 0 h 2"/>
                  <a:gd name="T12" fmla="*/ 1 w 6"/>
                  <a:gd name="T13" fmla="*/ 0 h 2"/>
                  <a:gd name="T14" fmla="*/ 1 w 6"/>
                  <a:gd name="T15" fmla="*/ 0 h 2"/>
                  <a:gd name="T16" fmla="*/ 1 w 6"/>
                  <a:gd name="T17" fmla="*/ 0 h 2"/>
                  <a:gd name="T18" fmla="*/ 1 w 6"/>
                  <a:gd name="T19" fmla="*/ 0 h 2"/>
                  <a:gd name="T20" fmla="*/ 1 w 6"/>
                  <a:gd name="T21" fmla="*/ 0 h 2"/>
                  <a:gd name="T22" fmla="*/ 2 w 6"/>
                  <a:gd name="T23" fmla="*/ 0 h 2"/>
                  <a:gd name="T24" fmla="*/ 2 w 6"/>
                  <a:gd name="T25" fmla="*/ 0 h 2"/>
                  <a:gd name="T26" fmla="*/ 2 w 6"/>
                  <a:gd name="T27" fmla="*/ 0 h 2"/>
                  <a:gd name="T28" fmla="*/ 2 w 6"/>
                  <a:gd name="T29" fmla="*/ 0 h 2"/>
                  <a:gd name="T30" fmla="*/ 2 w 6"/>
                  <a:gd name="T31" fmla="*/ 0 h 2"/>
                  <a:gd name="T32" fmla="*/ 2 w 6"/>
                  <a:gd name="T33" fmla="*/ 0 h 2"/>
                  <a:gd name="T34" fmla="*/ 2 w 6"/>
                  <a:gd name="T35" fmla="*/ 1 h 2"/>
                  <a:gd name="T36" fmla="*/ 2 w 6"/>
                  <a:gd name="T37" fmla="*/ 1 h 2"/>
                  <a:gd name="T38" fmla="*/ 2 w 6"/>
                  <a:gd name="T39" fmla="*/ 0 h 2"/>
                  <a:gd name="T40" fmla="*/ 3 w 6"/>
                  <a:gd name="T41" fmla="*/ 0 h 2"/>
                  <a:gd name="T42" fmla="*/ 3 w 6"/>
                  <a:gd name="T43" fmla="*/ 0 h 2"/>
                  <a:gd name="T44" fmla="*/ 3 w 6"/>
                  <a:gd name="T45" fmla="*/ 0 h 2"/>
                  <a:gd name="T46" fmla="*/ 3 w 6"/>
                  <a:gd name="T47" fmla="*/ 1 h 2"/>
                  <a:gd name="T48" fmla="*/ 3 w 6"/>
                  <a:gd name="T49" fmla="*/ 1 h 2"/>
                  <a:gd name="T50" fmla="*/ 3 w 6"/>
                  <a:gd name="T51" fmla="*/ 1 h 2"/>
                  <a:gd name="T52" fmla="*/ 3 w 6"/>
                  <a:gd name="T53" fmla="*/ 0 h 2"/>
                  <a:gd name="T54" fmla="*/ 3 w 6"/>
                  <a:gd name="T55" fmla="*/ 0 h 2"/>
                  <a:gd name="T56" fmla="*/ 3 w 6"/>
                  <a:gd name="T57" fmla="*/ 0 h 2"/>
                  <a:gd name="T58" fmla="*/ 4 w 6"/>
                  <a:gd name="T59" fmla="*/ 0 h 2"/>
                  <a:gd name="T60" fmla="*/ 4 w 6"/>
                  <a:gd name="T61" fmla="*/ 0 h 2"/>
                  <a:gd name="T62" fmla="*/ 4 w 6"/>
                  <a:gd name="T63" fmla="*/ 1 h 2"/>
                  <a:gd name="T64" fmla="*/ 4 w 6"/>
                  <a:gd name="T65" fmla="*/ 1 h 2"/>
                  <a:gd name="T66" fmla="*/ 4 w 6"/>
                  <a:gd name="T67" fmla="*/ 1 h 2"/>
                  <a:gd name="T68" fmla="*/ 4 w 6"/>
                  <a:gd name="T69" fmla="*/ 1 h 2"/>
                  <a:gd name="T70" fmla="*/ 4 w 6"/>
                  <a:gd name="T71" fmla="*/ 1 h 2"/>
                  <a:gd name="T72" fmla="*/ 4 w 6"/>
                  <a:gd name="T73" fmla="*/ 1 h 2"/>
                  <a:gd name="T74" fmla="*/ 4 w 6"/>
                  <a:gd name="T75" fmla="*/ 1 h 2"/>
                  <a:gd name="T76" fmla="*/ 4 w 6"/>
                  <a:gd name="T77" fmla="*/ 2 h 2"/>
                  <a:gd name="T78" fmla="*/ 4 w 6"/>
                  <a:gd name="T79" fmla="*/ 2 h 2"/>
                  <a:gd name="T80" fmla="*/ 5 w 6"/>
                  <a:gd name="T81" fmla="*/ 2 h 2"/>
                  <a:gd name="T82" fmla="*/ 5 w 6"/>
                  <a:gd name="T83" fmla="*/ 2 h 2"/>
                  <a:gd name="T84" fmla="*/ 5 w 6"/>
                  <a:gd name="T85" fmla="*/ 2 h 2"/>
                  <a:gd name="T86" fmla="*/ 5 w 6"/>
                  <a:gd name="T87" fmla="*/ 2 h 2"/>
                  <a:gd name="T88" fmla="*/ 5 w 6"/>
                  <a:gd name="T89" fmla="*/ 2 h 2"/>
                  <a:gd name="T90" fmla="*/ 5 w 6"/>
                  <a:gd name="T91" fmla="*/ 2 h 2"/>
                  <a:gd name="T92" fmla="*/ 5 w 6"/>
                  <a:gd name="T93" fmla="*/ 2 h 2"/>
                  <a:gd name="T94" fmla="*/ 6 w 6"/>
                  <a:gd name="T95" fmla="*/ 2 h 2"/>
                  <a:gd name="T96" fmla="*/ 6 w 6"/>
                  <a:gd name="T9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08" name="Freeform 147"/>
              <p:cNvSpPr>
                <a:spLocks/>
              </p:cNvSpPr>
              <p:nvPr/>
            </p:nvSpPr>
            <p:spPr bwMode="auto">
              <a:xfrm>
                <a:off x="1870" y="4072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0 w 4"/>
                  <a:gd name="T7" fmla="*/ 0 h 2"/>
                  <a:gd name="T8" fmla="*/ 0 w 4"/>
                  <a:gd name="T9" fmla="*/ 0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0 h 2"/>
                  <a:gd name="T16" fmla="*/ 0 w 4"/>
                  <a:gd name="T17" fmla="*/ 0 h 2"/>
                  <a:gd name="T18" fmla="*/ 1 w 4"/>
                  <a:gd name="T19" fmla="*/ 0 h 2"/>
                  <a:gd name="T20" fmla="*/ 1 w 4"/>
                  <a:gd name="T21" fmla="*/ 0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0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1 h 2"/>
                  <a:gd name="T38" fmla="*/ 1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2 h 2"/>
                  <a:gd name="T52" fmla="*/ 2 w 4"/>
                  <a:gd name="T53" fmla="*/ 2 h 2"/>
                  <a:gd name="T54" fmla="*/ 2 w 4"/>
                  <a:gd name="T55" fmla="*/ 2 h 2"/>
                  <a:gd name="T56" fmla="*/ 2 w 4"/>
                  <a:gd name="T57" fmla="*/ 2 h 2"/>
                  <a:gd name="T58" fmla="*/ 3 w 4"/>
                  <a:gd name="T59" fmla="*/ 2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2 h 2"/>
                  <a:gd name="T68" fmla="*/ 3 w 4"/>
                  <a:gd name="T69" fmla="*/ 2 h 2"/>
                  <a:gd name="T70" fmla="*/ 3 w 4"/>
                  <a:gd name="T71" fmla="*/ 2 h 2"/>
                  <a:gd name="T72" fmla="*/ 3 w 4"/>
                  <a:gd name="T73" fmla="*/ 2 h 2"/>
                  <a:gd name="T74" fmla="*/ 3 w 4"/>
                  <a:gd name="T75" fmla="*/ 2 h 2"/>
                  <a:gd name="T76" fmla="*/ 4 w 4"/>
                  <a:gd name="T77" fmla="*/ 2 h 2"/>
                  <a:gd name="T78" fmla="*/ 4 w 4"/>
                  <a:gd name="T79" fmla="*/ 2 h 2"/>
                  <a:gd name="T80" fmla="*/ 4 w 4"/>
                  <a:gd name="T81" fmla="*/ 2 h 2"/>
                  <a:gd name="T82" fmla="*/ 4 w 4"/>
                  <a:gd name="T83" fmla="*/ 2 h 2"/>
                  <a:gd name="T84" fmla="*/ 4 w 4"/>
                  <a:gd name="T85" fmla="*/ 2 h 2"/>
                  <a:gd name="T86" fmla="*/ 4 w 4"/>
                  <a:gd name="T87" fmla="*/ 2 h 2"/>
                  <a:gd name="T88" fmla="*/ 4 w 4"/>
                  <a:gd name="T89" fmla="*/ 2 h 2"/>
                  <a:gd name="T90" fmla="*/ 4 w 4"/>
                  <a:gd name="T91" fmla="*/ 2 h 2"/>
                  <a:gd name="T92" fmla="*/ 4 w 4"/>
                  <a:gd name="T93" fmla="*/ 2 h 2"/>
                  <a:gd name="T94" fmla="*/ 4 w 4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09" name="Freeform 148"/>
              <p:cNvSpPr>
                <a:spLocks/>
              </p:cNvSpPr>
              <p:nvPr/>
            </p:nvSpPr>
            <p:spPr bwMode="auto">
              <a:xfrm>
                <a:off x="1874" y="4074"/>
                <a:ext cx="6" cy="1"/>
              </a:xfrm>
              <a:custGeom>
                <a:avLst/>
                <a:gdLst>
                  <a:gd name="T0" fmla="*/ 1 w 6"/>
                  <a:gd name="T1" fmla="*/ 0 h 1"/>
                  <a:gd name="T2" fmla="*/ 1 w 6"/>
                  <a:gd name="T3" fmla="*/ 0 h 1"/>
                  <a:gd name="T4" fmla="*/ 1 w 6"/>
                  <a:gd name="T5" fmla="*/ 0 h 1"/>
                  <a:gd name="T6" fmla="*/ 1 w 6"/>
                  <a:gd name="T7" fmla="*/ 0 h 1"/>
                  <a:gd name="T8" fmla="*/ 1 w 6"/>
                  <a:gd name="T9" fmla="*/ 0 h 1"/>
                  <a:gd name="T10" fmla="*/ 2 w 6"/>
                  <a:gd name="T11" fmla="*/ 0 h 1"/>
                  <a:gd name="T12" fmla="*/ 2 w 6"/>
                  <a:gd name="T13" fmla="*/ 0 h 1"/>
                  <a:gd name="T14" fmla="*/ 2 w 6"/>
                  <a:gd name="T15" fmla="*/ 0 h 1"/>
                  <a:gd name="T16" fmla="*/ 2 w 6"/>
                  <a:gd name="T17" fmla="*/ 0 h 1"/>
                  <a:gd name="T18" fmla="*/ 2 w 6"/>
                  <a:gd name="T19" fmla="*/ 0 h 1"/>
                  <a:gd name="T20" fmla="*/ 2 w 6"/>
                  <a:gd name="T21" fmla="*/ 0 h 1"/>
                  <a:gd name="T22" fmla="*/ 2 w 6"/>
                  <a:gd name="T23" fmla="*/ 0 h 1"/>
                  <a:gd name="T24" fmla="*/ 2 w 6"/>
                  <a:gd name="T25" fmla="*/ 0 h 1"/>
                  <a:gd name="T26" fmla="*/ 2 w 6"/>
                  <a:gd name="T27" fmla="*/ 0 h 1"/>
                  <a:gd name="T28" fmla="*/ 2 w 6"/>
                  <a:gd name="T29" fmla="*/ 0 h 1"/>
                  <a:gd name="T30" fmla="*/ 2 w 6"/>
                  <a:gd name="T31" fmla="*/ 0 h 1"/>
                  <a:gd name="T32" fmla="*/ 3 w 6"/>
                  <a:gd name="T33" fmla="*/ 0 h 1"/>
                  <a:gd name="T34" fmla="*/ 3 w 6"/>
                  <a:gd name="T35" fmla="*/ 0 h 1"/>
                  <a:gd name="T36" fmla="*/ 3 w 6"/>
                  <a:gd name="T37" fmla="*/ 0 h 1"/>
                  <a:gd name="T38" fmla="*/ 3 w 6"/>
                  <a:gd name="T39" fmla="*/ 0 h 1"/>
                  <a:gd name="T40" fmla="*/ 3 w 6"/>
                  <a:gd name="T41" fmla="*/ 0 h 1"/>
                  <a:gd name="T42" fmla="*/ 3 w 6"/>
                  <a:gd name="T43" fmla="*/ 1 h 1"/>
                  <a:gd name="T44" fmla="*/ 3 w 6"/>
                  <a:gd name="T45" fmla="*/ 1 h 1"/>
                  <a:gd name="T46" fmla="*/ 3 w 6"/>
                  <a:gd name="T47" fmla="*/ 1 h 1"/>
                  <a:gd name="T48" fmla="*/ 3 w 6"/>
                  <a:gd name="T49" fmla="*/ 1 h 1"/>
                  <a:gd name="T50" fmla="*/ 4 w 6"/>
                  <a:gd name="T51" fmla="*/ 0 h 1"/>
                  <a:gd name="T52" fmla="*/ 4 w 6"/>
                  <a:gd name="T53" fmla="*/ 0 h 1"/>
                  <a:gd name="T54" fmla="*/ 4 w 6"/>
                  <a:gd name="T55" fmla="*/ 1 h 1"/>
                  <a:gd name="T56" fmla="*/ 4 w 6"/>
                  <a:gd name="T57" fmla="*/ 1 h 1"/>
                  <a:gd name="T58" fmla="*/ 4 w 6"/>
                  <a:gd name="T59" fmla="*/ 1 h 1"/>
                  <a:gd name="T60" fmla="*/ 4 w 6"/>
                  <a:gd name="T61" fmla="*/ 0 h 1"/>
                  <a:gd name="T62" fmla="*/ 4 w 6"/>
                  <a:gd name="T63" fmla="*/ 0 h 1"/>
                  <a:gd name="T64" fmla="*/ 4 w 6"/>
                  <a:gd name="T65" fmla="*/ 0 h 1"/>
                  <a:gd name="T66" fmla="*/ 4 w 6"/>
                  <a:gd name="T67" fmla="*/ 0 h 1"/>
                  <a:gd name="T68" fmla="*/ 5 w 6"/>
                  <a:gd name="T69" fmla="*/ 1 h 1"/>
                  <a:gd name="T70" fmla="*/ 5 w 6"/>
                  <a:gd name="T71" fmla="*/ 1 h 1"/>
                  <a:gd name="T72" fmla="*/ 5 w 6"/>
                  <a:gd name="T73" fmla="*/ 1 h 1"/>
                  <a:gd name="T74" fmla="*/ 5 w 6"/>
                  <a:gd name="T75" fmla="*/ 1 h 1"/>
                  <a:gd name="T76" fmla="*/ 5 w 6"/>
                  <a:gd name="T77" fmla="*/ 1 h 1"/>
                  <a:gd name="T78" fmla="*/ 5 w 6"/>
                  <a:gd name="T79" fmla="*/ 1 h 1"/>
                  <a:gd name="T80" fmla="*/ 6 w 6"/>
                  <a:gd name="T81" fmla="*/ 1 h 1"/>
                  <a:gd name="T82" fmla="*/ 6 w 6"/>
                  <a:gd name="T83" fmla="*/ 0 h 1"/>
                  <a:gd name="T84" fmla="*/ 6 w 6"/>
                  <a:gd name="T85" fmla="*/ 1 h 1"/>
                  <a:gd name="T86" fmla="*/ 6 w 6"/>
                  <a:gd name="T87" fmla="*/ 1 h 1"/>
                  <a:gd name="T88" fmla="*/ 6 w 6"/>
                  <a:gd name="T89" fmla="*/ 1 h 1"/>
                  <a:gd name="T90" fmla="*/ 6 w 6"/>
                  <a:gd name="T91" fmla="*/ 1 h 1"/>
                  <a:gd name="T92" fmla="*/ 6 w 6"/>
                  <a:gd name="T93" fmla="*/ 1 h 1"/>
                  <a:gd name="T94" fmla="*/ 6 w 6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10" name="Freeform 149"/>
              <p:cNvSpPr>
                <a:spLocks/>
              </p:cNvSpPr>
              <p:nvPr/>
            </p:nvSpPr>
            <p:spPr bwMode="auto">
              <a:xfrm>
                <a:off x="1880" y="4074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1 w 5"/>
                  <a:gd name="T3" fmla="*/ 0 h 1"/>
                  <a:gd name="T4" fmla="*/ 1 w 5"/>
                  <a:gd name="T5" fmla="*/ 0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1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0 h 1"/>
                  <a:gd name="T18" fmla="*/ 1 w 5"/>
                  <a:gd name="T19" fmla="*/ 0 h 1"/>
                  <a:gd name="T20" fmla="*/ 2 w 5"/>
                  <a:gd name="T21" fmla="*/ 0 h 1"/>
                  <a:gd name="T22" fmla="*/ 2 w 5"/>
                  <a:gd name="T23" fmla="*/ 0 h 1"/>
                  <a:gd name="T24" fmla="*/ 2 w 5"/>
                  <a:gd name="T25" fmla="*/ 1 h 1"/>
                  <a:gd name="T26" fmla="*/ 2 w 5"/>
                  <a:gd name="T27" fmla="*/ 1 h 1"/>
                  <a:gd name="T28" fmla="*/ 2 w 5"/>
                  <a:gd name="T29" fmla="*/ 1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3 w 5"/>
                  <a:gd name="T39" fmla="*/ 1 h 1"/>
                  <a:gd name="T40" fmla="*/ 3 w 5"/>
                  <a:gd name="T41" fmla="*/ 1 h 1"/>
                  <a:gd name="T42" fmla="*/ 3 w 5"/>
                  <a:gd name="T43" fmla="*/ 1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4 w 5"/>
                  <a:gd name="T61" fmla="*/ 1 h 1"/>
                  <a:gd name="T62" fmla="*/ 4 w 5"/>
                  <a:gd name="T63" fmla="*/ 1 h 1"/>
                  <a:gd name="T64" fmla="*/ 4 w 5"/>
                  <a:gd name="T65" fmla="*/ 1 h 1"/>
                  <a:gd name="T66" fmla="*/ 4 w 5"/>
                  <a:gd name="T67" fmla="*/ 1 h 1"/>
                  <a:gd name="T68" fmla="*/ 4 w 5"/>
                  <a:gd name="T69" fmla="*/ 1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1 h 1"/>
                  <a:gd name="T80" fmla="*/ 4 w 5"/>
                  <a:gd name="T81" fmla="*/ 1 h 1"/>
                  <a:gd name="T82" fmla="*/ 5 w 5"/>
                  <a:gd name="T83" fmla="*/ 1 h 1"/>
                  <a:gd name="T84" fmla="*/ 5 w 5"/>
                  <a:gd name="T85" fmla="*/ 1 h 1"/>
                  <a:gd name="T86" fmla="*/ 5 w 5"/>
                  <a:gd name="T87" fmla="*/ 1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11" name="Freeform 150"/>
              <p:cNvSpPr>
                <a:spLocks/>
              </p:cNvSpPr>
              <p:nvPr/>
            </p:nvSpPr>
            <p:spPr bwMode="auto">
              <a:xfrm>
                <a:off x="1885" y="4075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0 h 2"/>
                  <a:gd name="T6" fmla="*/ 0 w 5"/>
                  <a:gd name="T7" fmla="*/ 0 h 2"/>
                  <a:gd name="T8" fmla="*/ 1 w 5"/>
                  <a:gd name="T9" fmla="*/ 0 h 2"/>
                  <a:gd name="T10" fmla="*/ 1 w 5"/>
                  <a:gd name="T11" fmla="*/ 0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0 h 2"/>
                  <a:gd name="T22" fmla="*/ 2 w 5"/>
                  <a:gd name="T23" fmla="*/ 0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3 w 5"/>
                  <a:gd name="T41" fmla="*/ 1 h 2"/>
                  <a:gd name="T42" fmla="*/ 3 w 5"/>
                  <a:gd name="T43" fmla="*/ 0 h 2"/>
                  <a:gd name="T44" fmla="*/ 3 w 5"/>
                  <a:gd name="T45" fmla="*/ 0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4 w 5"/>
                  <a:gd name="T61" fmla="*/ 1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2 h 2"/>
                  <a:gd name="T82" fmla="*/ 4 w 5"/>
                  <a:gd name="T83" fmla="*/ 2 h 2"/>
                  <a:gd name="T84" fmla="*/ 5 w 5"/>
                  <a:gd name="T85" fmla="*/ 2 h 2"/>
                  <a:gd name="T86" fmla="*/ 5 w 5"/>
                  <a:gd name="T87" fmla="*/ 2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2 h 2"/>
                  <a:gd name="T94" fmla="*/ 5 w 5"/>
                  <a:gd name="T95" fmla="*/ 1 h 2"/>
                  <a:gd name="T96" fmla="*/ 5 w 5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12" name="Freeform 151"/>
              <p:cNvSpPr>
                <a:spLocks/>
              </p:cNvSpPr>
              <p:nvPr/>
            </p:nvSpPr>
            <p:spPr bwMode="auto">
              <a:xfrm>
                <a:off x="1890" y="4076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1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1 h 1"/>
                  <a:gd name="T24" fmla="*/ 1 w 5"/>
                  <a:gd name="T25" fmla="*/ 1 h 1"/>
                  <a:gd name="T26" fmla="*/ 1 w 5"/>
                  <a:gd name="T27" fmla="*/ 0 h 1"/>
                  <a:gd name="T28" fmla="*/ 2 w 5"/>
                  <a:gd name="T29" fmla="*/ 1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3 w 5"/>
                  <a:gd name="T43" fmla="*/ 1 h 1"/>
                  <a:gd name="T44" fmla="*/ 3 w 5"/>
                  <a:gd name="T45" fmla="*/ 1 h 1"/>
                  <a:gd name="T46" fmla="*/ 3 w 5"/>
                  <a:gd name="T47" fmla="*/ 1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4 w 5"/>
                  <a:gd name="T61" fmla="*/ 1 h 1"/>
                  <a:gd name="T62" fmla="*/ 4 w 5"/>
                  <a:gd name="T63" fmla="*/ 1 h 1"/>
                  <a:gd name="T64" fmla="*/ 4 w 5"/>
                  <a:gd name="T65" fmla="*/ 1 h 1"/>
                  <a:gd name="T66" fmla="*/ 4 w 5"/>
                  <a:gd name="T67" fmla="*/ 1 h 1"/>
                  <a:gd name="T68" fmla="*/ 4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5 w 5"/>
                  <a:gd name="T79" fmla="*/ 1 h 1"/>
                  <a:gd name="T80" fmla="*/ 5 w 5"/>
                  <a:gd name="T81" fmla="*/ 1 h 1"/>
                  <a:gd name="T82" fmla="*/ 5 w 5"/>
                  <a:gd name="T83" fmla="*/ 1 h 1"/>
                  <a:gd name="T84" fmla="*/ 5 w 5"/>
                  <a:gd name="T85" fmla="*/ 1 h 1"/>
                  <a:gd name="T86" fmla="*/ 5 w 5"/>
                  <a:gd name="T87" fmla="*/ 1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13" name="Freeform 152"/>
              <p:cNvSpPr>
                <a:spLocks/>
              </p:cNvSpPr>
              <p:nvPr/>
            </p:nvSpPr>
            <p:spPr bwMode="auto">
              <a:xfrm>
                <a:off x="1895" y="4077"/>
                <a:ext cx="6" cy="0"/>
              </a:xfrm>
              <a:custGeom>
                <a:avLst/>
                <a:gdLst>
                  <a:gd name="T0" fmla="*/ 0 w 6"/>
                  <a:gd name="T1" fmla="*/ 1 w 6"/>
                  <a:gd name="T2" fmla="*/ 1 w 6"/>
                  <a:gd name="T3" fmla="*/ 1 w 6"/>
                  <a:gd name="T4" fmla="*/ 1 w 6"/>
                  <a:gd name="T5" fmla="*/ 1 w 6"/>
                  <a:gd name="T6" fmla="*/ 1 w 6"/>
                  <a:gd name="T7" fmla="*/ 1 w 6"/>
                  <a:gd name="T8" fmla="*/ 1 w 6"/>
                  <a:gd name="T9" fmla="*/ 2 w 6"/>
                  <a:gd name="T10" fmla="*/ 2 w 6"/>
                  <a:gd name="T11" fmla="*/ 2 w 6"/>
                  <a:gd name="T12" fmla="*/ 2 w 6"/>
                  <a:gd name="T13" fmla="*/ 2 w 6"/>
                  <a:gd name="T14" fmla="*/ 2 w 6"/>
                  <a:gd name="T15" fmla="*/ 2 w 6"/>
                  <a:gd name="T16" fmla="*/ 2 w 6"/>
                  <a:gd name="T17" fmla="*/ 3 w 6"/>
                  <a:gd name="T18" fmla="*/ 3 w 6"/>
                  <a:gd name="T19" fmla="*/ 3 w 6"/>
                  <a:gd name="T20" fmla="*/ 3 w 6"/>
                  <a:gd name="T21" fmla="*/ 3 w 6"/>
                  <a:gd name="T22" fmla="*/ 3 w 6"/>
                  <a:gd name="T23" fmla="*/ 3 w 6"/>
                  <a:gd name="T24" fmla="*/ 3 w 6"/>
                  <a:gd name="T25" fmla="*/ 3 w 6"/>
                  <a:gd name="T26" fmla="*/ 3 w 6"/>
                  <a:gd name="T27" fmla="*/ 3 w 6"/>
                  <a:gd name="T28" fmla="*/ 3 w 6"/>
                  <a:gd name="T29" fmla="*/ 4 w 6"/>
                  <a:gd name="T30" fmla="*/ 4 w 6"/>
                  <a:gd name="T31" fmla="*/ 4 w 6"/>
                  <a:gd name="T32" fmla="*/ 4 w 6"/>
                  <a:gd name="T33" fmla="*/ 4 w 6"/>
                  <a:gd name="T34" fmla="*/ 4 w 6"/>
                  <a:gd name="T35" fmla="*/ 4 w 6"/>
                  <a:gd name="T36" fmla="*/ 4 w 6"/>
                  <a:gd name="T37" fmla="*/ 5 w 6"/>
                  <a:gd name="T38" fmla="*/ 5 w 6"/>
                  <a:gd name="T39" fmla="*/ 5 w 6"/>
                  <a:gd name="T40" fmla="*/ 5 w 6"/>
                  <a:gd name="T41" fmla="*/ 5 w 6"/>
                  <a:gd name="T42" fmla="*/ 5 w 6"/>
                  <a:gd name="T43" fmla="*/ 5 w 6"/>
                  <a:gd name="T44" fmla="*/ 5 w 6"/>
                  <a:gd name="T45" fmla="*/ 5 w 6"/>
                  <a:gd name="T46" fmla="*/ 5 w 6"/>
                  <a:gd name="T47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14" name="Freeform 153"/>
              <p:cNvSpPr>
                <a:spLocks/>
              </p:cNvSpPr>
              <p:nvPr/>
            </p:nvSpPr>
            <p:spPr bwMode="auto">
              <a:xfrm>
                <a:off x="1901" y="4077"/>
                <a:ext cx="5" cy="0"/>
              </a:xfrm>
              <a:custGeom>
                <a:avLst/>
                <a:gdLst>
                  <a:gd name="T0" fmla="*/ 0 w 5"/>
                  <a:gd name="T1" fmla="*/ 0 w 5"/>
                  <a:gd name="T2" fmla="*/ 0 w 5"/>
                  <a:gd name="T3" fmla="*/ 0 w 5"/>
                  <a:gd name="T4" fmla="*/ 0 w 5"/>
                  <a:gd name="T5" fmla="*/ 0 w 5"/>
                  <a:gd name="T6" fmla="*/ 0 w 5"/>
                  <a:gd name="T7" fmla="*/ 0 w 5"/>
                  <a:gd name="T8" fmla="*/ 1 w 5"/>
                  <a:gd name="T9" fmla="*/ 1 w 5"/>
                  <a:gd name="T10" fmla="*/ 1 w 5"/>
                  <a:gd name="T11" fmla="*/ 1 w 5"/>
                  <a:gd name="T12" fmla="*/ 1 w 5"/>
                  <a:gd name="T13" fmla="*/ 1 w 5"/>
                  <a:gd name="T14" fmla="*/ 1 w 5"/>
                  <a:gd name="T15" fmla="*/ 1 w 5"/>
                  <a:gd name="T16" fmla="*/ 1 w 5"/>
                  <a:gd name="T17" fmla="*/ 1 w 5"/>
                  <a:gd name="T18" fmla="*/ 1 w 5"/>
                  <a:gd name="T19" fmla="*/ 2 w 5"/>
                  <a:gd name="T20" fmla="*/ 2 w 5"/>
                  <a:gd name="T21" fmla="*/ 2 w 5"/>
                  <a:gd name="T22" fmla="*/ 2 w 5"/>
                  <a:gd name="T23" fmla="*/ 2 w 5"/>
                  <a:gd name="T24" fmla="*/ 2 w 5"/>
                  <a:gd name="T25" fmla="*/ 2 w 5"/>
                  <a:gd name="T26" fmla="*/ 3 w 5"/>
                  <a:gd name="T27" fmla="*/ 3 w 5"/>
                  <a:gd name="T28" fmla="*/ 3 w 5"/>
                  <a:gd name="T29" fmla="*/ 3 w 5"/>
                  <a:gd name="T30" fmla="*/ 3 w 5"/>
                  <a:gd name="T31" fmla="*/ 3 w 5"/>
                  <a:gd name="T32" fmla="*/ 3 w 5"/>
                  <a:gd name="T33" fmla="*/ 3 w 5"/>
                  <a:gd name="T34" fmla="*/ 3 w 5"/>
                  <a:gd name="T35" fmla="*/ 3 w 5"/>
                  <a:gd name="T36" fmla="*/ 4 w 5"/>
                  <a:gd name="T37" fmla="*/ 4 w 5"/>
                  <a:gd name="T38" fmla="*/ 4 w 5"/>
                  <a:gd name="T39" fmla="*/ 4 w 5"/>
                  <a:gd name="T40" fmla="*/ 4 w 5"/>
                  <a:gd name="T41" fmla="*/ 4 w 5"/>
                  <a:gd name="T42" fmla="*/ 4 w 5"/>
                  <a:gd name="T43" fmla="*/ 4 w 5"/>
                  <a:gd name="T44" fmla="*/ 4 w 5"/>
                  <a:gd name="T45" fmla="*/ 4 w 5"/>
                  <a:gd name="T46" fmla="*/ 5 w 5"/>
                  <a:gd name="T47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15" name="Freeform 154"/>
              <p:cNvSpPr>
                <a:spLocks/>
              </p:cNvSpPr>
              <p:nvPr/>
            </p:nvSpPr>
            <p:spPr bwMode="auto">
              <a:xfrm>
                <a:off x="1906" y="4077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1 w 5"/>
                  <a:gd name="T29" fmla="*/ 0 h 1"/>
                  <a:gd name="T30" fmla="*/ 1 w 5"/>
                  <a:gd name="T31" fmla="*/ 0 h 1"/>
                  <a:gd name="T32" fmla="*/ 1 w 5"/>
                  <a:gd name="T33" fmla="*/ 0 h 1"/>
                  <a:gd name="T34" fmla="*/ 1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0 h 1"/>
                  <a:gd name="T46" fmla="*/ 2 w 5"/>
                  <a:gd name="T47" fmla="*/ 0 h 1"/>
                  <a:gd name="T48" fmla="*/ 2 w 5"/>
                  <a:gd name="T49" fmla="*/ 0 h 1"/>
                  <a:gd name="T50" fmla="*/ 2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0 h 1"/>
                  <a:gd name="T66" fmla="*/ 3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0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4 w 5"/>
                  <a:gd name="T85" fmla="*/ 0 h 1"/>
                  <a:gd name="T86" fmla="*/ 4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16" name="Freeform 155"/>
              <p:cNvSpPr>
                <a:spLocks/>
              </p:cNvSpPr>
              <p:nvPr/>
            </p:nvSpPr>
            <p:spPr bwMode="auto">
              <a:xfrm>
                <a:off x="1911" y="4077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0 h 1"/>
                  <a:gd name="T10" fmla="*/ 0 w 5"/>
                  <a:gd name="T11" fmla="*/ 0 h 1"/>
                  <a:gd name="T12" fmla="*/ 0 w 5"/>
                  <a:gd name="T13" fmla="*/ 0 h 1"/>
                  <a:gd name="T14" fmla="*/ 0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1 w 5"/>
                  <a:gd name="T29" fmla="*/ 0 h 1"/>
                  <a:gd name="T30" fmla="*/ 1 w 5"/>
                  <a:gd name="T31" fmla="*/ 0 h 1"/>
                  <a:gd name="T32" fmla="*/ 1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0 h 1"/>
                  <a:gd name="T46" fmla="*/ 2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  <a:gd name="T96" fmla="*/ 5 w 5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17" name="Freeform 156"/>
              <p:cNvSpPr>
                <a:spLocks/>
              </p:cNvSpPr>
              <p:nvPr/>
            </p:nvSpPr>
            <p:spPr bwMode="auto">
              <a:xfrm>
                <a:off x="1916" y="4077"/>
                <a:ext cx="5" cy="1"/>
              </a:xfrm>
              <a:custGeom>
                <a:avLst/>
                <a:gdLst>
                  <a:gd name="T0" fmla="*/ 1 w 5"/>
                  <a:gd name="T1" fmla="*/ 0 h 1"/>
                  <a:gd name="T2" fmla="*/ 1 w 5"/>
                  <a:gd name="T3" fmla="*/ 0 h 1"/>
                  <a:gd name="T4" fmla="*/ 1 w 5"/>
                  <a:gd name="T5" fmla="*/ 0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2 w 5"/>
                  <a:gd name="T21" fmla="*/ 0 h 1"/>
                  <a:gd name="T22" fmla="*/ 2 w 5"/>
                  <a:gd name="T23" fmla="*/ 0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1 h 1"/>
                  <a:gd name="T38" fmla="*/ 2 w 5"/>
                  <a:gd name="T39" fmla="*/ 0 h 1"/>
                  <a:gd name="T40" fmla="*/ 3 w 5"/>
                  <a:gd name="T41" fmla="*/ 1 h 1"/>
                  <a:gd name="T42" fmla="*/ 3 w 5"/>
                  <a:gd name="T43" fmla="*/ 1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0 h 1"/>
                  <a:gd name="T58" fmla="*/ 3 w 5"/>
                  <a:gd name="T59" fmla="*/ 0 h 1"/>
                  <a:gd name="T60" fmla="*/ 4 w 5"/>
                  <a:gd name="T61" fmla="*/ 0 h 1"/>
                  <a:gd name="T62" fmla="*/ 4 w 5"/>
                  <a:gd name="T63" fmla="*/ 0 h 1"/>
                  <a:gd name="T64" fmla="*/ 4 w 5"/>
                  <a:gd name="T65" fmla="*/ 1 h 1"/>
                  <a:gd name="T66" fmla="*/ 4 w 5"/>
                  <a:gd name="T67" fmla="*/ 1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5 w 5"/>
                  <a:gd name="T79" fmla="*/ 0 h 1"/>
                  <a:gd name="T80" fmla="*/ 5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18" name="Freeform 157"/>
              <p:cNvSpPr>
                <a:spLocks/>
              </p:cNvSpPr>
              <p:nvPr/>
            </p:nvSpPr>
            <p:spPr bwMode="auto">
              <a:xfrm>
                <a:off x="1921" y="4074"/>
                <a:ext cx="6" cy="4"/>
              </a:xfrm>
              <a:custGeom>
                <a:avLst/>
                <a:gdLst>
                  <a:gd name="T0" fmla="*/ 1 w 6"/>
                  <a:gd name="T1" fmla="*/ 3 h 4"/>
                  <a:gd name="T2" fmla="*/ 1 w 6"/>
                  <a:gd name="T3" fmla="*/ 3 h 4"/>
                  <a:gd name="T4" fmla="*/ 1 w 6"/>
                  <a:gd name="T5" fmla="*/ 3 h 4"/>
                  <a:gd name="T6" fmla="*/ 1 w 6"/>
                  <a:gd name="T7" fmla="*/ 3 h 4"/>
                  <a:gd name="T8" fmla="*/ 1 w 6"/>
                  <a:gd name="T9" fmla="*/ 4 h 4"/>
                  <a:gd name="T10" fmla="*/ 1 w 6"/>
                  <a:gd name="T11" fmla="*/ 3 h 4"/>
                  <a:gd name="T12" fmla="*/ 1 w 6"/>
                  <a:gd name="T13" fmla="*/ 4 h 4"/>
                  <a:gd name="T14" fmla="*/ 1 w 6"/>
                  <a:gd name="T15" fmla="*/ 4 h 4"/>
                  <a:gd name="T16" fmla="*/ 1 w 6"/>
                  <a:gd name="T17" fmla="*/ 3 h 4"/>
                  <a:gd name="T18" fmla="*/ 1 w 6"/>
                  <a:gd name="T19" fmla="*/ 4 h 4"/>
                  <a:gd name="T20" fmla="*/ 1 w 6"/>
                  <a:gd name="T21" fmla="*/ 4 h 4"/>
                  <a:gd name="T22" fmla="*/ 2 w 6"/>
                  <a:gd name="T23" fmla="*/ 4 h 4"/>
                  <a:gd name="T24" fmla="*/ 2 w 6"/>
                  <a:gd name="T25" fmla="*/ 4 h 4"/>
                  <a:gd name="T26" fmla="*/ 2 w 6"/>
                  <a:gd name="T27" fmla="*/ 3 h 4"/>
                  <a:gd name="T28" fmla="*/ 2 w 6"/>
                  <a:gd name="T29" fmla="*/ 3 h 4"/>
                  <a:gd name="T30" fmla="*/ 2 w 6"/>
                  <a:gd name="T31" fmla="*/ 3 h 4"/>
                  <a:gd name="T32" fmla="*/ 2 w 6"/>
                  <a:gd name="T33" fmla="*/ 3 h 4"/>
                  <a:gd name="T34" fmla="*/ 2 w 6"/>
                  <a:gd name="T35" fmla="*/ 4 h 4"/>
                  <a:gd name="T36" fmla="*/ 2 w 6"/>
                  <a:gd name="T37" fmla="*/ 4 h 4"/>
                  <a:gd name="T38" fmla="*/ 3 w 6"/>
                  <a:gd name="T39" fmla="*/ 4 h 4"/>
                  <a:gd name="T40" fmla="*/ 3 w 6"/>
                  <a:gd name="T41" fmla="*/ 3 h 4"/>
                  <a:gd name="T42" fmla="*/ 3 w 6"/>
                  <a:gd name="T43" fmla="*/ 3 h 4"/>
                  <a:gd name="T44" fmla="*/ 3 w 6"/>
                  <a:gd name="T45" fmla="*/ 3 h 4"/>
                  <a:gd name="T46" fmla="*/ 3 w 6"/>
                  <a:gd name="T47" fmla="*/ 3 h 4"/>
                  <a:gd name="T48" fmla="*/ 3 w 6"/>
                  <a:gd name="T49" fmla="*/ 3 h 4"/>
                  <a:gd name="T50" fmla="*/ 3 w 6"/>
                  <a:gd name="T51" fmla="*/ 3 h 4"/>
                  <a:gd name="T52" fmla="*/ 3 w 6"/>
                  <a:gd name="T53" fmla="*/ 3 h 4"/>
                  <a:gd name="T54" fmla="*/ 4 w 6"/>
                  <a:gd name="T55" fmla="*/ 3 h 4"/>
                  <a:gd name="T56" fmla="*/ 4 w 6"/>
                  <a:gd name="T57" fmla="*/ 3 h 4"/>
                  <a:gd name="T58" fmla="*/ 4 w 6"/>
                  <a:gd name="T59" fmla="*/ 3 h 4"/>
                  <a:gd name="T60" fmla="*/ 4 w 6"/>
                  <a:gd name="T61" fmla="*/ 3 h 4"/>
                  <a:gd name="T62" fmla="*/ 4 w 6"/>
                  <a:gd name="T63" fmla="*/ 3 h 4"/>
                  <a:gd name="T64" fmla="*/ 4 w 6"/>
                  <a:gd name="T65" fmla="*/ 3 h 4"/>
                  <a:gd name="T66" fmla="*/ 4 w 6"/>
                  <a:gd name="T67" fmla="*/ 3 h 4"/>
                  <a:gd name="T68" fmla="*/ 4 w 6"/>
                  <a:gd name="T69" fmla="*/ 3 h 4"/>
                  <a:gd name="T70" fmla="*/ 5 w 6"/>
                  <a:gd name="T71" fmla="*/ 3 h 4"/>
                  <a:gd name="T72" fmla="*/ 5 w 6"/>
                  <a:gd name="T73" fmla="*/ 3 h 4"/>
                  <a:gd name="T74" fmla="*/ 5 w 6"/>
                  <a:gd name="T75" fmla="*/ 3 h 4"/>
                  <a:gd name="T76" fmla="*/ 5 w 6"/>
                  <a:gd name="T77" fmla="*/ 2 h 4"/>
                  <a:gd name="T78" fmla="*/ 5 w 6"/>
                  <a:gd name="T79" fmla="*/ 2 h 4"/>
                  <a:gd name="T80" fmla="*/ 5 w 6"/>
                  <a:gd name="T81" fmla="*/ 3 h 4"/>
                  <a:gd name="T82" fmla="*/ 5 w 6"/>
                  <a:gd name="T83" fmla="*/ 3 h 4"/>
                  <a:gd name="T84" fmla="*/ 5 w 6"/>
                  <a:gd name="T85" fmla="*/ 3 h 4"/>
                  <a:gd name="T86" fmla="*/ 6 w 6"/>
                  <a:gd name="T87" fmla="*/ 2 h 4"/>
                  <a:gd name="T88" fmla="*/ 6 w 6"/>
                  <a:gd name="T89" fmla="*/ 1 h 4"/>
                  <a:gd name="T90" fmla="*/ 6 w 6"/>
                  <a:gd name="T91" fmla="*/ 1 h 4"/>
                  <a:gd name="T92" fmla="*/ 6 w 6"/>
                  <a:gd name="T93" fmla="*/ 0 h 4"/>
                  <a:gd name="T94" fmla="*/ 6 w 6"/>
                  <a:gd name="T9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19" name="Freeform 158"/>
              <p:cNvSpPr>
                <a:spLocks/>
              </p:cNvSpPr>
              <p:nvPr/>
            </p:nvSpPr>
            <p:spPr bwMode="auto">
              <a:xfrm>
                <a:off x="1927" y="3704"/>
                <a:ext cx="8" cy="370"/>
              </a:xfrm>
              <a:custGeom>
                <a:avLst/>
                <a:gdLst>
                  <a:gd name="T0" fmla="*/ 0 w 8"/>
                  <a:gd name="T1" fmla="*/ 370 h 370"/>
                  <a:gd name="T2" fmla="*/ 0 w 8"/>
                  <a:gd name="T3" fmla="*/ 370 h 370"/>
                  <a:gd name="T4" fmla="*/ 1 w 8"/>
                  <a:gd name="T5" fmla="*/ 370 h 370"/>
                  <a:gd name="T6" fmla="*/ 1 w 8"/>
                  <a:gd name="T7" fmla="*/ 369 h 370"/>
                  <a:gd name="T8" fmla="*/ 1 w 8"/>
                  <a:gd name="T9" fmla="*/ 368 h 370"/>
                  <a:gd name="T10" fmla="*/ 1 w 8"/>
                  <a:gd name="T11" fmla="*/ 367 h 370"/>
                  <a:gd name="T12" fmla="*/ 1 w 8"/>
                  <a:gd name="T13" fmla="*/ 366 h 370"/>
                  <a:gd name="T14" fmla="*/ 1 w 8"/>
                  <a:gd name="T15" fmla="*/ 366 h 370"/>
                  <a:gd name="T16" fmla="*/ 2 w 8"/>
                  <a:gd name="T17" fmla="*/ 365 h 370"/>
                  <a:gd name="T18" fmla="*/ 2 w 8"/>
                  <a:gd name="T19" fmla="*/ 364 h 370"/>
                  <a:gd name="T20" fmla="*/ 2 w 8"/>
                  <a:gd name="T21" fmla="*/ 363 h 370"/>
                  <a:gd name="T22" fmla="*/ 2 w 8"/>
                  <a:gd name="T23" fmla="*/ 362 h 370"/>
                  <a:gd name="T24" fmla="*/ 2 w 8"/>
                  <a:gd name="T25" fmla="*/ 361 h 370"/>
                  <a:gd name="T26" fmla="*/ 2 w 8"/>
                  <a:gd name="T27" fmla="*/ 360 h 370"/>
                  <a:gd name="T28" fmla="*/ 2 w 8"/>
                  <a:gd name="T29" fmla="*/ 357 h 370"/>
                  <a:gd name="T30" fmla="*/ 3 w 8"/>
                  <a:gd name="T31" fmla="*/ 356 h 370"/>
                  <a:gd name="T32" fmla="*/ 3 w 8"/>
                  <a:gd name="T33" fmla="*/ 354 h 370"/>
                  <a:gd name="T34" fmla="*/ 3 w 8"/>
                  <a:gd name="T35" fmla="*/ 352 h 370"/>
                  <a:gd name="T36" fmla="*/ 3 w 8"/>
                  <a:gd name="T37" fmla="*/ 350 h 370"/>
                  <a:gd name="T38" fmla="*/ 3 w 8"/>
                  <a:gd name="T39" fmla="*/ 347 h 370"/>
                  <a:gd name="T40" fmla="*/ 4 w 8"/>
                  <a:gd name="T41" fmla="*/ 344 h 370"/>
                  <a:gd name="T42" fmla="*/ 4 w 8"/>
                  <a:gd name="T43" fmla="*/ 340 h 370"/>
                  <a:gd name="T44" fmla="*/ 4 w 8"/>
                  <a:gd name="T45" fmla="*/ 337 h 370"/>
                  <a:gd name="T46" fmla="*/ 4 w 8"/>
                  <a:gd name="T47" fmla="*/ 334 h 370"/>
                  <a:gd name="T48" fmla="*/ 4 w 8"/>
                  <a:gd name="T49" fmla="*/ 330 h 370"/>
                  <a:gd name="T50" fmla="*/ 4 w 8"/>
                  <a:gd name="T51" fmla="*/ 326 h 370"/>
                  <a:gd name="T52" fmla="*/ 4 w 8"/>
                  <a:gd name="T53" fmla="*/ 321 h 370"/>
                  <a:gd name="T54" fmla="*/ 5 w 8"/>
                  <a:gd name="T55" fmla="*/ 316 h 370"/>
                  <a:gd name="T56" fmla="*/ 5 w 8"/>
                  <a:gd name="T57" fmla="*/ 310 h 370"/>
                  <a:gd name="T58" fmla="*/ 5 w 8"/>
                  <a:gd name="T59" fmla="*/ 303 h 370"/>
                  <a:gd name="T60" fmla="*/ 5 w 8"/>
                  <a:gd name="T61" fmla="*/ 295 h 370"/>
                  <a:gd name="T62" fmla="*/ 5 w 8"/>
                  <a:gd name="T63" fmla="*/ 287 h 370"/>
                  <a:gd name="T64" fmla="*/ 5 w 8"/>
                  <a:gd name="T65" fmla="*/ 278 h 370"/>
                  <a:gd name="T66" fmla="*/ 5 w 8"/>
                  <a:gd name="T67" fmla="*/ 269 h 370"/>
                  <a:gd name="T68" fmla="*/ 6 w 8"/>
                  <a:gd name="T69" fmla="*/ 259 h 370"/>
                  <a:gd name="T70" fmla="*/ 6 w 8"/>
                  <a:gd name="T71" fmla="*/ 247 h 370"/>
                  <a:gd name="T72" fmla="*/ 6 w 8"/>
                  <a:gd name="T73" fmla="*/ 235 h 370"/>
                  <a:gd name="T74" fmla="*/ 6 w 8"/>
                  <a:gd name="T75" fmla="*/ 222 h 370"/>
                  <a:gd name="T76" fmla="*/ 6 w 8"/>
                  <a:gd name="T77" fmla="*/ 207 h 370"/>
                  <a:gd name="T78" fmla="*/ 6 w 8"/>
                  <a:gd name="T79" fmla="*/ 192 h 370"/>
                  <a:gd name="T80" fmla="*/ 7 w 8"/>
                  <a:gd name="T81" fmla="*/ 175 h 370"/>
                  <a:gd name="T82" fmla="*/ 7 w 8"/>
                  <a:gd name="T83" fmla="*/ 157 h 370"/>
                  <a:gd name="T84" fmla="*/ 7 w 8"/>
                  <a:gd name="T85" fmla="*/ 138 h 370"/>
                  <a:gd name="T86" fmla="*/ 7 w 8"/>
                  <a:gd name="T87" fmla="*/ 117 h 370"/>
                  <a:gd name="T88" fmla="*/ 7 w 8"/>
                  <a:gd name="T89" fmla="*/ 95 h 370"/>
                  <a:gd name="T90" fmla="*/ 7 w 8"/>
                  <a:gd name="T91" fmla="*/ 72 h 370"/>
                  <a:gd name="T92" fmla="*/ 7 w 8"/>
                  <a:gd name="T93" fmla="*/ 47 h 370"/>
                  <a:gd name="T94" fmla="*/ 8 w 8"/>
                  <a:gd name="T95" fmla="*/ 21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70">
                    <a:moveTo>
                      <a:pt x="0" y="370"/>
                    </a:moveTo>
                    <a:lnTo>
                      <a:pt x="0" y="370"/>
                    </a:lnTo>
                    <a:lnTo>
                      <a:pt x="0" y="370"/>
                    </a:lnTo>
                    <a:lnTo>
                      <a:pt x="0" y="370"/>
                    </a:lnTo>
                    <a:lnTo>
                      <a:pt x="1" y="370"/>
                    </a:lnTo>
                    <a:lnTo>
                      <a:pt x="1" y="370"/>
                    </a:lnTo>
                    <a:lnTo>
                      <a:pt x="1" y="370"/>
                    </a:lnTo>
                    <a:lnTo>
                      <a:pt x="1" y="369"/>
                    </a:lnTo>
                    <a:lnTo>
                      <a:pt x="1" y="368"/>
                    </a:lnTo>
                    <a:lnTo>
                      <a:pt x="1" y="368"/>
                    </a:lnTo>
                    <a:lnTo>
                      <a:pt x="1" y="367"/>
                    </a:lnTo>
                    <a:lnTo>
                      <a:pt x="1" y="367"/>
                    </a:lnTo>
                    <a:lnTo>
                      <a:pt x="1" y="366"/>
                    </a:lnTo>
                    <a:lnTo>
                      <a:pt x="1" y="366"/>
                    </a:lnTo>
                    <a:lnTo>
                      <a:pt x="1" y="366"/>
                    </a:lnTo>
                    <a:lnTo>
                      <a:pt x="1" y="366"/>
                    </a:lnTo>
                    <a:lnTo>
                      <a:pt x="1" y="366"/>
                    </a:lnTo>
                    <a:lnTo>
                      <a:pt x="2" y="365"/>
                    </a:lnTo>
                    <a:lnTo>
                      <a:pt x="2" y="364"/>
                    </a:lnTo>
                    <a:lnTo>
                      <a:pt x="2" y="364"/>
                    </a:lnTo>
                    <a:lnTo>
                      <a:pt x="2" y="363"/>
                    </a:lnTo>
                    <a:lnTo>
                      <a:pt x="2" y="363"/>
                    </a:lnTo>
                    <a:lnTo>
                      <a:pt x="2" y="362"/>
                    </a:lnTo>
                    <a:lnTo>
                      <a:pt x="2" y="362"/>
                    </a:lnTo>
                    <a:lnTo>
                      <a:pt x="2" y="361"/>
                    </a:lnTo>
                    <a:lnTo>
                      <a:pt x="2" y="361"/>
                    </a:lnTo>
                    <a:lnTo>
                      <a:pt x="2" y="360"/>
                    </a:lnTo>
                    <a:lnTo>
                      <a:pt x="2" y="360"/>
                    </a:lnTo>
                    <a:lnTo>
                      <a:pt x="2" y="358"/>
                    </a:lnTo>
                    <a:lnTo>
                      <a:pt x="2" y="357"/>
                    </a:lnTo>
                    <a:lnTo>
                      <a:pt x="2" y="357"/>
                    </a:lnTo>
                    <a:lnTo>
                      <a:pt x="3" y="356"/>
                    </a:lnTo>
                    <a:lnTo>
                      <a:pt x="3" y="355"/>
                    </a:lnTo>
                    <a:lnTo>
                      <a:pt x="3" y="354"/>
                    </a:lnTo>
                    <a:lnTo>
                      <a:pt x="3" y="353"/>
                    </a:lnTo>
                    <a:lnTo>
                      <a:pt x="3" y="352"/>
                    </a:lnTo>
                    <a:lnTo>
                      <a:pt x="3" y="350"/>
                    </a:lnTo>
                    <a:lnTo>
                      <a:pt x="3" y="350"/>
                    </a:lnTo>
                    <a:lnTo>
                      <a:pt x="3" y="348"/>
                    </a:lnTo>
                    <a:lnTo>
                      <a:pt x="3" y="347"/>
                    </a:lnTo>
                    <a:lnTo>
                      <a:pt x="3" y="345"/>
                    </a:lnTo>
                    <a:lnTo>
                      <a:pt x="4" y="344"/>
                    </a:lnTo>
                    <a:lnTo>
                      <a:pt x="4" y="342"/>
                    </a:lnTo>
                    <a:lnTo>
                      <a:pt x="4" y="340"/>
                    </a:lnTo>
                    <a:lnTo>
                      <a:pt x="4" y="338"/>
                    </a:lnTo>
                    <a:lnTo>
                      <a:pt x="4" y="337"/>
                    </a:lnTo>
                    <a:lnTo>
                      <a:pt x="4" y="335"/>
                    </a:lnTo>
                    <a:lnTo>
                      <a:pt x="4" y="334"/>
                    </a:lnTo>
                    <a:lnTo>
                      <a:pt x="4" y="331"/>
                    </a:lnTo>
                    <a:lnTo>
                      <a:pt x="4" y="330"/>
                    </a:lnTo>
                    <a:lnTo>
                      <a:pt x="4" y="327"/>
                    </a:lnTo>
                    <a:lnTo>
                      <a:pt x="4" y="326"/>
                    </a:lnTo>
                    <a:lnTo>
                      <a:pt x="4" y="322"/>
                    </a:lnTo>
                    <a:lnTo>
                      <a:pt x="4" y="321"/>
                    </a:lnTo>
                    <a:lnTo>
                      <a:pt x="4" y="317"/>
                    </a:lnTo>
                    <a:lnTo>
                      <a:pt x="5" y="316"/>
                    </a:lnTo>
                    <a:lnTo>
                      <a:pt x="5" y="311"/>
                    </a:lnTo>
                    <a:lnTo>
                      <a:pt x="5" y="310"/>
                    </a:lnTo>
                    <a:lnTo>
                      <a:pt x="5" y="304"/>
                    </a:lnTo>
                    <a:lnTo>
                      <a:pt x="5" y="303"/>
                    </a:lnTo>
                    <a:lnTo>
                      <a:pt x="5" y="297"/>
                    </a:lnTo>
                    <a:lnTo>
                      <a:pt x="5" y="295"/>
                    </a:lnTo>
                    <a:lnTo>
                      <a:pt x="5" y="289"/>
                    </a:lnTo>
                    <a:lnTo>
                      <a:pt x="5" y="287"/>
                    </a:lnTo>
                    <a:lnTo>
                      <a:pt x="5" y="280"/>
                    </a:lnTo>
                    <a:lnTo>
                      <a:pt x="5" y="278"/>
                    </a:lnTo>
                    <a:lnTo>
                      <a:pt x="5" y="272"/>
                    </a:lnTo>
                    <a:lnTo>
                      <a:pt x="5" y="269"/>
                    </a:lnTo>
                    <a:lnTo>
                      <a:pt x="5" y="261"/>
                    </a:lnTo>
                    <a:lnTo>
                      <a:pt x="6" y="259"/>
                    </a:lnTo>
                    <a:lnTo>
                      <a:pt x="6" y="250"/>
                    </a:lnTo>
                    <a:lnTo>
                      <a:pt x="6" y="247"/>
                    </a:lnTo>
                    <a:lnTo>
                      <a:pt x="6" y="238"/>
                    </a:lnTo>
                    <a:lnTo>
                      <a:pt x="6" y="235"/>
                    </a:lnTo>
                    <a:lnTo>
                      <a:pt x="6" y="225"/>
                    </a:lnTo>
                    <a:lnTo>
                      <a:pt x="6" y="222"/>
                    </a:lnTo>
                    <a:lnTo>
                      <a:pt x="6" y="211"/>
                    </a:lnTo>
                    <a:lnTo>
                      <a:pt x="6" y="207"/>
                    </a:lnTo>
                    <a:lnTo>
                      <a:pt x="6" y="196"/>
                    </a:lnTo>
                    <a:lnTo>
                      <a:pt x="6" y="192"/>
                    </a:lnTo>
                    <a:lnTo>
                      <a:pt x="6" y="180"/>
                    </a:lnTo>
                    <a:lnTo>
                      <a:pt x="7" y="175"/>
                    </a:lnTo>
                    <a:lnTo>
                      <a:pt x="7" y="161"/>
                    </a:lnTo>
                    <a:lnTo>
                      <a:pt x="7" y="157"/>
                    </a:lnTo>
                    <a:lnTo>
                      <a:pt x="7" y="143"/>
                    </a:lnTo>
                    <a:lnTo>
                      <a:pt x="7" y="138"/>
                    </a:lnTo>
                    <a:lnTo>
                      <a:pt x="7" y="122"/>
                    </a:lnTo>
                    <a:lnTo>
                      <a:pt x="7" y="117"/>
                    </a:lnTo>
                    <a:lnTo>
                      <a:pt x="7" y="101"/>
                    </a:lnTo>
                    <a:lnTo>
                      <a:pt x="7" y="95"/>
                    </a:lnTo>
                    <a:lnTo>
                      <a:pt x="7" y="78"/>
                    </a:lnTo>
                    <a:lnTo>
                      <a:pt x="7" y="72"/>
                    </a:lnTo>
                    <a:lnTo>
                      <a:pt x="7" y="54"/>
                    </a:lnTo>
                    <a:lnTo>
                      <a:pt x="7" y="47"/>
                    </a:lnTo>
                    <a:lnTo>
                      <a:pt x="7" y="28"/>
                    </a:lnTo>
                    <a:lnTo>
                      <a:pt x="8" y="21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20" name="Freeform 159"/>
              <p:cNvSpPr>
                <a:spLocks/>
              </p:cNvSpPr>
              <p:nvPr/>
            </p:nvSpPr>
            <p:spPr bwMode="auto">
              <a:xfrm>
                <a:off x="1935" y="2703"/>
                <a:ext cx="6" cy="1001"/>
              </a:xfrm>
              <a:custGeom>
                <a:avLst/>
                <a:gdLst>
                  <a:gd name="T0" fmla="*/ 0 w 6"/>
                  <a:gd name="T1" fmla="*/ 994 h 1001"/>
                  <a:gd name="T2" fmla="*/ 0 w 6"/>
                  <a:gd name="T3" fmla="*/ 965 h 1001"/>
                  <a:gd name="T4" fmla="*/ 0 w 6"/>
                  <a:gd name="T5" fmla="*/ 934 h 1001"/>
                  <a:gd name="T6" fmla="*/ 0 w 6"/>
                  <a:gd name="T7" fmla="*/ 902 h 1001"/>
                  <a:gd name="T8" fmla="*/ 0 w 6"/>
                  <a:gd name="T9" fmla="*/ 869 h 1001"/>
                  <a:gd name="T10" fmla="*/ 0 w 6"/>
                  <a:gd name="T11" fmla="*/ 834 h 1001"/>
                  <a:gd name="T12" fmla="*/ 1 w 6"/>
                  <a:gd name="T13" fmla="*/ 799 h 1001"/>
                  <a:gd name="T14" fmla="*/ 1 w 6"/>
                  <a:gd name="T15" fmla="*/ 762 h 1001"/>
                  <a:gd name="T16" fmla="*/ 1 w 6"/>
                  <a:gd name="T17" fmla="*/ 725 h 1001"/>
                  <a:gd name="T18" fmla="*/ 1 w 6"/>
                  <a:gd name="T19" fmla="*/ 686 h 1001"/>
                  <a:gd name="T20" fmla="*/ 1 w 6"/>
                  <a:gd name="T21" fmla="*/ 646 h 1001"/>
                  <a:gd name="T22" fmla="*/ 2 w 6"/>
                  <a:gd name="T23" fmla="*/ 606 h 1001"/>
                  <a:gd name="T24" fmla="*/ 2 w 6"/>
                  <a:gd name="T25" fmla="*/ 567 h 1001"/>
                  <a:gd name="T26" fmla="*/ 2 w 6"/>
                  <a:gd name="T27" fmla="*/ 525 h 1001"/>
                  <a:gd name="T28" fmla="*/ 2 w 6"/>
                  <a:gd name="T29" fmla="*/ 485 h 1001"/>
                  <a:gd name="T30" fmla="*/ 2 w 6"/>
                  <a:gd name="T31" fmla="*/ 445 h 1001"/>
                  <a:gd name="T32" fmla="*/ 2 w 6"/>
                  <a:gd name="T33" fmla="*/ 405 h 1001"/>
                  <a:gd name="T34" fmla="*/ 2 w 6"/>
                  <a:gd name="T35" fmla="*/ 366 h 1001"/>
                  <a:gd name="T36" fmla="*/ 3 w 6"/>
                  <a:gd name="T37" fmla="*/ 327 h 1001"/>
                  <a:gd name="T38" fmla="*/ 3 w 6"/>
                  <a:gd name="T39" fmla="*/ 290 h 1001"/>
                  <a:gd name="T40" fmla="*/ 3 w 6"/>
                  <a:gd name="T41" fmla="*/ 255 h 1001"/>
                  <a:gd name="T42" fmla="*/ 3 w 6"/>
                  <a:gd name="T43" fmla="*/ 221 h 1001"/>
                  <a:gd name="T44" fmla="*/ 3 w 6"/>
                  <a:gd name="T45" fmla="*/ 189 h 1001"/>
                  <a:gd name="T46" fmla="*/ 3 w 6"/>
                  <a:gd name="T47" fmla="*/ 158 h 1001"/>
                  <a:gd name="T48" fmla="*/ 3 w 6"/>
                  <a:gd name="T49" fmla="*/ 130 h 1001"/>
                  <a:gd name="T50" fmla="*/ 4 w 6"/>
                  <a:gd name="T51" fmla="*/ 104 h 1001"/>
                  <a:gd name="T52" fmla="*/ 4 w 6"/>
                  <a:gd name="T53" fmla="*/ 81 h 1001"/>
                  <a:gd name="T54" fmla="*/ 4 w 6"/>
                  <a:gd name="T55" fmla="*/ 60 h 1001"/>
                  <a:gd name="T56" fmla="*/ 4 w 6"/>
                  <a:gd name="T57" fmla="*/ 42 h 1001"/>
                  <a:gd name="T58" fmla="*/ 4 w 6"/>
                  <a:gd name="T59" fmla="*/ 27 h 1001"/>
                  <a:gd name="T60" fmla="*/ 4 w 6"/>
                  <a:gd name="T61" fmla="*/ 16 h 1001"/>
                  <a:gd name="T62" fmla="*/ 4 w 6"/>
                  <a:gd name="T63" fmla="*/ 7 h 1001"/>
                  <a:gd name="T64" fmla="*/ 4 w 6"/>
                  <a:gd name="T65" fmla="*/ 2 h 1001"/>
                  <a:gd name="T66" fmla="*/ 5 w 6"/>
                  <a:gd name="T67" fmla="*/ 0 h 1001"/>
                  <a:gd name="T68" fmla="*/ 5 w 6"/>
                  <a:gd name="T69" fmla="*/ 0 h 1001"/>
                  <a:gd name="T70" fmla="*/ 5 w 6"/>
                  <a:gd name="T71" fmla="*/ 1 h 1001"/>
                  <a:gd name="T72" fmla="*/ 5 w 6"/>
                  <a:gd name="T73" fmla="*/ 1 h 1001"/>
                  <a:gd name="T74" fmla="*/ 5 w 6"/>
                  <a:gd name="T75" fmla="*/ 6 h 1001"/>
                  <a:gd name="T76" fmla="*/ 5 w 6"/>
                  <a:gd name="T77" fmla="*/ 6 h 1001"/>
                  <a:gd name="T78" fmla="*/ 5 w 6"/>
                  <a:gd name="T79" fmla="*/ 14 h 1001"/>
                  <a:gd name="T80" fmla="*/ 5 w 6"/>
                  <a:gd name="T81" fmla="*/ 14 h 1001"/>
                  <a:gd name="T82" fmla="*/ 5 w 6"/>
                  <a:gd name="T83" fmla="*/ 24 h 1001"/>
                  <a:gd name="T84" fmla="*/ 5 w 6"/>
                  <a:gd name="T85" fmla="*/ 24 h 1001"/>
                  <a:gd name="T86" fmla="*/ 6 w 6"/>
                  <a:gd name="T87" fmla="*/ 38 h 1001"/>
                  <a:gd name="T88" fmla="*/ 6 w 6"/>
                  <a:gd name="T89" fmla="*/ 38 h 1001"/>
                  <a:gd name="T90" fmla="*/ 6 w 6"/>
                  <a:gd name="T91" fmla="*/ 55 h 1001"/>
                  <a:gd name="T92" fmla="*/ 6 w 6"/>
                  <a:gd name="T93" fmla="*/ 55 h 1001"/>
                  <a:gd name="T94" fmla="*/ 6 w 6"/>
                  <a:gd name="T95" fmla="*/ 74 h 1001"/>
                  <a:gd name="T96" fmla="*/ 6 w 6"/>
                  <a:gd name="T97" fmla="*/ 74 h 10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001">
                    <a:moveTo>
                      <a:pt x="0" y="1001"/>
                    </a:moveTo>
                    <a:lnTo>
                      <a:pt x="0" y="994"/>
                    </a:lnTo>
                    <a:lnTo>
                      <a:pt x="0" y="973"/>
                    </a:lnTo>
                    <a:lnTo>
                      <a:pt x="0" y="965"/>
                    </a:lnTo>
                    <a:lnTo>
                      <a:pt x="0" y="942"/>
                    </a:lnTo>
                    <a:lnTo>
                      <a:pt x="0" y="934"/>
                    </a:lnTo>
                    <a:lnTo>
                      <a:pt x="0" y="910"/>
                    </a:lnTo>
                    <a:lnTo>
                      <a:pt x="0" y="902"/>
                    </a:lnTo>
                    <a:lnTo>
                      <a:pt x="0" y="878"/>
                    </a:lnTo>
                    <a:lnTo>
                      <a:pt x="0" y="869"/>
                    </a:lnTo>
                    <a:lnTo>
                      <a:pt x="0" y="843"/>
                    </a:lnTo>
                    <a:lnTo>
                      <a:pt x="0" y="834"/>
                    </a:lnTo>
                    <a:lnTo>
                      <a:pt x="0" y="808"/>
                    </a:lnTo>
                    <a:lnTo>
                      <a:pt x="1" y="799"/>
                    </a:lnTo>
                    <a:lnTo>
                      <a:pt x="1" y="772"/>
                    </a:lnTo>
                    <a:lnTo>
                      <a:pt x="1" y="762"/>
                    </a:lnTo>
                    <a:lnTo>
                      <a:pt x="1" y="734"/>
                    </a:lnTo>
                    <a:lnTo>
                      <a:pt x="1" y="725"/>
                    </a:lnTo>
                    <a:lnTo>
                      <a:pt x="1" y="696"/>
                    </a:lnTo>
                    <a:lnTo>
                      <a:pt x="1" y="686"/>
                    </a:lnTo>
                    <a:lnTo>
                      <a:pt x="1" y="656"/>
                    </a:lnTo>
                    <a:lnTo>
                      <a:pt x="1" y="646"/>
                    </a:lnTo>
                    <a:lnTo>
                      <a:pt x="1" y="616"/>
                    </a:lnTo>
                    <a:lnTo>
                      <a:pt x="2" y="606"/>
                    </a:lnTo>
                    <a:lnTo>
                      <a:pt x="2" y="577"/>
                    </a:lnTo>
                    <a:lnTo>
                      <a:pt x="2" y="567"/>
                    </a:lnTo>
                    <a:lnTo>
                      <a:pt x="2" y="536"/>
                    </a:lnTo>
                    <a:lnTo>
                      <a:pt x="2" y="525"/>
                    </a:lnTo>
                    <a:lnTo>
                      <a:pt x="2" y="495"/>
                    </a:lnTo>
                    <a:lnTo>
                      <a:pt x="2" y="485"/>
                    </a:lnTo>
                    <a:lnTo>
                      <a:pt x="2" y="455"/>
                    </a:lnTo>
                    <a:lnTo>
                      <a:pt x="2" y="445"/>
                    </a:lnTo>
                    <a:lnTo>
                      <a:pt x="2" y="415"/>
                    </a:lnTo>
                    <a:lnTo>
                      <a:pt x="2" y="405"/>
                    </a:lnTo>
                    <a:lnTo>
                      <a:pt x="2" y="376"/>
                    </a:lnTo>
                    <a:lnTo>
                      <a:pt x="2" y="366"/>
                    </a:lnTo>
                    <a:lnTo>
                      <a:pt x="2" y="337"/>
                    </a:lnTo>
                    <a:lnTo>
                      <a:pt x="3" y="327"/>
                    </a:lnTo>
                    <a:lnTo>
                      <a:pt x="3" y="299"/>
                    </a:lnTo>
                    <a:lnTo>
                      <a:pt x="3" y="290"/>
                    </a:lnTo>
                    <a:lnTo>
                      <a:pt x="3" y="264"/>
                    </a:lnTo>
                    <a:lnTo>
                      <a:pt x="3" y="255"/>
                    </a:lnTo>
                    <a:lnTo>
                      <a:pt x="3" y="229"/>
                    </a:lnTo>
                    <a:lnTo>
                      <a:pt x="3" y="221"/>
                    </a:lnTo>
                    <a:lnTo>
                      <a:pt x="3" y="196"/>
                    </a:lnTo>
                    <a:lnTo>
                      <a:pt x="3" y="189"/>
                    </a:lnTo>
                    <a:lnTo>
                      <a:pt x="3" y="165"/>
                    </a:lnTo>
                    <a:lnTo>
                      <a:pt x="3" y="158"/>
                    </a:lnTo>
                    <a:lnTo>
                      <a:pt x="3" y="137"/>
                    </a:lnTo>
                    <a:lnTo>
                      <a:pt x="3" y="130"/>
                    </a:lnTo>
                    <a:lnTo>
                      <a:pt x="3" y="110"/>
                    </a:lnTo>
                    <a:lnTo>
                      <a:pt x="4" y="104"/>
                    </a:lnTo>
                    <a:lnTo>
                      <a:pt x="4" y="86"/>
                    </a:lnTo>
                    <a:lnTo>
                      <a:pt x="4" y="81"/>
                    </a:lnTo>
                    <a:lnTo>
                      <a:pt x="4" y="65"/>
                    </a:lnTo>
                    <a:lnTo>
                      <a:pt x="4" y="60"/>
                    </a:lnTo>
                    <a:lnTo>
                      <a:pt x="4" y="46"/>
                    </a:lnTo>
                    <a:lnTo>
                      <a:pt x="4" y="42"/>
                    </a:lnTo>
                    <a:lnTo>
                      <a:pt x="4" y="30"/>
                    </a:lnTo>
                    <a:lnTo>
                      <a:pt x="4" y="27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11"/>
                    </a:lnTo>
                    <a:lnTo>
                      <a:pt x="5" y="6"/>
                    </a:lnTo>
                    <a:lnTo>
                      <a:pt x="5" y="11"/>
                    </a:lnTo>
                    <a:lnTo>
                      <a:pt x="5" y="14"/>
                    </a:lnTo>
                    <a:lnTo>
                      <a:pt x="5" y="21"/>
                    </a:lnTo>
                    <a:lnTo>
                      <a:pt x="5" y="14"/>
                    </a:lnTo>
                    <a:lnTo>
                      <a:pt x="5" y="21"/>
                    </a:lnTo>
                    <a:lnTo>
                      <a:pt x="5" y="24"/>
                    </a:lnTo>
                    <a:lnTo>
                      <a:pt x="5" y="34"/>
                    </a:lnTo>
                    <a:lnTo>
                      <a:pt x="5" y="24"/>
                    </a:lnTo>
                    <a:lnTo>
                      <a:pt x="5" y="34"/>
                    </a:lnTo>
                    <a:lnTo>
                      <a:pt x="6" y="38"/>
                    </a:lnTo>
                    <a:lnTo>
                      <a:pt x="6" y="50"/>
                    </a:lnTo>
                    <a:lnTo>
                      <a:pt x="6" y="38"/>
                    </a:lnTo>
                    <a:lnTo>
                      <a:pt x="6" y="50"/>
                    </a:lnTo>
                    <a:lnTo>
                      <a:pt x="6" y="55"/>
                    </a:lnTo>
                    <a:lnTo>
                      <a:pt x="6" y="69"/>
                    </a:lnTo>
                    <a:lnTo>
                      <a:pt x="6" y="55"/>
                    </a:lnTo>
                    <a:lnTo>
                      <a:pt x="6" y="69"/>
                    </a:lnTo>
                    <a:lnTo>
                      <a:pt x="6" y="74"/>
                    </a:lnTo>
                    <a:lnTo>
                      <a:pt x="6" y="90"/>
                    </a:lnTo>
                    <a:lnTo>
                      <a:pt x="6" y="74"/>
                    </a:lnTo>
                    <a:lnTo>
                      <a:pt x="6" y="9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21" name="Freeform 160"/>
              <p:cNvSpPr>
                <a:spLocks/>
              </p:cNvSpPr>
              <p:nvPr/>
            </p:nvSpPr>
            <p:spPr bwMode="auto">
              <a:xfrm>
                <a:off x="1941" y="2793"/>
                <a:ext cx="4" cy="812"/>
              </a:xfrm>
              <a:custGeom>
                <a:avLst/>
                <a:gdLst>
                  <a:gd name="T0" fmla="*/ 0 w 4"/>
                  <a:gd name="T1" fmla="*/ 6 h 812"/>
                  <a:gd name="T2" fmla="*/ 0 w 4"/>
                  <a:gd name="T3" fmla="*/ 6 h 812"/>
                  <a:gd name="T4" fmla="*/ 0 w 4"/>
                  <a:gd name="T5" fmla="*/ 31 h 812"/>
                  <a:gd name="T6" fmla="*/ 0 w 4"/>
                  <a:gd name="T7" fmla="*/ 31 h 812"/>
                  <a:gd name="T8" fmla="*/ 0 w 4"/>
                  <a:gd name="T9" fmla="*/ 57 h 812"/>
                  <a:gd name="T10" fmla="*/ 0 w 4"/>
                  <a:gd name="T11" fmla="*/ 57 h 812"/>
                  <a:gd name="T12" fmla="*/ 0 w 4"/>
                  <a:gd name="T13" fmla="*/ 86 h 812"/>
                  <a:gd name="T14" fmla="*/ 0 w 4"/>
                  <a:gd name="T15" fmla="*/ 86 h 812"/>
                  <a:gd name="T16" fmla="*/ 1 w 4"/>
                  <a:gd name="T17" fmla="*/ 116 h 812"/>
                  <a:gd name="T18" fmla="*/ 1 w 4"/>
                  <a:gd name="T19" fmla="*/ 116 h 812"/>
                  <a:gd name="T20" fmla="*/ 1 w 4"/>
                  <a:gd name="T21" fmla="*/ 148 h 812"/>
                  <a:gd name="T22" fmla="*/ 1 w 4"/>
                  <a:gd name="T23" fmla="*/ 148 h 812"/>
                  <a:gd name="T24" fmla="*/ 1 w 4"/>
                  <a:gd name="T25" fmla="*/ 182 h 812"/>
                  <a:gd name="T26" fmla="*/ 1 w 4"/>
                  <a:gd name="T27" fmla="*/ 182 h 812"/>
                  <a:gd name="T28" fmla="*/ 1 w 4"/>
                  <a:gd name="T29" fmla="*/ 216 h 812"/>
                  <a:gd name="T30" fmla="*/ 1 w 4"/>
                  <a:gd name="T31" fmla="*/ 216 h 812"/>
                  <a:gd name="T32" fmla="*/ 1 w 4"/>
                  <a:gd name="T33" fmla="*/ 253 h 812"/>
                  <a:gd name="T34" fmla="*/ 1 w 4"/>
                  <a:gd name="T35" fmla="*/ 253 h 812"/>
                  <a:gd name="T36" fmla="*/ 1 w 4"/>
                  <a:gd name="T37" fmla="*/ 290 h 812"/>
                  <a:gd name="T38" fmla="*/ 1 w 4"/>
                  <a:gd name="T39" fmla="*/ 290 h 812"/>
                  <a:gd name="T40" fmla="*/ 1 w 4"/>
                  <a:gd name="T41" fmla="*/ 327 h 812"/>
                  <a:gd name="T42" fmla="*/ 1 w 4"/>
                  <a:gd name="T43" fmla="*/ 327 h 812"/>
                  <a:gd name="T44" fmla="*/ 2 w 4"/>
                  <a:gd name="T45" fmla="*/ 366 h 812"/>
                  <a:gd name="T46" fmla="*/ 2 w 4"/>
                  <a:gd name="T47" fmla="*/ 366 h 812"/>
                  <a:gd name="T48" fmla="*/ 2 w 4"/>
                  <a:gd name="T49" fmla="*/ 403 h 812"/>
                  <a:gd name="T50" fmla="*/ 2 w 4"/>
                  <a:gd name="T51" fmla="*/ 403 h 812"/>
                  <a:gd name="T52" fmla="*/ 2 w 4"/>
                  <a:gd name="T53" fmla="*/ 441 h 812"/>
                  <a:gd name="T54" fmla="*/ 2 w 4"/>
                  <a:gd name="T55" fmla="*/ 441 h 812"/>
                  <a:gd name="T56" fmla="*/ 2 w 4"/>
                  <a:gd name="T57" fmla="*/ 479 h 812"/>
                  <a:gd name="T58" fmla="*/ 2 w 4"/>
                  <a:gd name="T59" fmla="*/ 479 h 812"/>
                  <a:gd name="T60" fmla="*/ 2 w 4"/>
                  <a:gd name="T61" fmla="*/ 516 h 812"/>
                  <a:gd name="T62" fmla="*/ 2 w 4"/>
                  <a:gd name="T63" fmla="*/ 516 h 812"/>
                  <a:gd name="T64" fmla="*/ 3 w 4"/>
                  <a:gd name="T65" fmla="*/ 554 h 812"/>
                  <a:gd name="T66" fmla="*/ 3 w 4"/>
                  <a:gd name="T67" fmla="*/ 554 h 812"/>
                  <a:gd name="T68" fmla="*/ 3 w 4"/>
                  <a:gd name="T69" fmla="*/ 591 h 812"/>
                  <a:gd name="T70" fmla="*/ 3 w 4"/>
                  <a:gd name="T71" fmla="*/ 591 h 812"/>
                  <a:gd name="T72" fmla="*/ 3 w 4"/>
                  <a:gd name="T73" fmla="*/ 626 h 812"/>
                  <a:gd name="T74" fmla="*/ 3 w 4"/>
                  <a:gd name="T75" fmla="*/ 626 h 812"/>
                  <a:gd name="T76" fmla="*/ 3 w 4"/>
                  <a:gd name="T77" fmla="*/ 660 h 812"/>
                  <a:gd name="T78" fmla="*/ 3 w 4"/>
                  <a:gd name="T79" fmla="*/ 660 h 812"/>
                  <a:gd name="T80" fmla="*/ 3 w 4"/>
                  <a:gd name="T81" fmla="*/ 695 h 812"/>
                  <a:gd name="T82" fmla="*/ 3 w 4"/>
                  <a:gd name="T83" fmla="*/ 695 h 812"/>
                  <a:gd name="T84" fmla="*/ 3 w 4"/>
                  <a:gd name="T85" fmla="*/ 727 h 812"/>
                  <a:gd name="T86" fmla="*/ 3 w 4"/>
                  <a:gd name="T87" fmla="*/ 727 h 812"/>
                  <a:gd name="T88" fmla="*/ 3 w 4"/>
                  <a:gd name="T89" fmla="*/ 760 h 812"/>
                  <a:gd name="T90" fmla="*/ 3 w 4"/>
                  <a:gd name="T91" fmla="*/ 760 h 812"/>
                  <a:gd name="T92" fmla="*/ 4 w 4"/>
                  <a:gd name="T93" fmla="*/ 790 h 812"/>
                  <a:gd name="T94" fmla="*/ 4 w 4"/>
                  <a:gd name="T95" fmla="*/ 790 h 8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812">
                    <a:moveTo>
                      <a:pt x="0" y="0"/>
                    </a:moveTo>
                    <a:lnTo>
                      <a:pt x="0" y="6"/>
                    </a:lnTo>
                    <a:lnTo>
                      <a:pt x="0" y="24"/>
                    </a:lnTo>
                    <a:lnTo>
                      <a:pt x="0" y="6"/>
                    </a:lnTo>
                    <a:lnTo>
                      <a:pt x="0" y="24"/>
                    </a:lnTo>
                    <a:lnTo>
                      <a:pt x="0" y="31"/>
                    </a:lnTo>
                    <a:lnTo>
                      <a:pt x="0" y="50"/>
                    </a:lnTo>
                    <a:lnTo>
                      <a:pt x="0" y="31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0" y="79"/>
                    </a:lnTo>
                    <a:lnTo>
                      <a:pt x="0" y="57"/>
                    </a:lnTo>
                    <a:lnTo>
                      <a:pt x="0" y="79"/>
                    </a:lnTo>
                    <a:lnTo>
                      <a:pt x="0" y="86"/>
                    </a:lnTo>
                    <a:lnTo>
                      <a:pt x="0" y="109"/>
                    </a:lnTo>
                    <a:lnTo>
                      <a:pt x="0" y="86"/>
                    </a:lnTo>
                    <a:lnTo>
                      <a:pt x="0" y="109"/>
                    </a:lnTo>
                    <a:lnTo>
                      <a:pt x="1" y="116"/>
                    </a:lnTo>
                    <a:lnTo>
                      <a:pt x="1" y="141"/>
                    </a:lnTo>
                    <a:lnTo>
                      <a:pt x="1" y="116"/>
                    </a:lnTo>
                    <a:lnTo>
                      <a:pt x="1" y="141"/>
                    </a:lnTo>
                    <a:lnTo>
                      <a:pt x="1" y="148"/>
                    </a:lnTo>
                    <a:lnTo>
                      <a:pt x="1" y="174"/>
                    </a:lnTo>
                    <a:lnTo>
                      <a:pt x="1" y="148"/>
                    </a:lnTo>
                    <a:lnTo>
                      <a:pt x="1" y="174"/>
                    </a:lnTo>
                    <a:lnTo>
                      <a:pt x="1" y="182"/>
                    </a:lnTo>
                    <a:lnTo>
                      <a:pt x="1" y="208"/>
                    </a:lnTo>
                    <a:lnTo>
                      <a:pt x="1" y="182"/>
                    </a:lnTo>
                    <a:lnTo>
                      <a:pt x="1" y="208"/>
                    </a:lnTo>
                    <a:lnTo>
                      <a:pt x="1" y="216"/>
                    </a:lnTo>
                    <a:lnTo>
                      <a:pt x="1" y="244"/>
                    </a:lnTo>
                    <a:lnTo>
                      <a:pt x="1" y="216"/>
                    </a:lnTo>
                    <a:lnTo>
                      <a:pt x="1" y="244"/>
                    </a:lnTo>
                    <a:lnTo>
                      <a:pt x="1" y="253"/>
                    </a:lnTo>
                    <a:lnTo>
                      <a:pt x="1" y="281"/>
                    </a:lnTo>
                    <a:lnTo>
                      <a:pt x="1" y="253"/>
                    </a:lnTo>
                    <a:lnTo>
                      <a:pt x="1" y="281"/>
                    </a:lnTo>
                    <a:lnTo>
                      <a:pt x="1" y="290"/>
                    </a:lnTo>
                    <a:lnTo>
                      <a:pt x="1" y="318"/>
                    </a:lnTo>
                    <a:lnTo>
                      <a:pt x="1" y="290"/>
                    </a:lnTo>
                    <a:lnTo>
                      <a:pt x="1" y="318"/>
                    </a:lnTo>
                    <a:lnTo>
                      <a:pt x="1" y="327"/>
                    </a:lnTo>
                    <a:lnTo>
                      <a:pt x="1" y="356"/>
                    </a:lnTo>
                    <a:lnTo>
                      <a:pt x="1" y="327"/>
                    </a:lnTo>
                    <a:lnTo>
                      <a:pt x="1" y="356"/>
                    </a:lnTo>
                    <a:lnTo>
                      <a:pt x="2" y="366"/>
                    </a:lnTo>
                    <a:lnTo>
                      <a:pt x="2" y="394"/>
                    </a:lnTo>
                    <a:lnTo>
                      <a:pt x="2" y="366"/>
                    </a:lnTo>
                    <a:lnTo>
                      <a:pt x="2" y="394"/>
                    </a:lnTo>
                    <a:lnTo>
                      <a:pt x="2" y="403"/>
                    </a:lnTo>
                    <a:lnTo>
                      <a:pt x="2" y="431"/>
                    </a:lnTo>
                    <a:lnTo>
                      <a:pt x="2" y="403"/>
                    </a:lnTo>
                    <a:lnTo>
                      <a:pt x="2" y="431"/>
                    </a:lnTo>
                    <a:lnTo>
                      <a:pt x="2" y="441"/>
                    </a:lnTo>
                    <a:lnTo>
                      <a:pt x="2" y="470"/>
                    </a:lnTo>
                    <a:lnTo>
                      <a:pt x="2" y="441"/>
                    </a:lnTo>
                    <a:lnTo>
                      <a:pt x="2" y="470"/>
                    </a:lnTo>
                    <a:lnTo>
                      <a:pt x="2" y="479"/>
                    </a:lnTo>
                    <a:lnTo>
                      <a:pt x="2" y="507"/>
                    </a:lnTo>
                    <a:lnTo>
                      <a:pt x="2" y="479"/>
                    </a:lnTo>
                    <a:lnTo>
                      <a:pt x="2" y="507"/>
                    </a:lnTo>
                    <a:lnTo>
                      <a:pt x="2" y="516"/>
                    </a:lnTo>
                    <a:lnTo>
                      <a:pt x="2" y="545"/>
                    </a:lnTo>
                    <a:lnTo>
                      <a:pt x="2" y="516"/>
                    </a:lnTo>
                    <a:lnTo>
                      <a:pt x="2" y="545"/>
                    </a:lnTo>
                    <a:lnTo>
                      <a:pt x="3" y="554"/>
                    </a:lnTo>
                    <a:lnTo>
                      <a:pt x="3" y="581"/>
                    </a:lnTo>
                    <a:lnTo>
                      <a:pt x="3" y="554"/>
                    </a:lnTo>
                    <a:lnTo>
                      <a:pt x="3" y="581"/>
                    </a:lnTo>
                    <a:lnTo>
                      <a:pt x="3" y="591"/>
                    </a:lnTo>
                    <a:lnTo>
                      <a:pt x="3" y="617"/>
                    </a:lnTo>
                    <a:lnTo>
                      <a:pt x="3" y="591"/>
                    </a:lnTo>
                    <a:lnTo>
                      <a:pt x="3" y="617"/>
                    </a:lnTo>
                    <a:lnTo>
                      <a:pt x="3" y="626"/>
                    </a:lnTo>
                    <a:lnTo>
                      <a:pt x="3" y="652"/>
                    </a:lnTo>
                    <a:lnTo>
                      <a:pt x="3" y="626"/>
                    </a:lnTo>
                    <a:lnTo>
                      <a:pt x="3" y="652"/>
                    </a:lnTo>
                    <a:lnTo>
                      <a:pt x="3" y="660"/>
                    </a:lnTo>
                    <a:lnTo>
                      <a:pt x="3" y="686"/>
                    </a:lnTo>
                    <a:lnTo>
                      <a:pt x="3" y="660"/>
                    </a:lnTo>
                    <a:lnTo>
                      <a:pt x="3" y="686"/>
                    </a:lnTo>
                    <a:lnTo>
                      <a:pt x="3" y="695"/>
                    </a:lnTo>
                    <a:lnTo>
                      <a:pt x="3" y="719"/>
                    </a:lnTo>
                    <a:lnTo>
                      <a:pt x="3" y="695"/>
                    </a:lnTo>
                    <a:lnTo>
                      <a:pt x="3" y="719"/>
                    </a:lnTo>
                    <a:lnTo>
                      <a:pt x="3" y="727"/>
                    </a:lnTo>
                    <a:lnTo>
                      <a:pt x="3" y="751"/>
                    </a:lnTo>
                    <a:lnTo>
                      <a:pt x="3" y="727"/>
                    </a:lnTo>
                    <a:lnTo>
                      <a:pt x="3" y="751"/>
                    </a:lnTo>
                    <a:lnTo>
                      <a:pt x="3" y="760"/>
                    </a:lnTo>
                    <a:lnTo>
                      <a:pt x="3" y="783"/>
                    </a:lnTo>
                    <a:lnTo>
                      <a:pt x="3" y="760"/>
                    </a:lnTo>
                    <a:lnTo>
                      <a:pt x="3" y="783"/>
                    </a:lnTo>
                    <a:lnTo>
                      <a:pt x="4" y="790"/>
                    </a:lnTo>
                    <a:lnTo>
                      <a:pt x="4" y="812"/>
                    </a:lnTo>
                    <a:lnTo>
                      <a:pt x="4" y="790"/>
                    </a:lnTo>
                    <a:lnTo>
                      <a:pt x="4" y="81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22" name="Freeform 161"/>
              <p:cNvSpPr>
                <a:spLocks/>
              </p:cNvSpPr>
              <p:nvPr/>
            </p:nvSpPr>
            <p:spPr bwMode="auto">
              <a:xfrm>
                <a:off x="1945" y="3605"/>
                <a:ext cx="3" cy="381"/>
              </a:xfrm>
              <a:custGeom>
                <a:avLst/>
                <a:gdLst>
                  <a:gd name="T0" fmla="*/ 0 w 3"/>
                  <a:gd name="T1" fmla="*/ 7 h 381"/>
                  <a:gd name="T2" fmla="*/ 0 w 3"/>
                  <a:gd name="T3" fmla="*/ 7 h 381"/>
                  <a:gd name="T4" fmla="*/ 0 w 3"/>
                  <a:gd name="T5" fmla="*/ 36 h 381"/>
                  <a:gd name="T6" fmla="*/ 0 w 3"/>
                  <a:gd name="T7" fmla="*/ 36 h 381"/>
                  <a:gd name="T8" fmla="*/ 0 w 3"/>
                  <a:gd name="T9" fmla="*/ 63 h 381"/>
                  <a:gd name="T10" fmla="*/ 0 w 3"/>
                  <a:gd name="T11" fmla="*/ 63 h 381"/>
                  <a:gd name="T12" fmla="*/ 0 w 3"/>
                  <a:gd name="T13" fmla="*/ 88 h 381"/>
                  <a:gd name="T14" fmla="*/ 0 w 3"/>
                  <a:gd name="T15" fmla="*/ 88 h 381"/>
                  <a:gd name="T16" fmla="*/ 0 w 3"/>
                  <a:gd name="T17" fmla="*/ 113 h 381"/>
                  <a:gd name="T18" fmla="*/ 0 w 3"/>
                  <a:gd name="T19" fmla="*/ 113 h 381"/>
                  <a:gd name="T20" fmla="*/ 0 w 3"/>
                  <a:gd name="T21" fmla="*/ 137 h 381"/>
                  <a:gd name="T22" fmla="*/ 0 w 3"/>
                  <a:gd name="T23" fmla="*/ 137 h 381"/>
                  <a:gd name="T24" fmla="*/ 0 w 3"/>
                  <a:gd name="T25" fmla="*/ 159 h 381"/>
                  <a:gd name="T26" fmla="*/ 0 w 3"/>
                  <a:gd name="T27" fmla="*/ 159 h 381"/>
                  <a:gd name="T28" fmla="*/ 1 w 3"/>
                  <a:gd name="T29" fmla="*/ 179 h 381"/>
                  <a:gd name="T30" fmla="*/ 1 w 3"/>
                  <a:gd name="T31" fmla="*/ 179 h 381"/>
                  <a:gd name="T32" fmla="*/ 1 w 3"/>
                  <a:gd name="T33" fmla="*/ 198 h 381"/>
                  <a:gd name="T34" fmla="*/ 1 w 3"/>
                  <a:gd name="T35" fmla="*/ 198 h 381"/>
                  <a:gd name="T36" fmla="*/ 1 w 3"/>
                  <a:gd name="T37" fmla="*/ 217 h 381"/>
                  <a:gd name="T38" fmla="*/ 1 w 3"/>
                  <a:gd name="T39" fmla="*/ 217 h 381"/>
                  <a:gd name="T40" fmla="*/ 1 w 3"/>
                  <a:gd name="T41" fmla="*/ 234 h 381"/>
                  <a:gd name="T42" fmla="*/ 1 w 3"/>
                  <a:gd name="T43" fmla="*/ 234 h 381"/>
                  <a:gd name="T44" fmla="*/ 1 w 3"/>
                  <a:gd name="T45" fmla="*/ 251 h 381"/>
                  <a:gd name="T46" fmla="*/ 1 w 3"/>
                  <a:gd name="T47" fmla="*/ 251 h 381"/>
                  <a:gd name="T48" fmla="*/ 1 w 3"/>
                  <a:gd name="T49" fmla="*/ 266 h 381"/>
                  <a:gd name="T50" fmla="*/ 1 w 3"/>
                  <a:gd name="T51" fmla="*/ 266 h 381"/>
                  <a:gd name="T52" fmla="*/ 1 w 3"/>
                  <a:gd name="T53" fmla="*/ 280 h 381"/>
                  <a:gd name="T54" fmla="*/ 1 w 3"/>
                  <a:gd name="T55" fmla="*/ 280 h 381"/>
                  <a:gd name="T56" fmla="*/ 2 w 3"/>
                  <a:gd name="T57" fmla="*/ 293 h 381"/>
                  <a:gd name="T58" fmla="*/ 2 w 3"/>
                  <a:gd name="T59" fmla="*/ 293 h 381"/>
                  <a:gd name="T60" fmla="*/ 2 w 3"/>
                  <a:gd name="T61" fmla="*/ 306 h 381"/>
                  <a:gd name="T62" fmla="*/ 2 w 3"/>
                  <a:gd name="T63" fmla="*/ 306 h 381"/>
                  <a:gd name="T64" fmla="*/ 2 w 3"/>
                  <a:gd name="T65" fmla="*/ 317 h 381"/>
                  <a:gd name="T66" fmla="*/ 2 w 3"/>
                  <a:gd name="T67" fmla="*/ 317 h 381"/>
                  <a:gd name="T68" fmla="*/ 2 w 3"/>
                  <a:gd name="T69" fmla="*/ 328 h 381"/>
                  <a:gd name="T70" fmla="*/ 2 w 3"/>
                  <a:gd name="T71" fmla="*/ 328 h 381"/>
                  <a:gd name="T72" fmla="*/ 2 w 3"/>
                  <a:gd name="T73" fmla="*/ 338 h 381"/>
                  <a:gd name="T74" fmla="*/ 2 w 3"/>
                  <a:gd name="T75" fmla="*/ 338 h 381"/>
                  <a:gd name="T76" fmla="*/ 3 w 3"/>
                  <a:gd name="T77" fmla="*/ 347 h 381"/>
                  <a:gd name="T78" fmla="*/ 3 w 3"/>
                  <a:gd name="T79" fmla="*/ 347 h 381"/>
                  <a:gd name="T80" fmla="*/ 3 w 3"/>
                  <a:gd name="T81" fmla="*/ 355 h 381"/>
                  <a:gd name="T82" fmla="*/ 3 w 3"/>
                  <a:gd name="T83" fmla="*/ 355 h 381"/>
                  <a:gd name="T84" fmla="*/ 3 w 3"/>
                  <a:gd name="T85" fmla="*/ 363 h 381"/>
                  <a:gd name="T86" fmla="*/ 3 w 3"/>
                  <a:gd name="T87" fmla="*/ 363 h 381"/>
                  <a:gd name="T88" fmla="*/ 3 w 3"/>
                  <a:gd name="T89" fmla="*/ 371 h 381"/>
                  <a:gd name="T90" fmla="*/ 3 w 3"/>
                  <a:gd name="T91" fmla="*/ 371 h 381"/>
                  <a:gd name="T92" fmla="*/ 3 w 3"/>
                  <a:gd name="T93" fmla="*/ 377 h 381"/>
                  <a:gd name="T94" fmla="*/ 3 w 3"/>
                  <a:gd name="T95" fmla="*/ 377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" h="381">
                    <a:moveTo>
                      <a:pt x="0" y="0"/>
                    </a:moveTo>
                    <a:lnTo>
                      <a:pt x="0" y="7"/>
                    </a:lnTo>
                    <a:lnTo>
                      <a:pt x="0" y="29"/>
                    </a:lnTo>
                    <a:lnTo>
                      <a:pt x="0" y="7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0" y="56"/>
                    </a:lnTo>
                    <a:lnTo>
                      <a:pt x="0" y="36"/>
                    </a:lnTo>
                    <a:lnTo>
                      <a:pt x="0" y="56"/>
                    </a:lnTo>
                    <a:lnTo>
                      <a:pt x="0" y="63"/>
                    </a:lnTo>
                    <a:lnTo>
                      <a:pt x="0" y="82"/>
                    </a:lnTo>
                    <a:lnTo>
                      <a:pt x="0" y="63"/>
                    </a:lnTo>
                    <a:lnTo>
                      <a:pt x="0" y="82"/>
                    </a:lnTo>
                    <a:lnTo>
                      <a:pt x="0" y="88"/>
                    </a:lnTo>
                    <a:lnTo>
                      <a:pt x="0" y="107"/>
                    </a:lnTo>
                    <a:lnTo>
                      <a:pt x="0" y="88"/>
                    </a:lnTo>
                    <a:lnTo>
                      <a:pt x="0" y="107"/>
                    </a:lnTo>
                    <a:lnTo>
                      <a:pt x="0" y="113"/>
                    </a:lnTo>
                    <a:lnTo>
                      <a:pt x="0" y="131"/>
                    </a:lnTo>
                    <a:lnTo>
                      <a:pt x="0" y="113"/>
                    </a:lnTo>
                    <a:lnTo>
                      <a:pt x="0" y="131"/>
                    </a:lnTo>
                    <a:lnTo>
                      <a:pt x="0" y="137"/>
                    </a:lnTo>
                    <a:lnTo>
                      <a:pt x="0" y="153"/>
                    </a:lnTo>
                    <a:lnTo>
                      <a:pt x="0" y="137"/>
                    </a:lnTo>
                    <a:lnTo>
                      <a:pt x="0" y="153"/>
                    </a:lnTo>
                    <a:lnTo>
                      <a:pt x="0" y="159"/>
                    </a:lnTo>
                    <a:lnTo>
                      <a:pt x="0" y="174"/>
                    </a:lnTo>
                    <a:lnTo>
                      <a:pt x="0" y="159"/>
                    </a:lnTo>
                    <a:lnTo>
                      <a:pt x="0" y="174"/>
                    </a:lnTo>
                    <a:lnTo>
                      <a:pt x="1" y="179"/>
                    </a:lnTo>
                    <a:lnTo>
                      <a:pt x="1" y="194"/>
                    </a:lnTo>
                    <a:lnTo>
                      <a:pt x="1" y="179"/>
                    </a:lnTo>
                    <a:lnTo>
                      <a:pt x="1" y="194"/>
                    </a:lnTo>
                    <a:lnTo>
                      <a:pt x="1" y="198"/>
                    </a:lnTo>
                    <a:lnTo>
                      <a:pt x="1" y="212"/>
                    </a:lnTo>
                    <a:lnTo>
                      <a:pt x="1" y="198"/>
                    </a:lnTo>
                    <a:lnTo>
                      <a:pt x="1" y="212"/>
                    </a:lnTo>
                    <a:lnTo>
                      <a:pt x="1" y="217"/>
                    </a:lnTo>
                    <a:lnTo>
                      <a:pt x="1" y="230"/>
                    </a:lnTo>
                    <a:lnTo>
                      <a:pt x="1" y="217"/>
                    </a:lnTo>
                    <a:lnTo>
                      <a:pt x="1" y="230"/>
                    </a:lnTo>
                    <a:lnTo>
                      <a:pt x="1" y="234"/>
                    </a:lnTo>
                    <a:lnTo>
                      <a:pt x="1" y="247"/>
                    </a:lnTo>
                    <a:lnTo>
                      <a:pt x="1" y="234"/>
                    </a:lnTo>
                    <a:lnTo>
                      <a:pt x="1" y="247"/>
                    </a:lnTo>
                    <a:lnTo>
                      <a:pt x="1" y="251"/>
                    </a:lnTo>
                    <a:lnTo>
                      <a:pt x="1" y="262"/>
                    </a:lnTo>
                    <a:lnTo>
                      <a:pt x="1" y="251"/>
                    </a:lnTo>
                    <a:lnTo>
                      <a:pt x="1" y="262"/>
                    </a:lnTo>
                    <a:lnTo>
                      <a:pt x="1" y="266"/>
                    </a:lnTo>
                    <a:lnTo>
                      <a:pt x="1" y="277"/>
                    </a:lnTo>
                    <a:lnTo>
                      <a:pt x="1" y="266"/>
                    </a:lnTo>
                    <a:lnTo>
                      <a:pt x="1" y="277"/>
                    </a:lnTo>
                    <a:lnTo>
                      <a:pt x="1" y="280"/>
                    </a:lnTo>
                    <a:lnTo>
                      <a:pt x="1" y="290"/>
                    </a:lnTo>
                    <a:lnTo>
                      <a:pt x="1" y="280"/>
                    </a:lnTo>
                    <a:lnTo>
                      <a:pt x="1" y="290"/>
                    </a:lnTo>
                    <a:lnTo>
                      <a:pt x="2" y="293"/>
                    </a:lnTo>
                    <a:lnTo>
                      <a:pt x="2" y="303"/>
                    </a:lnTo>
                    <a:lnTo>
                      <a:pt x="2" y="293"/>
                    </a:lnTo>
                    <a:lnTo>
                      <a:pt x="2" y="303"/>
                    </a:lnTo>
                    <a:lnTo>
                      <a:pt x="2" y="306"/>
                    </a:lnTo>
                    <a:lnTo>
                      <a:pt x="2" y="314"/>
                    </a:lnTo>
                    <a:lnTo>
                      <a:pt x="2" y="306"/>
                    </a:lnTo>
                    <a:lnTo>
                      <a:pt x="2" y="314"/>
                    </a:lnTo>
                    <a:lnTo>
                      <a:pt x="2" y="317"/>
                    </a:lnTo>
                    <a:lnTo>
                      <a:pt x="2" y="325"/>
                    </a:lnTo>
                    <a:lnTo>
                      <a:pt x="2" y="317"/>
                    </a:lnTo>
                    <a:lnTo>
                      <a:pt x="2" y="325"/>
                    </a:lnTo>
                    <a:lnTo>
                      <a:pt x="2" y="328"/>
                    </a:lnTo>
                    <a:lnTo>
                      <a:pt x="2" y="335"/>
                    </a:lnTo>
                    <a:lnTo>
                      <a:pt x="2" y="328"/>
                    </a:lnTo>
                    <a:lnTo>
                      <a:pt x="2" y="335"/>
                    </a:lnTo>
                    <a:lnTo>
                      <a:pt x="2" y="338"/>
                    </a:lnTo>
                    <a:lnTo>
                      <a:pt x="2" y="345"/>
                    </a:lnTo>
                    <a:lnTo>
                      <a:pt x="2" y="338"/>
                    </a:lnTo>
                    <a:lnTo>
                      <a:pt x="2" y="345"/>
                    </a:lnTo>
                    <a:lnTo>
                      <a:pt x="3" y="347"/>
                    </a:lnTo>
                    <a:lnTo>
                      <a:pt x="3" y="353"/>
                    </a:lnTo>
                    <a:lnTo>
                      <a:pt x="3" y="347"/>
                    </a:lnTo>
                    <a:lnTo>
                      <a:pt x="3" y="353"/>
                    </a:lnTo>
                    <a:lnTo>
                      <a:pt x="3" y="355"/>
                    </a:lnTo>
                    <a:lnTo>
                      <a:pt x="3" y="361"/>
                    </a:lnTo>
                    <a:lnTo>
                      <a:pt x="3" y="355"/>
                    </a:lnTo>
                    <a:lnTo>
                      <a:pt x="3" y="361"/>
                    </a:lnTo>
                    <a:lnTo>
                      <a:pt x="3" y="363"/>
                    </a:lnTo>
                    <a:lnTo>
                      <a:pt x="3" y="368"/>
                    </a:lnTo>
                    <a:lnTo>
                      <a:pt x="3" y="363"/>
                    </a:lnTo>
                    <a:lnTo>
                      <a:pt x="3" y="368"/>
                    </a:lnTo>
                    <a:lnTo>
                      <a:pt x="3" y="371"/>
                    </a:lnTo>
                    <a:lnTo>
                      <a:pt x="3" y="375"/>
                    </a:lnTo>
                    <a:lnTo>
                      <a:pt x="3" y="371"/>
                    </a:lnTo>
                    <a:lnTo>
                      <a:pt x="3" y="375"/>
                    </a:lnTo>
                    <a:lnTo>
                      <a:pt x="3" y="377"/>
                    </a:lnTo>
                    <a:lnTo>
                      <a:pt x="3" y="381"/>
                    </a:lnTo>
                    <a:lnTo>
                      <a:pt x="3" y="377"/>
                    </a:lnTo>
                    <a:lnTo>
                      <a:pt x="3" y="38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23" name="Freeform 162"/>
              <p:cNvSpPr>
                <a:spLocks/>
              </p:cNvSpPr>
              <p:nvPr/>
            </p:nvSpPr>
            <p:spPr bwMode="auto">
              <a:xfrm>
                <a:off x="1948" y="3986"/>
                <a:ext cx="4" cy="67"/>
              </a:xfrm>
              <a:custGeom>
                <a:avLst/>
                <a:gdLst>
                  <a:gd name="T0" fmla="*/ 0 w 4"/>
                  <a:gd name="T1" fmla="*/ 2 h 67"/>
                  <a:gd name="T2" fmla="*/ 0 w 4"/>
                  <a:gd name="T3" fmla="*/ 2 h 67"/>
                  <a:gd name="T4" fmla="*/ 0 w 4"/>
                  <a:gd name="T5" fmla="*/ 8 h 67"/>
                  <a:gd name="T6" fmla="*/ 0 w 4"/>
                  <a:gd name="T7" fmla="*/ 8 h 67"/>
                  <a:gd name="T8" fmla="*/ 1 w 4"/>
                  <a:gd name="T9" fmla="*/ 13 h 67"/>
                  <a:gd name="T10" fmla="*/ 1 w 4"/>
                  <a:gd name="T11" fmla="*/ 13 h 67"/>
                  <a:gd name="T12" fmla="*/ 1 w 4"/>
                  <a:gd name="T13" fmla="*/ 18 h 67"/>
                  <a:gd name="T14" fmla="*/ 1 w 4"/>
                  <a:gd name="T15" fmla="*/ 18 h 67"/>
                  <a:gd name="T16" fmla="*/ 1 w 4"/>
                  <a:gd name="T17" fmla="*/ 22 h 67"/>
                  <a:gd name="T18" fmla="*/ 1 w 4"/>
                  <a:gd name="T19" fmla="*/ 22 h 67"/>
                  <a:gd name="T20" fmla="*/ 1 w 4"/>
                  <a:gd name="T21" fmla="*/ 26 h 67"/>
                  <a:gd name="T22" fmla="*/ 1 w 4"/>
                  <a:gd name="T23" fmla="*/ 26 h 67"/>
                  <a:gd name="T24" fmla="*/ 1 w 4"/>
                  <a:gd name="T25" fmla="*/ 30 h 67"/>
                  <a:gd name="T26" fmla="*/ 1 w 4"/>
                  <a:gd name="T27" fmla="*/ 30 h 67"/>
                  <a:gd name="T28" fmla="*/ 1 w 4"/>
                  <a:gd name="T29" fmla="*/ 35 h 67"/>
                  <a:gd name="T30" fmla="*/ 1 w 4"/>
                  <a:gd name="T31" fmla="*/ 35 h 67"/>
                  <a:gd name="T32" fmla="*/ 1 w 4"/>
                  <a:gd name="T33" fmla="*/ 38 h 67"/>
                  <a:gd name="T34" fmla="*/ 1 w 4"/>
                  <a:gd name="T35" fmla="*/ 38 h 67"/>
                  <a:gd name="T36" fmla="*/ 2 w 4"/>
                  <a:gd name="T37" fmla="*/ 41 h 67"/>
                  <a:gd name="T38" fmla="*/ 2 w 4"/>
                  <a:gd name="T39" fmla="*/ 41 h 67"/>
                  <a:gd name="T40" fmla="*/ 2 w 4"/>
                  <a:gd name="T41" fmla="*/ 43 h 67"/>
                  <a:gd name="T42" fmla="*/ 2 w 4"/>
                  <a:gd name="T43" fmla="*/ 43 h 67"/>
                  <a:gd name="T44" fmla="*/ 2 w 4"/>
                  <a:gd name="T45" fmla="*/ 46 h 67"/>
                  <a:gd name="T46" fmla="*/ 2 w 4"/>
                  <a:gd name="T47" fmla="*/ 46 h 67"/>
                  <a:gd name="T48" fmla="*/ 2 w 4"/>
                  <a:gd name="T49" fmla="*/ 49 h 67"/>
                  <a:gd name="T50" fmla="*/ 2 w 4"/>
                  <a:gd name="T51" fmla="*/ 49 h 67"/>
                  <a:gd name="T52" fmla="*/ 2 w 4"/>
                  <a:gd name="T53" fmla="*/ 51 h 67"/>
                  <a:gd name="T54" fmla="*/ 2 w 4"/>
                  <a:gd name="T55" fmla="*/ 51 h 67"/>
                  <a:gd name="T56" fmla="*/ 3 w 4"/>
                  <a:gd name="T57" fmla="*/ 52 h 67"/>
                  <a:gd name="T58" fmla="*/ 3 w 4"/>
                  <a:gd name="T59" fmla="*/ 52 h 67"/>
                  <a:gd name="T60" fmla="*/ 3 w 4"/>
                  <a:gd name="T61" fmla="*/ 55 h 67"/>
                  <a:gd name="T62" fmla="*/ 3 w 4"/>
                  <a:gd name="T63" fmla="*/ 55 h 67"/>
                  <a:gd name="T64" fmla="*/ 3 w 4"/>
                  <a:gd name="T65" fmla="*/ 57 h 67"/>
                  <a:gd name="T66" fmla="*/ 3 w 4"/>
                  <a:gd name="T67" fmla="*/ 57 h 67"/>
                  <a:gd name="T68" fmla="*/ 3 w 4"/>
                  <a:gd name="T69" fmla="*/ 58 h 67"/>
                  <a:gd name="T70" fmla="*/ 3 w 4"/>
                  <a:gd name="T71" fmla="*/ 58 h 67"/>
                  <a:gd name="T72" fmla="*/ 3 w 4"/>
                  <a:gd name="T73" fmla="*/ 60 h 67"/>
                  <a:gd name="T74" fmla="*/ 3 w 4"/>
                  <a:gd name="T75" fmla="*/ 60 h 67"/>
                  <a:gd name="T76" fmla="*/ 3 w 4"/>
                  <a:gd name="T77" fmla="*/ 61 h 67"/>
                  <a:gd name="T78" fmla="*/ 3 w 4"/>
                  <a:gd name="T79" fmla="*/ 61 h 67"/>
                  <a:gd name="T80" fmla="*/ 3 w 4"/>
                  <a:gd name="T81" fmla="*/ 63 h 67"/>
                  <a:gd name="T82" fmla="*/ 3 w 4"/>
                  <a:gd name="T83" fmla="*/ 63 h 67"/>
                  <a:gd name="T84" fmla="*/ 3 w 4"/>
                  <a:gd name="T85" fmla="*/ 65 h 67"/>
                  <a:gd name="T86" fmla="*/ 3 w 4"/>
                  <a:gd name="T87" fmla="*/ 65 h 67"/>
                  <a:gd name="T88" fmla="*/ 4 w 4"/>
                  <a:gd name="T89" fmla="*/ 65 h 67"/>
                  <a:gd name="T90" fmla="*/ 4 w 4"/>
                  <a:gd name="T91" fmla="*/ 65 h 67"/>
                  <a:gd name="T92" fmla="*/ 4 w 4"/>
                  <a:gd name="T93" fmla="*/ 66 h 67"/>
                  <a:gd name="T94" fmla="*/ 4 w 4"/>
                  <a:gd name="T95" fmla="*/ 6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67">
                    <a:moveTo>
                      <a:pt x="0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1" y="29"/>
                    </a:lnTo>
                    <a:lnTo>
                      <a:pt x="1" y="26"/>
                    </a:lnTo>
                    <a:lnTo>
                      <a:pt x="1" y="29"/>
                    </a:lnTo>
                    <a:lnTo>
                      <a:pt x="1" y="30"/>
                    </a:lnTo>
                    <a:lnTo>
                      <a:pt x="1" y="33"/>
                    </a:lnTo>
                    <a:lnTo>
                      <a:pt x="1" y="30"/>
                    </a:lnTo>
                    <a:lnTo>
                      <a:pt x="1" y="33"/>
                    </a:lnTo>
                    <a:lnTo>
                      <a:pt x="1" y="35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1" y="37"/>
                    </a:lnTo>
                    <a:lnTo>
                      <a:pt x="1" y="38"/>
                    </a:lnTo>
                    <a:lnTo>
                      <a:pt x="1" y="40"/>
                    </a:lnTo>
                    <a:lnTo>
                      <a:pt x="1" y="38"/>
                    </a:lnTo>
                    <a:lnTo>
                      <a:pt x="1" y="40"/>
                    </a:lnTo>
                    <a:lnTo>
                      <a:pt x="2" y="41"/>
                    </a:lnTo>
                    <a:lnTo>
                      <a:pt x="2" y="42"/>
                    </a:lnTo>
                    <a:lnTo>
                      <a:pt x="2" y="41"/>
                    </a:lnTo>
                    <a:lnTo>
                      <a:pt x="2" y="42"/>
                    </a:lnTo>
                    <a:lnTo>
                      <a:pt x="2" y="43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2" y="45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2" y="49"/>
                    </a:lnTo>
                    <a:lnTo>
                      <a:pt x="2" y="50"/>
                    </a:lnTo>
                    <a:lnTo>
                      <a:pt x="2" y="49"/>
                    </a:lnTo>
                    <a:lnTo>
                      <a:pt x="2" y="50"/>
                    </a:lnTo>
                    <a:lnTo>
                      <a:pt x="2" y="51"/>
                    </a:lnTo>
                    <a:lnTo>
                      <a:pt x="2" y="52"/>
                    </a:lnTo>
                    <a:lnTo>
                      <a:pt x="2" y="51"/>
                    </a:lnTo>
                    <a:lnTo>
                      <a:pt x="2" y="52"/>
                    </a:lnTo>
                    <a:lnTo>
                      <a:pt x="3" y="52"/>
                    </a:lnTo>
                    <a:lnTo>
                      <a:pt x="3" y="54"/>
                    </a:lnTo>
                    <a:lnTo>
                      <a:pt x="3" y="52"/>
                    </a:lnTo>
                    <a:lnTo>
                      <a:pt x="3" y="54"/>
                    </a:lnTo>
                    <a:lnTo>
                      <a:pt x="3" y="55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3" y="56"/>
                    </a:lnTo>
                    <a:lnTo>
                      <a:pt x="3" y="57"/>
                    </a:lnTo>
                    <a:lnTo>
                      <a:pt x="3" y="58"/>
                    </a:lnTo>
                    <a:lnTo>
                      <a:pt x="3" y="57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3" y="59"/>
                    </a:lnTo>
                    <a:lnTo>
                      <a:pt x="3" y="58"/>
                    </a:lnTo>
                    <a:lnTo>
                      <a:pt x="3" y="59"/>
                    </a:lnTo>
                    <a:lnTo>
                      <a:pt x="3" y="60"/>
                    </a:lnTo>
                    <a:lnTo>
                      <a:pt x="3" y="61"/>
                    </a:lnTo>
                    <a:lnTo>
                      <a:pt x="3" y="60"/>
                    </a:lnTo>
                    <a:lnTo>
                      <a:pt x="3" y="61"/>
                    </a:lnTo>
                    <a:lnTo>
                      <a:pt x="3" y="61"/>
                    </a:lnTo>
                    <a:lnTo>
                      <a:pt x="3" y="62"/>
                    </a:lnTo>
                    <a:lnTo>
                      <a:pt x="3" y="61"/>
                    </a:lnTo>
                    <a:lnTo>
                      <a:pt x="3" y="62"/>
                    </a:lnTo>
                    <a:lnTo>
                      <a:pt x="3" y="63"/>
                    </a:lnTo>
                    <a:lnTo>
                      <a:pt x="3" y="64"/>
                    </a:lnTo>
                    <a:lnTo>
                      <a:pt x="3" y="63"/>
                    </a:lnTo>
                    <a:lnTo>
                      <a:pt x="3" y="64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4" y="65"/>
                    </a:lnTo>
                    <a:lnTo>
                      <a:pt x="4" y="66"/>
                    </a:lnTo>
                    <a:lnTo>
                      <a:pt x="4" y="65"/>
                    </a:lnTo>
                    <a:lnTo>
                      <a:pt x="4" y="66"/>
                    </a:lnTo>
                    <a:lnTo>
                      <a:pt x="4" y="66"/>
                    </a:lnTo>
                    <a:lnTo>
                      <a:pt x="4" y="67"/>
                    </a:lnTo>
                    <a:lnTo>
                      <a:pt x="4" y="66"/>
                    </a:lnTo>
                    <a:lnTo>
                      <a:pt x="4" y="67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24" name="Freeform 163"/>
              <p:cNvSpPr>
                <a:spLocks/>
              </p:cNvSpPr>
              <p:nvPr/>
            </p:nvSpPr>
            <p:spPr bwMode="auto">
              <a:xfrm>
                <a:off x="1952" y="4053"/>
                <a:ext cx="4" cy="14"/>
              </a:xfrm>
              <a:custGeom>
                <a:avLst/>
                <a:gdLst>
                  <a:gd name="T0" fmla="*/ 0 w 4"/>
                  <a:gd name="T1" fmla="*/ 0 h 14"/>
                  <a:gd name="T2" fmla="*/ 0 w 4"/>
                  <a:gd name="T3" fmla="*/ 0 h 14"/>
                  <a:gd name="T4" fmla="*/ 0 w 4"/>
                  <a:gd name="T5" fmla="*/ 1 h 14"/>
                  <a:gd name="T6" fmla="*/ 0 w 4"/>
                  <a:gd name="T7" fmla="*/ 1 h 14"/>
                  <a:gd name="T8" fmla="*/ 0 w 4"/>
                  <a:gd name="T9" fmla="*/ 2 h 14"/>
                  <a:gd name="T10" fmla="*/ 0 w 4"/>
                  <a:gd name="T11" fmla="*/ 2 h 14"/>
                  <a:gd name="T12" fmla="*/ 0 w 4"/>
                  <a:gd name="T13" fmla="*/ 3 h 14"/>
                  <a:gd name="T14" fmla="*/ 0 w 4"/>
                  <a:gd name="T15" fmla="*/ 3 h 14"/>
                  <a:gd name="T16" fmla="*/ 0 w 4"/>
                  <a:gd name="T17" fmla="*/ 4 h 14"/>
                  <a:gd name="T18" fmla="*/ 0 w 4"/>
                  <a:gd name="T19" fmla="*/ 4 h 14"/>
                  <a:gd name="T20" fmla="*/ 1 w 4"/>
                  <a:gd name="T21" fmla="*/ 4 h 14"/>
                  <a:gd name="T22" fmla="*/ 1 w 4"/>
                  <a:gd name="T23" fmla="*/ 4 h 14"/>
                  <a:gd name="T24" fmla="*/ 1 w 4"/>
                  <a:gd name="T25" fmla="*/ 5 h 14"/>
                  <a:gd name="T26" fmla="*/ 1 w 4"/>
                  <a:gd name="T27" fmla="*/ 5 h 14"/>
                  <a:gd name="T28" fmla="*/ 1 w 4"/>
                  <a:gd name="T29" fmla="*/ 6 h 14"/>
                  <a:gd name="T30" fmla="*/ 1 w 4"/>
                  <a:gd name="T31" fmla="*/ 6 h 14"/>
                  <a:gd name="T32" fmla="*/ 1 w 4"/>
                  <a:gd name="T33" fmla="*/ 6 h 14"/>
                  <a:gd name="T34" fmla="*/ 1 w 4"/>
                  <a:gd name="T35" fmla="*/ 6 h 14"/>
                  <a:gd name="T36" fmla="*/ 1 w 4"/>
                  <a:gd name="T37" fmla="*/ 7 h 14"/>
                  <a:gd name="T38" fmla="*/ 1 w 4"/>
                  <a:gd name="T39" fmla="*/ 7 h 14"/>
                  <a:gd name="T40" fmla="*/ 2 w 4"/>
                  <a:gd name="T41" fmla="*/ 8 h 14"/>
                  <a:gd name="T42" fmla="*/ 2 w 4"/>
                  <a:gd name="T43" fmla="*/ 8 h 14"/>
                  <a:gd name="T44" fmla="*/ 2 w 4"/>
                  <a:gd name="T45" fmla="*/ 9 h 14"/>
                  <a:gd name="T46" fmla="*/ 2 w 4"/>
                  <a:gd name="T47" fmla="*/ 9 h 14"/>
                  <a:gd name="T48" fmla="*/ 2 w 4"/>
                  <a:gd name="T49" fmla="*/ 9 h 14"/>
                  <a:gd name="T50" fmla="*/ 2 w 4"/>
                  <a:gd name="T51" fmla="*/ 9 h 14"/>
                  <a:gd name="T52" fmla="*/ 2 w 4"/>
                  <a:gd name="T53" fmla="*/ 9 h 14"/>
                  <a:gd name="T54" fmla="*/ 2 w 4"/>
                  <a:gd name="T55" fmla="*/ 10 h 14"/>
                  <a:gd name="T56" fmla="*/ 2 w 4"/>
                  <a:gd name="T57" fmla="*/ 10 h 14"/>
                  <a:gd name="T58" fmla="*/ 2 w 4"/>
                  <a:gd name="T59" fmla="*/ 11 h 14"/>
                  <a:gd name="T60" fmla="*/ 2 w 4"/>
                  <a:gd name="T61" fmla="*/ 11 h 14"/>
                  <a:gd name="T62" fmla="*/ 2 w 4"/>
                  <a:gd name="T63" fmla="*/ 11 h 14"/>
                  <a:gd name="T64" fmla="*/ 2 w 4"/>
                  <a:gd name="T65" fmla="*/ 11 h 14"/>
                  <a:gd name="T66" fmla="*/ 3 w 4"/>
                  <a:gd name="T67" fmla="*/ 11 h 14"/>
                  <a:gd name="T68" fmla="*/ 3 w 4"/>
                  <a:gd name="T69" fmla="*/ 11 h 14"/>
                  <a:gd name="T70" fmla="*/ 3 w 4"/>
                  <a:gd name="T71" fmla="*/ 11 h 14"/>
                  <a:gd name="T72" fmla="*/ 3 w 4"/>
                  <a:gd name="T73" fmla="*/ 11 h 14"/>
                  <a:gd name="T74" fmla="*/ 3 w 4"/>
                  <a:gd name="T75" fmla="*/ 12 h 14"/>
                  <a:gd name="T76" fmla="*/ 3 w 4"/>
                  <a:gd name="T77" fmla="*/ 12 h 14"/>
                  <a:gd name="T78" fmla="*/ 3 w 4"/>
                  <a:gd name="T79" fmla="*/ 12 h 14"/>
                  <a:gd name="T80" fmla="*/ 3 w 4"/>
                  <a:gd name="T81" fmla="*/ 12 h 14"/>
                  <a:gd name="T82" fmla="*/ 3 w 4"/>
                  <a:gd name="T83" fmla="*/ 13 h 14"/>
                  <a:gd name="T84" fmla="*/ 3 w 4"/>
                  <a:gd name="T85" fmla="*/ 13 h 14"/>
                  <a:gd name="T86" fmla="*/ 3 w 4"/>
                  <a:gd name="T87" fmla="*/ 13 h 14"/>
                  <a:gd name="T88" fmla="*/ 3 w 4"/>
                  <a:gd name="T89" fmla="*/ 13 h 14"/>
                  <a:gd name="T90" fmla="*/ 3 w 4"/>
                  <a:gd name="T91" fmla="*/ 14 h 14"/>
                  <a:gd name="T92" fmla="*/ 3 w 4"/>
                  <a:gd name="T93" fmla="*/ 14 h 14"/>
                  <a:gd name="T94" fmla="*/ 4 w 4"/>
                  <a:gd name="T95" fmla="*/ 14 h 14"/>
                  <a:gd name="T96" fmla="*/ 4 w 4"/>
                  <a:gd name="T9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" h="14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25" name="Freeform 164"/>
              <p:cNvSpPr>
                <a:spLocks/>
              </p:cNvSpPr>
              <p:nvPr/>
            </p:nvSpPr>
            <p:spPr bwMode="auto">
              <a:xfrm>
                <a:off x="1956" y="4067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0 w 4"/>
                  <a:gd name="T5" fmla="*/ 0 h 6"/>
                  <a:gd name="T6" fmla="*/ 0 w 4"/>
                  <a:gd name="T7" fmla="*/ 0 h 6"/>
                  <a:gd name="T8" fmla="*/ 0 w 4"/>
                  <a:gd name="T9" fmla="*/ 0 h 6"/>
                  <a:gd name="T10" fmla="*/ 0 w 4"/>
                  <a:gd name="T11" fmla="*/ 0 h 6"/>
                  <a:gd name="T12" fmla="*/ 0 w 4"/>
                  <a:gd name="T13" fmla="*/ 1 h 6"/>
                  <a:gd name="T14" fmla="*/ 0 w 4"/>
                  <a:gd name="T15" fmla="*/ 1 h 6"/>
                  <a:gd name="T16" fmla="*/ 0 w 4"/>
                  <a:gd name="T17" fmla="*/ 2 h 6"/>
                  <a:gd name="T18" fmla="*/ 1 w 4"/>
                  <a:gd name="T19" fmla="*/ 2 h 6"/>
                  <a:gd name="T20" fmla="*/ 1 w 4"/>
                  <a:gd name="T21" fmla="*/ 2 h 6"/>
                  <a:gd name="T22" fmla="*/ 1 w 4"/>
                  <a:gd name="T23" fmla="*/ 2 h 6"/>
                  <a:gd name="T24" fmla="*/ 1 w 4"/>
                  <a:gd name="T25" fmla="*/ 2 h 6"/>
                  <a:gd name="T26" fmla="*/ 1 w 4"/>
                  <a:gd name="T27" fmla="*/ 3 h 6"/>
                  <a:gd name="T28" fmla="*/ 1 w 4"/>
                  <a:gd name="T29" fmla="*/ 2 h 6"/>
                  <a:gd name="T30" fmla="*/ 1 w 4"/>
                  <a:gd name="T31" fmla="*/ 2 h 6"/>
                  <a:gd name="T32" fmla="*/ 1 w 4"/>
                  <a:gd name="T33" fmla="*/ 3 h 6"/>
                  <a:gd name="T34" fmla="*/ 1 w 4"/>
                  <a:gd name="T35" fmla="*/ 3 h 6"/>
                  <a:gd name="T36" fmla="*/ 1 w 4"/>
                  <a:gd name="T37" fmla="*/ 3 h 6"/>
                  <a:gd name="T38" fmla="*/ 1 w 4"/>
                  <a:gd name="T39" fmla="*/ 3 h 6"/>
                  <a:gd name="T40" fmla="*/ 2 w 4"/>
                  <a:gd name="T41" fmla="*/ 3 h 6"/>
                  <a:gd name="T42" fmla="*/ 2 w 4"/>
                  <a:gd name="T43" fmla="*/ 3 h 6"/>
                  <a:gd name="T44" fmla="*/ 2 w 4"/>
                  <a:gd name="T45" fmla="*/ 3 h 6"/>
                  <a:gd name="T46" fmla="*/ 2 w 4"/>
                  <a:gd name="T47" fmla="*/ 3 h 6"/>
                  <a:gd name="T48" fmla="*/ 2 w 4"/>
                  <a:gd name="T49" fmla="*/ 3 h 6"/>
                  <a:gd name="T50" fmla="*/ 2 w 4"/>
                  <a:gd name="T51" fmla="*/ 3 h 6"/>
                  <a:gd name="T52" fmla="*/ 2 w 4"/>
                  <a:gd name="T53" fmla="*/ 3 h 6"/>
                  <a:gd name="T54" fmla="*/ 2 w 4"/>
                  <a:gd name="T55" fmla="*/ 3 h 6"/>
                  <a:gd name="T56" fmla="*/ 2 w 4"/>
                  <a:gd name="T57" fmla="*/ 4 h 6"/>
                  <a:gd name="T58" fmla="*/ 2 w 4"/>
                  <a:gd name="T59" fmla="*/ 4 h 6"/>
                  <a:gd name="T60" fmla="*/ 2 w 4"/>
                  <a:gd name="T61" fmla="*/ 4 h 6"/>
                  <a:gd name="T62" fmla="*/ 2 w 4"/>
                  <a:gd name="T63" fmla="*/ 4 h 6"/>
                  <a:gd name="T64" fmla="*/ 3 w 4"/>
                  <a:gd name="T65" fmla="*/ 5 h 6"/>
                  <a:gd name="T66" fmla="*/ 3 w 4"/>
                  <a:gd name="T67" fmla="*/ 5 h 6"/>
                  <a:gd name="T68" fmla="*/ 3 w 4"/>
                  <a:gd name="T69" fmla="*/ 5 h 6"/>
                  <a:gd name="T70" fmla="*/ 3 w 4"/>
                  <a:gd name="T71" fmla="*/ 5 h 6"/>
                  <a:gd name="T72" fmla="*/ 3 w 4"/>
                  <a:gd name="T73" fmla="*/ 4 h 6"/>
                  <a:gd name="T74" fmla="*/ 3 w 4"/>
                  <a:gd name="T75" fmla="*/ 4 h 6"/>
                  <a:gd name="T76" fmla="*/ 3 w 4"/>
                  <a:gd name="T77" fmla="*/ 5 h 6"/>
                  <a:gd name="T78" fmla="*/ 3 w 4"/>
                  <a:gd name="T79" fmla="*/ 5 h 6"/>
                  <a:gd name="T80" fmla="*/ 3 w 4"/>
                  <a:gd name="T81" fmla="*/ 5 h 6"/>
                  <a:gd name="T82" fmla="*/ 3 w 4"/>
                  <a:gd name="T83" fmla="*/ 5 h 6"/>
                  <a:gd name="T84" fmla="*/ 3 w 4"/>
                  <a:gd name="T85" fmla="*/ 5 h 6"/>
                  <a:gd name="T86" fmla="*/ 4 w 4"/>
                  <a:gd name="T87" fmla="*/ 5 h 6"/>
                  <a:gd name="T88" fmla="*/ 4 w 4"/>
                  <a:gd name="T89" fmla="*/ 5 h 6"/>
                  <a:gd name="T90" fmla="*/ 4 w 4"/>
                  <a:gd name="T91" fmla="*/ 6 h 6"/>
                  <a:gd name="T92" fmla="*/ 4 w 4"/>
                  <a:gd name="T93" fmla="*/ 6 h 6"/>
                  <a:gd name="T94" fmla="*/ 4 w 4"/>
                  <a:gd name="T9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26" name="Freeform 165"/>
              <p:cNvSpPr>
                <a:spLocks/>
              </p:cNvSpPr>
              <p:nvPr/>
            </p:nvSpPr>
            <p:spPr bwMode="auto">
              <a:xfrm>
                <a:off x="1960" y="4073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1 w 5"/>
                  <a:gd name="T5" fmla="*/ 0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0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2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2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2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2 h 2"/>
                  <a:gd name="T80" fmla="*/ 5 w 5"/>
                  <a:gd name="T81" fmla="*/ 2 h 2"/>
                  <a:gd name="T82" fmla="*/ 5 w 5"/>
                  <a:gd name="T83" fmla="*/ 2 h 2"/>
                  <a:gd name="T84" fmla="*/ 5 w 5"/>
                  <a:gd name="T85" fmla="*/ 2 h 2"/>
                  <a:gd name="T86" fmla="*/ 5 w 5"/>
                  <a:gd name="T87" fmla="*/ 2 h 2"/>
                  <a:gd name="T88" fmla="*/ 5 w 5"/>
                  <a:gd name="T89" fmla="*/ 2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2 h 2"/>
                  <a:gd name="T96" fmla="*/ 5 w 5"/>
                  <a:gd name="T9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27" name="Freeform 166"/>
              <p:cNvSpPr>
                <a:spLocks/>
              </p:cNvSpPr>
              <p:nvPr/>
            </p:nvSpPr>
            <p:spPr bwMode="auto">
              <a:xfrm>
                <a:off x="1965" y="4075"/>
                <a:ext cx="6" cy="2"/>
              </a:xfrm>
              <a:custGeom>
                <a:avLst/>
                <a:gdLst>
                  <a:gd name="T0" fmla="*/ 0 w 6"/>
                  <a:gd name="T1" fmla="*/ 1 h 2"/>
                  <a:gd name="T2" fmla="*/ 1 w 6"/>
                  <a:gd name="T3" fmla="*/ 1 h 2"/>
                  <a:gd name="T4" fmla="*/ 1 w 6"/>
                  <a:gd name="T5" fmla="*/ 1 h 2"/>
                  <a:gd name="T6" fmla="*/ 1 w 6"/>
                  <a:gd name="T7" fmla="*/ 0 h 2"/>
                  <a:gd name="T8" fmla="*/ 1 w 6"/>
                  <a:gd name="T9" fmla="*/ 0 h 2"/>
                  <a:gd name="T10" fmla="*/ 1 w 6"/>
                  <a:gd name="T11" fmla="*/ 0 h 2"/>
                  <a:gd name="T12" fmla="*/ 1 w 6"/>
                  <a:gd name="T13" fmla="*/ 1 h 2"/>
                  <a:gd name="T14" fmla="*/ 1 w 6"/>
                  <a:gd name="T15" fmla="*/ 1 h 2"/>
                  <a:gd name="T16" fmla="*/ 1 w 6"/>
                  <a:gd name="T17" fmla="*/ 1 h 2"/>
                  <a:gd name="T18" fmla="*/ 2 w 6"/>
                  <a:gd name="T19" fmla="*/ 0 h 2"/>
                  <a:gd name="T20" fmla="*/ 2 w 6"/>
                  <a:gd name="T21" fmla="*/ 0 h 2"/>
                  <a:gd name="T22" fmla="*/ 2 w 6"/>
                  <a:gd name="T23" fmla="*/ 1 h 2"/>
                  <a:gd name="T24" fmla="*/ 2 w 6"/>
                  <a:gd name="T25" fmla="*/ 1 h 2"/>
                  <a:gd name="T26" fmla="*/ 2 w 6"/>
                  <a:gd name="T27" fmla="*/ 1 h 2"/>
                  <a:gd name="T28" fmla="*/ 2 w 6"/>
                  <a:gd name="T29" fmla="*/ 1 h 2"/>
                  <a:gd name="T30" fmla="*/ 2 w 6"/>
                  <a:gd name="T31" fmla="*/ 2 h 2"/>
                  <a:gd name="T32" fmla="*/ 3 w 6"/>
                  <a:gd name="T33" fmla="*/ 2 h 2"/>
                  <a:gd name="T34" fmla="*/ 3 w 6"/>
                  <a:gd name="T35" fmla="*/ 1 h 2"/>
                  <a:gd name="T36" fmla="*/ 3 w 6"/>
                  <a:gd name="T37" fmla="*/ 1 h 2"/>
                  <a:gd name="T38" fmla="*/ 3 w 6"/>
                  <a:gd name="T39" fmla="*/ 1 h 2"/>
                  <a:gd name="T40" fmla="*/ 3 w 6"/>
                  <a:gd name="T41" fmla="*/ 2 h 2"/>
                  <a:gd name="T42" fmla="*/ 3 w 6"/>
                  <a:gd name="T43" fmla="*/ 2 h 2"/>
                  <a:gd name="T44" fmla="*/ 3 w 6"/>
                  <a:gd name="T45" fmla="*/ 2 h 2"/>
                  <a:gd name="T46" fmla="*/ 3 w 6"/>
                  <a:gd name="T47" fmla="*/ 1 h 2"/>
                  <a:gd name="T48" fmla="*/ 3 w 6"/>
                  <a:gd name="T49" fmla="*/ 1 h 2"/>
                  <a:gd name="T50" fmla="*/ 4 w 6"/>
                  <a:gd name="T51" fmla="*/ 1 h 2"/>
                  <a:gd name="T52" fmla="*/ 4 w 6"/>
                  <a:gd name="T53" fmla="*/ 1 h 2"/>
                  <a:gd name="T54" fmla="*/ 4 w 6"/>
                  <a:gd name="T55" fmla="*/ 2 h 2"/>
                  <a:gd name="T56" fmla="*/ 4 w 6"/>
                  <a:gd name="T57" fmla="*/ 2 h 2"/>
                  <a:gd name="T58" fmla="*/ 4 w 6"/>
                  <a:gd name="T59" fmla="*/ 2 h 2"/>
                  <a:gd name="T60" fmla="*/ 4 w 6"/>
                  <a:gd name="T61" fmla="*/ 2 h 2"/>
                  <a:gd name="T62" fmla="*/ 4 w 6"/>
                  <a:gd name="T63" fmla="*/ 1 h 2"/>
                  <a:gd name="T64" fmla="*/ 4 w 6"/>
                  <a:gd name="T65" fmla="*/ 1 h 2"/>
                  <a:gd name="T66" fmla="*/ 4 w 6"/>
                  <a:gd name="T67" fmla="*/ 1 h 2"/>
                  <a:gd name="T68" fmla="*/ 4 w 6"/>
                  <a:gd name="T69" fmla="*/ 2 h 2"/>
                  <a:gd name="T70" fmla="*/ 5 w 6"/>
                  <a:gd name="T71" fmla="*/ 1 h 2"/>
                  <a:gd name="T72" fmla="*/ 5 w 6"/>
                  <a:gd name="T73" fmla="*/ 1 h 2"/>
                  <a:gd name="T74" fmla="*/ 5 w 6"/>
                  <a:gd name="T75" fmla="*/ 1 h 2"/>
                  <a:gd name="T76" fmla="*/ 5 w 6"/>
                  <a:gd name="T77" fmla="*/ 2 h 2"/>
                  <a:gd name="T78" fmla="*/ 5 w 6"/>
                  <a:gd name="T79" fmla="*/ 2 h 2"/>
                  <a:gd name="T80" fmla="*/ 5 w 6"/>
                  <a:gd name="T81" fmla="*/ 2 h 2"/>
                  <a:gd name="T82" fmla="*/ 5 w 6"/>
                  <a:gd name="T83" fmla="*/ 2 h 2"/>
                  <a:gd name="T84" fmla="*/ 6 w 6"/>
                  <a:gd name="T85" fmla="*/ 2 h 2"/>
                  <a:gd name="T86" fmla="*/ 6 w 6"/>
                  <a:gd name="T87" fmla="*/ 2 h 2"/>
                  <a:gd name="T88" fmla="*/ 6 w 6"/>
                  <a:gd name="T89" fmla="*/ 2 h 2"/>
                  <a:gd name="T90" fmla="*/ 6 w 6"/>
                  <a:gd name="T91" fmla="*/ 2 h 2"/>
                  <a:gd name="T92" fmla="*/ 6 w 6"/>
                  <a:gd name="T93" fmla="*/ 2 h 2"/>
                  <a:gd name="T94" fmla="*/ 6 w 6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28" name="Freeform 167"/>
              <p:cNvSpPr>
                <a:spLocks/>
              </p:cNvSpPr>
              <p:nvPr/>
            </p:nvSpPr>
            <p:spPr bwMode="auto">
              <a:xfrm>
                <a:off x="1971" y="4077"/>
                <a:ext cx="5" cy="0"/>
              </a:xfrm>
              <a:custGeom>
                <a:avLst/>
                <a:gdLst>
                  <a:gd name="T0" fmla="*/ 0 w 5"/>
                  <a:gd name="T1" fmla="*/ 0 w 5"/>
                  <a:gd name="T2" fmla="*/ 0 w 5"/>
                  <a:gd name="T3" fmla="*/ 1 w 5"/>
                  <a:gd name="T4" fmla="*/ 1 w 5"/>
                  <a:gd name="T5" fmla="*/ 1 w 5"/>
                  <a:gd name="T6" fmla="*/ 1 w 5"/>
                  <a:gd name="T7" fmla="*/ 1 w 5"/>
                  <a:gd name="T8" fmla="*/ 1 w 5"/>
                  <a:gd name="T9" fmla="*/ 1 w 5"/>
                  <a:gd name="T10" fmla="*/ 1 w 5"/>
                  <a:gd name="T11" fmla="*/ 1 w 5"/>
                  <a:gd name="T12" fmla="*/ 1 w 5"/>
                  <a:gd name="T13" fmla="*/ 1 w 5"/>
                  <a:gd name="T14" fmla="*/ 2 w 5"/>
                  <a:gd name="T15" fmla="*/ 2 w 5"/>
                  <a:gd name="T16" fmla="*/ 2 w 5"/>
                  <a:gd name="T17" fmla="*/ 2 w 5"/>
                  <a:gd name="T18" fmla="*/ 2 w 5"/>
                  <a:gd name="T19" fmla="*/ 2 w 5"/>
                  <a:gd name="T20" fmla="*/ 2 w 5"/>
                  <a:gd name="T21" fmla="*/ 2 w 5"/>
                  <a:gd name="T22" fmla="*/ 2 w 5"/>
                  <a:gd name="T23" fmla="*/ 2 w 5"/>
                  <a:gd name="T24" fmla="*/ 3 w 5"/>
                  <a:gd name="T25" fmla="*/ 3 w 5"/>
                  <a:gd name="T26" fmla="*/ 3 w 5"/>
                  <a:gd name="T27" fmla="*/ 3 w 5"/>
                  <a:gd name="T28" fmla="*/ 3 w 5"/>
                  <a:gd name="T29" fmla="*/ 4 w 5"/>
                  <a:gd name="T30" fmla="*/ 4 w 5"/>
                  <a:gd name="T31" fmla="*/ 4 w 5"/>
                  <a:gd name="T32" fmla="*/ 4 w 5"/>
                  <a:gd name="T33" fmla="*/ 4 w 5"/>
                  <a:gd name="T34" fmla="*/ 4 w 5"/>
                  <a:gd name="T35" fmla="*/ 4 w 5"/>
                  <a:gd name="T36" fmla="*/ 4 w 5"/>
                  <a:gd name="T37" fmla="*/ 4 w 5"/>
                  <a:gd name="T38" fmla="*/ 4 w 5"/>
                  <a:gd name="T39" fmla="*/ 4 w 5"/>
                  <a:gd name="T40" fmla="*/ 5 w 5"/>
                  <a:gd name="T41" fmla="*/ 5 w 5"/>
                  <a:gd name="T42" fmla="*/ 5 w 5"/>
                  <a:gd name="T43" fmla="*/ 5 w 5"/>
                  <a:gd name="T44" fmla="*/ 5 w 5"/>
                  <a:gd name="T45" fmla="*/ 5 w 5"/>
                  <a:gd name="T46" fmla="*/ 5 w 5"/>
                  <a:gd name="T47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29" name="Freeform 168"/>
              <p:cNvSpPr>
                <a:spLocks/>
              </p:cNvSpPr>
              <p:nvPr/>
            </p:nvSpPr>
            <p:spPr bwMode="auto">
              <a:xfrm>
                <a:off x="1976" y="4077"/>
                <a:ext cx="6" cy="0"/>
              </a:xfrm>
              <a:custGeom>
                <a:avLst/>
                <a:gdLst>
                  <a:gd name="T0" fmla="*/ 0 w 6"/>
                  <a:gd name="T1" fmla="*/ 0 w 6"/>
                  <a:gd name="T2" fmla="*/ 1 w 6"/>
                  <a:gd name="T3" fmla="*/ 1 w 6"/>
                  <a:gd name="T4" fmla="*/ 1 w 6"/>
                  <a:gd name="T5" fmla="*/ 1 w 6"/>
                  <a:gd name="T6" fmla="*/ 1 w 6"/>
                  <a:gd name="T7" fmla="*/ 1 w 6"/>
                  <a:gd name="T8" fmla="*/ 1 w 6"/>
                  <a:gd name="T9" fmla="*/ 2 w 6"/>
                  <a:gd name="T10" fmla="*/ 2 w 6"/>
                  <a:gd name="T11" fmla="*/ 2 w 6"/>
                  <a:gd name="T12" fmla="*/ 2 w 6"/>
                  <a:gd name="T13" fmla="*/ 2 w 6"/>
                  <a:gd name="T14" fmla="*/ 2 w 6"/>
                  <a:gd name="T15" fmla="*/ 2 w 6"/>
                  <a:gd name="T16" fmla="*/ 2 w 6"/>
                  <a:gd name="T17" fmla="*/ 2 w 6"/>
                  <a:gd name="T18" fmla="*/ 3 w 6"/>
                  <a:gd name="T19" fmla="*/ 3 w 6"/>
                  <a:gd name="T20" fmla="*/ 3 w 6"/>
                  <a:gd name="T21" fmla="*/ 3 w 6"/>
                  <a:gd name="T22" fmla="*/ 3 w 6"/>
                  <a:gd name="T23" fmla="*/ 3 w 6"/>
                  <a:gd name="T24" fmla="*/ 3 w 6"/>
                  <a:gd name="T25" fmla="*/ 3 w 6"/>
                  <a:gd name="T26" fmla="*/ 3 w 6"/>
                  <a:gd name="T27" fmla="*/ 3 w 6"/>
                  <a:gd name="T28" fmla="*/ 4 w 6"/>
                  <a:gd name="T29" fmla="*/ 4 w 6"/>
                  <a:gd name="T30" fmla="*/ 4 w 6"/>
                  <a:gd name="T31" fmla="*/ 4 w 6"/>
                  <a:gd name="T32" fmla="*/ 4 w 6"/>
                  <a:gd name="T33" fmla="*/ 4 w 6"/>
                  <a:gd name="T34" fmla="*/ 5 w 6"/>
                  <a:gd name="T35" fmla="*/ 5 w 6"/>
                  <a:gd name="T36" fmla="*/ 5 w 6"/>
                  <a:gd name="T37" fmla="*/ 5 w 6"/>
                  <a:gd name="T38" fmla="*/ 5 w 6"/>
                  <a:gd name="T39" fmla="*/ 5 w 6"/>
                  <a:gd name="T40" fmla="*/ 5 w 6"/>
                  <a:gd name="T41" fmla="*/ 5 w 6"/>
                  <a:gd name="T42" fmla="*/ 5 w 6"/>
                  <a:gd name="T43" fmla="*/ 5 w 6"/>
                  <a:gd name="T44" fmla="*/ 5 w 6"/>
                  <a:gd name="T45" fmla="*/ 6 w 6"/>
                  <a:gd name="T46" fmla="*/ 6 w 6"/>
                  <a:gd name="T47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30" name="Freeform 169"/>
              <p:cNvSpPr>
                <a:spLocks/>
              </p:cNvSpPr>
              <p:nvPr/>
            </p:nvSpPr>
            <p:spPr bwMode="auto">
              <a:xfrm>
                <a:off x="1982" y="4077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0 h 1"/>
                  <a:gd name="T10" fmla="*/ 0 w 5"/>
                  <a:gd name="T11" fmla="*/ 0 h 1"/>
                  <a:gd name="T12" fmla="*/ 0 w 5"/>
                  <a:gd name="T13" fmla="*/ 0 h 1"/>
                  <a:gd name="T14" fmla="*/ 0 w 5"/>
                  <a:gd name="T15" fmla="*/ 0 h 1"/>
                  <a:gd name="T16" fmla="*/ 0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1 w 5"/>
                  <a:gd name="T29" fmla="*/ 0 h 1"/>
                  <a:gd name="T30" fmla="*/ 1 w 5"/>
                  <a:gd name="T31" fmla="*/ 0 h 1"/>
                  <a:gd name="T32" fmla="*/ 1 w 5"/>
                  <a:gd name="T33" fmla="*/ 1 h 1"/>
                  <a:gd name="T34" fmla="*/ 1 w 5"/>
                  <a:gd name="T35" fmla="*/ 1 h 1"/>
                  <a:gd name="T36" fmla="*/ 1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0 h 1"/>
                  <a:gd name="T46" fmla="*/ 2 w 5"/>
                  <a:gd name="T47" fmla="*/ 0 h 1"/>
                  <a:gd name="T48" fmla="*/ 2 w 5"/>
                  <a:gd name="T49" fmla="*/ 0 h 1"/>
                  <a:gd name="T50" fmla="*/ 2 w 5"/>
                  <a:gd name="T51" fmla="*/ 0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1 h 1"/>
                  <a:gd name="T66" fmla="*/ 3 w 5"/>
                  <a:gd name="T67" fmla="*/ 1 h 1"/>
                  <a:gd name="T68" fmla="*/ 3 w 5"/>
                  <a:gd name="T69" fmla="*/ 0 h 1"/>
                  <a:gd name="T70" fmla="*/ 3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0 h 1"/>
                  <a:gd name="T84" fmla="*/ 4 w 5"/>
                  <a:gd name="T85" fmla="*/ 0 h 1"/>
                  <a:gd name="T86" fmla="*/ 4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31" name="Freeform 170"/>
              <p:cNvSpPr>
                <a:spLocks/>
              </p:cNvSpPr>
              <p:nvPr/>
            </p:nvSpPr>
            <p:spPr bwMode="auto">
              <a:xfrm>
                <a:off x="1987" y="4077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1 w 6"/>
                  <a:gd name="T5" fmla="*/ 0 h 1"/>
                  <a:gd name="T6" fmla="*/ 1 w 6"/>
                  <a:gd name="T7" fmla="*/ 0 h 1"/>
                  <a:gd name="T8" fmla="*/ 1 w 6"/>
                  <a:gd name="T9" fmla="*/ 0 h 1"/>
                  <a:gd name="T10" fmla="*/ 1 w 6"/>
                  <a:gd name="T11" fmla="*/ 0 h 1"/>
                  <a:gd name="T12" fmla="*/ 1 w 6"/>
                  <a:gd name="T13" fmla="*/ 0 h 1"/>
                  <a:gd name="T14" fmla="*/ 1 w 6"/>
                  <a:gd name="T15" fmla="*/ 0 h 1"/>
                  <a:gd name="T16" fmla="*/ 1 w 6"/>
                  <a:gd name="T17" fmla="*/ 0 h 1"/>
                  <a:gd name="T18" fmla="*/ 1 w 6"/>
                  <a:gd name="T19" fmla="*/ 0 h 1"/>
                  <a:gd name="T20" fmla="*/ 1 w 6"/>
                  <a:gd name="T21" fmla="*/ 0 h 1"/>
                  <a:gd name="T22" fmla="*/ 2 w 6"/>
                  <a:gd name="T23" fmla="*/ 0 h 1"/>
                  <a:gd name="T24" fmla="*/ 2 w 6"/>
                  <a:gd name="T25" fmla="*/ 0 h 1"/>
                  <a:gd name="T26" fmla="*/ 2 w 6"/>
                  <a:gd name="T27" fmla="*/ 0 h 1"/>
                  <a:gd name="T28" fmla="*/ 2 w 6"/>
                  <a:gd name="T29" fmla="*/ 0 h 1"/>
                  <a:gd name="T30" fmla="*/ 2 w 6"/>
                  <a:gd name="T31" fmla="*/ 0 h 1"/>
                  <a:gd name="T32" fmla="*/ 2 w 6"/>
                  <a:gd name="T33" fmla="*/ 0 h 1"/>
                  <a:gd name="T34" fmla="*/ 2 w 6"/>
                  <a:gd name="T35" fmla="*/ 0 h 1"/>
                  <a:gd name="T36" fmla="*/ 2 w 6"/>
                  <a:gd name="T37" fmla="*/ 0 h 1"/>
                  <a:gd name="T38" fmla="*/ 2 w 6"/>
                  <a:gd name="T39" fmla="*/ 0 h 1"/>
                  <a:gd name="T40" fmla="*/ 3 w 6"/>
                  <a:gd name="T41" fmla="*/ 0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0 h 1"/>
                  <a:gd name="T50" fmla="*/ 3 w 6"/>
                  <a:gd name="T51" fmla="*/ 0 h 1"/>
                  <a:gd name="T52" fmla="*/ 3 w 6"/>
                  <a:gd name="T53" fmla="*/ 0 h 1"/>
                  <a:gd name="T54" fmla="*/ 3 w 6"/>
                  <a:gd name="T55" fmla="*/ 0 h 1"/>
                  <a:gd name="T56" fmla="*/ 4 w 6"/>
                  <a:gd name="T57" fmla="*/ 0 h 1"/>
                  <a:gd name="T58" fmla="*/ 4 w 6"/>
                  <a:gd name="T59" fmla="*/ 0 h 1"/>
                  <a:gd name="T60" fmla="*/ 4 w 6"/>
                  <a:gd name="T61" fmla="*/ 0 h 1"/>
                  <a:gd name="T62" fmla="*/ 4 w 6"/>
                  <a:gd name="T63" fmla="*/ 0 h 1"/>
                  <a:gd name="T64" fmla="*/ 4 w 6"/>
                  <a:gd name="T65" fmla="*/ 0 h 1"/>
                  <a:gd name="T66" fmla="*/ 4 w 6"/>
                  <a:gd name="T67" fmla="*/ 0 h 1"/>
                  <a:gd name="T68" fmla="*/ 5 w 6"/>
                  <a:gd name="T69" fmla="*/ 0 h 1"/>
                  <a:gd name="T70" fmla="*/ 5 w 6"/>
                  <a:gd name="T71" fmla="*/ 0 h 1"/>
                  <a:gd name="T72" fmla="*/ 5 w 6"/>
                  <a:gd name="T73" fmla="*/ 0 h 1"/>
                  <a:gd name="T74" fmla="*/ 5 w 6"/>
                  <a:gd name="T75" fmla="*/ 0 h 1"/>
                  <a:gd name="T76" fmla="*/ 5 w 6"/>
                  <a:gd name="T77" fmla="*/ 0 h 1"/>
                  <a:gd name="T78" fmla="*/ 5 w 6"/>
                  <a:gd name="T79" fmla="*/ 0 h 1"/>
                  <a:gd name="T80" fmla="*/ 5 w 6"/>
                  <a:gd name="T81" fmla="*/ 0 h 1"/>
                  <a:gd name="T82" fmla="*/ 5 w 6"/>
                  <a:gd name="T83" fmla="*/ 0 h 1"/>
                  <a:gd name="T84" fmla="*/ 6 w 6"/>
                  <a:gd name="T85" fmla="*/ 0 h 1"/>
                  <a:gd name="T86" fmla="*/ 6 w 6"/>
                  <a:gd name="T87" fmla="*/ 0 h 1"/>
                  <a:gd name="T88" fmla="*/ 6 w 6"/>
                  <a:gd name="T89" fmla="*/ 1 h 1"/>
                  <a:gd name="T90" fmla="*/ 6 w 6"/>
                  <a:gd name="T91" fmla="*/ 1 h 1"/>
                  <a:gd name="T92" fmla="*/ 6 w 6"/>
                  <a:gd name="T93" fmla="*/ 1 h 1"/>
                  <a:gd name="T94" fmla="*/ 6 w 6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32" name="Freeform 171"/>
              <p:cNvSpPr>
                <a:spLocks/>
              </p:cNvSpPr>
              <p:nvPr/>
            </p:nvSpPr>
            <p:spPr bwMode="auto">
              <a:xfrm>
                <a:off x="1993" y="4077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0 w 6"/>
                  <a:gd name="T5" fmla="*/ 0 h 1"/>
                  <a:gd name="T6" fmla="*/ 0 w 6"/>
                  <a:gd name="T7" fmla="*/ 0 h 1"/>
                  <a:gd name="T8" fmla="*/ 1 w 6"/>
                  <a:gd name="T9" fmla="*/ 0 h 1"/>
                  <a:gd name="T10" fmla="*/ 1 w 6"/>
                  <a:gd name="T11" fmla="*/ 0 h 1"/>
                  <a:gd name="T12" fmla="*/ 1 w 6"/>
                  <a:gd name="T13" fmla="*/ 1 h 1"/>
                  <a:gd name="T14" fmla="*/ 1 w 6"/>
                  <a:gd name="T15" fmla="*/ 0 h 1"/>
                  <a:gd name="T16" fmla="*/ 1 w 6"/>
                  <a:gd name="T17" fmla="*/ 0 h 1"/>
                  <a:gd name="T18" fmla="*/ 1 w 6"/>
                  <a:gd name="T19" fmla="*/ 0 h 1"/>
                  <a:gd name="T20" fmla="*/ 2 w 6"/>
                  <a:gd name="T21" fmla="*/ 0 h 1"/>
                  <a:gd name="T22" fmla="*/ 2 w 6"/>
                  <a:gd name="T23" fmla="*/ 0 h 1"/>
                  <a:gd name="T24" fmla="*/ 2 w 6"/>
                  <a:gd name="T25" fmla="*/ 0 h 1"/>
                  <a:gd name="T26" fmla="*/ 2 w 6"/>
                  <a:gd name="T27" fmla="*/ 0 h 1"/>
                  <a:gd name="T28" fmla="*/ 2 w 6"/>
                  <a:gd name="T29" fmla="*/ 0 h 1"/>
                  <a:gd name="T30" fmla="*/ 2 w 6"/>
                  <a:gd name="T31" fmla="*/ 0 h 1"/>
                  <a:gd name="T32" fmla="*/ 2 w 6"/>
                  <a:gd name="T33" fmla="*/ 0 h 1"/>
                  <a:gd name="T34" fmla="*/ 2 w 6"/>
                  <a:gd name="T35" fmla="*/ 0 h 1"/>
                  <a:gd name="T36" fmla="*/ 2 w 6"/>
                  <a:gd name="T37" fmla="*/ 0 h 1"/>
                  <a:gd name="T38" fmla="*/ 2 w 6"/>
                  <a:gd name="T39" fmla="*/ 1 h 1"/>
                  <a:gd name="T40" fmla="*/ 2 w 6"/>
                  <a:gd name="T41" fmla="*/ 0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0 h 1"/>
                  <a:gd name="T50" fmla="*/ 3 w 6"/>
                  <a:gd name="T51" fmla="*/ 0 h 1"/>
                  <a:gd name="T52" fmla="*/ 3 w 6"/>
                  <a:gd name="T53" fmla="*/ 0 h 1"/>
                  <a:gd name="T54" fmla="*/ 3 w 6"/>
                  <a:gd name="T55" fmla="*/ 0 h 1"/>
                  <a:gd name="T56" fmla="*/ 3 w 6"/>
                  <a:gd name="T57" fmla="*/ 0 h 1"/>
                  <a:gd name="T58" fmla="*/ 3 w 6"/>
                  <a:gd name="T59" fmla="*/ 0 h 1"/>
                  <a:gd name="T60" fmla="*/ 3 w 6"/>
                  <a:gd name="T61" fmla="*/ 0 h 1"/>
                  <a:gd name="T62" fmla="*/ 3 w 6"/>
                  <a:gd name="T63" fmla="*/ 0 h 1"/>
                  <a:gd name="T64" fmla="*/ 4 w 6"/>
                  <a:gd name="T65" fmla="*/ 0 h 1"/>
                  <a:gd name="T66" fmla="*/ 4 w 6"/>
                  <a:gd name="T67" fmla="*/ 0 h 1"/>
                  <a:gd name="T68" fmla="*/ 4 w 6"/>
                  <a:gd name="T69" fmla="*/ 0 h 1"/>
                  <a:gd name="T70" fmla="*/ 4 w 6"/>
                  <a:gd name="T71" fmla="*/ 0 h 1"/>
                  <a:gd name="T72" fmla="*/ 4 w 6"/>
                  <a:gd name="T73" fmla="*/ 0 h 1"/>
                  <a:gd name="T74" fmla="*/ 4 w 6"/>
                  <a:gd name="T75" fmla="*/ 0 h 1"/>
                  <a:gd name="T76" fmla="*/ 4 w 6"/>
                  <a:gd name="T77" fmla="*/ 0 h 1"/>
                  <a:gd name="T78" fmla="*/ 4 w 6"/>
                  <a:gd name="T79" fmla="*/ 1 h 1"/>
                  <a:gd name="T80" fmla="*/ 5 w 6"/>
                  <a:gd name="T81" fmla="*/ 0 h 1"/>
                  <a:gd name="T82" fmla="*/ 5 w 6"/>
                  <a:gd name="T83" fmla="*/ 0 h 1"/>
                  <a:gd name="T84" fmla="*/ 5 w 6"/>
                  <a:gd name="T85" fmla="*/ 0 h 1"/>
                  <a:gd name="T86" fmla="*/ 5 w 6"/>
                  <a:gd name="T87" fmla="*/ 0 h 1"/>
                  <a:gd name="T88" fmla="*/ 5 w 6"/>
                  <a:gd name="T89" fmla="*/ 0 h 1"/>
                  <a:gd name="T90" fmla="*/ 5 w 6"/>
                  <a:gd name="T91" fmla="*/ 0 h 1"/>
                  <a:gd name="T92" fmla="*/ 5 w 6"/>
                  <a:gd name="T93" fmla="*/ 0 h 1"/>
                  <a:gd name="T94" fmla="*/ 6 w 6"/>
                  <a:gd name="T95" fmla="*/ 0 h 1"/>
                  <a:gd name="T96" fmla="*/ 6 w 6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33" name="Freeform 172"/>
              <p:cNvSpPr>
                <a:spLocks/>
              </p:cNvSpPr>
              <p:nvPr/>
            </p:nvSpPr>
            <p:spPr bwMode="auto">
              <a:xfrm>
                <a:off x="1999" y="4077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0 w 6"/>
                  <a:gd name="T5" fmla="*/ 0 h 1"/>
                  <a:gd name="T6" fmla="*/ 0 w 6"/>
                  <a:gd name="T7" fmla="*/ 0 h 1"/>
                  <a:gd name="T8" fmla="*/ 0 w 6"/>
                  <a:gd name="T9" fmla="*/ 0 h 1"/>
                  <a:gd name="T10" fmla="*/ 0 w 6"/>
                  <a:gd name="T11" fmla="*/ 0 h 1"/>
                  <a:gd name="T12" fmla="*/ 0 w 6"/>
                  <a:gd name="T13" fmla="*/ 0 h 1"/>
                  <a:gd name="T14" fmla="*/ 0 w 6"/>
                  <a:gd name="T15" fmla="*/ 0 h 1"/>
                  <a:gd name="T16" fmla="*/ 0 w 6"/>
                  <a:gd name="T17" fmla="*/ 0 h 1"/>
                  <a:gd name="T18" fmla="*/ 1 w 6"/>
                  <a:gd name="T19" fmla="*/ 0 h 1"/>
                  <a:gd name="T20" fmla="*/ 1 w 6"/>
                  <a:gd name="T21" fmla="*/ 0 h 1"/>
                  <a:gd name="T22" fmla="*/ 1 w 6"/>
                  <a:gd name="T23" fmla="*/ 0 h 1"/>
                  <a:gd name="T24" fmla="*/ 1 w 6"/>
                  <a:gd name="T25" fmla="*/ 0 h 1"/>
                  <a:gd name="T26" fmla="*/ 1 w 6"/>
                  <a:gd name="T27" fmla="*/ 0 h 1"/>
                  <a:gd name="T28" fmla="*/ 1 w 6"/>
                  <a:gd name="T29" fmla="*/ 0 h 1"/>
                  <a:gd name="T30" fmla="*/ 1 w 6"/>
                  <a:gd name="T31" fmla="*/ 1 h 1"/>
                  <a:gd name="T32" fmla="*/ 1 w 6"/>
                  <a:gd name="T33" fmla="*/ 1 h 1"/>
                  <a:gd name="T34" fmla="*/ 1 w 6"/>
                  <a:gd name="T35" fmla="*/ 1 h 1"/>
                  <a:gd name="T36" fmla="*/ 1 w 6"/>
                  <a:gd name="T37" fmla="*/ 0 h 1"/>
                  <a:gd name="T38" fmla="*/ 2 w 6"/>
                  <a:gd name="T39" fmla="*/ 0 h 1"/>
                  <a:gd name="T40" fmla="*/ 2 w 6"/>
                  <a:gd name="T41" fmla="*/ 0 h 1"/>
                  <a:gd name="T42" fmla="*/ 2 w 6"/>
                  <a:gd name="T43" fmla="*/ 0 h 1"/>
                  <a:gd name="T44" fmla="*/ 2 w 6"/>
                  <a:gd name="T45" fmla="*/ 0 h 1"/>
                  <a:gd name="T46" fmla="*/ 2 w 6"/>
                  <a:gd name="T47" fmla="*/ 1 h 1"/>
                  <a:gd name="T48" fmla="*/ 2 w 6"/>
                  <a:gd name="T49" fmla="*/ 0 h 1"/>
                  <a:gd name="T50" fmla="*/ 2 w 6"/>
                  <a:gd name="T51" fmla="*/ 1 h 1"/>
                  <a:gd name="T52" fmla="*/ 3 w 6"/>
                  <a:gd name="T53" fmla="*/ 0 h 1"/>
                  <a:gd name="T54" fmla="*/ 3 w 6"/>
                  <a:gd name="T55" fmla="*/ 0 h 1"/>
                  <a:gd name="T56" fmla="*/ 3 w 6"/>
                  <a:gd name="T57" fmla="*/ 0 h 1"/>
                  <a:gd name="T58" fmla="*/ 3 w 6"/>
                  <a:gd name="T59" fmla="*/ 0 h 1"/>
                  <a:gd name="T60" fmla="*/ 3 w 6"/>
                  <a:gd name="T61" fmla="*/ 0 h 1"/>
                  <a:gd name="T62" fmla="*/ 3 w 6"/>
                  <a:gd name="T63" fmla="*/ 0 h 1"/>
                  <a:gd name="T64" fmla="*/ 3 w 6"/>
                  <a:gd name="T65" fmla="*/ 0 h 1"/>
                  <a:gd name="T66" fmla="*/ 3 w 6"/>
                  <a:gd name="T67" fmla="*/ 1 h 1"/>
                  <a:gd name="T68" fmla="*/ 4 w 6"/>
                  <a:gd name="T69" fmla="*/ 1 h 1"/>
                  <a:gd name="T70" fmla="*/ 4 w 6"/>
                  <a:gd name="T71" fmla="*/ 1 h 1"/>
                  <a:gd name="T72" fmla="*/ 4 w 6"/>
                  <a:gd name="T73" fmla="*/ 0 h 1"/>
                  <a:gd name="T74" fmla="*/ 4 w 6"/>
                  <a:gd name="T75" fmla="*/ 1 h 1"/>
                  <a:gd name="T76" fmla="*/ 4 w 6"/>
                  <a:gd name="T77" fmla="*/ 1 h 1"/>
                  <a:gd name="T78" fmla="*/ 4 w 6"/>
                  <a:gd name="T79" fmla="*/ 0 h 1"/>
                  <a:gd name="T80" fmla="*/ 4 w 6"/>
                  <a:gd name="T81" fmla="*/ 0 h 1"/>
                  <a:gd name="T82" fmla="*/ 4 w 6"/>
                  <a:gd name="T83" fmla="*/ 0 h 1"/>
                  <a:gd name="T84" fmla="*/ 5 w 6"/>
                  <a:gd name="T85" fmla="*/ 0 h 1"/>
                  <a:gd name="T86" fmla="*/ 5 w 6"/>
                  <a:gd name="T87" fmla="*/ 0 h 1"/>
                  <a:gd name="T88" fmla="*/ 5 w 6"/>
                  <a:gd name="T89" fmla="*/ 0 h 1"/>
                  <a:gd name="T90" fmla="*/ 5 w 6"/>
                  <a:gd name="T91" fmla="*/ 0 h 1"/>
                  <a:gd name="T92" fmla="*/ 5 w 6"/>
                  <a:gd name="T93" fmla="*/ 0 h 1"/>
                  <a:gd name="T94" fmla="*/ 6 w 6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34" name="Freeform 173"/>
              <p:cNvSpPr>
                <a:spLocks/>
              </p:cNvSpPr>
              <p:nvPr/>
            </p:nvSpPr>
            <p:spPr bwMode="auto">
              <a:xfrm>
                <a:off x="2005" y="4077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0 h 1"/>
                  <a:gd name="T10" fmla="*/ 0 w 5"/>
                  <a:gd name="T11" fmla="*/ 0 h 1"/>
                  <a:gd name="T12" fmla="*/ 0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1 w 5"/>
                  <a:gd name="T29" fmla="*/ 0 h 1"/>
                  <a:gd name="T30" fmla="*/ 1 w 5"/>
                  <a:gd name="T31" fmla="*/ 0 h 1"/>
                  <a:gd name="T32" fmla="*/ 1 w 5"/>
                  <a:gd name="T33" fmla="*/ 1 h 1"/>
                  <a:gd name="T34" fmla="*/ 1 w 5"/>
                  <a:gd name="T35" fmla="*/ 1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0 h 1"/>
                  <a:gd name="T46" fmla="*/ 2 w 5"/>
                  <a:gd name="T47" fmla="*/ 0 h 1"/>
                  <a:gd name="T48" fmla="*/ 2 w 5"/>
                  <a:gd name="T49" fmla="*/ 1 h 1"/>
                  <a:gd name="T50" fmla="*/ 2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0 h 1"/>
                  <a:gd name="T66" fmla="*/ 3 w 5"/>
                  <a:gd name="T67" fmla="*/ 0 h 1"/>
                  <a:gd name="T68" fmla="*/ 3 w 5"/>
                  <a:gd name="T69" fmla="*/ 0 h 1"/>
                  <a:gd name="T70" fmla="*/ 3 w 5"/>
                  <a:gd name="T71" fmla="*/ 0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0 h 1"/>
                  <a:gd name="T84" fmla="*/ 4 w 5"/>
                  <a:gd name="T85" fmla="*/ 0 h 1"/>
                  <a:gd name="T86" fmla="*/ 4 w 5"/>
                  <a:gd name="T87" fmla="*/ 0 h 1"/>
                  <a:gd name="T88" fmla="*/ 4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  <a:gd name="T96" fmla="*/ 5 w 5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35" name="Freeform 174"/>
              <p:cNvSpPr>
                <a:spLocks/>
              </p:cNvSpPr>
              <p:nvPr/>
            </p:nvSpPr>
            <p:spPr bwMode="auto">
              <a:xfrm>
                <a:off x="2010" y="4077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0 w 6"/>
                  <a:gd name="T5" fmla="*/ 1 h 1"/>
                  <a:gd name="T6" fmla="*/ 0 w 6"/>
                  <a:gd name="T7" fmla="*/ 0 h 1"/>
                  <a:gd name="T8" fmla="*/ 1 w 6"/>
                  <a:gd name="T9" fmla="*/ 0 h 1"/>
                  <a:gd name="T10" fmla="*/ 1 w 6"/>
                  <a:gd name="T11" fmla="*/ 0 h 1"/>
                  <a:gd name="T12" fmla="*/ 1 w 6"/>
                  <a:gd name="T13" fmla="*/ 0 h 1"/>
                  <a:gd name="T14" fmla="*/ 1 w 6"/>
                  <a:gd name="T15" fmla="*/ 0 h 1"/>
                  <a:gd name="T16" fmla="*/ 1 w 6"/>
                  <a:gd name="T17" fmla="*/ 0 h 1"/>
                  <a:gd name="T18" fmla="*/ 1 w 6"/>
                  <a:gd name="T19" fmla="*/ 0 h 1"/>
                  <a:gd name="T20" fmla="*/ 1 w 6"/>
                  <a:gd name="T21" fmla="*/ 0 h 1"/>
                  <a:gd name="T22" fmla="*/ 2 w 6"/>
                  <a:gd name="T23" fmla="*/ 1 h 1"/>
                  <a:gd name="T24" fmla="*/ 2 w 6"/>
                  <a:gd name="T25" fmla="*/ 1 h 1"/>
                  <a:gd name="T26" fmla="*/ 2 w 6"/>
                  <a:gd name="T27" fmla="*/ 0 h 1"/>
                  <a:gd name="T28" fmla="*/ 2 w 6"/>
                  <a:gd name="T29" fmla="*/ 1 h 1"/>
                  <a:gd name="T30" fmla="*/ 2 w 6"/>
                  <a:gd name="T31" fmla="*/ 1 h 1"/>
                  <a:gd name="T32" fmla="*/ 2 w 6"/>
                  <a:gd name="T33" fmla="*/ 0 h 1"/>
                  <a:gd name="T34" fmla="*/ 2 w 6"/>
                  <a:gd name="T35" fmla="*/ 0 h 1"/>
                  <a:gd name="T36" fmla="*/ 2 w 6"/>
                  <a:gd name="T37" fmla="*/ 0 h 1"/>
                  <a:gd name="T38" fmla="*/ 2 w 6"/>
                  <a:gd name="T39" fmla="*/ 0 h 1"/>
                  <a:gd name="T40" fmla="*/ 2 w 6"/>
                  <a:gd name="T41" fmla="*/ 0 h 1"/>
                  <a:gd name="T42" fmla="*/ 2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1 h 1"/>
                  <a:gd name="T50" fmla="*/ 3 w 6"/>
                  <a:gd name="T51" fmla="*/ 1 h 1"/>
                  <a:gd name="T52" fmla="*/ 3 w 6"/>
                  <a:gd name="T53" fmla="*/ 1 h 1"/>
                  <a:gd name="T54" fmla="*/ 3 w 6"/>
                  <a:gd name="T55" fmla="*/ 1 h 1"/>
                  <a:gd name="T56" fmla="*/ 3 w 6"/>
                  <a:gd name="T57" fmla="*/ 0 h 1"/>
                  <a:gd name="T58" fmla="*/ 3 w 6"/>
                  <a:gd name="T59" fmla="*/ 0 h 1"/>
                  <a:gd name="T60" fmla="*/ 3 w 6"/>
                  <a:gd name="T61" fmla="*/ 1 h 1"/>
                  <a:gd name="T62" fmla="*/ 3 w 6"/>
                  <a:gd name="T63" fmla="*/ 1 h 1"/>
                  <a:gd name="T64" fmla="*/ 3 w 6"/>
                  <a:gd name="T65" fmla="*/ 0 h 1"/>
                  <a:gd name="T66" fmla="*/ 4 w 6"/>
                  <a:gd name="T67" fmla="*/ 0 h 1"/>
                  <a:gd name="T68" fmla="*/ 4 w 6"/>
                  <a:gd name="T69" fmla="*/ 0 h 1"/>
                  <a:gd name="T70" fmla="*/ 4 w 6"/>
                  <a:gd name="T71" fmla="*/ 0 h 1"/>
                  <a:gd name="T72" fmla="*/ 4 w 6"/>
                  <a:gd name="T73" fmla="*/ 0 h 1"/>
                  <a:gd name="T74" fmla="*/ 4 w 6"/>
                  <a:gd name="T75" fmla="*/ 0 h 1"/>
                  <a:gd name="T76" fmla="*/ 5 w 6"/>
                  <a:gd name="T77" fmla="*/ 0 h 1"/>
                  <a:gd name="T78" fmla="*/ 5 w 6"/>
                  <a:gd name="T79" fmla="*/ 0 h 1"/>
                  <a:gd name="T80" fmla="*/ 5 w 6"/>
                  <a:gd name="T81" fmla="*/ 0 h 1"/>
                  <a:gd name="T82" fmla="*/ 5 w 6"/>
                  <a:gd name="T83" fmla="*/ 0 h 1"/>
                  <a:gd name="T84" fmla="*/ 5 w 6"/>
                  <a:gd name="T85" fmla="*/ 0 h 1"/>
                  <a:gd name="T86" fmla="*/ 5 w 6"/>
                  <a:gd name="T87" fmla="*/ 0 h 1"/>
                  <a:gd name="T88" fmla="*/ 5 w 6"/>
                  <a:gd name="T89" fmla="*/ 1 h 1"/>
                  <a:gd name="T90" fmla="*/ 5 w 6"/>
                  <a:gd name="T91" fmla="*/ 1 h 1"/>
                  <a:gd name="T92" fmla="*/ 6 w 6"/>
                  <a:gd name="T93" fmla="*/ 1 h 1"/>
                  <a:gd name="T94" fmla="*/ 6 w 6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36" name="Freeform 175"/>
              <p:cNvSpPr>
                <a:spLocks/>
              </p:cNvSpPr>
              <p:nvPr/>
            </p:nvSpPr>
            <p:spPr bwMode="auto">
              <a:xfrm>
                <a:off x="2016" y="407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1 h 1"/>
                  <a:gd name="T10" fmla="*/ 0 w 5"/>
                  <a:gd name="T11" fmla="*/ 1 h 1"/>
                  <a:gd name="T12" fmla="*/ 0 w 5"/>
                  <a:gd name="T13" fmla="*/ 1 h 1"/>
                  <a:gd name="T14" fmla="*/ 0 w 5"/>
                  <a:gd name="T15" fmla="*/ 0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1 w 5"/>
                  <a:gd name="T29" fmla="*/ 1 h 1"/>
                  <a:gd name="T30" fmla="*/ 1 w 5"/>
                  <a:gd name="T31" fmla="*/ 1 h 1"/>
                  <a:gd name="T32" fmla="*/ 1 w 5"/>
                  <a:gd name="T33" fmla="*/ 1 h 1"/>
                  <a:gd name="T34" fmla="*/ 1 w 5"/>
                  <a:gd name="T35" fmla="*/ 1 h 1"/>
                  <a:gd name="T36" fmla="*/ 1 w 5"/>
                  <a:gd name="T37" fmla="*/ 1 h 1"/>
                  <a:gd name="T38" fmla="*/ 2 w 5"/>
                  <a:gd name="T39" fmla="*/ 1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0 h 1"/>
                  <a:gd name="T46" fmla="*/ 2 w 5"/>
                  <a:gd name="T47" fmla="*/ 1 h 1"/>
                  <a:gd name="T48" fmla="*/ 2 w 5"/>
                  <a:gd name="T49" fmla="*/ 1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1 h 1"/>
                  <a:gd name="T66" fmla="*/ 3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1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1 h 1"/>
                  <a:gd name="T84" fmla="*/ 4 w 5"/>
                  <a:gd name="T85" fmla="*/ 1 h 1"/>
                  <a:gd name="T86" fmla="*/ 4 w 5"/>
                  <a:gd name="T87" fmla="*/ 1 h 1"/>
                  <a:gd name="T88" fmla="*/ 4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  <a:gd name="T96" fmla="*/ 5 w 5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37" name="Freeform 176"/>
              <p:cNvSpPr>
                <a:spLocks/>
              </p:cNvSpPr>
              <p:nvPr/>
            </p:nvSpPr>
            <p:spPr bwMode="auto">
              <a:xfrm>
                <a:off x="2021" y="407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0 w 5"/>
                  <a:gd name="T5" fmla="*/ 1 h 1"/>
                  <a:gd name="T6" fmla="*/ 0 w 5"/>
                  <a:gd name="T7" fmla="*/ 1 h 1"/>
                  <a:gd name="T8" fmla="*/ 1 w 5"/>
                  <a:gd name="T9" fmla="*/ 1 h 1"/>
                  <a:gd name="T10" fmla="*/ 1 w 5"/>
                  <a:gd name="T11" fmla="*/ 1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1 h 1"/>
                  <a:gd name="T24" fmla="*/ 1 w 5"/>
                  <a:gd name="T25" fmla="*/ 0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1 h 1"/>
                  <a:gd name="T46" fmla="*/ 3 w 5"/>
                  <a:gd name="T47" fmla="*/ 1 h 1"/>
                  <a:gd name="T48" fmla="*/ 3 w 5"/>
                  <a:gd name="T49" fmla="*/ 1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1 h 1"/>
                  <a:gd name="T64" fmla="*/ 4 w 5"/>
                  <a:gd name="T65" fmla="*/ 1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0 h 1"/>
                  <a:gd name="T80" fmla="*/ 5 w 5"/>
                  <a:gd name="T81" fmla="*/ 1 h 1"/>
                  <a:gd name="T82" fmla="*/ 5 w 5"/>
                  <a:gd name="T83" fmla="*/ 1 h 1"/>
                  <a:gd name="T84" fmla="*/ 5 w 5"/>
                  <a:gd name="T85" fmla="*/ 1 h 1"/>
                  <a:gd name="T86" fmla="*/ 5 w 5"/>
                  <a:gd name="T87" fmla="*/ 1 h 1"/>
                  <a:gd name="T88" fmla="*/ 5 w 5"/>
                  <a:gd name="T89" fmla="*/ 1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38" name="Freeform 177"/>
              <p:cNvSpPr>
                <a:spLocks/>
              </p:cNvSpPr>
              <p:nvPr/>
            </p:nvSpPr>
            <p:spPr bwMode="auto">
              <a:xfrm>
                <a:off x="2026" y="4077"/>
                <a:ext cx="6" cy="1"/>
              </a:xfrm>
              <a:custGeom>
                <a:avLst/>
                <a:gdLst>
                  <a:gd name="T0" fmla="*/ 1 w 6"/>
                  <a:gd name="T1" fmla="*/ 0 h 1"/>
                  <a:gd name="T2" fmla="*/ 1 w 6"/>
                  <a:gd name="T3" fmla="*/ 0 h 1"/>
                  <a:gd name="T4" fmla="*/ 1 w 6"/>
                  <a:gd name="T5" fmla="*/ 1 h 1"/>
                  <a:gd name="T6" fmla="*/ 1 w 6"/>
                  <a:gd name="T7" fmla="*/ 1 h 1"/>
                  <a:gd name="T8" fmla="*/ 1 w 6"/>
                  <a:gd name="T9" fmla="*/ 1 h 1"/>
                  <a:gd name="T10" fmla="*/ 1 w 6"/>
                  <a:gd name="T11" fmla="*/ 1 h 1"/>
                  <a:gd name="T12" fmla="*/ 1 w 6"/>
                  <a:gd name="T13" fmla="*/ 0 h 1"/>
                  <a:gd name="T14" fmla="*/ 1 w 6"/>
                  <a:gd name="T15" fmla="*/ 1 h 1"/>
                  <a:gd name="T16" fmla="*/ 1 w 6"/>
                  <a:gd name="T17" fmla="*/ 1 h 1"/>
                  <a:gd name="T18" fmla="*/ 1 w 6"/>
                  <a:gd name="T19" fmla="*/ 0 h 1"/>
                  <a:gd name="T20" fmla="*/ 2 w 6"/>
                  <a:gd name="T21" fmla="*/ 0 h 1"/>
                  <a:gd name="T22" fmla="*/ 2 w 6"/>
                  <a:gd name="T23" fmla="*/ 0 h 1"/>
                  <a:gd name="T24" fmla="*/ 2 w 6"/>
                  <a:gd name="T25" fmla="*/ 1 h 1"/>
                  <a:gd name="T26" fmla="*/ 2 w 6"/>
                  <a:gd name="T27" fmla="*/ 0 h 1"/>
                  <a:gd name="T28" fmla="*/ 2 w 6"/>
                  <a:gd name="T29" fmla="*/ 0 h 1"/>
                  <a:gd name="T30" fmla="*/ 2 w 6"/>
                  <a:gd name="T31" fmla="*/ 0 h 1"/>
                  <a:gd name="T32" fmla="*/ 3 w 6"/>
                  <a:gd name="T33" fmla="*/ 1 h 1"/>
                  <a:gd name="T34" fmla="*/ 3 w 6"/>
                  <a:gd name="T35" fmla="*/ 1 h 1"/>
                  <a:gd name="T36" fmla="*/ 3 w 6"/>
                  <a:gd name="T37" fmla="*/ 0 h 1"/>
                  <a:gd name="T38" fmla="*/ 3 w 6"/>
                  <a:gd name="T39" fmla="*/ 0 h 1"/>
                  <a:gd name="T40" fmla="*/ 3 w 6"/>
                  <a:gd name="T41" fmla="*/ 0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1 h 1"/>
                  <a:gd name="T50" fmla="*/ 3 w 6"/>
                  <a:gd name="T51" fmla="*/ 1 h 1"/>
                  <a:gd name="T52" fmla="*/ 3 w 6"/>
                  <a:gd name="T53" fmla="*/ 0 h 1"/>
                  <a:gd name="T54" fmla="*/ 4 w 6"/>
                  <a:gd name="T55" fmla="*/ 0 h 1"/>
                  <a:gd name="T56" fmla="*/ 4 w 6"/>
                  <a:gd name="T57" fmla="*/ 0 h 1"/>
                  <a:gd name="T58" fmla="*/ 4 w 6"/>
                  <a:gd name="T59" fmla="*/ 0 h 1"/>
                  <a:gd name="T60" fmla="*/ 4 w 6"/>
                  <a:gd name="T61" fmla="*/ 1 h 1"/>
                  <a:gd name="T62" fmla="*/ 4 w 6"/>
                  <a:gd name="T63" fmla="*/ 1 h 1"/>
                  <a:gd name="T64" fmla="*/ 4 w 6"/>
                  <a:gd name="T65" fmla="*/ 1 h 1"/>
                  <a:gd name="T66" fmla="*/ 4 w 6"/>
                  <a:gd name="T67" fmla="*/ 1 h 1"/>
                  <a:gd name="T68" fmla="*/ 4 w 6"/>
                  <a:gd name="T69" fmla="*/ 0 h 1"/>
                  <a:gd name="T70" fmla="*/ 4 w 6"/>
                  <a:gd name="T71" fmla="*/ 0 h 1"/>
                  <a:gd name="T72" fmla="*/ 5 w 6"/>
                  <a:gd name="T73" fmla="*/ 0 h 1"/>
                  <a:gd name="T74" fmla="*/ 5 w 6"/>
                  <a:gd name="T75" fmla="*/ 0 h 1"/>
                  <a:gd name="T76" fmla="*/ 5 w 6"/>
                  <a:gd name="T77" fmla="*/ 0 h 1"/>
                  <a:gd name="T78" fmla="*/ 5 w 6"/>
                  <a:gd name="T79" fmla="*/ 0 h 1"/>
                  <a:gd name="T80" fmla="*/ 5 w 6"/>
                  <a:gd name="T81" fmla="*/ 0 h 1"/>
                  <a:gd name="T82" fmla="*/ 5 w 6"/>
                  <a:gd name="T83" fmla="*/ 0 h 1"/>
                  <a:gd name="T84" fmla="*/ 5 w 6"/>
                  <a:gd name="T85" fmla="*/ 0 h 1"/>
                  <a:gd name="T86" fmla="*/ 5 w 6"/>
                  <a:gd name="T87" fmla="*/ 0 h 1"/>
                  <a:gd name="T88" fmla="*/ 6 w 6"/>
                  <a:gd name="T89" fmla="*/ 1 h 1"/>
                  <a:gd name="T90" fmla="*/ 6 w 6"/>
                  <a:gd name="T91" fmla="*/ 1 h 1"/>
                  <a:gd name="T92" fmla="*/ 6 w 6"/>
                  <a:gd name="T93" fmla="*/ 1 h 1"/>
                  <a:gd name="T94" fmla="*/ 6 w 6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39" name="Freeform 178"/>
              <p:cNvSpPr>
                <a:spLocks/>
              </p:cNvSpPr>
              <p:nvPr/>
            </p:nvSpPr>
            <p:spPr bwMode="auto">
              <a:xfrm>
                <a:off x="2032" y="4077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0 h 2"/>
                  <a:gd name="T6" fmla="*/ 0 w 5"/>
                  <a:gd name="T7" fmla="*/ 0 h 2"/>
                  <a:gd name="T8" fmla="*/ 0 w 5"/>
                  <a:gd name="T9" fmla="*/ 0 h 2"/>
                  <a:gd name="T10" fmla="*/ 0 w 5"/>
                  <a:gd name="T11" fmla="*/ 0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1 h 2"/>
                  <a:gd name="T18" fmla="*/ 1 w 5"/>
                  <a:gd name="T19" fmla="*/ 0 h 2"/>
                  <a:gd name="T20" fmla="*/ 1 w 5"/>
                  <a:gd name="T21" fmla="*/ 0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2 w 5"/>
                  <a:gd name="T31" fmla="*/ 0 h 2"/>
                  <a:gd name="T32" fmla="*/ 2 w 5"/>
                  <a:gd name="T33" fmla="*/ 0 h 2"/>
                  <a:gd name="T34" fmla="*/ 2 w 5"/>
                  <a:gd name="T35" fmla="*/ 0 h 2"/>
                  <a:gd name="T36" fmla="*/ 2 w 5"/>
                  <a:gd name="T37" fmla="*/ 0 h 2"/>
                  <a:gd name="T38" fmla="*/ 2 w 5"/>
                  <a:gd name="T39" fmla="*/ 0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0 h 2"/>
                  <a:gd name="T62" fmla="*/ 3 w 5"/>
                  <a:gd name="T63" fmla="*/ 0 h 2"/>
                  <a:gd name="T64" fmla="*/ 3 w 5"/>
                  <a:gd name="T65" fmla="*/ 0 h 2"/>
                  <a:gd name="T66" fmla="*/ 4 w 5"/>
                  <a:gd name="T67" fmla="*/ 0 h 2"/>
                  <a:gd name="T68" fmla="*/ 4 w 5"/>
                  <a:gd name="T69" fmla="*/ 0 h 2"/>
                  <a:gd name="T70" fmla="*/ 4 w 5"/>
                  <a:gd name="T71" fmla="*/ 0 h 2"/>
                  <a:gd name="T72" fmla="*/ 4 w 5"/>
                  <a:gd name="T73" fmla="*/ 0 h 2"/>
                  <a:gd name="T74" fmla="*/ 4 w 5"/>
                  <a:gd name="T75" fmla="*/ 0 h 2"/>
                  <a:gd name="T76" fmla="*/ 4 w 5"/>
                  <a:gd name="T77" fmla="*/ 0 h 2"/>
                  <a:gd name="T78" fmla="*/ 4 w 5"/>
                  <a:gd name="T79" fmla="*/ 0 h 2"/>
                  <a:gd name="T80" fmla="*/ 4 w 5"/>
                  <a:gd name="T81" fmla="*/ 1 h 2"/>
                  <a:gd name="T82" fmla="*/ 4 w 5"/>
                  <a:gd name="T83" fmla="*/ 1 h 2"/>
                  <a:gd name="T84" fmla="*/ 5 w 5"/>
                  <a:gd name="T85" fmla="*/ 0 h 2"/>
                  <a:gd name="T86" fmla="*/ 5 w 5"/>
                  <a:gd name="T87" fmla="*/ 0 h 2"/>
                  <a:gd name="T88" fmla="*/ 5 w 5"/>
                  <a:gd name="T89" fmla="*/ 0 h 2"/>
                  <a:gd name="T90" fmla="*/ 5 w 5"/>
                  <a:gd name="T91" fmla="*/ 0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40" name="Freeform 179"/>
              <p:cNvSpPr>
                <a:spLocks/>
              </p:cNvSpPr>
              <p:nvPr/>
            </p:nvSpPr>
            <p:spPr bwMode="auto">
              <a:xfrm>
                <a:off x="2037" y="4077"/>
                <a:ext cx="6" cy="1"/>
              </a:xfrm>
              <a:custGeom>
                <a:avLst/>
                <a:gdLst>
                  <a:gd name="T0" fmla="*/ 0 w 6"/>
                  <a:gd name="T1" fmla="*/ 1 h 1"/>
                  <a:gd name="T2" fmla="*/ 0 w 6"/>
                  <a:gd name="T3" fmla="*/ 0 h 1"/>
                  <a:gd name="T4" fmla="*/ 0 w 6"/>
                  <a:gd name="T5" fmla="*/ 0 h 1"/>
                  <a:gd name="T6" fmla="*/ 1 w 6"/>
                  <a:gd name="T7" fmla="*/ 0 h 1"/>
                  <a:gd name="T8" fmla="*/ 1 w 6"/>
                  <a:gd name="T9" fmla="*/ 0 h 1"/>
                  <a:gd name="T10" fmla="*/ 1 w 6"/>
                  <a:gd name="T11" fmla="*/ 0 h 1"/>
                  <a:gd name="T12" fmla="*/ 1 w 6"/>
                  <a:gd name="T13" fmla="*/ 0 h 1"/>
                  <a:gd name="T14" fmla="*/ 1 w 6"/>
                  <a:gd name="T15" fmla="*/ 1 h 1"/>
                  <a:gd name="T16" fmla="*/ 1 w 6"/>
                  <a:gd name="T17" fmla="*/ 1 h 1"/>
                  <a:gd name="T18" fmla="*/ 1 w 6"/>
                  <a:gd name="T19" fmla="*/ 0 h 1"/>
                  <a:gd name="T20" fmla="*/ 1 w 6"/>
                  <a:gd name="T21" fmla="*/ 0 h 1"/>
                  <a:gd name="T22" fmla="*/ 1 w 6"/>
                  <a:gd name="T23" fmla="*/ 0 h 1"/>
                  <a:gd name="T24" fmla="*/ 2 w 6"/>
                  <a:gd name="T25" fmla="*/ 1 h 1"/>
                  <a:gd name="T26" fmla="*/ 2 w 6"/>
                  <a:gd name="T27" fmla="*/ 1 h 1"/>
                  <a:gd name="T28" fmla="*/ 2 w 6"/>
                  <a:gd name="T29" fmla="*/ 0 h 1"/>
                  <a:gd name="T30" fmla="*/ 2 w 6"/>
                  <a:gd name="T31" fmla="*/ 0 h 1"/>
                  <a:gd name="T32" fmla="*/ 2 w 6"/>
                  <a:gd name="T33" fmla="*/ 0 h 1"/>
                  <a:gd name="T34" fmla="*/ 2 w 6"/>
                  <a:gd name="T35" fmla="*/ 0 h 1"/>
                  <a:gd name="T36" fmla="*/ 2 w 6"/>
                  <a:gd name="T37" fmla="*/ 0 h 1"/>
                  <a:gd name="T38" fmla="*/ 2 w 6"/>
                  <a:gd name="T39" fmla="*/ 0 h 1"/>
                  <a:gd name="T40" fmla="*/ 2 w 6"/>
                  <a:gd name="T41" fmla="*/ 0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1 h 1"/>
                  <a:gd name="T48" fmla="*/ 3 w 6"/>
                  <a:gd name="T49" fmla="*/ 0 h 1"/>
                  <a:gd name="T50" fmla="*/ 3 w 6"/>
                  <a:gd name="T51" fmla="*/ 0 h 1"/>
                  <a:gd name="T52" fmla="*/ 3 w 6"/>
                  <a:gd name="T53" fmla="*/ 0 h 1"/>
                  <a:gd name="T54" fmla="*/ 3 w 6"/>
                  <a:gd name="T55" fmla="*/ 1 h 1"/>
                  <a:gd name="T56" fmla="*/ 3 w 6"/>
                  <a:gd name="T57" fmla="*/ 1 h 1"/>
                  <a:gd name="T58" fmla="*/ 3 w 6"/>
                  <a:gd name="T59" fmla="*/ 0 h 1"/>
                  <a:gd name="T60" fmla="*/ 3 w 6"/>
                  <a:gd name="T61" fmla="*/ 0 h 1"/>
                  <a:gd name="T62" fmla="*/ 3 w 6"/>
                  <a:gd name="T63" fmla="*/ 0 h 1"/>
                  <a:gd name="T64" fmla="*/ 4 w 6"/>
                  <a:gd name="T65" fmla="*/ 1 h 1"/>
                  <a:gd name="T66" fmla="*/ 4 w 6"/>
                  <a:gd name="T67" fmla="*/ 0 h 1"/>
                  <a:gd name="T68" fmla="*/ 4 w 6"/>
                  <a:gd name="T69" fmla="*/ 0 h 1"/>
                  <a:gd name="T70" fmla="*/ 4 w 6"/>
                  <a:gd name="T71" fmla="*/ 0 h 1"/>
                  <a:gd name="T72" fmla="*/ 4 w 6"/>
                  <a:gd name="T73" fmla="*/ 0 h 1"/>
                  <a:gd name="T74" fmla="*/ 4 w 6"/>
                  <a:gd name="T75" fmla="*/ 0 h 1"/>
                  <a:gd name="T76" fmla="*/ 4 w 6"/>
                  <a:gd name="T77" fmla="*/ 0 h 1"/>
                  <a:gd name="T78" fmla="*/ 5 w 6"/>
                  <a:gd name="T79" fmla="*/ 0 h 1"/>
                  <a:gd name="T80" fmla="*/ 5 w 6"/>
                  <a:gd name="T81" fmla="*/ 0 h 1"/>
                  <a:gd name="T82" fmla="*/ 5 w 6"/>
                  <a:gd name="T83" fmla="*/ 0 h 1"/>
                  <a:gd name="T84" fmla="*/ 5 w 6"/>
                  <a:gd name="T85" fmla="*/ 0 h 1"/>
                  <a:gd name="T86" fmla="*/ 5 w 6"/>
                  <a:gd name="T87" fmla="*/ 0 h 1"/>
                  <a:gd name="T88" fmla="*/ 5 w 6"/>
                  <a:gd name="T89" fmla="*/ 0 h 1"/>
                  <a:gd name="T90" fmla="*/ 5 w 6"/>
                  <a:gd name="T91" fmla="*/ 0 h 1"/>
                  <a:gd name="T92" fmla="*/ 5 w 6"/>
                  <a:gd name="T93" fmla="*/ 0 h 1"/>
                  <a:gd name="T94" fmla="*/ 6 w 6"/>
                  <a:gd name="T95" fmla="*/ 0 h 1"/>
                  <a:gd name="T96" fmla="*/ 6 w 6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41" name="Freeform 180"/>
              <p:cNvSpPr>
                <a:spLocks/>
              </p:cNvSpPr>
              <p:nvPr/>
            </p:nvSpPr>
            <p:spPr bwMode="auto">
              <a:xfrm>
                <a:off x="2043" y="4077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0 h 1"/>
                  <a:gd name="T10" fmla="*/ 0 w 5"/>
                  <a:gd name="T11" fmla="*/ 0 h 1"/>
                  <a:gd name="T12" fmla="*/ 0 w 5"/>
                  <a:gd name="T13" fmla="*/ 0 h 1"/>
                  <a:gd name="T14" fmla="*/ 0 w 5"/>
                  <a:gd name="T15" fmla="*/ 0 h 1"/>
                  <a:gd name="T16" fmla="*/ 0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1 h 1"/>
                  <a:gd name="T28" fmla="*/ 1 w 5"/>
                  <a:gd name="T29" fmla="*/ 1 h 1"/>
                  <a:gd name="T30" fmla="*/ 1 w 5"/>
                  <a:gd name="T31" fmla="*/ 0 h 1"/>
                  <a:gd name="T32" fmla="*/ 1 w 5"/>
                  <a:gd name="T33" fmla="*/ 0 h 1"/>
                  <a:gd name="T34" fmla="*/ 1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0 h 1"/>
                  <a:gd name="T46" fmla="*/ 2 w 5"/>
                  <a:gd name="T47" fmla="*/ 0 h 1"/>
                  <a:gd name="T48" fmla="*/ 2 w 5"/>
                  <a:gd name="T49" fmla="*/ 0 h 1"/>
                  <a:gd name="T50" fmla="*/ 2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0 h 1"/>
                  <a:gd name="T66" fmla="*/ 3 w 5"/>
                  <a:gd name="T67" fmla="*/ 0 h 1"/>
                  <a:gd name="T68" fmla="*/ 3 w 5"/>
                  <a:gd name="T69" fmla="*/ 0 h 1"/>
                  <a:gd name="T70" fmla="*/ 3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0 h 1"/>
                  <a:gd name="T84" fmla="*/ 4 w 5"/>
                  <a:gd name="T85" fmla="*/ 0 h 1"/>
                  <a:gd name="T86" fmla="*/ 4 w 5"/>
                  <a:gd name="T87" fmla="*/ 1 h 1"/>
                  <a:gd name="T88" fmla="*/ 4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  <a:gd name="T96" fmla="*/ 5 w 5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42" name="Freeform 181"/>
              <p:cNvSpPr>
                <a:spLocks/>
              </p:cNvSpPr>
              <p:nvPr/>
            </p:nvSpPr>
            <p:spPr bwMode="auto">
              <a:xfrm>
                <a:off x="2048" y="4077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1 h 1"/>
                  <a:gd name="T24" fmla="*/ 1 w 5"/>
                  <a:gd name="T25" fmla="*/ 1 h 1"/>
                  <a:gd name="T26" fmla="*/ 1 w 5"/>
                  <a:gd name="T27" fmla="*/ 1 h 1"/>
                  <a:gd name="T28" fmla="*/ 1 w 5"/>
                  <a:gd name="T29" fmla="*/ 1 h 1"/>
                  <a:gd name="T30" fmla="*/ 1 w 5"/>
                  <a:gd name="T31" fmla="*/ 1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0 h 1"/>
                  <a:gd name="T46" fmla="*/ 2 w 5"/>
                  <a:gd name="T47" fmla="*/ 0 h 1"/>
                  <a:gd name="T48" fmla="*/ 2 w 5"/>
                  <a:gd name="T49" fmla="*/ 0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0 h 1"/>
                  <a:gd name="T58" fmla="*/ 3 w 5"/>
                  <a:gd name="T59" fmla="*/ 1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1 h 1"/>
                  <a:gd name="T66" fmla="*/ 3 w 5"/>
                  <a:gd name="T67" fmla="*/ 1 h 1"/>
                  <a:gd name="T68" fmla="*/ 3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1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43" name="Freeform 182"/>
              <p:cNvSpPr>
                <a:spLocks/>
              </p:cNvSpPr>
              <p:nvPr/>
            </p:nvSpPr>
            <p:spPr bwMode="auto">
              <a:xfrm>
                <a:off x="2053" y="4077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1 w 5"/>
                  <a:gd name="T3" fmla="*/ 0 h 1"/>
                  <a:gd name="T4" fmla="*/ 1 w 5"/>
                  <a:gd name="T5" fmla="*/ 0 h 1"/>
                  <a:gd name="T6" fmla="*/ 1 w 5"/>
                  <a:gd name="T7" fmla="*/ 1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3 w 5"/>
                  <a:gd name="T37" fmla="*/ 0 h 1"/>
                  <a:gd name="T38" fmla="*/ 3 w 5"/>
                  <a:gd name="T39" fmla="*/ 0 h 1"/>
                  <a:gd name="T40" fmla="*/ 3 w 5"/>
                  <a:gd name="T41" fmla="*/ 0 h 1"/>
                  <a:gd name="T42" fmla="*/ 3 w 5"/>
                  <a:gd name="T43" fmla="*/ 0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4 w 5"/>
                  <a:gd name="T61" fmla="*/ 0 h 1"/>
                  <a:gd name="T62" fmla="*/ 4 w 5"/>
                  <a:gd name="T63" fmla="*/ 0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1 h 1"/>
                  <a:gd name="T94" fmla="*/ 5 w 5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44" name="Freeform 183"/>
              <p:cNvSpPr>
                <a:spLocks/>
              </p:cNvSpPr>
              <p:nvPr/>
            </p:nvSpPr>
            <p:spPr bwMode="auto">
              <a:xfrm>
                <a:off x="2058" y="4077"/>
                <a:ext cx="6" cy="1"/>
              </a:xfrm>
              <a:custGeom>
                <a:avLst/>
                <a:gdLst>
                  <a:gd name="T0" fmla="*/ 0 w 6"/>
                  <a:gd name="T1" fmla="*/ 1 h 1"/>
                  <a:gd name="T2" fmla="*/ 1 w 6"/>
                  <a:gd name="T3" fmla="*/ 0 h 1"/>
                  <a:gd name="T4" fmla="*/ 1 w 6"/>
                  <a:gd name="T5" fmla="*/ 0 h 1"/>
                  <a:gd name="T6" fmla="*/ 1 w 6"/>
                  <a:gd name="T7" fmla="*/ 0 h 1"/>
                  <a:gd name="T8" fmla="*/ 1 w 6"/>
                  <a:gd name="T9" fmla="*/ 0 h 1"/>
                  <a:gd name="T10" fmla="*/ 1 w 6"/>
                  <a:gd name="T11" fmla="*/ 0 h 1"/>
                  <a:gd name="T12" fmla="*/ 1 w 6"/>
                  <a:gd name="T13" fmla="*/ 0 h 1"/>
                  <a:gd name="T14" fmla="*/ 1 w 6"/>
                  <a:gd name="T15" fmla="*/ 0 h 1"/>
                  <a:gd name="T16" fmla="*/ 1 w 6"/>
                  <a:gd name="T17" fmla="*/ 1 h 1"/>
                  <a:gd name="T18" fmla="*/ 1 w 6"/>
                  <a:gd name="T19" fmla="*/ 1 h 1"/>
                  <a:gd name="T20" fmla="*/ 1 w 6"/>
                  <a:gd name="T21" fmla="*/ 1 h 1"/>
                  <a:gd name="T22" fmla="*/ 1 w 6"/>
                  <a:gd name="T23" fmla="*/ 1 h 1"/>
                  <a:gd name="T24" fmla="*/ 2 w 6"/>
                  <a:gd name="T25" fmla="*/ 1 h 1"/>
                  <a:gd name="T26" fmla="*/ 2 w 6"/>
                  <a:gd name="T27" fmla="*/ 0 h 1"/>
                  <a:gd name="T28" fmla="*/ 2 w 6"/>
                  <a:gd name="T29" fmla="*/ 0 h 1"/>
                  <a:gd name="T30" fmla="*/ 2 w 6"/>
                  <a:gd name="T31" fmla="*/ 0 h 1"/>
                  <a:gd name="T32" fmla="*/ 2 w 6"/>
                  <a:gd name="T33" fmla="*/ 0 h 1"/>
                  <a:gd name="T34" fmla="*/ 2 w 6"/>
                  <a:gd name="T35" fmla="*/ 0 h 1"/>
                  <a:gd name="T36" fmla="*/ 2 w 6"/>
                  <a:gd name="T37" fmla="*/ 0 h 1"/>
                  <a:gd name="T38" fmla="*/ 3 w 6"/>
                  <a:gd name="T39" fmla="*/ 0 h 1"/>
                  <a:gd name="T40" fmla="*/ 3 w 6"/>
                  <a:gd name="T41" fmla="*/ 0 h 1"/>
                  <a:gd name="T42" fmla="*/ 3 w 6"/>
                  <a:gd name="T43" fmla="*/ 0 h 1"/>
                  <a:gd name="T44" fmla="*/ 3 w 6"/>
                  <a:gd name="T45" fmla="*/ 1 h 1"/>
                  <a:gd name="T46" fmla="*/ 3 w 6"/>
                  <a:gd name="T47" fmla="*/ 1 h 1"/>
                  <a:gd name="T48" fmla="*/ 3 w 6"/>
                  <a:gd name="T49" fmla="*/ 0 h 1"/>
                  <a:gd name="T50" fmla="*/ 3 w 6"/>
                  <a:gd name="T51" fmla="*/ 0 h 1"/>
                  <a:gd name="T52" fmla="*/ 3 w 6"/>
                  <a:gd name="T53" fmla="*/ 0 h 1"/>
                  <a:gd name="T54" fmla="*/ 3 w 6"/>
                  <a:gd name="T55" fmla="*/ 0 h 1"/>
                  <a:gd name="T56" fmla="*/ 3 w 6"/>
                  <a:gd name="T57" fmla="*/ 0 h 1"/>
                  <a:gd name="T58" fmla="*/ 4 w 6"/>
                  <a:gd name="T59" fmla="*/ 0 h 1"/>
                  <a:gd name="T60" fmla="*/ 4 w 6"/>
                  <a:gd name="T61" fmla="*/ 0 h 1"/>
                  <a:gd name="T62" fmla="*/ 4 w 6"/>
                  <a:gd name="T63" fmla="*/ 0 h 1"/>
                  <a:gd name="T64" fmla="*/ 4 w 6"/>
                  <a:gd name="T65" fmla="*/ 0 h 1"/>
                  <a:gd name="T66" fmla="*/ 4 w 6"/>
                  <a:gd name="T67" fmla="*/ 0 h 1"/>
                  <a:gd name="T68" fmla="*/ 4 w 6"/>
                  <a:gd name="T69" fmla="*/ 0 h 1"/>
                  <a:gd name="T70" fmla="*/ 5 w 6"/>
                  <a:gd name="T71" fmla="*/ 0 h 1"/>
                  <a:gd name="T72" fmla="*/ 5 w 6"/>
                  <a:gd name="T73" fmla="*/ 0 h 1"/>
                  <a:gd name="T74" fmla="*/ 5 w 6"/>
                  <a:gd name="T75" fmla="*/ 0 h 1"/>
                  <a:gd name="T76" fmla="*/ 5 w 6"/>
                  <a:gd name="T77" fmla="*/ 0 h 1"/>
                  <a:gd name="T78" fmla="*/ 5 w 6"/>
                  <a:gd name="T79" fmla="*/ 0 h 1"/>
                  <a:gd name="T80" fmla="*/ 5 w 6"/>
                  <a:gd name="T81" fmla="*/ 0 h 1"/>
                  <a:gd name="T82" fmla="*/ 5 w 6"/>
                  <a:gd name="T83" fmla="*/ 0 h 1"/>
                  <a:gd name="T84" fmla="*/ 5 w 6"/>
                  <a:gd name="T85" fmla="*/ 0 h 1"/>
                  <a:gd name="T86" fmla="*/ 5 w 6"/>
                  <a:gd name="T87" fmla="*/ 0 h 1"/>
                  <a:gd name="T88" fmla="*/ 6 w 6"/>
                  <a:gd name="T89" fmla="*/ 0 h 1"/>
                  <a:gd name="T90" fmla="*/ 6 w 6"/>
                  <a:gd name="T91" fmla="*/ 0 h 1"/>
                  <a:gd name="T92" fmla="*/ 6 w 6"/>
                  <a:gd name="T93" fmla="*/ 0 h 1"/>
                  <a:gd name="T94" fmla="*/ 6 w 6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45" name="Freeform 184"/>
              <p:cNvSpPr>
                <a:spLocks/>
              </p:cNvSpPr>
              <p:nvPr/>
            </p:nvSpPr>
            <p:spPr bwMode="auto">
              <a:xfrm>
                <a:off x="2064" y="4077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0 h 1"/>
                  <a:gd name="T10" fmla="*/ 0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46" name="Freeform 185"/>
              <p:cNvSpPr>
                <a:spLocks/>
              </p:cNvSpPr>
              <p:nvPr/>
            </p:nvSpPr>
            <p:spPr bwMode="auto">
              <a:xfrm>
                <a:off x="2069" y="4077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1 w 6"/>
                  <a:gd name="T3" fmla="*/ 0 h 1"/>
                  <a:gd name="T4" fmla="*/ 1 w 6"/>
                  <a:gd name="T5" fmla="*/ 0 h 1"/>
                  <a:gd name="T6" fmla="*/ 1 w 6"/>
                  <a:gd name="T7" fmla="*/ 0 h 1"/>
                  <a:gd name="T8" fmla="*/ 1 w 6"/>
                  <a:gd name="T9" fmla="*/ 0 h 1"/>
                  <a:gd name="T10" fmla="*/ 1 w 6"/>
                  <a:gd name="T11" fmla="*/ 0 h 1"/>
                  <a:gd name="T12" fmla="*/ 1 w 6"/>
                  <a:gd name="T13" fmla="*/ 0 h 1"/>
                  <a:gd name="T14" fmla="*/ 1 w 6"/>
                  <a:gd name="T15" fmla="*/ 0 h 1"/>
                  <a:gd name="T16" fmla="*/ 1 w 6"/>
                  <a:gd name="T17" fmla="*/ 0 h 1"/>
                  <a:gd name="T18" fmla="*/ 1 w 6"/>
                  <a:gd name="T19" fmla="*/ 0 h 1"/>
                  <a:gd name="T20" fmla="*/ 1 w 6"/>
                  <a:gd name="T21" fmla="*/ 0 h 1"/>
                  <a:gd name="T22" fmla="*/ 1 w 6"/>
                  <a:gd name="T23" fmla="*/ 0 h 1"/>
                  <a:gd name="T24" fmla="*/ 2 w 6"/>
                  <a:gd name="T25" fmla="*/ 0 h 1"/>
                  <a:gd name="T26" fmla="*/ 2 w 6"/>
                  <a:gd name="T27" fmla="*/ 0 h 1"/>
                  <a:gd name="T28" fmla="*/ 2 w 6"/>
                  <a:gd name="T29" fmla="*/ 1 h 1"/>
                  <a:gd name="T30" fmla="*/ 2 w 6"/>
                  <a:gd name="T31" fmla="*/ 0 h 1"/>
                  <a:gd name="T32" fmla="*/ 2 w 6"/>
                  <a:gd name="T33" fmla="*/ 0 h 1"/>
                  <a:gd name="T34" fmla="*/ 2 w 6"/>
                  <a:gd name="T35" fmla="*/ 1 h 1"/>
                  <a:gd name="T36" fmla="*/ 2 w 6"/>
                  <a:gd name="T37" fmla="*/ 1 h 1"/>
                  <a:gd name="T38" fmla="*/ 2 w 6"/>
                  <a:gd name="T39" fmla="*/ 1 h 1"/>
                  <a:gd name="T40" fmla="*/ 2 w 6"/>
                  <a:gd name="T41" fmla="*/ 0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0 h 1"/>
                  <a:gd name="T50" fmla="*/ 3 w 6"/>
                  <a:gd name="T51" fmla="*/ 1 h 1"/>
                  <a:gd name="T52" fmla="*/ 3 w 6"/>
                  <a:gd name="T53" fmla="*/ 0 h 1"/>
                  <a:gd name="T54" fmla="*/ 4 w 6"/>
                  <a:gd name="T55" fmla="*/ 0 h 1"/>
                  <a:gd name="T56" fmla="*/ 4 w 6"/>
                  <a:gd name="T57" fmla="*/ 0 h 1"/>
                  <a:gd name="T58" fmla="*/ 4 w 6"/>
                  <a:gd name="T59" fmla="*/ 0 h 1"/>
                  <a:gd name="T60" fmla="*/ 4 w 6"/>
                  <a:gd name="T61" fmla="*/ 0 h 1"/>
                  <a:gd name="T62" fmla="*/ 4 w 6"/>
                  <a:gd name="T63" fmla="*/ 0 h 1"/>
                  <a:gd name="T64" fmla="*/ 4 w 6"/>
                  <a:gd name="T65" fmla="*/ 1 h 1"/>
                  <a:gd name="T66" fmla="*/ 4 w 6"/>
                  <a:gd name="T67" fmla="*/ 0 h 1"/>
                  <a:gd name="T68" fmla="*/ 4 w 6"/>
                  <a:gd name="T69" fmla="*/ 0 h 1"/>
                  <a:gd name="T70" fmla="*/ 4 w 6"/>
                  <a:gd name="T71" fmla="*/ 0 h 1"/>
                  <a:gd name="T72" fmla="*/ 5 w 6"/>
                  <a:gd name="T73" fmla="*/ 0 h 1"/>
                  <a:gd name="T74" fmla="*/ 5 w 6"/>
                  <a:gd name="T75" fmla="*/ 0 h 1"/>
                  <a:gd name="T76" fmla="*/ 5 w 6"/>
                  <a:gd name="T77" fmla="*/ 0 h 1"/>
                  <a:gd name="T78" fmla="*/ 5 w 6"/>
                  <a:gd name="T79" fmla="*/ 0 h 1"/>
                  <a:gd name="T80" fmla="*/ 5 w 6"/>
                  <a:gd name="T81" fmla="*/ 0 h 1"/>
                  <a:gd name="T82" fmla="*/ 5 w 6"/>
                  <a:gd name="T83" fmla="*/ 0 h 1"/>
                  <a:gd name="T84" fmla="*/ 5 w 6"/>
                  <a:gd name="T85" fmla="*/ 0 h 1"/>
                  <a:gd name="T86" fmla="*/ 5 w 6"/>
                  <a:gd name="T87" fmla="*/ 0 h 1"/>
                  <a:gd name="T88" fmla="*/ 5 w 6"/>
                  <a:gd name="T89" fmla="*/ 0 h 1"/>
                  <a:gd name="T90" fmla="*/ 6 w 6"/>
                  <a:gd name="T91" fmla="*/ 0 h 1"/>
                  <a:gd name="T92" fmla="*/ 6 w 6"/>
                  <a:gd name="T93" fmla="*/ 0 h 1"/>
                  <a:gd name="T94" fmla="*/ 6 w 6"/>
                  <a:gd name="T95" fmla="*/ 0 h 1"/>
                  <a:gd name="T96" fmla="*/ 6 w 6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47" name="Freeform 186"/>
              <p:cNvSpPr>
                <a:spLocks/>
              </p:cNvSpPr>
              <p:nvPr/>
            </p:nvSpPr>
            <p:spPr bwMode="auto">
              <a:xfrm>
                <a:off x="2075" y="4077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0 w 6"/>
                  <a:gd name="T5" fmla="*/ 0 h 1"/>
                  <a:gd name="T6" fmla="*/ 0 w 6"/>
                  <a:gd name="T7" fmla="*/ 0 h 1"/>
                  <a:gd name="T8" fmla="*/ 1 w 6"/>
                  <a:gd name="T9" fmla="*/ 0 h 1"/>
                  <a:gd name="T10" fmla="*/ 1 w 6"/>
                  <a:gd name="T11" fmla="*/ 0 h 1"/>
                  <a:gd name="T12" fmla="*/ 1 w 6"/>
                  <a:gd name="T13" fmla="*/ 0 h 1"/>
                  <a:gd name="T14" fmla="*/ 1 w 6"/>
                  <a:gd name="T15" fmla="*/ 0 h 1"/>
                  <a:gd name="T16" fmla="*/ 1 w 6"/>
                  <a:gd name="T17" fmla="*/ 1 h 1"/>
                  <a:gd name="T18" fmla="*/ 1 w 6"/>
                  <a:gd name="T19" fmla="*/ 1 h 1"/>
                  <a:gd name="T20" fmla="*/ 1 w 6"/>
                  <a:gd name="T21" fmla="*/ 1 h 1"/>
                  <a:gd name="T22" fmla="*/ 1 w 6"/>
                  <a:gd name="T23" fmla="*/ 1 h 1"/>
                  <a:gd name="T24" fmla="*/ 1 w 6"/>
                  <a:gd name="T25" fmla="*/ 0 h 1"/>
                  <a:gd name="T26" fmla="*/ 1 w 6"/>
                  <a:gd name="T27" fmla="*/ 0 h 1"/>
                  <a:gd name="T28" fmla="*/ 1 w 6"/>
                  <a:gd name="T29" fmla="*/ 0 h 1"/>
                  <a:gd name="T30" fmla="*/ 2 w 6"/>
                  <a:gd name="T31" fmla="*/ 0 h 1"/>
                  <a:gd name="T32" fmla="*/ 2 w 6"/>
                  <a:gd name="T33" fmla="*/ 0 h 1"/>
                  <a:gd name="T34" fmla="*/ 2 w 6"/>
                  <a:gd name="T35" fmla="*/ 1 h 1"/>
                  <a:gd name="T36" fmla="*/ 2 w 6"/>
                  <a:gd name="T37" fmla="*/ 1 h 1"/>
                  <a:gd name="T38" fmla="*/ 2 w 6"/>
                  <a:gd name="T39" fmla="*/ 0 h 1"/>
                  <a:gd name="T40" fmla="*/ 2 w 6"/>
                  <a:gd name="T41" fmla="*/ 0 h 1"/>
                  <a:gd name="T42" fmla="*/ 2 w 6"/>
                  <a:gd name="T43" fmla="*/ 0 h 1"/>
                  <a:gd name="T44" fmla="*/ 2 w 6"/>
                  <a:gd name="T45" fmla="*/ 0 h 1"/>
                  <a:gd name="T46" fmla="*/ 3 w 6"/>
                  <a:gd name="T47" fmla="*/ 0 h 1"/>
                  <a:gd name="T48" fmla="*/ 3 w 6"/>
                  <a:gd name="T49" fmla="*/ 0 h 1"/>
                  <a:gd name="T50" fmla="*/ 3 w 6"/>
                  <a:gd name="T51" fmla="*/ 0 h 1"/>
                  <a:gd name="T52" fmla="*/ 3 w 6"/>
                  <a:gd name="T53" fmla="*/ 0 h 1"/>
                  <a:gd name="T54" fmla="*/ 3 w 6"/>
                  <a:gd name="T55" fmla="*/ 0 h 1"/>
                  <a:gd name="T56" fmla="*/ 3 w 6"/>
                  <a:gd name="T57" fmla="*/ 0 h 1"/>
                  <a:gd name="T58" fmla="*/ 3 w 6"/>
                  <a:gd name="T59" fmla="*/ 0 h 1"/>
                  <a:gd name="T60" fmla="*/ 3 w 6"/>
                  <a:gd name="T61" fmla="*/ 0 h 1"/>
                  <a:gd name="T62" fmla="*/ 3 w 6"/>
                  <a:gd name="T63" fmla="*/ 0 h 1"/>
                  <a:gd name="T64" fmla="*/ 4 w 6"/>
                  <a:gd name="T65" fmla="*/ 0 h 1"/>
                  <a:gd name="T66" fmla="*/ 4 w 6"/>
                  <a:gd name="T67" fmla="*/ 0 h 1"/>
                  <a:gd name="T68" fmla="*/ 4 w 6"/>
                  <a:gd name="T69" fmla="*/ 0 h 1"/>
                  <a:gd name="T70" fmla="*/ 4 w 6"/>
                  <a:gd name="T71" fmla="*/ 0 h 1"/>
                  <a:gd name="T72" fmla="*/ 5 w 6"/>
                  <a:gd name="T73" fmla="*/ 0 h 1"/>
                  <a:gd name="T74" fmla="*/ 5 w 6"/>
                  <a:gd name="T75" fmla="*/ 0 h 1"/>
                  <a:gd name="T76" fmla="*/ 5 w 6"/>
                  <a:gd name="T77" fmla="*/ 0 h 1"/>
                  <a:gd name="T78" fmla="*/ 5 w 6"/>
                  <a:gd name="T79" fmla="*/ 0 h 1"/>
                  <a:gd name="T80" fmla="*/ 5 w 6"/>
                  <a:gd name="T81" fmla="*/ 0 h 1"/>
                  <a:gd name="T82" fmla="*/ 5 w 6"/>
                  <a:gd name="T83" fmla="*/ 0 h 1"/>
                  <a:gd name="T84" fmla="*/ 5 w 6"/>
                  <a:gd name="T85" fmla="*/ 0 h 1"/>
                  <a:gd name="T86" fmla="*/ 5 w 6"/>
                  <a:gd name="T87" fmla="*/ 0 h 1"/>
                  <a:gd name="T88" fmla="*/ 6 w 6"/>
                  <a:gd name="T89" fmla="*/ 0 h 1"/>
                  <a:gd name="T90" fmla="*/ 6 w 6"/>
                  <a:gd name="T91" fmla="*/ 0 h 1"/>
                  <a:gd name="T92" fmla="*/ 6 w 6"/>
                  <a:gd name="T93" fmla="*/ 0 h 1"/>
                  <a:gd name="T94" fmla="*/ 6 w 6"/>
                  <a:gd name="T95" fmla="*/ 0 h 1"/>
                  <a:gd name="T96" fmla="*/ 6 w 6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48" name="Freeform 187"/>
              <p:cNvSpPr>
                <a:spLocks/>
              </p:cNvSpPr>
              <p:nvPr/>
            </p:nvSpPr>
            <p:spPr bwMode="auto">
              <a:xfrm>
                <a:off x="2081" y="4077"/>
                <a:ext cx="5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0 w 4"/>
                  <a:gd name="T9" fmla="*/ 1 h 1"/>
                  <a:gd name="T10" fmla="*/ 0 w 4"/>
                  <a:gd name="T11" fmla="*/ 1 h 1"/>
                  <a:gd name="T12" fmla="*/ 1 w 4"/>
                  <a:gd name="T13" fmla="*/ 0 h 1"/>
                  <a:gd name="T14" fmla="*/ 1 w 4"/>
                  <a:gd name="T15" fmla="*/ 0 h 1"/>
                  <a:gd name="T16" fmla="*/ 1 w 4"/>
                  <a:gd name="T17" fmla="*/ 0 h 1"/>
                  <a:gd name="T18" fmla="*/ 1 w 4"/>
                  <a:gd name="T19" fmla="*/ 0 h 1"/>
                  <a:gd name="T20" fmla="*/ 1 w 4"/>
                  <a:gd name="T21" fmla="*/ 0 h 1"/>
                  <a:gd name="T22" fmla="*/ 1 w 4"/>
                  <a:gd name="T23" fmla="*/ 1 h 1"/>
                  <a:gd name="T24" fmla="*/ 1 w 4"/>
                  <a:gd name="T25" fmla="*/ 1 h 1"/>
                  <a:gd name="T26" fmla="*/ 1 w 4"/>
                  <a:gd name="T27" fmla="*/ 1 h 1"/>
                  <a:gd name="T28" fmla="*/ 2 w 4"/>
                  <a:gd name="T29" fmla="*/ 0 h 1"/>
                  <a:gd name="T30" fmla="*/ 2 w 4"/>
                  <a:gd name="T31" fmla="*/ 0 h 1"/>
                  <a:gd name="T32" fmla="*/ 2 w 4"/>
                  <a:gd name="T33" fmla="*/ 0 h 1"/>
                  <a:gd name="T34" fmla="*/ 2 w 4"/>
                  <a:gd name="T35" fmla="*/ 0 h 1"/>
                  <a:gd name="T36" fmla="*/ 2 w 4"/>
                  <a:gd name="T37" fmla="*/ 0 h 1"/>
                  <a:gd name="T38" fmla="*/ 2 w 4"/>
                  <a:gd name="T39" fmla="*/ 1 h 1"/>
                  <a:gd name="T40" fmla="*/ 2 w 4"/>
                  <a:gd name="T41" fmla="*/ 1 h 1"/>
                  <a:gd name="T42" fmla="*/ 2 w 4"/>
                  <a:gd name="T43" fmla="*/ 1 h 1"/>
                  <a:gd name="T44" fmla="*/ 2 w 4"/>
                  <a:gd name="T45" fmla="*/ 1 h 1"/>
                  <a:gd name="T46" fmla="*/ 2 w 4"/>
                  <a:gd name="T47" fmla="*/ 1 h 1"/>
                  <a:gd name="T48" fmla="*/ 2 w 4"/>
                  <a:gd name="T49" fmla="*/ 0 h 1"/>
                  <a:gd name="T50" fmla="*/ 3 w 4"/>
                  <a:gd name="T51" fmla="*/ 0 h 1"/>
                  <a:gd name="T52" fmla="*/ 3 w 4"/>
                  <a:gd name="T53" fmla="*/ 0 h 1"/>
                  <a:gd name="T54" fmla="*/ 3 w 4"/>
                  <a:gd name="T55" fmla="*/ 0 h 1"/>
                  <a:gd name="T56" fmla="*/ 3 w 4"/>
                  <a:gd name="T57" fmla="*/ 0 h 1"/>
                  <a:gd name="T58" fmla="*/ 3 w 4"/>
                  <a:gd name="T59" fmla="*/ 1 h 1"/>
                  <a:gd name="T60" fmla="*/ 3 w 4"/>
                  <a:gd name="T61" fmla="*/ 1 h 1"/>
                  <a:gd name="T62" fmla="*/ 3 w 4"/>
                  <a:gd name="T63" fmla="*/ 0 h 1"/>
                  <a:gd name="T64" fmla="*/ 3 w 4"/>
                  <a:gd name="T65" fmla="*/ 0 h 1"/>
                  <a:gd name="T66" fmla="*/ 3 w 4"/>
                  <a:gd name="T67" fmla="*/ 0 h 1"/>
                  <a:gd name="T68" fmla="*/ 3 w 4"/>
                  <a:gd name="T69" fmla="*/ 0 h 1"/>
                  <a:gd name="T70" fmla="*/ 3 w 4"/>
                  <a:gd name="T71" fmla="*/ 0 h 1"/>
                  <a:gd name="T72" fmla="*/ 3 w 4"/>
                  <a:gd name="T73" fmla="*/ 0 h 1"/>
                  <a:gd name="T74" fmla="*/ 4 w 4"/>
                  <a:gd name="T75" fmla="*/ 1 h 1"/>
                  <a:gd name="T76" fmla="*/ 4 w 4"/>
                  <a:gd name="T77" fmla="*/ 1 h 1"/>
                  <a:gd name="T78" fmla="*/ 4 w 4"/>
                  <a:gd name="T79" fmla="*/ 0 h 1"/>
                  <a:gd name="T80" fmla="*/ 4 w 4"/>
                  <a:gd name="T81" fmla="*/ 0 h 1"/>
                  <a:gd name="T82" fmla="*/ 4 w 4"/>
                  <a:gd name="T83" fmla="*/ 0 h 1"/>
                  <a:gd name="T84" fmla="*/ 4 w 4"/>
                  <a:gd name="T85" fmla="*/ 0 h 1"/>
                  <a:gd name="T86" fmla="*/ 4 w 4"/>
                  <a:gd name="T87" fmla="*/ 0 h 1"/>
                  <a:gd name="T88" fmla="*/ 4 w 4"/>
                  <a:gd name="T89" fmla="*/ 1 h 1"/>
                  <a:gd name="T90" fmla="*/ 4 w 4"/>
                  <a:gd name="T91" fmla="*/ 1 h 1"/>
                  <a:gd name="T92" fmla="*/ 4 w 4"/>
                  <a:gd name="T93" fmla="*/ 1 h 1"/>
                  <a:gd name="T94" fmla="*/ 4 w 4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49" name="Freeform 188"/>
              <p:cNvSpPr>
                <a:spLocks/>
              </p:cNvSpPr>
              <p:nvPr/>
            </p:nvSpPr>
            <p:spPr bwMode="auto">
              <a:xfrm>
                <a:off x="2086" y="4077"/>
                <a:ext cx="5" cy="1"/>
              </a:xfrm>
              <a:custGeom>
                <a:avLst/>
                <a:gdLst>
                  <a:gd name="T0" fmla="*/ 1 w 6"/>
                  <a:gd name="T1" fmla="*/ 0 h 1"/>
                  <a:gd name="T2" fmla="*/ 1 w 6"/>
                  <a:gd name="T3" fmla="*/ 0 h 1"/>
                  <a:gd name="T4" fmla="*/ 1 w 6"/>
                  <a:gd name="T5" fmla="*/ 0 h 1"/>
                  <a:gd name="T6" fmla="*/ 1 w 6"/>
                  <a:gd name="T7" fmla="*/ 0 h 1"/>
                  <a:gd name="T8" fmla="*/ 1 w 6"/>
                  <a:gd name="T9" fmla="*/ 1 h 1"/>
                  <a:gd name="T10" fmla="*/ 1 w 6"/>
                  <a:gd name="T11" fmla="*/ 1 h 1"/>
                  <a:gd name="T12" fmla="*/ 1 w 6"/>
                  <a:gd name="T13" fmla="*/ 0 h 1"/>
                  <a:gd name="T14" fmla="*/ 2 w 6"/>
                  <a:gd name="T15" fmla="*/ 1 h 1"/>
                  <a:gd name="T16" fmla="*/ 2 w 6"/>
                  <a:gd name="T17" fmla="*/ 1 h 1"/>
                  <a:gd name="T18" fmla="*/ 2 w 6"/>
                  <a:gd name="T19" fmla="*/ 0 h 1"/>
                  <a:gd name="T20" fmla="*/ 2 w 6"/>
                  <a:gd name="T21" fmla="*/ 0 h 1"/>
                  <a:gd name="T22" fmla="*/ 2 w 6"/>
                  <a:gd name="T23" fmla="*/ 0 h 1"/>
                  <a:gd name="T24" fmla="*/ 2 w 6"/>
                  <a:gd name="T25" fmla="*/ 0 h 1"/>
                  <a:gd name="T26" fmla="*/ 2 w 6"/>
                  <a:gd name="T27" fmla="*/ 0 h 1"/>
                  <a:gd name="T28" fmla="*/ 2 w 6"/>
                  <a:gd name="T29" fmla="*/ 0 h 1"/>
                  <a:gd name="T30" fmla="*/ 2 w 6"/>
                  <a:gd name="T31" fmla="*/ 0 h 1"/>
                  <a:gd name="T32" fmla="*/ 2 w 6"/>
                  <a:gd name="T33" fmla="*/ 1 h 1"/>
                  <a:gd name="T34" fmla="*/ 2 w 6"/>
                  <a:gd name="T35" fmla="*/ 1 h 1"/>
                  <a:gd name="T36" fmla="*/ 3 w 6"/>
                  <a:gd name="T37" fmla="*/ 0 h 1"/>
                  <a:gd name="T38" fmla="*/ 3 w 6"/>
                  <a:gd name="T39" fmla="*/ 0 h 1"/>
                  <a:gd name="T40" fmla="*/ 3 w 6"/>
                  <a:gd name="T41" fmla="*/ 0 h 1"/>
                  <a:gd name="T42" fmla="*/ 3 w 6"/>
                  <a:gd name="T43" fmla="*/ 0 h 1"/>
                  <a:gd name="T44" fmla="*/ 3 w 6"/>
                  <a:gd name="T45" fmla="*/ 1 h 1"/>
                  <a:gd name="T46" fmla="*/ 3 w 6"/>
                  <a:gd name="T47" fmla="*/ 1 h 1"/>
                  <a:gd name="T48" fmla="*/ 3 w 6"/>
                  <a:gd name="T49" fmla="*/ 1 h 1"/>
                  <a:gd name="T50" fmla="*/ 3 w 6"/>
                  <a:gd name="T51" fmla="*/ 1 h 1"/>
                  <a:gd name="T52" fmla="*/ 3 w 6"/>
                  <a:gd name="T53" fmla="*/ 0 h 1"/>
                  <a:gd name="T54" fmla="*/ 3 w 6"/>
                  <a:gd name="T55" fmla="*/ 0 h 1"/>
                  <a:gd name="T56" fmla="*/ 4 w 6"/>
                  <a:gd name="T57" fmla="*/ 0 h 1"/>
                  <a:gd name="T58" fmla="*/ 4 w 6"/>
                  <a:gd name="T59" fmla="*/ 0 h 1"/>
                  <a:gd name="T60" fmla="*/ 4 w 6"/>
                  <a:gd name="T61" fmla="*/ 0 h 1"/>
                  <a:gd name="T62" fmla="*/ 4 w 6"/>
                  <a:gd name="T63" fmla="*/ 0 h 1"/>
                  <a:gd name="T64" fmla="*/ 4 w 6"/>
                  <a:gd name="T65" fmla="*/ 0 h 1"/>
                  <a:gd name="T66" fmla="*/ 4 w 6"/>
                  <a:gd name="T67" fmla="*/ 0 h 1"/>
                  <a:gd name="T68" fmla="*/ 5 w 6"/>
                  <a:gd name="T69" fmla="*/ 0 h 1"/>
                  <a:gd name="T70" fmla="*/ 5 w 6"/>
                  <a:gd name="T71" fmla="*/ 0 h 1"/>
                  <a:gd name="T72" fmla="*/ 5 w 6"/>
                  <a:gd name="T73" fmla="*/ 1 h 1"/>
                  <a:gd name="T74" fmla="*/ 5 w 6"/>
                  <a:gd name="T75" fmla="*/ 0 h 1"/>
                  <a:gd name="T76" fmla="*/ 5 w 6"/>
                  <a:gd name="T77" fmla="*/ 0 h 1"/>
                  <a:gd name="T78" fmla="*/ 5 w 6"/>
                  <a:gd name="T79" fmla="*/ 1 h 1"/>
                  <a:gd name="T80" fmla="*/ 5 w 6"/>
                  <a:gd name="T81" fmla="*/ 1 h 1"/>
                  <a:gd name="T82" fmla="*/ 5 w 6"/>
                  <a:gd name="T83" fmla="*/ 0 h 1"/>
                  <a:gd name="T84" fmla="*/ 5 w 6"/>
                  <a:gd name="T85" fmla="*/ 0 h 1"/>
                  <a:gd name="T86" fmla="*/ 5 w 6"/>
                  <a:gd name="T87" fmla="*/ 0 h 1"/>
                  <a:gd name="T88" fmla="*/ 6 w 6"/>
                  <a:gd name="T89" fmla="*/ 0 h 1"/>
                  <a:gd name="T90" fmla="*/ 6 w 6"/>
                  <a:gd name="T91" fmla="*/ 0 h 1"/>
                  <a:gd name="T92" fmla="*/ 6 w 6"/>
                  <a:gd name="T93" fmla="*/ 0 h 1"/>
                  <a:gd name="T94" fmla="*/ 6 w 6"/>
                  <a:gd name="T95" fmla="*/ 0 h 1"/>
                  <a:gd name="T96" fmla="*/ 6 w 6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50" name="Freeform 189"/>
              <p:cNvSpPr>
                <a:spLocks/>
              </p:cNvSpPr>
              <p:nvPr/>
            </p:nvSpPr>
            <p:spPr bwMode="auto">
              <a:xfrm>
                <a:off x="2091" y="4077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0 w 6"/>
                  <a:gd name="T5" fmla="*/ 0 h 1"/>
                  <a:gd name="T6" fmla="*/ 0 w 6"/>
                  <a:gd name="T7" fmla="*/ 1 h 1"/>
                  <a:gd name="T8" fmla="*/ 0 w 6"/>
                  <a:gd name="T9" fmla="*/ 0 h 1"/>
                  <a:gd name="T10" fmla="*/ 0 w 6"/>
                  <a:gd name="T11" fmla="*/ 0 h 1"/>
                  <a:gd name="T12" fmla="*/ 1 w 6"/>
                  <a:gd name="T13" fmla="*/ 1 h 1"/>
                  <a:gd name="T14" fmla="*/ 1 w 6"/>
                  <a:gd name="T15" fmla="*/ 1 h 1"/>
                  <a:gd name="T16" fmla="*/ 1 w 6"/>
                  <a:gd name="T17" fmla="*/ 0 h 1"/>
                  <a:gd name="T18" fmla="*/ 1 w 6"/>
                  <a:gd name="T19" fmla="*/ 0 h 1"/>
                  <a:gd name="T20" fmla="*/ 1 w 6"/>
                  <a:gd name="T21" fmla="*/ 0 h 1"/>
                  <a:gd name="T22" fmla="*/ 1 w 6"/>
                  <a:gd name="T23" fmla="*/ 0 h 1"/>
                  <a:gd name="T24" fmla="*/ 1 w 6"/>
                  <a:gd name="T25" fmla="*/ 0 h 1"/>
                  <a:gd name="T26" fmla="*/ 2 w 6"/>
                  <a:gd name="T27" fmla="*/ 1 h 1"/>
                  <a:gd name="T28" fmla="*/ 2 w 6"/>
                  <a:gd name="T29" fmla="*/ 0 h 1"/>
                  <a:gd name="T30" fmla="*/ 2 w 6"/>
                  <a:gd name="T31" fmla="*/ 0 h 1"/>
                  <a:gd name="T32" fmla="*/ 2 w 6"/>
                  <a:gd name="T33" fmla="*/ 0 h 1"/>
                  <a:gd name="T34" fmla="*/ 2 w 6"/>
                  <a:gd name="T35" fmla="*/ 0 h 1"/>
                  <a:gd name="T36" fmla="*/ 2 w 6"/>
                  <a:gd name="T37" fmla="*/ 0 h 1"/>
                  <a:gd name="T38" fmla="*/ 2 w 6"/>
                  <a:gd name="T39" fmla="*/ 0 h 1"/>
                  <a:gd name="T40" fmla="*/ 2 w 6"/>
                  <a:gd name="T41" fmla="*/ 0 h 1"/>
                  <a:gd name="T42" fmla="*/ 2 w 6"/>
                  <a:gd name="T43" fmla="*/ 0 h 1"/>
                  <a:gd name="T44" fmla="*/ 2 w 6"/>
                  <a:gd name="T45" fmla="*/ 0 h 1"/>
                  <a:gd name="T46" fmla="*/ 2 w 6"/>
                  <a:gd name="T47" fmla="*/ 0 h 1"/>
                  <a:gd name="T48" fmla="*/ 3 w 6"/>
                  <a:gd name="T49" fmla="*/ 1 h 1"/>
                  <a:gd name="T50" fmla="*/ 3 w 6"/>
                  <a:gd name="T51" fmla="*/ 0 h 1"/>
                  <a:gd name="T52" fmla="*/ 3 w 6"/>
                  <a:gd name="T53" fmla="*/ 0 h 1"/>
                  <a:gd name="T54" fmla="*/ 3 w 6"/>
                  <a:gd name="T55" fmla="*/ 0 h 1"/>
                  <a:gd name="T56" fmla="*/ 3 w 6"/>
                  <a:gd name="T57" fmla="*/ 0 h 1"/>
                  <a:gd name="T58" fmla="*/ 3 w 6"/>
                  <a:gd name="T59" fmla="*/ 0 h 1"/>
                  <a:gd name="T60" fmla="*/ 3 w 6"/>
                  <a:gd name="T61" fmla="*/ 0 h 1"/>
                  <a:gd name="T62" fmla="*/ 3 w 6"/>
                  <a:gd name="T63" fmla="*/ 0 h 1"/>
                  <a:gd name="T64" fmla="*/ 4 w 6"/>
                  <a:gd name="T65" fmla="*/ 0 h 1"/>
                  <a:gd name="T66" fmla="*/ 4 w 6"/>
                  <a:gd name="T67" fmla="*/ 0 h 1"/>
                  <a:gd name="T68" fmla="*/ 4 w 6"/>
                  <a:gd name="T69" fmla="*/ 0 h 1"/>
                  <a:gd name="T70" fmla="*/ 4 w 6"/>
                  <a:gd name="T71" fmla="*/ 0 h 1"/>
                  <a:gd name="T72" fmla="*/ 4 w 6"/>
                  <a:gd name="T73" fmla="*/ 0 h 1"/>
                  <a:gd name="T74" fmla="*/ 4 w 6"/>
                  <a:gd name="T75" fmla="*/ 0 h 1"/>
                  <a:gd name="T76" fmla="*/ 4 w 6"/>
                  <a:gd name="T77" fmla="*/ 0 h 1"/>
                  <a:gd name="T78" fmla="*/ 4 w 6"/>
                  <a:gd name="T79" fmla="*/ 0 h 1"/>
                  <a:gd name="T80" fmla="*/ 4 w 6"/>
                  <a:gd name="T81" fmla="*/ 0 h 1"/>
                  <a:gd name="T82" fmla="*/ 5 w 6"/>
                  <a:gd name="T83" fmla="*/ 0 h 1"/>
                  <a:gd name="T84" fmla="*/ 5 w 6"/>
                  <a:gd name="T85" fmla="*/ 0 h 1"/>
                  <a:gd name="T86" fmla="*/ 5 w 6"/>
                  <a:gd name="T87" fmla="*/ 0 h 1"/>
                  <a:gd name="T88" fmla="*/ 5 w 6"/>
                  <a:gd name="T89" fmla="*/ 0 h 1"/>
                  <a:gd name="T90" fmla="*/ 5 w 6"/>
                  <a:gd name="T91" fmla="*/ 0 h 1"/>
                  <a:gd name="T92" fmla="*/ 5 w 6"/>
                  <a:gd name="T93" fmla="*/ 0 h 1"/>
                  <a:gd name="T94" fmla="*/ 6 w 6"/>
                  <a:gd name="T95" fmla="*/ 0 h 1"/>
                  <a:gd name="T96" fmla="*/ 6 w 6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51" name="Freeform 190"/>
              <p:cNvSpPr>
                <a:spLocks/>
              </p:cNvSpPr>
              <p:nvPr/>
            </p:nvSpPr>
            <p:spPr bwMode="auto">
              <a:xfrm>
                <a:off x="2097" y="4077"/>
                <a:ext cx="5" cy="0"/>
              </a:xfrm>
              <a:custGeom>
                <a:avLst/>
                <a:gdLst>
                  <a:gd name="T0" fmla="*/ 0 w 5"/>
                  <a:gd name="T1" fmla="*/ 0 w 5"/>
                  <a:gd name="T2" fmla="*/ 0 w 5"/>
                  <a:gd name="T3" fmla="*/ 0 w 5"/>
                  <a:gd name="T4" fmla="*/ 0 w 5"/>
                  <a:gd name="T5" fmla="*/ 0 w 5"/>
                  <a:gd name="T6" fmla="*/ 0 w 5"/>
                  <a:gd name="T7" fmla="*/ 1 w 5"/>
                  <a:gd name="T8" fmla="*/ 1 w 5"/>
                  <a:gd name="T9" fmla="*/ 1 w 5"/>
                  <a:gd name="T10" fmla="*/ 1 w 5"/>
                  <a:gd name="T11" fmla="*/ 1 w 5"/>
                  <a:gd name="T12" fmla="*/ 1 w 5"/>
                  <a:gd name="T13" fmla="*/ 1 w 5"/>
                  <a:gd name="T14" fmla="*/ 1 w 5"/>
                  <a:gd name="T15" fmla="*/ 1 w 5"/>
                  <a:gd name="T16" fmla="*/ 2 w 5"/>
                  <a:gd name="T17" fmla="*/ 2 w 5"/>
                  <a:gd name="T18" fmla="*/ 2 w 5"/>
                  <a:gd name="T19" fmla="*/ 2 w 5"/>
                  <a:gd name="T20" fmla="*/ 2 w 5"/>
                  <a:gd name="T21" fmla="*/ 2 w 5"/>
                  <a:gd name="T22" fmla="*/ 3 w 5"/>
                  <a:gd name="T23" fmla="*/ 3 w 5"/>
                  <a:gd name="T24" fmla="*/ 3 w 5"/>
                  <a:gd name="T25" fmla="*/ 3 w 5"/>
                  <a:gd name="T26" fmla="*/ 3 w 5"/>
                  <a:gd name="T27" fmla="*/ 3 w 5"/>
                  <a:gd name="T28" fmla="*/ 3 w 5"/>
                  <a:gd name="T29" fmla="*/ 3 w 5"/>
                  <a:gd name="T30" fmla="*/ 3 w 5"/>
                  <a:gd name="T31" fmla="*/ 3 w 5"/>
                  <a:gd name="T32" fmla="*/ 4 w 5"/>
                  <a:gd name="T33" fmla="*/ 4 w 5"/>
                  <a:gd name="T34" fmla="*/ 4 w 5"/>
                  <a:gd name="T35" fmla="*/ 4 w 5"/>
                  <a:gd name="T36" fmla="*/ 4 w 5"/>
                  <a:gd name="T37" fmla="*/ 4 w 5"/>
                  <a:gd name="T38" fmla="*/ 4 w 5"/>
                  <a:gd name="T39" fmla="*/ 4 w 5"/>
                  <a:gd name="T40" fmla="*/ 4 w 5"/>
                  <a:gd name="T41" fmla="*/ 4 w 5"/>
                  <a:gd name="T42" fmla="*/ 5 w 5"/>
                  <a:gd name="T43" fmla="*/ 5 w 5"/>
                  <a:gd name="T44" fmla="*/ 5 w 5"/>
                  <a:gd name="T45" fmla="*/ 5 w 5"/>
                  <a:gd name="T46" fmla="*/ 5 w 5"/>
                  <a:gd name="T47" fmla="*/ 5 w 5"/>
                  <a:gd name="T48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52" name="Freeform 191"/>
              <p:cNvSpPr>
                <a:spLocks/>
              </p:cNvSpPr>
              <p:nvPr/>
            </p:nvSpPr>
            <p:spPr bwMode="auto">
              <a:xfrm>
                <a:off x="2102" y="4077"/>
                <a:ext cx="6" cy="0"/>
              </a:xfrm>
              <a:custGeom>
                <a:avLst/>
                <a:gdLst>
                  <a:gd name="T0" fmla="*/ 0 w 6"/>
                  <a:gd name="T1" fmla="*/ 1 w 6"/>
                  <a:gd name="T2" fmla="*/ 1 w 6"/>
                  <a:gd name="T3" fmla="*/ 1 w 6"/>
                  <a:gd name="T4" fmla="*/ 1 w 6"/>
                  <a:gd name="T5" fmla="*/ 1 w 6"/>
                  <a:gd name="T6" fmla="*/ 1 w 6"/>
                  <a:gd name="T7" fmla="*/ 1 w 6"/>
                  <a:gd name="T8" fmla="*/ 1 w 6"/>
                  <a:gd name="T9" fmla="*/ 1 w 6"/>
                  <a:gd name="T10" fmla="*/ 2 w 6"/>
                  <a:gd name="T11" fmla="*/ 2 w 6"/>
                  <a:gd name="T12" fmla="*/ 2 w 6"/>
                  <a:gd name="T13" fmla="*/ 2 w 6"/>
                  <a:gd name="T14" fmla="*/ 2 w 6"/>
                  <a:gd name="T15" fmla="*/ 2 w 6"/>
                  <a:gd name="T16" fmla="*/ 2 w 6"/>
                  <a:gd name="T17" fmla="*/ 2 w 6"/>
                  <a:gd name="T18" fmla="*/ 2 w 6"/>
                  <a:gd name="T19" fmla="*/ 3 w 6"/>
                  <a:gd name="T20" fmla="*/ 3 w 6"/>
                  <a:gd name="T21" fmla="*/ 3 w 6"/>
                  <a:gd name="T22" fmla="*/ 3 w 6"/>
                  <a:gd name="T23" fmla="*/ 3 w 6"/>
                  <a:gd name="T24" fmla="*/ 3 w 6"/>
                  <a:gd name="T25" fmla="*/ 3 w 6"/>
                  <a:gd name="T26" fmla="*/ 3 w 6"/>
                  <a:gd name="T27" fmla="*/ 3 w 6"/>
                  <a:gd name="T28" fmla="*/ 4 w 6"/>
                  <a:gd name="T29" fmla="*/ 4 w 6"/>
                  <a:gd name="T30" fmla="*/ 4 w 6"/>
                  <a:gd name="T31" fmla="*/ 4 w 6"/>
                  <a:gd name="T32" fmla="*/ 4 w 6"/>
                  <a:gd name="T33" fmla="*/ 4 w 6"/>
                  <a:gd name="T34" fmla="*/ 4 w 6"/>
                  <a:gd name="T35" fmla="*/ 5 w 6"/>
                  <a:gd name="T36" fmla="*/ 5 w 6"/>
                  <a:gd name="T37" fmla="*/ 5 w 6"/>
                  <a:gd name="T38" fmla="*/ 5 w 6"/>
                  <a:gd name="T39" fmla="*/ 5 w 6"/>
                  <a:gd name="T40" fmla="*/ 5 w 6"/>
                  <a:gd name="T41" fmla="*/ 5 w 6"/>
                  <a:gd name="T42" fmla="*/ 5 w 6"/>
                  <a:gd name="T43" fmla="*/ 6 w 6"/>
                  <a:gd name="T44" fmla="*/ 6 w 6"/>
                  <a:gd name="T45" fmla="*/ 6 w 6"/>
                  <a:gd name="T46" fmla="*/ 6 w 6"/>
                  <a:gd name="T47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53" name="Freeform 192"/>
              <p:cNvSpPr>
                <a:spLocks/>
              </p:cNvSpPr>
              <p:nvPr/>
            </p:nvSpPr>
            <p:spPr bwMode="auto">
              <a:xfrm>
                <a:off x="2108" y="4077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1 h 1"/>
                  <a:gd name="T6" fmla="*/ 0 w 5"/>
                  <a:gd name="T7" fmla="*/ 0 h 1"/>
                  <a:gd name="T8" fmla="*/ 0 w 5"/>
                  <a:gd name="T9" fmla="*/ 0 h 1"/>
                  <a:gd name="T10" fmla="*/ 0 w 5"/>
                  <a:gd name="T11" fmla="*/ 0 h 1"/>
                  <a:gd name="T12" fmla="*/ 1 w 5"/>
                  <a:gd name="T13" fmla="*/ 1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2 w 5"/>
                  <a:gd name="T23" fmla="*/ 0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3 w 5"/>
                  <a:gd name="T41" fmla="*/ 0 h 1"/>
                  <a:gd name="T42" fmla="*/ 3 w 5"/>
                  <a:gd name="T43" fmla="*/ 0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4 w 5"/>
                  <a:gd name="T63" fmla="*/ 0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5 w 5"/>
                  <a:gd name="T79" fmla="*/ 0 h 1"/>
                  <a:gd name="T80" fmla="*/ 5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54" name="Freeform 193"/>
              <p:cNvSpPr>
                <a:spLocks/>
              </p:cNvSpPr>
              <p:nvPr/>
            </p:nvSpPr>
            <p:spPr bwMode="auto">
              <a:xfrm>
                <a:off x="2113" y="4077"/>
                <a:ext cx="6" cy="1"/>
              </a:xfrm>
              <a:custGeom>
                <a:avLst/>
                <a:gdLst>
                  <a:gd name="T0" fmla="*/ 1 w 6"/>
                  <a:gd name="T1" fmla="*/ 0 h 1"/>
                  <a:gd name="T2" fmla="*/ 1 w 6"/>
                  <a:gd name="T3" fmla="*/ 0 h 1"/>
                  <a:gd name="T4" fmla="*/ 1 w 6"/>
                  <a:gd name="T5" fmla="*/ 0 h 1"/>
                  <a:gd name="T6" fmla="*/ 1 w 6"/>
                  <a:gd name="T7" fmla="*/ 0 h 1"/>
                  <a:gd name="T8" fmla="*/ 1 w 6"/>
                  <a:gd name="T9" fmla="*/ 0 h 1"/>
                  <a:gd name="T10" fmla="*/ 1 w 6"/>
                  <a:gd name="T11" fmla="*/ 0 h 1"/>
                  <a:gd name="T12" fmla="*/ 1 w 6"/>
                  <a:gd name="T13" fmla="*/ 0 h 1"/>
                  <a:gd name="T14" fmla="*/ 1 w 6"/>
                  <a:gd name="T15" fmla="*/ 0 h 1"/>
                  <a:gd name="T16" fmla="*/ 1 w 6"/>
                  <a:gd name="T17" fmla="*/ 0 h 1"/>
                  <a:gd name="T18" fmla="*/ 2 w 6"/>
                  <a:gd name="T19" fmla="*/ 0 h 1"/>
                  <a:gd name="T20" fmla="*/ 2 w 6"/>
                  <a:gd name="T21" fmla="*/ 0 h 1"/>
                  <a:gd name="T22" fmla="*/ 2 w 6"/>
                  <a:gd name="T23" fmla="*/ 0 h 1"/>
                  <a:gd name="T24" fmla="*/ 2 w 6"/>
                  <a:gd name="T25" fmla="*/ 0 h 1"/>
                  <a:gd name="T26" fmla="*/ 2 w 6"/>
                  <a:gd name="T27" fmla="*/ 1 h 1"/>
                  <a:gd name="T28" fmla="*/ 2 w 6"/>
                  <a:gd name="T29" fmla="*/ 0 h 1"/>
                  <a:gd name="T30" fmla="*/ 2 w 6"/>
                  <a:gd name="T31" fmla="*/ 0 h 1"/>
                  <a:gd name="T32" fmla="*/ 2 w 6"/>
                  <a:gd name="T33" fmla="*/ 0 h 1"/>
                  <a:gd name="T34" fmla="*/ 2 w 6"/>
                  <a:gd name="T35" fmla="*/ 0 h 1"/>
                  <a:gd name="T36" fmla="*/ 2 w 6"/>
                  <a:gd name="T37" fmla="*/ 0 h 1"/>
                  <a:gd name="T38" fmla="*/ 3 w 6"/>
                  <a:gd name="T39" fmla="*/ 0 h 1"/>
                  <a:gd name="T40" fmla="*/ 3 w 6"/>
                  <a:gd name="T41" fmla="*/ 0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0 h 1"/>
                  <a:gd name="T50" fmla="*/ 3 w 6"/>
                  <a:gd name="T51" fmla="*/ 0 h 1"/>
                  <a:gd name="T52" fmla="*/ 4 w 6"/>
                  <a:gd name="T53" fmla="*/ 0 h 1"/>
                  <a:gd name="T54" fmla="*/ 4 w 6"/>
                  <a:gd name="T55" fmla="*/ 0 h 1"/>
                  <a:gd name="T56" fmla="*/ 4 w 6"/>
                  <a:gd name="T57" fmla="*/ 0 h 1"/>
                  <a:gd name="T58" fmla="*/ 4 w 6"/>
                  <a:gd name="T59" fmla="*/ 0 h 1"/>
                  <a:gd name="T60" fmla="*/ 4 w 6"/>
                  <a:gd name="T61" fmla="*/ 0 h 1"/>
                  <a:gd name="T62" fmla="*/ 4 w 6"/>
                  <a:gd name="T63" fmla="*/ 1 h 1"/>
                  <a:gd name="T64" fmla="*/ 4 w 6"/>
                  <a:gd name="T65" fmla="*/ 1 h 1"/>
                  <a:gd name="T66" fmla="*/ 4 w 6"/>
                  <a:gd name="T67" fmla="*/ 1 h 1"/>
                  <a:gd name="T68" fmla="*/ 4 w 6"/>
                  <a:gd name="T69" fmla="*/ 1 h 1"/>
                  <a:gd name="T70" fmla="*/ 5 w 6"/>
                  <a:gd name="T71" fmla="*/ 0 h 1"/>
                  <a:gd name="T72" fmla="*/ 5 w 6"/>
                  <a:gd name="T73" fmla="*/ 0 h 1"/>
                  <a:gd name="T74" fmla="*/ 5 w 6"/>
                  <a:gd name="T75" fmla="*/ 1 h 1"/>
                  <a:gd name="T76" fmla="*/ 5 w 6"/>
                  <a:gd name="T77" fmla="*/ 1 h 1"/>
                  <a:gd name="T78" fmla="*/ 5 w 6"/>
                  <a:gd name="T79" fmla="*/ 1 h 1"/>
                  <a:gd name="T80" fmla="*/ 5 w 6"/>
                  <a:gd name="T81" fmla="*/ 0 h 1"/>
                  <a:gd name="T82" fmla="*/ 5 w 6"/>
                  <a:gd name="T83" fmla="*/ 0 h 1"/>
                  <a:gd name="T84" fmla="*/ 5 w 6"/>
                  <a:gd name="T85" fmla="*/ 0 h 1"/>
                  <a:gd name="T86" fmla="*/ 5 w 6"/>
                  <a:gd name="T87" fmla="*/ 0 h 1"/>
                  <a:gd name="T88" fmla="*/ 5 w 6"/>
                  <a:gd name="T89" fmla="*/ 0 h 1"/>
                  <a:gd name="T90" fmla="*/ 6 w 6"/>
                  <a:gd name="T91" fmla="*/ 0 h 1"/>
                  <a:gd name="T92" fmla="*/ 6 w 6"/>
                  <a:gd name="T93" fmla="*/ 0 h 1"/>
                  <a:gd name="T94" fmla="*/ 6 w 6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55" name="Freeform 194"/>
              <p:cNvSpPr>
                <a:spLocks/>
              </p:cNvSpPr>
              <p:nvPr/>
            </p:nvSpPr>
            <p:spPr bwMode="auto">
              <a:xfrm>
                <a:off x="2119" y="4077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1 h 1"/>
                  <a:gd name="T10" fmla="*/ 0 w 5"/>
                  <a:gd name="T11" fmla="*/ 1 h 1"/>
                  <a:gd name="T12" fmla="*/ 1 w 5"/>
                  <a:gd name="T13" fmla="*/ 1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1 w 5"/>
                  <a:gd name="T29" fmla="*/ 0 h 1"/>
                  <a:gd name="T30" fmla="*/ 1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0 h 1"/>
                  <a:gd name="T44" fmla="*/ 2 w 5"/>
                  <a:gd name="T45" fmla="*/ 0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0 h 1"/>
                  <a:gd name="T66" fmla="*/ 3 w 5"/>
                  <a:gd name="T67" fmla="*/ 0 h 1"/>
                  <a:gd name="T68" fmla="*/ 4 w 5"/>
                  <a:gd name="T69" fmla="*/ 1 h 1"/>
                  <a:gd name="T70" fmla="*/ 4 w 5"/>
                  <a:gd name="T71" fmla="*/ 1 h 1"/>
                  <a:gd name="T72" fmla="*/ 4 w 5"/>
                  <a:gd name="T73" fmla="*/ 0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0 h 1"/>
                  <a:gd name="T80" fmla="*/ 5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1 h 1"/>
                  <a:gd name="T94" fmla="*/ 5 w 5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56" name="Freeform 195"/>
              <p:cNvSpPr>
                <a:spLocks/>
              </p:cNvSpPr>
              <p:nvPr/>
            </p:nvSpPr>
            <p:spPr bwMode="auto">
              <a:xfrm>
                <a:off x="2124" y="407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0 h 1"/>
                  <a:gd name="T4" fmla="*/ 1 w 5"/>
                  <a:gd name="T5" fmla="*/ 0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57" name="Freeform 196"/>
              <p:cNvSpPr>
                <a:spLocks/>
              </p:cNvSpPr>
              <p:nvPr/>
            </p:nvSpPr>
            <p:spPr bwMode="auto">
              <a:xfrm>
                <a:off x="2129" y="407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0 w 5"/>
                  <a:gd name="T5" fmla="*/ 1 h 1"/>
                  <a:gd name="T6" fmla="*/ 0 w 5"/>
                  <a:gd name="T7" fmla="*/ 1 h 1"/>
                  <a:gd name="T8" fmla="*/ 0 w 5"/>
                  <a:gd name="T9" fmla="*/ 1 h 1"/>
                  <a:gd name="T10" fmla="*/ 1 w 5"/>
                  <a:gd name="T11" fmla="*/ 1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1 h 1"/>
                  <a:gd name="T24" fmla="*/ 1 w 5"/>
                  <a:gd name="T25" fmla="*/ 1 h 1"/>
                  <a:gd name="T26" fmla="*/ 2 w 5"/>
                  <a:gd name="T27" fmla="*/ 1 h 1"/>
                  <a:gd name="T28" fmla="*/ 2 w 5"/>
                  <a:gd name="T29" fmla="*/ 1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1 h 1"/>
                  <a:gd name="T46" fmla="*/ 3 w 5"/>
                  <a:gd name="T47" fmla="*/ 1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1 h 1"/>
                  <a:gd name="T66" fmla="*/ 4 w 5"/>
                  <a:gd name="T67" fmla="*/ 1 h 1"/>
                  <a:gd name="T68" fmla="*/ 4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5 w 5"/>
                  <a:gd name="T79" fmla="*/ 1 h 1"/>
                  <a:gd name="T80" fmla="*/ 5 w 5"/>
                  <a:gd name="T81" fmla="*/ 1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58" name="Freeform 197"/>
              <p:cNvSpPr>
                <a:spLocks/>
              </p:cNvSpPr>
              <p:nvPr/>
            </p:nvSpPr>
            <p:spPr bwMode="auto">
              <a:xfrm>
                <a:off x="2134" y="4076"/>
                <a:ext cx="6" cy="1"/>
              </a:xfrm>
              <a:custGeom>
                <a:avLst/>
                <a:gdLst>
                  <a:gd name="T0" fmla="*/ 1 w 6"/>
                  <a:gd name="T1" fmla="*/ 1 h 1"/>
                  <a:gd name="T2" fmla="*/ 1 w 6"/>
                  <a:gd name="T3" fmla="*/ 1 h 1"/>
                  <a:gd name="T4" fmla="*/ 1 w 6"/>
                  <a:gd name="T5" fmla="*/ 1 h 1"/>
                  <a:gd name="T6" fmla="*/ 1 w 6"/>
                  <a:gd name="T7" fmla="*/ 1 h 1"/>
                  <a:gd name="T8" fmla="*/ 1 w 6"/>
                  <a:gd name="T9" fmla="*/ 1 h 1"/>
                  <a:gd name="T10" fmla="*/ 1 w 6"/>
                  <a:gd name="T11" fmla="*/ 1 h 1"/>
                  <a:gd name="T12" fmla="*/ 1 w 6"/>
                  <a:gd name="T13" fmla="*/ 1 h 1"/>
                  <a:gd name="T14" fmla="*/ 1 w 6"/>
                  <a:gd name="T15" fmla="*/ 1 h 1"/>
                  <a:gd name="T16" fmla="*/ 1 w 6"/>
                  <a:gd name="T17" fmla="*/ 1 h 1"/>
                  <a:gd name="T18" fmla="*/ 1 w 6"/>
                  <a:gd name="T19" fmla="*/ 1 h 1"/>
                  <a:gd name="T20" fmla="*/ 2 w 6"/>
                  <a:gd name="T21" fmla="*/ 1 h 1"/>
                  <a:gd name="T22" fmla="*/ 2 w 6"/>
                  <a:gd name="T23" fmla="*/ 1 h 1"/>
                  <a:gd name="T24" fmla="*/ 2 w 6"/>
                  <a:gd name="T25" fmla="*/ 1 h 1"/>
                  <a:gd name="T26" fmla="*/ 2 w 6"/>
                  <a:gd name="T27" fmla="*/ 1 h 1"/>
                  <a:gd name="T28" fmla="*/ 2 w 6"/>
                  <a:gd name="T29" fmla="*/ 1 h 1"/>
                  <a:gd name="T30" fmla="*/ 3 w 6"/>
                  <a:gd name="T31" fmla="*/ 1 h 1"/>
                  <a:gd name="T32" fmla="*/ 3 w 6"/>
                  <a:gd name="T33" fmla="*/ 1 h 1"/>
                  <a:gd name="T34" fmla="*/ 3 w 6"/>
                  <a:gd name="T35" fmla="*/ 1 h 1"/>
                  <a:gd name="T36" fmla="*/ 3 w 6"/>
                  <a:gd name="T37" fmla="*/ 1 h 1"/>
                  <a:gd name="T38" fmla="*/ 3 w 6"/>
                  <a:gd name="T39" fmla="*/ 1 h 1"/>
                  <a:gd name="T40" fmla="*/ 3 w 6"/>
                  <a:gd name="T41" fmla="*/ 1 h 1"/>
                  <a:gd name="T42" fmla="*/ 3 w 6"/>
                  <a:gd name="T43" fmla="*/ 0 h 1"/>
                  <a:gd name="T44" fmla="*/ 3 w 6"/>
                  <a:gd name="T45" fmla="*/ 1 h 1"/>
                  <a:gd name="T46" fmla="*/ 3 w 6"/>
                  <a:gd name="T47" fmla="*/ 1 h 1"/>
                  <a:gd name="T48" fmla="*/ 3 w 6"/>
                  <a:gd name="T49" fmla="*/ 1 h 1"/>
                  <a:gd name="T50" fmla="*/ 3 w 6"/>
                  <a:gd name="T51" fmla="*/ 1 h 1"/>
                  <a:gd name="T52" fmla="*/ 4 w 6"/>
                  <a:gd name="T53" fmla="*/ 1 h 1"/>
                  <a:gd name="T54" fmla="*/ 4 w 6"/>
                  <a:gd name="T55" fmla="*/ 1 h 1"/>
                  <a:gd name="T56" fmla="*/ 4 w 6"/>
                  <a:gd name="T57" fmla="*/ 1 h 1"/>
                  <a:gd name="T58" fmla="*/ 4 w 6"/>
                  <a:gd name="T59" fmla="*/ 1 h 1"/>
                  <a:gd name="T60" fmla="*/ 4 w 6"/>
                  <a:gd name="T61" fmla="*/ 1 h 1"/>
                  <a:gd name="T62" fmla="*/ 4 w 6"/>
                  <a:gd name="T63" fmla="*/ 1 h 1"/>
                  <a:gd name="T64" fmla="*/ 4 w 6"/>
                  <a:gd name="T65" fmla="*/ 1 h 1"/>
                  <a:gd name="T66" fmla="*/ 4 w 6"/>
                  <a:gd name="T67" fmla="*/ 1 h 1"/>
                  <a:gd name="T68" fmla="*/ 4 w 6"/>
                  <a:gd name="T69" fmla="*/ 1 h 1"/>
                  <a:gd name="T70" fmla="*/ 5 w 6"/>
                  <a:gd name="T71" fmla="*/ 1 h 1"/>
                  <a:gd name="T72" fmla="*/ 5 w 6"/>
                  <a:gd name="T73" fmla="*/ 1 h 1"/>
                  <a:gd name="T74" fmla="*/ 5 w 6"/>
                  <a:gd name="T75" fmla="*/ 1 h 1"/>
                  <a:gd name="T76" fmla="*/ 5 w 6"/>
                  <a:gd name="T77" fmla="*/ 1 h 1"/>
                  <a:gd name="T78" fmla="*/ 5 w 6"/>
                  <a:gd name="T79" fmla="*/ 1 h 1"/>
                  <a:gd name="T80" fmla="*/ 5 w 6"/>
                  <a:gd name="T81" fmla="*/ 1 h 1"/>
                  <a:gd name="T82" fmla="*/ 5 w 6"/>
                  <a:gd name="T83" fmla="*/ 1 h 1"/>
                  <a:gd name="T84" fmla="*/ 5 w 6"/>
                  <a:gd name="T85" fmla="*/ 1 h 1"/>
                  <a:gd name="T86" fmla="*/ 5 w 6"/>
                  <a:gd name="T87" fmla="*/ 1 h 1"/>
                  <a:gd name="T88" fmla="*/ 5 w 6"/>
                  <a:gd name="T89" fmla="*/ 1 h 1"/>
                  <a:gd name="T90" fmla="*/ 6 w 6"/>
                  <a:gd name="T91" fmla="*/ 1 h 1"/>
                  <a:gd name="T92" fmla="*/ 6 w 6"/>
                  <a:gd name="T93" fmla="*/ 1 h 1"/>
                  <a:gd name="T94" fmla="*/ 6 w 6"/>
                  <a:gd name="T95" fmla="*/ 1 h 1"/>
                  <a:gd name="T96" fmla="*/ 6 w 6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59" name="Freeform 198"/>
              <p:cNvSpPr>
                <a:spLocks/>
              </p:cNvSpPr>
              <p:nvPr/>
            </p:nvSpPr>
            <p:spPr bwMode="auto">
              <a:xfrm>
                <a:off x="2140" y="4077"/>
                <a:ext cx="5" cy="0"/>
              </a:xfrm>
              <a:custGeom>
                <a:avLst/>
                <a:gdLst>
                  <a:gd name="T0" fmla="*/ 0 w 5"/>
                  <a:gd name="T1" fmla="*/ 0 w 5"/>
                  <a:gd name="T2" fmla="*/ 0 w 5"/>
                  <a:gd name="T3" fmla="*/ 0 w 5"/>
                  <a:gd name="T4" fmla="*/ 1 w 5"/>
                  <a:gd name="T5" fmla="*/ 1 w 5"/>
                  <a:gd name="T6" fmla="*/ 1 w 5"/>
                  <a:gd name="T7" fmla="*/ 1 w 5"/>
                  <a:gd name="T8" fmla="*/ 1 w 5"/>
                  <a:gd name="T9" fmla="*/ 1 w 5"/>
                  <a:gd name="T10" fmla="*/ 1 w 5"/>
                  <a:gd name="T11" fmla="*/ 1 w 5"/>
                  <a:gd name="T12" fmla="*/ 1 w 5"/>
                  <a:gd name="T13" fmla="*/ 1 w 5"/>
                  <a:gd name="T14" fmla="*/ 2 w 5"/>
                  <a:gd name="T15" fmla="*/ 2 w 5"/>
                  <a:gd name="T16" fmla="*/ 2 w 5"/>
                  <a:gd name="T17" fmla="*/ 2 w 5"/>
                  <a:gd name="T18" fmla="*/ 2 w 5"/>
                  <a:gd name="T19" fmla="*/ 2 w 5"/>
                  <a:gd name="T20" fmla="*/ 2 w 5"/>
                  <a:gd name="T21" fmla="*/ 2 w 5"/>
                  <a:gd name="T22" fmla="*/ 2 w 5"/>
                  <a:gd name="T23" fmla="*/ 2 w 5"/>
                  <a:gd name="T24" fmla="*/ 3 w 5"/>
                  <a:gd name="T25" fmla="*/ 3 w 5"/>
                  <a:gd name="T26" fmla="*/ 3 w 5"/>
                  <a:gd name="T27" fmla="*/ 3 w 5"/>
                  <a:gd name="T28" fmla="*/ 3 w 5"/>
                  <a:gd name="T29" fmla="*/ 3 w 5"/>
                  <a:gd name="T30" fmla="*/ 3 w 5"/>
                  <a:gd name="T31" fmla="*/ 3 w 5"/>
                  <a:gd name="T32" fmla="*/ 3 w 5"/>
                  <a:gd name="T33" fmla="*/ 4 w 5"/>
                  <a:gd name="T34" fmla="*/ 4 w 5"/>
                  <a:gd name="T35" fmla="*/ 4 w 5"/>
                  <a:gd name="T36" fmla="*/ 4 w 5"/>
                  <a:gd name="T37" fmla="*/ 4 w 5"/>
                  <a:gd name="T38" fmla="*/ 4 w 5"/>
                  <a:gd name="T39" fmla="*/ 4 w 5"/>
                  <a:gd name="T40" fmla="*/ 4 w 5"/>
                  <a:gd name="T41" fmla="*/ 4 w 5"/>
                  <a:gd name="T42" fmla="*/ 4 w 5"/>
                  <a:gd name="T43" fmla="*/ 5 w 5"/>
                  <a:gd name="T44" fmla="*/ 5 w 5"/>
                  <a:gd name="T45" fmla="*/ 5 w 5"/>
                  <a:gd name="T46" fmla="*/ 5 w 5"/>
                  <a:gd name="T47" fmla="*/ 5 w 5"/>
                  <a:gd name="T48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60" name="Freeform 199"/>
              <p:cNvSpPr>
                <a:spLocks/>
              </p:cNvSpPr>
              <p:nvPr/>
            </p:nvSpPr>
            <p:spPr bwMode="auto">
              <a:xfrm>
                <a:off x="2145" y="4071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6 h 6"/>
                  <a:gd name="T4" fmla="*/ 0 w 6"/>
                  <a:gd name="T5" fmla="*/ 6 h 6"/>
                  <a:gd name="T6" fmla="*/ 0 w 6"/>
                  <a:gd name="T7" fmla="*/ 6 h 6"/>
                  <a:gd name="T8" fmla="*/ 1 w 6"/>
                  <a:gd name="T9" fmla="*/ 6 h 6"/>
                  <a:gd name="T10" fmla="*/ 1 w 6"/>
                  <a:gd name="T11" fmla="*/ 6 h 6"/>
                  <a:gd name="T12" fmla="*/ 1 w 6"/>
                  <a:gd name="T13" fmla="*/ 6 h 6"/>
                  <a:gd name="T14" fmla="*/ 1 w 6"/>
                  <a:gd name="T15" fmla="*/ 6 h 6"/>
                  <a:gd name="T16" fmla="*/ 1 w 6"/>
                  <a:gd name="T17" fmla="*/ 6 h 6"/>
                  <a:gd name="T18" fmla="*/ 1 w 6"/>
                  <a:gd name="T19" fmla="*/ 6 h 6"/>
                  <a:gd name="T20" fmla="*/ 1 w 6"/>
                  <a:gd name="T21" fmla="*/ 6 h 6"/>
                  <a:gd name="T22" fmla="*/ 2 w 6"/>
                  <a:gd name="T23" fmla="*/ 6 h 6"/>
                  <a:gd name="T24" fmla="*/ 2 w 6"/>
                  <a:gd name="T25" fmla="*/ 6 h 6"/>
                  <a:gd name="T26" fmla="*/ 2 w 6"/>
                  <a:gd name="T27" fmla="*/ 6 h 6"/>
                  <a:gd name="T28" fmla="*/ 2 w 6"/>
                  <a:gd name="T29" fmla="*/ 6 h 6"/>
                  <a:gd name="T30" fmla="*/ 2 w 6"/>
                  <a:gd name="T31" fmla="*/ 6 h 6"/>
                  <a:gd name="T32" fmla="*/ 2 w 6"/>
                  <a:gd name="T33" fmla="*/ 6 h 6"/>
                  <a:gd name="T34" fmla="*/ 2 w 6"/>
                  <a:gd name="T35" fmla="*/ 6 h 6"/>
                  <a:gd name="T36" fmla="*/ 2 w 6"/>
                  <a:gd name="T37" fmla="*/ 6 h 6"/>
                  <a:gd name="T38" fmla="*/ 2 w 6"/>
                  <a:gd name="T39" fmla="*/ 6 h 6"/>
                  <a:gd name="T40" fmla="*/ 3 w 6"/>
                  <a:gd name="T41" fmla="*/ 5 h 6"/>
                  <a:gd name="T42" fmla="*/ 3 w 6"/>
                  <a:gd name="T43" fmla="*/ 5 h 6"/>
                  <a:gd name="T44" fmla="*/ 3 w 6"/>
                  <a:gd name="T45" fmla="*/ 6 h 6"/>
                  <a:gd name="T46" fmla="*/ 3 w 6"/>
                  <a:gd name="T47" fmla="*/ 6 h 6"/>
                  <a:gd name="T48" fmla="*/ 3 w 6"/>
                  <a:gd name="T49" fmla="*/ 6 h 6"/>
                  <a:gd name="T50" fmla="*/ 3 w 6"/>
                  <a:gd name="T51" fmla="*/ 6 h 6"/>
                  <a:gd name="T52" fmla="*/ 3 w 6"/>
                  <a:gd name="T53" fmla="*/ 6 h 6"/>
                  <a:gd name="T54" fmla="*/ 3 w 6"/>
                  <a:gd name="T55" fmla="*/ 5 h 6"/>
                  <a:gd name="T56" fmla="*/ 3 w 6"/>
                  <a:gd name="T57" fmla="*/ 5 h 6"/>
                  <a:gd name="T58" fmla="*/ 3 w 6"/>
                  <a:gd name="T59" fmla="*/ 5 h 6"/>
                  <a:gd name="T60" fmla="*/ 4 w 6"/>
                  <a:gd name="T61" fmla="*/ 4 h 6"/>
                  <a:gd name="T62" fmla="*/ 4 w 6"/>
                  <a:gd name="T63" fmla="*/ 4 h 6"/>
                  <a:gd name="T64" fmla="*/ 4 w 6"/>
                  <a:gd name="T65" fmla="*/ 4 h 6"/>
                  <a:gd name="T66" fmla="*/ 4 w 6"/>
                  <a:gd name="T67" fmla="*/ 4 h 6"/>
                  <a:gd name="T68" fmla="*/ 4 w 6"/>
                  <a:gd name="T69" fmla="*/ 4 h 6"/>
                  <a:gd name="T70" fmla="*/ 4 w 6"/>
                  <a:gd name="T71" fmla="*/ 4 h 6"/>
                  <a:gd name="T72" fmla="*/ 4 w 6"/>
                  <a:gd name="T73" fmla="*/ 3 h 6"/>
                  <a:gd name="T74" fmla="*/ 5 w 6"/>
                  <a:gd name="T75" fmla="*/ 3 h 6"/>
                  <a:gd name="T76" fmla="*/ 5 w 6"/>
                  <a:gd name="T77" fmla="*/ 3 h 6"/>
                  <a:gd name="T78" fmla="*/ 5 w 6"/>
                  <a:gd name="T79" fmla="*/ 3 h 6"/>
                  <a:gd name="T80" fmla="*/ 5 w 6"/>
                  <a:gd name="T81" fmla="*/ 3 h 6"/>
                  <a:gd name="T82" fmla="*/ 5 w 6"/>
                  <a:gd name="T83" fmla="*/ 3 h 6"/>
                  <a:gd name="T84" fmla="*/ 5 w 6"/>
                  <a:gd name="T85" fmla="*/ 2 h 6"/>
                  <a:gd name="T86" fmla="*/ 6 w 6"/>
                  <a:gd name="T87" fmla="*/ 2 h 6"/>
                  <a:gd name="T88" fmla="*/ 6 w 6"/>
                  <a:gd name="T89" fmla="*/ 1 h 6"/>
                  <a:gd name="T90" fmla="*/ 6 w 6"/>
                  <a:gd name="T91" fmla="*/ 1 h 6"/>
                  <a:gd name="T92" fmla="*/ 6 w 6"/>
                  <a:gd name="T93" fmla="*/ 0 h 6"/>
                  <a:gd name="T94" fmla="*/ 6 w 6"/>
                  <a:gd name="T9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61" name="Freeform 200"/>
              <p:cNvSpPr>
                <a:spLocks/>
              </p:cNvSpPr>
              <p:nvPr/>
            </p:nvSpPr>
            <p:spPr bwMode="auto">
              <a:xfrm>
                <a:off x="2151" y="3932"/>
                <a:ext cx="7" cy="139"/>
              </a:xfrm>
              <a:custGeom>
                <a:avLst/>
                <a:gdLst>
                  <a:gd name="T0" fmla="*/ 0 w 7"/>
                  <a:gd name="T1" fmla="*/ 138 h 139"/>
                  <a:gd name="T2" fmla="*/ 0 w 7"/>
                  <a:gd name="T3" fmla="*/ 138 h 139"/>
                  <a:gd name="T4" fmla="*/ 1 w 7"/>
                  <a:gd name="T5" fmla="*/ 137 h 139"/>
                  <a:gd name="T6" fmla="*/ 1 w 7"/>
                  <a:gd name="T7" fmla="*/ 136 h 139"/>
                  <a:gd name="T8" fmla="*/ 1 w 7"/>
                  <a:gd name="T9" fmla="*/ 135 h 139"/>
                  <a:gd name="T10" fmla="*/ 1 w 7"/>
                  <a:gd name="T11" fmla="*/ 135 h 139"/>
                  <a:gd name="T12" fmla="*/ 1 w 7"/>
                  <a:gd name="T13" fmla="*/ 135 h 139"/>
                  <a:gd name="T14" fmla="*/ 1 w 7"/>
                  <a:gd name="T15" fmla="*/ 133 h 139"/>
                  <a:gd name="T16" fmla="*/ 1 w 7"/>
                  <a:gd name="T17" fmla="*/ 133 h 139"/>
                  <a:gd name="T18" fmla="*/ 2 w 7"/>
                  <a:gd name="T19" fmla="*/ 132 h 139"/>
                  <a:gd name="T20" fmla="*/ 2 w 7"/>
                  <a:gd name="T21" fmla="*/ 131 h 139"/>
                  <a:gd name="T22" fmla="*/ 2 w 7"/>
                  <a:gd name="T23" fmla="*/ 130 h 139"/>
                  <a:gd name="T24" fmla="*/ 2 w 7"/>
                  <a:gd name="T25" fmla="*/ 129 h 139"/>
                  <a:gd name="T26" fmla="*/ 2 w 7"/>
                  <a:gd name="T27" fmla="*/ 128 h 139"/>
                  <a:gd name="T28" fmla="*/ 3 w 7"/>
                  <a:gd name="T29" fmla="*/ 127 h 139"/>
                  <a:gd name="T30" fmla="*/ 3 w 7"/>
                  <a:gd name="T31" fmla="*/ 125 h 139"/>
                  <a:gd name="T32" fmla="*/ 3 w 7"/>
                  <a:gd name="T33" fmla="*/ 124 h 139"/>
                  <a:gd name="T34" fmla="*/ 3 w 7"/>
                  <a:gd name="T35" fmla="*/ 122 h 139"/>
                  <a:gd name="T36" fmla="*/ 3 w 7"/>
                  <a:gd name="T37" fmla="*/ 121 h 139"/>
                  <a:gd name="T38" fmla="*/ 3 w 7"/>
                  <a:gd name="T39" fmla="*/ 119 h 139"/>
                  <a:gd name="T40" fmla="*/ 3 w 7"/>
                  <a:gd name="T41" fmla="*/ 117 h 139"/>
                  <a:gd name="T42" fmla="*/ 4 w 7"/>
                  <a:gd name="T43" fmla="*/ 116 h 139"/>
                  <a:gd name="T44" fmla="*/ 4 w 7"/>
                  <a:gd name="T45" fmla="*/ 113 h 139"/>
                  <a:gd name="T46" fmla="*/ 4 w 7"/>
                  <a:gd name="T47" fmla="*/ 112 h 139"/>
                  <a:gd name="T48" fmla="*/ 4 w 7"/>
                  <a:gd name="T49" fmla="*/ 109 h 139"/>
                  <a:gd name="T50" fmla="*/ 4 w 7"/>
                  <a:gd name="T51" fmla="*/ 106 h 139"/>
                  <a:gd name="T52" fmla="*/ 4 w 7"/>
                  <a:gd name="T53" fmla="*/ 104 h 139"/>
                  <a:gd name="T54" fmla="*/ 4 w 7"/>
                  <a:gd name="T55" fmla="*/ 102 h 139"/>
                  <a:gd name="T56" fmla="*/ 5 w 7"/>
                  <a:gd name="T57" fmla="*/ 99 h 139"/>
                  <a:gd name="T58" fmla="*/ 5 w 7"/>
                  <a:gd name="T59" fmla="*/ 96 h 139"/>
                  <a:gd name="T60" fmla="*/ 5 w 7"/>
                  <a:gd name="T61" fmla="*/ 93 h 139"/>
                  <a:gd name="T62" fmla="*/ 5 w 7"/>
                  <a:gd name="T63" fmla="*/ 89 h 139"/>
                  <a:gd name="T64" fmla="*/ 5 w 7"/>
                  <a:gd name="T65" fmla="*/ 86 h 139"/>
                  <a:gd name="T66" fmla="*/ 5 w 7"/>
                  <a:gd name="T67" fmla="*/ 82 h 139"/>
                  <a:gd name="T68" fmla="*/ 5 w 7"/>
                  <a:gd name="T69" fmla="*/ 78 h 139"/>
                  <a:gd name="T70" fmla="*/ 6 w 7"/>
                  <a:gd name="T71" fmla="*/ 74 h 139"/>
                  <a:gd name="T72" fmla="*/ 6 w 7"/>
                  <a:gd name="T73" fmla="*/ 70 h 139"/>
                  <a:gd name="T74" fmla="*/ 6 w 7"/>
                  <a:gd name="T75" fmla="*/ 65 h 139"/>
                  <a:gd name="T76" fmla="*/ 6 w 7"/>
                  <a:gd name="T77" fmla="*/ 60 h 139"/>
                  <a:gd name="T78" fmla="*/ 6 w 7"/>
                  <a:gd name="T79" fmla="*/ 56 h 139"/>
                  <a:gd name="T80" fmla="*/ 6 w 7"/>
                  <a:gd name="T81" fmla="*/ 50 h 139"/>
                  <a:gd name="T82" fmla="*/ 7 w 7"/>
                  <a:gd name="T83" fmla="*/ 44 h 139"/>
                  <a:gd name="T84" fmla="*/ 7 w 7"/>
                  <a:gd name="T85" fmla="*/ 38 h 139"/>
                  <a:gd name="T86" fmla="*/ 7 w 7"/>
                  <a:gd name="T87" fmla="*/ 33 h 139"/>
                  <a:gd name="T88" fmla="*/ 7 w 7"/>
                  <a:gd name="T89" fmla="*/ 27 h 139"/>
                  <a:gd name="T90" fmla="*/ 7 w 7"/>
                  <a:gd name="T91" fmla="*/ 19 h 139"/>
                  <a:gd name="T92" fmla="*/ 7 w 7"/>
                  <a:gd name="T93" fmla="*/ 13 h 139"/>
                  <a:gd name="T94" fmla="*/ 7 w 7"/>
                  <a:gd name="T95" fmla="*/ 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139">
                    <a:moveTo>
                      <a:pt x="0" y="139"/>
                    </a:move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1" y="137"/>
                    </a:lnTo>
                    <a:lnTo>
                      <a:pt x="1" y="137"/>
                    </a:lnTo>
                    <a:lnTo>
                      <a:pt x="1" y="136"/>
                    </a:lnTo>
                    <a:lnTo>
                      <a:pt x="1" y="135"/>
                    </a:lnTo>
                    <a:lnTo>
                      <a:pt x="1" y="135"/>
                    </a:lnTo>
                    <a:lnTo>
                      <a:pt x="1" y="135"/>
                    </a:lnTo>
                    <a:lnTo>
                      <a:pt x="1" y="135"/>
                    </a:lnTo>
                    <a:lnTo>
                      <a:pt x="1" y="135"/>
                    </a:lnTo>
                    <a:lnTo>
                      <a:pt x="1" y="135"/>
                    </a:lnTo>
                    <a:lnTo>
                      <a:pt x="1" y="134"/>
                    </a:lnTo>
                    <a:lnTo>
                      <a:pt x="1" y="133"/>
                    </a:lnTo>
                    <a:lnTo>
                      <a:pt x="1" y="133"/>
                    </a:lnTo>
                    <a:lnTo>
                      <a:pt x="1" y="133"/>
                    </a:lnTo>
                    <a:lnTo>
                      <a:pt x="1" y="132"/>
                    </a:lnTo>
                    <a:lnTo>
                      <a:pt x="2" y="132"/>
                    </a:lnTo>
                    <a:lnTo>
                      <a:pt x="2" y="131"/>
                    </a:lnTo>
                    <a:lnTo>
                      <a:pt x="2" y="131"/>
                    </a:lnTo>
                    <a:lnTo>
                      <a:pt x="2" y="130"/>
                    </a:lnTo>
                    <a:lnTo>
                      <a:pt x="2" y="130"/>
                    </a:lnTo>
                    <a:lnTo>
                      <a:pt x="2" y="129"/>
                    </a:lnTo>
                    <a:lnTo>
                      <a:pt x="2" y="129"/>
                    </a:lnTo>
                    <a:lnTo>
                      <a:pt x="2" y="129"/>
                    </a:lnTo>
                    <a:lnTo>
                      <a:pt x="2" y="128"/>
                    </a:lnTo>
                    <a:lnTo>
                      <a:pt x="2" y="127"/>
                    </a:lnTo>
                    <a:lnTo>
                      <a:pt x="3" y="127"/>
                    </a:lnTo>
                    <a:lnTo>
                      <a:pt x="3" y="125"/>
                    </a:lnTo>
                    <a:lnTo>
                      <a:pt x="3" y="125"/>
                    </a:lnTo>
                    <a:lnTo>
                      <a:pt x="3" y="124"/>
                    </a:lnTo>
                    <a:lnTo>
                      <a:pt x="3" y="124"/>
                    </a:lnTo>
                    <a:lnTo>
                      <a:pt x="3" y="122"/>
                    </a:lnTo>
                    <a:lnTo>
                      <a:pt x="3" y="122"/>
                    </a:lnTo>
                    <a:lnTo>
                      <a:pt x="3" y="121"/>
                    </a:lnTo>
                    <a:lnTo>
                      <a:pt x="3" y="121"/>
                    </a:lnTo>
                    <a:lnTo>
                      <a:pt x="3" y="119"/>
                    </a:lnTo>
                    <a:lnTo>
                      <a:pt x="3" y="119"/>
                    </a:lnTo>
                    <a:lnTo>
                      <a:pt x="3" y="118"/>
                    </a:lnTo>
                    <a:lnTo>
                      <a:pt x="3" y="117"/>
                    </a:lnTo>
                    <a:lnTo>
                      <a:pt x="3" y="116"/>
                    </a:lnTo>
                    <a:lnTo>
                      <a:pt x="4" y="116"/>
                    </a:lnTo>
                    <a:lnTo>
                      <a:pt x="4" y="114"/>
                    </a:lnTo>
                    <a:lnTo>
                      <a:pt x="4" y="113"/>
                    </a:lnTo>
                    <a:lnTo>
                      <a:pt x="4" y="112"/>
                    </a:lnTo>
                    <a:lnTo>
                      <a:pt x="4" y="112"/>
                    </a:lnTo>
                    <a:lnTo>
                      <a:pt x="4" y="110"/>
                    </a:lnTo>
                    <a:lnTo>
                      <a:pt x="4" y="109"/>
                    </a:lnTo>
                    <a:lnTo>
                      <a:pt x="4" y="107"/>
                    </a:lnTo>
                    <a:lnTo>
                      <a:pt x="4" y="106"/>
                    </a:lnTo>
                    <a:lnTo>
                      <a:pt x="4" y="105"/>
                    </a:lnTo>
                    <a:lnTo>
                      <a:pt x="4" y="104"/>
                    </a:lnTo>
                    <a:lnTo>
                      <a:pt x="4" y="102"/>
                    </a:lnTo>
                    <a:lnTo>
                      <a:pt x="4" y="102"/>
                    </a:lnTo>
                    <a:lnTo>
                      <a:pt x="4" y="99"/>
                    </a:lnTo>
                    <a:lnTo>
                      <a:pt x="5" y="99"/>
                    </a:lnTo>
                    <a:lnTo>
                      <a:pt x="5" y="97"/>
                    </a:lnTo>
                    <a:lnTo>
                      <a:pt x="5" y="96"/>
                    </a:lnTo>
                    <a:lnTo>
                      <a:pt x="5" y="94"/>
                    </a:lnTo>
                    <a:lnTo>
                      <a:pt x="5" y="93"/>
                    </a:lnTo>
                    <a:lnTo>
                      <a:pt x="5" y="89"/>
                    </a:lnTo>
                    <a:lnTo>
                      <a:pt x="5" y="89"/>
                    </a:lnTo>
                    <a:lnTo>
                      <a:pt x="5" y="86"/>
                    </a:lnTo>
                    <a:lnTo>
                      <a:pt x="5" y="86"/>
                    </a:lnTo>
                    <a:lnTo>
                      <a:pt x="5" y="83"/>
                    </a:lnTo>
                    <a:lnTo>
                      <a:pt x="5" y="82"/>
                    </a:lnTo>
                    <a:lnTo>
                      <a:pt x="5" y="79"/>
                    </a:lnTo>
                    <a:lnTo>
                      <a:pt x="5" y="78"/>
                    </a:lnTo>
                    <a:lnTo>
                      <a:pt x="5" y="75"/>
                    </a:lnTo>
                    <a:lnTo>
                      <a:pt x="6" y="74"/>
                    </a:lnTo>
                    <a:lnTo>
                      <a:pt x="6" y="71"/>
                    </a:lnTo>
                    <a:lnTo>
                      <a:pt x="6" y="70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6" y="62"/>
                    </a:lnTo>
                    <a:lnTo>
                      <a:pt x="6" y="60"/>
                    </a:lnTo>
                    <a:lnTo>
                      <a:pt x="6" y="57"/>
                    </a:lnTo>
                    <a:lnTo>
                      <a:pt x="6" y="56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6" y="46"/>
                    </a:lnTo>
                    <a:lnTo>
                      <a:pt x="7" y="44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28"/>
                    </a:lnTo>
                    <a:lnTo>
                      <a:pt x="7" y="27"/>
                    </a:lnTo>
                    <a:lnTo>
                      <a:pt x="7" y="21"/>
                    </a:lnTo>
                    <a:lnTo>
                      <a:pt x="7" y="19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62" name="Freeform 201"/>
              <p:cNvSpPr>
                <a:spLocks/>
              </p:cNvSpPr>
              <p:nvPr/>
            </p:nvSpPr>
            <p:spPr bwMode="auto">
              <a:xfrm>
                <a:off x="2158" y="3324"/>
                <a:ext cx="8" cy="608"/>
              </a:xfrm>
              <a:custGeom>
                <a:avLst/>
                <a:gdLst>
                  <a:gd name="T0" fmla="*/ 1 w 8"/>
                  <a:gd name="T1" fmla="*/ 606 h 608"/>
                  <a:gd name="T2" fmla="*/ 1 w 8"/>
                  <a:gd name="T3" fmla="*/ 598 h 608"/>
                  <a:gd name="T4" fmla="*/ 1 w 8"/>
                  <a:gd name="T5" fmla="*/ 590 h 608"/>
                  <a:gd name="T6" fmla="*/ 1 w 8"/>
                  <a:gd name="T7" fmla="*/ 581 h 608"/>
                  <a:gd name="T8" fmla="*/ 1 w 8"/>
                  <a:gd name="T9" fmla="*/ 572 h 608"/>
                  <a:gd name="T10" fmla="*/ 1 w 8"/>
                  <a:gd name="T11" fmla="*/ 563 h 608"/>
                  <a:gd name="T12" fmla="*/ 1 w 8"/>
                  <a:gd name="T13" fmla="*/ 554 h 608"/>
                  <a:gd name="T14" fmla="*/ 2 w 8"/>
                  <a:gd name="T15" fmla="*/ 544 h 608"/>
                  <a:gd name="T16" fmla="*/ 2 w 8"/>
                  <a:gd name="T17" fmla="*/ 533 h 608"/>
                  <a:gd name="T18" fmla="*/ 2 w 8"/>
                  <a:gd name="T19" fmla="*/ 523 h 608"/>
                  <a:gd name="T20" fmla="*/ 2 w 8"/>
                  <a:gd name="T21" fmla="*/ 512 h 608"/>
                  <a:gd name="T22" fmla="*/ 2 w 8"/>
                  <a:gd name="T23" fmla="*/ 501 h 608"/>
                  <a:gd name="T24" fmla="*/ 3 w 8"/>
                  <a:gd name="T25" fmla="*/ 490 h 608"/>
                  <a:gd name="T26" fmla="*/ 3 w 8"/>
                  <a:gd name="T27" fmla="*/ 479 h 608"/>
                  <a:gd name="T28" fmla="*/ 3 w 8"/>
                  <a:gd name="T29" fmla="*/ 466 h 608"/>
                  <a:gd name="T30" fmla="*/ 3 w 8"/>
                  <a:gd name="T31" fmla="*/ 453 h 608"/>
                  <a:gd name="T32" fmla="*/ 3 w 8"/>
                  <a:gd name="T33" fmla="*/ 441 h 608"/>
                  <a:gd name="T34" fmla="*/ 3 w 8"/>
                  <a:gd name="T35" fmla="*/ 428 h 608"/>
                  <a:gd name="T36" fmla="*/ 3 w 8"/>
                  <a:gd name="T37" fmla="*/ 415 h 608"/>
                  <a:gd name="T38" fmla="*/ 4 w 8"/>
                  <a:gd name="T39" fmla="*/ 402 h 608"/>
                  <a:gd name="T40" fmla="*/ 4 w 8"/>
                  <a:gd name="T41" fmla="*/ 388 h 608"/>
                  <a:gd name="T42" fmla="*/ 4 w 8"/>
                  <a:gd name="T43" fmla="*/ 374 h 608"/>
                  <a:gd name="T44" fmla="*/ 4 w 8"/>
                  <a:gd name="T45" fmla="*/ 360 h 608"/>
                  <a:gd name="T46" fmla="*/ 4 w 8"/>
                  <a:gd name="T47" fmla="*/ 346 h 608"/>
                  <a:gd name="T48" fmla="*/ 4 w 8"/>
                  <a:gd name="T49" fmla="*/ 331 h 608"/>
                  <a:gd name="T50" fmla="*/ 4 w 8"/>
                  <a:gd name="T51" fmla="*/ 317 h 608"/>
                  <a:gd name="T52" fmla="*/ 5 w 8"/>
                  <a:gd name="T53" fmla="*/ 303 h 608"/>
                  <a:gd name="T54" fmla="*/ 5 w 8"/>
                  <a:gd name="T55" fmla="*/ 288 h 608"/>
                  <a:gd name="T56" fmla="*/ 5 w 8"/>
                  <a:gd name="T57" fmla="*/ 272 h 608"/>
                  <a:gd name="T58" fmla="*/ 5 w 8"/>
                  <a:gd name="T59" fmla="*/ 258 h 608"/>
                  <a:gd name="T60" fmla="*/ 5 w 8"/>
                  <a:gd name="T61" fmla="*/ 242 h 608"/>
                  <a:gd name="T62" fmla="*/ 5 w 8"/>
                  <a:gd name="T63" fmla="*/ 227 h 608"/>
                  <a:gd name="T64" fmla="*/ 6 w 8"/>
                  <a:gd name="T65" fmla="*/ 213 h 608"/>
                  <a:gd name="T66" fmla="*/ 6 w 8"/>
                  <a:gd name="T67" fmla="*/ 198 h 608"/>
                  <a:gd name="T68" fmla="*/ 6 w 8"/>
                  <a:gd name="T69" fmla="*/ 183 h 608"/>
                  <a:gd name="T70" fmla="*/ 6 w 8"/>
                  <a:gd name="T71" fmla="*/ 168 h 608"/>
                  <a:gd name="T72" fmla="*/ 6 w 8"/>
                  <a:gd name="T73" fmla="*/ 154 h 608"/>
                  <a:gd name="T74" fmla="*/ 6 w 8"/>
                  <a:gd name="T75" fmla="*/ 138 h 608"/>
                  <a:gd name="T76" fmla="*/ 6 w 8"/>
                  <a:gd name="T77" fmla="*/ 124 h 608"/>
                  <a:gd name="T78" fmla="*/ 7 w 8"/>
                  <a:gd name="T79" fmla="*/ 110 h 608"/>
                  <a:gd name="T80" fmla="*/ 7 w 8"/>
                  <a:gd name="T81" fmla="*/ 97 h 608"/>
                  <a:gd name="T82" fmla="*/ 7 w 8"/>
                  <a:gd name="T83" fmla="*/ 83 h 608"/>
                  <a:gd name="T84" fmla="*/ 7 w 8"/>
                  <a:gd name="T85" fmla="*/ 69 h 608"/>
                  <a:gd name="T86" fmla="*/ 7 w 8"/>
                  <a:gd name="T87" fmla="*/ 56 h 608"/>
                  <a:gd name="T88" fmla="*/ 7 w 8"/>
                  <a:gd name="T89" fmla="*/ 43 h 608"/>
                  <a:gd name="T90" fmla="*/ 7 w 8"/>
                  <a:gd name="T91" fmla="*/ 31 h 608"/>
                  <a:gd name="T92" fmla="*/ 8 w 8"/>
                  <a:gd name="T93" fmla="*/ 20 h 608"/>
                  <a:gd name="T94" fmla="*/ 8 w 8"/>
                  <a:gd name="T95" fmla="*/ 8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608">
                    <a:moveTo>
                      <a:pt x="0" y="608"/>
                    </a:moveTo>
                    <a:lnTo>
                      <a:pt x="1" y="606"/>
                    </a:lnTo>
                    <a:lnTo>
                      <a:pt x="1" y="600"/>
                    </a:lnTo>
                    <a:lnTo>
                      <a:pt x="1" y="598"/>
                    </a:lnTo>
                    <a:lnTo>
                      <a:pt x="1" y="592"/>
                    </a:lnTo>
                    <a:lnTo>
                      <a:pt x="1" y="590"/>
                    </a:lnTo>
                    <a:lnTo>
                      <a:pt x="1" y="584"/>
                    </a:lnTo>
                    <a:lnTo>
                      <a:pt x="1" y="581"/>
                    </a:lnTo>
                    <a:lnTo>
                      <a:pt x="1" y="574"/>
                    </a:lnTo>
                    <a:lnTo>
                      <a:pt x="1" y="572"/>
                    </a:lnTo>
                    <a:lnTo>
                      <a:pt x="1" y="565"/>
                    </a:lnTo>
                    <a:lnTo>
                      <a:pt x="1" y="563"/>
                    </a:lnTo>
                    <a:lnTo>
                      <a:pt x="1" y="556"/>
                    </a:lnTo>
                    <a:lnTo>
                      <a:pt x="1" y="554"/>
                    </a:lnTo>
                    <a:lnTo>
                      <a:pt x="1" y="546"/>
                    </a:lnTo>
                    <a:lnTo>
                      <a:pt x="2" y="544"/>
                    </a:lnTo>
                    <a:lnTo>
                      <a:pt x="2" y="536"/>
                    </a:lnTo>
                    <a:lnTo>
                      <a:pt x="2" y="533"/>
                    </a:lnTo>
                    <a:lnTo>
                      <a:pt x="2" y="525"/>
                    </a:lnTo>
                    <a:lnTo>
                      <a:pt x="2" y="523"/>
                    </a:lnTo>
                    <a:lnTo>
                      <a:pt x="2" y="515"/>
                    </a:lnTo>
                    <a:lnTo>
                      <a:pt x="2" y="512"/>
                    </a:lnTo>
                    <a:lnTo>
                      <a:pt x="2" y="504"/>
                    </a:lnTo>
                    <a:lnTo>
                      <a:pt x="2" y="501"/>
                    </a:lnTo>
                    <a:lnTo>
                      <a:pt x="2" y="493"/>
                    </a:lnTo>
                    <a:lnTo>
                      <a:pt x="3" y="490"/>
                    </a:lnTo>
                    <a:lnTo>
                      <a:pt x="3" y="481"/>
                    </a:lnTo>
                    <a:lnTo>
                      <a:pt x="3" y="479"/>
                    </a:lnTo>
                    <a:lnTo>
                      <a:pt x="3" y="470"/>
                    </a:lnTo>
                    <a:lnTo>
                      <a:pt x="3" y="466"/>
                    </a:lnTo>
                    <a:lnTo>
                      <a:pt x="3" y="457"/>
                    </a:lnTo>
                    <a:lnTo>
                      <a:pt x="3" y="453"/>
                    </a:lnTo>
                    <a:lnTo>
                      <a:pt x="3" y="444"/>
                    </a:lnTo>
                    <a:lnTo>
                      <a:pt x="3" y="441"/>
                    </a:lnTo>
                    <a:lnTo>
                      <a:pt x="3" y="431"/>
                    </a:lnTo>
                    <a:lnTo>
                      <a:pt x="3" y="428"/>
                    </a:lnTo>
                    <a:lnTo>
                      <a:pt x="3" y="418"/>
                    </a:lnTo>
                    <a:lnTo>
                      <a:pt x="3" y="415"/>
                    </a:lnTo>
                    <a:lnTo>
                      <a:pt x="3" y="405"/>
                    </a:lnTo>
                    <a:lnTo>
                      <a:pt x="4" y="402"/>
                    </a:lnTo>
                    <a:lnTo>
                      <a:pt x="4" y="392"/>
                    </a:lnTo>
                    <a:lnTo>
                      <a:pt x="4" y="388"/>
                    </a:lnTo>
                    <a:lnTo>
                      <a:pt x="4" y="378"/>
                    </a:lnTo>
                    <a:lnTo>
                      <a:pt x="4" y="374"/>
                    </a:lnTo>
                    <a:lnTo>
                      <a:pt x="4" y="364"/>
                    </a:lnTo>
                    <a:lnTo>
                      <a:pt x="4" y="360"/>
                    </a:lnTo>
                    <a:lnTo>
                      <a:pt x="4" y="349"/>
                    </a:lnTo>
                    <a:lnTo>
                      <a:pt x="4" y="346"/>
                    </a:lnTo>
                    <a:lnTo>
                      <a:pt x="4" y="335"/>
                    </a:lnTo>
                    <a:lnTo>
                      <a:pt x="4" y="331"/>
                    </a:lnTo>
                    <a:lnTo>
                      <a:pt x="4" y="320"/>
                    </a:lnTo>
                    <a:lnTo>
                      <a:pt x="4" y="317"/>
                    </a:lnTo>
                    <a:lnTo>
                      <a:pt x="4" y="306"/>
                    </a:lnTo>
                    <a:lnTo>
                      <a:pt x="5" y="303"/>
                    </a:lnTo>
                    <a:lnTo>
                      <a:pt x="5" y="291"/>
                    </a:lnTo>
                    <a:lnTo>
                      <a:pt x="5" y="288"/>
                    </a:lnTo>
                    <a:lnTo>
                      <a:pt x="5" y="276"/>
                    </a:lnTo>
                    <a:lnTo>
                      <a:pt x="5" y="272"/>
                    </a:lnTo>
                    <a:lnTo>
                      <a:pt x="5" y="261"/>
                    </a:lnTo>
                    <a:lnTo>
                      <a:pt x="5" y="258"/>
                    </a:lnTo>
                    <a:lnTo>
                      <a:pt x="5" y="246"/>
                    </a:lnTo>
                    <a:lnTo>
                      <a:pt x="5" y="242"/>
                    </a:lnTo>
                    <a:lnTo>
                      <a:pt x="5" y="231"/>
                    </a:lnTo>
                    <a:lnTo>
                      <a:pt x="5" y="227"/>
                    </a:lnTo>
                    <a:lnTo>
                      <a:pt x="5" y="216"/>
                    </a:lnTo>
                    <a:lnTo>
                      <a:pt x="6" y="213"/>
                    </a:lnTo>
                    <a:lnTo>
                      <a:pt x="6" y="202"/>
                    </a:lnTo>
                    <a:lnTo>
                      <a:pt x="6" y="198"/>
                    </a:lnTo>
                    <a:lnTo>
                      <a:pt x="6" y="187"/>
                    </a:lnTo>
                    <a:lnTo>
                      <a:pt x="6" y="183"/>
                    </a:lnTo>
                    <a:lnTo>
                      <a:pt x="6" y="171"/>
                    </a:lnTo>
                    <a:lnTo>
                      <a:pt x="6" y="168"/>
                    </a:lnTo>
                    <a:lnTo>
                      <a:pt x="6" y="157"/>
                    </a:lnTo>
                    <a:lnTo>
                      <a:pt x="6" y="154"/>
                    </a:lnTo>
                    <a:lnTo>
                      <a:pt x="6" y="142"/>
                    </a:lnTo>
                    <a:lnTo>
                      <a:pt x="6" y="138"/>
                    </a:lnTo>
                    <a:lnTo>
                      <a:pt x="6" y="128"/>
                    </a:lnTo>
                    <a:lnTo>
                      <a:pt x="6" y="124"/>
                    </a:lnTo>
                    <a:lnTo>
                      <a:pt x="6" y="114"/>
                    </a:lnTo>
                    <a:lnTo>
                      <a:pt x="7" y="110"/>
                    </a:lnTo>
                    <a:lnTo>
                      <a:pt x="7" y="100"/>
                    </a:lnTo>
                    <a:lnTo>
                      <a:pt x="7" y="97"/>
                    </a:lnTo>
                    <a:lnTo>
                      <a:pt x="7" y="86"/>
                    </a:lnTo>
                    <a:lnTo>
                      <a:pt x="7" y="83"/>
                    </a:lnTo>
                    <a:lnTo>
                      <a:pt x="7" y="73"/>
                    </a:lnTo>
                    <a:lnTo>
                      <a:pt x="7" y="69"/>
                    </a:lnTo>
                    <a:lnTo>
                      <a:pt x="7" y="60"/>
                    </a:lnTo>
                    <a:lnTo>
                      <a:pt x="7" y="56"/>
                    </a:lnTo>
                    <a:lnTo>
                      <a:pt x="7" y="47"/>
                    </a:lnTo>
                    <a:lnTo>
                      <a:pt x="7" y="43"/>
                    </a:lnTo>
                    <a:lnTo>
                      <a:pt x="7" y="34"/>
                    </a:lnTo>
                    <a:lnTo>
                      <a:pt x="7" y="31"/>
                    </a:lnTo>
                    <a:lnTo>
                      <a:pt x="7" y="23"/>
                    </a:lnTo>
                    <a:lnTo>
                      <a:pt x="8" y="20"/>
                    </a:lnTo>
                    <a:lnTo>
                      <a:pt x="8" y="11"/>
                    </a:lnTo>
                    <a:lnTo>
                      <a:pt x="8" y="8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63" name="Freeform 202"/>
              <p:cNvSpPr>
                <a:spLocks/>
              </p:cNvSpPr>
              <p:nvPr/>
            </p:nvSpPr>
            <p:spPr bwMode="auto">
              <a:xfrm>
                <a:off x="2166" y="3219"/>
                <a:ext cx="5" cy="105"/>
              </a:xfrm>
              <a:custGeom>
                <a:avLst/>
                <a:gdLst>
                  <a:gd name="T0" fmla="*/ 0 w 5"/>
                  <a:gd name="T1" fmla="*/ 103 h 105"/>
                  <a:gd name="T2" fmla="*/ 0 w 5"/>
                  <a:gd name="T3" fmla="*/ 93 h 105"/>
                  <a:gd name="T4" fmla="*/ 0 w 5"/>
                  <a:gd name="T5" fmla="*/ 81 h 105"/>
                  <a:gd name="T6" fmla="*/ 0 w 5"/>
                  <a:gd name="T7" fmla="*/ 72 h 105"/>
                  <a:gd name="T8" fmla="*/ 0 w 5"/>
                  <a:gd name="T9" fmla="*/ 63 h 105"/>
                  <a:gd name="T10" fmla="*/ 1 w 5"/>
                  <a:gd name="T11" fmla="*/ 55 h 105"/>
                  <a:gd name="T12" fmla="*/ 1 w 5"/>
                  <a:gd name="T13" fmla="*/ 47 h 105"/>
                  <a:gd name="T14" fmla="*/ 1 w 5"/>
                  <a:gd name="T15" fmla="*/ 40 h 105"/>
                  <a:gd name="T16" fmla="*/ 1 w 5"/>
                  <a:gd name="T17" fmla="*/ 33 h 105"/>
                  <a:gd name="T18" fmla="*/ 1 w 5"/>
                  <a:gd name="T19" fmla="*/ 27 h 105"/>
                  <a:gd name="T20" fmla="*/ 2 w 5"/>
                  <a:gd name="T21" fmla="*/ 21 h 105"/>
                  <a:gd name="T22" fmla="*/ 2 w 5"/>
                  <a:gd name="T23" fmla="*/ 16 h 105"/>
                  <a:gd name="T24" fmla="*/ 2 w 5"/>
                  <a:gd name="T25" fmla="*/ 12 h 105"/>
                  <a:gd name="T26" fmla="*/ 2 w 5"/>
                  <a:gd name="T27" fmla="*/ 9 h 105"/>
                  <a:gd name="T28" fmla="*/ 2 w 5"/>
                  <a:gd name="T29" fmla="*/ 6 h 105"/>
                  <a:gd name="T30" fmla="*/ 2 w 5"/>
                  <a:gd name="T31" fmla="*/ 4 h 105"/>
                  <a:gd name="T32" fmla="*/ 2 w 5"/>
                  <a:gd name="T33" fmla="*/ 2 h 105"/>
                  <a:gd name="T34" fmla="*/ 3 w 5"/>
                  <a:gd name="T35" fmla="*/ 1 h 105"/>
                  <a:gd name="T36" fmla="*/ 3 w 5"/>
                  <a:gd name="T37" fmla="*/ 0 h 105"/>
                  <a:gd name="T38" fmla="*/ 3 w 5"/>
                  <a:gd name="T39" fmla="*/ 0 h 105"/>
                  <a:gd name="T40" fmla="*/ 3 w 5"/>
                  <a:gd name="T41" fmla="*/ 1 h 105"/>
                  <a:gd name="T42" fmla="*/ 3 w 5"/>
                  <a:gd name="T43" fmla="*/ 1 h 105"/>
                  <a:gd name="T44" fmla="*/ 3 w 5"/>
                  <a:gd name="T45" fmla="*/ 2 h 105"/>
                  <a:gd name="T46" fmla="*/ 3 w 5"/>
                  <a:gd name="T47" fmla="*/ 2 h 105"/>
                  <a:gd name="T48" fmla="*/ 3 w 5"/>
                  <a:gd name="T49" fmla="*/ 3 h 105"/>
                  <a:gd name="T50" fmla="*/ 3 w 5"/>
                  <a:gd name="T51" fmla="*/ 3 h 105"/>
                  <a:gd name="T52" fmla="*/ 3 w 5"/>
                  <a:gd name="T53" fmla="*/ 5 h 105"/>
                  <a:gd name="T54" fmla="*/ 3 w 5"/>
                  <a:gd name="T55" fmla="*/ 5 h 105"/>
                  <a:gd name="T56" fmla="*/ 3 w 5"/>
                  <a:gd name="T57" fmla="*/ 8 h 105"/>
                  <a:gd name="T58" fmla="*/ 3 w 5"/>
                  <a:gd name="T59" fmla="*/ 8 h 105"/>
                  <a:gd name="T60" fmla="*/ 3 w 5"/>
                  <a:gd name="T61" fmla="*/ 12 h 105"/>
                  <a:gd name="T62" fmla="*/ 3 w 5"/>
                  <a:gd name="T63" fmla="*/ 12 h 105"/>
                  <a:gd name="T64" fmla="*/ 4 w 5"/>
                  <a:gd name="T65" fmla="*/ 15 h 105"/>
                  <a:gd name="T66" fmla="*/ 4 w 5"/>
                  <a:gd name="T67" fmla="*/ 15 h 105"/>
                  <a:gd name="T68" fmla="*/ 4 w 5"/>
                  <a:gd name="T69" fmla="*/ 20 h 105"/>
                  <a:gd name="T70" fmla="*/ 4 w 5"/>
                  <a:gd name="T71" fmla="*/ 20 h 105"/>
                  <a:gd name="T72" fmla="*/ 4 w 5"/>
                  <a:gd name="T73" fmla="*/ 25 h 105"/>
                  <a:gd name="T74" fmla="*/ 4 w 5"/>
                  <a:gd name="T75" fmla="*/ 25 h 105"/>
                  <a:gd name="T76" fmla="*/ 4 w 5"/>
                  <a:gd name="T77" fmla="*/ 29 h 105"/>
                  <a:gd name="T78" fmla="*/ 4 w 5"/>
                  <a:gd name="T79" fmla="*/ 29 h 105"/>
                  <a:gd name="T80" fmla="*/ 4 w 5"/>
                  <a:gd name="T81" fmla="*/ 36 h 105"/>
                  <a:gd name="T82" fmla="*/ 4 w 5"/>
                  <a:gd name="T83" fmla="*/ 36 h 105"/>
                  <a:gd name="T84" fmla="*/ 5 w 5"/>
                  <a:gd name="T85" fmla="*/ 43 h 105"/>
                  <a:gd name="T86" fmla="*/ 5 w 5"/>
                  <a:gd name="T87" fmla="*/ 43 h 105"/>
                  <a:gd name="T88" fmla="*/ 5 w 5"/>
                  <a:gd name="T89" fmla="*/ 49 h 105"/>
                  <a:gd name="T90" fmla="*/ 5 w 5"/>
                  <a:gd name="T91" fmla="*/ 49 h 105"/>
                  <a:gd name="T92" fmla="*/ 5 w 5"/>
                  <a:gd name="T93" fmla="*/ 57 h 105"/>
                  <a:gd name="T94" fmla="*/ 5 w 5"/>
                  <a:gd name="T95" fmla="*/ 5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05">
                    <a:moveTo>
                      <a:pt x="0" y="105"/>
                    </a:moveTo>
                    <a:lnTo>
                      <a:pt x="0" y="103"/>
                    </a:lnTo>
                    <a:lnTo>
                      <a:pt x="0" y="95"/>
                    </a:lnTo>
                    <a:lnTo>
                      <a:pt x="0" y="93"/>
                    </a:lnTo>
                    <a:lnTo>
                      <a:pt x="0" y="84"/>
                    </a:lnTo>
                    <a:lnTo>
                      <a:pt x="0" y="81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1" y="55"/>
                    </a:lnTo>
                    <a:lnTo>
                      <a:pt x="1" y="49"/>
                    </a:lnTo>
                    <a:lnTo>
                      <a:pt x="1" y="47"/>
                    </a:lnTo>
                    <a:lnTo>
                      <a:pt x="1" y="41"/>
                    </a:lnTo>
                    <a:lnTo>
                      <a:pt x="1" y="40"/>
                    </a:lnTo>
                    <a:lnTo>
                      <a:pt x="1" y="35"/>
                    </a:lnTo>
                    <a:lnTo>
                      <a:pt x="1" y="33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1" y="22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5"/>
                    </a:lnTo>
                    <a:lnTo>
                      <a:pt x="3" y="12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4" y="28"/>
                    </a:lnTo>
                    <a:lnTo>
                      <a:pt x="4" y="25"/>
                    </a:lnTo>
                    <a:lnTo>
                      <a:pt x="4" y="28"/>
                    </a:lnTo>
                    <a:lnTo>
                      <a:pt x="4" y="29"/>
                    </a:lnTo>
                    <a:lnTo>
                      <a:pt x="4" y="34"/>
                    </a:lnTo>
                    <a:lnTo>
                      <a:pt x="4" y="29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41"/>
                    </a:lnTo>
                    <a:lnTo>
                      <a:pt x="4" y="36"/>
                    </a:lnTo>
                    <a:lnTo>
                      <a:pt x="4" y="41"/>
                    </a:lnTo>
                    <a:lnTo>
                      <a:pt x="5" y="43"/>
                    </a:lnTo>
                    <a:lnTo>
                      <a:pt x="5" y="47"/>
                    </a:lnTo>
                    <a:lnTo>
                      <a:pt x="5" y="43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5" y="55"/>
                    </a:lnTo>
                    <a:lnTo>
                      <a:pt x="5" y="49"/>
                    </a:lnTo>
                    <a:lnTo>
                      <a:pt x="5" y="55"/>
                    </a:lnTo>
                    <a:lnTo>
                      <a:pt x="5" y="57"/>
                    </a:lnTo>
                    <a:lnTo>
                      <a:pt x="5" y="62"/>
                    </a:lnTo>
                    <a:lnTo>
                      <a:pt x="5" y="57"/>
                    </a:lnTo>
                    <a:lnTo>
                      <a:pt x="5" y="6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64" name="Freeform 203"/>
              <p:cNvSpPr>
                <a:spLocks/>
              </p:cNvSpPr>
              <p:nvPr/>
            </p:nvSpPr>
            <p:spPr bwMode="auto">
              <a:xfrm>
                <a:off x="2171" y="3281"/>
                <a:ext cx="4" cy="259"/>
              </a:xfrm>
              <a:custGeom>
                <a:avLst/>
                <a:gdLst>
                  <a:gd name="T0" fmla="*/ 0 w 4"/>
                  <a:gd name="T1" fmla="*/ 2 h 259"/>
                  <a:gd name="T2" fmla="*/ 0 w 4"/>
                  <a:gd name="T3" fmla="*/ 2 h 259"/>
                  <a:gd name="T4" fmla="*/ 0 w 4"/>
                  <a:gd name="T5" fmla="*/ 11 h 259"/>
                  <a:gd name="T6" fmla="*/ 0 w 4"/>
                  <a:gd name="T7" fmla="*/ 11 h 259"/>
                  <a:gd name="T8" fmla="*/ 0 w 4"/>
                  <a:gd name="T9" fmla="*/ 19 h 259"/>
                  <a:gd name="T10" fmla="*/ 0 w 4"/>
                  <a:gd name="T11" fmla="*/ 19 h 259"/>
                  <a:gd name="T12" fmla="*/ 0 w 4"/>
                  <a:gd name="T13" fmla="*/ 28 h 259"/>
                  <a:gd name="T14" fmla="*/ 0 w 4"/>
                  <a:gd name="T15" fmla="*/ 28 h 259"/>
                  <a:gd name="T16" fmla="*/ 1 w 4"/>
                  <a:gd name="T17" fmla="*/ 38 h 259"/>
                  <a:gd name="T18" fmla="*/ 1 w 4"/>
                  <a:gd name="T19" fmla="*/ 38 h 259"/>
                  <a:gd name="T20" fmla="*/ 1 w 4"/>
                  <a:gd name="T21" fmla="*/ 47 h 259"/>
                  <a:gd name="T22" fmla="*/ 1 w 4"/>
                  <a:gd name="T23" fmla="*/ 47 h 259"/>
                  <a:gd name="T24" fmla="*/ 1 w 4"/>
                  <a:gd name="T25" fmla="*/ 57 h 259"/>
                  <a:gd name="T26" fmla="*/ 1 w 4"/>
                  <a:gd name="T27" fmla="*/ 57 h 259"/>
                  <a:gd name="T28" fmla="*/ 1 w 4"/>
                  <a:gd name="T29" fmla="*/ 67 h 259"/>
                  <a:gd name="T30" fmla="*/ 1 w 4"/>
                  <a:gd name="T31" fmla="*/ 67 h 259"/>
                  <a:gd name="T32" fmla="*/ 1 w 4"/>
                  <a:gd name="T33" fmla="*/ 77 h 259"/>
                  <a:gd name="T34" fmla="*/ 1 w 4"/>
                  <a:gd name="T35" fmla="*/ 77 h 259"/>
                  <a:gd name="T36" fmla="*/ 1 w 4"/>
                  <a:gd name="T37" fmla="*/ 88 h 259"/>
                  <a:gd name="T38" fmla="*/ 1 w 4"/>
                  <a:gd name="T39" fmla="*/ 88 h 259"/>
                  <a:gd name="T40" fmla="*/ 1 w 4"/>
                  <a:gd name="T41" fmla="*/ 99 h 259"/>
                  <a:gd name="T42" fmla="*/ 1 w 4"/>
                  <a:gd name="T43" fmla="*/ 99 h 259"/>
                  <a:gd name="T44" fmla="*/ 2 w 4"/>
                  <a:gd name="T45" fmla="*/ 111 h 259"/>
                  <a:gd name="T46" fmla="*/ 2 w 4"/>
                  <a:gd name="T47" fmla="*/ 111 h 259"/>
                  <a:gd name="T48" fmla="*/ 2 w 4"/>
                  <a:gd name="T49" fmla="*/ 122 h 259"/>
                  <a:gd name="T50" fmla="*/ 2 w 4"/>
                  <a:gd name="T51" fmla="*/ 122 h 259"/>
                  <a:gd name="T52" fmla="*/ 2 w 4"/>
                  <a:gd name="T53" fmla="*/ 133 h 259"/>
                  <a:gd name="T54" fmla="*/ 2 w 4"/>
                  <a:gd name="T55" fmla="*/ 133 h 259"/>
                  <a:gd name="T56" fmla="*/ 2 w 4"/>
                  <a:gd name="T57" fmla="*/ 145 h 259"/>
                  <a:gd name="T58" fmla="*/ 2 w 4"/>
                  <a:gd name="T59" fmla="*/ 145 h 259"/>
                  <a:gd name="T60" fmla="*/ 2 w 4"/>
                  <a:gd name="T61" fmla="*/ 156 h 259"/>
                  <a:gd name="T62" fmla="*/ 2 w 4"/>
                  <a:gd name="T63" fmla="*/ 156 h 259"/>
                  <a:gd name="T64" fmla="*/ 2 w 4"/>
                  <a:gd name="T65" fmla="*/ 168 h 259"/>
                  <a:gd name="T66" fmla="*/ 2 w 4"/>
                  <a:gd name="T67" fmla="*/ 168 h 259"/>
                  <a:gd name="T68" fmla="*/ 2 w 4"/>
                  <a:gd name="T69" fmla="*/ 179 h 259"/>
                  <a:gd name="T70" fmla="*/ 2 w 4"/>
                  <a:gd name="T71" fmla="*/ 179 h 259"/>
                  <a:gd name="T72" fmla="*/ 3 w 4"/>
                  <a:gd name="T73" fmla="*/ 191 h 259"/>
                  <a:gd name="T74" fmla="*/ 3 w 4"/>
                  <a:gd name="T75" fmla="*/ 191 h 259"/>
                  <a:gd name="T76" fmla="*/ 3 w 4"/>
                  <a:gd name="T77" fmla="*/ 204 h 259"/>
                  <a:gd name="T78" fmla="*/ 3 w 4"/>
                  <a:gd name="T79" fmla="*/ 204 h 259"/>
                  <a:gd name="T80" fmla="*/ 3 w 4"/>
                  <a:gd name="T81" fmla="*/ 215 h 259"/>
                  <a:gd name="T82" fmla="*/ 3 w 4"/>
                  <a:gd name="T83" fmla="*/ 215 h 259"/>
                  <a:gd name="T84" fmla="*/ 3 w 4"/>
                  <a:gd name="T85" fmla="*/ 226 h 259"/>
                  <a:gd name="T86" fmla="*/ 3 w 4"/>
                  <a:gd name="T87" fmla="*/ 226 h 259"/>
                  <a:gd name="T88" fmla="*/ 3 w 4"/>
                  <a:gd name="T89" fmla="*/ 238 h 259"/>
                  <a:gd name="T90" fmla="*/ 3 w 4"/>
                  <a:gd name="T91" fmla="*/ 238 h 259"/>
                  <a:gd name="T92" fmla="*/ 4 w 4"/>
                  <a:gd name="T93" fmla="*/ 250 h 259"/>
                  <a:gd name="T94" fmla="*/ 4 w 4"/>
                  <a:gd name="T95" fmla="*/ 25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259">
                    <a:moveTo>
                      <a:pt x="0" y="0"/>
                    </a:moveTo>
                    <a:lnTo>
                      <a:pt x="0" y="2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5"/>
                    </a:lnTo>
                    <a:lnTo>
                      <a:pt x="0" y="28"/>
                    </a:lnTo>
                    <a:lnTo>
                      <a:pt x="0" y="35"/>
                    </a:lnTo>
                    <a:lnTo>
                      <a:pt x="1" y="38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1" y="45"/>
                    </a:lnTo>
                    <a:lnTo>
                      <a:pt x="1" y="47"/>
                    </a:lnTo>
                    <a:lnTo>
                      <a:pt x="1" y="54"/>
                    </a:lnTo>
                    <a:lnTo>
                      <a:pt x="1" y="47"/>
                    </a:lnTo>
                    <a:lnTo>
                      <a:pt x="1" y="54"/>
                    </a:lnTo>
                    <a:lnTo>
                      <a:pt x="1" y="57"/>
                    </a:lnTo>
                    <a:lnTo>
                      <a:pt x="1" y="64"/>
                    </a:lnTo>
                    <a:lnTo>
                      <a:pt x="1" y="57"/>
                    </a:lnTo>
                    <a:lnTo>
                      <a:pt x="1" y="64"/>
                    </a:lnTo>
                    <a:lnTo>
                      <a:pt x="1" y="67"/>
                    </a:lnTo>
                    <a:lnTo>
                      <a:pt x="1" y="75"/>
                    </a:lnTo>
                    <a:lnTo>
                      <a:pt x="1" y="67"/>
                    </a:lnTo>
                    <a:lnTo>
                      <a:pt x="1" y="75"/>
                    </a:lnTo>
                    <a:lnTo>
                      <a:pt x="1" y="77"/>
                    </a:lnTo>
                    <a:lnTo>
                      <a:pt x="1" y="86"/>
                    </a:lnTo>
                    <a:lnTo>
                      <a:pt x="1" y="77"/>
                    </a:lnTo>
                    <a:lnTo>
                      <a:pt x="1" y="86"/>
                    </a:lnTo>
                    <a:lnTo>
                      <a:pt x="1" y="88"/>
                    </a:lnTo>
                    <a:lnTo>
                      <a:pt x="1" y="96"/>
                    </a:lnTo>
                    <a:lnTo>
                      <a:pt x="1" y="88"/>
                    </a:lnTo>
                    <a:lnTo>
                      <a:pt x="1" y="96"/>
                    </a:lnTo>
                    <a:lnTo>
                      <a:pt x="1" y="99"/>
                    </a:lnTo>
                    <a:lnTo>
                      <a:pt x="1" y="108"/>
                    </a:lnTo>
                    <a:lnTo>
                      <a:pt x="1" y="99"/>
                    </a:lnTo>
                    <a:lnTo>
                      <a:pt x="1" y="108"/>
                    </a:lnTo>
                    <a:lnTo>
                      <a:pt x="2" y="111"/>
                    </a:lnTo>
                    <a:lnTo>
                      <a:pt x="2" y="119"/>
                    </a:lnTo>
                    <a:lnTo>
                      <a:pt x="2" y="111"/>
                    </a:lnTo>
                    <a:lnTo>
                      <a:pt x="2" y="119"/>
                    </a:lnTo>
                    <a:lnTo>
                      <a:pt x="2" y="122"/>
                    </a:lnTo>
                    <a:lnTo>
                      <a:pt x="2" y="130"/>
                    </a:lnTo>
                    <a:lnTo>
                      <a:pt x="2" y="122"/>
                    </a:lnTo>
                    <a:lnTo>
                      <a:pt x="2" y="130"/>
                    </a:lnTo>
                    <a:lnTo>
                      <a:pt x="2" y="133"/>
                    </a:lnTo>
                    <a:lnTo>
                      <a:pt x="2" y="142"/>
                    </a:lnTo>
                    <a:lnTo>
                      <a:pt x="2" y="133"/>
                    </a:lnTo>
                    <a:lnTo>
                      <a:pt x="2" y="142"/>
                    </a:lnTo>
                    <a:lnTo>
                      <a:pt x="2" y="145"/>
                    </a:lnTo>
                    <a:lnTo>
                      <a:pt x="2" y="153"/>
                    </a:lnTo>
                    <a:lnTo>
                      <a:pt x="2" y="145"/>
                    </a:lnTo>
                    <a:lnTo>
                      <a:pt x="2" y="153"/>
                    </a:lnTo>
                    <a:lnTo>
                      <a:pt x="2" y="156"/>
                    </a:lnTo>
                    <a:lnTo>
                      <a:pt x="2" y="164"/>
                    </a:lnTo>
                    <a:lnTo>
                      <a:pt x="2" y="156"/>
                    </a:lnTo>
                    <a:lnTo>
                      <a:pt x="2" y="164"/>
                    </a:lnTo>
                    <a:lnTo>
                      <a:pt x="2" y="168"/>
                    </a:lnTo>
                    <a:lnTo>
                      <a:pt x="2" y="176"/>
                    </a:lnTo>
                    <a:lnTo>
                      <a:pt x="2" y="168"/>
                    </a:lnTo>
                    <a:lnTo>
                      <a:pt x="2" y="176"/>
                    </a:lnTo>
                    <a:lnTo>
                      <a:pt x="2" y="179"/>
                    </a:lnTo>
                    <a:lnTo>
                      <a:pt x="2" y="188"/>
                    </a:lnTo>
                    <a:lnTo>
                      <a:pt x="2" y="179"/>
                    </a:lnTo>
                    <a:lnTo>
                      <a:pt x="2" y="188"/>
                    </a:lnTo>
                    <a:lnTo>
                      <a:pt x="3" y="191"/>
                    </a:lnTo>
                    <a:lnTo>
                      <a:pt x="3" y="200"/>
                    </a:lnTo>
                    <a:lnTo>
                      <a:pt x="3" y="191"/>
                    </a:lnTo>
                    <a:lnTo>
                      <a:pt x="3" y="200"/>
                    </a:lnTo>
                    <a:lnTo>
                      <a:pt x="3" y="204"/>
                    </a:lnTo>
                    <a:lnTo>
                      <a:pt x="3" y="212"/>
                    </a:lnTo>
                    <a:lnTo>
                      <a:pt x="3" y="204"/>
                    </a:lnTo>
                    <a:lnTo>
                      <a:pt x="3" y="212"/>
                    </a:lnTo>
                    <a:lnTo>
                      <a:pt x="3" y="215"/>
                    </a:lnTo>
                    <a:lnTo>
                      <a:pt x="3" y="223"/>
                    </a:lnTo>
                    <a:lnTo>
                      <a:pt x="3" y="215"/>
                    </a:lnTo>
                    <a:lnTo>
                      <a:pt x="3" y="223"/>
                    </a:lnTo>
                    <a:lnTo>
                      <a:pt x="3" y="226"/>
                    </a:lnTo>
                    <a:lnTo>
                      <a:pt x="3" y="236"/>
                    </a:lnTo>
                    <a:lnTo>
                      <a:pt x="3" y="226"/>
                    </a:lnTo>
                    <a:lnTo>
                      <a:pt x="3" y="236"/>
                    </a:lnTo>
                    <a:lnTo>
                      <a:pt x="3" y="238"/>
                    </a:lnTo>
                    <a:lnTo>
                      <a:pt x="3" y="247"/>
                    </a:lnTo>
                    <a:lnTo>
                      <a:pt x="3" y="238"/>
                    </a:lnTo>
                    <a:lnTo>
                      <a:pt x="3" y="247"/>
                    </a:lnTo>
                    <a:lnTo>
                      <a:pt x="4" y="250"/>
                    </a:lnTo>
                    <a:lnTo>
                      <a:pt x="4" y="259"/>
                    </a:lnTo>
                    <a:lnTo>
                      <a:pt x="4" y="250"/>
                    </a:lnTo>
                    <a:lnTo>
                      <a:pt x="4" y="259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65" name="Freeform 204"/>
              <p:cNvSpPr>
                <a:spLocks/>
              </p:cNvSpPr>
              <p:nvPr/>
            </p:nvSpPr>
            <p:spPr bwMode="auto">
              <a:xfrm>
                <a:off x="2175" y="3540"/>
                <a:ext cx="3" cy="241"/>
              </a:xfrm>
              <a:custGeom>
                <a:avLst/>
                <a:gdLst>
                  <a:gd name="T0" fmla="*/ 0 w 3"/>
                  <a:gd name="T1" fmla="*/ 3 h 241"/>
                  <a:gd name="T2" fmla="*/ 0 w 3"/>
                  <a:gd name="T3" fmla="*/ 3 h 241"/>
                  <a:gd name="T4" fmla="*/ 0 w 3"/>
                  <a:gd name="T5" fmla="*/ 14 h 241"/>
                  <a:gd name="T6" fmla="*/ 0 w 3"/>
                  <a:gd name="T7" fmla="*/ 14 h 241"/>
                  <a:gd name="T8" fmla="*/ 0 w 3"/>
                  <a:gd name="T9" fmla="*/ 26 h 241"/>
                  <a:gd name="T10" fmla="*/ 0 w 3"/>
                  <a:gd name="T11" fmla="*/ 26 h 241"/>
                  <a:gd name="T12" fmla="*/ 0 w 3"/>
                  <a:gd name="T13" fmla="*/ 37 h 241"/>
                  <a:gd name="T14" fmla="*/ 0 w 3"/>
                  <a:gd name="T15" fmla="*/ 37 h 241"/>
                  <a:gd name="T16" fmla="*/ 0 w 3"/>
                  <a:gd name="T17" fmla="*/ 49 h 241"/>
                  <a:gd name="T18" fmla="*/ 0 w 3"/>
                  <a:gd name="T19" fmla="*/ 49 h 241"/>
                  <a:gd name="T20" fmla="*/ 0 w 3"/>
                  <a:gd name="T21" fmla="*/ 60 h 241"/>
                  <a:gd name="T22" fmla="*/ 0 w 3"/>
                  <a:gd name="T23" fmla="*/ 60 h 241"/>
                  <a:gd name="T24" fmla="*/ 0 w 3"/>
                  <a:gd name="T25" fmla="*/ 71 h 241"/>
                  <a:gd name="T26" fmla="*/ 0 w 3"/>
                  <a:gd name="T27" fmla="*/ 71 h 241"/>
                  <a:gd name="T28" fmla="*/ 1 w 3"/>
                  <a:gd name="T29" fmla="*/ 81 h 241"/>
                  <a:gd name="T30" fmla="*/ 1 w 3"/>
                  <a:gd name="T31" fmla="*/ 81 h 241"/>
                  <a:gd name="T32" fmla="*/ 1 w 3"/>
                  <a:gd name="T33" fmla="*/ 92 h 241"/>
                  <a:gd name="T34" fmla="*/ 1 w 3"/>
                  <a:gd name="T35" fmla="*/ 92 h 241"/>
                  <a:gd name="T36" fmla="*/ 1 w 3"/>
                  <a:gd name="T37" fmla="*/ 103 h 241"/>
                  <a:gd name="T38" fmla="*/ 1 w 3"/>
                  <a:gd name="T39" fmla="*/ 103 h 241"/>
                  <a:gd name="T40" fmla="*/ 1 w 3"/>
                  <a:gd name="T41" fmla="*/ 114 h 241"/>
                  <a:gd name="T42" fmla="*/ 1 w 3"/>
                  <a:gd name="T43" fmla="*/ 114 h 241"/>
                  <a:gd name="T44" fmla="*/ 1 w 3"/>
                  <a:gd name="T45" fmla="*/ 124 h 241"/>
                  <a:gd name="T46" fmla="*/ 1 w 3"/>
                  <a:gd name="T47" fmla="*/ 124 h 241"/>
                  <a:gd name="T48" fmla="*/ 1 w 3"/>
                  <a:gd name="T49" fmla="*/ 134 h 241"/>
                  <a:gd name="T50" fmla="*/ 1 w 3"/>
                  <a:gd name="T51" fmla="*/ 134 h 241"/>
                  <a:gd name="T52" fmla="*/ 1 w 3"/>
                  <a:gd name="T53" fmla="*/ 144 h 241"/>
                  <a:gd name="T54" fmla="*/ 1 w 3"/>
                  <a:gd name="T55" fmla="*/ 144 h 241"/>
                  <a:gd name="T56" fmla="*/ 2 w 3"/>
                  <a:gd name="T57" fmla="*/ 154 h 241"/>
                  <a:gd name="T58" fmla="*/ 2 w 3"/>
                  <a:gd name="T59" fmla="*/ 154 h 241"/>
                  <a:gd name="T60" fmla="*/ 2 w 3"/>
                  <a:gd name="T61" fmla="*/ 164 h 241"/>
                  <a:gd name="T62" fmla="*/ 2 w 3"/>
                  <a:gd name="T63" fmla="*/ 164 h 241"/>
                  <a:gd name="T64" fmla="*/ 2 w 3"/>
                  <a:gd name="T65" fmla="*/ 174 h 241"/>
                  <a:gd name="T66" fmla="*/ 2 w 3"/>
                  <a:gd name="T67" fmla="*/ 174 h 241"/>
                  <a:gd name="T68" fmla="*/ 2 w 3"/>
                  <a:gd name="T69" fmla="*/ 182 h 241"/>
                  <a:gd name="T70" fmla="*/ 2 w 3"/>
                  <a:gd name="T71" fmla="*/ 182 h 241"/>
                  <a:gd name="T72" fmla="*/ 2 w 3"/>
                  <a:gd name="T73" fmla="*/ 192 h 241"/>
                  <a:gd name="T74" fmla="*/ 2 w 3"/>
                  <a:gd name="T75" fmla="*/ 192 h 241"/>
                  <a:gd name="T76" fmla="*/ 3 w 3"/>
                  <a:gd name="T77" fmla="*/ 201 h 241"/>
                  <a:gd name="T78" fmla="*/ 3 w 3"/>
                  <a:gd name="T79" fmla="*/ 201 h 241"/>
                  <a:gd name="T80" fmla="*/ 3 w 3"/>
                  <a:gd name="T81" fmla="*/ 210 h 241"/>
                  <a:gd name="T82" fmla="*/ 3 w 3"/>
                  <a:gd name="T83" fmla="*/ 210 h 241"/>
                  <a:gd name="T84" fmla="*/ 3 w 3"/>
                  <a:gd name="T85" fmla="*/ 218 h 241"/>
                  <a:gd name="T86" fmla="*/ 3 w 3"/>
                  <a:gd name="T87" fmla="*/ 218 h 241"/>
                  <a:gd name="T88" fmla="*/ 3 w 3"/>
                  <a:gd name="T89" fmla="*/ 227 h 241"/>
                  <a:gd name="T90" fmla="*/ 3 w 3"/>
                  <a:gd name="T91" fmla="*/ 227 h 241"/>
                  <a:gd name="T92" fmla="*/ 3 w 3"/>
                  <a:gd name="T93" fmla="*/ 235 h 241"/>
                  <a:gd name="T94" fmla="*/ 3 w 3"/>
                  <a:gd name="T95" fmla="*/ 235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" h="241">
                    <a:moveTo>
                      <a:pt x="0" y="0"/>
                    </a:moveTo>
                    <a:lnTo>
                      <a:pt x="0" y="3"/>
                    </a:lnTo>
                    <a:lnTo>
                      <a:pt x="0" y="11"/>
                    </a:lnTo>
                    <a:lnTo>
                      <a:pt x="0" y="3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23"/>
                    </a:lnTo>
                    <a:lnTo>
                      <a:pt x="0" y="14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45"/>
                    </a:lnTo>
                    <a:lnTo>
                      <a:pt x="0" y="37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7"/>
                    </a:lnTo>
                    <a:lnTo>
                      <a:pt x="0" y="49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0" y="68"/>
                    </a:lnTo>
                    <a:lnTo>
                      <a:pt x="0" y="60"/>
                    </a:lnTo>
                    <a:lnTo>
                      <a:pt x="0" y="68"/>
                    </a:lnTo>
                    <a:lnTo>
                      <a:pt x="0" y="71"/>
                    </a:lnTo>
                    <a:lnTo>
                      <a:pt x="0" y="79"/>
                    </a:lnTo>
                    <a:lnTo>
                      <a:pt x="0" y="7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1" y="89"/>
                    </a:lnTo>
                    <a:lnTo>
                      <a:pt x="1" y="81"/>
                    </a:lnTo>
                    <a:lnTo>
                      <a:pt x="1" y="89"/>
                    </a:lnTo>
                    <a:lnTo>
                      <a:pt x="1" y="92"/>
                    </a:lnTo>
                    <a:lnTo>
                      <a:pt x="1" y="101"/>
                    </a:lnTo>
                    <a:lnTo>
                      <a:pt x="1" y="92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1" y="111"/>
                    </a:lnTo>
                    <a:lnTo>
                      <a:pt x="1" y="103"/>
                    </a:lnTo>
                    <a:lnTo>
                      <a:pt x="1" y="111"/>
                    </a:lnTo>
                    <a:lnTo>
                      <a:pt x="1" y="114"/>
                    </a:lnTo>
                    <a:lnTo>
                      <a:pt x="1" y="121"/>
                    </a:lnTo>
                    <a:lnTo>
                      <a:pt x="1" y="114"/>
                    </a:lnTo>
                    <a:lnTo>
                      <a:pt x="1" y="121"/>
                    </a:lnTo>
                    <a:lnTo>
                      <a:pt x="1" y="124"/>
                    </a:lnTo>
                    <a:lnTo>
                      <a:pt x="1" y="132"/>
                    </a:lnTo>
                    <a:lnTo>
                      <a:pt x="1" y="124"/>
                    </a:lnTo>
                    <a:lnTo>
                      <a:pt x="1" y="132"/>
                    </a:lnTo>
                    <a:lnTo>
                      <a:pt x="1" y="134"/>
                    </a:lnTo>
                    <a:lnTo>
                      <a:pt x="1" y="142"/>
                    </a:lnTo>
                    <a:lnTo>
                      <a:pt x="1" y="134"/>
                    </a:lnTo>
                    <a:lnTo>
                      <a:pt x="1" y="142"/>
                    </a:lnTo>
                    <a:lnTo>
                      <a:pt x="1" y="144"/>
                    </a:lnTo>
                    <a:lnTo>
                      <a:pt x="1" y="152"/>
                    </a:lnTo>
                    <a:lnTo>
                      <a:pt x="1" y="144"/>
                    </a:lnTo>
                    <a:lnTo>
                      <a:pt x="1" y="152"/>
                    </a:lnTo>
                    <a:lnTo>
                      <a:pt x="2" y="154"/>
                    </a:lnTo>
                    <a:lnTo>
                      <a:pt x="2" y="162"/>
                    </a:lnTo>
                    <a:lnTo>
                      <a:pt x="2" y="154"/>
                    </a:lnTo>
                    <a:lnTo>
                      <a:pt x="2" y="162"/>
                    </a:lnTo>
                    <a:lnTo>
                      <a:pt x="2" y="164"/>
                    </a:lnTo>
                    <a:lnTo>
                      <a:pt x="2" y="172"/>
                    </a:lnTo>
                    <a:lnTo>
                      <a:pt x="2" y="164"/>
                    </a:lnTo>
                    <a:lnTo>
                      <a:pt x="2" y="172"/>
                    </a:lnTo>
                    <a:lnTo>
                      <a:pt x="2" y="174"/>
                    </a:lnTo>
                    <a:lnTo>
                      <a:pt x="2" y="180"/>
                    </a:lnTo>
                    <a:lnTo>
                      <a:pt x="2" y="174"/>
                    </a:lnTo>
                    <a:lnTo>
                      <a:pt x="2" y="180"/>
                    </a:lnTo>
                    <a:lnTo>
                      <a:pt x="2" y="182"/>
                    </a:lnTo>
                    <a:lnTo>
                      <a:pt x="2" y="189"/>
                    </a:lnTo>
                    <a:lnTo>
                      <a:pt x="2" y="182"/>
                    </a:lnTo>
                    <a:lnTo>
                      <a:pt x="2" y="189"/>
                    </a:lnTo>
                    <a:lnTo>
                      <a:pt x="2" y="192"/>
                    </a:lnTo>
                    <a:lnTo>
                      <a:pt x="2" y="198"/>
                    </a:lnTo>
                    <a:lnTo>
                      <a:pt x="2" y="192"/>
                    </a:lnTo>
                    <a:lnTo>
                      <a:pt x="2" y="198"/>
                    </a:lnTo>
                    <a:lnTo>
                      <a:pt x="3" y="201"/>
                    </a:lnTo>
                    <a:lnTo>
                      <a:pt x="3" y="208"/>
                    </a:lnTo>
                    <a:lnTo>
                      <a:pt x="3" y="201"/>
                    </a:lnTo>
                    <a:lnTo>
                      <a:pt x="3" y="208"/>
                    </a:lnTo>
                    <a:lnTo>
                      <a:pt x="3" y="210"/>
                    </a:lnTo>
                    <a:lnTo>
                      <a:pt x="3" y="216"/>
                    </a:lnTo>
                    <a:lnTo>
                      <a:pt x="3" y="210"/>
                    </a:lnTo>
                    <a:lnTo>
                      <a:pt x="3" y="216"/>
                    </a:lnTo>
                    <a:lnTo>
                      <a:pt x="3" y="218"/>
                    </a:lnTo>
                    <a:lnTo>
                      <a:pt x="3" y="224"/>
                    </a:lnTo>
                    <a:lnTo>
                      <a:pt x="3" y="218"/>
                    </a:lnTo>
                    <a:lnTo>
                      <a:pt x="3" y="224"/>
                    </a:lnTo>
                    <a:lnTo>
                      <a:pt x="3" y="227"/>
                    </a:lnTo>
                    <a:lnTo>
                      <a:pt x="3" y="234"/>
                    </a:lnTo>
                    <a:lnTo>
                      <a:pt x="3" y="227"/>
                    </a:lnTo>
                    <a:lnTo>
                      <a:pt x="3" y="234"/>
                    </a:lnTo>
                    <a:lnTo>
                      <a:pt x="3" y="235"/>
                    </a:lnTo>
                    <a:lnTo>
                      <a:pt x="3" y="241"/>
                    </a:lnTo>
                    <a:lnTo>
                      <a:pt x="3" y="235"/>
                    </a:lnTo>
                    <a:lnTo>
                      <a:pt x="3" y="24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1446" name="Group 406"/>
            <p:cNvGrpSpPr>
              <a:grpSpLocks/>
            </p:cNvGrpSpPr>
            <p:nvPr/>
          </p:nvGrpSpPr>
          <p:grpSpPr bwMode="auto">
            <a:xfrm>
              <a:off x="2178" y="3710"/>
              <a:ext cx="1054" cy="371"/>
              <a:chOff x="2178" y="3710"/>
              <a:chExt cx="1054" cy="371"/>
            </a:xfrm>
          </p:grpSpPr>
          <p:sp>
            <p:nvSpPr>
              <p:cNvPr id="1493" name="Freeform 206"/>
              <p:cNvSpPr>
                <a:spLocks/>
              </p:cNvSpPr>
              <p:nvPr/>
            </p:nvSpPr>
            <p:spPr bwMode="auto">
              <a:xfrm>
                <a:off x="2178" y="3781"/>
                <a:ext cx="4" cy="143"/>
              </a:xfrm>
              <a:custGeom>
                <a:avLst/>
                <a:gdLst>
                  <a:gd name="T0" fmla="*/ 0 w 4"/>
                  <a:gd name="T1" fmla="*/ 3 h 143"/>
                  <a:gd name="T2" fmla="*/ 0 w 4"/>
                  <a:gd name="T3" fmla="*/ 3 h 143"/>
                  <a:gd name="T4" fmla="*/ 0 w 4"/>
                  <a:gd name="T5" fmla="*/ 10 h 143"/>
                  <a:gd name="T6" fmla="*/ 0 w 4"/>
                  <a:gd name="T7" fmla="*/ 10 h 143"/>
                  <a:gd name="T8" fmla="*/ 1 w 4"/>
                  <a:gd name="T9" fmla="*/ 18 h 143"/>
                  <a:gd name="T10" fmla="*/ 1 w 4"/>
                  <a:gd name="T11" fmla="*/ 18 h 143"/>
                  <a:gd name="T12" fmla="*/ 1 w 4"/>
                  <a:gd name="T13" fmla="*/ 25 h 143"/>
                  <a:gd name="T14" fmla="*/ 1 w 4"/>
                  <a:gd name="T15" fmla="*/ 25 h 143"/>
                  <a:gd name="T16" fmla="*/ 1 w 4"/>
                  <a:gd name="T17" fmla="*/ 32 h 143"/>
                  <a:gd name="T18" fmla="*/ 1 w 4"/>
                  <a:gd name="T19" fmla="*/ 32 h 143"/>
                  <a:gd name="T20" fmla="*/ 1 w 4"/>
                  <a:gd name="T21" fmla="*/ 39 h 143"/>
                  <a:gd name="T22" fmla="*/ 1 w 4"/>
                  <a:gd name="T23" fmla="*/ 39 h 143"/>
                  <a:gd name="T24" fmla="*/ 1 w 4"/>
                  <a:gd name="T25" fmla="*/ 46 h 143"/>
                  <a:gd name="T26" fmla="*/ 1 w 4"/>
                  <a:gd name="T27" fmla="*/ 46 h 143"/>
                  <a:gd name="T28" fmla="*/ 1 w 4"/>
                  <a:gd name="T29" fmla="*/ 54 h 143"/>
                  <a:gd name="T30" fmla="*/ 1 w 4"/>
                  <a:gd name="T31" fmla="*/ 54 h 143"/>
                  <a:gd name="T32" fmla="*/ 1 w 4"/>
                  <a:gd name="T33" fmla="*/ 60 h 143"/>
                  <a:gd name="T34" fmla="*/ 1 w 4"/>
                  <a:gd name="T35" fmla="*/ 60 h 143"/>
                  <a:gd name="T36" fmla="*/ 2 w 4"/>
                  <a:gd name="T37" fmla="*/ 66 h 143"/>
                  <a:gd name="T38" fmla="*/ 2 w 4"/>
                  <a:gd name="T39" fmla="*/ 66 h 143"/>
                  <a:gd name="T40" fmla="*/ 2 w 4"/>
                  <a:gd name="T41" fmla="*/ 73 h 143"/>
                  <a:gd name="T42" fmla="*/ 2 w 4"/>
                  <a:gd name="T43" fmla="*/ 73 h 143"/>
                  <a:gd name="T44" fmla="*/ 2 w 4"/>
                  <a:gd name="T45" fmla="*/ 78 h 143"/>
                  <a:gd name="T46" fmla="*/ 2 w 4"/>
                  <a:gd name="T47" fmla="*/ 78 h 143"/>
                  <a:gd name="T48" fmla="*/ 2 w 4"/>
                  <a:gd name="T49" fmla="*/ 84 h 143"/>
                  <a:gd name="T50" fmla="*/ 2 w 4"/>
                  <a:gd name="T51" fmla="*/ 84 h 143"/>
                  <a:gd name="T52" fmla="*/ 2 w 4"/>
                  <a:gd name="T53" fmla="*/ 91 h 143"/>
                  <a:gd name="T54" fmla="*/ 2 w 4"/>
                  <a:gd name="T55" fmla="*/ 91 h 143"/>
                  <a:gd name="T56" fmla="*/ 3 w 4"/>
                  <a:gd name="T57" fmla="*/ 96 h 143"/>
                  <a:gd name="T58" fmla="*/ 3 w 4"/>
                  <a:gd name="T59" fmla="*/ 96 h 143"/>
                  <a:gd name="T60" fmla="*/ 3 w 4"/>
                  <a:gd name="T61" fmla="*/ 101 h 143"/>
                  <a:gd name="T62" fmla="*/ 3 w 4"/>
                  <a:gd name="T63" fmla="*/ 101 h 143"/>
                  <a:gd name="T64" fmla="*/ 3 w 4"/>
                  <a:gd name="T65" fmla="*/ 106 h 143"/>
                  <a:gd name="T66" fmla="*/ 3 w 4"/>
                  <a:gd name="T67" fmla="*/ 106 h 143"/>
                  <a:gd name="T68" fmla="*/ 3 w 4"/>
                  <a:gd name="T69" fmla="*/ 111 h 143"/>
                  <a:gd name="T70" fmla="*/ 3 w 4"/>
                  <a:gd name="T71" fmla="*/ 111 h 143"/>
                  <a:gd name="T72" fmla="*/ 3 w 4"/>
                  <a:gd name="T73" fmla="*/ 117 h 143"/>
                  <a:gd name="T74" fmla="*/ 3 w 4"/>
                  <a:gd name="T75" fmla="*/ 117 h 143"/>
                  <a:gd name="T76" fmla="*/ 3 w 4"/>
                  <a:gd name="T77" fmla="*/ 121 h 143"/>
                  <a:gd name="T78" fmla="*/ 3 w 4"/>
                  <a:gd name="T79" fmla="*/ 121 h 143"/>
                  <a:gd name="T80" fmla="*/ 3 w 4"/>
                  <a:gd name="T81" fmla="*/ 127 h 143"/>
                  <a:gd name="T82" fmla="*/ 3 w 4"/>
                  <a:gd name="T83" fmla="*/ 127 h 143"/>
                  <a:gd name="T84" fmla="*/ 3 w 4"/>
                  <a:gd name="T85" fmla="*/ 130 h 143"/>
                  <a:gd name="T86" fmla="*/ 3 w 4"/>
                  <a:gd name="T87" fmla="*/ 130 h 143"/>
                  <a:gd name="T88" fmla="*/ 4 w 4"/>
                  <a:gd name="T89" fmla="*/ 135 h 143"/>
                  <a:gd name="T90" fmla="*/ 4 w 4"/>
                  <a:gd name="T91" fmla="*/ 135 h 143"/>
                  <a:gd name="T92" fmla="*/ 4 w 4"/>
                  <a:gd name="T93" fmla="*/ 140 h 143"/>
                  <a:gd name="T94" fmla="*/ 4 w 4"/>
                  <a:gd name="T95" fmla="*/ 14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143">
                    <a:moveTo>
                      <a:pt x="0" y="0"/>
                    </a:moveTo>
                    <a:lnTo>
                      <a:pt x="0" y="3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3"/>
                    </a:lnTo>
                    <a:lnTo>
                      <a:pt x="1" y="18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1" y="31"/>
                    </a:lnTo>
                    <a:lnTo>
                      <a:pt x="1" y="25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8"/>
                    </a:lnTo>
                    <a:lnTo>
                      <a:pt x="1" y="32"/>
                    </a:lnTo>
                    <a:lnTo>
                      <a:pt x="1" y="38"/>
                    </a:lnTo>
                    <a:lnTo>
                      <a:pt x="1" y="39"/>
                    </a:lnTo>
                    <a:lnTo>
                      <a:pt x="1" y="45"/>
                    </a:lnTo>
                    <a:lnTo>
                      <a:pt x="1" y="39"/>
                    </a:lnTo>
                    <a:lnTo>
                      <a:pt x="1" y="45"/>
                    </a:lnTo>
                    <a:lnTo>
                      <a:pt x="1" y="46"/>
                    </a:lnTo>
                    <a:lnTo>
                      <a:pt x="1" y="52"/>
                    </a:lnTo>
                    <a:lnTo>
                      <a:pt x="1" y="46"/>
                    </a:lnTo>
                    <a:lnTo>
                      <a:pt x="1" y="52"/>
                    </a:lnTo>
                    <a:lnTo>
                      <a:pt x="1" y="54"/>
                    </a:lnTo>
                    <a:lnTo>
                      <a:pt x="1" y="58"/>
                    </a:lnTo>
                    <a:lnTo>
                      <a:pt x="1" y="54"/>
                    </a:lnTo>
                    <a:lnTo>
                      <a:pt x="1" y="58"/>
                    </a:lnTo>
                    <a:lnTo>
                      <a:pt x="1" y="60"/>
                    </a:lnTo>
                    <a:lnTo>
                      <a:pt x="1" y="65"/>
                    </a:lnTo>
                    <a:lnTo>
                      <a:pt x="1" y="60"/>
                    </a:lnTo>
                    <a:lnTo>
                      <a:pt x="1" y="65"/>
                    </a:lnTo>
                    <a:lnTo>
                      <a:pt x="2" y="66"/>
                    </a:lnTo>
                    <a:lnTo>
                      <a:pt x="2" y="71"/>
                    </a:lnTo>
                    <a:lnTo>
                      <a:pt x="2" y="66"/>
                    </a:lnTo>
                    <a:lnTo>
                      <a:pt x="2" y="71"/>
                    </a:lnTo>
                    <a:lnTo>
                      <a:pt x="2" y="73"/>
                    </a:lnTo>
                    <a:lnTo>
                      <a:pt x="2" y="77"/>
                    </a:lnTo>
                    <a:lnTo>
                      <a:pt x="2" y="73"/>
                    </a:lnTo>
                    <a:lnTo>
                      <a:pt x="2" y="77"/>
                    </a:lnTo>
                    <a:lnTo>
                      <a:pt x="2" y="78"/>
                    </a:lnTo>
                    <a:lnTo>
                      <a:pt x="2" y="82"/>
                    </a:lnTo>
                    <a:lnTo>
                      <a:pt x="2" y="78"/>
                    </a:lnTo>
                    <a:lnTo>
                      <a:pt x="2" y="82"/>
                    </a:lnTo>
                    <a:lnTo>
                      <a:pt x="2" y="84"/>
                    </a:lnTo>
                    <a:lnTo>
                      <a:pt x="2" y="89"/>
                    </a:lnTo>
                    <a:lnTo>
                      <a:pt x="2" y="84"/>
                    </a:lnTo>
                    <a:lnTo>
                      <a:pt x="2" y="89"/>
                    </a:lnTo>
                    <a:lnTo>
                      <a:pt x="2" y="91"/>
                    </a:lnTo>
                    <a:lnTo>
                      <a:pt x="2" y="94"/>
                    </a:lnTo>
                    <a:lnTo>
                      <a:pt x="2" y="91"/>
                    </a:lnTo>
                    <a:lnTo>
                      <a:pt x="2" y="94"/>
                    </a:lnTo>
                    <a:lnTo>
                      <a:pt x="3" y="96"/>
                    </a:lnTo>
                    <a:lnTo>
                      <a:pt x="3" y="100"/>
                    </a:lnTo>
                    <a:lnTo>
                      <a:pt x="3" y="96"/>
                    </a:lnTo>
                    <a:lnTo>
                      <a:pt x="3" y="100"/>
                    </a:lnTo>
                    <a:lnTo>
                      <a:pt x="3" y="101"/>
                    </a:lnTo>
                    <a:lnTo>
                      <a:pt x="3" y="104"/>
                    </a:lnTo>
                    <a:lnTo>
                      <a:pt x="3" y="101"/>
                    </a:lnTo>
                    <a:lnTo>
                      <a:pt x="3" y="104"/>
                    </a:lnTo>
                    <a:lnTo>
                      <a:pt x="3" y="106"/>
                    </a:lnTo>
                    <a:lnTo>
                      <a:pt x="3" y="110"/>
                    </a:lnTo>
                    <a:lnTo>
                      <a:pt x="3" y="106"/>
                    </a:lnTo>
                    <a:lnTo>
                      <a:pt x="3" y="110"/>
                    </a:lnTo>
                    <a:lnTo>
                      <a:pt x="3" y="111"/>
                    </a:lnTo>
                    <a:lnTo>
                      <a:pt x="3" y="115"/>
                    </a:lnTo>
                    <a:lnTo>
                      <a:pt x="3" y="111"/>
                    </a:lnTo>
                    <a:lnTo>
                      <a:pt x="3" y="115"/>
                    </a:lnTo>
                    <a:lnTo>
                      <a:pt x="3" y="117"/>
                    </a:lnTo>
                    <a:lnTo>
                      <a:pt x="3" y="120"/>
                    </a:lnTo>
                    <a:lnTo>
                      <a:pt x="3" y="117"/>
                    </a:lnTo>
                    <a:lnTo>
                      <a:pt x="3" y="120"/>
                    </a:lnTo>
                    <a:lnTo>
                      <a:pt x="3" y="121"/>
                    </a:lnTo>
                    <a:lnTo>
                      <a:pt x="3" y="125"/>
                    </a:lnTo>
                    <a:lnTo>
                      <a:pt x="3" y="121"/>
                    </a:lnTo>
                    <a:lnTo>
                      <a:pt x="3" y="125"/>
                    </a:lnTo>
                    <a:lnTo>
                      <a:pt x="3" y="127"/>
                    </a:lnTo>
                    <a:lnTo>
                      <a:pt x="3" y="130"/>
                    </a:lnTo>
                    <a:lnTo>
                      <a:pt x="3" y="127"/>
                    </a:lnTo>
                    <a:lnTo>
                      <a:pt x="3" y="130"/>
                    </a:lnTo>
                    <a:lnTo>
                      <a:pt x="3" y="130"/>
                    </a:lnTo>
                    <a:lnTo>
                      <a:pt x="3" y="134"/>
                    </a:lnTo>
                    <a:lnTo>
                      <a:pt x="3" y="130"/>
                    </a:lnTo>
                    <a:lnTo>
                      <a:pt x="3" y="134"/>
                    </a:lnTo>
                    <a:lnTo>
                      <a:pt x="4" y="135"/>
                    </a:lnTo>
                    <a:lnTo>
                      <a:pt x="4" y="138"/>
                    </a:lnTo>
                    <a:lnTo>
                      <a:pt x="4" y="135"/>
                    </a:lnTo>
                    <a:lnTo>
                      <a:pt x="4" y="138"/>
                    </a:lnTo>
                    <a:lnTo>
                      <a:pt x="4" y="140"/>
                    </a:lnTo>
                    <a:lnTo>
                      <a:pt x="4" y="143"/>
                    </a:lnTo>
                    <a:lnTo>
                      <a:pt x="4" y="140"/>
                    </a:lnTo>
                    <a:lnTo>
                      <a:pt x="4" y="14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94" name="Freeform 207"/>
              <p:cNvSpPr>
                <a:spLocks/>
              </p:cNvSpPr>
              <p:nvPr/>
            </p:nvSpPr>
            <p:spPr bwMode="auto">
              <a:xfrm>
                <a:off x="2182" y="3924"/>
                <a:ext cx="3" cy="69"/>
              </a:xfrm>
              <a:custGeom>
                <a:avLst/>
                <a:gdLst>
                  <a:gd name="T0" fmla="*/ 0 w 3"/>
                  <a:gd name="T1" fmla="*/ 0 h 69"/>
                  <a:gd name="T2" fmla="*/ 0 w 3"/>
                  <a:gd name="T3" fmla="*/ 0 h 69"/>
                  <a:gd name="T4" fmla="*/ 0 w 3"/>
                  <a:gd name="T5" fmla="*/ 4 h 69"/>
                  <a:gd name="T6" fmla="*/ 0 w 3"/>
                  <a:gd name="T7" fmla="*/ 4 h 69"/>
                  <a:gd name="T8" fmla="*/ 0 w 3"/>
                  <a:gd name="T9" fmla="*/ 9 h 69"/>
                  <a:gd name="T10" fmla="*/ 0 w 3"/>
                  <a:gd name="T11" fmla="*/ 9 h 69"/>
                  <a:gd name="T12" fmla="*/ 0 w 3"/>
                  <a:gd name="T13" fmla="*/ 13 h 69"/>
                  <a:gd name="T14" fmla="*/ 0 w 3"/>
                  <a:gd name="T15" fmla="*/ 13 h 69"/>
                  <a:gd name="T16" fmla="*/ 0 w 3"/>
                  <a:gd name="T17" fmla="*/ 16 h 69"/>
                  <a:gd name="T18" fmla="*/ 0 w 3"/>
                  <a:gd name="T19" fmla="*/ 16 h 69"/>
                  <a:gd name="T20" fmla="*/ 1 w 3"/>
                  <a:gd name="T21" fmla="*/ 19 h 69"/>
                  <a:gd name="T22" fmla="*/ 1 w 3"/>
                  <a:gd name="T23" fmla="*/ 19 h 69"/>
                  <a:gd name="T24" fmla="*/ 1 w 3"/>
                  <a:gd name="T25" fmla="*/ 23 h 69"/>
                  <a:gd name="T26" fmla="*/ 1 w 3"/>
                  <a:gd name="T27" fmla="*/ 23 h 69"/>
                  <a:gd name="T28" fmla="*/ 1 w 3"/>
                  <a:gd name="T29" fmla="*/ 26 h 69"/>
                  <a:gd name="T30" fmla="*/ 1 w 3"/>
                  <a:gd name="T31" fmla="*/ 26 h 69"/>
                  <a:gd name="T32" fmla="*/ 1 w 3"/>
                  <a:gd name="T33" fmla="*/ 29 h 69"/>
                  <a:gd name="T34" fmla="*/ 1 w 3"/>
                  <a:gd name="T35" fmla="*/ 29 h 69"/>
                  <a:gd name="T36" fmla="*/ 1 w 3"/>
                  <a:gd name="T37" fmla="*/ 32 h 69"/>
                  <a:gd name="T38" fmla="*/ 1 w 3"/>
                  <a:gd name="T39" fmla="*/ 32 h 69"/>
                  <a:gd name="T40" fmla="*/ 1 w 3"/>
                  <a:gd name="T41" fmla="*/ 36 h 69"/>
                  <a:gd name="T42" fmla="*/ 1 w 3"/>
                  <a:gd name="T43" fmla="*/ 36 h 69"/>
                  <a:gd name="T44" fmla="*/ 1 w 3"/>
                  <a:gd name="T45" fmla="*/ 38 h 69"/>
                  <a:gd name="T46" fmla="*/ 1 w 3"/>
                  <a:gd name="T47" fmla="*/ 38 h 69"/>
                  <a:gd name="T48" fmla="*/ 2 w 3"/>
                  <a:gd name="T49" fmla="*/ 42 h 69"/>
                  <a:gd name="T50" fmla="*/ 2 w 3"/>
                  <a:gd name="T51" fmla="*/ 42 h 69"/>
                  <a:gd name="T52" fmla="*/ 2 w 3"/>
                  <a:gd name="T53" fmla="*/ 44 h 69"/>
                  <a:gd name="T54" fmla="*/ 2 w 3"/>
                  <a:gd name="T55" fmla="*/ 44 h 69"/>
                  <a:gd name="T56" fmla="*/ 2 w 3"/>
                  <a:gd name="T57" fmla="*/ 46 h 69"/>
                  <a:gd name="T58" fmla="*/ 2 w 3"/>
                  <a:gd name="T59" fmla="*/ 46 h 69"/>
                  <a:gd name="T60" fmla="*/ 2 w 3"/>
                  <a:gd name="T61" fmla="*/ 49 h 69"/>
                  <a:gd name="T62" fmla="*/ 2 w 3"/>
                  <a:gd name="T63" fmla="*/ 49 h 69"/>
                  <a:gd name="T64" fmla="*/ 2 w 3"/>
                  <a:gd name="T65" fmla="*/ 52 h 69"/>
                  <a:gd name="T66" fmla="*/ 2 w 3"/>
                  <a:gd name="T67" fmla="*/ 52 h 69"/>
                  <a:gd name="T68" fmla="*/ 3 w 3"/>
                  <a:gd name="T69" fmla="*/ 55 h 69"/>
                  <a:gd name="T70" fmla="*/ 3 w 3"/>
                  <a:gd name="T71" fmla="*/ 55 h 69"/>
                  <a:gd name="T72" fmla="*/ 3 w 3"/>
                  <a:gd name="T73" fmla="*/ 58 h 69"/>
                  <a:gd name="T74" fmla="*/ 3 w 3"/>
                  <a:gd name="T75" fmla="*/ 58 h 69"/>
                  <a:gd name="T76" fmla="*/ 3 w 3"/>
                  <a:gd name="T77" fmla="*/ 59 h 69"/>
                  <a:gd name="T78" fmla="*/ 3 w 3"/>
                  <a:gd name="T79" fmla="*/ 59 h 69"/>
                  <a:gd name="T80" fmla="*/ 3 w 3"/>
                  <a:gd name="T81" fmla="*/ 62 h 69"/>
                  <a:gd name="T82" fmla="*/ 3 w 3"/>
                  <a:gd name="T83" fmla="*/ 62 h 69"/>
                  <a:gd name="T84" fmla="*/ 3 w 3"/>
                  <a:gd name="T85" fmla="*/ 64 h 69"/>
                  <a:gd name="T86" fmla="*/ 3 w 3"/>
                  <a:gd name="T87" fmla="*/ 64 h 69"/>
                  <a:gd name="T88" fmla="*/ 3 w 3"/>
                  <a:gd name="T89" fmla="*/ 66 h 69"/>
                  <a:gd name="T90" fmla="*/ 3 w 3"/>
                  <a:gd name="T91" fmla="*/ 66 h 69"/>
                  <a:gd name="T92" fmla="*/ 3 w 3"/>
                  <a:gd name="T93" fmla="*/ 68 h 69"/>
                  <a:gd name="T94" fmla="*/ 3 w 3"/>
                  <a:gd name="T95" fmla="*/ 6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" h="69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1" y="22"/>
                    </a:lnTo>
                    <a:lnTo>
                      <a:pt x="1" y="19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1" y="26"/>
                    </a:lnTo>
                    <a:lnTo>
                      <a:pt x="1" y="29"/>
                    </a:lnTo>
                    <a:lnTo>
                      <a:pt x="1" y="26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1" y="32"/>
                    </a:lnTo>
                    <a:lnTo>
                      <a:pt x="1" y="29"/>
                    </a:lnTo>
                    <a:lnTo>
                      <a:pt x="1" y="32"/>
                    </a:lnTo>
                    <a:lnTo>
                      <a:pt x="1" y="32"/>
                    </a:lnTo>
                    <a:lnTo>
                      <a:pt x="1" y="35"/>
                    </a:lnTo>
                    <a:lnTo>
                      <a:pt x="1" y="32"/>
                    </a:lnTo>
                    <a:lnTo>
                      <a:pt x="1" y="35"/>
                    </a:lnTo>
                    <a:lnTo>
                      <a:pt x="1" y="36"/>
                    </a:lnTo>
                    <a:lnTo>
                      <a:pt x="1" y="37"/>
                    </a:lnTo>
                    <a:lnTo>
                      <a:pt x="1" y="36"/>
                    </a:lnTo>
                    <a:lnTo>
                      <a:pt x="1" y="37"/>
                    </a:lnTo>
                    <a:lnTo>
                      <a:pt x="1" y="38"/>
                    </a:lnTo>
                    <a:lnTo>
                      <a:pt x="1" y="41"/>
                    </a:lnTo>
                    <a:lnTo>
                      <a:pt x="1" y="38"/>
                    </a:lnTo>
                    <a:lnTo>
                      <a:pt x="1" y="41"/>
                    </a:lnTo>
                    <a:lnTo>
                      <a:pt x="2" y="42"/>
                    </a:lnTo>
                    <a:lnTo>
                      <a:pt x="2" y="43"/>
                    </a:lnTo>
                    <a:lnTo>
                      <a:pt x="2" y="42"/>
                    </a:lnTo>
                    <a:lnTo>
                      <a:pt x="2" y="43"/>
                    </a:lnTo>
                    <a:lnTo>
                      <a:pt x="2" y="44"/>
                    </a:lnTo>
                    <a:lnTo>
                      <a:pt x="2" y="45"/>
                    </a:lnTo>
                    <a:lnTo>
                      <a:pt x="2" y="44"/>
                    </a:lnTo>
                    <a:lnTo>
                      <a:pt x="2" y="45"/>
                    </a:lnTo>
                    <a:lnTo>
                      <a:pt x="2" y="46"/>
                    </a:lnTo>
                    <a:lnTo>
                      <a:pt x="2" y="49"/>
                    </a:lnTo>
                    <a:lnTo>
                      <a:pt x="2" y="46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2" y="52"/>
                    </a:lnTo>
                    <a:lnTo>
                      <a:pt x="2" y="49"/>
                    </a:lnTo>
                    <a:lnTo>
                      <a:pt x="2" y="52"/>
                    </a:lnTo>
                    <a:lnTo>
                      <a:pt x="2" y="52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4"/>
                    </a:lnTo>
                    <a:lnTo>
                      <a:pt x="3" y="55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3" y="57"/>
                    </a:lnTo>
                    <a:lnTo>
                      <a:pt x="3" y="58"/>
                    </a:lnTo>
                    <a:lnTo>
                      <a:pt x="3" y="59"/>
                    </a:lnTo>
                    <a:lnTo>
                      <a:pt x="3" y="58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61"/>
                    </a:lnTo>
                    <a:lnTo>
                      <a:pt x="3" y="59"/>
                    </a:lnTo>
                    <a:lnTo>
                      <a:pt x="3" y="61"/>
                    </a:lnTo>
                    <a:lnTo>
                      <a:pt x="3" y="62"/>
                    </a:lnTo>
                    <a:lnTo>
                      <a:pt x="3" y="63"/>
                    </a:lnTo>
                    <a:lnTo>
                      <a:pt x="3" y="62"/>
                    </a:lnTo>
                    <a:lnTo>
                      <a:pt x="3" y="63"/>
                    </a:lnTo>
                    <a:lnTo>
                      <a:pt x="3" y="64"/>
                    </a:lnTo>
                    <a:lnTo>
                      <a:pt x="3" y="65"/>
                    </a:lnTo>
                    <a:lnTo>
                      <a:pt x="3" y="64"/>
                    </a:lnTo>
                    <a:lnTo>
                      <a:pt x="3" y="65"/>
                    </a:lnTo>
                    <a:lnTo>
                      <a:pt x="3" y="66"/>
                    </a:lnTo>
                    <a:lnTo>
                      <a:pt x="3" y="68"/>
                    </a:lnTo>
                    <a:lnTo>
                      <a:pt x="3" y="66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9"/>
                    </a:lnTo>
                    <a:lnTo>
                      <a:pt x="3" y="68"/>
                    </a:lnTo>
                    <a:lnTo>
                      <a:pt x="3" y="69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95" name="Freeform 208"/>
              <p:cNvSpPr>
                <a:spLocks/>
              </p:cNvSpPr>
              <p:nvPr/>
            </p:nvSpPr>
            <p:spPr bwMode="auto">
              <a:xfrm>
                <a:off x="2185" y="3993"/>
                <a:ext cx="4" cy="35"/>
              </a:xfrm>
              <a:custGeom>
                <a:avLst/>
                <a:gdLst>
                  <a:gd name="T0" fmla="*/ 1 w 4"/>
                  <a:gd name="T1" fmla="*/ 1 h 35"/>
                  <a:gd name="T2" fmla="*/ 1 w 4"/>
                  <a:gd name="T3" fmla="*/ 1 h 35"/>
                  <a:gd name="T4" fmla="*/ 1 w 4"/>
                  <a:gd name="T5" fmla="*/ 3 h 35"/>
                  <a:gd name="T6" fmla="*/ 1 w 4"/>
                  <a:gd name="T7" fmla="*/ 3 h 35"/>
                  <a:gd name="T8" fmla="*/ 1 w 4"/>
                  <a:gd name="T9" fmla="*/ 5 h 35"/>
                  <a:gd name="T10" fmla="*/ 1 w 4"/>
                  <a:gd name="T11" fmla="*/ 5 h 35"/>
                  <a:gd name="T12" fmla="*/ 1 w 4"/>
                  <a:gd name="T13" fmla="*/ 6 h 35"/>
                  <a:gd name="T14" fmla="*/ 1 w 4"/>
                  <a:gd name="T15" fmla="*/ 6 h 35"/>
                  <a:gd name="T16" fmla="*/ 1 w 4"/>
                  <a:gd name="T17" fmla="*/ 9 h 35"/>
                  <a:gd name="T18" fmla="*/ 1 w 4"/>
                  <a:gd name="T19" fmla="*/ 9 h 35"/>
                  <a:gd name="T20" fmla="*/ 1 w 4"/>
                  <a:gd name="T21" fmla="*/ 10 h 35"/>
                  <a:gd name="T22" fmla="*/ 1 w 4"/>
                  <a:gd name="T23" fmla="*/ 10 h 35"/>
                  <a:gd name="T24" fmla="*/ 1 w 4"/>
                  <a:gd name="T25" fmla="*/ 12 h 35"/>
                  <a:gd name="T26" fmla="*/ 1 w 4"/>
                  <a:gd name="T27" fmla="*/ 12 h 35"/>
                  <a:gd name="T28" fmla="*/ 2 w 4"/>
                  <a:gd name="T29" fmla="*/ 13 h 35"/>
                  <a:gd name="T30" fmla="*/ 2 w 4"/>
                  <a:gd name="T31" fmla="*/ 13 h 35"/>
                  <a:gd name="T32" fmla="*/ 2 w 4"/>
                  <a:gd name="T33" fmla="*/ 15 h 35"/>
                  <a:gd name="T34" fmla="*/ 2 w 4"/>
                  <a:gd name="T35" fmla="*/ 15 h 35"/>
                  <a:gd name="T36" fmla="*/ 2 w 4"/>
                  <a:gd name="T37" fmla="*/ 16 h 35"/>
                  <a:gd name="T38" fmla="*/ 2 w 4"/>
                  <a:gd name="T39" fmla="*/ 16 h 35"/>
                  <a:gd name="T40" fmla="*/ 2 w 4"/>
                  <a:gd name="T41" fmla="*/ 18 h 35"/>
                  <a:gd name="T42" fmla="*/ 2 w 4"/>
                  <a:gd name="T43" fmla="*/ 18 h 35"/>
                  <a:gd name="T44" fmla="*/ 2 w 4"/>
                  <a:gd name="T45" fmla="*/ 19 h 35"/>
                  <a:gd name="T46" fmla="*/ 2 w 4"/>
                  <a:gd name="T47" fmla="*/ 19 h 35"/>
                  <a:gd name="T48" fmla="*/ 2 w 4"/>
                  <a:gd name="T49" fmla="*/ 21 h 35"/>
                  <a:gd name="T50" fmla="*/ 2 w 4"/>
                  <a:gd name="T51" fmla="*/ 21 h 35"/>
                  <a:gd name="T52" fmla="*/ 3 w 4"/>
                  <a:gd name="T53" fmla="*/ 22 h 35"/>
                  <a:gd name="T54" fmla="*/ 3 w 4"/>
                  <a:gd name="T55" fmla="*/ 22 h 35"/>
                  <a:gd name="T56" fmla="*/ 3 w 4"/>
                  <a:gd name="T57" fmla="*/ 24 h 35"/>
                  <a:gd name="T58" fmla="*/ 3 w 4"/>
                  <a:gd name="T59" fmla="*/ 24 h 35"/>
                  <a:gd name="T60" fmla="*/ 3 w 4"/>
                  <a:gd name="T61" fmla="*/ 25 h 35"/>
                  <a:gd name="T62" fmla="*/ 3 w 4"/>
                  <a:gd name="T63" fmla="*/ 25 h 35"/>
                  <a:gd name="T64" fmla="*/ 3 w 4"/>
                  <a:gd name="T65" fmla="*/ 26 h 35"/>
                  <a:gd name="T66" fmla="*/ 3 w 4"/>
                  <a:gd name="T67" fmla="*/ 26 h 35"/>
                  <a:gd name="T68" fmla="*/ 3 w 4"/>
                  <a:gd name="T69" fmla="*/ 28 h 35"/>
                  <a:gd name="T70" fmla="*/ 3 w 4"/>
                  <a:gd name="T71" fmla="*/ 28 h 35"/>
                  <a:gd name="T72" fmla="*/ 3 w 4"/>
                  <a:gd name="T73" fmla="*/ 28 h 35"/>
                  <a:gd name="T74" fmla="*/ 3 w 4"/>
                  <a:gd name="T75" fmla="*/ 28 h 35"/>
                  <a:gd name="T76" fmla="*/ 3 w 4"/>
                  <a:gd name="T77" fmla="*/ 30 h 35"/>
                  <a:gd name="T78" fmla="*/ 3 w 4"/>
                  <a:gd name="T79" fmla="*/ 30 h 35"/>
                  <a:gd name="T80" fmla="*/ 4 w 4"/>
                  <a:gd name="T81" fmla="*/ 31 h 35"/>
                  <a:gd name="T82" fmla="*/ 4 w 4"/>
                  <a:gd name="T83" fmla="*/ 31 h 35"/>
                  <a:gd name="T84" fmla="*/ 4 w 4"/>
                  <a:gd name="T85" fmla="*/ 32 h 35"/>
                  <a:gd name="T86" fmla="*/ 4 w 4"/>
                  <a:gd name="T87" fmla="*/ 32 h 35"/>
                  <a:gd name="T88" fmla="*/ 4 w 4"/>
                  <a:gd name="T89" fmla="*/ 33 h 35"/>
                  <a:gd name="T90" fmla="*/ 4 w 4"/>
                  <a:gd name="T91" fmla="*/ 33 h 35"/>
                  <a:gd name="T92" fmla="*/ 4 w 4"/>
                  <a:gd name="T93" fmla="*/ 35 h 35"/>
                  <a:gd name="T94" fmla="*/ 4 w 4"/>
                  <a:gd name="T9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35">
                    <a:moveTo>
                      <a:pt x="0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4" y="31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4"/>
                    </a:lnTo>
                    <a:lnTo>
                      <a:pt x="4" y="33"/>
                    </a:lnTo>
                    <a:lnTo>
                      <a:pt x="4" y="34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4" y="35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96" name="Freeform 209"/>
              <p:cNvSpPr>
                <a:spLocks/>
              </p:cNvSpPr>
              <p:nvPr/>
            </p:nvSpPr>
            <p:spPr bwMode="auto">
              <a:xfrm>
                <a:off x="2189" y="4028"/>
                <a:ext cx="4" cy="18"/>
              </a:xfrm>
              <a:custGeom>
                <a:avLst/>
                <a:gdLst>
                  <a:gd name="T0" fmla="*/ 0 w 4"/>
                  <a:gd name="T1" fmla="*/ 0 h 18"/>
                  <a:gd name="T2" fmla="*/ 0 w 4"/>
                  <a:gd name="T3" fmla="*/ 0 h 18"/>
                  <a:gd name="T4" fmla="*/ 0 w 4"/>
                  <a:gd name="T5" fmla="*/ 1 h 18"/>
                  <a:gd name="T6" fmla="*/ 0 w 4"/>
                  <a:gd name="T7" fmla="*/ 1 h 18"/>
                  <a:gd name="T8" fmla="*/ 0 w 4"/>
                  <a:gd name="T9" fmla="*/ 2 h 18"/>
                  <a:gd name="T10" fmla="*/ 0 w 4"/>
                  <a:gd name="T11" fmla="*/ 2 h 18"/>
                  <a:gd name="T12" fmla="*/ 1 w 4"/>
                  <a:gd name="T13" fmla="*/ 3 h 18"/>
                  <a:gd name="T14" fmla="*/ 1 w 4"/>
                  <a:gd name="T15" fmla="*/ 3 h 18"/>
                  <a:gd name="T16" fmla="*/ 1 w 4"/>
                  <a:gd name="T17" fmla="*/ 3 h 18"/>
                  <a:gd name="T18" fmla="*/ 1 w 4"/>
                  <a:gd name="T19" fmla="*/ 3 h 18"/>
                  <a:gd name="T20" fmla="*/ 1 w 4"/>
                  <a:gd name="T21" fmla="*/ 5 h 18"/>
                  <a:gd name="T22" fmla="*/ 1 w 4"/>
                  <a:gd name="T23" fmla="*/ 5 h 18"/>
                  <a:gd name="T24" fmla="*/ 1 w 4"/>
                  <a:gd name="T25" fmla="*/ 6 h 18"/>
                  <a:gd name="T26" fmla="*/ 1 w 4"/>
                  <a:gd name="T27" fmla="*/ 6 h 18"/>
                  <a:gd name="T28" fmla="*/ 1 w 4"/>
                  <a:gd name="T29" fmla="*/ 7 h 18"/>
                  <a:gd name="T30" fmla="*/ 1 w 4"/>
                  <a:gd name="T31" fmla="*/ 7 h 18"/>
                  <a:gd name="T32" fmla="*/ 1 w 4"/>
                  <a:gd name="T33" fmla="*/ 7 h 18"/>
                  <a:gd name="T34" fmla="*/ 1 w 4"/>
                  <a:gd name="T35" fmla="*/ 7 h 18"/>
                  <a:gd name="T36" fmla="*/ 1 w 4"/>
                  <a:gd name="T37" fmla="*/ 8 h 18"/>
                  <a:gd name="T38" fmla="*/ 1 w 4"/>
                  <a:gd name="T39" fmla="*/ 8 h 18"/>
                  <a:gd name="T40" fmla="*/ 2 w 4"/>
                  <a:gd name="T41" fmla="*/ 9 h 18"/>
                  <a:gd name="T42" fmla="*/ 2 w 4"/>
                  <a:gd name="T43" fmla="*/ 9 h 18"/>
                  <a:gd name="T44" fmla="*/ 2 w 4"/>
                  <a:gd name="T45" fmla="*/ 10 h 18"/>
                  <a:gd name="T46" fmla="*/ 2 w 4"/>
                  <a:gd name="T47" fmla="*/ 10 h 18"/>
                  <a:gd name="T48" fmla="*/ 2 w 4"/>
                  <a:gd name="T49" fmla="*/ 10 h 18"/>
                  <a:gd name="T50" fmla="*/ 2 w 4"/>
                  <a:gd name="T51" fmla="*/ 10 h 18"/>
                  <a:gd name="T52" fmla="*/ 2 w 4"/>
                  <a:gd name="T53" fmla="*/ 10 h 18"/>
                  <a:gd name="T54" fmla="*/ 2 w 4"/>
                  <a:gd name="T55" fmla="*/ 10 h 18"/>
                  <a:gd name="T56" fmla="*/ 2 w 4"/>
                  <a:gd name="T57" fmla="*/ 12 h 18"/>
                  <a:gd name="T58" fmla="*/ 2 w 4"/>
                  <a:gd name="T59" fmla="*/ 12 h 18"/>
                  <a:gd name="T60" fmla="*/ 3 w 4"/>
                  <a:gd name="T61" fmla="*/ 13 h 18"/>
                  <a:gd name="T62" fmla="*/ 3 w 4"/>
                  <a:gd name="T63" fmla="*/ 13 h 18"/>
                  <a:gd name="T64" fmla="*/ 3 w 4"/>
                  <a:gd name="T65" fmla="*/ 13 h 18"/>
                  <a:gd name="T66" fmla="*/ 3 w 4"/>
                  <a:gd name="T67" fmla="*/ 13 h 18"/>
                  <a:gd name="T68" fmla="*/ 3 w 4"/>
                  <a:gd name="T69" fmla="*/ 13 h 18"/>
                  <a:gd name="T70" fmla="*/ 3 w 4"/>
                  <a:gd name="T71" fmla="*/ 13 h 18"/>
                  <a:gd name="T72" fmla="*/ 3 w 4"/>
                  <a:gd name="T73" fmla="*/ 14 h 18"/>
                  <a:gd name="T74" fmla="*/ 3 w 4"/>
                  <a:gd name="T75" fmla="*/ 14 h 18"/>
                  <a:gd name="T76" fmla="*/ 3 w 4"/>
                  <a:gd name="T77" fmla="*/ 15 h 18"/>
                  <a:gd name="T78" fmla="*/ 3 w 4"/>
                  <a:gd name="T79" fmla="*/ 15 h 18"/>
                  <a:gd name="T80" fmla="*/ 3 w 4"/>
                  <a:gd name="T81" fmla="*/ 15 h 18"/>
                  <a:gd name="T82" fmla="*/ 3 w 4"/>
                  <a:gd name="T83" fmla="*/ 15 h 18"/>
                  <a:gd name="T84" fmla="*/ 3 w 4"/>
                  <a:gd name="T85" fmla="*/ 16 h 18"/>
                  <a:gd name="T86" fmla="*/ 3 w 4"/>
                  <a:gd name="T87" fmla="*/ 16 h 18"/>
                  <a:gd name="T88" fmla="*/ 4 w 4"/>
                  <a:gd name="T89" fmla="*/ 16 h 18"/>
                  <a:gd name="T90" fmla="*/ 4 w 4"/>
                  <a:gd name="T91" fmla="*/ 16 h 18"/>
                  <a:gd name="T92" fmla="*/ 4 w 4"/>
                  <a:gd name="T93" fmla="*/ 18 h 18"/>
                  <a:gd name="T94" fmla="*/ 4 w 4"/>
                  <a:gd name="T9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18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97" name="Freeform 210"/>
              <p:cNvSpPr>
                <a:spLocks/>
              </p:cNvSpPr>
              <p:nvPr/>
            </p:nvSpPr>
            <p:spPr bwMode="auto">
              <a:xfrm>
                <a:off x="2193" y="4046"/>
                <a:ext cx="4" cy="11"/>
              </a:xfrm>
              <a:custGeom>
                <a:avLst/>
                <a:gdLst>
                  <a:gd name="T0" fmla="*/ 0 w 4"/>
                  <a:gd name="T1" fmla="*/ 1 h 11"/>
                  <a:gd name="T2" fmla="*/ 0 w 4"/>
                  <a:gd name="T3" fmla="*/ 1 h 11"/>
                  <a:gd name="T4" fmla="*/ 0 w 4"/>
                  <a:gd name="T5" fmla="*/ 1 h 11"/>
                  <a:gd name="T6" fmla="*/ 0 w 4"/>
                  <a:gd name="T7" fmla="*/ 1 h 11"/>
                  <a:gd name="T8" fmla="*/ 0 w 4"/>
                  <a:gd name="T9" fmla="*/ 1 h 11"/>
                  <a:gd name="T10" fmla="*/ 0 w 4"/>
                  <a:gd name="T11" fmla="*/ 2 h 11"/>
                  <a:gd name="T12" fmla="*/ 0 w 4"/>
                  <a:gd name="T13" fmla="*/ 2 h 11"/>
                  <a:gd name="T14" fmla="*/ 0 w 4"/>
                  <a:gd name="T15" fmla="*/ 2 h 11"/>
                  <a:gd name="T16" fmla="*/ 0 w 4"/>
                  <a:gd name="T17" fmla="*/ 2 h 11"/>
                  <a:gd name="T18" fmla="*/ 1 w 4"/>
                  <a:gd name="T19" fmla="*/ 3 h 11"/>
                  <a:gd name="T20" fmla="*/ 1 w 4"/>
                  <a:gd name="T21" fmla="*/ 3 h 11"/>
                  <a:gd name="T22" fmla="*/ 1 w 4"/>
                  <a:gd name="T23" fmla="*/ 3 h 11"/>
                  <a:gd name="T24" fmla="*/ 1 w 4"/>
                  <a:gd name="T25" fmla="*/ 3 h 11"/>
                  <a:gd name="T26" fmla="*/ 1 w 4"/>
                  <a:gd name="T27" fmla="*/ 4 h 11"/>
                  <a:gd name="T28" fmla="*/ 1 w 4"/>
                  <a:gd name="T29" fmla="*/ 4 h 11"/>
                  <a:gd name="T30" fmla="*/ 1 w 4"/>
                  <a:gd name="T31" fmla="*/ 4 h 11"/>
                  <a:gd name="T32" fmla="*/ 1 w 4"/>
                  <a:gd name="T33" fmla="*/ 4 h 11"/>
                  <a:gd name="T34" fmla="*/ 1 w 4"/>
                  <a:gd name="T35" fmla="*/ 5 h 11"/>
                  <a:gd name="T36" fmla="*/ 1 w 4"/>
                  <a:gd name="T37" fmla="*/ 5 h 11"/>
                  <a:gd name="T38" fmla="*/ 1 w 4"/>
                  <a:gd name="T39" fmla="*/ 5 h 11"/>
                  <a:gd name="T40" fmla="*/ 2 w 4"/>
                  <a:gd name="T41" fmla="*/ 5 h 11"/>
                  <a:gd name="T42" fmla="*/ 2 w 4"/>
                  <a:gd name="T43" fmla="*/ 5 h 11"/>
                  <a:gd name="T44" fmla="*/ 2 w 4"/>
                  <a:gd name="T45" fmla="*/ 5 h 11"/>
                  <a:gd name="T46" fmla="*/ 2 w 4"/>
                  <a:gd name="T47" fmla="*/ 5 h 11"/>
                  <a:gd name="T48" fmla="*/ 2 w 4"/>
                  <a:gd name="T49" fmla="*/ 6 h 11"/>
                  <a:gd name="T50" fmla="*/ 2 w 4"/>
                  <a:gd name="T51" fmla="*/ 6 h 11"/>
                  <a:gd name="T52" fmla="*/ 2 w 4"/>
                  <a:gd name="T53" fmla="*/ 6 h 11"/>
                  <a:gd name="T54" fmla="*/ 2 w 4"/>
                  <a:gd name="T55" fmla="*/ 6 h 11"/>
                  <a:gd name="T56" fmla="*/ 2 w 4"/>
                  <a:gd name="T57" fmla="*/ 7 h 11"/>
                  <a:gd name="T58" fmla="*/ 2 w 4"/>
                  <a:gd name="T59" fmla="*/ 7 h 11"/>
                  <a:gd name="T60" fmla="*/ 2 w 4"/>
                  <a:gd name="T61" fmla="*/ 8 h 11"/>
                  <a:gd name="T62" fmla="*/ 2 w 4"/>
                  <a:gd name="T63" fmla="*/ 8 h 11"/>
                  <a:gd name="T64" fmla="*/ 2 w 4"/>
                  <a:gd name="T65" fmla="*/ 8 h 11"/>
                  <a:gd name="T66" fmla="*/ 2 w 4"/>
                  <a:gd name="T67" fmla="*/ 8 h 11"/>
                  <a:gd name="T68" fmla="*/ 3 w 4"/>
                  <a:gd name="T69" fmla="*/ 8 h 11"/>
                  <a:gd name="T70" fmla="*/ 3 w 4"/>
                  <a:gd name="T71" fmla="*/ 8 h 11"/>
                  <a:gd name="T72" fmla="*/ 3 w 4"/>
                  <a:gd name="T73" fmla="*/ 8 h 11"/>
                  <a:gd name="T74" fmla="*/ 3 w 4"/>
                  <a:gd name="T75" fmla="*/ 8 h 11"/>
                  <a:gd name="T76" fmla="*/ 3 w 4"/>
                  <a:gd name="T77" fmla="*/ 9 h 11"/>
                  <a:gd name="T78" fmla="*/ 3 w 4"/>
                  <a:gd name="T79" fmla="*/ 9 h 11"/>
                  <a:gd name="T80" fmla="*/ 3 w 4"/>
                  <a:gd name="T81" fmla="*/ 9 h 11"/>
                  <a:gd name="T82" fmla="*/ 3 w 4"/>
                  <a:gd name="T83" fmla="*/ 9 h 11"/>
                  <a:gd name="T84" fmla="*/ 3 w 4"/>
                  <a:gd name="T85" fmla="*/ 9 h 11"/>
                  <a:gd name="T86" fmla="*/ 3 w 4"/>
                  <a:gd name="T87" fmla="*/ 9 h 11"/>
                  <a:gd name="T88" fmla="*/ 3 w 4"/>
                  <a:gd name="T89" fmla="*/ 10 h 11"/>
                  <a:gd name="T90" fmla="*/ 3 w 4"/>
                  <a:gd name="T91" fmla="*/ 10 h 11"/>
                  <a:gd name="T92" fmla="*/ 3 w 4"/>
                  <a:gd name="T93" fmla="*/ 11 h 11"/>
                  <a:gd name="T94" fmla="*/ 4 w 4"/>
                  <a:gd name="T95" fmla="*/ 11 h 11"/>
                  <a:gd name="T96" fmla="*/ 4 w 4"/>
                  <a:gd name="T9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98" name="Freeform 211"/>
              <p:cNvSpPr>
                <a:spLocks/>
              </p:cNvSpPr>
              <p:nvPr/>
            </p:nvSpPr>
            <p:spPr bwMode="auto">
              <a:xfrm>
                <a:off x="2197" y="4057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0 h 7"/>
                  <a:gd name="T4" fmla="*/ 0 w 4"/>
                  <a:gd name="T5" fmla="*/ 0 h 7"/>
                  <a:gd name="T6" fmla="*/ 0 w 4"/>
                  <a:gd name="T7" fmla="*/ 0 h 7"/>
                  <a:gd name="T8" fmla="*/ 0 w 4"/>
                  <a:gd name="T9" fmla="*/ 0 h 7"/>
                  <a:gd name="T10" fmla="*/ 0 w 4"/>
                  <a:gd name="T11" fmla="*/ 1 h 7"/>
                  <a:gd name="T12" fmla="*/ 0 w 4"/>
                  <a:gd name="T13" fmla="*/ 1 h 7"/>
                  <a:gd name="T14" fmla="*/ 1 w 4"/>
                  <a:gd name="T15" fmla="*/ 2 h 7"/>
                  <a:gd name="T16" fmla="*/ 1 w 4"/>
                  <a:gd name="T17" fmla="*/ 2 h 7"/>
                  <a:gd name="T18" fmla="*/ 1 w 4"/>
                  <a:gd name="T19" fmla="*/ 2 h 7"/>
                  <a:gd name="T20" fmla="*/ 1 w 4"/>
                  <a:gd name="T21" fmla="*/ 2 h 7"/>
                  <a:gd name="T22" fmla="*/ 1 w 4"/>
                  <a:gd name="T23" fmla="*/ 2 h 7"/>
                  <a:gd name="T24" fmla="*/ 1 w 4"/>
                  <a:gd name="T25" fmla="*/ 2 h 7"/>
                  <a:gd name="T26" fmla="*/ 1 w 4"/>
                  <a:gd name="T27" fmla="*/ 2 h 7"/>
                  <a:gd name="T28" fmla="*/ 1 w 4"/>
                  <a:gd name="T29" fmla="*/ 3 h 7"/>
                  <a:gd name="T30" fmla="*/ 1 w 4"/>
                  <a:gd name="T31" fmla="*/ 3 h 7"/>
                  <a:gd name="T32" fmla="*/ 1 w 4"/>
                  <a:gd name="T33" fmla="*/ 3 h 7"/>
                  <a:gd name="T34" fmla="*/ 1 w 4"/>
                  <a:gd name="T35" fmla="*/ 3 h 7"/>
                  <a:gd name="T36" fmla="*/ 1 w 4"/>
                  <a:gd name="T37" fmla="*/ 4 h 7"/>
                  <a:gd name="T38" fmla="*/ 1 w 4"/>
                  <a:gd name="T39" fmla="*/ 4 h 7"/>
                  <a:gd name="T40" fmla="*/ 2 w 4"/>
                  <a:gd name="T41" fmla="*/ 4 h 7"/>
                  <a:gd name="T42" fmla="*/ 2 w 4"/>
                  <a:gd name="T43" fmla="*/ 4 h 7"/>
                  <a:gd name="T44" fmla="*/ 2 w 4"/>
                  <a:gd name="T45" fmla="*/ 4 h 7"/>
                  <a:gd name="T46" fmla="*/ 2 w 4"/>
                  <a:gd name="T47" fmla="*/ 4 h 7"/>
                  <a:gd name="T48" fmla="*/ 2 w 4"/>
                  <a:gd name="T49" fmla="*/ 4 h 7"/>
                  <a:gd name="T50" fmla="*/ 2 w 4"/>
                  <a:gd name="T51" fmla="*/ 4 h 7"/>
                  <a:gd name="T52" fmla="*/ 2 w 4"/>
                  <a:gd name="T53" fmla="*/ 4 h 7"/>
                  <a:gd name="T54" fmla="*/ 2 w 4"/>
                  <a:gd name="T55" fmla="*/ 4 h 7"/>
                  <a:gd name="T56" fmla="*/ 2 w 4"/>
                  <a:gd name="T57" fmla="*/ 4 h 7"/>
                  <a:gd name="T58" fmla="*/ 2 w 4"/>
                  <a:gd name="T59" fmla="*/ 4 h 7"/>
                  <a:gd name="T60" fmla="*/ 2 w 4"/>
                  <a:gd name="T61" fmla="*/ 5 h 7"/>
                  <a:gd name="T62" fmla="*/ 2 w 4"/>
                  <a:gd name="T63" fmla="*/ 5 h 7"/>
                  <a:gd name="T64" fmla="*/ 3 w 4"/>
                  <a:gd name="T65" fmla="*/ 5 h 7"/>
                  <a:gd name="T66" fmla="*/ 3 w 4"/>
                  <a:gd name="T67" fmla="*/ 5 h 7"/>
                  <a:gd name="T68" fmla="*/ 3 w 4"/>
                  <a:gd name="T69" fmla="*/ 5 h 7"/>
                  <a:gd name="T70" fmla="*/ 3 w 4"/>
                  <a:gd name="T71" fmla="*/ 5 h 7"/>
                  <a:gd name="T72" fmla="*/ 3 w 4"/>
                  <a:gd name="T73" fmla="*/ 6 h 7"/>
                  <a:gd name="T74" fmla="*/ 3 w 4"/>
                  <a:gd name="T75" fmla="*/ 6 h 7"/>
                  <a:gd name="T76" fmla="*/ 3 w 4"/>
                  <a:gd name="T77" fmla="*/ 6 h 7"/>
                  <a:gd name="T78" fmla="*/ 3 w 4"/>
                  <a:gd name="T79" fmla="*/ 6 h 7"/>
                  <a:gd name="T80" fmla="*/ 3 w 4"/>
                  <a:gd name="T81" fmla="*/ 6 h 7"/>
                  <a:gd name="T82" fmla="*/ 3 w 4"/>
                  <a:gd name="T83" fmla="*/ 6 h 7"/>
                  <a:gd name="T84" fmla="*/ 3 w 4"/>
                  <a:gd name="T85" fmla="*/ 6 h 7"/>
                  <a:gd name="T86" fmla="*/ 3 w 4"/>
                  <a:gd name="T87" fmla="*/ 7 h 7"/>
                  <a:gd name="T88" fmla="*/ 3 w 4"/>
                  <a:gd name="T89" fmla="*/ 7 h 7"/>
                  <a:gd name="T90" fmla="*/ 4 w 4"/>
                  <a:gd name="T91" fmla="*/ 7 h 7"/>
                  <a:gd name="T92" fmla="*/ 4 w 4"/>
                  <a:gd name="T93" fmla="*/ 7 h 7"/>
                  <a:gd name="T94" fmla="*/ 4 w 4"/>
                  <a:gd name="T9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99" name="Freeform 212"/>
              <p:cNvSpPr>
                <a:spLocks/>
              </p:cNvSpPr>
              <p:nvPr/>
            </p:nvSpPr>
            <p:spPr bwMode="auto">
              <a:xfrm>
                <a:off x="2201" y="4064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0 h 5"/>
                  <a:gd name="T4" fmla="*/ 0 w 4"/>
                  <a:gd name="T5" fmla="*/ 0 h 5"/>
                  <a:gd name="T6" fmla="*/ 0 w 4"/>
                  <a:gd name="T7" fmla="*/ 0 h 5"/>
                  <a:gd name="T8" fmla="*/ 0 w 4"/>
                  <a:gd name="T9" fmla="*/ 0 h 5"/>
                  <a:gd name="T10" fmla="*/ 0 w 4"/>
                  <a:gd name="T11" fmla="*/ 0 h 5"/>
                  <a:gd name="T12" fmla="*/ 1 w 4"/>
                  <a:gd name="T13" fmla="*/ 1 h 5"/>
                  <a:gd name="T14" fmla="*/ 1 w 4"/>
                  <a:gd name="T15" fmla="*/ 0 h 5"/>
                  <a:gd name="T16" fmla="*/ 1 w 4"/>
                  <a:gd name="T17" fmla="*/ 0 h 5"/>
                  <a:gd name="T18" fmla="*/ 1 w 4"/>
                  <a:gd name="T19" fmla="*/ 1 h 5"/>
                  <a:gd name="T20" fmla="*/ 1 w 4"/>
                  <a:gd name="T21" fmla="*/ 1 h 5"/>
                  <a:gd name="T22" fmla="*/ 1 w 4"/>
                  <a:gd name="T23" fmla="*/ 1 h 5"/>
                  <a:gd name="T24" fmla="*/ 1 w 4"/>
                  <a:gd name="T25" fmla="*/ 1 h 5"/>
                  <a:gd name="T26" fmla="*/ 1 w 4"/>
                  <a:gd name="T27" fmla="*/ 1 h 5"/>
                  <a:gd name="T28" fmla="*/ 1 w 4"/>
                  <a:gd name="T29" fmla="*/ 1 h 5"/>
                  <a:gd name="T30" fmla="*/ 1 w 4"/>
                  <a:gd name="T31" fmla="*/ 2 h 5"/>
                  <a:gd name="T32" fmla="*/ 1 w 4"/>
                  <a:gd name="T33" fmla="*/ 2 h 5"/>
                  <a:gd name="T34" fmla="*/ 1 w 4"/>
                  <a:gd name="T35" fmla="*/ 2 h 5"/>
                  <a:gd name="T36" fmla="*/ 2 w 4"/>
                  <a:gd name="T37" fmla="*/ 3 h 5"/>
                  <a:gd name="T38" fmla="*/ 2 w 4"/>
                  <a:gd name="T39" fmla="*/ 2 h 5"/>
                  <a:gd name="T40" fmla="*/ 2 w 4"/>
                  <a:gd name="T41" fmla="*/ 2 h 5"/>
                  <a:gd name="T42" fmla="*/ 2 w 4"/>
                  <a:gd name="T43" fmla="*/ 2 h 5"/>
                  <a:gd name="T44" fmla="*/ 2 w 4"/>
                  <a:gd name="T45" fmla="*/ 3 h 5"/>
                  <a:gd name="T46" fmla="*/ 2 w 4"/>
                  <a:gd name="T47" fmla="*/ 3 h 5"/>
                  <a:gd name="T48" fmla="*/ 2 w 4"/>
                  <a:gd name="T49" fmla="*/ 3 h 5"/>
                  <a:gd name="T50" fmla="*/ 2 w 4"/>
                  <a:gd name="T51" fmla="*/ 3 h 5"/>
                  <a:gd name="T52" fmla="*/ 2 w 4"/>
                  <a:gd name="T53" fmla="*/ 3 h 5"/>
                  <a:gd name="T54" fmla="*/ 2 w 4"/>
                  <a:gd name="T55" fmla="*/ 3 h 5"/>
                  <a:gd name="T56" fmla="*/ 2 w 4"/>
                  <a:gd name="T57" fmla="*/ 3 h 5"/>
                  <a:gd name="T58" fmla="*/ 3 w 4"/>
                  <a:gd name="T59" fmla="*/ 3 h 5"/>
                  <a:gd name="T60" fmla="*/ 3 w 4"/>
                  <a:gd name="T61" fmla="*/ 3 h 5"/>
                  <a:gd name="T62" fmla="*/ 3 w 4"/>
                  <a:gd name="T63" fmla="*/ 3 h 5"/>
                  <a:gd name="T64" fmla="*/ 3 w 4"/>
                  <a:gd name="T65" fmla="*/ 3 h 5"/>
                  <a:gd name="T66" fmla="*/ 3 w 4"/>
                  <a:gd name="T67" fmla="*/ 3 h 5"/>
                  <a:gd name="T68" fmla="*/ 3 w 4"/>
                  <a:gd name="T69" fmla="*/ 3 h 5"/>
                  <a:gd name="T70" fmla="*/ 3 w 4"/>
                  <a:gd name="T71" fmla="*/ 3 h 5"/>
                  <a:gd name="T72" fmla="*/ 3 w 4"/>
                  <a:gd name="T73" fmla="*/ 3 h 5"/>
                  <a:gd name="T74" fmla="*/ 4 w 4"/>
                  <a:gd name="T75" fmla="*/ 4 h 5"/>
                  <a:gd name="T76" fmla="*/ 4 w 4"/>
                  <a:gd name="T77" fmla="*/ 3 h 5"/>
                  <a:gd name="T78" fmla="*/ 4 w 4"/>
                  <a:gd name="T79" fmla="*/ 3 h 5"/>
                  <a:gd name="T80" fmla="*/ 4 w 4"/>
                  <a:gd name="T81" fmla="*/ 4 h 5"/>
                  <a:gd name="T82" fmla="*/ 4 w 4"/>
                  <a:gd name="T83" fmla="*/ 4 h 5"/>
                  <a:gd name="T84" fmla="*/ 4 w 4"/>
                  <a:gd name="T85" fmla="*/ 4 h 5"/>
                  <a:gd name="T86" fmla="*/ 4 w 4"/>
                  <a:gd name="T87" fmla="*/ 4 h 5"/>
                  <a:gd name="T88" fmla="*/ 4 w 4"/>
                  <a:gd name="T89" fmla="*/ 4 h 5"/>
                  <a:gd name="T90" fmla="*/ 4 w 4"/>
                  <a:gd name="T91" fmla="*/ 5 h 5"/>
                  <a:gd name="T92" fmla="*/ 4 w 4"/>
                  <a:gd name="T93" fmla="*/ 5 h 5"/>
                  <a:gd name="T94" fmla="*/ 4 w 4"/>
                  <a:gd name="T9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00" name="Freeform 213"/>
              <p:cNvSpPr>
                <a:spLocks/>
              </p:cNvSpPr>
              <p:nvPr/>
            </p:nvSpPr>
            <p:spPr bwMode="auto">
              <a:xfrm>
                <a:off x="2205" y="4069"/>
                <a:ext cx="5" cy="3"/>
              </a:xfrm>
              <a:custGeom>
                <a:avLst/>
                <a:gdLst>
                  <a:gd name="T0" fmla="*/ 1 w 5"/>
                  <a:gd name="T1" fmla="*/ 0 h 3"/>
                  <a:gd name="T2" fmla="*/ 1 w 5"/>
                  <a:gd name="T3" fmla="*/ 0 h 3"/>
                  <a:gd name="T4" fmla="*/ 1 w 5"/>
                  <a:gd name="T5" fmla="*/ 0 h 3"/>
                  <a:gd name="T6" fmla="*/ 1 w 5"/>
                  <a:gd name="T7" fmla="*/ 0 h 3"/>
                  <a:gd name="T8" fmla="*/ 1 w 5"/>
                  <a:gd name="T9" fmla="*/ 0 h 3"/>
                  <a:gd name="T10" fmla="*/ 1 w 5"/>
                  <a:gd name="T11" fmla="*/ 0 h 3"/>
                  <a:gd name="T12" fmla="*/ 1 w 5"/>
                  <a:gd name="T13" fmla="*/ 0 h 3"/>
                  <a:gd name="T14" fmla="*/ 1 w 5"/>
                  <a:gd name="T15" fmla="*/ 0 h 3"/>
                  <a:gd name="T16" fmla="*/ 1 w 5"/>
                  <a:gd name="T17" fmla="*/ 0 h 3"/>
                  <a:gd name="T18" fmla="*/ 1 w 5"/>
                  <a:gd name="T19" fmla="*/ 1 h 3"/>
                  <a:gd name="T20" fmla="*/ 1 w 5"/>
                  <a:gd name="T21" fmla="*/ 0 h 3"/>
                  <a:gd name="T22" fmla="*/ 1 w 5"/>
                  <a:gd name="T23" fmla="*/ 0 h 3"/>
                  <a:gd name="T24" fmla="*/ 1 w 5"/>
                  <a:gd name="T25" fmla="*/ 1 h 3"/>
                  <a:gd name="T26" fmla="*/ 1 w 5"/>
                  <a:gd name="T27" fmla="*/ 1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1 h 3"/>
                  <a:gd name="T42" fmla="*/ 3 w 5"/>
                  <a:gd name="T43" fmla="*/ 1 h 3"/>
                  <a:gd name="T44" fmla="*/ 3 w 5"/>
                  <a:gd name="T45" fmla="*/ 1 h 3"/>
                  <a:gd name="T46" fmla="*/ 3 w 5"/>
                  <a:gd name="T47" fmla="*/ 1 h 3"/>
                  <a:gd name="T48" fmla="*/ 3 w 5"/>
                  <a:gd name="T49" fmla="*/ 1 h 3"/>
                  <a:gd name="T50" fmla="*/ 3 w 5"/>
                  <a:gd name="T51" fmla="*/ 1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2 h 3"/>
                  <a:gd name="T60" fmla="*/ 3 w 5"/>
                  <a:gd name="T61" fmla="*/ 2 h 3"/>
                  <a:gd name="T62" fmla="*/ 3 w 5"/>
                  <a:gd name="T63" fmla="*/ 2 h 3"/>
                  <a:gd name="T64" fmla="*/ 3 w 5"/>
                  <a:gd name="T65" fmla="*/ 2 h 3"/>
                  <a:gd name="T66" fmla="*/ 4 w 5"/>
                  <a:gd name="T67" fmla="*/ 2 h 3"/>
                  <a:gd name="T68" fmla="*/ 4 w 5"/>
                  <a:gd name="T69" fmla="*/ 2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2 h 3"/>
                  <a:gd name="T84" fmla="*/ 5 w 5"/>
                  <a:gd name="T85" fmla="*/ 2 h 3"/>
                  <a:gd name="T86" fmla="*/ 5 w 5"/>
                  <a:gd name="T87" fmla="*/ 2 h 3"/>
                  <a:gd name="T88" fmla="*/ 5 w 5"/>
                  <a:gd name="T89" fmla="*/ 3 h 3"/>
                  <a:gd name="T90" fmla="*/ 5 w 5"/>
                  <a:gd name="T91" fmla="*/ 3 h 3"/>
                  <a:gd name="T92" fmla="*/ 5 w 5"/>
                  <a:gd name="T93" fmla="*/ 3 h 3"/>
                  <a:gd name="T94" fmla="*/ 5 w 5"/>
                  <a:gd name="T95" fmla="*/ 3 h 3"/>
                  <a:gd name="T96" fmla="*/ 5 w 5"/>
                  <a:gd name="T9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01" name="Freeform 214"/>
              <p:cNvSpPr>
                <a:spLocks/>
              </p:cNvSpPr>
              <p:nvPr/>
            </p:nvSpPr>
            <p:spPr bwMode="auto">
              <a:xfrm>
                <a:off x="2210" y="4072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0 h 2"/>
                  <a:gd name="T6" fmla="*/ 0 w 5"/>
                  <a:gd name="T7" fmla="*/ 1 h 2"/>
                  <a:gd name="T8" fmla="*/ 0 w 5"/>
                  <a:gd name="T9" fmla="*/ 1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0 h 2"/>
                  <a:gd name="T24" fmla="*/ 2 w 5"/>
                  <a:gd name="T25" fmla="*/ 0 h 2"/>
                  <a:gd name="T26" fmla="*/ 2 w 5"/>
                  <a:gd name="T27" fmla="*/ 0 h 2"/>
                  <a:gd name="T28" fmla="*/ 2 w 5"/>
                  <a:gd name="T29" fmla="*/ 0 h 2"/>
                  <a:gd name="T30" fmla="*/ 2 w 5"/>
                  <a:gd name="T31" fmla="*/ 0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2 h 2"/>
                  <a:gd name="T44" fmla="*/ 2 w 5"/>
                  <a:gd name="T45" fmla="*/ 1 h 2"/>
                  <a:gd name="T46" fmla="*/ 2 w 5"/>
                  <a:gd name="T47" fmla="*/ 0 h 2"/>
                  <a:gd name="T48" fmla="*/ 2 w 5"/>
                  <a:gd name="T49" fmla="*/ 0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2 h 2"/>
                  <a:gd name="T62" fmla="*/ 3 w 5"/>
                  <a:gd name="T63" fmla="*/ 2 h 2"/>
                  <a:gd name="T64" fmla="*/ 3 w 5"/>
                  <a:gd name="T65" fmla="*/ 2 h 2"/>
                  <a:gd name="T66" fmla="*/ 3 w 5"/>
                  <a:gd name="T67" fmla="*/ 2 h 2"/>
                  <a:gd name="T68" fmla="*/ 4 w 5"/>
                  <a:gd name="T69" fmla="*/ 2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2 h 2"/>
                  <a:gd name="T82" fmla="*/ 5 w 5"/>
                  <a:gd name="T83" fmla="*/ 2 h 2"/>
                  <a:gd name="T84" fmla="*/ 5 w 5"/>
                  <a:gd name="T85" fmla="*/ 2 h 2"/>
                  <a:gd name="T86" fmla="*/ 5 w 5"/>
                  <a:gd name="T87" fmla="*/ 2 h 2"/>
                  <a:gd name="T88" fmla="*/ 5 w 5"/>
                  <a:gd name="T89" fmla="*/ 2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2 h 2"/>
                  <a:gd name="T96" fmla="*/ 5 w 5"/>
                  <a:gd name="T9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02" name="Freeform 215"/>
              <p:cNvSpPr>
                <a:spLocks/>
              </p:cNvSpPr>
              <p:nvPr/>
            </p:nvSpPr>
            <p:spPr bwMode="auto">
              <a:xfrm>
                <a:off x="2215" y="4074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1 w 6"/>
                  <a:gd name="T7" fmla="*/ 0 h 2"/>
                  <a:gd name="T8" fmla="*/ 1 w 6"/>
                  <a:gd name="T9" fmla="*/ 0 h 2"/>
                  <a:gd name="T10" fmla="*/ 1 w 6"/>
                  <a:gd name="T11" fmla="*/ 0 h 2"/>
                  <a:gd name="T12" fmla="*/ 1 w 6"/>
                  <a:gd name="T13" fmla="*/ 0 h 2"/>
                  <a:gd name="T14" fmla="*/ 1 w 6"/>
                  <a:gd name="T15" fmla="*/ 0 h 2"/>
                  <a:gd name="T16" fmla="*/ 1 w 6"/>
                  <a:gd name="T17" fmla="*/ 0 h 2"/>
                  <a:gd name="T18" fmla="*/ 1 w 6"/>
                  <a:gd name="T19" fmla="*/ 0 h 2"/>
                  <a:gd name="T20" fmla="*/ 1 w 6"/>
                  <a:gd name="T21" fmla="*/ 0 h 2"/>
                  <a:gd name="T22" fmla="*/ 2 w 6"/>
                  <a:gd name="T23" fmla="*/ 0 h 2"/>
                  <a:gd name="T24" fmla="*/ 2 w 6"/>
                  <a:gd name="T25" fmla="*/ 0 h 2"/>
                  <a:gd name="T26" fmla="*/ 2 w 6"/>
                  <a:gd name="T27" fmla="*/ 0 h 2"/>
                  <a:gd name="T28" fmla="*/ 2 w 6"/>
                  <a:gd name="T29" fmla="*/ 0 h 2"/>
                  <a:gd name="T30" fmla="*/ 2 w 6"/>
                  <a:gd name="T31" fmla="*/ 0 h 2"/>
                  <a:gd name="T32" fmla="*/ 2 w 6"/>
                  <a:gd name="T33" fmla="*/ 0 h 2"/>
                  <a:gd name="T34" fmla="*/ 2 w 6"/>
                  <a:gd name="T35" fmla="*/ 0 h 2"/>
                  <a:gd name="T36" fmla="*/ 2 w 6"/>
                  <a:gd name="T37" fmla="*/ 0 h 2"/>
                  <a:gd name="T38" fmla="*/ 2 w 6"/>
                  <a:gd name="T39" fmla="*/ 0 h 2"/>
                  <a:gd name="T40" fmla="*/ 2 w 6"/>
                  <a:gd name="T41" fmla="*/ 0 h 2"/>
                  <a:gd name="T42" fmla="*/ 2 w 6"/>
                  <a:gd name="T43" fmla="*/ 0 h 2"/>
                  <a:gd name="T44" fmla="*/ 3 w 6"/>
                  <a:gd name="T45" fmla="*/ 1 h 2"/>
                  <a:gd name="T46" fmla="*/ 3 w 6"/>
                  <a:gd name="T47" fmla="*/ 1 h 2"/>
                  <a:gd name="T48" fmla="*/ 3 w 6"/>
                  <a:gd name="T49" fmla="*/ 1 h 2"/>
                  <a:gd name="T50" fmla="*/ 3 w 6"/>
                  <a:gd name="T51" fmla="*/ 1 h 2"/>
                  <a:gd name="T52" fmla="*/ 3 w 6"/>
                  <a:gd name="T53" fmla="*/ 1 h 2"/>
                  <a:gd name="T54" fmla="*/ 3 w 6"/>
                  <a:gd name="T55" fmla="*/ 1 h 2"/>
                  <a:gd name="T56" fmla="*/ 3 w 6"/>
                  <a:gd name="T57" fmla="*/ 1 h 2"/>
                  <a:gd name="T58" fmla="*/ 3 w 6"/>
                  <a:gd name="T59" fmla="*/ 1 h 2"/>
                  <a:gd name="T60" fmla="*/ 3 w 6"/>
                  <a:gd name="T61" fmla="*/ 1 h 2"/>
                  <a:gd name="T62" fmla="*/ 3 w 6"/>
                  <a:gd name="T63" fmla="*/ 1 h 2"/>
                  <a:gd name="T64" fmla="*/ 4 w 6"/>
                  <a:gd name="T65" fmla="*/ 1 h 2"/>
                  <a:gd name="T66" fmla="*/ 4 w 6"/>
                  <a:gd name="T67" fmla="*/ 1 h 2"/>
                  <a:gd name="T68" fmla="*/ 4 w 6"/>
                  <a:gd name="T69" fmla="*/ 1 h 2"/>
                  <a:gd name="T70" fmla="*/ 4 w 6"/>
                  <a:gd name="T71" fmla="*/ 1 h 2"/>
                  <a:gd name="T72" fmla="*/ 4 w 6"/>
                  <a:gd name="T73" fmla="*/ 1 h 2"/>
                  <a:gd name="T74" fmla="*/ 4 w 6"/>
                  <a:gd name="T75" fmla="*/ 1 h 2"/>
                  <a:gd name="T76" fmla="*/ 5 w 6"/>
                  <a:gd name="T77" fmla="*/ 1 h 2"/>
                  <a:gd name="T78" fmla="*/ 5 w 6"/>
                  <a:gd name="T79" fmla="*/ 1 h 2"/>
                  <a:gd name="T80" fmla="*/ 5 w 6"/>
                  <a:gd name="T81" fmla="*/ 1 h 2"/>
                  <a:gd name="T82" fmla="*/ 5 w 6"/>
                  <a:gd name="T83" fmla="*/ 1 h 2"/>
                  <a:gd name="T84" fmla="*/ 5 w 6"/>
                  <a:gd name="T85" fmla="*/ 1 h 2"/>
                  <a:gd name="T86" fmla="*/ 5 w 6"/>
                  <a:gd name="T87" fmla="*/ 1 h 2"/>
                  <a:gd name="T88" fmla="*/ 5 w 6"/>
                  <a:gd name="T89" fmla="*/ 1 h 2"/>
                  <a:gd name="T90" fmla="*/ 5 w 6"/>
                  <a:gd name="T91" fmla="*/ 1 h 2"/>
                  <a:gd name="T92" fmla="*/ 5 w 6"/>
                  <a:gd name="T93" fmla="*/ 1 h 2"/>
                  <a:gd name="T94" fmla="*/ 6 w 6"/>
                  <a:gd name="T95" fmla="*/ 2 h 2"/>
                  <a:gd name="T96" fmla="*/ 6 w 6"/>
                  <a:gd name="T9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03" name="Freeform 216"/>
              <p:cNvSpPr>
                <a:spLocks/>
              </p:cNvSpPr>
              <p:nvPr/>
            </p:nvSpPr>
            <p:spPr bwMode="auto">
              <a:xfrm>
                <a:off x="2221" y="4075"/>
                <a:ext cx="6" cy="2"/>
              </a:xfrm>
              <a:custGeom>
                <a:avLst/>
                <a:gdLst>
                  <a:gd name="T0" fmla="*/ 0 w 6"/>
                  <a:gd name="T1" fmla="*/ 1 h 2"/>
                  <a:gd name="T2" fmla="*/ 0 w 6"/>
                  <a:gd name="T3" fmla="*/ 1 h 2"/>
                  <a:gd name="T4" fmla="*/ 0 w 6"/>
                  <a:gd name="T5" fmla="*/ 1 h 2"/>
                  <a:gd name="T6" fmla="*/ 0 w 6"/>
                  <a:gd name="T7" fmla="*/ 0 h 2"/>
                  <a:gd name="T8" fmla="*/ 0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1 w 6"/>
                  <a:gd name="T15" fmla="*/ 1 h 2"/>
                  <a:gd name="T16" fmla="*/ 1 w 6"/>
                  <a:gd name="T17" fmla="*/ 1 h 2"/>
                  <a:gd name="T18" fmla="*/ 1 w 6"/>
                  <a:gd name="T19" fmla="*/ 0 h 2"/>
                  <a:gd name="T20" fmla="*/ 1 w 6"/>
                  <a:gd name="T21" fmla="*/ 1 h 2"/>
                  <a:gd name="T22" fmla="*/ 1 w 6"/>
                  <a:gd name="T23" fmla="*/ 1 h 2"/>
                  <a:gd name="T24" fmla="*/ 1 w 6"/>
                  <a:gd name="T25" fmla="*/ 1 h 2"/>
                  <a:gd name="T26" fmla="*/ 1 w 6"/>
                  <a:gd name="T27" fmla="*/ 1 h 2"/>
                  <a:gd name="T28" fmla="*/ 1 w 6"/>
                  <a:gd name="T29" fmla="*/ 1 h 2"/>
                  <a:gd name="T30" fmla="*/ 1 w 6"/>
                  <a:gd name="T31" fmla="*/ 1 h 2"/>
                  <a:gd name="T32" fmla="*/ 2 w 6"/>
                  <a:gd name="T33" fmla="*/ 1 h 2"/>
                  <a:gd name="T34" fmla="*/ 2 w 6"/>
                  <a:gd name="T35" fmla="*/ 1 h 2"/>
                  <a:gd name="T36" fmla="*/ 2 w 6"/>
                  <a:gd name="T37" fmla="*/ 1 h 2"/>
                  <a:gd name="T38" fmla="*/ 2 w 6"/>
                  <a:gd name="T39" fmla="*/ 1 h 2"/>
                  <a:gd name="T40" fmla="*/ 2 w 6"/>
                  <a:gd name="T41" fmla="*/ 1 h 2"/>
                  <a:gd name="T42" fmla="*/ 2 w 6"/>
                  <a:gd name="T43" fmla="*/ 1 h 2"/>
                  <a:gd name="T44" fmla="*/ 3 w 6"/>
                  <a:gd name="T45" fmla="*/ 1 h 2"/>
                  <a:gd name="T46" fmla="*/ 3 w 6"/>
                  <a:gd name="T47" fmla="*/ 1 h 2"/>
                  <a:gd name="T48" fmla="*/ 3 w 6"/>
                  <a:gd name="T49" fmla="*/ 1 h 2"/>
                  <a:gd name="T50" fmla="*/ 3 w 6"/>
                  <a:gd name="T51" fmla="*/ 1 h 2"/>
                  <a:gd name="T52" fmla="*/ 3 w 6"/>
                  <a:gd name="T53" fmla="*/ 1 h 2"/>
                  <a:gd name="T54" fmla="*/ 3 w 6"/>
                  <a:gd name="T55" fmla="*/ 1 h 2"/>
                  <a:gd name="T56" fmla="*/ 4 w 6"/>
                  <a:gd name="T57" fmla="*/ 2 h 2"/>
                  <a:gd name="T58" fmla="*/ 4 w 6"/>
                  <a:gd name="T59" fmla="*/ 2 h 2"/>
                  <a:gd name="T60" fmla="*/ 4 w 6"/>
                  <a:gd name="T61" fmla="*/ 1 h 2"/>
                  <a:gd name="T62" fmla="*/ 4 w 6"/>
                  <a:gd name="T63" fmla="*/ 2 h 2"/>
                  <a:gd name="T64" fmla="*/ 4 w 6"/>
                  <a:gd name="T65" fmla="*/ 2 h 2"/>
                  <a:gd name="T66" fmla="*/ 4 w 6"/>
                  <a:gd name="T67" fmla="*/ 2 h 2"/>
                  <a:gd name="T68" fmla="*/ 4 w 6"/>
                  <a:gd name="T69" fmla="*/ 2 h 2"/>
                  <a:gd name="T70" fmla="*/ 4 w 6"/>
                  <a:gd name="T71" fmla="*/ 2 h 2"/>
                  <a:gd name="T72" fmla="*/ 4 w 6"/>
                  <a:gd name="T73" fmla="*/ 2 h 2"/>
                  <a:gd name="T74" fmla="*/ 4 w 6"/>
                  <a:gd name="T75" fmla="*/ 2 h 2"/>
                  <a:gd name="T76" fmla="*/ 4 w 6"/>
                  <a:gd name="T77" fmla="*/ 2 h 2"/>
                  <a:gd name="T78" fmla="*/ 5 w 6"/>
                  <a:gd name="T79" fmla="*/ 2 h 2"/>
                  <a:gd name="T80" fmla="*/ 5 w 6"/>
                  <a:gd name="T81" fmla="*/ 2 h 2"/>
                  <a:gd name="T82" fmla="*/ 5 w 6"/>
                  <a:gd name="T83" fmla="*/ 2 h 2"/>
                  <a:gd name="T84" fmla="*/ 5 w 6"/>
                  <a:gd name="T85" fmla="*/ 2 h 2"/>
                  <a:gd name="T86" fmla="*/ 5 w 6"/>
                  <a:gd name="T87" fmla="*/ 2 h 2"/>
                  <a:gd name="T88" fmla="*/ 5 w 6"/>
                  <a:gd name="T89" fmla="*/ 2 h 2"/>
                  <a:gd name="T90" fmla="*/ 5 w 6"/>
                  <a:gd name="T91" fmla="*/ 2 h 2"/>
                  <a:gd name="T92" fmla="*/ 5 w 6"/>
                  <a:gd name="T93" fmla="*/ 2 h 2"/>
                  <a:gd name="T94" fmla="*/ 6 w 6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32" name="Freeform 217"/>
              <p:cNvSpPr>
                <a:spLocks/>
              </p:cNvSpPr>
              <p:nvPr/>
            </p:nvSpPr>
            <p:spPr bwMode="auto">
              <a:xfrm>
                <a:off x="2227" y="407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0 w 5"/>
                  <a:gd name="T5" fmla="*/ 1 h 1"/>
                  <a:gd name="T6" fmla="*/ 0 w 5"/>
                  <a:gd name="T7" fmla="*/ 1 h 1"/>
                  <a:gd name="T8" fmla="*/ 0 w 5"/>
                  <a:gd name="T9" fmla="*/ 1 h 1"/>
                  <a:gd name="T10" fmla="*/ 0 w 5"/>
                  <a:gd name="T11" fmla="*/ 1 h 1"/>
                  <a:gd name="T12" fmla="*/ 0 w 5"/>
                  <a:gd name="T13" fmla="*/ 0 h 1"/>
                  <a:gd name="T14" fmla="*/ 0 w 5"/>
                  <a:gd name="T15" fmla="*/ 1 h 1"/>
                  <a:gd name="T16" fmla="*/ 0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1 h 1"/>
                  <a:gd name="T24" fmla="*/ 1 w 5"/>
                  <a:gd name="T25" fmla="*/ 1 h 1"/>
                  <a:gd name="T26" fmla="*/ 1 w 5"/>
                  <a:gd name="T27" fmla="*/ 1 h 1"/>
                  <a:gd name="T28" fmla="*/ 1 w 5"/>
                  <a:gd name="T29" fmla="*/ 1 h 1"/>
                  <a:gd name="T30" fmla="*/ 1 w 5"/>
                  <a:gd name="T31" fmla="*/ 1 h 1"/>
                  <a:gd name="T32" fmla="*/ 1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1 h 1"/>
                  <a:gd name="T46" fmla="*/ 2 w 5"/>
                  <a:gd name="T47" fmla="*/ 1 h 1"/>
                  <a:gd name="T48" fmla="*/ 2 w 5"/>
                  <a:gd name="T49" fmla="*/ 1 h 1"/>
                  <a:gd name="T50" fmla="*/ 2 w 5"/>
                  <a:gd name="T51" fmla="*/ 1 h 1"/>
                  <a:gd name="T52" fmla="*/ 2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1 h 1"/>
                  <a:gd name="T66" fmla="*/ 3 w 5"/>
                  <a:gd name="T67" fmla="*/ 1 h 1"/>
                  <a:gd name="T68" fmla="*/ 3 w 5"/>
                  <a:gd name="T69" fmla="*/ 1 h 1"/>
                  <a:gd name="T70" fmla="*/ 3 w 5"/>
                  <a:gd name="T71" fmla="*/ 1 h 1"/>
                  <a:gd name="T72" fmla="*/ 3 w 5"/>
                  <a:gd name="T73" fmla="*/ 1 h 1"/>
                  <a:gd name="T74" fmla="*/ 3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4 w 5"/>
                  <a:gd name="T85" fmla="*/ 1 h 1"/>
                  <a:gd name="T86" fmla="*/ 4 w 5"/>
                  <a:gd name="T87" fmla="*/ 1 h 1"/>
                  <a:gd name="T88" fmla="*/ 4 w 5"/>
                  <a:gd name="T89" fmla="*/ 1 h 1"/>
                  <a:gd name="T90" fmla="*/ 4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  <a:gd name="T96" fmla="*/ 5 w 5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33" name="Freeform 218"/>
              <p:cNvSpPr>
                <a:spLocks/>
              </p:cNvSpPr>
              <p:nvPr/>
            </p:nvSpPr>
            <p:spPr bwMode="auto">
              <a:xfrm>
                <a:off x="2232" y="4077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0 h 1"/>
                  <a:gd name="T10" fmla="*/ 0 w 5"/>
                  <a:gd name="T11" fmla="*/ 0 h 1"/>
                  <a:gd name="T12" fmla="*/ 0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1 h 1"/>
                  <a:gd name="T26" fmla="*/ 1 w 5"/>
                  <a:gd name="T27" fmla="*/ 1 h 1"/>
                  <a:gd name="T28" fmla="*/ 1 w 5"/>
                  <a:gd name="T29" fmla="*/ 1 h 1"/>
                  <a:gd name="T30" fmla="*/ 1 w 5"/>
                  <a:gd name="T31" fmla="*/ 1 h 1"/>
                  <a:gd name="T32" fmla="*/ 1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0 h 1"/>
                  <a:gd name="T46" fmla="*/ 2 w 5"/>
                  <a:gd name="T47" fmla="*/ 0 h 1"/>
                  <a:gd name="T48" fmla="*/ 2 w 5"/>
                  <a:gd name="T49" fmla="*/ 0 h 1"/>
                  <a:gd name="T50" fmla="*/ 2 w 5"/>
                  <a:gd name="T51" fmla="*/ 1 h 1"/>
                  <a:gd name="T52" fmla="*/ 2 w 5"/>
                  <a:gd name="T53" fmla="*/ 1 h 1"/>
                  <a:gd name="T54" fmla="*/ 2 w 5"/>
                  <a:gd name="T55" fmla="*/ 0 h 1"/>
                  <a:gd name="T56" fmla="*/ 3 w 5"/>
                  <a:gd name="T57" fmla="*/ 1 h 1"/>
                  <a:gd name="T58" fmla="*/ 3 w 5"/>
                  <a:gd name="T59" fmla="*/ 0 h 1"/>
                  <a:gd name="T60" fmla="*/ 3 w 5"/>
                  <a:gd name="T61" fmla="*/ 0 h 1"/>
                  <a:gd name="T62" fmla="*/ 4 w 5"/>
                  <a:gd name="T63" fmla="*/ 0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5 w 5"/>
                  <a:gd name="T79" fmla="*/ 1 h 1"/>
                  <a:gd name="T80" fmla="*/ 5 w 5"/>
                  <a:gd name="T81" fmla="*/ 0 h 1"/>
                  <a:gd name="T82" fmla="*/ 5 w 5"/>
                  <a:gd name="T83" fmla="*/ 1 h 1"/>
                  <a:gd name="T84" fmla="*/ 5 w 5"/>
                  <a:gd name="T85" fmla="*/ 1 h 1"/>
                  <a:gd name="T86" fmla="*/ 5 w 5"/>
                  <a:gd name="T87" fmla="*/ 1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34" name="Freeform 219"/>
              <p:cNvSpPr>
                <a:spLocks/>
              </p:cNvSpPr>
              <p:nvPr/>
            </p:nvSpPr>
            <p:spPr bwMode="auto">
              <a:xfrm>
                <a:off x="2237" y="4077"/>
                <a:ext cx="6" cy="2"/>
              </a:xfrm>
              <a:custGeom>
                <a:avLst/>
                <a:gdLst>
                  <a:gd name="T0" fmla="*/ 0 w 6"/>
                  <a:gd name="T1" fmla="*/ 1 h 2"/>
                  <a:gd name="T2" fmla="*/ 1 w 6"/>
                  <a:gd name="T3" fmla="*/ 1 h 2"/>
                  <a:gd name="T4" fmla="*/ 1 w 6"/>
                  <a:gd name="T5" fmla="*/ 0 h 2"/>
                  <a:gd name="T6" fmla="*/ 1 w 6"/>
                  <a:gd name="T7" fmla="*/ 0 h 2"/>
                  <a:gd name="T8" fmla="*/ 1 w 6"/>
                  <a:gd name="T9" fmla="*/ 1 h 2"/>
                  <a:gd name="T10" fmla="*/ 1 w 6"/>
                  <a:gd name="T11" fmla="*/ 1 h 2"/>
                  <a:gd name="T12" fmla="*/ 1 w 6"/>
                  <a:gd name="T13" fmla="*/ 1 h 2"/>
                  <a:gd name="T14" fmla="*/ 1 w 6"/>
                  <a:gd name="T15" fmla="*/ 0 h 2"/>
                  <a:gd name="T16" fmla="*/ 2 w 6"/>
                  <a:gd name="T17" fmla="*/ 1 h 2"/>
                  <a:gd name="T18" fmla="*/ 2 w 6"/>
                  <a:gd name="T19" fmla="*/ 1 h 2"/>
                  <a:gd name="T20" fmla="*/ 2 w 6"/>
                  <a:gd name="T21" fmla="*/ 1 h 2"/>
                  <a:gd name="T22" fmla="*/ 2 w 6"/>
                  <a:gd name="T23" fmla="*/ 1 h 2"/>
                  <a:gd name="T24" fmla="*/ 2 w 6"/>
                  <a:gd name="T25" fmla="*/ 1 h 2"/>
                  <a:gd name="T26" fmla="*/ 2 w 6"/>
                  <a:gd name="T27" fmla="*/ 1 h 2"/>
                  <a:gd name="T28" fmla="*/ 2 w 6"/>
                  <a:gd name="T29" fmla="*/ 1 h 2"/>
                  <a:gd name="T30" fmla="*/ 2 w 6"/>
                  <a:gd name="T31" fmla="*/ 1 h 2"/>
                  <a:gd name="T32" fmla="*/ 2 w 6"/>
                  <a:gd name="T33" fmla="*/ 0 h 2"/>
                  <a:gd name="T34" fmla="*/ 3 w 6"/>
                  <a:gd name="T35" fmla="*/ 0 h 2"/>
                  <a:gd name="T36" fmla="*/ 3 w 6"/>
                  <a:gd name="T37" fmla="*/ 0 h 2"/>
                  <a:gd name="T38" fmla="*/ 3 w 6"/>
                  <a:gd name="T39" fmla="*/ 1 h 2"/>
                  <a:gd name="T40" fmla="*/ 3 w 6"/>
                  <a:gd name="T41" fmla="*/ 1 h 2"/>
                  <a:gd name="T42" fmla="*/ 3 w 6"/>
                  <a:gd name="T43" fmla="*/ 0 h 2"/>
                  <a:gd name="T44" fmla="*/ 3 w 6"/>
                  <a:gd name="T45" fmla="*/ 0 h 2"/>
                  <a:gd name="T46" fmla="*/ 3 w 6"/>
                  <a:gd name="T47" fmla="*/ 0 h 2"/>
                  <a:gd name="T48" fmla="*/ 3 w 6"/>
                  <a:gd name="T49" fmla="*/ 1 h 2"/>
                  <a:gd name="T50" fmla="*/ 3 w 6"/>
                  <a:gd name="T51" fmla="*/ 1 h 2"/>
                  <a:gd name="T52" fmla="*/ 3 w 6"/>
                  <a:gd name="T53" fmla="*/ 1 h 2"/>
                  <a:gd name="T54" fmla="*/ 4 w 6"/>
                  <a:gd name="T55" fmla="*/ 1 h 2"/>
                  <a:gd name="T56" fmla="*/ 4 w 6"/>
                  <a:gd name="T57" fmla="*/ 1 h 2"/>
                  <a:gd name="T58" fmla="*/ 4 w 6"/>
                  <a:gd name="T59" fmla="*/ 1 h 2"/>
                  <a:gd name="T60" fmla="*/ 4 w 6"/>
                  <a:gd name="T61" fmla="*/ 1 h 2"/>
                  <a:gd name="T62" fmla="*/ 4 w 6"/>
                  <a:gd name="T63" fmla="*/ 1 h 2"/>
                  <a:gd name="T64" fmla="*/ 4 w 6"/>
                  <a:gd name="T65" fmla="*/ 1 h 2"/>
                  <a:gd name="T66" fmla="*/ 4 w 6"/>
                  <a:gd name="T67" fmla="*/ 1 h 2"/>
                  <a:gd name="T68" fmla="*/ 5 w 6"/>
                  <a:gd name="T69" fmla="*/ 1 h 2"/>
                  <a:gd name="T70" fmla="*/ 5 w 6"/>
                  <a:gd name="T71" fmla="*/ 1 h 2"/>
                  <a:gd name="T72" fmla="*/ 5 w 6"/>
                  <a:gd name="T73" fmla="*/ 1 h 2"/>
                  <a:gd name="T74" fmla="*/ 5 w 6"/>
                  <a:gd name="T75" fmla="*/ 1 h 2"/>
                  <a:gd name="T76" fmla="*/ 5 w 6"/>
                  <a:gd name="T77" fmla="*/ 2 h 2"/>
                  <a:gd name="T78" fmla="*/ 5 w 6"/>
                  <a:gd name="T79" fmla="*/ 1 h 2"/>
                  <a:gd name="T80" fmla="*/ 5 w 6"/>
                  <a:gd name="T81" fmla="*/ 1 h 2"/>
                  <a:gd name="T82" fmla="*/ 5 w 6"/>
                  <a:gd name="T83" fmla="*/ 1 h 2"/>
                  <a:gd name="T84" fmla="*/ 5 w 6"/>
                  <a:gd name="T85" fmla="*/ 1 h 2"/>
                  <a:gd name="T86" fmla="*/ 6 w 6"/>
                  <a:gd name="T87" fmla="*/ 1 h 2"/>
                  <a:gd name="T88" fmla="*/ 6 w 6"/>
                  <a:gd name="T89" fmla="*/ 1 h 2"/>
                  <a:gd name="T90" fmla="*/ 6 w 6"/>
                  <a:gd name="T91" fmla="*/ 1 h 2"/>
                  <a:gd name="T92" fmla="*/ 6 w 6"/>
                  <a:gd name="T93" fmla="*/ 1 h 2"/>
                  <a:gd name="T94" fmla="*/ 6 w 6"/>
                  <a:gd name="T95" fmla="*/ 1 h 2"/>
                  <a:gd name="T96" fmla="*/ 6 w 6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35" name="Freeform 220"/>
              <p:cNvSpPr>
                <a:spLocks/>
              </p:cNvSpPr>
              <p:nvPr/>
            </p:nvSpPr>
            <p:spPr bwMode="auto">
              <a:xfrm>
                <a:off x="2243" y="4078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1 h 1"/>
                  <a:gd name="T28" fmla="*/ 1 w 5"/>
                  <a:gd name="T29" fmla="*/ 1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0 h 1"/>
                  <a:gd name="T60" fmla="*/ 3 w 5"/>
                  <a:gd name="T61" fmla="*/ 1 h 1"/>
                  <a:gd name="T62" fmla="*/ 3 w 5"/>
                  <a:gd name="T63" fmla="*/ 1 h 1"/>
                  <a:gd name="T64" fmla="*/ 4 w 5"/>
                  <a:gd name="T65" fmla="*/ 1 h 1"/>
                  <a:gd name="T66" fmla="*/ 4 w 5"/>
                  <a:gd name="T67" fmla="*/ 1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0 h 1"/>
                  <a:gd name="T96" fmla="*/ 5 w 5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36" name="Freeform 221"/>
              <p:cNvSpPr>
                <a:spLocks/>
              </p:cNvSpPr>
              <p:nvPr/>
            </p:nvSpPr>
            <p:spPr bwMode="auto">
              <a:xfrm>
                <a:off x="2248" y="4078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2 w 5"/>
                  <a:gd name="T23" fmla="*/ 0 h 2"/>
                  <a:gd name="T24" fmla="*/ 2 w 5"/>
                  <a:gd name="T25" fmla="*/ 0 h 2"/>
                  <a:gd name="T26" fmla="*/ 2 w 5"/>
                  <a:gd name="T27" fmla="*/ 0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2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5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2 h 2"/>
                  <a:gd name="T94" fmla="*/ 5 w 5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37" name="Freeform 222"/>
              <p:cNvSpPr>
                <a:spLocks/>
              </p:cNvSpPr>
              <p:nvPr/>
            </p:nvSpPr>
            <p:spPr bwMode="auto">
              <a:xfrm>
                <a:off x="2253" y="4079"/>
                <a:ext cx="6" cy="1"/>
              </a:xfrm>
              <a:custGeom>
                <a:avLst/>
                <a:gdLst>
                  <a:gd name="T0" fmla="*/ 0 w 6"/>
                  <a:gd name="T1" fmla="*/ 1 h 1"/>
                  <a:gd name="T2" fmla="*/ 1 w 6"/>
                  <a:gd name="T3" fmla="*/ 1 h 1"/>
                  <a:gd name="T4" fmla="*/ 1 w 6"/>
                  <a:gd name="T5" fmla="*/ 1 h 1"/>
                  <a:gd name="T6" fmla="*/ 1 w 6"/>
                  <a:gd name="T7" fmla="*/ 1 h 1"/>
                  <a:gd name="T8" fmla="*/ 1 w 6"/>
                  <a:gd name="T9" fmla="*/ 1 h 1"/>
                  <a:gd name="T10" fmla="*/ 1 w 6"/>
                  <a:gd name="T11" fmla="*/ 1 h 1"/>
                  <a:gd name="T12" fmla="*/ 1 w 6"/>
                  <a:gd name="T13" fmla="*/ 1 h 1"/>
                  <a:gd name="T14" fmla="*/ 1 w 6"/>
                  <a:gd name="T15" fmla="*/ 1 h 1"/>
                  <a:gd name="T16" fmla="*/ 2 w 6"/>
                  <a:gd name="T17" fmla="*/ 1 h 1"/>
                  <a:gd name="T18" fmla="*/ 2 w 6"/>
                  <a:gd name="T19" fmla="*/ 0 h 1"/>
                  <a:gd name="T20" fmla="*/ 2 w 6"/>
                  <a:gd name="T21" fmla="*/ 0 h 1"/>
                  <a:gd name="T22" fmla="*/ 2 w 6"/>
                  <a:gd name="T23" fmla="*/ 0 h 1"/>
                  <a:gd name="T24" fmla="*/ 2 w 6"/>
                  <a:gd name="T25" fmla="*/ 0 h 1"/>
                  <a:gd name="T26" fmla="*/ 2 w 6"/>
                  <a:gd name="T27" fmla="*/ 0 h 1"/>
                  <a:gd name="T28" fmla="*/ 2 w 6"/>
                  <a:gd name="T29" fmla="*/ 0 h 1"/>
                  <a:gd name="T30" fmla="*/ 3 w 6"/>
                  <a:gd name="T31" fmla="*/ 0 h 1"/>
                  <a:gd name="T32" fmla="*/ 3 w 6"/>
                  <a:gd name="T33" fmla="*/ 0 h 1"/>
                  <a:gd name="T34" fmla="*/ 3 w 6"/>
                  <a:gd name="T35" fmla="*/ 0 h 1"/>
                  <a:gd name="T36" fmla="*/ 3 w 6"/>
                  <a:gd name="T37" fmla="*/ 1 h 1"/>
                  <a:gd name="T38" fmla="*/ 3 w 6"/>
                  <a:gd name="T39" fmla="*/ 0 h 1"/>
                  <a:gd name="T40" fmla="*/ 3 w 6"/>
                  <a:gd name="T41" fmla="*/ 1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0 h 1"/>
                  <a:gd name="T50" fmla="*/ 3 w 6"/>
                  <a:gd name="T51" fmla="*/ 0 h 1"/>
                  <a:gd name="T52" fmla="*/ 4 w 6"/>
                  <a:gd name="T53" fmla="*/ 1 h 1"/>
                  <a:gd name="T54" fmla="*/ 4 w 6"/>
                  <a:gd name="T55" fmla="*/ 1 h 1"/>
                  <a:gd name="T56" fmla="*/ 4 w 6"/>
                  <a:gd name="T57" fmla="*/ 1 h 1"/>
                  <a:gd name="T58" fmla="*/ 4 w 6"/>
                  <a:gd name="T59" fmla="*/ 1 h 1"/>
                  <a:gd name="T60" fmla="*/ 4 w 6"/>
                  <a:gd name="T61" fmla="*/ 0 h 1"/>
                  <a:gd name="T62" fmla="*/ 4 w 6"/>
                  <a:gd name="T63" fmla="*/ 1 h 1"/>
                  <a:gd name="T64" fmla="*/ 4 w 6"/>
                  <a:gd name="T65" fmla="*/ 1 h 1"/>
                  <a:gd name="T66" fmla="*/ 4 w 6"/>
                  <a:gd name="T67" fmla="*/ 1 h 1"/>
                  <a:gd name="T68" fmla="*/ 4 w 6"/>
                  <a:gd name="T69" fmla="*/ 1 h 1"/>
                  <a:gd name="T70" fmla="*/ 4 w 6"/>
                  <a:gd name="T71" fmla="*/ 1 h 1"/>
                  <a:gd name="T72" fmla="*/ 5 w 6"/>
                  <a:gd name="T73" fmla="*/ 1 h 1"/>
                  <a:gd name="T74" fmla="*/ 5 w 6"/>
                  <a:gd name="T75" fmla="*/ 1 h 1"/>
                  <a:gd name="T76" fmla="*/ 5 w 6"/>
                  <a:gd name="T77" fmla="*/ 1 h 1"/>
                  <a:gd name="T78" fmla="*/ 5 w 6"/>
                  <a:gd name="T79" fmla="*/ 1 h 1"/>
                  <a:gd name="T80" fmla="*/ 5 w 6"/>
                  <a:gd name="T81" fmla="*/ 1 h 1"/>
                  <a:gd name="T82" fmla="*/ 6 w 6"/>
                  <a:gd name="T83" fmla="*/ 0 h 1"/>
                  <a:gd name="T84" fmla="*/ 6 w 6"/>
                  <a:gd name="T85" fmla="*/ 0 h 1"/>
                  <a:gd name="T86" fmla="*/ 6 w 6"/>
                  <a:gd name="T87" fmla="*/ 1 h 1"/>
                  <a:gd name="T88" fmla="*/ 6 w 6"/>
                  <a:gd name="T89" fmla="*/ 1 h 1"/>
                  <a:gd name="T90" fmla="*/ 6 w 6"/>
                  <a:gd name="T91" fmla="*/ 1 h 1"/>
                  <a:gd name="T92" fmla="*/ 6 w 6"/>
                  <a:gd name="T93" fmla="*/ 1 h 1"/>
                  <a:gd name="T94" fmla="*/ 6 w 6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38" name="Freeform 223"/>
              <p:cNvSpPr>
                <a:spLocks/>
              </p:cNvSpPr>
              <p:nvPr/>
            </p:nvSpPr>
            <p:spPr bwMode="auto">
              <a:xfrm>
                <a:off x="2259" y="4079"/>
                <a:ext cx="6" cy="1"/>
              </a:xfrm>
              <a:custGeom>
                <a:avLst/>
                <a:gdLst>
                  <a:gd name="T0" fmla="*/ 1 w 6"/>
                  <a:gd name="T1" fmla="*/ 1 h 1"/>
                  <a:gd name="T2" fmla="*/ 1 w 6"/>
                  <a:gd name="T3" fmla="*/ 1 h 1"/>
                  <a:gd name="T4" fmla="*/ 1 w 6"/>
                  <a:gd name="T5" fmla="*/ 1 h 1"/>
                  <a:gd name="T6" fmla="*/ 1 w 6"/>
                  <a:gd name="T7" fmla="*/ 1 h 1"/>
                  <a:gd name="T8" fmla="*/ 1 w 6"/>
                  <a:gd name="T9" fmla="*/ 1 h 1"/>
                  <a:gd name="T10" fmla="*/ 1 w 6"/>
                  <a:gd name="T11" fmla="*/ 1 h 1"/>
                  <a:gd name="T12" fmla="*/ 1 w 6"/>
                  <a:gd name="T13" fmla="*/ 1 h 1"/>
                  <a:gd name="T14" fmla="*/ 1 w 6"/>
                  <a:gd name="T15" fmla="*/ 1 h 1"/>
                  <a:gd name="T16" fmla="*/ 1 w 6"/>
                  <a:gd name="T17" fmla="*/ 1 h 1"/>
                  <a:gd name="T18" fmla="*/ 1 w 6"/>
                  <a:gd name="T19" fmla="*/ 0 h 1"/>
                  <a:gd name="T20" fmla="*/ 2 w 6"/>
                  <a:gd name="T21" fmla="*/ 1 h 1"/>
                  <a:gd name="T22" fmla="*/ 2 w 6"/>
                  <a:gd name="T23" fmla="*/ 1 h 1"/>
                  <a:gd name="T24" fmla="*/ 2 w 6"/>
                  <a:gd name="T25" fmla="*/ 1 h 1"/>
                  <a:gd name="T26" fmla="*/ 2 w 6"/>
                  <a:gd name="T27" fmla="*/ 1 h 1"/>
                  <a:gd name="T28" fmla="*/ 2 w 6"/>
                  <a:gd name="T29" fmla="*/ 1 h 1"/>
                  <a:gd name="T30" fmla="*/ 2 w 6"/>
                  <a:gd name="T31" fmla="*/ 1 h 1"/>
                  <a:gd name="T32" fmla="*/ 2 w 6"/>
                  <a:gd name="T33" fmla="*/ 1 h 1"/>
                  <a:gd name="T34" fmla="*/ 2 w 6"/>
                  <a:gd name="T35" fmla="*/ 1 h 1"/>
                  <a:gd name="T36" fmla="*/ 2 w 6"/>
                  <a:gd name="T37" fmla="*/ 1 h 1"/>
                  <a:gd name="T38" fmla="*/ 3 w 6"/>
                  <a:gd name="T39" fmla="*/ 1 h 1"/>
                  <a:gd name="T40" fmla="*/ 3 w 6"/>
                  <a:gd name="T41" fmla="*/ 1 h 1"/>
                  <a:gd name="T42" fmla="*/ 3 w 6"/>
                  <a:gd name="T43" fmla="*/ 1 h 1"/>
                  <a:gd name="T44" fmla="*/ 3 w 6"/>
                  <a:gd name="T45" fmla="*/ 1 h 1"/>
                  <a:gd name="T46" fmla="*/ 3 w 6"/>
                  <a:gd name="T47" fmla="*/ 1 h 1"/>
                  <a:gd name="T48" fmla="*/ 3 w 6"/>
                  <a:gd name="T49" fmla="*/ 1 h 1"/>
                  <a:gd name="T50" fmla="*/ 3 w 6"/>
                  <a:gd name="T51" fmla="*/ 1 h 1"/>
                  <a:gd name="T52" fmla="*/ 3 w 6"/>
                  <a:gd name="T53" fmla="*/ 1 h 1"/>
                  <a:gd name="T54" fmla="*/ 4 w 6"/>
                  <a:gd name="T55" fmla="*/ 1 h 1"/>
                  <a:gd name="T56" fmla="*/ 4 w 6"/>
                  <a:gd name="T57" fmla="*/ 1 h 1"/>
                  <a:gd name="T58" fmla="*/ 4 w 6"/>
                  <a:gd name="T59" fmla="*/ 1 h 1"/>
                  <a:gd name="T60" fmla="*/ 4 w 6"/>
                  <a:gd name="T61" fmla="*/ 0 h 1"/>
                  <a:gd name="T62" fmla="*/ 4 w 6"/>
                  <a:gd name="T63" fmla="*/ 0 h 1"/>
                  <a:gd name="T64" fmla="*/ 4 w 6"/>
                  <a:gd name="T65" fmla="*/ 1 h 1"/>
                  <a:gd name="T66" fmla="*/ 4 w 6"/>
                  <a:gd name="T67" fmla="*/ 1 h 1"/>
                  <a:gd name="T68" fmla="*/ 4 w 6"/>
                  <a:gd name="T69" fmla="*/ 1 h 1"/>
                  <a:gd name="T70" fmla="*/ 4 w 6"/>
                  <a:gd name="T71" fmla="*/ 1 h 1"/>
                  <a:gd name="T72" fmla="*/ 4 w 6"/>
                  <a:gd name="T73" fmla="*/ 1 h 1"/>
                  <a:gd name="T74" fmla="*/ 5 w 6"/>
                  <a:gd name="T75" fmla="*/ 1 h 1"/>
                  <a:gd name="T76" fmla="*/ 5 w 6"/>
                  <a:gd name="T77" fmla="*/ 1 h 1"/>
                  <a:gd name="T78" fmla="*/ 5 w 6"/>
                  <a:gd name="T79" fmla="*/ 1 h 1"/>
                  <a:gd name="T80" fmla="*/ 5 w 6"/>
                  <a:gd name="T81" fmla="*/ 1 h 1"/>
                  <a:gd name="T82" fmla="*/ 5 w 6"/>
                  <a:gd name="T83" fmla="*/ 1 h 1"/>
                  <a:gd name="T84" fmla="*/ 5 w 6"/>
                  <a:gd name="T85" fmla="*/ 1 h 1"/>
                  <a:gd name="T86" fmla="*/ 5 w 6"/>
                  <a:gd name="T87" fmla="*/ 1 h 1"/>
                  <a:gd name="T88" fmla="*/ 5 w 6"/>
                  <a:gd name="T89" fmla="*/ 1 h 1"/>
                  <a:gd name="T90" fmla="*/ 6 w 6"/>
                  <a:gd name="T91" fmla="*/ 0 h 1"/>
                  <a:gd name="T92" fmla="*/ 6 w 6"/>
                  <a:gd name="T93" fmla="*/ 0 h 1"/>
                  <a:gd name="T94" fmla="*/ 6 w 6"/>
                  <a:gd name="T95" fmla="*/ 1 h 1"/>
                  <a:gd name="T96" fmla="*/ 6 w 6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39" name="Freeform 224"/>
              <p:cNvSpPr>
                <a:spLocks/>
              </p:cNvSpPr>
              <p:nvPr/>
            </p:nvSpPr>
            <p:spPr bwMode="auto">
              <a:xfrm>
                <a:off x="2265" y="4079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1 w 5"/>
                  <a:gd name="T9" fmla="*/ 1 h 1"/>
                  <a:gd name="T10" fmla="*/ 1 w 5"/>
                  <a:gd name="T11" fmla="*/ 1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1 h 1"/>
                  <a:gd name="T24" fmla="*/ 1 w 5"/>
                  <a:gd name="T25" fmla="*/ 1 h 1"/>
                  <a:gd name="T26" fmla="*/ 1 w 5"/>
                  <a:gd name="T27" fmla="*/ 1 h 1"/>
                  <a:gd name="T28" fmla="*/ 2 w 5"/>
                  <a:gd name="T29" fmla="*/ 1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3 w 5"/>
                  <a:gd name="T45" fmla="*/ 1 h 1"/>
                  <a:gd name="T46" fmla="*/ 3 w 5"/>
                  <a:gd name="T47" fmla="*/ 1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4 w 5"/>
                  <a:gd name="T63" fmla="*/ 1 h 1"/>
                  <a:gd name="T64" fmla="*/ 4 w 5"/>
                  <a:gd name="T65" fmla="*/ 0 h 1"/>
                  <a:gd name="T66" fmla="*/ 4 w 5"/>
                  <a:gd name="T67" fmla="*/ 1 h 1"/>
                  <a:gd name="T68" fmla="*/ 4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1 h 1"/>
                  <a:gd name="T82" fmla="*/ 5 w 5"/>
                  <a:gd name="T83" fmla="*/ 1 h 1"/>
                  <a:gd name="T84" fmla="*/ 5 w 5"/>
                  <a:gd name="T85" fmla="*/ 1 h 1"/>
                  <a:gd name="T86" fmla="*/ 5 w 5"/>
                  <a:gd name="T87" fmla="*/ 0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40" name="Freeform 225"/>
              <p:cNvSpPr>
                <a:spLocks/>
              </p:cNvSpPr>
              <p:nvPr/>
            </p:nvSpPr>
            <p:spPr bwMode="auto">
              <a:xfrm>
                <a:off x="2270" y="4079"/>
                <a:ext cx="6" cy="1"/>
              </a:xfrm>
              <a:custGeom>
                <a:avLst/>
                <a:gdLst>
                  <a:gd name="T0" fmla="*/ 0 w 6"/>
                  <a:gd name="T1" fmla="*/ 1 h 1"/>
                  <a:gd name="T2" fmla="*/ 0 w 6"/>
                  <a:gd name="T3" fmla="*/ 1 h 1"/>
                  <a:gd name="T4" fmla="*/ 1 w 6"/>
                  <a:gd name="T5" fmla="*/ 1 h 1"/>
                  <a:gd name="T6" fmla="*/ 1 w 6"/>
                  <a:gd name="T7" fmla="*/ 1 h 1"/>
                  <a:gd name="T8" fmla="*/ 1 w 6"/>
                  <a:gd name="T9" fmla="*/ 1 h 1"/>
                  <a:gd name="T10" fmla="*/ 1 w 6"/>
                  <a:gd name="T11" fmla="*/ 1 h 1"/>
                  <a:gd name="T12" fmla="*/ 1 w 6"/>
                  <a:gd name="T13" fmla="*/ 1 h 1"/>
                  <a:gd name="T14" fmla="*/ 1 w 6"/>
                  <a:gd name="T15" fmla="*/ 1 h 1"/>
                  <a:gd name="T16" fmla="*/ 1 w 6"/>
                  <a:gd name="T17" fmla="*/ 1 h 1"/>
                  <a:gd name="T18" fmla="*/ 1 w 6"/>
                  <a:gd name="T19" fmla="*/ 1 h 1"/>
                  <a:gd name="T20" fmla="*/ 2 w 6"/>
                  <a:gd name="T21" fmla="*/ 0 h 1"/>
                  <a:gd name="T22" fmla="*/ 2 w 6"/>
                  <a:gd name="T23" fmla="*/ 0 h 1"/>
                  <a:gd name="T24" fmla="*/ 2 w 6"/>
                  <a:gd name="T25" fmla="*/ 1 h 1"/>
                  <a:gd name="T26" fmla="*/ 2 w 6"/>
                  <a:gd name="T27" fmla="*/ 0 h 1"/>
                  <a:gd name="T28" fmla="*/ 2 w 6"/>
                  <a:gd name="T29" fmla="*/ 1 h 1"/>
                  <a:gd name="T30" fmla="*/ 2 w 6"/>
                  <a:gd name="T31" fmla="*/ 1 h 1"/>
                  <a:gd name="T32" fmla="*/ 2 w 6"/>
                  <a:gd name="T33" fmla="*/ 1 h 1"/>
                  <a:gd name="T34" fmla="*/ 2 w 6"/>
                  <a:gd name="T35" fmla="*/ 1 h 1"/>
                  <a:gd name="T36" fmla="*/ 3 w 6"/>
                  <a:gd name="T37" fmla="*/ 1 h 1"/>
                  <a:gd name="T38" fmla="*/ 3 w 6"/>
                  <a:gd name="T39" fmla="*/ 0 h 1"/>
                  <a:gd name="T40" fmla="*/ 3 w 6"/>
                  <a:gd name="T41" fmla="*/ 1 h 1"/>
                  <a:gd name="T42" fmla="*/ 3 w 6"/>
                  <a:gd name="T43" fmla="*/ 1 h 1"/>
                  <a:gd name="T44" fmla="*/ 3 w 6"/>
                  <a:gd name="T45" fmla="*/ 1 h 1"/>
                  <a:gd name="T46" fmla="*/ 3 w 6"/>
                  <a:gd name="T47" fmla="*/ 0 h 1"/>
                  <a:gd name="T48" fmla="*/ 3 w 6"/>
                  <a:gd name="T49" fmla="*/ 0 h 1"/>
                  <a:gd name="T50" fmla="*/ 4 w 6"/>
                  <a:gd name="T51" fmla="*/ 0 h 1"/>
                  <a:gd name="T52" fmla="*/ 4 w 6"/>
                  <a:gd name="T53" fmla="*/ 0 h 1"/>
                  <a:gd name="T54" fmla="*/ 4 w 6"/>
                  <a:gd name="T55" fmla="*/ 1 h 1"/>
                  <a:gd name="T56" fmla="*/ 4 w 6"/>
                  <a:gd name="T57" fmla="*/ 1 h 1"/>
                  <a:gd name="T58" fmla="*/ 4 w 6"/>
                  <a:gd name="T59" fmla="*/ 1 h 1"/>
                  <a:gd name="T60" fmla="*/ 4 w 6"/>
                  <a:gd name="T61" fmla="*/ 1 h 1"/>
                  <a:gd name="T62" fmla="*/ 4 w 6"/>
                  <a:gd name="T63" fmla="*/ 1 h 1"/>
                  <a:gd name="T64" fmla="*/ 4 w 6"/>
                  <a:gd name="T65" fmla="*/ 1 h 1"/>
                  <a:gd name="T66" fmla="*/ 4 w 6"/>
                  <a:gd name="T67" fmla="*/ 1 h 1"/>
                  <a:gd name="T68" fmla="*/ 4 w 6"/>
                  <a:gd name="T69" fmla="*/ 1 h 1"/>
                  <a:gd name="T70" fmla="*/ 5 w 6"/>
                  <a:gd name="T71" fmla="*/ 1 h 1"/>
                  <a:gd name="T72" fmla="*/ 5 w 6"/>
                  <a:gd name="T73" fmla="*/ 1 h 1"/>
                  <a:gd name="T74" fmla="*/ 5 w 6"/>
                  <a:gd name="T75" fmla="*/ 1 h 1"/>
                  <a:gd name="T76" fmla="*/ 5 w 6"/>
                  <a:gd name="T77" fmla="*/ 1 h 1"/>
                  <a:gd name="T78" fmla="*/ 5 w 6"/>
                  <a:gd name="T79" fmla="*/ 1 h 1"/>
                  <a:gd name="T80" fmla="*/ 5 w 6"/>
                  <a:gd name="T81" fmla="*/ 1 h 1"/>
                  <a:gd name="T82" fmla="*/ 5 w 6"/>
                  <a:gd name="T83" fmla="*/ 1 h 1"/>
                  <a:gd name="T84" fmla="*/ 5 w 6"/>
                  <a:gd name="T85" fmla="*/ 1 h 1"/>
                  <a:gd name="T86" fmla="*/ 6 w 6"/>
                  <a:gd name="T87" fmla="*/ 1 h 1"/>
                  <a:gd name="T88" fmla="*/ 6 w 6"/>
                  <a:gd name="T89" fmla="*/ 1 h 1"/>
                  <a:gd name="T90" fmla="*/ 6 w 6"/>
                  <a:gd name="T91" fmla="*/ 1 h 1"/>
                  <a:gd name="T92" fmla="*/ 6 w 6"/>
                  <a:gd name="T93" fmla="*/ 1 h 1"/>
                  <a:gd name="T94" fmla="*/ 6 w 6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41" name="Freeform 226"/>
              <p:cNvSpPr>
                <a:spLocks/>
              </p:cNvSpPr>
              <p:nvPr/>
            </p:nvSpPr>
            <p:spPr bwMode="auto">
              <a:xfrm>
                <a:off x="2276" y="4079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0 w 5"/>
                  <a:gd name="T5" fmla="*/ 1 h 1"/>
                  <a:gd name="T6" fmla="*/ 0 w 5"/>
                  <a:gd name="T7" fmla="*/ 1 h 1"/>
                  <a:gd name="T8" fmla="*/ 0 w 5"/>
                  <a:gd name="T9" fmla="*/ 1 h 1"/>
                  <a:gd name="T10" fmla="*/ 1 w 5"/>
                  <a:gd name="T11" fmla="*/ 1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1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0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4 w 5"/>
                  <a:gd name="T57" fmla="*/ 1 h 1"/>
                  <a:gd name="T58" fmla="*/ 4 w 5"/>
                  <a:gd name="T59" fmla="*/ 1 h 1"/>
                  <a:gd name="T60" fmla="*/ 4 w 5"/>
                  <a:gd name="T61" fmla="*/ 1 h 1"/>
                  <a:gd name="T62" fmla="*/ 4 w 5"/>
                  <a:gd name="T63" fmla="*/ 1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5 w 5"/>
                  <a:gd name="T75" fmla="*/ 0 h 1"/>
                  <a:gd name="T76" fmla="*/ 5 w 5"/>
                  <a:gd name="T77" fmla="*/ 0 h 1"/>
                  <a:gd name="T78" fmla="*/ 5 w 5"/>
                  <a:gd name="T79" fmla="*/ 0 h 1"/>
                  <a:gd name="T80" fmla="*/ 5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42" name="Freeform 227"/>
              <p:cNvSpPr>
                <a:spLocks/>
              </p:cNvSpPr>
              <p:nvPr/>
            </p:nvSpPr>
            <p:spPr bwMode="auto">
              <a:xfrm>
                <a:off x="2281" y="4079"/>
                <a:ext cx="6" cy="1"/>
              </a:xfrm>
              <a:custGeom>
                <a:avLst/>
                <a:gdLst>
                  <a:gd name="T0" fmla="*/ 1 w 6"/>
                  <a:gd name="T1" fmla="*/ 1 h 1"/>
                  <a:gd name="T2" fmla="*/ 1 w 6"/>
                  <a:gd name="T3" fmla="*/ 1 h 1"/>
                  <a:gd name="T4" fmla="*/ 1 w 6"/>
                  <a:gd name="T5" fmla="*/ 1 h 1"/>
                  <a:gd name="T6" fmla="*/ 1 w 6"/>
                  <a:gd name="T7" fmla="*/ 1 h 1"/>
                  <a:gd name="T8" fmla="*/ 1 w 6"/>
                  <a:gd name="T9" fmla="*/ 1 h 1"/>
                  <a:gd name="T10" fmla="*/ 1 w 6"/>
                  <a:gd name="T11" fmla="*/ 0 h 1"/>
                  <a:gd name="T12" fmla="*/ 1 w 6"/>
                  <a:gd name="T13" fmla="*/ 0 h 1"/>
                  <a:gd name="T14" fmla="*/ 2 w 6"/>
                  <a:gd name="T15" fmla="*/ 0 h 1"/>
                  <a:gd name="T16" fmla="*/ 2 w 6"/>
                  <a:gd name="T17" fmla="*/ 0 h 1"/>
                  <a:gd name="T18" fmla="*/ 2 w 6"/>
                  <a:gd name="T19" fmla="*/ 0 h 1"/>
                  <a:gd name="T20" fmla="*/ 2 w 6"/>
                  <a:gd name="T21" fmla="*/ 1 h 1"/>
                  <a:gd name="T22" fmla="*/ 2 w 6"/>
                  <a:gd name="T23" fmla="*/ 1 h 1"/>
                  <a:gd name="T24" fmla="*/ 2 w 6"/>
                  <a:gd name="T25" fmla="*/ 1 h 1"/>
                  <a:gd name="T26" fmla="*/ 2 w 6"/>
                  <a:gd name="T27" fmla="*/ 1 h 1"/>
                  <a:gd name="T28" fmla="*/ 2 w 6"/>
                  <a:gd name="T29" fmla="*/ 1 h 1"/>
                  <a:gd name="T30" fmla="*/ 2 w 6"/>
                  <a:gd name="T31" fmla="*/ 1 h 1"/>
                  <a:gd name="T32" fmla="*/ 3 w 6"/>
                  <a:gd name="T33" fmla="*/ 1 h 1"/>
                  <a:gd name="T34" fmla="*/ 3 w 6"/>
                  <a:gd name="T35" fmla="*/ 1 h 1"/>
                  <a:gd name="T36" fmla="*/ 3 w 6"/>
                  <a:gd name="T37" fmla="*/ 1 h 1"/>
                  <a:gd name="T38" fmla="*/ 3 w 6"/>
                  <a:gd name="T39" fmla="*/ 1 h 1"/>
                  <a:gd name="T40" fmla="*/ 3 w 6"/>
                  <a:gd name="T41" fmla="*/ 1 h 1"/>
                  <a:gd name="T42" fmla="*/ 3 w 6"/>
                  <a:gd name="T43" fmla="*/ 1 h 1"/>
                  <a:gd name="T44" fmla="*/ 3 w 6"/>
                  <a:gd name="T45" fmla="*/ 1 h 1"/>
                  <a:gd name="T46" fmla="*/ 3 w 6"/>
                  <a:gd name="T47" fmla="*/ 1 h 1"/>
                  <a:gd name="T48" fmla="*/ 3 w 6"/>
                  <a:gd name="T49" fmla="*/ 1 h 1"/>
                  <a:gd name="T50" fmla="*/ 3 w 6"/>
                  <a:gd name="T51" fmla="*/ 1 h 1"/>
                  <a:gd name="T52" fmla="*/ 4 w 6"/>
                  <a:gd name="T53" fmla="*/ 1 h 1"/>
                  <a:gd name="T54" fmla="*/ 4 w 6"/>
                  <a:gd name="T55" fmla="*/ 1 h 1"/>
                  <a:gd name="T56" fmla="*/ 4 w 6"/>
                  <a:gd name="T57" fmla="*/ 1 h 1"/>
                  <a:gd name="T58" fmla="*/ 4 w 6"/>
                  <a:gd name="T59" fmla="*/ 1 h 1"/>
                  <a:gd name="T60" fmla="*/ 5 w 6"/>
                  <a:gd name="T61" fmla="*/ 1 h 1"/>
                  <a:gd name="T62" fmla="*/ 5 w 6"/>
                  <a:gd name="T63" fmla="*/ 1 h 1"/>
                  <a:gd name="T64" fmla="*/ 5 w 6"/>
                  <a:gd name="T65" fmla="*/ 1 h 1"/>
                  <a:gd name="T66" fmla="*/ 5 w 6"/>
                  <a:gd name="T67" fmla="*/ 1 h 1"/>
                  <a:gd name="T68" fmla="*/ 5 w 6"/>
                  <a:gd name="T69" fmla="*/ 1 h 1"/>
                  <a:gd name="T70" fmla="*/ 5 w 6"/>
                  <a:gd name="T71" fmla="*/ 1 h 1"/>
                  <a:gd name="T72" fmla="*/ 5 w 6"/>
                  <a:gd name="T73" fmla="*/ 1 h 1"/>
                  <a:gd name="T74" fmla="*/ 5 w 6"/>
                  <a:gd name="T75" fmla="*/ 1 h 1"/>
                  <a:gd name="T76" fmla="*/ 5 w 6"/>
                  <a:gd name="T77" fmla="*/ 1 h 1"/>
                  <a:gd name="T78" fmla="*/ 5 w 6"/>
                  <a:gd name="T79" fmla="*/ 1 h 1"/>
                  <a:gd name="T80" fmla="*/ 5 w 6"/>
                  <a:gd name="T81" fmla="*/ 1 h 1"/>
                  <a:gd name="T82" fmla="*/ 5 w 6"/>
                  <a:gd name="T83" fmla="*/ 1 h 1"/>
                  <a:gd name="T84" fmla="*/ 6 w 6"/>
                  <a:gd name="T85" fmla="*/ 0 h 1"/>
                  <a:gd name="T86" fmla="*/ 6 w 6"/>
                  <a:gd name="T87" fmla="*/ 0 h 1"/>
                  <a:gd name="T88" fmla="*/ 6 w 6"/>
                  <a:gd name="T89" fmla="*/ 0 h 1"/>
                  <a:gd name="T90" fmla="*/ 6 w 6"/>
                  <a:gd name="T91" fmla="*/ 0 h 1"/>
                  <a:gd name="T92" fmla="*/ 6 w 6"/>
                  <a:gd name="T93" fmla="*/ 1 h 1"/>
                  <a:gd name="T94" fmla="*/ 6 w 6"/>
                  <a:gd name="T95" fmla="*/ 1 h 1"/>
                  <a:gd name="T96" fmla="*/ 6 w 6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43" name="Freeform 228"/>
              <p:cNvSpPr>
                <a:spLocks/>
              </p:cNvSpPr>
              <p:nvPr/>
            </p:nvSpPr>
            <p:spPr bwMode="auto">
              <a:xfrm>
                <a:off x="2287" y="4079"/>
                <a:ext cx="6" cy="1"/>
              </a:xfrm>
              <a:custGeom>
                <a:avLst/>
                <a:gdLst>
                  <a:gd name="T0" fmla="*/ 0 w 6"/>
                  <a:gd name="T1" fmla="*/ 1 h 1"/>
                  <a:gd name="T2" fmla="*/ 0 w 6"/>
                  <a:gd name="T3" fmla="*/ 1 h 1"/>
                  <a:gd name="T4" fmla="*/ 0 w 6"/>
                  <a:gd name="T5" fmla="*/ 1 h 1"/>
                  <a:gd name="T6" fmla="*/ 1 w 6"/>
                  <a:gd name="T7" fmla="*/ 1 h 1"/>
                  <a:gd name="T8" fmla="*/ 1 w 6"/>
                  <a:gd name="T9" fmla="*/ 1 h 1"/>
                  <a:gd name="T10" fmla="*/ 1 w 6"/>
                  <a:gd name="T11" fmla="*/ 1 h 1"/>
                  <a:gd name="T12" fmla="*/ 1 w 6"/>
                  <a:gd name="T13" fmla="*/ 1 h 1"/>
                  <a:gd name="T14" fmla="*/ 1 w 6"/>
                  <a:gd name="T15" fmla="*/ 1 h 1"/>
                  <a:gd name="T16" fmla="*/ 1 w 6"/>
                  <a:gd name="T17" fmla="*/ 1 h 1"/>
                  <a:gd name="T18" fmla="*/ 1 w 6"/>
                  <a:gd name="T19" fmla="*/ 1 h 1"/>
                  <a:gd name="T20" fmla="*/ 1 w 6"/>
                  <a:gd name="T21" fmla="*/ 1 h 1"/>
                  <a:gd name="T22" fmla="*/ 1 w 6"/>
                  <a:gd name="T23" fmla="*/ 1 h 1"/>
                  <a:gd name="T24" fmla="*/ 1 w 6"/>
                  <a:gd name="T25" fmla="*/ 1 h 1"/>
                  <a:gd name="T26" fmla="*/ 2 w 6"/>
                  <a:gd name="T27" fmla="*/ 1 h 1"/>
                  <a:gd name="T28" fmla="*/ 2 w 6"/>
                  <a:gd name="T29" fmla="*/ 1 h 1"/>
                  <a:gd name="T30" fmla="*/ 2 w 6"/>
                  <a:gd name="T31" fmla="*/ 1 h 1"/>
                  <a:gd name="T32" fmla="*/ 2 w 6"/>
                  <a:gd name="T33" fmla="*/ 1 h 1"/>
                  <a:gd name="T34" fmla="*/ 2 w 6"/>
                  <a:gd name="T35" fmla="*/ 1 h 1"/>
                  <a:gd name="T36" fmla="*/ 2 w 6"/>
                  <a:gd name="T37" fmla="*/ 1 h 1"/>
                  <a:gd name="T38" fmla="*/ 2 w 6"/>
                  <a:gd name="T39" fmla="*/ 1 h 1"/>
                  <a:gd name="T40" fmla="*/ 2 w 6"/>
                  <a:gd name="T41" fmla="*/ 1 h 1"/>
                  <a:gd name="T42" fmla="*/ 3 w 6"/>
                  <a:gd name="T43" fmla="*/ 1 h 1"/>
                  <a:gd name="T44" fmla="*/ 3 w 6"/>
                  <a:gd name="T45" fmla="*/ 1 h 1"/>
                  <a:gd name="T46" fmla="*/ 3 w 6"/>
                  <a:gd name="T47" fmla="*/ 1 h 1"/>
                  <a:gd name="T48" fmla="*/ 3 w 6"/>
                  <a:gd name="T49" fmla="*/ 1 h 1"/>
                  <a:gd name="T50" fmla="*/ 3 w 6"/>
                  <a:gd name="T51" fmla="*/ 1 h 1"/>
                  <a:gd name="T52" fmla="*/ 3 w 6"/>
                  <a:gd name="T53" fmla="*/ 1 h 1"/>
                  <a:gd name="T54" fmla="*/ 3 w 6"/>
                  <a:gd name="T55" fmla="*/ 1 h 1"/>
                  <a:gd name="T56" fmla="*/ 3 w 6"/>
                  <a:gd name="T57" fmla="*/ 1 h 1"/>
                  <a:gd name="T58" fmla="*/ 4 w 6"/>
                  <a:gd name="T59" fmla="*/ 1 h 1"/>
                  <a:gd name="T60" fmla="*/ 4 w 6"/>
                  <a:gd name="T61" fmla="*/ 1 h 1"/>
                  <a:gd name="T62" fmla="*/ 4 w 6"/>
                  <a:gd name="T63" fmla="*/ 1 h 1"/>
                  <a:gd name="T64" fmla="*/ 4 w 6"/>
                  <a:gd name="T65" fmla="*/ 1 h 1"/>
                  <a:gd name="T66" fmla="*/ 4 w 6"/>
                  <a:gd name="T67" fmla="*/ 1 h 1"/>
                  <a:gd name="T68" fmla="*/ 4 w 6"/>
                  <a:gd name="T69" fmla="*/ 1 h 1"/>
                  <a:gd name="T70" fmla="*/ 4 w 6"/>
                  <a:gd name="T71" fmla="*/ 1 h 1"/>
                  <a:gd name="T72" fmla="*/ 4 w 6"/>
                  <a:gd name="T73" fmla="*/ 1 h 1"/>
                  <a:gd name="T74" fmla="*/ 4 w 6"/>
                  <a:gd name="T75" fmla="*/ 1 h 1"/>
                  <a:gd name="T76" fmla="*/ 4 w 6"/>
                  <a:gd name="T77" fmla="*/ 1 h 1"/>
                  <a:gd name="T78" fmla="*/ 5 w 6"/>
                  <a:gd name="T79" fmla="*/ 1 h 1"/>
                  <a:gd name="T80" fmla="*/ 5 w 6"/>
                  <a:gd name="T81" fmla="*/ 1 h 1"/>
                  <a:gd name="T82" fmla="*/ 5 w 6"/>
                  <a:gd name="T83" fmla="*/ 1 h 1"/>
                  <a:gd name="T84" fmla="*/ 5 w 6"/>
                  <a:gd name="T85" fmla="*/ 1 h 1"/>
                  <a:gd name="T86" fmla="*/ 5 w 6"/>
                  <a:gd name="T87" fmla="*/ 0 h 1"/>
                  <a:gd name="T88" fmla="*/ 5 w 6"/>
                  <a:gd name="T89" fmla="*/ 0 h 1"/>
                  <a:gd name="T90" fmla="*/ 5 w 6"/>
                  <a:gd name="T91" fmla="*/ 1 h 1"/>
                  <a:gd name="T92" fmla="*/ 5 w 6"/>
                  <a:gd name="T93" fmla="*/ 1 h 1"/>
                  <a:gd name="T94" fmla="*/ 6 w 6"/>
                  <a:gd name="T95" fmla="*/ 1 h 1"/>
                  <a:gd name="T96" fmla="*/ 6 w 6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44" name="Freeform 229"/>
              <p:cNvSpPr>
                <a:spLocks/>
              </p:cNvSpPr>
              <p:nvPr/>
            </p:nvSpPr>
            <p:spPr bwMode="auto">
              <a:xfrm>
                <a:off x="2293" y="4080"/>
                <a:ext cx="5" cy="0"/>
              </a:xfrm>
              <a:custGeom>
                <a:avLst/>
                <a:gdLst>
                  <a:gd name="T0" fmla="*/ 0 w 5"/>
                  <a:gd name="T1" fmla="*/ 0 w 5"/>
                  <a:gd name="T2" fmla="*/ 0 w 5"/>
                  <a:gd name="T3" fmla="*/ 0 w 5"/>
                  <a:gd name="T4" fmla="*/ 0 w 5"/>
                  <a:gd name="T5" fmla="*/ 0 w 5"/>
                  <a:gd name="T6" fmla="*/ 0 w 5"/>
                  <a:gd name="T7" fmla="*/ 0 w 5"/>
                  <a:gd name="T8" fmla="*/ 0 w 5"/>
                  <a:gd name="T9" fmla="*/ 0 w 5"/>
                  <a:gd name="T10" fmla="*/ 1 w 5"/>
                  <a:gd name="T11" fmla="*/ 1 w 5"/>
                  <a:gd name="T12" fmla="*/ 1 w 5"/>
                  <a:gd name="T13" fmla="*/ 1 w 5"/>
                  <a:gd name="T14" fmla="*/ 1 w 5"/>
                  <a:gd name="T15" fmla="*/ 1 w 5"/>
                  <a:gd name="T16" fmla="*/ 1 w 5"/>
                  <a:gd name="T17" fmla="*/ 1 w 5"/>
                  <a:gd name="T18" fmla="*/ 1 w 5"/>
                  <a:gd name="T19" fmla="*/ 1 w 5"/>
                  <a:gd name="T20" fmla="*/ 2 w 5"/>
                  <a:gd name="T21" fmla="*/ 2 w 5"/>
                  <a:gd name="T22" fmla="*/ 2 w 5"/>
                  <a:gd name="T23" fmla="*/ 2 w 5"/>
                  <a:gd name="T24" fmla="*/ 2 w 5"/>
                  <a:gd name="T25" fmla="*/ 2 w 5"/>
                  <a:gd name="T26" fmla="*/ 2 w 5"/>
                  <a:gd name="T27" fmla="*/ 2 w 5"/>
                  <a:gd name="T28" fmla="*/ 2 w 5"/>
                  <a:gd name="T29" fmla="*/ 2 w 5"/>
                  <a:gd name="T30" fmla="*/ 2 w 5"/>
                  <a:gd name="T31" fmla="*/ 3 w 5"/>
                  <a:gd name="T32" fmla="*/ 3 w 5"/>
                  <a:gd name="T33" fmla="*/ 3 w 5"/>
                  <a:gd name="T34" fmla="*/ 3 w 5"/>
                  <a:gd name="T35" fmla="*/ 3 w 5"/>
                  <a:gd name="T36" fmla="*/ 3 w 5"/>
                  <a:gd name="T37" fmla="*/ 4 w 5"/>
                  <a:gd name="T38" fmla="*/ 4 w 5"/>
                  <a:gd name="T39" fmla="*/ 4 w 5"/>
                  <a:gd name="T40" fmla="*/ 4 w 5"/>
                  <a:gd name="T41" fmla="*/ 4 w 5"/>
                  <a:gd name="T42" fmla="*/ 4 w 5"/>
                  <a:gd name="T43" fmla="*/ 4 w 5"/>
                  <a:gd name="T44" fmla="*/ 4 w 5"/>
                  <a:gd name="T45" fmla="*/ 4 w 5"/>
                  <a:gd name="T46" fmla="*/ 5 w 5"/>
                  <a:gd name="T47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45" name="Freeform 230"/>
              <p:cNvSpPr>
                <a:spLocks/>
              </p:cNvSpPr>
              <p:nvPr/>
            </p:nvSpPr>
            <p:spPr bwMode="auto">
              <a:xfrm>
                <a:off x="2298" y="4079"/>
                <a:ext cx="6" cy="2"/>
              </a:xfrm>
              <a:custGeom>
                <a:avLst/>
                <a:gdLst>
                  <a:gd name="T0" fmla="*/ 0 w 6"/>
                  <a:gd name="T1" fmla="*/ 1 h 2"/>
                  <a:gd name="T2" fmla="*/ 0 w 6"/>
                  <a:gd name="T3" fmla="*/ 1 h 2"/>
                  <a:gd name="T4" fmla="*/ 0 w 6"/>
                  <a:gd name="T5" fmla="*/ 1 h 2"/>
                  <a:gd name="T6" fmla="*/ 0 w 6"/>
                  <a:gd name="T7" fmla="*/ 1 h 2"/>
                  <a:gd name="T8" fmla="*/ 0 w 6"/>
                  <a:gd name="T9" fmla="*/ 1 h 2"/>
                  <a:gd name="T10" fmla="*/ 1 w 6"/>
                  <a:gd name="T11" fmla="*/ 1 h 2"/>
                  <a:gd name="T12" fmla="*/ 1 w 6"/>
                  <a:gd name="T13" fmla="*/ 0 h 2"/>
                  <a:gd name="T14" fmla="*/ 1 w 6"/>
                  <a:gd name="T15" fmla="*/ 1 h 2"/>
                  <a:gd name="T16" fmla="*/ 1 w 6"/>
                  <a:gd name="T17" fmla="*/ 1 h 2"/>
                  <a:gd name="T18" fmla="*/ 1 w 6"/>
                  <a:gd name="T19" fmla="*/ 1 h 2"/>
                  <a:gd name="T20" fmla="*/ 1 w 6"/>
                  <a:gd name="T21" fmla="*/ 1 h 2"/>
                  <a:gd name="T22" fmla="*/ 1 w 6"/>
                  <a:gd name="T23" fmla="*/ 1 h 2"/>
                  <a:gd name="T24" fmla="*/ 1 w 6"/>
                  <a:gd name="T25" fmla="*/ 1 h 2"/>
                  <a:gd name="T26" fmla="*/ 1 w 6"/>
                  <a:gd name="T27" fmla="*/ 2 h 2"/>
                  <a:gd name="T28" fmla="*/ 2 w 6"/>
                  <a:gd name="T29" fmla="*/ 1 h 2"/>
                  <a:gd name="T30" fmla="*/ 2 w 6"/>
                  <a:gd name="T31" fmla="*/ 1 h 2"/>
                  <a:gd name="T32" fmla="*/ 2 w 6"/>
                  <a:gd name="T33" fmla="*/ 1 h 2"/>
                  <a:gd name="T34" fmla="*/ 2 w 6"/>
                  <a:gd name="T35" fmla="*/ 1 h 2"/>
                  <a:gd name="T36" fmla="*/ 2 w 6"/>
                  <a:gd name="T37" fmla="*/ 1 h 2"/>
                  <a:gd name="T38" fmla="*/ 2 w 6"/>
                  <a:gd name="T39" fmla="*/ 1 h 2"/>
                  <a:gd name="T40" fmla="*/ 2 w 6"/>
                  <a:gd name="T41" fmla="*/ 1 h 2"/>
                  <a:gd name="T42" fmla="*/ 2 w 6"/>
                  <a:gd name="T43" fmla="*/ 1 h 2"/>
                  <a:gd name="T44" fmla="*/ 2 w 6"/>
                  <a:gd name="T45" fmla="*/ 1 h 2"/>
                  <a:gd name="T46" fmla="*/ 2 w 6"/>
                  <a:gd name="T47" fmla="*/ 1 h 2"/>
                  <a:gd name="T48" fmla="*/ 3 w 6"/>
                  <a:gd name="T49" fmla="*/ 1 h 2"/>
                  <a:gd name="T50" fmla="*/ 3 w 6"/>
                  <a:gd name="T51" fmla="*/ 1 h 2"/>
                  <a:gd name="T52" fmla="*/ 3 w 6"/>
                  <a:gd name="T53" fmla="*/ 1 h 2"/>
                  <a:gd name="T54" fmla="*/ 3 w 6"/>
                  <a:gd name="T55" fmla="*/ 1 h 2"/>
                  <a:gd name="T56" fmla="*/ 3 w 6"/>
                  <a:gd name="T57" fmla="*/ 1 h 2"/>
                  <a:gd name="T58" fmla="*/ 3 w 6"/>
                  <a:gd name="T59" fmla="*/ 1 h 2"/>
                  <a:gd name="T60" fmla="*/ 3 w 6"/>
                  <a:gd name="T61" fmla="*/ 1 h 2"/>
                  <a:gd name="T62" fmla="*/ 3 w 6"/>
                  <a:gd name="T63" fmla="*/ 1 h 2"/>
                  <a:gd name="T64" fmla="*/ 3 w 6"/>
                  <a:gd name="T65" fmla="*/ 1 h 2"/>
                  <a:gd name="T66" fmla="*/ 3 w 6"/>
                  <a:gd name="T67" fmla="*/ 1 h 2"/>
                  <a:gd name="T68" fmla="*/ 4 w 6"/>
                  <a:gd name="T69" fmla="*/ 1 h 2"/>
                  <a:gd name="T70" fmla="*/ 4 w 6"/>
                  <a:gd name="T71" fmla="*/ 1 h 2"/>
                  <a:gd name="T72" fmla="*/ 4 w 6"/>
                  <a:gd name="T73" fmla="*/ 1 h 2"/>
                  <a:gd name="T74" fmla="*/ 4 w 6"/>
                  <a:gd name="T75" fmla="*/ 1 h 2"/>
                  <a:gd name="T76" fmla="*/ 4 w 6"/>
                  <a:gd name="T77" fmla="*/ 1 h 2"/>
                  <a:gd name="T78" fmla="*/ 5 w 6"/>
                  <a:gd name="T79" fmla="*/ 1 h 2"/>
                  <a:gd name="T80" fmla="*/ 5 w 6"/>
                  <a:gd name="T81" fmla="*/ 1 h 2"/>
                  <a:gd name="T82" fmla="*/ 5 w 6"/>
                  <a:gd name="T83" fmla="*/ 1 h 2"/>
                  <a:gd name="T84" fmla="*/ 5 w 6"/>
                  <a:gd name="T85" fmla="*/ 1 h 2"/>
                  <a:gd name="T86" fmla="*/ 5 w 6"/>
                  <a:gd name="T87" fmla="*/ 1 h 2"/>
                  <a:gd name="T88" fmla="*/ 5 w 6"/>
                  <a:gd name="T89" fmla="*/ 1 h 2"/>
                  <a:gd name="T90" fmla="*/ 5 w 6"/>
                  <a:gd name="T91" fmla="*/ 1 h 2"/>
                  <a:gd name="T92" fmla="*/ 5 w 6"/>
                  <a:gd name="T93" fmla="*/ 1 h 2"/>
                  <a:gd name="T94" fmla="*/ 6 w 6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46" name="Freeform 231"/>
              <p:cNvSpPr>
                <a:spLocks/>
              </p:cNvSpPr>
              <p:nvPr/>
            </p:nvSpPr>
            <p:spPr bwMode="auto">
              <a:xfrm>
                <a:off x="2304" y="4080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0 h 1"/>
                  <a:gd name="T10" fmla="*/ 0 w 5"/>
                  <a:gd name="T11" fmla="*/ 0 h 1"/>
                  <a:gd name="T12" fmla="*/ 0 w 5"/>
                  <a:gd name="T13" fmla="*/ 0 h 1"/>
                  <a:gd name="T14" fmla="*/ 0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1 w 5"/>
                  <a:gd name="T29" fmla="*/ 0 h 1"/>
                  <a:gd name="T30" fmla="*/ 1 w 5"/>
                  <a:gd name="T31" fmla="*/ 0 h 1"/>
                  <a:gd name="T32" fmla="*/ 1 w 5"/>
                  <a:gd name="T33" fmla="*/ 0 h 1"/>
                  <a:gd name="T34" fmla="*/ 1 w 5"/>
                  <a:gd name="T35" fmla="*/ 0 h 1"/>
                  <a:gd name="T36" fmla="*/ 1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0 h 1"/>
                  <a:gd name="T46" fmla="*/ 2 w 5"/>
                  <a:gd name="T47" fmla="*/ 0 h 1"/>
                  <a:gd name="T48" fmla="*/ 2 w 5"/>
                  <a:gd name="T49" fmla="*/ 0 h 1"/>
                  <a:gd name="T50" fmla="*/ 2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0 h 1"/>
                  <a:gd name="T66" fmla="*/ 3 w 5"/>
                  <a:gd name="T67" fmla="*/ 0 h 1"/>
                  <a:gd name="T68" fmla="*/ 3 w 5"/>
                  <a:gd name="T69" fmla="*/ 0 h 1"/>
                  <a:gd name="T70" fmla="*/ 3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1 h 1"/>
                  <a:gd name="T84" fmla="*/ 4 w 5"/>
                  <a:gd name="T85" fmla="*/ 1 h 1"/>
                  <a:gd name="T86" fmla="*/ 4 w 5"/>
                  <a:gd name="T87" fmla="*/ 0 h 1"/>
                  <a:gd name="T88" fmla="*/ 4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47" name="Freeform 232"/>
              <p:cNvSpPr>
                <a:spLocks/>
              </p:cNvSpPr>
              <p:nvPr/>
            </p:nvSpPr>
            <p:spPr bwMode="auto">
              <a:xfrm>
                <a:off x="2309" y="4080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1 w 5"/>
                  <a:gd name="T5" fmla="*/ 0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1 h 1"/>
                  <a:gd name="T44" fmla="*/ 2 w 5"/>
                  <a:gd name="T45" fmla="*/ 1 h 1"/>
                  <a:gd name="T46" fmla="*/ 2 w 5"/>
                  <a:gd name="T47" fmla="*/ 1 h 1"/>
                  <a:gd name="T48" fmla="*/ 2 w 5"/>
                  <a:gd name="T49" fmla="*/ 1 h 1"/>
                  <a:gd name="T50" fmla="*/ 3 w 5"/>
                  <a:gd name="T51" fmla="*/ 1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0 h 1"/>
                  <a:gd name="T66" fmla="*/ 3 w 5"/>
                  <a:gd name="T67" fmla="*/ 1 h 1"/>
                  <a:gd name="T68" fmla="*/ 3 w 5"/>
                  <a:gd name="T69" fmla="*/ 1 h 1"/>
                  <a:gd name="T70" fmla="*/ 4 w 5"/>
                  <a:gd name="T71" fmla="*/ 1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0 h 1"/>
                  <a:gd name="T84" fmla="*/ 4 w 5"/>
                  <a:gd name="T85" fmla="*/ 0 h 1"/>
                  <a:gd name="T86" fmla="*/ 4 w 5"/>
                  <a:gd name="T87" fmla="*/ 0 h 1"/>
                  <a:gd name="T88" fmla="*/ 4 w 5"/>
                  <a:gd name="T89" fmla="*/ 1 h 1"/>
                  <a:gd name="T90" fmla="*/ 4 w 5"/>
                  <a:gd name="T91" fmla="*/ 1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48" name="Freeform 233"/>
              <p:cNvSpPr>
                <a:spLocks/>
              </p:cNvSpPr>
              <p:nvPr/>
            </p:nvSpPr>
            <p:spPr bwMode="auto">
              <a:xfrm>
                <a:off x="2314" y="4080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1 h 1"/>
                  <a:gd name="T10" fmla="*/ 0 w 5"/>
                  <a:gd name="T11" fmla="*/ 1 h 1"/>
                  <a:gd name="T12" fmla="*/ 0 w 5"/>
                  <a:gd name="T13" fmla="*/ 0 h 1"/>
                  <a:gd name="T14" fmla="*/ 0 w 5"/>
                  <a:gd name="T15" fmla="*/ 0 h 1"/>
                  <a:gd name="T16" fmla="*/ 1 w 5"/>
                  <a:gd name="T17" fmla="*/ 1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1 w 5"/>
                  <a:gd name="T29" fmla="*/ 0 h 1"/>
                  <a:gd name="T30" fmla="*/ 2 w 5"/>
                  <a:gd name="T31" fmla="*/ 0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3 w 5"/>
                  <a:gd name="T45" fmla="*/ 1 h 1"/>
                  <a:gd name="T46" fmla="*/ 3 w 5"/>
                  <a:gd name="T47" fmla="*/ 1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0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0 h 1"/>
                  <a:gd name="T66" fmla="*/ 4 w 5"/>
                  <a:gd name="T67" fmla="*/ 0 h 1"/>
                  <a:gd name="T68" fmla="*/ 4 w 5"/>
                  <a:gd name="T69" fmla="*/ 1 h 1"/>
                  <a:gd name="T70" fmla="*/ 4 w 5"/>
                  <a:gd name="T71" fmla="*/ 1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1 h 1"/>
                  <a:gd name="T82" fmla="*/ 4 w 5"/>
                  <a:gd name="T83" fmla="*/ 0 h 1"/>
                  <a:gd name="T84" fmla="*/ 4 w 5"/>
                  <a:gd name="T85" fmla="*/ 0 h 1"/>
                  <a:gd name="T86" fmla="*/ 4 w 5"/>
                  <a:gd name="T87" fmla="*/ 0 h 1"/>
                  <a:gd name="T88" fmla="*/ 4 w 5"/>
                  <a:gd name="T89" fmla="*/ 0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49" name="Freeform 234"/>
              <p:cNvSpPr>
                <a:spLocks/>
              </p:cNvSpPr>
              <p:nvPr/>
            </p:nvSpPr>
            <p:spPr bwMode="auto">
              <a:xfrm>
                <a:off x="2319" y="4080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0 h 1"/>
                  <a:gd name="T4" fmla="*/ 1 w 5"/>
                  <a:gd name="T5" fmla="*/ 0 h 1"/>
                  <a:gd name="T6" fmla="*/ 1 w 5"/>
                  <a:gd name="T7" fmla="*/ 0 h 1"/>
                  <a:gd name="T8" fmla="*/ 1 w 5"/>
                  <a:gd name="T9" fmla="*/ 1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1 h 1"/>
                  <a:gd name="T24" fmla="*/ 2 w 5"/>
                  <a:gd name="T25" fmla="*/ 1 h 1"/>
                  <a:gd name="T26" fmla="*/ 2 w 5"/>
                  <a:gd name="T27" fmla="*/ 1 h 1"/>
                  <a:gd name="T28" fmla="*/ 2 w 5"/>
                  <a:gd name="T29" fmla="*/ 1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1 h 1"/>
                  <a:gd name="T46" fmla="*/ 3 w 5"/>
                  <a:gd name="T47" fmla="*/ 1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1 h 1"/>
                  <a:gd name="T62" fmla="*/ 3 w 5"/>
                  <a:gd name="T63" fmla="*/ 1 h 1"/>
                  <a:gd name="T64" fmla="*/ 4 w 5"/>
                  <a:gd name="T65" fmla="*/ 1 h 1"/>
                  <a:gd name="T66" fmla="*/ 4 w 5"/>
                  <a:gd name="T67" fmla="*/ 1 h 1"/>
                  <a:gd name="T68" fmla="*/ 4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0 h 1"/>
                  <a:gd name="T76" fmla="*/ 4 w 5"/>
                  <a:gd name="T77" fmla="*/ 0 h 1"/>
                  <a:gd name="T78" fmla="*/ 5 w 5"/>
                  <a:gd name="T79" fmla="*/ 0 h 1"/>
                  <a:gd name="T80" fmla="*/ 5 w 5"/>
                  <a:gd name="T81" fmla="*/ 1 h 1"/>
                  <a:gd name="T82" fmla="*/ 5 w 5"/>
                  <a:gd name="T83" fmla="*/ 1 h 1"/>
                  <a:gd name="T84" fmla="*/ 5 w 5"/>
                  <a:gd name="T85" fmla="*/ 1 h 1"/>
                  <a:gd name="T86" fmla="*/ 5 w 5"/>
                  <a:gd name="T87" fmla="*/ 1 h 1"/>
                  <a:gd name="T88" fmla="*/ 5 w 5"/>
                  <a:gd name="T89" fmla="*/ 1 h 1"/>
                  <a:gd name="T90" fmla="*/ 5 w 5"/>
                  <a:gd name="T91" fmla="*/ 0 h 1"/>
                  <a:gd name="T92" fmla="*/ 5 w 5"/>
                  <a:gd name="T93" fmla="*/ 1 h 1"/>
                  <a:gd name="T94" fmla="*/ 5 w 5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50" name="Freeform 235"/>
              <p:cNvSpPr>
                <a:spLocks/>
              </p:cNvSpPr>
              <p:nvPr/>
            </p:nvSpPr>
            <p:spPr bwMode="auto">
              <a:xfrm>
                <a:off x="2324" y="4080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0 w 6"/>
                  <a:gd name="T5" fmla="*/ 0 h 1"/>
                  <a:gd name="T6" fmla="*/ 1 w 6"/>
                  <a:gd name="T7" fmla="*/ 0 h 1"/>
                  <a:gd name="T8" fmla="*/ 1 w 6"/>
                  <a:gd name="T9" fmla="*/ 0 h 1"/>
                  <a:gd name="T10" fmla="*/ 1 w 6"/>
                  <a:gd name="T11" fmla="*/ 1 h 1"/>
                  <a:gd name="T12" fmla="*/ 1 w 6"/>
                  <a:gd name="T13" fmla="*/ 0 h 1"/>
                  <a:gd name="T14" fmla="*/ 1 w 6"/>
                  <a:gd name="T15" fmla="*/ 0 h 1"/>
                  <a:gd name="T16" fmla="*/ 1 w 6"/>
                  <a:gd name="T17" fmla="*/ 0 h 1"/>
                  <a:gd name="T18" fmla="*/ 1 w 6"/>
                  <a:gd name="T19" fmla="*/ 1 h 1"/>
                  <a:gd name="T20" fmla="*/ 1 w 6"/>
                  <a:gd name="T21" fmla="*/ 1 h 1"/>
                  <a:gd name="T22" fmla="*/ 1 w 6"/>
                  <a:gd name="T23" fmla="*/ 1 h 1"/>
                  <a:gd name="T24" fmla="*/ 1 w 6"/>
                  <a:gd name="T25" fmla="*/ 0 h 1"/>
                  <a:gd name="T26" fmla="*/ 1 w 6"/>
                  <a:gd name="T27" fmla="*/ 0 h 1"/>
                  <a:gd name="T28" fmla="*/ 2 w 6"/>
                  <a:gd name="T29" fmla="*/ 1 h 1"/>
                  <a:gd name="T30" fmla="*/ 2 w 6"/>
                  <a:gd name="T31" fmla="*/ 1 h 1"/>
                  <a:gd name="T32" fmla="*/ 2 w 6"/>
                  <a:gd name="T33" fmla="*/ 1 h 1"/>
                  <a:gd name="T34" fmla="*/ 2 w 6"/>
                  <a:gd name="T35" fmla="*/ 1 h 1"/>
                  <a:gd name="T36" fmla="*/ 2 w 6"/>
                  <a:gd name="T37" fmla="*/ 1 h 1"/>
                  <a:gd name="T38" fmla="*/ 2 w 6"/>
                  <a:gd name="T39" fmla="*/ 1 h 1"/>
                  <a:gd name="T40" fmla="*/ 2 w 6"/>
                  <a:gd name="T41" fmla="*/ 0 h 1"/>
                  <a:gd name="T42" fmla="*/ 2 w 6"/>
                  <a:gd name="T43" fmla="*/ 0 h 1"/>
                  <a:gd name="T44" fmla="*/ 3 w 6"/>
                  <a:gd name="T45" fmla="*/ 1 h 1"/>
                  <a:gd name="T46" fmla="*/ 3 w 6"/>
                  <a:gd name="T47" fmla="*/ 1 h 1"/>
                  <a:gd name="T48" fmla="*/ 3 w 6"/>
                  <a:gd name="T49" fmla="*/ 0 h 1"/>
                  <a:gd name="T50" fmla="*/ 3 w 6"/>
                  <a:gd name="T51" fmla="*/ 1 h 1"/>
                  <a:gd name="T52" fmla="*/ 3 w 6"/>
                  <a:gd name="T53" fmla="*/ 1 h 1"/>
                  <a:gd name="T54" fmla="*/ 3 w 6"/>
                  <a:gd name="T55" fmla="*/ 1 h 1"/>
                  <a:gd name="T56" fmla="*/ 3 w 6"/>
                  <a:gd name="T57" fmla="*/ 0 h 1"/>
                  <a:gd name="T58" fmla="*/ 3 w 6"/>
                  <a:gd name="T59" fmla="*/ 0 h 1"/>
                  <a:gd name="T60" fmla="*/ 3 w 6"/>
                  <a:gd name="T61" fmla="*/ 0 h 1"/>
                  <a:gd name="T62" fmla="*/ 3 w 6"/>
                  <a:gd name="T63" fmla="*/ 0 h 1"/>
                  <a:gd name="T64" fmla="*/ 3 w 6"/>
                  <a:gd name="T65" fmla="*/ 1 h 1"/>
                  <a:gd name="T66" fmla="*/ 4 w 6"/>
                  <a:gd name="T67" fmla="*/ 1 h 1"/>
                  <a:gd name="T68" fmla="*/ 4 w 6"/>
                  <a:gd name="T69" fmla="*/ 0 h 1"/>
                  <a:gd name="T70" fmla="*/ 4 w 6"/>
                  <a:gd name="T71" fmla="*/ 0 h 1"/>
                  <a:gd name="T72" fmla="*/ 4 w 6"/>
                  <a:gd name="T73" fmla="*/ 1 h 1"/>
                  <a:gd name="T74" fmla="*/ 4 w 6"/>
                  <a:gd name="T75" fmla="*/ 1 h 1"/>
                  <a:gd name="T76" fmla="*/ 4 w 6"/>
                  <a:gd name="T77" fmla="*/ 1 h 1"/>
                  <a:gd name="T78" fmla="*/ 4 w 6"/>
                  <a:gd name="T79" fmla="*/ 0 h 1"/>
                  <a:gd name="T80" fmla="*/ 4 w 6"/>
                  <a:gd name="T81" fmla="*/ 1 h 1"/>
                  <a:gd name="T82" fmla="*/ 4 w 6"/>
                  <a:gd name="T83" fmla="*/ 1 h 1"/>
                  <a:gd name="T84" fmla="*/ 5 w 6"/>
                  <a:gd name="T85" fmla="*/ 1 h 1"/>
                  <a:gd name="T86" fmla="*/ 5 w 6"/>
                  <a:gd name="T87" fmla="*/ 1 h 1"/>
                  <a:gd name="T88" fmla="*/ 5 w 6"/>
                  <a:gd name="T89" fmla="*/ 1 h 1"/>
                  <a:gd name="T90" fmla="*/ 5 w 6"/>
                  <a:gd name="T91" fmla="*/ 1 h 1"/>
                  <a:gd name="T92" fmla="*/ 5 w 6"/>
                  <a:gd name="T93" fmla="*/ 0 h 1"/>
                  <a:gd name="T94" fmla="*/ 6 w 6"/>
                  <a:gd name="T95" fmla="*/ 1 h 1"/>
                  <a:gd name="T96" fmla="*/ 6 w 6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51" name="Freeform 236"/>
              <p:cNvSpPr>
                <a:spLocks/>
              </p:cNvSpPr>
              <p:nvPr/>
            </p:nvSpPr>
            <p:spPr bwMode="auto">
              <a:xfrm>
                <a:off x="2330" y="408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0 w 4"/>
                  <a:gd name="T9" fmla="*/ 1 h 1"/>
                  <a:gd name="T10" fmla="*/ 0 w 4"/>
                  <a:gd name="T11" fmla="*/ 1 h 1"/>
                  <a:gd name="T12" fmla="*/ 0 w 4"/>
                  <a:gd name="T13" fmla="*/ 1 h 1"/>
                  <a:gd name="T14" fmla="*/ 0 w 4"/>
                  <a:gd name="T15" fmla="*/ 1 h 1"/>
                  <a:gd name="T16" fmla="*/ 0 w 4"/>
                  <a:gd name="T17" fmla="*/ 1 h 1"/>
                  <a:gd name="T18" fmla="*/ 0 w 4"/>
                  <a:gd name="T19" fmla="*/ 1 h 1"/>
                  <a:gd name="T20" fmla="*/ 0 w 4"/>
                  <a:gd name="T21" fmla="*/ 1 h 1"/>
                  <a:gd name="T22" fmla="*/ 1 w 4"/>
                  <a:gd name="T23" fmla="*/ 0 h 1"/>
                  <a:gd name="T24" fmla="*/ 1 w 4"/>
                  <a:gd name="T25" fmla="*/ 1 h 1"/>
                  <a:gd name="T26" fmla="*/ 1 w 4"/>
                  <a:gd name="T27" fmla="*/ 1 h 1"/>
                  <a:gd name="T28" fmla="*/ 1 w 4"/>
                  <a:gd name="T29" fmla="*/ 0 h 1"/>
                  <a:gd name="T30" fmla="*/ 1 w 4"/>
                  <a:gd name="T31" fmla="*/ 0 h 1"/>
                  <a:gd name="T32" fmla="*/ 1 w 4"/>
                  <a:gd name="T33" fmla="*/ 0 h 1"/>
                  <a:gd name="T34" fmla="*/ 1 w 4"/>
                  <a:gd name="T35" fmla="*/ 1 h 1"/>
                  <a:gd name="T36" fmla="*/ 1 w 4"/>
                  <a:gd name="T37" fmla="*/ 1 h 1"/>
                  <a:gd name="T38" fmla="*/ 1 w 4"/>
                  <a:gd name="T39" fmla="*/ 1 h 1"/>
                  <a:gd name="T40" fmla="*/ 1 w 4"/>
                  <a:gd name="T41" fmla="*/ 0 h 1"/>
                  <a:gd name="T42" fmla="*/ 2 w 4"/>
                  <a:gd name="T43" fmla="*/ 1 h 1"/>
                  <a:gd name="T44" fmla="*/ 2 w 4"/>
                  <a:gd name="T45" fmla="*/ 1 h 1"/>
                  <a:gd name="T46" fmla="*/ 2 w 4"/>
                  <a:gd name="T47" fmla="*/ 1 h 1"/>
                  <a:gd name="T48" fmla="*/ 2 w 4"/>
                  <a:gd name="T49" fmla="*/ 1 h 1"/>
                  <a:gd name="T50" fmla="*/ 2 w 4"/>
                  <a:gd name="T51" fmla="*/ 1 h 1"/>
                  <a:gd name="T52" fmla="*/ 2 w 4"/>
                  <a:gd name="T53" fmla="*/ 0 h 1"/>
                  <a:gd name="T54" fmla="*/ 2 w 4"/>
                  <a:gd name="T55" fmla="*/ 1 h 1"/>
                  <a:gd name="T56" fmla="*/ 2 w 4"/>
                  <a:gd name="T57" fmla="*/ 1 h 1"/>
                  <a:gd name="T58" fmla="*/ 2 w 4"/>
                  <a:gd name="T59" fmla="*/ 1 h 1"/>
                  <a:gd name="T60" fmla="*/ 3 w 4"/>
                  <a:gd name="T61" fmla="*/ 0 h 1"/>
                  <a:gd name="T62" fmla="*/ 3 w 4"/>
                  <a:gd name="T63" fmla="*/ 0 h 1"/>
                  <a:gd name="T64" fmla="*/ 3 w 4"/>
                  <a:gd name="T65" fmla="*/ 0 h 1"/>
                  <a:gd name="T66" fmla="*/ 3 w 4"/>
                  <a:gd name="T67" fmla="*/ 0 h 1"/>
                  <a:gd name="T68" fmla="*/ 3 w 4"/>
                  <a:gd name="T69" fmla="*/ 0 h 1"/>
                  <a:gd name="T70" fmla="*/ 3 w 4"/>
                  <a:gd name="T71" fmla="*/ 1 h 1"/>
                  <a:gd name="T72" fmla="*/ 3 w 4"/>
                  <a:gd name="T73" fmla="*/ 1 h 1"/>
                  <a:gd name="T74" fmla="*/ 3 w 4"/>
                  <a:gd name="T75" fmla="*/ 1 h 1"/>
                  <a:gd name="T76" fmla="*/ 3 w 4"/>
                  <a:gd name="T77" fmla="*/ 1 h 1"/>
                  <a:gd name="T78" fmla="*/ 4 w 4"/>
                  <a:gd name="T79" fmla="*/ 1 h 1"/>
                  <a:gd name="T80" fmla="*/ 4 w 4"/>
                  <a:gd name="T81" fmla="*/ 1 h 1"/>
                  <a:gd name="T82" fmla="*/ 4 w 4"/>
                  <a:gd name="T83" fmla="*/ 1 h 1"/>
                  <a:gd name="T84" fmla="*/ 4 w 4"/>
                  <a:gd name="T85" fmla="*/ 0 h 1"/>
                  <a:gd name="T86" fmla="*/ 4 w 4"/>
                  <a:gd name="T87" fmla="*/ 0 h 1"/>
                  <a:gd name="T88" fmla="*/ 4 w 4"/>
                  <a:gd name="T89" fmla="*/ 1 h 1"/>
                  <a:gd name="T90" fmla="*/ 4 w 4"/>
                  <a:gd name="T91" fmla="*/ 1 h 1"/>
                  <a:gd name="T92" fmla="*/ 4 w 4"/>
                  <a:gd name="T93" fmla="*/ 1 h 1"/>
                  <a:gd name="T94" fmla="*/ 4 w 4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52" name="Freeform 237"/>
              <p:cNvSpPr>
                <a:spLocks/>
              </p:cNvSpPr>
              <p:nvPr/>
            </p:nvSpPr>
            <p:spPr bwMode="auto">
              <a:xfrm>
                <a:off x="2334" y="4080"/>
                <a:ext cx="6" cy="1"/>
              </a:xfrm>
              <a:custGeom>
                <a:avLst/>
                <a:gdLst>
                  <a:gd name="T0" fmla="*/ 0 w 6"/>
                  <a:gd name="T1" fmla="*/ 1 h 1"/>
                  <a:gd name="T2" fmla="*/ 1 w 6"/>
                  <a:gd name="T3" fmla="*/ 1 h 1"/>
                  <a:gd name="T4" fmla="*/ 1 w 6"/>
                  <a:gd name="T5" fmla="*/ 1 h 1"/>
                  <a:gd name="T6" fmla="*/ 1 w 6"/>
                  <a:gd name="T7" fmla="*/ 1 h 1"/>
                  <a:gd name="T8" fmla="*/ 1 w 6"/>
                  <a:gd name="T9" fmla="*/ 1 h 1"/>
                  <a:gd name="T10" fmla="*/ 1 w 6"/>
                  <a:gd name="T11" fmla="*/ 1 h 1"/>
                  <a:gd name="T12" fmla="*/ 1 w 6"/>
                  <a:gd name="T13" fmla="*/ 0 h 1"/>
                  <a:gd name="T14" fmla="*/ 1 w 6"/>
                  <a:gd name="T15" fmla="*/ 1 h 1"/>
                  <a:gd name="T16" fmla="*/ 1 w 6"/>
                  <a:gd name="T17" fmla="*/ 1 h 1"/>
                  <a:gd name="T18" fmla="*/ 2 w 6"/>
                  <a:gd name="T19" fmla="*/ 1 h 1"/>
                  <a:gd name="T20" fmla="*/ 2 w 6"/>
                  <a:gd name="T21" fmla="*/ 1 h 1"/>
                  <a:gd name="T22" fmla="*/ 2 w 6"/>
                  <a:gd name="T23" fmla="*/ 1 h 1"/>
                  <a:gd name="T24" fmla="*/ 2 w 6"/>
                  <a:gd name="T25" fmla="*/ 1 h 1"/>
                  <a:gd name="T26" fmla="*/ 2 w 6"/>
                  <a:gd name="T27" fmla="*/ 1 h 1"/>
                  <a:gd name="T28" fmla="*/ 2 w 6"/>
                  <a:gd name="T29" fmla="*/ 1 h 1"/>
                  <a:gd name="T30" fmla="*/ 2 w 6"/>
                  <a:gd name="T31" fmla="*/ 1 h 1"/>
                  <a:gd name="T32" fmla="*/ 2 w 6"/>
                  <a:gd name="T33" fmla="*/ 1 h 1"/>
                  <a:gd name="T34" fmla="*/ 3 w 6"/>
                  <a:gd name="T35" fmla="*/ 0 h 1"/>
                  <a:gd name="T36" fmla="*/ 3 w 6"/>
                  <a:gd name="T37" fmla="*/ 0 h 1"/>
                  <a:gd name="T38" fmla="*/ 3 w 6"/>
                  <a:gd name="T39" fmla="*/ 1 h 1"/>
                  <a:gd name="T40" fmla="*/ 3 w 6"/>
                  <a:gd name="T41" fmla="*/ 1 h 1"/>
                  <a:gd name="T42" fmla="*/ 3 w 6"/>
                  <a:gd name="T43" fmla="*/ 1 h 1"/>
                  <a:gd name="T44" fmla="*/ 3 w 6"/>
                  <a:gd name="T45" fmla="*/ 1 h 1"/>
                  <a:gd name="T46" fmla="*/ 3 w 6"/>
                  <a:gd name="T47" fmla="*/ 1 h 1"/>
                  <a:gd name="T48" fmla="*/ 3 w 6"/>
                  <a:gd name="T49" fmla="*/ 1 h 1"/>
                  <a:gd name="T50" fmla="*/ 3 w 6"/>
                  <a:gd name="T51" fmla="*/ 1 h 1"/>
                  <a:gd name="T52" fmla="*/ 3 w 6"/>
                  <a:gd name="T53" fmla="*/ 1 h 1"/>
                  <a:gd name="T54" fmla="*/ 4 w 6"/>
                  <a:gd name="T55" fmla="*/ 1 h 1"/>
                  <a:gd name="T56" fmla="*/ 4 w 6"/>
                  <a:gd name="T57" fmla="*/ 1 h 1"/>
                  <a:gd name="T58" fmla="*/ 4 w 6"/>
                  <a:gd name="T59" fmla="*/ 1 h 1"/>
                  <a:gd name="T60" fmla="*/ 4 w 6"/>
                  <a:gd name="T61" fmla="*/ 1 h 1"/>
                  <a:gd name="T62" fmla="*/ 4 w 6"/>
                  <a:gd name="T63" fmla="*/ 0 h 1"/>
                  <a:gd name="T64" fmla="*/ 4 w 6"/>
                  <a:gd name="T65" fmla="*/ 1 h 1"/>
                  <a:gd name="T66" fmla="*/ 4 w 6"/>
                  <a:gd name="T67" fmla="*/ 1 h 1"/>
                  <a:gd name="T68" fmla="*/ 4 w 6"/>
                  <a:gd name="T69" fmla="*/ 0 h 1"/>
                  <a:gd name="T70" fmla="*/ 4 w 6"/>
                  <a:gd name="T71" fmla="*/ 1 h 1"/>
                  <a:gd name="T72" fmla="*/ 4 w 6"/>
                  <a:gd name="T73" fmla="*/ 1 h 1"/>
                  <a:gd name="T74" fmla="*/ 5 w 6"/>
                  <a:gd name="T75" fmla="*/ 1 h 1"/>
                  <a:gd name="T76" fmla="*/ 5 w 6"/>
                  <a:gd name="T77" fmla="*/ 1 h 1"/>
                  <a:gd name="T78" fmla="*/ 5 w 6"/>
                  <a:gd name="T79" fmla="*/ 1 h 1"/>
                  <a:gd name="T80" fmla="*/ 5 w 6"/>
                  <a:gd name="T81" fmla="*/ 1 h 1"/>
                  <a:gd name="T82" fmla="*/ 5 w 6"/>
                  <a:gd name="T83" fmla="*/ 1 h 1"/>
                  <a:gd name="T84" fmla="*/ 5 w 6"/>
                  <a:gd name="T85" fmla="*/ 1 h 1"/>
                  <a:gd name="T86" fmla="*/ 5 w 6"/>
                  <a:gd name="T87" fmla="*/ 1 h 1"/>
                  <a:gd name="T88" fmla="*/ 6 w 6"/>
                  <a:gd name="T89" fmla="*/ 1 h 1"/>
                  <a:gd name="T90" fmla="*/ 6 w 6"/>
                  <a:gd name="T91" fmla="*/ 1 h 1"/>
                  <a:gd name="T92" fmla="*/ 6 w 6"/>
                  <a:gd name="T93" fmla="*/ 0 h 1"/>
                  <a:gd name="T94" fmla="*/ 6 w 6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53" name="Freeform 238"/>
              <p:cNvSpPr>
                <a:spLocks/>
              </p:cNvSpPr>
              <p:nvPr/>
            </p:nvSpPr>
            <p:spPr bwMode="auto">
              <a:xfrm>
                <a:off x="2340" y="4080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1 w 5"/>
                  <a:gd name="T5" fmla="*/ 1 h 1"/>
                  <a:gd name="T6" fmla="*/ 1 w 5"/>
                  <a:gd name="T7" fmla="*/ 1 h 1"/>
                  <a:gd name="T8" fmla="*/ 1 w 5"/>
                  <a:gd name="T9" fmla="*/ 1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1 h 1"/>
                  <a:gd name="T26" fmla="*/ 2 w 5"/>
                  <a:gd name="T27" fmla="*/ 1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1 h 1"/>
                  <a:gd name="T38" fmla="*/ 2 w 5"/>
                  <a:gd name="T39" fmla="*/ 0 h 1"/>
                  <a:gd name="T40" fmla="*/ 2 w 5"/>
                  <a:gd name="T41" fmla="*/ 1 h 1"/>
                  <a:gd name="T42" fmla="*/ 2 w 5"/>
                  <a:gd name="T43" fmla="*/ 0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1 h 1"/>
                  <a:gd name="T66" fmla="*/ 4 w 5"/>
                  <a:gd name="T67" fmla="*/ 1 h 1"/>
                  <a:gd name="T68" fmla="*/ 4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0 h 1"/>
                  <a:gd name="T78" fmla="*/ 5 w 5"/>
                  <a:gd name="T79" fmla="*/ 0 h 1"/>
                  <a:gd name="T80" fmla="*/ 5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54" name="Freeform 239"/>
              <p:cNvSpPr>
                <a:spLocks/>
              </p:cNvSpPr>
              <p:nvPr/>
            </p:nvSpPr>
            <p:spPr bwMode="auto">
              <a:xfrm>
                <a:off x="2345" y="4080"/>
                <a:ext cx="6" cy="0"/>
              </a:xfrm>
              <a:custGeom>
                <a:avLst/>
                <a:gdLst>
                  <a:gd name="T0" fmla="*/ 0 w 6"/>
                  <a:gd name="T1" fmla="*/ 0 w 6"/>
                  <a:gd name="T2" fmla="*/ 1 w 6"/>
                  <a:gd name="T3" fmla="*/ 1 w 6"/>
                  <a:gd name="T4" fmla="*/ 1 w 6"/>
                  <a:gd name="T5" fmla="*/ 1 w 6"/>
                  <a:gd name="T6" fmla="*/ 1 w 6"/>
                  <a:gd name="T7" fmla="*/ 1 w 6"/>
                  <a:gd name="T8" fmla="*/ 2 w 6"/>
                  <a:gd name="T9" fmla="*/ 2 w 6"/>
                  <a:gd name="T10" fmla="*/ 2 w 6"/>
                  <a:gd name="T11" fmla="*/ 2 w 6"/>
                  <a:gd name="T12" fmla="*/ 2 w 6"/>
                  <a:gd name="T13" fmla="*/ 2 w 6"/>
                  <a:gd name="T14" fmla="*/ 2 w 6"/>
                  <a:gd name="T15" fmla="*/ 2 w 6"/>
                  <a:gd name="T16" fmla="*/ 2 w 6"/>
                  <a:gd name="T17" fmla="*/ 3 w 6"/>
                  <a:gd name="T18" fmla="*/ 3 w 6"/>
                  <a:gd name="T19" fmla="*/ 3 w 6"/>
                  <a:gd name="T20" fmla="*/ 3 w 6"/>
                  <a:gd name="T21" fmla="*/ 3 w 6"/>
                  <a:gd name="T22" fmla="*/ 3 w 6"/>
                  <a:gd name="T23" fmla="*/ 3 w 6"/>
                  <a:gd name="T24" fmla="*/ 3 w 6"/>
                  <a:gd name="T25" fmla="*/ 3 w 6"/>
                  <a:gd name="T26" fmla="*/ 4 w 6"/>
                  <a:gd name="T27" fmla="*/ 4 w 6"/>
                  <a:gd name="T28" fmla="*/ 4 w 6"/>
                  <a:gd name="T29" fmla="*/ 4 w 6"/>
                  <a:gd name="T30" fmla="*/ 4 w 6"/>
                  <a:gd name="T31" fmla="*/ 4 w 6"/>
                  <a:gd name="T32" fmla="*/ 4 w 6"/>
                  <a:gd name="T33" fmla="*/ 4 w 6"/>
                  <a:gd name="T34" fmla="*/ 5 w 6"/>
                  <a:gd name="T35" fmla="*/ 5 w 6"/>
                  <a:gd name="T36" fmla="*/ 5 w 6"/>
                  <a:gd name="T37" fmla="*/ 5 w 6"/>
                  <a:gd name="T38" fmla="*/ 5 w 6"/>
                  <a:gd name="T39" fmla="*/ 5 w 6"/>
                  <a:gd name="T40" fmla="*/ 5 w 6"/>
                  <a:gd name="T41" fmla="*/ 5 w 6"/>
                  <a:gd name="T42" fmla="*/ 5 w 6"/>
                  <a:gd name="T43" fmla="*/ 6 w 6"/>
                  <a:gd name="T44" fmla="*/ 6 w 6"/>
                  <a:gd name="T45" fmla="*/ 6 w 6"/>
                  <a:gd name="T46" fmla="*/ 6 w 6"/>
                  <a:gd name="T47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55" name="Freeform 240"/>
              <p:cNvSpPr>
                <a:spLocks/>
              </p:cNvSpPr>
              <p:nvPr/>
            </p:nvSpPr>
            <p:spPr bwMode="auto">
              <a:xfrm>
                <a:off x="2351" y="4078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0 w 5"/>
                  <a:gd name="T5" fmla="*/ 2 h 2"/>
                  <a:gd name="T6" fmla="*/ 0 w 5"/>
                  <a:gd name="T7" fmla="*/ 2 h 2"/>
                  <a:gd name="T8" fmla="*/ 0 w 5"/>
                  <a:gd name="T9" fmla="*/ 2 h 2"/>
                  <a:gd name="T10" fmla="*/ 0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2 h 2"/>
                  <a:gd name="T18" fmla="*/ 1 w 5"/>
                  <a:gd name="T19" fmla="*/ 2 h 2"/>
                  <a:gd name="T20" fmla="*/ 1 w 5"/>
                  <a:gd name="T21" fmla="*/ 2 h 2"/>
                  <a:gd name="T22" fmla="*/ 1 w 5"/>
                  <a:gd name="T23" fmla="*/ 2 h 2"/>
                  <a:gd name="T24" fmla="*/ 2 w 5"/>
                  <a:gd name="T25" fmla="*/ 2 h 2"/>
                  <a:gd name="T26" fmla="*/ 2 w 5"/>
                  <a:gd name="T27" fmla="*/ 2 h 2"/>
                  <a:gd name="T28" fmla="*/ 2 w 5"/>
                  <a:gd name="T29" fmla="*/ 2 h 2"/>
                  <a:gd name="T30" fmla="*/ 2 w 5"/>
                  <a:gd name="T31" fmla="*/ 2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2 h 2"/>
                  <a:gd name="T38" fmla="*/ 2 w 5"/>
                  <a:gd name="T39" fmla="*/ 2 h 2"/>
                  <a:gd name="T40" fmla="*/ 3 w 5"/>
                  <a:gd name="T41" fmla="*/ 2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2 h 2"/>
                  <a:gd name="T48" fmla="*/ 3 w 5"/>
                  <a:gd name="T49" fmla="*/ 2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4 w 5"/>
                  <a:gd name="T59" fmla="*/ 1 h 2"/>
                  <a:gd name="T60" fmla="*/ 4 w 5"/>
                  <a:gd name="T61" fmla="*/ 0 h 2"/>
                  <a:gd name="T62" fmla="*/ 4 w 5"/>
                  <a:gd name="T63" fmla="*/ 0 h 2"/>
                  <a:gd name="T64" fmla="*/ 4 w 5"/>
                  <a:gd name="T65" fmla="*/ 0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5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56" name="Freeform 241"/>
              <p:cNvSpPr>
                <a:spLocks/>
              </p:cNvSpPr>
              <p:nvPr/>
            </p:nvSpPr>
            <p:spPr bwMode="auto">
              <a:xfrm>
                <a:off x="2356" y="4077"/>
                <a:ext cx="6" cy="2"/>
              </a:xfrm>
              <a:custGeom>
                <a:avLst/>
                <a:gdLst>
                  <a:gd name="T0" fmla="*/ 0 w 6"/>
                  <a:gd name="T1" fmla="*/ 1 h 2"/>
                  <a:gd name="T2" fmla="*/ 0 w 6"/>
                  <a:gd name="T3" fmla="*/ 1 h 2"/>
                  <a:gd name="T4" fmla="*/ 0 w 6"/>
                  <a:gd name="T5" fmla="*/ 1 h 2"/>
                  <a:gd name="T6" fmla="*/ 0 w 6"/>
                  <a:gd name="T7" fmla="*/ 1 h 2"/>
                  <a:gd name="T8" fmla="*/ 1 w 6"/>
                  <a:gd name="T9" fmla="*/ 2 h 2"/>
                  <a:gd name="T10" fmla="*/ 1 w 6"/>
                  <a:gd name="T11" fmla="*/ 1 h 2"/>
                  <a:gd name="T12" fmla="*/ 1 w 6"/>
                  <a:gd name="T13" fmla="*/ 1 h 2"/>
                  <a:gd name="T14" fmla="*/ 1 w 6"/>
                  <a:gd name="T15" fmla="*/ 1 h 2"/>
                  <a:gd name="T16" fmla="*/ 1 w 6"/>
                  <a:gd name="T17" fmla="*/ 2 h 2"/>
                  <a:gd name="T18" fmla="*/ 1 w 6"/>
                  <a:gd name="T19" fmla="*/ 1 h 2"/>
                  <a:gd name="T20" fmla="*/ 1 w 6"/>
                  <a:gd name="T21" fmla="*/ 1 h 2"/>
                  <a:gd name="T22" fmla="*/ 2 w 6"/>
                  <a:gd name="T23" fmla="*/ 1 h 2"/>
                  <a:gd name="T24" fmla="*/ 2 w 6"/>
                  <a:gd name="T25" fmla="*/ 1 h 2"/>
                  <a:gd name="T26" fmla="*/ 2 w 6"/>
                  <a:gd name="T27" fmla="*/ 1 h 2"/>
                  <a:gd name="T28" fmla="*/ 2 w 6"/>
                  <a:gd name="T29" fmla="*/ 1 h 2"/>
                  <a:gd name="T30" fmla="*/ 2 w 6"/>
                  <a:gd name="T31" fmla="*/ 1 h 2"/>
                  <a:gd name="T32" fmla="*/ 2 w 6"/>
                  <a:gd name="T33" fmla="*/ 1 h 2"/>
                  <a:gd name="T34" fmla="*/ 2 w 6"/>
                  <a:gd name="T35" fmla="*/ 1 h 2"/>
                  <a:gd name="T36" fmla="*/ 3 w 6"/>
                  <a:gd name="T37" fmla="*/ 1 h 2"/>
                  <a:gd name="T38" fmla="*/ 3 w 6"/>
                  <a:gd name="T39" fmla="*/ 1 h 2"/>
                  <a:gd name="T40" fmla="*/ 3 w 6"/>
                  <a:gd name="T41" fmla="*/ 1 h 2"/>
                  <a:gd name="T42" fmla="*/ 3 w 6"/>
                  <a:gd name="T43" fmla="*/ 1 h 2"/>
                  <a:gd name="T44" fmla="*/ 3 w 6"/>
                  <a:gd name="T45" fmla="*/ 1 h 2"/>
                  <a:gd name="T46" fmla="*/ 3 w 6"/>
                  <a:gd name="T47" fmla="*/ 1 h 2"/>
                  <a:gd name="T48" fmla="*/ 3 w 6"/>
                  <a:gd name="T49" fmla="*/ 0 h 2"/>
                  <a:gd name="T50" fmla="*/ 3 w 6"/>
                  <a:gd name="T51" fmla="*/ 0 h 2"/>
                  <a:gd name="T52" fmla="*/ 3 w 6"/>
                  <a:gd name="T53" fmla="*/ 0 h 2"/>
                  <a:gd name="T54" fmla="*/ 3 w 6"/>
                  <a:gd name="T55" fmla="*/ 0 h 2"/>
                  <a:gd name="T56" fmla="*/ 4 w 6"/>
                  <a:gd name="T57" fmla="*/ 1 h 2"/>
                  <a:gd name="T58" fmla="*/ 4 w 6"/>
                  <a:gd name="T59" fmla="*/ 1 h 2"/>
                  <a:gd name="T60" fmla="*/ 4 w 6"/>
                  <a:gd name="T61" fmla="*/ 1 h 2"/>
                  <a:gd name="T62" fmla="*/ 4 w 6"/>
                  <a:gd name="T63" fmla="*/ 1 h 2"/>
                  <a:gd name="T64" fmla="*/ 4 w 6"/>
                  <a:gd name="T65" fmla="*/ 1 h 2"/>
                  <a:gd name="T66" fmla="*/ 4 w 6"/>
                  <a:gd name="T67" fmla="*/ 1 h 2"/>
                  <a:gd name="T68" fmla="*/ 5 w 6"/>
                  <a:gd name="T69" fmla="*/ 1 h 2"/>
                  <a:gd name="T70" fmla="*/ 5 w 6"/>
                  <a:gd name="T71" fmla="*/ 1 h 2"/>
                  <a:gd name="T72" fmla="*/ 5 w 6"/>
                  <a:gd name="T73" fmla="*/ 0 h 2"/>
                  <a:gd name="T74" fmla="*/ 5 w 6"/>
                  <a:gd name="T75" fmla="*/ 0 h 2"/>
                  <a:gd name="T76" fmla="*/ 5 w 6"/>
                  <a:gd name="T77" fmla="*/ 1 h 2"/>
                  <a:gd name="T78" fmla="*/ 5 w 6"/>
                  <a:gd name="T79" fmla="*/ 1 h 2"/>
                  <a:gd name="T80" fmla="*/ 5 w 6"/>
                  <a:gd name="T81" fmla="*/ 0 h 2"/>
                  <a:gd name="T82" fmla="*/ 6 w 6"/>
                  <a:gd name="T83" fmla="*/ 1 h 2"/>
                  <a:gd name="T84" fmla="*/ 6 w 6"/>
                  <a:gd name="T85" fmla="*/ 1 h 2"/>
                  <a:gd name="T86" fmla="*/ 6 w 6"/>
                  <a:gd name="T87" fmla="*/ 1 h 2"/>
                  <a:gd name="T88" fmla="*/ 6 w 6"/>
                  <a:gd name="T89" fmla="*/ 1 h 2"/>
                  <a:gd name="T90" fmla="*/ 6 w 6"/>
                  <a:gd name="T91" fmla="*/ 1 h 2"/>
                  <a:gd name="T92" fmla="*/ 6 w 6"/>
                  <a:gd name="T93" fmla="*/ 1 h 2"/>
                  <a:gd name="T94" fmla="*/ 6 w 6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57" name="Freeform 242"/>
              <p:cNvSpPr>
                <a:spLocks/>
              </p:cNvSpPr>
              <p:nvPr/>
            </p:nvSpPr>
            <p:spPr bwMode="auto">
              <a:xfrm>
                <a:off x="2362" y="4077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0 w 6"/>
                  <a:gd name="T7" fmla="*/ 1 h 2"/>
                  <a:gd name="T8" fmla="*/ 1 w 6"/>
                  <a:gd name="T9" fmla="*/ 1 h 2"/>
                  <a:gd name="T10" fmla="*/ 1 w 6"/>
                  <a:gd name="T11" fmla="*/ 1 h 2"/>
                  <a:gd name="T12" fmla="*/ 1 w 6"/>
                  <a:gd name="T13" fmla="*/ 1 h 2"/>
                  <a:gd name="T14" fmla="*/ 1 w 6"/>
                  <a:gd name="T15" fmla="*/ 1 h 2"/>
                  <a:gd name="T16" fmla="*/ 1 w 6"/>
                  <a:gd name="T17" fmla="*/ 0 h 2"/>
                  <a:gd name="T18" fmla="*/ 1 w 6"/>
                  <a:gd name="T19" fmla="*/ 0 h 2"/>
                  <a:gd name="T20" fmla="*/ 2 w 6"/>
                  <a:gd name="T21" fmla="*/ 0 h 2"/>
                  <a:gd name="T22" fmla="*/ 2 w 6"/>
                  <a:gd name="T23" fmla="*/ 0 h 2"/>
                  <a:gd name="T24" fmla="*/ 2 w 6"/>
                  <a:gd name="T25" fmla="*/ 1 h 2"/>
                  <a:gd name="T26" fmla="*/ 2 w 6"/>
                  <a:gd name="T27" fmla="*/ 0 h 2"/>
                  <a:gd name="T28" fmla="*/ 2 w 6"/>
                  <a:gd name="T29" fmla="*/ 0 h 2"/>
                  <a:gd name="T30" fmla="*/ 2 w 6"/>
                  <a:gd name="T31" fmla="*/ 1 h 2"/>
                  <a:gd name="T32" fmla="*/ 2 w 6"/>
                  <a:gd name="T33" fmla="*/ 1 h 2"/>
                  <a:gd name="T34" fmla="*/ 2 w 6"/>
                  <a:gd name="T35" fmla="*/ 1 h 2"/>
                  <a:gd name="T36" fmla="*/ 2 w 6"/>
                  <a:gd name="T37" fmla="*/ 1 h 2"/>
                  <a:gd name="T38" fmla="*/ 3 w 6"/>
                  <a:gd name="T39" fmla="*/ 1 h 2"/>
                  <a:gd name="T40" fmla="*/ 3 w 6"/>
                  <a:gd name="T41" fmla="*/ 1 h 2"/>
                  <a:gd name="T42" fmla="*/ 3 w 6"/>
                  <a:gd name="T43" fmla="*/ 1 h 2"/>
                  <a:gd name="T44" fmla="*/ 3 w 6"/>
                  <a:gd name="T45" fmla="*/ 1 h 2"/>
                  <a:gd name="T46" fmla="*/ 3 w 6"/>
                  <a:gd name="T47" fmla="*/ 1 h 2"/>
                  <a:gd name="T48" fmla="*/ 3 w 6"/>
                  <a:gd name="T49" fmla="*/ 1 h 2"/>
                  <a:gd name="T50" fmla="*/ 3 w 6"/>
                  <a:gd name="T51" fmla="*/ 1 h 2"/>
                  <a:gd name="T52" fmla="*/ 4 w 6"/>
                  <a:gd name="T53" fmla="*/ 2 h 2"/>
                  <a:gd name="T54" fmla="*/ 4 w 6"/>
                  <a:gd name="T55" fmla="*/ 1 h 2"/>
                  <a:gd name="T56" fmla="*/ 4 w 6"/>
                  <a:gd name="T57" fmla="*/ 1 h 2"/>
                  <a:gd name="T58" fmla="*/ 4 w 6"/>
                  <a:gd name="T59" fmla="*/ 1 h 2"/>
                  <a:gd name="T60" fmla="*/ 4 w 6"/>
                  <a:gd name="T61" fmla="*/ 1 h 2"/>
                  <a:gd name="T62" fmla="*/ 4 w 6"/>
                  <a:gd name="T63" fmla="*/ 1 h 2"/>
                  <a:gd name="T64" fmla="*/ 4 w 6"/>
                  <a:gd name="T65" fmla="*/ 1 h 2"/>
                  <a:gd name="T66" fmla="*/ 4 w 6"/>
                  <a:gd name="T67" fmla="*/ 1 h 2"/>
                  <a:gd name="T68" fmla="*/ 4 w 6"/>
                  <a:gd name="T69" fmla="*/ 1 h 2"/>
                  <a:gd name="T70" fmla="*/ 5 w 6"/>
                  <a:gd name="T71" fmla="*/ 2 h 2"/>
                  <a:gd name="T72" fmla="*/ 5 w 6"/>
                  <a:gd name="T73" fmla="*/ 1 h 2"/>
                  <a:gd name="T74" fmla="*/ 5 w 6"/>
                  <a:gd name="T75" fmla="*/ 1 h 2"/>
                  <a:gd name="T76" fmla="*/ 5 w 6"/>
                  <a:gd name="T77" fmla="*/ 1 h 2"/>
                  <a:gd name="T78" fmla="*/ 5 w 6"/>
                  <a:gd name="T79" fmla="*/ 2 h 2"/>
                  <a:gd name="T80" fmla="*/ 5 w 6"/>
                  <a:gd name="T81" fmla="*/ 2 h 2"/>
                  <a:gd name="T82" fmla="*/ 6 w 6"/>
                  <a:gd name="T83" fmla="*/ 1 h 2"/>
                  <a:gd name="T84" fmla="*/ 6 w 6"/>
                  <a:gd name="T85" fmla="*/ 1 h 2"/>
                  <a:gd name="T86" fmla="*/ 6 w 6"/>
                  <a:gd name="T87" fmla="*/ 1 h 2"/>
                  <a:gd name="T88" fmla="*/ 6 w 6"/>
                  <a:gd name="T89" fmla="*/ 1 h 2"/>
                  <a:gd name="T90" fmla="*/ 6 w 6"/>
                  <a:gd name="T91" fmla="*/ 1 h 2"/>
                  <a:gd name="T92" fmla="*/ 6 w 6"/>
                  <a:gd name="T93" fmla="*/ 2 h 2"/>
                  <a:gd name="T94" fmla="*/ 6 w 6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58" name="Freeform 243"/>
              <p:cNvSpPr>
                <a:spLocks/>
              </p:cNvSpPr>
              <p:nvPr/>
            </p:nvSpPr>
            <p:spPr bwMode="auto">
              <a:xfrm>
                <a:off x="2368" y="4078"/>
                <a:ext cx="6" cy="2"/>
              </a:xfrm>
              <a:custGeom>
                <a:avLst/>
                <a:gdLst>
                  <a:gd name="T0" fmla="*/ 0 w 6"/>
                  <a:gd name="T1" fmla="*/ 1 h 2"/>
                  <a:gd name="T2" fmla="*/ 0 w 6"/>
                  <a:gd name="T3" fmla="*/ 1 h 2"/>
                  <a:gd name="T4" fmla="*/ 0 w 6"/>
                  <a:gd name="T5" fmla="*/ 1 h 2"/>
                  <a:gd name="T6" fmla="*/ 0 w 6"/>
                  <a:gd name="T7" fmla="*/ 1 h 2"/>
                  <a:gd name="T8" fmla="*/ 1 w 6"/>
                  <a:gd name="T9" fmla="*/ 1 h 2"/>
                  <a:gd name="T10" fmla="*/ 1 w 6"/>
                  <a:gd name="T11" fmla="*/ 1 h 2"/>
                  <a:gd name="T12" fmla="*/ 1 w 6"/>
                  <a:gd name="T13" fmla="*/ 1 h 2"/>
                  <a:gd name="T14" fmla="*/ 1 w 6"/>
                  <a:gd name="T15" fmla="*/ 0 h 2"/>
                  <a:gd name="T16" fmla="*/ 1 w 6"/>
                  <a:gd name="T17" fmla="*/ 1 h 2"/>
                  <a:gd name="T18" fmla="*/ 1 w 6"/>
                  <a:gd name="T19" fmla="*/ 1 h 2"/>
                  <a:gd name="T20" fmla="*/ 1 w 6"/>
                  <a:gd name="T21" fmla="*/ 1 h 2"/>
                  <a:gd name="T22" fmla="*/ 1 w 6"/>
                  <a:gd name="T23" fmla="*/ 1 h 2"/>
                  <a:gd name="T24" fmla="*/ 1 w 6"/>
                  <a:gd name="T25" fmla="*/ 1 h 2"/>
                  <a:gd name="T26" fmla="*/ 1 w 6"/>
                  <a:gd name="T27" fmla="*/ 2 h 2"/>
                  <a:gd name="T28" fmla="*/ 1 w 6"/>
                  <a:gd name="T29" fmla="*/ 2 h 2"/>
                  <a:gd name="T30" fmla="*/ 2 w 6"/>
                  <a:gd name="T31" fmla="*/ 2 h 2"/>
                  <a:gd name="T32" fmla="*/ 2 w 6"/>
                  <a:gd name="T33" fmla="*/ 2 h 2"/>
                  <a:gd name="T34" fmla="*/ 2 w 6"/>
                  <a:gd name="T35" fmla="*/ 2 h 2"/>
                  <a:gd name="T36" fmla="*/ 2 w 6"/>
                  <a:gd name="T37" fmla="*/ 2 h 2"/>
                  <a:gd name="T38" fmla="*/ 2 w 6"/>
                  <a:gd name="T39" fmla="*/ 1 h 2"/>
                  <a:gd name="T40" fmla="*/ 3 w 6"/>
                  <a:gd name="T41" fmla="*/ 1 h 2"/>
                  <a:gd name="T42" fmla="*/ 3 w 6"/>
                  <a:gd name="T43" fmla="*/ 1 h 2"/>
                  <a:gd name="T44" fmla="*/ 3 w 6"/>
                  <a:gd name="T45" fmla="*/ 1 h 2"/>
                  <a:gd name="T46" fmla="*/ 3 w 6"/>
                  <a:gd name="T47" fmla="*/ 1 h 2"/>
                  <a:gd name="T48" fmla="*/ 3 w 6"/>
                  <a:gd name="T49" fmla="*/ 1 h 2"/>
                  <a:gd name="T50" fmla="*/ 3 w 6"/>
                  <a:gd name="T51" fmla="*/ 1 h 2"/>
                  <a:gd name="T52" fmla="*/ 3 w 6"/>
                  <a:gd name="T53" fmla="*/ 1 h 2"/>
                  <a:gd name="T54" fmla="*/ 3 w 6"/>
                  <a:gd name="T55" fmla="*/ 1 h 2"/>
                  <a:gd name="T56" fmla="*/ 4 w 6"/>
                  <a:gd name="T57" fmla="*/ 2 h 2"/>
                  <a:gd name="T58" fmla="*/ 4 w 6"/>
                  <a:gd name="T59" fmla="*/ 2 h 2"/>
                  <a:gd name="T60" fmla="*/ 4 w 6"/>
                  <a:gd name="T61" fmla="*/ 2 h 2"/>
                  <a:gd name="T62" fmla="*/ 4 w 6"/>
                  <a:gd name="T63" fmla="*/ 2 h 2"/>
                  <a:gd name="T64" fmla="*/ 4 w 6"/>
                  <a:gd name="T65" fmla="*/ 2 h 2"/>
                  <a:gd name="T66" fmla="*/ 4 w 6"/>
                  <a:gd name="T67" fmla="*/ 2 h 2"/>
                  <a:gd name="T68" fmla="*/ 4 w 6"/>
                  <a:gd name="T69" fmla="*/ 2 h 2"/>
                  <a:gd name="T70" fmla="*/ 4 w 6"/>
                  <a:gd name="T71" fmla="*/ 2 h 2"/>
                  <a:gd name="T72" fmla="*/ 4 w 6"/>
                  <a:gd name="T73" fmla="*/ 2 h 2"/>
                  <a:gd name="T74" fmla="*/ 5 w 6"/>
                  <a:gd name="T75" fmla="*/ 2 h 2"/>
                  <a:gd name="T76" fmla="*/ 5 w 6"/>
                  <a:gd name="T77" fmla="*/ 2 h 2"/>
                  <a:gd name="T78" fmla="*/ 5 w 6"/>
                  <a:gd name="T79" fmla="*/ 2 h 2"/>
                  <a:gd name="T80" fmla="*/ 5 w 6"/>
                  <a:gd name="T81" fmla="*/ 2 h 2"/>
                  <a:gd name="T82" fmla="*/ 5 w 6"/>
                  <a:gd name="T83" fmla="*/ 2 h 2"/>
                  <a:gd name="T84" fmla="*/ 5 w 6"/>
                  <a:gd name="T85" fmla="*/ 2 h 2"/>
                  <a:gd name="T86" fmla="*/ 5 w 6"/>
                  <a:gd name="T87" fmla="*/ 2 h 2"/>
                  <a:gd name="T88" fmla="*/ 5 w 6"/>
                  <a:gd name="T89" fmla="*/ 2 h 2"/>
                  <a:gd name="T90" fmla="*/ 6 w 6"/>
                  <a:gd name="T91" fmla="*/ 2 h 2"/>
                  <a:gd name="T92" fmla="*/ 6 w 6"/>
                  <a:gd name="T93" fmla="*/ 2 h 2"/>
                  <a:gd name="T94" fmla="*/ 6 w 6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59" name="Freeform 244"/>
              <p:cNvSpPr>
                <a:spLocks/>
              </p:cNvSpPr>
              <p:nvPr/>
            </p:nvSpPr>
            <p:spPr bwMode="auto">
              <a:xfrm>
                <a:off x="2374" y="4080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0 h 1"/>
                  <a:gd name="T10" fmla="*/ 0 w 5"/>
                  <a:gd name="T11" fmla="*/ 0 h 1"/>
                  <a:gd name="T12" fmla="*/ 0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1 w 5"/>
                  <a:gd name="T29" fmla="*/ 0 h 1"/>
                  <a:gd name="T30" fmla="*/ 1 w 5"/>
                  <a:gd name="T31" fmla="*/ 0 h 1"/>
                  <a:gd name="T32" fmla="*/ 1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0 h 1"/>
                  <a:gd name="T46" fmla="*/ 2 w 5"/>
                  <a:gd name="T47" fmla="*/ 0 h 1"/>
                  <a:gd name="T48" fmla="*/ 2 w 5"/>
                  <a:gd name="T49" fmla="*/ 0 h 1"/>
                  <a:gd name="T50" fmla="*/ 2 w 5"/>
                  <a:gd name="T51" fmla="*/ 0 h 1"/>
                  <a:gd name="T52" fmla="*/ 2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1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5 w 5"/>
                  <a:gd name="T79" fmla="*/ 0 h 1"/>
                  <a:gd name="T80" fmla="*/ 5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60" name="Freeform 245"/>
              <p:cNvSpPr>
                <a:spLocks/>
              </p:cNvSpPr>
              <p:nvPr/>
            </p:nvSpPr>
            <p:spPr bwMode="auto">
              <a:xfrm>
                <a:off x="2379" y="4080"/>
                <a:ext cx="6" cy="1"/>
              </a:xfrm>
              <a:custGeom>
                <a:avLst/>
                <a:gdLst>
                  <a:gd name="T0" fmla="*/ 1 w 6"/>
                  <a:gd name="T1" fmla="*/ 0 h 1"/>
                  <a:gd name="T2" fmla="*/ 1 w 6"/>
                  <a:gd name="T3" fmla="*/ 0 h 1"/>
                  <a:gd name="T4" fmla="*/ 1 w 6"/>
                  <a:gd name="T5" fmla="*/ 0 h 1"/>
                  <a:gd name="T6" fmla="*/ 1 w 6"/>
                  <a:gd name="T7" fmla="*/ 0 h 1"/>
                  <a:gd name="T8" fmla="*/ 1 w 6"/>
                  <a:gd name="T9" fmla="*/ 0 h 1"/>
                  <a:gd name="T10" fmla="*/ 1 w 6"/>
                  <a:gd name="T11" fmla="*/ 0 h 1"/>
                  <a:gd name="T12" fmla="*/ 1 w 6"/>
                  <a:gd name="T13" fmla="*/ 0 h 1"/>
                  <a:gd name="T14" fmla="*/ 1 w 6"/>
                  <a:gd name="T15" fmla="*/ 0 h 1"/>
                  <a:gd name="T16" fmla="*/ 1 w 6"/>
                  <a:gd name="T17" fmla="*/ 0 h 1"/>
                  <a:gd name="T18" fmla="*/ 2 w 6"/>
                  <a:gd name="T19" fmla="*/ 0 h 1"/>
                  <a:gd name="T20" fmla="*/ 2 w 6"/>
                  <a:gd name="T21" fmla="*/ 0 h 1"/>
                  <a:gd name="T22" fmla="*/ 2 w 6"/>
                  <a:gd name="T23" fmla="*/ 0 h 1"/>
                  <a:gd name="T24" fmla="*/ 2 w 6"/>
                  <a:gd name="T25" fmla="*/ 0 h 1"/>
                  <a:gd name="T26" fmla="*/ 2 w 6"/>
                  <a:gd name="T27" fmla="*/ 0 h 1"/>
                  <a:gd name="T28" fmla="*/ 2 w 6"/>
                  <a:gd name="T29" fmla="*/ 0 h 1"/>
                  <a:gd name="T30" fmla="*/ 2 w 6"/>
                  <a:gd name="T31" fmla="*/ 0 h 1"/>
                  <a:gd name="T32" fmla="*/ 2 w 6"/>
                  <a:gd name="T33" fmla="*/ 0 h 1"/>
                  <a:gd name="T34" fmla="*/ 3 w 6"/>
                  <a:gd name="T35" fmla="*/ 0 h 1"/>
                  <a:gd name="T36" fmla="*/ 3 w 6"/>
                  <a:gd name="T37" fmla="*/ 0 h 1"/>
                  <a:gd name="T38" fmla="*/ 3 w 6"/>
                  <a:gd name="T39" fmla="*/ 0 h 1"/>
                  <a:gd name="T40" fmla="*/ 3 w 6"/>
                  <a:gd name="T41" fmla="*/ 0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0 h 1"/>
                  <a:gd name="T50" fmla="*/ 3 w 6"/>
                  <a:gd name="T51" fmla="*/ 0 h 1"/>
                  <a:gd name="T52" fmla="*/ 4 w 6"/>
                  <a:gd name="T53" fmla="*/ 0 h 1"/>
                  <a:gd name="T54" fmla="*/ 4 w 6"/>
                  <a:gd name="T55" fmla="*/ 0 h 1"/>
                  <a:gd name="T56" fmla="*/ 4 w 6"/>
                  <a:gd name="T57" fmla="*/ 0 h 1"/>
                  <a:gd name="T58" fmla="*/ 4 w 6"/>
                  <a:gd name="T59" fmla="*/ 1 h 1"/>
                  <a:gd name="T60" fmla="*/ 4 w 6"/>
                  <a:gd name="T61" fmla="*/ 0 h 1"/>
                  <a:gd name="T62" fmla="*/ 4 w 6"/>
                  <a:gd name="T63" fmla="*/ 0 h 1"/>
                  <a:gd name="T64" fmla="*/ 4 w 6"/>
                  <a:gd name="T65" fmla="*/ 0 h 1"/>
                  <a:gd name="T66" fmla="*/ 4 w 6"/>
                  <a:gd name="T67" fmla="*/ 0 h 1"/>
                  <a:gd name="T68" fmla="*/ 4 w 6"/>
                  <a:gd name="T69" fmla="*/ 0 h 1"/>
                  <a:gd name="T70" fmla="*/ 4 w 6"/>
                  <a:gd name="T71" fmla="*/ 1 h 1"/>
                  <a:gd name="T72" fmla="*/ 5 w 6"/>
                  <a:gd name="T73" fmla="*/ 0 h 1"/>
                  <a:gd name="T74" fmla="*/ 5 w 6"/>
                  <a:gd name="T75" fmla="*/ 0 h 1"/>
                  <a:gd name="T76" fmla="*/ 5 w 6"/>
                  <a:gd name="T77" fmla="*/ 0 h 1"/>
                  <a:gd name="T78" fmla="*/ 5 w 6"/>
                  <a:gd name="T79" fmla="*/ 0 h 1"/>
                  <a:gd name="T80" fmla="*/ 5 w 6"/>
                  <a:gd name="T81" fmla="*/ 1 h 1"/>
                  <a:gd name="T82" fmla="*/ 5 w 6"/>
                  <a:gd name="T83" fmla="*/ 0 h 1"/>
                  <a:gd name="T84" fmla="*/ 5 w 6"/>
                  <a:gd name="T85" fmla="*/ 0 h 1"/>
                  <a:gd name="T86" fmla="*/ 5 w 6"/>
                  <a:gd name="T87" fmla="*/ 0 h 1"/>
                  <a:gd name="T88" fmla="*/ 6 w 6"/>
                  <a:gd name="T89" fmla="*/ 1 h 1"/>
                  <a:gd name="T90" fmla="*/ 6 w 6"/>
                  <a:gd name="T91" fmla="*/ 1 h 1"/>
                  <a:gd name="T92" fmla="*/ 6 w 6"/>
                  <a:gd name="T93" fmla="*/ 0 h 1"/>
                  <a:gd name="T94" fmla="*/ 6 w 6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61" name="Freeform 246"/>
              <p:cNvSpPr>
                <a:spLocks/>
              </p:cNvSpPr>
              <p:nvPr/>
            </p:nvSpPr>
            <p:spPr bwMode="auto">
              <a:xfrm>
                <a:off x="2385" y="4080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1 h 1"/>
                  <a:gd name="T44" fmla="*/ 2 w 5"/>
                  <a:gd name="T45" fmla="*/ 1 h 1"/>
                  <a:gd name="T46" fmla="*/ 2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62" name="Freeform 247"/>
              <p:cNvSpPr>
                <a:spLocks/>
              </p:cNvSpPr>
              <p:nvPr/>
            </p:nvSpPr>
            <p:spPr bwMode="auto">
              <a:xfrm>
                <a:off x="2390" y="4080"/>
                <a:ext cx="6" cy="1"/>
              </a:xfrm>
              <a:custGeom>
                <a:avLst/>
                <a:gdLst>
                  <a:gd name="T0" fmla="*/ 1 w 6"/>
                  <a:gd name="T1" fmla="*/ 0 h 1"/>
                  <a:gd name="T2" fmla="*/ 1 w 6"/>
                  <a:gd name="T3" fmla="*/ 0 h 1"/>
                  <a:gd name="T4" fmla="*/ 1 w 6"/>
                  <a:gd name="T5" fmla="*/ 0 h 1"/>
                  <a:gd name="T6" fmla="*/ 1 w 6"/>
                  <a:gd name="T7" fmla="*/ 0 h 1"/>
                  <a:gd name="T8" fmla="*/ 1 w 6"/>
                  <a:gd name="T9" fmla="*/ 0 h 1"/>
                  <a:gd name="T10" fmla="*/ 1 w 6"/>
                  <a:gd name="T11" fmla="*/ 0 h 1"/>
                  <a:gd name="T12" fmla="*/ 1 w 6"/>
                  <a:gd name="T13" fmla="*/ 0 h 1"/>
                  <a:gd name="T14" fmla="*/ 1 w 6"/>
                  <a:gd name="T15" fmla="*/ 0 h 1"/>
                  <a:gd name="T16" fmla="*/ 2 w 6"/>
                  <a:gd name="T17" fmla="*/ 0 h 1"/>
                  <a:gd name="T18" fmla="*/ 2 w 6"/>
                  <a:gd name="T19" fmla="*/ 0 h 1"/>
                  <a:gd name="T20" fmla="*/ 2 w 6"/>
                  <a:gd name="T21" fmla="*/ 0 h 1"/>
                  <a:gd name="T22" fmla="*/ 2 w 6"/>
                  <a:gd name="T23" fmla="*/ 0 h 1"/>
                  <a:gd name="T24" fmla="*/ 2 w 6"/>
                  <a:gd name="T25" fmla="*/ 0 h 1"/>
                  <a:gd name="T26" fmla="*/ 2 w 6"/>
                  <a:gd name="T27" fmla="*/ 0 h 1"/>
                  <a:gd name="T28" fmla="*/ 2 w 6"/>
                  <a:gd name="T29" fmla="*/ 0 h 1"/>
                  <a:gd name="T30" fmla="*/ 2 w 6"/>
                  <a:gd name="T31" fmla="*/ 0 h 1"/>
                  <a:gd name="T32" fmla="*/ 2 w 6"/>
                  <a:gd name="T33" fmla="*/ 0 h 1"/>
                  <a:gd name="T34" fmla="*/ 2 w 6"/>
                  <a:gd name="T35" fmla="*/ 0 h 1"/>
                  <a:gd name="T36" fmla="*/ 3 w 6"/>
                  <a:gd name="T37" fmla="*/ 0 h 1"/>
                  <a:gd name="T38" fmla="*/ 3 w 6"/>
                  <a:gd name="T39" fmla="*/ 0 h 1"/>
                  <a:gd name="T40" fmla="*/ 3 w 6"/>
                  <a:gd name="T41" fmla="*/ 0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0 h 1"/>
                  <a:gd name="T50" fmla="*/ 3 w 6"/>
                  <a:gd name="T51" fmla="*/ 0 h 1"/>
                  <a:gd name="T52" fmla="*/ 3 w 6"/>
                  <a:gd name="T53" fmla="*/ 0 h 1"/>
                  <a:gd name="T54" fmla="*/ 3 w 6"/>
                  <a:gd name="T55" fmla="*/ 0 h 1"/>
                  <a:gd name="T56" fmla="*/ 4 w 6"/>
                  <a:gd name="T57" fmla="*/ 0 h 1"/>
                  <a:gd name="T58" fmla="*/ 4 w 6"/>
                  <a:gd name="T59" fmla="*/ 0 h 1"/>
                  <a:gd name="T60" fmla="*/ 4 w 6"/>
                  <a:gd name="T61" fmla="*/ 0 h 1"/>
                  <a:gd name="T62" fmla="*/ 4 w 6"/>
                  <a:gd name="T63" fmla="*/ 0 h 1"/>
                  <a:gd name="T64" fmla="*/ 4 w 6"/>
                  <a:gd name="T65" fmla="*/ 1 h 1"/>
                  <a:gd name="T66" fmla="*/ 4 w 6"/>
                  <a:gd name="T67" fmla="*/ 0 h 1"/>
                  <a:gd name="T68" fmla="*/ 5 w 6"/>
                  <a:gd name="T69" fmla="*/ 0 h 1"/>
                  <a:gd name="T70" fmla="*/ 5 w 6"/>
                  <a:gd name="T71" fmla="*/ 0 h 1"/>
                  <a:gd name="T72" fmla="*/ 5 w 6"/>
                  <a:gd name="T73" fmla="*/ 0 h 1"/>
                  <a:gd name="T74" fmla="*/ 5 w 6"/>
                  <a:gd name="T75" fmla="*/ 0 h 1"/>
                  <a:gd name="T76" fmla="*/ 5 w 6"/>
                  <a:gd name="T77" fmla="*/ 0 h 1"/>
                  <a:gd name="T78" fmla="*/ 5 w 6"/>
                  <a:gd name="T79" fmla="*/ 0 h 1"/>
                  <a:gd name="T80" fmla="*/ 5 w 6"/>
                  <a:gd name="T81" fmla="*/ 0 h 1"/>
                  <a:gd name="T82" fmla="*/ 6 w 6"/>
                  <a:gd name="T83" fmla="*/ 0 h 1"/>
                  <a:gd name="T84" fmla="*/ 6 w 6"/>
                  <a:gd name="T85" fmla="*/ 0 h 1"/>
                  <a:gd name="T86" fmla="*/ 6 w 6"/>
                  <a:gd name="T87" fmla="*/ 0 h 1"/>
                  <a:gd name="T88" fmla="*/ 6 w 6"/>
                  <a:gd name="T89" fmla="*/ 0 h 1"/>
                  <a:gd name="T90" fmla="*/ 6 w 6"/>
                  <a:gd name="T91" fmla="*/ 0 h 1"/>
                  <a:gd name="T92" fmla="*/ 6 w 6"/>
                  <a:gd name="T93" fmla="*/ 0 h 1"/>
                  <a:gd name="T94" fmla="*/ 6 w 6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63" name="Freeform 248"/>
              <p:cNvSpPr>
                <a:spLocks/>
              </p:cNvSpPr>
              <p:nvPr/>
            </p:nvSpPr>
            <p:spPr bwMode="auto">
              <a:xfrm>
                <a:off x="2396" y="4080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1 w 5"/>
                  <a:gd name="T5" fmla="*/ 0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2 w 5"/>
                  <a:gd name="T19" fmla="*/ 0 h 1"/>
                  <a:gd name="T20" fmla="*/ 2 w 5"/>
                  <a:gd name="T21" fmla="*/ 0 h 1"/>
                  <a:gd name="T22" fmla="*/ 2 w 5"/>
                  <a:gd name="T23" fmla="*/ 0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1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3 w 5"/>
                  <a:gd name="T37" fmla="*/ 0 h 1"/>
                  <a:gd name="T38" fmla="*/ 3 w 5"/>
                  <a:gd name="T39" fmla="*/ 0 h 1"/>
                  <a:gd name="T40" fmla="*/ 3 w 5"/>
                  <a:gd name="T41" fmla="*/ 0 h 1"/>
                  <a:gd name="T42" fmla="*/ 3 w 5"/>
                  <a:gd name="T43" fmla="*/ 0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4 w 5"/>
                  <a:gd name="T61" fmla="*/ 0 h 1"/>
                  <a:gd name="T62" fmla="*/ 4 w 5"/>
                  <a:gd name="T63" fmla="*/ 0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1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64" name="Freeform 249"/>
              <p:cNvSpPr>
                <a:spLocks/>
              </p:cNvSpPr>
              <p:nvPr/>
            </p:nvSpPr>
            <p:spPr bwMode="auto">
              <a:xfrm>
                <a:off x="2401" y="4080"/>
                <a:ext cx="6" cy="0"/>
              </a:xfrm>
              <a:custGeom>
                <a:avLst/>
                <a:gdLst>
                  <a:gd name="T0" fmla="*/ 1 w 6"/>
                  <a:gd name="T1" fmla="*/ 1 w 6"/>
                  <a:gd name="T2" fmla="*/ 1 w 6"/>
                  <a:gd name="T3" fmla="*/ 1 w 6"/>
                  <a:gd name="T4" fmla="*/ 1 w 6"/>
                  <a:gd name="T5" fmla="*/ 1 w 6"/>
                  <a:gd name="T6" fmla="*/ 1 w 6"/>
                  <a:gd name="T7" fmla="*/ 1 w 6"/>
                  <a:gd name="T8" fmla="*/ 1 w 6"/>
                  <a:gd name="T9" fmla="*/ 1 w 6"/>
                  <a:gd name="T10" fmla="*/ 2 w 6"/>
                  <a:gd name="T11" fmla="*/ 2 w 6"/>
                  <a:gd name="T12" fmla="*/ 2 w 6"/>
                  <a:gd name="T13" fmla="*/ 2 w 6"/>
                  <a:gd name="T14" fmla="*/ 2 w 6"/>
                  <a:gd name="T15" fmla="*/ 2 w 6"/>
                  <a:gd name="T16" fmla="*/ 2 w 6"/>
                  <a:gd name="T17" fmla="*/ 2 w 6"/>
                  <a:gd name="T18" fmla="*/ 2 w 6"/>
                  <a:gd name="T19" fmla="*/ 2 w 6"/>
                  <a:gd name="T20" fmla="*/ 3 w 6"/>
                  <a:gd name="T21" fmla="*/ 3 w 6"/>
                  <a:gd name="T22" fmla="*/ 3 w 6"/>
                  <a:gd name="T23" fmla="*/ 3 w 6"/>
                  <a:gd name="T24" fmla="*/ 3 w 6"/>
                  <a:gd name="T25" fmla="*/ 4 w 6"/>
                  <a:gd name="T26" fmla="*/ 4 w 6"/>
                  <a:gd name="T27" fmla="*/ 4 w 6"/>
                  <a:gd name="T28" fmla="*/ 4 w 6"/>
                  <a:gd name="T29" fmla="*/ 4 w 6"/>
                  <a:gd name="T30" fmla="*/ 4 w 6"/>
                  <a:gd name="T31" fmla="*/ 4 w 6"/>
                  <a:gd name="T32" fmla="*/ 4 w 6"/>
                  <a:gd name="T33" fmla="*/ 4 w 6"/>
                  <a:gd name="T34" fmla="*/ 4 w 6"/>
                  <a:gd name="T35" fmla="*/ 4 w 6"/>
                  <a:gd name="T36" fmla="*/ 5 w 6"/>
                  <a:gd name="T37" fmla="*/ 5 w 6"/>
                  <a:gd name="T38" fmla="*/ 5 w 6"/>
                  <a:gd name="T39" fmla="*/ 5 w 6"/>
                  <a:gd name="T40" fmla="*/ 5 w 6"/>
                  <a:gd name="T41" fmla="*/ 5 w 6"/>
                  <a:gd name="T42" fmla="*/ 5 w 6"/>
                  <a:gd name="T43" fmla="*/ 5 w 6"/>
                  <a:gd name="T44" fmla="*/ 5 w 6"/>
                  <a:gd name="T45" fmla="*/ 5 w 6"/>
                  <a:gd name="T46" fmla="*/ 6 w 6"/>
                  <a:gd name="T47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65" name="Freeform 250"/>
              <p:cNvSpPr>
                <a:spLocks/>
              </p:cNvSpPr>
              <p:nvPr/>
            </p:nvSpPr>
            <p:spPr bwMode="auto">
              <a:xfrm>
                <a:off x="2407" y="4080"/>
                <a:ext cx="5" cy="0"/>
              </a:xfrm>
              <a:custGeom>
                <a:avLst/>
                <a:gdLst>
                  <a:gd name="T0" fmla="*/ 0 w 5"/>
                  <a:gd name="T1" fmla="*/ 0 w 5"/>
                  <a:gd name="T2" fmla="*/ 0 w 5"/>
                  <a:gd name="T3" fmla="*/ 0 w 5"/>
                  <a:gd name="T4" fmla="*/ 0 w 5"/>
                  <a:gd name="T5" fmla="*/ 0 w 5"/>
                  <a:gd name="T6" fmla="*/ 1 w 5"/>
                  <a:gd name="T7" fmla="*/ 1 w 5"/>
                  <a:gd name="T8" fmla="*/ 1 w 5"/>
                  <a:gd name="T9" fmla="*/ 1 w 5"/>
                  <a:gd name="T10" fmla="*/ 1 w 5"/>
                  <a:gd name="T11" fmla="*/ 1 w 5"/>
                  <a:gd name="T12" fmla="*/ 1 w 5"/>
                  <a:gd name="T13" fmla="*/ 1 w 5"/>
                  <a:gd name="T14" fmla="*/ 1 w 5"/>
                  <a:gd name="T15" fmla="*/ 1 w 5"/>
                  <a:gd name="T16" fmla="*/ 1 w 5"/>
                  <a:gd name="T17" fmla="*/ 1 w 5"/>
                  <a:gd name="T18" fmla="*/ 2 w 5"/>
                  <a:gd name="T19" fmla="*/ 2 w 5"/>
                  <a:gd name="T20" fmla="*/ 2 w 5"/>
                  <a:gd name="T21" fmla="*/ 2 w 5"/>
                  <a:gd name="T22" fmla="*/ 2 w 5"/>
                  <a:gd name="T23" fmla="*/ 2 w 5"/>
                  <a:gd name="T24" fmla="*/ 2 w 5"/>
                  <a:gd name="T25" fmla="*/ 2 w 5"/>
                  <a:gd name="T26" fmla="*/ 3 w 5"/>
                  <a:gd name="T27" fmla="*/ 3 w 5"/>
                  <a:gd name="T28" fmla="*/ 3 w 5"/>
                  <a:gd name="T29" fmla="*/ 3 w 5"/>
                  <a:gd name="T30" fmla="*/ 3 w 5"/>
                  <a:gd name="T31" fmla="*/ 3 w 5"/>
                  <a:gd name="T32" fmla="*/ 3 w 5"/>
                  <a:gd name="T33" fmla="*/ 3 w 5"/>
                  <a:gd name="T34" fmla="*/ 4 w 5"/>
                  <a:gd name="T35" fmla="*/ 4 w 5"/>
                  <a:gd name="T36" fmla="*/ 4 w 5"/>
                  <a:gd name="T37" fmla="*/ 4 w 5"/>
                  <a:gd name="T38" fmla="*/ 4 w 5"/>
                  <a:gd name="T39" fmla="*/ 4 w 5"/>
                  <a:gd name="T40" fmla="*/ 4 w 5"/>
                  <a:gd name="T41" fmla="*/ 4 w 5"/>
                  <a:gd name="T42" fmla="*/ 4 w 5"/>
                  <a:gd name="T43" fmla="*/ 5 w 5"/>
                  <a:gd name="T44" fmla="*/ 5 w 5"/>
                  <a:gd name="T45" fmla="*/ 5 w 5"/>
                  <a:gd name="T46" fmla="*/ 5 w 5"/>
                  <a:gd name="T47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66" name="Freeform 251"/>
              <p:cNvSpPr>
                <a:spLocks/>
              </p:cNvSpPr>
              <p:nvPr/>
            </p:nvSpPr>
            <p:spPr bwMode="auto">
              <a:xfrm>
                <a:off x="2412" y="4080"/>
                <a:ext cx="6" cy="0"/>
              </a:xfrm>
              <a:custGeom>
                <a:avLst/>
                <a:gdLst>
                  <a:gd name="T0" fmla="*/ 0 w 5"/>
                  <a:gd name="T1" fmla="*/ 0 w 5"/>
                  <a:gd name="T2" fmla="*/ 0 w 5"/>
                  <a:gd name="T3" fmla="*/ 1 w 5"/>
                  <a:gd name="T4" fmla="*/ 1 w 5"/>
                  <a:gd name="T5" fmla="*/ 1 w 5"/>
                  <a:gd name="T6" fmla="*/ 1 w 5"/>
                  <a:gd name="T7" fmla="*/ 1 w 5"/>
                  <a:gd name="T8" fmla="*/ 1 w 5"/>
                  <a:gd name="T9" fmla="*/ 1 w 5"/>
                  <a:gd name="T10" fmla="*/ 1 w 5"/>
                  <a:gd name="T11" fmla="*/ 1 w 5"/>
                  <a:gd name="T12" fmla="*/ 1 w 5"/>
                  <a:gd name="T13" fmla="*/ 2 w 5"/>
                  <a:gd name="T14" fmla="*/ 2 w 5"/>
                  <a:gd name="T15" fmla="*/ 2 w 5"/>
                  <a:gd name="T16" fmla="*/ 2 w 5"/>
                  <a:gd name="T17" fmla="*/ 2 w 5"/>
                  <a:gd name="T18" fmla="*/ 2 w 5"/>
                  <a:gd name="T19" fmla="*/ 2 w 5"/>
                  <a:gd name="T20" fmla="*/ 2 w 5"/>
                  <a:gd name="T21" fmla="*/ 3 w 5"/>
                  <a:gd name="T22" fmla="*/ 3 w 5"/>
                  <a:gd name="T23" fmla="*/ 3 w 5"/>
                  <a:gd name="T24" fmla="*/ 3 w 5"/>
                  <a:gd name="T25" fmla="*/ 3 w 5"/>
                  <a:gd name="T26" fmla="*/ 3 w 5"/>
                  <a:gd name="T27" fmla="*/ 3 w 5"/>
                  <a:gd name="T28" fmla="*/ 3 w 5"/>
                  <a:gd name="T29" fmla="*/ 3 w 5"/>
                  <a:gd name="T30" fmla="*/ 3 w 5"/>
                  <a:gd name="T31" fmla="*/ 4 w 5"/>
                  <a:gd name="T32" fmla="*/ 4 w 5"/>
                  <a:gd name="T33" fmla="*/ 4 w 5"/>
                  <a:gd name="T34" fmla="*/ 4 w 5"/>
                  <a:gd name="T35" fmla="*/ 4 w 5"/>
                  <a:gd name="T36" fmla="*/ 4 w 5"/>
                  <a:gd name="T37" fmla="*/ 4 w 5"/>
                  <a:gd name="T38" fmla="*/ 4 w 5"/>
                  <a:gd name="T39" fmla="*/ 4 w 5"/>
                  <a:gd name="T40" fmla="*/ 4 w 5"/>
                  <a:gd name="T41" fmla="*/ 5 w 5"/>
                  <a:gd name="T42" fmla="*/ 5 w 5"/>
                  <a:gd name="T43" fmla="*/ 5 w 5"/>
                  <a:gd name="T44" fmla="*/ 5 w 5"/>
                  <a:gd name="T45" fmla="*/ 5 w 5"/>
                  <a:gd name="T46" fmla="*/ 5 w 5"/>
                  <a:gd name="T47" fmla="*/ 5 w 5"/>
                  <a:gd name="T48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67" name="Freeform 252"/>
              <p:cNvSpPr>
                <a:spLocks/>
              </p:cNvSpPr>
              <p:nvPr/>
            </p:nvSpPr>
            <p:spPr bwMode="auto">
              <a:xfrm>
                <a:off x="2418" y="4080"/>
                <a:ext cx="5" cy="1"/>
              </a:xfrm>
              <a:custGeom>
                <a:avLst/>
                <a:gdLst>
                  <a:gd name="T0" fmla="*/ 1 w 6"/>
                  <a:gd name="T1" fmla="*/ 0 h 1"/>
                  <a:gd name="T2" fmla="*/ 1 w 6"/>
                  <a:gd name="T3" fmla="*/ 0 h 1"/>
                  <a:gd name="T4" fmla="*/ 1 w 6"/>
                  <a:gd name="T5" fmla="*/ 0 h 1"/>
                  <a:gd name="T6" fmla="*/ 1 w 6"/>
                  <a:gd name="T7" fmla="*/ 0 h 1"/>
                  <a:gd name="T8" fmla="*/ 1 w 6"/>
                  <a:gd name="T9" fmla="*/ 0 h 1"/>
                  <a:gd name="T10" fmla="*/ 1 w 6"/>
                  <a:gd name="T11" fmla="*/ 0 h 1"/>
                  <a:gd name="T12" fmla="*/ 1 w 6"/>
                  <a:gd name="T13" fmla="*/ 0 h 1"/>
                  <a:gd name="T14" fmla="*/ 1 w 6"/>
                  <a:gd name="T15" fmla="*/ 0 h 1"/>
                  <a:gd name="T16" fmla="*/ 1 w 6"/>
                  <a:gd name="T17" fmla="*/ 0 h 1"/>
                  <a:gd name="T18" fmla="*/ 2 w 6"/>
                  <a:gd name="T19" fmla="*/ 0 h 1"/>
                  <a:gd name="T20" fmla="*/ 2 w 6"/>
                  <a:gd name="T21" fmla="*/ 0 h 1"/>
                  <a:gd name="T22" fmla="*/ 2 w 6"/>
                  <a:gd name="T23" fmla="*/ 0 h 1"/>
                  <a:gd name="T24" fmla="*/ 2 w 6"/>
                  <a:gd name="T25" fmla="*/ 0 h 1"/>
                  <a:gd name="T26" fmla="*/ 2 w 6"/>
                  <a:gd name="T27" fmla="*/ 0 h 1"/>
                  <a:gd name="T28" fmla="*/ 2 w 6"/>
                  <a:gd name="T29" fmla="*/ 0 h 1"/>
                  <a:gd name="T30" fmla="*/ 2 w 6"/>
                  <a:gd name="T31" fmla="*/ 0 h 1"/>
                  <a:gd name="T32" fmla="*/ 2 w 6"/>
                  <a:gd name="T33" fmla="*/ 0 h 1"/>
                  <a:gd name="T34" fmla="*/ 2 w 6"/>
                  <a:gd name="T35" fmla="*/ 0 h 1"/>
                  <a:gd name="T36" fmla="*/ 2 w 6"/>
                  <a:gd name="T37" fmla="*/ 0 h 1"/>
                  <a:gd name="T38" fmla="*/ 2 w 6"/>
                  <a:gd name="T39" fmla="*/ 0 h 1"/>
                  <a:gd name="T40" fmla="*/ 2 w 6"/>
                  <a:gd name="T41" fmla="*/ 0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0 h 1"/>
                  <a:gd name="T50" fmla="*/ 3 w 6"/>
                  <a:gd name="T51" fmla="*/ 0 h 1"/>
                  <a:gd name="T52" fmla="*/ 3 w 6"/>
                  <a:gd name="T53" fmla="*/ 0 h 1"/>
                  <a:gd name="T54" fmla="*/ 3 w 6"/>
                  <a:gd name="T55" fmla="*/ 0 h 1"/>
                  <a:gd name="T56" fmla="*/ 4 w 6"/>
                  <a:gd name="T57" fmla="*/ 0 h 1"/>
                  <a:gd name="T58" fmla="*/ 4 w 6"/>
                  <a:gd name="T59" fmla="*/ 0 h 1"/>
                  <a:gd name="T60" fmla="*/ 4 w 6"/>
                  <a:gd name="T61" fmla="*/ 0 h 1"/>
                  <a:gd name="T62" fmla="*/ 4 w 6"/>
                  <a:gd name="T63" fmla="*/ 0 h 1"/>
                  <a:gd name="T64" fmla="*/ 4 w 6"/>
                  <a:gd name="T65" fmla="*/ 0 h 1"/>
                  <a:gd name="T66" fmla="*/ 4 w 6"/>
                  <a:gd name="T67" fmla="*/ 0 h 1"/>
                  <a:gd name="T68" fmla="*/ 4 w 6"/>
                  <a:gd name="T69" fmla="*/ 0 h 1"/>
                  <a:gd name="T70" fmla="*/ 5 w 6"/>
                  <a:gd name="T71" fmla="*/ 0 h 1"/>
                  <a:gd name="T72" fmla="*/ 5 w 6"/>
                  <a:gd name="T73" fmla="*/ 0 h 1"/>
                  <a:gd name="T74" fmla="*/ 5 w 6"/>
                  <a:gd name="T75" fmla="*/ 0 h 1"/>
                  <a:gd name="T76" fmla="*/ 5 w 6"/>
                  <a:gd name="T77" fmla="*/ 0 h 1"/>
                  <a:gd name="T78" fmla="*/ 5 w 6"/>
                  <a:gd name="T79" fmla="*/ 0 h 1"/>
                  <a:gd name="T80" fmla="*/ 5 w 6"/>
                  <a:gd name="T81" fmla="*/ 0 h 1"/>
                  <a:gd name="T82" fmla="*/ 5 w 6"/>
                  <a:gd name="T83" fmla="*/ 0 h 1"/>
                  <a:gd name="T84" fmla="*/ 5 w 6"/>
                  <a:gd name="T85" fmla="*/ 0 h 1"/>
                  <a:gd name="T86" fmla="*/ 6 w 6"/>
                  <a:gd name="T87" fmla="*/ 0 h 1"/>
                  <a:gd name="T88" fmla="*/ 6 w 6"/>
                  <a:gd name="T89" fmla="*/ 0 h 1"/>
                  <a:gd name="T90" fmla="*/ 6 w 6"/>
                  <a:gd name="T91" fmla="*/ 0 h 1"/>
                  <a:gd name="T92" fmla="*/ 6 w 6"/>
                  <a:gd name="T93" fmla="*/ 0 h 1"/>
                  <a:gd name="T94" fmla="*/ 6 w 6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68" name="Freeform 253"/>
              <p:cNvSpPr>
                <a:spLocks/>
              </p:cNvSpPr>
              <p:nvPr/>
            </p:nvSpPr>
            <p:spPr bwMode="auto">
              <a:xfrm>
                <a:off x="2423" y="4080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0 h 1"/>
                  <a:gd name="T22" fmla="*/ 1 w 5"/>
                  <a:gd name="T23" fmla="*/ 0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3 w 5"/>
                  <a:gd name="T43" fmla="*/ 0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4 w 5"/>
                  <a:gd name="T63" fmla="*/ 0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5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69" name="Freeform 254"/>
              <p:cNvSpPr>
                <a:spLocks/>
              </p:cNvSpPr>
              <p:nvPr/>
            </p:nvSpPr>
            <p:spPr bwMode="auto">
              <a:xfrm>
                <a:off x="2428" y="4080"/>
                <a:ext cx="6" cy="1"/>
              </a:xfrm>
              <a:custGeom>
                <a:avLst/>
                <a:gdLst>
                  <a:gd name="T0" fmla="*/ 1 w 6"/>
                  <a:gd name="T1" fmla="*/ 0 h 1"/>
                  <a:gd name="T2" fmla="*/ 1 w 6"/>
                  <a:gd name="T3" fmla="*/ 0 h 1"/>
                  <a:gd name="T4" fmla="*/ 1 w 6"/>
                  <a:gd name="T5" fmla="*/ 0 h 1"/>
                  <a:gd name="T6" fmla="*/ 1 w 6"/>
                  <a:gd name="T7" fmla="*/ 0 h 1"/>
                  <a:gd name="T8" fmla="*/ 1 w 6"/>
                  <a:gd name="T9" fmla="*/ 0 h 1"/>
                  <a:gd name="T10" fmla="*/ 1 w 6"/>
                  <a:gd name="T11" fmla="*/ 0 h 1"/>
                  <a:gd name="T12" fmla="*/ 1 w 6"/>
                  <a:gd name="T13" fmla="*/ 0 h 1"/>
                  <a:gd name="T14" fmla="*/ 1 w 6"/>
                  <a:gd name="T15" fmla="*/ 0 h 1"/>
                  <a:gd name="T16" fmla="*/ 1 w 6"/>
                  <a:gd name="T17" fmla="*/ 0 h 1"/>
                  <a:gd name="T18" fmla="*/ 1 w 6"/>
                  <a:gd name="T19" fmla="*/ 0 h 1"/>
                  <a:gd name="T20" fmla="*/ 1 w 6"/>
                  <a:gd name="T21" fmla="*/ 0 h 1"/>
                  <a:gd name="T22" fmla="*/ 1 w 6"/>
                  <a:gd name="T23" fmla="*/ 0 h 1"/>
                  <a:gd name="T24" fmla="*/ 2 w 6"/>
                  <a:gd name="T25" fmla="*/ 0 h 1"/>
                  <a:gd name="T26" fmla="*/ 2 w 6"/>
                  <a:gd name="T27" fmla="*/ 0 h 1"/>
                  <a:gd name="T28" fmla="*/ 2 w 6"/>
                  <a:gd name="T29" fmla="*/ 0 h 1"/>
                  <a:gd name="T30" fmla="*/ 2 w 6"/>
                  <a:gd name="T31" fmla="*/ 0 h 1"/>
                  <a:gd name="T32" fmla="*/ 2 w 6"/>
                  <a:gd name="T33" fmla="*/ 0 h 1"/>
                  <a:gd name="T34" fmla="*/ 2 w 6"/>
                  <a:gd name="T35" fmla="*/ 0 h 1"/>
                  <a:gd name="T36" fmla="*/ 2 w 6"/>
                  <a:gd name="T37" fmla="*/ 0 h 1"/>
                  <a:gd name="T38" fmla="*/ 2 w 6"/>
                  <a:gd name="T39" fmla="*/ 0 h 1"/>
                  <a:gd name="T40" fmla="*/ 3 w 6"/>
                  <a:gd name="T41" fmla="*/ 0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0 h 1"/>
                  <a:gd name="T50" fmla="*/ 3 w 6"/>
                  <a:gd name="T51" fmla="*/ 0 h 1"/>
                  <a:gd name="T52" fmla="*/ 3 w 6"/>
                  <a:gd name="T53" fmla="*/ 0 h 1"/>
                  <a:gd name="T54" fmla="*/ 3 w 6"/>
                  <a:gd name="T55" fmla="*/ 0 h 1"/>
                  <a:gd name="T56" fmla="*/ 4 w 6"/>
                  <a:gd name="T57" fmla="*/ 0 h 1"/>
                  <a:gd name="T58" fmla="*/ 4 w 6"/>
                  <a:gd name="T59" fmla="*/ 0 h 1"/>
                  <a:gd name="T60" fmla="*/ 4 w 6"/>
                  <a:gd name="T61" fmla="*/ 0 h 1"/>
                  <a:gd name="T62" fmla="*/ 4 w 6"/>
                  <a:gd name="T63" fmla="*/ 0 h 1"/>
                  <a:gd name="T64" fmla="*/ 4 w 6"/>
                  <a:gd name="T65" fmla="*/ 0 h 1"/>
                  <a:gd name="T66" fmla="*/ 4 w 6"/>
                  <a:gd name="T67" fmla="*/ 0 h 1"/>
                  <a:gd name="T68" fmla="*/ 4 w 6"/>
                  <a:gd name="T69" fmla="*/ 0 h 1"/>
                  <a:gd name="T70" fmla="*/ 4 w 6"/>
                  <a:gd name="T71" fmla="*/ 0 h 1"/>
                  <a:gd name="T72" fmla="*/ 4 w 6"/>
                  <a:gd name="T73" fmla="*/ 0 h 1"/>
                  <a:gd name="T74" fmla="*/ 5 w 6"/>
                  <a:gd name="T75" fmla="*/ 0 h 1"/>
                  <a:gd name="T76" fmla="*/ 5 w 6"/>
                  <a:gd name="T77" fmla="*/ 0 h 1"/>
                  <a:gd name="T78" fmla="*/ 5 w 6"/>
                  <a:gd name="T79" fmla="*/ 1 h 1"/>
                  <a:gd name="T80" fmla="*/ 5 w 6"/>
                  <a:gd name="T81" fmla="*/ 0 h 1"/>
                  <a:gd name="T82" fmla="*/ 5 w 6"/>
                  <a:gd name="T83" fmla="*/ 0 h 1"/>
                  <a:gd name="T84" fmla="*/ 5 w 6"/>
                  <a:gd name="T85" fmla="*/ 0 h 1"/>
                  <a:gd name="T86" fmla="*/ 5 w 6"/>
                  <a:gd name="T87" fmla="*/ 0 h 1"/>
                  <a:gd name="T88" fmla="*/ 6 w 6"/>
                  <a:gd name="T89" fmla="*/ 1 h 1"/>
                  <a:gd name="T90" fmla="*/ 6 w 6"/>
                  <a:gd name="T91" fmla="*/ 0 h 1"/>
                  <a:gd name="T92" fmla="*/ 6 w 6"/>
                  <a:gd name="T93" fmla="*/ 0 h 1"/>
                  <a:gd name="T94" fmla="*/ 6 w 6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70" name="Freeform 255"/>
              <p:cNvSpPr>
                <a:spLocks/>
              </p:cNvSpPr>
              <p:nvPr/>
            </p:nvSpPr>
            <p:spPr bwMode="auto">
              <a:xfrm>
                <a:off x="2434" y="4080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0 h 1"/>
                  <a:gd name="T4" fmla="*/ 1 w 5"/>
                  <a:gd name="T5" fmla="*/ 0 h 1"/>
                  <a:gd name="T6" fmla="*/ 1 w 5"/>
                  <a:gd name="T7" fmla="*/ 0 h 1"/>
                  <a:gd name="T8" fmla="*/ 1 w 5"/>
                  <a:gd name="T9" fmla="*/ 1 h 1"/>
                  <a:gd name="T10" fmla="*/ 1 w 5"/>
                  <a:gd name="T11" fmla="*/ 0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0 h 1"/>
                  <a:gd name="T18" fmla="*/ 1 w 5"/>
                  <a:gd name="T19" fmla="*/ 0 h 1"/>
                  <a:gd name="T20" fmla="*/ 2 w 5"/>
                  <a:gd name="T21" fmla="*/ 0 h 1"/>
                  <a:gd name="T22" fmla="*/ 2 w 5"/>
                  <a:gd name="T23" fmla="*/ 0 h 1"/>
                  <a:gd name="T24" fmla="*/ 2 w 5"/>
                  <a:gd name="T25" fmla="*/ 1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4 w 5"/>
                  <a:gd name="T63" fmla="*/ 0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1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5 w 5"/>
                  <a:gd name="T79" fmla="*/ 1 h 1"/>
                  <a:gd name="T80" fmla="*/ 5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71" name="Freeform 256"/>
              <p:cNvSpPr>
                <a:spLocks/>
              </p:cNvSpPr>
              <p:nvPr/>
            </p:nvSpPr>
            <p:spPr bwMode="auto">
              <a:xfrm>
                <a:off x="2439" y="4080"/>
                <a:ext cx="6" cy="1"/>
              </a:xfrm>
              <a:custGeom>
                <a:avLst/>
                <a:gdLst>
                  <a:gd name="T0" fmla="*/ 1 w 6"/>
                  <a:gd name="T1" fmla="*/ 0 h 1"/>
                  <a:gd name="T2" fmla="*/ 1 w 6"/>
                  <a:gd name="T3" fmla="*/ 0 h 1"/>
                  <a:gd name="T4" fmla="*/ 1 w 6"/>
                  <a:gd name="T5" fmla="*/ 0 h 1"/>
                  <a:gd name="T6" fmla="*/ 1 w 6"/>
                  <a:gd name="T7" fmla="*/ 0 h 1"/>
                  <a:gd name="T8" fmla="*/ 1 w 6"/>
                  <a:gd name="T9" fmla="*/ 0 h 1"/>
                  <a:gd name="T10" fmla="*/ 1 w 6"/>
                  <a:gd name="T11" fmla="*/ 0 h 1"/>
                  <a:gd name="T12" fmla="*/ 1 w 6"/>
                  <a:gd name="T13" fmla="*/ 0 h 1"/>
                  <a:gd name="T14" fmla="*/ 2 w 6"/>
                  <a:gd name="T15" fmla="*/ 0 h 1"/>
                  <a:gd name="T16" fmla="*/ 2 w 6"/>
                  <a:gd name="T17" fmla="*/ 0 h 1"/>
                  <a:gd name="T18" fmla="*/ 2 w 6"/>
                  <a:gd name="T19" fmla="*/ 0 h 1"/>
                  <a:gd name="T20" fmla="*/ 2 w 6"/>
                  <a:gd name="T21" fmla="*/ 0 h 1"/>
                  <a:gd name="T22" fmla="*/ 2 w 6"/>
                  <a:gd name="T23" fmla="*/ 0 h 1"/>
                  <a:gd name="T24" fmla="*/ 2 w 6"/>
                  <a:gd name="T25" fmla="*/ 0 h 1"/>
                  <a:gd name="T26" fmla="*/ 2 w 6"/>
                  <a:gd name="T27" fmla="*/ 0 h 1"/>
                  <a:gd name="T28" fmla="*/ 2 w 6"/>
                  <a:gd name="T29" fmla="*/ 0 h 1"/>
                  <a:gd name="T30" fmla="*/ 3 w 6"/>
                  <a:gd name="T31" fmla="*/ 0 h 1"/>
                  <a:gd name="T32" fmla="*/ 3 w 6"/>
                  <a:gd name="T33" fmla="*/ 0 h 1"/>
                  <a:gd name="T34" fmla="*/ 3 w 6"/>
                  <a:gd name="T35" fmla="*/ 0 h 1"/>
                  <a:gd name="T36" fmla="*/ 3 w 6"/>
                  <a:gd name="T37" fmla="*/ 0 h 1"/>
                  <a:gd name="T38" fmla="*/ 3 w 6"/>
                  <a:gd name="T39" fmla="*/ 0 h 1"/>
                  <a:gd name="T40" fmla="*/ 3 w 6"/>
                  <a:gd name="T41" fmla="*/ 0 h 1"/>
                  <a:gd name="T42" fmla="*/ 3 w 6"/>
                  <a:gd name="T43" fmla="*/ 1 h 1"/>
                  <a:gd name="T44" fmla="*/ 3 w 6"/>
                  <a:gd name="T45" fmla="*/ 0 h 1"/>
                  <a:gd name="T46" fmla="*/ 3 w 6"/>
                  <a:gd name="T47" fmla="*/ 0 h 1"/>
                  <a:gd name="T48" fmla="*/ 4 w 6"/>
                  <a:gd name="T49" fmla="*/ 1 h 1"/>
                  <a:gd name="T50" fmla="*/ 4 w 6"/>
                  <a:gd name="T51" fmla="*/ 0 h 1"/>
                  <a:gd name="T52" fmla="*/ 4 w 6"/>
                  <a:gd name="T53" fmla="*/ 0 h 1"/>
                  <a:gd name="T54" fmla="*/ 4 w 6"/>
                  <a:gd name="T55" fmla="*/ 0 h 1"/>
                  <a:gd name="T56" fmla="*/ 4 w 6"/>
                  <a:gd name="T57" fmla="*/ 0 h 1"/>
                  <a:gd name="T58" fmla="*/ 4 w 6"/>
                  <a:gd name="T59" fmla="*/ 0 h 1"/>
                  <a:gd name="T60" fmla="*/ 4 w 6"/>
                  <a:gd name="T61" fmla="*/ 0 h 1"/>
                  <a:gd name="T62" fmla="*/ 4 w 6"/>
                  <a:gd name="T63" fmla="*/ 0 h 1"/>
                  <a:gd name="T64" fmla="*/ 4 w 6"/>
                  <a:gd name="T65" fmla="*/ 0 h 1"/>
                  <a:gd name="T66" fmla="*/ 5 w 6"/>
                  <a:gd name="T67" fmla="*/ 0 h 1"/>
                  <a:gd name="T68" fmla="*/ 5 w 6"/>
                  <a:gd name="T69" fmla="*/ 0 h 1"/>
                  <a:gd name="T70" fmla="*/ 5 w 6"/>
                  <a:gd name="T71" fmla="*/ 0 h 1"/>
                  <a:gd name="T72" fmla="*/ 5 w 6"/>
                  <a:gd name="T73" fmla="*/ 0 h 1"/>
                  <a:gd name="T74" fmla="*/ 5 w 6"/>
                  <a:gd name="T75" fmla="*/ 0 h 1"/>
                  <a:gd name="T76" fmla="*/ 5 w 6"/>
                  <a:gd name="T77" fmla="*/ 0 h 1"/>
                  <a:gd name="T78" fmla="*/ 5 w 6"/>
                  <a:gd name="T79" fmla="*/ 0 h 1"/>
                  <a:gd name="T80" fmla="*/ 5 w 6"/>
                  <a:gd name="T81" fmla="*/ 0 h 1"/>
                  <a:gd name="T82" fmla="*/ 5 w 6"/>
                  <a:gd name="T83" fmla="*/ 0 h 1"/>
                  <a:gd name="T84" fmla="*/ 5 w 6"/>
                  <a:gd name="T85" fmla="*/ 0 h 1"/>
                  <a:gd name="T86" fmla="*/ 6 w 6"/>
                  <a:gd name="T87" fmla="*/ 0 h 1"/>
                  <a:gd name="T88" fmla="*/ 6 w 6"/>
                  <a:gd name="T89" fmla="*/ 0 h 1"/>
                  <a:gd name="T90" fmla="*/ 6 w 6"/>
                  <a:gd name="T91" fmla="*/ 0 h 1"/>
                  <a:gd name="T92" fmla="*/ 6 w 6"/>
                  <a:gd name="T93" fmla="*/ 0 h 1"/>
                  <a:gd name="T94" fmla="*/ 6 w 6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72" name="Freeform 257"/>
              <p:cNvSpPr>
                <a:spLocks/>
              </p:cNvSpPr>
              <p:nvPr/>
            </p:nvSpPr>
            <p:spPr bwMode="auto">
              <a:xfrm>
                <a:off x="2445" y="4080"/>
                <a:ext cx="6" cy="1"/>
              </a:xfrm>
              <a:custGeom>
                <a:avLst/>
                <a:gdLst>
                  <a:gd name="T0" fmla="*/ 1 w 6"/>
                  <a:gd name="T1" fmla="*/ 0 h 1"/>
                  <a:gd name="T2" fmla="*/ 1 w 6"/>
                  <a:gd name="T3" fmla="*/ 0 h 1"/>
                  <a:gd name="T4" fmla="*/ 1 w 6"/>
                  <a:gd name="T5" fmla="*/ 0 h 1"/>
                  <a:gd name="T6" fmla="*/ 1 w 6"/>
                  <a:gd name="T7" fmla="*/ 0 h 1"/>
                  <a:gd name="T8" fmla="*/ 1 w 6"/>
                  <a:gd name="T9" fmla="*/ 1 h 1"/>
                  <a:gd name="T10" fmla="*/ 1 w 6"/>
                  <a:gd name="T11" fmla="*/ 1 h 1"/>
                  <a:gd name="T12" fmla="*/ 1 w 6"/>
                  <a:gd name="T13" fmla="*/ 1 h 1"/>
                  <a:gd name="T14" fmla="*/ 1 w 6"/>
                  <a:gd name="T15" fmla="*/ 0 h 1"/>
                  <a:gd name="T16" fmla="*/ 1 w 6"/>
                  <a:gd name="T17" fmla="*/ 0 h 1"/>
                  <a:gd name="T18" fmla="*/ 1 w 6"/>
                  <a:gd name="T19" fmla="*/ 0 h 1"/>
                  <a:gd name="T20" fmla="*/ 1 w 6"/>
                  <a:gd name="T21" fmla="*/ 0 h 1"/>
                  <a:gd name="T22" fmla="*/ 2 w 6"/>
                  <a:gd name="T23" fmla="*/ 0 h 1"/>
                  <a:gd name="T24" fmla="*/ 2 w 6"/>
                  <a:gd name="T25" fmla="*/ 0 h 1"/>
                  <a:gd name="T26" fmla="*/ 2 w 6"/>
                  <a:gd name="T27" fmla="*/ 0 h 1"/>
                  <a:gd name="T28" fmla="*/ 2 w 6"/>
                  <a:gd name="T29" fmla="*/ 0 h 1"/>
                  <a:gd name="T30" fmla="*/ 2 w 6"/>
                  <a:gd name="T31" fmla="*/ 0 h 1"/>
                  <a:gd name="T32" fmla="*/ 2 w 6"/>
                  <a:gd name="T33" fmla="*/ 0 h 1"/>
                  <a:gd name="T34" fmla="*/ 2 w 6"/>
                  <a:gd name="T35" fmla="*/ 0 h 1"/>
                  <a:gd name="T36" fmla="*/ 2 w 6"/>
                  <a:gd name="T37" fmla="*/ 0 h 1"/>
                  <a:gd name="T38" fmla="*/ 2 w 6"/>
                  <a:gd name="T39" fmla="*/ 0 h 1"/>
                  <a:gd name="T40" fmla="*/ 2 w 6"/>
                  <a:gd name="T41" fmla="*/ 0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1 h 1"/>
                  <a:gd name="T48" fmla="*/ 3 w 6"/>
                  <a:gd name="T49" fmla="*/ 1 h 1"/>
                  <a:gd name="T50" fmla="*/ 3 w 6"/>
                  <a:gd name="T51" fmla="*/ 1 h 1"/>
                  <a:gd name="T52" fmla="*/ 3 w 6"/>
                  <a:gd name="T53" fmla="*/ 1 h 1"/>
                  <a:gd name="T54" fmla="*/ 3 w 6"/>
                  <a:gd name="T55" fmla="*/ 0 h 1"/>
                  <a:gd name="T56" fmla="*/ 4 w 6"/>
                  <a:gd name="T57" fmla="*/ 0 h 1"/>
                  <a:gd name="T58" fmla="*/ 4 w 6"/>
                  <a:gd name="T59" fmla="*/ 0 h 1"/>
                  <a:gd name="T60" fmla="*/ 4 w 6"/>
                  <a:gd name="T61" fmla="*/ 1 h 1"/>
                  <a:gd name="T62" fmla="*/ 4 w 6"/>
                  <a:gd name="T63" fmla="*/ 1 h 1"/>
                  <a:gd name="T64" fmla="*/ 4 w 6"/>
                  <a:gd name="T65" fmla="*/ 0 h 1"/>
                  <a:gd name="T66" fmla="*/ 4 w 6"/>
                  <a:gd name="T67" fmla="*/ 0 h 1"/>
                  <a:gd name="T68" fmla="*/ 4 w 6"/>
                  <a:gd name="T69" fmla="*/ 0 h 1"/>
                  <a:gd name="T70" fmla="*/ 4 w 6"/>
                  <a:gd name="T71" fmla="*/ 1 h 1"/>
                  <a:gd name="T72" fmla="*/ 4 w 6"/>
                  <a:gd name="T73" fmla="*/ 1 h 1"/>
                  <a:gd name="T74" fmla="*/ 4 w 6"/>
                  <a:gd name="T75" fmla="*/ 1 h 1"/>
                  <a:gd name="T76" fmla="*/ 5 w 6"/>
                  <a:gd name="T77" fmla="*/ 0 h 1"/>
                  <a:gd name="T78" fmla="*/ 5 w 6"/>
                  <a:gd name="T79" fmla="*/ 0 h 1"/>
                  <a:gd name="T80" fmla="*/ 5 w 6"/>
                  <a:gd name="T81" fmla="*/ 0 h 1"/>
                  <a:gd name="T82" fmla="*/ 5 w 6"/>
                  <a:gd name="T83" fmla="*/ 0 h 1"/>
                  <a:gd name="T84" fmla="*/ 5 w 6"/>
                  <a:gd name="T85" fmla="*/ 0 h 1"/>
                  <a:gd name="T86" fmla="*/ 5 w 6"/>
                  <a:gd name="T87" fmla="*/ 0 h 1"/>
                  <a:gd name="T88" fmla="*/ 5 w 6"/>
                  <a:gd name="T89" fmla="*/ 0 h 1"/>
                  <a:gd name="T90" fmla="*/ 6 w 6"/>
                  <a:gd name="T91" fmla="*/ 0 h 1"/>
                  <a:gd name="T92" fmla="*/ 6 w 6"/>
                  <a:gd name="T93" fmla="*/ 0 h 1"/>
                  <a:gd name="T94" fmla="*/ 6 w 6"/>
                  <a:gd name="T95" fmla="*/ 0 h 1"/>
                  <a:gd name="T96" fmla="*/ 6 w 6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73" name="Freeform 258"/>
              <p:cNvSpPr>
                <a:spLocks/>
              </p:cNvSpPr>
              <p:nvPr/>
            </p:nvSpPr>
            <p:spPr bwMode="auto">
              <a:xfrm>
                <a:off x="2451" y="4080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1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1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1 h 1"/>
                  <a:gd name="T46" fmla="*/ 2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1 h 1"/>
                  <a:gd name="T62" fmla="*/ 3 w 5"/>
                  <a:gd name="T63" fmla="*/ 0 h 1"/>
                  <a:gd name="T64" fmla="*/ 3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0 h 1"/>
                  <a:gd name="T84" fmla="*/ 4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  <a:gd name="T96" fmla="*/ 5 w 5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74" name="Freeform 259"/>
              <p:cNvSpPr>
                <a:spLocks/>
              </p:cNvSpPr>
              <p:nvPr/>
            </p:nvSpPr>
            <p:spPr bwMode="auto">
              <a:xfrm>
                <a:off x="2456" y="4080"/>
                <a:ext cx="6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1 w 5"/>
                  <a:gd name="T5" fmla="*/ 0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3 w 5"/>
                  <a:gd name="T43" fmla="*/ 0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4 w 5"/>
                  <a:gd name="T59" fmla="*/ 0 h 1"/>
                  <a:gd name="T60" fmla="*/ 4 w 5"/>
                  <a:gd name="T61" fmla="*/ 0 h 1"/>
                  <a:gd name="T62" fmla="*/ 4 w 5"/>
                  <a:gd name="T63" fmla="*/ 0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5 w 5"/>
                  <a:gd name="T75" fmla="*/ 0 h 1"/>
                  <a:gd name="T76" fmla="*/ 5 w 5"/>
                  <a:gd name="T77" fmla="*/ 0 h 1"/>
                  <a:gd name="T78" fmla="*/ 5 w 5"/>
                  <a:gd name="T79" fmla="*/ 0 h 1"/>
                  <a:gd name="T80" fmla="*/ 5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75" name="Freeform 260"/>
              <p:cNvSpPr>
                <a:spLocks/>
              </p:cNvSpPr>
              <p:nvPr/>
            </p:nvSpPr>
            <p:spPr bwMode="auto">
              <a:xfrm>
                <a:off x="2462" y="4080"/>
                <a:ext cx="5" cy="1"/>
              </a:xfrm>
              <a:custGeom>
                <a:avLst/>
                <a:gdLst>
                  <a:gd name="T0" fmla="*/ 1 w 6"/>
                  <a:gd name="T1" fmla="*/ 1 h 1"/>
                  <a:gd name="T2" fmla="*/ 1 w 6"/>
                  <a:gd name="T3" fmla="*/ 0 h 1"/>
                  <a:gd name="T4" fmla="*/ 1 w 6"/>
                  <a:gd name="T5" fmla="*/ 0 h 1"/>
                  <a:gd name="T6" fmla="*/ 1 w 6"/>
                  <a:gd name="T7" fmla="*/ 0 h 1"/>
                  <a:gd name="T8" fmla="*/ 1 w 6"/>
                  <a:gd name="T9" fmla="*/ 0 h 1"/>
                  <a:gd name="T10" fmla="*/ 1 w 6"/>
                  <a:gd name="T11" fmla="*/ 0 h 1"/>
                  <a:gd name="T12" fmla="*/ 2 w 6"/>
                  <a:gd name="T13" fmla="*/ 0 h 1"/>
                  <a:gd name="T14" fmla="*/ 2 w 6"/>
                  <a:gd name="T15" fmla="*/ 0 h 1"/>
                  <a:gd name="T16" fmla="*/ 2 w 6"/>
                  <a:gd name="T17" fmla="*/ 1 h 1"/>
                  <a:gd name="T18" fmla="*/ 2 w 6"/>
                  <a:gd name="T19" fmla="*/ 1 h 1"/>
                  <a:gd name="T20" fmla="*/ 2 w 6"/>
                  <a:gd name="T21" fmla="*/ 0 h 1"/>
                  <a:gd name="T22" fmla="*/ 2 w 6"/>
                  <a:gd name="T23" fmla="*/ 0 h 1"/>
                  <a:gd name="T24" fmla="*/ 2 w 6"/>
                  <a:gd name="T25" fmla="*/ 0 h 1"/>
                  <a:gd name="T26" fmla="*/ 2 w 6"/>
                  <a:gd name="T27" fmla="*/ 0 h 1"/>
                  <a:gd name="T28" fmla="*/ 2 w 6"/>
                  <a:gd name="T29" fmla="*/ 1 h 1"/>
                  <a:gd name="T30" fmla="*/ 2 w 6"/>
                  <a:gd name="T31" fmla="*/ 1 h 1"/>
                  <a:gd name="T32" fmla="*/ 2 w 6"/>
                  <a:gd name="T33" fmla="*/ 0 h 1"/>
                  <a:gd name="T34" fmla="*/ 3 w 6"/>
                  <a:gd name="T35" fmla="*/ 0 h 1"/>
                  <a:gd name="T36" fmla="*/ 3 w 6"/>
                  <a:gd name="T37" fmla="*/ 0 h 1"/>
                  <a:gd name="T38" fmla="*/ 3 w 6"/>
                  <a:gd name="T39" fmla="*/ 0 h 1"/>
                  <a:gd name="T40" fmla="*/ 3 w 6"/>
                  <a:gd name="T41" fmla="*/ 0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0 h 1"/>
                  <a:gd name="T50" fmla="*/ 3 w 6"/>
                  <a:gd name="T51" fmla="*/ 0 h 1"/>
                  <a:gd name="T52" fmla="*/ 3 w 6"/>
                  <a:gd name="T53" fmla="*/ 0 h 1"/>
                  <a:gd name="T54" fmla="*/ 3 w 6"/>
                  <a:gd name="T55" fmla="*/ 0 h 1"/>
                  <a:gd name="T56" fmla="*/ 4 w 6"/>
                  <a:gd name="T57" fmla="*/ 0 h 1"/>
                  <a:gd name="T58" fmla="*/ 4 w 6"/>
                  <a:gd name="T59" fmla="*/ 0 h 1"/>
                  <a:gd name="T60" fmla="*/ 4 w 6"/>
                  <a:gd name="T61" fmla="*/ 0 h 1"/>
                  <a:gd name="T62" fmla="*/ 4 w 6"/>
                  <a:gd name="T63" fmla="*/ 0 h 1"/>
                  <a:gd name="T64" fmla="*/ 4 w 6"/>
                  <a:gd name="T65" fmla="*/ 0 h 1"/>
                  <a:gd name="T66" fmla="*/ 4 w 6"/>
                  <a:gd name="T67" fmla="*/ 0 h 1"/>
                  <a:gd name="T68" fmla="*/ 5 w 6"/>
                  <a:gd name="T69" fmla="*/ 0 h 1"/>
                  <a:gd name="T70" fmla="*/ 5 w 6"/>
                  <a:gd name="T71" fmla="*/ 0 h 1"/>
                  <a:gd name="T72" fmla="*/ 5 w 6"/>
                  <a:gd name="T73" fmla="*/ 1 h 1"/>
                  <a:gd name="T74" fmla="*/ 5 w 6"/>
                  <a:gd name="T75" fmla="*/ 0 h 1"/>
                  <a:gd name="T76" fmla="*/ 5 w 6"/>
                  <a:gd name="T77" fmla="*/ 0 h 1"/>
                  <a:gd name="T78" fmla="*/ 5 w 6"/>
                  <a:gd name="T79" fmla="*/ 0 h 1"/>
                  <a:gd name="T80" fmla="*/ 5 w 6"/>
                  <a:gd name="T81" fmla="*/ 0 h 1"/>
                  <a:gd name="T82" fmla="*/ 5 w 6"/>
                  <a:gd name="T83" fmla="*/ 0 h 1"/>
                  <a:gd name="T84" fmla="*/ 5 w 6"/>
                  <a:gd name="T85" fmla="*/ 0 h 1"/>
                  <a:gd name="T86" fmla="*/ 5 w 6"/>
                  <a:gd name="T87" fmla="*/ 0 h 1"/>
                  <a:gd name="T88" fmla="*/ 5 w 6"/>
                  <a:gd name="T89" fmla="*/ 0 h 1"/>
                  <a:gd name="T90" fmla="*/ 6 w 6"/>
                  <a:gd name="T91" fmla="*/ 0 h 1"/>
                  <a:gd name="T92" fmla="*/ 6 w 6"/>
                  <a:gd name="T93" fmla="*/ 0 h 1"/>
                  <a:gd name="T94" fmla="*/ 6 w 6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76" name="Freeform 261"/>
              <p:cNvSpPr>
                <a:spLocks/>
              </p:cNvSpPr>
              <p:nvPr/>
            </p:nvSpPr>
            <p:spPr bwMode="auto">
              <a:xfrm>
                <a:off x="2467" y="4080"/>
                <a:ext cx="6" cy="0"/>
              </a:xfrm>
              <a:custGeom>
                <a:avLst/>
                <a:gdLst>
                  <a:gd name="T0" fmla="*/ 0 w 6"/>
                  <a:gd name="T1" fmla="*/ 0 w 6"/>
                  <a:gd name="T2" fmla="*/ 0 w 6"/>
                  <a:gd name="T3" fmla="*/ 1 w 6"/>
                  <a:gd name="T4" fmla="*/ 1 w 6"/>
                  <a:gd name="T5" fmla="*/ 1 w 6"/>
                  <a:gd name="T6" fmla="*/ 1 w 6"/>
                  <a:gd name="T7" fmla="*/ 1 w 6"/>
                  <a:gd name="T8" fmla="*/ 1 w 6"/>
                  <a:gd name="T9" fmla="*/ 1 w 6"/>
                  <a:gd name="T10" fmla="*/ 1 w 6"/>
                  <a:gd name="T11" fmla="*/ 2 w 6"/>
                  <a:gd name="T12" fmla="*/ 2 w 6"/>
                  <a:gd name="T13" fmla="*/ 2 w 6"/>
                  <a:gd name="T14" fmla="*/ 2 w 6"/>
                  <a:gd name="T15" fmla="*/ 2 w 6"/>
                  <a:gd name="T16" fmla="*/ 2 w 6"/>
                  <a:gd name="T17" fmla="*/ 2 w 6"/>
                  <a:gd name="T18" fmla="*/ 2 w 6"/>
                  <a:gd name="T19" fmla="*/ 2 w 6"/>
                  <a:gd name="T20" fmla="*/ 2 w 6"/>
                  <a:gd name="T21" fmla="*/ 3 w 6"/>
                  <a:gd name="T22" fmla="*/ 3 w 6"/>
                  <a:gd name="T23" fmla="*/ 3 w 6"/>
                  <a:gd name="T24" fmla="*/ 3 w 6"/>
                  <a:gd name="T25" fmla="*/ 3 w 6"/>
                  <a:gd name="T26" fmla="*/ 3 w 6"/>
                  <a:gd name="T27" fmla="*/ 3 w 6"/>
                  <a:gd name="T28" fmla="*/ 3 w 6"/>
                  <a:gd name="T29" fmla="*/ 4 w 6"/>
                  <a:gd name="T30" fmla="*/ 4 w 6"/>
                  <a:gd name="T31" fmla="*/ 4 w 6"/>
                  <a:gd name="T32" fmla="*/ 4 w 6"/>
                  <a:gd name="T33" fmla="*/ 4 w 6"/>
                  <a:gd name="T34" fmla="*/ 4 w 6"/>
                  <a:gd name="T35" fmla="*/ 4 w 6"/>
                  <a:gd name="T36" fmla="*/ 4 w 6"/>
                  <a:gd name="T37" fmla="*/ 4 w 6"/>
                  <a:gd name="T38" fmla="*/ 4 w 6"/>
                  <a:gd name="T39" fmla="*/ 5 w 6"/>
                  <a:gd name="T40" fmla="*/ 5 w 6"/>
                  <a:gd name="T41" fmla="*/ 5 w 6"/>
                  <a:gd name="T42" fmla="*/ 5 w 6"/>
                  <a:gd name="T43" fmla="*/ 5 w 6"/>
                  <a:gd name="T44" fmla="*/ 5 w 6"/>
                  <a:gd name="T45" fmla="*/ 5 w 6"/>
                  <a:gd name="T46" fmla="*/ 6 w 6"/>
                  <a:gd name="T47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77" name="Freeform 262"/>
              <p:cNvSpPr>
                <a:spLocks/>
              </p:cNvSpPr>
              <p:nvPr/>
            </p:nvSpPr>
            <p:spPr bwMode="auto">
              <a:xfrm>
                <a:off x="2473" y="4080"/>
                <a:ext cx="6" cy="0"/>
              </a:xfrm>
              <a:custGeom>
                <a:avLst/>
                <a:gdLst>
                  <a:gd name="T0" fmla="*/ 0 w 5"/>
                  <a:gd name="T1" fmla="*/ 0 w 5"/>
                  <a:gd name="T2" fmla="*/ 0 w 5"/>
                  <a:gd name="T3" fmla="*/ 0 w 5"/>
                  <a:gd name="T4" fmla="*/ 1 w 5"/>
                  <a:gd name="T5" fmla="*/ 1 w 5"/>
                  <a:gd name="T6" fmla="*/ 1 w 5"/>
                  <a:gd name="T7" fmla="*/ 1 w 5"/>
                  <a:gd name="T8" fmla="*/ 1 w 5"/>
                  <a:gd name="T9" fmla="*/ 1 w 5"/>
                  <a:gd name="T10" fmla="*/ 1 w 5"/>
                  <a:gd name="T11" fmla="*/ 1 w 5"/>
                  <a:gd name="T12" fmla="*/ 1 w 5"/>
                  <a:gd name="T13" fmla="*/ 2 w 5"/>
                  <a:gd name="T14" fmla="*/ 2 w 5"/>
                  <a:gd name="T15" fmla="*/ 2 w 5"/>
                  <a:gd name="T16" fmla="*/ 2 w 5"/>
                  <a:gd name="T17" fmla="*/ 2 w 5"/>
                  <a:gd name="T18" fmla="*/ 2 w 5"/>
                  <a:gd name="T19" fmla="*/ 2 w 5"/>
                  <a:gd name="T20" fmla="*/ 3 w 5"/>
                  <a:gd name="T21" fmla="*/ 3 w 5"/>
                  <a:gd name="T22" fmla="*/ 3 w 5"/>
                  <a:gd name="T23" fmla="*/ 3 w 5"/>
                  <a:gd name="T24" fmla="*/ 3 w 5"/>
                  <a:gd name="T25" fmla="*/ 3 w 5"/>
                  <a:gd name="T26" fmla="*/ 3 w 5"/>
                  <a:gd name="T27" fmla="*/ 3 w 5"/>
                  <a:gd name="T28" fmla="*/ 3 w 5"/>
                  <a:gd name="T29" fmla="*/ 4 w 5"/>
                  <a:gd name="T30" fmla="*/ 4 w 5"/>
                  <a:gd name="T31" fmla="*/ 4 w 5"/>
                  <a:gd name="T32" fmla="*/ 4 w 5"/>
                  <a:gd name="T33" fmla="*/ 4 w 5"/>
                  <a:gd name="T34" fmla="*/ 4 w 5"/>
                  <a:gd name="T35" fmla="*/ 4 w 5"/>
                  <a:gd name="T36" fmla="*/ 4 w 5"/>
                  <a:gd name="T37" fmla="*/ 4 w 5"/>
                  <a:gd name="T38" fmla="*/ 4 w 5"/>
                  <a:gd name="T39" fmla="*/ 5 w 5"/>
                  <a:gd name="T40" fmla="*/ 5 w 5"/>
                  <a:gd name="T41" fmla="*/ 5 w 5"/>
                  <a:gd name="T42" fmla="*/ 5 w 5"/>
                  <a:gd name="T43" fmla="*/ 5 w 5"/>
                  <a:gd name="T44" fmla="*/ 5 w 5"/>
                  <a:gd name="T45" fmla="*/ 5 w 5"/>
                  <a:gd name="T46" fmla="*/ 5 w 5"/>
                  <a:gd name="T47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78" name="Freeform 263"/>
              <p:cNvSpPr>
                <a:spLocks/>
              </p:cNvSpPr>
              <p:nvPr/>
            </p:nvSpPr>
            <p:spPr bwMode="auto">
              <a:xfrm>
                <a:off x="2479" y="4080"/>
                <a:ext cx="5" cy="0"/>
              </a:xfrm>
              <a:custGeom>
                <a:avLst/>
                <a:gdLst>
                  <a:gd name="T0" fmla="*/ 1 w 6"/>
                  <a:gd name="T1" fmla="*/ 1 w 6"/>
                  <a:gd name="T2" fmla="*/ 1 w 6"/>
                  <a:gd name="T3" fmla="*/ 1 w 6"/>
                  <a:gd name="T4" fmla="*/ 1 w 6"/>
                  <a:gd name="T5" fmla="*/ 1 w 6"/>
                  <a:gd name="T6" fmla="*/ 1 w 6"/>
                  <a:gd name="T7" fmla="*/ 2 w 6"/>
                  <a:gd name="T8" fmla="*/ 2 w 6"/>
                  <a:gd name="T9" fmla="*/ 2 w 6"/>
                  <a:gd name="T10" fmla="*/ 2 w 6"/>
                  <a:gd name="T11" fmla="*/ 2 w 6"/>
                  <a:gd name="T12" fmla="*/ 2 w 6"/>
                  <a:gd name="T13" fmla="*/ 2 w 6"/>
                  <a:gd name="T14" fmla="*/ 2 w 6"/>
                  <a:gd name="T15" fmla="*/ 2 w 6"/>
                  <a:gd name="T16" fmla="*/ 2 w 6"/>
                  <a:gd name="T17" fmla="*/ 3 w 6"/>
                  <a:gd name="T18" fmla="*/ 3 w 6"/>
                  <a:gd name="T19" fmla="*/ 3 w 6"/>
                  <a:gd name="T20" fmla="*/ 3 w 6"/>
                  <a:gd name="T21" fmla="*/ 3 w 6"/>
                  <a:gd name="T22" fmla="*/ 3 w 6"/>
                  <a:gd name="T23" fmla="*/ 3 w 6"/>
                  <a:gd name="T24" fmla="*/ 3 w 6"/>
                  <a:gd name="T25" fmla="*/ 3 w 6"/>
                  <a:gd name="T26" fmla="*/ 3 w 6"/>
                  <a:gd name="T27" fmla="*/ 3 w 6"/>
                  <a:gd name="T28" fmla="*/ 4 w 6"/>
                  <a:gd name="T29" fmla="*/ 4 w 6"/>
                  <a:gd name="T30" fmla="*/ 4 w 6"/>
                  <a:gd name="T31" fmla="*/ 4 w 6"/>
                  <a:gd name="T32" fmla="*/ 4 w 6"/>
                  <a:gd name="T33" fmla="*/ 4 w 6"/>
                  <a:gd name="T34" fmla="*/ 4 w 6"/>
                  <a:gd name="T35" fmla="*/ 5 w 6"/>
                  <a:gd name="T36" fmla="*/ 5 w 6"/>
                  <a:gd name="T37" fmla="*/ 5 w 6"/>
                  <a:gd name="T38" fmla="*/ 5 w 6"/>
                  <a:gd name="T39" fmla="*/ 5 w 6"/>
                  <a:gd name="T40" fmla="*/ 5 w 6"/>
                  <a:gd name="T41" fmla="*/ 5 w 6"/>
                  <a:gd name="T42" fmla="*/ 6 w 6"/>
                  <a:gd name="T43" fmla="*/ 6 w 6"/>
                  <a:gd name="T44" fmla="*/ 6 w 6"/>
                  <a:gd name="T45" fmla="*/ 6 w 6"/>
                  <a:gd name="T46" fmla="*/ 6 w 6"/>
                  <a:gd name="T47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79" name="Freeform 264"/>
              <p:cNvSpPr>
                <a:spLocks/>
              </p:cNvSpPr>
              <p:nvPr/>
            </p:nvSpPr>
            <p:spPr bwMode="auto">
              <a:xfrm>
                <a:off x="2484" y="4080"/>
                <a:ext cx="6" cy="0"/>
              </a:xfrm>
              <a:custGeom>
                <a:avLst/>
                <a:gdLst>
                  <a:gd name="T0" fmla="*/ 0 w 6"/>
                  <a:gd name="T1" fmla="*/ 0 w 6"/>
                  <a:gd name="T2" fmla="*/ 0 w 6"/>
                  <a:gd name="T3" fmla="*/ 0 w 6"/>
                  <a:gd name="T4" fmla="*/ 0 w 6"/>
                  <a:gd name="T5" fmla="*/ 1 w 6"/>
                  <a:gd name="T6" fmla="*/ 1 w 6"/>
                  <a:gd name="T7" fmla="*/ 1 w 6"/>
                  <a:gd name="T8" fmla="*/ 1 w 6"/>
                  <a:gd name="T9" fmla="*/ 1 w 6"/>
                  <a:gd name="T10" fmla="*/ 1 w 6"/>
                  <a:gd name="T11" fmla="*/ 1 w 6"/>
                  <a:gd name="T12" fmla="*/ 1 w 6"/>
                  <a:gd name="T13" fmla="*/ 2 w 6"/>
                  <a:gd name="T14" fmla="*/ 2 w 6"/>
                  <a:gd name="T15" fmla="*/ 2 w 6"/>
                  <a:gd name="T16" fmla="*/ 2 w 6"/>
                  <a:gd name="T17" fmla="*/ 2 w 6"/>
                  <a:gd name="T18" fmla="*/ 2 w 6"/>
                  <a:gd name="T19" fmla="*/ 2 w 6"/>
                  <a:gd name="T20" fmla="*/ 2 w 6"/>
                  <a:gd name="T21" fmla="*/ 2 w 6"/>
                  <a:gd name="T22" fmla="*/ 3 w 6"/>
                  <a:gd name="T23" fmla="*/ 3 w 6"/>
                  <a:gd name="T24" fmla="*/ 3 w 6"/>
                  <a:gd name="T25" fmla="*/ 3 w 6"/>
                  <a:gd name="T26" fmla="*/ 3 w 6"/>
                  <a:gd name="T27" fmla="*/ 3 w 6"/>
                  <a:gd name="T28" fmla="*/ 3 w 6"/>
                  <a:gd name="T29" fmla="*/ 3 w 6"/>
                  <a:gd name="T30" fmla="*/ 4 w 6"/>
                  <a:gd name="T31" fmla="*/ 4 w 6"/>
                  <a:gd name="T32" fmla="*/ 4 w 6"/>
                  <a:gd name="T33" fmla="*/ 4 w 6"/>
                  <a:gd name="T34" fmla="*/ 4 w 6"/>
                  <a:gd name="T35" fmla="*/ 4 w 6"/>
                  <a:gd name="T36" fmla="*/ 4 w 6"/>
                  <a:gd name="T37" fmla="*/ 4 w 6"/>
                  <a:gd name="T38" fmla="*/ 4 w 6"/>
                  <a:gd name="T39" fmla="*/ 5 w 6"/>
                  <a:gd name="T40" fmla="*/ 5 w 6"/>
                  <a:gd name="T41" fmla="*/ 5 w 6"/>
                  <a:gd name="T42" fmla="*/ 5 w 6"/>
                  <a:gd name="T43" fmla="*/ 5 w 6"/>
                  <a:gd name="T44" fmla="*/ 5 w 6"/>
                  <a:gd name="T45" fmla="*/ 6 w 6"/>
                  <a:gd name="T46" fmla="*/ 6 w 6"/>
                  <a:gd name="T47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0" name="Freeform 265"/>
              <p:cNvSpPr>
                <a:spLocks/>
              </p:cNvSpPr>
              <p:nvPr/>
            </p:nvSpPr>
            <p:spPr bwMode="auto">
              <a:xfrm>
                <a:off x="2490" y="4080"/>
                <a:ext cx="5" cy="0"/>
              </a:xfrm>
              <a:custGeom>
                <a:avLst/>
                <a:gdLst>
                  <a:gd name="T0" fmla="*/ 0 w 5"/>
                  <a:gd name="T1" fmla="*/ 0 w 5"/>
                  <a:gd name="T2" fmla="*/ 0 w 5"/>
                  <a:gd name="T3" fmla="*/ 0 w 5"/>
                  <a:gd name="T4" fmla="*/ 0 w 5"/>
                  <a:gd name="T5" fmla="*/ 0 w 5"/>
                  <a:gd name="T6" fmla="*/ 0 w 5"/>
                  <a:gd name="T7" fmla="*/ 0 w 5"/>
                  <a:gd name="T8" fmla="*/ 1 w 5"/>
                  <a:gd name="T9" fmla="*/ 1 w 5"/>
                  <a:gd name="T10" fmla="*/ 1 w 5"/>
                  <a:gd name="T11" fmla="*/ 1 w 5"/>
                  <a:gd name="T12" fmla="*/ 1 w 5"/>
                  <a:gd name="T13" fmla="*/ 1 w 5"/>
                  <a:gd name="T14" fmla="*/ 1 w 5"/>
                  <a:gd name="T15" fmla="*/ 1 w 5"/>
                  <a:gd name="T16" fmla="*/ 1 w 5"/>
                  <a:gd name="T17" fmla="*/ 1 w 5"/>
                  <a:gd name="T18" fmla="*/ 2 w 5"/>
                  <a:gd name="T19" fmla="*/ 2 w 5"/>
                  <a:gd name="T20" fmla="*/ 2 w 5"/>
                  <a:gd name="T21" fmla="*/ 2 w 5"/>
                  <a:gd name="T22" fmla="*/ 2 w 5"/>
                  <a:gd name="T23" fmla="*/ 2 w 5"/>
                  <a:gd name="T24" fmla="*/ 2 w 5"/>
                  <a:gd name="T25" fmla="*/ 3 w 5"/>
                  <a:gd name="T26" fmla="*/ 3 w 5"/>
                  <a:gd name="T27" fmla="*/ 3 w 5"/>
                  <a:gd name="T28" fmla="*/ 3 w 5"/>
                  <a:gd name="T29" fmla="*/ 3 w 5"/>
                  <a:gd name="T30" fmla="*/ 3 w 5"/>
                  <a:gd name="T31" fmla="*/ 3 w 5"/>
                  <a:gd name="T32" fmla="*/ 3 w 5"/>
                  <a:gd name="T33" fmla="*/ 3 w 5"/>
                  <a:gd name="T34" fmla="*/ 3 w 5"/>
                  <a:gd name="T35" fmla="*/ 3 w 5"/>
                  <a:gd name="T36" fmla="*/ 4 w 5"/>
                  <a:gd name="T37" fmla="*/ 4 w 5"/>
                  <a:gd name="T38" fmla="*/ 4 w 5"/>
                  <a:gd name="T39" fmla="*/ 4 w 5"/>
                  <a:gd name="T40" fmla="*/ 4 w 5"/>
                  <a:gd name="T41" fmla="*/ 4 w 5"/>
                  <a:gd name="T42" fmla="*/ 4 w 5"/>
                  <a:gd name="T43" fmla="*/ 4 w 5"/>
                  <a:gd name="T44" fmla="*/ 4 w 5"/>
                  <a:gd name="T45" fmla="*/ 5 w 5"/>
                  <a:gd name="T46" fmla="*/ 5 w 5"/>
                  <a:gd name="T47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1" name="Freeform 266"/>
              <p:cNvSpPr>
                <a:spLocks/>
              </p:cNvSpPr>
              <p:nvPr/>
            </p:nvSpPr>
            <p:spPr bwMode="auto">
              <a:xfrm>
                <a:off x="2495" y="4080"/>
                <a:ext cx="5" cy="0"/>
              </a:xfrm>
              <a:custGeom>
                <a:avLst/>
                <a:gdLst>
                  <a:gd name="T0" fmla="*/ 0 w 5"/>
                  <a:gd name="T1" fmla="*/ 0 w 5"/>
                  <a:gd name="T2" fmla="*/ 0 w 5"/>
                  <a:gd name="T3" fmla="*/ 0 w 5"/>
                  <a:gd name="T4" fmla="*/ 0 w 5"/>
                  <a:gd name="T5" fmla="*/ 1 w 5"/>
                  <a:gd name="T6" fmla="*/ 1 w 5"/>
                  <a:gd name="T7" fmla="*/ 1 w 5"/>
                  <a:gd name="T8" fmla="*/ 1 w 5"/>
                  <a:gd name="T9" fmla="*/ 1 w 5"/>
                  <a:gd name="T10" fmla="*/ 1 w 5"/>
                  <a:gd name="T11" fmla="*/ 1 w 5"/>
                  <a:gd name="T12" fmla="*/ 1 w 5"/>
                  <a:gd name="T13" fmla="*/ 1 w 5"/>
                  <a:gd name="T14" fmla="*/ 1 w 5"/>
                  <a:gd name="T15" fmla="*/ 2 w 5"/>
                  <a:gd name="T16" fmla="*/ 2 w 5"/>
                  <a:gd name="T17" fmla="*/ 2 w 5"/>
                  <a:gd name="T18" fmla="*/ 2 w 5"/>
                  <a:gd name="T19" fmla="*/ 2 w 5"/>
                  <a:gd name="T20" fmla="*/ 2 w 5"/>
                  <a:gd name="T21" fmla="*/ 2 w 5"/>
                  <a:gd name="T22" fmla="*/ 2 w 5"/>
                  <a:gd name="T23" fmla="*/ 2 w 5"/>
                  <a:gd name="T24" fmla="*/ 2 w 5"/>
                  <a:gd name="T25" fmla="*/ 2 w 5"/>
                  <a:gd name="T26" fmla="*/ 3 w 5"/>
                  <a:gd name="T27" fmla="*/ 3 w 5"/>
                  <a:gd name="T28" fmla="*/ 3 w 5"/>
                  <a:gd name="T29" fmla="*/ 3 w 5"/>
                  <a:gd name="T30" fmla="*/ 3 w 5"/>
                  <a:gd name="T31" fmla="*/ 3 w 5"/>
                  <a:gd name="T32" fmla="*/ 4 w 5"/>
                  <a:gd name="T33" fmla="*/ 4 w 5"/>
                  <a:gd name="T34" fmla="*/ 4 w 5"/>
                  <a:gd name="T35" fmla="*/ 4 w 5"/>
                  <a:gd name="T36" fmla="*/ 4 w 5"/>
                  <a:gd name="T37" fmla="*/ 4 w 5"/>
                  <a:gd name="T38" fmla="*/ 4 w 5"/>
                  <a:gd name="T39" fmla="*/ 4 w 5"/>
                  <a:gd name="T40" fmla="*/ 4 w 5"/>
                  <a:gd name="T41" fmla="*/ 5 w 5"/>
                  <a:gd name="T42" fmla="*/ 5 w 5"/>
                  <a:gd name="T43" fmla="*/ 5 w 5"/>
                  <a:gd name="T44" fmla="*/ 5 w 5"/>
                  <a:gd name="T45" fmla="*/ 5 w 5"/>
                  <a:gd name="T46" fmla="*/ 5 w 5"/>
                  <a:gd name="T47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2" name="Freeform 267"/>
              <p:cNvSpPr>
                <a:spLocks/>
              </p:cNvSpPr>
              <p:nvPr/>
            </p:nvSpPr>
            <p:spPr bwMode="auto">
              <a:xfrm>
                <a:off x="2500" y="4080"/>
                <a:ext cx="6" cy="0"/>
              </a:xfrm>
              <a:custGeom>
                <a:avLst/>
                <a:gdLst>
                  <a:gd name="T0" fmla="*/ 0 w 5"/>
                  <a:gd name="T1" fmla="*/ 0 w 5"/>
                  <a:gd name="T2" fmla="*/ 0 w 5"/>
                  <a:gd name="T3" fmla="*/ 0 w 5"/>
                  <a:gd name="T4" fmla="*/ 1 w 5"/>
                  <a:gd name="T5" fmla="*/ 1 w 5"/>
                  <a:gd name="T6" fmla="*/ 1 w 5"/>
                  <a:gd name="T7" fmla="*/ 1 w 5"/>
                  <a:gd name="T8" fmla="*/ 1 w 5"/>
                  <a:gd name="T9" fmla="*/ 1 w 5"/>
                  <a:gd name="T10" fmla="*/ 1 w 5"/>
                  <a:gd name="T11" fmla="*/ 2 w 5"/>
                  <a:gd name="T12" fmla="*/ 2 w 5"/>
                  <a:gd name="T13" fmla="*/ 2 w 5"/>
                  <a:gd name="T14" fmla="*/ 2 w 5"/>
                  <a:gd name="T15" fmla="*/ 2 w 5"/>
                  <a:gd name="T16" fmla="*/ 2 w 5"/>
                  <a:gd name="T17" fmla="*/ 2 w 5"/>
                  <a:gd name="T18" fmla="*/ 2 w 5"/>
                  <a:gd name="T19" fmla="*/ 3 w 5"/>
                  <a:gd name="T20" fmla="*/ 3 w 5"/>
                  <a:gd name="T21" fmla="*/ 3 w 5"/>
                  <a:gd name="T22" fmla="*/ 3 w 5"/>
                  <a:gd name="T23" fmla="*/ 3 w 5"/>
                  <a:gd name="T24" fmla="*/ 3 w 5"/>
                  <a:gd name="T25" fmla="*/ 3 w 5"/>
                  <a:gd name="T26" fmla="*/ 4 w 5"/>
                  <a:gd name="T27" fmla="*/ 4 w 5"/>
                  <a:gd name="T28" fmla="*/ 4 w 5"/>
                  <a:gd name="T29" fmla="*/ 4 w 5"/>
                  <a:gd name="T30" fmla="*/ 4 w 5"/>
                  <a:gd name="T31" fmla="*/ 4 w 5"/>
                  <a:gd name="T32" fmla="*/ 4 w 5"/>
                  <a:gd name="T33" fmla="*/ 4 w 5"/>
                  <a:gd name="T34" fmla="*/ 4 w 5"/>
                  <a:gd name="T35" fmla="*/ 4 w 5"/>
                  <a:gd name="T36" fmla="*/ 5 w 5"/>
                  <a:gd name="T37" fmla="*/ 5 w 5"/>
                  <a:gd name="T38" fmla="*/ 5 w 5"/>
                  <a:gd name="T39" fmla="*/ 5 w 5"/>
                  <a:gd name="T40" fmla="*/ 5 w 5"/>
                  <a:gd name="T41" fmla="*/ 5 w 5"/>
                  <a:gd name="T42" fmla="*/ 5 w 5"/>
                  <a:gd name="T43" fmla="*/ 5 w 5"/>
                  <a:gd name="T44" fmla="*/ 5 w 5"/>
                  <a:gd name="T45" fmla="*/ 5 w 5"/>
                  <a:gd name="T46" fmla="*/ 5 w 5"/>
                  <a:gd name="T47" fmla="*/ 5 w 5"/>
                  <a:gd name="T48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3" name="Freeform 268"/>
              <p:cNvSpPr>
                <a:spLocks/>
              </p:cNvSpPr>
              <p:nvPr/>
            </p:nvSpPr>
            <p:spPr bwMode="auto">
              <a:xfrm>
                <a:off x="2506" y="4079"/>
                <a:ext cx="6" cy="1"/>
              </a:xfrm>
              <a:custGeom>
                <a:avLst/>
                <a:gdLst>
                  <a:gd name="T0" fmla="*/ 1 w 7"/>
                  <a:gd name="T1" fmla="*/ 1 h 1"/>
                  <a:gd name="T2" fmla="*/ 1 w 7"/>
                  <a:gd name="T3" fmla="*/ 1 h 1"/>
                  <a:gd name="T4" fmla="*/ 1 w 7"/>
                  <a:gd name="T5" fmla="*/ 1 h 1"/>
                  <a:gd name="T6" fmla="*/ 1 w 7"/>
                  <a:gd name="T7" fmla="*/ 1 h 1"/>
                  <a:gd name="T8" fmla="*/ 1 w 7"/>
                  <a:gd name="T9" fmla="*/ 1 h 1"/>
                  <a:gd name="T10" fmla="*/ 1 w 7"/>
                  <a:gd name="T11" fmla="*/ 1 h 1"/>
                  <a:gd name="T12" fmla="*/ 2 w 7"/>
                  <a:gd name="T13" fmla="*/ 1 h 1"/>
                  <a:gd name="T14" fmla="*/ 2 w 7"/>
                  <a:gd name="T15" fmla="*/ 1 h 1"/>
                  <a:gd name="T16" fmla="*/ 2 w 7"/>
                  <a:gd name="T17" fmla="*/ 1 h 1"/>
                  <a:gd name="T18" fmla="*/ 2 w 7"/>
                  <a:gd name="T19" fmla="*/ 1 h 1"/>
                  <a:gd name="T20" fmla="*/ 2 w 7"/>
                  <a:gd name="T21" fmla="*/ 1 h 1"/>
                  <a:gd name="T22" fmla="*/ 2 w 7"/>
                  <a:gd name="T23" fmla="*/ 1 h 1"/>
                  <a:gd name="T24" fmla="*/ 2 w 7"/>
                  <a:gd name="T25" fmla="*/ 1 h 1"/>
                  <a:gd name="T26" fmla="*/ 2 w 7"/>
                  <a:gd name="T27" fmla="*/ 1 h 1"/>
                  <a:gd name="T28" fmla="*/ 2 w 7"/>
                  <a:gd name="T29" fmla="*/ 1 h 1"/>
                  <a:gd name="T30" fmla="*/ 2 w 7"/>
                  <a:gd name="T31" fmla="*/ 1 h 1"/>
                  <a:gd name="T32" fmla="*/ 3 w 7"/>
                  <a:gd name="T33" fmla="*/ 1 h 1"/>
                  <a:gd name="T34" fmla="*/ 3 w 7"/>
                  <a:gd name="T35" fmla="*/ 1 h 1"/>
                  <a:gd name="T36" fmla="*/ 3 w 7"/>
                  <a:gd name="T37" fmla="*/ 1 h 1"/>
                  <a:gd name="T38" fmla="*/ 3 w 7"/>
                  <a:gd name="T39" fmla="*/ 1 h 1"/>
                  <a:gd name="T40" fmla="*/ 3 w 7"/>
                  <a:gd name="T41" fmla="*/ 1 h 1"/>
                  <a:gd name="T42" fmla="*/ 3 w 7"/>
                  <a:gd name="T43" fmla="*/ 1 h 1"/>
                  <a:gd name="T44" fmla="*/ 3 w 7"/>
                  <a:gd name="T45" fmla="*/ 1 h 1"/>
                  <a:gd name="T46" fmla="*/ 3 w 7"/>
                  <a:gd name="T47" fmla="*/ 1 h 1"/>
                  <a:gd name="T48" fmla="*/ 3 w 7"/>
                  <a:gd name="T49" fmla="*/ 1 h 1"/>
                  <a:gd name="T50" fmla="*/ 4 w 7"/>
                  <a:gd name="T51" fmla="*/ 1 h 1"/>
                  <a:gd name="T52" fmla="*/ 4 w 7"/>
                  <a:gd name="T53" fmla="*/ 1 h 1"/>
                  <a:gd name="T54" fmla="*/ 4 w 7"/>
                  <a:gd name="T55" fmla="*/ 1 h 1"/>
                  <a:gd name="T56" fmla="*/ 4 w 7"/>
                  <a:gd name="T57" fmla="*/ 1 h 1"/>
                  <a:gd name="T58" fmla="*/ 4 w 7"/>
                  <a:gd name="T59" fmla="*/ 1 h 1"/>
                  <a:gd name="T60" fmla="*/ 4 w 7"/>
                  <a:gd name="T61" fmla="*/ 1 h 1"/>
                  <a:gd name="T62" fmla="*/ 5 w 7"/>
                  <a:gd name="T63" fmla="*/ 1 h 1"/>
                  <a:gd name="T64" fmla="*/ 5 w 7"/>
                  <a:gd name="T65" fmla="*/ 1 h 1"/>
                  <a:gd name="T66" fmla="*/ 5 w 7"/>
                  <a:gd name="T67" fmla="*/ 1 h 1"/>
                  <a:gd name="T68" fmla="*/ 5 w 7"/>
                  <a:gd name="T69" fmla="*/ 1 h 1"/>
                  <a:gd name="T70" fmla="*/ 5 w 7"/>
                  <a:gd name="T71" fmla="*/ 1 h 1"/>
                  <a:gd name="T72" fmla="*/ 5 w 7"/>
                  <a:gd name="T73" fmla="*/ 1 h 1"/>
                  <a:gd name="T74" fmla="*/ 6 w 7"/>
                  <a:gd name="T75" fmla="*/ 0 h 1"/>
                  <a:gd name="T76" fmla="*/ 6 w 7"/>
                  <a:gd name="T77" fmla="*/ 0 h 1"/>
                  <a:gd name="T78" fmla="*/ 6 w 7"/>
                  <a:gd name="T79" fmla="*/ 0 h 1"/>
                  <a:gd name="T80" fmla="*/ 6 w 7"/>
                  <a:gd name="T81" fmla="*/ 1 h 1"/>
                  <a:gd name="T82" fmla="*/ 6 w 7"/>
                  <a:gd name="T83" fmla="*/ 1 h 1"/>
                  <a:gd name="T84" fmla="*/ 6 w 7"/>
                  <a:gd name="T85" fmla="*/ 1 h 1"/>
                  <a:gd name="T86" fmla="*/ 6 w 7"/>
                  <a:gd name="T87" fmla="*/ 1 h 1"/>
                  <a:gd name="T88" fmla="*/ 6 w 7"/>
                  <a:gd name="T89" fmla="*/ 1 h 1"/>
                  <a:gd name="T90" fmla="*/ 6 w 7"/>
                  <a:gd name="T91" fmla="*/ 1 h 1"/>
                  <a:gd name="T92" fmla="*/ 6 w 7"/>
                  <a:gd name="T93" fmla="*/ 1 h 1"/>
                  <a:gd name="T94" fmla="*/ 7 w 7"/>
                  <a:gd name="T95" fmla="*/ 1 h 1"/>
                  <a:gd name="T96" fmla="*/ 7 w 7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4" name="Freeform 269"/>
              <p:cNvSpPr>
                <a:spLocks/>
              </p:cNvSpPr>
              <p:nvPr/>
            </p:nvSpPr>
            <p:spPr bwMode="auto">
              <a:xfrm>
                <a:off x="2512" y="4079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0 w 5"/>
                  <a:gd name="T5" fmla="*/ 1 h 1"/>
                  <a:gd name="T6" fmla="*/ 0 w 5"/>
                  <a:gd name="T7" fmla="*/ 0 h 1"/>
                  <a:gd name="T8" fmla="*/ 1 w 5"/>
                  <a:gd name="T9" fmla="*/ 1 h 1"/>
                  <a:gd name="T10" fmla="*/ 1 w 5"/>
                  <a:gd name="T11" fmla="*/ 1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0 h 1"/>
                  <a:gd name="T20" fmla="*/ 1 w 5"/>
                  <a:gd name="T21" fmla="*/ 1 h 1"/>
                  <a:gd name="T22" fmla="*/ 1 w 5"/>
                  <a:gd name="T23" fmla="*/ 1 h 1"/>
                  <a:gd name="T24" fmla="*/ 1 w 5"/>
                  <a:gd name="T25" fmla="*/ 1 h 1"/>
                  <a:gd name="T26" fmla="*/ 2 w 5"/>
                  <a:gd name="T27" fmla="*/ 1 h 1"/>
                  <a:gd name="T28" fmla="*/ 2 w 5"/>
                  <a:gd name="T29" fmla="*/ 1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0 h 1"/>
                  <a:gd name="T42" fmla="*/ 2 w 5"/>
                  <a:gd name="T43" fmla="*/ 0 h 1"/>
                  <a:gd name="T44" fmla="*/ 3 w 5"/>
                  <a:gd name="T45" fmla="*/ 1 h 1"/>
                  <a:gd name="T46" fmla="*/ 3 w 5"/>
                  <a:gd name="T47" fmla="*/ 1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0 h 1"/>
                  <a:gd name="T64" fmla="*/ 3 w 5"/>
                  <a:gd name="T65" fmla="*/ 1 h 1"/>
                  <a:gd name="T66" fmla="*/ 3 w 5"/>
                  <a:gd name="T67" fmla="*/ 1 h 1"/>
                  <a:gd name="T68" fmla="*/ 4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5 w 5"/>
                  <a:gd name="T81" fmla="*/ 1 h 1"/>
                  <a:gd name="T82" fmla="*/ 5 w 5"/>
                  <a:gd name="T83" fmla="*/ 1 h 1"/>
                  <a:gd name="T84" fmla="*/ 5 w 5"/>
                  <a:gd name="T85" fmla="*/ 1 h 1"/>
                  <a:gd name="T86" fmla="*/ 5 w 5"/>
                  <a:gd name="T87" fmla="*/ 1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  <a:gd name="T96" fmla="*/ 5 w 5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5" name="Freeform 270"/>
              <p:cNvSpPr>
                <a:spLocks/>
              </p:cNvSpPr>
              <p:nvPr/>
            </p:nvSpPr>
            <p:spPr bwMode="auto">
              <a:xfrm>
                <a:off x="2517" y="4079"/>
                <a:ext cx="6" cy="1"/>
              </a:xfrm>
              <a:custGeom>
                <a:avLst/>
                <a:gdLst>
                  <a:gd name="T0" fmla="*/ 0 w 6"/>
                  <a:gd name="T1" fmla="*/ 1 h 1"/>
                  <a:gd name="T2" fmla="*/ 1 w 6"/>
                  <a:gd name="T3" fmla="*/ 1 h 1"/>
                  <a:gd name="T4" fmla="*/ 1 w 6"/>
                  <a:gd name="T5" fmla="*/ 1 h 1"/>
                  <a:gd name="T6" fmla="*/ 1 w 6"/>
                  <a:gd name="T7" fmla="*/ 1 h 1"/>
                  <a:gd name="T8" fmla="*/ 1 w 6"/>
                  <a:gd name="T9" fmla="*/ 1 h 1"/>
                  <a:gd name="T10" fmla="*/ 1 w 6"/>
                  <a:gd name="T11" fmla="*/ 1 h 1"/>
                  <a:gd name="T12" fmla="*/ 1 w 6"/>
                  <a:gd name="T13" fmla="*/ 1 h 1"/>
                  <a:gd name="T14" fmla="*/ 1 w 6"/>
                  <a:gd name="T15" fmla="*/ 1 h 1"/>
                  <a:gd name="T16" fmla="*/ 2 w 6"/>
                  <a:gd name="T17" fmla="*/ 1 h 1"/>
                  <a:gd name="T18" fmla="*/ 2 w 6"/>
                  <a:gd name="T19" fmla="*/ 1 h 1"/>
                  <a:gd name="T20" fmla="*/ 2 w 6"/>
                  <a:gd name="T21" fmla="*/ 1 h 1"/>
                  <a:gd name="T22" fmla="*/ 2 w 6"/>
                  <a:gd name="T23" fmla="*/ 1 h 1"/>
                  <a:gd name="T24" fmla="*/ 2 w 6"/>
                  <a:gd name="T25" fmla="*/ 1 h 1"/>
                  <a:gd name="T26" fmla="*/ 2 w 6"/>
                  <a:gd name="T27" fmla="*/ 1 h 1"/>
                  <a:gd name="T28" fmla="*/ 3 w 6"/>
                  <a:gd name="T29" fmla="*/ 1 h 1"/>
                  <a:gd name="T30" fmla="*/ 3 w 6"/>
                  <a:gd name="T31" fmla="*/ 1 h 1"/>
                  <a:gd name="T32" fmla="*/ 3 w 6"/>
                  <a:gd name="T33" fmla="*/ 1 h 1"/>
                  <a:gd name="T34" fmla="*/ 3 w 6"/>
                  <a:gd name="T35" fmla="*/ 1 h 1"/>
                  <a:gd name="T36" fmla="*/ 3 w 6"/>
                  <a:gd name="T37" fmla="*/ 1 h 1"/>
                  <a:gd name="T38" fmla="*/ 3 w 6"/>
                  <a:gd name="T39" fmla="*/ 1 h 1"/>
                  <a:gd name="T40" fmla="*/ 3 w 6"/>
                  <a:gd name="T41" fmla="*/ 1 h 1"/>
                  <a:gd name="T42" fmla="*/ 3 w 6"/>
                  <a:gd name="T43" fmla="*/ 1 h 1"/>
                  <a:gd name="T44" fmla="*/ 3 w 6"/>
                  <a:gd name="T45" fmla="*/ 1 h 1"/>
                  <a:gd name="T46" fmla="*/ 4 w 6"/>
                  <a:gd name="T47" fmla="*/ 1 h 1"/>
                  <a:gd name="T48" fmla="*/ 4 w 6"/>
                  <a:gd name="T49" fmla="*/ 1 h 1"/>
                  <a:gd name="T50" fmla="*/ 4 w 6"/>
                  <a:gd name="T51" fmla="*/ 1 h 1"/>
                  <a:gd name="T52" fmla="*/ 4 w 6"/>
                  <a:gd name="T53" fmla="*/ 1 h 1"/>
                  <a:gd name="T54" fmla="*/ 4 w 6"/>
                  <a:gd name="T55" fmla="*/ 1 h 1"/>
                  <a:gd name="T56" fmla="*/ 4 w 6"/>
                  <a:gd name="T57" fmla="*/ 1 h 1"/>
                  <a:gd name="T58" fmla="*/ 4 w 6"/>
                  <a:gd name="T59" fmla="*/ 1 h 1"/>
                  <a:gd name="T60" fmla="*/ 4 w 6"/>
                  <a:gd name="T61" fmla="*/ 1 h 1"/>
                  <a:gd name="T62" fmla="*/ 5 w 6"/>
                  <a:gd name="T63" fmla="*/ 0 h 1"/>
                  <a:gd name="T64" fmla="*/ 5 w 6"/>
                  <a:gd name="T65" fmla="*/ 1 h 1"/>
                  <a:gd name="T66" fmla="*/ 5 w 6"/>
                  <a:gd name="T67" fmla="*/ 1 h 1"/>
                  <a:gd name="T68" fmla="*/ 5 w 6"/>
                  <a:gd name="T69" fmla="*/ 1 h 1"/>
                  <a:gd name="T70" fmla="*/ 5 w 6"/>
                  <a:gd name="T71" fmla="*/ 1 h 1"/>
                  <a:gd name="T72" fmla="*/ 5 w 6"/>
                  <a:gd name="T73" fmla="*/ 1 h 1"/>
                  <a:gd name="T74" fmla="*/ 5 w 6"/>
                  <a:gd name="T75" fmla="*/ 1 h 1"/>
                  <a:gd name="T76" fmla="*/ 5 w 6"/>
                  <a:gd name="T77" fmla="*/ 1 h 1"/>
                  <a:gd name="T78" fmla="*/ 5 w 6"/>
                  <a:gd name="T79" fmla="*/ 1 h 1"/>
                  <a:gd name="T80" fmla="*/ 5 w 6"/>
                  <a:gd name="T81" fmla="*/ 1 h 1"/>
                  <a:gd name="T82" fmla="*/ 5 w 6"/>
                  <a:gd name="T83" fmla="*/ 1 h 1"/>
                  <a:gd name="T84" fmla="*/ 6 w 6"/>
                  <a:gd name="T85" fmla="*/ 1 h 1"/>
                  <a:gd name="T86" fmla="*/ 6 w 6"/>
                  <a:gd name="T87" fmla="*/ 1 h 1"/>
                  <a:gd name="T88" fmla="*/ 6 w 6"/>
                  <a:gd name="T89" fmla="*/ 1 h 1"/>
                  <a:gd name="T90" fmla="*/ 6 w 6"/>
                  <a:gd name="T91" fmla="*/ 1 h 1"/>
                  <a:gd name="T92" fmla="*/ 6 w 6"/>
                  <a:gd name="T93" fmla="*/ 0 h 1"/>
                  <a:gd name="T94" fmla="*/ 6 w 6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6" name="Freeform 271"/>
              <p:cNvSpPr>
                <a:spLocks/>
              </p:cNvSpPr>
              <p:nvPr/>
            </p:nvSpPr>
            <p:spPr bwMode="auto">
              <a:xfrm>
                <a:off x="2523" y="4079"/>
                <a:ext cx="6" cy="1"/>
              </a:xfrm>
              <a:custGeom>
                <a:avLst/>
                <a:gdLst>
                  <a:gd name="T0" fmla="*/ 0 w 6"/>
                  <a:gd name="T1" fmla="*/ 1 h 1"/>
                  <a:gd name="T2" fmla="*/ 0 w 6"/>
                  <a:gd name="T3" fmla="*/ 1 h 1"/>
                  <a:gd name="T4" fmla="*/ 0 w 6"/>
                  <a:gd name="T5" fmla="*/ 1 h 1"/>
                  <a:gd name="T6" fmla="*/ 1 w 6"/>
                  <a:gd name="T7" fmla="*/ 1 h 1"/>
                  <a:gd name="T8" fmla="*/ 1 w 6"/>
                  <a:gd name="T9" fmla="*/ 1 h 1"/>
                  <a:gd name="T10" fmla="*/ 1 w 6"/>
                  <a:gd name="T11" fmla="*/ 1 h 1"/>
                  <a:gd name="T12" fmla="*/ 1 w 6"/>
                  <a:gd name="T13" fmla="*/ 1 h 1"/>
                  <a:gd name="T14" fmla="*/ 1 w 6"/>
                  <a:gd name="T15" fmla="*/ 1 h 1"/>
                  <a:gd name="T16" fmla="*/ 1 w 6"/>
                  <a:gd name="T17" fmla="*/ 1 h 1"/>
                  <a:gd name="T18" fmla="*/ 1 w 6"/>
                  <a:gd name="T19" fmla="*/ 1 h 1"/>
                  <a:gd name="T20" fmla="*/ 1 w 6"/>
                  <a:gd name="T21" fmla="*/ 1 h 1"/>
                  <a:gd name="T22" fmla="*/ 2 w 6"/>
                  <a:gd name="T23" fmla="*/ 1 h 1"/>
                  <a:gd name="T24" fmla="*/ 2 w 6"/>
                  <a:gd name="T25" fmla="*/ 1 h 1"/>
                  <a:gd name="T26" fmla="*/ 2 w 6"/>
                  <a:gd name="T27" fmla="*/ 1 h 1"/>
                  <a:gd name="T28" fmla="*/ 2 w 6"/>
                  <a:gd name="T29" fmla="*/ 1 h 1"/>
                  <a:gd name="T30" fmla="*/ 2 w 6"/>
                  <a:gd name="T31" fmla="*/ 1 h 1"/>
                  <a:gd name="T32" fmla="*/ 2 w 6"/>
                  <a:gd name="T33" fmla="*/ 1 h 1"/>
                  <a:gd name="T34" fmla="*/ 2 w 6"/>
                  <a:gd name="T35" fmla="*/ 1 h 1"/>
                  <a:gd name="T36" fmla="*/ 2 w 6"/>
                  <a:gd name="T37" fmla="*/ 1 h 1"/>
                  <a:gd name="T38" fmla="*/ 2 w 6"/>
                  <a:gd name="T39" fmla="*/ 1 h 1"/>
                  <a:gd name="T40" fmla="*/ 3 w 6"/>
                  <a:gd name="T41" fmla="*/ 1 h 1"/>
                  <a:gd name="T42" fmla="*/ 3 w 6"/>
                  <a:gd name="T43" fmla="*/ 1 h 1"/>
                  <a:gd name="T44" fmla="*/ 3 w 6"/>
                  <a:gd name="T45" fmla="*/ 1 h 1"/>
                  <a:gd name="T46" fmla="*/ 3 w 6"/>
                  <a:gd name="T47" fmla="*/ 1 h 1"/>
                  <a:gd name="T48" fmla="*/ 3 w 6"/>
                  <a:gd name="T49" fmla="*/ 1 h 1"/>
                  <a:gd name="T50" fmla="*/ 3 w 6"/>
                  <a:gd name="T51" fmla="*/ 1 h 1"/>
                  <a:gd name="T52" fmla="*/ 4 w 6"/>
                  <a:gd name="T53" fmla="*/ 1 h 1"/>
                  <a:gd name="T54" fmla="*/ 4 w 6"/>
                  <a:gd name="T55" fmla="*/ 1 h 1"/>
                  <a:gd name="T56" fmla="*/ 4 w 6"/>
                  <a:gd name="T57" fmla="*/ 1 h 1"/>
                  <a:gd name="T58" fmla="*/ 4 w 6"/>
                  <a:gd name="T59" fmla="*/ 1 h 1"/>
                  <a:gd name="T60" fmla="*/ 4 w 6"/>
                  <a:gd name="T61" fmla="*/ 1 h 1"/>
                  <a:gd name="T62" fmla="*/ 4 w 6"/>
                  <a:gd name="T63" fmla="*/ 1 h 1"/>
                  <a:gd name="T64" fmla="*/ 4 w 6"/>
                  <a:gd name="T65" fmla="*/ 1 h 1"/>
                  <a:gd name="T66" fmla="*/ 5 w 6"/>
                  <a:gd name="T67" fmla="*/ 1 h 1"/>
                  <a:gd name="T68" fmla="*/ 5 w 6"/>
                  <a:gd name="T69" fmla="*/ 1 h 1"/>
                  <a:gd name="T70" fmla="*/ 5 w 6"/>
                  <a:gd name="T71" fmla="*/ 1 h 1"/>
                  <a:gd name="T72" fmla="*/ 5 w 6"/>
                  <a:gd name="T73" fmla="*/ 1 h 1"/>
                  <a:gd name="T74" fmla="*/ 5 w 6"/>
                  <a:gd name="T75" fmla="*/ 1 h 1"/>
                  <a:gd name="T76" fmla="*/ 5 w 6"/>
                  <a:gd name="T77" fmla="*/ 1 h 1"/>
                  <a:gd name="T78" fmla="*/ 5 w 6"/>
                  <a:gd name="T79" fmla="*/ 0 h 1"/>
                  <a:gd name="T80" fmla="*/ 6 w 6"/>
                  <a:gd name="T81" fmla="*/ 1 h 1"/>
                  <a:gd name="T82" fmla="*/ 6 w 6"/>
                  <a:gd name="T83" fmla="*/ 1 h 1"/>
                  <a:gd name="T84" fmla="*/ 6 w 6"/>
                  <a:gd name="T85" fmla="*/ 1 h 1"/>
                  <a:gd name="T86" fmla="*/ 6 w 6"/>
                  <a:gd name="T87" fmla="*/ 1 h 1"/>
                  <a:gd name="T88" fmla="*/ 6 w 6"/>
                  <a:gd name="T89" fmla="*/ 1 h 1"/>
                  <a:gd name="T90" fmla="*/ 6 w 6"/>
                  <a:gd name="T91" fmla="*/ 1 h 1"/>
                  <a:gd name="T92" fmla="*/ 6 w 6"/>
                  <a:gd name="T93" fmla="*/ 1 h 1"/>
                  <a:gd name="T94" fmla="*/ 6 w 6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7" name="Freeform 272"/>
              <p:cNvSpPr>
                <a:spLocks/>
              </p:cNvSpPr>
              <p:nvPr/>
            </p:nvSpPr>
            <p:spPr bwMode="auto">
              <a:xfrm>
                <a:off x="2529" y="4079"/>
                <a:ext cx="5" cy="1"/>
              </a:xfrm>
              <a:custGeom>
                <a:avLst/>
                <a:gdLst>
                  <a:gd name="T0" fmla="*/ 1 w 5"/>
                  <a:gd name="T1" fmla="*/ 0 h 1"/>
                  <a:gd name="T2" fmla="*/ 1 w 5"/>
                  <a:gd name="T3" fmla="*/ 0 h 1"/>
                  <a:gd name="T4" fmla="*/ 1 w 5"/>
                  <a:gd name="T5" fmla="*/ 1 h 1"/>
                  <a:gd name="T6" fmla="*/ 1 w 5"/>
                  <a:gd name="T7" fmla="*/ 1 h 1"/>
                  <a:gd name="T8" fmla="*/ 1 w 5"/>
                  <a:gd name="T9" fmla="*/ 1 h 1"/>
                  <a:gd name="T10" fmla="*/ 1 w 5"/>
                  <a:gd name="T11" fmla="*/ 1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1 h 1"/>
                  <a:gd name="T20" fmla="*/ 2 w 5"/>
                  <a:gd name="T21" fmla="*/ 1 h 1"/>
                  <a:gd name="T22" fmla="*/ 2 w 5"/>
                  <a:gd name="T23" fmla="*/ 1 h 1"/>
                  <a:gd name="T24" fmla="*/ 2 w 5"/>
                  <a:gd name="T25" fmla="*/ 1 h 1"/>
                  <a:gd name="T26" fmla="*/ 2 w 5"/>
                  <a:gd name="T27" fmla="*/ 1 h 1"/>
                  <a:gd name="T28" fmla="*/ 2 w 5"/>
                  <a:gd name="T29" fmla="*/ 1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1 h 1"/>
                  <a:gd name="T46" fmla="*/ 3 w 5"/>
                  <a:gd name="T47" fmla="*/ 1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0 h 1"/>
                  <a:gd name="T64" fmla="*/ 3 w 5"/>
                  <a:gd name="T65" fmla="*/ 0 h 1"/>
                  <a:gd name="T66" fmla="*/ 4 w 5"/>
                  <a:gd name="T67" fmla="*/ 1 h 1"/>
                  <a:gd name="T68" fmla="*/ 4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1 h 1"/>
                  <a:gd name="T82" fmla="*/ 5 w 5"/>
                  <a:gd name="T83" fmla="*/ 1 h 1"/>
                  <a:gd name="T84" fmla="*/ 5 w 5"/>
                  <a:gd name="T85" fmla="*/ 1 h 1"/>
                  <a:gd name="T86" fmla="*/ 5 w 5"/>
                  <a:gd name="T87" fmla="*/ 1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8" name="Freeform 273"/>
              <p:cNvSpPr>
                <a:spLocks/>
              </p:cNvSpPr>
              <p:nvPr/>
            </p:nvSpPr>
            <p:spPr bwMode="auto">
              <a:xfrm>
                <a:off x="2534" y="4079"/>
                <a:ext cx="6" cy="1"/>
              </a:xfrm>
              <a:custGeom>
                <a:avLst/>
                <a:gdLst>
                  <a:gd name="T0" fmla="*/ 0 w 6"/>
                  <a:gd name="T1" fmla="*/ 1 h 1"/>
                  <a:gd name="T2" fmla="*/ 1 w 6"/>
                  <a:gd name="T3" fmla="*/ 1 h 1"/>
                  <a:gd name="T4" fmla="*/ 1 w 6"/>
                  <a:gd name="T5" fmla="*/ 1 h 1"/>
                  <a:gd name="T6" fmla="*/ 1 w 6"/>
                  <a:gd name="T7" fmla="*/ 1 h 1"/>
                  <a:gd name="T8" fmla="*/ 1 w 6"/>
                  <a:gd name="T9" fmla="*/ 1 h 1"/>
                  <a:gd name="T10" fmla="*/ 1 w 6"/>
                  <a:gd name="T11" fmla="*/ 1 h 1"/>
                  <a:gd name="T12" fmla="*/ 1 w 6"/>
                  <a:gd name="T13" fmla="*/ 1 h 1"/>
                  <a:gd name="T14" fmla="*/ 1 w 6"/>
                  <a:gd name="T15" fmla="*/ 1 h 1"/>
                  <a:gd name="T16" fmla="*/ 1 w 6"/>
                  <a:gd name="T17" fmla="*/ 1 h 1"/>
                  <a:gd name="T18" fmla="*/ 1 w 6"/>
                  <a:gd name="T19" fmla="*/ 1 h 1"/>
                  <a:gd name="T20" fmla="*/ 1 w 6"/>
                  <a:gd name="T21" fmla="*/ 1 h 1"/>
                  <a:gd name="T22" fmla="*/ 1 w 6"/>
                  <a:gd name="T23" fmla="*/ 1 h 1"/>
                  <a:gd name="T24" fmla="*/ 2 w 6"/>
                  <a:gd name="T25" fmla="*/ 1 h 1"/>
                  <a:gd name="T26" fmla="*/ 2 w 6"/>
                  <a:gd name="T27" fmla="*/ 1 h 1"/>
                  <a:gd name="T28" fmla="*/ 2 w 6"/>
                  <a:gd name="T29" fmla="*/ 1 h 1"/>
                  <a:gd name="T30" fmla="*/ 2 w 6"/>
                  <a:gd name="T31" fmla="*/ 1 h 1"/>
                  <a:gd name="T32" fmla="*/ 2 w 6"/>
                  <a:gd name="T33" fmla="*/ 1 h 1"/>
                  <a:gd name="T34" fmla="*/ 2 w 6"/>
                  <a:gd name="T35" fmla="*/ 1 h 1"/>
                  <a:gd name="T36" fmla="*/ 3 w 6"/>
                  <a:gd name="T37" fmla="*/ 1 h 1"/>
                  <a:gd name="T38" fmla="*/ 3 w 6"/>
                  <a:gd name="T39" fmla="*/ 1 h 1"/>
                  <a:gd name="T40" fmla="*/ 3 w 6"/>
                  <a:gd name="T41" fmla="*/ 1 h 1"/>
                  <a:gd name="T42" fmla="*/ 3 w 6"/>
                  <a:gd name="T43" fmla="*/ 1 h 1"/>
                  <a:gd name="T44" fmla="*/ 3 w 6"/>
                  <a:gd name="T45" fmla="*/ 1 h 1"/>
                  <a:gd name="T46" fmla="*/ 3 w 6"/>
                  <a:gd name="T47" fmla="*/ 1 h 1"/>
                  <a:gd name="T48" fmla="*/ 3 w 6"/>
                  <a:gd name="T49" fmla="*/ 1 h 1"/>
                  <a:gd name="T50" fmla="*/ 3 w 6"/>
                  <a:gd name="T51" fmla="*/ 1 h 1"/>
                  <a:gd name="T52" fmla="*/ 3 w 6"/>
                  <a:gd name="T53" fmla="*/ 1 h 1"/>
                  <a:gd name="T54" fmla="*/ 3 w 6"/>
                  <a:gd name="T55" fmla="*/ 1 h 1"/>
                  <a:gd name="T56" fmla="*/ 4 w 6"/>
                  <a:gd name="T57" fmla="*/ 1 h 1"/>
                  <a:gd name="T58" fmla="*/ 4 w 6"/>
                  <a:gd name="T59" fmla="*/ 1 h 1"/>
                  <a:gd name="T60" fmla="*/ 4 w 6"/>
                  <a:gd name="T61" fmla="*/ 1 h 1"/>
                  <a:gd name="T62" fmla="*/ 4 w 6"/>
                  <a:gd name="T63" fmla="*/ 1 h 1"/>
                  <a:gd name="T64" fmla="*/ 4 w 6"/>
                  <a:gd name="T65" fmla="*/ 1 h 1"/>
                  <a:gd name="T66" fmla="*/ 4 w 6"/>
                  <a:gd name="T67" fmla="*/ 1 h 1"/>
                  <a:gd name="T68" fmla="*/ 4 w 6"/>
                  <a:gd name="T69" fmla="*/ 0 h 1"/>
                  <a:gd name="T70" fmla="*/ 4 w 6"/>
                  <a:gd name="T71" fmla="*/ 0 h 1"/>
                  <a:gd name="T72" fmla="*/ 4 w 6"/>
                  <a:gd name="T73" fmla="*/ 1 h 1"/>
                  <a:gd name="T74" fmla="*/ 4 w 6"/>
                  <a:gd name="T75" fmla="*/ 1 h 1"/>
                  <a:gd name="T76" fmla="*/ 5 w 6"/>
                  <a:gd name="T77" fmla="*/ 1 h 1"/>
                  <a:gd name="T78" fmla="*/ 5 w 6"/>
                  <a:gd name="T79" fmla="*/ 1 h 1"/>
                  <a:gd name="T80" fmla="*/ 5 w 6"/>
                  <a:gd name="T81" fmla="*/ 1 h 1"/>
                  <a:gd name="T82" fmla="*/ 5 w 6"/>
                  <a:gd name="T83" fmla="*/ 1 h 1"/>
                  <a:gd name="T84" fmla="*/ 5 w 6"/>
                  <a:gd name="T85" fmla="*/ 1 h 1"/>
                  <a:gd name="T86" fmla="*/ 5 w 6"/>
                  <a:gd name="T87" fmla="*/ 1 h 1"/>
                  <a:gd name="T88" fmla="*/ 6 w 6"/>
                  <a:gd name="T89" fmla="*/ 1 h 1"/>
                  <a:gd name="T90" fmla="*/ 6 w 6"/>
                  <a:gd name="T91" fmla="*/ 1 h 1"/>
                  <a:gd name="T92" fmla="*/ 6 w 6"/>
                  <a:gd name="T93" fmla="*/ 1 h 1"/>
                  <a:gd name="T94" fmla="*/ 6 w 6"/>
                  <a:gd name="T95" fmla="*/ 1 h 1"/>
                  <a:gd name="T96" fmla="*/ 6 w 6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9" name="Freeform 274"/>
              <p:cNvSpPr>
                <a:spLocks/>
              </p:cNvSpPr>
              <p:nvPr/>
            </p:nvSpPr>
            <p:spPr bwMode="auto">
              <a:xfrm>
                <a:off x="2540" y="4079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1 w 5"/>
                  <a:gd name="T5" fmla="*/ 1 h 1"/>
                  <a:gd name="T6" fmla="*/ 1 w 5"/>
                  <a:gd name="T7" fmla="*/ 1 h 1"/>
                  <a:gd name="T8" fmla="*/ 1 w 5"/>
                  <a:gd name="T9" fmla="*/ 1 h 1"/>
                  <a:gd name="T10" fmla="*/ 1 w 5"/>
                  <a:gd name="T11" fmla="*/ 1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1 h 1"/>
                  <a:gd name="T24" fmla="*/ 1 w 5"/>
                  <a:gd name="T25" fmla="*/ 1 h 1"/>
                  <a:gd name="T26" fmla="*/ 1 w 5"/>
                  <a:gd name="T27" fmla="*/ 1 h 1"/>
                  <a:gd name="T28" fmla="*/ 2 w 5"/>
                  <a:gd name="T29" fmla="*/ 1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1 h 1"/>
                  <a:gd name="T46" fmla="*/ 3 w 5"/>
                  <a:gd name="T47" fmla="*/ 1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4 w 5"/>
                  <a:gd name="T61" fmla="*/ 1 h 1"/>
                  <a:gd name="T62" fmla="*/ 4 w 5"/>
                  <a:gd name="T63" fmla="*/ 0 h 1"/>
                  <a:gd name="T64" fmla="*/ 4 w 5"/>
                  <a:gd name="T65" fmla="*/ 1 h 1"/>
                  <a:gd name="T66" fmla="*/ 4 w 5"/>
                  <a:gd name="T67" fmla="*/ 1 h 1"/>
                  <a:gd name="T68" fmla="*/ 4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5 w 5"/>
                  <a:gd name="T77" fmla="*/ 1 h 1"/>
                  <a:gd name="T78" fmla="*/ 5 w 5"/>
                  <a:gd name="T79" fmla="*/ 1 h 1"/>
                  <a:gd name="T80" fmla="*/ 5 w 5"/>
                  <a:gd name="T81" fmla="*/ 1 h 1"/>
                  <a:gd name="T82" fmla="*/ 5 w 5"/>
                  <a:gd name="T83" fmla="*/ 1 h 1"/>
                  <a:gd name="T84" fmla="*/ 5 w 5"/>
                  <a:gd name="T85" fmla="*/ 1 h 1"/>
                  <a:gd name="T86" fmla="*/ 5 w 5"/>
                  <a:gd name="T87" fmla="*/ 1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  <a:gd name="T96" fmla="*/ 5 w 5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0" name="Freeform 275"/>
              <p:cNvSpPr>
                <a:spLocks/>
              </p:cNvSpPr>
              <p:nvPr/>
            </p:nvSpPr>
            <p:spPr bwMode="auto">
              <a:xfrm>
                <a:off x="2545" y="4079"/>
                <a:ext cx="6" cy="1"/>
              </a:xfrm>
              <a:custGeom>
                <a:avLst/>
                <a:gdLst>
                  <a:gd name="T0" fmla="*/ 0 w 6"/>
                  <a:gd name="T1" fmla="*/ 1 h 1"/>
                  <a:gd name="T2" fmla="*/ 1 w 6"/>
                  <a:gd name="T3" fmla="*/ 1 h 1"/>
                  <a:gd name="T4" fmla="*/ 1 w 6"/>
                  <a:gd name="T5" fmla="*/ 1 h 1"/>
                  <a:gd name="T6" fmla="*/ 1 w 6"/>
                  <a:gd name="T7" fmla="*/ 1 h 1"/>
                  <a:gd name="T8" fmla="*/ 1 w 6"/>
                  <a:gd name="T9" fmla="*/ 1 h 1"/>
                  <a:gd name="T10" fmla="*/ 1 w 6"/>
                  <a:gd name="T11" fmla="*/ 1 h 1"/>
                  <a:gd name="T12" fmla="*/ 2 w 6"/>
                  <a:gd name="T13" fmla="*/ 0 h 1"/>
                  <a:gd name="T14" fmla="*/ 2 w 6"/>
                  <a:gd name="T15" fmla="*/ 1 h 1"/>
                  <a:gd name="T16" fmla="*/ 2 w 6"/>
                  <a:gd name="T17" fmla="*/ 1 h 1"/>
                  <a:gd name="T18" fmla="*/ 2 w 6"/>
                  <a:gd name="T19" fmla="*/ 1 h 1"/>
                  <a:gd name="T20" fmla="*/ 2 w 6"/>
                  <a:gd name="T21" fmla="*/ 0 h 1"/>
                  <a:gd name="T22" fmla="*/ 2 w 6"/>
                  <a:gd name="T23" fmla="*/ 1 h 1"/>
                  <a:gd name="T24" fmla="*/ 2 w 6"/>
                  <a:gd name="T25" fmla="*/ 1 h 1"/>
                  <a:gd name="T26" fmla="*/ 2 w 6"/>
                  <a:gd name="T27" fmla="*/ 1 h 1"/>
                  <a:gd name="T28" fmla="*/ 2 w 6"/>
                  <a:gd name="T29" fmla="*/ 1 h 1"/>
                  <a:gd name="T30" fmla="*/ 3 w 6"/>
                  <a:gd name="T31" fmla="*/ 1 h 1"/>
                  <a:gd name="T32" fmla="*/ 3 w 6"/>
                  <a:gd name="T33" fmla="*/ 1 h 1"/>
                  <a:gd name="T34" fmla="*/ 3 w 6"/>
                  <a:gd name="T35" fmla="*/ 1 h 1"/>
                  <a:gd name="T36" fmla="*/ 3 w 6"/>
                  <a:gd name="T37" fmla="*/ 1 h 1"/>
                  <a:gd name="T38" fmla="*/ 3 w 6"/>
                  <a:gd name="T39" fmla="*/ 1 h 1"/>
                  <a:gd name="T40" fmla="*/ 3 w 6"/>
                  <a:gd name="T41" fmla="*/ 1 h 1"/>
                  <a:gd name="T42" fmla="*/ 3 w 6"/>
                  <a:gd name="T43" fmla="*/ 1 h 1"/>
                  <a:gd name="T44" fmla="*/ 3 w 6"/>
                  <a:gd name="T45" fmla="*/ 1 h 1"/>
                  <a:gd name="T46" fmla="*/ 3 w 6"/>
                  <a:gd name="T47" fmla="*/ 0 h 1"/>
                  <a:gd name="T48" fmla="*/ 4 w 6"/>
                  <a:gd name="T49" fmla="*/ 0 h 1"/>
                  <a:gd name="T50" fmla="*/ 4 w 6"/>
                  <a:gd name="T51" fmla="*/ 0 h 1"/>
                  <a:gd name="T52" fmla="*/ 4 w 6"/>
                  <a:gd name="T53" fmla="*/ 1 h 1"/>
                  <a:gd name="T54" fmla="*/ 4 w 6"/>
                  <a:gd name="T55" fmla="*/ 1 h 1"/>
                  <a:gd name="T56" fmla="*/ 4 w 6"/>
                  <a:gd name="T57" fmla="*/ 1 h 1"/>
                  <a:gd name="T58" fmla="*/ 4 w 6"/>
                  <a:gd name="T59" fmla="*/ 1 h 1"/>
                  <a:gd name="T60" fmla="*/ 4 w 6"/>
                  <a:gd name="T61" fmla="*/ 1 h 1"/>
                  <a:gd name="T62" fmla="*/ 4 w 6"/>
                  <a:gd name="T63" fmla="*/ 1 h 1"/>
                  <a:gd name="T64" fmla="*/ 4 w 6"/>
                  <a:gd name="T65" fmla="*/ 1 h 1"/>
                  <a:gd name="T66" fmla="*/ 4 w 6"/>
                  <a:gd name="T67" fmla="*/ 1 h 1"/>
                  <a:gd name="T68" fmla="*/ 5 w 6"/>
                  <a:gd name="T69" fmla="*/ 1 h 1"/>
                  <a:gd name="T70" fmla="*/ 5 w 6"/>
                  <a:gd name="T71" fmla="*/ 1 h 1"/>
                  <a:gd name="T72" fmla="*/ 5 w 6"/>
                  <a:gd name="T73" fmla="*/ 0 h 1"/>
                  <a:gd name="T74" fmla="*/ 5 w 6"/>
                  <a:gd name="T75" fmla="*/ 0 h 1"/>
                  <a:gd name="T76" fmla="*/ 5 w 6"/>
                  <a:gd name="T77" fmla="*/ 1 h 1"/>
                  <a:gd name="T78" fmla="*/ 5 w 6"/>
                  <a:gd name="T79" fmla="*/ 1 h 1"/>
                  <a:gd name="T80" fmla="*/ 5 w 6"/>
                  <a:gd name="T81" fmla="*/ 1 h 1"/>
                  <a:gd name="T82" fmla="*/ 6 w 6"/>
                  <a:gd name="T83" fmla="*/ 1 h 1"/>
                  <a:gd name="T84" fmla="*/ 6 w 6"/>
                  <a:gd name="T85" fmla="*/ 1 h 1"/>
                  <a:gd name="T86" fmla="*/ 6 w 6"/>
                  <a:gd name="T87" fmla="*/ 1 h 1"/>
                  <a:gd name="T88" fmla="*/ 6 w 6"/>
                  <a:gd name="T89" fmla="*/ 1 h 1"/>
                  <a:gd name="T90" fmla="*/ 6 w 6"/>
                  <a:gd name="T91" fmla="*/ 1 h 1"/>
                  <a:gd name="T92" fmla="*/ 6 w 6"/>
                  <a:gd name="T93" fmla="*/ 1 h 1"/>
                  <a:gd name="T94" fmla="*/ 6 w 6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1" name="Freeform 276"/>
              <p:cNvSpPr>
                <a:spLocks/>
              </p:cNvSpPr>
              <p:nvPr/>
            </p:nvSpPr>
            <p:spPr bwMode="auto">
              <a:xfrm>
                <a:off x="2551" y="4079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0 h 1"/>
                  <a:gd name="T4" fmla="*/ 1 w 5"/>
                  <a:gd name="T5" fmla="*/ 0 h 1"/>
                  <a:gd name="T6" fmla="*/ 1 w 5"/>
                  <a:gd name="T7" fmla="*/ 1 h 1"/>
                  <a:gd name="T8" fmla="*/ 1 w 5"/>
                  <a:gd name="T9" fmla="*/ 1 h 1"/>
                  <a:gd name="T10" fmla="*/ 1 w 5"/>
                  <a:gd name="T11" fmla="*/ 1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2 w 5"/>
                  <a:gd name="T25" fmla="*/ 1 h 1"/>
                  <a:gd name="T26" fmla="*/ 2 w 5"/>
                  <a:gd name="T27" fmla="*/ 1 h 1"/>
                  <a:gd name="T28" fmla="*/ 2 w 5"/>
                  <a:gd name="T29" fmla="*/ 1 h 1"/>
                  <a:gd name="T30" fmla="*/ 2 w 5"/>
                  <a:gd name="T31" fmla="*/ 1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1 h 1"/>
                  <a:gd name="T38" fmla="*/ 3 w 5"/>
                  <a:gd name="T39" fmla="*/ 1 h 1"/>
                  <a:gd name="T40" fmla="*/ 3 w 5"/>
                  <a:gd name="T41" fmla="*/ 1 h 1"/>
                  <a:gd name="T42" fmla="*/ 3 w 5"/>
                  <a:gd name="T43" fmla="*/ 1 h 1"/>
                  <a:gd name="T44" fmla="*/ 3 w 5"/>
                  <a:gd name="T45" fmla="*/ 1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4 w 5"/>
                  <a:gd name="T61" fmla="*/ 0 h 1"/>
                  <a:gd name="T62" fmla="*/ 4 w 5"/>
                  <a:gd name="T63" fmla="*/ 0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1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0 h 1"/>
                  <a:gd name="T82" fmla="*/ 4 w 5"/>
                  <a:gd name="T83" fmla="*/ 0 h 1"/>
                  <a:gd name="T84" fmla="*/ 5 w 5"/>
                  <a:gd name="T85" fmla="*/ 1 h 1"/>
                  <a:gd name="T86" fmla="*/ 5 w 5"/>
                  <a:gd name="T87" fmla="*/ 1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2" name="Freeform 277"/>
              <p:cNvSpPr>
                <a:spLocks/>
              </p:cNvSpPr>
              <p:nvPr/>
            </p:nvSpPr>
            <p:spPr bwMode="auto">
              <a:xfrm>
                <a:off x="2556" y="4079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1 w 5"/>
                  <a:gd name="T5" fmla="*/ 1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1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1 h 1"/>
                  <a:gd name="T46" fmla="*/ 3 w 5"/>
                  <a:gd name="T47" fmla="*/ 1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1 h 1"/>
                  <a:gd name="T66" fmla="*/ 3 w 5"/>
                  <a:gd name="T67" fmla="*/ 1 h 1"/>
                  <a:gd name="T68" fmla="*/ 4 w 5"/>
                  <a:gd name="T69" fmla="*/ 1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3" name="Freeform 278"/>
              <p:cNvSpPr>
                <a:spLocks/>
              </p:cNvSpPr>
              <p:nvPr/>
            </p:nvSpPr>
            <p:spPr bwMode="auto">
              <a:xfrm>
                <a:off x="2561" y="4078"/>
                <a:ext cx="6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2 h 2"/>
                  <a:gd name="T20" fmla="*/ 1 w 5"/>
                  <a:gd name="T21" fmla="*/ 2 h 2"/>
                  <a:gd name="T22" fmla="*/ 1 w 5"/>
                  <a:gd name="T23" fmla="*/ 2 h 2"/>
                  <a:gd name="T24" fmla="*/ 1 w 5"/>
                  <a:gd name="T25" fmla="*/ 2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3 w 5"/>
                  <a:gd name="T37" fmla="*/ 0 h 2"/>
                  <a:gd name="T38" fmla="*/ 3 w 5"/>
                  <a:gd name="T39" fmla="*/ 1 h 2"/>
                  <a:gd name="T40" fmla="*/ 3 w 5"/>
                  <a:gd name="T41" fmla="*/ 1 h 2"/>
                  <a:gd name="T42" fmla="*/ 3 w 5"/>
                  <a:gd name="T43" fmla="*/ 0 h 2"/>
                  <a:gd name="T44" fmla="*/ 3 w 5"/>
                  <a:gd name="T45" fmla="*/ 0 h 2"/>
                  <a:gd name="T46" fmla="*/ 3 w 5"/>
                  <a:gd name="T47" fmla="*/ 0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4 w 5"/>
                  <a:gd name="T57" fmla="*/ 1 h 2"/>
                  <a:gd name="T58" fmla="*/ 4 w 5"/>
                  <a:gd name="T59" fmla="*/ 1 h 2"/>
                  <a:gd name="T60" fmla="*/ 4 w 5"/>
                  <a:gd name="T61" fmla="*/ 2 h 2"/>
                  <a:gd name="T62" fmla="*/ 4 w 5"/>
                  <a:gd name="T63" fmla="*/ 1 h 2"/>
                  <a:gd name="T64" fmla="*/ 4 w 5"/>
                  <a:gd name="T65" fmla="*/ 0 h 2"/>
                  <a:gd name="T66" fmla="*/ 4 w 5"/>
                  <a:gd name="T67" fmla="*/ 0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5 w 5"/>
                  <a:gd name="T79" fmla="*/ 1 h 2"/>
                  <a:gd name="T80" fmla="*/ 5 w 5"/>
                  <a:gd name="T81" fmla="*/ 0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0 h 2"/>
                  <a:gd name="T88" fmla="*/ 5 w 5"/>
                  <a:gd name="T89" fmla="*/ 0 h 2"/>
                  <a:gd name="T90" fmla="*/ 5 w 5"/>
                  <a:gd name="T91" fmla="*/ 0 h 2"/>
                  <a:gd name="T92" fmla="*/ 5 w 5"/>
                  <a:gd name="T93" fmla="*/ 0 h 2"/>
                  <a:gd name="T94" fmla="*/ 5 w 5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4" name="Freeform 279"/>
              <p:cNvSpPr>
                <a:spLocks/>
              </p:cNvSpPr>
              <p:nvPr/>
            </p:nvSpPr>
            <p:spPr bwMode="auto">
              <a:xfrm>
                <a:off x="2567" y="4077"/>
                <a:ext cx="5" cy="2"/>
              </a:xfrm>
              <a:custGeom>
                <a:avLst/>
                <a:gdLst>
                  <a:gd name="T0" fmla="*/ 1 w 6"/>
                  <a:gd name="T1" fmla="*/ 2 h 2"/>
                  <a:gd name="T2" fmla="*/ 1 w 6"/>
                  <a:gd name="T3" fmla="*/ 1 h 2"/>
                  <a:gd name="T4" fmla="*/ 1 w 6"/>
                  <a:gd name="T5" fmla="*/ 1 h 2"/>
                  <a:gd name="T6" fmla="*/ 1 w 6"/>
                  <a:gd name="T7" fmla="*/ 2 h 2"/>
                  <a:gd name="T8" fmla="*/ 1 w 6"/>
                  <a:gd name="T9" fmla="*/ 2 h 2"/>
                  <a:gd name="T10" fmla="*/ 1 w 6"/>
                  <a:gd name="T11" fmla="*/ 2 h 2"/>
                  <a:gd name="T12" fmla="*/ 1 w 6"/>
                  <a:gd name="T13" fmla="*/ 2 h 2"/>
                  <a:gd name="T14" fmla="*/ 1 w 6"/>
                  <a:gd name="T15" fmla="*/ 1 h 2"/>
                  <a:gd name="T16" fmla="*/ 2 w 6"/>
                  <a:gd name="T17" fmla="*/ 2 h 2"/>
                  <a:gd name="T18" fmla="*/ 2 w 6"/>
                  <a:gd name="T19" fmla="*/ 2 h 2"/>
                  <a:gd name="T20" fmla="*/ 2 w 6"/>
                  <a:gd name="T21" fmla="*/ 2 h 2"/>
                  <a:gd name="T22" fmla="*/ 2 w 6"/>
                  <a:gd name="T23" fmla="*/ 2 h 2"/>
                  <a:gd name="T24" fmla="*/ 2 w 6"/>
                  <a:gd name="T25" fmla="*/ 1 h 2"/>
                  <a:gd name="T26" fmla="*/ 2 w 6"/>
                  <a:gd name="T27" fmla="*/ 1 h 2"/>
                  <a:gd name="T28" fmla="*/ 2 w 6"/>
                  <a:gd name="T29" fmla="*/ 1 h 2"/>
                  <a:gd name="T30" fmla="*/ 2 w 6"/>
                  <a:gd name="T31" fmla="*/ 1 h 2"/>
                  <a:gd name="T32" fmla="*/ 2 w 6"/>
                  <a:gd name="T33" fmla="*/ 2 h 2"/>
                  <a:gd name="T34" fmla="*/ 2 w 6"/>
                  <a:gd name="T35" fmla="*/ 2 h 2"/>
                  <a:gd name="T36" fmla="*/ 3 w 6"/>
                  <a:gd name="T37" fmla="*/ 2 h 2"/>
                  <a:gd name="T38" fmla="*/ 3 w 6"/>
                  <a:gd name="T39" fmla="*/ 2 h 2"/>
                  <a:gd name="T40" fmla="*/ 3 w 6"/>
                  <a:gd name="T41" fmla="*/ 1 h 2"/>
                  <a:gd name="T42" fmla="*/ 3 w 6"/>
                  <a:gd name="T43" fmla="*/ 1 h 2"/>
                  <a:gd name="T44" fmla="*/ 3 w 6"/>
                  <a:gd name="T45" fmla="*/ 1 h 2"/>
                  <a:gd name="T46" fmla="*/ 3 w 6"/>
                  <a:gd name="T47" fmla="*/ 1 h 2"/>
                  <a:gd name="T48" fmla="*/ 3 w 6"/>
                  <a:gd name="T49" fmla="*/ 1 h 2"/>
                  <a:gd name="T50" fmla="*/ 3 w 6"/>
                  <a:gd name="T51" fmla="*/ 1 h 2"/>
                  <a:gd name="T52" fmla="*/ 3 w 6"/>
                  <a:gd name="T53" fmla="*/ 1 h 2"/>
                  <a:gd name="T54" fmla="*/ 4 w 6"/>
                  <a:gd name="T55" fmla="*/ 2 h 2"/>
                  <a:gd name="T56" fmla="*/ 4 w 6"/>
                  <a:gd name="T57" fmla="*/ 2 h 2"/>
                  <a:gd name="T58" fmla="*/ 4 w 6"/>
                  <a:gd name="T59" fmla="*/ 2 h 2"/>
                  <a:gd name="T60" fmla="*/ 4 w 6"/>
                  <a:gd name="T61" fmla="*/ 1 h 2"/>
                  <a:gd name="T62" fmla="*/ 4 w 6"/>
                  <a:gd name="T63" fmla="*/ 2 h 2"/>
                  <a:gd name="T64" fmla="*/ 4 w 6"/>
                  <a:gd name="T65" fmla="*/ 2 h 2"/>
                  <a:gd name="T66" fmla="*/ 4 w 6"/>
                  <a:gd name="T67" fmla="*/ 2 h 2"/>
                  <a:gd name="T68" fmla="*/ 5 w 6"/>
                  <a:gd name="T69" fmla="*/ 1 h 2"/>
                  <a:gd name="T70" fmla="*/ 5 w 6"/>
                  <a:gd name="T71" fmla="*/ 1 h 2"/>
                  <a:gd name="T72" fmla="*/ 5 w 6"/>
                  <a:gd name="T73" fmla="*/ 1 h 2"/>
                  <a:gd name="T74" fmla="*/ 5 w 6"/>
                  <a:gd name="T75" fmla="*/ 1 h 2"/>
                  <a:gd name="T76" fmla="*/ 5 w 6"/>
                  <a:gd name="T77" fmla="*/ 1 h 2"/>
                  <a:gd name="T78" fmla="*/ 5 w 6"/>
                  <a:gd name="T79" fmla="*/ 1 h 2"/>
                  <a:gd name="T80" fmla="*/ 5 w 6"/>
                  <a:gd name="T81" fmla="*/ 2 h 2"/>
                  <a:gd name="T82" fmla="*/ 5 w 6"/>
                  <a:gd name="T83" fmla="*/ 1 h 2"/>
                  <a:gd name="T84" fmla="*/ 5 w 6"/>
                  <a:gd name="T85" fmla="*/ 0 h 2"/>
                  <a:gd name="T86" fmla="*/ 5 w 6"/>
                  <a:gd name="T87" fmla="*/ 1 h 2"/>
                  <a:gd name="T88" fmla="*/ 6 w 6"/>
                  <a:gd name="T89" fmla="*/ 1 h 2"/>
                  <a:gd name="T90" fmla="*/ 6 w 6"/>
                  <a:gd name="T91" fmla="*/ 1 h 2"/>
                  <a:gd name="T92" fmla="*/ 6 w 6"/>
                  <a:gd name="T93" fmla="*/ 1 h 2"/>
                  <a:gd name="T94" fmla="*/ 6 w 6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5" name="Freeform 280"/>
              <p:cNvSpPr>
                <a:spLocks/>
              </p:cNvSpPr>
              <p:nvPr/>
            </p:nvSpPr>
            <p:spPr bwMode="auto">
              <a:xfrm>
                <a:off x="2572" y="4076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2 h 2"/>
                  <a:gd name="T10" fmla="*/ 0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2 h 2"/>
                  <a:gd name="T18" fmla="*/ 1 w 5"/>
                  <a:gd name="T19" fmla="*/ 2 h 2"/>
                  <a:gd name="T20" fmla="*/ 1 w 5"/>
                  <a:gd name="T21" fmla="*/ 2 h 2"/>
                  <a:gd name="T22" fmla="*/ 1 w 5"/>
                  <a:gd name="T23" fmla="*/ 2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2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0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6" name="Freeform 281"/>
              <p:cNvSpPr>
                <a:spLocks/>
              </p:cNvSpPr>
              <p:nvPr/>
            </p:nvSpPr>
            <p:spPr bwMode="auto">
              <a:xfrm>
                <a:off x="2577" y="4067"/>
                <a:ext cx="7" cy="10"/>
              </a:xfrm>
              <a:custGeom>
                <a:avLst/>
                <a:gdLst>
                  <a:gd name="T0" fmla="*/ 0 w 6"/>
                  <a:gd name="T1" fmla="*/ 10 h 10"/>
                  <a:gd name="T2" fmla="*/ 1 w 6"/>
                  <a:gd name="T3" fmla="*/ 9 h 10"/>
                  <a:gd name="T4" fmla="*/ 1 w 6"/>
                  <a:gd name="T5" fmla="*/ 9 h 10"/>
                  <a:gd name="T6" fmla="*/ 1 w 6"/>
                  <a:gd name="T7" fmla="*/ 9 h 10"/>
                  <a:gd name="T8" fmla="*/ 1 w 6"/>
                  <a:gd name="T9" fmla="*/ 9 h 10"/>
                  <a:gd name="T10" fmla="*/ 1 w 6"/>
                  <a:gd name="T11" fmla="*/ 9 h 10"/>
                  <a:gd name="T12" fmla="*/ 1 w 6"/>
                  <a:gd name="T13" fmla="*/ 9 h 10"/>
                  <a:gd name="T14" fmla="*/ 1 w 6"/>
                  <a:gd name="T15" fmla="*/ 9 h 10"/>
                  <a:gd name="T16" fmla="*/ 2 w 6"/>
                  <a:gd name="T17" fmla="*/ 9 h 10"/>
                  <a:gd name="T18" fmla="*/ 2 w 6"/>
                  <a:gd name="T19" fmla="*/ 9 h 10"/>
                  <a:gd name="T20" fmla="*/ 2 w 6"/>
                  <a:gd name="T21" fmla="*/ 8 h 10"/>
                  <a:gd name="T22" fmla="*/ 2 w 6"/>
                  <a:gd name="T23" fmla="*/ 8 h 10"/>
                  <a:gd name="T24" fmla="*/ 2 w 6"/>
                  <a:gd name="T25" fmla="*/ 8 h 10"/>
                  <a:gd name="T26" fmla="*/ 2 w 6"/>
                  <a:gd name="T27" fmla="*/ 8 h 10"/>
                  <a:gd name="T28" fmla="*/ 2 w 6"/>
                  <a:gd name="T29" fmla="*/ 8 h 10"/>
                  <a:gd name="T30" fmla="*/ 2 w 6"/>
                  <a:gd name="T31" fmla="*/ 8 h 10"/>
                  <a:gd name="T32" fmla="*/ 2 w 6"/>
                  <a:gd name="T33" fmla="*/ 8 h 10"/>
                  <a:gd name="T34" fmla="*/ 2 w 6"/>
                  <a:gd name="T35" fmla="*/ 7 h 10"/>
                  <a:gd name="T36" fmla="*/ 3 w 6"/>
                  <a:gd name="T37" fmla="*/ 7 h 10"/>
                  <a:gd name="T38" fmla="*/ 3 w 6"/>
                  <a:gd name="T39" fmla="*/ 7 h 10"/>
                  <a:gd name="T40" fmla="*/ 3 w 6"/>
                  <a:gd name="T41" fmla="*/ 7 h 10"/>
                  <a:gd name="T42" fmla="*/ 3 w 6"/>
                  <a:gd name="T43" fmla="*/ 7 h 10"/>
                  <a:gd name="T44" fmla="*/ 3 w 6"/>
                  <a:gd name="T45" fmla="*/ 7 h 10"/>
                  <a:gd name="T46" fmla="*/ 3 w 6"/>
                  <a:gd name="T47" fmla="*/ 7 h 10"/>
                  <a:gd name="T48" fmla="*/ 4 w 6"/>
                  <a:gd name="T49" fmla="*/ 7 h 10"/>
                  <a:gd name="T50" fmla="*/ 4 w 6"/>
                  <a:gd name="T51" fmla="*/ 7 h 10"/>
                  <a:gd name="T52" fmla="*/ 4 w 6"/>
                  <a:gd name="T53" fmla="*/ 7 h 10"/>
                  <a:gd name="T54" fmla="*/ 4 w 6"/>
                  <a:gd name="T55" fmla="*/ 7 h 10"/>
                  <a:gd name="T56" fmla="*/ 4 w 6"/>
                  <a:gd name="T57" fmla="*/ 6 h 10"/>
                  <a:gd name="T58" fmla="*/ 4 w 6"/>
                  <a:gd name="T59" fmla="*/ 5 h 10"/>
                  <a:gd name="T60" fmla="*/ 4 w 6"/>
                  <a:gd name="T61" fmla="*/ 5 h 10"/>
                  <a:gd name="T62" fmla="*/ 4 w 6"/>
                  <a:gd name="T63" fmla="*/ 6 h 10"/>
                  <a:gd name="T64" fmla="*/ 4 w 6"/>
                  <a:gd name="T65" fmla="*/ 5 h 10"/>
                  <a:gd name="T66" fmla="*/ 5 w 6"/>
                  <a:gd name="T67" fmla="*/ 5 h 10"/>
                  <a:gd name="T68" fmla="*/ 5 w 6"/>
                  <a:gd name="T69" fmla="*/ 4 h 10"/>
                  <a:gd name="T70" fmla="*/ 5 w 6"/>
                  <a:gd name="T71" fmla="*/ 3 h 10"/>
                  <a:gd name="T72" fmla="*/ 5 w 6"/>
                  <a:gd name="T73" fmla="*/ 3 h 10"/>
                  <a:gd name="T74" fmla="*/ 5 w 6"/>
                  <a:gd name="T75" fmla="*/ 3 h 10"/>
                  <a:gd name="T76" fmla="*/ 5 w 6"/>
                  <a:gd name="T77" fmla="*/ 3 h 10"/>
                  <a:gd name="T78" fmla="*/ 5 w 6"/>
                  <a:gd name="T79" fmla="*/ 3 h 10"/>
                  <a:gd name="T80" fmla="*/ 5 w 6"/>
                  <a:gd name="T81" fmla="*/ 3 h 10"/>
                  <a:gd name="T82" fmla="*/ 6 w 6"/>
                  <a:gd name="T83" fmla="*/ 3 h 10"/>
                  <a:gd name="T84" fmla="*/ 6 w 6"/>
                  <a:gd name="T85" fmla="*/ 3 h 10"/>
                  <a:gd name="T86" fmla="*/ 6 w 6"/>
                  <a:gd name="T87" fmla="*/ 2 h 10"/>
                  <a:gd name="T88" fmla="*/ 6 w 6"/>
                  <a:gd name="T89" fmla="*/ 2 h 10"/>
                  <a:gd name="T90" fmla="*/ 6 w 6"/>
                  <a:gd name="T91" fmla="*/ 2 h 10"/>
                  <a:gd name="T92" fmla="*/ 6 w 6"/>
                  <a:gd name="T93" fmla="*/ 1 h 10"/>
                  <a:gd name="T94" fmla="*/ 6 w 6"/>
                  <a:gd name="T9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0">
                    <a:moveTo>
                      <a:pt x="0" y="10"/>
                    </a:moveTo>
                    <a:lnTo>
                      <a:pt x="0" y="10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7" name="Freeform 282"/>
              <p:cNvSpPr>
                <a:spLocks/>
              </p:cNvSpPr>
              <p:nvPr/>
            </p:nvSpPr>
            <p:spPr bwMode="auto">
              <a:xfrm>
                <a:off x="2584" y="4037"/>
                <a:ext cx="7" cy="30"/>
              </a:xfrm>
              <a:custGeom>
                <a:avLst/>
                <a:gdLst>
                  <a:gd name="T0" fmla="*/ 1 w 8"/>
                  <a:gd name="T1" fmla="*/ 30 h 30"/>
                  <a:gd name="T2" fmla="*/ 1 w 8"/>
                  <a:gd name="T3" fmla="*/ 30 h 30"/>
                  <a:gd name="T4" fmla="*/ 1 w 8"/>
                  <a:gd name="T5" fmla="*/ 30 h 30"/>
                  <a:gd name="T6" fmla="*/ 1 w 8"/>
                  <a:gd name="T7" fmla="*/ 29 h 30"/>
                  <a:gd name="T8" fmla="*/ 1 w 8"/>
                  <a:gd name="T9" fmla="*/ 28 h 30"/>
                  <a:gd name="T10" fmla="*/ 2 w 8"/>
                  <a:gd name="T11" fmla="*/ 29 h 30"/>
                  <a:gd name="T12" fmla="*/ 2 w 8"/>
                  <a:gd name="T13" fmla="*/ 29 h 30"/>
                  <a:gd name="T14" fmla="*/ 2 w 8"/>
                  <a:gd name="T15" fmla="*/ 28 h 30"/>
                  <a:gd name="T16" fmla="*/ 2 w 8"/>
                  <a:gd name="T17" fmla="*/ 27 h 30"/>
                  <a:gd name="T18" fmla="*/ 2 w 8"/>
                  <a:gd name="T19" fmla="*/ 27 h 30"/>
                  <a:gd name="T20" fmla="*/ 2 w 8"/>
                  <a:gd name="T21" fmla="*/ 27 h 30"/>
                  <a:gd name="T22" fmla="*/ 2 w 8"/>
                  <a:gd name="T23" fmla="*/ 26 h 30"/>
                  <a:gd name="T24" fmla="*/ 2 w 8"/>
                  <a:gd name="T25" fmla="*/ 26 h 30"/>
                  <a:gd name="T26" fmla="*/ 3 w 8"/>
                  <a:gd name="T27" fmla="*/ 25 h 30"/>
                  <a:gd name="T28" fmla="*/ 3 w 8"/>
                  <a:gd name="T29" fmla="*/ 25 h 30"/>
                  <a:gd name="T30" fmla="*/ 3 w 8"/>
                  <a:gd name="T31" fmla="*/ 24 h 30"/>
                  <a:gd name="T32" fmla="*/ 3 w 8"/>
                  <a:gd name="T33" fmla="*/ 24 h 30"/>
                  <a:gd name="T34" fmla="*/ 3 w 8"/>
                  <a:gd name="T35" fmla="*/ 23 h 30"/>
                  <a:gd name="T36" fmla="*/ 3 w 8"/>
                  <a:gd name="T37" fmla="*/ 22 h 30"/>
                  <a:gd name="T38" fmla="*/ 3 w 8"/>
                  <a:gd name="T39" fmla="*/ 22 h 30"/>
                  <a:gd name="T40" fmla="*/ 3 w 8"/>
                  <a:gd name="T41" fmla="*/ 21 h 30"/>
                  <a:gd name="T42" fmla="*/ 4 w 8"/>
                  <a:gd name="T43" fmla="*/ 20 h 30"/>
                  <a:gd name="T44" fmla="*/ 4 w 8"/>
                  <a:gd name="T45" fmla="*/ 20 h 30"/>
                  <a:gd name="T46" fmla="*/ 4 w 8"/>
                  <a:gd name="T47" fmla="*/ 20 h 30"/>
                  <a:gd name="T48" fmla="*/ 4 w 8"/>
                  <a:gd name="T49" fmla="*/ 19 h 30"/>
                  <a:gd name="T50" fmla="*/ 4 w 8"/>
                  <a:gd name="T51" fmla="*/ 18 h 30"/>
                  <a:gd name="T52" fmla="*/ 5 w 8"/>
                  <a:gd name="T53" fmla="*/ 17 h 30"/>
                  <a:gd name="T54" fmla="*/ 5 w 8"/>
                  <a:gd name="T55" fmla="*/ 17 h 30"/>
                  <a:gd name="T56" fmla="*/ 5 w 8"/>
                  <a:gd name="T57" fmla="*/ 16 h 30"/>
                  <a:gd name="T58" fmla="*/ 5 w 8"/>
                  <a:gd name="T59" fmla="*/ 16 h 30"/>
                  <a:gd name="T60" fmla="*/ 5 w 8"/>
                  <a:gd name="T61" fmla="*/ 14 h 30"/>
                  <a:gd name="T62" fmla="*/ 5 w 8"/>
                  <a:gd name="T63" fmla="*/ 14 h 30"/>
                  <a:gd name="T64" fmla="*/ 5 w 8"/>
                  <a:gd name="T65" fmla="*/ 13 h 30"/>
                  <a:gd name="T66" fmla="*/ 6 w 8"/>
                  <a:gd name="T67" fmla="*/ 12 h 30"/>
                  <a:gd name="T68" fmla="*/ 6 w 8"/>
                  <a:gd name="T69" fmla="*/ 11 h 30"/>
                  <a:gd name="T70" fmla="*/ 6 w 8"/>
                  <a:gd name="T71" fmla="*/ 11 h 30"/>
                  <a:gd name="T72" fmla="*/ 6 w 8"/>
                  <a:gd name="T73" fmla="*/ 11 h 30"/>
                  <a:gd name="T74" fmla="*/ 6 w 8"/>
                  <a:gd name="T75" fmla="*/ 9 h 30"/>
                  <a:gd name="T76" fmla="*/ 6 w 8"/>
                  <a:gd name="T77" fmla="*/ 7 h 30"/>
                  <a:gd name="T78" fmla="*/ 6 w 8"/>
                  <a:gd name="T79" fmla="*/ 7 h 30"/>
                  <a:gd name="T80" fmla="*/ 7 w 8"/>
                  <a:gd name="T81" fmla="*/ 6 h 30"/>
                  <a:gd name="T82" fmla="*/ 7 w 8"/>
                  <a:gd name="T83" fmla="*/ 5 h 30"/>
                  <a:gd name="T84" fmla="*/ 7 w 8"/>
                  <a:gd name="T85" fmla="*/ 4 h 30"/>
                  <a:gd name="T86" fmla="*/ 7 w 8"/>
                  <a:gd name="T87" fmla="*/ 4 h 30"/>
                  <a:gd name="T88" fmla="*/ 7 w 8"/>
                  <a:gd name="T89" fmla="*/ 2 h 30"/>
                  <a:gd name="T90" fmla="*/ 8 w 8"/>
                  <a:gd name="T91" fmla="*/ 1 h 30"/>
                  <a:gd name="T92" fmla="*/ 8 w 8"/>
                  <a:gd name="T93" fmla="*/ 1 h 30"/>
                  <a:gd name="T94" fmla="*/ 8 w 8"/>
                  <a:gd name="T9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0">
                    <a:moveTo>
                      <a:pt x="0" y="30"/>
                    </a:moveTo>
                    <a:lnTo>
                      <a:pt x="1" y="30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8" name="Freeform 283"/>
              <p:cNvSpPr>
                <a:spLocks/>
              </p:cNvSpPr>
              <p:nvPr/>
            </p:nvSpPr>
            <p:spPr bwMode="auto">
              <a:xfrm>
                <a:off x="2591" y="3965"/>
                <a:ext cx="7" cy="72"/>
              </a:xfrm>
              <a:custGeom>
                <a:avLst/>
                <a:gdLst>
                  <a:gd name="T0" fmla="*/ 0 w 7"/>
                  <a:gd name="T1" fmla="*/ 71 h 72"/>
                  <a:gd name="T2" fmla="*/ 0 w 7"/>
                  <a:gd name="T3" fmla="*/ 70 h 72"/>
                  <a:gd name="T4" fmla="*/ 0 w 7"/>
                  <a:gd name="T5" fmla="*/ 69 h 72"/>
                  <a:gd name="T6" fmla="*/ 0 w 7"/>
                  <a:gd name="T7" fmla="*/ 68 h 72"/>
                  <a:gd name="T8" fmla="*/ 1 w 7"/>
                  <a:gd name="T9" fmla="*/ 67 h 72"/>
                  <a:gd name="T10" fmla="*/ 1 w 7"/>
                  <a:gd name="T11" fmla="*/ 66 h 72"/>
                  <a:gd name="T12" fmla="*/ 1 w 7"/>
                  <a:gd name="T13" fmla="*/ 64 h 72"/>
                  <a:gd name="T14" fmla="*/ 1 w 7"/>
                  <a:gd name="T15" fmla="*/ 63 h 72"/>
                  <a:gd name="T16" fmla="*/ 1 w 7"/>
                  <a:gd name="T17" fmla="*/ 62 h 72"/>
                  <a:gd name="T18" fmla="*/ 1 w 7"/>
                  <a:gd name="T19" fmla="*/ 61 h 72"/>
                  <a:gd name="T20" fmla="*/ 1 w 7"/>
                  <a:gd name="T21" fmla="*/ 60 h 72"/>
                  <a:gd name="T22" fmla="*/ 1 w 7"/>
                  <a:gd name="T23" fmla="*/ 58 h 72"/>
                  <a:gd name="T24" fmla="*/ 2 w 7"/>
                  <a:gd name="T25" fmla="*/ 56 h 72"/>
                  <a:gd name="T26" fmla="*/ 2 w 7"/>
                  <a:gd name="T27" fmla="*/ 56 h 72"/>
                  <a:gd name="T28" fmla="*/ 2 w 7"/>
                  <a:gd name="T29" fmla="*/ 54 h 72"/>
                  <a:gd name="T30" fmla="*/ 2 w 7"/>
                  <a:gd name="T31" fmla="*/ 53 h 72"/>
                  <a:gd name="T32" fmla="*/ 2 w 7"/>
                  <a:gd name="T33" fmla="*/ 52 h 72"/>
                  <a:gd name="T34" fmla="*/ 2 w 7"/>
                  <a:gd name="T35" fmla="*/ 50 h 72"/>
                  <a:gd name="T36" fmla="*/ 2 w 7"/>
                  <a:gd name="T37" fmla="*/ 49 h 72"/>
                  <a:gd name="T38" fmla="*/ 3 w 7"/>
                  <a:gd name="T39" fmla="*/ 47 h 72"/>
                  <a:gd name="T40" fmla="*/ 3 w 7"/>
                  <a:gd name="T41" fmla="*/ 46 h 72"/>
                  <a:gd name="T42" fmla="*/ 3 w 7"/>
                  <a:gd name="T43" fmla="*/ 44 h 72"/>
                  <a:gd name="T44" fmla="*/ 3 w 7"/>
                  <a:gd name="T45" fmla="*/ 43 h 72"/>
                  <a:gd name="T46" fmla="*/ 3 w 7"/>
                  <a:gd name="T47" fmla="*/ 41 h 72"/>
                  <a:gd name="T48" fmla="*/ 4 w 7"/>
                  <a:gd name="T49" fmla="*/ 40 h 72"/>
                  <a:gd name="T50" fmla="*/ 4 w 7"/>
                  <a:gd name="T51" fmla="*/ 38 h 72"/>
                  <a:gd name="T52" fmla="*/ 4 w 7"/>
                  <a:gd name="T53" fmla="*/ 37 h 72"/>
                  <a:gd name="T54" fmla="*/ 4 w 7"/>
                  <a:gd name="T55" fmla="*/ 35 h 72"/>
                  <a:gd name="T56" fmla="*/ 4 w 7"/>
                  <a:gd name="T57" fmla="*/ 34 h 72"/>
                  <a:gd name="T58" fmla="*/ 4 w 7"/>
                  <a:gd name="T59" fmla="*/ 32 h 72"/>
                  <a:gd name="T60" fmla="*/ 4 w 7"/>
                  <a:gd name="T61" fmla="*/ 30 h 72"/>
                  <a:gd name="T62" fmla="*/ 5 w 7"/>
                  <a:gd name="T63" fmla="*/ 29 h 72"/>
                  <a:gd name="T64" fmla="*/ 5 w 7"/>
                  <a:gd name="T65" fmla="*/ 27 h 72"/>
                  <a:gd name="T66" fmla="*/ 5 w 7"/>
                  <a:gd name="T67" fmla="*/ 26 h 72"/>
                  <a:gd name="T68" fmla="*/ 5 w 7"/>
                  <a:gd name="T69" fmla="*/ 24 h 72"/>
                  <a:gd name="T70" fmla="*/ 5 w 7"/>
                  <a:gd name="T71" fmla="*/ 22 h 72"/>
                  <a:gd name="T72" fmla="*/ 5 w 7"/>
                  <a:gd name="T73" fmla="*/ 21 h 72"/>
                  <a:gd name="T74" fmla="*/ 5 w 7"/>
                  <a:gd name="T75" fmla="*/ 19 h 72"/>
                  <a:gd name="T76" fmla="*/ 6 w 7"/>
                  <a:gd name="T77" fmla="*/ 17 h 72"/>
                  <a:gd name="T78" fmla="*/ 6 w 7"/>
                  <a:gd name="T79" fmla="*/ 16 h 72"/>
                  <a:gd name="T80" fmla="*/ 6 w 7"/>
                  <a:gd name="T81" fmla="*/ 14 h 72"/>
                  <a:gd name="T82" fmla="*/ 6 w 7"/>
                  <a:gd name="T83" fmla="*/ 12 h 72"/>
                  <a:gd name="T84" fmla="*/ 6 w 7"/>
                  <a:gd name="T85" fmla="*/ 11 h 72"/>
                  <a:gd name="T86" fmla="*/ 6 w 7"/>
                  <a:gd name="T87" fmla="*/ 9 h 72"/>
                  <a:gd name="T88" fmla="*/ 7 w 7"/>
                  <a:gd name="T89" fmla="*/ 7 h 72"/>
                  <a:gd name="T90" fmla="*/ 7 w 7"/>
                  <a:gd name="T91" fmla="*/ 4 h 72"/>
                  <a:gd name="T92" fmla="*/ 7 w 7"/>
                  <a:gd name="T93" fmla="*/ 3 h 72"/>
                  <a:gd name="T94" fmla="*/ 7 w 7"/>
                  <a:gd name="T95" fmla="*/ 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72">
                    <a:moveTo>
                      <a:pt x="0" y="72"/>
                    </a:moveTo>
                    <a:lnTo>
                      <a:pt x="0" y="71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7"/>
                    </a:lnTo>
                    <a:lnTo>
                      <a:pt x="1" y="67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1" y="65"/>
                    </a:lnTo>
                    <a:lnTo>
                      <a:pt x="1" y="64"/>
                    </a:lnTo>
                    <a:lnTo>
                      <a:pt x="1" y="63"/>
                    </a:lnTo>
                    <a:lnTo>
                      <a:pt x="1" y="63"/>
                    </a:lnTo>
                    <a:lnTo>
                      <a:pt x="1" y="62"/>
                    </a:lnTo>
                    <a:lnTo>
                      <a:pt x="1" y="62"/>
                    </a:lnTo>
                    <a:lnTo>
                      <a:pt x="1" y="61"/>
                    </a:lnTo>
                    <a:lnTo>
                      <a:pt x="1" y="61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1" y="59"/>
                    </a:lnTo>
                    <a:lnTo>
                      <a:pt x="1" y="58"/>
                    </a:lnTo>
                    <a:lnTo>
                      <a:pt x="1" y="57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2" y="53"/>
                    </a:lnTo>
                    <a:lnTo>
                      <a:pt x="2" y="52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2" y="47"/>
                    </a:lnTo>
                    <a:lnTo>
                      <a:pt x="3" y="47"/>
                    </a:lnTo>
                    <a:lnTo>
                      <a:pt x="3" y="46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3" y="44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3" y="42"/>
                    </a:lnTo>
                    <a:lnTo>
                      <a:pt x="3" y="41"/>
                    </a:lnTo>
                    <a:lnTo>
                      <a:pt x="3" y="40"/>
                    </a:lnTo>
                    <a:lnTo>
                      <a:pt x="4" y="40"/>
                    </a:lnTo>
                    <a:lnTo>
                      <a:pt x="4" y="39"/>
                    </a:lnTo>
                    <a:lnTo>
                      <a:pt x="4" y="38"/>
                    </a:lnTo>
                    <a:lnTo>
                      <a:pt x="4" y="37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5" y="29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0"/>
                    </a:lnTo>
                    <a:lnTo>
                      <a:pt x="5" y="19"/>
                    </a:lnTo>
                    <a:lnTo>
                      <a:pt x="5" y="18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9" name="Freeform 284"/>
              <p:cNvSpPr>
                <a:spLocks/>
              </p:cNvSpPr>
              <p:nvPr/>
            </p:nvSpPr>
            <p:spPr bwMode="auto">
              <a:xfrm>
                <a:off x="2598" y="3880"/>
                <a:ext cx="7" cy="85"/>
              </a:xfrm>
              <a:custGeom>
                <a:avLst/>
                <a:gdLst>
                  <a:gd name="T0" fmla="*/ 0 w 7"/>
                  <a:gd name="T1" fmla="*/ 85 h 85"/>
                  <a:gd name="T2" fmla="*/ 0 w 7"/>
                  <a:gd name="T3" fmla="*/ 83 h 85"/>
                  <a:gd name="T4" fmla="*/ 0 w 7"/>
                  <a:gd name="T5" fmla="*/ 81 h 85"/>
                  <a:gd name="T6" fmla="*/ 1 w 7"/>
                  <a:gd name="T7" fmla="*/ 79 h 85"/>
                  <a:gd name="T8" fmla="*/ 1 w 7"/>
                  <a:gd name="T9" fmla="*/ 77 h 85"/>
                  <a:gd name="T10" fmla="*/ 1 w 7"/>
                  <a:gd name="T11" fmla="*/ 76 h 85"/>
                  <a:gd name="T12" fmla="*/ 1 w 7"/>
                  <a:gd name="T13" fmla="*/ 73 h 85"/>
                  <a:gd name="T14" fmla="*/ 1 w 7"/>
                  <a:gd name="T15" fmla="*/ 72 h 85"/>
                  <a:gd name="T16" fmla="*/ 1 w 7"/>
                  <a:gd name="T17" fmla="*/ 70 h 85"/>
                  <a:gd name="T18" fmla="*/ 1 w 7"/>
                  <a:gd name="T19" fmla="*/ 68 h 85"/>
                  <a:gd name="T20" fmla="*/ 2 w 7"/>
                  <a:gd name="T21" fmla="*/ 66 h 85"/>
                  <a:gd name="T22" fmla="*/ 2 w 7"/>
                  <a:gd name="T23" fmla="*/ 64 h 85"/>
                  <a:gd name="T24" fmla="*/ 2 w 7"/>
                  <a:gd name="T25" fmla="*/ 63 h 85"/>
                  <a:gd name="T26" fmla="*/ 2 w 7"/>
                  <a:gd name="T27" fmla="*/ 60 h 85"/>
                  <a:gd name="T28" fmla="*/ 2 w 7"/>
                  <a:gd name="T29" fmla="*/ 59 h 85"/>
                  <a:gd name="T30" fmla="*/ 3 w 7"/>
                  <a:gd name="T31" fmla="*/ 57 h 85"/>
                  <a:gd name="T32" fmla="*/ 3 w 7"/>
                  <a:gd name="T33" fmla="*/ 55 h 85"/>
                  <a:gd name="T34" fmla="*/ 3 w 7"/>
                  <a:gd name="T35" fmla="*/ 54 h 85"/>
                  <a:gd name="T36" fmla="*/ 3 w 7"/>
                  <a:gd name="T37" fmla="*/ 51 h 85"/>
                  <a:gd name="T38" fmla="*/ 3 w 7"/>
                  <a:gd name="T39" fmla="*/ 49 h 85"/>
                  <a:gd name="T40" fmla="*/ 3 w 7"/>
                  <a:gd name="T41" fmla="*/ 47 h 85"/>
                  <a:gd name="T42" fmla="*/ 3 w 7"/>
                  <a:gd name="T43" fmla="*/ 46 h 85"/>
                  <a:gd name="T44" fmla="*/ 4 w 7"/>
                  <a:gd name="T45" fmla="*/ 44 h 85"/>
                  <a:gd name="T46" fmla="*/ 4 w 7"/>
                  <a:gd name="T47" fmla="*/ 43 h 85"/>
                  <a:gd name="T48" fmla="*/ 4 w 7"/>
                  <a:gd name="T49" fmla="*/ 41 h 85"/>
                  <a:gd name="T50" fmla="*/ 4 w 7"/>
                  <a:gd name="T51" fmla="*/ 39 h 85"/>
                  <a:gd name="T52" fmla="*/ 4 w 7"/>
                  <a:gd name="T53" fmla="*/ 37 h 85"/>
                  <a:gd name="T54" fmla="*/ 4 w 7"/>
                  <a:gd name="T55" fmla="*/ 35 h 85"/>
                  <a:gd name="T56" fmla="*/ 4 w 7"/>
                  <a:gd name="T57" fmla="*/ 33 h 85"/>
                  <a:gd name="T58" fmla="*/ 5 w 7"/>
                  <a:gd name="T59" fmla="*/ 31 h 85"/>
                  <a:gd name="T60" fmla="*/ 5 w 7"/>
                  <a:gd name="T61" fmla="*/ 30 h 85"/>
                  <a:gd name="T62" fmla="*/ 5 w 7"/>
                  <a:gd name="T63" fmla="*/ 28 h 85"/>
                  <a:gd name="T64" fmla="*/ 5 w 7"/>
                  <a:gd name="T65" fmla="*/ 26 h 85"/>
                  <a:gd name="T66" fmla="*/ 5 w 7"/>
                  <a:gd name="T67" fmla="*/ 24 h 85"/>
                  <a:gd name="T68" fmla="*/ 5 w 7"/>
                  <a:gd name="T69" fmla="*/ 23 h 85"/>
                  <a:gd name="T70" fmla="*/ 5 w 7"/>
                  <a:gd name="T71" fmla="*/ 21 h 85"/>
                  <a:gd name="T72" fmla="*/ 6 w 7"/>
                  <a:gd name="T73" fmla="*/ 19 h 85"/>
                  <a:gd name="T74" fmla="*/ 6 w 7"/>
                  <a:gd name="T75" fmla="*/ 18 h 85"/>
                  <a:gd name="T76" fmla="*/ 6 w 7"/>
                  <a:gd name="T77" fmla="*/ 16 h 85"/>
                  <a:gd name="T78" fmla="*/ 6 w 7"/>
                  <a:gd name="T79" fmla="*/ 14 h 85"/>
                  <a:gd name="T80" fmla="*/ 6 w 7"/>
                  <a:gd name="T81" fmla="*/ 12 h 85"/>
                  <a:gd name="T82" fmla="*/ 6 w 7"/>
                  <a:gd name="T83" fmla="*/ 10 h 85"/>
                  <a:gd name="T84" fmla="*/ 7 w 7"/>
                  <a:gd name="T85" fmla="*/ 9 h 85"/>
                  <a:gd name="T86" fmla="*/ 7 w 7"/>
                  <a:gd name="T87" fmla="*/ 8 h 85"/>
                  <a:gd name="T88" fmla="*/ 7 w 7"/>
                  <a:gd name="T89" fmla="*/ 5 h 85"/>
                  <a:gd name="T90" fmla="*/ 7 w 7"/>
                  <a:gd name="T91" fmla="*/ 4 h 85"/>
                  <a:gd name="T92" fmla="*/ 7 w 7"/>
                  <a:gd name="T93" fmla="*/ 2 h 85"/>
                  <a:gd name="T94" fmla="*/ 7 w 7"/>
                  <a:gd name="T95" fmla="*/ 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85">
                    <a:moveTo>
                      <a:pt x="0" y="85"/>
                    </a:moveTo>
                    <a:lnTo>
                      <a:pt x="0" y="85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1" y="79"/>
                    </a:lnTo>
                    <a:lnTo>
                      <a:pt x="1" y="77"/>
                    </a:lnTo>
                    <a:lnTo>
                      <a:pt x="1" y="77"/>
                    </a:lnTo>
                    <a:lnTo>
                      <a:pt x="1" y="76"/>
                    </a:lnTo>
                    <a:lnTo>
                      <a:pt x="1" y="76"/>
                    </a:lnTo>
                    <a:lnTo>
                      <a:pt x="1" y="74"/>
                    </a:lnTo>
                    <a:lnTo>
                      <a:pt x="1" y="73"/>
                    </a:lnTo>
                    <a:lnTo>
                      <a:pt x="1" y="72"/>
                    </a:lnTo>
                    <a:lnTo>
                      <a:pt x="1" y="72"/>
                    </a:lnTo>
                    <a:lnTo>
                      <a:pt x="1" y="70"/>
                    </a:lnTo>
                    <a:lnTo>
                      <a:pt x="1" y="70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1" y="67"/>
                    </a:lnTo>
                    <a:lnTo>
                      <a:pt x="2" y="66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2" y="60"/>
                    </a:lnTo>
                    <a:lnTo>
                      <a:pt x="2" y="60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3" y="54"/>
                    </a:lnTo>
                    <a:lnTo>
                      <a:pt x="3" y="54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3" y="50"/>
                    </a:lnTo>
                    <a:lnTo>
                      <a:pt x="3" y="49"/>
                    </a:lnTo>
                    <a:lnTo>
                      <a:pt x="3" y="48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4" y="44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41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4" y="37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5" y="31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0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0" name="Freeform 285"/>
              <p:cNvSpPr>
                <a:spLocks/>
              </p:cNvSpPr>
              <p:nvPr/>
            </p:nvSpPr>
            <p:spPr bwMode="auto">
              <a:xfrm>
                <a:off x="2605" y="3832"/>
                <a:ext cx="8" cy="48"/>
              </a:xfrm>
              <a:custGeom>
                <a:avLst/>
                <a:gdLst>
                  <a:gd name="T0" fmla="*/ 0 w 8"/>
                  <a:gd name="T1" fmla="*/ 48 h 48"/>
                  <a:gd name="T2" fmla="*/ 1 w 8"/>
                  <a:gd name="T3" fmla="*/ 46 h 48"/>
                  <a:gd name="T4" fmla="*/ 1 w 8"/>
                  <a:gd name="T5" fmla="*/ 44 h 48"/>
                  <a:gd name="T6" fmla="*/ 1 w 8"/>
                  <a:gd name="T7" fmla="*/ 43 h 48"/>
                  <a:gd name="T8" fmla="*/ 1 w 8"/>
                  <a:gd name="T9" fmla="*/ 41 h 48"/>
                  <a:gd name="T10" fmla="*/ 1 w 8"/>
                  <a:gd name="T11" fmla="*/ 40 h 48"/>
                  <a:gd name="T12" fmla="*/ 1 w 8"/>
                  <a:gd name="T13" fmla="*/ 39 h 48"/>
                  <a:gd name="T14" fmla="*/ 1 w 8"/>
                  <a:gd name="T15" fmla="*/ 38 h 48"/>
                  <a:gd name="T16" fmla="*/ 2 w 8"/>
                  <a:gd name="T17" fmla="*/ 37 h 48"/>
                  <a:gd name="T18" fmla="*/ 2 w 8"/>
                  <a:gd name="T19" fmla="*/ 34 h 48"/>
                  <a:gd name="T20" fmla="*/ 2 w 8"/>
                  <a:gd name="T21" fmla="*/ 33 h 48"/>
                  <a:gd name="T22" fmla="*/ 2 w 8"/>
                  <a:gd name="T23" fmla="*/ 31 h 48"/>
                  <a:gd name="T24" fmla="*/ 2 w 8"/>
                  <a:gd name="T25" fmla="*/ 30 h 48"/>
                  <a:gd name="T26" fmla="*/ 3 w 8"/>
                  <a:gd name="T27" fmla="*/ 30 h 48"/>
                  <a:gd name="T28" fmla="*/ 3 w 8"/>
                  <a:gd name="T29" fmla="*/ 28 h 48"/>
                  <a:gd name="T30" fmla="*/ 3 w 8"/>
                  <a:gd name="T31" fmla="*/ 27 h 48"/>
                  <a:gd name="T32" fmla="*/ 3 w 8"/>
                  <a:gd name="T33" fmla="*/ 26 h 48"/>
                  <a:gd name="T34" fmla="*/ 3 w 8"/>
                  <a:gd name="T35" fmla="*/ 24 h 48"/>
                  <a:gd name="T36" fmla="*/ 3 w 8"/>
                  <a:gd name="T37" fmla="*/ 24 h 48"/>
                  <a:gd name="T38" fmla="*/ 3 w 8"/>
                  <a:gd name="T39" fmla="*/ 21 h 48"/>
                  <a:gd name="T40" fmla="*/ 4 w 8"/>
                  <a:gd name="T41" fmla="*/ 20 h 48"/>
                  <a:gd name="T42" fmla="*/ 4 w 8"/>
                  <a:gd name="T43" fmla="*/ 20 h 48"/>
                  <a:gd name="T44" fmla="*/ 4 w 8"/>
                  <a:gd name="T45" fmla="*/ 18 h 48"/>
                  <a:gd name="T46" fmla="*/ 4 w 8"/>
                  <a:gd name="T47" fmla="*/ 17 h 48"/>
                  <a:gd name="T48" fmla="*/ 4 w 8"/>
                  <a:gd name="T49" fmla="*/ 17 h 48"/>
                  <a:gd name="T50" fmla="*/ 4 w 8"/>
                  <a:gd name="T51" fmla="*/ 16 h 48"/>
                  <a:gd name="T52" fmla="*/ 4 w 8"/>
                  <a:gd name="T53" fmla="*/ 14 h 48"/>
                  <a:gd name="T54" fmla="*/ 5 w 8"/>
                  <a:gd name="T55" fmla="*/ 14 h 48"/>
                  <a:gd name="T56" fmla="*/ 5 w 8"/>
                  <a:gd name="T57" fmla="*/ 14 h 48"/>
                  <a:gd name="T58" fmla="*/ 5 w 8"/>
                  <a:gd name="T59" fmla="*/ 12 h 48"/>
                  <a:gd name="T60" fmla="*/ 5 w 8"/>
                  <a:gd name="T61" fmla="*/ 11 h 48"/>
                  <a:gd name="T62" fmla="*/ 5 w 8"/>
                  <a:gd name="T63" fmla="*/ 10 h 48"/>
                  <a:gd name="T64" fmla="*/ 5 w 8"/>
                  <a:gd name="T65" fmla="*/ 9 h 48"/>
                  <a:gd name="T66" fmla="*/ 5 w 8"/>
                  <a:gd name="T67" fmla="*/ 9 h 48"/>
                  <a:gd name="T68" fmla="*/ 6 w 8"/>
                  <a:gd name="T69" fmla="*/ 7 h 48"/>
                  <a:gd name="T70" fmla="*/ 6 w 8"/>
                  <a:gd name="T71" fmla="*/ 7 h 48"/>
                  <a:gd name="T72" fmla="*/ 6 w 8"/>
                  <a:gd name="T73" fmla="*/ 6 h 48"/>
                  <a:gd name="T74" fmla="*/ 6 w 8"/>
                  <a:gd name="T75" fmla="*/ 6 h 48"/>
                  <a:gd name="T76" fmla="*/ 6 w 8"/>
                  <a:gd name="T77" fmla="*/ 5 h 48"/>
                  <a:gd name="T78" fmla="*/ 6 w 8"/>
                  <a:gd name="T79" fmla="*/ 4 h 48"/>
                  <a:gd name="T80" fmla="*/ 7 w 8"/>
                  <a:gd name="T81" fmla="*/ 4 h 48"/>
                  <a:gd name="T82" fmla="*/ 7 w 8"/>
                  <a:gd name="T83" fmla="*/ 3 h 48"/>
                  <a:gd name="T84" fmla="*/ 7 w 8"/>
                  <a:gd name="T85" fmla="*/ 3 h 48"/>
                  <a:gd name="T86" fmla="*/ 7 w 8"/>
                  <a:gd name="T87" fmla="*/ 2 h 48"/>
                  <a:gd name="T88" fmla="*/ 7 w 8"/>
                  <a:gd name="T89" fmla="*/ 1 h 48"/>
                  <a:gd name="T90" fmla="*/ 7 w 8"/>
                  <a:gd name="T91" fmla="*/ 1 h 48"/>
                  <a:gd name="T92" fmla="*/ 7 w 8"/>
                  <a:gd name="T93" fmla="*/ 1 h 48"/>
                  <a:gd name="T94" fmla="*/ 8 w 8"/>
                  <a:gd name="T9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48">
                    <a:moveTo>
                      <a:pt x="0" y="48"/>
                    </a:moveTo>
                    <a:lnTo>
                      <a:pt x="0" y="48"/>
                    </a:lnTo>
                    <a:lnTo>
                      <a:pt x="0" y="46"/>
                    </a:lnTo>
                    <a:lnTo>
                      <a:pt x="1" y="46"/>
                    </a:lnTo>
                    <a:lnTo>
                      <a:pt x="1" y="45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1" y="39"/>
                    </a:lnTo>
                    <a:lnTo>
                      <a:pt x="1" y="38"/>
                    </a:lnTo>
                    <a:lnTo>
                      <a:pt x="1" y="38"/>
                    </a:lnTo>
                    <a:lnTo>
                      <a:pt x="1" y="37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3" y="30"/>
                    </a:lnTo>
                    <a:lnTo>
                      <a:pt x="3" y="29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1" name="Freeform 286"/>
              <p:cNvSpPr>
                <a:spLocks/>
              </p:cNvSpPr>
              <p:nvPr/>
            </p:nvSpPr>
            <p:spPr bwMode="auto">
              <a:xfrm>
                <a:off x="2613" y="3826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0 w 5"/>
                  <a:gd name="T3" fmla="*/ 5 h 6"/>
                  <a:gd name="T4" fmla="*/ 0 w 5"/>
                  <a:gd name="T5" fmla="*/ 4 h 6"/>
                  <a:gd name="T6" fmla="*/ 0 w 5"/>
                  <a:gd name="T7" fmla="*/ 4 h 6"/>
                  <a:gd name="T8" fmla="*/ 0 w 5"/>
                  <a:gd name="T9" fmla="*/ 3 h 6"/>
                  <a:gd name="T10" fmla="*/ 0 w 5"/>
                  <a:gd name="T11" fmla="*/ 3 h 6"/>
                  <a:gd name="T12" fmla="*/ 1 w 5"/>
                  <a:gd name="T13" fmla="*/ 3 h 6"/>
                  <a:gd name="T14" fmla="*/ 1 w 5"/>
                  <a:gd name="T15" fmla="*/ 3 h 6"/>
                  <a:gd name="T16" fmla="*/ 1 w 5"/>
                  <a:gd name="T17" fmla="*/ 3 h 6"/>
                  <a:gd name="T18" fmla="*/ 1 w 5"/>
                  <a:gd name="T19" fmla="*/ 3 h 6"/>
                  <a:gd name="T20" fmla="*/ 1 w 5"/>
                  <a:gd name="T21" fmla="*/ 3 h 6"/>
                  <a:gd name="T22" fmla="*/ 1 w 5"/>
                  <a:gd name="T23" fmla="*/ 3 h 6"/>
                  <a:gd name="T24" fmla="*/ 1 w 5"/>
                  <a:gd name="T25" fmla="*/ 3 h 6"/>
                  <a:gd name="T26" fmla="*/ 2 w 5"/>
                  <a:gd name="T27" fmla="*/ 2 h 6"/>
                  <a:gd name="T28" fmla="*/ 2 w 5"/>
                  <a:gd name="T29" fmla="*/ 2 h 6"/>
                  <a:gd name="T30" fmla="*/ 2 w 5"/>
                  <a:gd name="T31" fmla="*/ 3 h 6"/>
                  <a:gd name="T32" fmla="*/ 2 w 5"/>
                  <a:gd name="T33" fmla="*/ 3 h 6"/>
                  <a:gd name="T34" fmla="*/ 2 w 5"/>
                  <a:gd name="T35" fmla="*/ 1 h 6"/>
                  <a:gd name="T36" fmla="*/ 2 w 5"/>
                  <a:gd name="T37" fmla="*/ 2 h 6"/>
                  <a:gd name="T38" fmla="*/ 2 w 5"/>
                  <a:gd name="T39" fmla="*/ 2 h 6"/>
                  <a:gd name="T40" fmla="*/ 2 w 5"/>
                  <a:gd name="T41" fmla="*/ 2 h 6"/>
                  <a:gd name="T42" fmla="*/ 2 w 5"/>
                  <a:gd name="T43" fmla="*/ 2 h 6"/>
                  <a:gd name="T44" fmla="*/ 2 w 5"/>
                  <a:gd name="T45" fmla="*/ 1 h 6"/>
                  <a:gd name="T46" fmla="*/ 2 w 5"/>
                  <a:gd name="T47" fmla="*/ 1 h 6"/>
                  <a:gd name="T48" fmla="*/ 3 w 5"/>
                  <a:gd name="T49" fmla="*/ 1 h 6"/>
                  <a:gd name="T50" fmla="*/ 3 w 5"/>
                  <a:gd name="T51" fmla="*/ 1 h 6"/>
                  <a:gd name="T52" fmla="*/ 3 w 5"/>
                  <a:gd name="T53" fmla="*/ 1 h 6"/>
                  <a:gd name="T54" fmla="*/ 3 w 5"/>
                  <a:gd name="T55" fmla="*/ 1 h 6"/>
                  <a:gd name="T56" fmla="*/ 3 w 5"/>
                  <a:gd name="T57" fmla="*/ 2 h 6"/>
                  <a:gd name="T58" fmla="*/ 3 w 5"/>
                  <a:gd name="T59" fmla="*/ 2 h 6"/>
                  <a:gd name="T60" fmla="*/ 3 w 5"/>
                  <a:gd name="T61" fmla="*/ 2 h 6"/>
                  <a:gd name="T62" fmla="*/ 3 w 5"/>
                  <a:gd name="T63" fmla="*/ 2 h 6"/>
                  <a:gd name="T64" fmla="*/ 4 w 5"/>
                  <a:gd name="T65" fmla="*/ 2 h 6"/>
                  <a:gd name="T66" fmla="*/ 4 w 5"/>
                  <a:gd name="T67" fmla="*/ 2 h 6"/>
                  <a:gd name="T68" fmla="*/ 4 w 5"/>
                  <a:gd name="T69" fmla="*/ 2 h 6"/>
                  <a:gd name="T70" fmla="*/ 4 w 5"/>
                  <a:gd name="T71" fmla="*/ 2 h 6"/>
                  <a:gd name="T72" fmla="*/ 4 w 5"/>
                  <a:gd name="T73" fmla="*/ 2 h 6"/>
                  <a:gd name="T74" fmla="*/ 4 w 5"/>
                  <a:gd name="T75" fmla="*/ 2 h 6"/>
                  <a:gd name="T76" fmla="*/ 4 w 5"/>
                  <a:gd name="T77" fmla="*/ 2 h 6"/>
                  <a:gd name="T78" fmla="*/ 4 w 5"/>
                  <a:gd name="T79" fmla="*/ 2 h 6"/>
                  <a:gd name="T80" fmla="*/ 4 w 5"/>
                  <a:gd name="T81" fmla="*/ 3 h 6"/>
                  <a:gd name="T82" fmla="*/ 4 w 5"/>
                  <a:gd name="T83" fmla="*/ 3 h 6"/>
                  <a:gd name="T84" fmla="*/ 4 w 5"/>
                  <a:gd name="T85" fmla="*/ 3 h 6"/>
                  <a:gd name="T86" fmla="*/ 5 w 5"/>
                  <a:gd name="T87" fmla="*/ 3 h 6"/>
                  <a:gd name="T88" fmla="*/ 5 w 5"/>
                  <a:gd name="T89" fmla="*/ 3 h 6"/>
                  <a:gd name="T90" fmla="*/ 5 w 5"/>
                  <a:gd name="T91" fmla="*/ 3 h 6"/>
                  <a:gd name="T92" fmla="*/ 5 w 5"/>
                  <a:gd name="T93" fmla="*/ 3 h 6"/>
                  <a:gd name="T94" fmla="*/ 5 w 5"/>
                  <a:gd name="T95" fmla="*/ 3 h 6"/>
                  <a:gd name="T96" fmla="*/ 5 w 5"/>
                  <a:gd name="T9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2" name="Freeform 287"/>
              <p:cNvSpPr>
                <a:spLocks/>
              </p:cNvSpPr>
              <p:nvPr/>
            </p:nvSpPr>
            <p:spPr bwMode="auto">
              <a:xfrm>
                <a:off x="2618" y="3830"/>
                <a:ext cx="4" cy="11"/>
              </a:xfrm>
              <a:custGeom>
                <a:avLst/>
                <a:gdLst>
                  <a:gd name="T0" fmla="*/ 0 w 4"/>
                  <a:gd name="T1" fmla="*/ 0 h 12"/>
                  <a:gd name="T2" fmla="*/ 0 w 4"/>
                  <a:gd name="T3" fmla="*/ 0 h 12"/>
                  <a:gd name="T4" fmla="*/ 0 w 4"/>
                  <a:gd name="T5" fmla="*/ 0 h 12"/>
                  <a:gd name="T6" fmla="*/ 0 w 4"/>
                  <a:gd name="T7" fmla="*/ 0 h 12"/>
                  <a:gd name="T8" fmla="*/ 0 w 4"/>
                  <a:gd name="T9" fmla="*/ 1 h 12"/>
                  <a:gd name="T10" fmla="*/ 0 w 4"/>
                  <a:gd name="T11" fmla="*/ 1 h 12"/>
                  <a:gd name="T12" fmla="*/ 0 w 4"/>
                  <a:gd name="T13" fmla="*/ 2 h 12"/>
                  <a:gd name="T14" fmla="*/ 0 w 4"/>
                  <a:gd name="T15" fmla="*/ 2 h 12"/>
                  <a:gd name="T16" fmla="*/ 1 w 4"/>
                  <a:gd name="T17" fmla="*/ 2 h 12"/>
                  <a:gd name="T18" fmla="*/ 1 w 4"/>
                  <a:gd name="T19" fmla="*/ 2 h 12"/>
                  <a:gd name="T20" fmla="*/ 1 w 4"/>
                  <a:gd name="T21" fmla="*/ 2 h 12"/>
                  <a:gd name="T22" fmla="*/ 1 w 4"/>
                  <a:gd name="T23" fmla="*/ 2 h 12"/>
                  <a:gd name="T24" fmla="*/ 1 w 4"/>
                  <a:gd name="T25" fmla="*/ 3 h 12"/>
                  <a:gd name="T26" fmla="*/ 1 w 4"/>
                  <a:gd name="T27" fmla="*/ 3 h 12"/>
                  <a:gd name="T28" fmla="*/ 1 w 4"/>
                  <a:gd name="T29" fmla="*/ 3 h 12"/>
                  <a:gd name="T30" fmla="*/ 1 w 4"/>
                  <a:gd name="T31" fmla="*/ 3 h 12"/>
                  <a:gd name="T32" fmla="*/ 1 w 4"/>
                  <a:gd name="T33" fmla="*/ 3 h 12"/>
                  <a:gd name="T34" fmla="*/ 1 w 4"/>
                  <a:gd name="T35" fmla="*/ 3 h 12"/>
                  <a:gd name="T36" fmla="*/ 1 w 4"/>
                  <a:gd name="T37" fmla="*/ 4 h 12"/>
                  <a:gd name="T38" fmla="*/ 1 w 4"/>
                  <a:gd name="T39" fmla="*/ 4 h 12"/>
                  <a:gd name="T40" fmla="*/ 1 w 4"/>
                  <a:gd name="T41" fmla="*/ 4 h 12"/>
                  <a:gd name="T42" fmla="*/ 1 w 4"/>
                  <a:gd name="T43" fmla="*/ 4 h 12"/>
                  <a:gd name="T44" fmla="*/ 2 w 4"/>
                  <a:gd name="T45" fmla="*/ 5 h 12"/>
                  <a:gd name="T46" fmla="*/ 2 w 4"/>
                  <a:gd name="T47" fmla="*/ 5 h 12"/>
                  <a:gd name="T48" fmla="*/ 2 w 4"/>
                  <a:gd name="T49" fmla="*/ 6 h 12"/>
                  <a:gd name="T50" fmla="*/ 2 w 4"/>
                  <a:gd name="T51" fmla="*/ 6 h 12"/>
                  <a:gd name="T52" fmla="*/ 2 w 4"/>
                  <a:gd name="T53" fmla="*/ 6 h 12"/>
                  <a:gd name="T54" fmla="*/ 2 w 4"/>
                  <a:gd name="T55" fmla="*/ 6 h 12"/>
                  <a:gd name="T56" fmla="*/ 2 w 4"/>
                  <a:gd name="T57" fmla="*/ 7 h 12"/>
                  <a:gd name="T58" fmla="*/ 2 w 4"/>
                  <a:gd name="T59" fmla="*/ 7 h 12"/>
                  <a:gd name="T60" fmla="*/ 2 w 4"/>
                  <a:gd name="T61" fmla="*/ 7 h 12"/>
                  <a:gd name="T62" fmla="*/ 2 w 4"/>
                  <a:gd name="T63" fmla="*/ 7 h 12"/>
                  <a:gd name="T64" fmla="*/ 2 w 4"/>
                  <a:gd name="T65" fmla="*/ 7 h 12"/>
                  <a:gd name="T66" fmla="*/ 2 w 4"/>
                  <a:gd name="T67" fmla="*/ 7 h 12"/>
                  <a:gd name="T68" fmla="*/ 2 w 4"/>
                  <a:gd name="T69" fmla="*/ 7 h 12"/>
                  <a:gd name="T70" fmla="*/ 2 w 4"/>
                  <a:gd name="T71" fmla="*/ 7 h 12"/>
                  <a:gd name="T72" fmla="*/ 3 w 4"/>
                  <a:gd name="T73" fmla="*/ 7 h 12"/>
                  <a:gd name="T74" fmla="*/ 3 w 4"/>
                  <a:gd name="T75" fmla="*/ 7 h 12"/>
                  <a:gd name="T76" fmla="*/ 3 w 4"/>
                  <a:gd name="T77" fmla="*/ 9 h 12"/>
                  <a:gd name="T78" fmla="*/ 3 w 4"/>
                  <a:gd name="T79" fmla="*/ 9 h 12"/>
                  <a:gd name="T80" fmla="*/ 3 w 4"/>
                  <a:gd name="T81" fmla="*/ 10 h 12"/>
                  <a:gd name="T82" fmla="*/ 3 w 4"/>
                  <a:gd name="T83" fmla="*/ 10 h 12"/>
                  <a:gd name="T84" fmla="*/ 3 w 4"/>
                  <a:gd name="T85" fmla="*/ 10 h 12"/>
                  <a:gd name="T86" fmla="*/ 3 w 4"/>
                  <a:gd name="T87" fmla="*/ 10 h 12"/>
                  <a:gd name="T88" fmla="*/ 3 w 4"/>
                  <a:gd name="T89" fmla="*/ 10 h 12"/>
                  <a:gd name="T90" fmla="*/ 3 w 4"/>
                  <a:gd name="T91" fmla="*/ 10 h 12"/>
                  <a:gd name="T92" fmla="*/ 4 w 4"/>
                  <a:gd name="T93" fmla="*/ 11 h 12"/>
                  <a:gd name="T94" fmla="*/ 4 w 4"/>
                  <a:gd name="T9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3" name="Freeform 288"/>
              <p:cNvSpPr>
                <a:spLocks/>
              </p:cNvSpPr>
              <p:nvPr/>
            </p:nvSpPr>
            <p:spPr bwMode="auto">
              <a:xfrm>
                <a:off x="2622" y="3841"/>
                <a:ext cx="3" cy="18"/>
              </a:xfrm>
              <a:custGeom>
                <a:avLst/>
                <a:gdLst>
                  <a:gd name="T0" fmla="*/ 0 w 3"/>
                  <a:gd name="T1" fmla="*/ 0 h 18"/>
                  <a:gd name="T2" fmla="*/ 0 w 3"/>
                  <a:gd name="T3" fmla="*/ 0 h 18"/>
                  <a:gd name="T4" fmla="*/ 0 w 3"/>
                  <a:gd name="T5" fmla="*/ 1 h 18"/>
                  <a:gd name="T6" fmla="*/ 0 w 3"/>
                  <a:gd name="T7" fmla="*/ 1 h 18"/>
                  <a:gd name="T8" fmla="*/ 0 w 3"/>
                  <a:gd name="T9" fmla="*/ 1 h 18"/>
                  <a:gd name="T10" fmla="*/ 0 w 3"/>
                  <a:gd name="T11" fmla="*/ 1 h 18"/>
                  <a:gd name="T12" fmla="*/ 0 w 3"/>
                  <a:gd name="T13" fmla="*/ 2 h 18"/>
                  <a:gd name="T14" fmla="*/ 0 w 3"/>
                  <a:gd name="T15" fmla="*/ 2 h 18"/>
                  <a:gd name="T16" fmla="*/ 0 w 3"/>
                  <a:gd name="T17" fmla="*/ 2 h 18"/>
                  <a:gd name="T18" fmla="*/ 0 w 3"/>
                  <a:gd name="T19" fmla="*/ 2 h 18"/>
                  <a:gd name="T20" fmla="*/ 0 w 3"/>
                  <a:gd name="T21" fmla="*/ 4 h 18"/>
                  <a:gd name="T22" fmla="*/ 0 w 3"/>
                  <a:gd name="T23" fmla="*/ 4 h 18"/>
                  <a:gd name="T24" fmla="*/ 1 w 3"/>
                  <a:gd name="T25" fmla="*/ 4 h 18"/>
                  <a:gd name="T26" fmla="*/ 1 w 3"/>
                  <a:gd name="T27" fmla="*/ 4 h 18"/>
                  <a:gd name="T28" fmla="*/ 1 w 3"/>
                  <a:gd name="T29" fmla="*/ 5 h 18"/>
                  <a:gd name="T30" fmla="*/ 1 w 3"/>
                  <a:gd name="T31" fmla="*/ 5 h 18"/>
                  <a:gd name="T32" fmla="*/ 1 w 3"/>
                  <a:gd name="T33" fmla="*/ 5 h 18"/>
                  <a:gd name="T34" fmla="*/ 1 w 3"/>
                  <a:gd name="T35" fmla="*/ 5 h 18"/>
                  <a:gd name="T36" fmla="*/ 1 w 3"/>
                  <a:gd name="T37" fmla="*/ 6 h 18"/>
                  <a:gd name="T38" fmla="*/ 1 w 3"/>
                  <a:gd name="T39" fmla="*/ 7 h 18"/>
                  <a:gd name="T40" fmla="*/ 1 w 3"/>
                  <a:gd name="T41" fmla="*/ 7 h 18"/>
                  <a:gd name="T42" fmla="*/ 1 w 3"/>
                  <a:gd name="T43" fmla="*/ 8 h 18"/>
                  <a:gd name="T44" fmla="*/ 1 w 3"/>
                  <a:gd name="T45" fmla="*/ 8 h 18"/>
                  <a:gd name="T46" fmla="*/ 1 w 3"/>
                  <a:gd name="T47" fmla="*/ 8 h 18"/>
                  <a:gd name="T48" fmla="*/ 1 w 3"/>
                  <a:gd name="T49" fmla="*/ 8 h 18"/>
                  <a:gd name="T50" fmla="*/ 1 w 3"/>
                  <a:gd name="T51" fmla="*/ 9 h 18"/>
                  <a:gd name="T52" fmla="*/ 1 w 3"/>
                  <a:gd name="T53" fmla="*/ 9 h 18"/>
                  <a:gd name="T54" fmla="*/ 2 w 3"/>
                  <a:gd name="T55" fmla="*/ 10 h 18"/>
                  <a:gd name="T56" fmla="*/ 2 w 3"/>
                  <a:gd name="T57" fmla="*/ 10 h 18"/>
                  <a:gd name="T58" fmla="*/ 2 w 3"/>
                  <a:gd name="T59" fmla="*/ 11 h 18"/>
                  <a:gd name="T60" fmla="*/ 2 w 3"/>
                  <a:gd name="T61" fmla="*/ 11 h 18"/>
                  <a:gd name="T62" fmla="*/ 2 w 3"/>
                  <a:gd name="T63" fmla="*/ 12 h 18"/>
                  <a:gd name="T64" fmla="*/ 2 w 3"/>
                  <a:gd name="T65" fmla="*/ 12 h 18"/>
                  <a:gd name="T66" fmla="*/ 2 w 3"/>
                  <a:gd name="T67" fmla="*/ 12 h 18"/>
                  <a:gd name="T68" fmla="*/ 2 w 3"/>
                  <a:gd name="T69" fmla="*/ 12 h 18"/>
                  <a:gd name="T70" fmla="*/ 2 w 3"/>
                  <a:gd name="T71" fmla="*/ 13 h 18"/>
                  <a:gd name="T72" fmla="*/ 2 w 3"/>
                  <a:gd name="T73" fmla="*/ 13 h 18"/>
                  <a:gd name="T74" fmla="*/ 3 w 3"/>
                  <a:gd name="T75" fmla="*/ 14 h 18"/>
                  <a:gd name="T76" fmla="*/ 3 w 3"/>
                  <a:gd name="T77" fmla="*/ 14 h 18"/>
                  <a:gd name="T78" fmla="*/ 3 w 3"/>
                  <a:gd name="T79" fmla="*/ 15 h 18"/>
                  <a:gd name="T80" fmla="*/ 3 w 3"/>
                  <a:gd name="T81" fmla="*/ 15 h 18"/>
                  <a:gd name="T82" fmla="*/ 3 w 3"/>
                  <a:gd name="T83" fmla="*/ 16 h 18"/>
                  <a:gd name="T84" fmla="*/ 3 w 3"/>
                  <a:gd name="T85" fmla="*/ 16 h 18"/>
                  <a:gd name="T86" fmla="*/ 3 w 3"/>
                  <a:gd name="T87" fmla="*/ 17 h 18"/>
                  <a:gd name="T88" fmla="*/ 3 w 3"/>
                  <a:gd name="T89" fmla="*/ 17 h 18"/>
                  <a:gd name="T90" fmla="*/ 3 w 3"/>
                  <a:gd name="T91" fmla="*/ 18 h 18"/>
                  <a:gd name="T92" fmla="*/ 3 w 3"/>
                  <a:gd name="T93" fmla="*/ 18 h 18"/>
                  <a:gd name="T94" fmla="*/ 3 w 3"/>
                  <a:gd name="T95" fmla="*/ 18 h 18"/>
                  <a:gd name="T96" fmla="*/ 3 w 3"/>
                  <a:gd name="T9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18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4" name="Freeform 289"/>
              <p:cNvSpPr>
                <a:spLocks/>
              </p:cNvSpPr>
              <p:nvPr/>
            </p:nvSpPr>
            <p:spPr bwMode="auto">
              <a:xfrm>
                <a:off x="2625" y="3859"/>
                <a:ext cx="4" cy="22"/>
              </a:xfrm>
              <a:custGeom>
                <a:avLst/>
                <a:gdLst>
                  <a:gd name="T0" fmla="*/ 0 w 4"/>
                  <a:gd name="T1" fmla="*/ 0 h 22"/>
                  <a:gd name="T2" fmla="*/ 0 w 4"/>
                  <a:gd name="T3" fmla="*/ 0 h 22"/>
                  <a:gd name="T4" fmla="*/ 1 w 4"/>
                  <a:gd name="T5" fmla="*/ 1 h 22"/>
                  <a:gd name="T6" fmla="*/ 1 w 4"/>
                  <a:gd name="T7" fmla="*/ 1 h 22"/>
                  <a:gd name="T8" fmla="*/ 1 w 4"/>
                  <a:gd name="T9" fmla="*/ 3 h 22"/>
                  <a:gd name="T10" fmla="*/ 1 w 4"/>
                  <a:gd name="T11" fmla="*/ 3 h 22"/>
                  <a:gd name="T12" fmla="*/ 1 w 4"/>
                  <a:gd name="T13" fmla="*/ 3 h 22"/>
                  <a:gd name="T14" fmla="*/ 1 w 4"/>
                  <a:gd name="T15" fmla="*/ 3 h 22"/>
                  <a:gd name="T16" fmla="*/ 1 w 4"/>
                  <a:gd name="T17" fmla="*/ 3 h 22"/>
                  <a:gd name="T18" fmla="*/ 1 w 4"/>
                  <a:gd name="T19" fmla="*/ 3 h 22"/>
                  <a:gd name="T20" fmla="*/ 1 w 4"/>
                  <a:gd name="T21" fmla="*/ 4 h 22"/>
                  <a:gd name="T22" fmla="*/ 1 w 4"/>
                  <a:gd name="T23" fmla="*/ 4 h 22"/>
                  <a:gd name="T24" fmla="*/ 1 w 4"/>
                  <a:gd name="T25" fmla="*/ 5 h 22"/>
                  <a:gd name="T26" fmla="*/ 1 w 4"/>
                  <a:gd name="T27" fmla="*/ 5 h 22"/>
                  <a:gd name="T28" fmla="*/ 1 w 4"/>
                  <a:gd name="T29" fmla="*/ 6 h 22"/>
                  <a:gd name="T30" fmla="*/ 1 w 4"/>
                  <a:gd name="T31" fmla="*/ 6 h 22"/>
                  <a:gd name="T32" fmla="*/ 2 w 4"/>
                  <a:gd name="T33" fmla="*/ 8 h 22"/>
                  <a:gd name="T34" fmla="*/ 2 w 4"/>
                  <a:gd name="T35" fmla="*/ 8 h 22"/>
                  <a:gd name="T36" fmla="*/ 2 w 4"/>
                  <a:gd name="T37" fmla="*/ 9 h 22"/>
                  <a:gd name="T38" fmla="*/ 2 w 4"/>
                  <a:gd name="T39" fmla="*/ 9 h 22"/>
                  <a:gd name="T40" fmla="*/ 2 w 4"/>
                  <a:gd name="T41" fmla="*/ 10 h 22"/>
                  <a:gd name="T42" fmla="*/ 2 w 4"/>
                  <a:gd name="T43" fmla="*/ 10 h 22"/>
                  <a:gd name="T44" fmla="*/ 2 w 4"/>
                  <a:gd name="T45" fmla="*/ 11 h 22"/>
                  <a:gd name="T46" fmla="*/ 2 w 4"/>
                  <a:gd name="T47" fmla="*/ 11 h 22"/>
                  <a:gd name="T48" fmla="*/ 2 w 4"/>
                  <a:gd name="T49" fmla="*/ 11 h 22"/>
                  <a:gd name="T50" fmla="*/ 2 w 4"/>
                  <a:gd name="T51" fmla="*/ 11 h 22"/>
                  <a:gd name="T52" fmla="*/ 2 w 4"/>
                  <a:gd name="T53" fmla="*/ 13 h 22"/>
                  <a:gd name="T54" fmla="*/ 2 w 4"/>
                  <a:gd name="T55" fmla="*/ 13 h 22"/>
                  <a:gd name="T56" fmla="*/ 2 w 4"/>
                  <a:gd name="T57" fmla="*/ 13 h 22"/>
                  <a:gd name="T58" fmla="*/ 2 w 4"/>
                  <a:gd name="T59" fmla="*/ 13 h 22"/>
                  <a:gd name="T60" fmla="*/ 3 w 4"/>
                  <a:gd name="T61" fmla="*/ 13 h 22"/>
                  <a:gd name="T62" fmla="*/ 3 w 4"/>
                  <a:gd name="T63" fmla="*/ 13 h 22"/>
                  <a:gd name="T64" fmla="*/ 3 w 4"/>
                  <a:gd name="T65" fmla="*/ 15 h 22"/>
                  <a:gd name="T66" fmla="*/ 3 w 4"/>
                  <a:gd name="T67" fmla="*/ 15 h 22"/>
                  <a:gd name="T68" fmla="*/ 3 w 4"/>
                  <a:gd name="T69" fmla="*/ 16 h 22"/>
                  <a:gd name="T70" fmla="*/ 3 w 4"/>
                  <a:gd name="T71" fmla="*/ 16 h 22"/>
                  <a:gd name="T72" fmla="*/ 3 w 4"/>
                  <a:gd name="T73" fmla="*/ 16 h 22"/>
                  <a:gd name="T74" fmla="*/ 3 w 4"/>
                  <a:gd name="T75" fmla="*/ 16 h 22"/>
                  <a:gd name="T76" fmla="*/ 3 w 4"/>
                  <a:gd name="T77" fmla="*/ 17 h 22"/>
                  <a:gd name="T78" fmla="*/ 3 w 4"/>
                  <a:gd name="T79" fmla="*/ 17 h 22"/>
                  <a:gd name="T80" fmla="*/ 4 w 4"/>
                  <a:gd name="T81" fmla="*/ 18 h 22"/>
                  <a:gd name="T82" fmla="*/ 4 w 4"/>
                  <a:gd name="T83" fmla="*/ 18 h 22"/>
                  <a:gd name="T84" fmla="*/ 4 w 4"/>
                  <a:gd name="T85" fmla="*/ 19 h 22"/>
                  <a:gd name="T86" fmla="*/ 4 w 4"/>
                  <a:gd name="T87" fmla="*/ 19 h 22"/>
                  <a:gd name="T88" fmla="*/ 4 w 4"/>
                  <a:gd name="T89" fmla="*/ 20 h 22"/>
                  <a:gd name="T90" fmla="*/ 4 w 4"/>
                  <a:gd name="T91" fmla="*/ 20 h 22"/>
                  <a:gd name="T92" fmla="*/ 4 w 4"/>
                  <a:gd name="T93" fmla="*/ 21 h 22"/>
                  <a:gd name="T94" fmla="*/ 4 w 4"/>
                  <a:gd name="T95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2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2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5" name="Freeform 290"/>
              <p:cNvSpPr>
                <a:spLocks/>
              </p:cNvSpPr>
              <p:nvPr/>
            </p:nvSpPr>
            <p:spPr bwMode="auto">
              <a:xfrm>
                <a:off x="2629" y="3881"/>
                <a:ext cx="4" cy="22"/>
              </a:xfrm>
              <a:custGeom>
                <a:avLst/>
                <a:gdLst>
                  <a:gd name="T0" fmla="*/ 0 w 4"/>
                  <a:gd name="T1" fmla="*/ 0 h 22"/>
                  <a:gd name="T2" fmla="*/ 0 w 4"/>
                  <a:gd name="T3" fmla="*/ 0 h 22"/>
                  <a:gd name="T4" fmla="*/ 0 w 4"/>
                  <a:gd name="T5" fmla="*/ 1 h 22"/>
                  <a:gd name="T6" fmla="*/ 0 w 4"/>
                  <a:gd name="T7" fmla="*/ 1 h 22"/>
                  <a:gd name="T8" fmla="*/ 0 w 4"/>
                  <a:gd name="T9" fmla="*/ 2 h 22"/>
                  <a:gd name="T10" fmla="*/ 0 w 4"/>
                  <a:gd name="T11" fmla="*/ 2 h 22"/>
                  <a:gd name="T12" fmla="*/ 0 w 4"/>
                  <a:gd name="T13" fmla="*/ 3 h 22"/>
                  <a:gd name="T14" fmla="*/ 0 w 4"/>
                  <a:gd name="T15" fmla="*/ 3 h 22"/>
                  <a:gd name="T16" fmla="*/ 1 w 4"/>
                  <a:gd name="T17" fmla="*/ 4 h 22"/>
                  <a:gd name="T18" fmla="*/ 1 w 4"/>
                  <a:gd name="T19" fmla="*/ 4 h 22"/>
                  <a:gd name="T20" fmla="*/ 1 w 4"/>
                  <a:gd name="T21" fmla="*/ 5 h 22"/>
                  <a:gd name="T22" fmla="*/ 1 w 4"/>
                  <a:gd name="T23" fmla="*/ 5 h 22"/>
                  <a:gd name="T24" fmla="*/ 1 w 4"/>
                  <a:gd name="T25" fmla="*/ 5 h 22"/>
                  <a:gd name="T26" fmla="*/ 1 w 4"/>
                  <a:gd name="T27" fmla="*/ 5 h 22"/>
                  <a:gd name="T28" fmla="*/ 1 w 4"/>
                  <a:gd name="T29" fmla="*/ 7 h 22"/>
                  <a:gd name="T30" fmla="*/ 1 w 4"/>
                  <a:gd name="T31" fmla="*/ 7 h 22"/>
                  <a:gd name="T32" fmla="*/ 1 w 4"/>
                  <a:gd name="T33" fmla="*/ 7 h 22"/>
                  <a:gd name="T34" fmla="*/ 1 w 4"/>
                  <a:gd name="T35" fmla="*/ 7 h 22"/>
                  <a:gd name="T36" fmla="*/ 1 w 4"/>
                  <a:gd name="T37" fmla="*/ 8 h 22"/>
                  <a:gd name="T38" fmla="*/ 1 w 4"/>
                  <a:gd name="T39" fmla="*/ 8 h 22"/>
                  <a:gd name="T40" fmla="*/ 1 w 4"/>
                  <a:gd name="T41" fmla="*/ 10 h 22"/>
                  <a:gd name="T42" fmla="*/ 1 w 4"/>
                  <a:gd name="T43" fmla="*/ 10 h 22"/>
                  <a:gd name="T44" fmla="*/ 2 w 4"/>
                  <a:gd name="T45" fmla="*/ 10 h 22"/>
                  <a:gd name="T46" fmla="*/ 2 w 4"/>
                  <a:gd name="T47" fmla="*/ 10 h 22"/>
                  <a:gd name="T48" fmla="*/ 2 w 4"/>
                  <a:gd name="T49" fmla="*/ 11 h 22"/>
                  <a:gd name="T50" fmla="*/ 2 w 4"/>
                  <a:gd name="T51" fmla="*/ 11 h 22"/>
                  <a:gd name="T52" fmla="*/ 2 w 4"/>
                  <a:gd name="T53" fmla="*/ 12 h 22"/>
                  <a:gd name="T54" fmla="*/ 2 w 4"/>
                  <a:gd name="T55" fmla="*/ 12 h 22"/>
                  <a:gd name="T56" fmla="*/ 2 w 4"/>
                  <a:gd name="T57" fmla="*/ 13 h 22"/>
                  <a:gd name="T58" fmla="*/ 2 w 4"/>
                  <a:gd name="T59" fmla="*/ 13 h 22"/>
                  <a:gd name="T60" fmla="*/ 2 w 4"/>
                  <a:gd name="T61" fmla="*/ 14 h 22"/>
                  <a:gd name="T62" fmla="*/ 2 w 4"/>
                  <a:gd name="T63" fmla="*/ 14 h 22"/>
                  <a:gd name="T64" fmla="*/ 3 w 4"/>
                  <a:gd name="T65" fmla="*/ 15 h 22"/>
                  <a:gd name="T66" fmla="*/ 3 w 4"/>
                  <a:gd name="T67" fmla="*/ 15 h 22"/>
                  <a:gd name="T68" fmla="*/ 3 w 4"/>
                  <a:gd name="T69" fmla="*/ 16 h 22"/>
                  <a:gd name="T70" fmla="*/ 3 w 4"/>
                  <a:gd name="T71" fmla="*/ 16 h 22"/>
                  <a:gd name="T72" fmla="*/ 3 w 4"/>
                  <a:gd name="T73" fmla="*/ 17 h 22"/>
                  <a:gd name="T74" fmla="*/ 3 w 4"/>
                  <a:gd name="T75" fmla="*/ 17 h 22"/>
                  <a:gd name="T76" fmla="*/ 3 w 4"/>
                  <a:gd name="T77" fmla="*/ 17 h 22"/>
                  <a:gd name="T78" fmla="*/ 3 w 4"/>
                  <a:gd name="T79" fmla="*/ 17 h 22"/>
                  <a:gd name="T80" fmla="*/ 3 w 4"/>
                  <a:gd name="T81" fmla="*/ 18 h 22"/>
                  <a:gd name="T82" fmla="*/ 3 w 4"/>
                  <a:gd name="T83" fmla="*/ 18 h 22"/>
                  <a:gd name="T84" fmla="*/ 3 w 4"/>
                  <a:gd name="T85" fmla="*/ 19 h 22"/>
                  <a:gd name="T86" fmla="*/ 3 w 4"/>
                  <a:gd name="T87" fmla="*/ 19 h 22"/>
                  <a:gd name="T88" fmla="*/ 3 w 4"/>
                  <a:gd name="T89" fmla="*/ 20 h 22"/>
                  <a:gd name="T90" fmla="*/ 3 w 4"/>
                  <a:gd name="T91" fmla="*/ 20 h 22"/>
                  <a:gd name="T92" fmla="*/ 4 w 4"/>
                  <a:gd name="T93" fmla="*/ 21 h 22"/>
                  <a:gd name="T94" fmla="*/ 4 w 4"/>
                  <a:gd name="T95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2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4" y="21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2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6" name="Freeform 291"/>
              <p:cNvSpPr>
                <a:spLocks/>
              </p:cNvSpPr>
              <p:nvPr/>
            </p:nvSpPr>
            <p:spPr bwMode="auto">
              <a:xfrm>
                <a:off x="2633" y="3903"/>
                <a:ext cx="3" cy="22"/>
              </a:xfrm>
              <a:custGeom>
                <a:avLst/>
                <a:gdLst>
                  <a:gd name="T0" fmla="*/ 0 w 3"/>
                  <a:gd name="T1" fmla="*/ 0 h 22"/>
                  <a:gd name="T2" fmla="*/ 0 w 3"/>
                  <a:gd name="T3" fmla="*/ 0 h 22"/>
                  <a:gd name="T4" fmla="*/ 0 w 3"/>
                  <a:gd name="T5" fmla="*/ 1 h 22"/>
                  <a:gd name="T6" fmla="*/ 0 w 3"/>
                  <a:gd name="T7" fmla="*/ 1 h 22"/>
                  <a:gd name="T8" fmla="*/ 0 w 3"/>
                  <a:gd name="T9" fmla="*/ 2 h 22"/>
                  <a:gd name="T10" fmla="*/ 0 w 3"/>
                  <a:gd name="T11" fmla="*/ 2 h 22"/>
                  <a:gd name="T12" fmla="*/ 0 w 3"/>
                  <a:gd name="T13" fmla="*/ 3 h 22"/>
                  <a:gd name="T14" fmla="*/ 0 w 3"/>
                  <a:gd name="T15" fmla="*/ 3 h 22"/>
                  <a:gd name="T16" fmla="*/ 0 w 3"/>
                  <a:gd name="T17" fmla="*/ 4 h 22"/>
                  <a:gd name="T18" fmla="*/ 0 w 3"/>
                  <a:gd name="T19" fmla="*/ 4 h 22"/>
                  <a:gd name="T20" fmla="*/ 0 w 3"/>
                  <a:gd name="T21" fmla="*/ 5 h 22"/>
                  <a:gd name="T22" fmla="*/ 0 w 3"/>
                  <a:gd name="T23" fmla="*/ 5 h 22"/>
                  <a:gd name="T24" fmla="*/ 1 w 3"/>
                  <a:gd name="T25" fmla="*/ 6 h 22"/>
                  <a:gd name="T26" fmla="*/ 1 w 3"/>
                  <a:gd name="T27" fmla="*/ 6 h 22"/>
                  <a:gd name="T28" fmla="*/ 1 w 3"/>
                  <a:gd name="T29" fmla="*/ 7 h 22"/>
                  <a:gd name="T30" fmla="*/ 1 w 3"/>
                  <a:gd name="T31" fmla="*/ 7 h 22"/>
                  <a:gd name="T32" fmla="*/ 1 w 3"/>
                  <a:gd name="T33" fmla="*/ 8 h 22"/>
                  <a:gd name="T34" fmla="*/ 1 w 3"/>
                  <a:gd name="T35" fmla="*/ 8 h 22"/>
                  <a:gd name="T36" fmla="*/ 1 w 3"/>
                  <a:gd name="T37" fmla="*/ 9 h 22"/>
                  <a:gd name="T38" fmla="*/ 1 w 3"/>
                  <a:gd name="T39" fmla="*/ 9 h 22"/>
                  <a:gd name="T40" fmla="*/ 1 w 3"/>
                  <a:gd name="T41" fmla="*/ 9 h 22"/>
                  <a:gd name="T42" fmla="*/ 1 w 3"/>
                  <a:gd name="T43" fmla="*/ 9 h 22"/>
                  <a:gd name="T44" fmla="*/ 2 w 3"/>
                  <a:gd name="T45" fmla="*/ 10 h 22"/>
                  <a:gd name="T46" fmla="*/ 2 w 3"/>
                  <a:gd name="T47" fmla="*/ 10 h 22"/>
                  <a:gd name="T48" fmla="*/ 2 w 3"/>
                  <a:gd name="T49" fmla="*/ 11 h 22"/>
                  <a:gd name="T50" fmla="*/ 2 w 3"/>
                  <a:gd name="T51" fmla="*/ 11 h 22"/>
                  <a:gd name="T52" fmla="*/ 2 w 3"/>
                  <a:gd name="T53" fmla="*/ 12 h 22"/>
                  <a:gd name="T54" fmla="*/ 2 w 3"/>
                  <a:gd name="T55" fmla="*/ 12 h 22"/>
                  <a:gd name="T56" fmla="*/ 2 w 3"/>
                  <a:gd name="T57" fmla="*/ 13 h 22"/>
                  <a:gd name="T58" fmla="*/ 2 w 3"/>
                  <a:gd name="T59" fmla="*/ 13 h 22"/>
                  <a:gd name="T60" fmla="*/ 2 w 3"/>
                  <a:gd name="T61" fmla="*/ 14 h 22"/>
                  <a:gd name="T62" fmla="*/ 2 w 3"/>
                  <a:gd name="T63" fmla="*/ 14 h 22"/>
                  <a:gd name="T64" fmla="*/ 2 w 3"/>
                  <a:gd name="T65" fmla="*/ 14 h 22"/>
                  <a:gd name="T66" fmla="*/ 2 w 3"/>
                  <a:gd name="T67" fmla="*/ 14 h 22"/>
                  <a:gd name="T68" fmla="*/ 2 w 3"/>
                  <a:gd name="T69" fmla="*/ 15 h 22"/>
                  <a:gd name="T70" fmla="*/ 2 w 3"/>
                  <a:gd name="T71" fmla="*/ 15 h 22"/>
                  <a:gd name="T72" fmla="*/ 2 w 3"/>
                  <a:gd name="T73" fmla="*/ 17 h 22"/>
                  <a:gd name="T74" fmla="*/ 2 w 3"/>
                  <a:gd name="T75" fmla="*/ 17 h 22"/>
                  <a:gd name="T76" fmla="*/ 3 w 3"/>
                  <a:gd name="T77" fmla="*/ 18 h 22"/>
                  <a:gd name="T78" fmla="*/ 3 w 3"/>
                  <a:gd name="T79" fmla="*/ 18 h 22"/>
                  <a:gd name="T80" fmla="*/ 3 w 3"/>
                  <a:gd name="T81" fmla="*/ 18 h 22"/>
                  <a:gd name="T82" fmla="*/ 3 w 3"/>
                  <a:gd name="T83" fmla="*/ 18 h 22"/>
                  <a:gd name="T84" fmla="*/ 3 w 3"/>
                  <a:gd name="T85" fmla="*/ 20 h 22"/>
                  <a:gd name="T86" fmla="*/ 3 w 3"/>
                  <a:gd name="T87" fmla="*/ 20 h 22"/>
                  <a:gd name="T88" fmla="*/ 3 w 3"/>
                  <a:gd name="T89" fmla="*/ 21 h 22"/>
                  <a:gd name="T90" fmla="*/ 3 w 3"/>
                  <a:gd name="T91" fmla="*/ 21 h 22"/>
                  <a:gd name="T92" fmla="*/ 3 w 3"/>
                  <a:gd name="T93" fmla="*/ 21 h 22"/>
                  <a:gd name="T94" fmla="*/ 3 w 3"/>
                  <a:gd name="T95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" h="2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7" name="Freeform 292"/>
              <p:cNvSpPr>
                <a:spLocks/>
              </p:cNvSpPr>
              <p:nvPr/>
            </p:nvSpPr>
            <p:spPr bwMode="auto">
              <a:xfrm>
                <a:off x="2636" y="3925"/>
                <a:ext cx="4" cy="21"/>
              </a:xfrm>
              <a:custGeom>
                <a:avLst/>
                <a:gdLst>
                  <a:gd name="T0" fmla="*/ 0 w 4"/>
                  <a:gd name="T1" fmla="*/ 0 h 21"/>
                  <a:gd name="T2" fmla="*/ 0 w 4"/>
                  <a:gd name="T3" fmla="*/ 0 h 21"/>
                  <a:gd name="T4" fmla="*/ 0 w 4"/>
                  <a:gd name="T5" fmla="*/ 1 h 21"/>
                  <a:gd name="T6" fmla="*/ 0 w 4"/>
                  <a:gd name="T7" fmla="*/ 1 h 21"/>
                  <a:gd name="T8" fmla="*/ 1 w 4"/>
                  <a:gd name="T9" fmla="*/ 2 h 21"/>
                  <a:gd name="T10" fmla="*/ 1 w 4"/>
                  <a:gd name="T11" fmla="*/ 2 h 21"/>
                  <a:gd name="T12" fmla="*/ 1 w 4"/>
                  <a:gd name="T13" fmla="*/ 2 h 21"/>
                  <a:gd name="T14" fmla="*/ 1 w 4"/>
                  <a:gd name="T15" fmla="*/ 2 h 21"/>
                  <a:gd name="T16" fmla="*/ 1 w 4"/>
                  <a:gd name="T17" fmla="*/ 3 h 21"/>
                  <a:gd name="T18" fmla="*/ 1 w 4"/>
                  <a:gd name="T19" fmla="*/ 3 h 21"/>
                  <a:gd name="T20" fmla="*/ 1 w 4"/>
                  <a:gd name="T21" fmla="*/ 4 h 21"/>
                  <a:gd name="T22" fmla="*/ 1 w 4"/>
                  <a:gd name="T23" fmla="*/ 4 h 21"/>
                  <a:gd name="T24" fmla="*/ 1 w 4"/>
                  <a:gd name="T25" fmla="*/ 5 h 21"/>
                  <a:gd name="T26" fmla="*/ 1 w 4"/>
                  <a:gd name="T27" fmla="*/ 5 h 21"/>
                  <a:gd name="T28" fmla="*/ 1 w 4"/>
                  <a:gd name="T29" fmla="*/ 6 h 21"/>
                  <a:gd name="T30" fmla="*/ 1 w 4"/>
                  <a:gd name="T31" fmla="*/ 6 h 21"/>
                  <a:gd name="T32" fmla="*/ 1 w 4"/>
                  <a:gd name="T33" fmla="*/ 7 h 21"/>
                  <a:gd name="T34" fmla="*/ 1 w 4"/>
                  <a:gd name="T35" fmla="*/ 7 h 21"/>
                  <a:gd name="T36" fmla="*/ 2 w 4"/>
                  <a:gd name="T37" fmla="*/ 9 h 21"/>
                  <a:gd name="T38" fmla="*/ 2 w 4"/>
                  <a:gd name="T39" fmla="*/ 9 h 21"/>
                  <a:gd name="T40" fmla="*/ 2 w 4"/>
                  <a:gd name="T41" fmla="*/ 9 h 21"/>
                  <a:gd name="T42" fmla="*/ 2 w 4"/>
                  <a:gd name="T43" fmla="*/ 9 h 21"/>
                  <a:gd name="T44" fmla="*/ 2 w 4"/>
                  <a:gd name="T45" fmla="*/ 9 h 21"/>
                  <a:gd name="T46" fmla="*/ 2 w 4"/>
                  <a:gd name="T47" fmla="*/ 9 h 21"/>
                  <a:gd name="T48" fmla="*/ 2 w 4"/>
                  <a:gd name="T49" fmla="*/ 10 h 21"/>
                  <a:gd name="T50" fmla="*/ 2 w 4"/>
                  <a:gd name="T51" fmla="*/ 10 h 21"/>
                  <a:gd name="T52" fmla="*/ 2 w 4"/>
                  <a:gd name="T53" fmla="*/ 12 h 21"/>
                  <a:gd name="T54" fmla="*/ 2 w 4"/>
                  <a:gd name="T55" fmla="*/ 12 h 21"/>
                  <a:gd name="T56" fmla="*/ 3 w 4"/>
                  <a:gd name="T57" fmla="*/ 12 h 21"/>
                  <a:gd name="T58" fmla="*/ 3 w 4"/>
                  <a:gd name="T59" fmla="*/ 12 h 21"/>
                  <a:gd name="T60" fmla="*/ 3 w 4"/>
                  <a:gd name="T61" fmla="*/ 13 h 21"/>
                  <a:gd name="T62" fmla="*/ 3 w 4"/>
                  <a:gd name="T63" fmla="*/ 13 h 21"/>
                  <a:gd name="T64" fmla="*/ 3 w 4"/>
                  <a:gd name="T65" fmla="*/ 14 h 21"/>
                  <a:gd name="T66" fmla="*/ 3 w 4"/>
                  <a:gd name="T67" fmla="*/ 14 h 21"/>
                  <a:gd name="T68" fmla="*/ 3 w 4"/>
                  <a:gd name="T69" fmla="*/ 15 h 21"/>
                  <a:gd name="T70" fmla="*/ 3 w 4"/>
                  <a:gd name="T71" fmla="*/ 15 h 21"/>
                  <a:gd name="T72" fmla="*/ 3 w 4"/>
                  <a:gd name="T73" fmla="*/ 15 h 21"/>
                  <a:gd name="T74" fmla="*/ 3 w 4"/>
                  <a:gd name="T75" fmla="*/ 15 h 21"/>
                  <a:gd name="T76" fmla="*/ 3 w 4"/>
                  <a:gd name="T77" fmla="*/ 16 h 21"/>
                  <a:gd name="T78" fmla="*/ 3 w 4"/>
                  <a:gd name="T79" fmla="*/ 16 h 21"/>
                  <a:gd name="T80" fmla="*/ 3 w 4"/>
                  <a:gd name="T81" fmla="*/ 17 h 21"/>
                  <a:gd name="T82" fmla="*/ 3 w 4"/>
                  <a:gd name="T83" fmla="*/ 17 h 21"/>
                  <a:gd name="T84" fmla="*/ 4 w 4"/>
                  <a:gd name="T85" fmla="*/ 18 h 21"/>
                  <a:gd name="T86" fmla="*/ 4 w 4"/>
                  <a:gd name="T87" fmla="*/ 18 h 21"/>
                  <a:gd name="T88" fmla="*/ 4 w 4"/>
                  <a:gd name="T89" fmla="*/ 18 h 21"/>
                  <a:gd name="T90" fmla="*/ 4 w 4"/>
                  <a:gd name="T91" fmla="*/ 18 h 21"/>
                  <a:gd name="T92" fmla="*/ 4 w 4"/>
                  <a:gd name="T93" fmla="*/ 19 h 21"/>
                  <a:gd name="T94" fmla="*/ 4 w 4"/>
                  <a:gd name="T95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2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4" y="2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8" name="Freeform 293"/>
              <p:cNvSpPr>
                <a:spLocks/>
              </p:cNvSpPr>
              <p:nvPr/>
            </p:nvSpPr>
            <p:spPr bwMode="auto">
              <a:xfrm>
                <a:off x="2640" y="3946"/>
                <a:ext cx="3" cy="17"/>
              </a:xfrm>
              <a:custGeom>
                <a:avLst/>
                <a:gdLst>
                  <a:gd name="T0" fmla="*/ 0 w 3"/>
                  <a:gd name="T1" fmla="*/ 0 h 17"/>
                  <a:gd name="T2" fmla="*/ 0 w 3"/>
                  <a:gd name="T3" fmla="*/ 0 h 17"/>
                  <a:gd name="T4" fmla="*/ 0 w 3"/>
                  <a:gd name="T5" fmla="*/ 1 h 17"/>
                  <a:gd name="T6" fmla="*/ 0 w 3"/>
                  <a:gd name="T7" fmla="*/ 1 h 17"/>
                  <a:gd name="T8" fmla="*/ 0 w 3"/>
                  <a:gd name="T9" fmla="*/ 1 h 17"/>
                  <a:gd name="T10" fmla="*/ 0 w 3"/>
                  <a:gd name="T11" fmla="*/ 1 h 17"/>
                  <a:gd name="T12" fmla="*/ 0 w 3"/>
                  <a:gd name="T13" fmla="*/ 2 h 17"/>
                  <a:gd name="T14" fmla="*/ 0 w 3"/>
                  <a:gd name="T15" fmla="*/ 2 h 17"/>
                  <a:gd name="T16" fmla="*/ 1 w 3"/>
                  <a:gd name="T17" fmla="*/ 3 h 17"/>
                  <a:gd name="T18" fmla="*/ 1 w 3"/>
                  <a:gd name="T19" fmla="*/ 3 h 17"/>
                  <a:gd name="T20" fmla="*/ 1 w 3"/>
                  <a:gd name="T21" fmla="*/ 4 h 17"/>
                  <a:gd name="T22" fmla="*/ 1 w 3"/>
                  <a:gd name="T23" fmla="*/ 4 h 17"/>
                  <a:gd name="T24" fmla="*/ 1 w 3"/>
                  <a:gd name="T25" fmla="*/ 4 h 17"/>
                  <a:gd name="T26" fmla="*/ 1 w 3"/>
                  <a:gd name="T27" fmla="*/ 4 h 17"/>
                  <a:gd name="T28" fmla="*/ 1 w 3"/>
                  <a:gd name="T29" fmla="*/ 5 h 17"/>
                  <a:gd name="T30" fmla="*/ 1 w 3"/>
                  <a:gd name="T31" fmla="*/ 5 h 17"/>
                  <a:gd name="T32" fmla="*/ 1 w 3"/>
                  <a:gd name="T33" fmla="*/ 6 h 17"/>
                  <a:gd name="T34" fmla="*/ 1 w 3"/>
                  <a:gd name="T35" fmla="*/ 6 h 17"/>
                  <a:gd name="T36" fmla="*/ 1 w 3"/>
                  <a:gd name="T37" fmla="*/ 7 h 17"/>
                  <a:gd name="T38" fmla="*/ 1 w 3"/>
                  <a:gd name="T39" fmla="*/ 7 h 17"/>
                  <a:gd name="T40" fmla="*/ 2 w 3"/>
                  <a:gd name="T41" fmla="*/ 7 h 17"/>
                  <a:gd name="T42" fmla="*/ 2 w 3"/>
                  <a:gd name="T43" fmla="*/ 7 h 17"/>
                  <a:gd name="T44" fmla="*/ 2 w 3"/>
                  <a:gd name="T45" fmla="*/ 8 h 17"/>
                  <a:gd name="T46" fmla="*/ 2 w 3"/>
                  <a:gd name="T47" fmla="*/ 8 h 17"/>
                  <a:gd name="T48" fmla="*/ 2 w 3"/>
                  <a:gd name="T49" fmla="*/ 8 h 17"/>
                  <a:gd name="T50" fmla="*/ 2 w 3"/>
                  <a:gd name="T51" fmla="*/ 8 h 17"/>
                  <a:gd name="T52" fmla="*/ 2 w 3"/>
                  <a:gd name="T53" fmla="*/ 9 h 17"/>
                  <a:gd name="T54" fmla="*/ 2 w 3"/>
                  <a:gd name="T55" fmla="*/ 9 h 17"/>
                  <a:gd name="T56" fmla="*/ 2 w 3"/>
                  <a:gd name="T57" fmla="*/ 10 h 17"/>
                  <a:gd name="T58" fmla="*/ 2 w 3"/>
                  <a:gd name="T59" fmla="*/ 10 h 17"/>
                  <a:gd name="T60" fmla="*/ 2 w 3"/>
                  <a:gd name="T61" fmla="*/ 11 h 17"/>
                  <a:gd name="T62" fmla="*/ 2 w 3"/>
                  <a:gd name="T63" fmla="*/ 11 h 17"/>
                  <a:gd name="T64" fmla="*/ 2 w 3"/>
                  <a:gd name="T65" fmla="*/ 12 h 17"/>
                  <a:gd name="T66" fmla="*/ 2 w 3"/>
                  <a:gd name="T67" fmla="*/ 12 h 17"/>
                  <a:gd name="T68" fmla="*/ 3 w 3"/>
                  <a:gd name="T69" fmla="*/ 13 h 17"/>
                  <a:gd name="T70" fmla="*/ 3 w 3"/>
                  <a:gd name="T71" fmla="*/ 13 h 17"/>
                  <a:gd name="T72" fmla="*/ 3 w 3"/>
                  <a:gd name="T73" fmla="*/ 14 h 17"/>
                  <a:gd name="T74" fmla="*/ 3 w 3"/>
                  <a:gd name="T75" fmla="*/ 14 h 17"/>
                  <a:gd name="T76" fmla="*/ 3 w 3"/>
                  <a:gd name="T77" fmla="*/ 14 h 17"/>
                  <a:gd name="T78" fmla="*/ 3 w 3"/>
                  <a:gd name="T79" fmla="*/ 14 h 17"/>
                  <a:gd name="T80" fmla="*/ 3 w 3"/>
                  <a:gd name="T81" fmla="*/ 14 h 17"/>
                  <a:gd name="T82" fmla="*/ 3 w 3"/>
                  <a:gd name="T83" fmla="*/ 14 h 17"/>
                  <a:gd name="T84" fmla="*/ 3 w 3"/>
                  <a:gd name="T85" fmla="*/ 15 h 17"/>
                  <a:gd name="T86" fmla="*/ 3 w 3"/>
                  <a:gd name="T87" fmla="*/ 15 h 17"/>
                  <a:gd name="T88" fmla="*/ 3 w 3"/>
                  <a:gd name="T89" fmla="*/ 16 h 17"/>
                  <a:gd name="T90" fmla="*/ 3 w 3"/>
                  <a:gd name="T91" fmla="*/ 16 h 17"/>
                  <a:gd name="T92" fmla="*/ 3 w 3"/>
                  <a:gd name="T93" fmla="*/ 17 h 17"/>
                  <a:gd name="T94" fmla="*/ 3 w 3"/>
                  <a:gd name="T9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" h="1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9" name="Freeform 294"/>
              <p:cNvSpPr>
                <a:spLocks/>
              </p:cNvSpPr>
              <p:nvPr/>
            </p:nvSpPr>
            <p:spPr bwMode="auto">
              <a:xfrm>
                <a:off x="2643" y="3963"/>
                <a:ext cx="4" cy="16"/>
              </a:xfrm>
              <a:custGeom>
                <a:avLst/>
                <a:gdLst>
                  <a:gd name="T0" fmla="*/ 1 w 4"/>
                  <a:gd name="T1" fmla="*/ 0 h 16"/>
                  <a:gd name="T2" fmla="*/ 1 w 4"/>
                  <a:gd name="T3" fmla="*/ 0 h 16"/>
                  <a:gd name="T4" fmla="*/ 1 w 4"/>
                  <a:gd name="T5" fmla="*/ 1 h 16"/>
                  <a:gd name="T6" fmla="*/ 1 w 4"/>
                  <a:gd name="T7" fmla="*/ 1 h 16"/>
                  <a:gd name="T8" fmla="*/ 1 w 4"/>
                  <a:gd name="T9" fmla="*/ 3 h 16"/>
                  <a:gd name="T10" fmla="*/ 1 w 4"/>
                  <a:gd name="T11" fmla="*/ 3 h 16"/>
                  <a:gd name="T12" fmla="*/ 1 w 4"/>
                  <a:gd name="T13" fmla="*/ 3 h 16"/>
                  <a:gd name="T14" fmla="*/ 1 w 4"/>
                  <a:gd name="T15" fmla="*/ 3 h 16"/>
                  <a:gd name="T16" fmla="*/ 1 w 4"/>
                  <a:gd name="T17" fmla="*/ 3 h 16"/>
                  <a:gd name="T18" fmla="*/ 1 w 4"/>
                  <a:gd name="T19" fmla="*/ 3 h 16"/>
                  <a:gd name="T20" fmla="*/ 1 w 4"/>
                  <a:gd name="T21" fmla="*/ 4 h 16"/>
                  <a:gd name="T22" fmla="*/ 1 w 4"/>
                  <a:gd name="T23" fmla="*/ 4 h 16"/>
                  <a:gd name="T24" fmla="*/ 1 w 4"/>
                  <a:gd name="T25" fmla="*/ 4 h 16"/>
                  <a:gd name="T26" fmla="*/ 1 w 4"/>
                  <a:gd name="T27" fmla="*/ 4 h 16"/>
                  <a:gd name="T28" fmla="*/ 2 w 4"/>
                  <a:gd name="T29" fmla="*/ 6 h 16"/>
                  <a:gd name="T30" fmla="*/ 2 w 4"/>
                  <a:gd name="T31" fmla="*/ 6 h 16"/>
                  <a:gd name="T32" fmla="*/ 2 w 4"/>
                  <a:gd name="T33" fmla="*/ 6 h 16"/>
                  <a:gd name="T34" fmla="*/ 2 w 4"/>
                  <a:gd name="T35" fmla="*/ 6 h 16"/>
                  <a:gd name="T36" fmla="*/ 2 w 4"/>
                  <a:gd name="T37" fmla="*/ 6 h 16"/>
                  <a:gd name="T38" fmla="*/ 2 w 4"/>
                  <a:gd name="T39" fmla="*/ 6 h 16"/>
                  <a:gd name="T40" fmla="*/ 2 w 4"/>
                  <a:gd name="T41" fmla="*/ 7 h 16"/>
                  <a:gd name="T42" fmla="*/ 2 w 4"/>
                  <a:gd name="T43" fmla="*/ 7 h 16"/>
                  <a:gd name="T44" fmla="*/ 2 w 4"/>
                  <a:gd name="T45" fmla="*/ 8 h 16"/>
                  <a:gd name="T46" fmla="*/ 2 w 4"/>
                  <a:gd name="T47" fmla="*/ 8 h 16"/>
                  <a:gd name="T48" fmla="*/ 3 w 4"/>
                  <a:gd name="T49" fmla="*/ 9 h 16"/>
                  <a:gd name="T50" fmla="*/ 3 w 4"/>
                  <a:gd name="T51" fmla="*/ 9 h 16"/>
                  <a:gd name="T52" fmla="*/ 3 w 4"/>
                  <a:gd name="T53" fmla="*/ 9 h 16"/>
                  <a:gd name="T54" fmla="*/ 3 w 4"/>
                  <a:gd name="T55" fmla="*/ 9 h 16"/>
                  <a:gd name="T56" fmla="*/ 3 w 4"/>
                  <a:gd name="T57" fmla="*/ 10 h 16"/>
                  <a:gd name="T58" fmla="*/ 3 w 4"/>
                  <a:gd name="T59" fmla="*/ 10 h 16"/>
                  <a:gd name="T60" fmla="*/ 3 w 4"/>
                  <a:gd name="T61" fmla="*/ 11 h 16"/>
                  <a:gd name="T62" fmla="*/ 3 w 4"/>
                  <a:gd name="T63" fmla="*/ 11 h 16"/>
                  <a:gd name="T64" fmla="*/ 3 w 4"/>
                  <a:gd name="T65" fmla="*/ 12 h 16"/>
                  <a:gd name="T66" fmla="*/ 3 w 4"/>
                  <a:gd name="T67" fmla="*/ 12 h 16"/>
                  <a:gd name="T68" fmla="*/ 3 w 4"/>
                  <a:gd name="T69" fmla="*/ 12 h 16"/>
                  <a:gd name="T70" fmla="*/ 3 w 4"/>
                  <a:gd name="T71" fmla="*/ 12 h 16"/>
                  <a:gd name="T72" fmla="*/ 3 w 4"/>
                  <a:gd name="T73" fmla="*/ 13 h 16"/>
                  <a:gd name="T74" fmla="*/ 3 w 4"/>
                  <a:gd name="T75" fmla="*/ 13 h 16"/>
                  <a:gd name="T76" fmla="*/ 4 w 4"/>
                  <a:gd name="T77" fmla="*/ 13 h 16"/>
                  <a:gd name="T78" fmla="*/ 4 w 4"/>
                  <a:gd name="T79" fmla="*/ 13 h 16"/>
                  <a:gd name="T80" fmla="*/ 4 w 4"/>
                  <a:gd name="T81" fmla="*/ 13 h 16"/>
                  <a:gd name="T82" fmla="*/ 4 w 4"/>
                  <a:gd name="T83" fmla="*/ 13 h 16"/>
                  <a:gd name="T84" fmla="*/ 4 w 4"/>
                  <a:gd name="T85" fmla="*/ 15 h 16"/>
                  <a:gd name="T86" fmla="*/ 4 w 4"/>
                  <a:gd name="T87" fmla="*/ 15 h 16"/>
                  <a:gd name="T88" fmla="*/ 4 w 4"/>
                  <a:gd name="T89" fmla="*/ 16 h 16"/>
                  <a:gd name="T90" fmla="*/ 4 w 4"/>
                  <a:gd name="T91" fmla="*/ 16 h 16"/>
                  <a:gd name="T92" fmla="*/ 4 w 4"/>
                  <a:gd name="T93" fmla="*/ 16 h 16"/>
                  <a:gd name="T94" fmla="*/ 4 w 4"/>
                  <a:gd name="T9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16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0" name="Freeform 295"/>
              <p:cNvSpPr>
                <a:spLocks/>
              </p:cNvSpPr>
              <p:nvPr/>
            </p:nvSpPr>
            <p:spPr bwMode="auto">
              <a:xfrm>
                <a:off x="2647" y="3979"/>
                <a:ext cx="4" cy="16"/>
              </a:xfrm>
              <a:custGeom>
                <a:avLst/>
                <a:gdLst>
                  <a:gd name="T0" fmla="*/ 0 w 4"/>
                  <a:gd name="T1" fmla="*/ 0 h 16"/>
                  <a:gd name="T2" fmla="*/ 0 w 4"/>
                  <a:gd name="T3" fmla="*/ 0 h 16"/>
                  <a:gd name="T4" fmla="*/ 0 w 4"/>
                  <a:gd name="T5" fmla="*/ 1 h 16"/>
                  <a:gd name="T6" fmla="*/ 0 w 4"/>
                  <a:gd name="T7" fmla="*/ 1 h 16"/>
                  <a:gd name="T8" fmla="*/ 1 w 4"/>
                  <a:gd name="T9" fmla="*/ 2 h 16"/>
                  <a:gd name="T10" fmla="*/ 1 w 4"/>
                  <a:gd name="T11" fmla="*/ 2 h 16"/>
                  <a:gd name="T12" fmla="*/ 1 w 4"/>
                  <a:gd name="T13" fmla="*/ 3 h 16"/>
                  <a:gd name="T14" fmla="*/ 1 w 4"/>
                  <a:gd name="T15" fmla="*/ 3 h 16"/>
                  <a:gd name="T16" fmla="*/ 1 w 4"/>
                  <a:gd name="T17" fmla="*/ 3 h 16"/>
                  <a:gd name="T18" fmla="*/ 1 w 4"/>
                  <a:gd name="T19" fmla="*/ 3 h 16"/>
                  <a:gd name="T20" fmla="*/ 1 w 4"/>
                  <a:gd name="T21" fmla="*/ 4 h 16"/>
                  <a:gd name="T22" fmla="*/ 1 w 4"/>
                  <a:gd name="T23" fmla="*/ 4 h 16"/>
                  <a:gd name="T24" fmla="*/ 1 w 4"/>
                  <a:gd name="T25" fmla="*/ 4 h 16"/>
                  <a:gd name="T26" fmla="*/ 1 w 4"/>
                  <a:gd name="T27" fmla="*/ 5 h 16"/>
                  <a:gd name="T28" fmla="*/ 1 w 4"/>
                  <a:gd name="T29" fmla="*/ 5 h 16"/>
                  <a:gd name="T30" fmla="*/ 2 w 4"/>
                  <a:gd name="T31" fmla="*/ 6 h 16"/>
                  <a:gd name="T32" fmla="*/ 2 w 4"/>
                  <a:gd name="T33" fmla="*/ 6 h 16"/>
                  <a:gd name="T34" fmla="*/ 2 w 4"/>
                  <a:gd name="T35" fmla="*/ 7 h 16"/>
                  <a:gd name="T36" fmla="*/ 2 w 4"/>
                  <a:gd name="T37" fmla="*/ 7 h 16"/>
                  <a:gd name="T38" fmla="*/ 2 w 4"/>
                  <a:gd name="T39" fmla="*/ 7 h 16"/>
                  <a:gd name="T40" fmla="*/ 2 w 4"/>
                  <a:gd name="T41" fmla="*/ 7 h 16"/>
                  <a:gd name="T42" fmla="*/ 2 w 4"/>
                  <a:gd name="T43" fmla="*/ 8 h 16"/>
                  <a:gd name="T44" fmla="*/ 2 w 4"/>
                  <a:gd name="T45" fmla="*/ 8 h 16"/>
                  <a:gd name="T46" fmla="*/ 2 w 4"/>
                  <a:gd name="T47" fmla="*/ 8 h 16"/>
                  <a:gd name="T48" fmla="*/ 2 w 4"/>
                  <a:gd name="T49" fmla="*/ 8 h 16"/>
                  <a:gd name="T50" fmla="*/ 2 w 4"/>
                  <a:gd name="T51" fmla="*/ 9 h 16"/>
                  <a:gd name="T52" fmla="*/ 2 w 4"/>
                  <a:gd name="T53" fmla="*/ 9 h 16"/>
                  <a:gd name="T54" fmla="*/ 2 w 4"/>
                  <a:gd name="T55" fmla="*/ 9 h 16"/>
                  <a:gd name="T56" fmla="*/ 2 w 4"/>
                  <a:gd name="T57" fmla="*/ 9 h 16"/>
                  <a:gd name="T58" fmla="*/ 3 w 4"/>
                  <a:gd name="T59" fmla="*/ 10 h 16"/>
                  <a:gd name="T60" fmla="*/ 3 w 4"/>
                  <a:gd name="T61" fmla="*/ 10 h 16"/>
                  <a:gd name="T62" fmla="*/ 3 w 4"/>
                  <a:gd name="T63" fmla="*/ 10 h 16"/>
                  <a:gd name="T64" fmla="*/ 3 w 4"/>
                  <a:gd name="T65" fmla="*/ 10 h 16"/>
                  <a:gd name="T66" fmla="*/ 3 w 4"/>
                  <a:gd name="T67" fmla="*/ 11 h 16"/>
                  <a:gd name="T68" fmla="*/ 3 w 4"/>
                  <a:gd name="T69" fmla="*/ 11 h 16"/>
                  <a:gd name="T70" fmla="*/ 3 w 4"/>
                  <a:gd name="T71" fmla="*/ 12 h 16"/>
                  <a:gd name="T72" fmla="*/ 3 w 4"/>
                  <a:gd name="T73" fmla="*/ 12 h 16"/>
                  <a:gd name="T74" fmla="*/ 3 w 4"/>
                  <a:gd name="T75" fmla="*/ 12 h 16"/>
                  <a:gd name="T76" fmla="*/ 3 w 4"/>
                  <a:gd name="T77" fmla="*/ 12 h 16"/>
                  <a:gd name="T78" fmla="*/ 3 w 4"/>
                  <a:gd name="T79" fmla="*/ 13 h 16"/>
                  <a:gd name="T80" fmla="*/ 3 w 4"/>
                  <a:gd name="T81" fmla="*/ 13 h 16"/>
                  <a:gd name="T82" fmla="*/ 3 w 4"/>
                  <a:gd name="T83" fmla="*/ 13 h 16"/>
                  <a:gd name="T84" fmla="*/ 3 w 4"/>
                  <a:gd name="T85" fmla="*/ 13 h 16"/>
                  <a:gd name="T86" fmla="*/ 4 w 4"/>
                  <a:gd name="T87" fmla="*/ 13 h 16"/>
                  <a:gd name="T88" fmla="*/ 4 w 4"/>
                  <a:gd name="T89" fmla="*/ 13 h 16"/>
                  <a:gd name="T90" fmla="*/ 4 w 4"/>
                  <a:gd name="T91" fmla="*/ 15 h 16"/>
                  <a:gd name="T92" fmla="*/ 4 w 4"/>
                  <a:gd name="T93" fmla="*/ 15 h 16"/>
                  <a:gd name="T94" fmla="*/ 4 w 4"/>
                  <a:gd name="T95" fmla="*/ 15 h 16"/>
                  <a:gd name="T96" fmla="*/ 4 w 4"/>
                  <a:gd name="T9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6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1" name="Freeform 296"/>
              <p:cNvSpPr>
                <a:spLocks/>
              </p:cNvSpPr>
              <p:nvPr/>
            </p:nvSpPr>
            <p:spPr bwMode="auto">
              <a:xfrm>
                <a:off x="2651" y="3995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0 h 11"/>
                  <a:gd name="T4" fmla="*/ 1 w 4"/>
                  <a:gd name="T5" fmla="*/ 0 h 11"/>
                  <a:gd name="T6" fmla="*/ 1 w 4"/>
                  <a:gd name="T7" fmla="*/ 0 h 11"/>
                  <a:gd name="T8" fmla="*/ 1 w 4"/>
                  <a:gd name="T9" fmla="*/ 1 h 11"/>
                  <a:gd name="T10" fmla="*/ 1 w 4"/>
                  <a:gd name="T11" fmla="*/ 1 h 11"/>
                  <a:gd name="T12" fmla="*/ 1 w 4"/>
                  <a:gd name="T13" fmla="*/ 1 h 11"/>
                  <a:gd name="T14" fmla="*/ 1 w 4"/>
                  <a:gd name="T15" fmla="*/ 1 h 11"/>
                  <a:gd name="T16" fmla="*/ 1 w 4"/>
                  <a:gd name="T17" fmla="*/ 2 h 11"/>
                  <a:gd name="T18" fmla="*/ 1 w 4"/>
                  <a:gd name="T19" fmla="*/ 2 h 11"/>
                  <a:gd name="T20" fmla="*/ 1 w 4"/>
                  <a:gd name="T21" fmla="*/ 3 h 11"/>
                  <a:gd name="T22" fmla="*/ 1 w 4"/>
                  <a:gd name="T23" fmla="*/ 3 h 11"/>
                  <a:gd name="T24" fmla="*/ 1 w 4"/>
                  <a:gd name="T25" fmla="*/ 3 h 11"/>
                  <a:gd name="T26" fmla="*/ 1 w 4"/>
                  <a:gd name="T27" fmla="*/ 3 h 11"/>
                  <a:gd name="T28" fmla="*/ 1 w 4"/>
                  <a:gd name="T29" fmla="*/ 4 h 11"/>
                  <a:gd name="T30" fmla="*/ 1 w 4"/>
                  <a:gd name="T31" fmla="*/ 4 h 11"/>
                  <a:gd name="T32" fmla="*/ 2 w 4"/>
                  <a:gd name="T33" fmla="*/ 4 h 11"/>
                  <a:gd name="T34" fmla="*/ 2 w 4"/>
                  <a:gd name="T35" fmla="*/ 4 h 11"/>
                  <a:gd name="T36" fmla="*/ 2 w 4"/>
                  <a:gd name="T37" fmla="*/ 4 h 11"/>
                  <a:gd name="T38" fmla="*/ 2 w 4"/>
                  <a:gd name="T39" fmla="*/ 4 h 11"/>
                  <a:gd name="T40" fmla="*/ 2 w 4"/>
                  <a:gd name="T41" fmla="*/ 5 h 11"/>
                  <a:gd name="T42" fmla="*/ 2 w 4"/>
                  <a:gd name="T43" fmla="*/ 5 h 11"/>
                  <a:gd name="T44" fmla="*/ 2 w 4"/>
                  <a:gd name="T45" fmla="*/ 6 h 11"/>
                  <a:gd name="T46" fmla="*/ 2 w 4"/>
                  <a:gd name="T47" fmla="*/ 6 h 11"/>
                  <a:gd name="T48" fmla="*/ 2 w 4"/>
                  <a:gd name="T49" fmla="*/ 7 h 11"/>
                  <a:gd name="T50" fmla="*/ 2 w 4"/>
                  <a:gd name="T51" fmla="*/ 7 h 11"/>
                  <a:gd name="T52" fmla="*/ 2 w 4"/>
                  <a:gd name="T53" fmla="*/ 7 h 11"/>
                  <a:gd name="T54" fmla="*/ 2 w 4"/>
                  <a:gd name="T55" fmla="*/ 7 h 11"/>
                  <a:gd name="T56" fmla="*/ 2 w 4"/>
                  <a:gd name="T57" fmla="*/ 7 h 11"/>
                  <a:gd name="T58" fmla="*/ 2 w 4"/>
                  <a:gd name="T59" fmla="*/ 7 h 11"/>
                  <a:gd name="T60" fmla="*/ 3 w 4"/>
                  <a:gd name="T61" fmla="*/ 7 h 11"/>
                  <a:gd name="T62" fmla="*/ 3 w 4"/>
                  <a:gd name="T63" fmla="*/ 7 h 11"/>
                  <a:gd name="T64" fmla="*/ 3 w 4"/>
                  <a:gd name="T65" fmla="*/ 8 h 11"/>
                  <a:gd name="T66" fmla="*/ 3 w 4"/>
                  <a:gd name="T67" fmla="*/ 8 h 11"/>
                  <a:gd name="T68" fmla="*/ 3 w 4"/>
                  <a:gd name="T69" fmla="*/ 8 h 11"/>
                  <a:gd name="T70" fmla="*/ 3 w 4"/>
                  <a:gd name="T71" fmla="*/ 8 h 11"/>
                  <a:gd name="T72" fmla="*/ 3 w 4"/>
                  <a:gd name="T73" fmla="*/ 9 h 11"/>
                  <a:gd name="T74" fmla="*/ 3 w 4"/>
                  <a:gd name="T75" fmla="*/ 9 h 11"/>
                  <a:gd name="T76" fmla="*/ 3 w 4"/>
                  <a:gd name="T77" fmla="*/ 10 h 11"/>
                  <a:gd name="T78" fmla="*/ 3 w 4"/>
                  <a:gd name="T79" fmla="*/ 10 h 11"/>
                  <a:gd name="T80" fmla="*/ 3 w 4"/>
                  <a:gd name="T81" fmla="*/ 10 h 11"/>
                  <a:gd name="T82" fmla="*/ 3 w 4"/>
                  <a:gd name="T83" fmla="*/ 10 h 11"/>
                  <a:gd name="T84" fmla="*/ 3 w 4"/>
                  <a:gd name="T85" fmla="*/ 10 h 11"/>
                  <a:gd name="T86" fmla="*/ 3 w 4"/>
                  <a:gd name="T87" fmla="*/ 10 h 11"/>
                  <a:gd name="T88" fmla="*/ 4 w 4"/>
                  <a:gd name="T89" fmla="*/ 11 h 11"/>
                  <a:gd name="T90" fmla="*/ 4 w 4"/>
                  <a:gd name="T91" fmla="*/ 11 h 11"/>
                  <a:gd name="T92" fmla="*/ 4 w 4"/>
                  <a:gd name="T93" fmla="*/ 11 h 11"/>
                  <a:gd name="T94" fmla="*/ 4 w 4"/>
                  <a:gd name="T9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2" name="Freeform 297"/>
              <p:cNvSpPr>
                <a:spLocks/>
              </p:cNvSpPr>
              <p:nvPr/>
            </p:nvSpPr>
            <p:spPr bwMode="auto">
              <a:xfrm>
                <a:off x="2655" y="4006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0 h 11"/>
                  <a:gd name="T4" fmla="*/ 0 w 4"/>
                  <a:gd name="T5" fmla="*/ 0 h 11"/>
                  <a:gd name="T6" fmla="*/ 0 w 4"/>
                  <a:gd name="T7" fmla="*/ 0 h 11"/>
                  <a:gd name="T8" fmla="*/ 0 w 4"/>
                  <a:gd name="T9" fmla="*/ 1 h 11"/>
                  <a:gd name="T10" fmla="*/ 0 w 4"/>
                  <a:gd name="T11" fmla="*/ 1 h 11"/>
                  <a:gd name="T12" fmla="*/ 0 w 4"/>
                  <a:gd name="T13" fmla="*/ 2 h 11"/>
                  <a:gd name="T14" fmla="*/ 0 w 4"/>
                  <a:gd name="T15" fmla="*/ 2 h 11"/>
                  <a:gd name="T16" fmla="*/ 1 w 4"/>
                  <a:gd name="T17" fmla="*/ 2 h 11"/>
                  <a:gd name="T18" fmla="*/ 1 w 4"/>
                  <a:gd name="T19" fmla="*/ 2 h 11"/>
                  <a:gd name="T20" fmla="*/ 1 w 4"/>
                  <a:gd name="T21" fmla="*/ 2 h 11"/>
                  <a:gd name="T22" fmla="*/ 1 w 4"/>
                  <a:gd name="T23" fmla="*/ 2 h 11"/>
                  <a:gd name="T24" fmla="*/ 1 w 4"/>
                  <a:gd name="T25" fmla="*/ 2 h 11"/>
                  <a:gd name="T26" fmla="*/ 1 w 4"/>
                  <a:gd name="T27" fmla="*/ 2 h 11"/>
                  <a:gd name="T28" fmla="*/ 1 w 4"/>
                  <a:gd name="T29" fmla="*/ 3 h 11"/>
                  <a:gd name="T30" fmla="*/ 1 w 4"/>
                  <a:gd name="T31" fmla="*/ 3 h 11"/>
                  <a:gd name="T32" fmla="*/ 1 w 4"/>
                  <a:gd name="T33" fmla="*/ 4 h 11"/>
                  <a:gd name="T34" fmla="*/ 1 w 4"/>
                  <a:gd name="T35" fmla="*/ 4 h 11"/>
                  <a:gd name="T36" fmla="*/ 1 w 4"/>
                  <a:gd name="T37" fmla="*/ 4 h 11"/>
                  <a:gd name="T38" fmla="*/ 1 w 4"/>
                  <a:gd name="T39" fmla="*/ 4 h 11"/>
                  <a:gd name="T40" fmla="*/ 1 w 4"/>
                  <a:gd name="T41" fmla="*/ 4 h 11"/>
                  <a:gd name="T42" fmla="*/ 2 w 4"/>
                  <a:gd name="T43" fmla="*/ 5 h 11"/>
                  <a:gd name="T44" fmla="*/ 2 w 4"/>
                  <a:gd name="T45" fmla="*/ 5 h 11"/>
                  <a:gd name="T46" fmla="*/ 2 w 4"/>
                  <a:gd name="T47" fmla="*/ 6 h 11"/>
                  <a:gd name="T48" fmla="*/ 2 w 4"/>
                  <a:gd name="T49" fmla="*/ 6 h 11"/>
                  <a:gd name="T50" fmla="*/ 2 w 4"/>
                  <a:gd name="T51" fmla="*/ 6 h 11"/>
                  <a:gd name="T52" fmla="*/ 2 w 4"/>
                  <a:gd name="T53" fmla="*/ 6 h 11"/>
                  <a:gd name="T54" fmla="*/ 2 w 4"/>
                  <a:gd name="T55" fmla="*/ 6 h 11"/>
                  <a:gd name="T56" fmla="*/ 2 w 4"/>
                  <a:gd name="T57" fmla="*/ 7 h 11"/>
                  <a:gd name="T58" fmla="*/ 2 w 4"/>
                  <a:gd name="T59" fmla="*/ 7 h 11"/>
                  <a:gd name="T60" fmla="*/ 2 w 4"/>
                  <a:gd name="T61" fmla="*/ 7 h 11"/>
                  <a:gd name="T62" fmla="*/ 2 w 4"/>
                  <a:gd name="T63" fmla="*/ 7 h 11"/>
                  <a:gd name="T64" fmla="*/ 2 w 4"/>
                  <a:gd name="T65" fmla="*/ 7 h 11"/>
                  <a:gd name="T66" fmla="*/ 2 w 4"/>
                  <a:gd name="T67" fmla="*/ 7 h 11"/>
                  <a:gd name="T68" fmla="*/ 3 w 4"/>
                  <a:gd name="T69" fmla="*/ 8 h 11"/>
                  <a:gd name="T70" fmla="*/ 3 w 4"/>
                  <a:gd name="T71" fmla="*/ 8 h 11"/>
                  <a:gd name="T72" fmla="*/ 3 w 4"/>
                  <a:gd name="T73" fmla="*/ 9 h 11"/>
                  <a:gd name="T74" fmla="*/ 3 w 4"/>
                  <a:gd name="T75" fmla="*/ 9 h 11"/>
                  <a:gd name="T76" fmla="*/ 3 w 4"/>
                  <a:gd name="T77" fmla="*/ 9 h 11"/>
                  <a:gd name="T78" fmla="*/ 3 w 4"/>
                  <a:gd name="T79" fmla="*/ 9 h 11"/>
                  <a:gd name="T80" fmla="*/ 3 w 4"/>
                  <a:gd name="T81" fmla="*/ 9 h 11"/>
                  <a:gd name="T82" fmla="*/ 3 w 4"/>
                  <a:gd name="T83" fmla="*/ 9 h 11"/>
                  <a:gd name="T84" fmla="*/ 3 w 4"/>
                  <a:gd name="T85" fmla="*/ 9 h 11"/>
                  <a:gd name="T86" fmla="*/ 4 w 4"/>
                  <a:gd name="T87" fmla="*/ 10 h 11"/>
                  <a:gd name="T88" fmla="*/ 4 w 4"/>
                  <a:gd name="T89" fmla="*/ 10 h 11"/>
                  <a:gd name="T90" fmla="*/ 4 w 4"/>
                  <a:gd name="T91" fmla="*/ 10 h 11"/>
                  <a:gd name="T92" fmla="*/ 4 w 4"/>
                  <a:gd name="T93" fmla="*/ 10 h 11"/>
                  <a:gd name="T94" fmla="*/ 4 w 4"/>
                  <a:gd name="T95" fmla="*/ 11 h 11"/>
                  <a:gd name="T96" fmla="*/ 4 w 4"/>
                  <a:gd name="T9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3" name="Freeform 298"/>
              <p:cNvSpPr>
                <a:spLocks/>
              </p:cNvSpPr>
              <p:nvPr/>
            </p:nvSpPr>
            <p:spPr bwMode="auto">
              <a:xfrm>
                <a:off x="2659" y="4017"/>
                <a:ext cx="4" cy="8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0 w 4"/>
                  <a:gd name="T5" fmla="*/ 0 h 8"/>
                  <a:gd name="T6" fmla="*/ 0 w 4"/>
                  <a:gd name="T7" fmla="*/ 0 h 8"/>
                  <a:gd name="T8" fmla="*/ 0 w 4"/>
                  <a:gd name="T9" fmla="*/ 1 h 8"/>
                  <a:gd name="T10" fmla="*/ 0 w 4"/>
                  <a:gd name="T11" fmla="*/ 1 h 8"/>
                  <a:gd name="T12" fmla="*/ 0 w 4"/>
                  <a:gd name="T13" fmla="*/ 1 h 8"/>
                  <a:gd name="T14" fmla="*/ 0 w 4"/>
                  <a:gd name="T15" fmla="*/ 1 h 8"/>
                  <a:gd name="T16" fmla="*/ 1 w 4"/>
                  <a:gd name="T17" fmla="*/ 1 h 8"/>
                  <a:gd name="T18" fmla="*/ 1 w 4"/>
                  <a:gd name="T19" fmla="*/ 1 h 8"/>
                  <a:gd name="T20" fmla="*/ 1 w 4"/>
                  <a:gd name="T21" fmla="*/ 1 h 8"/>
                  <a:gd name="T22" fmla="*/ 1 w 4"/>
                  <a:gd name="T23" fmla="*/ 1 h 8"/>
                  <a:gd name="T24" fmla="*/ 1 w 4"/>
                  <a:gd name="T25" fmla="*/ 2 h 8"/>
                  <a:gd name="T26" fmla="*/ 1 w 4"/>
                  <a:gd name="T27" fmla="*/ 2 h 8"/>
                  <a:gd name="T28" fmla="*/ 1 w 4"/>
                  <a:gd name="T29" fmla="*/ 2 h 8"/>
                  <a:gd name="T30" fmla="*/ 1 w 4"/>
                  <a:gd name="T31" fmla="*/ 2 h 8"/>
                  <a:gd name="T32" fmla="*/ 1 w 4"/>
                  <a:gd name="T33" fmla="*/ 3 h 8"/>
                  <a:gd name="T34" fmla="*/ 1 w 4"/>
                  <a:gd name="T35" fmla="*/ 3 h 8"/>
                  <a:gd name="T36" fmla="*/ 1 w 4"/>
                  <a:gd name="T37" fmla="*/ 4 h 8"/>
                  <a:gd name="T38" fmla="*/ 1 w 4"/>
                  <a:gd name="T39" fmla="*/ 4 h 8"/>
                  <a:gd name="T40" fmla="*/ 1 w 4"/>
                  <a:gd name="T41" fmla="*/ 4 h 8"/>
                  <a:gd name="T42" fmla="*/ 2 w 4"/>
                  <a:gd name="T43" fmla="*/ 4 h 8"/>
                  <a:gd name="T44" fmla="*/ 2 w 4"/>
                  <a:gd name="T45" fmla="*/ 4 h 8"/>
                  <a:gd name="T46" fmla="*/ 2 w 4"/>
                  <a:gd name="T47" fmla="*/ 4 h 8"/>
                  <a:gd name="T48" fmla="*/ 2 w 4"/>
                  <a:gd name="T49" fmla="*/ 4 h 8"/>
                  <a:gd name="T50" fmla="*/ 2 w 4"/>
                  <a:gd name="T51" fmla="*/ 4 h 8"/>
                  <a:gd name="T52" fmla="*/ 2 w 4"/>
                  <a:gd name="T53" fmla="*/ 4 h 8"/>
                  <a:gd name="T54" fmla="*/ 2 w 4"/>
                  <a:gd name="T55" fmla="*/ 4 h 8"/>
                  <a:gd name="T56" fmla="*/ 2 w 4"/>
                  <a:gd name="T57" fmla="*/ 4 h 8"/>
                  <a:gd name="T58" fmla="*/ 2 w 4"/>
                  <a:gd name="T59" fmla="*/ 5 h 8"/>
                  <a:gd name="T60" fmla="*/ 2 w 4"/>
                  <a:gd name="T61" fmla="*/ 5 h 8"/>
                  <a:gd name="T62" fmla="*/ 2 w 4"/>
                  <a:gd name="T63" fmla="*/ 5 h 8"/>
                  <a:gd name="T64" fmla="*/ 2 w 4"/>
                  <a:gd name="T65" fmla="*/ 5 h 8"/>
                  <a:gd name="T66" fmla="*/ 3 w 4"/>
                  <a:gd name="T67" fmla="*/ 6 h 8"/>
                  <a:gd name="T68" fmla="*/ 3 w 4"/>
                  <a:gd name="T69" fmla="*/ 6 h 8"/>
                  <a:gd name="T70" fmla="*/ 3 w 4"/>
                  <a:gd name="T71" fmla="*/ 7 h 8"/>
                  <a:gd name="T72" fmla="*/ 3 w 4"/>
                  <a:gd name="T73" fmla="*/ 7 h 8"/>
                  <a:gd name="T74" fmla="*/ 3 w 4"/>
                  <a:gd name="T75" fmla="*/ 7 h 8"/>
                  <a:gd name="T76" fmla="*/ 3 w 4"/>
                  <a:gd name="T77" fmla="*/ 7 h 8"/>
                  <a:gd name="T78" fmla="*/ 3 w 4"/>
                  <a:gd name="T79" fmla="*/ 7 h 8"/>
                  <a:gd name="T80" fmla="*/ 3 w 4"/>
                  <a:gd name="T81" fmla="*/ 7 h 8"/>
                  <a:gd name="T82" fmla="*/ 3 w 4"/>
                  <a:gd name="T83" fmla="*/ 8 h 8"/>
                  <a:gd name="T84" fmla="*/ 3 w 4"/>
                  <a:gd name="T85" fmla="*/ 8 h 8"/>
                  <a:gd name="T86" fmla="*/ 3 w 4"/>
                  <a:gd name="T87" fmla="*/ 8 h 8"/>
                  <a:gd name="T88" fmla="*/ 3 w 4"/>
                  <a:gd name="T89" fmla="*/ 8 h 8"/>
                  <a:gd name="T90" fmla="*/ 4 w 4"/>
                  <a:gd name="T91" fmla="*/ 8 h 8"/>
                  <a:gd name="T92" fmla="*/ 4 w 4"/>
                  <a:gd name="T93" fmla="*/ 8 h 8"/>
                  <a:gd name="T94" fmla="*/ 4 w 4"/>
                  <a:gd name="T95" fmla="*/ 8 h 8"/>
                  <a:gd name="T96" fmla="*/ 4 w 4"/>
                  <a:gd name="T9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4" name="Freeform 299"/>
              <p:cNvSpPr>
                <a:spLocks/>
              </p:cNvSpPr>
              <p:nvPr/>
            </p:nvSpPr>
            <p:spPr bwMode="auto">
              <a:xfrm>
                <a:off x="2663" y="4025"/>
                <a:ext cx="4" cy="8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0 w 4"/>
                  <a:gd name="T5" fmla="*/ 1 h 8"/>
                  <a:gd name="T6" fmla="*/ 0 w 4"/>
                  <a:gd name="T7" fmla="*/ 1 h 8"/>
                  <a:gd name="T8" fmla="*/ 0 w 4"/>
                  <a:gd name="T9" fmla="*/ 1 h 8"/>
                  <a:gd name="T10" fmla="*/ 0 w 4"/>
                  <a:gd name="T11" fmla="*/ 2 h 8"/>
                  <a:gd name="T12" fmla="*/ 0 w 4"/>
                  <a:gd name="T13" fmla="*/ 2 h 8"/>
                  <a:gd name="T14" fmla="*/ 0 w 4"/>
                  <a:gd name="T15" fmla="*/ 2 h 8"/>
                  <a:gd name="T16" fmla="*/ 0 w 4"/>
                  <a:gd name="T17" fmla="*/ 2 h 8"/>
                  <a:gd name="T18" fmla="*/ 1 w 4"/>
                  <a:gd name="T19" fmla="*/ 3 h 8"/>
                  <a:gd name="T20" fmla="*/ 1 w 4"/>
                  <a:gd name="T21" fmla="*/ 3 h 8"/>
                  <a:gd name="T22" fmla="*/ 1 w 4"/>
                  <a:gd name="T23" fmla="*/ 3 h 8"/>
                  <a:gd name="T24" fmla="*/ 1 w 4"/>
                  <a:gd name="T25" fmla="*/ 3 h 8"/>
                  <a:gd name="T26" fmla="*/ 1 w 4"/>
                  <a:gd name="T27" fmla="*/ 3 h 8"/>
                  <a:gd name="T28" fmla="*/ 1 w 4"/>
                  <a:gd name="T29" fmla="*/ 3 h 8"/>
                  <a:gd name="T30" fmla="*/ 1 w 4"/>
                  <a:gd name="T31" fmla="*/ 3 h 8"/>
                  <a:gd name="T32" fmla="*/ 1 w 4"/>
                  <a:gd name="T33" fmla="*/ 3 h 8"/>
                  <a:gd name="T34" fmla="*/ 1 w 4"/>
                  <a:gd name="T35" fmla="*/ 3 h 8"/>
                  <a:gd name="T36" fmla="*/ 1 w 4"/>
                  <a:gd name="T37" fmla="*/ 3 h 8"/>
                  <a:gd name="T38" fmla="*/ 1 w 4"/>
                  <a:gd name="T39" fmla="*/ 3 h 8"/>
                  <a:gd name="T40" fmla="*/ 1 w 4"/>
                  <a:gd name="T41" fmla="*/ 3 h 8"/>
                  <a:gd name="T42" fmla="*/ 1 w 4"/>
                  <a:gd name="T43" fmla="*/ 3 h 8"/>
                  <a:gd name="T44" fmla="*/ 2 w 4"/>
                  <a:gd name="T45" fmla="*/ 3 h 8"/>
                  <a:gd name="T46" fmla="*/ 2 w 4"/>
                  <a:gd name="T47" fmla="*/ 4 h 8"/>
                  <a:gd name="T48" fmla="*/ 2 w 4"/>
                  <a:gd name="T49" fmla="*/ 4 h 8"/>
                  <a:gd name="T50" fmla="*/ 2 w 4"/>
                  <a:gd name="T51" fmla="*/ 4 h 8"/>
                  <a:gd name="T52" fmla="*/ 2 w 4"/>
                  <a:gd name="T53" fmla="*/ 4 h 8"/>
                  <a:gd name="T54" fmla="*/ 2 w 4"/>
                  <a:gd name="T55" fmla="*/ 5 h 8"/>
                  <a:gd name="T56" fmla="*/ 2 w 4"/>
                  <a:gd name="T57" fmla="*/ 5 h 8"/>
                  <a:gd name="T58" fmla="*/ 2 w 4"/>
                  <a:gd name="T59" fmla="*/ 5 h 8"/>
                  <a:gd name="T60" fmla="*/ 2 w 4"/>
                  <a:gd name="T61" fmla="*/ 5 h 8"/>
                  <a:gd name="T62" fmla="*/ 3 w 4"/>
                  <a:gd name="T63" fmla="*/ 5 h 8"/>
                  <a:gd name="T64" fmla="*/ 3 w 4"/>
                  <a:gd name="T65" fmla="*/ 5 h 8"/>
                  <a:gd name="T66" fmla="*/ 3 w 4"/>
                  <a:gd name="T67" fmla="*/ 6 h 8"/>
                  <a:gd name="T68" fmla="*/ 3 w 4"/>
                  <a:gd name="T69" fmla="*/ 6 h 8"/>
                  <a:gd name="T70" fmla="*/ 3 w 4"/>
                  <a:gd name="T71" fmla="*/ 6 h 8"/>
                  <a:gd name="T72" fmla="*/ 3 w 4"/>
                  <a:gd name="T73" fmla="*/ 6 h 8"/>
                  <a:gd name="T74" fmla="*/ 3 w 4"/>
                  <a:gd name="T75" fmla="*/ 6 h 8"/>
                  <a:gd name="T76" fmla="*/ 3 w 4"/>
                  <a:gd name="T77" fmla="*/ 6 h 8"/>
                  <a:gd name="T78" fmla="*/ 3 w 4"/>
                  <a:gd name="T79" fmla="*/ 6 h 8"/>
                  <a:gd name="T80" fmla="*/ 3 w 4"/>
                  <a:gd name="T81" fmla="*/ 6 h 8"/>
                  <a:gd name="T82" fmla="*/ 3 w 4"/>
                  <a:gd name="T83" fmla="*/ 6 h 8"/>
                  <a:gd name="T84" fmla="*/ 3 w 4"/>
                  <a:gd name="T85" fmla="*/ 6 h 8"/>
                  <a:gd name="T86" fmla="*/ 4 w 4"/>
                  <a:gd name="T87" fmla="*/ 6 h 8"/>
                  <a:gd name="T88" fmla="*/ 4 w 4"/>
                  <a:gd name="T89" fmla="*/ 6 h 8"/>
                  <a:gd name="T90" fmla="*/ 4 w 4"/>
                  <a:gd name="T91" fmla="*/ 6 h 8"/>
                  <a:gd name="T92" fmla="*/ 4 w 4"/>
                  <a:gd name="T93" fmla="*/ 7 h 8"/>
                  <a:gd name="T94" fmla="*/ 4 w 4"/>
                  <a:gd name="T9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8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5" name="Freeform 300"/>
              <p:cNvSpPr>
                <a:spLocks/>
              </p:cNvSpPr>
              <p:nvPr/>
            </p:nvSpPr>
            <p:spPr bwMode="auto">
              <a:xfrm>
                <a:off x="2667" y="4033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0 w 5"/>
                  <a:gd name="T5" fmla="*/ 0 h 4"/>
                  <a:gd name="T6" fmla="*/ 0 w 5"/>
                  <a:gd name="T7" fmla="*/ 1 h 4"/>
                  <a:gd name="T8" fmla="*/ 0 w 5"/>
                  <a:gd name="T9" fmla="*/ 1 h 4"/>
                  <a:gd name="T10" fmla="*/ 0 w 5"/>
                  <a:gd name="T11" fmla="*/ 0 h 4"/>
                  <a:gd name="T12" fmla="*/ 1 w 5"/>
                  <a:gd name="T13" fmla="*/ 1 h 4"/>
                  <a:gd name="T14" fmla="*/ 1 w 5"/>
                  <a:gd name="T15" fmla="*/ 1 h 4"/>
                  <a:gd name="T16" fmla="*/ 1 w 5"/>
                  <a:gd name="T17" fmla="*/ 1 h 4"/>
                  <a:gd name="T18" fmla="*/ 1 w 5"/>
                  <a:gd name="T19" fmla="*/ 1 h 4"/>
                  <a:gd name="T20" fmla="*/ 1 w 5"/>
                  <a:gd name="T21" fmla="*/ 1 h 4"/>
                  <a:gd name="T22" fmla="*/ 1 w 5"/>
                  <a:gd name="T23" fmla="*/ 1 h 4"/>
                  <a:gd name="T24" fmla="*/ 1 w 5"/>
                  <a:gd name="T25" fmla="*/ 1 h 4"/>
                  <a:gd name="T26" fmla="*/ 1 w 5"/>
                  <a:gd name="T27" fmla="*/ 1 h 4"/>
                  <a:gd name="T28" fmla="*/ 2 w 5"/>
                  <a:gd name="T29" fmla="*/ 2 h 4"/>
                  <a:gd name="T30" fmla="*/ 2 w 5"/>
                  <a:gd name="T31" fmla="*/ 2 h 4"/>
                  <a:gd name="T32" fmla="*/ 2 w 5"/>
                  <a:gd name="T33" fmla="*/ 2 h 4"/>
                  <a:gd name="T34" fmla="*/ 2 w 5"/>
                  <a:gd name="T35" fmla="*/ 2 h 4"/>
                  <a:gd name="T36" fmla="*/ 2 w 5"/>
                  <a:gd name="T37" fmla="*/ 2 h 4"/>
                  <a:gd name="T38" fmla="*/ 2 w 5"/>
                  <a:gd name="T39" fmla="*/ 2 h 4"/>
                  <a:gd name="T40" fmla="*/ 2 w 5"/>
                  <a:gd name="T41" fmla="*/ 2 h 4"/>
                  <a:gd name="T42" fmla="*/ 2 w 5"/>
                  <a:gd name="T43" fmla="*/ 2 h 4"/>
                  <a:gd name="T44" fmla="*/ 2 w 5"/>
                  <a:gd name="T45" fmla="*/ 2 h 4"/>
                  <a:gd name="T46" fmla="*/ 2 w 5"/>
                  <a:gd name="T47" fmla="*/ 2 h 4"/>
                  <a:gd name="T48" fmla="*/ 2 w 5"/>
                  <a:gd name="T49" fmla="*/ 2 h 4"/>
                  <a:gd name="T50" fmla="*/ 3 w 5"/>
                  <a:gd name="T51" fmla="*/ 2 h 4"/>
                  <a:gd name="T52" fmla="*/ 3 w 5"/>
                  <a:gd name="T53" fmla="*/ 2 h 4"/>
                  <a:gd name="T54" fmla="*/ 3 w 5"/>
                  <a:gd name="T55" fmla="*/ 2 h 4"/>
                  <a:gd name="T56" fmla="*/ 3 w 5"/>
                  <a:gd name="T57" fmla="*/ 2 h 4"/>
                  <a:gd name="T58" fmla="*/ 3 w 5"/>
                  <a:gd name="T59" fmla="*/ 2 h 4"/>
                  <a:gd name="T60" fmla="*/ 3 w 5"/>
                  <a:gd name="T61" fmla="*/ 3 h 4"/>
                  <a:gd name="T62" fmla="*/ 3 w 5"/>
                  <a:gd name="T63" fmla="*/ 3 h 4"/>
                  <a:gd name="T64" fmla="*/ 3 w 5"/>
                  <a:gd name="T65" fmla="*/ 3 h 4"/>
                  <a:gd name="T66" fmla="*/ 3 w 5"/>
                  <a:gd name="T67" fmla="*/ 3 h 4"/>
                  <a:gd name="T68" fmla="*/ 3 w 5"/>
                  <a:gd name="T69" fmla="*/ 3 h 4"/>
                  <a:gd name="T70" fmla="*/ 3 w 5"/>
                  <a:gd name="T71" fmla="*/ 3 h 4"/>
                  <a:gd name="T72" fmla="*/ 4 w 5"/>
                  <a:gd name="T73" fmla="*/ 3 h 4"/>
                  <a:gd name="T74" fmla="*/ 4 w 5"/>
                  <a:gd name="T75" fmla="*/ 3 h 4"/>
                  <a:gd name="T76" fmla="*/ 4 w 5"/>
                  <a:gd name="T77" fmla="*/ 2 h 4"/>
                  <a:gd name="T78" fmla="*/ 4 w 5"/>
                  <a:gd name="T79" fmla="*/ 2 h 4"/>
                  <a:gd name="T80" fmla="*/ 4 w 5"/>
                  <a:gd name="T81" fmla="*/ 3 h 4"/>
                  <a:gd name="T82" fmla="*/ 4 w 5"/>
                  <a:gd name="T83" fmla="*/ 3 h 4"/>
                  <a:gd name="T84" fmla="*/ 4 w 5"/>
                  <a:gd name="T85" fmla="*/ 3 h 4"/>
                  <a:gd name="T86" fmla="*/ 4 w 5"/>
                  <a:gd name="T87" fmla="*/ 3 h 4"/>
                  <a:gd name="T88" fmla="*/ 4 w 5"/>
                  <a:gd name="T89" fmla="*/ 4 h 4"/>
                  <a:gd name="T90" fmla="*/ 5 w 5"/>
                  <a:gd name="T91" fmla="*/ 3 h 4"/>
                  <a:gd name="T92" fmla="*/ 5 w 5"/>
                  <a:gd name="T93" fmla="*/ 3 h 4"/>
                  <a:gd name="T94" fmla="*/ 5 w 5"/>
                  <a:gd name="T9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6" name="Freeform 301"/>
              <p:cNvSpPr>
                <a:spLocks/>
              </p:cNvSpPr>
              <p:nvPr/>
            </p:nvSpPr>
            <p:spPr bwMode="auto">
              <a:xfrm>
                <a:off x="2672" y="4028"/>
                <a:ext cx="6" cy="9"/>
              </a:xfrm>
              <a:custGeom>
                <a:avLst/>
                <a:gdLst>
                  <a:gd name="T0" fmla="*/ 0 w 6"/>
                  <a:gd name="T1" fmla="*/ 8 h 9"/>
                  <a:gd name="T2" fmla="*/ 0 w 6"/>
                  <a:gd name="T3" fmla="*/ 8 h 9"/>
                  <a:gd name="T4" fmla="*/ 0 w 6"/>
                  <a:gd name="T5" fmla="*/ 8 h 9"/>
                  <a:gd name="T6" fmla="*/ 0 w 6"/>
                  <a:gd name="T7" fmla="*/ 8 h 9"/>
                  <a:gd name="T8" fmla="*/ 0 w 6"/>
                  <a:gd name="T9" fmla="*/ 8 h 9"/>
                  <a:gd name="T10" fmla="*/ 0 w 6"/>
                  <a:gd name="T11" fmla="*/ 8 h 9"/>
                  <a:gd name="T12" fmla="*/ 1 w 6"/>
                  <a:gd name="T13" fmla="*/ 8 h 9"/>
                  <a:gd name="T14" fmla="*/ 1 w 6"/>
                  <a:gd name="T15" fmla="*/ 8 h 9"/>
                  <a:gd name="T16" fmla="*/ 1 w 6"/>
                  <a:gd name="T17" fmla="*/ 8 h 9"/>
                  <a:gd name="T18" fmla="*/ 1 w 6"/>
                  <a:gd name="T19" fmla="*/ 8 h 9"/>
                  <a:gd name="T20" fmla="*/ 1 w 6"/>
                  <a:gd name="T21" fmla="*/ 8 h 9"/>
                  <a:gd name="T22" fmla="*/ 1 w 6"/>
                  <a:gd name="T23" fmla="*/ 8 h 9"/>
                  <a:gd name="T24" fmla="*/ 1 w 6"/>
                  <a:gd name="T25" fmla="*/ 8 h 9"/>
                  <a:gd name="T26" fmla="*/ 1 w 6"/>
                  <a:gd name="T27" fmla="*/ 8 h 9"/>
                  <a:gd name="T28" fmla="*/ 1 w 6"/>
                  <a:gd name="T29" fmla="*/ 8 h 9"/>
                  <a:gd name="T30" fmla="*/ 1 w 6"/>
                  <a:gd name="T31" fmla="*/ 8 h 9"/>
                  <a:gd name="T32" fmla="*/ 1 w 6"/>
                  <a:gd name="T33" fmla="*/ 8 h 9"/>
                  <a:gd name="T34" fmla="*/ 2 w 6"/>
                  <a:gd name="T35" fmla="*/ 8 h 9"/>
                  <a:gd name="T36" fmla="*/ 2 w 6"/>
                  <a:gd name="T37" fmla="*/ 8 h 9"/>
                  <a:gd name="T38" fmla="*/ 2 w 6"/>
                  <a:gd name="T39" fmla="*/ 8 h 9"/>
                  <a:gd name="T40" fmla="*/ 2 w 6"/>
                  <a:gd name="T41" fmla="*/ 7 h 9"/>
                  <a:gd name="T42" fmla="*/ 2 w 6"/>
                  <a:gd name="T43" fmla="*/ 7 h 9"/>
                  <a:gd name="T44" fmla="*/ 2 w 6"/>
                  <a:gd name="T45" fmla="*/ 7 h 9"/>
                  <a:gd name="T46" fmla="*/ 3 w 6"/>
                  <a:gd name="T47" fmla="*/ 7 h 9"/>
                  <a:gd name="T48" fmla="*/ 3 w 6"/>
                  <a:gd name="T49" fmla="*/ 7 h 9"/>
                  <a:gd name="T50" fmla="*/ 3 w 6"/>
                  <a:gd name="T51" fmla="*/ 7 h 9"/>
                  <a:gd name="T52" fmla="*/ 3 w 6"/>
                  <a:gd name="T53" fmla="*/ 7 h 9"/>
                  <a:gd name="T54" fmla="*/ 3 w 6"/>
                  <a:gd name="T55" fmla="*/ 7 h 9"/>
                  <a:gd name="T56" fmla="*/ 3 w 6"/>
                  <a:gd name="T57" fmla="*/ 7 h 9"/>
                  <a:gd name="T58" fmla="*/ 4 w 6"/>
                  <a:gd name="T59" fmla="*/ 6 h 9"/>
                  <a:gd name="T60" fmla="*/ 4 w 6"/>
                  <a:gd name="T61" fmla="*/ 6 h 9"/>
                  <a:gd name="T62" fmla="*/ 4 w 6"/>
                  <a:gd name="T63" fmla="*/ 7 h 9"/>
                  <a:gd name="T64" fmla="*/ 4 w 6"/>
                  <a:gd name="T65" fmla="*/ 6 h 9"/>
                  <a:gd name="T66" fmla="*/ 4 w 6"/>
                  <a:gd name="T67" fmla="*/ 6 h 9"/>
                  <a:gd name="T68" fmla="*/ 4 w 6"/>
                  <a:gd name="T69" fmla="*/ 5 h 9"/>
                  <a:gd name="T70" fmla="*/ 4 w 6"/>
                  <a:gd name="T71" fmla="*/ 5 h 9"/>
                  <a:gd name="T72" fmla="*/ 4 w 6"/>
                  <a:gd name="T73" fmla="*/ 4 h 9"/>
                  <a:gd name="T74" fmla="*/ 5 w 6"/>
                  <a:gd name="T75" fmla="*/ 4 h 9"/>
                  <a:gd name="T76" fmla="*/ 5 w 6"/>
                  <a:gd name="T77" fmla="*/ 4 h 9"/>
                  <a:gd name="T78" fmla="*/ 5 w 6"/>
                  <a:gd name="T79" fmla="*/ 3 h 9"/>
                  <a:gd name="T80" fmla="*/ 5 w 6"/>
                  <a:gd name="T81" fmla="*/ 3 h 9"/>
                  <a:gd name="T82" fmla="*/ 5 w 6"/>
                  <a:gd name="T83" fmla="*/ 3 h 9"/>
                  <a:gd name="T84" fmla="*/ 5 w 6"/>
                  <a:gd name="T85" fmla="*/ 2 h 9"/>
                  <a:gd name="T86" fmla="*/ 5 w 6"/>
                  <a:gd name="T87" fmla="*/ 2 h 9"/>
                  <a:gd name="T88" fmla="*/ 6 w 6"/>
                  <a:gd name="T89" fmla="*/ 2 h 9"/>
                  <a:gd name="T90" fmla="*/ 6 w 6"/>
                  <a:gd name="T91" fmla="*/ 1 h 9"/>
                  <a:gd name="T92" fmla="*/ 6 w 6"/>
                  <a:gd name="T93" fmla="*/ 0 h 9"/>
                  <a:gd name="T94" fmla="*/ 6 w 6"/>
                  <a:gd name="T95" fmla="*/ 0 h 9"/>
                  <a:gd name="T96" fmla="*/ 6 w 6"/>
                  <a:gd name="T9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9"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7" name="Freeform 302"/>
              <p:cNvSpPr>
                <a:spLocks/>
              </p:cNvSpPr>
              <p:nvPr/>
            </p:nvSpPr>
            <p:spPr bwMode="auto">
              <a:xfrm>
                <a:off x="2678" y="3974"/>
                <a:ext cx="7" cy="54"/>
              </a:xfrm>
              <a:custGeom>
                <a:avLst/>
                <a:gdLst>
                  <a:gd name="T0" fmla="*/ 0 w 7"/>
                  <a:gd name="T1" fmla="*/ 54 h 54"/>
                  <a:gd name="T2" fmla="*/ 0 w 7"/>
                  <a:gd name="T3" fmla="*/ 53 h 54"/>
                  <a:gd name="T4" fmla="*/ 1 w 7"/>
                  <a:gd name="T5" fmla="*/ 53 h 54"/>
                  <a:gd name="T6" fmla="*/ 1 w 7"/>
                  <a:gd name="T7" fmla="*/ 52 h 54"/>
                  <a:gd name="T8" fmla="*/ 1 w 7"/>
                  <a:gd name="T9" fmla="*/ 51 h 54"/>
                  <a:gd name="T10" fmla="*/ 1 w 7"/>
                  <a:gd name="T11" fmla="*/ 51 h 54"/>
                  <a:gd name="T12" fmla="*/ 1 w 7"/>
                  <a:gd name="T13" fmla="*/ 51 h 54"/>
                  <a:gd name="T14" fmla="*/ 1 w 7"/>
                  <a:gd name="T15" fmla="*/ 50 h 54"/>
                  <a:gd name="T16" fmla="*/ 1 w 7"/>
                  <a:gd name="T17" fmla="*/ 48 h 54"/>
                  <a:gd name="T18" fmla="*/ 2 w 7"/>
                  <a:gd name="T19" fmla="*/ 47 h 54"/>
                  <a:gd name="T20" fmla="*/ 2 w 7"/>
                  <a:gd name="T21" fmla="*/ 47 h 54"/>
                  <a:gd name="T22" fmla="*/ 2 w 7"/>
                  <a:gd name="T23" fmla="*/ 47 h 54"/>
                  <a:gd name="T24" fmla="*/ 2 w 7"/>
                  <a:gd name="T25" fmla="*/ 46 h 54"/>
                  <a:gd name="T26" fmla="*/ 2 w 7"/>
                  <a:gd name="T27" fmla="*/ 44 h 54"/>
                  <a:gd name="T28" fmla="*/ 2 w 7"/>
                  <a:gd name="T29" fmla="*/ 44 h 54"/>
                  <a:gd name="T30" fmla="*/ 2 w 7"/>
                  <a:gd name="T31" fmla="*/ 43 h 54"/>
                  <a:gd name="T32" fmla="*/ 3 w 7"/>
                  <a:gd name="T33" fmla="*/ 42 h 54"/>
                  <a:gd name="T34" fmla="*/ 3 w 7"/>
                  <a:gd name="T35" fmla="*/ 41 h 54"/>
                  <a:gd name="T36" fmla="*/ 3 w 7"/>
                  <a:gd name="T37" fmla="*/ 41 h 54"/>
                  <a:gd name="T38" fmla="*/ 3 w 7"/>
                  <a:gd name="T39" fmla="*/ 40 h 54"/>
                  <a:gd name="T40" fmla="*/ 3 w 7"/>
                  <a:gd name="T41" fmla="*/ 39 h 54"/>
                  <a:gd name="T42" fmla="*/ 3 w 7"/>
                  <a:gd name="T43" fmla="*/ 38 h 54"/>
                  <a:gd name="T44" fmla="*/ 3 w 7"/>
                  <a:gd name="T45" fmla="*/ 36 h 54"/>
                  <a:gd name="T46" fmla="*/ 4 w 7"/>
                  <a:gd name="T47" fmla="*/ 35 h 54"/>
                  <a:gd name="T48" fmla="*/ 4 w 7"/>
                  <a:gd name="T49" fmla="*/ 34 h 54"/>
                  <a:gd name="T50" fmla="*/ 4 w 7"/>
                  <a:gd name="T51" fmla="*/ 33 h 54"/>
                  <a:gd name="T52" fmla="*/ 4 w 7"/>
                  <a:gd name="T53" fmla="*/ 31 h 54"/>
                  <a:gd name="T54" fmla="*/ 4 w 7"/>
                  <a:gd name="T55" fmla="*/ 31 h 54"/>
                  <a:gd name="T56" fmla="*/ 5 w 7"/>
                  <a:gd name="T57" fmla="*/ 30 h 54"/>
                  <a:gd name="T58" fmla="*/ 5 w 7"/>
                  <a:gd name="T59" fmla="*/ 28 h 54"/>
                  <a:gd name="T60" fmla="*/ 5 w 7"/>
                  <a:gd name="T61" fmla="*/ 27 h 54"/>
                  <a:gd name="T62" fmla="*/ 5 w 7"/>
                  <a:gd name="T63" fmla="*/ 25 h 54"/>
                  <a:gd name="T64" fmla="*/ 5 w 7"/>
                  <a:gd name="T65" fmla="*/ 25 h 54"/>
                  <a:gd name="T66" fmla="*/ 5 w 7"/>
                  <a:gd name="T67" fmla="*/ 23 h 54"/>
                  <a:gd name="T68" fmla="*/ 5 w 7"/>
                  <a:gd name="T69" fmla="*/ 21 h 54"/>
                  <a:gd name="T70" fmla="*/ 6 w 7"/>
                  <a:gd name="T71" fmla="*/ 20 h 54"/>
                  <a:gd name="T72" fmla="*/ 6 w 7"/>
                  <a:gd name="T73" fmla="*/ 18 h 54"/>
                  <a:gd name="T74" fmla="*/ 6 w 7"/>
                  <a:gd name="T75" fmla="*/ 18 h 54"/>
                  <a:gd name="T76" fmla="*/ 6 w 7"/>
                  <a:gd name="T77" fmla="*/ 16 h 54"/>
                  <a:gd name="T78" fmla="*/ 6 w 7"/>
                  <a:gd name="T79" fmla="*/ 15 h 54"/>
                  <a:gd name="T80" fmla="*/ 6 w 7"/>
                  <a:gd name="T81" fmla="*/ 13 h 54"/>
                  <a:gd name="T82" fmla="*/ 6 w 7"/>
                  <a:gd name="T83" fmla="*/ 12 h 54"/>
                  <a:gd name="T84" fmla="*/ 7 w 7"/>
                  <a:gd name="T85" fmla="*/ 10 h 54"/>
                  <a:gd name="T86" fmla="*/ 7 w 7"/>
                  <a:gd name="T87" fmla="*/ 8 h 54"/>
                  <a:gd name="T88" fmla="*/ 7 w 7"/>
                  <a:gd name="T89" fmla="*/ 7 h 54"/>
                  <a:gd name="T90" fmla="*/ 7 w 7"/>
                  <a:gd name="T91" fmla="*/ 5 h 54"/>
                  <a:gd name="T92" fmla="*/ 7 w 7"/>
                  <a:gd name="T93" fmla="*/ 3 h 54"/>
                  <a:gd name="T94" fmla="*/ 7 w 7"/>
                  <a:gd name="T9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54">
                    <a:moveTo>
                      <a:pt x="0" y="54"/>
                    </a:moveTo>
                    <a:lnTo>
                      <a:pt x="0" y="54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1" y="53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1" y="50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5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2" y="42"/>
                    </a:lnTo>
                    <a:lnTo>
                      <a:pt x="3" y="42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3" y="40"/>
                    </a:lnTo>
                    <a:lnTo>
                      <a:pt x="3" y="40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0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6" y="20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8" name="Freeform 303"/>
              <p:cNvSpPr>
                <a:spLocks/>
              </p:cNvSpPr>
              <p:nvPr/>
            </p:nvSpPr>
            <p:spPr bwMode="auto">
              <a:xfrm>
                <a:off x="2685" y="3878"/>
                <a:ext cx="8" cy="96"/>
              </a:xfrm>
              <a:custGeom>
                <a:avLst/>
                <a:gdLst>
                  <a:gd name="T0" fmla="*/ 1 w 8"/>
                  <a:gd name="T1" fmla="*/ 95 h 96"/>
                  <a:gd name="T2" fmla="*/ 1 w 8"/>
                  <a:gd name="T3" fmla="*/ 94 h 96"/>
                  <a:gd name="T4" fmla="*/ 1 w 8"/>
                  <a:gd name="T5" fmla="*/ 92 h 96"/>
                  <a:gd name="T6" fmla="*/ 1 w 8"/>
                  <a:gd name="T7" fmla="*/ 91 h 96"/>
                  <a:gd name="T8" fmla="*/ 1 w 8"/>
                  <a:gd name="T9" fmla="*/ 88 h 96"/>
                  <a:gd name="T10" fmla="*/ 1 w 8"/>
                  <a:gd name="T11" fmla="*/ 86 h 96"/>
                  <a:gd name="T12" fmla="*/ 1 w 8"/>
                  <a:gd name="T13" fmla="*/ 85 h 96"/>
                  <a:gd name="T14" fmla="*/ 2 w 8"/>
                  <a:gd name="T15" fmla="*/ 83 h 96"/>
                  <a:gd name="T16" fmla="*/ 2 w 8"/>
                  <a:gd name="T17" fmla="*/ 81 h 96"/>
                  <a:gd name="T18" fmla="*/ 2 w 8"/>
                  <a:gd name="T19" fmla="*/ 79 h 96"/>
                  <a:gd name="T20" fmla="*/ 2 w 8"/>
                  <a:gd name="T21" fmla="*/ 77 h 96"/>
                  <a:gd name="T22" fmla="*/ 2 w 8"/>
                  <a:gd name="T23" fmla="*/ 75 h 96"/>
                  <a:gd name="T24" fmla="*/ 2 w 8"/>
                  <a:gd name="T25" fmla="*/ 73 h 96"/>
                  <a:gd name="T26" fmla="*/ 2 w 8"/>
                  <a:gd name="T27" fmla="*/ 71 h 96"/>
                  <a:gd name="T28" fmla="*/ 3 w 8"/>
                  <a:gd name="T29" fmla="*/ 69 h 96"/>
                  <a:gd name="T30" fmla="*/ 3 w 8"/>
                  <a:gd name="T31" fmla="*/ 67 h 96"/>
                  <a:gd name="T32" fmla="*/ 3 w 8"/>
                  <a:gd name="T33" fmla="*/ 65 h 96"/>
                  <a:gd name="T34" fmla="*/ 3 w 8"/>
                  <a:gd name="T35" fmla="*/ 63 h 96"/>
                  <a:gd name="T36" fmla="*/ 3 w 8"/>
                  <a:gd name="T37" fmla="*/ 61 h 96"/>
                  <a:gd name="T38" fmla="*/ 3 w 8"/>
                  <a:gd name="T39" fmla="*/ 59 h 96"/>
                  <a:gd name="T40" fmla="*/ 3 w 8"/>
                  <a:gd name="T41" fmla="*/ 56 h 96"/>
                  <a:gd name="T42" fmla="*/ 4 w 8"/>
                  <a:gd name="T43" fmla="*/ 55 h 96"/>
                  <a:gd name="T44" fmla="*/ 4 w 8"/>
                  <a:gd name="T45" fmla="*/ 52 h 96"/>
                  <a:gd name="T46" fmla="*/ 4 w 8"/>
                  <a:gd name="T47" fmla="*/ 50 h 96"/>
                  <a:gd name="T48" fmla="*/ 4 w 8"/>
                  <a:gd name="T49" fmla="*/ 49 h 96"/>
                  <a:gd name="T50" fmla="*/ 4 w 8"/>
                  <a:gd name="T51" fmla="*/ 46 h 96"/>
                  <a:gd name="T52" fmla="*/ 5 w 8"/>
                  <a:gd name="T53" fmla="*/ 44 h 96"/>
                  <a:gd name="T54" fmla="*/ 5 w 8"/>
                  <a:gd name="T55" fmla="*/ 42 h 96"/>
                  <a:gd name="T56" fmla="*/ 5 w 8"/>
                  <a:gd name="T57" fmla="*/ 40 h 96"/>
                  <a:gd name="T58" fmla="*/ 5 w 8"/>
                  <a:gd name="T59" fmla="*/ 38 h 96"/>
                  <a:gd name="T60" fmla="*/ 5 w 8"/>
                  <a:gd name="T61" fmla="*/ 36 h 96"/>
                  <a:gd name="T62" fmla="*/ 5 w 8"/>
                  <a:gd name="T63" fmla="*/ 33 h 96"/>
                  <a:gd name="T64" fmla="*/ 5 w 8"/>
                  <a:gd name="T65" fmla="*/ 31 h 96"/>
                  <a:gd name="T66" fmla="*/ 6 w 8"/>
                  <a:gd name="T67" fmla="*/ 29 h 96"/>
                  <a:gd name="T68" fmla="*/ 6 w 8"/>
                  <a:gd name="T69" fmla="*/ 27 h 96"/>
                  <a:gd name="T70" fmla="*/ 6 w 8"/>
                  <a:gd name="T71" fmla="*/ 25 h 96"/>
                  <a:gd name="T72" fmla="*/ 6 w 8"/>
                  <a:gd name="T73" fmla="*/ 23 h 96"/>
                  <a:gd name="T74" fmla="*/ 6 w 8"/>
                  <a:gd name="T75" fmla="*/ 20 h 96"/>
                  <a:gd name="T76" fmla="*/ 6 w 8"/>
                  <a:gd name="T77" fmla="*/ 18 h 96"/>
                  <a:gd name="T78" fmla="*/ 6 w 8"/>
                  <a:gd name="T79" fmla="*/ 17 h 96"/>
                  <a:gd name="T80" fmla="*/ 7 w 8"/>
                  <a:gd name="T81" fmla="*/ 14 h 96"/>
                  <a:gd name="T82" fmla="*/ 7 w 8"/>
                  <a:gd name="T83" fmla="*/ 12 h 96"/>
                  <a:gd name="T84" fmla="*/ 7 w 8"/>
                  <a:gd name="T85" fmla="*/ 10 h 96"/>
                  <a:gd name="T86" fmla="*/ 7 w 8"/>
                  <a:gd name="T87" fmla="*/ 8 h 96"/>
                  <a:gd name="T88" fmla="*/ 7 w 8"/>
                  <a:gd name="T89" fmla="*/ 7 h 96"/>
                  <a:gd name="T90" fmla="*/ 7 w 8"/>
                  <a:gd name="T91" fmla="*/ 4 h 96"/>
                  <a:gd name="T92" fmla="*/ 8 w 8"/>
                  <a:gd name="T93" fmla="*/ 2 h 96"/>
                  <a:gd name="T94" fmla="*/ 8 w 8"/>
                  <a:gd name="T9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96">
                    <a:moveTo>
                      <a:pt x="0" y="96"/>
                    </a:moveTo>
                    <a:lnTo>
                      <a:pt x="1" y="95"/>
                    </a:lnTo>
                    <a:lnTo>
                      <a:pt x="1" y="95"/>
                    </a:lnTo>
                    <a:lnTo>
                      <a:pt x="1" y="94"/>
                    </a:lnTo>
                    <a:lnTo>
                      <a:pt x="1" y="92"/>
                    </a:lnTo>
                    <a:lnTo>
                      <a:pt x="1" y="92"/>
                    </a:lnTo>
                    <a:lnTo>
                      <a:pt x="1" y="91"/>
                    </a:lnTo>
                    <a:lnTo>
                      <a:pt x="1" y="91"/>
                    </a:lnTo>
                    <a:lnTo>
                      <a:pt x="1" y="89"/>
                    </a:lnTo>
                    <a:lnTo>
                      <a:pt x="1" y="88"/>
                    </a:lnTo>
                    <a:lnTo>
                      <a:pt x="1" y="87"/>
                    </a:lnTo>
                    <a:lnTo>
                      <a:pt x="1" y="86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1" y="83"/>
                    </a:lnTo>
                    <a:lnTo>
                      <a:pt x="2" y="83"/>
                    </a:lnTo>
                    <a:lnTo>
                      <a:pt x="2" y="82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2" y="79"/>
                    </a:lnTo>
                    <a:lnTo>
                      <a:pt x="2" y="78"/>
                    </a:lnTo>
                    <a:lnTo>
                      <a:pt x="2" y="77"/>
                    </a:lnTo>
                    <a:lnTo>
                      <a:pt x="2" y="75"/>
                    </a:lnTo>
                    <a:lnTo>
                      <a:pt x="2" y="75"/>
                    </a:lnTo>
                    <a:lnTo>
                      <a:pt x="2" y="73"/>
                    </a:lnTo>
                    <a:lnTo>
                      <a:pt x="2" y="73"/>
                    </a:lnTo>
                    <a:lnTo>
                      <a:pt x="2" y="72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3" y="69"/>
                    </a:lnTo>
                    <a:lnTo>
                      <a:pt x="3" y="68"/>
                    </a:lnTo>
                    <a:lnTo>
                      <a:pt x="3" y="67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3" y="63"/>
                    </a:lnTo>
                    <a:lnTo>
                      <a:pt x="3" y="63"/>
                    </a:lnTo>
                    <a:lnTo>
                      <a:pt x="3" y="62"/>
                    </a:lnTo>
                    <a:lnTo>
                      <a:pt x="3" y="61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57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4" y="55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4" y="50"/>
                    </a:lnTo>
                    <a:lnTo>
                      <a:pt x="4" y="49"/>
                    </a:lnTo>
                    <a:lnTo>
                      <a:pt x="4" y="49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5"/>
                    </a:lnTo>
                    <a:lnTo>
                      <a:pt x="5" y="44"/>
                    </a:lnTo>
                    <a:lnTo>
                      <a:pt x="5" y="43"/>
                    </a:lnTo>
                    <a:lnTo>
                      <a:pt x="5" y="42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5" y="39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5" y="30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9" name="Freeform 304"/>
              <p:cNvSpPr>
                <a:spLocks/>
              </p:cNvSpPr>
              <p:nvPr/>
            </p:nvSpPr>
            <p:spPr bwMode="auto">
              <a:xfrm>
                <a:off x="2693" y="3833"/>
                <a:ext cx="7" cy="45"/>
              </a:xfrm>
              <a:custGeom>
                <a:avLst/>
                <a:gdLst>
                  <a:gd name="T0" fmla="*/ 0 w 7"/>
                  <a:gd name="T1" fmla="*/ 44 h 45"/>
                  <a:gd name="T2" fmla="*/ 0 w 7"/>
                  <a:gd name="T3" fmla="*/ 42 h 45"/>
                  <a:gd name="T4" fmla="*/ 0 w 7"/>
                  <a:gd name="T5" fmla="*/ 40 h 45"/>
                  <a:gd name="T6" fmla="*/ 0 w 7"/>
                  <a:gd name="T7" fmla="*/ 38 h 45"/>
                  <a:gd name="T8" fmla="*/ 0 w 7"/>
                  <a:gd name="T9" fmla="*/ 36 h 45"/>
                  <a:gd name="T10" fmla="*/ 1 w 7"/>
                  <a:gd name="T11" fmla="*/ 35 h 45"/>
                  <a:gd name="T12" fmla="*/ 1 w 7"/>
                  <a:gd name="T13" fmla="*/ 32 h 45"/>
                  <a:gd name="T14" fmla="*/ 1 w 7"/>
                  <a:gd name="T15" fmla="*/ 31 h 45"/>
                  <a:gd name="T16" fmla="*/ 1 w 7"/>
                  <a:gd name="T17" fmla="*/ 29 h 45"/>
                  <a:gd name="T18" fmla="*/ 1 w 7"/>
                  <a:gd name="T19" fmla="*/ 27 h 45"/>
                  <a:gd name="T20" fmla="*/ 1 w 7"/>
                  <a:gd name="T21" fmla="*/ 26 h 45"/>
                  <a:gd name="T22" fmla="*/ 1 w 7"/>
                  <a:gd name="T23" fmla="*/ 25 h 45"/>
                  <a:gd name="T24" fmla="*/ 2 w 7"/>
                  <a:gd name="T25" fmla="*/ 23 h 45"/>
                  <a:gd name="T26" fmla="*/ 2 w 7"/>
                  <a:gd name="T27" fmla="*/ 21 h 45"/>
                  <a:gd name="T28" fmla="*/ 2 w 7"/>
                  <a:gd name="T29" fmla="*/ 19 h 45"/>
                  <a:gd name="T30" fmla="*/ 2 w 7"/>
                  <a:gd name="T31" fmla="*/ 19 h 45"/>
                  <a:gd name="T32" fmla="*/ 2 w 7"/>
                  <a:gd name="T33" fmla="*/ 18 h 45"/>
                  <a:gd name="T34" fmla="*/ 3 w 7"/>
                  <a:gd name="T35" fmla="*/ 16 h 45"/>
                  <a:gd name="T36" fmla="*/ 3 w 7"/>
                  <a:gd name="T37" fmla="*/ 15 h 45"/>
                  <a:gd name="T38" fmla="*/ 3 w 7"/>
                  <a:gd name="T39" fmla="*/ 13 h 45"/>
                  <a:gd name="T40" fmla="*/ 3 w 7"/>
                  <a:gd name="T41" fmla="*/ 13 h 45"/>
                  <a:gd name="T42" fmla="*/ 3 w 7"/>
                  <a:gd name="T43" fmla="*/ 12 h 45"/>
                  <a:gd name="T44" fmla="*/ 3 w 7"/>
                  <a:gd name="T45" fmla="*/ 10 h 45"/>
                  <a:gd name="T46" fmla="*/ 3 w 7"/>
                  <a:gd name="T47" fmla="*/ 9 h 45"/>
                  <a:gd name="T48" fmla="*/ 4 w 7"/>
                  <a:gd name="T49" fmla="*/ 8 h 45"/>
                  <a:gd name="T50" fmla="*/ 4 w 7"/>
                  <a:gd name="T51" fmla="*/ 7 h 45"/>
                  <a:gd name="T52" fmla="*/ 4 w 7"/>
                  <a:gd name="T53" fmla="*/ 6 h 45"/>
                  <a:gd name="T54" fmla="*/ 4 w 7"/>
                  <a:gd name="T55" fmla="*/ 6 h 45"/>
                  <a:gd name="T56" fmla="*/ 4 w 7"/>
                  <a:gd name="T57" fmla="*/ 5 h 45"/>
                  <a:gd name="T58" fmla="*/ 4 w 7"/>
                  <a:gd name="T59" fmla="*/ 4 h 45"/>
                  <a:gd name="T60" fmla="*/ 4 w 7"/>
                  <a:gd name="T61" fmla="*/ 3 h 45"/>
                  <a:gd name="T62" fmla="*/ 5 w 7"/>
                  <a:gd name="T63" fmla="*/ 3 h 45"/>
                  <a:gd name="T64" fmla="*/ 5 w 7"/>
                  <a:gd name="T65" fmla="*/ 3 h 45"/>
                  <a:gd name="T66" fmla="*/ 5 w 7"/>
                  <a:gd name="T67" fmla="*/ 2 h 45"/>
                  <a:gd name="T68" fmla="*/ 5 w 7"/>
                  <a:gd name="T69" fmla="*/ 1 h 45"/>
                  <a:gd name="T70" fmla="*/ 5 w 7"/>
                  <a:gd name="T71" fmla="*/ 1 h 45"/>
                  <a:gd name="T72" fmla="*/ 5 w 7"/>
                  <a:gd name="T73" fmla="*/ 0 h 45"/>
                  <a:gd name="T74" fmla="*/ 5 w 7"/>
                  <a:gd name="T75" fmla="*/ 0 h 45"/>
                  <a:gd name="T76" fmla="*/ 5 w 7"/>
                  <a:gd name="T77" fmla="*/ 0 h 45"/>
                  <a:gd name="T78" fmla="*/ 6 w 7"/>
                  <a:gd name="T79" fmla="*/ 0 h 45"/>
                  <a:gd name="T80" fmla="*/ 6 w 7"/>
                  <a:gd name="T81" fmla="*/ 0 h 45"/>
                  <a:gd name="T82" fmla="*/ 6 w 7"/>
                  <a:gd name="T83" fmla="*/ 0 h 45"/>
                  <a:gd name="T84" fmla="*/ 6 w 7"/>
                  <a:gd name="T85" fmla="*/ 0 h 45"/>
                  <a:gd name="T86" fmla="*/ 6 w 7"/>
                  <a:gd name="T87" fmla="*/ 0 h 45"/>
                  <a:gd name="T88" fmla="*/ 6 w 7"/>
                  <a:gd name="T89" fmla="*/ 0 h 45"/>
                  <a:gd name="T90" fmla="*/ 6 w 7"/>
                  <a:gd name="T91" fmla="*/ 0 h 45"/>
                  <a:gd name="T92" fmla="*/ 6 w 7"/>
                  <a:gd name="T93" fmla="*/ 0 h 45"/>
                  <a:gd name="T94" fmla="*/ 7 w 7"/>
                  <a:gd name="T95" fmla="*/ 0 h 45"/>
                  <a:gd name="T96" fmla="*/ 7 w 7"/>
                  <a:gd name="T9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45">
                    <a:moveTo>
                      <a:pt x="0" y="45"/>
                    </a:moveTo>
                    <a:lnTo>
                      <a:pt x="0" y="4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5"/>
                    </a:lnTo>
                    <a:lnTo>
                      <a:pt x="1" y="35"/>
                    </a:lnTo>
                    <a:lnTo>
                      <a:pt x="1" y="32"/>
                    </a:lnTo>
                    <a:lnTo>
                      <a:pt x="1" y="32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1" y="23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0" name="Freeform 305"/>
              <p:cNvSpPr>
                <a:spLocks/>
              </p:cNvSpPr>
              <p:nvPr/>
            </p:nvSpPr>
            <p:spPr bwMode="auto">
              <a:xfrm>
                <a:off x="2700" y="3833"/>
                <a:ext cx="3" cy="21"/>
              </a:xfrm>
              <a:custGeom>
                <a:avLst/>
                <a:gdLst>
                  <a:gd name="T0" fmla="*/ 0 w 3"/>
                  <a:gd name="T1" fmla="*/ 0 h 21"/>
                  <a:gd name="T2" fmla="*/ 0 w 3"/>
                  <a:gd name="T3" fmla="*/ 0 h 21"/>
                  <a:gd name="T4" fmla="*/ 0 w 3"/>
                  <a:gd name="T5" fmla="*/ 0 h 21"/>
                  <a:gd name="T6" fmla="*/ 0 w 3"/>
                  <a:gd name="T7" fmla="*/ 0 h 21"/>
                  <a:gd name="T8" fmla="*/ 0 w 3"/>
                  <a:gd name="T9" fmla="*/ 1 h 21"/>
                  <a:gd name="T10" fmla="*/ 0 w 3"/>
                  <a:gd name="T11" fmla="*/ 1 h 21"/>
                  <a:gd name="T12" fmla="*/ 0 w 3"/>
                  <a:gd name="T13" fmla="*/ 2 h 21"/>
                  <a:gd name="T14" fmla="*/ 0 w 3"/>
                  <a:gd name="T15" fmla="*/ 2 h 21"/>
                  <a:gd name="T16" fmla="*/ 0 w 3"/>
                  <a:gd name="T17" fmla="*/ 2 h 21"/>
                  <a:gd name="T18" fmla="*/ 0 w 3"/>
                  <a:gd name="T19" fmla="*/ 2 h 21"/>
                  <a:gd name="T20" fmla="*/ 0 w 3"/>
                  <a:gd name="T21" fmla="*/ 2 h 21"/>
                  <a:gd name="T22" fmla="*/ 1 w 3"/>
                  <a:gd name="T23" fmla="*/ 2 h 21"/>
                  <a:gd name="T24" fmla="*/ 1 w 3"/>
                  <a:gd name="T25" fmla="*/ 2 h 21"/>
                  <a:gd name="T26" fmla="*/ 1 w 3"/>
                  <a:gd name="T27" fmla="*/ 3 h 21"/>
                  <a:gd name="T28" fmla="*/ 1 w 3"/>
                  <a:gd name="T29" fmla="*/ 3 h 21"/>
                  <a:gd name="T30" fmla="*/ 1 w 3"/>
                  <a:gd name="T31" fmla="*/ 4 h 21"/>
                  <a:gd name="T32" fmla="*/ 1 w 3"/>
                  <a:gd name="T33" fmla="*/ 4 h 21"/>
                  <a:gd name="T34" fmla="*/ 1 w 3"/>
                  <a:gd name="T35" fmla="*/ 5 h 21"/>
                  <a:gd name="T36" fmla="*/ 1 w 3"/>
                  <a:gd name="T37" fmla="*/ 5 h 21"/>
                  <a:gd name="T38" fmla="*/ 1 w 3"/>
                  <a:gd name="T39" fmla="*/ 6 h 21"/>
                  <a:gd name="T40" fmla="*/ 1 w 3"/>
                  <a:gd name="T41" fmla="*/ 6 h 21"/>
                  <a:gd name="T42" fmla="*/ 1 w 3"/>
                  <a:gd name="T43" fmla="*/ 6 h 21"/>
                  <a:gd name="T44" fmla="*/ 1 w 3"/>
                  <a:gd name="T45" fmla="*/ 6 h 21"/>
                  <a:gd name="T46" fmla="*/ 1 w 3"/>
                  <a:gd name="T47" fmla="*/ 7 h 21"/>
                  <a:gd name="T48" fmla="*/ 1 w 3"/>
                  <a:gd name="T49" fmla="*/ 7 h 21"/>
                  <a:gd name="T50" fmla="*/ 2 w 3"/>
                  <a:gd name="T51" fmla="*/ 8 h 21"/>
                  <a:gd name="T52" fmla="*/ 2 w 3"/>
                  <a:gd name="T53" fmla="*/ 8 h 21"/>
                  <a:gd name="T54" fmla="*/ 2 w 3"/>
                  <a:gd name="T55" fmla="*/ 9 h 21"/>
                  <a:gd name="T56" fmla="*/ 2 w 3"/>
                  <a:gd name="T57" fmla="*/ 9 h 21"/>
                  <a:gd name="T58" fmla="*/ 2 w 3"/>
                  <a:gd name="T59" fmla="*/ 10 h 21"/>
                  <a:gd name="T60" fmla="*/ 2 w 3"/>
                  <a:gd name="T61" fmla="*/ 10 h 21"/>
                  <a:gd name="T62" fmla="*/ 2 w 3"/>
                  <a:gd name="T63" fmla="*/ 11 h 21"/>
                  <a:gd name="T64" fmla="*/ 2 w 3"/>
                  <a:gd name="T65" fmla="*/ 11 h 21"/>
                  <a:gd name="T66" fmla="*/ 2 w 3"/>
                  <a:gd name="T67" fmla="*/ 13 h 21"/>
                  <a:gd name="T68" fmla="*/ 2 w 3"/>
                  <a:gd name="T69" fmla="*/ 13 h 21"/>
                  <a:gd name="T70" fmla="*/ 3 w 3"/>
                  <a:gd name="T71" fmla="*/ 13 h 21"/>
                  <a:gd name="T72" fmla="*/ 3 w 3"/>
                  <a:gd name="T73" fmla="*/ 13 h 21"/>
                  <a:gd name="T74" fmla="*/ 3 w 3"/>
                  <a:gd name="T75" fmla="*/ 14 h 21"/>
                  <a:gd name="T76" fmla="*/ 3 w 3"/>
                  <a:gd name="T77" fmla="*/ 14 h 21"/>
                  <a:gd name="T78" fmla="*/ 3 w 3"/>
                  <a:gd name="T79" fmla="*/ 16 h 21"/>
                  <a:gd name="T80" fmla="*/ 3 w 3"/>
                  <a:gd name="T81" fmla="*/ 16 h 21"/>
                  <a:gd name="T82" fmla="*/ 3 w 3"/>
                  <a:gd name="T83" fmla="*/ 17 h 21"/>
                  <a:gd name="T84" fmla="*/ 3 w 3"/>
                  <a:gd name="T85" fmla="*/ 17 h 21"/>
                  <a:gd name="T86" fmla="*/ 3 w 3"/>
                  <a:gd name="T87" fmla="*/ 18 h 21"/>
                  <a:gd name="T88" fmla="*/ 3 w 3"/>
                  <a:gd name="T89" fmla="*/ 18 h 21"/>
                  <a:gd name="T90" fmla="*/ 3 w 3"/>
                  <a:gd name="T91" fmla="*/ 19 h 21"/>
                  <a:gd name="T92" fmla="*/ 3 w 3"/>
                  <a:gd name="T93" fmla="*/ 19 h 21"/>
                  <a:gd name="T94" fmla="*/ 3 w 3"/>
                  <a:gd name="T95" fmla="*/ 21 h 21"/>
                  <a:gd name="T96" fmla="*/ 3 w 3"/>
                  <a:gd name="T9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1" name="Freeform 306"/>
              <p:cNvSpPr>
                <a:spLocks/>
              </p:cNvSpPr>
              <p:nvPr/>
            </p:nvSpPr>
            <p:spPr bwMode="auto">
              <a:xfrm>
                <a:off x="2703" y="3854"/>
                <a:ext cx="4" cy="41"/>
              </a:xfrm>
              <a:custGeom>
                <a:avLst/>
                <a:gdLst>
                  <a:gd name="T0" fmla="*/ 1 w 4"/>
                  <a:gd name="T1" fmla="*/ 0 h 41"/>
                  <a:gd name="T2" fmla="*/ 1 w 4"/>
                  <a:gd name="T3" fmla="*/ 0 h 41"/>
                  <a:gd name="T4" fmla="*/ 1 w 4"/>
                  <a:gd name="T5" fmla="*/ 2 h 41"/>
                  <a:gd name="T6" fmla="*/ 1 w 4"/>
                  <a:gd name="T7" fmla="*/ 2 h 41"/>
                  <a:gd name="T8" fmla="*/ 1 w 4"/>
                  <a:gd name="T9" fmla="*/ 3 h 41"/>
                  <a:gd name="T10" fmla="*/ 1 w 4"/>
                  <a:gd name="T11" fmla="*/ 3 h 41"/>
                  <a:gd name="T12" fmla="*/ 1 w 4"/>
                  <a:gd name="T13" fmla="*/ 5 h 41"/>
                  <a:gd name="T14" fmla="*/ 1 w 4"/>
                  <a:gd name="T15" fmla="*/ 5 h 41"/>
                  <a:gd name="T16" fmla="*/ 1 w 4"/>
                  <a:gd name="T17" fmla="*/ 6 h 41"/>
                  <a:gd name="T18" fmla="*/ 1 w 4"/>
                  <a:gd name="T19" fmla="*/ 6 h 41"/>
                  <a:gd name="T20" fmla="*/ 1 w 4"/>
                  <a:gd name="T21" fmla="*/ 8 h 41"/>
                  <a:gd name="T22" fmla="*/ 1 w 4"/>
                  <a:gd name="T23" fmla="*/ 8 h 41"/>
                  <a:gd name="T24" fmla="*/ 1 w 4"/>
                  <a:gd name="T25" fmla="*/ 9 h 41"/>
                  <a:gd name="T26" fmla="*/ 1 w 4"/>
                  <a:gd name="T27" fmla="*/ 9 h 41"/>
                  <a:gd name="T28" fmla="*/ 1 w 4"/>
                  <a:gd name="T29" fmla="*/ 11 h 41"/>
                  <a:gd name="T30" fmla="*/ 1 w 4"/>
                  <a:gd name="T31" fmla="*/ 11 h 41"/>
                  <a:gd name="T32" fmla="*/ 2 w 4"/>
                  <a:gd name="T33" fmla="*/ 12 h 41"/>
                  <a:gd name="T34" fmla="*/ 2 w 4"/>
                  <a:gd name="T35" fmla="*/ 12 h 41"/>
                  <a:gd name="T36" fmla="*/ 2 w 4"/>
                  <a:gd name="T37" fmla="*/ 15 h 41"/>
                  <a:gd name="T38" fmla="*/ 2 w 4"/>
                  <a:gd name="T39" fmla="*/ 15 h 41"/>
                  <a:gd name="T40" fmla="*/ 2 w 4"/>
                  <a:gd name="T41" fmla="*/ 16 h 41"/>
                  <a:gd name="T42" fmla="*/ 2 w 4"/>
                  <a:gd name="T43" fmla="*/ 16 h 41"/>
                  <a:gd name="T44" fmla="*/ 2 w 4"/>
                  <a:gd name="T45" fmla="*/ 18 h 41"/>
                  <a:gd name="T46" fmla="*/ 2 w 4"/>
                  <a:gd name="T47" fmla="*/ 18 h 41"/>
                  <a:gd name="T48" fmla="*/ 2 w 4"/>
                  <a:gd name="T49" fmla="*/ 19 h 41"/>
                  <a:gd name="T50" fmla="*/ 2 w 4"/>
                  <a:gd name="T51" fmla="*/ 19 h 41"/>
                  <a:gd name="T52" fmla="*/ 3 w 4"/>
                  <a:gd name="T53" fmla="*/ 21 h 41"/>
                  <a:gd name="T54" fmla="*/ 3 w 4"/>
                  <a:gd name="T55" fmla="*/ 21 h 41"/>
                  <a:gd name="T56" fmla="*/ 3 w 4"/>
                  <a:gd name="T57" fmla="*/ 23 h 41"/>
                  <a:gd name="T58" fmla="*/ 3 w 4"/>
                  <a:gd name="T59" fmla="*/ 23 h 41"/>
                  <a:gd name="T60" fmla="*/ 3 w 4"/>
                  <a:gd name="T61" fmla="*/ 24 h 41"/>
                  <a:gd name="T62" fmla="*/ 3 w 4"/>
                  <a:gd name="T63" fmla="*/ 24 h 41"/>
                  <a:gd name="T64" fmla="*/ 3 w 4"/>
                  <a:gd name="T65" fmla="*/ 27 h 41"/>
                  <a:gd name="T66" fmla="*/ 3 w 4"/>
                  <a:gd name="T67" fmla="*/ 27 h 41"/>
                  <a:gd name="T68" fmla="*/ 3 w 4"/>
                  <a:gd name="T69" fmla="*/ 28 h 41"/>
                  <a:gd name="T70" fmla="*/ 3 w 4"/>
                  <a:gd name="T71" fmla="*/ 28 h 41"/>
                  <a:gd name="T72" fmla="*/ 3 w 4"/>
                  <a:gd name="T73" fmla="*/ 30 h 41"/>
                  <a:gd name="T74" fmla="*/ 3 w 4"/>
                  <a:gd name="T75" fmla="*/ 30 h 41"/>
                  <a:gd name="T76" fmla="*/ 3 w 4"/>
                  <a:gd name="T77" fmla="*/ 32 h 41"/>
                  <a:gd name="T78" fmla="*/ 3 w 4"/>
                  <a:gd name="T79" fmla="*/ 32 h 41"/>
                  <a:gd name="T80" fmla="*/ 4 w 4"/>
                  <a:gd name="T81" fmla="*/ 34 h 41"/>
                  <a:gd name="T82" fmla="*/ 4 w 4"/>
                  <a:gd name="T83" fmla="*/ 34 h 41"/>
                  <a:gd name="T84" fmla="*/ 4 w 4"/>
                  <a:gd name="T85" fmla="*/ 36 h 41"/>
                  <a:gd name="T86" fmla="*/ 4 w 4"/>
                  <a:gd name="T87" fmla="*/ 36 h 41"/>
                  <a:gd name="T88" fmla="*/ 4 w 4"/>
                  <a:gd name="T89" fmla="*/ 38 h 41"/>
                  <a:gd name="T90" fmla="*/ 4 w 4"/>
                  <a:gd name="T91" fmla="*/ 38 h 41"/>
                  <a:gd name="T92" fmla="*/ 4 w 4"/>
                  <a:gd name="T93" fmla="*/ 41 h 41"/>
                  <a:gd name="T94" fmla="*/ 4 w 4"/>
                  <a:gd name="T9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41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6"/>
                    </a:lnTo>
                    <a:lnTo>
                      <a:pt x="3" y="24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4" y="34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4" y="35"/>
                    </a:lnTo>
                    <a:lnTo>
                      <a:pt x="4" y="36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4" y="37"/>
                    </a:lnTo>
                    <a:lnTo>
                      <a:pt x="4" y="38"/>
                    </a:lnTo>
                    <a:lnTo>
                      <a:pt x="4" y="41"/>
                    </a:lnTo>
                    <a:lnTo>
                      <a:pt x="4" y="38"/>
                    </a:lnTo>
                    <a:lnTo>
                      <a:pt x="4" y="41"/>
                    </a:lnTo>
                    <a:lnTo>
                      <a:pt x="4" y="41"/>
                    </a:lnTo>
                    <a:lnTo>
                      <a:pt x="4" y="41"/>
                    </a:lnTo>
                    <a:lnTo>
                      <a:pt x="4" y="41"/>
                    </a:lnTo>
                    <a:lnTo>
                      <a:pt x="4" y="4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2" name="Freeform 307"/>
              <p:cNvSpPr>
                <a:spLocks/>
              </p:cNvSpPr>
              <p:nvPr/>
            </p:nvSpPr>
            <p:spPr bwMode="auto">
              <a:xfrm>
                <a:off x="2707" y="3895"/>
                <a:ext cx="4" cy="49"/>
              </a:xfrm>
              <a:custGeom>
                <a:avLst/>
                <a:gdLst>
                  <a:gd name="T0" fmla="*/ 0 w 4"/>
                  <a:gd name="T1" fmla="*/ 1 h 49"/>
                  <a:gd name="T2" fmla="*/ 0 w 4"/>
                  <a:gd name="T3" fmla="*/ 1 h 49"/>
                  <a:gd name="T4" fmla="*/ 0 w 4"/>
                  <a:gd name="T5" fmla="*/ 3 h 49"/>
                  <a:gd name="T6" fmla="*/ 0 w 4"/>
                  <a:gd name="T7" fmla="*/ 3 h 49"/>
                  <a:gd name="T8" fmla="*/ 0 w 4"/>
                  <a:gd name="T9" fmla="*/ 5 h 49"/>
                  <a:gd name="T10" fmla="*/ 0 w 4"/>
                  <a:gd name="T11" fmla="*/ 5 h 49"/>
                  <a:gd name="T12" fmla="*/ 1 w 4"/>
                  <a:gd name="T13" fmla="*/ 7 h 49"/>
                  <a:gd name="T14" fmla="*/ 1 w 4"/>
                  <a:gd name="T15" fmla="*/ 7 h 49"/>
                  <a:gd name="T16" fmla="*/ 1 w 4"/>
                  <a:gd name="T17" fmla="*/ 9 h 49"/>
                  <a:gd name="T18" fmla="*/ 1 w 4"/>
                  <a:gd name="T19" fmla="*/ 9 h 49"/>
                  <a:gd name="T20" fmla="*/ 1 w 4"/>
                  <a:gd name="T21" fmla="*/ 12 h 49"/>
                  <a:gd name="T22" fmla="*/ 1 w 4"/>
                  <a:gd name="T23" fmla="*/ 12 h 49"/>
                  <a:gd name="T24" fmla="*/ 1 w 4"/>
                  <a:gd name="T25" fmla="*/ 14 h 49"/>
                  <a:gd name="T26" fmla="*/ 1 w 4"/>
                  <a:gd name="T27" fmla="*/ 14 h 49"/>
                  <a:gd name="T28" fmla="*/ 1 w 4"/>
                  <a:gd name="T29" fmla="*/ 16 h 49"/>
                  <a:gd name="T30" fmla="*/ 1 w 4"/>
                  <a:gd name="T31" fmla="*/ 16 h 49"/>
                  <a:gd name="T32" fmla="*/ 1 w 4"/>
                  <a:gd name="T33" fmla="*/ 17 h 49"/>
                  <a:gd name="T34" fmla="*/ 1 w 4"/>
                  <a:gd name="T35" fmla="*/ 17 h 49"/>
                  <a:gd name="T36" fmla="*/ 1 w 4"/>
                  <a:gd name="T37" fmla="*/ 19 h 49"/>
                  <a:gd name="T38" fmla="*/ 1 w 4"/>
                  <a:gd name="T39" fmla="*/ 19 h 49"/>
                  <a:gd name="T40" fmla="*/ 2 w 4"/>
                  <a:gd name="T41" fmla="*/ 22 h 49"/>
                  <a:gd name="T42" fmla="*/ 2 w 4"/>
                  <a:gd name="T43" fmla="*/ 22 h 49"/>
                  <a:gd name="T44" fmla="*/ 2 w 4"/>
                  <a:gd name="T45" fmla="*/ 23 h 49"/>
                  <a:gd name="T46" fmla="*/ 2 w 4"/>
                  <a:gd name="T47" fmla="*/ 23 h 49"/>
                  <a:gd name="T48" fmla="*/ 2 w 4"/>
                  <a:gd name="T49" fmla="*/ 26 h 49"/>
                  <a:gd name="T50" fmla="*/ 2 w 4"/>
                  <a:gd name="T51" fmla="*/ 26 h 49"/>
                  <a:gd name="T52" fmla="*/ 2 w 4"/>
                  <a:gd name="T53" fmla="*/ 28 h 49"/>
                  <a:gd name="T54" fmla="*/ 2 w 4"/>
                  <a:gd name="T55" fmla="*/ 28 h 49"/>
                  <a:gd name="T56" fmla="*/ 2 w 4"/>
                  <a:gd name="T57" fmla="*/ 29 h 49"/>
                  <a:gd name="T58" fmla="*/ 2 w 4"/>
                  <a:gd name="T59" fmla="*/ 29 h 49"/>
                  <a:gd name="T60" fmla="*/ 3 w 4"/>
                  <a:gd name="T61" fmla="*/ 32 h 49"/>
                  <a:gd name="T62" fmla="*/ 3 w 4"/>
                  <a:gd name="T63" fmla="*/ 32 h 49"/>
                  <a:gd name="T64" fmla="*/ 3 w 4"/>
                  <a:gd name="T65" fmla="*/ 33 h 49"/>
                  <a:gd name="T66" fmla="*/ 3 w 4"/>
                  <a:gd name="T67" fmla="*/ 33 h 49"/>
                  <a:gd name="T68" fmla="*/ 3 w 4"/>
                  <a:gd name="T69" fmla="*/ 35 h 49"/>
                  <a:gd name="T70" fmla="*/ 3 w 4"/>
                  <a:gd name="T71" fmla="*/ 35 h 49"/>
                  <a:gd name="T72" fmla="*/ 3 w 4"/>
                  <a:gd name="T73" fmla="*/ 38 h 49"/>
                  <a:gd name="T74" fmla="*/ 3 w 4"/>
                  <a:gd name="T75" fmla="*/ 38 h 49"/>
                  <a:gd name="T76" fmla="*/ 3 w 4"/>
                  <a:gd name="T77" fmla="*/ 40 h 49"/>
                  <a:gd name="T78" fmla="*/ 3 w 4"/>
                  <a:gd name="T79" fmla="*/ 40 h 49"/>
                  <a:gd name="T80" fmla="*/ 3 w 4"/>
                  <a:gd name="T81" fmla="*/ 42 h 49"/>
                  <a:gd name="T82" fmla="*/ 3 w 4"/>
                  <a:gd name="T83" fmla="*/ 42 h 49"/>
                  <a:gd name="T84" fmla="*/ 3 w 4"/>
                  <a:gd name="T85" fmla="*/ 44 h 49"/>
                  <a:gd name="T86" fmla="*/ 3 w 4"/>
                  <a:gd name="T87" fmla="*/ 44 h 49"/>
                  <a:gd name="T88" fmla="*/ 3 w 4"/>
                  <a:gd name="T89" fmla="*/ 45 h 49"/>
                  <a:gd name="T90" fmla="*/ 3 w 4"/>
                  <a:gd name="T91" fmla="*/ 45 h 49"/>
                  <a:gd name="T92" fmla="*/ 4 w 4"/>
                  <a:gd name="T93" fmla="*/ 48 h 49"/>
                  <a:gd name="T94" fmla="*/ 4 w 4"/>
                  <a:gd name="T95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49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3" y="32"/>
                    </a:lnTo>
                    <a:lnTo>
                      <a:pt x="3" y="33"/>
                    </a:lnTo>
                    <a:lnTo>
                      <a:pt x="3" y="32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5"/>
                    </a:lnTo>
                    <a:lnTo>
                      <a:pt x="3" y="35"/>
                    </a:lnTo>
                    <a:lnTo>
                      <a:pt x="3" y="37"/>
                    </a:lnTo>
                    <a:lnTo>
                      <a:pt x="3" y="35"/>
                    </a:lnTo>
                    <a:lnTo>
                      <a:pt x="3" y="37"/>
                    </a:lnTo>
                    <a:lnTo>
                      <a:pt x="3" y="38"/>
                    </a:lnTo>
                    <a:lnTo>
                      <a:pt x="3" y="39"/>
                    </a:lnTo>
                    <a:lnTo>
                      <a:pt x="3" y="38"/>
                    </a:lnTo>
                    <a:lnTo>
                      <a:pt x="3" y="39"/>
                    </a:lnTo>
                    <a:lnTo>
                      <a:pt x="3" y="40"/>
                    </a:lnTo>
                    <a:lnTo>
                      <a:pt x="3" y="42"/>
                    </a:lnTo>
                    <a:lnTo>
                      <a:pt x="3" y="40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3" y="43"/>
                    </a:lnTo>
                    <a:lnTo>
                      <a:pt x="3" y="42"/>
                    </a:lnTo>
                    <a:lnTo>
                      <a:pt x="3" y="43"/>
                    </a:lnTo>
                    <a:lnTo>
                      <a:pt x="3" y="44"/>
                    </a:lnTo>
                    <a:lnTo>
                      <a:pt x="3" y="45"/>
                    </a:lnTo>
                    <a:lnTo>
                      <a:pt x="3" y="44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3" y="48"/>
                    </a:lnTo>
                    <a:lnTo>
                      <a:pt x="3" y="45"/>
                    </a:lnTo>
                    <a:lnTo>
                      <a:pt x="3" y="48"/>
                    </a:lnTo>
                    <a:lnTo>
                      <a:pt x="4" y="48"/>
                    </a:lnTo>
                    <a:lnTo>
                      <a:pt x="4" y="49"/>
                    </a:lnTo>
                    <a:lnTo>
                      <a:pt x="4" y="48"/>
                    </a:lnTo>
                    <a:lnTo>
                      <a:pt x="4" y="49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3" name="Freeform 308"/>
              <p:cNvSpPr>
                <a:spLocks/>
              </p:cNvSpPr>
              <p:nvPr/>
            </p:nvSpPr>
            <p:spPr bwMode="auto">
              <a:xfrm>
                <a:off x="2711" y="3944"/>
                <a:ext cx="3" cy="42"/>
              </a:xfrm>
              <a:custGeom>
                <a:avLst/>
                <a:gdLst>
                  <a:gd name="T0" fmla="*/ 0 w 3"/>
                  <a:gd name="T1" fmla="*/ 0 h 42"/>
                  <a:gd name="T2" fmla="*/ 0 w 3"/>
                  <a:gd name="T3" fmla="*/ 0 h 42"/>
                  <a:gd name="T4" fmla="*/ 0 w 3"/>
                  <a:gd name="T5" fmla="*/ 3 h 42"/>
                  <a:gd name="T6" fmla="*/ 0 w 3"/>
                  <a:gd name="T7" fmla="*/ 3 h 42"/>
                  <a:gd name="T8" fmla="*/ 0 w 3"/>
                  <a:gd name="T9" fmla="*/ 4 h 42"/>
                  <a:gd name="T10" fmla="*/ 0 w 3"/>
                  <a:gd name="T11" fmla="*/ 4 h 42"/>
                  <a:gd name="T12" fmla="*/ 0 w 3"/>
                  <a:gd name="T13" fmla="*/ 6 h 42"/>
                  <a:gd name="T14" fmla="*/ 0 w 3"/>
                  <a:gd name="T15" fmla="*/ 6 h 42"/>
                  <a:gd name="T16" fmla="*/ 0 w 3"/>
                  <a:gd name="T17" fmla="*/ 9 h 42"/>
                  <a:gd name="T18" fmla="*/ 0 w 3"/>
                  <a:gd name="T19" fmla="*/ 9 h 42"/>
                  <a:gd name="T20" fmla="*/ 0 w 3"/>
                  <a:gd name="T21" fmla="*/ 10 h 42"/>
                  <a:gd name="T22" fmla="*/ 0 w 3"/>
                  <a:gd name="T23" fmla="*/ 10 h 42"/>
                  <a:gd name="T24" fmla="*/ 1 w 3"/>
                  <a:gd name="T25" fmla="*/ 12 h 42"/>
                  <a:gd name="T26" fmla="*/ 1 w 3"/>
                  <a:gd name="T27" fmla="*/ 12 h 42"/>
                  <a:gd name="T28" fmla="*/ 1 w 3"/>
                  <a:gd name="T29" fmla="*/ 14 h 42"/>
                  <a:gd name="T30" fmla="*/ 1 w 3"/>
                  <a:gd name="T31" fmla="*/ 14 h 42"/>
                  <a:gd name="T32" fmla="*/ 1 w 3"/>
                  <a:gd name="T33" fmla="*/ 16 h 42"/>
                  <a:gd name="T34" fmla="*/ 1 w 3"/>
                  <a:gd name="T35" fmla="*/ 16 h 42"/>
                  <a:gd name="T36" fmla="*/ 1 w 3"/>
                  <a:gd name="T37" fmla="*/ 18 h 42"/>
                  <a:gd name="T38" fmla="*/ 1 w 3"/>
                  <a:gd name="T39" fmla="*/ 18 h 42"/>
                  <a:gd name="T40" fmla="*/ 1 w 3"/>
                  <a:gd name="T41" fmla="*/ 19 h 42"/>
                  <a:gd name="T42" fmla="*/ 1 w 3"/>
                  <a:gd name="T43" fmla="*/ 19 h 42"/>
                  <a:gd name="T44" fmla="*/ 2 w 3"/>
                  <a:gd name="T45" fmla="*/ 22 h 42"/>
                  <a:gd name="T46" fmla="*/ 2 w 3"/>
                  <a:gd name="T47" fmla="*/ 22 h 42"/>
                  <a:gd name="T48" fmla="*/ 2 w 3"/>
                  <a:gd name="T49" fmla="*/ 24 h 42"/>
                  <a:gd name="T50" fmla="*/ 2 w 3"/>
                  <a:gd name="T51" fmla="*/ 24 h 42"/>
                  <a:gd name="T52" fmla="*/ 2 w 3"/>
                  <a:gd name="T53" fmla="*/ 25 h 42"/>
                  <a:gd name="T54" fmla="*/ 2 w 3"/>
                  <a:gd name="T55" fmla="*/ 25 h 42"/>
                  <a:gd name="T56" fmla="*/ 2 w 3"/>
                  <a:gd name="T57" fmla="*/ 26 h 42"/>
                  <a:gd name="T58" fmla="*/ 2 w 3"/>
                  <a:gd name="T59" fmla="*/ 26 h 42"/>
                  <a:gd name="T60" fmla="*/ 2 w 3"/>
                  <a:gd name="T61" fmla="*/ 29 h 42"/>
                  <a:gd name="T62" fmla="*/ 2 w 3"/>
                  <a:gd name="T63" fmla="*/ 29 h 42"/>
                  <a:gd name="T64" fmla="*/ 2 w 3"/>
                  <a:gd name="T65" fmla="*/ 30 h 42"/>
                  <a:gd name="T66" fmla="*/ 2 w 3"/>
                  <a:gd name="T67" fmla="*/ 30 h 42"/>
                  <a:gd name="T68" fmla="*/ 2 w 3"/>
                  <a:gd name="T69" fmla="*/ 32 h 42"/>
                  <a:gd name="T70" fmla="*/ 2 w 3"/>
                  <a:gd name="T71" fmla="*/ 32 h 42"/>
                  <a:gd name="T72" fmla="*/ 3 w 3"/>
                  <a:gd name="T73" fmla="*/ 34 h 42"/>
                  <a:gd name="T74" fmla="*/ 3 w 3"/>
                  <a:gd name="T75" fmla="*/ 34 h 42"/>
                  <a:gd name="T76" fmla="*/ 3 w 3"/>
                  <a:gd name="T77" fmla="*/ 35 h 42"/>
                  <a:gd name="T78" fmla="*/ 3 w 3"/>
                  <a:gd name="T79" fmla="*/ 35 h 42"/>
                  <a:gd name="T80" fmla="*/ 3 w 3"/>
                  <a:gd name="T81" fmla="*/ 37 h 42"/>
                  <a:gd name="T82" fmla="*/ 3 w 3"/>
                  <a:gd name="T83" fmla="*/ 37 h 42"/>
                  <a:gd name="T84" fmla="*/ 3 w 3"/>
                  <a:gd name="T85" fmla="*/ 38 h 42"/>
                  <a:gd name="T86" fmla="*/ 3 w 3"/>
                  <a:gd name="T87" fmla="*/ 38 h 42"/>
                  <a:gd name="T88" fmla="*/ 3 w 3"/>
                  <a:gd name="T89" fmla="*/ 40 h 42"/>
                  <a:gd name="T90" fmla="*/ 3 w 3"/>
                  <a:gd name="T91" fmla="*/ 40 h 42"/>
                  <a:gd name="T92" fmla="*/ 3 w 3"/>
                  <a:gd name="T93" fmla="*/ 42 h 42"/>
                  <a:gd name="T94" fmla="*/ 3 w 3"/>
                  <a:gd name="T9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" h="4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3" y="35"/>
                    </a:lnTo>
                    <a:lnTo>
                      <a:pt x="3" y="37"/>
                    </a:lnTo>
                    <a:lnTo>
                      <a:pt x="3" y="35"/>
                    </a:lnTo>
                    <a:lnTo>
                      <a:pt x="3" y="37"/>
                    </a:ln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3" y="40"/>
                    </a:lnTo>
                    <a:lnTo>
                      <a:pt x="3" y="38"/>
                    </a:lnTo>
                    <a:lnTo>
                      <a:pt x="3" y="40"/>
                    </a:lnTo>
                    <a:lnTo>
                      <a:pt x="3" y="40"/>
                    </a:lnTo>
                    <a:lnTo>
                      <a:pt x="3" y="42"/>
                    </a:lnTo>
                    <a:lnTo>
                      <a:pt x="3" y="40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3" y="4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4" name="Freeform 309"/>
              <p:cNvSpPr>
                <a:spLocks/>
              </p:cNvSpPr>
              <p:nvPr/>
            </p:nvSpPr>
            <p:spPr bwMode="auto">
              <a:xfrm>
                <a:off x="2714" y="3986"/>
                <a:ext cx="4" cy="32"/>
              </a:xfrm>
              <a:custGeom>
                <a:avLst/>
                <a:gdLst>
                  <a:gd name="T0" fmla="*/ 0 w 4"/>
                  <a:gd name="T1" fmla="*/ 1 h 32"/>
                  <a:gd name="T2" fmla="*/ 0 w 4"/>
                  <a:gd name="T3" fmla="*/ 1 h 32"/>
                  <a:gd name="T4" fmla="*/ 1 w 4"/>
                  <a:gd name="T5" fmla="*/ 3 h 32"/>
                  <a:gd name="T6" fmla="*/ 1 w 4"/>
                  <a:gd name="T7" fmla="*/ 3 h 32"/>
                  <a:gd name="T8" fmla="*/ 1 w 4"/>
                  <a:gd name="T9" fmla="*/ 4 h 32"/>
                  <a:gd name="T10" fmla="*/ 1 w 4"/>
                  <a:gd name="T11" fmla="*/ 4 h 32"/>
                  <a:gd name="T12" fmla="*/ 1 w 4"/>
                  <a:gd name="T13" fmla="*/ 6 h 32"/>
                  <a:gd name="T14" fmla="*/ 1 w 4"/>
                  <a:gd name="T15" fmla="*/ 6 h 32"/>
                  <a:gd name="T16" fmla="*/ 1 w 4"/>
                  <a:gd name="T17" fmla="*/ 8 h 32"/>
                  <a:gd name="T18" fmla="*/ 1 w 4"/>
                  <a:gd name="T19" fmla="*/ 8 h 32"/>
                  <a:gd name="T20" fmla="*/ 1 w 4"/>
                  <a:gd name="T21" fmla="*/ 9 h 32"/>
                  <a:gd name="T22" fmla="*/ 1 w 4"/>
                  <a:gd name="T23" fmla="*/ 9 h 32"/>
                  <a:gd name="T24" fmla="*/ 1 w 4"/>
                  <a:gd name="T25" fmla="*/ 10 h 32"/>
                  <a:gd name="T26" fmla="*/ 1 w 4"/>
                  <a:gd name="T27" fmla="*/ 10 h 32"/>
                  <a:gd name="T28" fmla="*/ 1 w 4"/>
                  <a:gd name="T29" fmla="*/ 12 h 32"/>
                  <a:gd name="T30" fmla="*/ 1 w 4"/>
                  <a:gd name="T31" fmla="*/ 12 h 32"/>
                  <a:gd name="T32" fmla="*/ 2 w 4"/>
                  <a:gd name="T33" fmla="*/ 13 h 32"/>
                  <a:gd name="T34" fmla="*/ 2 w 4"/>
                  <a:gd name="T35" fmla="*/ 13 h 32"/>
                  <a:gd name="T36" fmla="*/ 2 w 4"/>
                  <a:gd name="T37" fmla="*/ 15 h 32"/>
                  <a:gd name="T38" fmla="*/ 2 w 4"/>
                  <a:gd name="T39" fmla="*/ 15 h 32"/>
                  <a:gd name="T40" fmla="*/ 2 w 4"/>
                  <a:gd name="T41" fmla="*/ 16 h 32"/>
                  <a:gd name="T42" fmla="*/ 2 w 4"/>
                  <a:gd name="T43" fmla="*/ 16 h 32"/>
                  <a:gd name="T44" fmla="*/ 2 w 4"/>
                  <a:gd name="T45" fmla="*/ 17 h 32"/>
                  <a:gd name="T46" fmla="*/ 2 w 4"/>
                  <a:gd name="T47" fmla="*/ 17 h 32"/>
                  <a:gd name="T48" fmla="*/ 2 w 4"/>
                  <a:gd name="T49" fmla="*/ 18 h 32"/>
                  <a:gd name="T50" fmla="*/ 2 w 4"/>
                  <a:gd name="T51" fmla="*/ 18 h 32"/>
                  <a:gd name="T52" fmla="*/ 2 w 4"/>
                  <a:gd name="T53" fmla="*/ 20 h 32"/>
                  <a:gd name="T54" fmla="*/ 2 w 4"/>
                  <a:gd name="T55" fmla="*/ 20 h 32"/>
                  <a:gd name="T56" fmla="*/ 3 w 4"/>
                  <a:gd name="T57" fmla="*/ 22 h 32"/>
                  <a:gd name="T58" fmla="*/ 3 w 4"/>
                  <a:gd name="T59" fmla="*/ 22 h 32"/>
                  <a:gd name="T60" fmla="*/ 3 w 4"/>
                  <a:gd name="T61" fmla="*/ 22 h 32"/>
                  <a:gd name="T62" fmla="*/ 3 w 4"/>
                  <a:gd name="T63" fmla="*/ 22 h 32"/>
                  <a:gd name="T64" fmla="*/ 3 w 4"/>
                  <a:gd name="T65" fmla="*/ 24 h 32"/>
                  <a:gd name="T66" fmla="*/ 3 w 4"/>
                  <a:gd name="T67" fmla="*/ 24 h 32"/>
                  <a:gd name="T68" fmla="*/ 3 w 4"/>
                  <a:gd name="T69" fmla="*/ 25 h 32"/>
                  <a:gd name="T70" fmla="*/ 3 w 4"/>
                  <a:gd name="T71" fmla="*/ 25 h 32"/>
                  <a:gd name="T72" fmla="*/ 3 w 4"/>
                  <a:gd name="T73" fmla="*/ 26 h 32"/>
                  <a:gd name="T74" fmla="*/ 3 w 4"/>
                  <a:gd name="T75" fmla="*/ 26 h 32"/>
                  <a:gd name="T76" fmla="*/ 3 w 4"/>
                  <a:gd name="T77" fmla="*/ 27 h 32"/>
                  <a:gd name="T78" fmla="*/ 3 w 4"/>
                  <a:gd name="T79" fmla="*/ 27 h 32"/>
                  <a:gd name="T80" fmla="*/ 3 w 4"/>
                  <a:gd name="T81" fmla="*/ 29 h 32"/>
                  <a:gd name="T82" fmla="*/ 3 w 4"/>
                  <a:gd name="T83" fmla="*/ 29 h 32"/>
                  <a:gd name="T84" fmla="*/ 4 w 4"/>
                  <a:gd name="T85" fmla="*/ 30 h 32"/>
                  <a:gd name="T86" fmla="*/ 4 w 4"/>
                  <a:gd name="T87" fmla="*/ 30 h 32"/>
                  <a:gd name="T88" fmla="*/ 4 w 4"/>
                  <a:gd name="T89" fmla="*/ 31 h 32"/>
                  <a:gd name="T90" fmla="*/ 4 w 4"/>
                  <a:gd name="T91" fmla="*/ 31 h 32"/>
                  <a:gd name="T92" fmla="*/ 4 w 4"/>
                  <a:gd name="T93" fmla="*/ 32 h 32"/>
                  <a:gd name="T94" fmla="*/ 4 w 4"/>
                  <a:gd name="T9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32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4" y="30"/>
                    </a:lnTo>
                    <a:lnTo>
                      <a:pt x="4" y="31"/>
                    </a:lnTo>
                    <a:lnTo>
                      <a:pt x="4" y="30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5" name="Freeform 310"/>
              <p:cNvSpPr>
                <a:spLocks/>
              </p:cNvSpPr>
              <p:nvPr/>
            </p:nvSpPr>
            <p:spPr bwMode="auto">
              <a:xfrm>
                <a:off x="2718" y="4018"/>
                <a:ext cx="4" cy="21"/>
              </a:xfrm>
              <a:custGeom>
                <a:avLst/>
                <a:gdLst>
                  <a:gd name="T0" fmla="*/ 0 w 4"/>
                  <a:gd name="T1" fmla="*/ 1 h 21"/>
                  <a:gd name="T2" fmla="*/ 0 w 4"/>
                  <a:gd name="T3" fmla="*/ 1 h 21"/>
                  <a:gd name="T4" fmla="*/ 0 w 4"/>
                  <a:gd name="T5" fmla="*/ 2 h 21"/>
                  <a:gd name="T6" fmla="*/ 0 w 4"/>
                  <a:gd name="T7" fmla="*/ 2 h 21"/>
                  <a:gd name="T8" fmla="*/ 0 w 4"/>
                  <a:gd name="T9" fmla="*/ 3 h 21"/>
                  <a:gd name="T10" fmla="*/ 0 w 4"/>
                  <a:gd name="T11" fmla="*/ 3 h 21"/>
                  <a:gd name="T12" fmla="*/ 0 w 4"/>
                  <a:gd name="T13" fmla="*/ 4 h 21"/>
                  <a:gd name="T14" fmla="*/ 0 w 4"/>
                  <a:gd name="T15" fmla="*/ 4 h 21"/>
                  <a:gd name="T16" fmla="*/ 1 w 4"/>
                  <a:gd name="T17" fmla="*/ 5 h 21"/>
                  <a:gd name="T18" fmla="*/ 1 w 4"/>
                  <a:gd name="T19" fmla="*/ 5 h 21"/>
                  <a:gd name="T20" fmla="*/ 1 w 4"/>
                  <a:gd name="T21" fmla="*/ 6 h 21"/>
                  <a:gd name="T22" fmla="*/ 1 w 4"/>
                  <a:gd name="T23" fmla="*/ 6 h 21"/>
                  <a:gd name="T24" fmla="*/ 1 w 4"/>
                  <a:gd name="T25" fmla="*/ 7 h 21"/>
                  <a:gd name="T26" fmla="*/ 1 w 4"/>
                  <a:gd name="T27" fmla="*/ 7 h 21"/>
                  <a:gd name="T28" fmla="*/ 1 w 4"/>
                  <a:gd name="T29" fmla="*/ 8 h 21"/>
                  <a:gd name="T30" fmla="*/ 1 w 4"/>
                  <a:gd name="T31" fmla="*/ 8 h 21"/>
                  <a:gd name="T32" fmla="*/ 1 w 4"/>
                  <a:gd name="T33" fmla="*/ 9 h 21"/>
                  <a:gd name="T34" fmla="*/ 1 w 4"/>
                  <a:gd name="T35" fmla="*/ 9 h 21"/>
                  <a:gd name="T36" fmla="*/ 2 w 4"/>
                  <a:gd name="T37" fmla="*/ 10 h 21"/>
                  <a:gd name="T38" fmla="*/ 2 w 4"/>
                  <a:gd name="T39" fmla="*/ 10 h 21"/>
                  <a:gd name="T40" fmla="*/ 2 w 4"/>
                  <a:gd name="T41" fmla="*/ 10 h 21"/>
                  <a:gd name="T42" fmla="*/ 2 w 4"/>
                  <a:gd name="T43" fmla="*/ 10 h 21"/>
                  <a:gd name="T44" fmla="*/ 2 w 4"/>
                  <a:gd name="T45" fmla="*/ 12 h 21"/>
                  <a:gd name="T46" fmla="*/ 2 w 4"/>
                  <a:gd name="T47" fmla="*/ 12 h 21"/>
                  <a:gd name="T48" fmla="*/ 2 w 4"/>
                  <a:gd name="T49" fmla="*/ 13 h 21"/>
                  <a:gd name="T50" fmla="*/ 2 w 4"/>
                  <a:gd name="T51" fmla="*/ 13 h 21"/>
                  <a:gd name="T52" fmla="*/ 2 w 4"/>
                  <a:gd name="T53" fmla="*/ 13 h 21"/>
                  <a:gd name="T54" fmla="*/ 2 w 4"/>
                  <a:gd name="T55" fmla="*/ 13 h 21"/>
                  <a:gd name="T56" fmla="*/ 2 w 4"/>
                  <a:gd name="T57" fmla="*/ 14 h 21"/>
                  <a:gd name="T58" fmla="*/ 2 w 4"/>
                  <a:gd name="T59" fmla="*/ 14 h 21"/>
                  <a:gd name="T60" fmla="*/ 2 w 4"/>
                  <a:gd name="T61" fmla="*/ 15 h 21"/>
                  <a:gd name="T62" fmla="*/ 2 w 4"/>
                  <a:gd name="T63" fmla="*/ 15 h 21"/>
                  <a:gd name="T64" fmla="*/ 3 w 4"/>
                  <a:gd name="T65" fmla="*/ 16 h 21"/>
                  <a:gd name="T66" fmla="*/ 3 w 4"/>
                  <a:gd name="T67" fmla="*/ 16 h 21"/>
                  <a:gd name="T68" fmla="*/ 3 w 4"/>
                  <a:gd name="T69" fmla="*/ 17 h 21"/>
                  <a:gd name="T70" fmla="*/ 3 w 4"/>
                  <a:gd name="T71" fmla="*/ 17 h 21"/>
                  <a:gd name="T72" fmla="*/ 3 w 4"/>
                  <a:gd name="T73" fmla="*/ 17 h 21"/>
                  <a:gd name="T74" fmla="*/ 3 w 4"/>
                  <a:gd name="T75" fmla="*/ 17 h 21"/>
                  <a:gd name="T76" fmla="*/ 3 w 4"/>
                  <a:gd name="T77" fmla="*/ 18 h 21"/>
                  <a:gd name="T78" fmla="*/ 3 w 4"/>
                  <a:gd name="T79" fmla="*/ 18 h 21"/>
                  <a:gd name="T80" fmla="*/ 3 w 4"/>
                  <a:gd name="T81" fmla="*/ 19 h 21"/>
                  <a:gd name="T82" fmla="*/ 3 w 4"/>
                  <a:gd name="T83" fmla="*/ 19 h 21"/>
                  <a:gd name="T84" fmla="*/ 3 w 4"/>
                  <a:gd name="T85" fmla="*/ 20 h 21"/>
                  <a:gd name="T86" fmla="*/ 3 w 4"/>
                  <a:gd name="T87" fmla="*/ 20 h 21"/>
                  <a:gd name="T88" fmla="*/ 3 w 4"/>
                  <a:gd name="T89" fmla="*/ 20 h 21"/>
                  <a:gd name="T90" fmla="*/ 3 w 4"/>
                  <a:gd name="T91" fmla="*/ 20 h 21"/>
                  <a:gd name="T92" fmla="*/ 4 w 4"/>
                  <a:gd name="T93" fmla="*/ 20 h 21"/>
                  <a:gd name="T94" fmla="*/ 4 w 4"/>
                  <a:gd name="T95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21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2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6" name="Freeform 311"/>
              <p:cNvSpPr>
                <a:spLocks/>
              </p:cNvSpPr>
              <p:nvPr/>
            </p:nvSpPr>
            <p:spPr bwMode="auto">
              <a:xfrm>
                <a:off x="2722" y="4039"/>
                <a:ext cx="4" cy="13"/>
              </a:xfrm>
              <a:custGeom>
                <a:avLst/>
                <a:gdLst>
                  <a:gd name="T0" fmla="*/ 0 w 3"/>
                  <a:gd name="T1" fmla="*/ 1 h 13"/>
                  <a:gd name="T2" fmla="*/ 0 w 3"/>
                  <a:gd name="T3" fmla="*/ 1 h 13"/>
                  <a:gd name="T4" fmla="*/ 0 w 3"/>
                  <a:gd name="T5" fmla="*/ 2 h 13"/>
                  <a:gd name="T6" fmla="*/ 0 w 3"/>
                  <a:gd name="T7" fmla="*/ 2 h 13"/>
                  <a:gd name="T8" fmla="*/ 0 w 3"/>
                  <a:gd name="T9" fmla="*/ 2 h 13"/>
                  <a:gd name="T10" fmla="*/ 0 w 3"/>
                  <a:gd name="T11" fmla="*/ 2 h 13"/>
                  <a:gd name="T12" fmla="*/ 0 w 3"/>
                  <a:gd name="T13" fmla="*/ 2 h 13"/>
                  <a:gd name="T14" fmla="*/ 0 w 3"/>
                  <a:gd name="T15" fmla="*/ 2 h 13"/>
                  <a:gd name="T16" fmla="*/ 0 w 3"/>
                  <a:gd name="T17" fmla="*/ 2 h 13"/>
                  <a:gd name="T18" fmla="*/ 0 w 3"/>
                  <a:gd name="T19" fmla="*/ 2 h 13"/>
                  <a:gd name="T20" fmla="*/ 1 w 3"/>
                  <a:gd name="T21" fmla="*/ 3 h 13"/>
                  <a:gd name="T22" fmla="*/ 1 w 3"/>
                  <a:gd name="T23" fmla="*/ 3 h 13"/>
                  <a:gd name="T24" fmla="*/ 1 w 3"/>
                  <a:gd name="T25" fmla="*/ 4 h 13"/>
                  <a:gd name="T26" fmla="*/ 1 w 3"/>
                  <a:gd name="T27" fmla="*/ 4 h 13"/>
                  <a:gd name="T28" fmla="*/ 1 w 3"/>
                  <a:gd name="T29" fmla="*/ 5 h 13"/>
                  <a:gd name="T30" fmla="*/ 1 w 3"/>
                  <a:gd name="T31" fmla="*/ 5 h 13"/>
                  <a:gd name="T32" fmla="*/ 1 w 3"/>
                  <a:gd name="T33" fmla="*/ 5 h 13"/>
                  <a:gd name="T34" fmla="*/ 1 w 3"/>
                  <a:gd name="T35" fmla="*/ 5 h 13"/>
                  <a:gd name="T36" fmla="*/ 1 w 3"/>
                  <a:gd name="T37" fmla="*/ 6 h 13"/>
                  <a:gd name="T38" fmla="*/ 1 w 3"/>
                  <a:gd name="T39" fmla="*/ 6 h 13"/>
                  <a:gd name="T40" fmla="*/ 1 w 3"/>
                  <a:gd name="T41" fmla="*/ 6 h 13"/>
                  <a:gd name="T42" fmla="*/ 1 w 3"/>
                  <a:gd name="T43" fmla="*/ 6 h 13"/>
                  <a:gd name="T44" fmla="*/ 1 w 3"/>
                  <a:gd name="T45" fmla="*/ 7 h 13"/>
                  <a:gd name="T46" fmla="*/ 1 w 3"/>
                  <a:gd name="T47" fmla="*/ 7 h 13"/>
                  <a:gd name="T48" fmla="*/ 2 w 3"/>
                  <a:gd name="T49" fmla="*/ 7 h 13"/>
                  <a:gd name="T50" fmla="*/ 2 w 3"/>
                  <a:gd name="T51" fmla="*/ 8 h 13"/>
                  <a:gd name="T52" fmla="*/ 2 w 3"/>
                  <a:gd name="T53" fmla="*/ 8 h 13"/>
                  <a:gd name="T54" fmla="*/ 2 w 3"/>
                  <a:gd name="T55" fmla="*/ 9 h 13"/>
                  <a:gd name="T56" fmla="*/ 2 w 3"/>
                  <a:gd name="T57" fmla="*/ 9 h 13"/>
                  <a:gd name="T58" fmla="*/ 2 w 3"/>
                  <a:gd name="T59" fmla="*/ 9 h 13"/>
                  <a:gd name="T60" fmla="*/ 2 w 3"/>
                  <a:gd name="T61" fmla="*/ 9 h 13"/>
                  <a:gd name="T62" fmla="*/ 2 w 3"/>
                  <a:gd name="T63" fmla="*/ 9 h 13"/>
                  <a:gd name="T64" fmla="*/ 2 w 3"/>
                  <a:gd name="T65" fmla="*/ 9 h 13"/>
                  <a:gd name="T66" fmla="*/ 2 w 3"/>
                  <a:gd name="T67" fmla="*/ 10 h 13"/>
                  <a:gd name="T68" fmla="*/ 2 w 3"/>
                  <a:gd name="T69" fmla="*/ 10 h 13"/>
                  <a:gd name="T70" fmla="*/ 2 w 3"/>
                  <a:gd name="T71" fmla="*/ 11 h 13"/>
                  <a:gd name="T72" fmla="*/ 2 w 3"/>
                  <a:gd name="T73" fmla="*/ 11 h 13"/>
                  <a:gd name="T74" fmla="*/ 3 w 3"/>
                  <a:gd name="T75" fmla="*/ 11 h 13"/>
                  <a:gd name="T76" fmla="*/ 3 w 3"/>
                  <a:gd name="T77" fmla="*/ 11 h 13"/>
                  <a:gd name="T78" fmla="*/ 3 w 3"/>
                  <a:gd name="T79" fmla="*/ 12 h 13"/>
                  <a:gd name="T80" fmla="*/ 3 w 3"/>
                  <a:gd name="T81" fmla="*/ 12 h 13"/>
                  <a:gd name="T82" fmla="*/ 3 w 3"/>
                  <a:gd name="T83" fmla="*/ 12 h 13"/>
                  <a:gd name="T84" fmla="*/ 3 w 3"/>
                  <a:gd name="T85" fmla="*/ 12 h 13"/>
                  <a:gd name="T86" fmla="*/ 3 w 3"/>
                  <a:gd name="T87" fmla="*/ 12 h 13"/>
                  <a:gd name="T88" fmla="*/ 3 w 3"/>
                  <a:gd name="T89" fmla="*/ 12 h 13"/>
                  <a:gd name="T90" fmla="*/ 3 w 3"/>
                  <a:gd name="T91" fmla="*/ 12 h 13"/>
                  <a:gd name="T92" fmla="*/ 3 w 3"/>
                  <a:gd name="T93" fmla="*/ 12 h 13"/>
                  <a:gd name="T94" fmla="*/ 3 w 3"/>
                  <a:gd name="T95" fmla="*/ 13 h 13"/>
                  <a:gd name="T96" fmla="*/ 3 w 3"/>
                  <a:gd name="T9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13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7" name="Freeform 312"/>
              <p:cNvSpPr>
                <a:spLocks/>
              </p:cNvSpPr>
              <p:nvPr/>
            </p:nvSpPr>
            <p:spPr bwMode="auto">
              <a:xfrm>
                <a:off x="2726" y="4052"/>
                <a:ext cx="4" cy="7"/>
              </a:xfrm>
              <a:custGeom>
                <a:avLst/>
                <a:gdLst>
                  <a:gd name="T0" fmla="*/ 1 w 5"/>
                  <a:gd name="T1" fmla="*/ 0 h 7"/>
                  <a:gd name="T2" fmla="*/ 1 w 5"/>
                  <a:gd name="T3" fmla="*/ 0 h 7"/>
                  <a:gd name="T4" fmla="*/ 1 w 5"/>
                  <a:gd name="T5" fmla="*/ 0 h 7"/>
                  <a:gd name="T6" fmla="*/ 1 w 5"/>
                  <a:gd name="T7" fmla="*/ 0 h 7"/>
                  <a:gd name="T8" fmla="*/ 1 w 5"/>
                  <a:gd name="T9" fmla="*/ 1 h 7"/>
                  <a:gd name="T10" fmla="*/ 1 w 5"/>
                  <a:gd name="T11" fmla="*/ 1 h 7"/>
                  <a:gd name="T12" fmla="*/ 1 w 5"/>
                  <a:gd name="T13" fmla="*/ 1 h 7"/>
                  <a:gd name="T14" fmla="*/ 1 w 5"/>
                  <a:gd name="T15" fmla="*/ 1 h 7"/>
                  <a:gd name="T16" fmla="*/ 1 w 5"/>
                  <a:gd name="T17" fmla="*/ 2 h 7"/>
                  <a:gd name="T18" fmla="*/ 1 w 5"/>
                  <a:gd name="T19" fmla="*/ 2 h 7"/>
                  <a:gd name="T20" fmla="*/ 2 w 5"/>
                  <a:gd name="T21" fmla="*/ 2 h 7"/>
                  <a:gd name="T22" fmla="*/ 2 w 5"/>
                  <a:gd name="T23" fmla="*/ 2 h 7"/>
                  <a:gd name="T24" fmla="*/ 2 w 5"/>
                  <a:gd name="T25" fmla="*/ 2 h 7"/>
                  <a:gd name="T26" fmla="*/ 2 w 5"/>
                  <a:gd name="T27" fmla="*/ 2 h 7"/>
                  <a:gd name="T28" fmla="*/ 2 w 5"/>
                  <a:gd name="T29" fmla="*/ 3 h 7"/>
                  <a:gd name="T30" fmla="*/ 2 w 5"/>
                  <a:gd name="T31" fmla="*/ 3 h 7"/>
                  <a:gd name="T32" fmla="*/ 2 w 5"/>
                  <a:gd name="T33" fmla="*/ 3 h 7"/>
                  <a:gd name="T34" fmla="*/ 2 w 5"/>
                  <a:gd name="T35" fmla="*/ 4 h 7"/>
                  <a:gd name="T36" fmla="*/ 2 w 5"/>
                  <a:gd name="T37" fmla="*/ 4 h 7"/>
                  <a:gd name="T38" fmla="*/ 2 w 5"/>
                  <a:gd name="T39" fmla="*/ 4 h 7"/>
                  <a:gd name="T40" fmla="*/ 2 w 5"/>
                  <a:gd name="T41" fmla="*/ 3 h 7"/>
                  <a:gd name="T42" fmla="*/ 3 w 5"/>
                  <a:gd name="T43" fmla="*/ 4 h 7"/>
                  <a:gd name="T44" fmla="*/ 3 w 5"/>
                  <a:gd name="T45" fmla="*/ 4 h 7"/>
                  <a:gd name="T46" fmla="*/ 3 w 5"/>
                  <a:gd name="T47" fmla="*/ 5 h 7"/>
                  <a:gd name="T48" fmla="*/ 3 w 5"/>
                  <a:gd name="T49" fmla="*/ 5 h 7"/>
                  <a:gd name="T50" fmla="*/ 3 w 5"/>
                  <a:gd name="T51" fmla="*/ 5 h 7"/>
                  <a:gd name="T52" fmla="*/ 3 w 5"/>
                  <a:gd name="T53" fmla="*/ 5 h 7"/>
                  <a:gd name="T54" fmla="*/ 3 w 5"/>
                  <a:gd name="T55" fmla="*/ 5 h 7"/>
                  <a:gd name="T56" fmla="*/ 3 w 5"/>
                  <a:gd name="T57" fmla="*/ 5 h 7"/>
                  <a:gd name="T58" fmla="*/ 3 w 5"/>
                  <a:gd name="T59" fmla="*/ 5 h 7"/>
                  <a:gd name="T60" fmla="*/ 3 w 5"/>
                  <a:gd name="T61" fmla="*/ 5 h 7"/>
                  <a:gd name="T62" fmla="*/ 3 w 5"/>
                  <a:gd name="T63" fmla="*/ 5 h 7"/>
                  <a:gd name="T64" fmla="*/ 3 w 5"/>
                  <a:gd name="T65" fmla="*/ 6 h 7"/>
                  <a:gd name="T66" fmla="*/ 3 w 5"/>
                  <a:gd name="T67" fmla="*/ 6 h 7"/>
                  <a:gd name="T68" fmla="*/ 4 w 5"/>
                  <a:gd name="T69" fmla="*/ 5 h 7"/>
                  <a:gd name="T70" fmla="*/ 4 w 5"/>
                  <a:gd name="T71" fmla="*/ 6 h 7"/>
                  <a:gd name="T72" fmla="*/ 4 w 5"/>
                  <a:gd name="T73" fmla="*/ 6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7 h 7"/>
                  <a:gd name="T80" fmla="*/ 4 w 5"/>
                  <a:gd name="T81" fmla="*/ 7 h 7"/>
                  <a:gd name="T82" fmla="*/ 4 w 5"/>
                  <a:gd name="T83" fmla="*/ 7 h 7"/>
                  <a:gd name="T84" fmla="*/ 4 w 5"/>
                  <a:gd name="T85" fmla="*/ 7 h 7"/>
                  <a:gd name="T86" fmla="*/ 4 w 5"/>
                  <a:gd name="T87" fmla="*/ 7 h 7"/>
                  <a:gd name="T88" fmla="*/ 5 w 5"/>
                  <a:gd name="T89" fmla="*/ 7 h 7"/>
                  <a:gd name="T90" fmla="*/ 5 w 5"/>
                  <a:gd name="T91" fmla="*/ 7 h 7"/>
                  <a:gd name="T92" fmla="*/ 5 w 5"/>
                  <a:gd name="T93" fmla="*/ 7 h 7"/>
                  <a:gd name="T94" fmla="*/ 5 w 5"/>
                  <a:gd name="T9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43" name="Freeform 313"/>
              <p:cNvSpPr>
                <a:spLocks/>
              </p:cNvSpPr>
              <p:nvPr/>
            </p:nvSpPr>
            <p:spPr bwMode="auto">
              <a:xfrm>
                <a:off x="2730" y="4059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0 h 5"/>
                  <a:gd name="T4" fmla="*/ 0 w 4"/>
                  <a:gd name="T5" fmla="*/ 1 h 5"/>
                  <a:gd name="T6" fmla="*/ 0 w 4"/>
                  <a:gd name="T7" fmla="*/ 1 h 5"/>
                  <a:gd name="T8" fmla="*/ 0 w 4"/>
                  <a:gd name="T9" fmla="*/ 2 h 5"/>
                  <a:gd name="T10" fmla="*/ 0 w 4"/>
                  <a:gd name="T11" fmla="*/ 2 h 5"/>
                  <a:gd name="T12" fmla="*/ 0 w 4"/>
                  <a:gd name="T13" fmla="*/ 2 h 5"/>
                  <a:gd name="T14" fmla="*/ 0 w 4"/>
                  <a:gd name="T15" fmla="*/ 2 h 5"/>
                  <a:gd name="T16" fmla="*/ 0 w 4"/>
                  <a:gd name="T17" fmla="*/ 2 h 5"/>
                  <a:gd name="T18" fmla="*/ 1 w 4"/>
                  <a:gd name="T19" fmla="*/ 2 h 5"/>
                  <a:gd name="T20" fmla="*/ 1 w 4"/>
                  <a:gd name="T21" fmla="*/ 2 h 5"/>
                  <a:gd name="T22" fmla="*/ 1 w 4"/>
                  <a:gd name="T23" fmla="*/ 2 h 5"/>
                  <a:gd name="T24" fmla="*/ 1 w 4"/>
                  <a:gd name="T25" fmla="*/ 2 h 5"/>
                  <a:gd name="T26" fmla="*/ 1 w 4"/>
                  <a:gd name="T27" fmla="*/ 2 h 5"/>
                  <a:gd name="T28" fmla="*/ 1 w 4"/>
                  <a:gd name="T29" fmla="*/ 2 h 5"/>
                  <a:gd name="T30" fmla="*/ 1 w 4"/>
                  <a:gd name="T31" fmla="*/ 2 h 5"/>
                  <a:gd name="T32" fmla="*/ 1 w 4"/>
                  <a:gd name="T33" fmla="*/ 2 h 5"/>
                  <a:gd name="T34" fmla="*/ 1 w 4"/>
                  <a:gd name="T35" fmla="*/ 2 h 5"/>
                  <a:gd name="T36" fmla="*/ 1 w 4"/>
                  <a:gd name="T37" fmla="*/ 2 h 5"/>
                  <a:gd name="T38" fmla="*/ 1 w 4"/>
                  <a:gd name="T39" fmla="*/ 2 h 5"/>
                  <a:gd name="T40" fmla="*/ 1 w 4"/>
                  <a:gd name="T41" fmla="*/ 2 h 5"/>
                  <a:gd name="T42" fmla="*/ 2 w 4"/>
                  <a:gd name="T43" fmla="*/ 2 h 5"/>
                  <a:gd name="T44" fmla="*/ 2 w 4"/>
                  <a:gd name="T45" fmla="*/ 3 h 5"/>
                  <a:gd name="T46" fmla="*/ 2 w 4"/>
                  <a:gd name="T47" fmla="*/ 3 h 5"/>
                  <a:gd name="T48" fmla="*/ 2 w 4"/>
                  <a:gd name="T49" fmla="*/ 3 h 5"/>
                  <a:gd name="T50" fmla="*/ 2 w 4"/>
                  <a:gd name="T51" fmla="*/ 3 h 5"/>
                  <a:gd name="T52" fmla="*/ 2 w 4"/>
                  <a:gd name="T53" fmla="*/ 3 h 5"/>
                  <a:gd name="T54" fmla="*/ 2 w 4"/>
                  <a:gd name="T55" fmla="*/ 3 h 5"/>
                  <a:gd name="T56" fmla="*/ 2 w 4"/>
                  <a:gd name="T57" fmla="*/ 4 h 5"/>
                  <a:gd name="T58" fmla="*/ 2 w 4"/>
                  <a:gd name="T59" fmla="*/ 3 h 5"/>
                  <a:gd name="T60" fmla="*/ 2 w 4"/>
                  <a:gd name="T61" fmla="*/ 3 h 5"/>
                  <a:gd name="T62" fmla="*/ 2 w 4"/>
                  <a:gd name="T63" fmla="*/ 4 h 5"/>
                  <a:gd name="T64" fmla="*/ 2 w 4"/>
                  <a:gd name="T65" fmla="*/ 4 h 5"/>
                  <a:gd name="T66" fmla="*/ 3 w 4"/>
                  <a:gd name="T67" fmla="*/ 4 h 5"/>
                  <a:gd name="T68" fmla="*/ 3 w 4"/>
                  <a:gd name="T69" fmla="*/ 4 h 5"/>
                  <a:gd name="T70" fmla="*/ 3 w 4"/>
                  <a:gd name="T71" fmla="*/ 5 h 5"/>
                  <a:gd name="T72" fmla="*/ 3 w 4"/>
                  <a:gd name="T73" fmla="*/ 5 h 5"/>
                  <a:gd name="T74" fmla="*/ 3 w 4"/>
                  <a:gd name="T75" fmla="*/ 5 h 5"/>
                  <a:gd name="T76" fmla="*/ 3 w 4"/>
                  <a:gd name="T77" fmla="*/ 4 h 5"/>
                  <a:gd name="T78" fmla="*/ 3 w 4"/>
                  <a:gd name="T79" fmla="*/ 4 h 5"/>
                  <a:gd name="T80" fmla="*/ 3 w 4"/>
                  <a:gd name="T81" fmla="*/ 5 h 5"/>
                  <a:gd name="T82" fmla="*/ 4 w 4"/>
                  <a:gd name="T83" fmla="*/ 4 h 5"/>
                  <a:gd name="T84" fmla="*/ 4 w 4"/>
                  <a:gd name="T85" fmla="*/ 4 h 5"/>
                  <a:gd name="T86" fmla="*/ 4 w 4"/>
                  <a:gd name="T87" fmla="*/ 5 h 5"/>
                  <a:gd name="T88" fmla="*/ 4 w 4"/>
                  <a:gd name="T89" fmla="*/ 5 h 5"/>
                  <a:gd name="T90" fmla="*/ 4 w 4"/>
                  <a:gd name="T91" fmla="*/ 5 h 5"/>
                  <a:gd name="T92" fmla="*/ 4 w 4"/>
                  <a:gd name="T93" fmla="*/ 5 h 5"/>
                  <a:gd name="T94" fmla="*/ 4 w 4"/>
                  <a:gd name="T9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47" name="Freeform 314"/>
              <p:cNvSpPr>
                <a:spLocks/>
              </p:cNvSpPr>
              <p:nvPr/>
            </p:nvSpPr>
            <p:spPr bwMode="auto">
              <a:xfrm>
                <a:off x="2734" y="4064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0 w 5"/>
                  <a:gd name="T5" fmla="*/ 0 h 3"/>
                  <a:gd name="T6" fmla="*/ 0 w 5"/>
                  <a:gd name="T7" fmla="*/ 0 h 3"/>
                  <a:gd name="T8" fmla="*/ 0 w 5"/>
                  <a:gd name="T9" fmla="*/ 0 h 3"/>
                  <a:gd name="T10" fmla="*/ 1 w 5"/>
                  <a:gd name="T11" fmla="*/ 0 h 3"/>
                  <a:gd name="T12" fmla="*/ 1 w 5"/>
                  <a:gd name="T13" fmla="*/ 0 h 3"/>
                  <a:gd name="T14" fmla="*/ 1 w 5"/>
                  <a:gd name="T15" fmla="*/ 0 h 3"/>
                  <a:gd name="T16" fmla="*/ 1 w 5"/>
                  <a:gd name="T17" fmla="*/ 0 h 3"/>
                  <a:gd name="T18" fmla="*/ 1 w 5"/>
                  <a:gd name="T19" fmla="*/ 0 h 3"/>
                  <a:gd name="T20" fmla="*/ 1 w 5"/>
                  <a:gd name="T21" fmla="*/ 0 h 3"/>
                  <a:gd name="T22" fmla="*/ 1 w 5"/>
                  <a:gd name="T23" fmla="*/ 0 h 3"/>
                  <a:gd name="T24" fmla="*/ 1 w 5"/>
                  <a:gd name="T25" fmla="*/ 0 h 3"/>
                  <a:gd name="T26" fmla="*/ 1 w 5"/>
                  <a:gd name="T27" fmla="*/ 1 h 3"/>
                  <a:gd name="T28" fmla="*/ 1 w 5"/>
                  <a:gd name="T29" fmla="*/ 1 h 3"/>
                  <a:gd name="T30" fmla="*/ 1 w 5"/>
                  <a:gd name="T31" fmla="*/ 1 h 3"/>
                  <a:gd name="T32" fmla="*/ 1 w 5"/>
                  <a:gd name="T33" fmla="*/ 1 h 3"/>
                  <a:gd name="T34" fmla="*/ 2 w 5"/>
                  <a:gd name="T35" fmla="*/ 0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1 h 3"/>
                  <a:gd name="T42" fmla="*/ 2 w 5"/>
                  <a:gd name="T43" fmla="*/ 1 h 3"/>
                  <a:gd name="T44" fmla="*/ 2 w 5"/>
                  <a:gd name="T45" fmla="*/ 1 h 3"/>
                  <a:gd name="T46" fmla="*/ 2 w 5"/>
                  <a:gd name="T47" fmla="*/ 1 h 3"/>
                  <a:gd name="T48" fmla="*/ 3 w 5"/>
                  <a:gd name="T49" fmla="*/ 1 h 3"/>
                  <a:gd name="T50" fmla="*/ 3 w 5"/>
                  <a:gd name="T51" fmla="*/ 1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2 h 3"/>
                  <a:gd name="T62" fmla="*/ 3 w 5"/>
                  <a:gd name="T63" fmla="*/ 2 h 3"/>
                  <a:gd name="T64" fmla="*/ 4 w 5"/>
                  <a:gd name="T65" fmla="*/ 2 h 3"/>
                  <a:gd name="T66" fmla="*/ 4 w 5"/>
                  <a:gd name="T67" fmla="*/ 1 h 3"/>
                  <a:gd name="T68" fmla="*/ 4 w 5"/>
                  <a:gd name="T69" fmla="*/ 1 h 3"/>
                  <a:gd name="T70" fmla="*/ 4 w 5"/>
                  <a:gd name="T71" fmla="*/ 3 h 3"/>
                  <a:gd name="T72" fmla="*/ 4 w 5"/>
                  <a:gd name="T73" fmla="*/ 3 h 3"/>
                  <a:gd name="T74" fmla="*/ 4 w 5"/>
                  <a:gd name="T75" fmla="*/ 3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3 h 3"/>
                  <a:gd name="T82" fmla="*/ 4 w 5"/>
                  <a:gd name="T83" fmla="*/ 3 h 3"/>
                  <a:gd name="T84" fmla="*/ 4 w 5"/>
                  <a:gd name="T85" fmla="*/ 3 h 3"/>
                  <a:gd name="T86" fmla="*/ 5 w 5"/>
                  <a:gd name="T87" fmla="*/ 2 h 3"/>
                  <a:gd name="T88" fmla="*/ 5 w 5"/>
                  <a:gd name="T89" fmla="*/ 2 h 3"/>
                  <a:gd name="T90" fmla="*/ 5 w 5"/>
                  <a:gd name="T91" fmla="*/ 3 h 3"/>
                  <a:gd name="T92" fmla="*/ 5 w 5"/>
                  <a:gd name="T93" fmla="*/ 3 h 3"/>
                  <a:gd name="T94" fmla="*/ 5 w 5"/>
                  <a:gd name="T9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34" name="Freeform 315"/>
              <p:cNvSpPr>
                <a:spLocks/>
              </p:cNvSpPr>
              <p:nvPr/>
            </p:nvSpPr>
            <p:spPr bwMode="auto">
              <a:xfrm>
                <a:off x="2739" y="4067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1 w 5"/>
                  <a:gd name="T5" fmla="*/ 0 h 2"/>
                  <a:gd name="T6" fmla="*/ 1 w 5"/>
                  <a:gd name="T7" fmla="*/ 0 h 2"/>
                  <a:gd name="T8" fmla="*/ 1 w 5"/>
                  <a:gd name="T9" fmla="*/ 0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0 h 2"/>
                  <a:gd name="T22" fmla="*/ 1 w 5"/>
                  <a:gd name="T23" fmla="*/ 0 h 2"/>
                  <a:gd name="T24" fmla="*/ 2 w 5"/>
                  <a:gd name="T25" fmla="*/ 0 h 2"/>
                  <a:gd name="T26" fmla="*/ 2 w 5"/>
                  <a:gd name="T27" fmla="*/ 0 h 2"/>
                  <a:gd name="T28" fmla="*/ 2 w 5"/>
                  <a:gd name="T29" fmla="*/ 0 h 2"/>
                  <a:gd name="T30" fmla="*/ 2 w 5"/>
                  <a:gd name="T31" fmla="*/ 0 h 2"/>
                  <a:gd name="T32" fmla="*/ 2 w 5"/>
                  <a:gd name="T33" fmla="*/ 0 h 2"/>
                  <a:gd name="T34" fmla="*/ 2 w 5"/>
                  <a:gd name="T35" fmla="*/ 0 h 2"/>
                  <a:gd name="T36" fmla="*/ 2 w 5"/>
                  <a:gd name="T37" fmla="*/ 0 h 2"/>
                  <a:gd name="T38" fmla="*/ 2 w 5"/>
                  <a:gd name="T39" fmla="*/ 0 h 2"/>
                  <a:gd name="T40" fmla="*/ 2 w 5"/>
                  <a:gd name="T41" fmla="*/ 0 h 2"/>
                  <a:gd name="T42" fmla="*/ 2 w 5"/>
                  <a:gd name="T43" fmla="*/ 0 h 2"/>
                  <a:gd name="T44" fmla="*/ 2 w 5"/>
                  <a:gd name="T45" fmla="*/ 0 h 2"/>
                  <a:gd name="T46" fmla="*/ 3 w 5"/>
                  <a:gd name="T47" fmla="*/ 1 h 2"/>
                  <a:gd name="T48" fmla="*/ 3 w 5"/>
                  <a:gd name="T49" fmla="*/ 0 h 2"/>
                  <a:gd name="T50" fmla="*/ 3 w 5"/>
                  <a:gd name="T51" fmla="*/ 0 h 2"/>
                  <a:gd name="T52" fmla="*/ 3 w 5"/>
                  <a:gd name="T53" fmla="*/ 0 h 2"/>
                  <a:gd name="T54" fmla="*/ 3 w 5"/>
                  <a:gd name="T55" fmla="*/ 0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0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0 h 2"/>
                  <a:gd name="T72" fmla="*/ 4 w 5"/>
                  <a:gd name="T73" fmla="*/ 0 h 2"/>
                  <a:gd name="T74" fmla="*/ 4 w 5"/>
                  <a:gd name="T75" fmla="*/ 0 h 2"/>
                  <a:gd name="T76" fmla="*/ 4 w 5"/>
                  <a:gd name="T77" fmla="*/ 0 h 2"/>
                  <a:gd name="T78" fmla="*/ 5 w 5"/>
                  <a:gd name="T79" fmla="*/ 1 h 2"/>
                  <a:gd name="T80" fmla="*/ 5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05" name="Freeform 316"/>
              <p:cNvSpPr>
                <a:spLocks/>
              </p:cNvSpPr>
              <p:nvPr/>
            </p:nvSpPr>
            <p:spPr bwMode="auto">
              <a:xfrm>
                <a:off x="2744" y="4068"/>
                <a:ext cx="6" cy="2"/>
              </a:xfrm>
              <a:custGeom>
                <a:avLst/>
                <a:gdLst>
                  <a:gd name="T0" fmla="*/ 0 w 6"/>
                  <a:gd name="T1" fmla="*/ 1 h 2"/>
                  <a:gd name="T2" fmla="*/ 0 w 6"/>
                  <a:gd name="T3" fmla="*/ 1 h 2"/>
                  <a:gd name="T4" fmla="*/ 0 w 6"/>
                  <a:gd name="T5" fmla="*/ 1 h 2"/>
                  <a:gd name="T6" fmla="*/ 1 w 6"/>
                  <a:gd name="T7" fmla="*/ 0 h 2"/>
                  <a:gd name="T8" fmla="*/ 1 w 6"/>
                  <a:gd name="T9" fmla="*/ 0 h 2"/>
                  <a:gd name="T10" fmla="*/ 1 w 6"/>
                  <a:gd name="T11" fmla="*/ 0 h 2"/>
                  <a:gd name="T12" fmla="*/ 1 w 6"/>
                  <a:gd name="T13" fmla="*/ 0 h 2"/>
                  <a:gd name="T14" fmla="*/ 1 w 6"/>
                  <a:gd name="T15" fmla="*/ 1 h 2"/>
                  <a:gd name="T16" fmla="*/ 1 w 6"/>
                  <a:gd name="T17" fmla="*/ 1 h 2"/>
                  <a:gd name="T18" fmla="*/ 1 w 6"/>
                  <a:gd name="T19" fmla="*/ 1 h 2"/>
                  <a:gd name="T20" fmla="*/ 1 w 6"/>
                  <a:gd name="T21" fmla="*/ 1 h 2"/>
                  <a:gd name="T22" fmla="*/ 1 w 6"/>
                  <a:gd name="T23" fmla="*/ 1 h 2"/>
                  <a:gd name="T24" fmla="*/ 1 w 6"/>
                  <a:gd name="T25" fmla="*/ 1 h 2"/>
                  <a:gd name="T26" fmla="*/ 1 w 6"/>
                  <a:gd name="T27" fmla="*/ 1 h 2"/>
                  <a:gd name="T28" fmla="*/ 2 w 6"/>
                  <a:gd name="T29" fmla="*/ 1 h 2"/>
                  <a:gd name="T30" fmla="*/ 2 w 6"/>
                  <a:gd name="T31" fmla="*/ 1 h 2"/>
                  <a:gd name="T32" fmla="*/ 2 w 6"/>
                  <a:gd name="T33" fmla="*/ 1 h 2"/>
                  <a:gd name="T34" fmla="*/ 2 w 6"/>
                  <a:gd name="T35" fmla="*/ 1 h 2"/>
                  <a:gd name="T36" fmla="*/ 2 w 6"/>
                  <a:gd name="T37" fmla="*/ 1 h 2"/>
                  <a:gd name="T38" fmla="*/ 2 w 6"/>
                  <a:gd name="T39" fmla="*/ 1 h 2"/>
                  <a:gd name="T40" fmla="*/ 3 w 6"/>
                  <a:gd name="T41" fmla="*/ 1 h 2"/>
                  <a:gd name="T42" fmla="*/ 3 w 6"/>
                  <a:gd name="T43" fmla="*/ 1 h 2"/>
                  <a:gd name="T44" fmla="*/ 3 w 6"/>
                  <a:gd name="T45" fmla="*/ 1 h 2"/>
                  <a:gd name="T46" fmla="*/ 3 w 6"/>
                  <a:gd name="T47" fmla="*/ 1 h 2"/>
                  <a:gd name="T48" fmla="*/ 3 w 6"/>
                  <a:gd name="T49" fmla="*/ 1 h 2"/>
                  <a:gd name="T50" fmla="*/ 3 w 6"/>
                  <a:gd name="T51" fmla="*/ 1 h 2"/>
                  <a:gd name="T52" fmla="*/ 3 w 6"/>
                  <a:gd name="T53" fmla="*/ 1 h 2"/>
                  <a:gd name="T54" fmla="*/ 3 w 6"/>
                  <a:gd name="T55" fmla="*/ 1 h 2"/>
                  <a:gd name="T56" fmla="*/ 3 w 6"/>
                  <a:gd name="T57" fmla="*/ 1 h 2"/>
                  <a:gd name="T58" fmla="*/ 4 w 6"/>
                  <a:gd name="T59" fmla="*/ 1 h 2"/>
                  <a:gd name="T60" fmla="*/ 4 w 6"/>
                  <a:gd name="T61" fmla="*/ 1 h 2"/>
                  <a:gd name="T62" fmla="*/ 4 w 6"/>
                  <a:gd name="T63" fmla="*/ 1 h 2"/>
                  <a:gd name="T64" fmla="*/ 4 w 6"/>
                  <a:gd name="T65" fmla="*/ 1 h 2"/>
                  <a:gd name="T66" fmla="*/ 4 w 6"/>
                  <a:gd name="T67" fmla="*/ 1 h 2"/>
                  <a:gd name="T68" fmla="*/ 4 w 6"/>
                  <a:gd name="T69" fmla="*/ 1 h 2"/>
                  <a:gd name="T70" fmla="*/ 4 w 6"/>
                  <a:gd name="T71" fmla="*/ 1 h 2"/>
                  <a:gd name="T72" fmla="*/ 5 w 6"/>
                  <a:gd name="T73" fmla="*/ 1 h 2"/>
                  <a:gd name="T74" fmla="*/ 5 w 6"/>
                  <a:gd name="T75" fmla="*/ 1 h 2"/>
                  <a:gd name="T76" fmla="*/ 5 w 6"/>
                  <a:gd name="T77" fmla="*/ 2 h 2"/>
                  <a:gd name="T78" fmla="*/ 5 w 6"/>
                  <a:gd name="T79" fmla="*/ 2 h 2"/>
                  <a:gd name="T80" fmla="*/ 5 w 6"/>
                  <a:gd name="T81" fmla="*/ 2 h 2"/>
                  <a:gd name="T82" fmla="*/ 5 w 6"/>
                  <a:gd name="T83" fmla="*/ 2 h 2"/>
                  <a:gd name="T84" fmla="*/ 5 w 6"/>
                  <a:gd name="T85" fmla="*/ 1 h 2"/>
                  <a:gd name="T86" fmla="*/ 5 w 6"/>
                  <a:gd name="T87" fmla="*/ 1 h 2"/>
                  <a:gd name="T88" fmla="*/ 5 w 6"/>
                  <a:gd name="T89" fmla="*/ 1 h 2"/>
                  <a:gd name="T90" fmla="*/ 6 w 6"/>
                  <a:gd name="T91" fmla="*/ 2 h 2"/>
                  <a:gd name="T92" fmla="*/ 6 w 6"/>
                  <a:gd name="T93" fmla="*/ 2 h 2"/>
                  <a:gd name="T94" fmla="*/ 6 w 6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07" name="Freeform 317"/>
              <p:cNvSpPr>
                <a:spLocks/>
              </p:cNvSpPr>
              <p:nvPr/>
            </p:nvSpPr>
            <p:spPr bwMode="auto">
              <a:xfrm>
                <a:off x="2750" y="4070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0 h 1"/>
                  <a:gd name="T10" fmla="*/ 0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1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4 w 5"/>
                  <a:gd name="T61" fmla="*/ 0 h 1"/>
                  <a:gd name="T62" fmla="*/ 4 w 5"/>
                  <a:gd name="T63" fmla="*/ 0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5 w 5"/>
                  <a:gd name="T79" fmla="*/ 0 h 1"/>
                  <a:gd name="T80" fmla="*/ 5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08" name="Freeform 318"/>
              <p:cNvSpPr>
                <a:spLocks/>
              </p:cNvSpPr>
              <p:nvPr/>
            </p:nvSpPr>
            <p:spPr bwMode="auto">
              <a:xfrm>
                <a:off x="2755" y="4070"/>
                <a:ext cx="6" cy="2"/>
              </a:xfrm>
              <a:custGeom>
                <a:avLst/>
                <a:gdLst>
                  <a:gd name="T0" fmla="*/ 0 w 6"/>
                  <a:gd name="T1" fmla="*/ 1 h 2"/>
                  <a:gd name="T2" fmla="*/ 1 w 6"/>
                  <a:gd name="T3" fmla="*/ 0 h 2"/>
                  <a:gd name="T4" fmla="*/ 1 w 6"/>
                  <a:gd name="T5" fmla="*/ 0 h 2"/>
                  <a:gd name="T6" fmla="*/ 1 w 6"/>
                  <a:gd name="T7" fmla="*/ 0 h 2"/>
                  <a:gd name="T8" fmla="*/ 1 w 6"/>
                  <a:gd name="T9" fmla="*/ 0 h 2"/>
                  <a:gd name="T10" fmla="*/ 1 w 6"/>
                  <a:gd name="T11" fmla="*/ 0 h 2"/>
                  <a:gd name="T12" fmla="*/ 1 w 6"/>
                  <a:gd name="T13" fmla="*/ 0 h 2"/>
                  <a:gd name="T14" fmla="*/ 2 w 6"/>
                  <a:gd name="T15" fmla="*/ 0 h 2"/>
                  <a:gd name="T16" fmla="*/ 2 w 6"/>
                  <a:gd name="T17" fmla="*/ 0 h 2"/>
                  <a:gd name="T18" fmla="*/ 2 w 6"/>
                  <a:gd name="T19" fmla="*/ 1 h 2"/>
                  <a:gd name="T20" fmla="*/ 2 w 6"/>
                  <a:gd name="T21" fmla="*/ 0 h 2"/>
                  <a:gd name="T22" fmla="*/ 2 w 6"/>
                  <a:gd name="T23" fmla="*/ 0 h 2"/>
                  <a:gd name="T24" fmla="*/ 2 w 6"/>
                  <a:gd name="T25" fmla="*/ 1 h 2"/>
                  <a:gd name="T26" fmla="*/ 2 w 6"/>
                  <a:gd name="T27" fmla="*/ 1 h 2"/>
                  <a:gd name="T28" fmla="*/ 2 w 6"/>
                  <a:gd name="T29" fmla="*/ 1 h 2"/>
                  <a:gd name="T30" fmla="*/ 2 w 6"/>
                  <a:gd name="T31" fmla="*/ 1 h 2"/>
                  <a:gd name="T32" fmla="*/ 3 w 6"/>
                  <a:gd name="T33" fmla="*/ 0 h 2"/>
                  <a:gd name="T34" fmla="*/ 3 w 6"/>
                  <a:gd name="T35" fmla="*/ 0 h 2"/>
                  <a:gd name="T36" fmla="*/ 3 w 6"/>
                  <a:gd name="T37" fmla="*/ 0 h 2"/>
                  <a:gd name="T38" fmla="*/ 3 w 6"/>
                  <a:gd name="T39" fmla="*/ 0 h 2"/>
                  <a:gd name="T40" fmla="*/ 3 w 6"/>
                  <a:gd name="T41" fmla="*/ 0 h 2"/>
                  <a:gd name="T42" fmla="*/ 3 w 6"/>
                  <a:gd name="T43" fmla="*/ 0 h 2"/>
                  <a:gd name="T44" fmla="*/ 3 w 6"/>
                  <a:gd name="T45" fmla="*/ 1 h 2"/>
                  <a:gd name="T46" fmla="*/ 3 w 6"/>
                  <a:gd name="T47" fmla="*/ 1 h 2"/>
                  <a:gd name="T48" fmla="*/ 4 w 6"/>
                  <a:gd name="T49" fmla="*/ 0 h 2"/>
                  <a:gd name="T50" fmla="*/ 4 w 6"/>
                  <a:gd name="T51" fmla="*/ 1 h 2"/>
                  <a:gd name="T52" fmla="*/ 4 w 6"/>
                  <a:gd name="T53" fmla="*/ 1 h 2"/>
                  <a:gd name="T54" fmla="*/ 4 w 6"/>
                  <a:gd name="T55" fmla="*/ 1 h 2"/>
                  <a:gd name="T56" fmla="*/ 4 w 6"/>
                  <a:gd name="T57" fmla="*/ 1 h 2"/>
                  <a:gd name="T58" fmla="*/ 4 w 6"/>
                  <a:gd name="T59" fmla="*/ 1 h 2"/>
                  <a:gd name="T60" fmla="*/ 4 w 6"/>
                  <a:gd name="T61" fmla="*/ 1 h 2"/>
                  <a:gd name="T62" fmla="*/ 4 w 6"/>
                  <a:gd name="T63" fmla="*/ 1 h 2"/>
                  <a:gd name="T64" fmla="*/ 4 w 6"/>
                  <a:gd name="T65" fmla="*/ 1 h 2"/>
                  <a:gd name="T66" fmla="*/ 5 w 6"/>
                  <a:gd name="T67" fmla="*/ 1 h 2"/>
                  <a:gd name="T68" fmla="*/ 5 w 6"/>
                  <a:gd name="T69" fmla="*/ 1 h 2"/>
                  <a:gd name="T70" fmla="*/ 5 w 6"/>
                  <a:gd name="T71" fmla="*/ 1 h 2"/>
                  <a:gd name="T72" fmla="*/ 5 w 6"/>
                  <a:gd name="T73" fmla="*/ 1 h 2"/>
                  <a:gd name="T74" fmla="*/ 5 w 6"/>
                  <a:gd name="T75" fmla="*/ 1 h 2"/>
                  <a:gd name="T76" fmla="*/ 5 w 6"/>
                  <a:gd name="T77" fmla="*/ 1 h 2"/>
                  <a:gd name="T78" fmla="*/ 6 w 6"/>
                  <a:gd name="T79" fmla="*/ 1 h 2"/>
                  <a:gd name="T80" fmla="*/ 6 w 6"/>
                  <a:gd name="T81" fmla="*/ 1 h 2"/>
                  <a:gd name="T82" fmla="*/ 6 w 6"/>
                  <a:gd name="T83" fmla="*/ 1 h 2"/>
                  <a:gd name="T84" fmla="*/ 6 w 6"/>
                  <a:gd name="T85" fmla="*/ 1 h 2"/>
                  <a:gd name="T86" fmla="*/ 6 w 6"/>
                  <a:gd name="T87" fmla="*/ 1 h 2"/>
                  <a:gd name="T88" fmla="*/ 6 w 6"/>
                  <a:gd name="T89" fmla="*/ 2 h 2"/>
                  <a:gd name="T90" fmla="*/ 6 w 6"/>
                  <a:gd name="T91" fmla="*/ 2 h 2"/>
                  <a:gd name="T92" fmla="*/ 6 w 6"/>
                  <a:gd name="T93" fmla="*/ 1 h 2"/>
                  <a:gd name="T94" fmla="*/ 6 w 6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09" name="Freeform 319"/>
              <p:cNvSpPr>
                <a:spLocks/>
              </p:cNvSpPr>
              <p:nvPr/>
            </p:nvSpPr>
            <p:spPr bwMode="auto">
              <a:xfrm>
                <a:off x="2761" y="4071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1 w 6"/>
                  <a:gd name="T3" fmla="*/ 0 h 1"/>
                  <a:gd name="T4" fmla="*/ 1 w 6"/>
                  <a:gd name="T5" fmla="*/ 0 h 1"/>
                  <a:gd name="T6" fmla="*/ 1 w 6"/>
                  <a:gd name="T7" fmla="*/ 0 h 1"/>
                  <a:gd name="T8" fmla="*/ 1 w 6"/>
                  <a:gd name="T9" fmla="*/ 0 h 1"/>
                  <a:gd name="T10" fmla="*/ 1 w 6"/>
                  <a:gd name="T11" fmla="*/ 1 h 1"/>
                  <a:gd name="T12" fmla="*/ 1 w 6"/>
                  <a:gd name="T13" fmla="*/ 1 h 1"/>
                  <a:gd name="T14" fmla="*/ 1 w 6"/>
                  <a:gd name="T15" fmla="*/ 1 h 1"/>
                  <a:gd name="T16" fmla="*/ 1 w 6"/>
                  <a:gd name="T17" fmla="*/ 1 h 1"/>
                  <a:gd name="T18" fmla="*/ 1 w 6"/>
                  <a:gd name="T19" fmla="*/ 0 h 1"/>
                  <a:gd name="T20" fmla="*/ 1 w 6"/>
                  <a:gd name="T21" fmla="*/ 0 h 1"/>
                  <a:gd name="T22" fmla="*/ 1 w 6"/>
                  <a:gd name="T23" fmla="*/ 0 h 1"/>
                  <a:gd name="T24" fmla="*/ 2 w 6"/>
                  <a:gd name="T25" fmla="*/ 0 h 1"/>
                  <a:gd name="T26" fmla="*/ 2 w 6"/>
                  <a:gd name="T27" fmla="*/ 0 h 1"/>
                  <a:gd name="T28" fmla="*/ 2 w 6"/>
                  <a:gd name="T29" fmla="*/ 0 h 1"/>
                  <a:gd name="T30" fmla="*/ 2 w 6"/>
                  <a:gd name="T31" fmla="*/ 0 h 1"/>
                  <a:gd name="T32" fmla="*/ 2 w 6"/>
                  <a:gd name="T33" fmla="*/ 0 h 1"/>
                  <a:gd name="T34" fmla="*/ 2 w 6"/>
                  <a:gd name="T35" fmla="*/ 0 h 1"/>
                  <a:gd name="T36" fmla="*/ 3 w 6"/>
                  <a:gd name="T37" fmla="*/ 0 h 1"/>
                  <a:gd name="T38" fmla="*/ 3 w 6"/>
                  <a:gd name="T39" fmla="*/ 0 h 1"/>
                  <a:gd name="T40" fmla="*/ 3 w 6"/>
                  <a:gd name="T41" fmla="*/ 0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1 h 1"/>
                  <a:gd name="T50" fmla="*/ 3 w 6"/>
                  <a:gd name="T51" fmla="*/ 1 h 1"/>
                  <a:gd name="T52" fmla="*/ 3 w 6"/>
                  <a:gd name="T53" fmla="*/ 1 h 1"/>
                  <a:gd name="T54" fmla="*/ 4 w 6"/>
                  <a:gd name="T55" fmla="*/ 1 h 1"/>
                  <a:gd name="T56" fmla="*/ 4 w 6"/>
                  <a:gd name="T57" fmla="*/ 0 h 1"/>
                  <a:gd name="T58" fmla="*/ 4 w 6"/>
                  <a:gd name="T59" fmla="*/ 0 h 1"/>
                  <a:gd name="T60" fmla="*/ 4 w 6"/>
                  <a:gd name="T61" fmla="*/ 0 h 1"/>
                  <a:gd name="T62" fmla="*/ 4 w 6"/>
                  <a:gd name="T63" fmla="*/ 1 h 1"/>
                  <a:gd name="T64" fmla="*/ 4 w 6"/>
                  <a:gd name="T65" fmla="*/ 0 h 1"/>
                  <a:gd name="T66" fmla="*/ 4 w 6"/>
                  <a:gd name="T67" fmla="*/ 0 h 1"/>
                  <a:gd name="T68" fmla="*/ 4 w 6"/>
                  <a:gd name="T69" fmla="*/ 0 h 1"/>
                  <a:gd name="T70" fmla="*/ 4 w 6"/>
                  <a:gd name="T71" fmla="*/ 1 h 1"/>
                  <a:gd name="T72" fmla="*/ 5 w 6"/>
                  <a:gd name="T73" fmla="*/ 1 h 1"/>
                  <a:gd name="T74" fmla="*/ 5 w 6"/>
                  <a:gd name="T75" fmla="*/ 0 h 1"/>
                  <a:gd name="T76" fmla="*/ 5 w 6"/>
                  <a:gd name="T77" fmla="*/ 1 h 1"/>
                  <a:gd name="T78" fmla="*/ 5 w 6"/>
                  <a:gd name="T79" fmla="*/ 1 h 1"/>
                  <a:gd name="T80" fmla="*/ 5 w 6"/>
                  <a:gd name="T81" fmla="*/ 1 h 1"/>
                  <a:gd name="T82" fmla="*/ 5 w 6"/>
                  <a:gd name="T83" fmla="*/ 1 h 1"/>
                  <a:gd name="T84" fmla="*/ 6 w 6"/>
                  <a:gd name="T85" fmla="*/ 1 h 1"/>
                  <a:gd name="T86" fmla="*/ 6 w 6"/>
                  <a:gd name="T87" fmla="*/ 1 h 1"/>
                  <a:gd name="T88" fmla="*/ 6 w 6"/>
                  <a:gd name="T89" fmla="*/ 1 h 1"/>
                  <a:gd name="T90" fmla="*/ 6 w 6"/>
                  <a:gd name="T91" fmla="*/ 1 h 1"/>
                  <a:gd name="T92" fmla="*/ 6 w 6"/>
                  <a:gd name="T93" fmla="*/ 1 h 1"/>
                  <a:gd name="T94" fmla="*/ 6 w 6"/>
                  <a:gd name="T95" fmla="*/ 1 h 1"/>
                  <a:gd name="T96" fmla="*/ 6 w 6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15" name="Freeform 320"/>
              <p:cNvSpPr>
                <a:spLocks/>
              </p:cNvSpPr>
              <p:nvPr/>
            </p:nvSpPr>
            <p:spPr bwMode="auto">
              <a:xfrm>
                <a:off x="2767" y="4071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1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2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4 w 5"/>
                  <a:gd name="T59" fmla="*/ 1 h 2"/>
                  <a:gd name="T60" fmla="*/ 4 w 5"/>
                  <a:gd name="T61" fmla="*/ 1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2 h 2"/>
                  <a:gd name="T76" fmla="*/ 4 w 5"/>
                  <a:gd name="T77" fmla="*/ 1 h 2"/>
                  <a:gd name="T78" fmla="*/ 5 w 5"/>
                  <a:gd name="T79" fmla="*/ 1 h 2"/>
                  <a:gd name="T80" fmla="*/ 5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2 h 2"/>
                  <a:gd name="T88" fmla="*/ 5 w 5"/>
                  <a:gd name="T89" fmla="*/ 2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21" name="Freeform 321"/>
              <p:cNvSpPr>
                <a:spLocks/>
              </p:cNvSpPr>
              <p:nvPr/>
            </p:nvSpPr>
            <p:spPr bwMode="auto">
              <a:xfrm>
                <a:off x="2772" y="4071"/>
                <a:ext cx="6" cy="3"/>
              </a:xfrm>
              <a:custGeom>
                <a:avLst/>
                <a:gdLst>
                  <a:gd name="T0" fmla="*/ 0 w 6"/>
                  <a:gd name="T1" fmla="*/ 1 h 3"/>
                  <a:gd name="T2" fmla="*/ 1 w 6"/>
                  <a:gd name="T3" fmla="*/ 1 h 3"/>
                  <a:gd name="T4" fmla="*/ 1 w 6"/>
                  <a:gd name="T5" fmla="*/ 1 h 3"/>
                  <a:gd name="T6" fmla="*/ 1 w 6"/>
                  <a:gd name="T7" fmla="*/ 1 h 3"/>
                  <a:gd name="T8" fmla="*/ 1 w 6"/>
                  <a:gd name="T9" fmla="*/ 1 h 3"/>
                  <a:gd name="T10" fmla="*/ 1 w 6"/>
                  <a:gd name="T11" fmla="*/ 1 h 3"/>
                  <a:gd name="T12" fmla="*/ 1 w 6"/>
                  <a:gd name="T13" fmla="*/ 2 h 3"/>
                  <a:gd name="T14" fmla="*/ 1 w 6"/>
                  <a:gd name="T15" fmla="*/ 1 h 3"/>
                  <a:gd name="T16" fmla="*/ 1 w 6"/>
                  <a:gd name="T17" fmla="*/ 1 h 3"/>
                  <a:gd name="T18" fmla="*/ 1 w 6"/>
                  <a:gd name="T19" fmla="*/ 2 h 3"/>
                  <a:gd name="T20" fmla="*/ 1 w 6"/>
                  <a:gd name="T21" fmla="*/ 2 h 3"/>
                  <a:gd name="T22" fmla="*/ 2 w 6"/>
                  <a:gd name="T23" fmla="*/ 2 h 3"/>
                  <a:gd name="T24" fmla="*/ 2 w 6"/>
                  <a:gd name="T25" fmla="*/ 2 h 3"/>
                  <a:gd name="T26" fmla="*/ 2 w 6"/>
                  <a:gd name="T27" fmla="*/ 2 h 3"/>
                  <a:gd name="T28" fmla="*/ 2 w 6"/>
                  <a:gd name="T29" fmla="*/ 1 h 3"/>
                  <a:gd name="T30" fmla="*/ 2 w 6"/>
                  <a:gd name="T31" fmla="*/ 1 h 3"/>
                  <a:gd name="T32" fmla="*/ 2 w 6"/>
                  <a:gd name="T33" fmla="*/ 2 h 3"/>
                  <a:gd name="T34" fmla="*/ 2 w 6"/>
                  <a:gd name="T35" fmla="*/ 2 h 3"/>
                  <a:gd name="T36" fmla="*/ 2 w 6"/>
                  <a:gd name="T37" fmla="*/ 2 h 3"/>
                  <a:gd name="T38" fmla="*/ 2 w 6"/>
                  <a:gd name="T39" fmla="*/ 2 h 3"/>
                  <a:gd name="T40" fmla="*/ 3 w 6"/>
                  <a:gd name="T41" fmla="*/ 2 h 3"/>
                  <a:gd name="T42" fmla="*/ 3 w 6"/>
                  <a:gd name="T43" fmla="*/ 2 h 3"/>
                  <a:gd name="T44" fmla="*/ 3 w 6"/>
                  <a:gd name="T45" fmla="*/ 2 h 3"/>
                  <a:gd name="T46" fmla="*/ 3 w 6"/>
                  <a:gd name="T47" fmla="*/ 2 h 3"/>
                  <a:gd name="T48" fmla="*/ 3 w 6"/>
                  <a:gd name="T49" fmla="*/ 2 h 3"/>
                  <a:gd name="T50" fmla="*/ 3 w 6"/>
                  <a:gd name="T51" fmla="*/ 2 h 3"/>
                  <a:gd name="T52" fmla="*/ 3 w 6"/>
                  <a:gd name="T53" fmla="*/ 2 h 3"/>
                  <a:gd name="T54" fmla="*/ 3 w 6"/>
                  <a:gd name="T55" fmla="*/ 2 h 3"/>
                  <a:gd name="T56" fmla="*/ 3 w 6"/>
                  <a:gd name="T57" fmla="*/ 2 h 3"/>
                  <a:gd name="T58" fmla="*/ 3 w 6"/>
                  <a:gd name="T59" fmla="*/ 2 h 3"/>
                  <a:gd name="T60" fmla="*/ 4 w 6"/>
                  <a:gd name="T61" fmla="*/ 2 h 3"/>
                  <a:gd name="T62" fmla="*/ 4 w 6"/>
                  <a:gd name="T63" fmla="*/ 2 h 3"/>
                  <a:gd name="T64" fmla="*/ 4 w 6"/>
                  <a:gd name="T65" fmla="*/ 2 h 3"/>
                  <a:gd name="T66" fmla="*/ 4 w 6"/>
                  <a:gd name="T67" fmla="*/ 2 h 3"/>
                  <a:gd name="T68" fmla="*/ 4 w 6"/>
                  <a:gd name="T69" fmla="*/ 2 h 3"/>
                  <a:gd name="T70" fmla="*/ 4 w 6"/>
                  <a:gd name="T71" fmla="*/ 3 h 3"/>
                  <a:gd name="T72" fmla="*/ 4 w 6"/>
                  <a:gd name="T73" fmla="*/ 3 h 3"/>
                  <a:gd name="T74" fmla="*/ 4 w 6"/>
                  <a:gd name="T75" fmla="*/ 2 h 3"/>
                  <a:gd name="T76" fmla="*/ 4 w 6"/>
                  <a:gd name="T77" fmla="*/ 2 h 3"/>
                  <a:gd name="T78" fmla="*/ 4 w 6"/>
                  <a:gd name="T79" fmla="*/ 2 h 3"/>
                  <a:gd name="T80" fmla="*/ 5 w 6"/>
                  <a:gd name="T81" fmla="*/ 2 h 3"/>
                  <a:gd name="T82" fmla="*/ 5 w 6"/>
                  <a:gd name="T83" fmla="*/ 2 h 3"/>
                  <a:gd name="T84" fmla="*/ 5 w 6"/>
                  <a:gd name="T85" fmla="*/ 2 h 3"/>
                  <a:gd name="T86" fmla="*/ 5 w 6"/>
                  <a:gd name="T87" fmla="*/ 2 h 3"/>
                  <a:gd name="T88" fmla="*/ 5 w 6"/>
                  <a:gd name="T89" fmla="*/ 2 h 3"/>
                  <a:gd name="T90" fmla="*/ 6 w 6"/>
                  <a:gd name="T91" fmla="*/ 2 h 3"/>
                  <a:gd name="T92" fmla="*/ 6 w 6"/>
                  <a:gd name="T93" fmla="*/ 2 h 3"/>
                  <a:gd name="T94" fmla="*/ 6 w 6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27" name="Freeform 322"/>
              <p:cNvSpPr>
                <a:spLocks/>
              </p:cNvSpPr>
              <p:nvPr/>
            </p:nvSpPr>
            <p:spPr bwMode="auto">
              <a:xfrm>
                <a:off x="2778" y="407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0 h 1"/>
                  <a:gd name="T10" fmla="*/ 0 w 5"/>
                  <a:gd name="T11" fmla="*/ 0 h 1"/>
                  <a:gd name="T12" fmla="*/ 0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1 w 5"/>
                  <a:gd name="T29" fmla="*/ 0 h 1"/>
                  <a:gd name="T30" fmla="*/ 1 w 5"/>
                  <a:gd name="T31" fmla="*/ 0 h 1"/>
                  <a:gd name="T32" fmla="*/ 1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1 h 1"/>
                  <a:gd name="T46" fmla="*/ 2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4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33" name="Freeform 323"/>
              <p:cNvSpPr>
                <a:spLocks/>
              </p:cNvSpPr>
              <p:nvPr/>
            </p:nvSpPr>
            <p:spPr bwMode="auto">
              <a:xfrm>
                <a:off x="2783" y="407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1 w 6"/>
                  <a:gd name="T5" fmla="*/ 0 h 1"/>
                  <a:gd name="T6" fmla="*/ 1 w 6"/>
                  <a:gd name="T7" fmla="*/ 0 h 1"/>
                  <a:gd name="T8" fmla="*/ 1 w 6"/>
                  <a:gd name="T9" fmla="*/ 0 h 1"/>
                  <a:gd name="T10" fmla="*/ 1 w 6"/>
                  <a:gd name="T11" fmla="*/ 0 h 1"/>
                  <a:gd name="T12" fmla="*/ 1 w 6"/>
                  <a:gd name="T13" fmla="*/ 0 h 1"/>
                  <a:gd name="T14" fmla="*/ 1 w 6"/>
                  <a:gd name="T15" fmla="*/ 1 h 1"/>
                  <a:gd name="T16" fmla="*/ 1 w 6"/>
                  <a:gd name="T17" fmla="*/ 1 h 1"/>
                  <a:gd name="T18" fmla="*/ 1 w 6"/>
                  <a:gd name="T19" fmla="*/ 1 h 1"/>
                  <a:gd name="T20" fmla="*/ 1 w 6"/>
                  <a:gd name="T21" fmla="*/ 1 h 1"/>
                  <a:gd name="T22" fmla="*/ 1 w 6"/>
                  <a:gd name="T23" fmla="*/ 1 h 1"/>
                  <a:gd name="T24" fmla="*/ 2 w 6"/>
                  <a:gd name="T25" fmla="*/ 1 h 1"/>
                  <a:gd name="T26" fmla="*/ 2 w 6"/>
                  <a:gd name="T27" fmla="*/ 1 h 1"/>
                  <a:gd name="T28" fmla="*/ 2 w 6"/>
                  <a:gd name="T29" fmla="*/ 1 h 1"/>
                  <a:gd name="T30" fmla="*/ 2 w 6"/>
                  <a:gd name="T31" fmla="*/ 1 h 1"/>
                  <a:gd name="T32" fmla="*/ 2 w 6"/>
                  <a:gd name="T33" fmla="*/ 1 h 1"/>
                  <a:gd name="T34" fmla="*/ 2 w 6"/>
                  <a:gd name="T35" fmla="*/ 1 h 1"/>
                  <a:gd name="T36" fmla="*/ 2 w 6"/>
                  <a:gd name="T37" fmla="*/ 1 h 1"/>
                  <a:gd name="T38" fmla="*/ 2 w 6"/>
                  <a:gd name="T39" fmla="*/ 1 h 1"/>
                  <a:gd name="T40" fmla="*/ 3 w 6"/>
                  <a:gd name="T41" fmla="*/ 1 h 1"/>
                  <a:gd name="T42" fmla="*/ 3 w 6"/>
                  <a:gd name="T43" fmla="*/ 1 h 1"/>
                  <a:gd name="T44" fmla="*/ 3 w 6"/>
                  <a:gd name="T45" fmla="*/ 1 h 1"/>
                  <a:gd name="T46" fmla="*/ 3 w 6"/>
                  <a:gd name="T47" fmla="*/ 1 h 1"/>
                  <a:gd name="T48" fmla="*/ 3 w 6"/>
                  <a:gd name="T49" fmla="*/ 1 h 1"/>
                  <a:gd name="T50" fmla="*/ 3 w 6"/>
                  <a:gd name="T51" fmla="*/ 1 h 1"/>
                  <a:gd name="T52" fmla="*/ 3 w 6"/>
                  <a:gd name="T53" fmla="*/ 1 h 1"/>
                  <a:gd name="T54" fmla="*/ 4 w 6"/>
                  <a:gd name="T55" fmla="*/ 1 h 1"/>
                  <a:gd name="T56" fmla="*/ 4 w 6"/>
                  <a:gd name="T57" fmla="*/ 1 h 1"/>
                  <a:gd name="T58" fmla="*/ 4 w 6"/>
                  <a:gd name="T59" fmla="*/ 1 h 1"/>
                  <a:gd name="T60" fmla="*/ 4 w 6"/>
                  <a:gd name="T61" fmla="*/ 1 h 1"/>
                  <a:gd name="T62" fmla="*/ 4 w 6"/>
                  <a:gd name="T63" fmla="*/ 1 h 1"/>
                  <a:gd name="T64" fmla="*/ 4 w 6"/>
                  <a:gd name="T65" fmla="*/ 1 h 1"/>
                  <a:gd name="T66" fmla="*/ 4 w 6"/>
                  <a:gd name="T67" fmla="*/ 1 h 1"/>
                  <a:gd name="T68" fmla="*/ 5 w 6"/>
                  <a:gd name="T69" fmla="*/ 1 h 1"/>
                  <a:gd name="T70" fmla="*/ 5 w 6"/>
                  <a:gd name="T71" fmla="*/ 1 h 1"/>
                  <a:gd name="T72" fmla="*/ 5 w 6"/>
                  <a:gd name="T73" fmla="*/ 1 h 1"/>
                  <a:gd name="T74" fmla="*/ 5 w 6"/>
                  <a:gd name="T75" fmla="*/ 1 h 1"/>
                  <a:gd name="T76" fmla="*/ 5 w 6"/>
                  <a:gd name="T77" fmla="*/ 1 h 1"/>
                  <a:gd name="T78" fmla="*/ 5 w 6"/>
                  <a:gd name="T79" fmla="*/ 1 h 1"/>
                  <a:gd name="T80" fmla="*/ 5 w 6"/>
                  <a:gd name="T81" fmla="*/ 1 h 1"/>
                  <a:gd name="T82" fmla="*/ 5 w 6"/>
                  <a:gd name="T83" fmla="*/ 1 h 1"/>
                  <a:gd name="T84" fmla="*/ 5 w 6"/>
                  <a:gd name="T85" fmla="*/ 1 h 1"/>
                  <a:gd name="T86" fmla="*/ 6 w 6"/>
                  <a:gd name="T87" fmla="*/ 1 h 1"/>
                  <a:gd name="T88" fmla="*/ 6 w 6"/>
                  <a:gd name="T89" fmla="*/ 1 h 1"/>
                  <a:gd name="T90" fmla="*/ 6 w 6"/>
                  <a:gd name="T91" fmla="*/ 1 h 1"/>
                  <a:gd name="T92" fmla="*/ 6 w 6"/>
                  <a:gd name="T93" fmla="*/ 1 h 1"/>
                  <a:gd name="T94" fmla="*/ 6 w 6"/>
                  <a:gd name="T95" fmla="*/ 1 h 1"/>
                  <a:gd name="T96" fmla="*/ 6 w 6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39" name="Freeform 324"/>
              <p:cNvSpPr>
                <a:spLocks/>
              </p:cNvSpPr>
              <p:nvPr/>
            </p:nvSpPr>
            <p:spPr bwMode="auto">
              <a:xfrm>
                <a:off x="2789" y="4074"/>
                <a:ext cx="6" cy="0"/>
              </a:xfrm>
              <a:custGeom>
                <a:avLst/>
                <a:gdLst>
                  <a:gd name="T0" fmla="*/ 0 w 6"/>
                  <a:gd name="T1" fmla="*/ 0 w 6"/>
                  <a:gd name="T2" fmla="*/ 0 w 6"/>
                  <a:gd name="T3" fmla="*/ 1 w 6"/>
                  <a:gd name="T4" fmla="*/ 1 w 6"/>
                  <a:gd name="T5" fmla="*/ 1 w 6"/>
                  <a:gd name="T6" fmla="*/ 1 w 6"/>
                  <a:gd name="T7" fmla="*/ 1 w 6"/>
                  <a:gd name="T8" fmla="*/ 1 w 6"/>
                  <a:gd name="T9" fmla="*/ 2 w 6"/>
                  <a:gd name="T10" fmla="*/ 2 w 6"/>
                  <a:gd name="T11" fmla="*/ 2 w 6"/>
                  <a:gd name="T12" fmla="*/ 2 w 6"/>
                  <a:gd name="T13" fmla="*/ 2 w 6"/>
                  <a:gd name="T14" fmla="*/ 2 w 6"/>
                  <a:gd name="T15" fmla="*/ 2 w 6"/>
                  <a:gd name="T16" fmla="*/ 2 w 6"/>
                  <a:gd name="T17" fmla="*/ 2 w 6"/>
                  <a:gd name="T18" fmla="*/ 2 w 6"/>
                  <a:gd name="T19" fmla="*/ 2 w 6"/>
                  <a:gd name="T20" fmla="*/ 2 w 6"/>
                  <a:gd name="T21" fmla="*/ 3 w 6"/>
                  <a:gd name="T22" fmla="*/ 3 w 6"/>
                  <a:gd name="T23" fmla="*/ 3 w 6"/>
                  <a:gd name="T24" fmla="*/ 3 w 6"/>
                  <a:gd name="T25" fmla="*/ 3 w 6"/>
                  <a:gd name="T26" fmla="*/ 3 w 6"/>
                  <a:gd name="T27" fmla="*/ 3 w 6"/>
                  <a:gd name="T28" fmla="*/ 3 w 6"/>
                  <a:gd name="T29" fmla="*/ 4 w 6"/>
                  <a:gd name="T30" fmla="*/ 4 w 6"/>
                  <a:gd name="T31" fmla="*/ 4 w 6"/>
                  <a:gd name="T32" fmla="*/ 4 w 6"/>
                  <a:gd name="T33" fmla="*/ 4 w 6"/>
                  <a:gd name="T34" fmla="*/ 4 w 6"/>
                  <a:gd name="T35" fmla="*/ 4 w 6"/>
                  <a:gd name="T36" fmla="*/ 5 w 6"/>
                  <a:gd name="T37" fmla="*/ 5 w 6"/>
                  <a:gd name="T38" fmla="*/ 5 w 6"/>
                  <a:gd name="T39" fmla="*/ 5 w 6"/>
                  <a:gd name="T40" fmla="*/ 5 w 6"/>
                  <a:gd name="T41" fmla="*/ 5 w 6"/>
                  <a:gd name="T42" fmla="*/ 5 w 6"/>
                  <a:gd name="T43" fmla="*/ 6 w 6"/>
                  <a:gd name="T44" fmla="*/ 6 w 6"/>
                  <a:gd name="T45" fmla="*/ 6 w 6"/>
                  <a:gd name="T46" fmla="*/ 6 w 6"/>
                  <a:gd name="T47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46" name="Freeform 325"/>
              <p:cNvSpPr>
                <a:spLocks/>
              </p:cNvSpPr>
              <p:nvPr/>
            </p:nvSpPr>
            <p:spPr bwMode="auto">
              <a:xfrm>
                <a:off x="2795" y="4074"/>
                <a:ext cx="6" cy="0"/>
              </a:xfrm>
              <a:custGeom>
                <a:avLst/>
                <a:gdLst>
                  <a:gd name="T0" fmla="*/ 0 w 6"/>
                  <a:gd name="T1" fmla="*/ 0 w 6"/>
                  <a:gd name="T2" fmla="*/ 0 w 6"/>
                  <a:gd name="T3" fmla="*/ 0 w 6"/>
                  <a:gd name="T4" fmla="*/ 1 w 6"/>
                  <a:gd name="T5" fmla="*/ 1 w 6"/>
                  <a:gd name="T6" fmla="*/ 1 w 6"/>
                  <a:gd name="T7" fmla="*/ 1 w 6"/>
                  <a:gd name="T8" fmla="*/ 1 w 6"/>
                  <a:gd name="T9" fmla="*/ 1 w 6"/>
                  <a:gd name="T10" fmla="*/ 1 w 6"/>
                  <a:gd name="T11" fmla="*/ 1 w 6"/>
                  <a:gd name="T12" fmla="*/ 1 w 6"/>
                  <a:gd name="T13" fmla="*/ 1 w 6"/>
                  <a:gd name="T14" fmla="*/ 1 w 6"/>
                  <a:gd name="T15" fmla="*/ 1 w 6"/>
                  <a:gd name="T16" fmla="*/ 2 w 6"/>
                  <a:gd name="T17" fmla="*/ 2 w 6"/>
                  <a:gd name="T18" fmla="*/ 2 w 6"/>
                  <a:gd name="T19" fmla="*/ 2 w 6"/>
                  <a:gd name="T20" fmla="*/ 2 w 6"/>
                  <a:gd name="T21" fmla="*/ 2 w 6"/>
                  <a:gd name="T22" fmla="*/ 3 w 6"/>
                  <a:gd name="T23" fmla="*/ 3 w 6"/>
                  <a:gd name="T24" fmla="*/ 3 w 6"/>
                  <a:gd name="T25" fmla="*/ 3 w 6"/>
                  <a:gd name="T26" fmla="*/ 3 w 6"/>
                  <a:gd name="T27" fmla="*/ 3 w 6"/>
                  <a:gd name="T28" fmla="*/ 3 w 6"/>
                  <a:gd name="T29" fmla="*/ 3 w 6"/>
                  <a:gd name="T30" fmla="*/ 3 w 6"/>
                  <a:gd name="T31" fmla="*/ 4 w 6"/>
                  <a:gd name="T32" fmla="*/ 4 w 6"/>
                  <a:gd name="T33" fmla="*/ 4 w 6"/>
                  <a:gd name="T34" fmla="*/ 4 w 6"/>
                  <a:gd name="T35" fmla="*/ 4 w 6"/>
                  <a:gd name="T36" fmla="*/ 4 w 6"/>
                  <a:gd name="T37" fmla="*/ 4 w 6"/>
                  <a:gd name="T38" fmla="*/ 4 w 6"/>
                  <a:gd name="T39" fmla="*/ 5 w 6"/>
                  <a:gd name="T40" fmla="*/ 5 w 6"/>
                  <a:gd name="T41" fmla="*/ 5 w 6"/>
                  <a:gd name="T42" fmla="*/ 5 w 6"/>
                  <a:gd name="T43" fmla="*/ 5 w 6"/>
                  <a:gd name="T44" fmla="*/ 5 w 6"/>
                  <a:gd name="T45" fmla="*/ 5 w 6"/>
                  <a:gd name="T46" fmla="*/ 6 w 6"/>
                  <a:gd name="T47" fmla="*/ 6 w 6"/>
                  <a:gd name="T48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49" name="Freeform 326"/>
              <p:cNvSpPr>
                <a:spLocks/>
              </p:cNvSpPr>
              <p:nvPr/>
            </p:nvSpPr>
            <p:spPr bwMode="auto">
              <a:xfrm>
                <a:off x="2801" y="4074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0 h 1"/>
                  <a:gd name="T10" fmla="*/ 0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1 w 5"/>
                  <a:gd name="T29" fmla="*/ 0 h 1"/>
                  <a:gd name="T30" fmla="*/ 1 w 5"/>
                  <a:gd name="T31" fmla="*/ 0 h 1"/>
                  <a:gd name="T32" fmla="*/ 1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0 h 1"/>
                  <a:gd name="T46" fmla="*/ 2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4 w 5"/>
                  <a:gd name="T63" fmla="*/ 0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5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54" name="Freeform 327"/>
              <p:cNvSpPr>
                <a:spLocks/>
              </p:cNvSpPr>
              <p:nvPr/>
            </p:nvSpPr>
            <p:spPr bwMode="auto">
              <a:xfrm>
                <a:off x="2806" y="4074"/>
                <a:ext cx="6" cy="1"/>
              </a:xfrm>
              <a:custGeom>
                <a:avLst/>
                <a:gdLst>
                  <a:gd name="T0" fmla="*/ 1 w 6"/>
                  <a:gd name="T1" fmla="*/ 1 h 1"/>
                  <a:gd name="T2" fmla="*/ 1 w 6"/>
                  <a:gd name="T3" fmla="*/ 0 h 1"/>
                  <a:gd name="T4" fmla="*/ 1 w 6"/>
                  <a:gd name="T5" fmla="*/ 0 h 1"/>
                  <a:gd name="T6" fmla="*/ 1 w 6"/>
                  <a:gd name="T7" fmla="*/ 0 h 1"/>
                  <a:gd name="T8" fmla="*/ 1 w 6"/>
                  <a:gd name="T9" fmla="*/ 0 h 1"/>
                  <a:gd name="T10" fmla="*/ 1 w 6"/>
                  <a:gd name="T11" fmla="*/ 0 h 1"/>
                  <a:gd name="T12" fmla="*/ 2 w 6"/>
                  <a:gd name="T13" fmla="*/ 0 h 1"/>
                  <a:gd name="T14" fmla="*/ 2 w 6"/>
                  <a:gd name="T15" fmla="*/ 0 h 1"/>
                  <a:gd name="T16" fmla="*/ 2 w 6"/>
                  <a:gd name="T17" fmla="*/ 0 h 1"/>
                  <a:gd name="T18" fmla="*/ 2 w 6"/>
                  <a:gd name="T19" fmla="*/ 0 h 1"/>
                  <a:gd name="T20" fmla="*/ 2 w 6"/>
                  <a:gd name="T21" fmla="*/ 0 h 1"/>
                  <a:gd name="T22" fmla="*/ 2 w 6"/>
                  <a:gd name="T23" fmla="*/ 0 h 1"/>
                  <a:gd name="T24" fmla="*/ 2 w 6"/>
                  <a:gd name="T25" fmla="*/ 0 h 1"/>
                  <a:gd name="T26" fmla="*/ 2 w 6"/>
                  <a:gd name="T27" fmla="*/ 1 h 1"/>
                  <a:gd name="T28" fmla="*/ 2 w 6"/>
                  <a:gd name="T29" fmla="*/ 0 h 1"/>
                  <a:gd name="T30" fmla="*/ 2 w 6"/>
                  <a:gd name="T31" fmla="*/ 0 h 1"/>
                  <a:gd name="T32" fmla="*/ 2 w 6"/>
                  <a:gd name="T33" fmla="*/ 0 h 1"/>
                  <a:gd name="T34" fmla="*/ 3 w 6"/>
                  <a:gd name="T35" fmla="*/ 0 h 1"/>
                  <a:gd name="T36" fmla="*/ 3 w 6"/>
                  <a:gd name="T37" fmla="*/ 0 h 1"/>
                  <a:gd name="T38" fmla="*/ 3 w 6"/>
                  <a:gd name="T39" fmla="*/ 0 h 1"/>
                  <a:gd name="T40" fmla="*/ 3 w 6"/>
                  <a:gd name="T41" fmla="*/ 0 h 1"/>
                  <a:gd name="T42" fmla="*/ 3 w 6"/>
                  <a:gd name="T43" fmla="*/ 1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0 h 1"/>
                  <a:gd name="T50" fmla="*/ 3 w 6"/>
                  <a:gd name="T51" fmla="*/ 0 h 1"/>
                  <a:gd name="T52" fmla="*/ 3 w 6"/>
                  <a:gd name="T53" fmla="*/ 1 h 1"/>
                  <a:gd name="T54" fmla="*/ 4 w 6"/>
                  <a:gd name="T55" fmla="*/ 0 h 1"/>
                  <a:gd name="T56" fmla="*/ 4 w 6"/>
                  <a:gd name="T57" fmla="*/ 0 h 1"/>
                  <a:gd name="T58" fmla="*/ 4 w 6"/>
                  <a:gd name="T59" fmla="*/ 0 h 1"/>
                  <a:gd name="T60" fmla="*/ 4 w 6"/>
                  <a:gd name="T61" fmla="*/ 0 h 1"/>
                  <a:gd name="T62" fmla="*/ 4 w 6"/>
                  <a:gd name="T63" fmla="*/ 0 h 1"/>
                  <a:gd name="T64" fmla="*/ 4 w 6"/>
                  <a:gd name="T65" fmla="*/ 0 h 1"/>
                  <a:gd name="T66" fmla="*/ 4 w 6"/>
                  <a:gd name="T67" fmla="*/ 0 h 1"/>
                  <a:gd name="T68" fmla="*/ 5 w 6"/>
                  <a:gd name="T69" fmla="*/ 0 h 1"/>
                  <a:gd name="T70" fmla="*/ 5 w 6"/>
                  <a:gd name="T71" fmla="*/ 0 h 1"/>
                  <a:gd name="T72" fmla="*/ 5 w 6"/>
                  <a:gd name="T73" fmla="*/ 0 h 1"/>
                  <a:gd name="T74" fmla="*/ 5 w 6"/>
                  <a:gd name="T75" fmla="*/ 0 h 1"/>
                  <a:gd name="T76" fmla="*/ 5 w 6"/>
                  <a:gd name="T77" fmla="*/ 0 h 1"/>
                  <a:gd name="T78" fmla="*/ 5 w 6"/>
                  <a:gd name="T79" fmla="*/ 0 h 1"/>
                  <a:gd name="T80" fmla="*/ 5 w 6"/>
                  <a:gd name="T81" fmla="*/ 0 h 1"/>
                  <a:gd name="T82" fmla="*/ 5 w 6"/>
                  <a:gd name="T83" fmla="*/ 0 h 1"/>
                  <a:gd name="T84" fmla="*/ 6 w 6"/>
                  <a:gd name="T85" fmla="*/ 0 h 1"/>
                  <a:gd name="T86" fmla="*/ 6 w 6"/>
                  <a:gd name="T87" fmla="*/ 1 h 1"/>
                  <a:gd name="T88" fmla="*/ 6 w 6"/>
                  <a:gd name="T89" fmla="*/ 1 h 1"/>
                  <a:gd name="T90" fmla="*/ 6 w 6"/>
                  <a:gd name="T91" fmla="*/ 0 h 1"/>
                  <a:gd name="T92" fmla="*/ 6 w 6"/>
                  <a:gd name="T93" fmla="*/ 0 h 1"/>
                  <a:gd name="T94" fmla="*/ 6 w 6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59" name="Freeform 328"/>
              <p:cNvSpPr>
                <a:spLocks/>
              </p:cNvSpPr>
              <p:nvPr/>
            </p:nvSpPr>
            <p:spPr bwMode="auto">
              <a:xfrm>
                <a:off x="2812" y="4074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1 w 6"/>
                  <a:gd name="T3" fmla="*/ 0 h 1"/>
                  <a:gd name="T4" fmla="*/ 1 w 6"/>
                  <a:gd name="T5" fmla="*/ 0 h 1"/>
                  <a:gd name="T6" fmla="*/ 1 w 6"/>
                  <a:gd name="T7" fmla="*/ 0 h 1"/>
                  <a:gd name="T8" fmla="*/ 1 w 6"/>
                  <a:gd name="T9" fmla="*/ 0 h 1"/>
                  <a:gd name="T10" fmla="*/ 1 w 6"/>
                  <a:gd name="T11" fmla="*/ 0 h 1"/>
                  <a:gd name="T12" fmla="*/ 1 w 6"/>
                  <a:gd name="T13" fmla="*/ 0 h 1"/>
                  <a:gd name="T14" fmla="*/ 1 w 6"/>
                  <a:gd name="T15" fmla="*/ 0 h 1"/>
                  <a:gd name="T16" fmla="*/ 1 w 6"/>
                  <a:gd name="T17" fmla="*/ 0 h 1"/>
                  <a:gd name="T18" fmla="*/ 1 w 6"/>
                  <a:gd name="T19" fmla="*/ 0 h 1"/>
                  <a:gd name="T20" fmla="*/ 2 w 6"/>
                  <a:gd name="T21" fmla="*/ 0 h 1"/>
                  <a:gd name="T22" fmla="*/ 2 w 6"/>
                  <a:gd name="T23" fmla="*/ 0 h 1"/>
                  <a:gd name="T24" fmla="*/ 2 w 6"/>
                  <a:gd name="T25" fmla="*/ 0 h 1"/>
                  <a:gd name="T26" fmla="*/ 2 w 6"/>
                  <a:gd name="T27" fmla="*/ 0 h 1"/>
                  <a:gd name="T28" fmla="*/ 3 w 6"/>
                  <a:gd name="T29" fmla="*/ 0 h 1"/>
                  <a:gd name="T30" fmla="*/ 3 w 6"/>
                  <a:gd name="T31" fmla="*/ 0 h 1"/>
                  <a:gd name="T32" fmla="*/ 3 w 6"/>
                  <a:gd name="T33" fmla="*/ 0 h 1"/>
                  <a:gd name="T34" fmla="*/ 3 w 6"/>
                  <a:gd name="T35" fmla="*/ 0 h 1"/>
                  <a:gd name="T36" fmla="*/ 3 w 6"/>
                  <a:gd name="T37" fmla="*/ 0 h 1"/>
                  <a:gd name="T38" fmla="*/ 3 w 6"/>
                  <a:gd name="T39" fmla="*/ 0 h 1"/>
                  <a:gd name="T40" fmla="*/ 3 w 6"/>
                  <a:gd name="T41" fmla="*/ 0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4 w 6"/>
                  <a:gd name="T49" fmla="*/ 1 h 1"/>
                  <a:gd name="T50" fmla="*/ 4 w 6"/>
                  <a:gd name="T51" fmla="*/ 1 h 1"/>
                  <a:gd name="T52" fmla="*/ 4 w 6"/>
                  <a:gd name="T53" fmla="*/ 1 h 1"/>
                  <a:gd name="T54" fmla="*/ 4 w 6"/>
                  <a:gd name="T55" fmla="*/ 0 h 1"/>
                  <a:gd name="T56" fmla="*/ 4 w 6"/>
                  <a:gd name="T57" fmla="*/ 0 h 1"/>
                  <a:gd name="T58" fmla="*/ 4 w 6"/>
                  <a:gd name="T59" fmla="*/ 0 h 1"/>
                  <a:gd name="T60" fmla="*/ 4 w 6"/>
                  <a:gd name="T61" fmla="*/ 0 h 1"/>
                  <a:gd name="T62" fmla="*/ 4 w 6"/>
                  <a:gd name="T63" fmla="*/ 0 h 1"/>
                  <a:gd name="T64" fmla="*/ 4 w 6"/>
                  <a:gd name="T65" fmla="*/ 0 h 1"/>
                  <a:gd name="T66" fmla="*/ 4 w 6"/>
                  <a:gd name="T67" fmla="*/ 0 h 1"/>
                  <a:gd name="T68" fmla="*/ 5 w 6"/>
                  <a:gd name="T69" fmla="*/ 1 h 1"/>
                  <a:gd name="T70" fmla="*/ 5 w 6"/>
                  <a:gd name="T71" fmla="*/ 0 h 1"/>
                  <a:gd name="T72" fmla="*/ 5 w 6"/>
                  <a:gd name="T73" fmla="*/ 0 h 1"/>
                  <a:gd name="T74" fmla="*/ 5 w 6"/>
                  <a:gd name="T75" fmla="*/ 0 h 1"/>
                  <a:gd name="T76" fmla="*/ 5 w 6"/>
                  <a:gd name="T77" fmla="*/ 0 h 1"/>
                  <a:gd name="T78" fmla="*/ 5 w 6"/>
                  <a:gd name="T79" fmla="*/ 0 h 1"/>
                  <a:gd name="T80" fmla="*/ 6 w 6"/>
                  <a:gd name="T81" fmla="*/ 0 h 1"/>
                  <a:gd name="T82" fmla="*/ 6 w 6"/>
                  <a:gd name="T83" fmla="*/ 0 h 1"/>
                  <a:gd name="T84" fmla="*/ 6 w 6"/>
                  <a:gd name="T85" fmla="*/ 0 h 1"/>
                  <a:gd name="T86" fmla="*/ 6 w 6"/>
                  <a:gd name="T87" fmla="*/ 0 h 1"/>
                  <a:gd name="T88" fmla="*/ 6 w 6"/>
                  <a:gd name="T89" fmla="*/ 0 h 1"/>
                  <a:gd name="T90" fmla="*/ 6 w 6"/>
                  <a:gd name="T91" fmla="*/ 0 h 1"/>
                  <a:gd name="T92" fmla="*/ 6 w 6"/>
                  <a:gd name="T93" fmla="*/ 0 h 1"/>
                  <a:gd name="T94" fmla="*/ 6 w 6"/>
                  <a:gd name="T95" fmla="*/ 1 h 1"/>
                  <a:gd name="T96" fmla="*/ 6 w 6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64" name="Freeform 329"/>
              <p:cNvSpPr>
                <a:spLocks/>
              </p:cNvSpPr>
              <p:nvPr/>
            </p:nvSpPr>
            <p:spPr bwMode="auto">
              <a:xfrm>
                <a:off x="2818" y="4074"/>
                <a:ext cx="6" cy="1"/>
              </a:xfrm>
              <a:custGeom>
                <a:avLst/>
                <a:gdLst>
                  <a:gd name="T0" fmla="*/ 1 w 6"/>
                  <a:gd name="T1" fmla="*/ 1 h 1"/>
                  <a:gd name="T2" fmla="*/ 1 w 6"/>
                  <a:gd name="T3" fmla="*/ 0 h 1"/>
                  <a:gd name="T4" fmla="*/ 1 w 6"/>
                  <a:gd name="T5" fmla="*/ 0 h 1"/>
                  <a:gd name="T6" fmla="*/ 1 w 6"/>
                  <a:gd name="T7" fmla="*/ 0 h 1"/>
                  <a:gd name="T8" fmla="*/ 1 w 6"/>
                  <a:gd name="T9" fmla="*/ 1 h 1"/>
                  <a:gd name="T10" fmla="*/ 1 w 6"/>
                  <a:gd name="T11" fmla="*/ 0 h 1"/>
                  <a:gd name="T12" fmla="*/ 1 w 6"/>
                  <a:gd name="T13" fmla="*/ 0 h 1"/>
                  <a:gd name="T14" fmla="*/ 1 w 6"/>
                  <a:gd name="T15" fmla="*/ 0 h 1"/>
                  <a:gd name="T16" fmla="*/ 1 w 6"/>
                  <a:gd name="T17" fmla="*/ 1 h 1"/>
                  <a:gd name="T18" fmla="*/ 2 w 6"/>
                  <a:gd name="T19" fmla="*/ 0 h 1"/>
                  <a:gd name="T20" fmla="*/ 2 w 6"/>
                  <a:gd name="T21" fmla="*/ 0 h 1"/>
                  <a:gd name="T22" fmla="*/ 2 w 6"/>
                  <a:gd name="T23" fmla="*/ 0 h 1"/>
                  <a:gd name="T24" fmla="*/ 2 w 6"/>
                  <a:gd name="T25" fmla="*/ 0 h 1"/>
                  <a:gd name="T26" fmla="*/ 2 w 6"/>
                  <a:gd name="T27" fmla="*/ 0 h 1"/>
                  <a:gd name="T28" fmla="*/ 2 w 6"/>
                  <a:gd name="T29" fmla="*/ 0 h 1"/>
                  <a:gd name="T30" fmla="*/ 2 w 6"/>
                  <a:gd name="T31" fmla="*/ 0 h 1"/>
                  <a:gd name="T32" fmla="*/ 2 w 6"/>
                  <a:gd name="T33" fmla="*/ 1 h 1"/>
                  <a:gd name="T34" fmla="*/ 2 w 6"/>
                  <a:gd name="T35" fmla="*/ 0 h 1"/>
                  <a:gd name="T36" fmla="*/ 2 w 6"/>
                  <a:gd name="T37" fmla="*/ 0 h 1"/>
                  <a:gd name="T38" fmla="*/ 3 w 6"/>
                  <a:gd name="T39" fmla="*/ 0 h 1"/>
                  <a:gd name="T40" fmla="*/ 3 w 6"/>
                  <a:gd name="T41" fmla="*/ 0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4 w 6"/>
                  <a:gd name="T49" fmla="*/ 0 h 1"/>
                  <a:gd name="T50" fmla="*/ 4 w 6"/>
                  <a:gd name="T51" fmla="*/ 0 h 1"/>
                  <a:gd name="T52" fmla="*/ 4 w 6"/>
                  <a:gd name="T53" fmla="*/ 0 h 1"/>
                  <a:gd name="T54" fmla="*/ 4 w 6"/>
                  <a:gd name="T55" fmla="*/ 1 h 1"/>
                  <a:gd name="T56" fmla="*/ 4 w 6"/>
                  <a:gd name="T57" fmla="*/ 1 h 1"/>
                  <a:gd name="T58" fmla="*/ 4 w 6"/>
                  <a:gd name="T59" fmla="*/ 1 h 1"/>
                  <a:gd name="T60" fmla="*/ 4 w 6"/>
                  <a:gd name="T61" fmla="*/ 0 h 1"/>
                  <a:gd name="T62" fmla="*/ 4 w 6"/>
                  <a:gd name="T63" fmla="*/ 1 h 1"/>
                  <a:gd name="T64" fmla="*/ 5 w 6"/>
                  <a:gd name="T65" fmla="*/ 0 h 1"/>
                  <a:gd name="T66" fmla="*/ 5 w 6"/>
                  <a:gd name="T67" fmla="*/ 0 h 1"/>
                  <a:gd name="T68" fmla="*/ 5 w 6"/>
                  <a:gd name="T69" fmla="*/ 1 h 1"/>
                  <a:gd name="T70" fmla="*/ 5 w 6"/>
                  <a:gd name="T71" fmla="*/ 0 h 1"/>
                  <a:gd name="T72" fmla="*/ 5 w 6"/>
                  <a:gd name="T73" fmla="*/ 0 h 1"/>
                  <a:gd name="T74" fmla="*/ 5 w 6"/>
                  <a:gd name="T75" fmla="*/ 1 h 1"/>
                  <a:gd name="T76" fmla="*/ 5 w 6"/>
                  <a:gd name="T77" fmla="*/ 0 h 1"/>
                  <a:gd name="T78" fmla="*/ 5 w 6"/>
                  <a:gd name="T79" fmla="*/ 0 h 1"/>
                  <a:gd name="T80" fmla="*/ 5 w 6"/>
                  <a:gd name="T81" fmla="*/ 0 h 1"/>
                  <a:gd name="T82" fmla="*/ 5 w 6"/>
                  <a:gd name="T83" fmla="*/ 1 h 1"/>
                  <a:gd name="T84" fmla="*/ 6 w 6"/>
                  <a:gd name="T85" fmla="*/ 0 h 1"/>
                  <a:gd name="T86" fmla="*/ 6 w 6"/>
                  <a:gd name="T87" fmla="*/ 0 h 1"/>
                  <a:gd name="T88" fmla="*/ 6 w 6"/>
                  <a:gd name="T89" fmla="*/ 1 h 1"/>
                  <a:gd name="T90" fmla="*/ 6 w 6"/>
                  <a:gd name="T91" fmla="*/ 1 h 1"/>
                  <a:gd name="T92" fmla="*/ 6 w 6"/>
                  <a:gd name="T93" fmla="*/ 0 h 1"/>
                  <a:gd name="T94" fmla="*/ 6 w 6"/>
                  <a:gd name="T95" fmla="*/ 0 h 1"/>
                  <a:gd name="T96" fmla="*/ 6 w 6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69" name="Freeform 330"/>
              <p:cNvSpPr>
                <a:spLocks/>
              </p:cNvSpPr>
              <p:nvPr/>
            </p:nvSpPr>
            <p:spPr bwMode="auto">
              <a:xfrm>
                <a:off x="2824" y="4074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1 w 6"/>
                  <a:gd name="T5" fmla="*/ 0 h 1"/>
                  <a:gd name="T6" fmla="*/ 1 w 6"/>
                  <a:gd name="T7" fmla="*/ 0 h 1"/>
                  <a:gd name="T8" fmla="*/ 1 w 6"/>
                  <a:gd name="T9" fmla="*/ 0 h 1"/>
                  <a:gd name="T10" fmla="*/ 1 w 6"/>
                  <a:gd name="T11" fmla="*/ 1 h 1"/>
                  <a:gd name="T12" fmla="*/ 1 w 6"/>
                  <a:gd name="T13" fmla="*/ 1 h 1"/>
                  <a:gd name="T14" fmla="*/ 1 w 6"/>
                  <a:gd name="T15" fmla="*/ 1 h 1"/>
                  <a:gd name="T16" fmla="*/ 1 w 6"/>
                  <a:gd name="T17" fmla="*/ 1 h 1"/>
                  <a:gd name="T18" fmla="*/ 1 w 6"/>
                  <a:gd name="T19" fmla="*/ 1 h 1"/>
                  <a:gd name="T20" fmla="*/ 1 w 6"/>
                  <a:gd name="T21" fmla="*/ 0 h 1"/>
                  <a:gd name="T22" fmla="*/ 1 w 6"/>
                  <a:gd name="T23" fmla="*/ 0 h 1"/>
                  <a:gd name="T24" fmla="*/ 1 w 6"/>
                  <a:gd name="T25" fmla="*/ 0 h 1"/>
                  <a:gd name="T26" fmla="*/ 2 w 6"/>
                  <a:gd name="T27" fmla="*/ 0 h 1"/>
                  <a:gd name="T28" fmla="*/ 2 w 6"/>
                  <a:gd name="T29" fmla="*/ 0 h 1"/>
                  <a:gd name="T30" fmla="*/ 2 w 6"/>
                  <a:gd name="T31" fmla="*/ 0 h 1"/>
                  <a:gd name="T32" fmla="*/ 2 w 6"/>
                  <a:gd name="T33" fmla="*/ 0 h 1"/>
                  <a:gd name="T34" fmla="*/ 2 w 6"/>
                  <a:gd name="T35" fmla="*/ 0 h 1"/>
                  <a:gd name="T36" fmla="*/ 2 w 6"/>
                  <a:gd name="T37" fmla="*/ 0 h 1"/>
                  <a:gd name="T38" fmla="*/ 2 w 6"/>
                  <a:gd name="T39" fmla="*/ 1 h 1"/>
                  <a:gd name="T40" fmla="*/ 2 w 6"/>
                  <a:gd name="T41" fmla="*/ 1 h 1"/>
                  <a:gd name="T42" fmla="*/ 2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0 h 1"/>
                  <a:gd name="T50" fmla="*/ 3 w 6"/>
                  <a:gd name="T51" fmla="*/ 0 h 1"/>
                  <a:gd name="T52" fmla="*/ 3 w 6"/>
                  <a:gd name="T53" fmla="*/ 1 h 1"/>
                  <a:gd name="T54" fmla="*/ 3 w 6"/>
                  <a:gd name="T55" fmla="*/ 0 h 1"/>
                  <a:gd name="T56" fmla="*/ 3 w 6"/>
                  <a:gd name="T57" fmla="*/ 0 h 1"/>
                  <a:gd name="T58" fmla="*/ 4 w 6"/>
                  <a:gd name="T59" fmla="*/ 0 h 1"/>
                  <a:gd name="T60" fmla="*/ 4 w 6"/>
                  <a:gd name="T61" fmla="*/ 0 h 1"/>
                  <a:gd name="T62" fmla="*/ 4 w 6"/>
                  <a:gd name="T63" fmla="*/ 1 h 1"/>
                  <a:gd name="T64" fmla="*/ 4 w 6"/>
                  <a:gd name="T65" fmla="*/ 0 h 1"/>
                  <a:gd name="T66" fmla="*/ 4 w 6"/>
                  <a:gd name="T67" fmla="*/ 0 h 1"/>
                  <a:gd name="T68" fmla="*/ 4 w 6"/>
                  <a:gd name="T69" fmla="*/ 0 h 1"/>
                  <a:gd name="T70" fmla="*/ 4 w 6"/>
                  <a:gd name="T71" fmla="*/ 1 h 1"/>
                  <a:gd name="T72" fmla="*/ 4 w 6"/>
                  <a:gd name="T73" fmla="*/ 1 h 1"/>
                  <a:gd name="T74" fmla="*/ 5 w 6"/>
                  <a:gd name="T75" fmla="*/ 0 h 1"/>
                  <a:gd name="T76" fmla="*/ 5 w 6"/>
                  <a:gd name="T77" fmla="*/ 0 h 1"/>
                  <a:gd name="T78" fmla="*/ 5 w 6"/>
                  <a:gd name="T79" fmla="*/ 0 h 1"/>
                  <a:gd name="T80" fmla="*/ 5 w 6"/>
                  <a:gd name="T81" fmla="*/ 0 h 1"/>
                  <a:gd name="T82" fmla="*/ 5 w 6"/>
                  <a:gd name="T83" fmla="*/ 0 h 1"/>
                  <a:gd name="T84" fmla="*/ 5 w 6"/>
                  <a:gd name="T85" fmla="*/ 0 h 1"/>
                  <a:gd name="T86" fmla="*/ 5 w 6"/>
                  <a:gd name="T87" fmla="*/ 0 h 1"/>
                  <a:gd name="T88" fmla="*/ 5 w 6"/>
                  <a:gd name="T89" fmla="*/ 1 h 1"/>
                  <a:gd name="T90" fmla="*/ 5 w 6"/>
                  <a:gd name="T91" fmla="*/ 1 h 1"/>
                  <a:gd name="T92" fmla="*/ 6 w 6"/>
                  <a:gd name="T93" fmla="*/ 1 h 1"/>
                  <a:gd name="T94" fmla="*/ 6 w 6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06" name="Freeform 331"/>
              <p:cNvSpPr>
                <a:spLocks/>
              </p:cNvSpPr>
              <p:nvPr/>
            </p:nvSpPr>
            <p:spPr bwMode="auto">
              <a:xfrm>
                <a:off x="2830" y="407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1 h 1"/>
                  <a:gd name="T10" fmla="*/ 0 w 5"/>
                  <a:gd name="T11" fmla="*/ 1 h 1"/>
                  <a:gd name="T12" fmla="*/ 0 w 5"/>
                  <a:gd name="T13" fmla="*/ 1 h 1"/>
                  <a:gd name="T14" fmla="*/ 0 w 5"/>
                  <a:gd name="T15" fmla="*/ 0 h 1"/>
                  <a:gd name="T16" fmla="*/ 0 w 5"/>
                  <a:gd name="T17" fmla="*/ 0 h 1"/>
                  <a:gd name="T18" fmla="*/ 1 w 5"/>
                  <a:gd name="T19" fmla="*/ 1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1 h 1"/>
                  <a:gd name="T28" fmla="*/ 1 w 5"/>
                  <a:gd name="T29" fmla="*/ 1 h 1"/>
                  <a:gd name="T30" fmla="*/ 1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0 h 1"/>
                  <a:gd name="T44" fmla="*/ 2 w 5"/>
                  <a:gd name="T45" fmla="*/ 0 h 1"/>
                  <a:gd name="T46" fmla="*/ 2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1 h 1"/>
                  <a:gd name="T54" fmla="*/ 3 w 5"/>
                  <a:gd name="T55" fmla="*/ 0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1 h 1"/>
                  <a:gd name="T66" fmla="*/ 3 w 5"/>
                  <a:gd name="T67" fmla="*/ 1 h 1"/>
                  <a:gd name="T68" fmla="*/ 3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0 h 1"/>
                  <a:gd name="T84" fmla="*/ 5 w 5"/>
                  <a:gd name="T85" fmla="*/ 1 h 1"/>
                  <a:gd name="T86" fmla="*/ 5 w 5"/>
                  <a:gd name="T87" fmla="*/ 1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07" name="Freeform 332"/>
              <p:cNvSpPr>
                <a:spLocks/>
              </p:cNvSpPr>
              <p:nvPr/>
            </p:nvSpPr>
            <p:spPr bwMode="auto">
              <a:xfrm>
                <a:off x="2835" y="407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0 h 1"/>
                  <a:gd name="T4" fmla="*/ 1 w 5"/>
                  <a:gd name="T5" fmla="*/ 0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1 h 1"/>
                  <a:gd name="T22" fmla="*/ 1 w 5"/>
                  <a:gd name="T23" fmla="*/ 1 h 1"/>
                  <a:gd name="T24" fmla="*/ 1 w 5"/>
                  <a:gd name="T25" fmla="*/ 1 h 1"/>
                  <a:gd name="T26" fmla="*/ 1 w 5"/>
                  <a:gd name="T27" fmla="*/ 1 h 1"/>
                  <a:gd name="T28" fmla="*/ 2 w 5"/>
                  <a:gd name="T29" fmla="*/ 1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3 w 5"/>
                  <a:gd name="T45" fmla="*/ 1 h 1"/>
                  <a:gd name="T46" fmla="*/ 3 w 5"/>
                  <a:gd name="T47" fmla="*/ 1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4 w 5"/>
                  <a:gd name="T61" fmla="*/ 1 h 1"/>
                  <a:gd name="T62" fmla="*/ 4 w 5"/>
                  <a:gd name="T63" fmla="*/ 0 h 1"/>
                  <a:gd name="T64" fmla="*/ 4 w 5"/>
                  <a:gd name="T65" fmla="*/ 0 h 1"/>
                  <a:gd name="T66" fmla="*/ 4 w 5"/>
                  <a:gd name="T67" fmla="*/ 1 h 1"/>
                  <a:gd name="T68" fmla="*/ 4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5 w 5"/>
                  <a:gd name="T79" fmla="*/ 1 h 1"/>
                  <a:gd name="T80" fmla="*/ 5 w 5"/>
                  <a:gd name="T81" fmla="*/ 1 h 1"/>
                  <a:gd name="T82" fmla="*/ 5 w 5"/>
                  <a:gd name="T83" fmla="*/ 1 h 1"/>
                  <a:gd name="T84" fmla="*/ 5 w 5"/>
                  <a:gd name="T85" fmla="*/ 1 h 1"/>
                  <a:gd name="T86" fmla="*/ 5 w 5"/>
                  <a:gd name="T87" fmla="*/ 1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08" name="Freeform 333"/>
              <p:cNvSpPr>
                <a:spLocks/>
              </p:cNvSpPr>
              <p:nvPr/>
            </p:nvSpPr>
            <p:spPr bwMode="auto">
              <a:xfrm>
                <a:off x="2840" y="4074"/>
                <a:ext cx="6" cy="2"/>
              </a:xfrm>
              <a:custGeom>
                <a:avLst/>
                <a:gdLst>
                  <a:gd name="T0" fmla="*/ 1 w 6"/>
                  <a:gd name="T1" fmla="*/ 1 h 2"/>
                  <a:gd name="T2" fmla="*/ 1 w 6"/>
                  <a:gd name="T3" fmla="*/ 0 h 2"/>
                  <a:gd name="T4" fmla="*/ 1 w 6"/>
                  <a:gd name="T5" fmla="*/ 0 h 2"/>
                  <a:gd name="T6" fmla="*/ 1 w 6"/>
                  <a:gd name="T7" fmla="*/ 1 h 2"/>
                  <a:gd name="T8" fmla="*/ 1 w 6"/>
                  <a:gd name="T9" fmla="*/ 1 h 2"/>
                  <a:gd name="T10" fmla="*/ 1 w 6"/>
                  <a:gd name="T11" fmla="*/ 2 h 2"/>
                  <a:gd name="T12" fmla="*/ 1 w 6"/>
                  <a:gd name="T13" fmla="*/ 1 h 2"/>
                  <a:gd name="T14" fmla="*/ 1 w 6"/>
                  <a:gd name="T15" fmla="*/ 1 h 2"/>
                  <a:gd name="T16" fmla="*/ 2 w 6"/>
                  <a:gd name="T17" fmla="*/ 0 h 2"/>
                  <a:gd name="T18" fmla="*/ 2 w 6"/>
                  <a:gd name="T19" fmla="*/ 1 h 2"/>
                  <a:gd name="T20" fmla="*/ 2 w 6"/>
                  <a:gd name="T21" fmla="*/ 1 h 2"/>
                  <a:gd name="T22" fmla="*/ 2 w 6"/>
                  <a:gd name="T23" fmla="*/ 1 h 2"/>
                  <a:gd name="T24" fmla="*/ 2 w 6"/>
                  <a:gd name="T25" fmla="*/ 1 h 2"/>
                  <a:gd name="T26" fmla="*/ 2 w 6"/>
                  <a:gd name="T27" fmla="*/ 0 h 2"/>
                  <a:gd name="T28" fmla="*/ 2 w 6"/>
                  <a:gd name="T29" fmla="*/ 0 h 2"/>
                  <a:gd name="T30" fmla="*/ 2 w 6"/>
                  <a:gd name="T31" fmla="*/ 1 h 2"/>
                  <a:gd name="T32" fmla="*/ 2 w 6"/>
                  <a:gd name="T33" fmla="*/ 1 h 2"/>
                  <a:gd name="T34" fmla="*/ 2 w 6"/>
                  <a:gd name="T35" fmla="*/ 1 h 2"/>
                  <a:gd name="T36" fmla="*/ 3 w 6"/>
                  <a:gd name="T37" fmla="*/ 1 h 2"/>
                  <a:gd name="T38" fmla="*/ 3 w 6"/>
                  <a:gd name="T39" fmla="*/ 0 h 2"/>
                  <a:gd name="T40" fmla="*/ 3 w 6"/>
                  <a:gd name="T41" fmla="*/ 1 h 2"/>
                  <a:gd name="T42" fmla="*/ 3 w 6"/>
                  <a:gd name="T43" fmla="*/ 1 h 2"/>
                  <a:gd name="T44" fmla="*/ 3 w 6"/>
                  <a:gd name="T45" fmla="*/ 0 h 2"/>
                  <a:gd name="T46" fmla="*/ 3 w 6"/>
                  <a:gd name="T47" fmla="*/ 0 h 2"/>
                  <a:gd name="T48" fmla="*/ 3 w 6"/>
                  <a:gd name="T49" fmla="*/ 0 h 2"/>
                  <a:gd name="T50" fmla="*/ 3 w 6"/>
                  <a:gd name="T51" fmla="*/ 1 h 2"/>
                  <a:gd name="T52" fmla="*/ 3 w 6"/>
                  <a:gd name="T53" fmla="*/ 1 h 2"/>
                  <a:gd name="T54" fmla="*/ 3 w 6"/>
                  <a:gd name="T55" fmla="*/ 1 h 2"/>
                  <a:gd name="T56" fmla="*/ 4 w 6"/>
                  <a:gd name="T57" fmla="*/ 1 h 2"/>
                  <a:gd name="T58" fmla="*/ 4 w 6"/>
                  <a:gd name="T59" fmla="*/ 1 h 2"/>
                  <a:gd name="T60" fmla="*/ 4 w 6"/>
                  <a:gd name="T61" fmla="*/ 1 h 2"/>
                  <a:gd name="T62" fmla="*/ 4 w 6"/>
                  <a:gd name="T63" fmla="*/ 1 h 2"/>
                  <a:gd name="T64" fmla="*/ 4 w 6"/>
                  <a:gd name="T65" fmla="*/ 1 h 2"/>
                  <a:gd name="T66" fmla="*/ 4 w 6"/>
                  <a:gd name="T67" fmla="*/ 1 h 2"/>
                  <a:gd name="T68" fmla="*/ 4 w 6"/>
                  <a:gd name="T69" fmla="*/ 1 h 2"/>
                  <a:gd name="T70" fmla="*/ 5 w 6"/>
                  <a:gd name="T71" fmla="*/ 1 h 2"/>
                  <a:gd name="T72" fmla="*/ 5 w 6"/>
                  <a:gd name="T73" fmla="*/ 1 h 2"/>
                  <a:gd name="T74" fmla="*/ 5 w 6"/>
                  <a:gd name="T75" fmla="*/ 1 h 2"/>
                  <a:gd name="T76" fmla="*/ 5 w 6"/>
                  <a:gd name="T77" fmla="*/ 1 h 2"/>
                  <a:gd name="T78" fmla="*/ 5 w 6"/>
                  <a:gd name="T79" fmla="*/ 1 h 2"/>
                  <a:gd name="T80" fmla="*/ 5 w 6"/>
                  <a:gd name="T81" fmla="*/ 1 h 2"/>
                  <a:gd name="T82" fmla="*/ 5 w 6"/>
                  <a:gd name="T83" fmla="*/ 1 h 2"/>
                  <a:gd name="T84" fmla="*/ 5 w 6"/>
                  <a:gd name="T85" fmla="*/ 1 h 2"/>
                  <a:gd name="T86" fmla="*/ 6 w 6"/>
                  <a:gd name="T87" fmla="*/ 1 h 2"/>
                  <a:gd name="T88" fmla="*/ 6 w 6"/>
                  <a:gd name="T89" fmla="*/ 1 h 2"/>
                  <a:gd name="T90" fmla="*/ 6 w 6"/>
                  <a:gd name="T91" fmla="*/ 1 h 2"/>
                  <a:gd name="T92" fmla="*/ 6 w 6"/>
                  <a:gd name="T93" fmla="*/ 1 h 2"/>
                  <a:gd name="T94" fmla="*/ 6 w 6"/>
                  <a:gd name="T95" fmla="*/ 1 h 2"/>
                  <a:gd name="T96" fmla="*/ 6 w 6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09" name="Freeform 334"/>
              <p:cNvSpPr>
                <a:spLocks/>
              </p:cNvSpPr>
              <p:nvPr/>
            </p:nvSpPr>
            <p:spPr bwMode="auto">
              <a:xfrm>
                <a:off x="2846" y="4074"/>
                <a:ext cx="6" cy="2"/>
              </a:xfrm>
              <a:custGeom>
                <a:avLst/>
                <a:gdLst>
                  <a:gd name="T0" fmla="*/ 0 w 6"/>
                  <a:gd name="T1" fmla="*/ 1 h 2"/>
                  <a:gd name="T2" fmla="*/ 0 w 6"/>
                  <a:gd name="T3" fmla="*/ 1 h 2"/>
                  <a:gd name="T4" fmla="*/ 0 w 6"/>
                  <a:gd name="T5" fmla="*/ 1 h 2"/>
                  <a:gd name="T6" fmla="*/ 1 w 6"/>
                  <a:gd name="T7" fmla="*/ 1 h 2"/>
                  <a:gd name="T8" fmla="*/ 1 w 6"/>
                  <a:gd name="T9" fmla="*/ 1 h 2"/>
                  <a:gd name="T10" fmla="*/ 1 w 6"/>
                  <a:gd name="T11" fmla="*/ 1 h 2"/>
                  <a:gd name="T12" fmla="*/ 1 w 6"/>
                  <a:gd name="T13" fmla="*/ 1 h 2"/>
                  <a:gd name="T14" fmla="*/ 1 w 6"/>
                  <a:gd name="T15" fmla="*/ 1 h 2"/>
                  <a:gd name="T16" fmla="*/ 1 w 6"/>
                  <a:gd name="T17" fmla="*/ 1 h 2"/>
                  <a:gd name="T18" fmla="*/ 1 w 6"/>
                  <a:gd name="T19" fmla="*/ 1 h 2"/>
                  <a:gd name="T20" fmla="*/ 1 w 6"/>
                  <a:gd name="T21" fmla="*/ 1 h 2"/>
                  <a:gd name="T22" fmla="*/ 1 w 6"/>
                  <a:gd name="T23" fmla="*/ 1 h 2"/>
                  <a:gd name="T24" fmla="*/ 1 w 6"/>
                  <a:gd name="T25" fmla="*/ 1 h 2"/>
                  <a:gd name="T26" fmla="*/ 2 w 6"/>
                  <a:gd name="T27" fmla="*/ 1 h 2"/>
                  <a:gd name="T28" fmla="*/ 2 w 6"/>
                  <a:gd name="T29" fmla="*/ 1 h 2"/>
                  <a:gd name="T30" fmla="*/ 2 w 6"/>
                  <a:gd name="T31" fmla="*/ 1 h 2"/>
                  <a:gd name="T32" fmla="*/ 2 w 6"/>
                  <a:gd name="T33" fmla="*/ 1 h 2"/>
                  <a:gd name="T34" fmla="*/ 2 w 6"/>
                  <a:gd name="T35" fmla="*/ 1 h 2"/>
                  <a:gd name="T36" fmla="*/ 2 w 6"/>
                  <a:gd name="T37" fmla="*/ 1 h 2"/>
                  <a:gd name="T38" fmla="*/ 3 w 6"/>
                  <a:gd name="T39" fmla="*/ 1 h 2"/>
                  <a:gd name="T40" fmla="*/ 3 w 6"/>
                  <a:gd name="T41" fmla="*/ 1 h 2"/>
                  <a:gd name="T42" fmla="*/ 3 w 6"/>
                  <a:gd name="T43" fmla="*/ 1 h 2"/>
                  <a:gd name="T44" fmla="*/ 3 w 6"/>
                  <a:gd name="T45" fmla="*/ 1 h 2"/>
                  <a:gd name="T46" fmla="*/ 3 w 6"/>
                  <a:gd name="T47" fmla="*/ 1 h 2"/>
                  <a:gd name="T48" fmla="*/ 3 w 6"/>
                  <a:gd name="T49" fmla="*/ 1 h 2"/>
                  <a:gd name="T50" fmla="*/ 3 w 6"/>
                  <a:gd name="T51" fmla="*/ 1 h 2"/>
                  <a:gd name="T52" fmla="*/ 3 w 6"/>
                  <a:gd name="T53" fmla="*/ 1 h 2"/>
                  <a:gd name="T54" fmla="*/ 3 w 6"/>
                  <a:gd name="T55" fmla="*/ 1 h 2"/>
                  <a:gd name="T56" fmla="*/ 4 w 6"/>
                  <a:gd name="T57" fmla="*/ 1 h 2"/>
                  <a:gd name="T58" fmla="*/ 4 w 6"/>
                  <a:gd name="T59" fmla="*/ 1 h 2"/>
                  <a:gd name="T60" fmla="*/ 4 w 6"/>
                  <a:gd name="T61" fmla="*/ 1 h 2"/>
                  <a:gd name="T62" fmla="*/ 4 w 6"/>
                  <a:gd name="T63" fmla="*/ 1 h 2"/>
                  <a:gd name="T64" fmla="*/ 4 w 6"/>
                  <a:gd name="T65" fmla="*/ 1 h 2"/>
                  <a:gd name="T66" fmla="*/ 4 w 6"/>
                  <a:gd name="T67" fmla="*/ 2 h 2"/>
                  <a:gd name="T68" fmla="*/ 4 w 6"/>
                  <a:gd name="T69" fmla="*/ 1 h 2"/>
                  <a:gd name="T70" fmla="*/ 4 w 6"/>
                  <a:gd name="T71" fmla="*/ 1 h 2"/>
                  <a:gd name="T72" fmla="*/ 5 w 6"/>
                  <a:gd name="T73" fmla="*/ 1 h 2"/>
                  <a:gd name="T74" fmla="*/ 5 w 6"/>
                  <a:gd name="T75" fmla="*/ 1 h 2"/>
                  <a:gd name="T76" fmla="*/ 5 w 6"/>
                  <a:gd name="T77" fmla="*/ 1 h 2"/>
                  <a:gd name="T78" fmla="*/ 5 w 6"/>
                  <a:gd name="T79" fmla="*/ 1 h 2"/>
                  <a:gd name="T80" fmla="*/ 5 w 6"/>
                  <a:gd name="T81" fmla="*/ 2 h 2"/>
                  <a:gd name="T82" fmla="*/ 5 w 6"/>
                  <a:gd name="T83" fmla="*/ 1 h 2"/>
                  <a:gd name="T84" fmla="*/ 5 w 6"/>
                  <a:gd name="T85" fmla="*/ 1 h 2"/>
                  <a:gd name="T86" fmla="*/ 6 w 6"/>
                  <a:gd name="T87" fmla="*/ 1 h 2"/>
                  <a:gd name="T88" fmla="*/ 6 w 6"/>
                  <a:gd name="T89" fmla="*/ 1 h 2"/>
                  <a:gd name="T90" fmla="*/ 6 w 6"/>
                  <a:gd name="T91" fmla="*/ 1 h 2"/>
                  <a:gd name="T92" fmla="*/ 6 w 6"/>
                  <a:gd name="T93" fmla="*/ 1 h 2"/>
                  <a:gd name="T94" fmla="*/ 6 w 6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10" name="Freeform 335"/>
              <p:cNvSpPr>
                <a:spLocks/>
              </p:cNvSpPr>
              <p:nvPr/>
            </p:nvSpPr>
            <p:spPr bwMode="auto">
              <a:xfrm>
                <a:off x="2852" y="4074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2 h 2"/>
                  <a:gd name="T52" fmla="*/ 3 w 5"/>
                  <a:gd name="T53" fmla="*/ 2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2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11" name="Freeform 336"/>
              <p:cNvSpPr>
                <a:spLocks/>
              </p:cNvSpPr>
              <p:nvPr/>
            </p:nvSpPr>
            <p:spPr bwMode="auto">
              <a:xfrm>
                <a:off x="2857" y="4074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2 h 2"/>
                  <a:gd name="T6" fmla="*/ 0 w 5"/>
                  <a:gd name="T7" fmla="*/ 1 h 2"/>
                  <a:gd name="T8" fmla="*/ 1 w 5"/>
                  <a:gd name="T9" fmla="*/ 0 h 2"/>
                  <a:gd name="T10" fmla="*/ 1 w 5"/>
                  <a:gd name="T11" fmla="*/ 0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2 h 2"/>
                  <a:gd name="T66" fmla="*/ 3 w 5"/>
                  <a:gd name="T67" fmla="*/ 2 h 2"/>
                  <a:gd name="T68" fmla="*/ 3 w 5"/>
                  <a:gd name="T69" fmla="*/ 2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5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0 h 2"/>
                  <a:gd name="T94" fmla="*/ 5 w 5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12" name="Freeform 337"/>
              <p:cNvSpPr>
                <a:spLocks/>
              </p:cNvSpPr>
              <p:nvPr/>
            </p:nvSpPr>
            <p:spPr bwMode="auto">
              <a:xfrm>
                <a:off x="2862" y="4074"/>
                <a:ext cx="6" cy="2"/>
              </a:xfrm>
              <a:custGeom>
                <a:avLst/>
                <a:gdLst>
                  <a:gd name="T0" fmla="*/ 0 w 6"/>
                  <a:gd name="T1" fmla="*/ 1 h 2"/>
                  <a:gd name="T2" fmla="*/ 0 w 6"/>
                  <a:gd name="T3" fmla="*/ 1 h 2"/>
                  <a:gd name="T4" fmla="*/ 0 w 6"/>
                  <a:gd name="T5" fmla="*/ 1 h 2"/>
                  <a:gd name="T6" fmla="*/ 0 w 6"/>
                  <a:gd name="T7" fmla="*/ 1 h 2"/>
                  <a:gd name="T8" fmla="*/ 1 w 6"/>
                  <a:gd name="T9" fmla="*/ 1 h 2"/>
                  <a:gd name="T10" fmla="*/ 1 w 6"/>
                  <a:gd name="T11" fmla="*/ 1 h 2"/>
                  <a:gd name="T12" fmla="*/ 1 w 6"/>
                  <a:gd name="T13" fmla="*/ 1 h 2"/>
                  <a:gd name="T14" fmla="*/ 1 w 6"/>
                  <a:gd name="T15" fmla="*/ 1 h 2"/>
                  <a:gd name="T16" fmla="*/ 1 w 6"/>
                  <a:gd name="T17" fmla="*/ 0 h 2"/>
                  <a:gd name="T18" fmla="*/ 1 w 6"/>
                  <a:gd name="T19" fmla="*/ 1 h 2"/>
                  <a:gd name="T20" fmla="*/ 1 w 6"/>
                  <a:gd name="T21" fmla="*/ 1 h 2"/>
                  <a:gd name="T22" fmla="*/ 1 w 6"/>
                  <a:gd name="T23" fmla="*/ 1 h 2"/>
                  <a:gd name="T24" fmla="*/ 2 w 6"/>
                  <a:gd name="T25" fmla="*/ 1 h 2"/>
                  <a:gd name="T26" fmla="*/ 2 w 6"/>
                  <a:gd name="T27" fmla="*/ 1 h 2"/>
                  <a:gd name="T28" fmla="*/ 2 w 6"/>
                  <a:gd name="T29" fmla="*/ 2 h 2"/>
                  <a:gd name="T30" fmla="*/ 2 w 6"/>
                  <a:gd name="T31" fmla="*/ 2 h 2"/>
                  <a:gd name="T32" fmla="*/ 2 w 6"/>
                  <a:gd name="T33" fmla="*/ 2 h 2"/>
                  <a:gd name="T34" fmla="*/ 2 w 6"/>
                  <a:gd name="T35" fmla="*/ 2 h 2"/>
                  <a:gd name="T36" fmla="*/ 2 w 6"/>
                  <a:gd name="T37" fmla="*/ 2 h 2"/>
                  <a:gd name="T38" fmla="*/ 2 w 6"/>
                  <a:gd name="T39" fmla="*/ 1 h 2"/>
                  <a:gd name="T40" fmla="*/ 2 w 6"/>
                  <a:gd name="T41" fmla="*/ 2 h 2"/>
                  <a:gd name="T42" fmla="*/ 2 w 6"/>
                  <a:gd name="T43" fmla="*/ 2 h 2"/>
                  <a:gd name="T44" fmla="*/ 3 w 6"/>
                  <a:gd name="T45" fmla="*/ 1 h 2"/>
                  <a:gd name="T46" fmla="*/ 3 w 6"/>
                  <a:gd name="T47" fmla="*/ 1 h 2"/>
                  <a:gd name="T48" fmla="*/ 3 w 6"/>
                  <a:gd name="T49" fmla="*/ 1 h 2"/>
                  <a:gd name="T50" fmla="*/ 3 w 6"/>
                  <a:gd name="T51" fmla="*/ 1 h 2"/>
                  <a:gd name="T52" fmla="*/ 3 w 6"/>
                  <a:gd name="T53" fmla="*/ 2 h 2"/>
                  <a:gd name="T54" fmla="*/ 3 w 6"/>
                  <a:gd name="T55" fmla="*/ 2 h 2"/>
                  <a:gd name="T56" fmla="*/ 4 w 6"/>
                  <a:gd name="T57" fmla="*/ 1 h 2"/>
                  <a:gd name="T58" fmla="*/ 4 w 6"/>
                  <a:gd name="T59" fmla="*/ 1 h 2"/>
                  <a:gd name="T60" fmla="*/ 4 w 6"/>
                  <a:gd name="T61" fmla="*/ 2 h 2"/>
                  <a:gd name="T62" fmla="*/ 4 w 6"/>
                  <a:gd name="T63" fmla="*/ 2 h 2"/>
                  <a:gd name="T64" fmla="*/ 4 w 6"/>
                  <a:gd name="T65" fmla="*/ 1 h 2"/>
                  <a:gd name="T66" fmla="*/ 4 w 6"/>
                  <a:gd name="T67" fmla="*/ 1 h 2"/>
                  <a:gd name="T68" fmla="*/ 4 w 6"/>
                  <a:gd name="T69" fmla="*/ 1 h 2"/>
                  <a:gd name="T70" fmla="*/ 4 w 6"/>
                  <a:gd name="T71" fmla="*/ 1 h 2"/>
                  <a:gd name="T72" fmla="*/ 4 w 6"/>
                  <a:gd name="T73" fmla="*/ 2 h 2"/>
                  <a:gd name="T74" fmla="*/ 4 w 6"/>
                  <a:gd name="T75" fmla="*/ 2 h 2"/>
                  <a:gd name="T76" fmla="*/ 5 w 6"/>
                  <a:gd name="T77" fmla="*/ 1 h 2"/>
                  <a:gd name="T78" fmla="*/ 5 w 6"/>
                  <a:gd name="T79" fmla="*/ 1 h 2"/>
                  <a:gd name="T80" fmla="*/ 5 w 6"/>
                  <a:gd name="T81" fmla="*/ 1 h 2"/>
                  <a:gd name="T82" fmla="*/ 5 w 6"/>
                  <a:gd name="T83" fmla="*/ 1 h 2"/>
                  <a:gd name="T84" fmla="*/ 5 w 6"/>
                  <a:gd name="T85" fmla="*/ 1 h 2"/>
                  <a:gd name="T86" fmla="*/ 5 w 6"/>
                  <a:gd name="T87" fmla="*/ 1 h 2"/>
                  <a:gd name="T88" fmla="*/ 5 w 6"/>
                  <a:gd name="T89" fmla="*/ 1 h 2"/>
                  <a:gd name="T90" fmla="*/ 5 w 6"/>
                  <a:gd name="T91" fmla="*/ 1 h 2"/>
                  <a:gd name="T92" fmla="*/ 6 w 6"/>
                  <a:gd name="T93" fmla="*/ 1 h 2"/>
                  <a:gd name="T94" fmla="*/ 6 w 6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13" name="Freeform 338"/>
              <p:cNvSpPr>
                <a:spLocks/>
              </p:cNvSpPr>
              <p:nvPr/>
            </p:nvSpPr>
            <p:spPr bwMode="auto">
              <a:xfrm>
                <a:off x="2868" y="4075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0 w 5"/>
                  <a:gd name="T5" fmla="*/ 0 h 1"/>
                  <a:gd name="T6" fmla="*/ 0 w 5"/>
                  <a:gd name="T7" fmla="*/ 1 h 1"/>
                  <a:gd name="T8" fmla="*/ 0 w 5"/>
                  <a:gd name="T9" fmla="*/ 1 h 1"/>
                  <a:gd name="T10" fmla="*/ 0 w 5"/>
                  <a:gd name="T11" fmla="*/ 1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0 h 1"/>
                  <a:gd name="T24" fmla="*/ 1 w 5"/>
                  <a:gd name="T25" fmla="*/ 1 h 1"/>
                  <a:gd name="T26" fmla="*/ 1 w 5"/>
                  <a:gd name="T27" fmla="*/ 1 h 1"/>
                  <a:gd name="T28" fmla="*/ 1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0 h 1"/>
                  <a:gd name="T44" fmla="*/ 2 w 5"/>
                  <a:gd name="T45" fmla="*/ 0 h 1"/>
                  <a:gd name="T46" fmla="*/ 2 w 5"/>
                  <a:gd name="T47" fmla="*/ 0 h 1"/>
                  <a:gd name="T48" fmla="*/ 2 w 5"/>
                  <a:gd name="T49" fmla="*/ 0 h 1"/>
                  <a:gd name="T50" fmla="*/ 2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0 h 1"/>
                  <a:gd name="T66" fmla="*/ 3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1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0 h 1"/>
                  <a:gd name="T84" fmla="*/ 4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14" name="Freeform 339"/>
              <p:cNvSpPr>
                <a:spLocks/>
              </p:cNvSpPr>
              <p:nvPr/>
            </p:nvSpPr>
            <p:spPr bwMode="auto">
              <a:xfrm>
                <a:off x="2873" y="4074"/>
                <a:ext cx="6" cy="2"/>
              </a:xfrm>
              <a:custGeom>
                <a:avLst/>
                <a:gdLst>
                  <a:gd name="T0" fmla="*/ 0 w 6"/>
                  <a:gd name="T1" fmla="*/ 1 h 2"/>
                  <a:gd name="T2" fmla="*/ 0 w 6"/>
                  <a:gd name="T3" fmla="*/ 1 h 2"/>
                  <a:gd name="T4" fmla="*/ 0 w 6"/>
                  <a:gd name="T5" fmla="*/ 2 h 2"/>
                  <a:gd name="T6" fmla="*/ 1 w 6"/>
                  <a:gd name="T7" fmla="*/ 1 h 2"/>
                  <a:gd name="T8" fmla="*/ 1 w 6"/>
                  <a:gd name="T9" fmla="*/ 1 h 2"/>
                  <a:gd name="T10" fmla="*/ 1 w 6"/>
                  <a:gd name="T11" fmla="*/ 1 h 2"/>
                  <a:gd name="T12" fmla="*/ 1 w 6"/>
                  <a:gd name="T13" fmla="*/ 1 h 2"/>
                  <a:gd name="T14" fmla="*/ 1 w 6"/>
                  <a:gd name="T15" fmla="*/ 1 h 2"/>
                  <a:gd name="T16" fmla="*/ 1 w 6"/>
                  <a:gd name="T17" fmla="*/ 1 h 2"/>
                  <a:gd name="T18" fmla="*/ 1 w 6"/>
                  <a:gd name="T19" fmla="*/ 1 h 2"/>
                  <a:gd name="T20" fmla="*/ 1 w 6"/>
                  <a:gd name="T21" fmla="*/ 1 h 2"/>
                  <a:gd name="T22" fmla="*/ 1 w 6"/>
                  <a:gd name="T23" fmla="*/ 1 h 2"/>
                  <a:gd name="T24" fmla="*/ 1 w 6"/>
                  <a:gd name="T25" fmla="*/ 1 h 2"/>
                  <a:gd name="T26" fmla="*/ 1 w 6"/>
                  <a:gd name="T27" fmla="*/ 1 h 2"/>
                  <a:gd name="T28" fmla="*/ 2 w 6"/>
                  <a:gd name="T29" fmla="*/ 1 h 2"/>
                  <a:gd name="T30" fmla="*/ 2 w 6"/>
                  <a:gd name="T31" fmla="*/ 1 h 2"/>
                  <a:gd name="T32" fmla="*/ 2 w 6"/>
                  <a:gd name="T33" fmla="*/ 1 h 2"/>
                  <a:gd name="T34" fmla="*/ 2 w 6"/>
                  <a:gd name="T35" fmla="*/ 2 h 2"/>
                  <a:gd name="T36" fmla="*/ 2 w 6"/>
                  <a:gd name="T37" fmla="*/ 2 h 2"/>
                  <a:gd name="T38" fmla="*/ 2 w 6"/>
                  <a:gd name="T39" fmla="*/ 1 h 2"/>
                  <a:gd name="T40" fmla="*/ 2 w 6"/>
                  <a:gd name="T41" fmla="*/ 1 h 2"/>
                  <a:gd name="T42" fmla="*/ 3 w 6"/>
                  <a:gd name="T43" fmla="*/ 1 h 2"/>
                  <a:gd name="T44" fmla="*/ 3 w 6"/>
                  <a:gd name="T45" fmla="*/ 1 h 2"/>
                  <a:gd name="T46" fmla="*/ 3 w 6"/>
                  <a:gd name="T47" fmla="*/ 2 h 2"/>
                  <a:gd name="T48" fmla="*/ 3 w 6"/>
                  <a:gd name="T49" fmla="*/ 2 h 2"/>
                  <a:gd name="T50" fmla="*/ 3 w 6"/>
                  <a:gd name="T51" fmla="*/ 1 h 2"/>
                  <a:gd name="T52" fmla="*/ 3 w 6"/>
                  <a:gd name="T53" fmla="*/ 1 h 2"/>
                  <a:gd name="T54" fmla="*/ 3 w 6"/>
                  <a:gd name="T55" fmla="*/ 1 h 2"/>
                  <a:gd name="T56" fmla="*/ 3 w 6"/>
                  <a:gd name="T57" fmla="*/ 1 h 2"/>
                  <a:gd name="T58" fmla="*/ 3 w 6"/>
                  <a:gd name="T59" fmla="*/ 1 h 2"/>
                  <a:gd name="T60" fmla="*/ 4 w 6"/>
                  <a:gd name="T61" fmla="*/ 1 h 2"/>
                  <a:gd name="T62" fmla="*/ 4 w 6"/>
                  <a:gd name="T63" fmla="*/ 1 h 2"/>
                  <a:gd name="T64" fmla="*/ 4 w 6"/>
                  <a:gd name="T65" fmla="*/ 1 h 2"/>
                  <a:gd name="T66" fmla="*/ 4 w 6"/>
                  <a:gd name="T67" fmla="*/ 1 h 2"/>
                  <a:gd name="T68" fmla="*/ 4 w 6"/>
                  <a:gd name="T69" fmla="*/ 1 h 2"/>
                  <a:gd name="T70" fmla="*/ 4 w 6"/>
                  <a:gd name="T71" fmla="*/ 1 h 2"/>
                  <a:gd name="T72" fmla="*/ 4 w 6"/>
                  <a:gd name="T73" fmla="*/ 1 h 2"/>
                  <a:gd name="T74" fmla="*/ 4 w 6"/>
                  <a:gd name="T75" fmla="*/ 1 h 2"/>
                  <a:gd name="T76" fmla="*/ 4 w 6"/>
                  <a:gd name="T77" fmla="*/ 1 h 2"/>
                  <a:gd name="T78" fmla="*/ 5 w 6"/>
                  <a:gd name="T79" fmla="*/ 1 h 2"/>
                  <a:gd name="T80" fmla="*/ 5 w 6"/>
                  <a:gd name="T81" fmla="*/ 1 h 2"/>
                  <a:gd name="T82" fmla="*/ 5 w 6"/>
                  <a:gd name="T83" fmla="*/ 1 h 2"/>
                  <a:gd name="T84" fmla="*/ 5 w 6"/>
                  <a:gd name="T85" fmla="*/ 1 h 2"/>
                  <a:gd name="T86" fmla="*/ 5 w 6"/>
                  <a:gd name="T87" fmla="*/ 1 h 2"/>
                  <a:gd name="T88" fmla="*/ 5 w 6"/>
                  <a:gd name="T89" fmla="*/ 1 h 2"/>
                  <a:gd name="T90" fmla="*/ 5 w 6"/>
                  <a:gd name="T91" fmla="*/ 1 h 2"/>
                  <a:gd name="T92" fmla="*/ 6 w 6"/>
                  <a:gd name="T93" fmla="*/ 1 h 2"/>
                  <a:gd name="T94" fmla="*/ 6 w 6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15" name="Freeform 340"/>
              <p:cNvSpPr>
                <a:spLocks/>
              </p:cNvSpPr>
              <p:nvPr/>
            </p:nvSpPr>
            <p:spPr bwMode="auto">
              <a:xfrm>
                <a:off x="2879" y="4074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2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1 h 2"/>
                  <a:gd name="T12" fmla="*/ 0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1 h 2"/>
                  <a:gd name="T32" fmla="*/ 1 w 5"/>
                  <a:gd name="T33" fmla="*/ 2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2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2 h 2"/>
                  <a:gd name="T68" fmla="*/ 3 w 5"/>
                  <a:gd name="T69" fmla="*/ 2 h 2"/>
                  <a:gd name="T70" fmla="*/ 4 w 5"/>
                  <a:gd name="T71" fmla="*/ 1 h 2"/>
                  <a:gd name="T72" fmla="*/ 4 w 5"/>
                  <a:gd name="T73" fmla="*/ 0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16" name="Freeform 341"/>
              <p:cNvSpPr>
                <a:spLocks/>
              </p:cNvSpPr>
              <p:nvPr/>
            </p:nvSpPr>
            <p:spPr bwMode="auto">
              <a:xfrm>
                <a:off x="2884" y="4074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1 h 2"/>
                  <a:gd name="T12" fmla="*/ 0 w 5"/>
                  <a:gd name="T13" fmla="*/ 1 h 2"/>
                  <a:gd name="T14" fmla="*/ 0 w 5"/>
                  <a:gd name="T15" fmla="*/ 1 h 2"/>
                  <a:gd name="T16" fmla="*/ 0 w 5"/>
                  <a:gd name="T17" fmla="*/ 1 h 2"/>
                  <a:gd name="T18" fmla="*/ 1 w 5"/>
                  <a:gd name="T19" fmla="*/ 1 h 2"/>
                  <a:gd name="T20" fmla="*/ 1 w 5"/>
                  <a:gd name="T21" fmla="*/ 0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1 h 2"/>
                  <a:gd name="T32" fmla="*/ 1 w 5"/>
                  <a:gd name="T33" fmla="*/ 1 h 2"/>
                  <a:gd name="T34" fmla="*/ 1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0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2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3 w 5"/>
                  <a:gd name="T73" fmla="*/ 1 h 2"/>
                  <a:gd name="T74" fmla="*/ 3 w 5"/>
                  <a:gd name="T75" fmla="*/ 1 h 2"/>
                  <a:gd name="T76" fmla="*/ 4 w 5"/>
                  <a:gd name="T77" fmla="*/ 0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5 w 5"/>
                  <a:gd name="T91" fmla="*/ 0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17" name="Freeform 342"/>
              <p:cNvSpPr>
                <a:spLocks/>
              </p:cNvSpPr>
              <p:nvPr/>
            </p:nvSpPr>
            <p:spPr bwMode="auto">
              <a:xfrm>
                <a:off x="2889" y="407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0 w 5"/>
                  <a:gd name="T5" fmla="*/ 1 h 1"/>
                  <a:gd name="T6" fmla="*/ 0 w 5"/>
                  <a:gd name="T7" fmla="*/ 1 h 1"/>
                  <a:gd name="T8" fmla="*/ 0 w 5"/>
                  <a:gd name="T9" fmla="*/ 1 h 1"/>
                  <a:gd name="T10" fmla="*/ 0 w 5"/>
                  <a:gd name="T11" fmla="*/ 1 h 1"/>
                  <a:gd name="T12" fmla="*/ 0 w 5"/>
                  <a:gd name="T13" fmla="*/ 1 h 1"/>
                  <a:gd name="T14" fmla="*/ 1 w 5"/>
                  <a:gd name="T15" fmla="*/ 0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1 h 1"/>
                  <a:gd name="T24" fmla="*/ 1 w 5"/>
                  <a:gd name="T25" fmla="*/ 1 h 1"/>
                  <a:gd name="T26" fmla="*/ 1 w 5"/>
                  <a:gd name="T27" fmla="*/ 1 h 1"/>
                  <a:gd name="T28" fmla="*/ 1 w 5"/>
                  <a:gd name="T29" fmla="*/ 1 h 1"/>
                  <a:gd name="T30" fmla="*/ 1 w 5"/>
                  <a:gd name="T31" fmla="*/ 0 h 1"/>
                  <a:gd name="T32" fmla="*/ 1 w 5"/>
                  <a:gd name="T33" fmla="*/ 0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1 h 1"/>
                  <a:gd name="T46" fmla="*/ 2 w 5"/>
                  <a:gd name="T47" fmla="*/ 1 h 1"/>
                  <a:gd name="T48" fmla="*/ 2 w 5"/>
                  <a:gd name="T49" fmla="*/ 1 h 1"/>
                  <a:gd name="T50" fmla="*/ 2 w 5"/>
                  <a:gd name="T51" fmla="*/ 1 h 1"/>
                  <a:gd name="T52" fmla="*/ 2 w 5"/>
                  <a:gd name="T53" fmla="*/ 1 h 1"/>
                  <a:gd name="T54" fmla="*/ 2 w 5"/>
                  <a:gd name="T55" fmla="*/ 0 h 1"/>
                  <a:gd name="T56" fmla="*/ 2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1 h 1"/>
                  <a:gd name="T64" fmla="*/ 3 w 5"/>
                  <a:gd name="T65" fmla="*/ 1 h 1"/>
                  <a:gd name="T66" fmla="*/ 3 w 5"/>
                  <a:gd name="T67" fmla="*/ 1 h 1"/>
                  <a:gd name="T68" fmla="*/ 3 w 5"/>
                  <a:gd name="T69" fmla="*/ 1 h 1"/>
                  <a:gd name="T70" fmla="*/ 3 w 5"/>
                  <a:gd name="T71" fmla="*/ 1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1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0 h 1"/>
                  <a:gd name="T84" fmla="*/ 4 w 5"/>
                  <a:gd name="T85" fmla="*/ 0 h 1"/>
                  <a:gd name="T86" fmla="*/ 4 w 5"/>
                  <a:gd name="T87" fmla="*/ 1 h 1"/>
                  <a:gd name="T88" fmla="*/ 4 w 5"/>
                  <a:gd name="T89" fmla="*/ 1 h 1"/>
                  <a:gd name="T90" fmla="*/ 4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18" name="Freeform 343"/>
              <p:cNvSpPr>
                <a:spLocks/>
              </p:cNvSpPr>
              <p:nvPr/>
            </p:nvSpPr>
            <p:spPr bwMode="auto">
              <a:xfrm>
                <a:off x="2894" y="4074"/>
                <a:ext cx="5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  <a:gd name="T8" fmla="*/ 0 w 4"/>
                  <a:gd name="T9" fmla="*/ 1 h 1"/>
                  <a:gd name="T10" fmla="*/ 0 w 4"/>
                  <a:gd name="T11" fmla="*/ 1 h 1"/>
                  <a:gd name="T12" fmla="*/ 0 w 4"/>
                  <a:gd name="T13" fmla="*/ 1 h 1"/>
                  <a:gd name="T14" fmla="*/ 0 w 4"/>
                  <a:gd name="T15" fmla="*/ 1 h 1"/>
                  <a:gd name="T16" fmla="*/ 0 w 4"/>
                  <a:gd name="T17" fmla="*/ 0 h 1"/>
                  <a:gd name="T18" fmla="*/ 1 w 4"/>
                  <a:gd name="T19" fmla="*/ 0 h 1"/>
                  <a:gd name="T20" fmla="*/ 1 w 4"/>
                  <a:gd name="T21" fmla="*/ 0 h 1"/>
                  <a:gd name="T22" fmla="*/ 1 w 4"/>
                  <a:gd name="T23" fmla="*/ 0 h 1"/>
                  <a:gd name="T24" fmla="*/ 1 w 4"/>
                  <a:gd name="T25" fmla="*/ 0 h 1"/>
                  <a:gd name="T26" fmla="*/ 1 w 4"/>
                  <a:gd name="T27" fmla="*/ 0 h 1"/>
                  <a:gd name="T28" fmla="*/ 1 w 4"/>
                  <a:gd name="T29" fmla="*/ 0 h 1"/>
                  <a:gd name="T30" fmla="*/ 1 w 4"/>
                  <a:gd name="T31" fmla="*/ 0 h 1"/>
                  <a:gd name="T32" fmla="*/ 1 w 4"/>
                  <a:gd name="T33" fmla="*/ 1 h 1"/>
                  <a:gd name="T34" fmla="*/ 1 w 4"/>
                  <a:gd name="T35" fmla="*/ 1 h 1"/>
                  <a:gd name="T36" fmla="*/ 2 w 4"/>
                  <a:gd name="T37" fmla="*/ 1 h 1"/>
                  <a:gd name="T38" fmla="*/ 2 w 4"/>
                  <a:gd name="T39" fmla="*/ 1 h 1"/>
                  <a:gd name="T40" fmla="*/ 2 w 4"/>
                  <a:gd name="T41" fmla="*/ 1 h 1"/>
                  <a:gd name="T42" fmla="*/ 2 w 4"/>
                  <a:gd name="T43" fmla="*/ 1 h 1"/>
                  <a:gd name="T44" fmla="*/ 2 w 4"/>
                  <a:gd name="T45" fmla="*/ 1 h 1"/>
                  <a:gd name="T46" fmla="*/ 2 w 4"/>
                  <a:gd name="T47" fmla="*/ 1 h 1"/>
                  <a:gd name="T48" fmla="*/ 2 w 4"/>
                  <a:gd name="T49" fmla="*/ 0 h 1"/>
                  <a:gd name="T50" fmla="*/ 2 w 4"/>
                  <a:gd name="T51" fmla="*/ 1 h 1"/>
                  <a:gd name="T52" fmla="*/ 2 w 4"/>
                  <a:gd name="T53" fmla="*/ 1 h 1"/>
                  <a:gd name="T54" fmla="*/ 2 w 4"/>
                  <a:gd name="T55" fmla="*/ 1 h 1"/>
                  <a:gd name="T56" fmla="*/ 3 w 4"/>
                  <a:gd name="T57" fmla="*/ 0 h 1"/>
                  <a:gd name="T58" fmla="*/ 3 w 4"/>
                  <a:gd name="T59" fmla="*/ 1 h 1"/>
                  <a:gd name="T60" fmla="*/ 3 w 4"/>
                  <a:gd name="T61" fmla="*/ 1 h 1"/>
                  <a:gd name="T62" fmla="*/ 3 w 4"/>
                  <a:gd name="T63" fmla="*/ 0 h 1"/>
                  <a:gd name="T64" fmla="*/ 3 w 4"/>
                  <a:gd name="T65" fmla="*/ 0 h 1"/>
                  <a:gd name="T66" fmla="*/ 3 w 4"/>
                  <a:gd name="T67" fmla="*/ 0 h 1"/>
                  <a:gd name="T68" fmla="*/ 3 w 4"/>
                  <a:gd name="T69" fmla="*/ 0 h 1"/>
                  <a:gd name="T70" fmla="*/ 3 w 4"/>
                  <a:gd name="T71" fmla="*/ 1 h 1"/>
                  <a:gd name="T72" fmla="*/ 3 w 4"/>
                  <a:gd name="T73" fmla="*/ 1 h 1"/>
                  <a:gd name="T74" fmla="*/ 3 w 4"/>
                  <a:gd name="T75" fmla="*/ 1 h 1"/>
                  <a:gd name="T76" fmla="*/ 4 w 4"/>
                  <a:gd name="T77" fmla="*/ 0 h 1"/>
                  <a:gd name="T78" fmla="*/ 4 w 4"/>
                  <a:gd name="T79" fmla="*/ 0 h 1"/>
                  <a:gd name="T80" fmla="*/ 4 w 4"/>
                  <a:gd name="T81" fmla="*/ 0 h 1"/>
                  <a:gd name="T82" fmla="*/ 4 w 4"/>
                  <a:gd name="T83" fmla="*/ 0 h 1"/>
                  <a:gd name="T84" fmla="*/ 4 w 4"/>
                  <a:gd name="T85" fmla="*/ 1 h 1"/>
                  <a:gd name="T86" fmla="*/ 4 w 4"/>
                  <a:gd name="T87" fmla="*/ 1 h 1"/>
                  <a:gd name="T88" fmla="*/ 4 w 4"/>
                  <a:gd name="T89" fmla="*/ 1 h 1"/>
                  <a:gd name="T90" fmla="*/ 4 w 4"/>
                  <a:gd name="T91" fmla="*/ 1 h 1"/>
                  <a:gd name="T92" fmla="*/ 4 w 4"/>
                  <a:gd name="T93" fmla="*/ 1 h 1"/>
                  <a:gd name="T94" fmla="*/ 4 w 4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19" name="Freeform 344"/>
              <p:cNvSpPr>
                <a:spLocks/>
              </p:cNvSpPr>
              <p:nvPr/>
            </p:nvSpPr>
            <p:spPr bwMode="auto">
              <a:xfrm>
                <a:off x="2899" y="4074"/>
                <a:ext cx="5" cy="2"/>
              </a:xfrm>
              <a:custGeom>
                <a:avLst/>
                <a:gdLst>
                  <a:gd name="T0" fmla="*/ 1 w 6"/>
                  <a:gd name="T1" fmla="*/ 2 h 2"/>
                  <a:gd name="T2" fmla="*/ 1 w 6"/>
                  <a:gd name="T3" fmla="*/ 1 h 2"/>
                  <a:gd name="T4" fmla="*/ 1 w 6"/>
                  <a:gd name="T5" fmla="*/ 1 h 2"/>
                  <a:gd name="T6" fmla="*/ 1 w 6"/>
                  <a:gd name="T7" fmla="*/ 1 h 2"/>
                  <a:gd name="T8" fmla="*/ 1 w 6"/>
                  <a:gd name="T9" fmla="*/ 1 h 2"/>
                  <a:gd name="T10" fmla="*/ 1 w 6"/>
                  <a:gd name="T11" fmla="*/ 1 h 2"/>
                  <a:gd name="T12" fmla="*/ 2 w 6"/>
                  <a:gd name="T13" fmla="*/ 1 h 2"/>
                  <a:gd name="T14" fmla="*/ 2 w 6"/>
                  <a:gd name="T15" fmla="*/ 1 h 2"/>
                  <a:gd name="T16" fmla="*/ 2 w 6"/>
                  <a:gd name="T17" fmla="*/ 1 h 2"/>
                  <a:gd name="T18" fmla="*/ 2 w 6"/>
                  <a:gd name="T19" fmla="*/ 1 h 2"/>
                  <a:gd name="T20" fmla="*/ 2 w 6"/>
                  <a:gd name="T21" fmla="*/ 1 h 2"/>
                  <a:gd name="T22" fmla="*/ 2 w 6"/>
                  <a:gd name="T23" fmla="*/ 0 h 2"/>
                  <a:gd name="T24" fmla="*/ 2 w 6"/>
                  <a:gd name="T25" fmla="*/ 0 h 2"/>
                  <a:gd name="T26" fmla="*/ 2 w 6"/>
                  <a:gd name="T27" fmla="*/ 0 h 2"/>
                  <a:gd name="T28" fmla="*/ 3 w 6"/>
                  <a:gd name="T29" fmla="*/ 1 h 2"/>
                  <a:gd name="T30" fmla="*/ 3 w 6"/>
                  <a:gd name="T31" fmla="*/ 0 h 2"/>
                  <a:gd name="T32" fmla="*/ 3 w 6"/>
                  <a:gd name="T33" fmla="*/ 0 h 2"/>
                  <a:gd name="T34" fmla="*/ 3 w 6"/>
                  <a:gd name="T35" fmla="*/ 1 h 2"/>
                  <a:gd name="T36" fmla="*/ 3 w 6"/>
                  <a:gd name="T37" fmla="*/ 1 h 2"/>
                  <a:gd name="T38" fmla="*/ 3 w 6"/>
                  <a:gd name="T39" fmla="*/ 1 h 2"/>
                  <a:gd name="T40" fmla="*/ 3 w 6"/>
                  <a:gd name="T41" fmla="*/ 0 h 2"/>
                  <a:gd name="T42" fmla="*/ 3 w 6"/>
                  <a:gd name="T43" fmla="*/ 0 h 2"/>
                  <a:gd name="T44" fmla="*/ 3 w 6"/>
                  <a:gd name="T45" fmla="*/ 0 h 2"/>
                  <a:gd name="T46" fmla="*/ 4 w 6"/>
                  <a:gd name="T47" fmla="*/ 0 h 2"/>
                  <a:gd name="T48" fmla="*/ 4 w 6"/>
                  <a:gd name="T49" fmla="*/ 0 h 2"/>
                  <a:gd name="T50" fmla="*/ 4 w 6"/>
                  <a:gd name="T51" fmla="*/ 0 h 2"/>
                  <a:gd name="T52" fmla="*/ 4 w 6"/>
                  <a:gd name="T53" fmla="*/ 0 h 2"/>
                  <a:gd name="T54" fmla="*/ 4 w 6"/>
                  <a:gd name="T55" fmla="*/ 1 h 2"/>
                  <a:gd name="T56" fmla="*/ 4 w 6"/>
                  <a:gd name="T57" fmla="*/ 1 h 2"/>
                  <a:gd name="T58" fmla="*/ 4 w 6"/>
                  <a:gd name="T59" fmla="*/ 1 h 2"/>
                  <a:gd name="T60" fmla="*/ 4 w 6"/>
                  <a:gd name="T61" fmla="*/ 1 h 2"/>
                  <a:gd name="T62" fmla="*/ 4 w 6"/>
                  <a:gd name="T63" fmla="*/ 1 h 2"/>
                  <a:gd name="T64" fmla="*/ 5 w 6"/>
                  <a:gd name="T65" fmla="*/ 1 h 2"/>
                  <a:gd name="T66" fmla="*/ 5 w 6"/>
                  <a:gd name="T67" fmla="*/ 1 h 2"/>
                  <a:gd name="T68" fmla="*/ 5 w 6"/>
                  <a:gd name="T69" fmla="*/ 1 h 2"/>
                  <a:gd name="T70" fmla="*/ 5 w 6"/>
                  <a:gd name="T71" fmla="*/ 1 h 2"/>
                  <a:gd name="T72" fmla="*/ 5 w 6"/>
                  <a:gd name="T73" fmla="*/ 1 h 2"/>
                  <a:gd name="T74" fmla="*/ 5 w 6"/>
                  <a:gd name="T75" fmla="*/ 0 h 2"/>
                  <a:gd name="T76" fmla="*/ 5 w 6"/>
                  <a:gd name="T77" fmla="*/ 0 h 2"/>
                  <a:gd name="T78" fmla="*/ 5 w 6"/>
                  <a:gd name="T79" fmla="*/ 0 h 2"/>
                  <a:gd name="T80" fmla="*/ 5 w 6"/>
                  <a:gd name="T81" fmla="*/ 0 h 2"/>
                  <a:gd name="T82" fmla="*/ 6 w 6"/>
                  <a:gd name="T83" fmla="*/ 0 h 2"/>
                  <a:gd name="T84" fmla="*/ 6 w 6"/>
                  <a:gd name="T85" fmla="*/ 0 h 2"/>
                  <a:gd name="T86" fmla="*/ 6 w 6"/>
                  <a:gd name="T87" fmla="*/ 1 h 2"/>
                  <a:gd name="T88" fmla="*/ 6 w 6"/>
                  <a:gd name="T89" fmla="*/ 0 h 2"/>
                  <a:gd name="T90" fmla="*/ 6 w 6"/>
                  <a:gd name="T91" fmla="*/ 1 h 2"/>
                  <a:gd name="T92" fmla="*/ 6 w 6"/>
                  <a:gd name="T93" fmla="*/ 1 h 2"/>
                  <a:gd name="T94" fmla="*/ 6 w 6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20" name="Freeform 345"/>
              <p:cNvSpPr>
                <a:spLocks/>
              </p:cNvSpPr>
              <p:nvPr/>
            </p:nvSpPr>
            <p:spPr bwMode="auto">
              <a:xfrm>
                <a:off x="2904" y="4074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1 h 1"/>
                  <a:gd name="T6" fmla="*/ 1 w 5"/>
                  <a:gd name="T7" fmla="*/ 1 h 1"/>
                  <a:gd name="T8" fmla="*/ 1 w 5"/>
                  <a:gd name="T9" fmla="*/ 1 h 1"/>
                  <a:gd name="T10" fmla="*/ 1 w 5"/>
                  <a:gd name="T11" fmla="*/ 0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0 h 1"/>
                  <a:gd name="T18" fmla="*/ 1 w 5"/>
                  <a:gd name="T19" fmla="*/ 0 h 1"/>
                  <a:gd name="T20" fmla="*/ 2 w 5"/>
                  <a:gd name="T21" fmla="*/ 0 h 1"/>
                  <a:gd name="T22" fmla="*/ 2 w 5"/>
                  <a:gd name="T23" fmla="*/ 0 h 1"/>
                  <a:gd name="T24" fmla="*/ 2 w 5"/>
                  <a:gd name="T25" fmla="*/ 1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3 w 5"/>
                  <a:gd name="T43" fmla="*/ 0 h 1"/>
                  <a:gd name="T44" fmla="*/ 3 w 5"/>
                  <a:gd name="T45" fmla="*/ 0 h 1"/>
                  <a:gd name="T46" fmla="*/ 3 w 5"/>
                  <a:gd name="T47" fmla="*/ 1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4 w 5"/>
                  <a:gd name="T63" fmla="*/ 0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1 h 1"/>
                  <a:gd name="T76" fmla="*/ 4 w 5"/>
                  <a:gd name="T77" fmla="*/ 0 h 1"/>
                  <a:gd name="T78" fmla="*/ 4 w 5"/>
                  <a:gd name="T79" fmla="*/ 0 h 1"/>
                  <a:gd name="T80" fmla="*/ 5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0 h 1"/>
                  <a:gd name="T94" fmla="*/ 5 w 5"/>
                  <a:gd name="T95" fmla="*/ 0 h 1"/>
                  <a:gd name="T96" fmla="*/ 5 w 5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21" name="Freeform 346"/>
              <p:cNvSpPr>
                <a:spLocks/>
              </p:cNvSpPr>
              <p:nvPr/>
            </p:nvSpPr>
            <p:spPr bwMode="auto">
              <a:xfrm>
                <a:off x="2909" y="4074"/>
                <a:ext cx="6" cy="1"/>
              </a:xfrm>
              <a:custGeom>
                <a:avLst/>
                <a:gdLst>
                  <a:gd name="T0" fmla="*/ 1 w 6"/>
                  <a:gd name="T1" fmla="*/ 0 h 1"/>
                  <a:gd name="T2" fmla="*/ 1 w 6"/>
                  <a:gd name="T3" fmla="*/ 0 h 1"/>
                  <a:gd name="T4" fmla="*/ 1 w 6"/>
                  <a:gd name="T5" fmla="*/ 0 h 1"/>
                  <a:gd name="T6" fmla="*/ 1 w 6"/>
                  <a:gd name="T7" fmla="*/ 0 h 1"/>
                  <a:gd name="T8" fmla="*/ 1 w 6"/>
                  <a:gd name="T9" fmla="*/ 0 h 1"/>
                  <a:gd name="T10" fmla="*/ 1 w 6"/>
                  <a:gd name="T11" fmla="*/ 0 h 1"/>
                  <a:gd name="T12" fmla="*/ 1 w 6"/>
                  <a:gd name="T13" fmla="*/ 0 h 1"/>
                  <a:gd name="T14" fmla="*/ 1 w 6"/>
                  <a:gd name="T15" fmla="*/ 0 h 1"/>
                  <a:gd name="T16" fmla="*/ 1 w 6"/>
                  <a:gd name="T17" fmla="*/ 0 h 1"/>
                  <a:gd name="T18" fmla="*/ 1 w 6"/>
                  <a:gd name="T19" fmla="*/ 0 h 1"/>
                  <a:gd name="T20" fmla="*/ 1 w 6"/>
                  <a:gd name="T21" fmla="*/ 0 h 1"/>
                  <a:gd name="T22" fmla="*/ 2 w 6"/>
                  <a:gd name="T23" fmla="*/ 0 h 1"/>
                  <a:gd name="T24" fmla="*/ 2 w 6"/>
                  <a:gd name="T25" fmla="*/ 0 h 1"/>
                  <a:gd name="T26" fmla="*/ 2 w 6"/>
                  <a:gd name="T27" fmla="*/ 0 h 1"/>
                  <a:gd name="T28" fmla="*/ 2 w 6"/>
                  <a:gd name="T29" fmla="*/ 0 h 1"/>
                  <a:gd name="T30" fmla="*/ 2 w 6"/>
                  <a:gd name="T31" fmla="*/ 0 h 1"/>
                  <a:gd name="T32" fmla="*/ 2 w 6"/>
                  <a:gd name="T33" fmla="*/ 0 h 1"/>
                  <a:gd name="T34" fmla="*/ 2 w 6"/>
                  <a:gd name="T35" fmla="*/ 0 h 1"/>
                  <a:gd name="T36" fmla="*/ 2 w 6"/>
                  <a:gd name="T37" fmla="*/ 0 h 1"/>
                  <a:gd name="T38" fmla="*/ 2 w 6"/>
                  <a:gd name="T39" fmla="*/ 0 h 1"/>
                  <a:gd name="T40" fmla="*/ 2 w 6"/>
                  <a:gd name="T41" fmla="*/ 1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0 h 1"/>
                  <a:gd name="T50" fmla="*/ 3 w 6"/>
                  <a:gd name="T51" fmla="*/ 0 h 1"/>
                  <a:gd name="T52" fmla="*/ 3 w 6"/>
                  <a:gd name="T53" fmla="*/ 0 h 1"/>
                  <a:gd name="T54" fmla="*/ 3 w 6"/>
                  <a:gd name="T55" fmla="*/ 0 h 1"/>
                  <a:gd name="T56" fmla="*/ 4 w 6"/>
                  <a:gd name="T57" fmla="*/ 0 h 1"/>
                  <a:gd name="T58" fmla="*/ 4 w 6"/>
                  <a:gd name="T59" fmla="*/ 0 h 1"/>
                  <a:gd name="T60" fmla="*/ 4 w 6"/>
                  <a:gd name="T61" fmla="*/ 1 h 1"/>
                  <a:gd name="T62" fmla="*/ 4 w 6"/>
                  <a:gd name="T63" fmla="*/ 1 h 1"/>
                  <a:gd name="T64" fmla="*/ 4 w 6"/>
                  <a:gd name="T65" fmla="*/ 0 h 1"/>
                  <a:gd name="T66" fmla="*/ 4 w 6"/>
                  <a:gd name="T67" fmla="*/ 0 h 1"/>
                  <a:gd name="T68" fmla="*/ 4 w 6"/>
                  <a:gd name="T69" fmla="*/ 0 h 1"/>
                  <a:gd name="T70" fmla="*/ 4 w 6"/>
                  <a:gd name="T71" fmla="*/ 0 h 1"/>
                  <a:gd name="T72" fmla="*/ 4 w 6"/>
                  <a:gd name="T73" fmla="*/ 0 h 1"/>
                  <a:gd name="T74" fmla="*/ 4 w 6"/>
                  <a:gd name="T75" fmla="*/ 0 h 1"/>
                  <a:gd name="T76" fmla="*/ 5 w 6"/>
                  <a:gd name="T77" fmla="*/ 0 h 1"/>
                  <a:gd name="T78" fmla="*/ 5 w 6"/>
                  <a:gd name="T79" fmla="*/ 0 h 1"/>
                  <a:gd name="T80" fmla="*/ 5 w 6"/>
                  <a:gd name="T81" fmla="*/ 0 h 1"/>
                  <a:gd name="T82" fmla="*/ 5 w 6"/>
                  <a:gd name="T83" fmla="*/ 0 h 1"/>
                  <a:gd name="T84" fmla="*/ 5 w 6"/>
                  <a:gd name="T85" fmla="*/ 0 h 1"/>
                  <a:gd name="T86" fmla="*/ 5 w 6"/>
                  <a:gd name="T87" fmla="*/ 0 h 1"/>
                  <a:gd name="T88" fmla="*/ 5 w 6"/>
                  <a:gd name="T89" fmla="*/ 0 h 1"/>
                  <a:gd name="T90" fmla="*/ 5 w 6"/>
                  <a:gd name="T91" fmla="*/ 0 h 1"/>
                  <a:gd name="T92" fmla="*/ 5 w 6"/>
                  <a:gd name="T93" fmla="*/ 0 h 1"/>
                  <a:gd name="T94" fmla="*/ 6 w 6"/>
                  <a:gd name="T95" fmla="*/ 0 h 1"/>
                  <a:gd name="T96" fmla="*/ 6 w 6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22" name="Freeform 347"/>
              <p:cNvSpPr>
                <a:spLocks/>
              </p:cNvSpPr>
              <p:nvPr/>
            </p:nvSpPr>
            <p:spPr bwMode="auto">
              <a:xfrm>
                <a:off x="2915" y="4074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0 h 1"/>
                  <a:gd name="T10" fmla="*/ 0 w 5"/>
                  <a:gd name="T11" fmla="*/ 0 h 1"/>
                  <a:gd name="T12" fmla="*/ 0 w 5"/>
                  <a:gd name="T13" fmla="*/ 0 h 1"/>
                  <a:gd name="T14" fmla="*/ 0 w 5"/>
                  <a:gd name="T15" fmla="*/ 0 h 1"/>
                  <a:gd name="T16" fmla="*/ 0 w 5"/>
                  <a:gd name="T17" fmla="*/ 0 h 1"/>
                  <a:gd name="T18" fmla="*/ 1 w 5"/>
                  <a:gd name="T19" fmla="*/ 1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1 h 1"/>
                  <a:gd name="T28" fmla="*/ 1 w 5"/>
                  <a:gd name="T29" fmla="*/ 1 h 1"/>
                  <a:gd name="T30" fmla="*/ 1 w 5"/>
                  <a:gd name="T31" fmla="*/ 0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0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5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23" name="Freeform 348"/>
              <p:cNvSpPr>
                <a:spLocks/>
              </p:cNvSpPr>
              <p:nvPr/>
            </p:nvSpPr>
            <p:spPr bwMode="auto">
              <a:xfrm>
                <a:off x="2920" y="4074"/>
                <a:ext cx="6" cy="0"/>
              </a:xfrm>
              <a:custGeom>
                <a:avLst/>
                <a:gdLst>
                  <a:gd name="T0" fmla="*/ 0 w 5"/>
                  <a:gd name="T1" fmla="*/ 1 w 5"/>
                  <a:gd name="T2" fmla="*/ 1 w 5"/>
                  <a:gd name="T3" fmla="*/ 1 w 5"/>
                  <a:gd name="T4" fmla="*/ 1 w 5"/>
                  <a:gd name="T5" fmla="*/ 1 w 5"/>
                  <a:gd name="T6" fmla="*/ 1 w 5"/>
                  <a:gd name="T7" fmla="*/ 1 w 5"/>
                  <a:gd name="T8" fmla="*/ 1 w 5"/>
                  <a:gd name="T9" fmla="*/ 1 w 5"/>
                  <a:gd name="T10" fmla="*/ 1 w 5"/>
                  <a:gd name="T11" fmla="*/ 1 w 5"/>
                  <a:gd name="T12" fmla="*/ 1 w 5"/>
                  <a:gd name="T13" fmla="*/ 2 w 5"/>
                  <a:gd name="T14" fmla="*/ 2 w 5"/>
                  <a:gd name="T15" fmla="*/ 2 w 5"/>
                  <a:gd name="T16" fmla="*/ 2 w 5"/>
                  <a:gd name="T17" fmla="*/ 2 w 5"/>
                  <a:gd name="T18" fmla="*/ 2 w 5"/>
                  <a:gd name="T19" fmla="*/ 2 w 5"/>
                  <a:gd name="T20" fmla="*/ 3 w 5"/>
                  <a:gd name="T21" fmla="*/ 3 w 5"/>
                  <a:gd name="T22" fmla="*/ 3 w 5"/>
                  <a:gd name="T23" fmla="*/ 3 w 5"/>
                  <a:gd name="T24" fmla="*/ 3 w 5"/>
                  <a:gd name="T25" fmla="*/ 3 w 5"/>
                  <a:gd name="T26" fmla="*/ 3 w 5"/>
                  <a:gd name="T27" fmla="*/ 3 w 5"/>
                  <a:gd name="T28" fmla="*/ 3 w 5"/>
                  <a:gd name="T29" fmla="*/ 3 w 5"/>
                  <a:gd name="T30" fmla="*/ 3 w 5"/>
                  <a:gd name="T31" fmla="*/ 4 w 5"/>
                  <a:gd name="T32" fmla="*/ 4 w 5"/>
                  <a:gd name="T33" fmla="*/ 4 w 5"/>
                  <a:gd name="T34" fmla="*/ 4 w 5"/>
                  <a:gd name="T35" fmla="*/ 4 w 5"/>
                  <a:gd name="T36" fmla="*/ 4 w 5"/>
                  <a:gd name="T37" fmla="*/ 4 w 5"/>
                  <a:gd name="T38" fmla="*/ 4 w 5"/>
                  <a:gd name="T39" fmla="*/ 4 w 5"/>
                  <a:gd name="T40" fmla="*/ 5 w 5"/>
                  <a:gd name="T41" fmla="*/ 5 w 5"/>
                  <a:gd name="T42" fmla="*/ 5 w 5"/>
                  <a:gd name="T43" fmla="*/ 5 w 5"/>
                  <a:gd name="T44" fmla="*/ 5 w 5"/>
                  <a:gd name="T45" fmla="*/ 5 w 5"/>
                  <a:gd name="T46" fmla="*/ 5 w 5"/>
                  <a:gd name="T47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24" name="Freeform 349"/>
              <p:cNvSpPr>
                <a:spLocks/>
              </p:cNvSpPr>
              <p:nvPr/>
            </p:nvSpPr>
            <p:spPr bwMode="auto">
              <a:xfrm>
                <a:off x="2926" y="4073"/>
                <a:ext cx="5" cy="1"/>
              </a:xfrm>
              <a:custGeom>
                <a:avLst/>
                <a:gdLst>
                  <a:gd name="T0" fmla="*/ 0 w 6"/>
                  <a:gd name="T1" fmla="*/ 1 h 1"/>
                  <a:gd name="T2" fmla="*/ 0 w 6"/>
                  <a:gd name="T3" fmla="*/ 1 h 1"/>
                  <a:gd name="T4" fmla="*/ 1 w 6"/>
                  <a:gd name="T5" fmla="*/ 1 h 1"/>
                  <a:gd name="T6" fmla="*/ 1 w 6"/>
                  <a:gd name="T7" fmla="*/ 1 h 1"/>
                  <a:gd name="T8" fmla="*/ 1 w 6"/>
                  <a:gd name="T9" fmla="*/ 1 h 1"/>
                  <a:gd name="T10" fmla="*/ 1 w 6"/>
                  <a:gd name="T11" fmla="*/ 1 h 1"/>
                  <a:gd name="T12" fmla="*/ 1 w 6"/>
                  <a:gd name="T13" fmla="*/ 1 h 1"/>
                  <a:gd name="T14" fmla="*/ 1 w 6"/>
                  <a:gd name="T15" fmla="*/ 1 h 1"/>
                  <a:gd name="T16" fmla="*/ 2 w 6"/>
                  <a:gd name="T17" fmla="*/ 1 h 1"/>
                  <a:gd name="T18" fmla="*/ 2 w 6"/>
                  <a:gd name="T19" fmla="*/ 1 h 1"/>
                  <a:gd name="T20" fmla="*/ 2 w 6"/>
                  <a:gd name="T21" fmla="*/ 0 h 1"/>
                  <a:gd name="T22" fmla="*/ 2 w 6"/>
                  <a:gd name="T23" fmla="*/ 0 h 1"/>
                  <a:gd name="T24" fmla="*/ 2 w 6"/>
                  <a:gd name="T25" fmla="*/ 1 h 1"/>
                  <a:gd name="T26" fmla="*/ 2 w 6"/>
                  <a:gd name="T27" fmla="*/ 1 h 1"/>
                  <a:gd name="T28" fmla="*/ 2 w 6"/>
                  <a:gd name="T29" fmla="*/ 0 h 1"/>
                  <a:gd name="T30" fmla="*/ 2 w 6"/>
                  <a:gd name="T31" fmla="*/ 1 h 1"/>
                  <a:gd name="T32" fmla="*/ 2 w 6"/>
                  <a:gd name="T33" fmla="*/ 1 h 1"/>
                  <a:gd name="T34" fmla="*/ 3 w 6"/>
                  <a:gd name="T35" fmla="*/ 1 h 1"/>
                  <a:gd name="T36" fmla="*/ 3 w 6"/>
                  <a:gd name="T37" fmla="*/ 1 h 1"/>
                  <a:gd name="T38" fmla="*/ 3 w 6"/>
                  <a:gd name="T39" fmla="*/ 1 h 1"/>
                  <a:gd name="T40" fmla="*/ 3 w 6"/>
                  <a:gd name="T41" fmla="*/ 1 h 1"/>
                  <a:gd name="T42" fmla="*/ 3 w 6"/>
                  <a:gd name="T43" fmla="*/ 1 h 1"/>
                  <a:gd name="T44" fmla="*/ 3 w 6"/>
                  <a:gd name="T45" fmla="*/ 1 h 1"/>
                  <a:gd name="T46" fmla="*/ 3 w 6"/>
                  <a:gd name="T47" fmla="*/ 0 h 1"/>
                  <a:gd name="T48" fmla="*/ 3 w 6"/>
                  <a:gd name="T49" fmla="*/ 1 h 1"/>
                  <a:gd name="T50" fmla="*/ 3 w 6"/>
                  <a:gd name="T51" fmla="*/ 1 h 1"/>
                  <a:gd name="T52" fmla="*/ 3 w 6"/>
                  <a:gd name="T53" fmla="*/ 0 h 1"/>
                  <a:gd name="T54" fmla="*/ 3 w 6"/>
                  <a:gd name="T55" fmla="*/ 1 h 1"/>
                  <a:gd name="T56" fmla="*/ 3 w 6"/>
                  <a:gd name="T57" fmla="*/ 1 h 1"/>
                  <a:gd name="T58" fmla="*/ 4 w 6"/>
                  <a:gd name="T59" fmla="*/ 1 h 1"/>
                  <a:gd name="T60" fmla="*/ 4 w 6"/>
                  <a:gd name="T61" fmla="*/ 1 h 1"/>
                  <a:gd name="T62" fmla="*/ 4 w 6"/>
                  <a:gd name="T63" fmla="*/ 1 h 1"/>
                  <a:gd name="T64" fmla="*/ 4 w 6"/>
                  <a:gd name="T65" fmla="*/ 1 h 1"/>
                  <a:gd name="T66" fmla="*/ 4 w 6"/>
                  <a:gd name="T67" fmla="*/ 0 h 1"/>
                  <a:gd name="T68" fmla="*/ 4 w 6"/>
                  <a:gd name="T69" fmla="*/ 0 h 1"/>
                  <a:gd name="T70" fmla="*/ 5 w 6"/>
                  <a:gd name="T71" fmla="*/ 0 h 1"/>
                  <a:gd name="T72" fmla="*/ 5 w 6"/>
                  <a:gd name="T73" fmla="*/ 0 h 1"/>
                  <a:gd name="T74" fmla="*/ 5 w 6"/>
                  <a:gd name="T75" fmla="*/ 0 h 1"/>
                  <a:gd name="T76" fmla="*/ 5 w 6"/>
                  <a:gd name="T77" fmla="*/ 0 h 1"/>
                  <a:gd name="T78" fmla="*/ 5 w 6"/>
                  <a:gd name="T79" fmla="*/ 0 h 1"/>
                  <a:gd name="T80" fmla="*/ 5 w 6"/>
                  <a:gd name="T81" fmla="*/ 0 h 1"/>
                  <a:gd name="T82" fmla="*/ 5 w 6"/>
                  <a:gd name="T83" fmla="*/ 1 h 1"/>
                  <a:gd name="T84" fmla="*/ 5 w 6"/>
                  <a:gd name="T85" fmla="*/ 1 h 1"/>
                  <a:gd name="T86" fmla="*/ 5 w 6"/>
                  <a:gd name="T87" fmla="*/ 1 h 1"/>
                  <a:gd name="T88" fmla="*/ 5 w 6"/>
                  <a:gd name="T89" fmla="*/ 0 h 1"/>
                  <a:gd name="T90" fmla="*/ 6 w 6"/>
                  <a:gd name="T91" fmla="*/ 0 h 1"/>
                  <a:gd name="T92" fmla="*/ 6 w 6"/>
                  <a:gd name="T93" fmla="*/ 0 h 1"/>
                  <a:gd name="T94" fmla="*/ 6 w 6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25" name="Freeform 350"/>
              <p:cNvSpPr>
                <a:spLocks/>
              </p:cNvSpPr>
              <p:nvPr/>
            </p:nvSpPr>
            <p:spPr bwMode="auto">
              <a:xfrm>
                <a:off x="2931" y="407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2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1 h 2"/>
                  <a:gd name="T12" fmla="*/ 0 w 5"/>
                  <a:gd name="T13" fmla="*/ 2 h 2"/>
                  <a:gd name="T14" fmla="*/ 0 w 5"/>
                  <a:gd name="T15" fmla="*/ 2 h 2"/>
                  <a:gd name="T16" fmla="*/ 1 w 5"/>
                  <a:gd name="T17" fmla="*/ 2 h 2"/>
                  <a:gd name="T18" fmla="*/ 1 w 5"/>
                  <a:gd name="T19" fmla="*/ 1 h 2"/>
                  <a:gd name="T20" fmla="*/ 1 w 5"/>
                  <a:gd name="T21" fmla="*/ 0 h 2"/>
                  <a:gd name="T22" fmla="*/ 1 w 5"/>
                  <a:gd name="T23" fmla="*/ 0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0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0 h 2"/>
                  <a:gd name="T48" fmla="*/ 3 w 5"/>
                  <a:gd name="T49" fmla="*/ 0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0 h 2"/>
                  <a:gd name="T60" fmla="*/ 3 w 5"/>
                  <a:gd name="T61" fmla="*/ 0 h 2"/>
                  <a:gd name="T62" fmla="*/ 4 w 5"/>
                  <a:gd name="T63" fmla="*/ 0 h 2"/>
                  <a:gd name="T64" fmla="*/ 4 w 5"/>
                  <a:gd name="T65" fmla="*/ 0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0 h 2"/>
                  <a:gd name="T74" fmla="*/ 4 w 5"/>
                  <a:gd name="T75" fmla="*/ 0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5 w 5"/>
                  <a:gd name="T83" fmla="*/ 1 h 2"/>
                  <a:gd name="T84" fmla="*/ 5 w 5"/>
                  <a:gd name="T85" fmla="*/ 0 h 2"/>
                  <a:gd name="T86" fmla="*/ 5 w 5"/>
                  <a:gd name="T87" fmla="*/ 0 h 2"/>
                  <a:gd name="T88" fmla="*/ 5 w 5"/>
                  <a:gd name="T89" fmla="*/ 0 h 2"/>
                  <a:gd name="T90" fmla="*/ 5 w 5"/>
                  <a:gd name="T91" fmla="*/ 0 h 2"/>
                  <a:gd name="T92" fmla="*/ 5 w 5"/>
                  <a:gd name="T93" fmla="*/ 0 h 2"/>
                  <a:gd name="T94" fmla="*/ 5 w 5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26" name="Freeform 351"/>
              <p:cNvSpPr>
                <a:spLocks/>
              </p:cNvSpPr>
              <p:nvPr/>
            </p:nvSpPr>
            <p:spPr bwMode="auto">
              <a:xfrm>
                <a:off x="2936" y="4071"/>
                <a:ext cx="6" cy="2"/>
              </a:xfrm>
              <a:custGeom>
                <a:avLst/>
                <a:gdLst>
                  <a:gd name="T0" fmla="*/ 1 w 6"/>
                  <a:gd name="T1" fmla="*/ 1 h 2"/>
                  <a:gd name="T2" fmla="*/ 1 w 6"/>
                  <a:gd name="T3" fmla="*/ 1 h 2"/>
                  <a:gd name="T4" fmla="*/ 1 w 6"/>
                  <a:gd name="T5" fmla="*/ 2 h 2"/>
                  <a:gd name="T6" fmla="*/ 1 w 6"/>
                  <a:gd name="T7" fmla="*/ 2 h 2"/>
                  <a:gd name="T8" fmla="*/ 1 w 6"/>
                  <a:gd name="T9" fmla="*/ 1 h 2"/>
                  <a:gd name="T10" fmla="*/ 1 w 6"/>
                  <a:gd name="T11" fmla="*/ 1 h 2"/>
                  <a:gd name="T12" fmla="*/ 1 w 6"/>
                  <a:gd name="T13" fmla="*/ 1 h 2"/>
                  <a:gd name="T14" fmla="*/ 1 w 6"/>
                  <a:gd name="T15" fmla="*/ 1 h 2"/>
                  <a:gd name="T16" fmla="*/ 2 w 6"/>
                  <a:gd name="T17" fmla="*/ 1 h 2"/>
                  <a:gd name="T18" fmla="*/ 2 w 6"/>
                  <a:gd name="T19" fmla="*/ 1 h 2"/>
                  <a:gd name="T20" fmla="*/ 2 w 6"/>
                  <a:gd name="T21" fmla="*/ 1 h 2"/>
                  <a:gd name="T22" fmla="*/ 2 w 6"/>
                  <a:gd name="T23" fmla="*/ 1 h 2"/>
                  <a:gd name="T24" fmla="*/ 2 w 6"/>
                  <a:gd name="T25" fmla="*/ 1 h 2"/>
                  <a:gd name="T26" fmla="*/ 2 w 6"/>
                  <a:gd name="T27" fmla="*/ 1 h 2"/>
                  <a:gd name="T28" fmla="*/ 2 w 6"/>
                  <a:gd name="T29" fmla="*/ 2 h 2"/>
                  <a:gd name="T30" fmla="*/ 2 w 6"/>
                  <a:gd name="T31" fmla="*/ 1 h 2"/>
                  <a:gd name="T32" fmla="*/ 2 w 6"/>
                  <a:gd name="T33" fmla="*/ 1 h 2"/>
                  <a:gd name="T34" fmla="*/ 2 w 6"/>
                  <a:gd name="T35" fmla="*/ 1 h 2"/>
                  <a:gd name="T36" fmla="*/ 3 w 6"/>
                  <a:gd name="T37" fmla="*/ 1 h 2"/>
                  <a:gd name="T38" fmla="*/ 3 w 6"/>
                  <a:gd name="T39" fmla="*/ 1 h 2"/>
                  <a:gd name="T40" fmla="*/ 3 w 6"/>
                  <a:gd name="T41" fmla="*/ 1 h 2"/>
                  <a:gd name="T42" fmla="*/ 3 w 6"/>
                  <a:gd name="T43" fmla="*/ 1 h 2"/>
                  <a:gd name="T44" fmla="*/ 3 w 6"/>
                  <a:gd name="T45" fmla="*/ 1 h 2"/>
                  <a:gd name="T46" fmla="*/ 4 w 6"/>
                  <a:gd name="T47" fmla="*/ 1 h 2"/>
                  <a:gd name="T48" fmla="*/ 4 w 6"/>
                  <a:gd name="T49" fmla="*/ 1 h 2"/>
                  <a:gd name="T50" fmla="*/ 4 w 6"/>
                  <a:gd name="T51" fmla="*/ 1 h 2"/>
                  <a:gd name="T52" fmla="*/ 4 w 6"/>
                  <a:gd name="T53" fmla="*/ 1 h 2"/>
                  <a:gd name="T54" fmla="*/ 4 w 6"/>
                  <a:gd name="T55" fmla="*/ 1 h 2"/>
                  <a:gd name="T56" fmla="*/ 4 w 6"/>
                  <a:gd name="T57" fmla="*/ 1 h 2"/>
                  <a:gd name="T58" fmla="*/ 4 w 6"/>
                  <a:gd name="T59" fmla="*/ 1 h 2"/>
                  <a:gd name="T60" fmla="*/ 4 w 6"/>
                  <a:gd name="T61" fmla="*/ 1 h 2"/>
                  <a:gd name="T62" fmla="*/ 4 w 6"/>
                  <a:gd name="T63" fmla="*/ 1 h 2"/>
                  <a:gd name="T64" fmla="*/ 4 w 6"/>
                  <a:gd name="T65" fmla="*/ 1 h 2"/>
                  <a:gd name="T66" fmla="*/ 4 w 6"/>
                  <a:gd name="T67" fmla="*/ 1 h 2"/>
                  <a:gd name="T68" fmla="*/ 4 w 6"/>
                  <a:gd name="T69" fmla="*/ 1 h 2"/>
                  <a:gd name="T70" fmla="*/ 5 w 6"/>
                  <a:gd name="T71" fmla="*/ 1 h 2"/>
                  <a:gd name="T72" fmla="*/ 5 w 6"/>
                  <a:gd name="T73" fmla="*/ 1 h 2"/>
                  <a:gd name="T74" fmla="*/ 5 w 6"/>
                  <a:gd name="T75" fmla="*/ 1 h 2"/>
                  <a:gd name="T76" fmla="*/ 5 w 6"/>
                  <a:gd name="T77" fmla="*/ 1 h 2"/>
                  <a:gd name="T78" fmla="*/ 5 w 6"/>
                  <a:gd name="T79" fmla="*/ 1 h 2"/>
                  <a:gd name="T80" fmla="*/ 5 w 6"/>
                  <a:gd name="T81" fmla="*/ 0 h 2"/>
                  <a:gd name="T82" fmla="*/ 5 w 6"/>
                  <a:gd name="T83" fmla="*/ 0 h 2"/>
                  <a:gd name="T84" fmla="*/ 5 w 6"/>
                  <a:gd name="T85" fmla="*/ 0 h 2"/>
                  <a:gd name="T86" fmla="*/ 5 w 6"/>
                  <a:gd name="T87" fmla="*/ 1 h 2"/>
                  <a:gd name="T88" fmla="*/ 5 w 6"/>
                  <a:gd name="T89" fmla="*/ 1 h 2"/>
                  <a:gd name="T90" fmla="*/ 6 w 6"/>
                  <a:gd name="T91" fmla="*/ 1 h 2"/>
                  <a:gd name="T92" fmla="*/ 6 w 6"/>
                  <a:gd name="T93" fmla="*/ 1 h 2"/>
                  <a:gd name="T94" fmla="*/ 6 w 6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27" name="Freeform 352"/>
              <p:cNvSpPr>
                <a:spLocks/>
              </p:cNvSpPr>
              <p:nvPr/>
            </p:nvSpPr>
            <p:spPr bwMode="auto">
              <a:xfrm>
                <a:off x="2942" y="4071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1 h 2"/>
                  <a:gd name="T12" fmla="*/ 1 w 5"/>
                  <a:gd name="T13" fmla="*/ 1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0 h 2"/>
                  <a:gd name="T24" fmla="*/ 1 w 5"/>
                  <a:gd name="T25" fmla="*/ 0 h 2"/>
                  <a:gd name="T26" fmla="*/ 2 w 5"/>
                  <a:gd name="T27" fmla="*/ 1 h 2"/>
                  <a:gd name="T28" fmla="*/ 2 w 5"/>
                  <a:gd name="T29" fmla="*/ 0 h 2"/>
                  <a:gd name="T30" fmla="*/ 2 w 5"/>
                  <a:gd name="T31" fmla="*/ 0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0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0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0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0 h 2"/>
                  <a:gd name="T82" fmla="*/ 5 w 5"/>
                  <a:gd name="T83" fmla="*/ 0 h 2"/>
                  <a:gd name="T84" fmla="*/ 5 w 5"/>
                  <a:gd name="T85" fmla="*/ 0 h 2"/>
                  <a:gd name="T86" fmla="*/ 5 w 5"/>
                  <a:gd name="T87" fmla="*/ 0 h 2"/>
                  <a:gd name="T88" fmla="*/ 5 w 5"/>
                  <a:gd name="T89" fmla="*/ 0 h 2"/>
                  <a:gd name="T90" fmla="*/ 5 w 5"/>
                  <a:gd name="T91" fmla="*/ 0 h 2"/>
                  <a:gd name="T92" fmla="*/ 5 w 5"/>
                  <a:gd name="T93" fmla="*/ 0 h 2"/>
                  <a:gd name="T94" fmla="*/ 5 w 5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28" name="Freeform 353"/>
              <p:cNvSpPr>
                <a:spLocks/>
              </p:cNvSpPr>
              <p:nvPr/>
            </p:nvSpPr>
            <p:spPr bwMode="auto">
              <a:xfrm>
                <a:off x="2947" y="4070"/>
                <a:ext cx="6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2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3 w 5"/>
                  <a:gd name="T41" fmla="*/ 2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4 w 5"/>
                  <a:gd name="T57" fmla="*/ 1 h 2"/>
                  <a:gd name="T58" fmla="*/ 4 w 5"/>
                  <a:gd name="T59" fmla="*/ 1 h 2"/>
                  <a:gd name="T60" fmla="*/ 4 w 5"/>
                  <a:gd name="T61" fmla="*/ 1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2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0 h 2"/>
                  <a:gd name="T74" fmla="*/ 4 w 5"/>
                  <a:gd name="T75" fmla="*/ 0 h 2"/>
                  <a:gd name="T76" fmla="*/ 5 w 5"/>
                  <a:gd name="T77" fmla="*/ 1 h 2"/>
                  <a:gd name="T78" fmla="*/ 5 w 5"/>
                  <a:gd name="T79" fmla="*/ 1 h 2"/>
                  <a:gd name="T80" fmla="*/ 5 w 5"/>
                  <a:gd name="T81" fmla="*/ 2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29" name="Freeform 354"/>
              <p:cNvSpPr>
                <a:spLocks/>
              </p:cNvSpPr>
              <p:nvPr/>
            </p:nvSpPr>
            <p:spPr bwMode="auto">
              <a:xfrm>
                <a:off x="2953" y="4071"/>
                <a:ext cx="5" cy="1"/>
              </a:xfrm>
              <a:custGeom>
                <a:avLst/>
                <a:gdLst>
                  <a:gd name="T0" fmla="*/ 1 w 6"/>
                  <a:gd name="T1" fmla="*/ 0 h 1"/>
                  <a:gd name="T2" fmla="*/ 1 w 6"/>
                  <a:gd name="T3" fmla="*/ 0 h 1"/>
                  <a:gd name="T4" fmla="*/ 1 w 6"/>
                  <a:gd name="T5" fmla="*/ 0 h 1"/>
                  <a:gd name="T6" fmla="*/ 1 w 6"/>
                  <a:gd name="T7" fmla="*/ 0 h 1"/>
                  <a:gd name="T8" fmla="*/ 1 w 6"/>
                  <a:gd name="T9" fmla="*/ 0 h 1"/>
                  <a:gd name="T10" fmla="*/ 1 w 6"/>
                  <a:gd name="T11" fmla="*/ 0 h 1"/>
                  <a:gd name="T12" fmla="*/ 1 w 6"/>
                  <a:gd name="T13" fmla="*/ 1 h 1"/>
                  <a:gd name="T14" fmla="*/ 1 w 6"/>
                  <a:gd name="T15" fmla="*/ 1 h 1"/>
                  <a:gd name="T16" fmla="*/ 1 w 6"/>
                  <a:gd name="T17" fmla="*/ 0 h 1"/>
                  <a:gd name="T18" fmla="*/ 2 w 6"/>
                  <a:gd name="T19" fmla="*/ 0 h 1"/>
                  <a:gd name="T20" fmla="*/ 2 w 6"/>
                  <a:gd name="T21" fmla="*/ 0 h 1"/>
                  <a:gd name="T22" fmla="*/ 2 w 6"/>
                  <a:gd name="T23" fmla="*/ 1 h 1"/>
                  <a:gd name="T24" fmla="*/ 2 w 6"/>
                  <a:gd name="T25" fmla="*/ 0 h 1"/>
                  <a:gd name="T26" fmla="*/ 2 w 6"/>
                  <a:gd name="T27" fmla="*/ 0 h 1"/>
                  <a:gd name="T28" fmla="*/ 2 w 6"/>
                  <a:gd name="T29" fmla="*/ 0 h 1"/>
                  <a:gd name="T30" fmla="*/ 2 w 6"/>
                  <a:gd name="T31" fmla="*/ 0 h 1"/>
                  <a:gd name="T32" fmla="*/ 2 w 6"/>
                  <a:gd name="T33" fmla="*/ 1 h 1"/>
                  <a:gd name="T34" fmla="*/ 3 w 6"/>
                  <a:gd name="T35" fmla="*/ 0 h 1"/>
                  <a:gd name="T36" fmla="*/ 3 w 6"/>
                  <a:gd name="T37" fmla="*/ 1 h 1"/>
                  <a:gd name="T38" fmla="*/ 3 w 6"/>
                  <a:gd name="T39" fmla="*/ 1 h 1"/>
                  <a:gd name="T40" fmla="*/ 3 w 6"/>
                  <a:gd name="T41" fmla="*/ 0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1 h 1"/>
                  <a:gd name="T50" fmla="*/ 3 w 6"/>
                  <a:gd name="T51" fmla="*/ 1 h 1"/>
                  <a:gd name="T52" fmla="*/ 3 w 6"/>
                  <a:gd name="T53" fmla="*/ 1 h 1"/>
                  <a:gd name="T54" fmla="*/ 4 w 6"/>
                  <a:gd name="T55" fmla="*/ 1 h 1"/>
                  <a:gd name="T56" fmla="*/ 4 w 6"/>
                  <a:gd name="T57" fmla="*/ 1 h 1"/>
                  <a:gd name="T58" fmla="*/ 4 w 6"/>
                  <a:gd name="T59" fmla="*/ 1 h 1"/>
                  <a:gd name="T60" fmla="*/ 4 w 6"/>
                  <a:gd name="T61" fmla="*/ 1 h 1"/>
                  <a:gd name="T62" fmla="*/ 4 w 6"/>
                  <a:gd name="T63" fmla="*/ 1 h 1"/>
                  <a:gd name="T64" fmla="*/ 4 w 6"/>
                  <a:gd name="T65" fmla="*/ 1 h 1"/>
                  <a:gd name="T66" fmla="*/ 5 w 6"/>
                  <a:gd name="T67" fmla="*/ 0 h 1"/>
                  <a:gd name="T68" fmla="*/ 5 w 6"/>
                  <a:gd name="T69" fmla="*/ 0 h 1"/>
                  <a:gd name="T70" fmla="*/ 5 w 6"/>
                  <a:gd name="T71" fmla="*/ 1 h 1"/>
                  <a:gd name="T72" fmla="*/ 5 w 6"/>
                  <a:gd name="T73" fmla="*/ 1 h 1"/>
                  <a:gd name="T74" fmla="*/ 5 w 6"/>
                  <a:gd name="T75" fmla="*/ 0 h 1"/>
                  <a:gd name="T76" fmla="*/ 5 w 6"/>
                  <a:gd name="T77" fmla="*/ 0 h 1"/>
                  <a:gd name="T78" fmla="*/ 5 w 6"/>
                  <a:gd name="T79" fmla="*/ 0 h 1"/>
                  <a:gd name="T80" fmla="*/ 5 w 6"/>
                  <a:gd name="T81" fmla="*/ 1 h 1"/>
                  <a:gd name="T82" fmla="*/ 5 w 6"/>
                  <a:gd name="T83" fmla="*/ 1 h 1"/>
                  <a:gd name="T84" fmla="*/ 5 w 6"/>
                  <a:gd name="T85" fmla="*/ 1 h 1"/>
                  <a:gd name="T86" fmla="*/ 5 w 6"/>
                  <a:gd name="T87" fmla="*/ 1 h 1"/>
                  <a:gd name="T88" fmla="*/ 5 w 6"/>
                  <a:gd name="T89" fmla="*/ 1 h 1"/>
                  <a:gd name="T90" fmla="*/ 6 w 6"/>
                  <a:gd name="T91" fmla="*/ 0 h 1"/>
                  <a:gd name="T92" fmla="*/ 6 w 6"/>
                  <a:gd name="T93" fmla="*/ 0 h 1"/>
                  <a:gd name="T94" fmla="*/ 6 w 6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30" name="Freeform 355"/>
              <p:cNvSpPr>
                <a:spLocks/>
              </p:cNvSpPr>
              <p:nvPr/>
            </p:nvSpPr>
            <p:spPr bwMode="auto">
              <a:xfrm>
                <a:off x="2958" y="4071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1 h 2"/>
                  <a:gd name="T12" fmla="*/ 0 w 5"/>
                  <a:gd name="T13" fmla="*/ 1 h 2"/>
                  <a:gd name="T14" fmla="*/ 0 w 5"/>
                  <a:gd name="T15" fmla="*/ 1 h 2"/>
                  <a:gd name="T16" fmla="*/ 1 w 5"/>
                  <a:gd name="T17" fmla="*/ 1 h 2"/>
                  <a:gd name="T18" fmla="*/ 1 w 5"/>
                  <a:gd name="T19" fmla="*/ 0 h 2"/>
                  <a:gd name="T20" fmla="*/ 1 w 5"/>
                  <a:gd name="T21" fmla="*/ 0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2 h 2"/>
                  <a:gd name="T28" fmla="*/ 1 w 5"/>
                  <a:gd name="T29" fmla="*/ 1 h 2"/>
                  <a:gd name="T30" fmla="*/ 1 w 5"/>
                  <a:gd name="T31" fmla="*/ 1 h 2"/>
                  <a:gd name="T32" fmla="*/ 1 w 5"/>
                  <a:gd name="T33" fmla="*/ 1 h 2"/>
                  <a:gd name="T34" fmla="*/ 1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31" name="Freeform 356"/>
              <p:cNvSpPr>
                <a:spLocks/>
              </p:cNvSpPr>
              <p:nvPr/>
            </p:nvSpPr>
            <p:spPr bwMode="auto">
              <a:xfrm>
                <a:off x="2963" y="4072"/>
                <a:ext cx="5" cy="2"/>
              </a:xfrm>
              <a:custGeom>
                <a:avLst/>
                <a:gdLst>
                  <a:gd name="T0" fmla="*/ 1 w 5"/>
                  <a:gd name="T1" fmla="*/ 0 h 2"/>
                  <a:gd name="T2" fmla="*/ 1 w 5"/>
                  <a:gd name="T3" fmla="*/ 0 h 2"/>
                  <a:gd name="T4" fmla="*/ 1 w 5"/>
                  <a:gd name="T5" fmla="*/ 0 h 2"/>
                  <a:gd name="T6" fmla="*/ 1 w 5"/>
                  <a:gd name="T7" fmla="*/ 0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0 h 2"/>
                  <a:gd name="T20" fmla="*/ 1 w 5"/>
                  <a:gd name="T21" fmla="*/ 0 h 2"/>
                  <a:gd name="T22" fmla="*/ 1 w 5"/>
                  <a:gd name="T23" fmla="*/ 0 h 2"/>
                  <a:gd name="T24" fmla="*/ 2 w 5"/>
                  <a:gd name="T25" fmla="*/ 0 h 2"/>
                  <a:gd name="T26" fmla="*/ 2 w 5"/>
                  <a:gd name="T27" fmla="*/ 0 h 2"/>
                  <a:gd name="T28" fmla="*/ 2 w 5"/>
                  <a:gd name="T29" fmla="*/ 0 h 2"/>
                  <a:gd name="T30" fmla="*/ 2 w 5"/>
                  <a:gd name="T31" fmla="*/ 0 h 2"/>
                  <a:gd name="T32" fmla="*/ 2 w 5"/>
                  <a:gd name="T33" fmla="*/ 0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2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2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32" name="Freeform 357"/>
              <p:cNvSpPr>
                <a:spLocks/>
              </p:cNvSpPr>
              <p:nvPr/>
            </p:nvSpPr>
            <p:spPr bwMode="auto">
              <a:xfrm>
                <a:off x="2968" y="4073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0 w 5"/>
                  <a:gd name="T5" fmla="*/ 1 h 1"/>
                  <a:gd name="T6" fmla="*/ 0 w 5"/>
                  <a:gd name="T7" fmla="*/ 1 h 1"/>
                  <a:gd name="T8" fmla="*/ 1 w 5"/>
                  <a:gd name="T9" fmla="*/ 1 h 1"/>
                  <a:gd name="T10" fmla="*/ 1 w 5"/>
                  <a:gd name="T11" fmla="*/ 1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1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3 w 5"/>
                  <a:gd name="T41" fmla="*/ 1 h 1"/>
                  <a:gd name="T42" fmla="*/ 3 w 5"/>
                  <a:gd name="T43" fmla="*/ 1 h 1"/>
                  <a:gd name="T44" fmla="*/ 3 w 5"/>
                  <a:gd name="T45" fmla="*/ 1 h 1"/>
                  <a:gd name="T46" fmla="*/ 3 w 5"/>
                  <a:gd name="T47" fmla="*/ 1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0 h 1"/>
                  <a:gd name="T60" fmla="*/ 3 w 5"/>
                  <a:gd name="T61" fmla="*/ 1 h 1"/>
                  <a:gd name="T62" fmla="*/ 3 w 5"/>
                  <a:gd name="T63" fmla="*/ 1 h 1"/>
                  <a:gd name="T64" fmla="*/ 4 w 5"/>
                  <a:gd name="T65" fmla="*/ 1 h 1"/>
                  <a:gd name="T66" fmla="*/ 4 w 5"/>
                  <a:gd name="T67" fmla="*/ 1 h 1"/>
                  <a:gd name="T68" fmla="*/ 4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1 h 1"/>
                  <a:gd name="T82" fmla="*/ 5 w 5"/>
                  <a:gd name="T83" fmla="*/ 1 h 1"/>
                  <a:gd name="T84" fmla="*/ 5 w 5"/>
                  <a:gd name="T85" fmla="*/ 1 h 1"/>
                  <a:gd name="T86" fmla="*/ 5 w 5"/>
                  <a:gd name="T87" fmla="*/ 1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33" name="Freeform 358"/>
              <p:cNvSpPr>
                <a:spLocks/>
              </p:cNvSpPr>
              <p:nvPr/>
            </p:nvSpPr>
            <p:spPr bwMode="auto">
              <a:xfrm>
                <a:off x="2973" y="4074"/>
                <a:ext cx="6" cy="0"/>
              </a:xfrm>
              <a:custGeom>
                <a:avLst/>
                <a:gdLst>
                  <a:gd name="T0" fmla="*/ 1 w 6"/>
                  <a:gd name="T1" fmla="*/ 1 w 6"/>
                  <a:gd name="T2" fmla="*/ 1 w 6"/>
                  <a:gd name="T3" fmla="*/ 1 w 6"/>
                  <a:gd name="T4" fmla="*/ 1 w 6"/>
                  <a:gd name="T5" fmla="*/ 1 w 6"/>
                  <a:gd name="T6" fmla="*/ 1 w 6"/>
                  <a:gd name="T7" fmla="*/ 1 w 6"/>
                  <a:gd name="T8" fmla="*/ 1 w 6"/>
                  <a:gd name="T9" fmla="*/ 1 w 6"/>
                  <a:gd name="T10" fmla="*/ 1 w 6"/>
                  <a:gd name="T11" fmla="*/ 2 w 6"/>
                  <a:gd name="T12" fmla="*/ 2 w 6"/>
                  <a:gd name="T13" fmla="*/ 2 w 6"/>
                  <a:gd name="T14" fmla="*/ 2 w 6"/>
                  <a:gd name="T15" fmla="*/ 2 w 6"/>
                  <a:gd name="T16" fmla="*/ 2 w 6"/>
                  <a:gd name="T17" fmla="*/ 2 w 6"/>
                  <a:gd name="T18" fmla="*/ 2 w 6"/>
                  <a:gd name="T19" fmla="*/ 2 w 6"/>
                  <a:gd name="T20" fmla="*/ 3 w 6"/>
                  <a:gd name="T21" fmla="*/ 3 w 6"/>
                  <a:gd name="T22" fmla="*/ 3 w 6"/>
                  <a:gd name="T23" fmla="*/ 3 w 6"/>
                  <a:gd name="T24" fmla="*/ 3 w 6"/>
                  <a:gd name="T25" fmla="*/ 3 w 6"/>
                  <a:gd name="T26" fmla="*/ 3 w 6"/>
                  <a:gd name="T27" fmla="*/ 3 w 6"/>
                  <a:gd name="T28" fmla="*/ 4 w 6"/>
                  <a:gd name="T29" fmla="*/ 4 w 6"/>
                  <a:gd name="T30" fmla="*/ 4 w 6"/>
                  <a:gd name="T31" fmla="*/ 4 w 6"/>
                  <a:gd name="T32" fmla="*/ 4 w 6"/>
                  <a:gd name="T33" fmla="*/ 4 w 6"/>
                  <a:gd name="T34" fmla="*/ 4 w 6"/>
                  <a:gd name="T35" fmla="*/ 4 w 6"/>
                  <a:gd name="T36" fmla="*/ 4 w 6"/>
                  <a:gd name="T37" fmla="*/ 5 w 6"/>
                  <a:gd name="T38" fmla="*/ 5 w 6"/>
                  <a:gd name="T39" fmla="*/ 5 w 6"/>
                  <a:gd name="T40" fmla="*/ 5 w 6"/>
                  <a:gd name="T41" fmla="*/ 5 w 6"/>
                  <a:gd name="T42" fmla="*/ 5 w 6"/>
                  <a:gd name="T43" fmla="*/ 5 w 6"/>
                  <a:gd name="T44" fmla="*/ 5 w 6"/>
                  <a:gd name="T45" fmla="*/ 5 w 6"/>
                  <a:gd name="T46" fmla="*/ 6 w 6"/>
                  <a:gd name="T47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34" name="Freeform 359"/>
              <p:cNvSpPr>
                <a:spLocks/>
              </p:cNvSpPr>
              <p:nvPr/>
            </p:nvSpPr>
            <p:spPr bwMode="auto">
              <a:xfrm>
                <a:off x="2979" y="4074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0 h 1"/>
                  <a:gd name="T10" fmla="*/ 0 w 5"/>
                  <a:gd name="T11" fmla="*/ 0 h 1"/>
                  <a:gd name="T12" fmla="*/ 0 w 5"/>
                  <a:gd name="T13" fmla="*/ 0 h 1"/>
                  <a:gd name="T14" fmla="*/ 0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1 h 1"/>
                  <a:gd name="T26" fmla="*/ 1 w 5"/>
                  <a:gd name="T27" fmla="*/ 1 h 1"/>
                  <a:gd name="T28" fmla="*/ 1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0 h 1"/>
                  <a:gd name="T42" fmla="*/ 2 w 5"/>
                  <a:gd name="T43" fmla="*/ 0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35" name="Freeform 360"/>
              <p:cNvSpPr>
                <a:spLocks/>
              </p:cNvSpPr>
              <p:nvPr/>
            </p:nvSpPr>
            <p:spPr bwMode="auto">
              <a:xfrm>
                <a:off x="2984" y="407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0 h 1"/>
                  <a:gd name="T4" fmla="*/ 1 w 5"/>
                  <a:gd name="T5" fmla="*/ 1 h 1"/>
                  <a:gd name="T6" fmla="*/ 1 w 5"/>
                  <a:gd name="T7" fmla="*/ 1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1 h 1"/>
                  <a:gd name="T24" fmla="*/ 1 w 5"/>
                  <a:gd name="T25" fmla="*/ 1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0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0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4 w 5"/>
                  <a:gd name="T63" fmla="*/ 1 h 1"/>
                  <a:gd name="T64" fmla="*/ 4 w 5"/>
                  <a:gd name="T65" fmla="*/ 1 h 1"/>
                  <a:gd name="T66" fmla="*/ 4 w 5"/>
                  <a:gd name="T67" fmla="*/ 1 h 1"/>
                  <a:gd name="T68" fmla="*/ 4 w 5"/>
                  <a:gd name="T69" fmla="*/ 1 h 1"/>
                  <a:gd name="T70" fmla="*/ 4 w 5"/>
                  <a:gd name="T71" fmla="*/ 1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5 w 5"/>
                  <a:gd name="T83" fmla="*/ 1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36" name="Freeform 361"/>
              <p:cNvSpPr>
                <a:spLocks/>
              </p:cNvSpPr>
              <p:nvPr/>
            </p:nvSpPr>
            <p:spPr bwMode="auto">
              <a:xfrm>
                <a:off x="2989" y="4074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0 w 6"/>
                  <a:gd name="T5" fmla="*/ 1 h 1"/>
                  <a:gd name="T6" fmla="*/ 1 w 6"/>
                  <a:gd name="T7" fmla="*/ 1 h 1"/>
                  <a:gd name="T8" fmla="*/ 1 w 6"/>
                  <a:gd name="T9" fmla="*/ 1 h 1"/>
                  <a:gd name="T10" fmla="*/ 1 w 6"/>
                  <a:gd name="T11" fmla="*/ 0 h 1"/>
                  <a:gd name="T12" fmla="*/ 1 w 6"/>
                  <a:gd name="T13" fmla="*/ 1 h 1"/>
                  <a:gd name="T14" fmla="*/ 1 w 6"/>
                  <a:gd name="T15" fmla="*/ 1 h 1"/>
                  <a:gd name="T16" fmla="*/ 1 w 6"/>
                  <a:gd name="T17" fmla="*/ 1 h 1"/>
                  <a:gd name="T18" fmla="*/ 1 w 6"/>
                  <a:gd name="T19" fmla="*/ 0 h 1"/>
                  <a:gd name="T20" fmla="*/ 2 w 6"/>
                  <a:gd name="T21" fmla="*/ 0 h 1"/>
                  <a:gd name="T22" fmla="*/ 2 w 6"/>
                  <a:gd name="T23" fmla="*/ 0 h 1"/>
                  <a:gd name="T24" fmla="*/ 2 w 6"/>
                  <a:gd name="T25" fmla="*/ 0 h 1"/>
                  <a:gd name="T26" fmla="*/ 2 w 6"/>
                  <a:gd name="T27" fmla="*/ 1 h 1"/>
                  <a:gd name="T28" fmla="*/ 2 w 6"/>
                  <a:gd name="T29" fmla="*/ 1 h 1"/>
                  <a:gd name="T30" fmla="*/ 2 w 6"/>
                  <a:gd name="T31" fmla="*/ 0 h 1"/>
                  <a:gd name="T32" fmla="*/ 2 w 6"/>
                  <a:gd name="T33" fmla="*/ 0 h 1"/>
                  <a:gd name="T34" fmla="*/ 2 w 6"/>
                  <a:gd name="T35" fmla="*/ 1 h 1"/>
                  <a:gd name="T36" fmla="*/ 2 w 6"/>
                  <a:gd name="T37" fmla="*/ 1 h 1"/>
                  <a:gd name="T38" fmla="*/ 3 w 6"/>
                  <a:gd name="T39" fmla="*/ 1 h 1"/>
                  <a:gd name="T40" fmla="*/ 3 w 6"/>
                  <a:gd name="T41" fmla="*/ 0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1 h 1"/>
                  <a:gd name="T48" fmla="*/ 3 w 6"/>
                  <a:gd name="T49" fmla="*/ 1 h 1"/>
                  <a:gd name="T50" fmla="*/ 3 w 6"/>
                  <a:gd name="T51" fmla="*/ 0 h 1"/>
                  <a:gd name="T52" fmla="*/ 3 w 6"/>
                  <a:gd name="T53" fmla="*/ 0 h 1"/>
                  <a:gd name="T54" fmla="*/ 3 w 6"/>
                  <a:gd name="T55" fmla="*/ 0 h 1"/>
                  <a:gd name="T56" fmla="*/ 4 w 6"/>
                  <a:gd name="T57" fmla="*/ 0 h 1"/>
                  <a:gd name="T58" fmla="*/ 4 w 6"/>
                  <a:gd name="T59" fmla="*/ 0 h 1"/>
                  <a:gd name="T60" fmla="*/ 4 w 6"/>
                  <a:gd name="T61" fmla="*/ 0 h 1"/>
                  <a:gd name="T62" fmla="*/ 4 w 6"/>
                  <a:gd name="T63" fmla="*/ 1 h 1"/>
                  <a:gd name="T64" fmla="*/ 4 w 6"/>
                  <a:gd name="T65" fmla="*/ 1 h 1"/>
                  <a:gd name="T66" fmla="*/ 4 w 6"/>
                  <a:gd name="T67" fmla="*/ 1 h 1"/>
                  <a:gd name="T68" fmla="*/ 4 w 6"/>
                  <a:gd name="T69" fmla="*/ 1 h 1"/>
                  <a:gd name="T70" fmla="*/ 5 w 6"/>
                  <a:gd name="T71" fmla="*/ 1 h 1"/>
                  <a:gd name="T72" fmla="*/ 5 w 6"/>
                  <a:gd name="T73" fmla="*/ 1 h 1"/>
                  <a:gd name="T74" fmla="*/ 5 w 6"/>
                  <a:gd name="T75" fmla="*/ 0 h 1"/>
                  <a:gd name="T76" fmla="*/ 5 w 6"/>
                  <a:gd name="T77" fmla="*/ 0 h 1"/>
                  <a:gd name="T78" fmla="*/ 5 w 6"/>
                  <a:gd name="T79" fmla="*/ 1 h 1"/>
                  <a:gd name="T80" fmla="*/ 5 w 6"/>
                  <a:gd name="T81" fmla="*/ 1 h 1"/>
                  <a:gd name="T82" fmla="*/ 5 w 6"/>
                  <a:gd name="T83" fmla="*/ 1 h 1"/>
                  <a:gd name="T84" fmla="*/ 5 w 6"/>
                  <a:gd name="T85" fmla="*/ 1 h 1"/>
                  <a:gd name="T86" fmla="*/ 5 w 6"/>
                  <a:gd name="T87" fmla="*/ 1 h 1"/>
                  <a:gd name="T88" fmla="*/ 5 w 6"/>
                  <a:gd name="T89" fmla="*/ 1 h 1"/>
                  <a:gd name="T90" fmla="*/ 6 w 6"/>
                  <a:gd name="T91" fmla="*/ 1 h 1"/>
                  <a:gd name="T92" fmla="*/ 6 w 6"/>
                  <a:gd name="T93" fmla="*/ 1 h 1"/>
                  <a:gd name="T94" fmla="*/ 6 w 6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37" name="Freeform 362"/>
              <p:cNvSpPr>
                <a:spLocks/>
              </p:cNvSpPr>
              <p:nvPr/>
            </p:nvSpPr>
            <p:spPr bwMode="auto">
              <a:xfrm>
                <a:off x="2995" y="407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1 h 1"/>
                  <a:gd name="T8" fmla="*/ 0 w 5"/>
                  <a:gd name="T9" fmla="*/ 1 h 1"/>
                  <a:gd name="T10" fmla="*/ 0 w 5"/>
                  <a:gd name="T11" fmla="*/ 1 h 1"/>
                  <a:gd name="T12" fmla="*/ 0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1 h 1"/>
                  <a:gd name="T28" fmla="*/ 1 w 5"/>
                  <a:gd name="T29" fmla="*/ 0 h 1"/>
                  <a:gd name="T30" fmla="*/ 1 w 5"/>
                  <a:gd name="T31" fmla="*/ 0 h 1"/>
                  <a:gd name="T32" fmla="*/ 1 w 5"/>
                  <a:gd name="T33" fmla="*/ 0 h 1"/>
                  <a:gd name="T34" fmla="*/ 1 w 5"/>
                  <a:gd name="T35" fmla="*/ 0 h 1"/>
                  <a:gd name="T36" fmla="*/ 1 w 5"/>
                  <a:gd name="T37" fmla="*/ 0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1 h 1"/>
                  <a:gd name="T46" fmla="*/ 2 w 5"/>
                  <a:gd name="T47" fmla="*/ 0 h 1"/>
                  <a:gd name="T48" fmla="*/ 2 w 5"/>
                  <a:gd name="T49" fmla="*/ 0 h 1"/>
                  <a:gd name="T50" fmla="*/ 2 w 5"/>
                  <a:gd name="T51" fmla="*/ 0 h 1"/>
                  <a:gd name="T52" fmla="*/ 2 w 5"/>
                  <a:gd name="T53" fmla="*/ 0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0 h 1"/>
                  <a:gd name="T66" fmla="*/ 3 w 5"/>
                  <a:gd name="T67" fmla="*/ 0 h 1"/>
                  <a:gd name="T68" fmla="*/ 3 w 5"/>
                  <a:gd name="T69" fmla="*/ 0 h 1"/>
                  <a:gd name="T70" fmla="*/ 3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0 h 1"/>
                  <a:gd name="T84" fmla="*/ 4 w 5"/>
                  <a:gd name="T85" fmla="*/ 0 h 1"/>
                  <a:gd name="T86" fmla="*/ 4 w 5"/>
                  <a:gd name="T87" fmla="*/ 0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0 h 1"/>
                  <a:gd name="T94" fmla="*/ 5 w 5"/>
                  <a:gd name="T95" fmla="*/ 1 h 1"/>
                  <a:gd name="T96" fmla="*/ 5 w 5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38" name="Freeform 363"/>
              <p:cNvSpPr>
                <a:spLocks/>
              </p:cNvSpPr>
              <p:nvPr/>
            </p:nvSpPr>
            <p:spPr bwMode="auto">
              <a:xfrm>
                <a:off x="3000" y="407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0 h 1"/>
                  <a:gd name="T4" fmla="*/ 1 w 5"/>
                  <a:gd name="T5" fmla="*/ 0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1 h 1"/>
                  <a:gd name="T12" fmla="*/ 1 w 5"/>
                  <a:gd name="T13" fmla="*/ 1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2 w 5"/>
                  <a:gd name="T23" fmla="*/ 0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3 w 5"/>
                  <a:gd name="T43" fmla="*/ 1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5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0 h 1"/>
                  <a:gd name="T94" fmla="*/ 5 w 5"/>
                  <a:gd name="T95" fmla="*/ 0 h 1"/>
                  <a:gd name="T96" fmla="*/ 5 w 5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39" name="Freeform 364"/>
              <p:cNvSpPr>
                <a:spLocks/>
              </p:cNvSpPr>
              <p:nvPr/>
            </p:nvSpPr>
            <p:spPr bwMode="auto">
              <a:xfrm>
                <a:off x="3005" y="4074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1 w 6"/>
                  <a:gd name="T3" fmla="*/ 0 h 1"/>
                  <a:gd name="T4" fmla="*/ 1 w 6"/>
                  <a:gd name="T5" fmla="*/ 0 h 1"/>
                  <a:gd name="T6" fmla="*/ 1 w 6"/>
                  <a:gd name="T7" fmla="*/ 0 h 1"/>
                  <a:gd name="T8" fmla="*/ 1 w 6"/>
                  <a:gd name="T9" fmla="*/ 0 h 1"/>
                  <a:gd name="T10" fmla="*/ 1 w 6"/>
                  <a:gd name="T11" fmla="*/ 0 h 1"/>
                  <a:gd name="T12" fmla="*/ 1 w 6"/>
                  <a:gd name="T13" fmla="*/ 1 h 1"/>
                  <a:gd name="T14" fmla="*/ 1 w 6"/>
                  <a:gd name="T15" fmla="*/ 1 h 1"/>
                  <a:gd name="T16" fmla="*/ 1 w 6"/>
                  <a:gd name="T17" fmla="*/ 1 h 1"/>
                  <a:gd name="T18" fmla="*/ 1 w 6"/>
                  <a:gd name="T19" fmla="*/ 0 h 1"/>
                  <a:gd name="T20" fmla="*/ 2 w 6"/>
                  <a:gd name="T21" fmla="*/ 1 h 1"/>
                  <a:gd name="T22" fmla="*/ 2 w 6"/>
                  <a:gd name="T23" fmla="*/ 1 h 1"/>
                  <a:gd name="T24" fmla="*/ 2 w 6"/>
                  <a:gd name="T25" fmla="*/ 1 h 1"/>
                  <a:gd name="T26" fmla="*/ 2 w 6"/>
                  <a:gd name="T27" fmla="*/ 0 h 1"/>
                  <a:gd name="T28" fmla="*/ 2 w 6"/>
                  <a:gd name="T29" fmla="*/ 0 h 1"/>
                  <a:gd name="T30" fmla="*/ 2 w 6"/>
                  <a:gd name="T31" fmla="*/ 0 h 1"/>
                  <a:gd name="T32" fmla="*/ 2 w 6"/>
                  <a:gd name="T33" fmla="*/ 0 h 1"/>
                  <a:gd name="T34" fmla="*/ 3 w 6"/>
                  <a:gd name="T35" fmla="*/ 0 h 1"/>
                  <a:gd name="T36" fmla="*/ 3 w 6"/>
                  <a:gd name="T37" fmla="*/ 0 h 1"/>
                  <a:gd name="T38" fmla="*/ 3 w 6"/>
                  <a:gd name="T39" fmla="*/ 0 h 1"/>
                  <a:gd name="T40" fmla="*/ 3 w 6"/>
                  <a:gd name="T41" fmla="*/ 0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1 h 1"/>
                  <a:gd name="T50" fmla="*/ 3 w 6"/>
                  <a:gd name="T51" fmla="*/ 0 h 1"/>
                  <a:gd name="T52" fmla="*/ 3 w 6"/>
                  <a:gd name="T53" fmla="*/ 0 h 1"/>
                  <a:gd name="T54" fmla="*/ 4 w 6"/>
                  <a:gd name="T55" fmla="*/ 0 h 1"/>
                  <a:gd name="T56" fmla="*/ 4 w 6"/>
                  <a:gd name="T57" fmla="*/ 0 h 1"/>
                  <a:gd name="T58" fmla="*/ 4 w 6"/>
                  <a:gd name="T59" fmla="*/ 0 h 1"/>
                  <a:gd name="T60" fmla="*/ 4 w 6"/>
                  <a:gd name="T61" fmla="*/ 0 h 1"/>
                  <a:gd name="T62" fmla="*/ 4 w 6"/>
                  <a:gd name="T63" fmla="*/ 0 h 1"/>
                  <a:gd name="T64" fmla="*/ 4 w 6"/>
                  <a:gd name="T65" fmla="*/ 0 h 1"/>
                  <a:gd name="T66" fmla="*/ 4 w 6"/>
                  <a:gd name="T67" fmla="*/ 0 h 1"/>
                  <a:gd name="T68" fmla="*/ 4 w 6"/>
                  <a:gd name="T69" fmla="*/ 0 h 1"/>
                  <a:gd name="T70" fmla="*/ 4 w 6"/>
                  <a:gd name="T71" fmla="*/ 0 h 1"/>
                  <a:gd name="T72" fmla="*/ 4 w 6"/>
                  <a:gd name="T73" fmla="*/ 0 h 1"/>
                  <a:gd name="T74" fmla="*/ 5 w 6"/>
                  <a:gd name="T75" fmla="*/ 0 h 1"/>
                  <a:gd name="T76" fmla="*/ 5 w 6"/>
                  <a:gd name="T77" fmla="*/ 0 h 1"/>
                  <a:gd name="T78" fmla="*/ 5 w 6"/>
                  <a:gd name="T79" fmla="*/ 0 h 1"/>
                  <a:gd name="T80" fmla="*/ 5 w 6"/>
                  <a:gd name="T81" fmla="*/ 0 h 1"/>
                  <a:gd name="T82" fmla="*/ 5 w 6"/>
                  <a:gd name="T83" fmla="*/ 0 h 1"/>
                  <a:gd name="T84" fmla="*/ 5 w 6"/>
                  <a:gd name="T85" fmla="*/ 0 h 1"/>
                  <a:gd name="T86" fmla="*/ 6 w 6"/>
                  <a:gd name="T87" fmla="*/ 1 h 1"/>
                  <a:gd name="T88" fmla="*/ 6 w 6"/>
                  <a:gd name="T89" fmla="*/ 0 h 1"/>
                  <a:gd name="T90" fmla="*/ 6 w 6"/>
                  <a:gd name="T91" fmla="*/ 0 h 1"/>
                  <a:gd name="T92" fmla="*/ 6 w 6"/>
                  <a:gd name="T93" fmla="*/ 0 h 1"/>
                  <a:gd name="T94" fmla="*/ 6 w 6"/>
                  <a:gd name="T95" fmla="*/ 0 h 1"/>
                  <a:gd name="T96" fmla="*/ 6 w 6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40" name="Freeform 365"/>
              <p:cNvSpPr>
                <a:spLocks/>
              </p:cNvSpPr>
              <p:nvPr/>
            </p:nvSpPr>
            <p:spPr bwMode="auto">
              <a:xfrm>
                <a:off x="3011" y="4074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1 w 5"/>
                  <a:gd name="T5" fmla="*/ 0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1 h 1"/>
                  <a:gd name="T30" fmla="*/ 2 w 5"/>
                  <a:gd name="T31" fmla="*/ 1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4 w 5"/>
                  <a:gd name="T63" fmla="*/ 0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  <a:gd name="T96" fmla="*/ 5 w 5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41" name="Freeform 366"/>
              <p:cNvSpPr>
                <a:spLocks/>
              </p:cNvSpPr>
              <p:nvPr/>
            </p:nvSpPr>
            <p:spPr bwMode="auto">
              <a:xfrm>
                <a:off x="3016" y="4074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2 w 5"/>
                  <a:gd name="T19" fmla="*/ 0 h 1"/>
                  <a:gd name="T20" fmla="*/ 2 w 5"/>
                  <a:gd name="T21" fmla="*/ 0 h 1"/>
                  <a:gd name="T22" fmla="*/ 2 w 5"/>
                  <a:gd name="T23" fmla="*/ 0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3 w 5"/>
                  <a:gd name="T39" fmla="*/ 0 h 1"/>
                  <a:gd name="T40" fmla="*/ 3 w 5"/>
                  <a:gd name="T41" fmla="*/ 0 h 1"/>
                  <a:gd name="T42" fmla="*/ 3 w 5"/>
                  <a:gd name="T43" fmla="*/ 0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4 w 5"/>
                  <a:gd name="T59" fmla="*/ 1 h 1"/>
                  <a:gd name="T60" fmla="*/ 4 w 5"/>
                  <a:gd name="T61" fmla="*/ 1 h 1"/>
                  <a:gd name="T62" fmla="*/ 4 w 5"/>
                  <a:gd name="T63" fmla="*/ 0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5 w 5"/>
                  <a:gd name="T79" fmla="*/ 0 h 1"/>
                  <a:gd name="T80" fmla="*/ 5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42" name="Freeform 367"/>
              <p:cNvSpPr>
                <a:spLocks/>
              </p:cNvSpPr>
              <p:nvPr/>
            </p:nvSpPr>
            <p:spPr bwMode="auto">
              <a:xfrm>
                <a:off x="3021" y="4074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1 w 7"/>
                  <a:gd name="T3" fmla="*/ 0 h 1"/>
                  <a:gd name="T4" fmla="*/ 1 w 7"/>
                  <a:gd name="T5" fmla="*/ 0 h 1"/>
                  <a:gd name="T6" fmla="*/ 1 w 7"/>
                  <a:gd name="T7" fmla="*/ 0 h 1"/>
                  <a:gd name="T8" fmla="*/ 1 w 7"/>
                  <a:gd name="T9" fmla="*/ 0 h 1"/>
                  <a:gd name="T10" fmla="*/ 1 w 7"/>
                  <a:gd name="T11" fmla="*/ 0 h 1"/>
                  <a:gd name="T12" fmla="*/ 1 w 7"/>
                  <a:gd name="T13" fmla="*/ 0 h 1"/>
                  <a:gd name="T14" fmla="*/ 1 w 7"/>
                  <a:gd name="T15" fmla="*/ 0 h 1"/>
                  <a:gd name="T16" fmla="*/ 1 w 7"/>
                  <a:gd name="T17" fmla="*/ 0 h 1"/>
                  <a:gd name="T18" fmla="*/ 2 w 7"/>
                  <a:gd name="T19" fmla="*/ 1 h 1"/>
                  <a:gd name="T20" fmla="*/ 2 w 7"/>
                  <a:gd name="T21" fmla="*/ 0 h 1"/>
                  <a:gd name="T22" fmla="*/ 2 w 7"/>
                  <a:gd name="T23" fmla="*/ 0 h 1"/>
                  <a:gd name="T24" fmla="*/ 2 w 7"/>
                  <a:gd name="T25" fmla="*/ 0 h 1"/>
                  <a:gd name="T26" fmla="*/ 2 w 7"/>
                  <a:gd name="T27" fmla="*/ 0 h 1"/>
                  <a:gd name="T28" fmla="*/ 2 w 7"/>
                  <a:gd name="T29" fmla="*/ 0 h 1"/>
                  <a:gd name="T30" fmla="*/ 3 w 7"/>
                  <a:gd name="T31" fmla="*/ 0 h 1"/>
                  <a:gd name="T32" fmla="*/ 3 w 7"/>
                  <a:gd name="T33" fmla="*/ 0 h 1"/>
                  <a:gd name="T34" fmla="*/ 3 w 7"/>
                  <a:gd name="T35" fmla="*/ 0 h 1"/>
                  <a:gd name="T36" fmla="*/ 3 w 7"/>
                  <a:gd name="T37" fmla="*/ 0 h 1"/>
                  <a:gd name="T38" fmla="*/ 3 w 7"/>
                  <a:gd name="T39" fmla="*/ 0 h 1"/>
                  <a:gd name="T40" fmla="*/ 3 w 7"/>
                  <a:gd name="T41" fmla="*/ 0 h 1"/>
                  <a:gd name="T42" fmla="*/ 4 w 7"/>
                  <a:gd name="T43" fmla="*/ 0 h 1"/>
                  <a:gd name="T44" fmla="*/ 4 w 7"/>
                  <a:gd name="T45" fmla="*/ 0 h 1"/>
                  <a:gd name="T46" fmla="*/ 4 w 7"/>
                  <a:gd name="T47" fmla="*/ 0 h 1"/>
                  <a:gd name="T48" fmla="*/ 4 w 7"/>
                  <a:gd name="T49" fmla="*/ 0 h 1"/>
                  <a:gd name="T50" fmla="*/ 4 w 7"/>
                  <a:gd name="T51" fmla="*/ 0 h 1"/>
                  <a:gd name="T52" fmla="*/ 4 w 7"/>
                  <a:gd name="T53" fmla="*/ 0 h 1"/>
                  <a:gd name="T54" fmla="*/ 4 w 7"/>
                  <a:gd name="T55" fmla="*/ 0 h 1"/>
                  <a:gd name="T56" fmla="*/ 4 w 7"/>
                  <a:gd name="T57" fmla="*/ 0 h 1"/>
                  <a:gd name="T58" fmla="*/ 5 w 7"/>
                  <a:gd name="T59" fmla="*/ 0 h 1"/>
                  <a:gd name="T60" fmla="*/ 5 w 7"/>
                  <a:gd name="T61" fmla="*/ 0 h 1"/>
                  <a:gd name="T62" fmla="*/ 5 w 7"/>
                  <a:gd name="T63" fmla="*/ 0 h 1"/>
                  <a:gd name="T64" fmla="*/ 5 w 7"/>
                  <a:gd name="T65" fmla="*/ 0 h 1"/>
                  <a:gd name="T66" fmla="*/ 5 w 7"/>
                  <a:gd name="T67" fmla="*/ 0 h 1"/>
                  <a:gd name="T68" fmla="*/ 5 w 7"/>
                  <a:gd name="T69" fmla="*/ 0 h 1"/>
                  <a:gd name="T70" fmla="*/ 5 w 7"/>
                  <a:gd name="T71" fmla="*/ 0 h 1"/>
                  <a:gd name="T72" fmla="*/ 5 w 7"/>
                  <a:gd name="T73" fmla="*/ 0 h 1"/>
                  <a:gd name="T74" fmla="*/ 5 w 7"/>
                  <a:gd name="T75" fmla="*/ 0 h 1"/>
                  <a:gd name="T76" fmla="*/ 5 w 7"/>
                  <a:gd name="T77" fmla="*/ 0 h 1"/>
                  <a:gd name="T78" fmla="*/ 6 w 7"/>
                  <a:gd name="T79" fmla="*/ 0 h 1"/>
                  <a:gd name="T80" fmla="*/ 6 w 7"/>
                  <a:gd name="T81" fmla="*/ 0 h 1"/>
                  <a:gd name="T82" fmla="*/ 6 w 7"/>
                  <a:gd name="T83" fmla="*/ 0 h 1"/>
                  <a:gd name="T84" fmla="*/ 6 w 7"/>
                  <a:gd name="T85" fmla="*/ 0 h 1"/>
                  <a:gd name="T86" fmla="*/ 6 w 7"/>
                  <a:gd name="T87" fmla="*/ 0 h 1"/>
                  <a:gd name="T88" fmla="*/ 6 w 7"/>
                  <a:gd name="T89" fmla="*/ 0 h 1"/>
                  <a:gd name="T90" fmla="*/ 6 w 7"/>
                  <a:gd name="T91" fmla="*/ 0 h 1"/>
                  <a:gd name="T92" fmla="*/ 7 w 7"/>
                  <a:gd name="T93" fmla="*/ 0 h 1"/>
                  <a:gd name="T94" fmla="*/ 7 w 7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43" name="Freeform 368"/>
              <p:cNvSpPr>
                <a:spLocks/>
              </p:cNvSpPr>
              <p:nvPr/>
            </p:nvSpPr>
            <p:spPr bwMode="auto">
              <a:xfrm>
                <a:off x="3028" y="4074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0 h 1"/>
                  <a:gd name="T10" fmla="*/ 0 w 5"/>
                  <a:gd name="T11" fmla="*/ 0 h 1"/>
                  <a:gd name="T12" fmla="*/ 0 w 5"/>
                  <a:gd name="T13" fmla="*/ 0 h 1"/>
                  <a:gd name="T14" fmla="*/ 0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1 w 5"/>
                  <a:gd name="T29" fmla="*/ 0 h 1"/>
                  <a:gd name="T30" fmla="*/ 1 w 5"/>
                  <a:gd name="T31" fmla="*/ 0 h 1"/>
                  <a:gd name="T32" fmla="*/ 1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1 h 1"/>
                  <a:gd name="T46" fmla="*/ 2 w 5"/>
                  <a:gd name="T47" fmla="*/ 1 h 1"/>
                  <a:gd name="T48" fmla="*/ 2 w 5"/>
                  <a:gd name="T49" fmla="*/ 0 h 1"/>
                  <a:gd name="T50" fmla="*/ 2 w 5"/>
                  <a:gd name="T51" fmla="*/ 0 h 1"/>
                  <a:gd name="T52" fmla="*/ 2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1 h 1"/>
                  <a:gd name="T64" fmla="*/ 3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1 h 1"/>
                  <a:gd name="T82" fmla="*/ 4 w 5"/>
                  <a:gd name="T83" fmla="*/ 0 h 1"/>
                  <a:gd name="T84" fmla="*/ 4 w 5"/>
                  <a:gd name="T85" fmla="*/ 0 h 1"/>
                  <a:gd name="T86" fmla="*/ 4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  <a:gd name="T96" fmla="*/ 5 w 5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44" name="Freeform 369"/>
              <p:cNvSpPr>
                <a:spLocks/>
              </p:cNvSpPr>
              <p:nvPr/>
            </p:nvSpPr>
            <p:spPr bwMode="auto">
              <a:xfrm>
                <a:off x="3033" y="4074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0 h 1"/>
                  <a:gd name="T10" fmla="*/ 0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1 w 5"/>
                  <a:gd name="T29" fmla="*/ 1 h 1"/>
                  <a:gd name="T30" fmla="*/ 1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0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1 h 1"/>
                  <a:gd name="T64" fmla="*/ 3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5 w 5"/>
                  <a:gd name="T81" fmla="*/ 1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45" name="Freeform 370"/>
              <p:cNvSpPr>
                <a:spLocks/>
              </p:cNvSpPr>
              <p:nvPr/>
            </p:nvSpPr>
            <p:spPr bwMode="auto">
              <a:xfrm>
                <a:off x="3038" y="4074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1 w 6"/>
                  <a:gd name="T3" fmla="*/ 0 h 1"/>
                  <a:gd name="T4" fmla="*/ 1 w 6"/>
                  <a:gd name="T5" fmla="*/ 0 h 1"/>
                  <a:gd name="T6" fmla="*/ 1 w 6"/>
                  <a:gd name="T7" fmla="*/ 0 h 1"/>
                  <a:gd name="T8" fmla="*/ 1 w 6"/>
                  <a:gd name="T9" fmla="*/ 0 h 1"/>
                  <a:gd name="T10" fmla="*/ 1 w 6"/>
                  <a:gd name="T11" fmla="*/ 0 h 1"/>
                  <a:gd name="T12" fmla="*/ 1 w 6"/>
                  <a:gd name="T13" fmla="*/ 0 h 1"/>
                  <a:gd name="T14" fmla="*/ 1 w 6"/>
                  <a:gd name="T15" fmla="*/ 0 h 1"/>
                  <a:gd name="T16" fmla="*/ 1 w 6"/>
                  <a:gd name="T17" fmla="*/ 0 h 1"/>
                  <a:gd name="T18" fmla="*/ 1 w 6"/>
                  <a:gd name="T19" fmla="*/ 0 h 1"/>
                  <a:gd name="T20" fmla="*/ 2 w 6"/>
                  <a:gd name="T21" fmla="*/ 0 h 1"/>
                  <a:gd name="T22" fmla="*/ 2 w 6"/>
                  <a:gd name="T23" fmla="*/ 0 h 1"/>
                  <a:gd name="T24" fmla="*/ 2 w 6"/>
                  <a:gd name="T25" fmla="*/ 0 h 1"/>
                  <a:gd name="T26" fmla="*/ 2 w 6"/>
                  <a:gd name="T27" fmla="*/ 0 h 1"/>
                  <a:gd name="T28" fmla="*/ 2 w 6"/>
                  <a:gd name="T29" fmla="*/ 0 h 1"/>
                  <a:gd name="T30" fmla="*/ 2 w 6"/>
                  <a:gd name="T31" fmla="*/ 0 h 1"/>
                  <a:gd name="T32" fmla="*/ 2 w 6"/>
                  <a:gd name="T33" fmla="*/ 0 h 1"/>
                  <a:gd name="T34" fmla="*/ 2 w 6"/>
                  <a:gd name="T35" fmla="*/ 0 h 1"/>
                  <a:gd name="T36" fmla="*/ 2 w 6"/>
                  <a:gd name="T37" fmla="*/ 0 h 1"/>
                  <a:gd name="T38" fmla="*/ 2 w 6"/>
                  <a:gd name="T39" fmla="*/ 0 h 1"/>
                  <a:gd name="T40" fmla="*/ 2 w 6"/>
                  <a:gd name="T41" fmla="*/ 0 h 1"/>
                  <a:gd name="T42" fmla="*/ 2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0 h 1"/>
                  <a:gd name="T50" fmla="*/ 3 w 6"/>
                  <a:gd name="T51" fmla="*/ 0 h 1"/>
                  <a:gd name="T52" fmla="*/ 3 w 6"/>
                  <a:gd name="T53" fmla="*/ 0 h 1"/>
                  <a:gd name="T54" fmla="*/ 4 w 6"/>
                  <a:gd name="T55" fmla="*/ 1 h 1"/>
                  <a:gd name="T56" fmla="*/ 4 w 6"/>
                  <a:gd name="T57" fmla="*/ 0 h 1"/>
                  <a:gd name="T58" fmla="*/ 4 w 6"/>
                  <a:gd name="T59" fmla="*/ 0 h 1"/>
                  <a:gd name="T60" fmla="*/ 4 w 6"/>
                  <a:gd name="T61" fmla="*/ 0 h 1"/>
                  <a:gd name="T62" fmla="*/ 4 w 6"/>
                  <a:gd name="T63" fmla="*/ 0 h 1"/>
                  <a:gd name="T64" fmla="*/ 4 w 6"/>
                  <a:gd name="T65" fmla="*/ 0 h 1"/>
                  <a:gd name="T66" fmla="*/ 4 w 6"/>
                  <a:gd name="T67" fmla="*/ 0 h 1"/>
                  <a:gd name="T68" fmla="*/ 4 w 6"/>
                  <a:gd name="T69" fmla="*/ 0 h 1"/>
                  <a:gd name="T70" fmla="*/ 4 w 6"/>
                  <a:gd name="T71" fmla="*/ 0 h 1"/>
                  <a:gd name="T72" fmla="*/ 4 w 6"/>
                  <a:gd name="T73" fmla="*/ 0 h 1"/>
                  <a:gd name="T74" fmla="*/ 5 w 6"/>
                  <a:gd name="T75" fmla="*/ 0 h 1"/>
                  <a:gd name="T76" fmla="*/ 5 w 6"/>
                  <a:gd name="T77" fmla="*/ 0 h 1"/>
                  <a:gd name="T78" fmla="*/ 5 w 6"/>
                  <a:gd name="T79" fmla="*/ 0 h 1"/>
                  <a:gd name="T80" fmla="*/ 5 w 6"/>
                  <a:gd name="T81" fmla="*/ 0 h 1"/>
                  <a:gd name="T82" fmla="*/ 5 w 6"/>
                  <a:gd name="T83" fmla="*/ 0 h 1"/>
                  <a:gd name="T84" fmla="*/ 5 w 6"/>
                  <a:gd name="T85" fmla="*/ 0 h 1"/>
                  <a:gd name="T86" fmla="*/ 5 w 6"/>
                  <a:gd name="T87" fmla="*/ 0 h 1"/>
                  <a:gd name="T88" fmla="*/ 5 w 6"/>
                  <a:gd name="T89" fmla="*/ 0 h 1"/>
                  <a:gd name="T90" fmla="*/ 6 w 6"/>
                  <a:gd name="T91" fmla="*/ 0 h 1"/>
                  <a:gd name="T92" fmla="*/ 6 w 6"/>
                  <a:gd name="T93" fmla="*/ 0 h 1"/>
                  <a:gd name="T94" fmla="*/ 6 w 6"/>
                  <a:gd name="T95" fmla="*/ 0 h 1"/>
                  <a:gd name="T96" fmla="*/ 6 w 6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46" name="Freeform 371"/>
              <p:cNvSpPr>
                <a:spLocks/>
              </p:cNvSpPr>
              <p:nvPr/>
            </p:nvSpPr>
            <p:spPr bwMode="auto">
              <a:xfrm>
                <a:off x="3044" y="4074"/>
                <a:ext cx="6" cy="1"/>
              </a:xfrm>
              <a:custGeom>
                <a:avLst/>
                <a:gdLst>
                  <a:gd name="T0" fmla="*/ 0 w 6"/>
                  <a:gd name="T1" fmla="*/ 1 h 1"/>
                  <a:gd name="T2" fmla="*/ 0 w 6"/>
                  <a:gd name="T3" fmla="*/ 0 h 1"/>
                  <a:gd name="T4" fmla="*/ 0 w 6"/>
                  <a:gd name="T5" fmla="*/ 0 h 1"/>
                  <a:gd name="T6" fmla="*/ 0 w 6"/>
                  <a:gd name="T7" fmla="*/ 0 h 1"/>
                  <a:gd name="T8" fmla="*/ 1 w 6"/>
                  <a:gd name="T9" fmla="*/ 0 h 1"/>
                  <a:gd name="T10" fmla="*/ 1 w 6"/>
                  <a:gd name="T11" fmla="*/ 0 h 1"/>
                  <a:gd name="T12" fmla="*/ 1 w 6"/>
                  <a:gd name="T13" fmla="*/ 0 h 1"/>
                  <a:gd name="T14" fmla="*/ 1 w 6"/>
                  <a:gd name="T15" fmla="*/ 0 h 1"/>
                  <a:gd name="T16" fmla="*/ 1 w 6"/>
                  <a:gd name="T17" fmla="*/ 0 h 1"/>
                  <a:gd name="T18" fmla="*/ 1 w 6"/>
                  <a:gd name="T19" fmla="*/ 0 h 1"/>
                  <a:gd name="T20" fmla="*/ 1 w 6"/>
                  <a:gd name="T21" fmla="*/ 0 h 1"/>
                  <a:gd name="T22" fmla="*/ 1 w 6"/>
                  <a:gd name="T23" fmla="*/ 0 h 1"/>
                  <a:gd name="T24" fmla="*/ 1 w 6"/>
                  <a:gd name="T25" fmla="*/ 0 h 1"/>
                  <a:gd name="T26" fmla="*/ 2 w 6"/>
                  <a:gd name="T27" fmla="*/ 0 h 1"/>
                  <a:gd name="T28" fmla="*/ 2 w 6"/>
                  <a:gd name="T29" fmla="*/ 0 h 1"/>
                  <a:gd name="T30" fmla="*/ 2 w 6"/>
                  <a:gd name="T31" fmla="*/ 1 h 1"/>
                  <a:gd name="T32" fmla="*/ 2 w 6"/>
                  <a:gd name="T33" fmla="*/ 0 h 1"/>
                  <a:gd name="T34" fmla="*/ 2 w 6"/>
                  <a:gd name="T35" fmla="*/ 0 h 1"/>
                  <a:gd name="T36" fmla="*/ 2 w 6"/>
                  <a:gd name="T37" fmla="*/ 0 h 1"/>
                  <a:gd name="T38" fmla="*/ 2 w 6"/>
                  <a:gd name="T39" fmla="*/ 0 h 1"/>
                  <a:gd name="T40" fmla="*/ 2 w 6"/>
                  <a:gd name="T41" fmla="*/ 0 h 1"/>
                  <a:gd name="T42" fmla="*/ 2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0 h 1"/>
                  <a:gd name="T50" fmla="*/ 3 w 6"/>
                  <a:gd name="T51" fmla="*/ 0 h 1"/>
                  <a:gd name="T52" fmla="*/ 3 w 6"/>
                  <a:gd name="T53" fmla="*/ 0 h 1"/>
                  <a:gd name="T54" fmla="*/ 3 w 6"/>
                  <a:gd name="T55" fmla="*/ 0 h 1"/>
                  <a:gd name="T56" fmla="*/ 3 w 6"/>
                  <a:gd name="T57" fmla="*/ 0 h 1"/>
                  <a:gd name="T58" fmla="*/ 3 w 6"/>
                  <a:gd name="T59" fmla="*/ 0 h 1"/>
                  <a:gd name="T60" fmla="*/ 3 w 6"/>
                  <a:gd name="T61" fmla="*/ 1 h 1"/>
                  <a:gd name="T62" fmla="*/ 3 w 6"/>
                  <a:gd name="T63" fmla="*/ 1 h 1"/>
                  <a:gd name="T64" fmla="*/ 4 w 6"/>
                  <a:gd name="T65" fmla="*/ 0 h 1"/>
                  <a:gd name="T66" fmla="*/ 4 w 6"/>
                  <a:gd name="T67" fmla="*/ 0 h 1"/>
                  <a:gd name="T68" fmla="*/ 4 w 6"/>
                  <a:gd name="T69" fmla="*/ 0 h 1"/>
                  <a:gd name="T70" fmla="*/ 4 w 6"/>
                  <a:gd name="T71" fmla="*/ 1 h 1"/>
                  <a:gd name="T72" fmla="*/ 4 w 6"/>
                  <a:gd name="T73" fmla="*/ 1 h 1"/>
                  <a:gd name="T74" fmla="*/ 5 w 6"/>
                  <a:gd name="T75" fmla="*/ 0 h 1"/>
                  <a:gd name="T76" fmla="*/ 5 w 6"/>
                  <a:gd name="T77" fmla="*/ 0 h 1"/>
                  <a:gd name="T78" fmla="*/ 5 w 6"/>
                  <a:gd name="T79" fmla="*/ 0 h 1"/>
                  <a:gd name="T80" fmla="*/ 5 w 6"/>
                  <a:gd name="T81" fmla="*/ 0 h 1"/>
                  <a:gd name="T82" fmla="*/ 5 w 6"/>
                  <a:gd name="T83" fmla="*/ 1 h 1"/>
                  <a:gd name="T84" fmla="*/ 5 w 6"/>
                  <a:gd name="T85" fmla="*/ 1 h 1"/>
                  <a:gd name="T86" fmla="*/ 5 w 6"/>
                  <a:gd name="T87" fmla="*/ 1 h 1"/>
                  <a:gd name="T88" fmla="*/ 5 w 6"/>
                  <a:gd name="T89" fmla="*/ 1 h 1"/>
                  <a:gd name="T90" fmla="*/ 5 w 6"/>
                  <a:gd name="T91" fmla="*/ 1 h 1"/>
                  <a:gd name="T92" fmla="*/ 5 w 6"/>
                  <a:gd name="T93" fmla="*/ 0 h 1"/>
                  <a:gd name="T94" fmla="*/ 6 w 6"/>
                  <a:gd name="T95" fmla="*/ 0 h 1"/>
                  <a:gd name="T96" fmla="*/ 6 w 6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47" name="Freeform 372"/>
              <p:cNvSpPr>
                <a:spLocks/>
              </p:cNvSpPr>
              <p:nvPr/>
            </p:nvSpPr>
            <p:spPr bwMode="auto">
              <a:xfrm>
                <a:off x="3050" y="4074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0 h 1"/>
                  <a:gd name="T10" fmla="*/ 0 w 5"/>
                  <a:gd name="T11" fmla="*/ 0 h 1"/>
                  <a:gd name="T12" fmla="*/ 0 w 5"/>
                  <a:gd name="T13" fmla="*/ 1 h 1"/>
                  <a:gd name="T14" fmla="*/ 0 w 5"/>
                  <a:gd name="T15" fmla="*/ 1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1 h 1"/>
                  <a:gd name="T24" fmla="*/ 1 w 5"/>
                  <a:gd name="T25" fmla="*/ 0 h 1"/>
                  <a:gd name="T26" fmla="*/ 1 w 5"/>
                  <a:gd name="T27" fmla="*/ 0 h 1"/>
                  <a:gd name="T28" fmla="*/ 1 w 5"/>
                  <a:gd name="T29" fmla="*/ 0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1 h 1"/>
                  <a:gd name="T46" fmla="*/ 2 w 5"/>
                  <a:gd name="T47" fmla="*/ 1 h 1"/>
                  <a:gd name="T48" fmla="*/ 2 w 5"/>
                  <a:gd name="T49" fmla="*/ 1 h 1"/>
                  <a:gd name="T50" fmla="*/ 2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1 h 1"/>
                  <a:gd name="T66" fmla="*/ 3 w 5"/>
                  <a:gd name="T67" fmla="*/ 1 h 1"/>
                  <a:gd name="T68" fmla="*/ 3 w 5"/>
                  <a:gd name="T69" fmla="*/ 1 h 1"/>
                  <a:gd name="T70" fmla="*/ 3 w 5"/>
                  <a:gd name="T71" fmla="*/ 1 h 1"/>
                  <a:gd name="T72" fmla="*/ 4 w 5"/>
                  <a:gd name="T73" fmla="*/ 1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4 w 5"/>
                  <a:gd name="T85" fmla="*/ 0 h 1"/>
                  <a:gd name="T86" fmla="*/ 4 w 5"/>
                  <a:gd name="T87" fmla="*/ 0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48" name="Freeform 373"/>
              <p:cNvSpPr>
                <a:spLocks/>
              </p:cNvSpPr>
              <p:nvPr/>
            </p:nvSpPr>
            <p:spPr bwMode="auto">
              <a:xfrm>
                <a:off x="3055" y="4074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2 h 2"/>
                  <a:gd name="T94" fmla="*/ 5 w 5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49" name="Freeform 374"/>
              <p:cNvSpPr>
                <a:spLocks/>
              </p:cNvSpPr>
              <p:nvPr/>
            </p:nvSpPr>
            <p:spPr bwMode="auto">
              <a:xfrm>
                <a:off x="3060" y="4075"/>
                <a:ext cx="6" cy="1"/>
              </a:xfrm>
              <a:custGeom>
                <a:avLst/>
                <a:gdLst>
                  <a:gd name="T0" fmla="*/ 0 w 6"/>
                  <a:gd name="T1" fmla="*/ 1 h 1"/>
                  <a:gd name="T2" fmla="*/ 0 w 6"/>
                  <a:gd name="T3" fmla="*/ 0 h 1"/>
                  <a:gd name="T4" fmla="*/ 0 w 6"/>
                  <a:gd name="T5" fmla="*/ 0 h 1"/>
                  <a:gd name="T6" fmla="*/ 0 w 6"/>
                  <a:gd name="T7" fmla="*/ 0 h 1"/>
                  <a:gd name="T8" fmla="*/ 0 w 6"/>
                  <a:gd name="T9" fmla="*/ 0 h 1"/>
                  <a:gd name="T10" fmla="*/ 1 w 6"/>
                  <a:gd name="T11" fmla="*/ 0 h 1"/>
                  <a:gd name="T12" fmla="*/ 1 w 6"/>
                  <a:gd name="T13" fmla="*/ 0 h 1"/>
                  <a:gd name="T14" fmla="*/ 1 w 6"/>
                  <a:gd name="T15" fmla="*/ 1 h 1"/>
                  <a:gd name="T16" fmla="*/ 1 w 6"/>
                  <a:gd name="T17" fmla="*/ 0 h 1"/>
                  <a:gd name="T18" fmla="*/ 1 w 6"/>
                  <a:gd name="T19" fmla="*/ 0 h 1"/>
                  <a:gd name="T20" fmla="*/ 1 w 6"/>
                  <a:gd name="T21" fmla="*/ 0 h 1"/>
                  <a:gd name="T22" fmla="*/ 1 w 6"/>
                  <a:gd name="T23" fmla="*/ 0 h 1"/>
                  <a:gd name="T24" fmla="*/ 2 w 6"/>
                  <a:gd name="T25" fmla="*/ 0 h 1"/>
                  <a:gd name="T26" fmla="*/ 2 w 6"/>
                  <a:gd name="T27" fmla="*/ 0 h 1"/>
                  <a:gd name="T28" fmla="*/ 2 w 6"/>
                  <a:gd name="T29" fmla="*/ 1 h 1"/>
                  <a:gd name="T30" fmla="*/ 2 w 6"/>
                  <a:gd name="T31" fmla="*/ 1 h 1"/>
                  <a:gd name="T32" fmla="*/ 2 w 6"/>
                  <a:gd name="T33" fmla="*/ 1 h 1"/>
                  <a:gd name="T34" fmla="*/ 2 w 6"/>
                  <a:gd name="T35" fmla="*/ 0 h 1"/>
                  <a:gd name="T36" fmla="*/ 2 w 6"/>
                  <a:gd name="T37" fmla="*/ 0 h 1"/>
                  <a:gd name="T38" fmla="*/ 2 w 6"/>
                  <a:gd name="T39" fmla="*/ 0 h 1"/>
                  <a:gd name="T40" fmla="*/ 2 w 6"/>
                  <a:gd name="T41" fmla="*/ 0 h 1"/>
                  <a:gd name="T42" fmla="*/ 2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0 h 1"/>
                  <a:gd name="T50" fmla="*/ 3 w 6"/>
                  <a:gd name="T51" fmla="*/ 1 h 1"/>
                  <a:gd name="T52" fmla="*/ 3 w 6"/>
                  <a:gd name="T53" fmla="*/ 1 h 1"/>
                  <a:gd name="T54" fmla="*/ 3 w 6"/>
                  <a:gd name="T55" fmla="*/ 1 h 1"/>
                  <a:gd name="T56" fmla="*/ 3 w 6"/>
                  <a:gd name="T57" fmla="*/ 0 h 1"/>
                  <a:gd name="T58" fmla="*/ 3 w 6"/>
                  <a:gd name="T59" fmla="*/ 0 h 1"/>
                  <a:gd name="T60" fmla="*/ 4 w 6"/>
                  <a:gd name="T61" fmla="*/ 1 h 1"/>
                  <a:gd name="T62" fmla="*/ 4 w 6"/>
                  <a:gd name="T63" fmla="*/ 1 h 1"/>
                  <a:gd name="T64" fmla="*/ 4 w 6"/>
                  <a:gd name="T65" fmla="*/ 1 h 1"/>
                  <a:gd name="T66" fmla="*/ 4 w 6"/>
                  <a:gd name="T67" fmla="*/ 0 h 1"/>
                  <a:gd name="T68" fmla="*/ 4 w 6"/>
                  <a:gd name="T69" fmla="*/ 0 h 1"/>
                  <a:gd name="T70" fmla="*/ 4 w 6"/>
                  <a:gd name="T71" fmla="*/ 0 h 1"/>
                  <a:gd name="T72" fmla="*/ 4 w 6"/>
                  <a:gd name="T73" fmla="*/ 0 h 1"/>
                  <a:gd name="T74" fmla="*/ 4 w 6"/>
                  <a:gd name="T75" fmla="*/ 1 h 1"/>
                  <a:gd name="T76" fmla="*/ 4 w 6"/>
                  <a:gd name="T77" fmla="*/ 0 h 1"/>
                  <a:gd name="T78" fmla="*/ 5 w 6"/>
                  <a:gd name="T79" fmla="*/ 0 h 1"/>
                  <a:gd name="T80" fmla="*/ 5 w 6"/>
                  <a:gd name="T81" fmla="*/ 0 h 1"/>
                  <a:gd name="T82" fmla="*/ 5 w 6"/>
                  <a:gd name="T83" fmla="*/ 0 h 1"/>
                  <a:gd name="T84" fmla="*/ 5 w 6"/>
                  <a:gd name="T85" fmla="*/ 0 h 1"/>
                  <a:gd name="T86" fmla="*/ 5 w 6"/>
                  <a:gd name="T87" fmla="*/ 0 h 1"/>
                  <a:gd name="T88" fmla="*/ 5 w 6"/>
                  <a:gd name="T89" fmla="*/ 0 h 1"/>
                  <a:gd name="T90" fmla="*/ 5 w 6"/>
                  <a:gd name="T91" fmla="*/ 0 h 1"/>
                  <a:gd name="T92" fmla="*/ 5 w 6"/>
                  <a:gd name="T93" fmla="*/ 0 h 1"/>
                  <a:gd name="T94" fmla="*/ 6 w 6"/>
                  <a:gd name="T95" fmla="*/ 0 h 1"/>
                  <a:gd name="T96" fmla="*/ 6 w 6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50" name="Freeform 375"/>
              <p:cNvSpPr>
                <a:spLocks/>
              </p:cNvSpPr>
              <p:nvPr/>
            </p:nvSpPr>
            <p:spPr bwMode="auto">
              <a:xfrm>
                <a:off x="3066" y="4074"/>
                <a:ext cx="6" cy="2"/>
              </a:xfrm>
              <a:custGeom>
                <a:avLst/>
                <a:gdLst>
                  <a:gd name="T0" fmla="*/ 0 w 6"/>
                  <a:gd name="T1" fmla="*/ 1 h 2"/>
                  <a:gd name="T2" fmla="*/ 0 w 6"/>
                  <a:gd name="T3" fmla="*/ 1 h 2"/>
                  <a:gd name="T4" fmla="*/ 0 w 6"/>
                  <a:gd name="T5" fmla="*/ 1 h 2"/>
                  <a:gd name="T6" fmla="*/ 0 w 6"/>
                  <a:gd name="T7" fmla="*/ 1 h 2"/>
                  <a:gd name="T8" fmla="*/ 0 w 6"/>
                  <a:gd name="T9" fmla="*/ 1 h 2"/>
                  <a:gd name="T10" fmla="*/ 0 w 6"/>
                  <a:gd name="T11" fmla="*/ 1 h 2"/>
                  <a:gd name="T12" fmla="*/ 1 w 6"/>
                  <a:gd name="T13" fmla="*/ 1 h 2"/>
                  <a:gd name="T14" fmla="*/ 1 w 6"/>
                  <a:gd name="T15" fmla="*/ 1 h 2"/>
                  <a:gd name="T16" fmla="*/ 1 w 6"/>
                  <a:gd name="T17" fmla="*/ 2 h 2"/>
                  <a:gd name="T18" fmla="*/ 1 w 6"/>
                  <a:gd name="T19" fmla="*/ 1 h 2"/>
                  <a:gd name="T20" fmla="*/ 1 w 6"/>
                  <a:gd name="T21" fmla="*/ 1 h 2"/>
                  <a:gd name="T22" fmla="*/ 1 w 6"/>
                  <a:gd name="T23" fmla="*/ 1 h 2"/>
                  <a:gd name="T24" fmla="*/ 1 w 6"/>
                  <a:gd name="T25" fmla="*/ 1 h 2"/>
                  <a:gd name="T26" fmla="*/ 1 w 6"/>
                  <a:gd name="T27" fmla="*/ 1 h 2"/>
                  <a:gd name="T28" fmla="*/ 1 w 6"/>
                  <a:gd name="T29" fmla="*/ 1 h 2"/>
                  <a:gd name="T30" fmla="*/ 2 w 6"/>
                  <a:gd name="T31" fmla="*/ 1 h 2"/>
                  <a:gd name="T32" fmla="*/ 2 w 6"/>
                  <a:gd name="T33" fmla="*/ 1 h 2"/>
                  <a:gd name="T34" fmla="*/ 2 w 6"/>
                  <a:gd name="T35" fmla="*/ 1 h 2"/>
                  <a:gd name="T36" fmla="*/ 2 w 6"/>
                  <a:gd name="T37" fmla="*/ 1 h 2"/>
                  <a:gd name="T38" fmla="*/ 2 w 6"/>
                  <a:gd name="T39" fmla="*/ 1 h 2"/>
                  <a:gd name="T40" fmla="*/ 2 w 6"/>
                  <a:gd name="T41" fmla="*/ 1 h 2"/>
                  <a:gd name="T42" fmla="*/ 3 w 6"/>
                  <a:gd name="T43" fmla="*/ 1 h 2"/>
                  <a:gd name="T44" fmla="*/ 3 w 6"/>
                  <a:gd name="T45" fmla="*/ 1 h 2"/>
                  <a:gd name="T46" fmla="*/ 3 w 6"/>
                  <a:gd name="T47" fmla="*/ 1 h 2"/>
                  <a:gd name="T48" fmla="*/ 3 w 6"/>
                  <a:gd name="T49" fmla="*/ 1 h 2"/>
                  <a:gd name="T50" fmla="*/ 3 w 6"/>
                  <a:gd name="T51" fmla="*/ 1 h 2"/>
                  <a:gd name="T52" fmla="*/ 3 w 6"/>
                  <a:gd name="T53" fmla="*/ 1 h 2"/>
                  <a:gd name="T54" fmla="*/ 3 w 6"/>
                  <a:gd name="T55" fmla="*/ 1 h 2"/>
                  <a:gd name="T56" fmla="*/ 3 w 6"/>
                  <a:gd name="T57" fmla="*/ 1 h 2"/>
                  <a:gd name="T58" fmla="*/ 3 w 6"/>
                  <a:gd name="T59" fmla="*/ 1 h 2"/>
                  <a:gd name="T60" fmla="*/ 4 w 6"/>
                  <a:gd name="T61" fmla="*/ 1 h 2"/>
                  <a:gd name="T62" fmla="*/ 4 w 6"/>
                  <a:gd name="T63" fmla="*/ 1 h 2"/>
                  <a:gd name="T64" fmla="*/ 4 w 6"/>
                  <a:gd name="T65" fmla="*/ 1 h 2"/>
                  <a:gd name="T66" fmla="*/ 4 w 6"/>
                  <a:gd name="T67" fmla="*/ 1 h 2"/>
                  <a:gd name="T68" fmla="*/ 4 w 6"/>
                  <a:gd name="T69" fmla="*/ 1 h 2"/>
                  <a:gd name="T70" fmla="*/ 4 w 6"/>
                  <a:gd name="T71" fmla="*/ 1 h 2"/>
                  <a:gd name="T72" fmla="*/ 4 w 6"/>
                  <a:gd name="T73" fmla="*/ 1 h 2"/>
                  <a:gd name="T74" fmla="*/ 5 w 6"/>
                  <a:gd name="T75" fmla="*/ 0 h 2"/>
                  <a:gd name="T76" fmla="*/ 5 w 6"/>
                  <a:gd name="T77" fmla="*/ 0 h 2"/>
                  <a:gd name="T78" fmla="*/ 5 w 6"/>
                  <a:gd name="T79" fmla="*/ 1 h 2"/>
                  <a:gd name="T80" fmla="*/ 5 w 6"/>
                  <a:gd name="T81" fmla="*/ 1 h 2"/>
                  <a:gd name="T82" fmla="*/ 5 w 6"/>
                  <a:gd name="T83" fmla="*/ 1 h 2"/>
                  <a:gd name="T84" fmla="*/ 5 w 6"/>
                  <a:gd name="T85" fmla="*/ 1 h 2"/>
                  <a:gd name="T86" fmla="*/ 5 w 6"/>
                  <a:gd name="T87" fmla="*/ 1 h 2"/>
                  <a:gd name="T88" fmla="*/ 5 w 6"/>
                  <a:gd name="T89" fmla="*/ 1 h 2"/>
                  <a:gd name="T90" fmla="*/ 5 w 6"/>
                  <a:gd name="T91" fmla="*/ 1 h 2"/>
                  <a:gd name="T92" fmla="*/ 5 w 6"/>
                  <a:gd name="T93" fmla="*/ 1 h 2"/>
                  <a:gd name="T94" fmla="*/ 6 w 6"/>
                  <a:gd name="T95" fmla="*/ 1 h 2"/>
                  <a:gd name="T96" fmla="*/ 6 w 6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51" name="Freeform 376"/>
              <p:cNvSpPr>
                <a:spLocks/>
              </p:cNvSpPr>
              <p:nvPr/>
            </p:nvSpPr>
            <p:spPr bwMode="auto">
              <a:xfrm>
                <a:off x="3072" y="4074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1 h 2"/>
                  <a:gd name="T12" fmla="*/ 0 w 5"/>
                  <a:gd name="T13" fmla="*/ 1 h 2"/>
                  <a:gd name="T14" fmla="*/ 0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2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1 h 2"/>
                  <a:gd name="T32" fmla="*/ 1 w 5"/>
                  <a:gd name="T33" fmla="*/ 0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2 w 5"/>
                  <a:gd name="T53" fmla="*/ 1 h 2"/>
                  <a:gd name="T54" fmla="*/ 2 w 5"/>
                  <a:gd name="T55" fmla="*/ 0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0 h 2"/>
                  <a:gd name="T68" fmla="*/ 3 w 5"/>
                  <a:gd name="T69" fmla="*/ 0 h 2"/>
                  <a:gd name="T70" fmla="*/ 4 w 5"/>
                  <a:gd name="T71" fmla="*/ 0 h 2"/>
                  <a:gd name="T72" fmla="*/ 4 w 5"/>
                  <a:gd name="T73" fmla="*/ 0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0 h 2"/>
                  <a:gd name="T82" fmla="*/ 4 w 5"/>
                  <a:gd name="T83" fmla="*/ 0 h 2"/>
                  <a:gd name="T84" fmla="*/ 4 w 5"/>
                  <a:gd name="T85" fmla="*/ 0 h 2"/>
                  <a:gd name="T86" fmla="*/ 4 w 5"/>
                  <a:gd name="T87" fmla="*/ 1 h 2"/>
                  <a:gd name="T88" fmla="*/ 4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0 h 2"/>
                  <a:gd name="T96" fmla="*/ 5 w 5"/>
                  <a:gd name="T9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52" name="Freeform 377"/>
              <p:cNvSpPr>
                <a:spLocks/>
              </p:cNvSpPr>
              <p:nvPr/>
            </p:nvSpPr>
            <p:spPr bwMode="auto">
              <a:xfrm>
                <a:off x="3077" y="4074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0 w 6"/>
                  <a:gd name="T5" fmla="*/ 0 h 1"/>
                  <a:gd name="T6" fmla="*/ 0 w 6"/>
                  <a:gd name="T7" fmla="*/ 0 h 1"/>
                  <a:gd name="T8" fmla="*/ 0 w 6"/>
                  <a:gd name="T9" fmla="*/ 1 h 1"/>
                  <a:gd name="T10" fmla="*/ 0 w 6"/>
                  <a:gd name="T11" fmla="*/ 1 h 1"/>
                  <a:gd name="T12" fmla="*/ 1 w 6"/>
                  <a:gd name="T13" fmla="*/ 1 h 1"/>
                  <a:gd name="T14" fmla="*/ 1 w 6"/>
                  <a:gd name="T15" fmla="*/ 1 h 1"/>
                  <a:gd name="T16" fmla="*/ 1 w 6"/>
                  <a:gd name="T17" fmla="*/ 0 h 1"/>
                  <a:gd name="T18" fmla="*/ 1 w 6"/>
                  <a:gd name="T19" fmla="*/ 0 h 1"/>
                  <a:gd name="T20" fmla="*/ 2 w 6"/>
                  <a:gd name="T21" fmla="*/ 0 h 1"/>
                  <a:gd name="T22" fmla="*/ 2 w 6"/>
                  <a:gd name="T23" fmla="*/ 0 h 1"/>
                  <a:gd name="T24" fmla="*/ 2 w 6"/>
                  <a:gd name="T25" fmla="*/ 0 h 1"/>
                  <a:gd name="T26" fmla="*/ 2 w 6"/>
                  <a:gd name="T27" fmla="*/ 0 h 1"/>
                  <a:gd name="T28" fmla="*/ 2 w 6"/>
                  <a:gd name="T29" fmla="*/ 0 h 1"/>
                  <a:gd name="T30" fmla="*/ 2 w 6"/>
                  <a:gd name="T31" fmla="*/ 0 h 1"/>
                  <a:gd name="T32" fmla="*/ 2 w 6"/>
                  <a:gd name="T33" fmla="*/ 0 h 1"/>
                  <a:gd name="T34" fmla="*/ 2 w 6"/>
                  <a:gd name="T35" fmla="*/ 0 h 1"/>
                  <a:gd name="T36" fmla="*/ 2 w 6"/>
                  <a:gd name="T37" fmla="*/ 0 h 1"/>
                  <a:gd name="T38" fmla="*/ 3 w 6"/>
                  <a:gd name="T39" fmla="*/ 0 h 1"/>
                  <a:gd name="T40" fmla="*/ 3 w 6"/>
                  <a:gd name="T41" fmla="*/ 0 h 1"/>
                  <a:gd name="T42" fmla="*/ 3 w 6"/>
                  <a:gd name="T43" fmla="*/ 0 h 1"/>
                  <a:gd name="T44" fmla="*/ 3 w 6"/>
                  <a:gd name="T45" fmla="*/ 0 h 1"/>
                  <a:gd name="T46" fmla="*/ 3 w 6"/>
                  <a:gd name="T47" fmla="*/ 0 h 1"/>
                  <a:gd name="T48" fmla="*/ 3 w 6"/>
                  <a:gd name="T49" fmla="*/ 0 h 1"/>
                  <a:gd name="T50" fmla="*/ 3 w 6"/>
                  <a:gd name="T51" fmla="*/ 0 h 1"/>
                  <a:gd name="T52" fmla="*/ 3 w 6"/>
                  <a:gd name="T53" fmla="*/ 0 h 1"/>
                  <a:gd name="T54" fmla="*/ 3 w 6"/>
                  <a:gd name="T55" fmla="*/ 0 h 1"/>
                  <a:gd name="T56" fmla="*/ 3 w 6"/>
                  <a:gd name="T57" fmla="*/ 0 h 1"/>
                  <a:gd name="T58" fmla="*/ 4 w 6"/>
                  <a:gd name="T59" fmla="*/ 0 h 1"/>
                  <a:gd name="T60" fmla="*/ 4 w 6"/>
                  <a:gd name="T61" fmla="*/ 0 h 1"/>
                  <a:gd name="T62" fmla="*/ 4 w 6"/>
                  <a:gd name="T63" fmla="*/ 0 h 1"/>
                  <a:gd name="T64" fmla="*/ 4 w 6"/>
                  <a:gd name="T65" fmla="*/ 0 h 1"/>
                  <a:gd name="T66" fmla="*/ 4 w 6"/>
                  <a:gd name="T67" fmla="*/ 0 h 1"/>
                  <a:gd name="T68" fmla="*/ 4 w 6"/>
                  <a:gd name="T69" fmla="*/ 0 h 1"/>
                  <a:gd name="T70" fmla="*/ 4 w 6"/>
                  <a:gd name="T71" fmla="*/ 0 h 1"/>
                  <a:gd name="T72" fmla="*/ 4 w 6"/>
                  <a:gd name="T73" fmla="*/ 0 h 1"/>
                  <a:gd name="T74" fmla="*/ 4 w 6"/>
                  <a:gd name="T75" fmla="*/ 0 h 1"/>
                  <a:gd name="T76" fmla="*/ 4 w 6"/>
                  <a:gd name="T77" fmla="*/ 0 h 1"/>
                  <a:gd name="T78" fmla="*/ 4 w 6"/>
                  <a:gd name="T79" fmla="*/ 0 h 1"/>
                  <a:gd name="T80" fmla="*/ 5 w 6"/>
                  <a:gd name="T81" fmla="*/ 0 h 1"/>
                  <a:gd name="T82" fmla="*/ 5 w 6"/>
                  <a:gd name="T83" fmla="*/ 0 h 1"/>
                  <a:gd name="T84" fmla="*/ 5 w 6"/>
                  <a:gd name="T85" fmla="*/ 0 h 1"/>
                  <a:gd name="T86" fmla="*/ 5 w 6"/>
                  <a:gd name="T87" fmla="*/ 0 h 1"/>
                  <a:gd name="T88" fmla="*/ 5 w 6"/>
                  <a:gd name="T89" fmla="*/ 0 h 1"/>
                  <a:gd name="T90" fmla="*/ 5 w 6"/>
                  <a:gd name="T91" fmla="*/ 0 h 1"/>
                  <a:gd name="T92" fmla="*/ 6 w 6"/>
                  <a:gd name="T93" fmla="*/ 0 h 1"/>
                  <a:gd name="T94" fmla="*/ 6 w 6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53" name="Freeform 378"/>
              <p:cNvSpPr>
                <a:spLocks/>
              </p:cNvSpPr>
              <p:nvPr/>
            </p:nvSpPr>
            <p:spPr bwMode="auto">
              <a:xfrm>
                <a:off x="3083" y="4073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1 h 2"/>
                  <a:gd name="T12" fmla="*/ 0 w 5"/>
                  <a:gd name="T13" fmla="*/ 1 h 2"/>
                  <a:gd name="T14" fmla="*/ 0 w 5"/>
                  <a:gd name="T15" fmla="*/ 1 h 2"/>
                  <a:gd name="T16" fmla="*/ 0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1 h 2"/>
                  <a:gd name="T32" fmla="*/ 1 w 5"/>
                  <a:gd name="T33" fmla="*/ 1 h 2"/>
                  <a:gd name="T34" fmla="*/ 1 w 5"/>
                  <a:gd name="T35" fmla="*/ 1 h 2"/>
                  <a:gd name="T36" fmla="*/ 1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2 w 5"/>
                  <a:gd name="T53" fmla="*/ 1 h 2"/>
                  <a:gd name="T54" fmla="*/ 2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1 h 2"/>
                  <a:gd name="T90" fmla="*/ 5 w 5"/>
                  <a:gd name="T91" fmla="*/ 0 h 2"/>
                  <a:gd name="T92" fmla="*/ 5 w 5"/>
                  <a:gd name="T93" fmla="*/ 0 h 2"/>
                  <a:gd name="T94" fmla="*/ 5 w 5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54" name="Freeform 379"/>
              <p:cNvSpPr>
                <a:spLocks/>
              </p:cNvSpPr>
              <p:nvPr/>
            </p:nvSpPr>
            <p:spPr bwMode="auto">
              <a:xfrm>
                <a:off x="3088" y="4074"/>
                <a:ext cx="6" cy="0"/>
              </a:xfrm>
              <a:custGeom>
                <a:avLst/>
                <a:gdLst>
                  <a:gd name="T0" fmla="*/ 0 w 6"/>
                  <a:gd name="T1" fmla="*/ 0 w 6"/>
                  <a:gd name="T2" fmla="*/ 0 w 6"/>
                  <a:gd name="T3" fmla="*/ 0 w 6"/>
                  <a:gd name="T4" fmla="*/ 1 w 6"/>
                  <a:gd name="T5" fmla="*/ 1 w 6"/>
                  <a:gd name="T6" fmla="*/ 1 w 6"/>
                  <a:gd name="T7" fmla="*/ 1 w 6"/>
                  <a:gd name="T8" fmla="*/ 1 w 6"/>
                  <a:gd name="T9" fmla="*/ 1 w 6"/>
                  <a:gd name="T10" fmla="*/ 1 w 6"/>
                  <a:gd name="T11" fmla="*/ 1 w 6"/>
                  <a:gd name="T12" fmla="*/ 1 w 6"/>
                  <a:gd name="T13" fmla="*/ 2 w 6"/>
                  <a:gd name="T14" fmla="*/ 2 w 6"/>
                  <a:gd name="T15" fmla="*/ 2 w 6"/>
                  <a:gd name="T16" fmla="*/ 2 w 6"/>
                  <a:gd name="T17" fmla="*/ 2 w 6"/>
                  <a:gd name="T18" fmla="*/ 2 w 6"/>
                  <a:gd name="T19" fmla="*/ 2 w 6"/>
                  <a:gd name="T20" fmla="*/ 2 w 6"/>
                  <a:gd name="T21" fmla="*/ 2 w 6"/>
                  <a:gd name="T22" fmla="*/ 3 w 6"/>
                  <a:gd name="T23" fmla="*/ 3 w 6"/>
                  <a:gd name="T24" fmla="*/ 3 w 6"/>
                  <a:gd name="T25" fmla="*/ 3 w 6"/>
                  <a:gd name="T26" fmla="*/ 3 w 6"/>
                  <a:gd name="T27" fmla="*/ 3 w 6"/>
                  <a:gd name="T28" fmla="*/ 3 w 6"/>
                  <a:gd name="T29" fmla="*/ 3 w 6"/>
                  <a:gd name="T30" fmla="*/ 3 w 6"/>
                  <a:gd name="T31" fmla="*/ 3 w 6"/>
                  <a:gd name="T32" fmla="*/ 4 w 6"/>
                  <a:gd name="T33" fmla="*/ 4 w 6"/>
                  <a:gd name="T34" fmla="*/ 4 w 6"/>
                  <a:gd name="T35" fmla="*/ 4 w 6"/>
                  <a:gd name="T36" fmla="*/ 4 w 6"/>
                  <a:gd name="T37" fmla="*/ 5 w 6"/>
                  <a:gd name="T38" fmla="*/ 5 w 6"/>
                  <a:gd name="T39" fmla="*/ 5 w 6"/>
                  <a:gd name="T40" fmla="*/ 5 w 6"/>
                  <a:gd name="T41" fmla="*/ 5 w 6"/>
                  <a:gd name="T42" fmla="*/ 5 w 6"/>
                  <a:gd name="T43" fmla="*/ 5 w 6"/>
                  <a:gd name="T44" fmla="*/ 5 w 6"/>
                  <a:gd name="T45" fmla="*/ 5 w 6"/>
                  <a:gd name="T46" fmla="*/ 6 w 6"/>
                  <a:gd name="T47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55" name="Freeform 380"/>
              <p:cNvSpPr>
                <a:spLocks/>
              </p:cNvSpPr>
              <p:nvPr/>
            </p:nvSpPr>
            <p:spPr bwMode="auto">
              <a:xfrm>
                <a:off x="3094" y="4073"/>
                <a:ext cx="6" cy="1"/>
              </a:xfrm>
              <a:custGeom>
                <a:avLst/>
                <a:gdLst>
                  <a:gd name="T0" fmla="*/ 0 w 6"/>
                  <a:gd name="T1" fmla="*/ 1 h 1"/>
                  <a:gd name="T2" fmla="*/ 0 w 6"/>
                  <a:gd name="T3" fmla="*/ 1 h 1"/>
                  <a:gd name="T4" fmla="*/ 0 w 6"/>
                  <a:gd name="T5" fmla="*/ 1 h 1"/>
                  <a:gd name="T6" fmla="*/ 0 w 6"/>
                  <a:gd name="T7" fmla="*/ 1 h 1"/>
                  <a:gd name="T8" fmla="*/ 0 w 6"/>
                  <a:gd name="T9" fmla="*/ 1 h 1"/>
                  <a:gd name="T10" fmla="*/ 0 w 6"/>
                  <a:gd name="T11" fmla="*/ 1 h 1"/>
                  <a:gd name="T12" fmla="*/ 0 w 6"/>
                  <a:gd name="T13" fmla="*/ 1 h 1"/>
                  <a:gd name="T14" fmla="*/ 0 w 6"/>
                  <a:gd name="T15" fmla="*/ 1 h 1"/>
                  <a:gd name="T16" fmla="*/ 1 w 6"/>
                  <a:gd name="T17" fmla="*/ 1 h 1"/>
                  <a:gd name="T18" fmla="*/ 1 w 6"/>
                  <a:gd name="T19" fmla="*/ 1 h 1"/>
                  <a:gd name="T20" fmla="*/ 1 w 6"/>
                  <a:gd name="T21" fmla="*/ 0 h 1"/>
                  <a:gd name="T22" fmla="*/ 1 w 6"/>
                  <a:gd name="T23" fmla="*/ 1 h 1"/>
                  <a:gd name="T24" fmla="*/ 1 w 6"/>
                  <a:gd name="T25" fmla="*/ 1 h 1"/>
                  <a:gd name="T26" fmla="*/ 1 w 6"/>
                  <a:gd name="T27" fmla="*/ 1 h 1"/>
                  <a:gd name="T28" fmla="*/ 1 w 6"/>
                  <a:gd name="T29" fmla="*/ 1 h 1"/>
                  <a:gd name="T30" fmla="*/ 1 w 6"/>
                  <a:gd name="T31" fmla="*/ 1 h 1"/>
                  <a:gd name="T32" fmla="*/ 1 w 6"/>
                  <a:gd name="T33" fmla="*/ 1 h 1"/>
                  <a:gd name="T34" fmla="*/ 2 w 6"/>
                  <a:gd name="T35" fmla="*/ 1 h 1"/>
                  <a:gd name="T36" fmla="*/ 2 w 6"/>
                  <a:gd name="T37" fmla="*/ 1 h 1"/>
                  <a:gd name="T38" fmla="*/ 2 w 6"/>
                  <a:gd name="T39" fmla="*/ 1 h 1"/>
                  <a:gd name="T40" fmla="*/ 2 w 6"/>
                  <a:gd name="T41" fmla="*/ 1 h 1"/>
                  <a:gd name="T42" fmla="*/ 2 w 6"/>
                  <a:gd name="T43" fmla="*/ 1 h 1"/>
                  <a:gd name="T44" fmla="*/ 2 w 6"/>
                  <a:gd name="T45" fmla="*/ 1 h 1"/>
                  <a:gd name="T46" fmla="*/ 2 w 6"/>
                  <a:gd name="T47" fmla="*/ 1 h 1"/>
                  <a:gd name="T48" fmla="*/ 3 w 6"/>
                  <a:gd name="T49" fmla="*/ 1 h 1"/>
                  <a:gd name="T50" fmla="*/ 3 w 6"/>
                  <a:gd name="T51" fmla="*/ 1 h 1"/>
                  <a:gd name="T52" fmla="*/ 3 w 6"/>
                  <a:gd name="T53" fmla="*/ 1 h 1"/>
                  <a:gd name="T54" fmla="*/ 3 w 6"/>
                  <a:gd name="T55" fmla="*/ 1 h 1"/>
                  <a:gd name="T56" fmla="*/ 3 w 6"/>
                  <a:gd name="T57" fmla="*/ 1 h 1"/>
                  <a:gd name="T58" fmla="*/ 3 w 6"/>
                  <a:gd name="T59" fmla="*/ 1 h 1"/>
                  <a:gd name="T60" fmla="*/ 3 w 6"/>
                  <a:gd name="T61" fmla="*/ 1 h 1"/>
                  <a:gd name="T62" fmla="*/ 3 w 6"/>
                  <a:gd name="T63" fmla="*/ 1 h 1"/>
                  <a:gd name="T64" fmla="*/ 3 w 6"/>
                  <a:gd name="T65" fmla="*/ 1 h 1"/>
                  <a:gd name="T66" fmla="*/ 3 w 6"/>
                  <a:gd name="T67" fmla="*/ 1 h 1"/>
                  <a:gd name="T68" fmla="*/ 4 w 6"/>
                  <a:gd name="T69" fmla="*/ 1 h 1"/>
                  <a:gd name="T70" fmla="*/ 4 w 6"/>
                  <a:gd name="T71" fmla="*/ 1 h 1"/>
                  <a:gd name="T72" fmla="*/ 4 w 6"/>
                  <a:gd name="T73" fmla="*/ 1 h 1"/>
                  <a:gd name="T74" fmla="*/ 4 w 6"/>
                  <a:gd name="T75" fmla="*/ 1 h 1"/>
                  <a:gd name="T76" fmla="*/ 4 w 6"/>
                  <a:gd name="T77" fmla="*/ 1 h 1"/>
                  <a:gd name="T78" fmla="*/ 4 w 6"/>
                  <a:gd name="T79" fmla="*/ 1 h 1"/>
                  <a:gd name="T80" fmla="*/ 5 w 6"/>
                  <a:gd name="T81" fmla="*/ 1 h 1"/>
                  <a:gd name="T82" fmla="*/ 5 w 6"/>
                  <a:gd name="T83" fmla="*/ 1 h 1"/>
                  <a:gd name="T84" fmla="*/ 5 w 6"/>
                  <a:gd name="T85" fmla="*/ 1 h 1"/>
                  <a:gd name="T86" fmla="*/ 5 w 6"/>
                  <a:gd name="T87" fmla="*/ 0 h 1"/>
                  <a:gd name="T88" fmla="*/ 5 w 6"/>
                  <a:gd name="T89" fmla="*/ 0 h 1"/>
                  <a:gd name="T90" fmla="*/ 5 w 6"/>
                  <a:gd name="T91" fmla="*/ 0 h 1"/>
                  <a:gd name="T92" fmla="*/ 5 w 6"/>
                  <a:gd name="T93" fmla="*/ 0 h 1"/>
                  <a:gd name="T94" fmla="*/ 6 w 6"/>
                  <a:gd name="T95" fmla="*/ 1 h 1"/>
                  <a:gd name="T96" fmla="*/ 6 w 6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56" name="Freeform 381"/>
              <p:cNvSpPr>
                <a:spLocks/>
              </p:cNvSpPr>
              <p:nvPr/>
            </p:nvSpPr>
            <p:spPr bwMode="auto">
              <a:xfrm>
                <a:off x="3100" y="4073"/>
                <a:ext cx="6" cy="1"/>
              </a:xfrm>
              <a:custGeom>
                <a:avLst/>
                <a:gdLst>
                  <a:gd name="T0" fmla="*/ 0 w 6"/>
                  <a:gd name="T1" fmla="*/ 1 h 1"/>
                  <a:gd name="T2" fmla="*/ 0 w 6"/>
                  <a:gd name="T3" fmla="*/ 1 h 1"/>
                  <a:gd name="T4" fmla="*/ 0 w 6"/>
                  <a:gd name="T5" fmla="*/ 1 h 1"/>
                  <a:gd name="T6" fmla="*/ 0 w 6"/>
                  <a:gd name="T7" fmla="*/ 1 h 1"/>
                  <a:gd name="T8" fmla="*/ 0 w 6"/>
                  <a:gd name="T9" fmla="*/ 1 h 1"/>
                  <a:gd name="T10" fmla="*/ 0 w 6"/>
                  <a:gd name="T11" fmla="*/ 1 h 1"/>
                  <a:gd name="T12" fmla="*/ 0 w 6"/>
                  <a:gd name="T13" fmla="*/ 1 h 1"/>
                  <a:gd name="T14" fmla="*/ 0 w 6"/>
                  <a:gd name="T15" fmla="*/ 0 h 1"/>
                  <a:gd name="T16" fmla="*/ 1 w 6"/>
                  <a:gd name="T17" fmla="*/ 1 h 1"/>
                  <a:gd name="T18" fmla="*/ 1 w 6"/>
                  <a:gd name="T19" fmla="*/ 1 h 1"/>
                  <a:gd name="T20" fmla="*/ 1 w 6"/>
                  <a:gd name="T21" fmla="*/ 1 h 1"/>
                  <a:gd name="T22" fmla="*/ 1 w 6"/>
                  <a:gd name="T23" fmla="*/ 1 h 1"/>
                  <a:gd name="T24" fmla="*/ 1 w 6"/>
                  <a:gd name="T25" fmla="*/ 1 h 1"/>
                  <a:gd name="T26" fmla="*/ 1 w 6"/>
                  <a:gd name="T27" fmla="*/ 1 h 1"/>
                  <a:gd name="T28" fmla="*/ 1 w 6"/>
                  <a:gd name="T29" fmla="*/ 1 h 1"/>
                  <a:gd name="T30" fmla="*/ 1 w 6"/>
                  <a:gd name="T31" fmla="*/ 1 h 1"/>
                  <a:gd name="T32" fmla="*/ 1 w 6"/>
                  <a:gd name="T33" fmla="*/ 0 h 1"/>
                  <a:gd name="T34" fmla="*/ 2 w 6"/>
                  <a:gd name="T35" fmla="*/ 0 h 1"/>
                  <a:gd name="T36" fmla="*/ 2 w 6"/>
                  <a:gd name="T37" fmla="*/ 0 h 1"/>
                  <a:gd name="T38" fmla="*/ 2 w 6"/>
                  <a:gd name="T39" fmla="*/ 0 h 1"/>
                  <a:gd name="T40" fmla="*/ 2 w 6"/>
                  <a:gd name="T41" fmla="*/ 1 h 1"/>
                  <a:gd name="T42" fmla="*/ 2 w 6"/>
                  <a:gd name="T43" fmla="*/ 1 h 1"/>
                  <a:gd name="T44" fmla="*/ 2 w 6"/>
                  <a:gd name="T45" fmla="*/ 0 h 1"/>
                  <a:gd name="T46" fmla="*/ 2 w 6"/>
                  <a:gd name="T47" fmla="*/ 0 h 1"/>
                  <a:gd name="T48" fmla="*/ 2 w 6"/>
                  <a:gd name="T49" fmla="*/ 0 h 1"/>
                  <a:gd name="T50" fmla="*/ 3 w 6"/>
                  <a:gd name="T51" fmla="*/ 1 h 1"/>
                  <a:gd name="T52" fmla="*/ 3 w 6"/>
                  <a:gd name="T53" fmla="*/ 1 h 1"/>
                  <a:gd name="T54" fmla="*/ 3 w 6"/>
                  <a:gd name="T55" fmla="*/ 1 h 1"/>
                  <a:gd name="T56" fmla="*/ 3 w 6"/>
                  <a:gd name="T57" fmla="*/ 0 h 1"/>
                  <a:gd name="T58" fmla="*/ 3 w 6"/>
                  <a:gd name="T59" fmla="*/ 0 h 1"/>
                  <a:gd name="T60" fmla="*/ 4 w 6"/>
                  <a:gd name="T61" fmla="*/ 0 h 1"/>
                  <a:gd name="T62" fmla="*/ 4 w 6"/>
                  <a:gd name="T63" fmla="*/ 0 h 1"/>
                  <a:gd name="T64" fmla="*/ 4 w 6"/>
                  <a:gd name="T65" fmla="*/ 0 h 1"/>
                  <a:gd name="T66" fmla="*/ 4 w 6"/>
                  <a:gd name="T67" fmla="*/ 1 h 1"/>
                  <a:gd name="T68" fmla="*/ 4 w 6"/>
                  <a:gd name="T69" fmla="*/ 1 h 1"/>
                  <a:gd name="T70" fmla="*/ 4 w 6"/>
                  <a:gd name="T71" fmla="*/ 0 h 1"/>
                  <a:gd name="T72" fmla="*/ 4 w 6"/>
                  <a:gd name="T73" fmla="*/ 1 h 1"/>
                  <a:gd name="T74" fmla="*/ 4 w 6"/>
                  <a:gd name="T75" fmla="*/ 1 h 1"/>
                  <a:gd name="T76" fmla="*/ 4 w 6"/>
                  <a:gd name="T77" fmla="*/ 1 h 1"/>
                  <a:gd name="T78" fmla="*/ 4 w 6"/>
                  <a:gd name="T79" fmla="*/ 1 h 1"/>
                  <a:gd name="T80" fmla="*/ 4 w 6"/>
                  <a:gd name="T81" fmla="*/ 1 h 1"/>
                  <a:gd name="T82" fmla="*/ 4 w 6"/>
                  <a:gd name="T83" fmla="*/ 1 h 1"/>
                  <a:gd name="T84" fmla="*/ 5 w 6"/>
                  <a:gd name="T85" fmla="*/ 1 h 1"/>
                  <a:gd name="T86" fmla="*/ 5 w 6"/>
                  <a:gd name="T87" fmla="*/ 0 h 1"/>
                  <a:gd name="T88" fmla="*/ 5 w 6"/>
                  <a:gd name="T89" fmla="*/ 0 h 1"/>
                  <a:gd name="T90" fmla="*/ 5 w 6"/>
                  <a:gd name="T91" fmla="*/ 0 h 1"/>
                  <a:gd name="T92" fmla="*/ 5 w 6"/>
                  <a:gd name="T93" fmla="*/ 1 h 1"/>
                  <a:gd name="T94" fmla="*/ 6 w 6"/>
                  <a:gd name="T95" fmla="*/ 1 h 1"/>
                  <a:gd name="T96" fmla="*/ 6 w 6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57" name="Freeform 382"/>
              <p:cNvSpPr>
                <a:spLocks/>
              </p:cNvSpPr>
              <p:nvPr/>
            </p:nvSpPr>
            <p:spPr bwMode="auto">
              <a:xfrm>
                <a:off x="3106" y="4073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1 h 1"/>
                  <a:gd name="T8" fmla="*/ 0 w 5"/>
                  <a:gd name="T9" fmla="*/ 1 h 1"/>
                  <a:gd name="T10" fmla="*/ 0 w 5"/>
                  <a:gd name="T11" fmla="*/ 1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1 h 1"/>
                  <a:gd name="T28" fmla="*/ 1 w 5"/>
                  <a:gd name="T29" fmla="*/ 1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3 w 5"/>
                  <a:gd name="T45" fmla="*/ 1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4 w 5"/>
                  <a:gd name="T59" fmla="*/ 1 h 1"/>
                  <a:gd name="T60" fmla="*/ 4 w 5"/>
                  <a:gd name="T61" fmla="*/ 1 h 1"/>
                  <a:gd name="T62" fmla="*/ 4 w 5"/>
                  <a:gd name="T63" fmla="*/ 1 h 1"/>
                  <a:gd name="T64" fmla="*/ 4 w 5"/>
                  <a:gd name="T65" fmla="*/ 1 h 1"/>
                  <a:gd name="T66" fmla="*/ 4 w 5"/>
                  <a:gd name="T67" fmla="*/ 1 h 1"/>
                  <a:gd name="T68" fmla="*/ 4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0 h 1"/>
                  <a:gd name="T76" fmla="*/ 5 w 5"/>
                  <a:gd name="T77" fmla="*/ 0 h 1"/>
                  <a:gd name="T78" fmla="*/ 5 w 5"/>
                  <a:gd name="T79" fmla="*/ 0 h 1"/>
                  <a:gd name="T80" fmla="*/ 5 w 5"/>
                  <a:gd name="T81" fmla="*/ 1 h 1"/>
                  <a:gd name="T82" fmla="*/ 5 w 5"/>
                  <a:gd name="T83" fmla="*/ 1 h 1"/>
                  <a:gd name="T84" fmla="*/ 5 w 5"/>
                  <a:gd name="T85" fmla="*/ 1 h 1"/>
                  <a:gd name="T86" fmla="*/ 5 w 5"/>
                  <a:gd name="T87" fmla="*/ 1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58" name="Freeform 383"/>
              <p:cNvSpPr>
                <a:spLocks/>
              </p:cNvSpPr>
              <p:nvPr/>
            </p:nvSpPr>
            <p:spPr bwMode="auto">
              <a:xfrm>
                <a:off x="3111" y="4073"/>
                <a:ext cx="6" cy="1"/>
              </a:xfrm>
              <a:custGeom>
                <a:avLst/>
                <a:gdLst>
                  <a:gd name="T0" fmla="*/ 0 w 6"/>
                  <a:gd name="T1" fmla="*/ 1 h 1"/>
                  <a:gd name="T2" fmla="*/ 1 w 6"/>
                  <a:gd name="T3" fmla="*/ 1 h 1"/>
                  <a:gd name="T4" fmla="*/ 1 w 6"/>
                  <a:gd name="T5" fmla="*/ 0 h 1"/>
                  <a:gd name="T6" fmla="*/ 1 w 6"/>
                  <a:gd name="T7" fmla="*/ 0 h 1"/>
                  <a:gd name="T8" fmla="*/ 1 w 6"/>
                  <a:gd name="T9" fmla="*/ 1 h 1"/>
                  <a:gd name="T10" fmla="*/ 1 w 6"/>
                  <a:gd name="T11" fmla="*/ 1 h 1"/>
                  <a:gd name="T12" fmla="*/ 1 w 6"/>
                  <a:gd name="T13" fmla="*/ 1 h 1"/>
                  <a:gd name="T14" fmla="*/ 1 w 6"/>
                  <a:gd name="T15" fmla="*/ 1 h 1"/>
                  <a:gd name="T16" fmla="*/ 2 w 6"/>
                  <a:gd name="T17" fmla="*/ 0 h 1"/>
                  <a:gd name="T18" fmla="*/ 2 w 6"/>
                  <a:gd name="T19" fmla="*/ 1 h 1"/>
                  <a:gd name="T20" fmla="*/ 2 w 6"/>
                  <a:gd name="T21" fmla="*/ 1 h 1"/>
                  <a:gd name="T22" fmla="*/ 2 w 6"/>
                  <a:gd name="T23" fmla="*/ 1 h 1"/>
                  <a:gd name="T24" fmla="*/ 2 w 6"/>
                  <a:gd name="T25" fmla="*/ 0 h 1"/>
                  <a:gd name="T26" fmla="*/ 2 w 6"/>
                  <a:gd name="T27" fmla="*/ 1 h 1"/>
                  <a:gd name="T28" fmla="*/ 2 w 6"/>
                  <a:gd name="T29" fmla="*/ 1 h 1"/>
                  <a:gd name="T30" fmla="*/ 2 w 6"/>
                  <a:gd name="T31" fmla="*/ 1 h 1"/>
                  <a:gd name="T32" fmla="*/ 2 w 6"/>
                  <a:gd name="T33" fmla="*/ 1 h 1"/>
                  <a:gd name="T34" fmla="*/ 2 w 6"/>
                  <a:gd name="T35" fmla="*/ 1 h 1"/>
                  <a:gd name="T36" fmla="*/ 3 w 6"/>
                  <a:gd name="T37" fmla="*/ 1 h 1"/>
                  <a:gd name="T38" fmla="*/ 3 w 6"/>
                  <a:gd name="T39" fmla="*/ 1 h 1"/>
                  <a:gd name="T40" fmla="*/ 3 w 6"/>
                  <a:gd name="T41" fmla="*/ 1 h 1"/>
                  <a:gd name="T42" fmla="*/ 3 w 6"/>
                  <a:gd name="T43" fmla="*/ 1 h 1"/>
                  <a:gd name="T44" fmla="*/ 3 w 6"/>
                  <a:gd name="T45" fmla="*/ 1 h 1"/>
                  <a:gd name="T46" fmla="*/ 3 w 6"/>
                  <a:gd name="T47" fmla="*/ 1 h 1"/>
                  <a:gd name="T48" fmla="*/ 3 w 6"/>
                  <a:gd name="T49" fmla="*/ 1 h 1"/>
                  <a:gd name="T50" fmla="*/ 3 w 6"/>
                  <a:gd name="T51" fmla="*/ 1 h 1"/>
                  <a:gd name="T52" fmla="*/ 3 w 6"/>
                  <a:gd name="T53" fmla="*/ 1 h 1"/>
                  <a:gd name="T54" fmla="*/ 3 w 6"/>
                  <a:gd name="T55" fmla="*/ 1 h 1"/>
                  <a:gd name="T56" fmla="*/ 4 w 6"/>
                  <a:gd name="T57" fmla="*/ 0 h 1"/>
                  <a:gd name="T58" fmla="*/ 4 w 6"/>
                  <a:gd name="T59" fmla="*/ 0 h 1"/>
                  <a:gd name="T60" fmla="*/ 4 w 6"/>
                  <a:gd name="T61" fmla="*/ 1 h 1"/>
                  <a:gd name="T62" fmla="*/ 4 w 6"/>
                  <a:gd name="T63" fmla="*/ 1 h 1"/>
                  <a:gd name="T64" fmla="*/ 4 w 6"/>
                  <a:gd name="T65" fmla="*/ 1 h 1"/>
                  <a:gd name="T66" fmla="*/ 4 w 6"/>
                  <a:gd name="T67" fmla="*/ 0 h 1"/>
                  <a:gd name="T68" fmla="*/ 4 w 6"/>
                  <a:gd name="T69" fmla="*/ 1 h 1"/>
                  <a:gd name="T70" fmla="*/ 4 w 6"/>
                  <a:gd name="T71" fmla="*/ 1 h 1"/>
                  <a:gd name="T72" fmla="*/ 4 w 6"/>
                  <a:gd name="T73" fmla="*/ 1 h 1"/>
                  <a:gd name="T74" fmla="*/ 4 w 6"/>
                  <a:gd name="T75" fmla="*/ 1 h 1"/>
                  <a:gd name="T76" fmla="*/ 5 w 6"/>
                  <a:gd name="T77" fmla="*/ 1 h 1"/>
                  <a:gd name="T78" fmla="*/ 5 w 6"/>
                  <a:gd name="T79" fmla="*/ 1 h 1"/>
                  <a:gd name="T80" fmla="*/ 5 w 6"/>
                  <a:gd name="T81" fmla="*/ 1 h 1"/>
                  <a:gd name="T82" fmla="*/ 5 w 6"/>
                  <a:gd name="T83" fmla="*/ 1 h 1"/>
                  <a:gd name="T84" fmla="*/ 5 w 6"/>
                  <a:gd name="T85" fmla="*/ 1 h 1"/>
                  <a:gd name="T86" fmla="*/ 5 w 6"/>
                  <a:gd name="T87" fmla="*/ 1 h 1"/>
                  <a:gd name="T88" fmla="*/ 5 w 6"/>
                  <a:gd name="T89" fmla="*/ 1 h 1"/>
                  <a:gd name="T90" fmla="*/ 5 w 6"/>
                  <a:gd name="T91" fmla="*/ 1 h 1"/>
                  <a:gd name="T92" fmla="*/ 6 w 6"/>
                  <a:gd name="T93" fmla="*/ 1 h 1"/>
                  <a:gd name="T94" fmla="*/ 6 w 6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59" name="Freeform 384"/>
              <p:cNvSpPr>
                <a:spLocks/>
              </p:cNvSpPr>
              <p:nvPr/>
            </p:nvSpPr>
            <p:spPr bwMode="auto">
              <a:xfrm>
                <a:off x="3117" y="4073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0 w 5"/>
                  <a:gd name="T5" fmla="*/ 1 h 1"/>
                  <a:gd name="T6" fmla="*/ 0 w 5"/>
                  <a:gd name="T7" fmla="*/ 1 h 1"/>
                  <a:gd name="T8" fmla="*/ 0 w 5"/>
                  <a:gd name="T9" fmla="*/ 1 h 1"/>
                  <a:gd name="T10" fmla="*/ 0 w 5"/>
                  <a:gd name="T11" fmla="*/ 1 h 1"/>
                  <a:gd name="T12" fmla="*/ 0 w 5"/>
                  <a:gd name="T13" fmla="*/ 1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0 h 1"/>
                  <a:gd name="T20" fmla="*/ 1 w 5"/>
                  <a:gd name="T21" fmla="*/ 1 h 1"/>
                  <a:gd name="T22" fmla="*/ 1 w 5"/>
                  <a:gd name="T23" fmla="*/ 1 h 1"/>
                  <a:gd name="T24" fmla="*/ 1 w 5"/>
                  <a:gd name="T25" fmla="*/ 1 h 1"/>
                  <a:gd name="T26" fmla="*/ 1 w 5"/>
                  <a:gd name="T27" fmla="*/ 1 h 1"/>
                  <a:gd name="T28" fmla="*/ 1 w 5"/>
                  <a:gd name="T29" fmla="*/ 1 h 1"/>
                  <a:gd name="T30" fmla="*/ 1 w 5"/>
                  <a:gd name="T31" fmla="*/ 1 h 1"/>
                  <a:gd name="T32" fmla="*/ 1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1 h 1"/>
                  <a:gd name="T46" fmla="*/ 2 w 5"/>
                  <a:gd name="T47" fmla="*/ 1 h 1"/>
                  <a:gd name="T48" fmla="*/ 2 w 5"/>
                  <a:gd name="T49" fmla="*/ 1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1 h 1"/>
                  <a:gd name="T66" fmla="*/ 3 w 5"/>
                  <a:gd name="T67" fmla="*/ 1 h 1"/>
                  <a:gd name="T68" fmla="*/ 3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4 w 5"/>
                  <a:gd name="T85" fmla="*/ 1 h 1"/>
                  <a:gd name="T86" fmla="*/ 4 w 5"/>
                  <a:gd name="T87" fmla="*/ 1 h 1"/>
                  <a:gd name="T88" fmla="*/ 4 w 5"/>
                  <a:gd name="T89" fmla="*/ 1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60" name="Freeform 385"/>
              <p:cNvSpPr>
                <a:spLocks/>
              </p:cNvSpPr>
              <p:nvPr/>
            </p:nvSpPr>
            <p:spPr bwMode="auto">
              <a:xfrm>
                <a:off x="3122" y="4074"/>
                <a:ext cx="5" cy="0"/>
              </a:xfrm>
              <a:custGeom>
                <a:avLst/>
                <a:gdLst>
                  <a:gd name="T0" fmla="*/ 0 w 5"/>
                  <a:gd name="T1" fmla="*/ 0 w 5"/>
                  <a:gd name="T2" fmla="*/ 0 w 5"/>
                  <a:gd name="T3" fmla="*/ 1 w 5"/>
                  <a:gd name="T4" fmla="*/ 1 w 5"/>
                  <a:gd name="T5" fmla="*/ 1 w 5"/>
                  <a:gd name="T6" fmla="*/ 1 w 5"/>
                  <a:gd name="T7" fmla="*/ 1 w 5"/>
                  <a:gd name="T8" fmla="*/ 1 w 5"/>
                  <a:gd name="T9" fmla="*/ 1 w 5"/>
                  <a:gd name="T10" fmla="*/ 1 w 5"/>
                  <a:gd name="T11" fmla="*/ 1 w 5"/>
                  <a:gd name="T12" fmla="*/ 1 w 5"/>
                  <a:gd name="T13" fmla="*/ 1 w 5"/>
                  <a:gd name="T14" fmla="*/ 1 w 5"/>
                  <a:gd name="T15" fmla="*/ 2 w 5"/>
                  <a:gd name="T16" fmla="*/ 2 w 5"/>
                  <a:gd name="T17" fmla="*/ 2 w 5"/>
                  <a:gd name="T18" fmla="*/ 2 w 5"/>
                  <a:gd name="T19" fmla="*/ 2 w 5"/>
                  <a:gd name="T20" fmla="*/ 2 w 5"/>
                  <a:gd name="T21" fmla="*/ 2 w 5"/>
                  <a:gd name="T22" fmla="*/ 2 w 5"/>
                  <a:gd name="T23" fmla="*/ 2 w 5"/>
                  <a:gd name="T24" fmla="*/ 3 w 5"/>
                  <a:gd name="T25" fmla="*/ 3 w 5"/>
                  <a:gd name="T26" fmla="*/ 3 w 5"/>
                  <a:gd name="T27" fmla="*/ 3 w 5"/>
                  <a:gd name="T28" fmla="*/ 3 w 5"/>
                  <a:gd name="T29" fmla="*/ 3 w 5"/>
                  <a:gd name="T30" fmla="*/ 3 w 5"/>
                  <a:gd name="T31" fmla="*/ 3 w 5"/>
                  <a:gd name="T32" fmla="*/ 3 w 5"/>
                  <a:gd name="T33" fmla="*/ 4 w 5"/>
                  <a:gd name="T34" fmla="*/ 4 w 5"/>
                  <a:gd name="T35" fmla="*/ 4 w 5"/>
                  <a:gd name="T36" fmla="*/ 4 w 5"/>
                  <a:gd name="T37" fmla="*/ 4 w 5"/>
                  <a:gd name="T38" fmla="*/ 4 w 5"/>
                  <a:gd name="T39" fmla="*/ 4 w 5"/>
                  <a:gd name="T40" fmla="*/ 4 w 5"/>
                  <a:gd name="T41" fmla="*/ 5 w 5"/>
                  <a:gd name="T42" fmla="*/ 5 w 5"/>
                  <a:gd name="T43" fmla="*/ 5 w 5"/>
                  <a:gd name="T44" fmla="*/ 5 w 5"/>
                  <a:gd name="T45" fmla="*/ 5 w 5"/>
                  <a:gd name="T46" fmla="*/ 5 w 5"/>
                  <a:gd name="T47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61" name="Freeform 386"/>
              <p:cNvSpPr>
                <a:spLocks/>
              </p:cNvSpPr>
              <p:nvPr/>
            </p:nvSpPr>
            <p:spPr bwMode="auto">
              <a:xfrm>
                <a:off x="3127" y="4074"/>
                <a:ext cx="6" cy="0"/>
              </a:xfrm>
              <a:custGeom>
                <a:avLst/>
                <a:gdLst>
                  <a:gd name="T0" fmla="*/ 0 w 6"/>
                  <a:gd name="T1" fmla="*/ 0 w 6"/>
                  <a:gd name="T2" fmla="*/ 1 w 6"/>
                  <a:gd name="T3" fmla="*/ 1 w 6"/>
                  <a:gd name="T4" fmla="*/ 1 w 6"/>
                  <a:gd name="T5" fmla="*/ 1 w 6"/>
                  <a:gd name="T6" fmla="*/ 1 w 6"/>
                  <a:gd name="T7" fmla="*/ 1 w 6"/>
                  <a:gd name="T8" fmla="*/ 1 w 6"/>
                  <a:gd name="T9" fmla="*/ 1 w 6"/>
                  <a:gd name="T10" fmla="*/ 1 w 6"/>
                  <a:gd name="T11" fmla="*/ 1 w 6"/>
                  <a:gd name="T12" fmla="*/ 2 w 6"/>
                  <a:gd name="T13" fmla="*/ 2 w 6"/>
                  <a:gd name="T14" fmla="*/ 2 w 6"/>
                  <a:gd name="T15" fmla="*/ 2 w 6"/>
                  <a:gd name="T16" fmla="*/ 2 w 6"/>
                  <a:gd name="T17" fmla="*/ 2 w 6"/>
                  <a:gd name="T18" fmla="*/ 2 w 6"/>
                  <a:gd name="T19" fmla="*/ 2 w 6"/>
                  <a:gd name="T20" fmla="*/ 3 w 6"/>
                  <a:gd name="T21" fmla="*/ 3 w 6"/>
                  <a:gd name="T22" fmla="*/ 3 w 6"/>
                  <a:gd name="T23" fmla="*/ 3 w 6"/>
                  <a:gd name="T24" fmla="*/ 3 w 6"/>
                  <a:gd name="T25" fmla="*/ 3 w 6"/>
                  <a:gd name="T26" fmla="*/ 3 w 6"/>
                  <a:gd name="T27" fmla="*/ 3 w 6"/>
                  <a:gd name="T28" fmla="*/ 4 w 6"/>
                  <a:gd name="T29" fmla="*/ 4 w 6"/>
                  <a:gd name="T30" fmla="*/ 4 w 6"/>
                  <a:gd name="T31" fmla="*/ 4 w 6"/>
                  <a:gd name="T32" fmla="*/ 4 w 6"/>
                  <a:gd name="T33" fmla="*/ 4 w 6"/>
                  <a:gd name="T34" fmla="*/ 4 w 6"/>
                  <a:gd name="T35" fmla="*/ 4 w 6"/>
                  <a:gd name="T36" fmla="*/ 4 w 6"/>
                  <a:gd name="T37" fmla="*/ 5 w 6"/>
                  <a:gd name="T38" fmla="*/ 5 w 6"/>
                  <a:gd name="T39" fmla="*/ 5 w 6"/>
                  <a:gd name="T40" fmla="*/ 5 w 6"/>
                  <a:gd name="T41" fmla="*/ 5 w 6"/>
                  <a:gd name="T42" fmla="*/ 5 w 6"/>
                  <a:gd name="T43" fmla="*/ 5 w 6"/>
                  <a:gd name="T44" fmla="*/ 5 w 6"/>
                  <a:gd name="T45" fmla="*/ 5 w 6"/>
                  <a:gd name="T46" fmla="*/ 6 w 6"/>
                  <a:gd name="T47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62" name="Freeform 387"/>
              <p:cNvSpPr>
                <a:spLocks/>
              </p:cNvSpPr>
              <p:nvPr/>
            </p:nvSpPr>
            <p:spPr bwMode="auto">
              <a:xfrm>
                <a:off x="3133" y="4074"/>
                <a:ext cx="5" cy="0"/>
              </a:xfrm>
              <a:custGeom>
                <a:avLst/>
                <a:gdLst>
                  <a:gd name="T0" fmla="*/ 0 w 5"/>
                  <a:gd name="T1" fmla="*/ 0 w 5"/>
                  <a:gd name="T2" fmla="*/ 0 w 5"/>
                  <a:gd name="T3" fmla="*/ 0 w 5"/>
                  <a:gd name="T4" fmla="*/ 0 w 5"/>
                  <a:gd name="T5" fmla="*/ 0 w 5"/>
                  <a:gd name="T6" fmla="*/ 0 w 5"/>
                  <a:gd name="T7" fmla="*/ 0 w 5"/>
                  <a:gd name="T8" fmla="*/ 1 w 5"/>
                  <a:gd name="T9" fmla="*/ 1 w 5"/>
                  <a:gd name="T10" fmla="*/ 1 w 5"/>
                  <a:gd name="T11" fmla="*/ 1 w 5"/>
                  <a:gd name="T12" fmla="*/ 1 w 5"/>
                  <a:gd name="T13" fmla="*/ 1 w 5"/>
                  <a:gd name="T14" fmla="*/ 1 w 5"/>
                  <a:gd name="T15" fmla="*/ 1 w 5"/>
                  <a:gd name="T16" fmla="*/ 1 w 5"/>
                  <a:gd name="T17" fmla="*/ 2 w 5"/>
                  <a:gd name="T18" fmla="*/ 2 w 5"/>
                  <a:gd name="T19" fmla="*/ 2 w 5"/>
                  <a:gd name="T20" fmla="*/ 2 w 5"/>
                  <a:gd name="T21" fmla="*/ 2 w 5"/>
                  <a:gd name="T22" fmla="*/ 2 w 5"/>
                  <a:gd name="T23" fmla="*/ 2 w 5"/>
                  <a:gd name="T24" fmla="*/ 3 w 5"/>
                  <a:gd name="T25" fmla="*/ 3 w 5"/>
                  <a:gd name="T26" fmla="*/ 3 w 5"/>
                  <a:gd name="T27" fmla="*/ 3 w 5"/>
                  <a:gd name="T28" fmla="*/ 3 w 5"/>
                  <a:gd name="T29" fmla="*/ 3 w 5"/>
                  <a:gd name="T30" fmla="*/ 4 w 5"/>
                  <a:gd name="T31" fmla="*/ 4 w 5"/>
                  <a:gd name="T32" fmla="*/ 4 w 5"/>
                  <a:gd name="T33" fmla="*/ 4 w 5"/>
                  <a:gd name="T34" fmla="*/ 4 w 5"/>
                  <a:gd name="T35" fmla="*/ 4 w 5"/>
                  <a:gd name="T36" fmla="*/ 4 w 5"/>
                  <a:gd name="T37" fmla="*/ 4 w 5"/>
                  <a:gd name="T38" fmla="*/ 4 w 5"/>
                  <a:gd name="T39" fmla="*/ 4 w 5"/>
                  <a:gd name="T40" fmla="*/ 5 w 5"/>
                  <a:gd name="T41" fmla="*/ 5 w 5"/>
                  <a:gd name="T42" fmla="*/ 5 w 5"/>
                  <a:gd name="T43" fmla="*/ 5 w 5"/>
                  <a:gd name="T44" fmla="*/ 5 w 5"/>
                  <a:gd name="T45" fmla="*/ 5 w 5"/>
                  <a:gd name="T46" fmla="*/ 5 w 5"/>
                  <a:gd name="T47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63" name="Freeform 388"/>
              <p:cNvSpPr>
                <a:spLocks/>
              </p:cNvSpPr>
              <p:nvPr/>
            </p:nvSpPr>
            <p:spPr bwMode="auto">
              <a:xfrm>
                <a:off x="3138" y="4073"/>
                <a:ext cx="6" cy="1"/>
              </a:xfrm>
              <a:custGeom>
                <a:avLst/>
                <a:gdLst>
                  <a:gd name="T0" fmla="*/ 0 w 6"/>
                  <a:gd name="T1" fmla="*/ 1 h 1"/>
                  <a:gd name="T2" fmla="*/ 0 w 6"/>
                  <a:gd name="T3" fmla="*/ 1 h 1"/>
                  <a:gd name="T4" fmla="*/ 1 w 6"/>
                  <a:gd name="T5" fmla="*/ 1 h 1"/>
                  <a:gd name="T6" fmla="*/ 1 w 6"/>
                  <a:gd name="T7" fmla="*/ 1 h 1"/>
                  <a:gd name="T8" fmla="*/ 1 w 6"/>
                  <a:gd name="T9" fmla="*/ 1 h 1"/>
                  <a:gd name="T10" fmla="*/ 1 w 6"/>
                  <a:gd name="T11" fmla="*/ 1 h 1"/>
                  <a:gd name="T12" fmla="*/ 1 w 6"/>
                  <a:gd name="T13" fmla="*/ 1 h 1"/>
                  <a:gd name="T14" fmla="*/ 1 w 6"/>
                  <a:gd name="T15" fmla="*/ 1 h 1"/>
                  <a:gd name="T16" fmla="*/ 1 w 6"/>
                  <a:gd name="T17" fmla="*/ 1 h 1"/>
                  <a:gd name="T18" fmla="*/ 1 w 6"/>
                  <a:gd name="T19" fmla="*/ 1 h 1"/>
                  <a:gd name="T20" fmla="*/ 1 w 6"/>
                  <a:gd name="T21" fmla="*/ 1 h 1"/>
                  <a:gd name="T22" fmla="*/ 1 w 6"/>
                  <a:gd name="T23" fmla="*/ 1 h 1"/>
                  <a:gd name="T24" fmla="*/ 1 w 6"/>
                  <a:gd name="T25" fmla="*/ 1 h 1"/>
                  <a:gd name="T26" fmla="*/ 2 w 6"/>
                  <a:gd name="T27" fmla="*/ 1 h 1"/>
                  <a:gd name="T28" fmla="*/ 2 w 6"/>
                  <a:gd name="T29" fmla="*/ 1 h 1"/>
                  <a:gd name="T30" fmla="*/ 2 w 6"/>
                  <a:gd name="T31" fmla="*/ 1 h 1"/>
                  <a:gd name="T32" fmla="*/ 2 w 6"/>
                  <a:gd name="T33" fmla="*/ 1 h 1"/>
                  <a:gd name="T34" fmla="*/ 2 w 6"/>
                  <a:gd name="T35" fmla="*/ 1 h 1"/>
                  <a:gd name="T36" fmla="*/ 2 w 6"/>
                  <a:gd name="T37" fmla="*/ 1 h 1"/>
                  <a:gd name="T38" fmla="*/ 2 w 6"/>
                  <a:gd name="T39" fmla="*/ 1 h 1"/>
                  <a:gd name="T40" fmla="*/ 2 w 6"/>
                  <a:gd name="T41" fmla="*/ 1 h 1"/>
                  <a:gd name="T42" fmla="*/ 2 w 6"/>
                  <a:gd name="T43" fmla="*/ 1 h 1"/>
                  <a:gd name="T44" fmla="*/ 2 w 6"/>
                  <a:gd name="T45" fmla="*/ 1 h 1"/>
                  <a:gd name="T46" fmla="*/ 2 w 6"/>
                  <a:gd name="T47" fmla="*/ 1 h 1"/>
                  <a:gd name="T48" fmla="*/ 2 w 6"/>
                  <a:gd name="T49" fmla="*/ 1 h 1"/>
                  <a:gd name="T50" fmla="*/ 3 w 6"/>
                  <a:gd name="T51" fmla="*/ 1 h 1"/>
                  <a:gd name="T52" fmla="*/ 3 w 6"/>
                  <a:gd name="T53" fmla="*/ 1 h 1"/>
                  <a:gd name="T54" fmla="*/ 3 w 6"/>
                  <a:gd name="T55" fmla="*/ 1 h 1"/>
                  <a:gd name="T56" fmla="*/ 3 w 6"/>
                  <a:gd name="T57" fmla="*/ 1 h 1"/>
                  <a:gd name="T58" fmla="*/ 3 w 6"/>
                  <a:gd name="T59" fmla="*/ 1 h 1"/>
                  <a:gd name="T60" fmla="*/ 3 w 6"/>
                  <a:gd name="T61" fmla="*/ 1 h 1"/>
                  <a:gd name="T62" fmla="*/ 3 w 6"/>
                  <a:gd name="T63" fmla="*/ 1 h 1"/>
                  <a:gd name="T64" fmla="*/ 4 w 6"/>
                  <a:gd name="T65" fmla="*/ 1 h 1"/>
                  <a:gd name="T66" fmla="*/ 4 w 6"/>
                  <a:gd name="T67" fmla="*/ 1 h 1"/>
                  <a:gd name="T68" fmla="*/ 4 w 6"/>
                  <a:gd name="T69" fmla="*/ 1 h 1"/>
                  <a:gd name="T70" fmla="*/ 4 w 6"/>
                  <a:gd name="T71" fmla="*/ 1 h 1"/>
                  <a:gd name="T72" fmla="*/ 4 w 6"/>
                  <a:gd name="T73" fmla="*/ 1 h 1"/>
                  <a:gd name="T74" fmla="*/ 4 w 6"/>
                  <a:gd name="T75" fmla="*/ 1 h 1"/>
                  <a:gd name="T76" fmla="*/ 4 w 6"/>
                  <a:gd name="T77" fmla="*/ 1 h 1"/>
                  <a:gd name="T78" fmla="*/ 4 w 6"/>
                  <a:gd name="T79" fmla="*/ 1 h 1"/>
                  <a:gd name="T80" fmla="*/ 4 w 6"/>
                  <a:gd name="T81" fmla="*/ 1 h 1"/>
                  <a:gd name="T82" fmla="*/ 4 w 6"/>
                  <a:gd name="T83" fmla="*/ 1 h 1"/>
                  <a:gd name="T84" fmla="*/ 5 w 6"/>
                  <a:gd name="T85" fmla="*/ 1 h 1"/>
                  <a:gd name="T86" fmla="*/ 5 w 6"/>
                  <a:gd name="T87" fmla="*/ 1 h 1"/>
                  <a:gd name="T88" fmla="*/ 5 w 6"/>
                  <a:gd name="T89" fmla="*/ 0 h 1"/>
                  <a:gd name="T90" fmla="*/ 5 w 6"/>
                  <a:gd name="T91" fmla="*/ 0 h 1"/>
                  <a:gd name="T92" fmla="*/ 5 w 6"/>
                  <a:gd name="T93" fmla="*/ 1 h 1"/>
                  <a:gd name="T94" fmla="*/ 6 w 6"/>
                  <a:gd name="T95" fmla="*/ 1 h 1"/>
                  <a:gd name="T96" fmla="*/ 6 w 6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64" name="Freeform 389"/>
              <p:cNvSpPr>
                <a:spLocks/>
              </p:cNvSpPr>
              <p:nvPr/>
            </p:nvSpPr>
            <p:spPr bwMode="auto">
              <a:xfrm>
                <a:off x="3144" y="4073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0 w 5"/>
                  <a:gd name="T5" fmla="*/ 1 h 1"/>
                  <a:gd name="T6" fmla="*/ 0 w 5"/>
                  <a:gd name="T7" fmla="*/ 1 h 1"/>
                  <a:gd name="T8" fmla="*/ 0 w 5"/>
                  <a:gd name="T9" fmla="*/ 1 h 1"/>
                  <a:gd name="T10" fmla="*/ 0 w 5"/>
                  <a:gd name="T11" fmla="*/ 1 h 1"/>
                  <a:gd name="T12" fmla="*/ 0 w 5"/>
                  <a:gd name="T13" fmla="*/ 1 h 1"/>
                  <a:gd name="T14" fmla="*/ 0 w 5"/>
                  <a:gd name="T15" fmla="*/ 1 h 1"/>
                  <a:gd name="T16" fmla="*/ 0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1 w 5"/>
                  <a:gd name="T29" fmla="*/ 0 h 1"/>
                  <a:gd name="T30" fmla="*/ 1 w 5"/>
                  <a:gd name="T31" fmla="*/ 0 h 1"/>
                  <a:gd name="T32" fmla="*/ 1 w 5"/>
                  <a:gd name="T33" fmla="*/ 1 h 1"/>
                  <a:gd name="T34" fmla="*/ 1 w 5"/>
                  <a:gd name="T35" fmla="*/ 1 h 1"/>
                  <a:gd name="T36" fmla="*/ 1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0 h 1"/>
                  <a:gd name="T46" fmla="*/ 2 w 5"/>
                  <a:gd name="T47" fmla="*/ 0 h 1"/>
                  <a:gd name="T48" fmla="*/ 2 w 5"/>
                  <a:gd name="T49" fmla="*/ 0 h 1"/>
                  <a:gd name="T50" fmla="*/ 2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1 h 1"/>
                  <a:gd name="T66" fmla="*/ 3 w 5"/>
                  <a:gd name="T67" fmla="*/ 0 h 1"/>
                  <a:gd name="T68" fmla="*/ 3 w 5"/>
                  <a:gd name="T69" fmla="*/ 0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4 w 5"/>
                  <a:gd name="T85" fmla="*/ 1 h 1"/>
                  <a:gd name="T86" fmla="*/ 4 w 5"/>
                  <a:gd name="T87" fmla="*/ 0 h 1"/>
                  <a:gd name="T88" fmla="*/ 4 w 5"/>
                  <a:gd name="T89" fmla="*/ 0 h 1"/>
                  <a:gd name="T90" fmla="*/ 4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  <a:gd name="T96" fmla="*/ 5 w 5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65" name="Freeform 390"/>
              <p:cNvSpPr>
                <a:spLocks/>
              </p:cNvSpPr>
              <p:nvPr/>
            </p:nvSpPr>
            <p:spPr bwMode="auto">
              <a:xfrm>
                <a:off x="3149" y="4071"/>
                <a:ext cx="6" cy="3"/>
              </a:xfrm>
              <a:custGeom>
                <a:avLst/>
                <a:gdLst>
                  <a:gd name="T0" fmla="*/ 0 w 6"/>
                  <a:gd name="T1" fmla="*/ 3 h 3"/>
                  <a:gd name="T2" fmla="*/ 0 w 6"/>
                  <a:gd name="T3" fmla="*/ 3 h 3"/>
                  <a:gd name="T4" fmla="*/ 0 w 6"/>
                  <a:gd name="T5" fmla="*/ 2 h 3"/>
                  <a:gd name="T6" fmla="*/ 0 w 6"/>
                  <a:gd name="T7" fmla="*/ 2 h 3"/>
                  <a:gd name="T8" fmla="*/ 0 w 6"/>
                  <a:gd name="T9" fmla="*/ 2 h 3"/>
                  <a:gd name="T10" fmla="*/ 1 w 6"/>
                  <a:gd name="T11" fmla="*/ 2 h 3"/>
                  <a:gd name="T12" fmla="*/ 1 w 6"/>
                  <a:gd name="T13" fmla="*/ 2 h 3"/>
                  <a:gd name="T14" fmla="*/ 1 w 6"/>
                  <a:gd name="T15" fmla="*/ 2 h 3"/>
                  <a:gd name="T16" fmla="*/ 1 w 6"/>
                  <a:gd name="T17" fmla="*/ 2 h 3"/>
                  <a:gd name="T18" fmla="*/ 1 w 6"/>
                  <a:gd name="T19" fmla="*/ 2 h 3"/>
                  <a:gd name="T20" fmla="*/ 1 w 6"/>
                  <a:gd name="T21" fmla="*/ 2 h 3"/>
                  <a:gd name="T22" fmla="*/ 1 w 6"/>
                  <a:gd name="T23" fmla="*/ 2 h 3"/>
                  <a:gd name="T24" fmla="*/ 1 w 6"/>
                  <a:gd name="T25" fmla="*/ 3 h 3"/>
                  <a:gd name="T26" fmla="*/ 1 w 6"/>
                  <a:gd name="T27" fmla="*/ 2 h 3"/>
                  <a:gd name="T28" fmla="*/ 2 w 6"/>
                  <a:gd name="T29" fmla="*/ 2 h 3"/>
                  <a:gd name="T30" fmla="*/ 2 w 6"/>
                  <a:gd name="T31" fmla="*/ 2 h 3"/>
                  <a:gd name="T32" fmla="*/ 2 w 6"/>
                  <a:gd name="T33" fmla="*/ 2 h 3"/>
                  <a:gd name="T34" fmla="*/ 2 w 6"/>
                  <a:gd name="T35" fmla="*/ 2 h 3"/>
                  <a:gd name="T36" fmla="*/ 2 w 6"/>
                  <a:gd name="T37" fmla="*/ 2 h 3"/>
                  <a:gd name="T38" fmla="*/ 2 w 6"/>
                  <a:gd name="T39" fmla="*/ 2 h 3"/>
                  <a:gd name="T40" fmla="*/ 2 w 6"/>
                  <a:gd name="T41" fmla="*/ 2 h 3"/>
                  <a:gd name="T42" fmla="*/ 2 w 6"/>
                  <a:gd name="T43" fmla="*/ 2 h 3"/>
                  <a:gd name="T44" fmla="*/ 3 w 6"/>
                  <a:gd name="T45" fmla="*/ 1 h 3"/>
                  <a:gd name="T46" fmla="*/ 3 w 6"/>
                  <a:gd name="T47" fmla="*/ 1 h 3"/>
                  <a:gd name="T48" fmla="*/ 3 w 6"/>
                  <a:gd name="T49" fmla="*/ 1 h 3"/>
                  <a:gd name="T50" fmla="*/ 3 w 6"/>
                  <a:gd name="T51" fmla="*/ 1 h 3"/>
                  <a:gd name="T52" fmla="*/ 3 w 6"/>
                  <a:gd name="T53" fmla="*/ 2 h 3"/>
                  <a:gd name="T54" fmla="*/ 3 w 6"/>
                  <a:gd name="T55" fmla="*/ 2 h 3"/>
                  <a:gd name="T56" fmla="*/ 3 w 6"/>
                  <a:gd name="T57" fmla="*/ 2 h 3"/>
                  <a:gd name="T58" fmla="*/ 3 w 6"/>
                  <a:gd name="T59" fmla="*/ 1 h 3"/>
                  <a:gd name="T60" fmla="*/ 3 w 6"/>
                  <a:gd name="T61" fmla="*/ 2 h 3"/>
                  <a:gd name="T62" fmla="*/ 3 w 6"/>
                  <a:gd name="T63" fmla="*/ 2 h 3"/>
                  <a:gd name="T64" fmla="*/ 3 w 6"/>
                  <a:gd name="T65" fmla="*/ 1 h 3"/>
                  <a:gd name="T66" fmla="*/ 4 w 6"/>
                  <a:gd name="T67" fmla="*/ 1 h 3"/>
                  <a:gd name="T68" fmla="*/ 4 w 6"/>
                  <a:gd name="T69" fmla="*/ 1 h 3"/>
                  <a:gd name="T70" fmla="*/ 4 w 6"/>
                  <a:gd name="T71" fmla="*/ 1 h 3"/>
                  <a:gd name="T72" fmla="*/ 4 w 6"/>
                  <a:gd name="T73" fmla="*/ 1 h 3"/>
                  <a:gd name="T74" fmla="*/ 5 w 6"/>
                  <a:gd name="T75" fmla="*/ 1 h 3"/>
                  <a:gd name="T76" fmla="*/ 5 w 6"/>
                  <a:gd name="T77" fmla="*/ 1 h 3"/>
                  <a:gd name="T78" fmla="*/ 5 w 6"/>
                  <a:gd name="T79" fmla="*/ 0 h 3"/>
                  <a:gd name="T80" fmla="*/ 5 w 6"/>
                  <a:gd name="T81" fmla="*/ 1 h 3"/>
                  <a:gd name="T82" fmla="*/ 5 w 6"/>
                  <a:gd name="T83" fmla="*/ 1 h 3"/>
                  <a:gd name="T84" fmla="*/ 5 w 6"/>
                  <a:gd name="T85" fmla="*/ 1 h 3"/>
                  <a:gd name="T86" fmla="*/ 5 w 6"/>
                  <a:gd name="T87" fmla="*/ 1 h 3"/>
                  <a:gd name="T88" fmla="*/ 5 w 6"/>
                  <a:gd name="T89" fmla="*/ 1 h 3"/>
                  <a:gd name="T90" fmla="*/ 5 w 6"/>
                  <a:gd name="T91" fmla="*/ 1 h 3"/>
                  <a:gd name="T92" fmla="*/ 6 w 6"/>
                  <a:gd name="T93" fmla="*/ 1 h 3"/>
                  <a:gd name="T94" fmla="*/ 6 w 6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66" name="Freeform 391"/>
              <p:cNvSpPr>
                <a:spLocks/>
              </p:cNvSpPr>
              <p:nvPr/>
            </p:nvSpPr>
            <p:spPr bwMode="auto">
              <a:xfrm>
                <a:off x="3155" y="4067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0 w 5"/>
                  <a:gd name="T5" fmla="*/ 4 h 5"/>
                  <a:gd name="T6" fmla="*/ 0 w 5"/>
                  <a:gd name="T7" fmla="*/ 4 h 5"/>
                  <a:gd name="T8" fmla="*/ 0 w 5"/>
                  <a:gd name="T9" fmla="*/ 4 h 5"/>
                  <a:gd name="T10" fmla="*/ 0 w 5"/>
                  <a:gd name="T11" fmla="*/ 5 h 5"/>
                  <a:gd name="T12" fmla="*/ 0 w 5"/>
                  <a:gd name="T13" fmla="*/ 5 h 5"/>
                  <a:gd name="T14" fmla="*/ 0 w 5"/>
                  <a:gd name="T15" fmla="*/ 4 h 5"/>
                  <a:gd name="T16" fmla="*/ 1 w 5"/>
                  <a:gd name="T17" fmla="*/ 4 h 5"/>
                  <a:gd name="T18" fmla="*/ 1 w 5"/>
                  <a:gd name="T19" fmla="*/ 4 h 5"/>
                  <a:gd name="T20" fmla="*/ 1 w 5"/>
                  <a:gd name="T21" fmla="*/ 4 h 5"/>
                  <a:gd name="T22" fmla="*/ 1 w 5"/>
                  <a:gd name="T23" fmla="*/ 4 h 5"/>
                  <a:gd name="T24" fmla="*/ 1 w 5"/>
                  <a:gd name="T25" fmla="*/ 4 h 5"/>
                  <a:gd name="T26" fmla="*/ 1 w 5"/>
                  <a:gd name="T27" fmla="*/ 3 h 5"/>
                  <a:gd name="T28" fmla="*/ 1 w 5"/>
                  <a:gd name="T29" fmla="*/ 4 h 5"/>
                  <a:gd name="T30" fmla="*/ 1 w 5"/>
                  <a:gd name="T31" fmla="*/ 4 h 5"/>
                  <a:gd name="T32" fmla="*/ 2 w 5"/>
                  <a:gd name="T33" fmla="*/ 3 h 5"/>
                  <a:gd name="T34" fmla="*/ 2 w 5"/>
                  <a:gd name="T35" fmla="*/ 3 h 5"/>
                  <a:gd name="T36" fmla="*/ 2 w 5"/>
                  <a:gd name="T37" fmla="*/ 3 h 5"/>
                  <a:gd name="T38" fmla="*/ 2 w 5"/>
                  <a:gd name="T39" fmla="*/ 3 h 5"/>
                  <a:gd name="T40" fmla="*/ 2 w 5"/>
                  <a:gd name="T41" fmla="*/ 3 h 5"/>
                  <a:gd name="T42" fmla="*/ 2 w 5"/>
                  <a:gd name="T43" fmla="*/ 3 h 5"/>
                  <a:gd name="T44" fmla="*/ 2 w 5"/>
                  <a:gd name="T45" fmla="*/ 3 h 5"/>
                  <a:gd name="T46" fmla="*/ 2 w 5"/>
                  <a:gd name="T47" fmla="*/ 3 h 5"/>
                  <a:gd name="T48" fmla="*/ 3 w 5"/>
                  <a:gd name="T49" fmla="*/ 3 h 5"/>
                  <a:gd name="T50" fmla="*/ 3 w 5"/>
                  <a:gd name="T51" fmla="*/ 3 h 5"/>
                  <a:gd name="T52" fmla="*/ 3 w 5"/>
                  <a:gd name="T53" fmla="*/ 3 h 5"/>
                  <a:gd name="T54" fmla="*/ 3 w 5"/>
                  <a:gd name="T55" fmla="*/ 3 h 5"/>
                  <a:gd name="T56" fmla="*/ 3 w 5"/>
                  <a:gd name="T57" fmla="*/ 3 h 5"/>
                  <a:gd name="T58" fmla="*/ 3 w 5"/>
                  <a:gd name="T59" fmla="*/ 3 h 5"/>
                  <a:gd name="T60" fmla="*/ 3 w 5"/>
                  <a:gd name="T61" fmla="*/ 2 h 5"/>
                  <a:gd name="T62" fmla="*/ 3 w 5"/>
                  <a:gd name="T63" fmla="*/ 2 h 5"/>
                  <a:gd name="T64" fmla="*/ 3 w 5"/>
                  <a:gd name="T65" fmla="*/ 3 h 5"/>
                  <a:gd name="T66" fmla="*/ 3 w 5"/>
                  <a:gd name="T67" fmla="*/ 3 h 5"/>
                  <a:gd name="T68" fmla="*/ 4 w 5"/>
                  <a:gd name="T69" fmla="*/ 3 h 5"/>
                  <a:gd name="T70" fmla="*/ 4 w 5"/>
                  <a:gd name="T71" fmla="*/ 2 h 5"/>
                  <a:gd name="T72" fmla="*/ 4 w 5"/>
                  <a:gd name="T73" fmla="*/ 2 h 5"/>
                  <a:gd name="T74" fmla="*/ 4 w 5"/>
                  <a:gd name="T75" fmla="*/ 2 h 5"/>
                  <a:gd name="T76" fmla="*/ 4 w 5"/>
                  <a:gd name="T77" fmla="*/ 3 h 5"/>
                  <a:gd name="T78" fmla="*/ 4 w 5"/>
                  <a:gd name="T79" fmla="*/ 3 h 5"/>
                  <a:gd name="T80" fmla="*/ 4 w 5"/>
                  <a:gd name="T81" fmla="*/ 3 h 5"/>
                  <a:gd name="T82" fmla="*/ 5 w 5"/>
                  <a:gd name="T83" fmla="*/ 2 h 5"/>
                  <a:gd name="T84" fmla="*/ 5 w 5"/>
                  <a:gd name="T85" fmla="*/ 1 h 5"/>
                  <a:gd name="T86" fmla="*/ 5 w 5"/>
                  <a:gd name="T87" fmla="*/ 1 h 5"/>
                  <a:gd name="T88" fmla="*/ 5 w 5"/>
                  <a:gd name="T89" fmla="*/ 2 h 5"/>
                  <a:gd name="T90" fmla="*/ 5 w 5"/>
                  <a:gd name="T91" fmla="*/ 2 h 5"/>
                  <a:gd name="T92" fmla="*/ 5 w 5"/>
                  <a:gd name="T93" fmla="*/ 1 h 5"/>
                  <a:gd name="T94" fmla="*/ 5 w 5"/>
                  <a:gd name="T9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67" name="Freeform 392"/>
              <p:cNvSpPr>
                <a:spLocks/>
              </p:cNvSpPr>
              <p:nvPr/>
            </p:nvSpPr>
            <p:spPr bwMode="auto">
              <a:xfrm>
                <a:off x="3160" y="4056"/>
                <a:ext cx="8" cy="12"/>
              </a:xfrm>
              <a:custGeom>
                <a:avLst/>
                <a:gdLst>
                  <a:gd name="T0" fmla="*/ 0 w 8"/>
                  <a:gd name="T1" fmla="*/ 11 h 12"/>
                  <a:gd name="T2" fmla="*/ 0 w 8"/>
                  <a:gd name="T3" fmla="*/ 11 h 12"/>
                  <a:gd name="T4" fmla="*/ 1 w 8"/>
                  <a:gd name="T5" fmla="*/ 11 h 12"/>
                  <a:gd name="T6" fmla="*/ 1 w 8"/>
                  <a:gd name="T7" fmla="*/ 12 h 12"/>
                  <a:gd name="T8" fmla="*/ 1 w 8"/>
                  <a:gd name="T9" fmla="*/ 12 h 12"/>
                  <a:gd name="T10" fmla="*/ 1 w 8"/>
                  <a:gd name="T11" fmla="*/ 12 h 12"/>
                  <a:gd name="T12" fmla="*/ 1 w 8"/>
                  <a:gd name="T13" fmla="*/ 11 h 12"/>
                  <a:gd name="T14" fmla="*/ 1 w 8"/>
                  <a:gd name="T15" fmla="*/ 11 h 12"/>
                  <a:gd name="T16" fmla="*/ 1 w 8"/>
                  <a:gd name="T17" fmla="*/ 11 h 12"/>
                  <a:gd name="T18" fmla="*/ 2 w 8"/>
                  <a:gd name="T19" fmla="*/ 11 h 12"/>
                  <a:gd name="T20" fmla="*/ 2 w 8"/>
                  <a:gd name="T21" fmla="*/ 11 h 12"/>
                  <a:gd name="T22" fmla="*/ 2 w 8"/>
                  <a:gd name="T23" fmla="*/ 11 h 12"/>
                  <a:gd name="T24" fmla="*/ 2 w 8"/>
                  <a:gd name="T25" fmla="*/ 11 h 12"/>
                  <a:gd name="T26" fmla="*/ 2 w 8"/>
                  <a:gd name="T27" fmla="*/ 11 h 12"/>
                  <a:gd name="T28" fmla="*/ 2 w 8"/>
                  <a:gd name="T29" fmla="*/ 11 h 12"/>
                  <a:gd name="T30" fmla="*/ 2 w 8"/>
                  <a:gd name="T31" fmla="*/ 10 h 12"/>
                  <a:gd name="T32" fmla="*/ 3 w 8"/>
                  <a:gd name="T33" fmla="*/ 10 h 12"/>
                  <a:gd name="T34" fmla="*/ 3 w 8"/>
                  <a:gd name="T35" fmla="*/ 10 h 12"/>
                  <a:gd name="T36" fmla="*/ 3 w 8"/>
                  <a:gd name="T37" fmla="*/ 9 h 12"/>
                  <a:gd name="T38" fmla="*/ 3 w 8"/>
                  <a:gd name="T39" fmla="*/ 9 h 12"/>
                  <a:gd name="T40" fmla="*/ 3 w 8"/>
                  <a:gd name="T41" fmla="*/ 9 h 12"/>
                  <a:gd name="T42" fmla="*/ 3 w 8"/>
                  <a:gd name="T43" fmla="*/ 9 h 12"/>
                  <a:gd name="T44" fmla="*/ 4 w 8"/>
                  <a:gd name="T45" fmla="*/ 9 h 12"/>
                  <a:gd name="T46" fmla="*/ 4 w 8"/>
                  <a:gd name="T47" fmla="*/ 8 h 12"/>
                  <a:gd name="T48" fmla="*/ 4 w 8"/>
                  <a:gd name="T49" fmla="*/ 8 h 12"/>
                  <a:gd name="T50" fmla="*/ 4 w 8"/>
                  <a:gd name="T51" fmla="*/ 8 h 12"/>
                  <a:gd name="T52" fmla="*/ 4 w 8"/>
                  <a:gd name="T53" fmla="*/ 8 h 12"/>
                  <a:gd name="T54" fmla="*/ 4 w 8"/>
                  <a:gd name="T55" fmla="*/ 8 h 12"/>
                  <a:gd name="T56" fmla="*/ 4 w 8"/>
                  <a:gd name="T57" fmla="*/ 8 h 12"/>
                  <a:gd name="T58" fmla="*/ 4 w 8"/>
                  <a:gd name="T59" fmla="*/ 7 h 12"/>
                  <a:gd name="T60" fmla="*/ 5 w 8"/>
                  <a:gd name="T61" fmla="*/ 7 h 12"/>
                  <a:gd name="T62" fmla="*/ 5 w 8"/>
                  <a:gd name="T63" fmla="*/ 6 h 12"/>
                  <a:gd name="T64" fmla="*/ 5 w 8"/>
                  <a:gd name="T65" fmla="*/ 6 h 12"/>
                  <a:gd name="T66" fmla="*/ 5 w 8"/>
                  <a:gd name="T67" fmla="*/ 6 h 12"/>
                  <a:gd name="T68" fmla="*/ 5 w 8"/>
                  <a:gd name="T69" fmla="*/ 5 h 12"/>
                  <a:gd name="T70" fmla="*/ 6 w 8"/>
                  <a:gd name="T71" fmla="*/ 5 h 12"/>
                  <a:gd name="T72" fmla="*/ 6 w 8"/>
                  <a:gd name="T73" fmla="*/ 5 h 12"/>
                  <a:gd name="T74" fmla="*/ 6 w 8"/>
                  <a:gd name="T75" fmla="*/ 5 h 12"/>
                  <a:gd name="T76" fmla="*/ 6 w 8"/>
                  <a:gd name="T77" fmla="*/ 4 h 12"/>
                  <a:gd name="T78" fmla="*/ 6 w 8"/>
                  <a:gd name="T79" fmla="*/ 4 h 12"/>
                  <a:gd name="T80" fmla="*/ 7 w 8"/>
                  <a:gd name="T81" fmla="*/ 3 h 12"/>
                  <a:gd name="T82" fmla="*/ 7 w 8"/>
                  <a:gd name="T83" fmla="*/ 3 h 12"/>
                  <a:gd name="T84" fmla="*/ 7 w 8"/>
                  <a:gd name="T85" fmla="*/ 3 h 12"/>
                  <a:gd name="T86" fmla="*/ 7 w 8"/>
                  <a:gd name="T87" fmla="*/ 2 h 12"/>
                  <a:gd name="T88" fmla="*/ 7 w 8"/>
                  <a:gd name="T89" fmla="*/ 1 h 12"/>
                  <a:gd name="T90" fmla="*/ 7 w 8"/>
                  <a:gd name="T91" fmla="*/ 1 h 12"/>
                  <a:gd name="T92" fmla="*/ 7 w 8"/>
                  <a:gd name="T93" fmla="*/ 1 h 12"/>
                  <a:gd name="T94" fmla="*/ 8 w 8"/>
                  <a:gd name="T9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2"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68" name="Freeform 393"/>
              <p:cNvSpPr>
                <a:spLocks/>
              </p:cNvSpPr>
              <p:nvPr/>
            </p:nvSpPr>
            <p:spPr bwMode="auto">
              <a:xfrm>
                <a:off x="3168" y="4023"/>
                <a:ext cx="7" cy="33"/>
              </a:xfrm>
              <a:custGeom>
                <a:avLst/>
                <a:gdLst>
                  <a:gd name="T0" fmla="*/ 0 w 7"/>
                  <a:gd name="T1" fmla="*/ 33 h 33"/>
                  <a:gd name="T2" fmla="*/ 0 w 7"/>
                  <a:gd name="T3" fmla="*/ 33 h 33"/>
                  <a:gd name="T4" fmla="*/ 0 w 7"/>
                  <a:gd name="T5" fmla="*/ 32 h 33"/>
                  <a:gd name="T6" fmla="*/ 0 w 7"/>
                  <a:gd name="T7" fmla="*/ 31 h 33"/>
                  <a:gd name="T8" fmla="*/ 0 w 7"/>
                  <a:gd name="T9" fmla="*/ 31 h 33"/>
                  <a:gd name="T10" fmla="*/ 0 w 7"/>
                  <a:gd name="T11" fmla="*/ 31 h 33"/>
                  <a:gd name="T12" fmla="*/ 1 w 7"/>
                  <a:gd name="T13" fmla="*/ 31 h 33"/>
                  <a:gd name="T14" fmla="*/ 1 w 7"/>
                  <a:gd name="T15" fmla="*/ 31 h 33"/>
                  <a:gd name="T16" fmla="*/ 1 w 7"/>
                  <a:gd name="T17" fmla="*/ 30 h 33"/>
                  <a:gd name="T18" fmla="*/ 1 w 7"/>
                  <a:gd name="T19" fmla="*/ 29 h 33"/>
                  <a:gd name="T20" fmla="*/ 1 w 7"/>
                  <a:gd name="T21" fmla="*/ 29 h 33"/>
                  <a:gd name="T22" fmla="*/ 1 w 7"/>
                  <a:gd name="T23" fmla="*/ 28 h 33"/>
                  <a:gd name="T24" fmla="*/ 1 w 7"/>
                  <a:gd name="T25" fmla="*/ 28 h 33"/>
                  <a:gd name="T26" fmla="*/ 2 w 7"/>
                  <a:gd name="T27" fmla="*/ 28 h 33"/>
                  <a:gd name="T28" fmla="*/ 2 w 7"/>
                  <a:gd name="T29" fmla="*/ 26 h 33"/>
                  <a:gd name="T30" fmla="*/ 2 w 7"/>
                  <a:gd name="T31" fmla="*/ 26 h 33"/>
                  <a:gd name="T32" fmla="*/ 2 w 7"/>
                  <a:gd name="T33" fmla="*/ 26 h 33"/>
                  <a:gd name="T34" fmla="*/ 2 w 7"/>
                  <a:gd name="T35" fmla="*/ 25 h 33"/>
                  <a:gd name="T36" fmla="*/ 2 w 7"/>
                  <a:gd name="T37" fmla="*/ 25 h 33"/>
                  <a:gd name="T38" fmla="*/ 3 w 7"/>
                  <a:gd name="T39" fmla="*/ 24 h 33"/>
                  <a:gd name="T40" fmla="*/ 3 w 7"/>
                  <a:gd name="T41" fmla="*/ 23 h 33"/>
                  <a:gd name="T42" fmla="*/ 3 w 7"/>
                  <a:gd name="T43" fmla="*/ 23 h 33"/>
                  <a:gd name="T44" fmla="*/ 3 w 7"/>
                  <a:gd name="T45" fmla="*/ 21 h 33"/>
                  <a:gd name="T46" fmla="*/ 3 w 7"/>
                  <a:gd name="T47" fmla="*/ 21 h 33"/>
                  <a:gd name="T48" fmla="*/ 3 w 7"/>
                  <a:gd name="T49" fmla="*/ 21 h 33"/>
                  <a:gd name="T50" fmla="*/ 3 w 7"/>
                  <a:gd name="T51" fmla="*/ 20 h 33"/>
                  <a:gd name="T52" fmla="*/ 4 w 7"/>
                  <a:gd name="T53" fmla="*/ 19 h 33"/>
                  <a:gd name="T54" fmla="*/ 4 w 7"/>
                  <a:gd name="T55" fmla="*/ 18 h 33"/>
                  <a:gd name="T56" fmla="*/ 4 w 7"/>
                  <a:gd name="T57" fmla="*/ 18 h 33"/>
                  <a:gd name="T58" fmla="*/ 4 w 7"/>
                  <a:gd name="T59" fmla="*/ 16 h 33"/>
                  <a:gd name="T60" fmla="*/ 4 w 7"/>
                  <a:gd name="T61" fmla="*/ 16 h 33"/>
                  <a:gd name="T62" fmla="*/ 4 w 7"/>
                  <a:gd name="T63" fmla="*/ 15 h 33"/>
                  <a:gd name="T64" fmla="*/ 4 w 7"/>
                  <a:gd name="T65" fmla="*/ 15 h 33"/>
                  <a:gd name="T66" fmla="*/ 5 w 7"/>
                  <a:gd name="T67" fmla="*/ 14 h 33"/>
                  <a:gd name="T68" fmla="*/ 5 w 7"/>
                  <a:gd name="T69" fmla="*/ 13 h 33"/>
                  <a:gd name="T70" fmla="*/ 5 w 7"/>
                  <a:gd name="T71" fmla="*/ 12 h 33"/>
                  <a:gd name="T72" fmla="*/ 5 w 7"/>
                  <a:gd name="T73" fmla="*/ 11 h 33"/>
                  <a:gd name="T74" fmla="*/ 5 w 7"/>
                  <a:gd name="T75" fmla="*/ 10 h 33"/>
                  <a:gd name="T76" fmla="*/ 6 w 7"/>
                  <a:gd name="T77" fmla="*/ 10 h 33"/>
                  <a:gd name="T78" fmla="*/ 6 w 7"/>
                  <a:gd name="T79" fmla="*/ 8 h 33"/>
                  <a:gd name="T80" fmla="*/ 6 w 7"/>
                  <a:gd name="T81" fmla="*/ 8 h 33"/>
                  <a:gd name="T82" fmla="*/ 6 w 7"/>
                  <a:gd name="T83" fmla="*/ 6 h 33"/>
                  <a:gd name="T84" fmla="*/ 6 w 7"/>
                  <a:gd name="T85" fmla="*/ 6 h 33"/>
                  <a:gd name="T86" fmla="*/ 6 w 7"/>
                  <a:gd name="T87" fmla="*/ 5 h 33"/>
                  <a:gd name="T88" fmla="*/ 6 w 7"/>
                  <a:gd name="T89" fmla="*/ 4 h 33"/>
                  <a:gd name="T90" fmla="*/ 7 w 7"/>
                  <a:gd name="T91" fmla="*/ 3 h 33"/>
                  <a:gd name="T92" fmla="*/ 7 w 7"/>
                  <a:gd name="T93" fmla="*/ 2 h 33"/>
                  <a:gd name="T94" fmla="*/ 7 w 7"/>
                  <a:gd name="T9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3">
                    <a:moveTo>
                      <a:pt x="0" y="33"/>
                    </a:move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1" y="28"/>
                    </a:lnTo>
                    <a:lnTo>
                      <a:pt x="1" y="28"/>
                    </a:lnTo>
                    <a:lnTo>
                      <a:pt x="1" y="28"/>
                    </a:lnTo>
                    <a:lnTo>
                      <a:pt x="1" y="28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69" name="Freeform 394"/>
              <p:cNvSpPr>
                <a:spLocks/>
              </p:cNvSpPr>
              <p:nvPr/>
            </p:nvSpPr>
            <p:spPr bwMode="auto">
              <a:xfrm>
                <a:off x="3175" y="3945"/>
                <a:ext cx="7" cy="78"/>
              </a:xfrm>
              <a:custGeom>
                <a:avLst/>
                <a:gdLst>
                  <a:gd name="T0" fmla="*/ 0 w 7"/>
                  <a:gd name="T1" fmla="*/ 78 h 78"/>
                  <a:gd name="T2" fmla="*/ 0 w 7"/>
                  <a:gd name="T3" fmla="*/ 76 h 78"/>
                  <a:gd name="T4" fmla="*/ 0 w 7"/>
                  <a:gd name="T5" fmla="*/ 75 h 78"/>
                  <a:gd name="T6" fmla="*/ 0 w 7"/>
                  <a:gd name="T7" fmla="*/ 73 h 78"/>
                  <a:gd name="T8" fmla="*/ 1 w 7"/>
                  <a:gd name="T9" fmla="*/ 73 h 78"/>
                  <a:gd name="T10" fmla="*/ 1 w 7"/>
                  <a:gd name="T11" fmla="*/ 72 h 78"/>
                  <a:gd name="T12" fmla="*/ 1 w 7"/>
                  <a:gd name="T13" fmla="*/ 70 h 78"/>
                  <a:gd name="T14" fmla="*/ 1 w 7"/>
                  <a:gd name="T15" fmla="*/ 70 h 78"/>
                  <a:gd name="T16" fmla="*/ 1 w 7"/>
                  <a:gd name="T17" fmla="*/ 69 h 78"/>
                  <a:gd name="T18" fmla="*/ 1 w 7"/>
                  <a:gd name="T19" fmla="*/ 67 h 78"/>
                  <a:gd name="T20" fmla="*/ 2 w 7"/>
                  <a:gd name="T21" fmla="*/ 65 h 78"/>
                  <a:gd name="T22" fmla="*/ 2 w 7"/>
                  <a:gd name="T23" fmla="*/ 63 h 78"/>
                  <a:gd name="T24" fmla="*/ 2 w 7"/>
                  <a:gd name="T25" fmla="*/ 63 h 78"/>
                  <a:gd name="T26" fmla="*/ 2 w 7"/>
                  <a:gd name="T27" fmla="*/ 61 h 78"/>
                  <a:gd name="T28" fmla="*/ 2 w 7"/>
                  <a:gd name="T29" fmla="*/ 60 h 78"/>
                  <a:gd name="T30" fmla="*/ 2 w 7"/>
                  <a:gd name="T31" fmla="*/ 59 h 78"/>
                  <a:gd name="T32" fmla="*/ 2 w 7"/>
                  <a:gd name="T33" fmla="*/ 57 h 78"/>
                  <a:gd name="T34" fmla="*/ 3 w 7"/>
                  <a:gd name="T35" fmla="*/ 56 h 78"/>
                  <a:gd name="T36" fmla="*/ 3 w 7"/>
                  <a:gd name="T37" fmla="*/ 54 h 78"/>
                  <a:gd name="T38" fmla="*/ 3 w 7"/>
                  <a:gd name="T39" fmla="*/ 53 h 78"/>
                  <a:gd name="T40" fmla="*/ 3 w 7"/>
                  <a:gd name="T41" fmla="*/ 51 h 78"/>
                  <a:gd name="T42" fmla="*/ 3 w 7"/>
                  <a:gd name="T43" fmla="*/ 50 h 78"/>
                  <a:gd name="T44" fmla="*/ 3 w 7"/>
                  <a:gd name="T45" fmla="*/ 48 h 78"/>
                  <a:gd name="T46" fmla="*/ 3 w 7"/>
                  <a:gd name="T47" fmla="*/ 47 h 78"/>
                  <a:gd name="T48" fmla="*/ 4 w 7"/>
                  <a:gd name="T49" fmla="*/ 45 h 78"/>
                  <a:gd name="T50" fmla="*/ 4 w 7"/>
                  <a:gd name="T51" fmla="*/ 44 h 78"/>
                  <a:gd name="T52" fmla="*/ 4 w 7"/>
                  <a:gd name="T53" fmla="*/ 42 h 78"/>
                  <a:gd name="T54" fmla="*/ 4 w 7"/>
                  <a:gd name="T55" fmla="*/ 41 h 78"/>
                  <a:gd name="T56" fmla="*/ 4 w 7"/>
                  <a:gd name="T57" fmla="*/ 38 h 78"/>
                  <a:gd name="T58" fmla="*/ 4 w 7"/>
                  <a:gd name="T59" fmla="*/ 37 h 78"/>
                  <a:gd name="T60" fmla="*/ 4 w 7"/>
                  <a:gd name="T61" fmla="*/ 34 h 78"/>
                  <a:gd name="T62" fmla="*/ 5 w 7"/>
                  <a:gd name="T63" fmla="*/ 33 h 78"/>
                  <a:gd name="T64" fmla="*/ 5 w 7"/>
                  <a:gd name="T65" fmla="*/ 31 h 78"/>
                  <a:gd name="T66" fmla="*/ 5 w 7"/>
                  <a:gd name="T67" fmla="*/ 29 h 78"/>
                  <a:gd name="T68" fmla="*/ 5 w 7"/>
                  <a:gd name="T69" fmla="*/ 28 h 78"/>
                  <a:gd name="T70" fmla="*/ 5 w 7"/>
                  <a:gd name="T71" fmla="*/ 26 h 78"/>
                  <a:gd name="T72" fmla="*/ 6 w 7"/>
                  <a:gd name="T73" fmla="*/ 24 h 78"/>
                  <a:gd name="T74" fmla="*/ 6 w 7"/>
                  <a:gd name="T75" fmla="*/ 21 h 78"/>
                  <a:gd name="T76" fmla="*/ 6 w 7"/>
                  <a:gd name="T77" fmla="*/ 20 h 78"/>
                  <a:gd name="T78" fmla="*/ 6 w 7"/>
                  <a:gd name="T79" fmla="*/ 18 h 78"/>
                  <a:gd name="T80" fmla="*/ 6 w 7"/>
                  <a:gd name="T81" fmla="*/ 16 h 78"/>
                  <a:gd name="T82" fmla="*/ 6 w 7"/>
                  <a:gd name="T83" fmla="*/ 14 h 78"/>
                  <a:gd name="T84" fmla="*/ 6 w 7"/>
                  <a:gd name="T85" fmla="*/ 12 h 78"/>
                  <a:gd name="T86" fmla="*/ 7 w 7"/>
                  <a:gd name="T87" fmla="*/ 10 h 78"/>
                  <a:gd name="T88" fmla="*/ 7 w 7"/>
                  <a:gd name="T89" fmla="*/ 8 h 78"/>
                  <a:gd name="T90" fmla="*/ 7 w 7"/>
                  <a:gd name="T91" fmla="*/ 6 h 78"/>
                  <a:gd name="T92" fmla="*/ 7 w 7"/>
                  <a:gd name="T93" fmla="*/ 4 h 78"/>
                  <a:gd name="T94" fmla="*/ 7 w 7"/>
                  <a:gd name="T9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78">
                    <a:moveTo>
                      <a:pt x="0" y="78"/>
                    </a:moveTo>
                    <a:lnTo>
                      <a:pt x="0" y="78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5"/>
                    </a:lnTo>
                    <a:lnTo>
                      <a:pt x="0" y="74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1" y="73"/>
                    </a:lnTo>
                    <a:lnTo>
                      <a:pt x="1" y="72"/>
                    </a:lnTo>
                    <a:lnTo>
                      <a:pt x="1" y="72"/>
                    </a:lnTo>
                    <a:lnTo>
                      <a:pt x="1" y="70"/>
                    </a:lnTo>
                    <a:lnTo>
                      <a:pt x="1" y="70"/>
                    </a:lnTo>
                    <a:lnTo>
                      <a:pt x="1" y="70"/>
                    </a:lnTo>
                    <a:lnTo>
                      <a:pt x="1" y="70"/>
                    </a:lnTo>
                    <a:lnTo>
                      <a:pt x="1" y="69"/>
                    </a:lnTo>
                    <a:lnTo>
                      <a:pt x="1" y="69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1" y="65"/>
                    </a:lnTo>
                    <a:lnTo>
                      <a:pt x="2" y="65"/>
                    </a:lnTo>
                    <a:lnTo>
                      <a:pt x="2" y="64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2" y="61"/>
                    </a:lnTo>
                    <a:lnTo>
                      <a:pt x="2" y="60"/>
                    </a:lnTo>
                    <a:lnTo>
                      <a:pt x="2" y="60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2" y="56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3" y="54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49"/>
                    </a:lnTo>
                    <a:lnTo>
                      <a:pt x="3" y="48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3" y="46"/>
                    </a:lnTo>
                    <a:lnTo>
                      <a:pt x="4" y="45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4" y="41"/>
                    </a:lnTo>
                    <a:lnTo>
                      <a:pt x="4" y="41"/>
                    </a:lnTo>
                    <a:lnTo>
                      <a:pt x="4" y="39"/>
                    </a:lnTo>
                    <a:lnTo>
                      <a:pt x="4" y="38"/>
                    </a:lnTo>
                    <a:lnTo>
                      <a:pt x="4" y="37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5" y="33"/>
                    </a:lnTo>
                    <a:lnTo>
                      <a:pt x="5" y="32"/>
                    </a:lnTo>
                    <a:lnTo>
                      <a:pt x="5" y="31"/>
                    </a:lnTo>
                    <a:lnTo>
                      <a:pt x="5" y="30"/>
                    </a:lnTo>
                    <a:lnTo>
                      <a:pt x="5" y="29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6" y="24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70" name="Freeform 395"/>
              <p:cNvSpPr>
                <a:spLocks/>
              </p:cNvSpPr>
              <p:nvPr/>
            </p:nvSpPr>
            <p:spPr bwMode="auto">
              <a:xfrm>
                <a:off x="3182" y="3826"/>
                <a:ext cx="7" cy="119"/>
              </a:xfrm>
              <a:custGeom>
                <a:avLst/>
                <a:gdLst>
                  <a:gd name="T0" fmla="*/ 0 w 7"/>
                  <a:gd name="T1" fmla="*/ 118 h 119"/>
                  <a:gd name="T2" fmla="*/ 0 w 7"/>
                  <a:gd name="T3" fmla="*/ 117 h 119"/>
                  <a:gd name="T4" fmla="*/ 1 w 7"/>
                  <a:gd name="T5" fmla="*/ 114 h 119"/>
                  <a:gd name="T6" fmla="*/ 1 w 7"/>
                  <a:gd name="T7" fmla="*/ 112 h 119"/>
                  <a:gd name="T8" fmla="*/ 1 w 7"/>
                  <a:gd name="T9" fmla="*/ 110 h 119"/>
                  <a:gd name="T10" fmla="*/ 1 w 7"/>
                  <a:gd name="T11" fmla="*/ 108 h 119"/>
                  <a:gd name="T12" fmla="*/ 1 w 7"/>
                  <a:gd name="T13" fmla="*/ 105 h 119"/>
                  <a:gd name="T14" fmla="*/ 1 w 7"/>
                  <a:gd name="T15" fmla="*/ 104 h 119"/>
                  <a:gd name="T16" fmla="*/ 2 w 7"/>
                  <a:gd name="T17" fmla="*/ 101 h 119"/>
                  <a:gd name="T18" fmla="*/ 2 w 7"/>
                  <a:gd name="T19" fmla="*/ 98 h 119"/>
                  <a:gd name="T20" fmla="*/ 2 w 7"/>
                  <a:gd name="T21" fmla="*/ 96 h 119"/>
                  <a:gd name="T22" fmla="*/ 2 w 7"/>
                  <a:gd name="T23" fmla="*/ 94 h 119"/>
                  <a:gd name="T24" fmla="*/ 2 w 7"/>
                  <a:gd name="T25" fmla="*/ 91 h 119"/>
                  <a:gd name="T26" fmla="*/ 2 w 7"/>
                  <a:gd name="T27" fmla="*/ 88 h 119"/>
                  <a:gd name="T28" fmla="*/ 2 w 7"/>
                  <a:gd name="T29" fmla="*/ 87 h 119"/>
                  <a:gd name="T30" fmla="*/ 3 w 7"/>
                  <a:gd name="T31" fmla="*/ 85 h 119"/>
                  <a:gd name="T32" fmla="*/ 3 w 7"/>
                  <a:gd name="T33" fmla="*/ 82 h 119"/>
                  <a:gd name="T34" fmla="*/ 3 w 7"/>
                  <a:gd name="T35" fmla="*/ 79 h 119"/>
                  <a:gd name="T36" fmla="*/ 3 w 7"/>
                  <a:gd name="T37" fmla="*/ 77 h 119"/>
                  <a:gd name="T38" fmla="*/ 3 w 7"/>
                  <a:gd name="T39" fmla="*/ 75 h 119"/>
                  <a:gd name="T40" fmla="*/ 3 w 7"/>
                  <a:gd name="T41" fmla="*/ 72 h 119"/>
                  <a:gd name="T42" fmla="*/ 3 w 7"/>
                  <a:gd name="T43" fmla="*/ 69 h 119"/>
                  <a:gd name="T44" fmla="*/ 4 w 7"/>
                  <a:gd name="T45" fmla="*/ 66 h 119"/>
                  <a:gd name="T46" fmla="*/ 4 w 7"/>
                  <a:gd name="T47" fmla="*/ 65 h 119"/>
                  <a:gd name="T48" fmla="*/ 4 w 7"/>
                  <a:gd name="T49" fmla="*/ 62 h 119"/>
                  <a:gd name="T50" fmla="*/ 4 w 7"/>
                  <a:gd name="T51" fmla="*/ 59 h 119"/>
                  <a:gd name="T52" fmla="*/ 4 w 7"/>
                  <a:gd name="T53" fmla="*/ 57 h 119"/>
                  <a:gd name="T54" fmla="*/ 4 w 7"/>
                  <a:gd name="T55" fmla="*/ 54 h 119"/>
                  <a:gd name="T56" fmla="*/ 4 w 7"/>
                  <a:gd name="T57" fmla="*/ 52 h 119"/>
                  <a:gd name="T58" fmla="*/ 5 w 7"/>
                  <a:gd name="T59" fmla="*/ 49 h 119"/>
                  <a:gd name="T60" fmla="*/ 5 w 7"/>
                  <a:gd name="T61" fmla="*/ 46 h 119"/>
                  <a:gd name="T62" fmla="*/ 5 w 7"/>
                  <a:gd name="T63" fmla="*/ 44 h 119"/>
                  <a:gd name="T64" fmla="*/ 5 w 7"/>
                  <a:gd name="T65" fmla="*/ 42 h 119"/>
                  <a:gd name="T66" fmla="*/ 5 w 7"/>
                  <a:gd name="T67" fmla="*/ 39 h 119"/>
                  <a:gd name="T68" fmla="*/ 6 w 7"/>
                  <a:gd name="T69" fmla="*/ 36 h 119"/>
                  <a:gd name="T70" fmla="*/ 6 w 7"/>
                  <a:gd name="T71" fmla="*/ 33 h 119"/>
                  <a:gd name="T72" fmla="*/ 6 w 7"/>
                  <a:gd name="T73" fmla="*/ 30 h 119"/>
                  <a:gd name="T74" fmla="*/ 6 w 7"/>
                  <a:gd name="T75" fmla="*/ 28 h 119"/>
                  <a:gd name="T76" fmla="*/ 6 w 7"/>
                  <a:gd name="T77" fmla="*/ 26 h 119"/>
                  <a:gd name="T78" fmla="*/ 6 w 7"/>
                  <a:gd name="T79" fmla="*/ 23 h 119"/>
                  <a:gd name="T80" fmla="*/ 6 w 7"/>
                  <a:gd name="T81" fmla="*/ 21 h 119"/>
                  <a:gd name="T82" fmla="*/ 7 w 7"/>
                  <a:gd name="T83" fmla="*/ 18 h 119"/>
                  <a:gd name="T84" fmla="*/ 7 w 7"/>
                  <a:gd name="T85" fmla="*/ 15 h 119"/>
                  <a:gd name="T86" fmla="*/ 7 w 7"/>
                  <a:gd name="T87" fmla="*/ 13 h 119"/>
                  <a:gd name="T88" fmla="*/ 7 w 7"/>
                  <a:gd name="T89" fmla="*/ 10 h 119"/>
                  <a:gd name="T90" fmla="*/ 7 w 7"/>
                  <a:gd name="T91" fmla="*/ 7 h 119"/>
                  <a:gd name="T92" fmla="*/ 7 w 7"/>
                  <a:gd name="T93" fmla="*/ 5 h 119"/>
                  <a:gd name="T94" fmla="*/ 7 w 7"/>
                  <a:gd name="T95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119">
                    <a:moveTo>
                      <a:pt x="0" y="119"/>
                    </a:moveTo>
                    <a:lnTo>
                      <a:pt x="0" y="118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1" y="114"/>
                    </a:lnTo>
                    <a:lnTo>
                      <a:pt x="1" y="113"/>
                    </a:lnTo>
                    <a:lnTo>
                      <a:pt x="1" y="112"/>
                    </a:lnTo>
                    <a:lnTo>
                      <a:pt x="1" y="111"/>
                    </a:lnTo>
                    <a:lnTo>
                      <a:pt x="1" y="110"/>
                    </a:lnTo>
                    <a:lnTo>
                      <a:pt x="1" y="108"/>
                    </a:lnTo>
                    <a:lnTo>
                      <a:pt x="1" y="108"/>
                    </a:lnTo>
                    <a:lnTo>
                      <a:pt x="1" y="106"/>
                    </a:lnTo>
                    <a:lnTo>
                      <a:pt x="1" y="105"/>
                    </a:lnTo>
                    <a:lnTo>
                      <a:pt x="1" y="104"/>
                    </a:lnTo>
                    <a:lnTo>
                      <a:pt x="1" y="104"/>
                    </a:lnTo>
                    <a:lnTo>
                      <a:pt x="1" y="102"/>
                    </a:lnTo>
                    <a:lnTo>
                      <a:pt x="2" y="101"/>
                    </a:lnTo>
                    <a:lnTo>
                      <a:pt x="2" y="99"/>
                    </a:lnTo>
                    <a:lnTo>
                      <a:pt x="2" y="98"/>
                    </a:lnTo>
                    <a:lnTo>
                      <a:pt x="2" y="97"/>
                    </a:lnTo>
                    <a:lnTo>
                      <a:pt x="2" y="96"/>
                    </a:lnTo>
                    <a:lnTo>
                      <a:pt x="2" y="95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91"/>
                    </a:lnTo>
                    <a:lnTo>
                      <a:pt x="2" y="89"/>
                    </a:lnTo>
                    <a:lnTo>
                      <a:pt x="2" y="88"/>
                    </a:lnTo>
                    <a:lnTo>
                      <a:pt x="2" y="87"/>
                    </a:lnTo>
                    <a:lnTo>
                      <a:pt x="2" y="87"/>
                    </a:lnTo>
                    <a:lnTo>
                      <a:pt x="2" y="85"/>
                    </a:lnTo>
                    <a:lnTo>
                      <a:pt x="3" y="85"/>
                    </a:lnTo>
                    <a:lnTo>
                      <a:pt x="3" y="83"/>
                    </a:lnTo>
                    <a:lnTo>
                      <a:pt x="3" y="82"/>
                    </a:lnTo>
                    <a:lnTo>
                      <a:pt x="3" y="80"/>
                    </a:lnTo>
                    <a:lnTo>
                      <a:pt x="3" y="79"/>
                    </a:lnTo>
                    <a:lnTo>
                      <a:pt x="3" y="78"/>
                    </a:lnTo>
                    <a:lnTo>
                      <a:pt x="3" y="77"/>
                    </a:lnTo>
                    <a:lnTo>
                      <a:pt x="3" y="75"/>
                    </a:lnTo>
                    <a:lnTo>
                      <a:pt x="3" y="75"/>
                    </a:lnTo>
                    <a:lnTo>
                      <a:pt x="3" y="72"/>
                    </a:lnTo>
                    <a:lnTo>
                      <a:pt x="3" y="72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3" y="67"/>
                    </a:lnTo>
                    <a:lnTo>
                      <a:pt x="4" y="66"/>
                    </a:lnTo>
                    <a:lnTo>
                      <a:pt x="4" y="65"/>
                    </a:lnTo>
                    <a:lnTo>
                      <a:pt x="4" y="65"/>
                    </a:lnTo>
                    <a:lnTo>
                      <a:pt x="4" y="63"/>
                    </a:lnTo>
                    <a:lnTo>
                      <a:pt x="4" y="62"/>
                    </a:lnTo>
                    <a:lnTo>
                      <a:pt x="4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4" y="57"/>
                    </a:lnTo>
                    <a:lnTo>
                      <a:pt x="4" y="55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5" y="49"/>
                    </a:lnTo>
                    <a:lnTo>
                      <a:pt x="5" y="47"/>
                    </a:lnTo>
                    <a:lnTo>
                      <a:pt x="5" y="46"/>
                    </a:lnTo>
                    <a:lnTo>
                      <a:pt x="5" y="44"/>
                    </a:lnTo>
                    <a:lnTo>
                      <a:pt x="5" y="44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5" y="39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6" y="30"/>
                    </a:lnTo>
                    <a:lnTo>
                      <a:pt x="6" y="29"/>
                    </a:lnTo>
                    <a:lnTo>
                      <a:pt x="6" y="28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71" name="Freeform 396"/>
              <p:cNvSpPr>
                <a:spLocks/>
              </p:cNvSpPr>
              <p:nvPr/>
            </p:nvSpPr>
            <p:spPr bwMode="auto">
              <a:xfrm>
                <a:off x="3189" y="3728"/>
                <a:ext cx="8" cy="98"/>
              </a:xfrm>
              <a:custGeom>
                <a:avLst/>
                <a:gdLst>
                  <a:gd name="T0" fmla="*/ 0 w 8"/>
                  <a:gd name="T1" fmla="*/ 98 h 98"/>
                  <a:gd name="T2" fmla="*/ 1 w 8"/>
                  <a:gd name="T3" fmla="*/ 95 h 98"/>
                  <a:gd name="T4" fmla="*/ 1 w 8"/>
                  <a:gd name="T5" fmla="*/ 92 h 98"/>
                  <a:gd name="T6" fmla="*/ 1 w 8"/>
                  <a:gd name="T7" fmla="*/ 90 h 98"/>
                  <a:gd name="T8" fmla="*/ 1 w 8"/>
                  <a:gd name="T9" fmla="*/ 88 h 98"/>
                  <a:gd name="T10" fmla="*/ 1 w 8"/>
                  <a:gd name="T11" fmla="*/ 85 h 98"/>
                  <a:gd name="T12" fmla="*/ 2 w 8"/>
                  <a:gd name="T13" fmla="*/ 82 h 98"/>
                  <a:gd name="T14" fmla="*/ 2 w 8"/>
                  <a:gd name="T15" fmla="*/ 80 h 98"/>
                  <a:gd name="T16" fmla="*/ 2 w 8"/>
                  <a:gd name="T17" fmla="*/ 78 h 98"/>
                  <a:gd name="T18" fmla="*/ 2 w 8"/>
                  <a:gd name="T19" fmla="*/ 75 h 98"/>
                  <a:gd name="T20" fmla="*/ 2 w 8"/>
                  <a:gd name="T21" fmla="*/ 72 h 98"/>
                  <a:gd name="T22" fmla="*/ 2 w 8"/>
                  <a:gd name="T23" fmla="*/ 70 h 98"/>
                  <a:gd name="T24" fmla="*/ 2 w 8"/>
                  <a:gd name="T25" fmla="*/ 69 h 98"/>
                  <a:gd name="T26" fmla="*/ 3 w 8"/>
                  <a:gd name="T27" fmla="*/ 66 h 98"/>
                  <a:gd name="T28" fmla="*/ 3 w 8"/>
                  <a:gd name="T29" fmla="*/ 63 h 98"/>
                  <a:gd name="T30" fmla="*/ 3 w 8"/>
                  <a:gd name="T31" fmla="*/ 61 h 98"/>
                  <a:gd name="T32" fmla="*/ 3 w 8"/>
                  <a:gd name="T33" fmla="*/ 59 h 98"/>
                  <a:gd name="T34" fmla="*/ 3 w 8"/>
                  <a:gd name="T35" fmla="*/ 56 h 98"/>
                  <a:gd name="T36" fmla="*/ 3 w 8"/>
                  <a:gd name="T37" fmla="*/ 53 h 98"/>
                  <a:gd name="T38" fmla="*/ 3 w 8"/>
                  <a:gd name="T39" fmla="*/ 51 h 98"/>
                  <a:gd name="T40" fmla="*/ 4 w 8"/>
                  <a:gd name="T41" fmla="*/ 49 h 98"/>
                  <a:gd name="T42" fmla="*/ 4 w 8"/>
                  <a:gd name="T43" fmla="*/ 47 h 98"/>
                  <a:gd name="T44" fmla="*/ 4 w 8"/>
                  <a:gd name="T45" fmla="*/ 46 h 98"/>
                  <a:gd name="T46" fmla="*/ 4 w 8"/>
                  <a:gd name="T47" fmla="*/ 43 h 98"/>
                  <a:gd name="T48" fmla="*/ 4 w 8"/>
                  <a:gd name="T49" fmla="*/ 40 h 98"/>
                  <a:gd name="T50" fmla="*/ 5 w 8"/>
                  <a:gd name="T51" fmla="*/ 39 h 98"/>
                  <a:gd name="T52" fmla="*/ 5 w 8"/>
                  <a:gd name="T53" fmla="*/ 36 h 98"/>
                  <a:gd name="T54" fmla="*/ 5 w 8"/>
                  <a:gd name="T55" fmla="*/ 34 h 98"/>
                  <a:gd name="T56" fmla="*/ 5 w 8"/>
                  <a:gd name="T57" fmla="*/ 32 h 98"/>
                  <a:gd name="T58" fmla="*/ 5 w 8"/>
                  <a:gd name="T59" fmla="*/ 30 h 98"/>
                  <a:gd name="T60" fmla="*/ 5 w 8"/>
                  <a:gd name="T61" fmla="*/ 29 h 98"/>
                  <a:gd name="T62" fmla="*/ 5 w 8"/>
                  <a:gd name="T63" fmla="*/ 27 h 98"/>
                  <a:gd name="T64" fmla="*/ 6 w 8"/>
                  <a:gd name="T65" fmla="*/ 24 h 98"/>
                  <a:gd name="T66" fmla="*/ 6 w 8"/>
                  <a:gd name="T67" fmla="*/ 23 h 98"/>
                  <a:gd name="T68" fmla="*/ 6 w 8"/>
                  <a:gd name="T69" fmla="*/ 21 h 98"/>
                  <a:gd name="T70" fmla="*/ 6 w 8"/>
                  <a:gd name="T71" fmla="*/ 20 h 98"/>
                  <a:gd name="T72" fmla="*/ 6 w 8"/>
                  <a:gd name="T73" fmla="*/ 18 h 98"/>
                  <a:gd name="T74" fmla="*/ 6 w 8"/>
                  <a:gd name="T75" fmla="*/ 16 h 98"/>
                  <a:gd name="T76" fmla="*/ 6 w 8"/>
                  <a:gd name="T77" fmla="*/ 14 h 98"/>
                  <a:gd name="T78" fmla="*/ 6 w 8"/>
                  <a:gd name="T79" fmla="*/ 13 h 98"/>
                  <a:gd name="T80" fmla="*/ 7 w 8"/>
                  <a:gd name="T81" fmla="*/ 11 h 98"/>
                  <a:gd name="T82" fmla="*/ 7 w 8"/>
                  <a:gd name="T83" fmla="*/ 10 h 98"/>
                  <a:gd name="T84" fmla="*/ 7 w 8"/>
                  <a:gd name="T85" fmla="*/ 7 h 98"/>
                  <a:gd name="T86" fmla="*/ 7 w 8"/>
                  <a:gd name="T87" fmla="*/ 6 h 98"/>
                  <a:gd name="T88" fmla="*/ 7 w 8"/>
                  <a:gd name="T89" fmla="*/ 4 h 98"/>
                  <a:gd name="T90" fmla="*/ 7 w 8"/>
                  <a:gd name="T91" fmla="*/ 4 h 98"/>
                  <a:gd name="T92" fmla="*/ 7 w 8"/>
                  <a:gd name="T93" fmla="*/ 2 h 98"/>
                  <a:gd name="T94" fmla="*/ 8 w 8"/>
                  <a:gd name="T95" fmla="*/ 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98">
                    <a:moveTo>
                      <a:pt x="0" y="98"/>
                    </a:moveTo>
                    <a:lnTo>
                      <a:pt x="0" y="98"/>
                    </a:lnTo>
                    <a:lnTo>
                      <a:pt x="0" y="96"/>
                    </a:lnTo>
                    <a:lnTo>
                      <a:pt x="1" y="95"/>
                    </a:lnTo>
                    <a:lnTo>
                      <a:pt x="1" y="93"/>
                    </a:lnTo>
                    <a:lnTo>
                      <a:pt x="1" y="92"/>
                    </a:lnTo>
                    <a:lnTo>
                      <a:pt x="1" y="91"/>
                    </a:lnTo>
                    <a:lnTo>
                      <a:pt x="1" y="90"/>
                    </a:lnTo>
                    <a:lnTo>
                      <a:pt x="1" y="88"/>
                    </a:lnTo>
                    <a:lnTo>
                      <a:pt x="1" y="88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1" y="83"/>
                    </a:lnTo>
                    <a:lnTo>
                      <a:pt x="2" y="82"/>
                    </a:lnTo>
                    <a:lnTo>
                      <a:pt x="2" y="81"/>
                    </a:lnTo>
                    <a:lnTo>
                      <a:pt x="2" y="80"/>
                    </a:lnTo>
                    <a:lnTo>
                      <a:pt x="2" y="79"/>
                    </a:lnTo>
                    <a:lnTo>
                      <a:pt x="2" y="78"/>
                    </a:lnTo>
                    <a:lnTo>
                      <a:pt x="2" y="75"/>
                    </a:lnTo>
                    <a:lnTo>
                      <a:pt x="2" y="75"/>
                    </a:lnTo>
                    <a:lnTo>
                      <a:pt x="2" y="73"/>
                    </a:lnTo>
                    <a:lnTo>
                      <a:pt x="2" y="72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2" y="69"/>
                    </a:lnTo>
                    <a:lnTo>
                      <a:pt x="2" y="69"/>
                    </a:lnTo>
                    <a:lnTo>
                      <a:pt x="2" y="66"/>
                    </a:lnTo>
                    <a:lnTo>
                      <a:pt x="3" y="66"/>
                    </a:lnTo>
                    <a:lnTo>
                      <a:pt x="3" y="64"/>
                    </a:lnTo>
                    <a:lnTo>
                      <a:pt x="3" y="63"/>
                    </a:lnTo>
                    <a:lnTo>
                      <a:pt x="3" y="62"/>
                    </a:lnTo>
                    <a:lnTo>
                      <a:pt x="3" y="61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54"/>
                    </a:lnTo>
                    <a:lnTo>
                      <a:pt x="3" y="53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3" y="49"/>
                    </a:lnTo>
                    <a:lnTo>
                      <a:pt x="4" y="49"/>
                    </a:lnTo>
                    <a:lnTo>
                      <a:pt x="4" y="47"/>
                    </a:lnTo>
                    <a:lnTo>
                      <a:pt x="4" y="47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40"/>
                    </a:lnTo>
                    <a:lnTo>
                      <a:pt x="4" y="39"/>
                    </a:lnTo>
                    <a:lnTo>
                      <a:pt x="5" y="39"/>
                    </a:lnTo>
                    <a:lnTo>
                      <a:pt x="5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5" y="34"/>
                    </a:lnTo>
                    <a:lnTo>
                      <a:pt x="5" y="33"/>
                    </a:lnTo>
                    <a:lnTo>
                      <a:pt x="5" y="32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72" name="Freeform 397"/>
              <p:cNvSpPr>
                <a:spLocks/>
              </p:cNvSpPr>
              <p:nvPr/>
            </p:nvSpPr>
            <p:spPr bwMode="auto">
              <a:xfrm>
                <a:off x="3197" y="3710"/>
                <a:ext cx="5" cy="18"/>
              </a:xfrm>
              <a:custGeom>
                <a:avLst/>
                <a:gdLst>
                  <a:gd name="T0" fmla="*/ 0 w 5"/>
                  <a:gd name="T1" fmla="*/ 18 h 18"/>
                  <a:gd name="T2" fmla="*/ 0 w 5"/>
                  <a:gd name="T3" fmla="*/ 16 h 18"/>
                  <a:gd name="T4" fmla="*/ 0 w 5"/>
                  <a:gd name="T5" fmla="*/ 15 h 18"/>
                  <a:gd name="T6" fmla="*/ 0 w 5"/>
                  <a:gd name="T7" fmla="*/ 14 h 18"/>
                  <a:gd name="T8" fmla="*/ 1 w 5"/>
                  <a:gd name="T9" fmla="*/ 13 h 18"/>
                  <a:gd name="T10" fmla="*/ 1 w 5"/>
                  <a:gd name="T11" fmla="*/ 12 h 18"/>
                  <a:gd name="T12" fmla="*/ 1 w 5"/>
                  <a:gd name="T13" fmla="*/ 11 h 18"/>
                  <a:gd name="T14" fmla="*/ 1 w 5"/>
                  <a:gd name="T15" fmla="*/ 10 h 18"/>
                  <a:gd name="T16" fmla="*/ 1 w 5"/>
                  <a:gd name="T17" fmla="*/ 9 h 18"/>
                  <a:gd name="T18" fmla="*/ 1 w 5"/>
                  <a:gd name="T19" fmla="*/ 8 h 18"/>
                  <a:gd name="T20" fmla="*/ 1 w 5"/>
                  <a:gd name="T21" fmla="*/ 8 h 18"/>
                  <a:gd name="T22" fmla="*/ 2 w 5"/>
                  <a:gd name="T23" fmla="*/ 6 h 18"/>
                  <a:gd name="T24" fmla="*/ 2 w 5"/>
                  <a:gd name="T25" fmla="*/ 6 h 18"/>
                  <a:gd name="T26" fmla="*/ 2 w 5"/>
                  <a:gd name="T27" fmla="*/ 6 h 18"/>
                  <a:gd name="T28" fmla="*/ 2 w 5"/>
                  <a:gd name="T29" fmla="*/ 5 h 18"/>
                  <a:gd name="T30" fmla="*/ 2 w 5"/>
                  <a:gd name="T31" fmla="*/ 4 h 18"/>
                  <a:gd name="T32" fmla="*/ 2 w 5"/>
                  <a:gd name="T33" fmla="*/ 3 h 18"/>
                  <a:gd name="T34" fmla="*/ 2 w 5"/>
                  <a:gd name="T35" fmla="*/ 3 h 18"/>
                  <a:gd name="T36" fmla="*/ 3 w 5"/>
                  <a:gd name="T37" fmla="*/ 2 h 18"/>
                  <a:gd name="T38" fmla="*/ 3 w 5"/>
                  <a:gd name="T39" fmla="*/ 2 h 18"/>
                  <a:gd name="T40" fmla="*/ 3 w 5"/>
                  <a:gd name="T41" fmla="*/ 2 h 18"/>
                  <a:gd name="T42" fmla="*/ 3 w 5"/>
                  <a:gd name="T43" fmla="*/ 1 h 18"/>
                  <a:gd name="T44" fmla="*/ 3 w 5"/>
                  <a:gd name="T45" fmla="*/ 1 h 18"/>
                  <a:gd name="T46" fmla="*/ 4 w 5"/>
                  <a:gd name="T47" fmla="*/ 0 h 18"/>
                  <a:gd name="T48" fmla="*/ 4 w 5"/>
                  <a:gd name="T49" fmla="*/ 0 h 18"/>
                  <a:gd name="T50" fmla="*/ 4 w 5"/>
                  <a:gd name="T51" fmla="*/ 0 h 18"/>
                  <a:gd name="T52" fmla="*/ 4 w 5"/>
                  <a:gd name="T53" fmla="*/ 0 h 18"/>
                  <a:gd name="T54" fmla="*/ 4 w 5"/>
                  <a:gd name="T55" fmla="*/ 0 h 18"/>
                  <a:gd name="T56" fmla="*/ 4 w 5"/>
                  <a:gd name="T57" fmla="*/ 0 h 18"/>
                  <a:gd name="T58" fmla="*/ 4 w 5"/>
                  <a:gd name="T59" fmla="*/ 0 h 18"/>
                  <a:gd name="T60" fmla="*/ 4 w 5"/>
                  <a:gd name="T61" fmla="*/ 0 h 18"/>
                  <a:gd name="T62" fmla="*/ 4 w 5"/>
                  <a:gd name="T63" fmla="*/ 0 h 18"/>
                  <a:gd name="T64" fmla="*/ 4 w 5"/>
                  <a:gd name="T65" fmla="*/ 0 h 18"/>
                  <a:gd name="T66" fmla="*/ 4 w 5"/>
                  <a:gd name="T67" fmla="*/ 1 h 18"/>
                  <a:gd name="T68" fmla="*/ 4 w 5"/>
                  <a:gd name="T69" fmla="*/ 1 h 18"/>
                  <a:gd name="T70" fmla="*/ 4 w 5"/>
                  <a:gd name="T71" fmla="*/ 1 h 18"/>
                  <a:gd name="T72" fmla="*/ 5 w 5"/>
                  <a:gd name="T73" fmla="*/ 1 h 18"/>
                  <a:gd name="T74" fmla="*/ 5 w 5"/>
                  <a:gd name="T75" fmla="*/ 1 h 18"/>
                  <a:gd name="T76" fmla="*/ 5 w 5"/>
                  <a:gd name="T77" fmla="*/ 2 h 18"/>
                  <a:gd name="T78" fmla="*/ 5 w 5"/>
                  <a:gd name="T79" fmla="*/ 2 h 18"/>
                  <a:gd name="T80" fmla="*/ 5 w 5"/>
                  <a:gd name="T81" fmla="*/ 2 h 18"/>
                  <a:gd name="T82" fmla="*/ 5 w 5"/>
                  <a:gd name="T83" fmla="*/ 2 h 18"/>
                  <a:gd name="T84" fmla="*/ 5 w 5"/>
                  <a:gd name="T85" fmla="*/ 2 h 18"/>
                  <a:gd name="T86" fmla="*/ 5 w 5"/>
                  <a:gd name="T87" fmla="*/ 2 h 18"/>
                  <a:gd name="T88" fmla="*/ 5 w 5"/>
                  <a:gd name="T89" fmla="*/ 2 h 18"/>
                  <a:gd name="T90" fmla="*/ 5 w 5"/>
                  <a:gd name="T91" fmla="*/ 2 h 18"/>
                  <a:gd name="T92" fmla="*/ 5 w 5"/>
                  <a:gd name="T93" fmla="*/ 2 h 18"/>
                  <a:gd name="T94" fmla="*/ 5 w 5"/>
                  <a:gd name="T9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8">
                    <a:moveTo>
                      <a:pt x="0" y="18"/>
                    </a:moveTo>
                    <a:lnTo>
                      <a:pt x="0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73" name="Freeform 398"/>
              <p:cNvSpPr>
                <a:spLocks/>
              </p:cNvSpPr>
              <p:nvPr/>
            </p:nvSpPr>
            <p:spPr bwMode="auto">
              <a:xfrm>
                <a:off x="3202" y="3712"/>
                <a:ext cx="4" cy="25"/>
              </a:xfrm>
              <a:custGeom>
                <a:avLst/>
                <a:gdLst>
                  <a:gd name="T0" fmla="*/ 0 w 4"/>
                  <a:gd name="T1" fmla="*/ 1 h 25"/>
                  <a:gd name="T2" fmla="*/ 0 w 4"/>
                  <a:gd name="T3" fmla="*/ 1 h 25"/>
                  <a:gd name="T4" fmla="*/ 1 w 4"/>
                  <a:gd name="T5" fmla="*/ 2 h 25"/>
                  <a:gd name="T6" fmla="*/ 1 w 4"/>
                  <a:gd name="T7" fmla="*/ 2 h 25"/>
                  <a:gd name="T8" fmla="*/ 1 w 4"/>
                  <a:gd name="T9" fmla="*/ 2 h 25"/>
                  <a:gd name="T10" fmla="*/ 1 w 4"/>
                  <a:gd name="T11" fmla="*/ 3 h 25"/>
                  <a:gd name="T12" fmla="*/ 1 w 4"/>
                  <a:gd name="T13" fmla="*/ 3 h 25"/>
                  <a:gd name="T14" fmla="*/ 1 w 4"/>
                  <a:gd name="T15" fmla="*/ 4 h 25"/>
                  <a:gd name="T16" fmla="*/ 1 w 4"/>
                  <a:gd name="T17" fmla="*/ 4 h 25"/>
                  <a:gd name="T18" fmla="*/ 1 w 4"/>
                  <a:gd name="T19" fmla="*/ 4 h 25"/>
                  <a:gd name="T20" fmla="*/ 1 w 4"/>
                  <a:gd name="T21" fmla="*/ 4 h 25"/>
                  <a:gd name="T22" fmla="*/ 2 w 4"/>
                  <a:gd name="T23" fmla="*/ 5 h 25"/>
                  <a:gd name="T24" fmla="*/ 2 w 4"/>
                  <a:gd name="T25" fmla="*/ 5 h 25"/>
                  <a:gd name="T26" fmla="*/ 2 w 4"/>
                  <a:gd name="T27" fmla="*/ 6 h 25"/>
                  <a:gd name="T28" fmla="*/ 2 w 4"/>
                  <a:gd name="T29" fmla="*/ 6 h 25"/>
                  <a:gd name="T30" fmla="*/ 2 w 4"/>
                  <a:gd name="T31" fmla="*/ 7 h 25"/>
                  <a:gd name="T32" fmla="*/ 2 w 4"/>
                  <a:gd name="T33" fmla="*/ 7 h 25"/>
                  <a:gd name="T34" fmla="*/ 2 w 4"/>
                  <a:gd name="T35" fmla="*/ 7 h 25"/>
                  <a:gd name="T36" fmla="*/ 2 w 4"/>
                  <a:gd name="T37" fmla="*/ 7 h 25"/>
                  <a:gd name="T38" fmla="*/ 2 w 4"/>
                  <a:gd name="T39" fmla="*/ 8 h 25"/>
                  <a:gd name="T40" fmla="*/ 2 w 4"/>
                  <a:gd name="T41" fmla="*/ 8 h 25"/>
                  <a:gd name="T42" fmla="*/ 2 w 4"/>
                  <a:gd name="T43" fmla="*/ 10 h 25"/>
                  <a:gd name="T44" fmla="*/ 2 w 4"/>
                  <a:gd name="T45" fmla="*/ 10 h 25"/>
                  <a:gd name="T46" fmla="*/ 2 w 4"/>
                  <a:gd name="T47" fmla="*/ 10 h 25"/>
                  <a:gd name="T48" fmla="*/ 2 w 4"/>
                  <a:gd name="T49" fmla="*/ 10 h 25"/>
                  <a:gd name="T50" fmla="*/ 3 w 4"/>
                  <a:gd name="T51" fmla="*/ 11 h 25"/>
                  <a:gd name="T52" fmla="*/ 3 w 4"/>
                  <a:gd name="T53" fmla="*/ 11 h 25"/>
                  <a:gd name="T54" fmla="*/ 3 w 4"/>
                  <a:gd name="T55" fmla="*/ 13 h 25"/>
                  <a:gd name="T56" fmla="*/ 3 w 4"/>
                  <a:gd name="T57" fmla="*/ 13 h 25"/>
                  <a:gd name="T58" fmla="*/ 3 w 4"/>
                  <a:gd name="T59" fmla="*/ 14 h 25"/>
                  <a:gd name="T60" fmla="*/ 3 w 4"/>
                  <a:gd name="T61" fmla="*/ 14 h 25"/>
                  <a:gd name="T62" fmla="*/ 3 w 4"/>
                  <a:gd name="T63" fmla="*/ 15 h 25"/>
                  <a:gd name="T64" fmla="*/ 3 w 4"/>
                  <a:gd name="T65" fmla="*/ 15 h 25"/>
                  <a:gd name="T66" fmla="*/ 3 w 4"/>
                  <a:gd name="T67" fmla="*/ 16 h 25"/>
                  <a:gd name="T68" fmla="*/ 3 w 4"/>
                  <a:gd name="T69" fmla="*/ 16 h 25"/>
                  <a:gd name="T70" fmla="*/ 3 w 4"/>
                  <a:gd name="T71" fmla="*/ 17 h 25"/>
                  <a:gd name="T72" fmla="*/ 3 w 4"/>
                  <a:gd name="T73" fmla="*/ 17 h 25"/>
                  <a:gd name="T74" fmla="*/ 3 w 4"/>
                  <a:gd name="T75" fmla="*/ 18 h 25"/>
                  <a:gd name="T76" fmla="*/ 3 w 4"/>
                  <a:gd name="T77" fmla="*/ 18 h 25"/>
                  <a:gd name="T78" fmla="*/ 4 w 4"/>
                  <a:gd name="T79" fmla="*/ 20 h 25"/>
                  <a:gd name="T80" fmla="*/ 4 w 4"/>
                  <a:gd name="T81" fmla="*/ 20 h 25"/>
                  <a:gd name="T82" fmla="*/ 4 w 4"/>
                  <a:gd name="T83" fmla="*/ 21 h 25"/>
                  <a:gd name="T84" fmla="*/ 4 w 4"/>
                  <a:gd name="T85" fmla="*/ 21 h 25"/>
                  <a:gd name="T86" fmla="*/ 4 w 4"/>
                  <a:gd name="T87" fmla="*/ 23 h 25"/>
                  <a:gd name="T88" fmla="*/ 4 w 4"/>
                  <a:gd name="T89" fmla="*/ 23 h 25"/>
                  <a:gd name="T90" fmla="*/ 4 w 4"/>
                  <a:gd name="T91" fmla="*/ 23 h 25"/>
                  <a:gd name="T92" fmla="*/ 4 w 4"/>
                  <a:gd name="T93" fmla="*/ 23 h 25"/>
                  <a:gd name="T94" fmla="*/ 4 w 4"/>
                  <a:gd name="T95" fmla="*/ 25 h 25"/>
                  <a:gd name="T96" fmla="*/ 4 w 4"/>
                  <a:gd name="T9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" h="25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5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74" name="Freeform 399"/>
              <p:cNvSpPr>
                <a:spLocks/>
              </p:cNvSpPr>
              <p:nvPr/>
            </p:nvSpPr>
            <p:spPr bwMode="auto">
              <a:xfrm>
                <a:off x="3206" y="3737"/>
                <a:ext cx="4" cy="42"/>
              </a:xfrm>
              <a:custGeom>
                <a:avLst/>
                <a:gdLst>
                  <a:gd name="T0" fmla="*/ 0 w 4"/>
                  <a:gd name="T1" fmla="*/ 1 h 42"/>
                  <a:gd name="T2" fmla="*/ 0 w 4"/>
                  <a:gd name="T3" fmla="*/ 1 h 42"/>
                  <a:gd name="T4" fmla="*/ 0 w 4"/>
                  <a:gd name="T5" fmla="*/ 2 h 42"/>
                  <a:gd name="T6" fmla="*/ 0 w 4"/>
                  <a:gd name="T7" fmla="*/ 2 h 42"/>
                  <a:gd name="T8" fmla="*/ 1 w 4"/>
                  <a:gd name="T9" fmla="*/ 4 h 42"/>
                  <a:gd name="T10" fmla="*/ 1 w 4"/>
                  <a:gd name="T11" fmla="*/ 4 h 42"/>
                  <a:gd name="T12" fmla="*/ 1 w 4"/>
                  <a:gd name="T13" fmla="*/ 5 h 42"/>
                  <a:gd name="T14" fmla="*/ 1 w 4"/>
                  <a:gd name="T15" fmla="*/ 5 h 42"/>
                  <a:gd name="T16" fmla="*/ 1 w 4"/>
                  <a:gd name="T17" fmla="*/ 7 h 42"/>
                  <a:gd name="T18" fmla="*/ 1 w 4"/>
                  <a:gd name="T19" fmla="*/ 7 h 42"/>
                  <a:gd name="T20" fmla="*/ 1 w 4"/>
                  <a:gd name="T21" fmla="*/ 8 h 42"/>
                  <a:gd name="T22" fmla="*/ 1 w 4"/>
                  <a:gd name="T23" fmla="*/ 8 h 42"/>
                  <a:gd name="T24" fmla="*/ 1 w 4"/>
                  <a:gd name="T25" fmla="*/ 9 h 42"/>
                  <a:gd name="T26" fmla="*/ 1 w 4"/>
                  <a:gd name="T27" fmla="*/ 9 h 42"/>
                  <a:gd name="T28" fmla="*/ 1 w 4"/>
                  <a:gd name="T29" fmla="*/ 11 h 42"/>
                  <a:gd name="T30" fmla="*/ 1 w 4"/>
                  <a:gd name="T31" fmla="*/ 11 h 42"/>
                  <a:gd name="T32" fmla="*/ 2 w 4"/>
                  <a:gd name="T33" fmla="*/ 13 h 42"/>
                  <a:gd name="T34" fmla="*/ 2 w 4"/>
                  <a:gd name="T35" fmla="*/ 13 h 42"/>
                  <a:gd name="T36" fmla="*/ 2 w 4"/>
                  <a:gd name="T37" fmla="*/ 14 h 42"/>
                  <a:gd name="T38" fmla="*/ 2 w 4"/>
                  <a:gd name="T39" fmla="*/ 14 h 42"/>
                  <a:gd name="T40" fmla="*/ 2 w 4"/>
                  <a:gd name="T41" fmla="*/ 16 h 42"/>
                  <a:gd name="T42" fmla="*/ 2 w 4"/>
                  <a:gd name="T43" fmla="*/ 16 h 42"/>
                  <a:gd name="T44" fmla="*/ 2 w 4"/>
                  <a:gd name="T45" fmla="*/ 18 h 42"/>
                  <a:gd name="T46" fmla="*/ 2 w 4"/>
                  <a:gd name="T47" fmla="*/ 18 h 42"/>
                  <a:gd name="T48" fmla="*/ 2 w 4"/>
                  <a:gd name="T49" fmla="*/ 20 h 42"/>
                  <a:gd name="T50" fmla="*/ 2 w 4"/>
                  <a:gd name="T51" fmla="*/ 20 h 42"/>
                  <a:gd name="T52" fmla="*/ 2 w 4"/>
                  <a:gd name="T53" fmla="*/ 21 h 42"/>
                  <a:gd name="T54" fmla="*/ 2 w 4"/>
                  <a:gd name="T55" fmla="*/ 21 h 42"/>
                  <a:gd name="T56" fmla="*/ 2 w 4"/>
                  <a:gd name="T57" fmla="*/ 24 h 42"/>
                  <a:gd name="T58" fmla="*/ 2 w 4"/>
                  <a:gd name="T59" fmla="*/ 24 h 42"/>
                  <a:gd name="T60" fmla="*/ 3 w 4"/>
                  <a:gd name="T61" fmla="*/ 25 h 42"/>
                  <a:gd name="T62" fmla="*/ 3 w 4"/>
                  <a:gd name="T63" fmla="*/ 25 h 42"/>
                  <a:gd name="T64" fmla="*/ 3 w 4"/>
                  <a:gd name="T65" fmla="*/ 27 h 42"/>
                  <a:gd name="T66" fmla="*/ 3 w 4"/>
                  <a:gd name="T67" fmla="*/ 27 h 42"/>
                  <a:gd name="T68" fmla="*/ 3 w 4"/>
                  <a:gd name="T69" fmla="*/ 29 h 42"/>
                  <a:gd name="T70" fmla="*/ 3 w 4"/>
                  <a:gd name="T71" fmla="*/ 29 h 42"/>
                  <a:gd name="T72" fmla="*/ 3 w 4"/>
                  <a:gd name="T73" fmla="*/ 31 h 42"/>
                  <a:gd name="T74" fmla="*/ 3 w 4"/>
                  <a:gd name="T75" fmla="*/ 31 h 42"/>
                  <a:gd name="T76" fmla="*/ 3 w 4"/>
                  <a:gd name="T77" fmla="*/ 33 h 42"/>
                  <a:gd name="T78" fmla="*/ 3 w 4"/>
                  <a:gd name="T79" fmla="*/ 33 h 42"/>
                  <a:gd name="T80" fmla="*/ 3 w 4"/>
                  <a:gd name="T81" fmla="*/ 35 h 42"/>
                  <a:gd name="T82" fmla="*/ 3 w 4"/>
                  <a:gd name="T83" fmla="*/ 35 h 42"/>
                  <a:gd name="T84" fmla="*/ 3 w 4"/>
                  <a:gd name="T85" fmla="*/ 37 h 42"/>
                  <a:gd name="T86" fmla="*/ 3 w 4"/>
                  <a:gd name="T87" fmla="*/ 37 h 42"/>
                  <a:gd name="T88" fmla="*/ 4 w 4"/>
                  <a:gd name="T89" fmla="*/ 39 h 42"/>
                  <a:gd name="T90" fmla="*/ 4 w 4"/>
                  <a:gd name="T91" fmla="*/ 39 h 42"/>
                  <a:gd name="T92" fmla="*/ 4 w 4"/>
                  <a:gd name="T93" fmla="*/ 40 h 42"/>
                  <a:gd name="T94" fmla="*/ 4 w 4"/>
                  <a:gd name="T95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42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4"/>
                    </a:lnTo>
                    <a:lnTo>
                      <a:pt x="3" y="33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3" y="37"/>
                    </a:lnTo>
                    <a:lnTo>
                      <a:pt x="3" y="35"/>
                    </a:lnTo>
                    <a:lnTo>
                      <a:pt x="3" y="37"/>
                    </a:ln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3" y="38"/>
                    </a:lnTo>
                    <a:lnTo>
                      <a:pt x="4" y="39"/>
                    </a:lnTo>
                    <a:lnTo>
                      <a:pt x="4" y="40"/>
                    </a:lnTo>
                    <a:lnTo>
                      <a:pt x="4" y="39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4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75" name="Freeform 400"/>
              <p:cNvSpPr>
                <a:spLocks/>
              </p:cNvSpPr>
              <p:nvPr/>
            </p:nvSpPr>
            <p:spPr bwMode="auto">
              <a:xfrm>
                <a:off x="3210" y="3779"/>
                <a:ext cx="4" cy="52"/>
              </a:xfrm>
              <a:custGeom>
                <a:avLst/>
                <a:gdLst>
                  <a:gd name="T0" fmla="*/ 0 w 3"/>
                  <a:gd name="T1" fmla="*/ 1 h 52"/>
                  <a:gd name="T2" fmla="*/ 0 w 3"/>
                  <a:gd name="T3" fmla="*/ 1 h 52"/>
                  <a:gd name="T4" fmla="*/ 0 w 3"/>
                  <a:gd name="T5" fmla="*/ 3 h 52"/>
                  <a:gd name="T6" fmla="*/ 0 w 3"/>
                  <a:gd name="T7" fmla="*/ 3 h 52"/>
                  <a:gd name="T8" fmla="*/ 0 w 3"/>
                  <a:gd name="T9" fmla="*/ 5 h 52"/>
                  <a:gd name="T10" fmla="*/ 0 w 3"/>
                  <a:gd name="T11" fmla="*/ 5 h 52"/>
                  <a:gd name="T12" fmla="*/ 1 w 3"/>
                  <a:gd name="T13" fmla="*/ 7 h 52"/>
                  <a:gd name="T14" fmla="*/ 1 w 3"/>
                  <a:gd name="T15" fmla="*/ 7 h 52"/>
                  <a:gd name="T16" fmla="*/ 1 w 3"/>
                  <a:gd name="T17" fmla="*/ 9 h 52"/>
                  <a:gd name="T18" fmla="*/ 1 w 3"/>
                  <a:gd name="T19" fmla="*/ 9 h 52"/>
                  <a:gd name="T20" fmla="*/ 1 w 3"/>
                  <a:gd name="T21" fmla="*/ 11 h 52"/>
                  <a:gd name="T22" fmla="*/ 1 w 3"/>
                  <a:gd name="T23" fmla="*/ 11 h 52"/>
                  <a:gd name="T24" fmla="*/ 1 w 3"/>
                  <a:gd name="T25" fmla="*/ 13 h 52"/>
                  <a:gd name="T26" fmla="*/ 1 w 3"/>
                  <a:gd name="T27" fmla="*/ 13 h 52"/>
                  <a:gd name="T28" fmla="*/ 1 w 3"/>
                  <a:gd name="T29" fmla="*/ 15 h 52"/>
                  <a:gd name="T30" fmla="*/ 1 w 3"/>
                  <a:gd name="T31" fmla="*/ 15 h 52"/>
                  <a:gd name="T32" fmla="*/ 1 w 3"/>
                  <a:gd name="T33" fmla="*/ 18 h 52"/>
                  <a:gd name="T34" fmla="*/ 1 w 3"/>
                  <a:gd name="T35" fmla="*/ 18 h 52"/>
                  <a:gd name="T36" fmla="*/ 1 w 3"/>
                  <a:gd name="T37" fmla="*/ 20 h 52"/>
                  <a:gd name="T38" fmla="*/ 1 w 3"/>
                  <a:gd name="T39" fmla="*/ 20 h 52"/>
                  <a:gd name="T40" fmla="*/ 2 w 3"/>
                  <a:gd name="T41" fmla="*/ 22 h 52"/>
                  <a:gd name="T42" fmla="*/ 2 w 3"/>
                  <a:gd name="T43" fmla="*/ 22 h 52"/>
                  <a:gd name="T44" fmla="*/ 2 w 3"/>
                  <a:gd name="T45" fmla="*/ 24 h 52"/>
                  <a:gd name="T46" fmla="*/ 2 w 3"/>
                  <a:gd name="T47" fmla="*/ 24 h 52"/>
                  <a:gd name="T48" fmla="*/ 2 w 3"/>
                  <a:gd name="T49" fmla="*/ 26 h 52"/>
                  <a:gd name="T50" fmla="*/ 2 w 3"/>
                  <a:gd name="T51" fmla="*/ 26 h 52"/>
                  <a:gd name="T52" fmla="*/ 2 w 3"/>
                  <a:gd name="T53" fmla="*/ 28 h 52"/>
                  <a:gd name="T54" fmla="*/ 2 w 3"/>
                  <a:gd name="T55" fmla="*/ 28 h 52"/>
                  <a:gd name="T56" fmla="*/ 2 w 3"/>
                  <a:gd name="T57" fmla="*/ 31 h 52"/>
                  <a:gd name="T58" fmla="*/ 2 w 3"/>
                  <a:gd name="T59" fmla="*/ 31 h 52"/>
                  <a:gd name="T60" fmla="*/ 2 w 3"/>
                  <a:gd name="T61" fmla="*/ 32 h 52"/>
                  <a:gd name="T62" fmla="*/ 2 w 3"/>
                  <a:gd name="T63" fmla="*/ 32 h 52"/>
                  <a:gd name="T64" fmla="*/ 2 w 3"/>
                  <a:gd name="T65" fmla="*/ 34 h 52"/>
                  <a:gd name="T66" fmla="*/ 2 w 3"/>
                  <a:gd name="T67" fmla="*/ 34 h 52"/>
                  <a:gd name="T68" fmla="*/ 3 w 3"/>
                  <a:gd name="T69" fmla="*/ 37 h 52"/>
                  <a:gd name="T70" fmla="*/ 3 w 3"/>
                  <a:gd name="T71" fmla="*/ 37 h 52"/>
                  <a:gd name="T72" fmla="*/ 3 w 3"/>
                  <a:gd name="T73" fmla="*/ 39 h 52"/>
                  <a:gd name="T74" fmla="*/ 3 w 3"/>
                  <a:gd name="T75" fmla="*/ 39 h 52"/>
                  <a:gd name="T76" fmla="*/ 3 w 3"/>
                  <a:gd name="T77" fmla="*/ 41 h 52"/>
                  <a:gd name="T78" fmla="*/ 3 w 3"/>
                  <a:gd name="T79" fmla="*/ 41 h 52"/>
                  <a:gd name="T80" fmla="*/ 3 w 3"/>
                  <a:gd name="T81" fmla="*/ 44 h 52"/>
                  <a:gd name="T82" fmla="*/ 3 w 3"/>
                  <a:gd name="T83" fmla="*/ 44 h 52"/>
                  <a:gd name="T84" fmla="*/ 3 w 3"/>
                  <a:gd name="T85" fmla="*/ 46 h 52"/>
                  <a:gd name="T86" fmla="*/ 3 w 3"/>
                  <a:gd name="T87" fmla="*/ 46 h 52"/>
                  <a:gd name="T88" fmla="*/ 3 w 3"/>
                  <a:gd name="T89" fmla="*/ 48 h 52"/>
                  <a:gd name="T90" fmla="*/ 3 w 3"/>
                  <a:gd name="T91" fmla="*/ 48 h 52"/>
                  <a:gd name="T92" fmla="*/ 3 w 3"/>
                  <a:gd name="T93" fmla="*/ 50 h 52"/>
                  <a:gd name="T94" fmla="*/ 3 w 3"/>
                  <a:gd name="T95" fmla="*/ 5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" h="5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1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7"/>
                    </a:lnTo>
                    <a:lnTo>
                      <a:pt x="2" y="34"/>
                    </a:lnTo>
                    <a:lnTo>
                      <a:pt x="2" y="37"/>
                    </a:lnTo>
                    <a:lnTo>
                      <a:pt x="3" y="37"/>
                    </a:lnTo>
                    <a:lnTo>
                      <a:pt x="3" y="39"/>
                    </a:lnTo>
                    <a:lnTo>
                      <a:pt x="3" y="37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3" y="41"/>
                    </a:lnTo>
                    <a:lnTo>
                      <a:pt x="3" y="39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3" y="44"/>
                    </a:lnTo>
                    <a:lnTo>
                      <a:pt x="3" y="41"/>
                    </a:lnTo>
                    <a:lnTo>
                      <a:pt x="3" y="44"/>
                    </a:lnTo>
                    <a:lnTo>
                      <a:pt x="3" y="44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3" y="46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3" y="48"/>
                    </a:lnTo>
                    <a:lnTo>
                      <a:pt x="3" y="50"/>
                    </a:lnTo>
                    <a:lnTo>
                      <a:pt x="3" y="48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52"/>
                    </a:lnTo>
                    <a:lnTo>
                      <a:pt x="3" y="50"/>
                    </a:lnTo>
                    <a:lnTo>
                      <a:pt x="3" y="5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76" name="Freeform 401"/>
              <p:cNvSpPr>
                <a:spLocks/>
              </p:cNvSpPr>
              <p:nvPr/>
            </p:nvSpPr>
            <p:spPr bwMode="auto">
              <a:xfrm>
                <a:off x="3214" y="3831"/>
                <a:ext cx="3" cy="53"/>
              </a:xfrm>
              <a:custGeom>
                <a:avLst/>
                <a:gdLst>
                  <a:gd name="T0" fmla="*/ 1 w 4"/>
                  <a:gd name="T1" fmla="*/ 0 h 53"/>
                  <a:gd name="T2" fmla="*/ 1 w 4"/>
                  <a:gd name="T3" fmla="*/ 0 h 53"/>
                  <a:gd name="T4" fmla="*/ 1 w 4"/>
                  <a:gd name="T5" fmla="*/ 3 h 53"/>
                  <a:gd name="T6" fmla="*/ 1 w 4"/>
                  <a:gd name="T7" fmla="*/ 3 h 53"/>
                  <a:gd name="T8" fmla="*/ 1 w 4"/>
                  <a:gd name="T9" fmla="*/ 5 h 53"/>
                  <a:gd name="T10" fmla="*/ 1 w 4"/>
                  <a:gd name="T11" fmla="*/ 5 h 53"/>
                  <a:gd name="T12" fmla="*/ 1 w 4"/>
                  <a:gd name="T13" fmla="*/ 7 h 53"/>
                  <a:gd name="T14" fmla="*/ 1 w 4"/>
                  <a:gd name="T15" fmla="*/ 7 h 53"/>
                  <a:gd name="T16" fmla="*/ 1 w 4"/>
                  <a:gd name="T17" fmla="*/ 9 h 53"/>
                  <a:gd name="T18" fmla="*/ 1 w 4"/>
                  <a:gd name="T19" fmla="*/ 9 h 53"/>
                  <a:gd name="T20" fmla="*/ 1 w 4"/>
                  <a:gd name="T21" fmla="*/ 12 h 53"/>
                  <a:gd name="T22" fmla="*/ 1 w 4"/>
                  <a:gd name="T23" fmla="*/ 12 h 53"/>
                  <a:gd name="T24" fmla="*/ 2 w 4"/>
                  <a:gd name="T25" fmla="*/ 14 h 53"/>
                  <a:gd name="T26" fmla="*/ 2 w 4"/>
                  <a:gd name="T27" fmla="*/ 14 h 53"/>
                  <a:gd name="T28" fmla="*/ 2 w 4"/>
                  <a:gd name="T29" fmla="*/ 15 h 53"/>
                  <a:gd name="T30" fmla="*/ 2 w 4"/>
                  <a:gd name="T31" fmla="*/ 15 h 53"/>
                  <a:gd name="T32" fmla="*/ 2 w 4"/>
                  <a:gd name="T33" fmla="*/ 18 h 53"/>
                  <a:gd name="T34" fmla="*/ 2 w 4"/>
                  <a:gd name="T35" fmla="*/ 18 h 53"/>
                  <a:gd name="T36" fmla="*/ 2 w 4"/>
                  <a:gd name="T37" fmla="*/ 20 h 53"/>
                  <a:gd name="T38" fmla="*/ 2 w 4"/>
                  <a:gd name="T39" fmla="*/ 20 h 53"/>
                  <a:gd name="T40" fmla="*/ 2 w 4"/>
                  <a:gd name="T41" fmla="*/ 22 h 53"/>
                  <a:gd name="T42" fmla="*/ 2 w 4"/>
                  <a:gd name="T43" fmla="*/ 22 h 53"/>
                  <a:gd name="T44" fmla="*/ 2 w 4"/>
                  <a:gd name="T45" fmla="*/ 25 h 53"/>
                  <a:gd name="T46" fmla="*/ 2 w 4"/>
                  <a:gd name="T47" fmla="*/ 25 h 53"/>
                  <a:gd name="T48" fmla="*/ 2 w 4"/>
                  <a:gd name="T49" fmla="*/ 27 h 53"/>
                  <a:gd name="T50" fmla="*/ 2 w 4"/>
                  <a:gd name="T51" fmla="*/ 27 h 53"/>
                  <a:gd name="T52" fmla="*/ 3 w 4"/>
                  <a:gd name="T53" fmla="*/ 29 h 53"/>
                  <a:gd name="T54" fmla="*/ 3 w 4"/>
                  <a:gd name="T55" fmla="*/ 29 h 53"/>
                  <a:gd name="T56" fmla="*/ 3 w 4"/>
                  <a:gd name="T57" fmla="*/ 31 h 53"/>
                  <a:gd name="T58" fmla="*/ 3 w 4"/>
                  <a:gd name="T59" fmla="*/ 31 h 53"/>
                  <a:gd name="T60" fmla="*/ 3 w 4"/>
                  <a:gd name="T61" fmla="*/ 34 h 53"/>
                  <a:gd name="T62" fmla="*/ 3 w 4"/>
                  <a:gd name="T63" fmla="*/ 34 h 53"/>
                  <a:gd name="T64" fmla="*/ 3 w 4"/>
                  <a:gd name="T65" fmla="*/ 36 h 53"/>
                  <a:gd name="T66" fmla="*/ 3 w 4"/>
                  <a:gd name="T67" fmla="*/ 36 h 53"/>
                  <a:gd name="T68" fmla="*/ 3 w 4"/>
                  <a:gd name="T69" fmla="*/ 38 h 53"/>
                  <a:gd name="T70" fmla="*/ 3 w 4"/>
                  <a:gd name="T71" fmla="*/ 38 h 53"/>
                  <a:gd name="T72" fmla="*/ 3 w 4"/>
                  <a:gd name="T73" fmla="*/ 40 h 53"/>
                  <a:gd name="T74" fmla="*/ 3 w 4"/>
                  <a:gd name="T75" fmla="*/ 40 h 53"/>
                  <a:gd name="T76" fmla="*/ 3 w 4"/>
                  <a:gd name="T77" fmla="*/ 41 h 53"/>
                  <a:gd name="T78" fmla="*/ 3 w 4"/>
                  <a:gd name="T79" fmla="*/ 41 h 53"/>
                  <a:gd name="T80" fmla="*/ 4 w 4"/>
                  <a:gd name="T81" fmla="*/ 44 h 53"/>
                  <a:gd name="T82" fmla="*/ 4 w 4"/>
                  <a:gd name="T83" fmla="*/ 44 h 53"/>
                  <a:gd name="T84" fmla="*/ 4 w 4"/>
                  <a:gd name="T85" fmla="*/ 47 h 53"/>
                  <a:gd name="T86" fmla="*/ 4 w 4"/>
                  <a:gd name="T87" fmla="*/ 47 h 53"/>
                  <a:gd name="T88" fmla="*/ 4 w 4"/>
                  <a:gd name="T89" fmla="*/ 49 h 53"/>
                  <a:gd name="T90" fmla="*/ 4 w 4"/>
                  <a:gd name="T91" fmla="*/ 49 h 53"/>
                  <a:gd name="T92" fmla="*/ 4 w 4"/>
                  <a:gd name="T93" fmla="*/ 51 h 53"/>
                  <a:gd name="T94" fmla="*/ 4 w 4"/>
                  <a:gd name="T95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53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2" y="28"/>
                    </a:lnTo>
                    <a:lnTo>
                      <a:pt x="3" y="29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3" y="36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3" y="39"/>
                    </a:lnTo>
                    <a:lnTo>
                      <a:pt x="3" y="38"/>
                    </a:lnTo>
                    <a:lnTo>
                      <a:pt x="3" y="39"/>
                    </a:lnTo>
                    <a:lnTo>
                      <a:pt x="3" y="40"/>
                    </a:lnTo>
                    <a:lnTo>
                      <a:pt x="3" y="41"/>
                    </a:lnTo>
                    <a:lnTo>
                      <a:pt x="3" y="40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3" y="44"/>
                    </a:lnTo>
                    <a:lnTo>
                      <a:pt x="3" y="41"/>
                    </a:lnTo>
                    <a:lnTo>
                      <a:pt x="3" y="44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4" y="47"/>
                    </a:lnTo>
                    <a:lnTo>
                      <a:pt x="4" y="48"/>
                    </a:lnTo>
                    <a:lnTo>
                      <a:pt x="4" y="47"/>
                    </a:lnTo>
                    <a:lnTo>
                      <a:pt x="4" y="48"/>
                    </a:lnTo>
                    <a:lnTo>
                      <a:pt x="4" y="49"/>
                    </a:lnTo>
                    <a:lnTo>
                      <a:pt x="4" y="51"/>
                    </a:lnTo>
                    <a:lnTo>
                      <a:pt x="4" y="49"/>
                    </a:lnTo>
                    <a:lnTo>
                      <a:pt x="4" y="51"/>
                    </a:lnTo>
                    <a:lnTo>
                      <a:pt x="4" y="51"/>
                    </a:lnTo>
                    <a:lnTo>
                      <a:pt x="4" y="53"/>
                    </a:lnTo>
                    <a:lnTo>
                      <a:pt x="4" y="51"/>
                    </a:lnTo>
                    <a:lnTo>
                      <a:pt x="4" y="5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77" name="Freeform 402"/>
              <p:cNvSpPr>
                <a:spLocks/>
              </p:cNvSpPr>
              <p:nvPr/>
            </p:nvSpPr>
            <p:spPr bwMode="auto">
              <a:xfrm>
                <a:off x="3217" y="3884"/>
                <a:ext cx="4" cy="47"/>
              </a:xfrm>
              <a:custGeom>
                <a:avLst/>
                <a:gdLst>
                  <a:gd name="T0" fmla="*/ 0 w 4"/>
                  <a:gd name="T1" fmla="*/ 1 h 46"/>
                  <a:gd name="T2" fmla="*/ 0 w 4"/>
                  <a:gd name="T3" fmla="*/ 1 h 46"/>
                  <a:gd name="T4" fmla="*/ 1 w 4"/>
                  <a:gd name="T5" fmla="*/ 2 h 46"/>
                  <a:gd name="T6" fmla="*/ 1 w 4"/>
                  <a:gd name="T7" fmla="*/ 2 h 46"/>
                  <a:gd name="T8" fmla="*/ 1 w 4"/>
                  <a:gd name="T9" fmla="*/ 4 h 46"/>
                  <a:gd name="T10" fmla="*/ 1 w 4"/>
                  <a:gd name="T11" fmla="*/ 4 h 46"/>
                  <a:gd name="T12" fmla="*/ 1 w 4"/>
                  <a:gd name="T13" fmla="*/ 6 h 46"/>
                  <a:gd name="T14" fmla="*/ 1 w 4"/>
                  <a:gd name="T15" fmla="*/ 6 h 46"/>
                  <a:gd name="T16" fmla="*/ 1 w 4"/>
                  <a:gd name="T17" fmla="*/ 8 h 46"/>
                  <a:gd name="T18" fmla="*/ 1 w 4"/>
                  <a:gd name="T19" fmla="*/ 8 h 46"/>
                  <a:gd name="T20" fmla="*/ 1 w 4"/>
                  <a:gd name="T21" fmla="*/ 11 h 46"/>
                  <a:gd name="T22" fmla="*/ 1 w 4"/>
                  <a:gd name="T23" fmla="*/ 11 h 46"/>
                  <a:gd name="T24" fmla="*/ 1 w 4"/>
                  <a:gd name="T25" fmla="*/ 13 h 46"/>
                  <a:gd name="T26" fmla="*/ 1 w 4"/>
                  <a:gd name="T27" fmla="*/ 13 h 46"/>
                  <a:gd name="T28" fmla="*/ 1 w 4"/>
                  <a:gd name="T29" fmla="*/ 14 h 46"/>
                  <a:gd name="T30" fmla="*/ 1 w 4"/>
                  <a:gd name="T31" fmla="*/ 14 h 46"/>
                  <a:gd name="T32" fmla="*/ 2 w 4"/>
                  <a:gd name="T33" fmla="*/ 17 h 46"/>
                  <a:gd name="T34" fmla="*/ 2 w 4"/>
                  <a:gd name="T35" fmla="*/ 17 h 46"/>
                  <a:gd name="T36" fmla="*/ 2 w 4"/>
                  <a:gd name="T37" fmla="*/ 19 h 46"/>
                  <a:gd name="T38" fmla="*/ 2 w 4"/>
                  <a:gd name="T39" fmla="*/ 19 h 46"/>
                  <a:gd name="T40" fmla="*/ 2 w 4"/>
                  <a:gd name="T41" fmla="*/ 20 h 46"/>
                  <a:gd name="T42" fmla="*/ 2 w 4"/>
                  <a:gd name="T43" fmla="*/ 20 h 46"/>
                  <a:gd name="T44" fmla="*/ 2 w 4"/>
                  <a:gd name="T45" fmla="*/ 23 h 46"/>
                  <a:gd name="T46" fmla="*/ 2 w 4"/>
                  <a:gd name="T47" fmla="*/ 23 h 46"/>
                  <a:gd name="T48" fmla="*/ 2 w 4"/>
                  <a:gd name="T49" fmla="*/ 24 h 46"/>
                  <a:gd name="T50" fmla="*/ 2 w 4"/>
                  <a:gd name="T51" fmla="*/ 24 h 46"/>
                  <a:gd name="T52" fmla="*/ 2 w 4"/>
                  <a:gd name="T53" fmla="*/ 27 h 46"/>
                  <a:gd name="T54" fmla="*/ 2 w 4"/>
                  <a:gd name="T55" fmla="*/ 27 h 46"/>
                  <a:gd name="T56" fmla="*/ 2 w 4"/>
                  <a:gd name="T57" fmla="*/ 28 h 46"/>
                  <a:gd name="T58" fmla="*/ 2 w 4"/>
                  <a:gd name="T59" fmla="*/ 28 h 46"/>
                  <a:gd name="T60" fmla="*/ 3 w 4"/>
                  <a:gd name="T61" fmla="*/ 30 h 46"/>
                  <a:gd name="T62" fmla="*/ 3 w 4"/>
                  <a:gd name="T63" fmla="*/ 30 h 46"/>
                  <a:gd name="T64" fmla="*/ 3 w 4"/>
                  <a:gd name="T65" fmla="*/ 32 h 46"/>
                  <a:gd name="T66" fmla="*/ 3 w 4"/>
                  <a:gd name="T67" fmla="*/ 32 h 46"/>
                  <a:gd name="T68" fmla="*/ 3 w 4"/>
                  <a:gd name="T69" fmla="*/ 34 h 46"/>
                  <a:gd name="T70" fmla="*/ 3 w 4"/>
                  <a:gd name="T71" fmla="*/ 34 h 46"/>
                  <a:gd name="T72" fmla="*/ 3 w 4"/>
                  <a:gd name="T73" fmla="*/ 37 h 46"/>
                  <a:gd name="T74" fmla="*/ 3 w 4"/>
                  <a:gd name="T75" fmla="*/ 37 h 46"/>
                  <a:gd name="T76" fmla="*/ 3 w 4"/>
                  <a:gd name="T77" fmla="*/ 38 h 46"/>
                  <a:gd name="T78" fmla="*/ 3 w 4"/>
                  <a:gd name="T79" fmla="*/ 38 h 46"/>
                  <a:gd name="T80" fmla="*/ 3 w 4"/>
                  <a:gd name="T81" fmla="*/ 40 h 46"/>
                  <a:gd name="T82" fmla="*/ 3 w 4"/>
                  <a:gd name="T83" fmla="*/ 40 h 46"/>
                  <a:gd name="T84" fmla="*/ 4 w 4"/>
                  <a:gd name="T85" fmla="*/ 41 h 46"/>
                  <a:gd name="T86" fmla="*/ 4 w 4"/>
                  <a:gd name="T87" fmla="*/ 41 h 46"/>
                  <a:gd name="T88" fmla="*/ 4 w 4"/>
                  <a:gd name="T89" fmla="*/ 43 h 46"/>
                  <a:gd name="T90" fmla="*/ 4 w 4"/>
                  <a:gd name="T91" fmla="*/ 43 h 46"/>
                  <a:gd name="T92" fmla="*/ 4 w 4"/>
                  <a:gd name="T93" fmla="*/ 45 h 46"/>
                  <a:gd name="T94" fmla="*/ 4 w 4"/>
                  <a:gd name="T95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4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3"/>
                    </a:lnTo>
                    <a:lnTo>
                      <a:pt x="3" y="32"/>
                    </a:lnTo>
                    <a:lnTo>
                      <a:pt x="3" y="33"/>
                    </a:lnTo>
                    <a:lnTo>
                      <a:pt x="3" y="34"/>
                    </a:lnTo>
                    <a:lnTo>
                      <a:pt x="3" y="36"/>
                    </a:lnTo>
                    <a:lnTo>
                      <a:pt x="3" y="34"/>
                    </a:lnTo>
                    <a:lnTo>
                      <a:pt x="3" y="36"/>
                    </a:lnTo>
                    <a:lnTo>
                      <a:pt x="3" y="37"/>
                    </a:lnTo>
                    <a:lnTo>
                      <a:pt x="3" y="37"/>
                    </a:lnTo>
                    <a:lnTo>
                      <a:pt x="3" y="37"/>
                    </a:lnTo>
                    <a:lnTo>
                      <a:pt x="3" y="37"/>
                    </a:lnTo>
                    <a:lnTo>
                      <a:pt x="3" y="38"/>
                    </a:lnTo>
                    <a:lnTo>
                      <a:pt x="3" y="40"/>
                    </a:lnTo>
                    <a:lnTo>
                      <a:pt x="3" y="38"/>
                    </a:lnTo>
                    <a:lnTo>
                      <a:pt x="3" y="40"/>
                    </a:lnTo>
                    <a:lnTo>
                      <a:pt x="3" y="40"/>
                    </a:lnTo>
                    <a:lnTo>
                      <a:pt x="3" y="41"/>
                    </a:lnTo>
                    <a:lnTo>
                      <a:pt x="3" y="40"/>
                    </a:lnTo>
                    <a:lnTo>
                      <a:pt x="3" y="41"/>
                    </a:lnTo>
                    <a:lnTo>
                      <a:pt x="4" y="41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5"/>
                    </a:lnTo>
                    <a:lnTo>
                      <a:pt x="4" y="45"/>
                    </a:lnTo>
                    <a:lnTo>
                      <a:pt x="4" y="46"/>
                    </a:lnTo>
                    <a:lnTo>
                      <a:pt x="4" y="45"/>
                    </a:lnTo>
                    <a:lnTo>
                      <a:pt x="4" y="46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78" name="Freeform 403"/>
              <p:cNvSpPr>
                <a:spLocks/>
              </p:cNvSpPr>
              <p:nvPr/>
            </p:nvSpPr>
            <p:spPr bwMode="auto">
              <a:xfrm>
                <a:off x="3221" y="3931"/>
                <a:ext cx="4" cy="39"/>
              </a:xfrm>
              <a:custGeom>
                <a:avLst/>
                <a:gdLst>
                  <a:gd name="T0" fmla="*/ 0 w 4"/>
                  <a:gd name="T1" fmla="*/ 0 h 39"/>
                  <a:gd name="T2" fmla="*/ 0 w 4"/>
                  <a:gd name="T3" fmla="*/ 0 h 39"/>
                  <a:gd name="T4" fmla="*/ 0 w 4"/>
                  <a:gd name="T5" fmla="*/ 3 h 39"/>
                  <a:gd name="T6" fmla="*/ 0 w 4"/>
                  <a:gd name="T7" fmla="*/ 3 h 39"/>
                  <a:gd name="T8" fmla="*/ 0 w 4"/>
                  <a:gd name="T9" fmla="*/ 5 h 39"/>
                  <a:gd name="T10" fmla="*/ 0 w 4"/>
                  <a:gd name="T11" fmla="*/ 5 h 39"/>
                  <a:gd name="T12" fmla="*/ 0 w 4"/>
                  <a:gd name="T13" fmla="*/ 7 h 39"/>
                  <a:gd name="T14" fmla="*/ 0 w 4"/>
                  <a:gd name="T15" fmla="*/ 7 h 39"/>
                  <a:gd name="T16" fmla="*/ 1 w 4"/>
                  <a:gd name="T17" fmla="*/ 8 h 39"/>
                  <a:gd name="T18" fmla="*/ 1 w 4"/>
                  <a:gd name="T19" fmla="*/ 8 h 39"/>
                  <a:gd name="T20" fmla="*/ 1 w 4"/>
                  <a:gd name="T21" fmla="*/ 10 h 39"/>
                  <a:gd name="T22" fmla="*/ 1 w 4"/>
                  <a:gd name="T23" fmla="*/ 10 h 39"/>
                  <a:gd name="T24" fmla="*/ 1 w 4"/>
                  <a:gd name="T25" fmla="*/ 12 h 39"/>
                  <a:gd name="T26" fmla="*/ 1 w 4"/>
                  <a:gd name="T27" fmla="*/ 12 h 39"/>
                  <a:gd name="T28" fmla="*/ 1 w 4"/>
                  <a:gd name="T29" fmla="*/ 13 h 39"/>
                  <a:gd name="T30" fmla="*/ 1 w 4"/>
                  <a:gd name="T31" fmla="*/ 13 h 39"/>
                  <a:gd name="T32" fmla="*/ 1 w 4"/>
                  <a:gd name="T33" fmla="*/ 15 h 39"/>
                  <a:gd name="T34" fmla="*/ 1 w 4"/>
                  <a:gd name="T35" fmla="*/ 15 h 39"/>
                  <a:gd name="T36" fmla="*/ 1 w 4"/>
                  <a:gd name="T37" fmla="*/ 17 h 39"/>
                  <a:gd name="T38" fmla="*/ 1 w 4"/>
                  <a:gd name="T39" fmla="*/ 17 h 39"/>
                  <a:gd name="T40" fmla="*/ 1 w 4"/>
                  <a:gd name="T41" fmla="*/ 18 h 39"/>
                  <a:gd name="T42" fmla="*/ 1 w 4"/>
                  <a:gd name="T43" fmla="*/ 18 h 39"/>
                  <a:gd name="T44" fmla="*/ 2 w 4"/>
                  <a:gd name="T45" fmla="*/ 20 h 39"/>
                  <a:gd name="T46" fmla="*/ 2 w 4"/>
                  <a:gd name="T47" fmla="*/ 20 h 39"/>
                  <a:gd name="T48" fmla="*/ 2 w 4"/>
                  <a:gd name="T49" fmla="*/ 21 h 39"/>
                  <a:gd name="T50" fmla="*/ 2 w 4"/>
                  <a:gd name="T51" fmla="*/ 21 h 39"/>
                  <a:gd name="T52" fmla="*/ 2 w 4"/>
                  <a:gd name="T53" fmla="*/ 23 h 39"/>
                  <a:gd name="T54" fmla="*/ 2 w 4"/>
                  <a:gd name="T55" fmla="*/ 23 h 39"/>
                  <a:gd name="T56" fmla="*/ 2 w 4"/>
                  <a:gd name="T57" fmla="*/ 25 h 39"/>
                  <a:gd name="T58" fmla="*/ 2 w 4"/>
                  <a:gd name="T59" fmla="*/ 25 h 39"/>
                  <a:gd name="T60" fmla="*/ 2 w 4"/>
                  <a:gd name="T61" fmla="*/ 26 h 39"/>
                  <a:gd name="T62" fmla="*/ 2 w 4"/>
                  <a:gd name="T63" fmla="*/ 26 h 39"/>
                  <a:gd name="T64" fmla="*/ 2 w 4"/>
                  <a:gd name="T65" fmla="*/ 28 h 39"/>
                  <a:gd name="T66" fmla="*/ 2 w 4"/>
                  <a:gd name="T67" fmla="*/ 28 h 39"/>
                  <a:gd name="T68" fmla="*/ 2 w 4"/>
                  <a:gd name="T69" fmla="*/ 29 h 39"/>
                  <a:gd name="T70" fmla="*/ 2 w 4"/>
                  <a:gd name="T71" fmla="*/ 29 h 39"/>
                  <a:gd name="T72" fmla="*/ 3 w 4"/>
                  <a:gd name="T73" fmla="*/ 30 h 39"/>
                  <a:gd name="T74" fmla="*/ 3 w 4"/>
                  <a:gd name="T75" fmla="*/ 30 h 39"/>
                  <a:gd name="T76" fmla="*/ 3 w 4"/>
                  <a:gd name="T77" fmla="*/ 33 h 39"/>
                  <a:gd name="T78" fmla="*/ 3 w 4"/>
                  <a:gd name="T79" fmla="*/ 33 h 39"/>
                  <a:gd name="T80" fmla="*/ 3 w 4"/>
                  <a:gd name="T81" fmla="*/ 34 h 39"/>
                  <a:gd name="T82" fmla="*/ 3 w 4"/>
                  <a:gd name="T83" fmla="*/ 34 h 39"/>
                  <a:gd name="T84" fmla="*/ 3 w 4"/>
                  <a:gd name="T85" fmla="*/ 35 h 39"/>
                  <a:gd name="T86" fmla="*/ 3 w 4"/>
                  <a:gd name="T87" fmla="*/ 35 h 39"/>
                  <a:gd name="T88" fmla="*/ 3 w 4"/>
                  <a:gd name="T89" fmla="*/ 36 h 39"/>
                  <a:gd name="T90" fmla="*/ 3 w 4"/>
                  <a:gd name="T91" fmla="*/ 36 h 39"/>
                  <a:gd name="T92" fmla="*/ 4 w 4"/>
                  <a:gd name="T93" fmla="*/ 38 h 39"/>
                  <a:gd name="T94" fmla="*/ 4 w 4"/>
                  <a:gd name="T95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39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3" y="35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8"/>
                    </a:lnTo>
                    <a:lnTo>
                      <a:pt x="4" y="38"/>
                    </a:lnTo>
                    <a:lnTo>
                      <a:pt x="4" y="39"/>
                    </a:lnTo>
                    <a:lnTo>
                      <a:pt x="4" y="38"/>
                    </a:lnTo>
                    <a:lnTo>
                      <a:pt x="4" y="39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79" name="Freeform 404"/>
              <p:cNvSpPr>
                <a:spLocks/>
              </p:cNvSpPr>
              <p:nvPr/>
            </p:nvSpPr>
            <p:spPr bwMode="auto">
              <a:xfrm>
                <a:off x="3225" y="3970"/>
                <a:ext cx="3" cy="29"/>
              </a:xfrm>
              <a:custGeom>
                <a:avLst/>
                <a:gdLst>
                  <a:gd name="T0" fmla="*/ 0 w 3"/>
                  <a:gd name="T1" fmla="*/ 1 h 30"/>
                  <a:gd name="T2" fmla="*/ 0 w 3"/>
                  <a:gd name="T3" fmla="*/ 1 h 30"/>
                  <a:gd name="T4" fmla="*/ 0 w 3"/>
                  <a:gd name="T5" fmla="*/ 2 h 30"/>
                  <a:gd name="T6" fmla="*/ 0 w 3"/>
                  <a:gd name="T7" fmla="*/ 2 h 30"/>
                  <a:gd name="T8" fmla="*/ 0 w 3"/>
                  <a:gd name="T9" fmla="*/ 4 h 30"/>
                  <a:gd name="T10" fmla="*/ 0 w 3"/>
                  <a:gd name="T11" fmla="*/ 4 h 30"/>
                  <a:gd name="T12" fmla="*/ 0 w 3"/>
                  <a:gd name="T13" fmla="*/ 5 h 30"/>
                  <a:gd name="T14" fmla="*/ 0 w 3"/>
                  <a:gd name="T15" fmla="*/ 5 h 30"/>
                  <a:gd name="T16" fmla="*/ 0 w 3"/>
                  <a:gd name="T17" fmla="*/ 7 h 30"/>
                  <a:gd name="T18" fmla="*/ 0 w 3"/>
                  <a:gd name="T19" fmla="*/ 7 h 30"/>
                  <a:gd name="T20" fmla="*/ 0 w 3"/>
                  <a:gd name="T21" fmla="*/ 7 h 30"/>
                  <a:gd name="T22" fmla="*/ 0 w 3"/>
                  <a:gd name="T23" fmla="*/ 7 h 30"/>
                  <a:gd name="T24" fmla="*/ 1 w 3"/>
                  <a:gd name="T25" fmla="*/ 9 h 30"/>
                  <a:gd name="T26" fmla="*/ 1 w 3"/>
                  <a:gd name="T27" fmla="*/ 9 h 30"/>
                  <a:gd name="T28" fmla="*/ 1 w 3"/>
                  <a:gd name="T29" fmla="*/ 10 h 30"/>
                  <a:gd name="T30" fmla="*/ 1 w 3"/>
                  <a:gd name="T31" fmla="*/ 10 h 30"/>
                  <a:gd name="T32" fmla="*/ 1 w 3"/>
                  <a:gd name="T33" fmla="*/ 11 h 30"/>
                  <a:gd name="T34" fmla="*/ 1 w 3"/>
                  <a:gd name="T35" fmla="*/ 11 h 30"/>
                  <a:gd name="T36" fmla="*/ 1 w 3"/>
                  <a:gd name="T37" fmla="*/ 13 h 30"/>
                  <a:gd name="T38" fmla="*/ 1 w 3"/>
                  <a:gd name="T39" fmla="*/ 13 h 30"/>
                  <a:gd name="T40" fmla="*/ 1 w 3"/>
                  <a:gd name="T41" fmla="*/ 14 h 30"/>
                  <a:gd name="T42" fmla="*/ 1 w 3"/>
                  <a:gd name="T43" fmla="*/ 14 h 30"/>
                  <a:gd name="T44" fmla="*/ 1 w 3"/>
                  <a:gd name="T45" fmla="*/ 16 h 30"/>
                  <a:gd name="T46" fmla="*/ 1 w 3"/>
                  <a:gd name="T47" fmla="*/ 16 h 30"/>
                  <a:gd name="T48" fmla="*/ 1 w 3"/>
                  <a:gd name="T49" fmla="*/ 17 h 30"/>
                  <a:gd name="T50" fmla="*/ 1 w 3"/>
                  <a:gd name="T51" fmla="*/ 17 h 30"/>
                  <a:gd name="T52" fmla="*/ 2 w 3"/>
                  <a:gd name="T53" fmla="*/ 18 h 30"/>
                  <a:gd name="T54" fmla="*/ 2 w 3"/>
                  <a:gd name="T55" fmla="*/ 18 h 30"/>
                  <a:gd name="T56" fmla="*/ 2 w 3"/>
                  <a:gd name="T57" fmla="*/ 19 h 30"/>
                  <a:gd name="T58" fmla="*/ 2 w 3"/>
                  <a:gd name="T59" fmla="*/ 19 h 30"/>
                  <a:gd name="T60" fmla="*/ 2 w 3"/>
                  <a:gd name="T61" fmla="*/ 20 h 30"/>
                  <a:gd name="T62" fmla="*/ 2 w 3"/>
                  <a:gd name="T63" fmla="*/ 20 h 30"/>
                  <a:gd name="T64" fmla="*/ 2 w 3"/>
                  <a:gd name="T65" fmla="*/ 21 h 30"/>
                  <a:gd name="T66" fmla="*/ 2 w 3"/>
                  <a:gd name="T67" fmla="*/ 21 h 30"/>
                  <a:gd name="T68" fmla="*/ 2 w 3"/>
                  <a:gd name="T69" fmla="*/ 22 h 30"/>
                  <a:gd name="T70" fmla="*/ 2 w 3"/>
                  <a:gd name="T71" fmla="*/ 22 h 30"/>
                  <a:gd name="T72" fmla="*/ 2 w 3"/>
                  <a:gd name="T73" fmla="*/ 24 h 30"/>
                  <a:gd name="T74" fmla="*/ 2 w 3"/>
                  <a:gd name="T75" fmla="*/ 24 h 30"/>
                  <a:gd name="T76" fmla="*/ 3 w 3"/>
                  <a:gd name="T77" fmla="*/ 25 h 30"/>
                  <a:gd name="T78" fmla="*/ 3 w 3"/>
                  <a:gd name="T79" fmla="*/ 25 h 30"/>
                  <a:gd name="T80" fmla="*/ 3 w 3"/>
                  <a:gd name="T81" fmla="*/ 26 h 30"/>
                  <a:gd name="T82" fmla="*/ 3 w 3"/>
                  <a:gd name="T83" fmla="*/ 26 h 30"/>
                  <a:gd name="T84" fmla="*/ 3 w 3"/>
                  <a:gd name="T85" fmla="*/ 27 h 30"/>
                  <a:gd name="T86" fmla="*/ 3 w 3"/>
                  <a:gd name="T87" fmla="*/ 27 h 30"/>
                  <a:gd name="T88" fmla="*/ 3 w 3"/>
                  <a:gd name="T89" fmla="*/ 28 h 30"/>
                  <a:gd name="T90" fmla="*/ 3 w 3"/>
                  <a:gd name="T91" fmla="*/ 28 h 30"/>
                  <a:gd name="T92" fmla="*/ 3 w 3"/>
                  <a:gd name="T93" fmla="*/ 30 h 30"/>
                  <a:gd name="T94" fmla="*/ 3 w 3"/>
                  <a:gd name="T9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" h="30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80" name="Freeform 405"/>
              <p:cNvSpPr>
                <a:spLocks/>
              </p:cNvSpPr>
              <p:nvPr/>
            </p:nvSpPr>
            <p:spPr bwMode="auto">
              <a:xfrm>
                <a:off x="3228" y="3999"/>
                <a:ext cx="4" cy="23"/>
              </a:xfrm>
              <a:custGeom>
                <a:avLst/>
                <a:gdLst>
                  <a:gd name="T0" fmla="*/ 0 w 4"/>
                  <a:gd name="T1" fmla="*/ 0 h 22"/>
                  <a:gd name="T2" fmla="*/ 0 w 4"/>
                  <a:gd name="T3" fmla="*/ 0 h 22"/>
                  <a:gd name="T4" fmla="*/ 0 w 4"/>
                  <a:gd name="T5" fmla="*/ 2 h 22"/>
                  <a:gd name="T6" fmla="*/ 0 w 4"/>
                  <a:gd name="T7" fmla="*/ 2 h 22"/>
                  <a:gd name="T8" fmla="*/ 1 w 4"/>
                  <a:gd name="T9" fmla="*/ 3 h 22"/>
                  <a:gd name="T10" fmla="*/ 1 w 4"/>
                  <a:gd name="T11" fmla="*/ 3 h 22"/>
                  <a:gd name="T12" fmla="*/ 1 w 4"/>
                  <a:gd name="T13" fmla="*/ 3 h 22"/>
                  <a:gd name="T14" fmla="*/ 1 w 4"/>
                  <a:gd name="T15" fmla="*/ 3 h 22"/>
                  <a:gd name="T16" fmla="*/ 1 w 4"/>
                  <a:gd name="T17" fmla="*/ 5 h 22"/>
                  <a:gd name="T18" fmla="*/ 1 w 4"/>
                  <a:gd name="T19" fmla="*/ 5 h 22"/>
                  <a:gd name="T20" fmla="*/ 1 w 4"/>
                  <a:gd name="T21" fmla="*/ 6 h 22"/>
                  <a:gd name="T22" fmla="*/ 1 w 4"/>
                  <a:gd name="T23" fmla="*/ 6 h 22"/>
                  <a:gd name="T24" fmla="*/ 1 w 4"/>
                  <a:gd name="T25" fmla="*/ 6 h 22"/>
                  <a:gd name="T26" fmla="*/ 1 w 4"/>
                  <a:gd name="T27" fmla="*/ 6 h 22"/>
                  <a:gd name="T28" fmla="*/ 1 w 4"/>
                  <a:gd name="T29" fmla="*/ 7 h 22"/>
                  <a:gd name="T30" fmla="*/ 1 w 4"/>
                  <a:gd name="T31" fmla="*/ 7 h 22"/>
                  <a:gd name="T32" fmla="*/ 1 w 4"/>
                  <a:gd name="T33" fmla="*/ 8 h 22"/>
                  <a:gd name="T34" fmla="*/ 1 w 4"/>
                  <a:gd name="T35" fmla="*/ 8 h 22"/>
                  <a:gd name="T36" fmla="*/ 2 w 4"/>
                  <a:gd name="T37" fmla="*/ 9 h 22"/>
                  <a:gd name="T38" fmla="*/ 2 w 4"/>
                  <a:gd name="T39" fmla="*/ 9 h 22"/>
                  <a:gd name="T40" fmla="*/ 2 w 4"/>
                  <a:gd name="T41" fmla="*/ 10 h 22"/>
                  <a:gd name="T42" fmla="*/ 2 w 4"/>
                  <a:gd name="T43" fmla="*/ 10 h 22"/>
                  <a:gd name="T44" fmla="*/ 2 w 4"/>
                  <a:gd name="T45" fmla="*/ 11 h 22"/>
                  <a:gd name="T46" fmla="*/ 2 w 4"/>
                  <a:gd name="T47" fmla="*/ 11 h 22"/>
                  <a:gd name="T48" fmla="*/ 2 w 4"/>
                  <a:gd name="T49" fmla="*/ 12 h 22"/>
                  <a:gd name="T50" fmla="*/ 2 w 4"/>
                  <a:gd name="T51" fmla="*/ 12 h 22"/>
                  <a:gd name="T52" fmla="*/ 2 w 4"/>
                  <a:gd name="T53" fmla="*/ 13 h 22"/>
                  <a:gd name="T54" fmla="*/ 2 w 4"/>
                  <a:gd name="T55" fmla="*/ 13 h 22"/>
                  <a:gd name="T56" fmla="*/ 2 w 4"/>
                  <a:gd name="T57" fmla="*/ 14 h 22"/>
                  <a:gd name="T58" fmla="*/ 2 w 4"/>
                  <a:gd name="T59" fmla="*/ 14 h 22"/>
                  <a:gd name="T60" fmla="*/ 2 w 4"/>
                  <a:gd name="T61" fmla="*/ 15 h 22"/>
                  <a:gd name="T62" fmla="*/ 2 w 4"/>
                  <a:gd name="T63" fmla="*/ 15 h 22"/>
                  <a:gd name="T64" fmla="*/ 3 w 4"/>
                  <a:gd name="T65" fmla="*/ 16 h 22"/>
                  <a:gd name="T66" fmla="*/ 3 w 4"/>
                  <a:gd name="T67" fmla="*/ 16 h 22"/>
                  <a:gd name="T68" fmla="*/ 3 w 4"/>
                  <a:gd name="T69" fmla="*/ 16 h 22"/>
                  <a:gd name="T70" fmla="*/ 3 w 4"/>
                  <a:gd name="T71" fmla="*/ 16 h 22"/>
                  <a:gd name="T72" fmla="*/ 3 w 4"/>
                  <a:gd name="T73" fmla="*/ 18 h 22"/>
                  <a:gd name="T74" fmla="*/ 3 w 4"/>
                  <a:gd name="T75" fmla="*/ 18 h 22"/>
                  <a:gd name="T76" fmla="*/ 3 w 4"/>
                  <a:gd name="T77" fmla="*/ 19 h 22"/>
                  <a:gd name="T78" fmla="*/ 3 w 4"/>
                  <a:gd name="T79" fmla="*/ 19 h 22"/>
                  <a:gd name="T80" fmla="*/ 3 w 4"/>
                  <a:gd name="T81" fmla="*/ 19 h 22"/>
                  <a:gd name="T82" fmla="*/ 3 w 4"/>
                  <a:gd name="T83" fmla="*/ 19 h 22"/>
                  <a:gd name="T84" fmla="*/ 4 w 4"/>
                  <a:gd name="T85" fmla="*/ 19 h 22"/>
                  <a:gd name="T86" fmla="*/ 4 w 4"/>
                  <a:gd name="T87" fmla="*/ 19 h 22"/>
                  <a:gd name="T88" fmla="*/ 4 w 4"/>
                  <a:gd name="T89" fmla="*/ 20 h 22"/>
                  <a:gd name="T90" fmla="*/ 4 w 4"/>
                  <a:gd name="T91" fmla="*/ 20 h 22"/>
                  <a:gd name="T92" fmla="*/ 4 w 4"/>
                  <a:gd name="T93" fmla="*/ 21 h 22"/>
                  <a:gd name="T94" fmla="*/ 4 w 4"/>
                  <a:gd name="T95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2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2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447" name="Freeform 407"/>
            <p:cNvSpPr>
              <a:spLocks/>
            </p:cNvSpPr>
            <p:nvPr/>
          </p:nvSpPr>
          <p:spPr bwMode="auto">
            <a:xfrm>
              <a:off x="3232" y="4022"/>
              <a:ext cx="4" cy="14"/>
            </a:xfrm>
            <a:custGeom>
              <a:avLst/>
              <a:gdLst>
                <a:gd name="T0" fmla="*/ 0 w 4"/>
                <a:gd name="T1" fmla="*/ 0 h 15"/>
                <a:gd name="T2" fmla="*/ 0 w 4"/>
                <a:gd name="T3" fmla="*/ 0 h 15"/>
                <a:gd name="T4" fmla="*/ 0 w 4"/>
                <a:gd name="T5" fmla="*/ 1 h 15"/>
                <a:gd name="T6" fmla="*/ 0 w 4"/>
                <a:gd name="T7" fmla="*/ 1 h 15"/>
                <a:gd name="T8" fmla="*/ 0 w 4"/>
                <a:gd name="T9" fmla="*/ 1 h 15"/>
                <a:gd name="T10" fmla="*/ 0 w 4"/>
                <a:gd name="T11" fmla="*/ 1 h 15"/>
                <a:gd name="T12" fmla="*/ 0 w 4"/>
                <a:gd name="T13" fmla="*/ 2 h 15"/>
                <a:gd name="T14" fmla="*/ 0 w 4"/>
                <a:gd name="T15" fmla="*/ 2 h 15"/>
                <a:gd name="T16" fmla="*/ 1 w 4"/>
                <a:gd name="T17" fmla="*/ 3 h 15"/>
                <a:gd name="T18" fmla="*/ 1 w 4"/>
                <a:gd name="T19" fmla="*/ 3 h 15"/>
                <a:gd name="T20" fmla="*/ 1 w 4"/>
                <a:gd name="T21" fmla="*/ 4 h 15"/>
                <a:gd name="T22" fmla="*/ 1 w 4"/>
                <a:gd name="T23" fmla="*/ 4 h 15"/>
                <a:gd name="T24" fmla="*/ 1 w 4"/>
                <a:gd name="T25" fmla="*/ 4 h 15"/>
                <a:gd name="T26" fmla="*/ 1 w 4"/>
                <a:gd name="T27" fmla="*/ 4 h 15"/>
                <a:gd name="T28" fmla="*/ 1 w 4"/>
                <a:gd name="T29" fmla="*/ 5 h 15"/>
                <a:gd name="T30" fmla="*/ 1 w 4"/>
                <a:gd name="T31" fmla="*/ 5 h 15"/>
                <a:gd name="T32" fmla="*/ 1 w 4"/>
                <a:gd name="T33" fmla="*/ 6 h 15"/>
                <a:gd name="T34" fmla="*/ 1 w 4"/>
                <a:gd name="T35" fmla="*/ 6 h 15"/>
                <a:gd name="T36" fmla="*/ 1 w 4"/>
                <a:gd name="T37" fmla="*/ 7 h 15"/>
                <a:gd name="T38" fmla="*/ 1 w 4"/>
                <a:gd name="T39" fmla="*/ 7 h 15"/>
                <a:gd name="T40" fmla="*/ 1 w 4"/>
                <a:gd name="T41" fmla="*/ 7 h 15"/>
                <a:gd name="T42" fmla="*/ 1 w 4"/>
                <a:gd name="T43" fmla="*/ 7 h 15"/>
                <a:gd name="T44" fmla="*/ 1 w 4"/>
                <a:gd name="T45" fmla="*/ 7 h 15"/>
                <a:gd name="T46" fmla="*/ 1 w 4"/>
                <a:gd name="T47" fmla="*/ 7 h 15"/>
                <a:gd name="T48" fmla="*/ 2 w 4"/>
                <a:gd name="T49" fmla="*/ 7 h 15"/>
                <a:gd name="T50" fmla="*/ 2 w 4"/>
                <a:gd name="T51" fmla="*/ 7 h 15"/>
                <a:gd name="T52" fmla="*/ 2 w 4"/>
                <a:gd name="T53" fmla="*/ 8 h 15"/>
                <a:gd name="T54" fmla="*/ 2 w 4"/>
                <a:gd name="T55" fmla="*/ 8 h 15"/>
                <a:gd name="T56" fmla="*/ 2 w 4"/>
                <a:gd name="T57" fmla="*/ 9 h 15"/>
                <a:gd name="T58" fmla="*/ 2 w 4"/>
                <a:gd name="T59" fmla="*/ 9 h 15"/>
                <a:gd name="T60" fmla="*/ 2 w 4"/>
                <a:gd name="T61" fmla="*/ 10 h 15"/>
                <a:gd name="T62" fmla="*/ 2 w 4"/>
                <a:gd name="T63" fmla="*/ 10 h 15"/>
                <a:gd name="T64" fmla="*/ 2 w 4"/>
                <a:gd name="T65" fmla="*/ 10 h 15"/>
                <a:gd name="T66" fmla="*/ 3 w 4"/>
                <a:gd name="T67" fmla="*/ 11 h 15"/>
                <a:gd name="T68" fmla="*/ 3 w 4"/>
                <a:gd name="T69" fmla="*/ 11 h 15"/>
                <a:gd name="T70" fmla="*/ 3 w 4"/>
                <a:gd name="T71" fmla="*/ 12 h 15"/>
                <a:gd name="T72" fmla="*/ 3 w 4"/>
                <a:gd name="T73" fmla="*/ 12 h 15"/>
                <a:gd name="T74" fmla="*/ 3 w 4"/>
                <a:gd name="T75" fmla="*/ 13 h 15"/>
                <a:gd name="T76" fmla="*/ 3 w 4"/>
                <a:gd name="T77" fmla="*/ 13 h 15"/>
                <a:gd name="T78" fmla="*/ 3 w 4"/>
                <a:gd name="T79" fmla="*/ 14 h 15"/>
                <a:gd name="T80" fmla="*/ 3 w 4"/>
                <a:gd name="T81" fmla="*/ 14 h 15"/>
                <a:gd name="T82" fmla="*/ 3 w 4"/>
                <a:gd name="T83" fmla="*/ 14 h 15"/>
                <a:gd name="T84" fmla="*/ 3 w 4"/>
                <a:gd name="T85" fmla="*/ 14 h 15"/>
                <a:gd name="T86" fmla="*/ 3 w 4"/>
                <a:gd name="T87" fmla="*/ 14 h 15"/>
                <a:gd name="T88" fmla="*/ 3 w 4"/>
                <a:gd name="T89" fmla="*/ 14 h 15"/>
                <a:gd name="T90" fmla="*/ 3 w 4"/>
                <a:gd name="T91" fmla="*/ 14 h 15"/>
                <a:gd name="T92" fmla="*/ 4 w 4"/>
                <a:gd name="T93" fmla="*/ 14 h 15"/>
                <a:gd name="T94" fmla="*/ 4 w 4"/>
                <a:gd name="T9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15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5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8" name="Freeform 408"/>
            <p:cNvSpPr>
              <a:spLocks/>
            </p:cNvSpPr>
            <p:nvPr/>
          </p:nvSpPr>
          <p:spPr bwMode="auto">
            <a:xfrm>
              <a:off x="3236" y="4036"/>
              <a:ext cx="3" cy="11"/>
            </a:xfrm>
            <a:custGeom>
              <a:avLst/>
              <a:gdLst>
                <a:gd name="T0" fmla="*/ 0 w 3"/>
                <a:gd name="T1" fmla="*/ 0 h 11"/>
                <a:gd name="T2" fmla="*/ 0 w 3"/>
                <a:gd name="T3" fmla="*/ 0 h 11"/>
                <a:gd name="T4" fmla="*/ 0 w 3"/>
                <a:gd name="T5" fmla="*/ 1 h 11"/>
                <a:gd name="T6" fmla="*/ 0 w 3"/>
                <a:gd name="T7" fmla="*/ 1 h 11"/>
                <a:gd name="T8" fmla="*/ 0 w 3"/>
                <a:gd name="T9" fmla="*/ 2 h 11"/>
                <a:gd name="T10" fmla="*/ 0 w 3"/>
                <a:gd name="T11" fmla="*/ 2 h 11"/>
                <a:gd name="T12" fmla="*/ 0 w 3"/>
                <a:gd name="T13" fmla="*/ 2 h 11"/>
                <a:gd name="T14" fmla="*/ 0 w 3"/>
                <a:gd name="T15" fmla="*/ 2 h 11"/>
                <a:gd name="T16" fmla="*/ 0 w 3"/>
                <a:gd name="T17" fmla="*/ 2 h 11"/>
                <a:gd name="T18" fmla="*/ 0 w 3"/>
                <a:gd name="T19" fmla="*/ 2 h 11"/>
                <a:gd name="T20" fmla="*/ 0 w 3"/>
                <a:gd name="T21" fmla="*/ 3 h 11"/>
                <a:gd name="T22" fmla="*/ 0 w 3"/>
                <a:gd name="T23" fmla="*/ 3 h 11"/>
                <a:gd name="T24" fmla="*/ 1 w 3"/>
                <a:gd name="T25" fmla="*/ 3 h 11"/>
                <a:gd name="T26" fmla="*/ 1 w 3"/>
                <a:gd name="T27" fmla="*/ 3 h 11"/>
                <a:gd name="T28" fmla="*/ 1 w 3"/>
                <a:gd name="T29" fmla="*/ 4 h 11"/>
                <a:gd name="T30" fmla="*/ 1 w 3"/>
                <a:gd name="T31" fmla="*/ 4 h 11"/>
                <a:gd name="T32" fmla="*/ 1 w 3"/>
                <a:gd name="T33" fmla="*/ 4 h 11"/>
                <a:gd name="T34" fmla="*/ 1 w 3"/>
                <a:gd name="T35" fmla="*/ 4 h 11"/>
                <a:gd name="T36" fmla="*/ 1 w 3"/>
                <a:gd name="T37" fmla="*/ 5 h 11"/>
                <a:gd name="T38" fmla="*/ 1 w 3"/>
                <a:gd name="T39" fmla="*/ 5 h 11"/>
                <a:gd name="T40" fmla="*/ 1 w 3"/>
                <a:gd name="T41" fmla="*/ 5 h 11"/>
                <a:gd name="T42" fmla="*/ 1 w 3"/>
                <a:gd name="T43" fmla="*/ 5 h 11"/>
                <a:gd name="T44" fmla="*/ 2 w 3"/>
                <a:gd name="T45" fmla="*/ 5 h 11"/>
                <a:gd name="T46" fmla="*/ 2 w 3"/>
                <a:gd name="T47" fmla="*/ 5 h 11"/>
                <a:gd name="T48" fmla="*/ 2 w 3"/>
                <a:gd name="T49" fmla="*/ 6 h 11"/>
                <a:gd name="T50" fmla="*/ 2 w 3"/>
                <a:gd name="T51" fmla="*/ 6 h 11"/>
                <a:gd name="T52" fmla="*/ 2 w 3"/>
                <a:gd name="T53" fmla="*/ 6 h 11"/>
                <a:gd name="T54" fmla="*/ 2 w 3"/>
                <a:gd name="T55" fmla="*/ 6 h 11"/>
                <a:gd name="T56" fmla="*/ 2 w 3"/>
                <a:gd name="T57" fmla="*/ 6 h 11"/>
                <a:gd name="T58" fmla="*/ 2 w 3"/>
                <a:gd name="T59" fmla="*/ 6 h 11"/>
                <a:gd name="T60" fmla="*/ 2 w 3"/>
                <a:gd name="T61" fmla="*/ 7 h 11"/>
                <a:gd name="T62" fmla="*/ 2 w 3"/>
                <a:gd name="T63" fmla="*/ 7 h 11"/>
                <a:gd name="T64" fmla="*/ 2 w 3"/>
                <a:gd name="T65" fmla="*/ 8 h 11"/>
                <a:gd name="T66" fmla="*/ 2 w 3"/>
                <a:gd name="T67" fmla="*/ 8 h 11"/>
                <a:gd name="T68" fmla="*/ 2 w 3"/>
                <a:gd name="T69" fmla="*/ 8 h 11"/>
                <a:gd name="T70" fmla="*/ 2 w 3"/>
                <a:gd name="T71" fmla="*/ 8 h 11"/>
                <a:gd name="T72" fmla="*/ 2 w 3"/>
                <a:gd name="T73" fmla="*/ 8 h 11"/>
                <a:gd name="T74" fmla="*/ 2 w 3"/>
                <a:gd name="T75" fmla="*/ 8 h 11"/>
                <a:gd name="T76" fmla="*/ 3 w 3"/>
                <a:gd name="T77" fmla="*/ 9 h 11"/>
                <a:gd name="T78" fmla="*/ 3 w 3"/>
                <a:gd name="T79" fmla="*/ 9 h 11"/>
                <a:gd name="T80" fmla="*/ 3 w 3"/>
                <a:gd name="T81" fmla="*/ 9 h 11"/>
                <a:gd name="T82" fmla="*/ 3 w 3"/>
                <a:gd name="T83" fmla="*/ 9 h 11"/>
                <a:gd name="T84" fmla="*/ 3 w 3"/>
                <a:gd name="T85" fmla="*/ 9 h 11"/>
                <a:gd name="T86" fmla="*/ 3 w 3"/>
                <a:gd name="T87" fmla="*/ 9 h 11"/>
                <a:gd name="T88" fmla="*/ 3 w 3"/>
                <a:gd name="T89" fmla="*/ 10 h 11"/>
                <a:gd name="T90" fmla="*/ 3 w 3"/>
                <a:gd name="T91" fmla="*/ 10 h 11"/>
                <a:gd name="T92" fmla="*/ 3 w 3"/>
                <a:gd name="T93" fmla="*/ 10 h 11"/>
                <a:gd name="T94" fmla="*/ 3 w 3"/>
                <a:gd name="T9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1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9" name="Freeform 409"/>
            <p:cNvSpPr>
              <a:spLocks/>
            </p:cNvSpPr>
            <p:nvPr/>
          </p:nvSpPr>
          <p:spPr bwMode="auto">
            <a:xfrm>
              <a:off x="3239" y="4047"/>
              <a:ext cx="4" cy="7"/>
            </a:xfrm>
            <a:custGeom>
              <a:avLst/>
              <a:gdLst>
                <a:gd name="T0" fmla="*/ 0 w 4"/>
                <a:gd name="T1" fmla="*/ 0 h 7"/>
                <a:gd name="T2" fmla="*/ 0 w 4"/>
                <a:gd name="T3" fmla="*/ 0 h 7"/>
                <a:gd name="T4" fmla="*/ 0 w 4"/>
                <a:gd name="T5" fmla="*/ 0 h 7"/>
                <a:gd name="T6" fmla="*/ 0 w 4"/>
                <a:gd name="T7" fmla="*/ 0 h 7"/>
                <a:gd name="T8" fmla="*/ 1 w 4"/>
                <a:gd name="T9" fmla="*/ 1 h 7"/>
                <a:gd name="T10" fmla="*/ 1 w 4"/>
                <a:gd name="T11" fmla="*/ 1 h 7"/>
                <a:gd name="T12" fmla="*/ 1 w 4"/>
                <a:gd name="T13" fmla="*/ 1 h 7"/>
                <a:gd name="T14" fmla="*/ 1 w 4"/>
                <a:gd name="T15" fmla="*/ 1 h 7"/>
                <a:gd name="T16" fmla="*/ 1 w 4"/>
                <a:gd name="T17" fmla="*/ 1 h 7"/>
                <a:gd name="T18" fmla="*/ 1 w 4"/>
                <a:gd name="T19" fmla="*/ 1 h 7"/>
                <a:gd name="T20" fmla="*/ 1 w 4"/>
                <a:gd name="T21" fmla="*/ 1 h 7"/>
                <a:gd name="T22" fmla="*/ 1 w 4"/>
                <a:gd name="T23" fmla="*/ 1 h 7"/>
                <a:gd name="T24" fmla="*/ 1 w 4"/>
                <a:gd name="T25" fmla="*/ 1 h 7"/>
                <a:gd name="T26" fmla="*/ 1 w 4"/>
                <a:gd name="T27" fmla="*/ 2 h 7"/>
                <a:gd name="T28" fmla="*/ 1 w 4"/>
                <a:gd name="T29" fmla="*/ 2 h 7"/>
                <a:gd name="T30" fmla="*/ 1 w 4"/>
                <a:gd name="T31" fmla="*/ 2 h 7"/>
                <a:gd name="T32" fmla="*/ 2 w 4"/>
                <a:gd name="T33" fmla="*/ 2 h 7"/>
                <a:gd name="T34" fmla="*/ 2 w 4"/>
                <a:gd name="T35" fmla="*/ 2 h 7"/>
                <a:gd name="T36" fmla="*/ 2 w 4"/>
                <a:gd name="T37" fmla="*/ 3 h 7"/>
                <a:gd name="T38" fmla="*/ 2 w 4"/>
                <a:gd name="T39" fmla="*/ 3 h 7"/>
                <a:gd name="T40" fmla="*/ 2 w 4"/>
                <a:gd name="T41" fmla="*/ 4 h 7"/>
                <a:gd name="T42" fmla="*/ 2 w 4"/>
                <a:gd name="T43" fmla="*/ 4 h 7"/>
                <a:gd name="T44" fmla="*/ 2 w 4"/>
                <a:gd name="T45" fmla="*/ 4 h 7"/>
                <a:gd name="T46" fmla="*/ 2 w 4"/>
                <a:gd name="T47" fmla="*/ 4 h 7"/>
                <a:gd name="T48" fmla="*/ 3 w 4"/>
                <a:gd name="T49" fmla="*/ 3 h 7"/>
                <a:gd name="T50" fmla="*/ 3 w 4"/>
                <a:gd name="T51" fmla="*/ 3 h 7"/>
                <a:gd name="T52" fmla="*/ 3 w 4"/>
                <a:gd name="T53" fmla="*/ 4 h 7"/>
                <a:gd name="T54" fmla="*/ 3 w 4"/>
                <a:gd name="T55" fmla="*/ 4 h 7"/>
                <a:gd name="T56" fmla="*/ 3 w 4"/>
                <a:gd name="T57" fmla="*/ 4 h 7"/>
                <a:gd name="T58" fmla="*/ 3 w 4"/>
                <a:gd name="T59" fmla="*/ 4 h 7"/>
                <a:gd name="T60" fmla="*/ 3 w 4"/>
                <a:gd name="T61" fmla="*/ 4 h 7"/>
                <a:gd name="T62" fmla="*/ 3 w 4"/>
                <a:gd name="T63" fmla="*/ 4 h 7"/>
                <a:gd name="T64" fmla="*/ 3 w 4"/>
                <a:gd name="T65" fmla="*/ 5 h 7"/>
                <a:gd name="T66" fmla="*/ 3 w 4"/>
                <a:gd name="T67" fmla="*/ 5 h 7"/>
                <a:gd name="T68" fmla="*/ 3 w 4"/>
                <a:gd name="T69" fmla="*/ 5 h 7"/>
                <a:gd name="T70" fmla="*/ 3 w 4"/>
                <a:gd name="T71" fmla="*/ 5 h 7"/>
                <a:gd name="T72" fmla="*/ 3 w 4"/>
                <a:gd name="T73" fmla="*/ 6 h 7"/>
                <a:gd name="T74" fmla="*/ 3 w 4"/>
                <a:gd name="T75" fmla="*/ 6 h 7"/>
                <a:gd name="T76" fmla="*/ 4 w 4"/>
                <a:gd name="T77" fmla="*/ 6 h 7"/>
                <a:gd name="T78" fmla="*/ 4 w 4"/>
                <a:gd name="T79" fmla="*/ 6 h 7"/>
                <a:gd name="T80" fmla="*/ 4 w 4"/>
                <a:gd name="T81" fmla="*/ 6 h 7"/>
                <a:gd name="T82" fmla="*/ 4 w 4"/>
                <a:gd name="T83" fmla="*/ 7 h 7"/>
                <a:gd name="T84" fmla="*/ 4 w 4"/>
                <a:gd name="T85" fmla="*/ 7 h 7"/>
                <a:gd name="T86" fmla="*/ 4 w 4"/>
                <a:gd name="T87" fmla="*/ 7 h 7"/>
                <a:gd name="T88" fmla="*/ 4 w 4"/>
                <a:gd name="T89" fmla="*/ 7 h 7"/>
                <a:gd name="T90" fmla="*/ 4 w 4"/>
                <a:gd name="T91" fmla="*/ 7 h 7"/>
                <a:gd name="T92" fmla="*/ 4 w 4"/>
                <a:gd name="T93" fmla="*/ 7 h 7"/>
                <a:gd name="T94" fmla="*/ 4 w 4"/>
                <a:gd name="T9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0" name="Freeform 410"/>
            <p:cNvSpPr>
              <a:spLocks/>
            </p:cNvSpPr>
            <p:nvPr/>
          </p:nvSpPr>
          <p:spPr bwMode="auto">
            <a:xfrm>
              <a:off x="3243" y="4054"/>
              <a:ext cx="5" cy="6"/>
            </a:xfrm>
            <a:custGeom>
              <a:avLst/>
              <a:gdLst>
                <a:gd name="T0" fmla="*/ 1 w 5"/>
                <a:gd name="T1" fmla="*/ 0 h 6"/>
                <a:gd name="T2" fmla="*/ 1 w 5"/>
                <a:gd name="T3" fmla="*/ 0 h 6"/>
                <a:gd name="T4" fmla="*/ 1 w 5"/>
                <a:gd name="T5" fmla="*/ 0 h 6"/>
                <a:gd name="T6" fmla="*/ 1 w 5"/>
                <a:gd name="T7" fmla="*/ 0 h 6"/>
                <a:gd name="T8" fmla="*/ 1 w 5"/>
                <a:gd name="T9" fmla="*/ 0 h 6"/>
                <a:gd name="T10" fmla="*/ 1 w 5"/>
                <a:gd name="T11" fmla="*/ 0 h 6"/>
                <a:gd name="T12" fmla="*/ 1 w 5"/>
                <a:gd name="T13" fmla="*/ 0 h 6"/>
                <a:gd name="T14" fmla="*/ 1 w 5"/>
                <a:gd name="T15" fmla="*/ 1 h 6"/>
                <a:gd name="T16" fmla="*/ 1 w 5"/>
                <a:gd name="T17" fmla="*/ 1 h 6"/>
                <a:gd name="T18" fmla="*/ 1 w 5"/>
                <a:gd name="T19" fmla="*/ 2 h 6"/>
                <a:gd name="T20" fmla="*/ 1 w 5"/>
                <a:gd name="T21" fmla="*/ 2 h 6"/>
                <a:gd name="T22" fmla="*/ 2 w 5"/>
                <a:gd name="T23" fmla="*/ 2 h 6"/>
                <a:gd name="T24" fmla="*/ 2 w 5"/>
                <a:gd name="T25" fmla="*/ 2 h 6"/>
                <a:gd name="T26" fmla="*/ 2 w 5"/>
                <a:gd name="T27" fmla="*/ 2 h 6"/>
                <a:gd name="T28" fmla="*/ 2 w 5"/>
                <a:gd name="T29" fmla="*/ 2 h 6"/>
                <a:gd name="T30" fmla="*/ 2 w 5"/>
                <a:gd name="T31" fmla="*/ 2 h 6"/>
                <a:gd name="T32" fmla="*/ 2 w 5"/>
                <a:gd name="T33" fmla="*/ 2 h 6"/>
                <a:gd name="T34" fmla="*/ 2 w 5"/>
                <a:gd name="T35" fmla="*/ 3 h 6"/>
                <a:gd name="T36" fmla="*/ 2 w 5"/>
                <a:gd name="T37" fmla="*/ 3 h 6"/>
                <a:gd name="T38" fmla="*/ 2 w 5"/>
                <a:gd name="T39" fmla="*/ 3 h 6"/>
                <a:gd name="T40" fmla="*/ 2 w 5"/>
                <a:gd name="T41" fmla="*/ 3 h 6"/>
                <a:gd name="T42" fmla="*/ 3 w 5"/>
                <a:gd name="T43" fmla="*/ 3 h 6"/>
                <a:gd name="T44" fmla="*/ 3 w 5"/>
                <a:gd name="T45" fmla="*/ 3 h 6"/>
                <a:gd name="T46" fmla="*/ 3 w 5"/>
                <a:gd name="T47" fmla="*/ 3 h 6"/>
                <a:gd name="T48" fmla="*/ 3 w 5"/>
                <a:gd name="T49" fmla="*/ 3 h 6"/>
                <a:gd name="T50" fmla="*/ 3 w 5"/>
                <a:gd name="T51" fmla="*/ 3 h 6"/>
                <a:gd name="T52" fmla="*/ 3 w 5"/>
                <a:gd name="T53" fmla="*/ 3 h 6"/>
                <a:gd name="T54" fmla="*/ 3 w 5"/>
                <a:gd name="T55" fmla="*/ 3 h 6"/>
                <a:gd name="T56" fmla="*/ 3 w 5"/>
                <a:gd name="T57" fmla="*/ 4 h 6"/>
                <a:gd name="T58" fmla="*/ 3 w 5"/>
                <a:gd name="T59" fmla="*/ 4 h 6"/>
                <a:gd name="T60" fmla="*/ 3 w 5"/>
                <a:gd name="T61" fmla="*/ 4 h 6"/>
                <a:gd name="T62" fmla="*/ 4 w 5"/>
                <a:gd name="T63" fmla="*/ 4 h 6"/>
                <a:gd name="T64" fmla="*/ 4 w 5"/>
                <a:gd name="T65" fmla="*/ 4 h 6"/>
                <a:gd name="T66" fmla="*/ 4 w 5"/>
                <a:gd name="T67" fmla="*/ 4 h 6"/>
                <a:gd name="T68" fmla="*/ 4 w 5"/>
                <a:gd name="T69" fmla="*/ 4 h 6"/>
                <a:gd name="T70" fmla="*/ 4 w 5"/>
                <a:gd name="T71" fmla="*/ 4 h 6"/>
                <a:gd name="T72" fmla="*/ 4 w 5"/>
                <a:gd name="T73" fmla="*/ 4 h 6"/>
                <a:gd name="T74" fmla="*/ 4 w 5"/>
                <a:gd name="T75" fmla="*/ 4 h 6"/>
                <a:gd name="T76" fmla="*/ 4 w 5"/>
                <a:gd name="T77" fmla="*/ 5 h 6"/>
                <a:gd name="T78" fmla="*/ 4 w 5"/>
                <a:gd name="T79" fmla="*/ 5 h 6"/>
                <a:gd name="T80" fmla="*/ 4 w 5"/>
                <a:gd name="T81" fmla="*/ 5 h 6"/>
                <a:gd name="T82" fmla="*/ 4 w 5"/>
                <a:gd name="T83" fmla="*/ 5 h 6"/>
                <a:gd name="T84" fmla="*/ 5 w 5"/>
                <a:gd name="T85" fmla="*/ 5 h 6"/>
                <a:gd name="T86" fmla="*/ 5 w 5"/>
                <a:gd name="T87" fmla="*/ 5 h 6"/>
                <a:gd name="T88" fmla="*/ 5 w 5"/>
                <a:gd name="T89" fmla="*/ 6 h 6"/>
                <a:gd name="T90" fmla="*/ 5 w 5"/>
                <a:gd name="T91" fmla="*/ 6 h 6"/>
                <a:gd name="T92" fmla="*/ 5 w 5"/>
                <a:gd name="T93" fmla="*/ 6 h 6"/>
                <a:gd name="T94" fmla="*/ 5 w 5"/>
                <a:gd name="T9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1" name="Freeform 411"/>
            <p:cNvSpPr>
              <a:spLocks/>
            </p:cNvSpPr>
            <p:nvPr/>
          </p:nvSpPr>
          <p:spPr bwMode="auto">
            <a:xfrm>
              <a:off x="3248" y="4060"/>
              <a:ext cx="5" cy="4"/>
            </a:xfrm>
            <a:custGeom>
              <a:avLst/>
              <a:gdLst>
                <a:gd name="T0" fmla="*/ 0 w 5"/>
                <a:gd name="T1" fmla="*/ 0 h 4"/>
                <a:gd name="T2" fmla="*/ 1 w 5"/>
                <a:gd name="T3" fmla="*/ 0 h 4"/>
                <a:gd name="T4" fmla="*/ 1 w 5"/>
                <a:gd name="T5" fmla="*/ 0 h 4"/>
                <a:gd name="T6" fmla="*/ 1 w 5"/>
                <a:gd name="T7" fmla="*/ 1 h 4"/>
                <a:gd name="T8" fmla="*/ 1 w 5"/>
                <a:gd name="T9" fmla="*/ 1 h 4"/>
                <a:gd name="T10" fmla="*/ 1 w 5"/>
                <a:gd name="T11" fmla="*/ 1 h 4"/>
                <a:gd name="T12" fmla="*/ 1 w 5"/>
                <a:gd name="T13" fmla="*/ 1 h 4"/>
                <a:gd name="T14" fmla="*/ 1 w 5"/>
                <a:gd name="T15" fmla="*/ 1 h 4"/>
                <a:gd name="T16" fmla="*/ 1 w 5"/>
                <a:gd name="T17" fmla="*/ 1 h 4"/>
                <a:gd name="T18" fmla="*/ 1 w 5"/>
                <a:gd name="T19" fmla="*/ 1 h 4"/>
                <a:gd name="T20" fmla="*/ 1 w 5"/>
                <a:gd name="T21" fmla="*/ 1 h 4"/>
                <a:gd name="T22" fmla="*/ 1 w 5"/>
                <a:gd name="T23" fmla="*/ 1 h 4"/>
                <a:gd name="T24" fmla="*/ 1 w 5"/>
                <a:gd name="T25" fmla="*/ 1 h 4"/>
                <a:gd name="T26" fmla="*/ 2 w 5"/>
                <a:gd name="T27" fmla="*/ 1 h 4"/>
                <a:gd name="T28" fmla="*/ 2 w 5"/>
                <a:gd name="T29" fmla="*/ 1 h 4"/>
                <a:gd name="T30" fmla="*/ 2 w 5"/>
                <a:gd name="T31" fmla="*/ 1 h 4"/>
                <a:gd name="T32" fmla="*/ 2 w 5"/>
                <a:gd name="T33" fmla="*/ 1 h 4"/>
                <a:gd name="T34" fmla="*/ 2 w 5"/>
                <a:gd name="T35" fmla="*/ 1 h 4"/>
                <a:gd name="T36" fmla="*/ 2 w 5"/>
                <a:gd name="T37" fmla="*/ 2 h 4"/>
                <a:gd name="T38" fmla="*/ 2 w 5"/>
                <a:gd name="T39" fmla="*/ 2 h 4"/>
                <a:gd name="T40" fmla="*/ 2 w 5"/>
                <a:gd name="T41" fmla="*/ 1 h 4"/>
                <a:gd name="T42" fmla="*/ 2 w 5"/>
                <a:gd name="T43" fmla="*/ 2 h 4"/>
                <a:gd name="T44" fmla="*/ 2 w 5"/>
                <a:gd name="T45" fmla="*/ 2 h 4"/>
                <a:gd name="T46" fmla="*/ 2 w 5"/>
                <a:gd name="T47" fmla="*/ 2 h 4"/>
                <a:gd name="T48" fmla="*/ 2 w 5"/>
                <a:gd name="T49" fmla="*/ 2 h 4"/>
                <a:gd name="T50" fmla="*/ 3 w 5"/>
                <a:gd name="T51" fmla="*/ 2 h 4"/>
                <a:gd name="T52" fmla="*/ 3 w 5"/>
                <a:gd name="T53" fmla="*/ 2 h 4"/>
                <a:gd name="T54" fmla="*/ 3 w 5"/>
                <a:gd name="T55" fmla="*/ 2 h 4"/>
                <a:gd name="T56" fmla="*/ 3 w 5"/>
                <a:gd name="T57" fmla="*/ 2 h 4"/>
                <a:gd name="T58" fmla="*/ 3 w 5"/>
                <a:gd name="T59" fmla="*/ 2 h 4"/>
                <a:gd name="T60" fmla="*/ 3 w 5"/>
                <a:gd name="T61" fmla="*/ 3 h 4"/>
                <a:gd name="T62" fmla="*/ 3 w 5"/>
                <a:gd name="T63" fmla="*/ 3 h 4"/>
                <a:gd name="T64" fmla="*/ 3 w 5"/>
                <a:gd name="T65" fmla="*/ 2 h 4"/>
                <a:gd name="T66" fmla="*/ 3 w 5"/>
                <a:gd name="T67" fmla="*/ 2 h 4"/>
                <a:gd name="T68" fmla="*/ 4 w 5"/>
                <a:gd name="T69" fmla="*/ 2 h 4"/>
                <a:gd name="T70" fmla="*/ 4 w 5"/>
                <a:gd name="T71" fmla="*/ 2 h 4"/>
                <a:gd name="T72" fmla="*/ 4 w 5"/>
                <a:gd name="T73" fmla="*/ 3 h 4"/>
                <a:gd name="T74" fmla="*/ 4 w 5"/>
                <a:gd name="T75" fmla="*/ 3 h 4"/>
                <a:gd name="T76" fmla="*/ 4 w 5"/>
                <a:gd name="T77" fmla="*/ 3 h 4"/>
                <a:gd name="T78" fmla="*/ 4 w 5"/>
                <a:gd name="T79" fmla="*/ 4 h 4"/>
                <a:gd name="T80" fmla="*/ 4 w 5"/>
                <a:gd name="T81" fmla="*/ 4 h 4"/>
                <a:gd name="T82" fmla="*/ 4 w 5"/>
                <a:gd name="T83" fmla="*/ 3 h 4"/>
                <a:gd name="T84" fmla="*/ 5 w 5"/>
                <a:gd name="T85" fmla="*/ 3 h 4"/>
                <a:gd name="T86" fmla="*/ 5 w 5"/>
                <a:gd name="T87" fmla="*/ 3 h 4"/>
                <a:gd name="T88" fmla="*/ 5 w 5"/>
                <a:gd name="T89" fmla="*/ 3 h 4"/>
                <a:gd name="T90" fmla="*/ 5 w 5"/>
                <a:gd name="T91" fmla="*/ 3 h 4"/>
                <a:gd name="T92" fmla="*/ 5 w 5"/>
                <a:gd name="T93" fmla="*/ 4 h 4"/>
                <a:gd name="T94" fmla="*/ 5 w 5"/>
                <a:gd name="T9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2" name="Freeform 412"/>
            <p:cNvSpPr>
              <a:spLocks/>
            </p:cNvSpPr>
            <p:nvPr/>
          </p:nvSpPr>
          <p:spPr bwMode="auto">
            <a:xfrm>
              <a:off x="3253" y="4064"/>
              <a:ext cx="5" cy="2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1 w 5"/>
                <a:gd name="T9" fmla="*/ 0 h 2"/>
                <a:gd name="T10" fmla="*/ 1 w 5"/>
                <a:gd name="T11" fmla="*/ 0 h 2"/>
                <a:gd name="T12" fmla="*/ 1 w 5"/>
                <a:gd name="T13" fmla="*/ 0 h 2"/>
                <a:gd name="T14" fmla="*/ 1 w 5"/>
                <a:gd name="T15" fmla="*/ 0 h 2"/>
                <a:gd name="T16" fmla="*/ 1 w 5"/>
                <a:gd name="T17" fmla="*/ 0 h 2"/>
                <a:gd name="T18" fmla="*/ 1 w 5"/>
                <a:gd name="T19" fmla="*/ 0 h 2"/>
                <a:gd name="T20" fmla="*/ 1 w 5"/>
                <a:gd name="T21" fmla="*/ 0 h 2"/>
                <a:gd name="T22" fmla="*/ 1 w 5"/>
                <a:gd name="T23" fmla="*/ 0 h 2"/>
                <a:gd name="T24" fmla="*/ 1 w 5"/>
                <a:gd name="T25" fmla="*/ 0 h 2"/>
                <a:gd name="T26" fmla="*/ 2 w 5"/>
                <a:gd name="T27" fmla="*/ 0 h 2"/>
                <a:gd name="T28" fmla="*/ 2 w 5"/>
                <a:gd name="T29" fmla="*/ 0 h 2"/>
                <a:gd name="T30" fmla="*/ 2 w 5"/>
                <a:gd name="T31" fmla="*/ 0 h 2"/>
                <a:gd name="T32" fmla="*/ 2 w 5"/>
                <a:gd name="T33" fmla="*/ 0 h 2"/>
                <a:gd name="T34" fmla="*/ 2 w 5"/>
                <a:gd name="T35" fmla="*/ 0 h 2"/>
                <a:gd name="T36" fmla="*/ 2 w 5"/>
                <a:gd name="T37" fmla="*/ 0 h 2"/>
                <a:gd name="T38" fmla="*/ 2 w 5"/>
                <a:gd name="T39" fmla="*/ 0 h 2"/>
                <a:gd name="T40" fmla="*/ 2 w 5"/>
                <a:gd name="T41" fmla="*/ 0 h 2"/>
                <a:gd name="T42" fmla="*/ 2 w 5"/>
                <a:gd name="T43" fmla="*/ 0 h 2"/>
                <a:gd name="T44" fmla="*/ 2 w 5"/>
                <a:gd name="T45" fmla="*/ 0 h 2"/>
                <a:gd name="T46" fmla="*/ 3 w 5"/>
                <a:gd name="T47" fmla="*/ 1 h 2"/>
                <a:gd name="T48" fmla="*/ 3 w 5"/>
                <a:gd name="T49" fmla="*/ 0 h 2"/>
                <a:gd name="T50" fmla="*/ 3 w 5"/>
                <a:gd name="T51" fmla="*/ 0 h 2"/>
                <a:gd name="T52" fmla="*/ 3 w 5"/>
                <a:gd name="T53" fmla="*/ 0 h 2"/>
                <a:gd name="T54" fmla="*/ 3 w 5"/>
                <a:gd name="T55" fmla="*/ 0 h 2"/>
                <a:gd name="T56" fmla="*/ 3 w 5"/>
                <a:gd name="T57" fmla="*/ 0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0 h 2"/>
                <a:gd name="T66" fmla="*/ 4 w 5"/>
                <a:gd name="T67" fmla="*/ 0 h 2"/>
                <a:gd name="T68" fmla="*/ 4 w 5"/>
                <a:gd name="T69" fmla="*/ 0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2 h 2"/>
                <a:gd name="T88" fmla="*/ 4 w 5"/>
                <a:gd name="T89" fmla="*/ 2 h 2"/>
                <a:gd name="T90" fmla="*/ 4 w 5"/>
                <a:gd name="T91" fmla="*/ 1 h 2"/>
                <a:gd name="T92" fmla="*/ 5 w 5"/>
                <a:gd name="T93" fmla="*/ 1 h 2"/>
                <a:gd name="T94" fmla="*/ 5 w 5"/>
                <a:gd name="T95" fmla="*/ 2 h 2"/>
                <a:gd name="T96" fmla="*/ 5 w 5"/>
                <a:gd name="T9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3" name="Freeform 413"/>
            <p:cNvSpPr>
              <a:spLocks/>
            </p:cNvSpPr>
            <p:nvPr/>
          </p:nvSpPr>
          <p:spPr bwMode="auto">
            <a:xfrm>
              <a:off x="3258" y="4066"/>
              <a:ext cx="5" cy="1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0 w 5"/>
                <a:gd name="T7" fmla="*/ 0 h 1"/>
                <a:gd name="T8" fmla="*/ 0 w 5"/>
                <a:gd name="T9" fmla="*/ 0 h 1"/>
                <a:gd name="T10" fmla="*/ 0 w 5"/>
                <a:gd name="T11" fmla="*/ 0 h 1"/>
                <a:gd name="T12" fmla="*/ 1 w 5"/>
                <a:gd name="T13" fmla="*/ 1 h 1"/>
                <a:gd name="T14" fmla="*/ 1 w 5"/>
                <a:gd name="T15" fmla="*/ 1 h 1"/>
                <a:gd name="T16" fmla="*/ 1 w 5"/>
                <a:gd name="T17" fmla="*/ 1 h 1"/>
                <a:gd name="T18" fmla="*/ 1 w 5"/>
                <a:gd name="T19" fmla="*/ 1 h 1"/>
                <a:gd name="T20" fmla="*/ 1 w 5"/>
                <a:gd name="T21" fmla="*/ 1 h 1"/>
                <a:gd name="T22" fmla="*/ 1 w 5"/>
                <a:gd name="T23" fmla="*/ 1 h 1"/>
                <a:gd name="T24" fmla="*/ 1 w 5"/>
                <a:gd name="T25" fmla="*/ 1 h 1"/>
                <a:gd name="T26" fmla="*/ 1 w 5"/>
                <a:gd name="T27" fmla="*/ 1 h 1"/>
                <a:gd name="T28" fmla="*/ 1 w 5"/>
                <a:gd name="T29" fmla="*/ 1 h 1"/>
                <a:gd name="T30" fmla="*/ 2 w 5"/>
                <a:gd name="T31" fmla="*/ 1 h 1"/>
                <a:gd name="T32" fmla="*/ 2 w 5"/>
                <a:gd name="T33" fmla="*/ 1 h 1"/>
                <a:gd name="T34" fmla="*/ 2 w 5"/>
                <a:gd name="T35" fmla="*/ 1 h 1"/>
                <a:gd name="T36" fmla="*/ 2 w 5"/>
                <a:gd name="T37" fmla="*/ 1 h 1"/>
                <a:gd name="T38" fmla="*/ 2 w 5"/>
                <a:gd name="T39" fmla="*/ 1 h 1"/>
                <a:gd name="T40" fmla="*/ 2 w 5"/>
                <a:gd name="T41" fmla="*/ 1 h 1"/>
                <a:gd name="T42" fmla="*/ 2 w 5"/>
                <a:gd name="T43" fmla="*/ 1 h 1"/>
                <a:gd name="T44" fmla="*/ 2 w 5"/>
                <a:gd name="T45" fmla="*/ 1 h 1"/>
                <a:gd name="T46" fmla="*/ 2 w 5"/>
                <a:gd name="T47" fmla="*/ 1 h 1"/>
                <a:gd name="T48" fmla="*/ 2 w 5"/>
                <a:gd name="T49" fmla="*/ 1 h 1"/>
                <a:gd name="T50" fmla="*/ 3 w 5"/>
                <a:gd name="T51" fmla="*/ 1 h 1"/>
                <a:gd name="T52" fmla="*/ 3 w 5"/>
                <a:gd name="T53" fmla="*/ 1 h 1"/>
                <a:gd name="T54" fmla="*/ 3 w 5"/>
                <a:gd name="T55" fmla="*/ 1 h 1"/>
                <a:gd name="T56" fmla="*/ 3 w 5"/>
                <a:gd name="T57" fmla="*/ 1 h 1"/>
                <a:gd name="T58" fmla="*/ 3 w 5"/>
                <a:gd name="T59" fmla="*/ 1 h 1"/>
                <a:gd name="T60" fmla="*/ 3 w 5"/>
                <a:gd name="T61" fmla="*/ 1 h 1"/>
                <a:gd name="T62" fmla="*/ 3 w 5"/>
                <a:gd name="T63" fmla="*/ 1 h 1"/>
                <a:gd name="T64" fmla="*/ 4 w 5"/>
                <a:gd name="T65" fmla="*/ 1 h 1"/>
                <a:gd name="T66" fmla="*/ 4 w 5"/>
                <a:gd name="T67" fmla="*/ 1 h 1"/>
                <a:gd name="T68" fmla="*/ 4 w 5"/>
                <a:gd name="T69" fmla="*/ 1 h 1"/>
                <a:gd name="T70" fmla="*/ 4 w 5"/>
                <a:gd name="T71" fmla="*/ 1 h 1"/>
                <a:gd name="T72" fmla="*/ 4 w 5"/>
                <a:gd name="T73" fmla="*/ 1 h 1"/>
                <a:gd name="T74" fmla="*/ 4 w 5"/>
                <a:gd name="T75" fmla="*/ 1 h 1"/>
                <a:gd name="T76" fmla="*/ 4 w 5"/>
                <a:gd name="T77" fmla="*/ 1 h 1"/>
                <a:gd name="T78" fmla="*/ 4 w 5"/>
                <a:gd name="T79" fmla="*/ 1 h 1"/>
                <a:gd name="T80" fmla="*/ 4 w 5"/>
                <a:gd name="T81" fmla="*/ 1 h 1"/>
                <a:gd name="T82" fmla="*/ 4 w 5"/>
                <a:gd name="T83" fmla="*/ 1 h 1"/>
                <a:gd name="T84" fmla="*/ 4 w 5"/>
                <a:gd name="T85" fmla="*/ 1 h 1"/>
                <a:gd name="T86" fmla="*/ 5 w 5"/>
                <a:gd name="T87" fmla="*/ 1 h 1"/>
                <a:gd name="T88" fmla="*/ 5 w 5"/>
                <a:gd name="T89" fmla="*/ 1 h 1"/>
                <a:gd name="T90" fmla="*/ 5 w 5"/>
                <a:gd name="T91" fmla="*/ 1 h 1"/>
                <a:gd name="T92" fmla="*/ 5 w 5"/>
                <a:gd name="T93" fmla="*/ 1 h 1"/>
                <a:gd name="T94" fmla="*/ 5 w 5"/>
                <a:gd name="T95" fmla="*/ 1 h 1"/>
                <a:gd name="T96" fmla="*/ 5 w 5"/>
                <a:gd name="T9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4" name="Freeform 414"/>
            <p:cNvSpPr>
              <a:spLocks/>
            </p:cNvSpPr>
            <p:nvPr/>
          </p:nvSpPr>
          <p:spPr bwMode="auto">
            <a:xfrm>
              <a:off x="3263" y="4067"/>
              <a:ext cx="5" cy="2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0 w 5"/>
                <a:gd name="T9" fmla="*/ 0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0 h 2"/>
                <a:gd name="T38" fmla="*/ 2 w 5"/>
                <a:gd name="T39" fmla="*/ 0 h 2"/>
                <a:gd name="T40" fmla="*/ 2 w 5"/>
                <a:gd name="T41" fmla="*/ 0 h 2"/>
                <a:gd name="T42" fmla="*/ 2 w 5"/>
                <a:gd name="T43" fmla="*/ 0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2 h 2"/>
                <a:gd name="T62" fmla="*/ 3 w 5"/>
                <a:gd name="T63" fmla="*/ 2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1 h 2"/>
                <a:gd name="T70" fmla="*/ 3 w 5"/>
                <a:gd name="T71" fmla="*/ 1 h 2"/>
                <a:gd name="T72" fmla="*/ 4 w 5"/>
                <a:gd name="T73" fmla="*/ 2 h 2"/>
                <a:gd name="T74" fmla="*/ 4 w 5"/>
                <a:gd name="T75" fmla="*/ 2 h 2"/>
                <a:gd name="T76" fmla="*/ 4 w 5"/>
                <a:gd name="T77" fmla="*/ 2 h 2"/>
                <a:gd name="T78" fmla="*/ 4 w 5"/>
                <a:gd name="T79" fmla="*/ 2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4 w 5"/>
                <a:gd name="T89" fmla="*/ 1 h 2"/>
                <a:gd name="T90" fmla="*/ 4 w 5"/>
                <a:gd name="T91" fmla="*/ 1 h 2"/>
                <a:gd name="T92" fmla="*/ 5 w 5"/>
                <a:gd name="T93" fmla="*/ 2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5" name="Freeform 415"/>
            <p:cNvSpPr>
              <a:spLocks/>
            </p:cNvSpPr>
            <p:nvPr/>
          </p:nvSpPr>
          <p:spPr bwMode="auto">
            <a:xfrm>
              <a:off x="3268" y="4068"/>
              <a:ext cx="5" cy="2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1 h 2"/>
                <a:gd name="T10" fmla="*/ 0 w 5"/>
                <a:gd name="T11" fmla="*/ 1 h 2"/>
                <a:gd name="T12" fmla="*/ 1 w 5"/>
                <a:gd name="T13" fmla="*/ 0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1 h 2"/>
                <a:gd name="T30" fmla="*/ 1 w 5"/>
                <a:gd name="T31" fmla="*/ 1 h 2"/>
                <a:gd name="T32" fmla="*/ 1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0 h 2"/>
                <a:gd name="T46" fmla="*/ 2 w 5"/>
                <a:gd name="T47" fmla="*/ 1 h 2"/>
                <a:gd name="T48" fmla="*/ 2 w 5"/>
                <a:gd name="T49" fmla="*/ 1 h 2"/>
                <a:gd name="T50" fmla="*/ 2 w 5"/>
                <a:gd name="T51" fmla="*/ 2 h 2"/>
                <a:gd name="T52" fmla="*/ 2 w 5"/>
                <a:gd name="T53" fmla="*/ 2 h 2"/>
                <a:gd name="T54" fmla="*/ 2 w 5"/>
                <a:gd name="T55" fmla="*/ 2 h 2"/>
                <a:gd name="T56" fmla="*/ 2 w 5"/>
                <a:gd name="T57" fmla="*/ 2 h 2"/>
                <a:gd name="T58" fmla="*/ 3 w 5"/>
                <a:gd name="T59" fmla="*/ 2 h 2"/>
                <a:gd name="T60" fmla="*/ 3 w 5"/>
                <a:gd name="T61" fmla="*/ 2 h 2"/>
                <a:gd name="T62" fmla="*/ 3 w 5"/>
                <a:gd name="T63" fmla="*/ 2 h 2"/>
                <a:gd name="T64" fmla="*/ 3 w 5"/>
                <a:gd name="T65" fmla="*/ 1 h 2"/>
                <a:gd name="T66" fmla="*/ 3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2 h 2"/>
                <a:gd name="T78" fmla="*/ 4 w 5"/>
                <a:gd name="T79" fmla="*/ 1 h 2"/>
                <a:gd name="T80" fmla="*/ 4 w 5"/>
                <a:gd name="T81" fmla="*/ 2 h 2"/>
                <a:gd name="T82" fmla="*/ 4 w 5"/>
                <a:gd name="T83" fmla="*/ 2 h 2"/>
                <a:gd name="T84" fmla="*/ 4 w 5"/>
                <a:gd name="T85" fmla="*/ 2 h 2"/>
                <a:gd name="T86" fmla="*/ 4 w 5"/>
                <a:gd name="T87" fmla="*/ 2 h 2"/>
                <a:gd name="T88" fmla="*/ 5 w 5"/>
                <a:gd name="T89" fmla="*/ 2 h 2"/>
                <a:gd name="T90" fmla="*/ 5 w 5"/>
                <a:gd name="T91" fmla="*/ 2 h 2"/>
                <a:gd name="T92" fmla="*/ 5 w 5"/>
                <a:gd name="T93" fmla="*/ 1 h 2"/>
                <a:gd name="T94" fmla="*/ 5 w 5"/>
                <a:gd name="T95" fmla="*/ 2 h 2"/>
                <a:gd name="T96" fmla="*/ 5 w 5"/>
                <a:gd name="T9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6" name="Freeform 416"/>
            <p:cNvSpPr>
              <a:spLocks/>
            </p:cNvSpPr>
            <p:nvPr/>
          </p:nvSpPr>
          <p:spPr bwMode="auto">
            <a:xfrm>
              <a:off x="3273" y="4070"/>
              <a:ext cx="5" cy="0"/>
            </a:xfrm>
            <a:custGeom>
              <a:avLst/>
              <a:gdLst>
                <a:gd name="T0" fmla="*/ 0 w 5"/>
                <a:gd name="T1" fmla="*/ 0 w 5"/>
                <a:gd name="T2" fmla="*/ 0 w 5"/>
                <a:gd name="T3" fmla="*/ 0 w 5"/>
                <a:gd name="T4" fmla="*/ 0 w 5"/>
                <a:gd name="T5" fmla="*/ 1 w 5"/>
                <a:gd name="T6" fmla="*/ 1 w 5"/>
                <a:gd name="T7" fmla="*/ 1 w 5"/>
                <a:gd name="T8" fmla="*/ 1 w 5"/>
                <a:gd name="T9" fmla="*/ 1 w 5"/>
                <a:gd name="T10" fmla="*/ 1 w 5"/>
                <a:gd name="T11" fmla="*/ 1 w 5"/>
                <a:gd name="T12" fmla="*/ 1 w 5"/>
                <a:gd name="T13" fmla="*/ 1 w 5"/>
                <a:gd name="T14" fmla="*/ 1 w 5"/>
                <a:gd name="T15" fmla="*/ 2 w 5"/>
                <a:gd name="T16" fmla="*/ 2 w 5"/>
                <a:gd name="T17" fmla="*/ 2 w 5"/>
                <a:gd name="T18" fmla="*/ 2 w 5"/>
                <a:gd name="T19" fmla="*/ 2 w 5"/>
                <a:gd name="T20" fmla="*/ 2 w 5"/>
                <a:gd name="T21" fmla="*/ 2 w 5"/>
                <a:gd name="T22" fmla="*/ 3 w 5"/>
                <a:gd name="T23" fmla="*/ 3 w 5"/>
                <a:gd name="T24" fmla="*/ 3 w 5"/>
                <a:gd name="T25" fmla="*/ 3 w 5"/>
                <a:gd name="T26" fmla="*/ 3 w 5"/>
                <a:gd name="T27" fmla="*/ 3 w 5"/>
                <a:gd name="T28" fmla="*/ 3 w 5"/>
                <a:gd name="T29" fmla="*/ 3 w 5"/>
                <a:gd name="T30" fmla="*/ 3 w 5"/>
                <a:gd name="T31" fmla="*/ 3 w 5"/>
                <a:gd name="T32" fmla="*/ 3 w 5"/>
                <a:gd name="T33" fmla="*/ 3 w 5"/>
                <a:gd name="T34" fmla="*/ 4 w 5"/>
                <a:gd name="T35" fmla="*/ 4 w 5"/>
                <a:gd name="T36" fmla="*/ 4 w 5"/>
                <a:gd name="T37" fmla="*/ 4 w 5"/>
                <a:gd name="T38" fmla="*/ 4 w 5"/>
                <a:gd name="T39" fmla="*/ 4 w 5"/>
                <a:gd name="T40" fmla="*/ 4 w 5"/>
                <a:gd name="T41" fmla="*/ 4 w 5"/>
                <a:gd name="T42" fmla="*/ 4 w 5"/>
                <a:gd name="T43" fmla="*/ 5 w 5"/>
                <a:gd name="T44" fmla="*/ 5 w 5"/>
                <a:gd name="T45" fmla="*/ 5 w 5"/>
                <a:gd name="T46" fmla="*/ 5 w 5"/>
                <a:gd name="T47" fmla="*/ 5 w 5"/>
                <a:gd name="T48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7" name="Freeform 417"/>
            <p:cNvSpPr>
              <a:spLocks/>
            </p:cNvSpPr>
            <p:nvPr/>
          </p:nvSpPr>
          <p:spPr bwMode="auto">
            <a:xfrm>
              <a:off x="3278" y="4070"/>
              <a:ext cx="6" cy="1"/>
            </a:xfrm>
            <a:custGeom>
              <a:avLst/>
              <a:gdLst>
                <a:gd name="T0" fmla="*/ 0 w 6"/>
                <a:gd name="T1" fmla="*/ 0 h 1"/>
                <a:gd name="T2" fmla="*/ 1 w 6"/>
                <a:gd name="T3" fmla="*/ 0 h 1"/>
                <a:gd name="T4" fmla="*/ 1 w 6"/>
                <a:gd name="T5" fmla="*/ 0 h 1"/>
                <a:gd name="T6" fmla="*/ 1 w 6"/>
                <a:gd name="T7" fmla="*/ 0 h 1"/>
                <a:gd name="T8" fmla="*/ 1 w 6"/>
                <a:gd name="T9" fmla="*/ 0 h 1"/>
                <a:gd name="T10" fmla="*/ 1 w 6"/>
                <a:gd name="T11" fmla="*/ 0 h 1"/>
                <a:gd name="T12" fmla="*/ 1 w 6"/>
                <a:gd name="T13" fmla="*/ 0 h 1"/>
                <a:gd name="T14" fmla="*/ 1 w 6"/>
                <a:gd name="T15" fmla="*/ 0 h 1"/>
                <a:gd name="T16" fmla="*/ 1 w 6"/>
                <a:gd name="T17" fmla="*/ 0 h 1"/>
                <a:gd name="T18" fmla="*/ 1 w 6"/>
                <a:gd name="T19" fmla="*/ 0 h 1"/>
                <a:gd name="T20" fmla="*/ 1 w 6"/>
                <a:gd name="T21" fmla="*/ 0 h 1"/>
                <a:gd name="T22" fmla="*/ 2 w 6"/>
                <a:gd name="T23" fmla="*/ 0 h 1"/>
                <a:gd name="T24" fmla="*/ 2 w 6"/>
                <a:gd name="T25" fmla="*/ 0 h 1"/>
                <a:gd name="T26" fmla="*/ 2 w 6"/>
                <a:gd name="T27" fmla="*/ 0 h 1"/>
                <a:gd name="T28" fmla="*/ 2 w 6"/>
                <a:gd name="T29" fmla="*/ 0 h 1"/>
                <a:gd name="T30" fmla="*/ 2 w 6"/>
                <a:gd name="T31" fmla="*/ 0 h 1"/>
                <a:gd name="T32" fmla="*/ 2 w 6"/>
                <a:gd name="T33" fmla="*/ 0 h 1"/>
                <a:gd name="T34" fmla="*/ 2 w 6"/>
                <a:gd name="T35" fmla="*/ 0 h 1"/>
                <a:gd name="T36" fmla="*/ 3 w 6"/>
                <a:gd name="T37" fmla="*/ 0 h 1"/>
                <a:gd name="T38" fmla="*/ 3 w 6"/>
                <a:gd name="T39" fmla="*/ 0 h 1"/>
                <a:gd name="T40" fmla="*/ 3 w 6"/>
                <a:gd name="T41" fmla="*/ 0 h 1"/>
                <a:gd name="T42" fmla="*/ 3 w 6"/>
                <a:gd name="T43" fmla="*/ 0 h 1"/>
                <a:gd name="T44" fmla="*/ 3 w 6"/>
                <a:gd name="T45" fmla="*/ 0 h 1"/>
                <a:gd name="T46" fmla="*/ 3 w 6"/>
                <a:gd name="T47" fmla="*/ 0 h 1"/>
                <a:gd name="T48" fmla="*/ 3 w 6"/>
                <a:gd name="T49" fmla="*/ 0 h 1"/>
                <a:gd name="T50" fmla="*/ 3 w 6"/>
                <a:gd name="T51" fmla="*/ 0 h 1"/>
                <a:gd name="T52" fmla="*/ 3 w 6"/>
                <a:gd name="T53" fmla="*/ 0 h 1"/>
                <a:gd name="T54" fmla="*/ 4 w 6"/>
                <a:gd name="T55" fmla="*/ 0 h 1"/>
                <a:gd name="T56" fmla="*/ 4 w 6"/>
                <a:gd name="T57" fmla="*/ 0 h 1"/>
                <a:gd name="T58" fmla="*/ 4 w 6"/>
                <a:gd name="T59" fmla="*/ 0 h 1"/>
                <a:gd name="T60" fmla="*/ 4 w 6"/>
                <a:gd name="T61" fmla="*/ 0 h 1"/>
                <a:gd name="T62" fmla="*/ 4 w 6"/>
                <a:gd name="T63" fmla="*/ 0 h 1"/>
                <a:gd name="T64" fmla="*/ 4 w 6"/>
                <a:gd name="T65" fmla="*/ 0 h 1"/>
                <a:gd name="T66" fmla="*/ 4 w 6"/>
                <a:gd name="T67" fmla="*/ 0 h 1"/>
                <a:gd name="T68" fmla="*/ 4 w 6"/>
                <a:gd name="T69" fmla="*/ 0 h 1"/>
                <a:gd name="T70" fmla="*/ 4 w 6"/>
                <a:gd name="T71" fmla="*/ 0 h 1"/>
                <a:gd name="T72" fmla="*/ 4 w 6"/>
                <a:gd name="T73" fmla="*/ 0 h 1"/>
                <a:gd name="T74" fmla="*/ 5 w 6"/>
                <a:gd name="T75" fmla="*/ 0 h 1"/>
                <a:gd name="T76" fmla="*/ 5 w 6"/>
                <a:gd name="T77" fmla="*/ 0 h 1"/>
                <a:gd name="T78" fmla="*/ 5 w 6"/>
                <a:gd name="T79" fmla="*/ 0 h 1"/>
                <a:gd name="T80" fmla="*/ 5 w 6"/>
                <a:gd name="T81" fmla="*/ 0 h 1"/>
                <a:gd name="T82" fmla="*/ 5 w 6"/>
                <a:gd name="T83" fmla="*/ 0 h 1"/>
                <a:gd name="T84" fmla="*/ 5 w 6"/>
                <a:gd name="T85" fmla="*/ 0 h 1"/>
                <a:gd name="T86" fmla="*/ 5 w 6"/>
                <a:gd name="T87" fmla="*/ 0 h 1"/>
                <a:gd name="T88" fmla="*/ 5 w 6"/>
                <a:gd name="T89" fmla="*/ 0 h 1"/>
                <a:gd name="T90" fmla="*/ 5 w 6"/>
                <a:gd name="T91" fmla="*/ 1 h 1"/>
                <a:gd name="T92" fmla="*/ 5 w 6"/>
                <a:gd name="T93" fmla="*/ 0 h 1"/>
                <a:gd name="T94" fmla="*/ 6 w 6"/>
                <a:gd name="T95" fmla="*/ 0 h 1"/>
                <a:gd name="T96" fmla="*/ 6 w 6"/>
                <a:gd name="T9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8" name="Freeform 418"/>
            <p:cNvSpPr>
              <a:spLocks/>
            </p:cNvSpPr>
            <p:nvPr/>
          </p:nvSpPr>
          <p:spPr bwMode="auto">
            <a:xfrm>
              <a:off x="3284" y="4070"/>
              <a:ext cx="5" cy="2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0 w 5"/>
                <a:gd name="T9" fmla="*/ 1 h 2"/>
                <a:gd name="T10" fmla="*/ 0 w 5"/>
                <a:gd name="T11" fmla="*/ 0 h 2"/>
                <a:gd name="T12" fmla="*/ 0 w 5"/>
                <a:gd name="T13" fmla="*/ 0 h 2"/>
                <a:gd name="T14" fmla="*/ 0 w 5"/>
                <a:gd name="T15" fmla="*/ 0 h 2"/>
                <a:gd name="T16" fmla="*/ 0 w 5"/>
                <a:gd name="T17" fmla="*/ 0 h 2"/>
                <a:gd name="T18" fmla="*/ 0 w 5"/>
                <a:gd name="T19" fmla="*/ 0 h 2"/>
                <a:gd name="T20" fmla="*/ 1 w 5"/>
                <a:gd name="T21" fmla="*/ 0 h 2"/>
                <a:gd name="T22" fmla="*/ 1 w 5"/>
                <a:gd name="T23" fmla="*/ 0 h 2"/>
                <a:gd name="T24" fmla="*/ 1 w 5"/>
                <a:gd name="T25" fmla="*/ 0 h 2"/>
                <a:gd name="T26" fmla="*/ 1 w 5"/>
                <a:gd name="T27" fmla="*/ 0 h 2"/>
                <a:gd name="T28" fmla="*/ 1 w 5"/>
                <a:gd name="T29" fmla="*/ 0 h 2"/>
                <a:gd name="T30" fmla="*/ 1 w 5"/>
                <a:gd name="T31" fmla="*/ 1 h 2"/>
                <a:gd name="T32" fmla="*/ 1 w 5"/>
                <a:gd name="T33" fmla="*/ 1 h 2"/>
                <a:gd name="T34" fmla="*/ 2 w 5"/>
                <a:gd name="T35" fmla="*/ 0 h 2"/>
                <a:gd name="T36" fmla="*/ 2 w 5"/>
                <a:gd name="T37" fmla="*/ 0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0 h 2"/>
                <a:gd name="T50" fmla="*/ 2 w 5"/>
                <a:gd name="T51" fmla="*/ 1 h 2"/>
                <a:gd name="T52" fmla="*/ 2 w 5"/>
                <a:gd name="T53" fmla="*/ 1 h 2"/>
                <a:gd name="T54" fmla="*/ 2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2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1 h 2"/>
                <a:gd name="T70" fmla="*/ 3 w 5"/>
                <a:gd name="T71" fmla="*/ 1 h 2"/>
                <a:gd name="T72" fmla="*/ 4 w 5"/>
                <a:gd name="T73" fmla="*/ 1 h 2"/>
                <a:gd name="T74" fmla="*/ 4 w 5"/>
                <a:gd name="T75" fmla="*/ 0 h 2"/>
                <a:gd name="T76" fmla="*/ 4 w 5"/>
                <a:gd name="T77" fmla="*/ 0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4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9" name="Freeform 419"/>
            <p:cNvSpPr>
              <a:spLocks/>
            </p:cNvSpPr>
            <p:nvPr/>
          </p:nvSpPr>
          <p:spPr bwMode="auto">
            <a:xfrm>
              <a:off x="3289" y="4071"/>
              <a:ext cx="4" cy="1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0 w 4"/>
                <a:gd name="T5" fmla="*/ 0 h 1"/>
                <a:gd name="T6" fmla="*/ 0 w 4"/>
                <a:gd name="T7" fmla="*/ 0 h 1"/>
                <a:gd name="T8" fmla="*/ 0 w 4"/>
                <a:gd name="T9" fmla="*/ 0 h 1"/>
                <a:gd name="T10" fmla="*/ 0 w 4"/>
                <a:gd name="T11" fmla="*/ 0 h 1"/>
                <a:gd name="T12" fmla="*/ 0 w 4"/>
                <a:gd name="T13" fmla="*/ 0 h 1"/>
                <a:gd name="T14" fmla="*/ 1 w 4"/>
                <a:gd name="T15" fmla="*/ 0 h 1"/>
                <a:gd name="T16" fmla="*/ 1 w 4"/>
                <a:gd name="T17" fmla="*/ 0 h 1"/>
                <a:gd name="T18" fmla="*/ 1 w 4"/>
                <a:gd name="T19" fmla="*/ 0 h 1"/>
                <a:gd name="T20" fmla="*/ 1 w 4"/>
                <a:gd name="T21" fmla="*/ 0 h 1"/>
                <a:gd name="T22" fmla="*/ 1 w 4"/>
                <a:gd name="T23" fmla="*/ 0 h 1"/>
                <a:gd name="T24" fmla="*/ 1 w 4"/>
                <a:gd name="T25" fmla="*/ 0 h 1"/>
                <a:gd name="T26" fmla="*/ 1 w 4"/>
                <a:gd name="T27" fmla="*/ 0 h 1"/>
                <a:gd name="T28" fmla="*/ 1 w 4"/>
                <a:gd name="T29" fmla="*/ 0 h 1"/>
                <a:gd name="T30" fmla="*/ 1 w 4"/>
                <a:gd name="T31" fmla="*/ 0 h 1"/>
                <a:gd name="T32" fmla="*/ 1 w 4"/>
                <a:gd name="T33" fmla="*/ 0 h 1"/>
                <a:gd name="T34" fmla="*/ 1 w 4"/>
                <a:gd name="T35" fmla="*/ 0 h 1"/>
                <a:gd name="T36" fmla="*/ 2 w 4"/>
                <a:gd name="T37" fmla="*/ 1 h 1"/>
                <a:gd name="T38" fmla="*/ 2 w 4"/>
                <a:gd name="T39" fmla="*/ 1 h 1"/>
                <a:gd name="T40" fmla="*/ 2 w 4"/>
                <a:gd name="T41" fmla="*/ 0 h 1"/>
                <a:gd name="T42" fmla="*/ 2 w 4"/>
                <a:gd name="T43" fmla="*/ 0 h 1"/>
                <a:gd name="T44" fmla="*/ 2 w 4"/>
                <a:gd name="T45" fmla="*/ 0 h 1"/>
                <a:gd name="T46" fmla="*/ 2 w 4"/>
                <a:gd name="T47" fmla="*/ 1 h 1"/>
                <a:gd name="T48" fmla="*/ 2 w 4"/>
                <a:gd name="T49" fmla="*/ 1 h 1"/>
                <a:gd name="T50" fmla="*/ 2 w 4"/>
                <a:gd name="T51" fmla="*/ 0 h 1"/>
                <a:gd name="T52" fmla="*/ 2 w 4"/>
                <a:gd name="T53" fmla="*/ 0 h 1"/>
                <a:gd name="T54" fmla="*/ 2 w 4"/>
                <a:gd name="T55" fmla="*/ 0 h 1"/>
                <a:gd name="T56" fmla="*/ 3 w 4"/>
                <a:gd name="T57" fmla="*/ 0 h 1"/>
                <a:gd name="T58" fmla="*/ 3 w 4"/>
                <a:gd name="T59" fmla="*/ 0 h 1"/>
                <a:gd name="T60" fmla="*/ 3 w 4"/>
                <a:gd name="T61" fmla="*/ 0 h 1"/>
                <a:gd name="T62" fmla="*/ 3 w 4"/>
                <a:gd name="T63" fmla="*/ 0 h 1"/>
                <a:gd name="T64" fmla="*/ 3 w 4"/>
                <a:gd name="T65" fmla="*/ 0 h 1"/>
                <a:gd name="T66" fmla="*/ 3 w 4"/>
                <a:gd name="T67" fmla="*/ 0 h 1"/>
                <a:gd name="T68" fmla="*/ 3 w 4"/>
                <a:gd name="T69" fmla="*/ 0 h 1"/>
                <a:gd name="T70" fmla="*/ 3 w 4"/>
                <a:gd name="T71" fmla="*/ 0 h 1"/>
                <a:gd name="T72" fmla="*/ 4 w 4"/>
                <a:gd name="T73" fmla="*/ 0 h 1"/>
                <a:gd name="T74" fmla="*/ 4 w 4"/>
                <a:gd name="T75" fmla="*/ 0 h 1"/>
                <a:gd name="T76" fmla="*/ 4 w 4"/>
                <a:gd name="T77" fmla="*/ 0 h 1"/>
                <a:gd name="T78" fmla="*/ 4 w 4"/>
                <a:gd name="T79" fmla="*/ 0 h 1"/>
                <a:gd name="T80" fmla="*/ 4 w 4"/>
                <a:gd name="T81" fmla="*/ 0 h 1"/>
                <a:gd name="T82" fmla="*/ 4 w 4"/>
                <a:gd name="T83" fmla="*/ 0 h 1"/>
                <a:gd name="T84" fmla="*/ 4 w 4"/>
                <a:gd name="T85" fmla="*/ 0 h 1"/>
                <a:gd name="T86" fmla="*/ 4 w 4"/>
                <a:gd name="T87" fmla="*/ 1 h 1"/>
                <a:gd name="T88" fmla="*/ 4 w 4"/>
                <a:gd name="T89" fmla="*/ 1 h 1"/>
                <a:gd name="T90" fmla="*/ 4 w 4"/>
                <a:gd name="T91" fmla="*/ 0 h 1"/>
                <a:gd name="T92" fmla="*/ 4 w 4"/>
                <a:gd name="T93" fmla="*/ 1 h 1"/>
                <a:gd name="T94" fmla="*/ 4 w 4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0" name="Freeform 420"/>
            <p:cNvSpPr>
              <a:spLocks/>
            </p:cNvSpPr>
            <p:nvPr/>
          </p:nvSpPr>
          <p:spPr bwMode="auto">
            <a:xfrm>
              <a:off x="3293" y="4071"/>
              <a:ext cx="6" cy="1"/>
            </a:xfrm>
            <a:custGeom>
              <a:avLst/>
              <a:gdLst>
                <a:gd name="T0" fmla="*/ 1 w 6"/>
                <a:gd name="T1" fmla="*/ 1 h 1"/>
                <a:gd name="T2" fmla="*/ 1 w 6"/>
                <a:gd name="T3" fmla="*/ 1 h 1"/>
                <a:gd name="T4" fmla="*/ 1 w 6"/>
                <a:gd name="T5" fmla="*/ 1 h 1"/>
                <a:gd name="T6" fmla="*/ 1 w 6"/>
                <a:gd name="T7" fmla="*/ 1 h 1"/>
                <a:gd name="T8" fmla="*/ 1 w 6"/>
                <a:gd name="T9" fmla="*/ 0 h 1"/>
                <a:gd name="T10" fmla="*/ 1 w 6"/>
                <a:gd name="T11" fmla="*/ 0 h 1"/>
                <a:gd name="T12" fmla="*/ 1 w 6"/>
                <a:gd name="T13" fmla="*/ 0 h 1"/>
                <a:gd name="T14" fmla="*/ 1 w 6"/>
                <a:gd name="T15" fmla="*/ 0 h 1"/>
                <a:gd name="T16" fmla="*/ 1 w 6"/>
                <a:gd name="T17" fmla="*/ 1 h 1"/>
                <a:gd name="T18" fmla="*/ 1 w 6"/>
                <a:gd name="T19" fmla="*/ 1 h 1"/>
                <a:gd name="T20" fmla="*/ 2 w 6"/>
                <a:gd name="T21" fmla="*/ 0 h 1"/>
                <a:gd name="T22" fmla="*/ 2 w 6"/>
                <a:gd name="T23" fmla="*/ 0 h 1"/>
                <a:gd name="T24" fmla="*/ 2 w 6"/>
                <a:gd name="T25" fmla="*/ 0 h 1"/>
                <a:gd name="T26" fmla="*/ 2 w 6"/>
                <a:gd name="T27" fmla="*/ 1 h 1"/>
                <a:gd name="T28" fmla="*/ 2 w 6"/>
                <a:gd name="T29" fmla="*/ 1 h 1"/>
                <a:gd name="T30" fmla="*/ 2 w 6"/>
                <a:gd name="T31" fmla="*/ 1 h 1"/>
                <a:gd name="T32" fmla="*/ 2 w 6"/>
                <a:gd name="T33" fmla="*/ 1 h 1"/>
                <a:gd name="T34" fmla="*/ 3 w 6"/>
                <a:gd name="T35" fmla="*/ 0 h 1"/>
                <a:gd name="T36" fmla="*/ 3 w 6"/>
                <a:gd name="T37" fmla="*/ 0 h 1"/>
                <a:gd name="T38" fmla="*/ 3 w 6"/>
                <a:gd name="T39" fmla="*/ 0 h 1"/>
                <a:gd name="T40" fmla="*/ 3 w 6"/>
                <a:gd name="T41" fmla="*/ 1 h 1"/>
                <a:gd name="T42" fmla="*/ 3 w 6"/>
                <a:gd name="T43" fmla="*/ 1 h 1"/>
                <a:gd name="T44" fmla="*/ 3 w 6"/>
                <a:gd name="T45" fmla="*/ 1 h 1"/>
                <a:gd name="T46" fmla="*/ 3 w 6"/>
                <a:gd name="T47" fmla="*/ 1 h 1"/>
                <a:gd name="T48" fmla="*/ 3 w 6"/>
                <a:gd name="T49" fmla="*/ 1 h 1"/>
                <a:gd name="T50" fmla="*/ 3 w 6"/>
                <a:gd name="T51" fmla="*/ 0 h 1"/>
                <a:gd name="T52" fmla="*/ 3 w 6"/>
                <a:gd name="T53" fmla="*/ 1 h 1"/>
                <a:gd name="T54" fmla="*/ 3 w 6"/>
                <a:gd name="T55" fmla="*/ 1 h 1"/>
                <a:gd name="T56" fmla="*/ 4 w 6"/>
                <a:gd name="T57" fmla="*/ 1 h 1"/>
                <a:gd name="T58" fmla="*/ 4 w 6"/>
                <a:gd name="T59" fmla="*/ 1 h 1"/>
                <a:gd name="T60" fmla="*/ 4 w 6"/>
                <a:gd name="T61" fmla="*/ 1 h 1"/>
                <a:gd name="T62" fmla="*/ 4 w 6"/>
                <a:gd name="T63" fmla="*/ 0 h 1"/>
                <a:gd name="T64" fmla="*/ 4 w 6"/>
                <a:gd name="T65" fmla="*/ 0 h 1"/>
                <a:gd name="T66" fmla="*/ 4 w 6"/>
                <a:gd name="T67" fmla="*/ 1 h 1"/>
                <a:gd name="T68" fmla="*/ 4 w 6"/>
                <a:gd name="T69" fmla="*/ 0 h 1"/>
                <a:gd name="T70" fmla="*/ 4 w 6"/>
                <a:gd name="T71" fmla="*/ 0 h 1"/>
                <a:gd name="T72" fmla="*/ 4 w 6"/>
                <a:gd name="T73" fmla="*/ 1 h 1"/>
                <a:gd name="T74" fmla="*/ 4 w 6"/>
                <a:gd name="T75" fmla="*/ 1 h 1"/>
                <a:gd name="T76" fmla="*/ 5 w 6"/>
                <a:gd name="T77" fmla="*/ 1 h 1"/>
                <a:gd name="T78" fmla="*/ 5 w 6"/>
                <a:gd name="T79" fmla="*/ 1 h 1"/>
                <a:gd name="T80" fmla="*/ 5 w 6"/>
                <a:gd name="T81" fmla="*/ 1 h 1"/>
                <a:gd name="T82" fmla="*/ 5 w 6"/>
                <a:gd name="T83" fmla="*/ 1 h 1"/>
                <a:gd name="T84" fmla="*/ 5 w 6"/>
                <a:gd name="T85" fmla="*/ 1 h 1"/>
                <a:gd name="T86" fmla="*/ 5 w 6"/>
                <a:gd name="T87" fmla="*/ 1 h 1"/>
                <a:gd name="T88" fmla="*/ 6 w 6"/>
                <a:gd name="T89" fmla="*/ 1 h 1"/>
                <a:gd name="T90" fmla="*/ 6 w 6"/>
                <a:gd name="T91" fmla="*/ 1 h 1"/>
                <a:gd name="T92" fmla="*/ 6 w 6"/>
                <a:gd name="T93" fmla="*/ 1 h 1"/>
                <a:gd name="T94" fmla="*/ 6 w 6"/>
                <a:gd name="T95" fmla="*/ 1 h 1"/>
                <a:gd name="T96" fmla="*/ 6 w 6"/>
                <a:gd name="T9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1" name="Freeform 421"/>
            <p:cNvSpPr>
              <a:spLocks/>
            </p:cNvSpPr>
            <p:nvPr/>
          </p:nvSpPr>
          <p:spPr bwMode="auto">
            <a:xfrm>
              <a:off x="3299" y="4071"/>
              <a:ext cx="5" cy="1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1 h 1"/>
                <a:gd name="T4" fmla="*/ 0 w 5"/>
                <a:gd name="T5" fmla="*/ 1 h 1"/>
                <a:gd name="T6" fmla="*/ 0 w 5"/>
                <a:gd name="T7" fmla="*/ 1 h 1"/>
                <a:gd name="T8" fmla="*/ 1 w 5"/>
                <a:gd name="T9" fmla="*/ 0 h 1"/>
                <a:gd name="T10" fmla="*/ 1 w 5"/>
                <a:gd name="T11" fmla="*/ 1 h 1"/>
                <a:gd name="T12" fmla="*/ 1 w 5"/>
                <a:gd name="T13" fmla="*/ 1 h 1"/>
                <a:gd name="T14" fmla="*/ 1 w 5"/>
                <a:gd name="T15" fmla="*/ 1 h 1"/>
                <a:gd name="T16" fmla="*/ 1 w 5"/>
                <a:gd name="T17" fmla="*/ 1 h 1"/>
                <a:gd name="T18" fmla="*/ 1 w 5"/>
                <a:gd name="T19" fmla="*/ 1 h 1"/>
                <a:gd name="T20" fmla="*/ 1 w 5"/>
                <a:gd name="T21" fmla="*/ 1 h 1"/>
                <a:gd name="T22" fmla="*/ 1 w 5"/>
                <a:gd name="T23" fmla="*/ 1 h 1"/>
                <a:gd name="T24" fmla="*/ 1 w 5"/>
                <a:gd name="T25" fmla="*/ 1 h 1"/>
                <a:gd name="T26" fmla="*/ 2 w 5"/>
                <a:gd name="T27" fmla="*/ 1 h 1"/>
                <a:gd name="T28" fmla="*/ 2 w 5"/>
                <a:gd name="T29" fmla="*/ 0 h 1"/>
                <a:gd name="T30" fmla="*/ 2 w 5"/>
                <a:gd name="T31" fmla="*/ 0 h 1"/>
                <a:gd name="T32" fmla="*/ 2 w 5"/>
                <a:gd name="T33" fmla="*/ 1 h 1"/>
                <a:gd name="T34" fmla="*/ 2 w 5"/>
                <a:gd name="T35" fmla="*/ 1 h 1"/>
                <a:gd name="T36" fmla="*/ 2 w 5"/>
                <a:gd name="T37" fmla="*/ 1 h 1"/>
                <a:gd name="T38" fmla="*/ 2 w 5"/>
                <a:gd name="T39" fmla="*/ 1 h 1"/>
                <a:gd name="T40" fmla="*/ 2 w 5"/>
                <a:gd name="T41" fmla="*/ 0 h 1"/>
                <a:gd name="T42" fmla="*/ 2 w 5"/>
                <a:gd name="T43" fmla="*/ 0 h 1"/>
                <a:gd name="T44" fmla="*/ 2 w 5"/>
                <a:gd name="T45" fmla="*/ 1 h 1"/>
                <a:gd name="T46" fmla="*/ 2 w 5"/>
                <a:gd name="T47" fmla="*/ 1 h 1"/>
                <a:gd name="T48" fmla="*/ 2 w 5"/>
                <a:gd name="T49" fmla="*/ 1 h 1"/>
                <a:gd name="T50" fmla="*/ 3 w 5"/>
                <a:gd name="T51" fmla="*/ 1 h 1"/>
                <a:gd name="T52" fmla="*/ 3 w 5"/>
                <a:gd name="T53" fmla="*/ 1 h 1"/>
                <a:gd name="T54" fmla="*/ 3 w 5"/>
                <a:gd name="T55" fmla="*/ 1 h 1"/>
                <a:gd name="T56" fmla="*/ 3 w 5"/>
                <a:gd name="T57" fmla="*/ 1 h 1"/>
                <a:gd name="T58" fmla="*/ 3 w 5"/>
                <a:gd name="T59" fmla="*/ 1 h 1"/>
                <a:gd name="T60" fmla="*/ 3 w 5"/>
                <a:gd name="T61" fmla="*/ 1 h 1"/>
                <a:gd name="T62" fmla="*/ 4 w 5"/>
                <a:gd name="T63" fmla="*/ 1 h 1"/>
                <a:gd name="T64" fmla="*/ 4 w 5"/>
                <a:gd name="T65" fmla="*/ 1 h 1"/>
                <a:gd name="T66" fmla="*/ 4 w 5"/>
                <a:gd name="T67" fmla="*/ 1 h 1"/>
                <a:gd name="T68" fmla="*/ 4 w 5"/>
                <a:gd name="T69" fmla="*/ 1 h 1"/>
                <a:gd name="T70" fmla="*/ 4 w 5"/>
                <a:gd name="T71" fmla="*/ 1 h 1"/>
                <a:gd name="T72" fmla="*/ 4 w 5"/>
                <a:gd name="T73" fmla="*/ 1 h 1"/>
                <a:gd name="T74" fmla="*/ 4 w 5"/>
                <a:gd name="T75" fmla="*/ 1 h 1"/>
                <a:gd name="T76" fmla="*/ 4 w 5"/>
                <a:gd name="T77" fmla="*/ 1 h 1"/>
                <a:gd name="T78" fmla="*/ 4 w 5"/>
                <a:gd name="T79" fmla="*/ 1 h 1"/>
                <a:gd name="T80" fmla="*/ 5 w 5"/>
                <a:gd name="T81" fmla="*/ 1 h 1"/>
                <a:gd name="T82" fmla="*/ 5 w 5"/>
                <a:gd name="T83" fmla="*/ 1 h 1"/>
                <a:gd name="T84" fmla="*/ 5 w 5"/>
                <a:gd name="T85" fmla="*/ 1 h 1"/>
                <a:gd name="T86" fmla="*/ 5 w 5"/>
                <a:gd name="T87" fmla="*/ 1 h 1"/>
                <a:gd name="T88" fmla="*/ 5 w 5"/>
                <a:gd name="T89" fmla="*/ 1 h 1"/>
                <a:gd name="T90" fmla="*/ 5 w 5"/>
                <a:gd name="T91" fmla="*/ 1 h 1"/>
                <a:gd name="T92" fmla="*/ 5 w 5"/>
                <a:gd name="T93" fmla="*/ 1 h 1"/>
                <a:gd name="T94" fmla="*/ 5 w 5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0" name="Freeform 422"/>
            <p:cNvSpPr>
              <a:spLocks/>
            </p:cNvSpPr>
            <p:nvPr/>
          </p:nvSpPr>
          <p:spPr bwMode="auto">
            <a:xfrm>
              <a:off x="3304" y="4072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0 w 6"/>
                <a:gd name="T5" fmla="*/ 0 h 1"/>
                <a:gd name="T6" fmla="*/ 1 w 6"/>
                <a:gd name="T7" fmla="*/ 0 h 1"/>
                <a:gd name="T8" fmla="*/ 1 w 6"/>
                <a:gd name="T9" fmla="*/ 0 h 1"/>
                <a:gd name="T10" fmla="*/ 1 w 6"/>
                <a:gd name="T11" fmla="*/ 1 h 1"/>
                <a:gd name="T12" fmla="*/ 1 w 6"/>
                <a:gd name="T13" fmla="*/ 0 h 1"/>
                <a:gd name="T14" fmla="*/ 1 w 6"/>
                <a:gd name="T15" fmla="*/ 0 h 1"/>
                <a:gd name="T16" fmla="*/ 1 w 6"/>
                <a:gd name="T17" fmla="*/ 0 h 1"/>
                <a:gd name="T18" fmla="*/ 1 w 6"/>
                <a:gd name="T19" fmla="*/ 0 h 1"/>
                <a:gd name="T20" fmla="*/ 2 w 6"/>
                <a:gd name="T21" fmla="*/ 0 h 1"/>
                <a:gd name="T22" fmla="*/ 2 w 6"/>
                <a:gd name="T23" fmla="*/ 0 h 1"/>
                <a:gd name="T24" fmla="*/ 2 w 6"/>
                <a:gd name="T25" fmla="*/ 0 h 1"/>
                <a:gd name="T26" fmla="*/ 2 w 6"/>
                <a:gd name="T27" fmla="*/ 1 h 1"/>
                <a:gd name="T28" fmla="*/ 2 w 6"/>
                <a:gd name="T29" fmla="*/ 1 h 1"/>
                <a:gd name="T30" fmla="*/ 2 w 6"/>
                <a:gd name="T31" fmla="*/ 1 h 1"/>
                <a:gd name="T32" fmla="*/ 2 w 6"/>
                <a:gd name="T33" fmla="*/ 1 h 1"/>
                <a:gd name="T34" fmla="*/ 2 w 6"/>
                <a:gd name="T35" fmla="*/ 1 h 1"/>
                <a:gd name="T36" fmla="*/ 3 w 6"/>
                <a:gd name="T37" fmla="*/ 0 h 1"/>
                <a:gd name="T38" fmla="*/ 3 w 6"/>
                <a:gd name="T39" fmla="*/ 0 h 1"/>
                <a:gd name="T40" fmla="*/ 3 w 6"/>
                <a:gd name="T41" fmla="*/ 1 h 1"/>
                <a:gd name="T42" fmla="*/ 3 w 6"/>
                <a:gd name="T43" fmla="*/ 1 h 1"/>
                <a:gd name="T44" fmla="*/ 3 w 6"/>
                <a:gd name="T45" fmla="*/ 0 h 1"/>
                <a:gd name="T46" fmla="*/ 3 w 6"/>
                <a:gd name="T47" fmla="*/ 0 h 1"/>
                <a:gd name="T48" fmla="*/ 3 w 6"/>
                <a:gd name="T49" fmla="*/ 0 h 1"/>
                <a:gd name="T50" fmla="*/ 3 w 6"/>
                <a:gd name="T51" fmla="*/ 1 h 1"/>
                <a:gd name="T52" fmla="*/ 3 w 6"/>
                <a:gd name="T53" fmla="*/ 1 h 1"/>
                <a:gd name="T54" fmla="*/ 3 w 6"/>
                <a:gd name="T55" fmla="*/ 0 h 1"/>
                <a:gd name="T56" fmla="*/ 4 w 6"/>
                <a:gd name="T57" fmla="*/ 0 h 1"/>
                <a:gd name="T58" fmla="*/ 4 w 6"/>
                <a:gd name="T59" fmla="*/ 0 h 1"/>
                <a:gd name="T60" fmla="*/ 4 w 6"/>
                <a:gd name="T61" fmla="*/ 1 h 1"/>
                <a:gd name="T62" fmla="*/ 4 w 6"/>
                <a:gd name="T63" fmla="*/ 1 h 1"/>
                <a:gd name="T64" fmla="*/ 4 w 6"/>
                <a:gd name="T65" fmla="*/ 1 h 1"/>
                <a:gd name="T66" fmla="*/ 4 w 6"/>
                <a:gd name="T67" fmla="*/ 1 h 1"/>
                <a:gd name="T68" fmla="*/ 4 w 6"/>
                <a:gd name="T69" fmla="*/ 0 h 1"/>
                <a:gd name="T70" fmla="*/ 4 w 6"/>
                <a:gd name="T71" fmla="*/ 0 h 1"/>
                <a:gd name="T72" fmla="*/ 4 w 6"/>
                <a:gd name="T73" fmla="*/ 0 h 1"/>
                <a:gd name="T74" fmla="*/ 4 w 6"/>
                <a:gd name="T75" fmla="*/ 0 h 1"/>
                <a:gd name="T76" fmla="*/ 4 w 6"/>
                <a:gd name="T77" fmla="*/ 0 h 1"/>
                <a:gd name="T78" fmla="*/ 5 w 6"/>
                <a:gd name="T79" fmla="*/ 0 h 1"/>
                <a:gd name="T80" fmla="*/ 5 w 6"/>
                <a:gd name="T81" fmla="*/ 0 h 1"/>
                <a:gd name="T82" fmla="*/ 5 w 6"/>
                <a:gd name="T83" fmla="*/ 0 h 1"/>
                <a:gd name="T84" fmla="*/ 5 w 6"/>
                <a:gd name="T85" fmla="*/ 0 h 1"/>
                <a:gd name="T86" fmla="*/ 5 w 6"/>
                <a:gd name="T87" fmla="*/ 1 h 1"/>
                <a:gd name="T88" fmla="*/ 5 w 6"/>
                <a:gd name="T89" fmla="*/ 0 h 1"/>
                <a:gd name="T90" fmla="*/ 5 w 6"/>
                <a:gd name="T91" fmla="*/ 0 h 1"/>
                <a:gd name="T92" fmla="*/ 5 w 6"/>
                <a:gd name="T93" fmla="*/ 0 h 1"/>
                <a:gd name="T94" fmla="*/ 6 w 6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1" name="Freeform 423"/>
            <p:cNvSpPr>
              <a:spLocks/>
            </p:cNvSpPr>
            <p:nvPr/>
          </p:nvSpPr>
          <p:spPr bwMode="auto">
            <a:xfrm>
              <a:off x="3310" y="4072"/>
              <a:ext cx="4" cy="1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0 w 4"/>
                <a:gd name="T5" fmla="*/ 0 h 1"/>
                <a:gd name="T6" fmla="*/ 0 w 4"/>
                <a:gd name="T7" fmla="*/ 0 h 1"/>
                <a:gd name="T8" fmla="*/ 0 w 4"/>
                <a:gd name="T9" fmla="*/ 0 h 1"/>
                <a:gd name="T10" fmla="*/ 0 w 4"/>
                <a:gd name="T11" fmla="*/ 1 h 1"/>
                <a:gd name="T12" fmla="*/ 0 w 4"/>
                <a:gd name="T13" fmla="*/ 1 h 1"/>
                <a:gd name="T14" fmla="*/ 0 w 4"/>
                <a:gd name="T15" fmla="*/ 1 h 1"/>
                <a:gd name="T16" fmla="*/ 0 w 4"/>
                <a:gd name="T17" fmla="*/ 1 h 1"/>
                <a:gd name="T18" fmla="*/ 1 w 4"/>
                <a:gd name="T19" fmla="*/ 0 h 1"/>
                <a:gd name="T20" fmla="*/ 1 w 4"/>
                <a:gd name="T21" fmla="*/ 0 h 1"/>
                <a:gd name="T22" fmla="*/ 1 w 4"/>
                <a:gd name="T23" fmla="*/ 0 h 1"/>
                <a:gd name="T24" fmla="*/ 1 w 4"/>
                <a:gd name="T25" fmla="*/ 1 h 1"/>
                <a:gd name="T26" fmla="*/ 1 w 4"/>
                <a:gd name="T27" fmla="*/ 0 h 1"/>
                <a:gd name="T28" fmla="*/ 1 w 4"/>
                <a:gd name="T29" fmla="*/ 0 h 1"/>
                <a:gd name="T30" fmla="*/ 1 w 4"/>
                <a:gd name="T31" fmla="*/ 1 h 1"/>
                <a:gd name="T32" fmla="*/ 1 w 4"/>
                <a:gd name="T33" fmla="*/ 1 h 1"/>
                <a:gd name="T34" fmla="*/ 1 w 4"/>
                <a:gd name="T35" fmla="*/ 0 h 1"/>
                <a:gd name="T36" fmla="*/ 1 w 4"/>
                <a:gd name="T37" fmla="*/ 0 h 1"/>
                <a:gd name="T38" fmla="*/ 1 w 4"/>
                <a:gd name="T39" fmla="*/ 0 h 1"/>
                <a:gd name="T40" fmla="*/ 2 w 4"/>
                <a:gd name="T41" fmla="*/ 0 h 1"/>
                <a:gd name="T42" fmla="*/ 2 w 4"/>
                <a:gd name="T43" fmla="*/ 0 h 1"/>
                <a:gd name="T44" fmla="*/ 2 w 4"/>
                <a:gd name="T45" fmla="*/ 1 h 1"/>
                <a:gd name="T46" fmla="*/ 2 w 4"/>
                <a:gd name="T47" fmla="*/ 0 h 1"/>
                <a:gd name="T48" fmla="*/ 2 w 4"/>
                <a:gd name="T49" fmla="*/ 0 h 1"/>
                <a:gd name="T50" fmla="*/ 2 w 4"/>
                <a:gd name="T51" fmla="*/ 0 h 1"/>
                <a:gd name="T52" fmla="*/ 3 w 4"/>
                <a:gd name="T53" fmla="*/ 1 h 1"/>
                <a:gd name="T54" fmla="*/ 3 w 4"/>
                <a:gd name="T55" fmla="*/ 1 h 1"/>
                <a:gd name="T56" fmla="*/ 3 w 4"/>
                <a:gd name="T57" fmla="*/ 1 h 1"/>
                <a:gd name="T58" fmla="*/ 3 w 4"/>
                <a:gd name="T59" fmla="*/ 0 h 1"/>
                <a:gd name="T60" fmla="*/ 3 w 4"/>
                <a:gd name="T61" fmla="*/ 0 h 1"/>
                <a:gd name="T62" fmla="*/ 3 w 4"/>
                <a:gd name="T63" fmla="*/ 1 h 1"/>
                <a:gd name="T64" fmla="*/ 3 w 4"/>
                <a:gd name="T65" fmla="*/ 1 h 1"/>
                <a:gd name="T66" fmla="*/ 3 w 4"/>
                <a:gd name="T67" fmla="*/ 1 h 1"/>
                <a:gd name="T68" fmla="*/ 3 w 4"/>
                <a:gd name="T69" fmla="*/ 1 h 1"/>
                <a:gd name="T70" fmla="*/ 3 w 4"/>
                <a:gd name="T71" fmla="*/ 0 h 1"/>
                <a:gd name="T72" fmla="*/ 3 w 4"/>
                <a:gd name="T73" fmla="*/ 0 h 1"/>
                <a:gd name="T74" fmla="*/ 3 w 4"/>
                <a:gd name="T75" fmla="*/ 0 h 1"/>
                <a:gd name="T76" fmla="*/ 4 w 4"/>
                <a:gd name="T77" fmla="*/ 0 h 1"/>
                <a:gd name="T78" fmla="*/ 4 w 4"/>
                <a:gd name="T79" fmla="*/ 0 h 1"/>
                <a:gd name="T80" fmla="*/ 4 w 4"/>
                <a:gd name="T81" fmla="*/ 0 h 1"/>
                <a:gd name="T82" fmla="*/ 4 w 4"/>
                <a:gd name="T83" fmla="*/ 0 h 1"/>
                <a:gd name="T84" fmla="*/ 4 w 4"/>
                <a:gd name="T85" fmla="*/ 0 h 1"/>
                <a:gd name="T86" fmla="*/ 4 w 4"/>
                <a:gd name="T87" fmla="*/ 0 h 1"/>
                <a:gd name="T88" fmla="*/ 4 w 4"/>
                <a:gd name="T89" fmla="*/ 1 h 1"/>
                <a:gd name="T90" fmla="*/ 4 w 4"/>
                <a:gd name="T91" fmla="*/ 0 h 1"/>
                <a:gd name="T92" fmla="*/ 4 w 4"/>
                <a:gd name="T93" fmla="*/ 0 h 1"/>
                <a:gd name="T94" fmla="*/ 4 w 4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2" name="Freeform 424"/>
            <p:cNvSpPr>
              <a:spLocks/>
            </p:cNvSpPr>
            <p:nvPr/>
          </p:nvSpPr>
          <p:spPr bwMode="auto">
            <a:xfrm>
              <a:off x="3314" y="4072"/>
              <a:ext cx="6" cy="1"/>
            </a:xfrm>
            <a:custGeom>
              <a:avLst/>
              <a:gdLst>
                <a:gd name="T0" fmla="*/ 1 w 6"/>
                <a:gd name="T1" fmla="*/ 1 h 1"/>
                <a:gd name="T2" fmla="*/ 1 w 6"/>
                <a:gd name="T3" fmla="*/ 1 h 1"/>
                <a:gd name="T4" fmla="*/ 1 w 6"/>
                <a:gd name="T5" fmla="*/ 1 h 1"/>
                <a:gd name="T6" fmla="*/ 1 w 6"/>
                <a:gd name="T7" fmla="*/ 0 h 1"/>
                <a:gd name="T8" fmla="*/ 1 w 6"/>
                <a:gd name="T9" fmla="*/ 0 h 1"/>
                <a:gd name="T10" fmla="*/ 1 w 6"/>
                <a:gd name="T11" fmla="*/ 0 h 1"/>
                <a:gd name="T12" fmla="*/ 1 w 6"/>
                <a:gd name="T13" fmla="*/ 1 h 1"/>
                <a:gd name="T14" fmla="*/ 1 w 6"/>
                <a:gd name="T15" fmla="*/ 1 h 1"/>
                <a:gd name="T16" fmla="*/ 2 w 6"/>
                <a:gd name="T17" fmla="*/ 1 h 1"/>
                <a:gd name="T18" fmla="*/ 2 w 6"/>
                <a:gd name="T19" fmla="*/ 1 h 1"/>
                <a:gd name="T20" fmla="*/ 2 w 6"/>
                <a:gd name="T21" fmla="*/ 1 h 1"/>
                <a:gd name="T22" fmla="*/ 2 w 6"/>
                <a:gd name="T23" fmla="*/ 1 h 1"/>
                <a:gd name="T24" fmla="*/ 2 w 6"/>
                <a:gd name="T25" fmla="*/ 1 h 1"/>
                <a:gd name="T26" fmla="*/ 2 w 6"/>
                <a:gd name="T27" fmla="*/ 1 h 1"/>
                <a:gd name="T28" fmla="*/ 2 w 6"/>
                <a:gd name="T29" fmla="*/ 1 h 1"/>
                <a:gd name="T30" fmla="*/ 2 w 6"/>
                <a:gd name="T31" fmla="*/ 1 h 1"/>
                <a:gd name="T32" fmla="*/ 3 w 6"/>
                <a:gd name="T33" fmla="*/ 0 h 1"/>
                <a:gd name="T34" fmla="*/ 3 w 6"/>
                <a:gd name="T35" fmla="*/ 1 h 1"/>
                <a:gd name="T36" fmla="*/ 3 w 6"/>
                <a:gd name="T37" fmla="*/ 1 h 1"/>
                <a:gd name="T38" fmla="*/ 3 w 6"/>
                <a:gd name="T39" fmla="*/ 0 h 1"/>
                <a:gd name="T40" fmla="*/ 3 w 6"/>
                <a:gd name="T41" fmla="*/ 0 h 1"/>
                <a:gd name="T42" fmla="*/ 3 w 6"/>
                <a:gd name="T43" fmla="*/ 0 h 1"/>
                <a:gd name="T44" fmla="*/ 3 w 6"/>
                <a:gd name="T45" fmla="*/ 0 h 1"/>
                <a:gd name="T46" fmla="*/ 3 w 6"/>
                <a:gd name="T47" fmla="*/ 1 h 1"/>
                <a:gd name="T48" fmla="*/ 3 w 6"/>
                <a:gd name="T49" fmla="*/ 0 h 1"/>
                <a:gd name="T50" fmla="*/ 3 w 6"/>
                <a:gd name="T51" fmla="*/ 0 h 1"/>
                <a:gd name="T52" fmla="*/ 4 w 6"/>
                <a:gd name="T53" fmla="*/ 1 h 1"/>
                <a:gd name="T54" fmla="*/ 4 w 6"/>
                <a:gd name="T55" fmla="*/ 1 h 1"/>
                <a:gd name="T56" fmla="*/ 4 w 6"/>
                <a:gd name="T57" fmla="*/ 0 h 1"/>
                <a:gd name="T58" fmla="*/ 4 w 6"/>
                <a:gd name="T59" fmla="*/ 0 h 1"/>
                <a:gd name="T60" fmla="*/ 4 w 6"/>
                <a:gd name="T61" fmla="*/ 0 h 1"/>
                <a:gd name="T62" fmla="*/ 4 w 6"/>
                <a:gd name="T63" fmla="*/ 0 h 1"/>
                <a:gd name="T64" fmla="*/ 4 w 6"/>
                <a:gd name="T65" fmla="*/ 0 h 1"/>
                <a:gd name="T66" fmla="*/ 4 w 6"/>
                <a:gd name="T67" fmla="*/ 1 h 1"/>
                <a:gd name="T68" fmla="*/ 4 w 6"/>
                <a:gd name="T69" fmla="*/ 1 h 1"/>
                <a:gd name="T70" fmla="*/ 4 w 6"/>
                <a:gd name="T71" fmla="*/ 1 h 1"/>
                <a:gd name="T72" fmla="*/ 5 w 6"/>
                <a:gd name="T73" fmla="*/ 0 h 1"/>
                <a:gd name="T74" fmla="*/ 5 w 6"/>
                <a:gd name="T75" fmla="*/ 0 h 1"/>
                <a:gd name="T76" fmla="*/ 5 w 6"/>
                <a:gd name="T77" fmla="*/ 0 h 1"/>
                <a:gd name="T78" fmla="*/ 5 w 6"/>
                <a:gd name="T79" fmla="*/ 0 h 1"/>
                <a:gd name="T80" fmla="*/ 5 w 6"/>
                <a:gd name="T81" fmla="*/ 0 h 1"/>
                <a:gd name="T82" fmla="*/ 5 w 6"/>
                <a:gd name="T83" fmla="*/ 0 h 1"/>
                <a:gd name="T84" fmla="*/ 5 w 6"/>
                <a:gd name="T85" fmla="*/ 0 h 1"/>
                <a:gd name="T86" fmla="*/ 5 w 6"/>
                <a:gd name="T87" fmla="*/ 0 h 1"/>
                <a:gd name="T88" fmla="*/ 5 w 6"/>
                <a:gd name="T89" fmla="*/ 0 h 1"/>
                <a:gd name="T90" fmla="*/ 5 w 6"/>
                <a:gd name="T91" fmla="*/ 0 h 1"/>
                <a:gd name="T92" fmla="*/ 6 w 6"/>
                <a:gd name="T93" fmla="*/ 1 h 1"/>
                <a:gd name="T94" fmla="*/ 6 w 6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3" name="Freeform 425"/>
            <p:cNvSpPr>
              <a:spLocks/>
            </p:cNvSpPr>
            <p:nvPr/>
          </p:nvSpPr>
          <p:spPr bwMode="auto">
            <a:xfrm>
              <a:off x="3320" y="4072"/>
              <a:ext cx="6" cy="2"/>
            </a:xfrm>
            <a:custGeom>
              <a:avLst/>
              <a:gdLst>
                <a:gd name="T0" fmla="*/ 0 w 6"/>
                <a:gd name="T1" fmla="*/ 1 h 2"/>
                <a:gd name="T2" fmla="*/ 0 w 6"/>
                <a:gd name="T3" fmla="*/ 1 h 2"/>
                <a:gd name="T4" fmla="*/ 0 w 6"/>
                <a:gd name="T5" fmla="*/ 1 h 2"/>
                <a:gd name="T6" fmla="*/ 0 w 6"/>
                <a:gd name="T7" fmla="*/ 0 h 2"/>
                <a:gd name="T8" fmla="*/ 0 w 6"/>
                <a:gd name="T9" fmla="*/ 0 h 2"/>
                <a:gd name="T10" fmla="*/ 0 w 6"/>
                <a:gd name="T11" fmla="*/ 0 h 2"/>
                <a:gd name="T12" fmla="*/ 0 w 6"/>
                <a:gd name="T13" fmla="*/ 0 h 2"/>
                <a:gd name="T14" fmla="*/ 1 w 6"/>
                <a:gd name="T15" fmla="*/ 1 h 2"/>
                <a:gd name="T16" fmla="*/ 1 w 6"/>
                <a:gd name="T17" fmla="*/ 1 h 2"/>
                <a:gd name="T18" fmla="*/ 1 w 6"/>
                <a:gd name="T19" fmla="*/ 1 h 2"/>
                <a:gd name="T20" fmla="*/ 1 w 6"/>
                <a:gd name="T21" fmla="*/ 1 h 2"/>
                <a:gd name="T22" fmla="*/ 1 w 6"/>
                <a:gd name="T23" fmla="*/ 1 h 2"/>
                <a:gd name="T24" fmla="*/ 1 w 6"/>
                <a:gd name="T25" fmla="*/ 0 h 2"/>
                <a:gd name="T26" fmla="*/ 1 w 6"/>
                <a:gd name="T27" fmla="*/ 0 h 2"/>
                <a:gd name="T28" fmla="*/ 1 w 6"/>
                <a:gd name="T29" fmla="*/ 0 h 2"/>
                <a:gd name="T30" fmla="*/ 2 w 6"/>
                <a:gd name="T31" fmla="*/ 1 h 2"/>
                <a:gd name="T32" fmla="*/ 2 w 6"/>
                <a:gd name="T33" fmla="*/ 1 h 2"/>
                <a:gd name="T34" fmla="*/ 2 w 6"/>
                <a:gd name="T35" fmla="*/ 1 h 2"/>
                <a:gd name="T36" fmla="*/ 2 w 6"/>
                <a:gd name="T37" fmla="*/ 1 h 2"/>
                <a:gd name="T38" fmla="*/ 2 w 6"/>
                <a:gd name="T39" fmla="*/ 1 h 2"/>
                <a:gd name="T40" fmla="*/ 2 w 6"/>
                <a:gd name="T41" fmla="*/ 1 h 2"/>
                <a:gd name="T42" fmla="*/ 2 w 6"/>
                <a:gd name="T43" fmla="*/ 1 h 2"/>
                <a:gd name="T44" fmla="*/ 3 w 6"/>
                <a:gd name="T45" fmla="*/ 1 h 2"/>
                <a:gd name="T46" fmla="*/ 3 w 6"/>
                <a:gd name="T47" fmla="*/ 1 h 2"/>
                <a:gd name="T48" fmla="*/ 3 w 6"/>
                <a:gd name="T49" fmla="*/ 0 h 2"/>
                <a:gd name="T50" fmla="*/ 3 w 6"/>
                <a:gd name="T51" fmla="*/ 1 h 2"/>
                <a:gd name="T52" fmla="*/ 3 w 6"/>
                <a:gd name="T53" fmla="*/ 1 h 2"/>
                <a:gd name="T54" fmla="*/ 3 w 6"/>
                <a:gd name="T55" fmla="*/ 1 h 2"/>
                <a:gd name="T56" fmla="*/ 3 w 6"/>
                <a:gd name="T57" fmla="*/ 1 h 2"/>
                <a:gd name="T58" fmla="*/ 3 w 6"/>
                <a:gd name="T59" fmla="*/ 1 h 2"/>
                <a:gd name="T60" fmla="*/ 4 w 6"/>
                <a:gd name="T61" fmla="*/ 1 h 2"/>
                <a:gd name="T62" fmla="*/ 4 w 6"/>
                <a:gd name="T63" fmla="*/ 1 h 2"/>
                <a:gd name="T64" fmla="*/ 4 w 6"/>
                <a:gd name="T65" fmla="*/ 1 h 2"/>
                <a:gd name="T66" fmla="*/ 4 w 6"/>
                <a:gd name="T67" fmla="*/ 0 h 2"/>
                <a:gd name="T68" fmla="*/ 4 w 6"/>
                <a:gd name="T69" fmla="*/ 0 h 2"/>
                <a:gd name="T70" fmla="*/ 4 w 6"/>
                <a:gd name="T71" fmla="*/ 1 h 2"/>
                <a:gd name="T72" fmla="*/ 4 w 6"/>
                <a:gd name="T73" fmla="*/ 1 h 2"/>
                <a:gd name="T74" fmla="*/ 4 w 6"/>
                <a:gd name="T75" fmla="*/ 1 h 2"/>
                <a:gd name="T76" fmla="*/ 4 w 6"/>
                <a:gd name="T77" fmla="*/ 0 h 2"/>
                <a:gd name="T78" fmla="*/ 5 w 6"/>
                <a:gd name="T79" fmla="*/ 0 h 2"/>
                <a:gd name="T80" fmla="*/ 5 w 6"/>
                <a:gd name="T81" fmla="*/ 0 h 2"/>
                <a:gd name="T82" fmla="*/ 5 w 6"/>
                <a:gd name="T83" fmla="*/ 0 h 2"/>
                <a:gd name="T84" fmla="*/ 5 w 6"/>
                <a:gd name="T85" fmla="*/ 0 h 2"/>
                <a:gd name="T86" fmla="*/ 5 w 6"/>
                <a:gd name="T87" fmla="*/ 0 h 2"/>
                <a:gd name="T88" fmla="*/ 5 w 6"/>
                <a:gd name="T89" fmla="*/ 1 h 2"/>
                <a:gd name="T90" fmla="*/ 5 w 6"/>
                <a:gd name="T91" fmla="*/ 1 h 2"/>
                <a:gd name="T92" fmla="*/ 5 w 6"/>
                <a:gd name="T93" fmla="*/ 1 h 2"/>
                <a:gd name="T94" fmla="*/ 6 w 6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4" name="Freeform 426"/>
            <p:cNvSpPr>
              <a:spLocks/>
            </p:cNvSpPr>
            <p:nvPr/>
          </p:nvSpPr>
          <p:spPr bwMode="auto">
            <a:xfrm>
              <a:off x="3326" y="4072"/>
              <a:ext cx="5" cy="1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1 h 1"/>
                <a:gd name="T4" fmla="*/ 0 w 5"/>
                <a:gd name="T5" fmla="*/ 1 h 1"/>
                <a:gd name="T6" fmla="*/ 0 w 5"/>
                <a:gd name="T7" fmla="*/ 1 h 1"/>
                <a:gd name="T8" fmla="*/ 0 w 5"/>
                <a:gd name="T9" fmla="*/ 1 h 1"/>
                <a:gd name="T10" fmla="*/ 0 w 5"/>
                <a:gd name="T11" fmla="*/ 1 h 1"/>
                <a:gd name="T12" fmla="*/ 0 w 5"/>
                <a:gd name="T13" fmla="*/ 1 h 1"/>
                <a:gd name="T14" fmla="*/ 0 w 5"/>
                <a:gd name="T15" fmla="*/ 1 h 1"/>
                <a:gd name="T16" fmla="*/ 0 w 5"/>
                <a:gd name="T17" fmla="*/ 1 h 1"/>
                <a:gd name="T18" fmla="*/ 1 w 5"/>
                <a:gd name="T19" fmla="*/ 1 h 1"/>
                <a:gd name="T20" fmla="*/ 1 w 5"/>
                <a:gd name="T21" fmla="*/ 1 h 1"/>
                <a:gd name="T22" fmla="*/ 1 w 5"/>
                <a:gd name="T23" fmla="*/ 1 h 1"/>
                <a:gd name="T24" fmla="*/ 1 w 5"/>
                <a:gd name="T25" fmla="*/ 1 h 1"/>
                <a:gd name="T26" fmla="*/ 1 w 5"/>
                <a:gd name="T27" fmla="*/ 1 h 1"/>
                <a:gd name="T28" fmla="*/ 1 w 5"/>
                <a:gd name="T29" fmla="*/ 0 h 1"/>
                <a:gd name="T30" fmla="*/ 1 w 5"/>
                <a:gd name="T31" fmla="*/ 0 h 1"/>
                <a:gd name="T32" fmla="*/ 1 w 5"/>
                <a:gd name="T33" fmla="*/ 1 h 1"/>
                <a:gd name="T34" fmla="*/ 1 w 5"/>
                <a:gd name="T35" fmla="*/ 1 h 1"/>
                <a:gd name="T36" fmla="*/ 2 w 5"/>
                <a:gd name="T37" fmla="*/ 1 h 1"/>
                <a:gd name="T38" fmla="*/ 2 w 5"/>
                <a:gd name="T39" fmla="*/ 0 h 1"/>
                <a:gd name="T40" fmla="*/ 2 w 5"/>
                <a:gd name="T41" fmla="*/ 1 h 1"/>
                <a:gd name="T42" fmla="*/ 2 w 5"/>
                <a:gd name="T43" fmla="*/ 1 h 1"/>
                <a:gd name="T44" fmla="*/ 2 w 5"/>
                <a:gd name="T45" fmla="*/ 1 h 1"/>
                <a:gd name="T46" fmla="*/ 2 w 5"/>
                <a:gd name="T47" fmla="*/ 1 h 1"/>
                <a:gd name="T48" fmla="*/ 2 w 5"/>
                <a:gd name="T49" fmla="*/ 1 h 1"/>
                <a:gd name="T50" fmla="*/ 2 w 5"/>
                <a:gd name="T51" fmla="*/ 0 h 1"/>
                <a:gd name="T52" fmla="*/ 3 w 5"/>
                <a:gd name="T53" fmla="*/ 1 h 1"/>
                <a:gd name="T54" fmla="*/ 3 w 5"/>
                <a:gd name="T55" fmla="*/ 1 h 1"/>
                <a:gd name="T56" fmla="*/ 3 w 5"/>
                <a:gd name="T57" fmla="*/ 1 h 1"/>
                <a:gd name="T58" fmla="*/ 3 w 5"/>
                <a:gd name="T59" fmla="*/ 1 h 1"/>
                <a:gd name="T60" fmla="*/ 3 w 5"/>
                <a:gd name="T61" fmla="*/ 1 h 1"/>
                <a:gd name="T62" fmla="*/ 3 w 5"/>
                <a:gd name="T63" fmla="*/ 1 h 1"/>
                <a:gd name="T64" fmla="*/ 4 w 5"/>
                <a:gd name="T65" fmla="*/ 1 h 1"/>
                <a:gd name="T66" fmla="*/ 4 w 5"/>
                <a:gd name="T67" fmla="*/ 1 h 1"/>
                <a:gd name="T68" fmla="*/ 4 w 5"/>
                <a:gd name="T69" fmla="*/ 1 h 1"/>
                <a:gd name="T70" fmla="*/ 4 w 5"/>
                <a:gd name="T71" fmla="*/ 0 h 1"/>
                <a:gd name="T72" fmla="*/ 4 w 5"/>
                <a:gd name="T73" fmla="*/ 1 h 1"/>
                <a:gd name="T74" fmla="*/ 4 w 5"/>
                <a:gd name="T75" fmla="*/ 1 h 1"/>
                <a:gd name="T76" fmla="*/ 4 w 5"/>
                <a:gd name="T77" fmla="*/ 1 h 1"/>
                <a:gd name="T78" fmla="*/ 4 w 5"/>
                <a:gd name="T79" fmla="*/ 1 h 1"/>
                <a:gd name="T80" fmla="*/ 4 w 5"/>
                <a:gd name="T81" fmla="*/ 1 h 1"/>
                <a:gd name="T82" fmla="*/ 4 w 5"/>
                <a:gd name="T83" fmla="*/ 1 h 1"/>
                <a:gd name="T84" fmla="*/ 4 w 5"/>
                <a:gd name="T85" fmla="*/ 1 h 1"/>
                <a:gd name="T86" fmla="*/ 5 w 5"/>
                <a:gd name="T87" fmla="*/ 1 h 1"/>
                <a:gd name="T88" fmla="*/ 5 w 5"/>
                <a:gd name="T89" fmla="*/ 0 h 1"/>
                <a:gd name="T90" fmla="*/ 5 w 5"/>
                <a:gd name="T91" fmla="*/ 1 h 1"/>
                <a:gd name="T92" fmla="*/ 5 w 5"/>
                <a:gd name="T93" fmla="*/ 1 h 1"/>
                <a:gd name="T94" fmla="*/ 5 w 5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5" name="Freeform 427"/>
            <p:cNvSpPr>
              <a:spLocks/>
            </p:cNvSpPr>
            <p:nvPr/>
          </p:nvSpPr>
          <p:spPr bwMode="auto">
            <a:xfrm>
              <a:off x="3331" y="4072"/>
              <a:ext cx="6" cy="2"/>
            </a:xfrm>
            <a:custGeom>
              <a:avLst/>
              <a:gdLst>
                <a:gd name="T0" fmla="*/ 0 w 6"/>
                <a:gd name="T1" fmla="*/ 1 h 2"/>
                <a:gd name="T2" fmla="*/ 0 w 6"/>
                <a:gd name="T3" fmla="*/ 1 h 2"/>
                <a:gd name="T4" fmla="*/ 0 w 6"/>
                <a:gd name="T5" fmla="*/ 1 h 2"/>
                <a:gd name="T6" fmla="*/ 0 w 6"/>
                <a:gd name="T7" fmla="*/ 1 h 2"/>
                <a:gd name="T8" fmla="*/ 0 w 6"/>
                <a:gd name="T9" fmla="*/ 1 h 2"/>
                <a:gd name="T10" fmla="*/ 1 w 6"/>
                <a:gd name="T11" fmla="*/ 1 h 2"/>
                <a:gd name="T12" fmla="*/ 1 w 6"/>
                <a:gd name="T13" fmla="*/ 1 h 2"/>
                <a:gd name="T14" fmla="*/ 1 w 6"/>
                <a:gd name="T15" fmla="*/ 1 h 2"/>
                <a:gd name="T16" fmla="*/ 1 w 6"/>
                <a:gd name="T17" fmla="*/ 1 h 2"/>
                <a:gd name="T18" fmla="*/ 1 w 6"/>
                <a:gd name="T19" fmla="*/ 1 h 2"/>
                <a:gd name="T20" fmla="*/ 1 w 6"/>
                <a:gd name="T21" fmla="*/ 1 h 2"/>
                <a:gd name="T22" fmla="*/ 2 w 6"/>
                <a:gd name="T23" fmla="*/ 1 h 2"/>
                <a:gd name="T24" fmla="*/ 2 w 6"/>
                <a:gd name="T25" fmla="*/ 1 h 2"/>
                <a:gd name="T26" fmla="*/ 2 w 6"/>
                <a:gd name="T27" fmla="*/ 1 h 2"/>
                <a:gd name="T28" fmla="*/ 2 w 6"/>
                <a:gd name="T29" fmla="*/ 1 h 2"/>
                <a:gd name="T30" fmla="*/ 2 w 6"/>
                <a:gd name="T31" fmla="*/ 0 h 2"/>
                <a:gd name="T32" fmla="*/ 2 w 6"/>
                <a:gd name="T33" fmla="*/ 0 h 2"/>
                <a:gd name="T34" fmla="*/ 2 w 6"/>
                <a:gd name="T35" fmla="*/ 1 h 2"/>
                <a:gd name="T36" fmla="*/ 2 w 6"/>
                <a:gd name="T37" fmla="*/ 1 h 2"/>
                <a:gd name="T38" fmla="*/ 2 w 6"/>
                <a:gd name="T39" fmla="*/ 1 h 2"/>
                <a:gd name="T40" fmla="*/ 2 w 6"/>
                <a:gd name="T41" fmla="*/ 1 h 2"/>
                <a:gd name="T42" fmla="*/ 3 w 6"/>
                <a:gd name="T43" fmla="*/ 2 h 2"/>
                <a:gd name="T44" fmla="*/ 3 w 6"/>
                <a:gd name="T45" fmla="*/ 1 h 2"/>
                <a:gd name="T46" fmla="*/ 3 w 6"/>
                <a:gd name="T47" fmla="*/ 1 h 2"/>
                <a:gd name="T48" fmla="*/ 3 w 6"/>
                <a:gd name="T49" fmla="*/ 1 h 2"/>
                <a:gd name="T50" fmla="*/ 3 w 6"/>
                <a:gd name="T51" fmla="*/ 1 h 2"/>
                <a:gd name="T52" fmla="*/ 3 w 6"/>
                <a:gd name="T53" fmla="*/ 1 h 2"/>
                <a:gd name="T54" fmla="*/ 3 w 6"/>
                <a:gd name="T55" fmla="*/ 0 h 2"/>
                <a:gd name="T56" fmla="*/ 4 w 6"/>
                <a:gd name="T57" fmla="*/ 1 h 2"/>
                <a:gd name="T58" fmla="*/ 4 w 6"/>
                <a:gd name="T59" fmla="*/ 1 h 2"/>
                <a:gd name="T60" fmla="*/ 4 w 6"/>
                <a:gd name="T61" fmla="*/ 1 h 2"/>
                <a:gd name="T62" fmla="*/ 4 w 6"/>
                <a:gd name="T63" fmla="*/ 1 h 2"/>
                <a:gd name="T64" fmla="*/ 4 w 6"/>
                <a:gd name="T65" fmla="*/ 1 h 2"/>
                <a:gd name="T66" fmla="*/ 4 w 6"/>
                <a:gd name="T67" fmla="*/ 1 h 2"/>
                <a:gd name="T68" fmla="*/ 4 w 6"/>
                <a:gd name="T69" fmla="*/ 1 h 2"/>
                <a:gd name="T70" fmla="*/ 4 w 6"/>
                <a:gd name="T71" fmla="*/ 1 h 2"/>
                <a:gd name="T72" fmla="*/ 4 w 6"/>
                <a:gd name="T73" fmla="*/ 1 h 2"/>
                <a:gd name="T74" fmla="*/ 4 w 6"/>
                <a:gd name="T75" fmla="*/ 1 h 2"/>
                <a:gd name="T76" fmla="*/ 4 w 6"/>
                <a:gd name="T77" fmla="*/ 1 h 2"/>
                <a:gd name="T78" fmla="*/ 5 w 6"/>
                <a:gd name="T79" fmla="*/ 1 h 2"/>
                <a:gd name="T80" fmla="*/ 5 w 6"/>
                <a:gd name="T81" fmla="*/ 1 h 2"/>
                <a:gd name="T82" fmla="*/ 5 w 6"/>
                <a:gd name="T83" fmla="*/ 1 h 2"/>
                <a:gd name="T84" fmla="*/ 5 w 6"/>
                <a:gd name="T85" fmla="*/ 1 h 2"/>
                <a:gd name="T86" fmla="*/ 5 w 6"/>
                <a:gd name="T87" fmla="*/ 1 h 2"/>
                <a:gd name="T88" fmla="*/ 5 w 6"/>
                <a:gd name="T89" fmla="*/ 1 h 2"/>
                <a:gd name="T90" fmla="*/ 5 w 6"/>
                <a:gd name="T91" fmla="*/ 1 h 2"/>
                <a:gd name="T92" fmla="*/ 6 w 6"/>
                <a:gd name="T93" fmla="*/ 1 h 2"/>
                <a:gd name="T94" fmla="*/ 6 w 6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6" name="Freeform 428"/>
            <p:cNvSpPr>
              <a:spLocks/>
            </p:cNvSpPr>
            <p:nvPr/>
          </p:nvSpPr>
          <p:spPr bwMode="auto">
            <a:xfrm>
              <a:off x="3337" y="4072"/>
              <a:ext cx="5" cy="2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1 h 2"/>
                <a:gd name="T10" fmla="*/ 0 w 5"/>
                <a:gd name="T11" fmla="*/ 1 h 2"/>
                <a:gd name="T12" fmla="*/ 0 w 5"/>
                <a:gd name="T13" fmla="*/ 0 h 2"/>
                <a:gd name="T14" fmla="*/ 1 w 5"/>
                <a:gd name="T15" fmla="*/ 0 h 2"/>
                <a:gd name="T16" fmla="*/ 1 w 5"/>
                <a:gd name="T17" fmla="*/ 0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1 h 2"/>
                <a:gd name="T30" fmla="*/ 1 w 5"/>
                <a:gd name="T31" fmla="*/ 2 h 2"/>
                <a:gd name="T32" fmla="*/ 1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1 h 2"/>
                <a:gd name="T50" fmla="*/ 2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0 h 2"/>
                <a:gd name="T58" fmla="*/ 3 w 5"/>
                <a:gd name="T59" fmla="*/ 0 h 2"/>
                <a:gd name="T60" fmla="*/ 3 w 5"/>
                <a:gd name="T61" fmla="*/ 0 h 2"/>
                <a:gd name="T62" fmla="*/ 3 w 5"/>
                <a:gd name="T63" fmla="*/ 0 h 2"/>
                <a:gd name="T64" fmla="*/ 3 w 5"/>
                <a:gd name="T65" fmla="*/ 1 h 2"/>
                <a:gd name="T66" fmla="*/ 3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5 w 5"/>
                <a:gd name="T89" fmla="*/ 0 h 2"/>
                <a:gd name="T90" fmla="*/ 5 w 5"/>
                <a:gd name="T91" fmla="*/ 0 h 2"/>
                <a:gd name="T92" fmla="*/ 5 w 5"/>
                <a:gd name="T93" fmla="*/ 0 h 2"/>
                <a:gd name="T94" fmla="*/ 5 w 5"/>
                <a:gd name="T95" fmla="*/ 0 h 2"/>
                <a:gd name="T96" fmla="*/ 5 w 5"/>
                <a:gd name="T9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7" name="Freeform 429"/>
            <p:cNvSpPr>
              <a:spLocks/>
            </p:cNvSpPr>
            <p:nvPr/>
          </p:nvSpPr>
          <p:spPr bwMode="auto">
            <a:xfrm>
              <a:off x="3342" y="4072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0 h 2"/>
                <a:gd name="T4" fmla="*/ 1 w 6"/>
                <a:gd name="T5" fmla="*/ 1 h 2"/>
                <a:gd name="T6" fmla="*/ 1 w 6"/>
                <a:gd name="T7" fmla="*/ 1 h 2"/>
                <a:gd name="T8" fmla="*/ 1 w 6"/>
                <a:gd name="T9" fmla="*/ 1 h 2"/>
                <a:gd name="T10" fmla="*/ 1 w 6"/>
                <a:gd name="T11" fmla="*/ 1 h 2"/>
                <a:gd name="T12" fmla="*/ 1 w 6"/>
                <a:gd name="T13" fmla="*/ 1 h 2"/>
                <a:gd name="T14" fmla="*/ 1 w 6"/>
                <a:gd name="T15" fmla="*/ 1 h 2"/>
                <a:gd name="T16" fmla="*/ 1 w 6"/>
                <a:gd name="T17" fmla="*/ 1 h 2"/>
                <a:gd name="T18" fmla="*/ 1 w 6"/>
                <a:gd name="T19" fmla="*/ 1 h 2"/>
                <a:gd name="T20" fmla="*/ 1 w 6"/>
                <a:gd name="T21" fmla="*/ 0 h 2"/>
                <a:gd name="T22" fmla="*/ 2 w 6"/>
                <a:gd name="T23" fmla="*/ 1 h 2"/>
                <a:gd name="T24" fmla="*/ 2 w 6"/>
                <a:gd name="T25" fmla="*/ 1 h 2"/>
                <a:gd name="T26" fmla="*/ 2 w 6"/>
                <a:gd name="T27" fmla="*/ 1 h 2"/>
                <a:gd name="T28" fmla="*/ 2 w 6"/>
                <a:gd name="T29" fmla="*/ 1 h 2"/>
                <a:gd name="T30" fmla="*/ 2 w 6"/>
                <a:gd name="T31" fmla="*/ 1 h 2"/>
                <a:gd name="T32" fmla="*/ 2 w 6"/>
                <a:gd name="T33" fmla="*/ 1 h 2"/>
                <a:gd name="T34" fmla="*/ 2 w 6"/>
                <a:gd name="T35" fmla="*/ 1 h 2"/>
                <a:gd name="T36" fmla="*/ 3 w 6"/>
                <a:gd name="T37" fmla="*/ 1 h 2"/>
                <a:gd name="T38" fmla="*/ 3 w 6"/>
                <a:gd name="T39" fmla="*/ 1 h 2"/>
                <a:gd name="T40" fmla="*/ 3 w 6"/>
                <a:gd name="T41" fmla="*/ 1 h 2"/>
                <a:gd name="T42" fmla="*/ 3 w 6"/>
                <a:gd name="T43" fmla="*/ 1 h 2"/>
                <a:gd name="T44" fmla="*/ 3 w 6"/>
                <a:gd name="T45" fmla="*/ 0 h 2"/>
                <a:gd name="T46" fmla="*/ 3 w 6"/>
                <a:gd name="T47" fmla="*/ 1 h 2"/>
                <a:gd name="T48" fmla="*/ 3 w 6"/>
                <a:gd name="T49" fmla="*/ 1 h 2"/>
                <a:gd name="T50" fmla="*/ 3 w 6"/>
                <a:gd name="T51" fmla="*/ 1 h 2"/>
                <a:gd name="T52" fmla="*/ 3 w 6"/>
                <a:gd name="T53" fmla="*/ 1 h 2"/>
                <a:gd name="T54" fmla="*/ 3 w 6"/>
                <a:gd name="T55" fmla="*/ 1 h 2"/>
                <a:gd name="T56" fmla="*/ 3 w 6"/>
                <a:gd name="T57" fmla="*/ 1 h 2"/>
                <a:gd name="T58" fmla="*/ 4 w 6"/>
                <a:gd name="T59" fmla="*/ 1 h 2"/>
                <a:gd name="T60" fmla="*/ 4 w 6"/>
                <a:gd name="T61" fmla="*/ 1 h 2"/>
                <a:gd name="T62" fmla="*/ 4 w 6"/>
                <a:gd name="T63" fmla="*/ 0 h 2"/>
                <a:gd name="T64" fmla="*/ 4 w 6"/>
                <a:gd name="T65" fmla="*/ 0 h 2"/>
                <a:gd name="T66" fmla="*/ 5 w 6"/>
                <a:gd name="T67" fmla="*/ 1 h 2"/>
                <a:gd name="T68" fmla="*/ 5 w 6"/>
                <a:gd name="T69" fmla="*/ 1 h 2"/>
                <a:gd name="T70" fmla="*/ 5 w 6"/>
                <a:gd name="T71" fmla="*/ 1 h 2"/>
                <a:gd name="T72" fmla="*/ 5 w 6"/>
                <a:gd name="T73" fmla="*/ 1 h 2"/>
                <a:gd name="T74" fmla="*/ 5 w 6"/>
                <a:gd name="T75" fmla="*/ 1 h 2"/>
                <a:gd name="T76" fmla="*/ 5 w 6"/>
                <a:gd name="T77" fmla="*/ 1 h 2"/>
                <a:gd name="T78" fmla="*/ 5 w 6"/>
                <a:gd name="T79" fmla="*/ 2 h 2"/>
                <a:gd name="T80" fmla="*/ 5 w 6"/>
                <a:gd name="T81" fmla="*/ 1 h 2"/>
                <a:gd name="T82" fmla="*/ 5 w 6"/>
                <a:gd name="T83" fmla="*/ 1 h 2"/>
                <a:gd name="T84" fmla="*/ 6 w 6"/>
                <a:gd name="T85" fmla="*/ 1 h 2"/>
                <a:gd name="T86" fmla="*/ 6 w 6"/>
                <a:gd name="T87" fmla="*/ 0 h 2"/>
                <a:gd name="T88" fmla="*/ 6 w 6"/>
                <a:gd name="T89" fmla="*/ 0 h 2"/>
                <a:gd name="T90" fmla="*/ 6 w 6"/>
                <a:gd name="T91" fmla="*/ 1 h 2"/>
                <a:gd name="T92" fmla="*/ 6 w 6"/>
                <a:gd name="T93" fmla="*/ 1 h 2"/>
                <a:gd name="T94" fmla="*/ 6 w 6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8" name="Freeform 430"/>
            <p:cNvSpPr>
              <a:spLocks/>
            </p:cNvSpPr>
            <p:nvPr/>
          </p:nvSpPr>
          <p:spPr bwMode="auto">
            <a:xfrm>
              <a:off x="3348" y="4072"/>
              <a:ext cx="6" cy="2"/>
            </a:xfrm>
            <a:custGeom>
              <a:avLst/>
              <a:gdLst>
                <a:gd name="T0" fmla="*/ 0 w 6"/>
                <a:gd name="T1" fmla="*/ 1 h 2"/>
                <a:gd name="T2" fmla="*/ 0 w 6"/>
                <a:gd name="T3" fmla="*/ 1 h 2"/>
                <a:gd name="T4" fmla="*/ 0 w 6"/>
                <a:gd name="T5" fmla="*/ 1 h 2"/>
                <a:gd name="T6" fmla="*/ 0 w 6"/>
                <a:gd name="T7" fmla="*/ 1 h 2"/>
                <a:gd name="T8" fmla="*/ 1 w 6"/>
                <a:gd name="T9" fmla="*/ 1 h 2"/>
                <a:gd name="T10" fmla="*/ 1 w 6"/>
                <a:gd name="T11" fmla="*/ 1 h 2"/>
                <a:gd name="T12" fmla="*/ 1 w 6"/>
                <a:gd name="T13" fmla="*/ 1 h 2"/>
                <a:gd name="T14" fmla="*/ 1 w 6"/>
                <a:gd name="T15" fmla="*/ 0 h 2"/>
                <a:gd name="T16" fmla="*/ 1 w 6"/>
                <a:gd name="T17" fmla="*/ 1 h 2"/>
                <a:gd name="T18" fmla="*/ 1 w 6"/>
                <a:gd name="T19" fmla="*/ 1 h 2"/>
                <a:gd name="T20" fmla="*/ 1 w 6"/>
                <a:gd name="T21" fmla="*/ 1 h 2"/>
                <a:gd name="T22" fmla="*/ 1 w 6"/>
                <a:gd name="T23" fmla="*/ 1 h 2"/>
                <a:gd name="T24" fmla="*/ 2 w 6"/>
                <a:gd name="T25" fmla="*/ 1 h 2"/>
                <a:gd name="T26" fmla="*/ 2 w 6"/>
                <a:gd name="T27" fmla="*/ 1 h 2"/>
                <a:gd name="T28" fmla="*/ 2 w 6"/>
                <a:gd name="T29" fmla="*/ 1 h 2"/>
                <a:gd name="T30" fmla="*/ 2 w 6"/>
                <a:gd name="T31" fmla="*/ 1 h 2"/>
                <a:gd name="T32" fmla="*/ 2 w 6"/>
                <a:gd name="T33" fmla="*/ 1 h 2"/>
                <a:gd name="T34" fmla="*/ 2 w 6"/>
                <a:gd name="T35" fmla="*/ 1 h 2"/>
                <a:gd name="T36" fmla="*/ 2 w 6"/>
                <a:gd name="T37" fmla="*/ 1 h 2"/>
                <a:gd name="T38" fmla="*/ 2 w 6"/>
                <a:gd name="T39" fmla="*/ 1 h 2"/>
                <a:gd name="T40" fmla="*/ 2 w 6"/>
                <a:gd name="T41" fmla="*/ 1 h 2"/>
                <a:gd name="T42" fmla="*/ 2 w 6"/>
                <a:gd name="T43" fmla="*/ 1 h 2"/>
                <a:gd name="T44" fmla="*/ 3 w 6"/>
                <a:gd name="T45" fmla="*/ 1 h 2"/>
                <a:gd name="T46" fmla="*/ 3 w 6"/>
                <a:gd name="T47" fmla="*/ 1 h 2"/>
                <a:gd name="T48" fmla="*/ 3 w 6"/>
                <a:gd name="T49" fmla="*/ 1 h 2"/>
                <a:gd name="T50" fmla="*/ 3 w 6"/>
                <a:gd name="T51" fmla="*/ 1 h 2"/>
                <a:gd name="T52" fmla="*/ 3 w 6"/>
                <a:gd name="T53" fmla="*/ 1 h 2"/>
                <a:gd name="T54" fmla="*/ 3 w 6"/>
                <a:gd name="T55" fmla="*/ 1 h 2"/>
                <a:gd name="T56" fmla="*/ 3 w 6"/>
                <a:gd name="T57" fmla="*/ 1 h 2"/>
                <a:gd name="T58" fmla="*/ 3 w 6"/>
                <a:gd name="T59" fmla="*/ 0 h 2"/>
                <a:gd name="T60" fmla="*/ 4 w 6"/>
                <a:gd name="T61" fmla="*/ 0 h 2"/>
                <a:gd name="T62" fmla="*/ 4 w 6"/>
                <a:gd name="T63" fmla="*/ 0 h 2"/>
                <a:gd name="T64" fmla="*/ 4 w 6"/>
                <a:gd name="T65" fmla="*/ 1 h 2"/>
                <a:gd name="T66" fmla="*/ 4 w 6"/>
                <a:gd name="T67" fmla="*/ 1 h 2"/>
                <a:gd name="T68" fmla="*/ 4 w 6"/>
                <a:gd name="T69" fmla="*/ 1 h 2"/>
                <a:gd name="T70" fmla="*/ 4 w 6"/>
                <a:gd name="T71" fmla="*/ 1 h 2"/>
                <a:gd name="T72" fmla="*/ 4 w 6"/>
                <a:gd name="T73" fmla="*/ 1 h 2"/>
                <a:gd name="T74" fmla="*/ 4 w 6"/>
                <a:gd name="T75" fmla="*/ 1 h 2"/>
                <a:gd name="T76" fmla="*/ 4 w 6"/>
                <a:gd name="T77" fmla="*/ 1 h 2"/>
                <a:gd name="T78" fmla="*/ 5 w 6"/>
                <a:gd name="T79" fmla="*/ 1 h 2"/>
                <a:gd name="T80" fmla="*/ 5 w 6"/>
                <a:gd name="T81" fmla="*/ 1 h 2"/>
                <a:gd name="T82" fmla="*/ 5 w 6"/>
                <a:gd name="T83" fmla="*/ 1 h 2"/>
                <a:gd name="T84" fmla="*/ 5 w 6"/>
                <a:gd name="T85" fmla="*/ 2 h 2"/>
                <a:gd name="T86" fmla="*/ 5 w 6"/>
                <a:gd name="T87" fmla="*/ 2 h 2"/>
                <a:gd name="T88" fmla="*/ 5 w 6"/>
                <a:gd name="T89" fmla="*/ 2 h 2"/>
                <a:gd name="T90" fmla="*/ 5 w 6"/>
                <a:gd name="T91" fmla="*/ 2 h 2"/>
                <a:gd name="T92" fmla="*/ 5 w 6"/>
                <a:gd name="T93" fmla="*/ 1 h 2"/>
                <a:gd name="T94" fmla="*/ 6 w 6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9" name="Freeform 431"/>
            <p:cNvSpPr>
              <a:spLocks/>
            </p:cNvSpPr>
            <p:nvPr/>
          </p:nvSpPr>
          <p:spPr bwMode="auto">
            <a:xfrm>
              <a:off x="3354" y="4072"/>
              <a:ext cx="5" cy="2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1 h 2"/>
                <a:gd name="T10" fmla="*/ 0 w 5"/>
                <a:gd name="T11" fmla="*/ 1 h 2"/>
                <a:gd name="T12" fmla="*/ 0 w 5"/>
                <a:gd name="T13" fmla="*/ 2 h 2"/>
                <a:gd name="T14" fmla="*/ 1 w 5"/>
                <a:gd name="T15" fmla="*/ 1 h 2"/>
                <a:gd name="T16" fmla="*/ 1 w 5"/>
                <a:gd name="T17" fmla="*/ 0 h 2"/>
                <a:gd name="T18" fmla="*/ 1 w 5"/>
                <a:gd name="T19" fmla="*/ 0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2 h 2"/>
                <a:gd name="T36" fmla="*/ 2 w 5"/>
                <a:gd name="T37" fmla="*/ 2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0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5 w 5"/>
                <a:gd name="T83" fmla="*/ 1 h 2"/>
                <a:gd name="T84" fmla="*/ 5 w 5"/>
                <a:gd name="T85" fmla="*/ 1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0" name="Freeform 432"/>
            <p:cNvSpPr>
              <a:spLocks/>
            </p:cNvSpPr>
            <p:nvPr/>
          </p:nvSpPr>
          <p:spPr bwMode="auto">
            <a:xfrm>
              <a:off x="3359" y="4072"/>
              <a:ext cx="6" cy="2"/>
            </a:xfrm>
            <a:custGeom>
              <a:avLst/>
              <a:gdLst>
                <a:gd name="T0" fmla="*/ 1 w 6"/>
                <a:gd name="T1" fmla="*/ 1 h 2"/>
                <a:gd name="T2" fmla="*/ 1 w 6"/>
                <a:gd name="T3" fmla="*/ 1 h 2"/>
                <a:gd name="T4" fmla="*/ 1 w 6"/>
                <a:gd name="T5" fmla="*/ 1 h 2"/>
                <a:gd name="T6" fmla="*/ 1 w 6"/>
                <a:gd name="T7" fmla="*/ 2 h 2"/>
                <a:gd name="T8" fmla="*/ 1 w 6"/>
                <a:gd name="T9" fmla="*/ 1 h 2"/>
                <a:gd name="T10" fmla="*/ 1 w 6"/>
                <a:gd name="T11" fmla="*/ 1 h 2"/>
                <a:gd name="T12" fmla="*/ 1 w 6"/>
                <a:gd name="T13" fmla="*/ 1 h 2"/>
                <a:gd name="T14" fmla="*/ 1 w 6"/>
                <a:gd name="T15" fmla="*/ 2 h 2"/>
                <a:gd name="T16" fmla="*/ 1 w 6"/>
                <a:gd name="T17" fmla="*/ 2 h 2"/>
                <a:gd name="T18" fmla="*/ 2 w 6"/>
                <a:gd name="T19" fmla="*/ 1 h 2"/>
                <a:gd name="T20" fmla="*/ 2 w 6"/>
                <a:gd name="T21" fmla="*/ 1 h 2"/>
                <a:gd name="T22" fmla="*/ 2 w 6"/>
                <a:gd name="T23" fmla="*/ 1 h 2"/>
                <a:gd name="T24" fmla="*/ 2 w 6"/>
                <a:gd name="T25" fmla="*/ 1 h 2"/>
                <a:gd name="T26" fmla="*/ 2 w 6"/>
                <a:gd name="T27" fmla="*/ 1 h 2"/>
                <a:gd name="T28" fmla="*/ 2 w 6"/>
                <a:gd name="T29" fmla="*/ 1 h 2"/>
                <a:gd name="T30" fmla="*/ 2 w 6"/>
                <a:gd name="T31" fmla="*/ 1 h 2"/>
                <a:gd name="T32" fmla="*/ 3 w 6"/>
                <a:gd name="T33" fmla="*/ 1 h 2"/>
                <a:gd name="T34" fmla="*/ 3 w 6"/>
                <a:gd name="T35" fmla="*/ 1 h 2"/>
                <a:gd name="T36" fmla="*/ 3 w 6"/>
                <a:gd name="T37" fmla="*/ 1 h 2"/>
                <a:gd name="T38" fmla="*/ 3 w 6"/>
                <a:gd name="T39" fmla="*/ 1 h 2"/>
                <a:gd name="T40" fmla="*/ 3 w 6"/>
                <a:gd name="T41" fmla="*/ 1 h 2"/>
                <a:gd name="T42" fmla="*/ 3 w 6"/>
                <a:gd name="T43" fmla="*/ 1 h 2"/>
                <a:gd name="T44" fmla="*/ 3 w 6"/>
                <a:gd name="T45" fmla="*/ 1 h 2"/>
                <a:gd name="T46" fmla="*/ 3 w 6"/>
                <a:gd name="T47" fmla="*/ 1 h 2"/>
                <a:gd name="T48" fmla="*/ 3 w 6"/>
                <a:gd name="T49" fmla="*/ 1 h 2"/>
                <a:gd name="T50" fmla="*/ 3 w 6"/>
                <a:gd name="T51" fmla="*/ 1 h 2"/>
                <a:gd name="T52" fmla="*/ 4 w 6"/>
                <a:gd name="T53" fmla="*/ 2 h 2"/>
                <a:gd name="T54" fmla="*/ 4 w 6"/>
                <a:gd name="T55" fmla="*/ 2 h 2"/>
                <a:gd name="T56" fmla="*/ 4 w 6"/>
                <a:gd name="T57" fmla="*/ 1 h 2"/>
                <a:gd name="T58" fmla="*/ 4 w 6"/>
                <a:gd name="T59" fmla="*/ 1 h 2"/>
                <a:gd name="T60" fmla="*/ 4 w 6"/>
                <a:gd name="T61" fmla="*/ 1 h 2"/>
                <a:gd name="T62" fmla="*/ 4 w 6"/>
                <a:gd name="T63" fmla="*/ 1 h 2"/>
                <a:gd name="T64" fmla="*/ 4 w 6"/>
                <a:gd name="T65" fmla="*/ 1 h 2"/>
                <a:gd name="T66" fmla="*/ 5 w 6"/>
                <a:gd name="T67" fmla="*/ 1 h 2"/>
                <a:gd name="T68" fmla="*/ 5 w 6"/>
                <a:gd name="T69" fmla="*/ 1 h 2"/>
                <a:gd name="T70" fmla="*/ 5 w 6"/>
                <a:gd name="T71" fmla="*/ 1 h 2"/>
                <a:gd name="T72" fmla="*/ 5 w 6"/>
                <a:gd name="T73" fmla="*/ 1 h 2"/>
                <a:gd name="T74" fmla="*/ 5 w 6"/>
                <a:gd name="T75" fmla="*/ 1 h 2"/>
                <a:gd name="T76" fmla="*/ 5 w 6"/>
                <a:gd name="T77" fmla="*/ 1 h 2"/>
                <a:gd name="T78" fmla="*/ 5 w 6"/>
                <a:gd name="T79" fmla="*/ 1 h 2"/>
                <a:gd name="T80" fmla="*/ 5 w 6"/>
                <a:gd name="T81" fmla="*/ 1 h 2"/>
                <a:gd name="T82" fmla="*/ 5 w 6"/>
                <a:gd name="T83" fmla="*/ 1 h 2"/>
                <a:gd name="T84" fmla="*/ 5 w 6"/>
                <a:gd name="T85" fmla="*/ 2 h 2"/>
                <a:gd name="T86" fmla="*/ 5 w 6"/>
                <a:gd name="T87" fmla="*/ 2 h 2"/>
                <a:gd name="T88" fmla="*/ 5 w 6"/>
                <a:gd name="T89" fmla="*/ 1 h 2"/>
                <a:gd name="T90" fmla="*/ 6 w 6"/>
                <a:gd name="T91" fmla="*/ 0 h 2"/>
                <a:gd name="T92" fmla="*/ 6 w 6"/>
                <a:gd name="T93" fmla="*/ 0 h 2"/>
                <a:gd name="T94" fmla="*/ 6 w 6"/>
                <a:gd name="T95" fmla="*/ 1 h 2"/>
                <a:gd name="T96" fmla="*/ 6 w 6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1" name="Freeform 433"/>
            <p:cNvSpPr>
              <a:spLocks/>
            </p:cNvSpPr>
            <p:nvPr/>
          </p:nvSpPr>
          <p:spPr bwMode="auto">
            <a:xfrm>
              <a:off x="3365" y="4072"/>
              <a:ext cx="5" cy="2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0 w 5"/>
                <a:gd name="T9" fmla="*/ 1 h 2"/>
                <a:gd name="T10" fmla="*/ 0 w 5"/>
                <a:gd name="T11" fmla="*/ 1 h 2"/>
                <a:gd name="T12" fmla="*/ 0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2 h 2"/>
                <a:gd name="T24" fmla="*/ 1 w 5"/>
                <a:gd name="T25" fmla="*/ 2 h 2"/>
                <a:gd name="T26" fmla="*/ 1 w 5"/>
                <a:gd name="T27" fmla="*/ 2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3 w 5"/>
                <a:gd name="T43" fmla="*/ 1 h 2"/>
                <a:gd name="T44" fmla="*/ 3 w 5"/>
                <a:gd name="T45" fmla="*/ 1 h 2"/>
                <a:gd name="T46" fmla="*/ 3 w 5"/>
                <a:gd name="T47" fmla="*/ 1 h 2"/>
                <a:gd name="T48" fmla="*/ 3 w 5"/>
                <a:gd name="T49" fmla="*/ 2 h 2"/>
                <a:gd name="T50" fmla="*/ 3 w 5"/>
                <a:gd name="T51" fmla="*/ 2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4 w 5"/>
                <a:gd name="T63" fmla="*/ 1 h 2"/>
                <a:gd name="T64" fmla="*/ 4 w 5"/>
                <a:gd name="T65" fmla="*/ 1 h 2"/>
                <a:gd name="T66" fmla="*/ 4 w 5"/>
                <a:gd name="T67" fmla="*/ 0 h 2"/>
                <a:gd name="T68" fmla="*/ 4 w 5"/>
                <a:gd name="T69" fmla="*/ 0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5 w 5"/>
                <a:gd name="T77" fmla="*/ 0 h 2"/>
                <a:gd name="T78" fmla="*/ 5 w 5"/>
                <a:gd name="T79" fmla="*/ 0 h 2"/>
                <a:gd name="T80" fmla="*/ 5 w 5"/>
                <a:gd name="T81" fmla="*/ 1 h 2"/>
                <a:gd name="T82" fmla="*/ 5 w 5"/>
                <a:gd name="T83" fmla="*/ 1 h 2"/>
                <a:gd name="T84" fmla="*/ 5 w 5"/>
                <a:gd name="T85" fmla="*/ 2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2" name="Freeform 434"/>
            <p:cNvSpPr>
              <a:spLocks/>
            </p:cNvSpPr>
            <p:nvPr/>
          </p:nvSpPr>
          <p:spPr bwMode="auto">
            <a:xfrm>
              <a:off x="3370" y="4073"/>
              <a:ext cx="5" cy="1"/>
            </a:xfrm>
            <a:custGeom>
              <a:avLst/>
              <a:gdLst>
                <a:gd name="T0" fmla="*/ 1 w 5"/>
                <a:gd name="T1" fmla="*/ 0 h 1"/>
                <a:gd name="T2" fmla="*/ 1 w 5"/>
                <a:gd name="T3" fmla="*/ 0 h 1"/>
                <a:gd name="T4" fmla="*/ 1 w 5"/>
                <a:gd name="T5" fmla="*/ 0 h 1"/>
                <a:gd name="T6" fmla="*/ 1 w 5"/>
                <a:gd name="T7" fmla="*/ 0 h 1"/>
                <a:gd name="T8" fmla="*/ 1 w 5"/>
                <a:gd name="T9" fmla="*/ 0 h 1"/>
                <a:gd name="T10" fmla="*/ 1 w 5"/>
                <a:gd name="T11" fmla="*/ 0 h 1"/>
                <a:gd name="T12" fmla="*/ 1 w 5"/>
                <a:gd name="T13" fmla="*/ 0 h 1"/>
                <a:gd name="T14" fmla="*/ 1 w 5"/>
                <a:gd name="T15" fmla="*/ 0 h 1"/>
                <a:gd name="T16" fmla="*/ 1 w 5"/>
                <a:gd name="T17" fmla="*/ 0 h 1"/>
                <a:gd name="T18" fmla="*/ 1 w 5"/>
                <a:gd name="T19" fmla="*/ 0 h 1"/>
                <a:gd name="T20" fmla="*/ 1 w 5"/>
                <a:gd name="T21" fmla="*/ 0 h 1"/>
                <a:gd name="T22" fmla="*/ 1 w 5"/>
                <a:gd name="T23" fmla="*/ 0 h 1"/>
                <a:gd name="T24" fmla="*/ 1 w 5"/>
                <a:gd name="T25" fmla="*/ 0 h 1"/>
                <a:gd name="T26" fmla="*/ 2 w 5"/>
                <a:gd name="T27" fmla="*/ 1 h 1"/>
                <a:gd name="T28" fmla="*/ 2 w 5"/>
                <a:gd name="T29" fmla="*/ 0 h 1"/>
                <a:gd name="T30" fmla="*/ 2 w 5"/>
                <a:gd name="T31" fmla="*/ 0 h 1"/>
                <a:gd name="T32" fmla="*/ 2 w 5"/>
                <a:gd name="T33" fmla="*/ 0 h 1"/>
                <a:gd name="T34" fmla="*/ 2 w 5"/>
                <a:gd name="T35" fmla="*/ 0 h 1"/>
                <a:gd name="T36" fmla="*/ 2 w 5"/>
                <a:gd name="T37" fmla="*/ 1 h 1"/>
                <a:gd name="T38" fmla="*/ 2 w 5"/>
                <a:gd name="T39" fmla="*/ 1 h 1"/>
                <a:gd name="T40" fmla="*/ 2 w 5"/>
                <a:gd name="T41" fmla="*/ 0 h 1"/>
                <a:gd name="T42" fmla="*/ 2 w 5"/>
                <a:gd name="T43" fmla="*/ 0 h 1"/>
                <a:gd name="T44" fmla="*/ 3 w 5"/>
                <a:gd name="T45" fmla="*/ 0 h 1"/>
                <a:gd name="T46" fmla="*/ 3 w 5"/>
                <a:gd name="T47" fmla="*/ 0 h 1"/>
                <a:gd name="T48" fmla="*/ 3 w 5"/>
                <a:gd name="T49" fmla="*/ 0 h 1"/>
                <a:gd name="T50" fmla="*/ 3 w 5"/>
                <a:gd name="T51" fmla="*/ 0 h 1"/>
                <a:gd name="T52" fmla="*/ 3 w 5"/>
                <a:gd name="T53" fmla="*/ 0 h 1"/>
                <a:gd name="T54" fmla="*/ 3 w 5"/>
                <a:gd name="T55" fmla="*/ 0 h 1"/>
                <a:gd name="T56" fmla="*/ 4 w 5"/>
                <a:gd name="T57" fmla="*/ 0 h 1"/>
                <a:gd name="T58" fmla="*/ 4 w 5"/>
                <a:gd name="T59" fmla="*/ 0 h 1"/>
                <a:gd name="T60" fmla="*/ 4 w 5"/>
                <a:gd name="T61" fmla="*/ 0 h 1"/>
                <a:gd name="T62" fmla="*/ 4 w 5"/>
                <a:gd name="T63" fmla="*/ 0 h 1"/>
                <a:gd name="T64" fmla="*/ 4 w 5"/>
                <a:gd name="T65" fmla="*/ 0 h 1"/>
                <a:gd name="T66" fmla="*/ 4 w 5"/>
                <a:gd name="T67" fmla="*/ 0 h 1"/>
                <a:gd name="T68" fmla="*/ 4 w 5"/>
                <a:gd name="T69" fmla="*/ 0 h 1"/>
                <a:gd name="T70" fmla="*/ 4 w 5"/>
                <a:gd name="T71" fmla="*/ 0 h 1"/>
                <a:gd name="T72" fmla="*/ 4 w 5"/>
                <a:gd name="T73" fmla="*/ 0 h 1"/>
                <a:gd name="T74" fmla="*/ 5 w 5"/>
                <a:gd name="T75" fmla="*/ 0 h 1"/>
                <a:gd name="T76" fmla="*/ 5 w 5"/>
                <a:gd name="T77" fmla="*/ 0 h 1"/>
                <a:gd name="T78" fmla="*/ 5 w 5"/>
                <a:gd name="T79" fmla="*/ 0 h 1"/>
                <a:gd name="T80" fmla="*/ 5 w 5"/>
                <a:gd name="T81" fmla="*/ 0 h 1"/>
                <a:gd name="T82" fmla="*/ 5 w 5"/>
                <a:gd name="T83" fmla="*/ 1 h 1"/>
                <a:gd name="T84" fmla="*/ 5 w 5"/>
                <a:gd name="T85" fmla="*/ 0 h 1"/>
                <a:gd name="T86" fmla="*/ 5 w 5"/>
                <a:gd name="T87" fmla="*/ 0 h 1"/>
                <a:gd name="T88" fmla="*/ 5 w 5"/>
                <a:gd name="T89" fmla="*/ 0 h 1"/>
                <a:gd name="T90" fmla="*/ 5 w 5"/>
                <a:gd name="T91" fmla="*/ 0 h 1"/>
                <a:gd name="T92" fmla="*/ 5 w 5"/>
                <a:gd name="T93" fmla="*/ 0 h 1"/>
                <a:gd name="T94" fmla="*/ 5 w 5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3" name="Freeform 435"/>
            <p:cNvSpPr>
              <a:spLocks/>
            </p:cNvSpPr>
            <p:nvPr/>
          </p:nvSpPr>
          <p:spPr bwMode="auto">
            <a:xfrm>
              <a:off x="3375" y="4072"/>
              <a:ext cx="6" cy="1"/>
            </a:xfrm>
            <a:custGeom>
              <a:avLst/>
              <a:gdLst>
                <a:gd name="T0" fmla="*/ 1 w 6"/>
                <a:gd name="T1" fmla="*/ 1 h 1"/>
                <a:gd name="T2" fmla="*/ 1 w 6"/>
                <a:gd name="T3" fmla="*/ 1 h 1"/>
                <a:gd name="T4" fmla="*/ 1 w 6"/>
                <a:gd name="T5" fmla="*/ 1 h 1"/>
                <a:gd name="T6" fmla="*/ 1 w 6"/>
                <a:gd name="T7" fmla="*/ 1 h 1"/>
                <a:gd name="T8" fmla="*/ 1 w 6"/>
                <a:gd name="T9" fmla="*/ 1 h 1"/>
                <a:gd name="T10" fmla="*/ 1 w 6"/>
                <a:gd name="T11" fmla="*/ 1 h 1"/>
                <a:gd name="T12" fmla="*/ 1 w 6"/>
                <a:gd name="T13" fmla="*/ 1 h 1"/>
                <a:gd name="T14" fmla="*/ 1 w 6"/>
                <a:gd name="T15" fmla="*/ 1 h 1"/>
                <a:gd name="T16" fmla="*/ 1 w 6"/>
                <a:gd name="T17" fmla="*/ 1 h 1"/>
                <a:gd name="T18" fmla="*/ 2 w 6"/>
                <a:gd name="T19" fmla="*/ 1 h 1"/>
                <a:gd name="T20" fmla="*/ 2 w 6"/>
                <a:gd name="T21" fmla="*/ 1 h 1"/>
                <a:gd name="T22" fmla="*/ 2 w 6"/>
                <a:gd name="T23" fmla="*/ 1 h 1"/>
                <a:gd name="T24" fmla="*/ 2 w 6"/>
                <a:gd name="T25" fmla="*/ 1 h 1"/>
                <a:gd name="T26" fmla="*/ 2 w 6"/>
                <a:gd name="T27" fmla="*/ 1 h 1"/>
                <a:gd name="T28" fmla="*/ 2 w 6"/>
                <a:gd name="T29" fmla="*/ 1 h 1"/>
                <a:gd name="T30" fmla="*/ 2 w 6"/>
                <a:gd name="T31" fmla="*/ 1 h 1"/>
                <a:gd name="T32" fmla="*/ 2 w 6"/>
                <a:gd name="T33" fmla="*/ 1 h 1"/>
                <a:gd name="T34" fmla="*/ 3 w 6"/>
                <a:gd name="T35" fmla="*/ 1 h 1"/>
                <a:gd name="T36" fmla="*/ 3 w 6"/>
                <a:gd name="T37" fmla="*/ 1 h 1"/>
                <a:gd name="T38" fmla="*/ 3 w 6"/>
                <a:gd name="T39" fmla="*/ 1 h 1"/>
                <a:gd name="T40" fmla="*/ 3 w 6"/>
                <a:gd name="T41" fmla="*/ 1 h 1"/>
                <a:gd name="T42" fmla="*/ 3 w 6"/>
                <a:gd name="T43" fmla="*/ 1 h 1"/>
                <a:gd name="T44" fmla="*/ 3 w 6"/>
                <a:gd name="T45" fmla="*/ 1 h 1"/>
                <a:gd name="T46" fmla="*/ 3 w 6"/>
                <a:gd name="T47" fmla="*/ 1 h 1"/>
                <a:gd name="T48" fmla="*/ 3 w 6"/>
                <a:gd name="T49" fmla="*/ 1 h 1"/>
                <a:gd name="T50" fmla="*/ 3 w 6"/>
                <a:gd name="T51" fmla="*/ 1 h 1"/>
                <a:gd name="T52" fmla="*/ 4 w 6"/>
                <a:gd name="T53" fmla="*/ 1 h 1"/>
                <a:gd name="T54" fmla="*/ 4 w 6"/>
                <a:gd name="T55" fmla="*/ 1 h 1"/>
                <a:gd name="T56" fmla="*/ 4 w 6"/>
                <a:gd name="T57" fmla="*/ 1 h 1"/>
                <a:gd name="T58" fmla="*/ 4 w 6"/>
                <a:gd name="T59" fmla="*/ 1 h 1"/>
                <a:gd name="T60" fmla="*/ 4 w 6"/>
                <a:gd name="T61" fmla="*/ 1 h 1"/>
                <a:gd name="T62" fmla="*/ 4 w 6"/>
                <a:gd name="T63" fmla="*/ 1 h 1"/>
                <a:gd name="T64" fmla="*/ 4 w 6"/>
                <a:gd name="T65" fmla="*/ 1 h 1"/>
                <a:gd name="T66" fmla="*/ 4 w 6"/>
                <a:gd name="T67" fmla="*/ 1 h 1"/>
                <a:gd name="T68" fmla="*/ 4 w 6"/>
                <a:gd name="T69" fmla="*/ 1 h 1"/>
                <a:gd name="T70" fmla="*/ 5 w 6"/>
                <a:gd name="T71" fmla="*/ 1 h 1"/>
                <a:gd name="T72" fmla="*/ 5 w 6"/>
                <a:gd name="T73" fmla="*/ 1 h 1"/>
                <a:gd name="T74" fmla="*/ 5 w 6"/>
                <a:gd name="T75" fmla="*/ 1 h 1"/>
                <a:gd name="T76" fmla="*/ 5 w 6"/>
                <a:gd name="T77" fmla="*/ 1 h 1"/>
                <a:gd name="T78" fmla="*/ 5 w 6"/>
                <a:gd name="T79" fmla="*/ 1 h 1"/>
                <a:gd name="T80" fmla="*/ 5 w 6"/>
                <a:gd name="T81" fmla="*/ 1 h 1"/>
                <a:gd name="T82" fmla="*/ 6 w 6"/>
                <a:gd name="T83" fmla="*/ 1 h 1"/>
                <a:gd name="T84" fmla="*/ 6 w 6"/>
                <a:gd name="T85" fmla="*/ 0 h 1"/>
                <a:gd name="T86" fmla="*/ 6 w 6"/>
                <a:gd name="T87" fmla="*/ 1 h 1"/>
                <a:gd name="T88" fmla="*/ 6 w 6"/>
                <a:gd name="T89" fmla="*/ 1 h 1"/>
                <a:gd name="T90" fmla="*/ 6 w 6"/>
                <a:gd name="T91" fmla="*/ 1 h 1"/>
                <a:gd name="T92" fmla="*/ 6 w 6"/>
                <a:gd name="T93" fmla="*/ 1 h 1"/>
                <a:gd name="T94" fmla="*/ 6 w 6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4" name="Freeform 436"/>
            <p:cNvSpPr>
              <a:spLocks/>
            </p:cNvSpPr>
            <p:nvPr/>
          </p:nvSpPr>
          <p:spPr bwMode="auto">
            <a:xfrm>
              <a:off x="3381" y="4072"/>
              <a:ext cx="6" cy="2"/>
            </a:xfrm>
            <a:custGeom>
              <a:avLst/>
              <a:gdLst>
                <a:gd name="T0" fmla="*/ 0 w 6"/>
                <a:gd name="T1" fmla="*/ 1 h 2"/>
                <a:gd name="T2" fmla="*/ 1 w 6"/>
                <a:gd name="T3" fmla="*/ 1 h 2"/>
                <a:gd name="T4" fmla="*/ 1 w 6"/>
                <a:gd name="T5" fmla="*/ 1 h 2"/>
                <a:gd name="T6" fmla="*/ 1 w 6"/>
                <a:gd name="T7" fmla="*/ 1 h 2"/>
                <a:gd name="T8" fmla="*/ 1 w 6"/>
                <a:gd name="T9" fmla="*/ 1 h 2"/>
                <a:gd name="T10" fmla="*/ 1 w 6"/>
                <a:gd name="T11" fmla="*/ 1 h 2"/>
                <a:gd name="T12" fmla="*/ 1 w 6"/>
                <a:gd name="T13" fmla="*/ 0 h 2"/>
                <a:gd name="T14" fmla="*/ 1 w 6"/>
                <a:gd name="T15" fmla="*/ 0 h 2"/>
                <a:gd name="T16" fmla="*/ 1 w 6"/>
                <a:gd name="T17" fmla="*/ 1 h 2"/>
                <a:gd name="T18" fmla="*/ 1 w 6"/>
                <a:gd name="T19" fmla="*/ 0 h 2"/>
                <a:gd name="T20" fmla="*/ 1 w 6"/>
                <a:gd name="T21" fmla="*/ 0 h 2"/>
                <a:gd name="T22" fmla="*/ 1 w 6"/>
                <a:gd name="T23" fmla="*/ 1 h 2"/>
                <a:gd name="T24" fmla="*/ 1 w 6"/>
                <a:gd name="T25" fmla="*/ 1 h 2"/>
                <a:gd name="T26" fmla="*/ 2 w 6"/>
                <a:gd name="T27" fmla="*/ 1 h 2"/>
                <a:gd name="T28" fmla="*/ 2 w 6"/>
                <a:gd name="T29" fmla="*/ 1 h 2"/>
                <a:gd name="T30" fmla="*/ 2 w 6"/>
                <a:gd name="T31" fmla="*/ 1 h 2"/>
                <a:gd name="T32" fmla="*/ 2 w 6"/>
                <a:gd name="T33" fmla="*/ 1 h 2"/>
                <a:gd name="T34" fmla="*/ 2 w 6"/>
                <a:gd name="T35" fmla="*/ 2 h 2"/>
                <a:gd name="T36" fmla="*/ 2 w 6"/>
                <a:gd name="T37" fmla="*/ 1 h 2"/>
                <a:gd name="T38" fmla="*/ 2 w 6"/>
                <a:gd name="T39" fmla="*/ 1 h 2"/>
                <a:gd name="T40" fmla="*/ 2 w 6"/>
                <a:gd name="T41" fmla="*/ 1 h 2"/>
                <a:gd name="T42" fmla="*/ 3 w 6"/>
                <a:gd name="T43" fmla="*/ 1 h 2"/>
                <a:gd name="T44" fmla="*/ 3 w 6"/>
                <a:gd name="T45" fmla="*/ 1 h 2"/>
                <a:gd name="T46" fmla="*/ 3 w 6"/>
                <a:gd name="T47" fmla="*/ 2 h 2"/>
                <a:gd name="T48" fmla="*/ 3 w 6"/>
                <a:gd name="T49" fmla="*/ 1 h 2"/>
                <a:gd name="T50" fmla="*/ 3 w 6"/>
                <a:gd name="T51" fmla="*/ 1 h 2"/>
                <a:gd name="T52" fmla="*/ 3 w 6"/>
                <a:gd name="T53" fmla="*/ 1 h 2"/>
                <a:gd name="T54" fmla="*/ 3 w 6"/>
                <a:gd name="T55" fmla="*/ 1 h 2"/>
                <a:gd name="T56" fmla="*/ 3 w 6"/>
                <a:gd name="T57" fmla="*/ 1 h 2"/>
                <a:gd name="T58" fmla="*/ 3 w 6"/>
                <a:gd name="T59" fmla="*/ 1 h 2"/>
                <a:gd name="T60" fmla="*/ 3 w 6"/>
                <a:gd name="T61" fmla="*/ 1 h 2"/>
                <a:gd name="T62" fmla="*/ 3 w 6"/>
                <a:gd name="T63" fmla="*/ 1 h 2"/>
                <a:gd name="T64" fmla="*/ 4 w 6"/>
                <a:gd name="T65" fmla="*/ 1 h 2"/>
                <a:gd name="T66" fmla="*/ 4 w 6"/>
                <a:gd name="T67" fmla="*/ 1 h 2"/>
                <a:gd name="T68" fmla="*/ 4 w 6"/>
                <a:gd name="T69" fmla="*/ 1 h 2"/>
                <a:gd name="T70" fmla="*/ 4 w 6"/>
                <a:gd name="T71" fmla="*/ 0 h 2"/>
                <a:gd name="T72" fmla="*/ 4 w 6"/>
                <a:gd name="T73" fmla="*/ 0 h 2"/>
                <a:gd name="T74" fmla="*/ 4 w 6"/>
                <a:gd name="T75" fmla="*/ 1 h 2"/>
                <a:gd name="T76" fmla="*/ 4 w 6"/>
                <a:gd name="T77" fmla="*/ 1 h 2"/>
                <a:gd name="T78" fmla="*/ 4 w 6"/>
                <a:gd name="T79" fmla="*/ 1 h 2"/>
                <a:gd name="T80" fmla="*/ 4 w 6"/>
                <a:gd name="T81" fmla="*/ 1 h 2"/>
                <a:gd name="T82" fmla="*/ 5 w 6"/>
                <a:gd name="T83" fmla="*/ 1 h 2"/>
                <a:gd name="T84" fmla="*/ 5 w 6"/>
                <a:gd name="T85" fmla="*/ 0 h 2"/>
                <a:gd name="T86" fmla="*/ 5 w 6"/>
                <a:gd name="T87" fmla="*/ 0 h 2"/>
                <a:gd name="T88" fmla="*/ 5 w 6"/>
                <a:gd name="T89" fmla="*/ 1 h 2"/>
                <a:gd name="T90" fmla="*/ 5 w 6"/>
                <a:gd name="T91" fmla="*/ 1 h 2"/>
                <a:gd name="T92" fmla="*/ 5 w 6"/>
                <a:gd name="T93" fmla="*/ 2 h 2"/>
                <a:gd name="T94" fmla="*/ 6 w 6"/>
                <a:gd name="T9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5" name="Freeform 437"/>
            <p:cNvSpPr>
              <a:spLocks/>
            </p:cNvSpPr>
            <p:nvPr/>
          </p:nvSpPr>
          <p:spPr bwMode="auto">
            <a:xfrm>
              <a:off x="3387" y="4072"/>
              <a:ext cx="5" cy="2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0 w 5"/>
                <a:gd name="T9" fmla="*/ 1 h 2"/>
                <a:gd name="T10" fmla="*/ 0 w 5"/>
                <a:gd name="T11" fmla="*/ 1 h 2"/>
                <a:gd name="T12" fmla="*/ 0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1 h 2"/>
                <a:gd name="T30" fmla="*/ 1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2 h 2"/>
                <a:gd name="T48" fmla="*/ 2 w 5"/>
                <a:gd name="T49" fmla="*/ 2 h 2"/>
                <a:gd name="T50" fmla="*/ 2 w 5"/>
                <a:gd name="T51" fmla="*/ 1 h 2"/>
                <a:gd name="T52" fmla="*/ 2 w 5"/>
                <a:gd name="T53" fmla="*/ 1 h 2"/>
                <a:gd name="T54" fmla="*/ 2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2 h 2"/>
                <a:gd name="T86" fmla="*/ 4 w 5"/>
                <a:gd name="T87" fmla="*/ 2 h 2"/>
                <a:gd name="T88" fmla="*/ 4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6" name="Freeform 438"/>
            <p:cNvSpPr>
              <a:spLocks/>
            </p:cNvSpPr>
            <p:nvPr/>
          </p:nvSpPr>
          <p:spPr bwMode="auto">
            <a:xfrm>
              <a:off x="3392" y="4073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0 w 6"/>
                <a:gd name="T5" fmla="*/ 1 h 1"/>
                <a:gd name="T6" fmla="*/ 0 w 6"/>
                <a:gd name="T7" fmla="*/ 1 h 1"/>
                <a:gd name="T8" fmla="*/ 0 w 6"/>
                <a:gd name="T9" fmla="*/ 1 h 1"/>
                <a:gd name="T10" fmla="*/ 1 w 6"/>
                <a:gd name="T11" fmla="*/ 0 h 1"/>
                <a:gd name="T12" fmla="*/ 1 w 6"/>
                <a:gd name="T13" fmla="*/ 1 h 1"/>
                <a:gd name="T14" fmla="*/ 1 w 6"/>
                <a:gd name="T15" fmla="*/ 1 h 1"/>
                <a:gd name="T16" fmla="*/ 1 w 6"/>
                <a:gd name="T17" fmla="*/ 1 h 1"/>
                <a:gd name="T18" fmla="*/ 1 w 6"/>
                <a:gd name="T19" fmla="*/ 1 h 1"/>
                <a:gd name="T20" fmla="*/ 1 w 6"/>
                <a:gd name="T21" fmla="*/ 1 h 1"/>
                <a:gd name="T22" fmla="*/ 1 w 6"/>
                <a:gd name="T23" fmla="*/ 1 h 1"/>
                <a:gd name="T24" fmla="*/ 2 w 6"/>
                <a:gd name="T25" fmla="*/ 1 h 1"/>
                <a:gd name="T26" fmla="*/ 2 w 6"/>
                <a:gd name="T27" fmla="*/ 1 h 1"/>
                <a:gd name="T28" fmla="*/ 2 w 6"/>
                <a:gd name="T29" fmla="*/ 1 h 1"/>
                <a:gd name="T30" fmla="*/ 2 w 6"/>
                <a:gd name="T31" fmla="*/ 0 h 1"/>
                <a:gd name="T32" fmla="*/ 2 w 6"/>
                <a:gd name="T33" fmla="*/ 0 h 1"/>
                <a:gd name="T34" fmla="*/ 2 w 6"/>
                <a:gd name="T35" fmla="*/ 0 h 1"/>
                <a:gd name="T36" fmla="*/ 2 w 6"/>
                <a:gd name="T37" fmla="*/ 0 h 1"/>
                <a:gd name="T38" fmla="*/ 2 w 6"/>
                <a:gd name="T39" fmla="*/ 0 h 1"/>
                <a:gd name="T40" fmla="*/ 2 w 6"/>
                <a:gd name="T41" fmla="*/ 0 h 1"/>
                <a:gd name="T42" fmla="*/ 2 w 6"/>
                <a:gd name="T43" fmla="*/ 0 h 1"/>
                <a:gd name="T44" fmla="*/ 3 w 6"/>
                <a:gd name="T45" fmla="*/ 1 h 1"/>
                <a:gd name="T46" fmla="*/ 3 w 6"/>
                <a:gd name="T47" fmla="*/ 1 h 1"/>
                <a:gd name="T48" fmla="*/ 3 w 6"/>
                <a:gd name="T49" fmla="*/ 0 h 1"/>
                <a:gd name="T50" fmla="*/ 3 w 6"/>
                <a:gd name="T51" fmla="*/ 0 h 1"/>
                <a:gd name="T52" fmla="*/ 3 w 6"/>
                <a:gd name="T53" fmla="*/ 0 h 1"/>
                <a:gd name="T54" fmla="*/ 3 w 6"/>
                <a:gd name="T55" fmla="*/ 0 h 1"/>
                <a:gd name="T56" fmla="*/ 3 w 6"/>
                <a:gd name="T57" fmla="*/ 1 h 1"/>
                <a:gd name="T58" fmla="*/ 3 w 6"/>
                <a:gd name="T59" fmla="*/ 1 h 1"/>
                <a:gd name="T60" fmla="*/ 4 w 6"/>
                <a:gd name="T61" fmla="*/ 1 h 1"/>
                <a:gd name="T62" fmla="*/ 4 w 6"/>
                <a:gd name="T63" fmla="*/ 1 h 1"/>
                <a:gd name="T64" fmla="*/ 4 w 6"/>
                <a:gd name="T65" fmla="*/ 1 h 1"/>
                <a:gd name="T66" fmla="*/ 4 w 6"/>
                <a:gd name="T67" fmla="*/ 1 h 1"/>
                <a:gd name="T68" fmla="*/ 4 w 6"/>
                <a:gd name="T69" fmla="*/ 1 h 1"/>
                <a:gd name="T70" fmla="*/ 4 w 6"/>
                <a:gd name="T71" fmla="*/ 1 h 1"/>
                <a:gd name="T72" fmla="*/ 4 w 6"/>
                <a:gd name="T73" fmla="*/ 1 h 1"/>
                <a:gd name="T74" fmla="*/ 4 w 6"/>
                <a:gd name="T75" fmla="*/ 1 h 1"/>
                <a:gd name="T76" fmla="*/ 4 w 6"/>
                <a:gd name="T77" fmla="*/ 0 h 1"/>
                <a:gd name="T78" fmla="*/ 4 w 6"/>
                <a:gd name="T79" fmla="*/ 0 h 1"/>
                <a:gd name="T80" fmla="*/ 5 w 6"/>
                <a:gd name="T81" fmla="*/ 0 h 1"/>
                <a:gd name="T82" fmla="*/ 5 w 6"/>
                <a:gd name="T83" fmla="*/ 0 h 1"/>
                <a:gd name="T84" fmla="*/ 5 w 6"/>
                <a:gd name="T85" fmla="*/ 0 h 1"/>
                <a:gd name="T86" fmla="*/ 5 w 6"/>
                <a:gd name="T87" fmla="*/ 0 h 1"/>
                <a:gd name="T88" fmla="*/ 5 w 6"/>
                <a:gd name="T89" fmla="*/ 0 h 1"/>
                <a:gd name="T90" fmla="*/ 5 w 6"/>
                <a:gd name="T91" fmla="*/ 0 h 1"/>
                <a:gd name="T92" fmla="*/ 5 w 6"/>
                <a:gd name="T93" fmla="*/ 0 h 1"/>
                <a:gd name="T94" fmla="*/ 6 w 6"/>
                <a:gd name="T95" fmla="*/ 0 h 1"/>
                <a:gd name="T96" fmla="*/ 6 w 6"/>
                <a:gd name="T9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7" name="Freeform 439"/>
            <p:cNvSpPr>
              <a:spLocks/>
            </p:cNvSpPr>
            <p:nvPr/>
          </p:nvSpPr>
          <p:spPr bwMode="auto">
            <a:xfrm>
              <a:off x="3398" y="4073"/>
              <a:ext cx="5" cy="1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0 w 5"/>
                <a:gd name="T7" fmla="*/ 1 h 1"/>
                <a:gd name="T8" fmla="*/ 0 w 5"/>
                <a:gd name="T9" fmla="*/ 0 h 1"/>
                <a:gd name="T10" fmla="*/ 0 w 5"/>
                <a:gd name="T11" fmla="*/ 0 h 1"/>
                <a:gd name="T12" fmla="*/ 0 w 5"/>
                <a:gd name="T13" fmla="*/ 1 h 1"/>
                <a:gd name="T14" fmla="*/ 0 w 5"/>
                <a:gd name="T15" fmla="*/ 0 h 1"/>
                <a:gd name="T16" fmla="*/ 1 w 5"/>
                <a:gd name="T17" fmla="*/ 0 h 1"/>
                <a:gd name="T18" fmla="*/ 1 w 5"/>
                <a:gd name="T19" fmla="*/ 1 h 1"/>
                <a:gd name="T20" fmla="*/ 1 w 5"/>
                <a:gd name="T21" fmla="*/ 1 h 1"/>
                <a:gd name="T22" fmla="*/ 1 w 5"/>
                <a:gd name="T23" fmla="*/ 1 h 1"/>
                <a:gd name="T24" fmla="*/ 1 w 5"/>
                <a:gd name="T25" fmla="*/ 1 h 1"/>
                <a:gd name="T26" fmla="*/ 1 w 5"/>
                <a:gd name="T27" fmla="*/ 0 h 1"/>
                <a:gd name="T28" fmla="*/ 1 w 5"/>
                <a:gd name="T29" fmla="*/ 0 h 1"/>
                <a:gd name="T30" fmla="*/ 1 w 5"/>
                <a:gd name="T31" fmla="*/ 0 h 1"/>
                <a:gd name="T32" fmla="*/ 1 w 5"/>
                <a:gd name="T33" fmla="*/ 0 h 1"/>
                <a:gd name="T34" fmla="*/ 2 w 5"/>
                <a:gd name="T35" fmla="*/ 1 h 1"/>
                <a:gd name="T36" fmla="*/ 2 w 5"/>
                <a:gd name="T37" fmla="*/ 1 h 1"/>
                <a:gd name="T38" fmla="*/ 2 w 5"/>
                <a:gd name="T39" fmla="*/ 1 h 1"/>
                <a:gd name="T40" fmla="*/ 2 w 5"/>
                <a:gd name="T41" fmla="*/ 0 h 1"/>
                <a:gd name="T42" fmla="*/ 2 w 5"/>
                <a:gd name="T43" fmla="*/ 0 h 1"/>
                <a:gd name="T44" fmla="*/ 3 w 5"/>
                <a:gd name="T45" fmla="*/ 0 h 1"/>
                <a:gd name="T46" fmla="*/ 3 w 5"/>
                <a:gd name="T47" fmla="*/ 0 h 1"/>
                <a:gd name="T48" fmla="*/ 3 w 5"/>
                <a:gd name="T49" fmla="*/ 0 h 1"/>
                <a:gd name="T50" fmla="*/ 3 w 5"/>
                <a:gd name="T51" fmla="*/ 0 h 1"/>
                <a:gd name="T52" fmla="*/ 3 w 5"/>
                <a:gd name="T53" fmla="*/ 0 h 1"/>
                <a:gd name="T54" fmla="*/ 3 w 5"/>
                <a:gd name="T55" fmla="*/ 0 h 1"/>
                <a:gd name="T56" fmla="*/ 3 w 5"/>
                <a:gd name="T57" fmla="*/ 0 h 1"/>
                <a:gd name="T58" fmla="*/ 3 w 5"/>
                <a:gd name="T59" fmla="*/ 0 h 1"/>
                <a:gd name="T60" fmla="*/ 3 w 5"/>
                <a:gd name="T61" fmla="*/ 0 h 1"/>
                <a:gd name="T62" fmla="*/ 4 w 5"/>
                <a:gd name="T63" fmla="*/ 0 h 1"/>
                <a:gd name="T64" fmla="*/ 4 w 5"/>
                <a:gd name="T65" fmla="*/ 0 h 1"/>
                <a:gd name="T66" fmla="*/ 4 w 5"/>
                <a:gd name="T67" fmla="*/ 0 h 1"/>
                <a:gd name="T68" fmla="*/ 4 w 5"/>
                <a:gd name="T69" fmla="*/ 0 h 1"/>
                <a:gd name="T70" fmla="*/ 4 w 5"/>
                <a:gd name="T71" fmla="*/ 0 h 1"/>
                <a:gd name="T72" fmla="*/ 4 w 5"/>
                <a:gd name="T73" fmla="*/ 0 h 1"/>
                <a:gd name="T74" fmla="*/ 4 w 5"/>
                <a:gd name="T75" fmla="*/ 1 h 1"/>
                <a:gd name="T76" fmla="*/ 4 w 5"/>
                <a:gd name="T77" fmla="*/ 0 h 1"/>
                <a:gd name="T78" fmla="*/ 4 w 5"/>
                <a:gd name="T79" fmla="*/ 0 h 1"/>
                <a:gd name="T80" fmla="*/ 4 w 5"/>
                <a:gd name="T81" fmla="*/ 0 h 1"/>
                <a:gd name="T82" fmla="*/ 4 w 5"/>
                <a:gd name="T83" fmla="*/ 0 h 1"/>
                <a:gd name="T84" fmla="*/ 5 w 5"/>
                <a:gd name="T85" fmla="*/ 0 h 1"/>
                <a:gd name="T86" fmla="*/ 5 w 5"/>
                <a:gd name="T87" fmla="*/ 0 h 1"/>
                <a:gd name="T88" fmla="*/ 5 w 5"/>
                <a:gd name="T89" fmla="*/ 0 h 1"/>
                <a:gd name="T90" fmla="*/ 5 w 5"/>
                <a:gd name="T91" fmla="*/ 0 h 1"/>
                <a:gd name="T92" fmla="*/ 5 w 5"/>
                <a:gd name="T93" fmla="*/ 0 h 1"/>
                <a:gd name="T94" fmla="*/ 5 w 5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8" name="Freeform 440"/>
            <p:cNvSpPr>
              <a:spLocks/>
            </p:cNvSpPr>
            <p:nvPr/>
          </p:nvSpPr>
          <p:spPr bwMode="auto">
            <a:xfrm>
              <a:off x="3403" y="4072"/>
              <a:ext cx="6" cy="2"/>
            </a:xfrm>
            <a:custGeom>
              <a:avLst/>
              <a:gdLst>
                <a:gd name="T0" fmla="*/ 0 w 6"/>
                <a:gd name="T1" fmla="*/ 1 h 2"/>
                <a:gd name="T2" fmla="*/ 1 w 6"/>
                <a:gd name="T3" fmla="*/ 1 h 2"/>
                <a:gd name="T4" fmla="*/ 1 w 6"/>
                <a:gd name="T5" fmla="*/ 1 h 2"/>
                <a:gd name="T6" fmla="*/ 1 w 6"/>
                <a:gd name="T7" fmla="*/ 1 h 2"/>
                <a:gd name="T8" fmla="*/ 1 w 6"/>
                <a:gd name="T9" fmla="*/ 1 h 2"/>
                <a:gd name="T10" fmla="*/ 1 w 6"/>
                <a:gd name="T11" fmla="*/ 1 h 2"/>
                <a:gd name="T12" fmla="*/ 1 w 6"/>
                <a:gd name="T13" fmla="*/ 1 h 2"/>
                <a:gd name="T14" fmla="*/ 1 w 6"/>
                <a:gd name="T15" fmla="*/ 1 h 2"/>
                <a:gd name="T16" fmla="*/ 1 w 6"/>
                <a:gd name="T17" fmla="*/ 1 h 2"/>
                <a:gd name="T18" fmla="*/ 1 w 6"/>
                <a:gd name="T19" fmla="*/ 1 h 2"/>
                <a:gd name="T20" fmla="*/ 2 w 6"/>
                <a:gd name="T21" fmla="*/ 1 h 2"/>
                <a:gd name="T22" fmla="*/ 2 w 6"/>
                <a:gd name="T23" fmla="*/ 1 h 2"/>
                <a:gd name="T24" fmla="*/ 2 w 6"/>
                <a:gd name="T25" fmla="*/ 1 h 2"/>
                <a:gd name="T26" fmla="*/ 2 w 6"/>
                <a:gd name="T27" fmla="*/ 1 h 2"/>
                <a:gd name="T28" fmla="*/ 2 w 6"/>
                <a:gd name="T29" fmla="*/ 1 h 2"/>
                <a:gd name="T30" fmla="*/ 2 w 6"/>
                <a:gd name="T31" fmla="*/ 1 h 2"/>
                <a:gd name="T32" fmla="*/ 2 w 6"/>
                <a:gd name="T33" fmla="*/ 1 h 2"/>
                <a:gd name="T34" fmla="*/ 2 w 6"/>
                <a:gd name="T35" fmla="*/ 1 h 2"/>
                <a:gd name="T36" fmla="*/ 2 w 6"/>
                <a:gd name="T37" fmla="*/ 2 h 2"/>
                <a:gd name="T38" fmla="*/ 2 w 6"/>
                <a:gd name="T39" fmla="*/ 1 h 2"/>
                <a:gd name="T40" fmla="*/ 3 w 6"/>
                <a:gd name="T41" fmla="*/ 1 h 2"/>
                <a:gd name="T42" fmla="*/ 3 w 6"/>
                <a:gd name="T43" fmla="*/ 1 h 2"/>
                <a:gd name="T44" fmla="*/ 3 w 6"/>
                <a:gd name="T45" fmla="*/ 1 h 2"/>
                <a:gd name="T46" fmla="*/ 3 w 6"/>
                <a:gd name="T47" fmla="*/ 1 h 2"/>
                <a:gd name="T48" fmla="*/ 3 w 6"/>
                <a:gd name="T49" fmla="*/ 1 h 2"/>
                <a:gd name="T50" fmla="*/ 3 w 6"/>
                <a:gd name="T51" fmla="*/ 0 h 2"/>
                <a:gd name="T52" fmla="*/ 3 w 6"/>
                <a:gd name="T53" fmla="*/ 0 h 2"/>
                <a:gd name="T54" fmla="*/ 3 w 6"/>
                <a:gd name="T55" fmla="*/ 1 h 2"/>
                <a:gd name="T56" fmla="*/ 3 w 6"/>
                <a:gd name="T57" fmla="*/ 1 h 2"/>
                <a:gd name="T58" fmla="*/ 4 w 6"/>
                <a:gd name="T59" fmla="*/ 2 h 2"/>
                <a:gd name="T60" fmla="*/ 4 w 6"/>
                <a:gd name="T61" fmla="*/ 1 h 2"/>
                <a:gd name="T62" fmla="*/ 4 w 6"/>
                <a:gd name="T63" fmla="*/ 1 h 2"/>
                <a:gd name="T64" fmla="*/ 4 w 6"/>
                <a:gd name="T65" fmla="*/ 1 h 2"/>
                <a:gd name="T66" fmla="*/ 5 w 6"/>
                <a:gd name="T67" fmla="*/ 0 h 2"/>
                <a:gd name="T68" fmla="*/ 5 w 6"/>
                <a:gd name="T69" fmla="*/ 0 h 2"/>
                <a:gd name="T70" fmla="*/ 5 w 6"/>
                <a:gd name="T71" fmla="*/ 1 h 2"/>
                <a:gd name="T72" fmla="*/ 5 w 6"/>
                <a:gd name="T73" fmla="*/ 1 h 2"/>
                <a:gd name="T74" fmla="*/ 5 w 6"/>
                <a:gd name="T75" fmla="*/ 1 h 2"/>
                <a:gd name="T76" fmla="*/ 5 w 6"/>
                <a:gd name="T77" fmla="*/ 2 h 2"/>
                <a:gd name="T78" fmla="*/ 5 w 6"/>
                <a:gd name="T79" fmla="*/ 2 h 2"/>
                <a:gd name="T80" fmla="*/ 5 w 6"/>
                <a:gd name="T81" fmla="*/ 1 h 2"/>
                <a:gd name="T82" fmla="*/ 5 w 6"/>
                <a:gd name="T83" fmla="*/ 1 h 2"/>
                <a:gd name="T84" fmla="*/ 5 w 6"/>
                <a:gd name="T85" fmla="*/ 1 h 2"/>
                <a:gd name="T86" fmla="*/ 6 w 6"/>
                <a:gd name="T87" fmla="*/ 1 h 2"/>
                <a:gd name="T88" fmla="*/ 6 w 6"/>
                <a:gd name="T89" fmla="*/ 1 h 2"/>
                <a:gd name="T90" fmla="*/ 6 w 6"/>
                <a:gd name="T91" fmla="*/ 2 h 2"/>
                <a:gd name="T92" fmla="*/ 6 w 6"/>
                <a:gd name="T93" fmla="*/ 1 h 2"/>
                <a:gd name="T94" fmla="*/ 6 w 6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9" name="Freeform 441"/>
            <p:cNvSpPr>
              <a:spLocks/>
            </p:cNvSpPr>
            <p:nvPr/>
          </p:nvSpPr>
          <p:spPr bwMode="auto">
            <a:xfrm>
              <a:off x="3409" y="4073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0 w 6"/>
                <a:gd name="T5" fmla="*/ 1 h 1"/>
                <a:gd name="T6" fmla="*/ 0 w 6"/>
                <a:gd name="T7" fmla="*/ 0 h 1"/>
                <a:gd name="T8" fmla="*/ 1 w 6"/>
                <a:gd name="T9" fmla="*/ 0 h 1"/>
                <a:gd name="T10" fmla="*/ 1 w 6"/>
                <a:gd name="T11" fmla="*/ 0 h 1"/>
                <a:gd name="T12" fmla="*/ 1 w 6"/>
                <a:gd name="T13" fmla="*/ 1 h 1"/>
                <a:gd name="T14" fmla="*/ 1 w 6"/>
                <a:gd name="T15" fmla="*/ 1 h 1"/>
                <a:gd name="T16" fmla="*/ 1 w 6"/>
                <a:gd name="T17" fmla="*/ 0 h 1"/>
                <a:gd name="T18" fmla="*/ 1 w 6"/>
                <a:gd name="T19" fmla="*/ 0 h 1"/>
                <a:gd name="T20" fmla="*/ 1 w 6"/>
                <a:gd name="T21" fmla="*/ 0 h 1"/>
                <a:gd name="T22" fmla="*/ 1 w 6"/>
                <a:gd name="T23" fmla="*/ 1 h 1"/>
                <a:gd name="T24" fmla="*/ 1 w 6"/>
                <a:gd name="T25" fmla="*/ 1 h 1"/>
                <a:gd name="T26" fmla="*/ 2 w 6"/>
                <a:gd name="T27" fmla="*/ 0 h 1"/>
                <a:gd name="T28" fmla="*/ 2 w 6"/>
                <a:gd name="T29" fmla="*/ 1 h 1"/>
                <a:gd name="T30" fmla="*/ 2 w 6"/>
                <a:gd name="T31" fmla="*/ 1 h 1"/>
                <a:gd name="T32" fmla="*/ 2 w 6"/>
                <a:gd name="T33" fmla="*/ 0 h 1"/>
                <a:gd name="T34" fmla="*/ 2 w 6"/>
                <a:gd name="T35" fmla="*/ 0 h 1"/>
                <a:gd name="T36" fmla="*/ 2 w 6"/>
                <a:gd name="T37" fmla="*/ 0 h 1"/>
                <a:gd name="T38" fmla="*/ 2 w 6"/>
                <a:gd name="T39" fmla="*/ 0 h 1"/>
                <a:gd name="T40" fmla="*/ 2 w 6"/>
                <a:gd name="T41" fmla="*/ 0 h 1"/>
                <a:gd name="T42" fmla="*/ 3 w 6"/>
                <a:gd name="T43" fmla="*/ 0 h 1"/>
                <a:gd name="T44" fmla="*/ 3 w 6"/>
                <a:gd name="T45" fmla="*/ 0 h 1"/>
                <a:gd name="T46" fmla="*/ 3 w 6"/>
                <a:gd name="T47" fmla="*/ 1 h 1"/>
                <a:gd name="T48" fmla="*/ 3 w 6"/>
                <a:gd name="T49" fmla="*/ 1 h 1"/>
                <a:gd name="T50" fmla="*/ 3 w 6"/>
                <a:gd name="T51" fmla="*/ 0 h 1"/>
                <a:gd name="T52" fmla="*/ 3 w 6"/>
                <a:gd name="T53" fmla="*/ 0 h 1"/>
                <a:gd name="T54" fmla="*/ 3 w 6"/>
                <a:gd name="T55" fmla="*/ 0 h 1"/>
                <a:gd name="T56" fmla="*/ 3 w 6"/>
                <a:gd name="T57" fmla="*/ 0 h 1"/>
                <a:gd name="T58" fmla="*/ 3 w 6"/>
                <a:gd name="T59" fmla="*/ 0 h 1"/>
                <a:gd name="T60" fmla="*/ 3 w 6"/>
                <a:gd name="T61" fmla="*/ 1 h 1"/>
                <a:gd name="T62" fmla="*/ 4 w 6"/>
                <a:gd name="T63" fmla="*/ 0 h 1"/>
                <a:gd name="T64" fmla="*/ 4 w 6"/>
                <a:gd name="T65" fmla="*/ 0 h 1"/>
                <a:gd name="T66" fmla="*/ 4 w 6"/>
                <a:gd name="T67" fmla="*/ 0 h 1"/>
                <a:gd name="T68" fmla="*/ 4 w 6"/>
                <a:gd name="T69" fmla="*/ 0 h 1"/>
                <a:gd name="T70" fmla="*/ 4 w 6"/>
                <a:gd name="T71" fmla="*/ 0 h 1"/>
                <a:gd name="T72" fmla="*/ 4 w 6"/>
                <a:gd name="T73" fmla="*/ 0 h 1"/>
                <a:gd name="T74" fmla="*/ 4 w 6"/>
                <a:gd name="T75" fmla="*/ 0 h 1"/>
                <a:gd name="T76" fmla="*/ 4 w 6"/>
                <a:gd name="T77" fmla="*/ 0 h 1"/>
                <a:gd name="T78" fmla="*/ 5 w 6"/>
                <a:gd name="T79" fmla="*/ 0 h 1"/>
                <a:gd name="T80" fmla="*/ 5 w 6"/>
                <a:gd name="T81" fmla="*/ 0 h 1"/>
                <a:gd name="T82" fmla="*/ 5 w 6"/>
                <a:gd name="T83" fmla="*/ 0 h 1"/>
                <a:gd name="T84" fmla="*/ 5 w 6"/>
                <a:gd name="T85" fmla="*/ 0 h 1"/>
                <a:gd name="T86" fmla="*/ 5 w 6"/>
                <a:gd name="T87" fmla="*/ 1 h 1"/>
                <a:gd name="T88" fmla="*/ 5 w 6"/>
                <a:gd name="T89" fmla="*/ 0 h 1"/>
                <a:gd name="T90" fmla="*/ 5 w 6"/>
                <a:gd name="T91" fmla="*/ 0 h 1"/>
                <a:gd name="T92" fmla="*/ 5 w 6"/>
                <a:gd name="T93" fmla="*/ 0 h 1"/>
                <a:gd name="T94" fmla="*/ 6 w 6"/>
                <a:gd name="T95" fmla="*/ 0 h 1"/>
                <a:gd name="T96" fmla="*/ 6 w 6"/>
                <a:gd name="T9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0" name="Freeform 442"/>
            <p:cNvSpPr>
              <a:spLocks/>
            </p:cNvSpPr>
            <p:nvPr/>
          </p:nvSpPr>
          <p:spPr bwMode="auto">
            <a:xfrm>
              <a:off x="3415" y="4072"/>
              <a:ext cx="6" cy="2"/>
            </a:xfrm>
            <a:custGeom>
              <a:avLst/>
              <a:gdLst>
                <a:gd name="T0" fmla="*/ 0 w 6"/>
                <a:gd name="T1" fmla="*/ 1 h 2"/>
                <a:gd name="T2" fmla="*/ 0 w 6"/>
                <a:gd name="T3" fmla="*/ 0 h 2"/>
                <a:gd name="T4" fmla="*/ 0 w 6"/>
                <a:gd name="T5" fmla="*/ 1 h 2"/>
                <a:gd name="T6" fmla="*/ 0 w 6"/>
                <a:gd name="T7" fmla="*/ 1 h 2"/>
                <a:gd name="T8" fmla="*/ 0 w 6"/>
                <a:gd name="T9" fmla="*/ 1 h 2"/>
                <a:gd name="T10" fmla="*/ 0 w 6"/>
                <a:gd name="T11" fmla="*/ 1 h 2"/>
                <a:gd name="T12" fmla="*/ 0 w 6"/>
                <a:gd name="T13" fmla="*/ 0 h 2"/>
                <a:gd name="T14" fmla="*/ 0 w 6"/>
                <a:gd name="T15" fmla="*/ 0 h 2"/>
                <a:gd name="T16" fmla="*/ 1 w 6"/>
                <a:gd name="T17" fmla="*/ 1 h 2"/>
                <a:gd name="T18" fmla="*/ 1 w 6"/>
                <a:gd name="T19" fmla="*/ 1 h 2"/>
                <a:gd name="T20" fmla="*/ 1 w 6"/>
                <a:gd name="T21" fmla="*/ 1 h 2"/>
                <a:gd name="T22" fmla="*/ 1 w 6"/>
                <a:gd name="T23" fmla="*/ 2 h 2"/>
                <a:gd name="T24" fmla="*/ 1 w 6"/>
                <a:gd name="T25" fmla="*/ 2 h 2"/>
                <a:gd name="T26" fmla="*/ 1 w 6"/>
                <a:gd name="T27" fmla="*/ 1 h 2"/>
                <a:gd name="T28" fmla="*/ 1 w 6"/>
                <a:gd name="T29" fmla="*/ 1 h 2"/>
                <a:gd name="T30" fmla="*/ 1 w 6"/>
                <a:gd name="T31" fmla="*/ 1 h 2"/>
                <a:gd name="T32" fmla="*/ 1 w 6"/>
                <a:gd name="T33" fmla="*/ 1 h 2"/>
                <a:gd name="T34" fmla="*/ 2 w 6"/>
                <a:gd name="T35" fmla="*/ 1 h 2"/>
                <a:gd name="T36" fmla="*/ 2 w 6"/>
                <a:gd name="T37" fmla="*/ 1 h 2"/>
                <a:gd name="T38" fmla="*/ 2 w 6"/>
                <a:gd name="T39" fmla="*/ 1 h 2"/>
                <a:gd name="T40" fmla="*/ 3 w 6"/>
                <a:gd name="T41" fmla="*/ 1 h 2"/>
                <a:gd name="T42" fmla="*/ 3 w 6"/>
                <a:gd name="T43" fmla="*/ 1 h 2"/>
                <a:gd name="T44" fmla="*/ 3 w 6"/>
                <a:gd name="T45" fmla="*/ 1 h 2"/>
                <a:gd name="T46" fmla="*/ 3 w 6"/>
                <a:gd name="T47" fmla="*/ 1 h 2"/>
                <a:gd name="T48" fmla="*/ 3 w 6"/>
                <a:gd name="T49" fmla="*/ 1 h 2"/>
                <a:gd name="T50" fmla="*/ 3 w 6"/>
                <a:gd name="T51" fmla="*/ 1 h 2"/>
                <a:gd name="T52" fmla="*/ 3 w 6"/>
                <a:gd name="T53" fmla="*/ 1 h 2"/>
                <a:gd name="T54" fmla="*/ 3 w 6"/>
                <a:gd name="T55" fmla="*/ 1 h 2"/>
                <a:gd name="T56" fmla="*/ 3 w 6"/>
                <a:gd name="T57" fmla="*/ 1 h 2"/>
                <a:gd name="T58" fmla="*/ 4 w 6"/>
                <a:gd name="T59" fmla="*/ 1 h 2"/>
                <a:gd name="T60" fmla="*/ 4 w 6"/>
                <a:gd name="T61" fmla="*/ 1 h 2"/>
                <a:gd name="T62" fmla="*/ 4 w 6"/>
                <a:gd name="T63" fmla="*/ 1 h 2"/>
                <a:gd name="T64" fmla="*/ 4 w 6"/>
                <a:gd name="T65" fmla="*/ 1 h 2"/>
                <a:gd name="T66" fmla="*/ 4 w 6"/>
                <a:gd name="T67" fmla="*/ 0 h 2"/>
                <a:gd name="T68" fmla="*/ 4 w 6"/>
                <a:gd name="T69" fmla="*/ 0 h 2"/>
                <a:gd name="T70" fmla="*/ 4 w 6"/>
                <a:gd name="T71" fmla="*/ 1 h 2"/>
                <a:gd name="T72" fmla="*/ 4 w 6"/>
                <a:gd name="T73" fmla="*/ 1 h 2"/>
                <a:gd name="T74" fmla="*/ 4 w 6"/>
                <a:gd name="T75" fmla="*/ 0 h 2"/>
                <a:gd name="T76" fmla="*/ 4 w 6"/>
                <a:gd name="T77" fmla="*/ 1 h 2"/>
                <a:gd name="T78" fmla="*/ 4 w 6"/>
                <a:gd name="T79" fmla="*/ 1 h 2"/>
                <a:gd name="T80" fmla="*/ 5 w 6"/>
                <a:gd name="T81" fmla="*/ 1 h 2"/>
                <a:gd name="T82" fmla="*/ 5 w 6"/>
                <a:gd name="T83" fmla="*/ 1 h 2"/>
                <a:gd name="T84" fmla="*/ 5 w 6"/>
                <a:gd name="T85" fmla="*/ 1 h 2"/>
                <a:gd name="T86" fmla="*/ 6 w 6"/>
                <a:gd name="T87" fmla="*/ 0 h 2"/>
                <a:gd name="T88" fmla="*/ 6 w 6"/>
                <a:gd name="T89" fmla="*/ 0 h 2"/>
                <a:gd name="T90" fmla="*/ 6 w 6"/>
                <a:gd name="T91" fmla="*/ 1 h 2"/>
                <a:gd name="T92" fmla="*/ 6 w 6"/>
                <a:gd name="T93" fmla="*/ 1 h 2"/>
                <a:gd name="T94" fmla="*/ 6 w 6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1" name="Freeform 443"/>
            <p:cNvSpPr>
              <a:spLocks/>
            </p:cNvSpPr>
            <p:nvPr/>
          </p:nvSpPr>
          <p:spPr bwMode="auto">
            <a:xfrm>
              <a:off x="3421" y="4072"/>
              <a:ext cx="0" cy="1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409700" y="122238"/>
            <a:ext cx="6834189" cy="1440000"/>
            <a:chOff x="888" y="77"/>
            <a:chExt cx="4305" cy="1267"/>
          </a:xfrm>
        </p:grpSpPr>
        <p:grpSp>
          <p:nvGrpSpPr>
            <p:cNvPr id="7" name="Group 205"/>
            <p:cNvGrpSpPr>
              <a:grpSpLocks/>
            </p:cNvGrpSpPr>
            <p:nvPr/>
          </p:nvGrpSpPr>
          <p:grpSpPr bwMode="auto">
            <a:xfrm>
              <a:off x="888" y="77"/>
              <a:ext cx="4305" cy="1267"/>
              <a:chOff x="888" y="77"/>
              <a:chExt cx="4305" cy="1267"/>
            </a:xfrm>
          </p:grpSpPr>
          <p:sp>
            <p:nvSpPr>
              <p:cNvPr id="1175" name="Line 6"/>
              <p:cNvSpPr>
                <a:spLocks noChangeShapeType="1"/>
              </p:cNvSpPr>
              <p:nvPr/>
            </p:nvSpPr>
            <p:spPr bwMode="auto">
              <a:xfrm>
                <a:off x="904" y="1325"/>
                <a:ext cx="4289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77" name="Line 8"/>
              <p:cNvSpPr>
                <a:spLocks noChangeShapeType="1"/>
              </p:cNvSpPr>
              <p:nvPr/>
            </p:nvSpPr>
            <p:spPr bwMode="auto">
              <a:xfrm>
                <a:off x="904" y="1325"/>
                <a:ext cx="0" cy="1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79" name="Line 10"/>
              <p:cNvSpPr>
                <a:spLocks noChangeShapeType="1"/>
              </p:cNvSpPr>
              <p:nvPr/>
            </p:nvSpPr>
            <p:spPr bwMode="auto">
              <a:xfrm>
                <a:off x="1047" y="1325"/>
                <a:ext cx="0" cy="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80" name="Line 11"/>
              <p:cNvSpPr>
                <a:spLocks noChangeShapeType="1"/>
              </p:cNvSpPr>
              <p:nvPr/>
            </p:nvSpPr>
            <p:spPr bwMode="auto">
              <a:xfrm>
                <a:off x="1190" y="1325"/>
                <a:ext cx="0" cy="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81" name="Line 12"/>
              <p:cNvSpPr>
                <a:spLocks noChangeShapeType="1"/>
              </p:cNvSpPr>
              <p:nvPr/>
            </p:nvSpPr>
            <p:spPr bwMode="auto">
              <a:xfrm>
                <a:off x="1332" y="1325"/>
                <a:ext cx="0" cy="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82" name="Line 13"/>
              <p:cNvSpPr>
                <a:spLocks noChangeShapeType="1"/>
              </p:cNvSpPr>
              <p:nvPr/>
            </p:nvSpPr>
            <p:spPr bwMode="auto">
              <a:xfrm>
                <a:off x="1476" y="1325"/>
                <a:ext cx="0" cy="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83" name="Line 14"/>
              <p:cNvSpPr>
                <a:spLocks noChangeShapeType="1"/>
              </p:cNvSpPr>
              <p:nvPr/>
            </p:nvSpPr>
            <p:spPr bwMode="auto">
              <a:xfrm>
                <a:off x="1618" y="1325"/>
                <a:ext cx="0" cy="1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93" name="Line 16"/>
              <p:cNvSpPr>
                <a:spLocks noChangeShapeType="1"/>
              </p:cNvSpPr>
              <p:nvPr/>
            </p:nvSpPr>
            <p:spPr bwMode="auto">
              <a:xfrm>
                <a:off x="1761" y="1325"/>
                <a:ext cx="0" cy="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94" name="Line 17"/>
              <p:cNvSpPr>
                <a:spLocks noChangeShapeType="1"/>
              </p:cNvSpPr>
              <p:nvPr/>
            </p:nvSpPr>
            <p:spPr bwMode="auto">
              <a:xfrm>
                <a:off x="1905" y="1325"/>
                <a:ext cx="0" cy="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95" name="Line 18"/>
              <p:cNvSpPr>
                <a:spLocks noChangeShapeType="1"/>
              </p:cNvSpPr>
              <p:nvPr/>
            </p:nvSpPr>
            <p:spPr bwMode="auto">
              <a:xfrm>
                <a:off x="2047" y="1325"/>
                <a:ext cx="0" cy="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96" name="Line 19"/>
              <p:cNvSpPr>
                <a:spLocks noChangeShapeType="1"/>
              </p:cNvSpPr>
              <p:nvPr/>
            </p:nvSpPr>
            <p:spPr bwMode="auto">
              <a:xfrm>
                <a:off x="2190" y="1325"/>
                <a:ext cx="0" cy="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97" name="Line 20"/>
              <p:cNvSpPr>
                <a:spLocks noChangeShapeType="1"/>
              </p:cNvSpPr>
              <p:nvPr/>
            </p:nvSpPr>
            <p:spPr bwMode="auto">
              <a:xfrm>
                <a:off x="2334" y="1325"/>
                <a:ext cx="0" cy="1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99" name="Line 22"/>
              <p:cNvSpPr>
                <a:spLocks noChangeShapeType="1"/>
              </p:cNvSpPr>
              <p:nvPr/>
            </p:nvSpPr>
            <p:spPr bwMode="auto">
              <a:xfrm>
                <a:off x="2476" y="1325"/>
                <a:ext cx="0" cy="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00" name="Line 23"/>
              <p:cNvSpPr>
                <a:spLocks noChangeShapeType="1"/>
              </p:cNvSpPr>
              <p:nvPr/>
            </p:nvSpPr>
            <p:spPr bwMode="auto">
              <a:xfrm>
                <a:off x="2619" y="1325"/>
                <a:ext cx="0" cy="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01" name="Line 24"/>
              <p:cNvSpPr>
                <a:spLocks noChangeShapeType="1"/>
              </p:cNvSpPr>
              <p:nvPr/>
            </p:nvSpPr>
            <p:spPr bwMode="auto">
              <a:xfrm>
                <a:off x="2762" y="1325"/>
                <a:ext cx="0" cy="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02" name="Line 25"/>
              <p:cNvSpPr>
                <a:spLocks noChangeShapeType="1"/>
              </p:cNvSpPr>
              <p:nvPr/>
            </p:nvSpPr>
            <p:spPr bwMode="auto">
              <a:xfrm>
                <a:off x="2905" y="1325"/>
                <a:ext cx="0" cy="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03" name="Line 26"/>
              <p:cNvSpPr>
                <a:spLocks noChangeShapeType="1"/>
              </p:cNvSpPr>
              <p:nvPr/>
            </p:nvSpPr>
            <p:spPr bwMode="auto">
              <a:xfrm>
                <a:off x="3048" y="1325"/>
                <a:ext cx="0" cy="1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06" name="Line 28"/>
              <p:cNvSpPr>
                <a:spLocks noChangeShapeType="1"/>
              </p:cNvSpPr>
              <p:nvPr/>
            </p:nvSpPr>
            <p:spPr bwMode="auto">
              <a:xfrm>
                <a:off x="3191" y="1325"/>
                <a:ext cx="0" cy="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10" name="Line 29"/>
              <p:cNvSpPr>
                <a:spLocks noChangeShapeType="1"/>
              </p:cNvSpPr>
              <p:nvPr/>
            </p:nvSpPr>
            <p:spPr bwMode="auto">
              <a:xfrm>
                <a:off x="3334" y="1325"/>
                <a:ext cx="0" cy="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11" name="Line 30"/>
              <p:cNvSpPr>
                <a:spLocks noChangeShapeType="1"/>
              </p:cNvSpPr>
              <p:nvPr/>
            </p:nvSpPr>
            <p:spPr bwMode="auto">
              <a:xfrm>
                <a:off x="3477" y="1325"/>
                <a:ext cx="0" cy="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12" name="Line 31"/>
              <p:cNvSpPr>
                <a:spLocks noChangeShapeType="1"/>
              </p:cNvSpPr>
              <p:nvPr/>
            </p:nvSpPr>
            <p:spPr bwMode="auto">
              <a:xfrm>
                <a:off x="3620" y="1325"/>
                <a:ext cx="0" cy="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13" name="Line 32"/>
              <p:cNvSpPr>
                <a:spLocks noChangeShapeType="1"/>
              </p:cNvSpPr>
              <p:nvPr/>
            </p:nvSpPr>
            <p:spPr bwMode="auto">
              <a:xfrm>
                <a:off x="3763" y="1325"/>
                <a:ext cx="0" cy="1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16" name="Line 34"/>
              <p:cNvSpPr>
                <a:spLocks noChangeShapeType="1"/>
              </p:cNvSpPr>
              <p:nvPr/>
            </p:nvSpPr>
            <p:spPr bwMode="auto">
              <a:xfrm>
                <a:off x="3906" y="1325"/>
                <a:ext cx="0" cy="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17" name="Line 35"/>
              <p:cNvSpPr>
                <a:spLocks noChangeShapeType="1"/>
              </p:cNvSpPr>
              <p:nvPr/>
            </p:nvSpPr>
            <p:spPr bwMode="auto">
              <a:xfrm>
                <a:off x="4049" y="1325"/>
                <a:ext cx="0" cy="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18" name="Line 36"/>
              <p:cNvSpPr>
                <a:spLocks noChangeShapeType="1"/>
              </p:cNvSpPr>
              <p:nvPr/>
            </p:nvSpPr>
            <p:spPr bwMode="auto">
              <a:xfrm>
                <a:off x="4192" y="1325"/>
                <a:ext cx="0" cy="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19" name="Line 37"/>
              <p:cNvSpPr>
                <a:spLocks noChangeShapeType="1"/>
              </p:cNvSpPr>
              <p:nvPr/>
            </p:nvSpPr>
            <p:spPr bwMode="auto">
              <a:xfrm>
                <a:off x="4335" y="1325"/>
                <a:ext cx="0" cy="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20" name="Line 38"/>
              <p:cNvSpPr>
                <a:spLocks noChangeShapeType="1"/>
              </p:cNvSpPr>
              <p:nvPr/>
            </p:nvSpPr>
            <p:spPr bwMode="auto">
              <a:xfrm>
                <a:off x="4478" y="1325"/>
                <a:ext cx="0" cy="1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23" name="Line 40"/>
              <p:cNvSpPr>
                <a:spLocks noChangeShapeType="1"/>
              </p:cNvSpPr>
              <p:nvPr/>
            </p:nvSpPr>
            <p:spPr bwMode="auto">
              <a:xfrm>
                <a:off x="4621" y="1325"/>
                <a:ext cx="0" cy="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24" name="Line 41"/>
              <p:cNvSpPr>
                <a:spLocks noChangeShapeType="1"/>
              </p:cNvSpPr>
              <p:nvPr/>
            </p:nvSpPr>
            <p:spPr bwMode="auto">
              <a:xfrm>
                <a:off x="4764" y="1325"/>
                <a:ext cx="0" cy="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25" name="Line 42"/>
              <p:cNvSpPr>
                <a:spLocks noChangeShapeType="1"/>
              </p:cNvSpPr>
              <p:nvPr/>
            </p:nvSpPr>
            <p:spPr bwMode="auto">
              <a:xfrm>
                <a:off x="4907" y="1325"/>
                <a:ext cx="0" cy="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26" name="Line 43"/>
              <p:cNvSpPr>
                <a:spLocks noChangeShapeType="1"/>
              </p:cNvSpPr>
              <p:nvPr/>
            </p:nvSpPr>
            <p:spPr bwMode="auto">
              <a:xfrm>
                <a:off x="5050" y="1325"/>
                <a:ext cx="0" cy="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28" name="Line 44"/>
              <p:cNvSpPr>
                <a:spLocks noChangeShapeType="1"/>
              </p:cNvSpPr>
              <p:nvPr/>
            </p:nvSpPr>
            <p:spPr bwMode="auto">
              <a:xfrm>
                <a:off x="5193" y="1325"/>
                <a:ext cx="0" cy="1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29" name="Line 45"/>
              <p:cNvSpPr>
                <a:spLocks noChangeShapeType="1"/>
              </p:cNvSpPr>
              <p:nvPr/>
            </p:nvSpPr>
            <p:spPr bwMode="auto">
              <a:xfrm flipV="1">
                <a:off x="904" y="77"/>
                <a:ext cx="0" cy="124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31" name="Line 47"/>
              <p:cNvSpPr>
                <a:spLocks noChangeShapeType="1"/>
              </p:cNvSpPr>
              <p:nvPr/>
            </p:nvSpPr>
            <p:spPr bwMode="auto">
              <a:xfrm flipH="1">
                <a:off x="896" y="1296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32" name="Line 48"/>
              <p:cNvSpPr>
                <a:spLocks noChangeShapeType="1"/>
              </p:cNvSpPr>
              <p:nvPr/>
            </p:nvSpPr>
            <p:spPr bwMode="auto">
              <a:xfrm flipH="1">
                <a:off x="888" y="1244"/>
                <a:ext cx="16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35" name="Line 50"/>
              <p:cNvSpPr>
                <a:spLocks noChangeShapeType="1"/>
              </p:cNvSpPr>
              <p:nvPr/>
            </p:nvSpPr>
            <p:spPr bwMode="auto">
              <a:xfrm flipH="1">
                <a:off x="896" y="1192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36" name="Line 51"/>
              <p:cNvSpPr>
                <a:spLocks noChangeShapeType="1"/>
              </p:cNvSpPr>
              <p:nvPr/>
            </p:nvSpPr>
            <p:spPr bwMode="auto">
              <a:xfrm flipH="1">
                <a:off x="896" y="1139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37" name="Line 52"/>
              <p:cNvSpPr>
                <a:spLocks noChangeShapeType="1"/>
              </p:cNvSpPr>
              <p:nvPr/>
            </p:nvSpPr>
            <p:spPr bwMode="auto">
              <a:xfrm flipH="1">
                <a:off x="896" y="1086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38" name="Line 53"/>
              <p:cNvSpPr>
                <a:spLocks noChangeShapeType="1"/>
              </p:cNvSpPr>
              <p:nvPr/>
            </p:nvSpPr>
            <p:spPr bwMode="auto">
              <a:xfrm flipH="1">
                <a:off x="888" y="1034"/>
                <a:ext cx="16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41" name="Line 55"/>
              <p:cNvSpPr>
                <a:spLocks noChangeShapeType="1"/>
              </p:cNvSpPr>
              <p:nvPr/>
            </p:nvSpPr>
            <p:spPr bwMode="auto">
              <a:xfrm flipH="1">
                <a:off x="896" y="982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42" name="Line 56"/>
              <p:cNvSpPr>
                <a:spLocks noChangeShapeType="1"/>
              </p:cNvSpPr>
              <p:nvPr/>
            </p:nvSpPr>
            <p:spPr bwMode="auto">
              <a:xfrm flipH="1">
                <a:off x="896" y="929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43" name="Line 57"/>
              <p:cNvSpPr>
                <a:spLocks noChangeShapeType="1"/>
              </p:cNvSpPr>
              <p:nvPr/>
            </p:nvSpPr>
            <p:spPr bwMode="auto">
              <a:xfrm flipH="1">
                <a:off x="896" y="877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44" name="Line 58"/>
              <p:cNvSpPr>
                <a:spLocks noChangeShapeType="1"/>
              </p:cNvSpPr>
              <p:nvPr/>
            </p:nvSpPr>
            <p:spPr bwMode="auto">
              <a:xfrm flipH="1">
                <a:off x="888" y="825"/>
                <a:ext cx="16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47" name="Line 60"/>
              <p:cNvSpPr>
                <a:spLocks noChangeShapeType="1"/>
              </p:cNvSpPr>
              <p:nvPr/>
            </p:nvSpPr>
            <p:spPr bwMode="auto">
              <a:xfrm flipH="1">
                <a:off x="896" y="772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48" name="Line 61"/>
              <p:cNvSpPr>
                <a:spLocks noChangeShapeType="1"/>
              </p:cNvSpPr>
              <p:nvPr/>
            </p:nvSpPr>
            <p:spPr bwMode="auto">
              <a:xfrm flipH="1">
                <a:off x="896" y="719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50" name="Line 62"/>
              <p:cNvSpPr>
                <a:spLocks noChangeShapeType="1"/>
              </p:cNvSpPr>
              <p:nvPr/>
            </p:nvSpPr>
            <p:spPr bwMode="auto">
              <a:xfrm flipH="1">
                <a:off x="896" y="667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51" name="Line 63"/>
              <p:cNvSpPr>
                <a:spLocks noChangeShapeType="1"/>
              </p:cNvSpPr>
              <p:nvPr/>
            </p:nvSpPr>
            <p:spPr bwMode="auto">
              <a:xfrm flipH="1">
                <a:off x="888" y="615"/>
                <a:ext cx="16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53" name="Line 65"/>
              <p:cNvSpPr>
                <a:spLocks noChangeShapeType="1"/>
              </p:cNvSpPr>
              <p:nvPr/>
            </p:nvSpPr>
            <p:spPr bwMode="auto">
              <a:xfrm flipH="1">
                <a:off x="896" y="562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55" name="Line 66"/>
              <p:cNvSpPr>
                <a:spLocks noChangeShapeType="1"/>
              </p:cNvSpPr>
              <p:nvPr/>
            </p:nvSpPr>
            <p:spPr bwMode="auto">
              <a:xfrm flipH="1">
                <a:off x="896" y="510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0" name="Line 67"/>
              <p:cNvSpPr>
                <a:spLocks noChangeShapeType="1"/>
              </p:cNvSpPr>
              <p:nvPr/>
            </p:nvSpPr>
            <p:spPr bwMode="auto">
              <a:xfrm flipH="1">
                <a:off x="896" y="458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1" name="Line 68"/>
              <p:cNvSpPr>
                <a:spLocks noChangeShapeType="1"/>
              </p:cNvSpPr>
              <p:nvPr/>
            </p:nvSpPr>
            <p:spPr bwMode="auto">
              <a:xfrm flipH="1">
                <a:off x="888" y="405"/>
                <a:ext cx="16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3" name="Line 70"/>
              <p:cNvSpPr>
                <a:spLocks noChangeShapeType="1"/>
              </p:cNvSpPr>
              <p:nvPr/>
            </p:nvSpPr>
            <p:spPr bwMode="auto">
              <a:xfrm flipH="1">
                <a:off x="896" y="352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4" name="Line 71"/>
              <p:cNvSpPr>
                <a:spLocks noChangeShapeType="1"/>
              </p:cNvSpPr>
              <p:nvPr/>
            </p:nvSpPr>
            <p:spPr bwMode="auto">
              <a:xfrm flipH="1">
                <a:off x="896" y="300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5" name="Line 72"/>
              <p:cNvSpPr>
                <a:spLocks noChangeShapeType="1"/>
              </p:cNvSpPr>
              <p:nvPr/>
            </p:nvSpPr>
            <p:spPr bwMode="auto">
              <a:xfrm flipH="1">
                <a:off x="896" y="248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6" name="Line 73"/>
              <p:cNvSpPr>
                <a:spLocks noChangeShapeType="1"/>
              </p:cNvSpPr>
              <p:nvPr/>
            </p:nvSpPr>
            <p:spPr bwMode="auto">
              <a:xfrm flipH="1">
                <a:off x="888" y="195"/>
                <a:ext cx="16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8" name="Line 75"/>
              <p:cNvSpPr>
                <a:spLocks noChangeShapeType="1"/>
              </p:cNvSpPr>
              <p:nvPr/>
            </p:nvSpPr>
            <p:spPr bwMode="auto">
              <a:xfrm flipH="1">
                <a:off x="896" y="143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9" name="Line 76"/>
              <p:cNvSpPr>
                <a:spLocks noChangeShapeType="1"/>
              </p:cNvSpPr>
              <p:nvPr/>
            </p:nvSpPr>
            <p:spPr bwMode="auto">
              <a:xfrm flipH="1">
                <a:off x="896" y="91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90" name="Freeform 77"/>
              <p:cNvSpPr>
                <a:spLocks/>
              </p:cNvSpPr>
              <p:nvPr/>
            </p:nvSpPr>
            <p:spPr bwMode="auto">
              <a:xfrm>
                <a:off x="904" y="1243"/>
                <a:ext cx="7" cy="4"/>
              </a:xfrm>
              <a:custGeom>
                <a:avLst/>
                <a:gdLst>
                  <a:gd name="T0" fmla="*/ 0 w 7"/>
                  <a:gd name="T1" fmla="*/ 2 h 4"/>
                  <a:gd name="T2" fmla="*/ 0 w 7"/>
                  <a:gd name="T3" fmla="*/ 2 h 4"/>
                  <a:gd name="T4" fmla="*/ 0 w 7"/>
                  <a:gd name="T5" fmla="*/ 3 h 4"/>
                  <a:gd name="T6" fmla="*/ 0 w 7"/>
                  <a:gd name="T7" fmla="*/ 2 h 4"/>
                  <a:gd name="T8" fmla="*/ 1 w 7"/>
                  <a:gd name="T9" fmla="*/ 2 h 4"/>
                  <a:gd name="T10" fmla="*/ 1 w 7"/>
                  <a:gd name="T11" fmla="*/ 3 h 4"/>
                  <a:gd name="T12" fmla="*/ 1 w 7"/>
                  <a:gd name="T13" fmla="*/ 3 h 4"/>
                  <a:gd name="T14" fmla="*/ 1 w 7"/>
                  <a:gd name="T15" fmla="*/ 4 h 4"/>
                  <a:gd name="T16" fmla="*/ 1 w 7"/>
                  <a:gd name="T17" fmla="*/ 4 h 4"/>
                  <a:gd name="T18" fmla="*/ 1 w 7"/>
                  <a:gd name="T19" fmla="*/ 3 h 4"/>
                  <a:gd name="T20" fmla="*/ 2 w 7"/>
                  <a:gd name="T21" fmla="*/ 4 h 4"/>
                  <a:gd name="T22" fmla="*/ 2 w 7"/>
                  <a:gd name="T23" fmla="*/ 4 h 4"/>
                  <a:gd name="T24" fmla="*/ 2 w 7"/>
                  <a:gd name="T25" fmla="*/ 4 h 4"/>
                  <a:gd name="T26" fmla="*/ 2 w 7"/>
                  <a:gd name="T27" fmla="*/ 3 h 4"/>
                  <a:gd name="T28" fmla="*/ 2 w 7"/>
                  <a:gd name="T29" fmla="*/ 3 h 4"/>
                  <a:gd name="T30" fmla="*/ 2 w 7"/>
                  <a:gd name="T31" fmla="*/ 3 h 4"/>
                  <a:gd name="T32" fmla="*/ 2 w 7"/>
                  <a:gd name="T33" fmla="*/ 3 h 4"/>
                  <a:gd name="T34" fmla="*/ 2 w 7"/>
                  <a:gd name="T35" fmla="*/ 3 h 4"/>
                  <a:gd name="T36" fmla="*/ 3 w 7"/>
                  <a:gd name="T37" fmla="*/ 4 h 4"/>
                  <a:gd name="T38" fmla="*/ 3 w 7"/>
                  <a:gd name="T39" fmla="*/ 3 h 4"/>
                  <a:gd name="T40" fmla="*/ 3 w 7"/>
                  <a:gd name="T41" fmla="*/ 3 h 4"/>
                  <a:gd name="T42" fmla="*/ 4 w 7"/>
                  <a:gd name="T43" fmla="*/ 2 h 4"/>
                  <a:gd name="T44" fmla="*/ 4 w 7"/>
                  <a:gd name="T45" fmla="*/ 2 h 4"/>
                  <a:gd name="T46" fmla="*/ 4 w 7"/>
                  <a:gd name="T47" fmla="*/ 2 h 4"/>
                  <a:gd name="T48" fmla="*/ 4 w 7"/>
                  <a:gd name="T49" fmla="*/ 1 h 4"/>
                  <a:gd name="T50" fmla="*/ 4 w 7"/>
                  <a:gd name="T51" fmla="*/ 1 h 4"/>
                  <a:gd name="T52" fmla="*/ 4 w 7"/>
                  <a:gd name="T53" fmla="*/ 1 h 4"/>
                  <a:gd name="T54" fmla="*/ 4 w 7"/>
                  <a:gd name="T55" fmla="*/ 1 h 4"/>
                  <a:gd name="T56" fmla="*/ 4 w 7"/>
                  <a:gd name="T57" fmla="*/ 1 h 4"/>
                  <a:gd name="T58" fmla="*/ 5 w 7"/>
                  <a:gd name="T59" fmla="*/ 1 h 4"/>
                  <a:gd name="T60" fmla="*/ 5 w 7"/>
                  <a:gd name="T61" fmla="*/ 1 h 4"/>
                  <a:gd name="T62" fmla="*/ 5 w 7"/>
                  <a:gd name="T63" fmla="*/ 2 h 4"/>
                  <a:gd name="T64" fmla="*/ 5 w 7"/>
                  <a:gd name="T65" fmla="*/ 1 h 4"/>
                  <a:gd name="T66" fmla="*/ 6 w 7"/>
                  <a:gd name="T67" fmla="*/ 1 h 4"/>
                  <a:gd name="T68" fmla="*/ 6 w 7"/>
                  <a:gd name="T69" fmla="*/ 1 h 4"/>
                  <a:gd name="T70" fmla="*/ 6 w 7"/>
                  <a:gd name="T71" fmla="*/ 1 h 4"/>
                  <a:gd name="T72" fmla="*/ 6 w 7"/>
                  <a:gd name="T73" fmla="*/ 1 h 4"/>
                  <a:gd name="T74" fmla="*/ 6 w 7"/>
                  <a:gd name="T75" fmla="*/ 1 h 4"/>
                  <a:gd name="T76" fmla="*/ 6 w 7"/>
                  <a:gd name="T77" fmla="*/ 1 h 4"/>
                  <a:gd name="T78" fmla="*/ 6 w 7"/>
                  <a:gd name="T79" fmla="*/ 1 h 4"/>
                  <a:gd name="T80" fmla="*/ 7 w 7"/>
                  <a:gd name="T81" fmla="*/ 1 h 4"/>
                  <a:gd name="T82" fmla="*/ 7 w 7"/>
                  <a:gd name="T83" fmla="*/ 1 h 4"/>
                  <a:gd name="T84" fmla="*/ 7 w 7"/>
                  <a:gd name="T85" fmla="*/ 1 h 4"/>
                  <a:gd name="T86" fmla="*/ 7 w 7"/>
                  <a:gd name="T87" fmla="*/ 1 h 4"/>
                  <a:gd name="T88" fmla="*/ 7 w 7"/>
                  <a:gd name="T89" fmla="*/ 1 h 4"/>
                  <a:gd name="T90" fmla="*/ 7 w 7"/>
                  <a:gd name="T91" fmla="*/ 1 h 4"/>
                  <a:gd name="T92" fmla="*/ 7 w 7"/>
                  <a:gd name="T93" fmla="*/ 2 h 4"/>
                  <a:gd name="T94" fmla="*/ 7 w 7"/>
                  <a:gd name="T9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1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91" name="Freeform 78"/>
              <p:cNvSpPr>
                <a:spLocks/>
              </p:cNvSpPr>
              <p:nvPr/>
            </p:nvSpPr>
            <p:spPr bwMode="auto">
              <a:xfrm>
                <a:off x="911" y="1243"/>
                <a:ext cx="8" cy="3"/>
              </a:xfrm>
              <a:custGeom>
                <a:avLst/>
                <a:gdLst>
                  <a:gd name="T0" fmla="*/ 1 w 8"/>
                  <a:gd name="T1" fmla="*/ 3 h 3"/>
                  <a:gd name="T2" fmla="*/ 1 w 8"/>
                  <a:gd name="T3" fmla="*/ 2 h 3"/>
                  <a:gd name="T4" fmla="*/ 1 w 8"/>
                  <a:gd name="T5" fmla="*/ 2 h 3"/>
                  <a:gd name="T6" fmla="*/ 1 w 8"/>
                  <a:gd name="T7" fmla="*/ 2 h 3"/>
                  <a:gd name="T8" fmla="*/ 1 w 8"/>
                  <a:gd name="T9" fmla="*/ 2 h 3"/>
                  <a:gd name="T10" fmla="*/ 1 w 8"/>
                  <a:gd name="T11" fmla="*/ 0 h 3"/>
                  <a:gd name="T12" fmla="*/ 2 w 8"/>
                  <a:gd name="T13" fmla="*/ 1 h 3"/>
                  <a:gd name="T14" fmla="*/ 2 w 8"/>
                  <a:gd name="T15" fmla="*/ 1 h 3"/>
                  <a:gd name="T16" fmla="*/ 2 w 8"/>
                  <a:gd name="T17" fmla="*/ 2 h 3"/>
                  <a:gd name="T18" fmla="*/ 2 w 8"/>
                  <a:gd name="T19" fmla="*/ 2 h 3"/>
                  <a:gd name="T20" fmla="*/ 2 w 8"/>
                  <a:gd name="T21" fmla="*/ 1 h 3"/>
                  <a:gd name="T22" fmla="*/ 3 w 8"/>
                  <a:gd name="T23" fmla="*/ 1 h 3"/>
                  <a:gd name="T24" fmla="*/ 3 w 8"/>
                  <a:gd name="T25" fmla="*/ 0 h 3"/>
                  <a:gd name="T26" fmla="*/ 3 w 8"/>
                  <a:gd name="T27" fmla="*/ 1 h 3"/>
                  <a:gd name="T28" fmla="*/ 3 w 8"/>
                  <a:gd name="T29" fmla="*/ 1 h 3"/>
                  <a:gd name="T30" fmla="*/ 3 w 8"/>
                  <a:gd name="T31" fmla="*/ 2 h 3"/>
                  <a:gd name="T32" fmla="*/ 3 w 8"/>
                  <a:gd name="T33" fmla="*/ 2 h 3"/>
                  <a:gd name="T34" fmla="*/ 3 w 8"/>
                  <a:gd name="T35" fmla="*/ 2 h 3"/>
                  <a:gd name="T36" fmla="*/ 3 w 8"/>
                  <a:gd name="T37" fmla="*/ 2 h 3"/>
                  <a:gd name="T38" fmla="*/ 3 w 8"/>
                  <a:gd name="T39" fmla="*/ 2 h 3"/>
                  <a:gd name="T40" fmla="*/ 4 w 8"/>
                  <a:gd name="T41" fmla="*/ 3 h 3"/>
                  <a:gd name="T42" fmla="*/ 4 w 8"/>
                  <a:gd name="T43" fmla="*/ 2 h 3"/>
                  <a:gd name="T44" fmla="*/ 4 w 8"/>
                  <a:gd name="T45" fmla="*/ 1 h 3"/>
                  <a:gd name="T46" fmla="*/ 5 w 8"/>
                  <a:gd name="T47" fmla="*/ 1 h 3"/>
                  <a:gd name="T48" fmla="*/ 5 w 8"/>
                  <a:gd name="T49" fmla="*/ 1 h 3"/>
                  <a:gd name="T50" fmla="*/ 5 w 8"/>
                  <a:gd name="T51" fmla="*/ 1 h 3"/>
                  <a:gd name="T52" fmla="*/ 5 w 8"/>
                  <a:gd name="T53" fmla="*/ 1 h 3"/>
                  <a:gd name="T54" fmla="*/ 5 w 8"/>
                  <a:gd name="T55" fmla="*/ 1 h 3"/>
                  <a:gd name="T56" fmla="*/ 5 w 8"/>
                  <a:gd name="T57" fmla="*/ 0 h 3"/>
                  <a:gd name="T58" fmla="*/ 5 w 8"/>
                  <a:gd name="T59" fmla="*/ 2 h 3"/>
                  <a:gd name="T60" fmla="*/ 5 w 8"/>
                  <a:gd name="T61" fmla="*/ 2 h 3"/>
                  <a:gd name="T62" fmla="*/ 6 w 8"/>
                  <a:gd name="T63" fmla="*/ 2 h 3"/>
                  <a:gd name="T64" fmla="*/ 6 w 8"/>
                  <a:gd name="T65" fmla="*/ 2 h 3"/>
                  <a:gd name="T66" fmla="*/ 6 w 8"/>
                  <a:gd name="T67" fmla="*/ 1 h 3"/>
                  <a:gd name="T68" fmla="*/ 6 w 8"/>
                  <a:gd name="T69" fmla="*/ 1 h 3"/>
                  <a:gd name="T70" fmla="*/ 6 w 8"/>
                  <a:gd name="T71" fmla="*/ 1 h 3"/>
                  <a:gd name="T72" fmla="*/ 6 w 8"/>
                  <a:gd name="T73" fmla="*/ 2 h 3"/>
                  <a:gd name="T74" fmla="*/ 6 w 8"/>
                  <a:gd name="T75" fmla="*/ 2 h 3"/>
                  <a:gd name="T76" fmla="*/ 7 w 8"/>
                  <a:gd name="T77" fmla="*/ 2 h 3"/>
                  <a:gd name="T78" fmla="*/ 7 w 8"/>
                  <a:gd name="T79" fmla="*/ 2 h 3"/>
                  <a:gd name="T80" fmla="*/ 7 w 8"/>
                  <a:gd name="T81" fmla="*/ 2 h 3"/>
                  <a:gd name="T82" fmla="*/ 7 w 8"/>
                  <a:gd name="T83" fmla="*/ 2 h 3"/>
                  <a:gd name="T84" fmla="*/ 7 w 8"/>
                  <a:gd name="T85" fmla="*/ 2 h 3"/>
                  <a:gd name="T86" fmla="*/ 7 w 8"/>
                  <a:gd name="T87" fmla="*/ 1 h 3"/>
                  <a:gd name="T88" fmla="*/ 8 w 8"/>
                  <a:gd name="T89" fmla="*/ 0 h 3"/>
                  <a:gd name="T90" fmla="*/ 8 w 8"/>
                  <a:gd name="T91" fmla="*/ 0 h 3"/>
                  <a:gd name="T92" fmla="*/ 8 w 8"/>
                  <a:gd name="T93" fmla="*/ 0 h 3"/>
                  <a:gd name="T94" fmla="*/ 8 w 8"/>
                  <a:gd name="T95" fmla="*/ 1 h 3"/>
                  <a:gd name="T96" fmla="*/ 8 w 8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92" name="Freeform 79"/>
              <p:cNvSpPr>
                <a:spLocks/>
              </p:cNvSpPr>
              <p:nvPr/>
            </p:nvSpPr>
            <p:spPr bwMode="auto">
              <a:xfrm>
                <a:off x="919" y="1242"/>
                <a:ext cx="8" cy="4"/>
              </a:xfrm>
              <a:custGeom>
                <a:avLst/>
                <a:gdLst>
                  <a:gd name="T0" fmla="*/ 0 w 8"/>
                  <a:gd name="T1" fmla="*/ 3 h 5"/>
                  <a:gd name="T2" fmla="*/ 0 w 8"/>
                  <a:gd name="T3" fmla="*/ 3 h 5"/>
                  <a:gd name="T4" fmla="*/ 0 w 8"/>
                  <a:gd name="T5" fmla="*/ 3 h 5"/>
                  <a:gd name="T6" fmla="*/ 0 w 8"/>
                  <a:gd name="T7" fmla="*/ 3 h 5"/>
                  <a:gd name="T8" fmla="*/ 1 w 8"/>
                  <a:gd name="T9" fmla="*/ 3 h 5"/>
                  <a:gd name="T10" fmla="*/ 1 w 8"/>
                  <a:gd name="T11" fmla="*/ 3 h 5"/>
                  <a:gd name="T12" fmla="*/ 1 w 8"/>
                  <a:gd name="T13" fmla="*/ 3 h 5"/>
                  <a:gd name="T14" fmla="*/ 1 w 8"/>
                  <a:gd name="T15" fmla="*/ 4 h 5"/>
                  <a:gd name="T16" fmla="*/ 1 w 8"/>
                  <a:gd name="T17" fmla="*/ 4 h 5"/>
                  <a:gd name="T18" fmla="*/ 2 w 8"/>
                  <a:gd name="T19" fmla="*/ 5 h 5"/>
                  <a:gd name="T20" fmla="*/ 2 w 8"/>
                  <a:gd name="T21" fmla="*/ 5 h 5"/>
                  <a:gd name="T22" fmla="*/ 2 w 8"/>
                  <a:gd name="T23" fmla="*/ 5 h 5"/>
                  <a:gd name="T24" fmla="*/ 2 w 8"/>
                  <a:gd name="T25" fmla="*/ 4 h 5"/>
                  <a:gd name="T26" fmla="*/ 2 w 8"/>
                  <a:gd name="T27" fmla="*/ 3 h 5"/>
                  <a:gd name="T28" fmla="*/ 3 w 8"/>
                  <a:gd name="T29" fmla="*/ 4 h 5"/>
                  <a:gd name="T30" fmla="*/ 3 w 8"/>
                  <a:gd name="T31" fmla="*/ 3 h 5"/>
                  <a:gd name="T32" fmla="*/ 3 w 8"/>
                  <a:gd name="T33" fmla="*/ 3 h 5"/>
                  <a:gd name="T34" fmla="*/ 3 w 8"/>
                  <a:gd name="T35" fmla="*/ 3 h 5"/>
                  <a:gd name="T36" fmla="*/ 3 w 8"/>
                  <a:gd name="T37" fmla="*/ 3 h 5"/>
                  <a:gd name="T38" fmla="*/ 3 w 8"/>
                  <a:gd name="T39" fmla="*/ 3 h 5"/>
                  <a:gd name="T40" fmla="*/ 3 w 8"/>
                  <a:gd name="T41" fmla="*/ 3 h 5"/>
                  <a:gd name="T42" fmla="*/ 4 w 8"/>
                  <a:gd name="T43" fmla="*/ 3 h 5"/>
                  <a:gd name="T44" fmla="*/ 4 w 8"/>
                  <a:gd name="T45" fmla="*/ 3 h 5"/>
                  <a:gd name="T46" fmla="*/ 4 w 8"/>
                  <a:gd name="T47" fmla="*/ 2 h 5"/>
                  <a:gd name="T48" fmla="*/ 4 w 8"/>
                  <a:gd name="T49" fmla="*/ 1 h 5"/>
                  <a:gd name="T50" fmla="*/ 4 w 8"/>
                  <a:gd name="T51" fmla="*/ 1 h 5"/>
                  <a:gd name="T52" fmla="*/ 5 w 8"/>
                  <a:gd name="T53" fmla="*/ 3 h 5"/>
                  <a:gd name="T54" fmla="*/ 5 w 8"/>
                  <a:gd name="T55" fmla="*/ 3 h 5"/>
                  <a:gd name="T56" fmla="*/ 5 w 8"/>
                  <a:gd name="T57" fmla="*/ 0 h 5"/>
                  <a:gd name="T58" fmla="*/ 5 w 8"/>
                  <a:gd name="T59" fmla="*/ 2 h 5"/>
                  <a:gd name="T60" fmla="*/ 5 w 8"/>
                  <a:gd name="T61" fmla="*/ 2 h 5"/>
                  <a:gd name="T62" fmla="*/ 6 w 8"/>
                  <a:gd name="T63" fmla="*/ 3 h 5"/>
                  <a:gd name="T64" fmla="*/ 6 w 8"/>
                  <a:gd name="T65" fmla="*/ 3 h 5"/>
                  <a:gd name="T66" fmla="*/ 6 w 8"/>
                  <a:gd name="T67" fmla="*/ 2 h 5"/>
                  <a:gd name="T68" fmla="*/ 6 w 8"/>
                  <a:gd name="T69" fmla="*/ 2 h 5"/>
                  <a:gd name="T70" fmla="*/ 6 w 8"/>
                  <a:gd name="T71" fmla="*/ 2 h 5"/>
                  <a:gd name="T72" fmla="*/ 6 w 8"/>
                  <a:gd name="T73" fmla="*/ 2 h 5"/>
                  <a:gd name="T74" fmla="*/ 6 w 8"/>
                  <a:gd name="T75" fmla="*/ 4 h 5"/>
                  <a:gd name="T76" fmla="*/ 6 w 8"/>
                  <a:gd name="T77" fmla="*/ 4 h 5"/>
                  <a:gd name="T78" fmla="*/ 6 w 8"/>
                  <a:gd name="T79" fmla="*/ 4 h 5"/>
                  <a:gd name="T80" fmla="*/ 6 w 8"/>
                  <a:gd name="T81" fmla="*/ 3 h 5"/>
                  <a:gd name="T82" fmla="*/ 7 w 8"/>
                  <a:gd name="T83" fmla="*/ 5 h 5"/>
                  <a:gd name="T84" fmla="*/ 7 w 8"/>
                  <a:gd name="T85" fmla="*/ 5 h 5"/>
                  <a:gd name="T86" fmla="*/ 7 w 8"/>
                  <a:gd name="T87" fmla="*/ 3 h 5"/>
                  <a:gd name="T88" fmla="*/ 7 w 8"/>
                  <a:gd name="T89" fmla="*/ 3 h 5"/>
                  <a:gd name="T90" fmla="*/ 8 w 8"/>
                  <a:gd name="T91" fmla="*/ 3 h 5"/>
                  <a:gd name="T92" fmla="*/ 8 w 8"/>
                  <a:gd name="T93" fmla="*/ 3 h 5"/>
                  <a:gd name="T94" fmla="*/ 8 w 8"/>
                  <a:gd name="T9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5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93" name="Freeform 80"/>
              <p:cNvSpPr>
                <a:spLocks/>
              </p:cNvSpPr>
              <p:nvPr/>
            </p:nvSpPr>
            <p:spPr bwMode="auto">
              <a:xfrm>
                <a:off x="927" y="1243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0 w 8"/>
                  <a:gd name="T3" fmla="*/ 0 h 2"/>
                  <a:gd name="T4" fmla="*/ 0 w 8"/>
                  <a:gd name="T5" fmla="*/ 1 h 2"/>
                  <a:gd name="T6" fmla="*/ 0 w 8"/>
                  <a:gd name="T7" fmla="*/ 1 h 2"/>
                  <a:gd name="T8" fmla="*/ 0 w 8"/>
                  <a:gd name="T9" fmla="*/ 1 h 2"/>
                  <a:gd name="T10" fmla="*/ 0 w 8"/>
                  <a:gd name="T11" fmla="*/ 1 h 2"/>
                  <a:gd name="T12" fmla="*/ 0 w 8"/>
                  <a:gd name="T13" fmla="*/ 1 h 2"/>
                  <a:gd name="T14" fmla="*/ 1 w 8"/>
                  <a:gd name="T15" fmla="*/ 1 h 2"/>
                  <a:gd name="T16" fmla="*/ 1 w 8"/>
                  <a:gd name="T17" fmla="*/ 1 h 2"/>
                  <a:gd name="T18" fmla="*/ 1 w 8"/>
                  <a:gd name="T19" fmla="*/ 1 h 2"/>
                  <a:gd name="T20" fmla="*/ 2 w 8"/>
                  <a:gd name="T21" fmla="*/ 0 h 2"/>
                  <a:gd name="T22" fmla="*/ 2 w 8"/>
                  <a:gd name="T23" fmla="*/ 0 h 2"/>
                  <a:gd name="T24" fmla="*/ 2 w 8"/>
                  <a:gd name="T25" fmla="*/ 1 h 2"/>
                  <a:gd name="T26" fmla="*/ 2 w 8"/>
                  <a:gd name="T27" fmla="*/ 1 h 2"/>
                  <a:gd name="T28" fmla="*/ 2 w 8"/>
                  <a:gd name="T29" fmla="*/ 2 h 2"/>
                  <a:gd name="T30" fmla="*/ 2 w 8"/>
                  <a:gd name="T31" fmla="*/ 1 h 2"/>
                  <a:gd name="T32" fmla="*/ 2 w 8"/>
                  <a:gd name="T33" fmla="*/ 1 h 2"/>
                  <a:gd name="T34" fmla="*/ 3 w 8"/>
                  <a:gd name="T35" fmla="*/ 1 h 2"/>
                  <a:gd name="T36" fmla="*/ 3 w 8"/>
                  <a:gd name="T37" fmla="*/ 1 h 2"/>
                  <a:gd name="T38" fmla="*/ 3 w 8"/>
                  <a:gd name="T39" fmla="*/ 1 h 2"/>
                  <a:gd name="T40" fmla="*/ 3 w 8"/>
                  <a:gd name="T41" fmla="*/ 1 h 2"/>
                  <a:gd name="T42" fmla="*/ 3 w 8"/>
                  <a:gd name="T43" fmla="*/ 1 h 2"/>
                  <a:gd name="T44" fmla="*/ 3 w 8"/>
                  <a:gd name="T45" fmla="*/ 1 h 2"/>
                  <a:gd name="T46" fmla="*/ 3 w 8"/>
                  <a:gd name="T47" fmla="*/ 1 h 2"/>
                  <a:gd name="T48" fmla="*/ 4 w 8"/>
                  <a:gd name="T49" fmla="*/ 2 h 2"/>
                  <a:gd name="T50" fmla="*/ 4 w 8"/>
                  <a:gd name="T51" fmla="*/ 2 h 2"/>
                  <a:gd name="T52" fmla="*/ 4 w 8"/>
                  <a:gd name="T53" fmla="*/ 1 h 2"/>
                  <a:gd name="T54" fmla="*/ 4 w 8"/>
                  <a:gd name="T55" fmla="*/ 1 h 2"/>
                  <a:gd name="T56" fmla="*/ 4 w 8"/>
                  <a:gd name="T57" fmla="*/ 1 h 2"/>
                  <a:gd name="T58" fmla="*/ 4 w 8"/>
                  <a:gd name="T59" fmla="*/ 1 h 2"/>
                  <a:gd name="T60" fmla="*/ 5 w 8"/>
                  <a:gd name="T61" fmla="*/ 1 h 2"/>
                  <a:gd name="T62" fmla="*/ 5 w 8"/>
                  <a:gd name="T63" fmla="*/ 2 h 2"/>
                  <a:gd name="T64" fmla="*/ 5 w 8"/>
                  <a:gd name="T65" fmla="*/ 2 h 2"/>
                  <a:gd name="T66" fmla="*/ 5 w 8"/>
                  <a:gd name="T67" fmla="*/ 2 h 2"/>
                  <a:gd name="T68" fmla="*/ 5 w 8"/>
                  <a:gd name="T69" fmla="*/ 2 h 2"/>
                  <a:gd name="T70" fmla="*/ 6 w 8"/>
                  <a:gd name="T71" fmla="*/ 2 h 2"/>
                  <a:gd name="T72" fmla="*/ 6 w 8"/>
                  <a:gd name="T73" fmla="*/ 2 h 2"/>
                  <a:gd name="T74" fmla="*/ 6 w 8"/>
                  <a:gd name="T75" fmla="*/ 2 h 2"/>
                  <a:gd name="T76" fmla="*/ 6 w 8"/>
                  <a:gd name="T77" fmla="*/ 1 h 2"/>
                  <a:gd name="T78" fmla="*/ 6 w 8"/>
                  <a:gd name="T79" fmla="*/ 1 h 2"/>
                  <a:gd name="T80" fmla="*/ 6 w 8"/>
                  <a:gd name="T81" fmla="*/ 1 h 2"/>
                  <a:gd name="T82" fmla="*/ 7 w 8"/>
                  <a:gd name="T83" fmla="*/ 1 h 2"/>
                  <a:gd name="T84" fmla="*/ 7 w 8"/>
                  <a:gd name="T85" fmla="*/ 1 h 2"/>
                  <a:gd name="T86" fmla="*/ 7 w 8"/>
                  <a:gd name="T87" fmla="*/ 1 h 2"/>
                  <a:gd name="T88" fmla="*/ 7 w 8"/>
                  <a:gd name="T89" fmla="*/ 0 h 2"/>
                  <a:gd name="T90" fmla="*/ 7 w 8"/>
                  <a:gd name="T91" fmla="*/ 0 h 2"/>
                  <a:gd name="T92" fmla="*/ 7 w 8"/>
                  <a:gd name="T93" fmla="*/ 0 h 2"/>
                  <a:gd name="T94" fmla="*/ 8 w 8"/>
                  <a:gd name="T95" fmla="*/ 1 h 2"/>
                  <a:gd name="T96" fmla="*/ 8 w 8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94" name="Freeform 81"/>
              <p:cNvSpPr>
                <a:spLocks/>
              </p:cNvSpPr>
              <p:nvPr/>
            </p:nvSpPr>
            <p:spPr bwMode="auto">
              <a:xfrm>
                <a:off x="935" y="1241"/>
                <a:ext cx="7" cy="4"/>
              </a:xfrm>
              <a:custGeom>
                <a:avLst/>
                <a:gdLst>
                  <a:gd name="T0" fmla="*/ 0 w 7"/>
                  <a:gd name="T1" fmla="*/ 3 h 4"/>
                  <a:gd name="T2" fmla="*/ 0 w 7"/>
                  <a:gd name="T3" fmla="*/ 2 h 4"/>
                  <a:gd name="T4" fmla="*/ 0 w 7"/>
                  <a:gd name="T5" fmla="*/ 2 h 4"/>
                  <a:gd name="T6" fmla="*/ 0 w 7"/>
                  <a:gd name="T7" fmla="*/ 2 h 4"/>
                  <a:gd name="T8" fmla="*/ 1 w 7"/>
                  <a:gd name="T9" fmla="*/ 2 h 4"/>
                  <a:gd name="T10" fmla="*/ 1 w 7"/>
                  <a:gd name="T11" fmla="*/ 2 h 4"/>
                  <a:gd name="T12" fmla="*/ 1 w 7"/>
                  <a:gd name="T13" fmla="*/ 2 h 4"/>
                  <a:gd name="T14" fmla="*/ 1 w 7"/>
                  <a:gd name="T15" fmla="*/ 2 h 4"/>
                  <a:gd name="T16" fmla="*/ 1 w 7"/>
                  <a:gd name="T17" fmla="*/ 2 h 4"/>
                  <a:gd name="T18" fmla="*/ 1 w 7"/>
                  <a:gd name="T19" fmla="*/ 3 h 4"/>
                  <a:gd name="T20" fmla="*/ 1 w 7"/>
                  <a:gd name="T21" fmla="*/ 3 h 4"/>
                  <a:gd name="T22" fmla="*/ 1 w 7"/>
                  <a:gd name="T23" fmla="*/ 3 h 4"/>
                  <a:gd name="T24" fmla="*/ 2 w 7"/>
                  <a:gd name="T25" fmla="*/ 3 h 4"/>
                  <a:gd name="T26" fmla="*/ 2 w 7"/>
                  <a:gd name="T27" fmla="*/ 2 h 4"/>
                  <a:gd name="T28" fmla="*/ 2 w 7"/>
                  <a:gd name="T29" fmla="*/ 3 h 4"/>
                  <a:gd name="T30" fmla="*/ 2 w 7"/>
                  <a:gd name="T31" fmla="*/ 2 h 4"/>
                  <a:gd name="T32" fmla="*/ 3 w 7"/>
                  <a:gd name="T33" fmla="*/ 2 h 4"/>
                  <a:gd name="T34" fmla="*/ 3 w 7"/>
                  <a:gd name="T35" fmla="*/ 2 h 4"/>
                  <a:gd name="T36" fmla="*/ 3 w 7"/>
                  <a:gd name="T37" fmla="*/ 3 h 4"/>
                  <a:gd name="T38" fmla="*/ 3 w 7"/>
                  <a:gd name="T39" fmla="*/ 3 h 4"/>
                  <a:gd name="T40" fmla="*/ 3 w 7"/>
                  <a:gd name="T41" fmla="*/ 1 h 4"/>
                  <a:gd name="T42" fmla="*/ 3 w 7"/>
                  <a:gd name="T43" fmla="*/ 0 h 4"/>
                  <a:gd name="T44" fmla="*/ 3 w 7"/>
                  <a:gd name="T45" fmla="*/ 0 h 4"/>
                  <a:gd name="T46" fmla="*/ 3 w 7"/>
                  <a:gd name="T47" fmla="*/ 0 h 4"/>
                  <a:gd name="T48" fmla="*/ 3 w 7"/>
                  <a:gd name="T49" fmla="*/ 3 h 4"/>
                  <a:gd name="T50" fmla="*/ 4 w 7"/>
                  <a:gd name="T51" fmla="*/ 2 h 4"/>
                  <a:gd name="T52" fmla="*/ 4 w 7"/>
                  <a:gd name="T53" fmla="*/ 2 h 4"/>
                  <a:gd name="T54" fmla="*/ 4 w 7"/>
                  <a:gd name="T55" fmla="*/ 3 h 4"/>
                  <a:gd name="T56" fmla="*/ 4 w 7"/>
                  <a:gd name="T57" fmla="*/ 2 h 4"/>
                  <a:gd name="T58" fmla="*/ 4 w 7"/>
                  <a:gd name="T59" fmla="*/ 4 h 4"/>
                  <a:gd name="T60" fmla="*/ 4 w 7"/>
                  <a:gd name="T61" fmla="*/ 4 h 4"/>
                  <a:gd name="T62" fmla="*/ 5 w 7"/>
                  <a:gd name="T63" fmla="*/ 2 h 4"/>
                  <a:gd name="T64" fmla="*/ 5 w 7"/>
                  <a:gd name="T65" fmla="*/ 2 h 4"/>
                  <a:gd name="T66" fmla="*/ 5 w 7"/>
                  <a:gd name="T67" fmla="*/ 2 h 4"/>
                  <a:gd name="T68" fmla="*/ 5 w 7"/>
                  <a:gd name="T69" fmla="*/ 2 h 4"/>
                  <a:gd name="T70" fmla="*/ 5 w 7"/>
                  <a:gd name="T71" fmla="*/ 2 h 4"/>
                  <a:gd name="T72" fmla="*/ 5 w 7"/>
                  <a:gd name="T73" fmla="*/ 2 h 4"/>
                  <a:gd name="T74" fmla="*/ 6 w 7"/>
                  <a:gd name="T75" fmla="*/ 2 h 4"/>
                  <a:gd name="T76" fmla="*/ 6 w 7"/>
                  <a:gd name="T77" fmla="*/ 2 h 4"/>
                  <a:gd name="T78" fmla="*/ 6 w 7"/>
                  <a:gd name="T79" fmla="*/ 3 h 4"/>
                  <a:gd name="T80" fmla="*/ 6 w 7"/>
                  <a:gd name="T81" fmla="*/ 3 h 4"/>
                  <a:gd name="T82" fmla="*/ 6 w 7"/>
                  <a:gd name="T83" fmla="*/ 3 h 4"/>
                  <a:gd name="T84" fmla="*/ 6 w 7"/>
                  <a:gd name="T85" fmla="*/ 3 h 4"/>
                  <a:gd name="T86" fmla="*/ 6 w 7"/>
                  <a:gd name="T87" fmla="*/ 4 h 4"/>
                  <a:gd name="T88" fmla="*/ 6 w 7"/>
                  <a:gd name="T89" fmla="*/ 4 h 4"/>
                  <a:gd name="T90" fmla="*/ 6 w 7"/>
                  <a:gd name="T91" fmla="*/ 3 h 4"/>
                  <a:gd name="T92" fmla="*/ 7 w 7"/>
                  <a:gd name="T93" fmla="*/ 3 h 4"/>
                  <a:gd name="T94" fmla="*/ 7 w 7"/>
                  <a:gd name="T95" fmla="*/ 3 h 4"/>
                  <a:gd name="T96" fmla="*/ 7 w 7"/>
                  <a:gd name="T9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95" name="Freeform 82"/>
              <p:cNvSpPr>
                <a:spLocks/>
              </p:cNvSpPr>
              <p:nvPr/>
            </p:nvSpPr>
            <p:spPr bwMode="auto">
              <a:xfrm>
                <a:off x="942" y="1242"/>
                <a:ext cx="8" cy="5"/>
              </a:xfrm>
              <a:custGeom>
                <a:avLst/>
                <a:gdLst>
                  <a:gd name="T0" fmla="*/ 0 w 8"/>
                  <a:gd name="T1" fmla="*/ 4 h 6"/>
                  <a:gd name="T2" fmla="*/ 0 w 8"/>
                  <a:gd name="T3" fmla="*/ 2 h 6"/>
                  <a:gd name="T4" fmla="*/ 1 w 8"/>
                  <a:gd name="T5" fmla="*/ 0 h 6"/>
                  <a:gd name="T6" fmla="*/ 1 w 8"/>
                  <a:gd name="T7" fmla="*/ 0 h 6"/>
                  <a:gd name="T8" fmla="*/ 1 w 8"/>
                  <a:gd name="T9" fmla="*/ 2 h 6"/>
                  <a:gd name="T10" fmla="*/ 1 w 8"/>
                  <a:gd name="T11" fmla="*/ 2 h 6"/>
                  <a:gd name="T12" fmla="*/ 1 w 8"/>
                  <a:gd name="T13" fmla="*/ 3 h 6"/>
                  <a:gd name="T14" fmla="*/ 2 w 8"/>
                  <a:gd name="T15" fmla="*/ 2 h 6"/>
                  <a:gd name="T16" fmla="*/ 2 w 8"/>
                  <a:gd name="T17" fmla="*/ 2 h 6"/>
                  <a:gd name="T18" fmla="*/ 2 w 8"/>
                  <a:gd name="T19" fmla="*/ 2 h 6"/>
                  <a:gd name="T20" fmla="*/ 2 w 8"/>
                  <a:gd name="T21" fmla="*/ 1 h 6"/>
                  <a:gd name="T22" fmla="*/ 2 w 8"/>
                  <a:gd name="T23" fmla="*/ 1 h 6"/>
                  <a:gd name="T24" fmla="*/ 2 w 8"/>
                  <a:gd name="T25" fmla="*/ 2 h 6"/>
                  <a:gd name="T26" fmla="*/ 2 w 8"/>
                  <a:gd name="T27" fmla="*/ 2 h 6"/>
                  <a:gd name="T28" fmla="*/ 2 w 8"/>
                  <a:gd name="T29" fmla="*/ 3 h 6"/>
                  <a:gd name="T30" fmla="*/ 2 w 8"/>
                  <a:gd name="T31" fmla="*/ 2 h 6"/>
                  <a:gd name="T32" fmla="*/ 2 w 8"/>
                  <a:gd name="T33" fmla="*/ 2 h 6"/>
                  <a:gd name="T34" fmla="*/ 3 w 8"/>
                  <a:gd name="T35" fmla="*/ 4 h 6"/>
                  <a:gd name="T36" fmla="*/ 3 w 8"/>
                  <a:gd name="T37" fmla="*/ 4 h 6"/>
                  <a:gd name="T38" fmla="*/ 3 w 8"/>
                  <a:gd name="T39" fmla="*/ 4 h 6"/>
                  <a:gd name="T40" fmla="*/ 3 w 8"/>
                  <a:gd name="T41" fmla="*/ 3 h 6"/>
                  <a:gd name="T42" fmla="*/ 3 w 8"/>
                  <a:gd name="T43" fmla="*/ 3 h 6"/>
                  <a:gd name="T44" fmla="*/ 4 w 8"/>
                  <a:gd name="T45" fmla="*/ 2 h 6"/>
                  <a:gd name="T46" fmla="*/ 4 w 8"/>
                  <a:gd name="T47" fmla="*/ 2 h 6"/>
                  <a:gd name="T48" fmla="*/ 4 w 8"/>
                  <a:gd name="T49" fmla="*/ 2 h 6"/>
                  <a:gd name="T50" fmla="*/ 4 w 8"/>
                  <a:gd name="T51" fmla="*/ 4 h 6"/>
                  <a:gd name="T52" fmla="*/ 4 w 8"/>
                  <a:gd name="T53" fmla="*/ 4 h 6"/>
                  <a:gd name="T54" fmla="*/ 5 w 8"/>
                  <a:gd name="T55" fmla="*/ 4 h 6"/>
                  <a:gd name="T56" fmla="*/ 5 w 8"/>
                  <a:gd name="T57" fmla="*/ 4 h 6"/>
                  <a:gd name="T58" fmla="*/ 5 w 8"/>
                  <a:gd name="T59" fmla="*/ 4 h 6"/>
                  <a:gd name="T60" fmla="*/ 5 w 8"/>
                  <a:gd name="T61" fmla="*/ 6 h 6"/>
                  <a:gd name="T62" fmla="*/ 5 w 8"/>
                  <a:gd name="T63" fmla="*/ 6 h 6"/>
                  <a:gd name="T64" fmla="*/ 5 w 8"/>
                  <a:gd name="T65" fmla="*/ 3 h 6"/>
                  <a:gd name="T66" fmla="*/ 5 w 8"/>
                  <a:gd name="T67" fmla="*/ 3 h 6"/>
                  <a:gd name="T68" fmla="*/ 5 w 8"/>
                  <a:gd name="T69" fmla="*/ 3 h 6"/>
                  <a:gd name="T70" fmla="*/ 6 w 8"/>
                  <a:gd name="T71" fmla="*/ 3 h 6"/>
                  <a:gd name="T72" fmla="*/ 6 w 8"/>
                  <a:gd name="T73" fmla="*/ 3 h 6"/>
                  <a:gd name="T74" fmla="*/ 6 w 8"/>
                  <a:gd name="T75" fmla="*/ 3 h 6"/>
                  <a:gd name="T76" fmla="*/ 6 w 8"/>
                  <a:gd name="T77" fmla="*/ 4 h 6"/>
                  <a:gd name="T78" fmla="*/ 6 w 8"/>
                  <a:gd name="T79" fmla="*/ 4 h 6"/>
                  <a:gd name="T80" fmla="*/ 7 w 8"/>
                  <a:gd name="T81" fmla="*/ 3 h 6"/>
                  <a:gd name="T82" fmla="*/ 7 w 8"/>
                  <a:gd name="T83" fmla="*/ 4 h 6"/>
                  <a:gd name="T84" fmla="*/ 7 w 8"/>
                  <a:gd name="T85" fmla="*/ 4 h 6"/>
                  <a:gd name="T86" fmla="*/ 7 w 8"/>
                  <a:gd name="T87" fmla="*/ 4 h 6"/>
                  <a:gd name="T88" fmla="*/ 7 w 8"/>
                  <a:gd name="T89" fmla="*/ 4 h 6"/>
                  <a:gd name="T90" fmla="*/ 7 w 8"/>
                  <a:gd name="T91" fmla="*/ 4 h 6"/>
                  <a:gd name="T92" fmla="*/ 7 w 8"/>
                  <a:gd name="T93" fmla="*/ 4 h 6"/>
                  <a:gd name="T94" fmla="*/ 8 w 8"/>
                  <a:gd name="T9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6">
                    <a:moveTo>
                      <a:pt x="0" y="3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8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56" name="Freeform 83"/>
              <p:cNvSpPr>
                <a:spLocks/>
              </p:cNvSpPr>
              <p:nvPr/>
            </p:nvSpPr>
            <p:spPr bwMode="auto">
              <a:xfrm>
                <a:off x="950" y="1242"/>
                <a:ext cx="7" cy="4"/>
              </a:xfrm>
              <a:custGeom>
                <a:avLst/>
                <a:gdLst>
                  <a:gd name="T0" fmla="*/ 0 w 7"/>
                  <a:gd name="T1" fmla="*/ 3 h 5"/>
                  <a:gd name="T2" fmla="*/ 0 w 7"/>
                  <a:gd name="T3" fmla="*/ 3 h 5"/>
                  <a:gd name="T4" fmla="*/ 0 w 7"/>
                  <a:gd name="T5" fmla="*/ 3 h 5"/>
                  <a:gd name="T6" fmla="*/ 1 w 7"/>
                  <a:gd name="T7" fmla="*/ 3 h 5"/>
                  <a:gd name="T8" fmla="*/ 1 w 7"/>
                  <a:gd name="T9" fmla="*/ 3 h 5"/>
                  <a:gd name="T10" fmla="*/ 1 w 7"/>
                  <a:gd name="T11" fmla="*/ 3 h 5"/>
                  <a:gd name="T12" fmla="*/ 1 w 7"/>
                  <a:gd name="T13" fmla="*/ 3 h 5"/>
                  <a:gd name="T14" fmla="*/ 1 w 7"/>
                  <a:gd name="T15" fmla="*/ 3 h 5"/>
                  <a:gd name="T16" fmla="*/ 1 w 7"/>
                  <a:gd name="T17" fmla="*/ 4 h 5"/>
                  <a:gd name="T18" fmla="*/ 2 w 7"/>
                  <a:gd name="T19" fmla="*/ 3 h 5"/>
                  <a:gd name="T20" fmla="*/ 2 w 7"/>
                  <a:gd name="T21" fmla="*/ 3 h 5"/>
                  <a:gd name="T22" fmla="*/ 2 w 7"/>
                  <a:gd name="T23" fmla="*/ 3 h 5"/>
                  <a:gd name="T24" fmla="*/ 2 w 7"/>
                  <a:gd name="T25" fmla="*/ 3 h 5"/>
                  <a:gd name="T26" fmla="*/ 2 w 7"/>
                  <a:gd name="T27" fmla="*/ 3 h 5"/>
                  <a:gd name="T28" fmla="*/ 2 w 7"/>
                  <a:gd name="T29" fmla="*/ 3 h 5"/>
                  <a:gd name="T30" fmla="*/ 2 w 7"/>
                  <a:gd name="T31" fmla="*/ 4 h 5"/>
                  <a:gd name="T32" fmla="*/ 2 w 7"/>
                  <a:gd name="T33" fmla="*/ 3 h 5"/>
                  <a:gd name="T34" fmla="*/ 2 w 7"/>
                  <a:gd name="T35" fmla="*/ 3 h 5"/>
                  <a:gd name="T36" fmla="*/ 3 w 7"/>
                  <a:gd name="T37" fmla="*/ 4 h 5"/>
                  <a:gd name="T38" fmla="*/ 3 w 7"/>
                  <a:gd name="T39" fmla="*/ 4 h 5"/>
                  <a:gd name="T40" fmla="*/ 3 w 7"/>
                  <a:gd name="T41" fmla="*/ 4 h 5"/>
                  <a:gd name="T42" fmla="*/ 3 w 7"/>
                  <a:gd name="T43" fmla="*/ 3 h 5"/>
                  <a:gd name="T44" fmla="*/ 3 w 7"/>
                  <a:gd name="T45" fmla="*/ 3 h 5"/>
                  <a:gd name="T46" fmla="*/ 3 w 7"/>
                  <a:gd name="T47" fmla="*/ 3 h 5"/>
                  <a:gd name="T48" fmla="*/ 4 w 7"/>
                  <a:gd name="T49" fmla="*/ 3 h 5"/>
                  <a:gd name="T50" fmla="*/ 4 w 7"/>
                  <a:gd name="T51" fmla="*/ 2 h 5"/>
                  <a:gd name="T52" fmla="*/ 4 w 7"/>
                  <a:gd name="T53" fmla="*/ 2 h 5"/>
                  <a:gd name="T54" fmla="*/ 4 w 7"/>
                  <a:gd name="T55" fmla="*/ 3 h 5"/>
                  <a:gd name="T56" fmla="*/ 4 w 7"/>
                  <a:gd name="T57" fmla="*/ 3 h 5"/>
                  <a:gd name="T58" fmla="*/ 5 w 7"/>
                  <a:gd name="T59" fmla="*/ 3 h 5"/>
                  <a:gd name="T60" fmla="*/ 5 w 7"/>
                  <a:gd name="T61" fmla="*/ 3 h 5"/>
                  <a:gd name="T62" fmla="*/ 5 w 7"/>
                  <a:gd name="T63" fmla="*/ 3 h 5"/>
                  <a:gd name="T64" fmla="*/ 5 w 7"/>
                  <a:gd name="T65" fmla="*/ 4 h 5"/>
                  <a:gd name="T66" fmla="*/ 5 w 7"/>
                  <a:gd name="T67" fmla="*/ 3 h 5"/>
                  <a:gd name="T68" fmla="*/ 5 w 7"/>
                  <a:gd name="T69" fmla="*/ 2 h 5"/>
                  <a:gd name="T70" fmla="*/ 5 w 7"/>
                  <a:gd name="T71" fmla="*/ 2 h 5"/>
                  <a:gd name="T72" fmla="*/ 5 w 7"/>
                  <a:gd name="T73" fmla="*/ 2 h 5"/>
                  <a:gd name="T74" fmla="*/ 5 w 7"/>
                  <a:gd name="T75" fmla="*/ 2 h 5"/>
                  <a:gd name="T76" fmla="*/ 6 w 7"/>
                  <a:gd name="T77" fmla="*/ 4 h 5"/>
                  <a:gd name="T78" fmla="*/ 6 w 7"/>
                  <a:gd name="T79" fmla="*/ 4 h 5"/>
                  <a:gd name="T80" fmla="*/ 6 w 7"/>
                  <a:gd name="T81" fmla="*/ 5 h 5"/>
                  <a:gd name="T82" fmla="*/ 6 w 7"/>
                  <a:gd name="T83" fmla="*/ 4 h 5"/>
                  <a:gd name="T84" fmla="*/ 6 w 7"/>
                  <a:gd name="T85" fmla="*/ 3 h 5"/>
                  <a:gd name="T86" fmla="*/ 7 w 7"/>
                  <a:gd name="T87" fmla="*/ 4 h 5"/>
                  <a:gd name="T88" fmla="*/ 7 w 7"/>
                  <a:gd name="T89" fmla="*/ 3 h 5"/>
                  <a:gd name="T90" fmla="*/ 7 w 7"/>
                  <a:gd name="T91" fmla="*/ 2 h 5"/>
                  <a:gd name="T92" fmla="*/ 7 w 7"/>
                  <a:gd name="T93" fmla="*/ 1 h 5"/>
                  <a:gd name="T94" fmla="*/ 7 w 7"/>
                  <a:gd name="T9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57" name="Freeform 84"/>
              <p:cNvSpPr>
                <a:spLocks/>
              </p:cNvSpPr>
              <p:nvPr/>
            </p:nvSpPr>
            <p:spPr bwMode="auto">
              <a:xfrm>
                <a:off x="957" y="1242"/>
                <a:ext cx="8" cy="4"/>
              </a:xfrm>
              <a:custGeom>
                <a:avLst/>
                <a:gdLst>
                  <a:gd name="T0" fmla="*/ 0 w 8"/>
                  <a:gd name="T1" fmla="*/ 1 h 4"/>
                  <a:gd name="T2" fmla="*/ 0 w 8"/>
                  <a:gd name="T3" fmla="*/ 1 h 4"/>
                  <a:gd name="T4" fmla="*/ 0 w 8"/>
                  <a:gd name="T5" fmla="*/ 3 h 4"/>
                  <a:gd name="T6" fmla="*/ 0 w 8"/>
                  <a:gd name="T7" fmla="*/ 3 h 4"/>
                  <a:gd name="T8" fmla="*/ 1 w 8"/>
                  <a:gd name="T9" fmla="*/ 3 h 4"/>
                  <a:gd name="T10" fmla="*/ 1 w 8"/>
                  <a:gd name="T11" fmla="*/ 3 h 4"/>
                  <a:gd name="T12" fmla="*/ 1 w 8"/>
                  <a:gd name="T13" fmla="*/ 3 h 4"/>
                  <a:gd name="T14" fmla="*/ 1 w 8"/>
                  <a:gd name="T15" fmla="*/ 3 h 4"/>
                  <a:gd name="T16" fmla="*/ 2 w 8"/>
                  <a:gd name="T17" fmla="*/ 1 h 4"/>
                  <a:gd name="T18" fmla="*/ 2 w 8"/>
                  <a:gd name="T19" fmla="*/ 0 h 4"/>
                  <a:gd name="T20" fmla="*/ 2 w 8"/>
                  <a:gd name="T21" fmla="*/ 2 h 4"/>
                  <a:gd name="T22" fmla="*/ 2 w 8"/>
                  <a:gd name="T23" fmla="*/ 2 h 4"/>
                  <a:gd name="T24" fmla="*/ 2 w 8"/>
                  <a:gd name="T25" fmla="*/ 3 h 4"/>
                  <a:gd name="T26" fmla="*/ 3 w 8"/>
                  <a:gd name="T27" fmla="*/ 3 h 4"/>
                  <a:gd name="T28" fmla="*/ 3 w 8"/>
                  <a:gd name="T29" fmla="*/ 2 h 4"/>
                  <a:gd name="T30" fmla="*/ 3 w 8"/>
                  <a:gd name="T31" fmla="*/ 2 h 4"/>
                  <a:gd name="T32" fmla="*/ 3 w 8"/>
                  <a:gd name="T33" fmla="*/ 3 h 4"/>
                  <a:gd name="T34" fmla="*/ 3 w 8"/>
                  <a:gd name="T35" fmla="*/ 3 h 4"/>
                  <a:gd name="T36" fmla="*/ 3 w 8"/>
                  <a:gd name="T37" fmla="*/ 3 h 4"/>
                  <a:gd name="T38" fmla="*/ 3 w 8"/>
                  <a:gd name="T39" fmla="*/ 3 h 4"/>
                  <a:gd name="T40" fmla="*/ 3 w 8"/>
                  <a:gd name="T41" fmla="*/ 3 h 4"/>
                  <a:gd name="T42" fmla="*/ 3 w 8"/>
                  <a:gd name="T43" fmla="*/ 3 h 4"/>
                  <a:gd name="T44" fmla="*/ 4 w 8"/>
                  <a:gd name="T45" fmla="*/ 3 h 4"/>
                  <a:gd name="T46" fmla="*/ 4 w 8"/>
                  <a:gd name="T47" fmla="*/ 3 h 4"/>
                  <a:gd name="T48" fmla="*/ 4 w 8"/>
                  <a:gd name="T49" fmla="*/ 3 h 4"/>
                  <a:gd name="T50" fmla="*/ 5 w 8"/>
                  <a:gd name="T51" fmla="*/ 3 h 4"/>
                  <a:gd name="T52" fmla="*/ 5 w 8"/>
                  <a:gd name="T53" fmla="*/ 2 h 4"/>
                  <a:gd name="T54" fmla="*/ 5 w 8"/>
                  <a:gd name="T55" fmla="*/ 2 h 4"/>
                  <a:gd name="T56" fmla="*/ 5 w 8"/>
                  <a:gd name="T57" fmla="*/ 3 h 4"/>
                  <a:gd name="T58" fmla="*/ 5 w 8"/>
                  <a:gd name="T59" fmla="*/ 2 h 4"/>
                  <a:gd name="T60" fmla="*/ 5 w 8"/>
                  <a:gd name="T61" fmla="*/ 2 h 4"/>
                  <a:gd name="T62" fmla="*/ 6 w 8"/>
                  <a:gd name="T63" fmla="*/ 1 h 4"/>
                  <a:gd name="T64" fmla="*/ 6 w 8"/>
                  <a:gd name="T65" fmla="*/ 2 h 4"/>
                  <a:gd name="T66" fmla="*/ 6 w 8"/>
                  <a:gd name="T67" fmla="*/ 2 h 4"/>
                  <a:gd name="T68" fmla="*/ 6 w 8"/>
                  <a:gd name="T69" fmla="*/ 3 h 4"/>
                  <a:gd name="T70" fmla="*/ 6 w 8"/>
                  <a:gd name="T71" fmla="*/ 3 h 4"/>
                  <a:gd name="T72" fmla="*/ 6 w 8"/>
                  <a:gd name="T73" fmla="*/ 2 h 4"/>
                  <a:gd name="T74" fmla="*/ 6 w 8"/>
                  <a:gd name="T75" fmla="*/ 3 h 4"/>
                  <a:gd name="T76" fmla="*/ 7 w 8"/>
                  <a:gd name="T77" fmla="*/ 2 h 4"/>
                  <a:gd name="T78" fmla="*/ 7 w 8"/>
                  <a:gd name="T79" fmla="*/ 2 h 4"/>
                  <a:gd name="T80" fmla="*/ 7 w 8"/>
                  <a:gd name="T81" fmla="*/ 3 h 4"/>
                  <a:gd name="T82" fmla="*/ 7 w 8"/>
                  <a:gd name="T83" fmla="*/ 3 h 4"/>
                  <a:gd name="T84" fmla="*/ 7 w 8"/>
                  <a:gd name="T85" fmla="*/ 2 h 4"/>
                  <a:gd name="T86" fmla="*/ 7 w 8"/>
                  <a:gd name="T87" fmla="*/ 2 h 4"/>
                  <a:gd name="T88" fmla="*/ 7 w 8"/>
                  <a:gd name="T89" fmla="*/ 2 h 4"/>
                  <a:gd name="T90" fmla="*/ 8 w 8"/>
                  <a:gd name="T91" fmla="*/ 4 h 4"/>
                  <a:gd name="T92" fmla="*/ 8 w 8"/>
                  <a:gd name="T93" fmla="*/ 4 h 4"/>
                  <a:gd name="T94" fmla="*/ 8 w 8"/>
                  <a:gd name="T9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58" name="Freeform 85"/>
              <p:cNvSpPr>
                <a:spLocks/>
              </p:cNvSpPr>
              <p:nvPr/>
            </p:nvSpPr>
            <p:spPr bwMode="auto">
              <a:xfrm>
                <a:off x="965" y="1243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1 w 7"/>
                  <a:gd name="T5" fmla="*/ 1 h 3"/>
                  <a:gd name="T6" fmla="*/ 1 w 7"/>
                  <a:gd name="T7" fmla="*/ 1 h 3"/>
                  <a:gd name="T8" fmla="*/ 1 w 7"/>
                  <a:gd name="T9" fmla="*/ 0 h 3"/>
                  <a:gd name="T10" fmla="*/ 1 w 7"/>
                  <a:gd name="T11" fmla="*/ 1 h 3"/>
                  <a:gd name="T12" fmla="*/ 1 w 7"/>
                  <a:gd name="T13" fmla="*/ 1 h 3"/>
                  <a:gd name="T14" fmla="*/ 1 w 7"/>
                  <a:gd name="T15" fmla="*/ 0 h 3"/>
                  <a:gd name="T16" fmla="*/ 1 w 7"/>
                  <a:gd name="T17" fmla="*/ 1 h 3"/>
                  <a:gd name="T18" fmla="*/ 1 w 7"/>
                  <a:gd name="T19" fmla="*/ 1 h 3"/>
                  <a:gd name="T20" fmla="*/ 1 w 7"/>
                  <a:gd name="T21" fmla="*/ 1 h 3"/>
                  <a:gd name="T22" fmla="*/ 2 w 7"/>
                  <a:gd name="T23" fmla="*/ 2 h 3"/>
                  <a:gd name="T24" fmla="*/ 2 w 7"/>
                  <a:gd name="T25" fmla="*/ 2 h 3"/>
                  <a:gd name="T26" fmla="*/ 2 w 7"/>
                  <a:gd name="T27" fmla="*/ 1 h 3"/>
                  <a:gd name="T28" fmla="*/ 2 w 7"/>
                  <a:gd name="T29" fmla="*/ 0 h 3"/>
                  <a:gd name="T30" fmla="*/ 3 w 7"/>
                  <a:gd name="T31" fmla="*/ 0 h 3"/>
                  <a:gd name="T32" fmla="*/ 3 w 7"/>
                  <a:gd name="T33" fmla="*/ 0 h 3"/>
                  <a:gd name="T34" fmla="*/ 3 w 7"/>
                  <a:gd name="T35" fmla="*/ 0 h 3"/>
                  <a:gd name="T36" fmla="*/ 3 w 7"/>
                  <a:gd name="T37" fmla="*/ 1 h 3"/>
                  <a:gd name="T38" fmla="*/ 3 w 7"/>
                  <a:gd name="T39" fmla="*/ 1 h 3"/>
                  <a:gd name="T40" fmla="*/ 3 w 7"/>
                  <a:gd name="T41" fmla="*/ 2 h 3"/>
                  <a:gd name="T42" fmla="*/ 3 w 7"/>
                  <a:gd name="T43" fmla="*/ 1 h 3"/>
                  <a:gd name="T44" fmla="*/ 3 w 7"/>
                  <a:gd name="T45" fmla="*/ 1 h 3"/>
                  <a:gd name="T46" fmla="*/ 4 w 7"/>
                  <a:gd name="T47" fmla="*/ 0 h 3"/>
                  <a:gd name="T48" fmla="*/ 4 w 7"/>
                  <a:gd name="T49" fmla="*/ 0 h 3"/>
                  <a:gd name="T50" fmla="*/ 4 w 7"/>
                  <a:gd name="T51" fmla="*/ 2 h 3"/>
                  <a:gd name="T52" fmla="*/ 4 w 7"/>
                  <a:gd name="T53" fmla="*/ 1 h 3"/>
                  <a:gd name="T54" fmla="*/ 4 w 7"/>
                  <a:gd name="T55" fmla="*/ 1 h 3"/>
                  <a:gd name="T56" fmla="*/ 5 w 7"/>
                  <a:gd name="T57" fmla="*/ 2 h 3"/>
                  <a:gd name="T58" fmla="*/ 5 w 7"/>
                  <a:gd name="T59" fmla="*/ 1 h 3"/>
                  <a:gd name="T60" fmla="*/ 5 w 7"/>
                  <a:gd name="T61" fmla="*/ 1 h 3"/>
                  <a:gd name="T62" fmla="*/ 5 w 7"/>
                  <a:gd name="T63" fmla="*/ 1 h 3"/>
                  <a:gd name="T64" fmla="*/ 5 w 7"/>
                  <a:gd name="T65" fmla="*/ 1 h 3"/>
                  <a:gd name="T66" fmla="*/ 5 w 7"/>
                  <a:gd name="T67" fmla="*/ 1 h 3"/>
                  <a:gd name="T68" fmla="*/ 6 w 7"/>
                  <a:gd name="T69" fmla="*/ 3 h 3"/>
                  <a:gd name="T70" fmla="*/ 6 w 7"/>
                  <a:gd name="T71" fmla="*/ 3 h 3"/>
                  <a:gd name="T72" fmla="*/ 6 w 7"/>
                  <a:gd name="T73" fmla="*/ 1 h 3"/>
                  <a:gd name="T74" fmla="*/ 6 w 7"/>
                  <a:gd name="T75" fmla="*/ 0 h 3"/>
                  <a:gd name="T76" fmla="*/ 6 w 7"/>
                  <a:gd name="T77" fmla="*/ 1 h 3"/>
                  <a:gd name="T78" fmla="*/ 6 w 7"/>
                  <a:gd name="T79" fmla="*/ 1 h 3"/>
                  <a:gd name="T80" fmla="*/ 6 w 7"/>
                  <a:gd name="T81" fmla="*/ 1 h 3"/>
                  <a:gd name="T82" fmla="*/ 6 w 7"/>
                  <a:gd name="T83" fmla="*/ 1 h 3"/>
                  <a:gd name="T84" fmla="*/ 7 w 7"/>
                  <a:gd name="T85" fmla="*/ 2 h 3"/>
                  <a:gd name="T86" fmla="*/ 7 w 7"/>
                  <a:gd name="T87" fmla="*/ 2 h 3"/>
                  <a:gd name="T88" fmla="*/ 7 w 7"/>
                  <a:gd name="T89" fmla="*/ 2 h 3"/>
                  <a:gd name="T90" fmla="*/ 7 w 7"/>
                  <a:gd name="T91" fmla="*/ 2 h 3"/>
                  <a:gd name="T92" fmla="*/ 7 w 7"/>
                  <a:gd name="T93" fmla="*/ 1 h 3"/>
                  <a:gd name="T94" fmla="*/ 7 w 7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60" name="Freeform 86"/>
              <p:cNvSpPr>
                <a:spLocks/>
              </p:cNvSpPr>
              <p:nvPr/>
            </p:nvSpPr>
            <p:spPr bwMode="auto">
              <a:xfrm>
                <a:off x="972" y="1243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1 w 7"/>
                  <a:gd name="T3" fmla="*/ 0 h 2"/>
                  <a:gd name="T4" fmla="*/ 1 w 7"/>
                  <a:gd name="T5" fmla="*/ 1 h 2"/>
                  <a:gd name="T6" fmla="*/ 1 w 7"/>
                  <a:gd name="T7" fmla="*/ 1 h 2"/>
                  <a:gd name="T8" fmla="*/ 1 w 7"/>
                  <a:gd name="T9" fmla="*/ 1 h 2"/>
                  <a:gd name="T10" fmla="*/ 1 w 7"/>
                  <a:gd name="T11" fmla="*/ 1 h 2"/>
                  <a:gd name="T12" fmla="*/ 2 w 7"/>
                  <a:gd name="T13" fmla="*/ 2 h 2"/>
                  <a:gd name="T14" fmla="*/ 2 w 7"/>
                  <a:gd name="T15" fmla="*/ 2 h 2"/>
                  <a:gd name="T16" fmla="*/ 2 w 7"/>
                  <a:gd name="T17" fmla="*/ 2 h 2"/>
                  <a:gd name="T18" fmla="*/ 2 w 7"/>
                  <a:gd name="T19" fmla="*/ 2 h 2"/>
                  <a:gd name="T20" fmla="*/ 2 w 7"/>
                  <a:gd name="T21" fmla="*/ 2 h 2"/>
                  <a:gd name="T22" fmla="*/ 2 w 7"/>
                  <a:gd name="T23" fmla="*/ 2 h 2"/>
                  <a:gd name="T24" fmla="*/ 2 w 7"/>
                  <a:gd name="T25" fmla="*/ 1 h 2"/>
                  <a:gd name="T26" fmla="*/ 2 w 7"/>
                  <a:gd name="T27" fmla="*/ 1 h 2"/>
                  <a:gd name="T28" fmla="*/ 3 w 7"/>
                  <a:gd name="T29" fmla="*/ 1 h 2"/>
                  <a:gd name="T30" fmla="*/ 3 w 7"/>
                  <a:gd name="T31" fmla="*/ 0 h 2"/>
                  <a:gd name="T32" fmla="*/ 3 w 7"/>
                  <a:gd name="T33" fmla="*/ 0 h 2"/>
                  <a:gd name="T34" fmla="*/ 3 w 7"/>
                  <a:gd name="T35" fmla="*/ 1 h 2"/>
                  <a:gd name="T36" fmla="*/ 3 w 7"/>
                  <a:gd name="T37" fmla="*/ 1 h 2"/>
                  <a:gd name="T38" fmla="*/ 3 w 7"/>
                  <a:gd name="T39" fmla="*/ 2 h 2"/>
                  <a:gd name="T40" fmla="*/ 3 w 7"/>
                  <a:gd name="T41" fmla="*/ 2 h 2"/>
                  <a:gd name="T42" fmla="*/ 4 w 7"/>
                  <a:gd name="T43" fmla="*/ 2 h 2"/>
                  <a:gd name="T44" fmla="*/ 4 w 7"/>
                  <a:gd name="T45" fmla="*/ 1 h 2"/>
                  <a:gd name="T46" fmla="*/ 4 w 7"/>
                  <a:gd name="T47" fmla="*/ 1 h 2"/>
                  <a:gd name="T48" fmla="*/ 4 w 7"/>
                  <a:gd name="T49" fmla="*/ 0 h 2"/>
                  <a:gd name="T50" fmla="*/ 4 w 7"/>
                  <a:gd name="T51" fmla="*/ 0 h 2"/>
                  <a:gd name="T52" fmla="*/ 5 w 7"/>
                  <a:gd name="T53" fmla="*/ 1 h 2"/>
                  <a:gd name="T54" fmla="*/ 5 w 7"/>
                  <a:gd name="T55" fmla="*/ 1 h 2"/>
                  <a:gd name="T56" fmla="*/ 5 w 7"/>
                  <a:gd name="T57" fmla="*/ 1 h 2"/>
                  <a:gd name="T58" fmla="*/ 5 w 7"/>
                  <a:gd name="T59" fmla="*/ 1 h 2"/>
                  <a:gd name="T60" fmla="*/ 5 w 7"/>
                  <a:gd name="T61" fmla="*/ 0 h 2"/>
                  <a:gd name="T62" fmla="*/ 5 w 7"/>
                  <a:gd name="T63" fmla="*/ 0 h 2"/>
                  <a:gd name="T64" fmla="*/ 5 w 7"/>
                  <a:gd name="T65" fmla="*/ 1 h 2"/>
                  <a:gd name="T66" fmla="*/ 5 w 7"/>
                  <a:gd name="T67" fmla="*/ 1 h 2"/>
                  <a:gd name="T68" fmla="*/ 6 w 7"/>
                  <a:gd name="T69" fmla="*/ 1 h 2"/>
                  <a:gd name="T70" fmla="*/ 6 w 7"/>
                  <a:gd name="T71" fmla="*/ 1 h 2"/>
                  <a:gd name="T72" fmla="*/ 6 w 7"/>
                  <a:gd name="T73" fmla="*/ 1 h 2"/>
                  <a:gd name="T74" fmla="*/ 6 w 7"/>
                  <a:gd name="T75" fmla="*/ 1 h 2"/>
                  <a:gd name="T76" fmla="*/ 6 w 7"/>
                  <a:gd name="T77" fmla="*/ 1 h 2"/>
                  <a:gd name="T78" fmla="*/ 7 w 7"/>
                  <a:gd name="T79" fmla="*/ 1 h 2"/>
                  <a:gd name="T80" fmla="*/ 7 w 7"/>
                  <a:gd name="T81" fmla="*/ 1 h 2"/>
                  <a:gd name="T82" fmla="*/ 7 w 7"/>
                  <a:gd name="T83" fmla="*/ 1 h 2"/>
                  <a:gd name="T84" fmla="*/ 7 w 7"/>
                  <a:gd name="T85" fmla="*/ 1 h 2"/>
                  <a:gd name="T86" fmla="*/ 7 w 7"/>
                  <a:gd name="T87" fmla="*/ 2 h 2"/>
                  <a:gd name="T88" fmla="*/ 7 w 7"/>
                  <a:gd name="T89" fmla="*/ 2 h 2"/>
                  <a:gd name="T90" fmla="*/ 7 w 7"/>
                  <a:gd name="T91" fmla="*/ 0 h 2"/>
                  <a:gd name="T92" fmla="*/ 7 w 7"/>
                  <a:gd name="T93" fmla="*/ 1 h 2"/>
                  <a:gd name="T94" fmla="*/ 7 w 7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61" name="Freeform 87"/>
              <p:cNvSpPr>
                <a:spLocks/>
              </p:cNvSpPr>
              <p:nvPr/>
            </p:nvSpPr>
            <p:spPr bwMode="auto">
              <a:xfrm>
                <a:off x="979" y="1242"/>
                <a:ext cx="8" cy="4"/>
              </a:xfrm>
              <a:custGeom>
                <a:avLst/>
                <a:gdLst>
                  <a:gd name="T0" fmla="*/ 1 w 8"/>
                  <a:gd name="T1" fmla="*/ 2 h 4"/>
                  <a:gd name="T2" fmla="*/ 1 w 8"/>
                  <a:gd name="T3" fmla="*/ 2 h 4"/>
                  <a:gd name="T4" fmla="*/ 1 w 8"/>
                  <a:gd name="T5" fmla="*/ 2 h 4"/>
                  <a:gd name="T6" fmla="*/ 1 w 8"/>
                  <a:gd name="T7" fmla="*/ 1 h 4"/>
                  <a:gd name="T8" fmla="*/ 1 w 8"/>
                  <a:gd name="T9" fmla="*/ 1 h 4"/>
                  <a:gd name="T10" fmla="*/ 2 w 8"/>
                  <a:gd name="T11" fmla="*/ 2 h 4"/>
                  <a:gd name="T12" fmla="*/ 2 w 8"/>
                  <a:gd name="T13" fmla="*/ 2 h 4"/>
                  <a:gd name="T14" fmla="*/ 2 w 8"/>
                  <a:gd name="T15" fmla="*/ 2 h 4"/>
                  <a:gd name="T16" fmla="*/ 2 w 8"/>
                  <a:gd name="T17" fmla="*/ 1 h 4"/>
                  <a:gd name="T18" fmla="*/ 2 w 8"/>
                  <a:gd name="T19" fmla="*/ 2 h 4"/>
                  <a:gd name="T20" fmla="*/ 2 w 8"/>
                  <a:gd name="T21" fmla="*/ 2 h 4"/>
                  <a:gd name="T22" fmla="*/ 3 w 8"/>
                  <a:gd name="T23" fmla="*/ 3 h 4"/>
                  <a:gd name="T24" fmla="*/ 3 w 8"/>
                  <a:gd name="T25" fmla="*/ 3 h 4"/>
                  <a:gd name="T26" fmla="*/ 3 w 8"/>
                  <a:gd name="T27" fmla="*/ 3 h 4"/>
                  <a:gd name="T28" fmla="*/ 3 w 8"/>
                  <a:gd name="T29" fmla="*/ 2 h 4"/>
                  <a:gd name="T30" fmla="*/ 3 w 8"/>
                  <a:gd name="T31" fmla="*/ 2 h 4"/>
                  <a:gd name="T32" fmla="*/ 3 w 8"/>
                  <a:gd name="T33" fmla="*/ 2 h 4"/>
                  <a:gd name="T34" fmla="*/ 3 w 8"/>
                  <a:gd name="T35" fmla="*/ 2 h 4"/>
                  <a:gd name="T36" fmla="*/ 3 w 8"/>
                  <a:gd name="T37" fmla="*/ 2 h 4"/>
                  <a:gd name="T38" fmla="*/ 4 w 8"/>
                  <a:gd name="T39" fmla="*/ 2 h 4"/>
                  <a:gd name="T40" fmla="*/ 4 w 8"/>
                  <a:gd name="T41" fmla="*/ 1 h 4"/>
                  <a:gd name="T42" fmla="*/ 4 w 8"/>
                  <a:gd name="T43" fmla="*/ 1 h 4"/>
                  <a:gd name="T44" fmla="*/ 4 w 8"/>
                  <a:gd name="T45" fmla="*/ 2 h 4"/>
                  <a:gd name="T46" fmla="*/ 4 w 8"/>
                  <a:gd name="T47" fmla="*/ 2 h 4"/>
                  <a:gd name="T48" fmla="*/ 5 w 8"/>
                  <a:gd name="T49" fmla="*/ 1 h 4"/>
                  <a:gd name="T50" fmla="*/ 5 w 8"/>
                  <a:gd name="T51" fmla="*/ 1 h 4"/>
                  <a:gd name="T52" fmla="*/ 5 w 8"/>
                  <a:gd name="T53" fmla="*/ 3 h 4"/>
                  <a:gd name="T54" fmla="*/ 5 w 8"/>
                  <a:gd name="T55" fmla="*/ 3 h 4"/>
                  <a:gd name="T56" fmla="*/ 5 w 8"/>
                  <a:gd name="T57" fmla="*/ 2 h 4"/>
                  <a:gd name="T58" fmla="*/ 6 w 8"/>
                  <a:gd name="T59" fmla="*/ 2 h 4"/>
                  <a:gd name="T60" fmla="*/ 6 w 8"/>
                  <a:gd name="T61" fmla="*/ 2 h 4"/>
                  <a:gd name="T62" fmla="*/ 6 w 8"/>
                  <a:gd name="T63" fmla="*/ 2 h 4"/>
                  <a:gd name="T64" fmla="*/ 6 w 8"/>
                  <a:gd name="T65" fmla="*/ 2 h 4"/>
                  <a:gd name="T66" fmla="*/ 6 w 8"/>
                  <a:gd name="T67" fmla="*/ 2 h 4"/>
                  <a:gd name="T68" fmla="*/ 6 w 8"/>
                  <a:gd name="T69" fmla="*/ 2 h 4"/>
                  <a:gd name="T70" fmla="*/ 6 w 8"/>
                  <a:gd name="T71" fmla="*/ 3 h 4"/>
                  <a:gd name="T72" fmla="*/ 6 w 8"/>
                  <a:gd name="T73" fmla="*/ 3 h 4"/>
                  <a:gd name="T74" fmla="*/ 6 w 8"/>
                  <a:gd name="T75" fmla="*/ 3 h 4"/>
                  <a:gd name="T76" fmla="*/ 7 w 8"/>
                  <a:gd name="T77" fmla="*/ 2 h 4"/>
                  <a:gd name="T78" fmla="*/ 7 w 8"/>
                  <a:gd name="T79" fmla="*/ 2 h 4"/>
                  <a:gd name="T80" fmla="*/ 7 w 8"/>
                  <a:gd name="T81" fmla="*/ 2 h 4"/>
                  <a:gd name="T82" fmla="*/ 7 w 8"/>
                  <a:gd name="T83" fmla="*/ 2 h 4"/>
                  <a:gd name="T84" fmla="*/ 7 w 8"/>
                  <a:gd name="T85" fmla="*/ 2 h 4"/>
                  <a:gd name="T86" fmla="*/ 8 w 8"/>
                  <a:gd name="T87" fmla="*/ 3 h 4"/>
                  <a:gd name="T88" fmla="*/ 8 w 8"/>
                  <a:gd name="T89" fmla="*/ 3 h 4"/>
                  <a:gd name="T90" fmla="*/ 8 w 8"/>
                  <a:gd name="T91" fmla="*/ 4 h 4"/>
                  <a:gd name="T92" fmla="*/ 8 w 8"/>
                  <a:gd name="T93" fmla="*/ 3 h 4"/>
                  <a:gd name="T94" fmla="*/ 8 w 8"/>
                  <a:gd name="T9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4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62" name="Freeform 88"/>
              <p:cNvSpPr>
                <a:spLocks/>
              </p:cNvSpPr>
              <p:nvPr/>
            </p:nvSpPr>
            <p:spPr bwMode="auto">
              <a:xfrm>
                <a:off x="987" y="1243"/>
                <a:ext cx="8" cy="3"/>
              </a:xfrm>
              <a:custGeom>
                <a:avLst/>
                <a:gdLst>
                  <a:gd name="T0" fmla="*/ 0 w 8"/>
                  <a:gd name="T1" fmla="*/ 2 h 3"/>
                  <a:gd name="T2" fmla="*/ 0 w 8"/>
                  <a:gd name="T3" fmla="*/ 2 h 3"/>
                  <a:gd name="T4" fmla="*/ 0 w 8"/>
                  <a:gd name="T5" fmla="*/ 2 h 3"/>
                  <a:gd name="T6" fmla="*/ 1 w 8"/>
                  <a:gd name="T7" fmla="*/ 1 h 3"/>
                  <a:gd name="T8" fmla="*/ 1 w 8"/>
                  <a:gd name="T9" fmla="*/ 1 h 3"/>
                  <a:gd name="T10" fmla="*/ 1 w 8"/>
                  <a:gd name="T11" fmla="*/ 0 h 3"/>
                  <a:gd name="T12" fmla="*/ 1 w 8"/>
                  <a:gd name="T13" fmla="*/ 0 h 3"/>
                  <a:gd name="T14" fmla="*/ 1 w 8"/>
                  <a:gd name="T15" fmla="*/ 0 h 3"/>
                  <a:gd name="T16" fmla="*/ 2 w 8"/>
                  <a:gd name="T17" fmla="*/ 1 h 3"/>
                  <a:gd name="T18" fmla="*/ 2 w 8"/>
                  <a:gd name="T19" fmla="*/ 1 h 3"/>
                  <a:gd name="T20" fmla="*/ 2 w 8"/>
                  <a:gd name="T21" fmla="*/ 2 h 3"/>
                  <a:gd name="T22" fmla="*/ 2 w 8"/>
                  <a:gd name="T23" fmla="*/ 1 h 3"/>
                  <a:gd name="T24" fmla="*/ 2 w 8"/>
                  <a:gd name="T25" fmla="*/ 1 h 3"/>
                  <a:gd name="T26" fmla="*/ 2 w 8"/>
                  <a:gd name="T27" fmla="*/ 3 h 3"/>
                  <a:gd name="T28" fmla="*/ 3 w 8"/>
                  <a:gd name="T29" fmla="*/ 1 h 3"/>
                  <a:gd name="T30" fmla="*/ 3 w 8"/>
                  <a:gd name="T31" fmla="*/ 0 h 3"/>
                  <a:gd name="T32" fmla="*/ 3 w 8"/>
                  <a:gd name="T33" fmla="*/ 2 h 3"/>
                  <a:gd name="T34" fmla="*/ 3 w 8"/>
                  <a:gd name="T35" fmla="*/ 2 h 3"/>
                  <a:gd name="T36" fmla="*/ 3 w 8"/>
                  <a:gd name="T37" fmla="*/ 2 h 3"/>
                  <a:gd name="T38" fmla="*/ 3 w 8"/>
                  <a:gd name="T39" fmla="*/ 2 h 3"/>
                  <a:gd name="T40" fmla="*/ 3 w 8"/>
                  <a:gd name="T41" fmla="*/ 1 h 3"/>
                  <a:gd name="T42" fmla="*/ 3 w 8"/>
                  <a:gd name="T43" fmla="*/ 1 h 3"/>
                  <a:gd name="T44" fmla="*/ 4 w 8"/>
                  <a:gd name="T45" fmla="*/ 3 h 3"/>
                  <a:gd name="T46" fmla="*/ 4 w 8"/>
                  <a:gd name="T47" fmla="*/ 1 h 3"/>
                  <a:gd name="T48" fmla="*/ 4 w 8"/>
                  <a:gd name="T49" fmla="*/ 1 h 3"/>
                  <a:gd name="T50" fmla="*/ 4 w 8"/>
                  <a:gd name="T51" fmla="*/ 2 h 3"/>
                  <a:gd name="T52" fmla="*/ 4 w 8"/>
                  <a:gd name="T53" fmla="*/ 2 h 3"/>
                  <a:gd name="T54" fmla="*/ 5 w 8"/>
                  <a:gd name="T55" fmla="*/ 2 h 3"/>
                  <a:gd name="T56" fmla="*/ 5 w 8"/>
                  <a:gd name="T57" fmla="*/ 2 h 3"/>
                  <a:gd name="T58" fmla="*/ 5 w 8"/>
                  <a:gd name="T59" fmla="*/ 1 h 3"/>
                  <a:gd name="T60" fmla="*/ 5 w 8"/>
                  <a:gd name="T61" fmla="*/ 1 h 3"/>
                  <a:gd name="T62" fmla="*/ 5 w 8"/>
                  <a:gd name="T63" fmla="*/ 1 h 3"/>
                  <a:gd name="T64" fmla="*/ 6 w 8"/>
                  <a:gd name="T65" fmla="*/ 0 h 3"/>
                  <a:gd name="T66" fmla="*/ 6 w 8"/>
                  <a:gd name="T67" fmla="*/ 0 h 3"/>
                  <a:gd name="T68" fmla="*/ 6 w 8"/>
                  <a:gd name="T69" fmla="*/ 1 h 3"/>
                  <a:gd name="T70" fmla="*/ 6 w 8"/>
                  <a:gd name="T71" fmla="*/ 1 h 3"/>
                  <a:gd name="T72" fmla="*/ 6 w 8"/>
                  <a:gd name="T73" fmla="*/ 1 h 3"/>
                  <a:gd name="T74" fmla="*/ 6 w 8"/>
                  <a:gd name="T75" fmla="*/ 1 h 3"/>
                  <a:gd name="T76" fmla="*/ 6 w 8"/>
                  <a:gd name="T77" fmla="*/ 1 h 3"/>
                  <a:gd name="T78" fmla="*/ 6 w 8"/>
                  <a:gd name="T79" fmla="*/ 2 h 3"/>
                  <a:gd name="T80" fmla="*/ 6 w 8"/>
                  <a:gd name="T81" fmla="*/ 2 h 3"/>
                  <a:gd name="T82" fmla="*/ 7 w 8"/>
                  <a:gd name="T83" fmla="*/ 1 h 3"/>
                  <a:gd name="T84" fmla="*/ 7 w 8"/>
                  <a:gd name="T85" fmla="*/ 0 h 3"/>
                  <a:gd name="T86" fmla="*/ 7 w 8"/>
                  <a:gd name="T87" fmla="*/ 1 h 3"/>
                  <a:gd name="T88" fmla="*/ 7 w 8"/>
                  <a:gd name="T89" fmla="*/ 1 h 3"/>
                  <a:gd name="T90" fmla="*/ 7 w 8"/>
                  <a:gd name="T91" fmla="*/ 3 h 3"/>
                  <a:gd name="T92" fmla="*/ 8 w 8"/>
                  <a:gd name="T93" fmla="*/ 2 h 3"/>
                  <a:gd name="T94" fmla="*/ 8 w 8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63" name="Freeform 89"/>
              <p:cNvSpPr>
                <a:spLocks/>
              </p:cNvSpPr>
              <p:nvPr/>
            </p:nvSpPr>
            <p:spPr bwMode="auto">
              <a:xfrm>
                <a:off x="995" y="1243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0 w 7"/>
                  <a:gd name="T3" fmla="*/ 2 h 3"/>
                  <a:gd name="T4" fmla="*/ 0 w 7"/>
                  <a:gd name="T5" fmla="*/ 2 h 3"/>
                  <a:gd name="T6" fmla="*/ 0 w 7"/>
                  <a:gd name="T7" fmla="*/ 2 h 3"/>
                  <a:gd name="T8" fmla="*/ 1 w 7"/>
                  <a:gd name="T9" fmla="*/ 1 h 3"/>
                  <a:gd name="T10" fmla="*/ 1 w 7"/>
                  <a:gd name="T11" fmla="*/ 0 h 3"/>
                  <a:gd name="T12" fmla="*/ 1 w 7"/>
                  <a:gd name="T13" fmla="*/ 2 h 3"/>
                  <a:gd name="T14" fmla="*/ 1 w 7"/>
                  <a:gd name="T15" fmla="*/ 2 h 3"/>
                  <a:gd name="T16" fmla="*/ 1 w 7"/>
                  <a:gd name="T17" fmla="*/ 2 h 3"/>
                  <a:gd name="T18" fmla="*/ 1 w 7"/>
                  <a:gd name="T19" fmla="*/ 1 h 3"/>
                  <a:gd name="T20" fmla="*/ 1 w 7"/>
                  <a:gd name="T21" fmla="*/ 1 h 3"/>
                  <a:gd name="T22" fmla="*/ 1 w 7"/>
                  <a:gd name="T23" fmla="*/ 2 h 3"/>
                  <a:gd name="T24" fmla="*/ 1 w 7"/>
                  <a:gd name="T25" fmla="*/ 2 h 3"/>
                  <a:gd name="T26" fmla="*/ 2 w 7"/>
                  <a:gd name="T27" fmla="*/ 1 h 3"/>
                  <a:gd name="T28" fmla="*/ 2 w 7"/>
                  <a:gd name="T29" fmla="*/ 1 h 3"/>
                  <a:gd name="T30" fmla="*/ 2 w 7"/>
                  <a:gd name="T31" fmla="*/ 1 h 3"/>
                  <a:gd name="T32" fmla="*/ 2 w 7"/>
                  <a:gd name="T33" fmla="*/ 3 h 3"/>
                  <a:gd name="T34" fmla="*/ 2 w 7"/>
                  <a:gd name="T35" fmla="*/ 3 h 3"/>
                  <a:gd name="T36" fmla="*/ 3 w 7"/>
                  <a:gd name="T37" fmla="*/ 2 h 3"/>
                  <a:gd name="T38" fmla="*/ 3 w 7"/>
                  <a:gd name="T39" fmla="*/ 2 h 3"/>
                  <a:gd name="T40" fmla="*/ 3 w 7"/>
                  <a:gd name="T41" fmla="*/ 2 h 3"/>
                  <a:gd name="T42" fmla="*/ 3 w 7"/>
                  <a:gd name="T43" fmla="*/ 2 h 3"/>
                  <a:gd name="T44" fmla="*/ 3 w 7"/>
                  <a:gd name="T45" fmla="*/ 2 h 3"/>
                  <a:gd name="T46" fmla="*/ 3 w 7"/>
                  <a:gd name="T47" fmla="*/ 2 h 3"/>
                  <a:gd name="T48" fmla="*/ 3 w 7"/>
                  <a:gd name="T49" fmla="*/ 2 h 3"/>
                  <a:gd name="T50" fmla="*/ 3 w 7"/>
                  <a:gd name="T51" fmla="*/ 2 h 3"/>
                  <a:gd name="T52" fmla="*/ 3 w 7"/>
                  <a:gd name="T53" fmla="*/ 2 h 3"/>
                  <a:gd name="T54" fmla="*/ 3 w 7"/>
                  <a:gd name="T55" fmla="*/ 2 h 3"/>
                  <a:gd name="T56" fmla="*/ 4 w 7"/>
                  <a:gd name="T57" fmla="*/ 3 h 3"/>
                  <a:gd name="T58" fmla="*/ 4 w 7"/>
                  <a:gd name="T59" fmla="*/ 2 h 3"/>
                  <a:gd name="T60" fmla="*/ 4 w 7"/>
                  <a:gd name="T61" fmla="*/ 2 h 3"/>
                  <a:gd name="T62" fmla="*/ 4 w 7"/>
                  <a:gd name="T63" fmla="*/ 2 h 3"/>
                  <a:gd name="T64" fmla="*/ 5 w 7"/>
                  <a:gd name="T65" fmla="*/ 2 h 3"/>
                  <a:gd name="T66" fmla="*/ 5 w 7"/>
                  <a:gd name="T67" fmla="*/ 2 h 3"/>
                  <a:gd name="T68" fmla="*/ 5 w 7"/>
                  <a:gd name="T69" fmla="*/ 2 h 3"/>
                  <a:gd name="T70" fmla="*/ 5 w 7"/>
                  <a:gd name="T71" fmla="*/ 2 h 3"/>
                  <a:gd name="T72" fmla="*/ 5 w 7"/>
                  <a:gd name="T73" fmla="*/ 0 h 3"/>
                  <a:gd name="T74" fmla="*/ 5 w 7"/>
                  <a:gd name="T75" fmla="*/ 1 h 3"/>
                  <a:gd name="T76" fmla="*/ 5 w 7"/>
                  <a:gd name="T77" fmla="*/ 1 h 3"/>
                  <a:gd name="T78" fmla="*/ 6 w 7"/>
                  <a:gd name="T79" fmla="*/ 2 h 3"/>
                  <a:gd name="T80" fmla="*/ 6 w 7"/>
                  <a:gd name="T81" fmla="*/ 2 h 3"/>
                  <a:gd name="T82" fmla="*/ 6 w 7"/>
                  <a:gd name="T83" fmla="*/ 3 h 3"/>
                  <a:gd name="T84" fmla="*/ 6 w 7"/>
                  <a:gd name="T85" fmla="*/ 3 h 3"/>
                  <a:gd name="T86" fmla="*/ 6 w 7"/>
                  <a:gd name="T87" fmla="*/ 2 h 3"/>
                  <a:gd name="T88" fmla="*/ 6 w 7"/>
                  <a:gd name="T89" fmla="*/ 1 h 3"/>
                  <a:gd name="T90" fmla="*/ 6 w 7"/>
                  <a:gd name="T91" fmla="*/ 1 h 3"/>
                  <a:gd name="T92" fmla="*/ 7 w 7"/>
                  <a:gd name="T93" fmla="*/ 2 h 3"/>
                  <a:gd name="T94" fmla="*/ 7 w 7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65" name="Freeform 90"/>
              <p:cNvSpPr>
                <a:spLocks/>
              </p:cNvSpPr>
              <p:nvPr/>
            </p:nvSpPr>
            <p:spPr bwMode="auto">
              <a:xfrm>
                <a:off x="1002" y="1243"/>
                <a:ext cx="8" cy="4"/>
              </a:xfrm>
              <a:custGeom>
                <a:avLst/>
                <a:gdLst>
                  <a:gd name="T0" fmla="*/ 0 w 7"/>
                  <a:gd name="T1" fmla="*/ 2 h 4"/>
                  <a:gd name="T2" fmla="*/ 0 w 7"/>
                  <a:gd name="T3" fmla="*/ 1 h 4"/>
                  <a:gd name="T4" fmla="*/ 0 w 7"/>
                  <a:gd name="T5" fmla="*/ 1 h 4"/>
                  <a:gd name="T6" fmla="*/ 0 w 7"/>
                  <a:gd name="T7" fmla="*/ 1 h 4"/>
                  <a:gd name="T8" fmla="*/ 1 w 7"/>
                  <a:gd name="T9" fmla="*/ 2 h 4"/>
                  <a:gd name="T10" fmla="*/ 1 w 7"/>
                  <a:gd name="T11" fmla="*/ 2 h 4"/>
                  <a:gd name="T12" fmla="*/ 1 w 7"/>
                  <a:gd name="T13" fmla="*/ 2 h 4"/>
                  <a:gd name="T14" fmla="*/ 1 w 7"/>
                  <a:gd name="T15" fmla="*/ 2 h 4"/>
                  <a:gd name="T16" fmla="*/ 1 w 7"/>
                  <a:gd name="T17" fmla="*/ 2 h 4"/>
                  <a:gd name="T18" fmla="*/ 2 w 7"/>
                  <a:gd name="T19" fmla="*/ 2 h 4"/>
                  <a:gd name="T20" fmla="*/ 2 w 7"/>
                  <a:gd name="T21" fmla="*/ 2 h 4"/>
                  <a:gd name="T22" fmla="*/ 2 w 7"/>
                  <a:gd name="T23" fmla="*/ 2 h 4"/>
                  <a:gd name="T24" fmla="*/ 2 w 7"/>
                  <a:gd name="T25" fmla="*/ 2 h 4"/>
                  <a:gd name="T26" fmla="*/ 2 w 7"/>
                  <a:gd name="T27" fmla="*/ 3 h 4"/>
                  <a:gd name="T28" fmla="*/ 2 w 7"/>
                  <a:gd name="T29" fmla="*/ 3 h 4"/>
                  <a:gd name="T30" fmla="*/ 2 w 7"/>
                  <a:gd name="T31" fmla="*/ 4 h 4"/>
                  <a:gd name="T32" fmla="*/ 2 w 7"/>
                  <a:gd name="T33" fmla="*/ 3 h 4"/>
                  <a:gd name="T34" fmla="*/ 3 w 7"/>
                  <a:gd name="T35" fmla="*/ 2 h 4"/>
                  <a:gd name="T36" fmla="*/ 3 w 7"/>
                  <a:gd name="T37" fmla="*/ 2 h 4"/>
                  <a:gd name="T38" fmla="*/ 3 w 7"/>
                  <a:gd name="T39" fmla="*/ 2 h 4"/>
                  <a:gd name="T40" fmla="*/ 3 w 7"/>
                  <a:gd name="T41" fmla="*/ 2 h 4"/>
                  <a:gd name="T42" fmla="*/ 3 w 7"/>
                  <a:gd name="T43" fmla="*/ 2 h 4"/>
                  <a:gd name="T44" fmla="*/ 4 w 7"/>
                  <a:gd name="T45" fmla="*/ 2 h 4"/>
                  <a:gd name="T46" fmla="*/ 4 w 7"/>
                  <a:gd name="T47" fmla="*/ 2 h 4"/>
                  <a:gd name="T48" fmla="*/ 4 w 7"/>
                  <a:gd name="T49" fmla="*/ 2 h 4"/>
                  <a:gd name="T50" fmla="*/ 4 w 7"/>
                  <a:gd name="T51" fmla="*/ 1 h 4"/>
                  <a:gd name="T52" fmla="*/ 5 w 7"/>
                  <a:gd name="T53" fmla="*/ 1 h 4"/>
                  <a:gd name="T54" fmla="*/ 5 w 7"/>
                  <a:gd name="T55" fmla="*/ 1 h 4"/>
                  <a:gd name="T56" fmla="*/ 5 w 7"/>
                  <a:gd name="T57" fmla="*/ 2 h 4"/>
                  <a:gd name="T58" fmla="*/ 5 w 7"/>
                  <a:gd name="T59" fmla="*/ 2 h 4"/>
                  <a:gd name="T60" fmla="*/ 5 w 7"/>
                  <a:gd name="T61" fmla="*/ 3 h 4"/>
                  <a:gd name="T62" fmla="*/ 5 w 7"/>
                  <a:gd name="T63" fmla="*/ 2 h 4"/>
                  <a:gd name="T64" fmla="*/ 5 w 7"/>
                  <a:gd name="T65" fmla="*/ 2 h 4"/>
                  <a:gd name="T66" fmla="*/ 5 w 7"/>
                  <a:gd name="T67" fmla="*/ 2 h 4"/>
                  <a:gd name="T68" fmla="*/ 5 w 7"/>
                  <a:gd name="T69" fmla="*/ 2 h 4"/>
                  <a:gd name="T70" fmla="*/ 5 w 7"/>
                  <a:gd name="T71" fmla="*/ 3 h 4"/>
                  <a:gd name="T72" fmla="*/ 5 w 7"/>
                  <a:gd name="T73" fmla="*/ 3 h 4"/>
                  <a:gd name="T74" fmla="*/ 6 w 7"/>
                  <a:gd name="T75" fmla="*/ 3 h 4"/>
                  <a:gd name="T76" fmla="*/ 6 w 7"/>
                  <a:gd name="T77" fmla="*/ 3 h 4"/>
                  <a:gd name="T78" fmla="*/ 6 w 7"/>
                  <a:gd name="T79" fmla="*/ 2 h 4"/>
                  <a:gd name="T80" fmla="*/ 7 w 7"/>
                  <a:gd name="T81" fmla="*/ 1 h 4"/>
                  <a:gd name="T82" fmla="*/ 7 w 7"/>
                  <a:gd name="T83" fmla="*/ 0 h 4"/>
                  <a:gd name="T84" fmla="*/ 7 w 7"/>
                  <a:gd name="T85" fmla="*/ 0 h 4"/>
                  <a:gd name="T86" fmla="*/ 7 w 7"/>
                  <a:gd name="T87" fmla="*/ 0 h 4"/>
                  <a:gd name="T88" fmla="*/ 7 w 7"/>
                  <a:gd name="T89" fmla="*/ 1 h 4"/>
                  <a:gd name="T90" fmla="*/ 7 w 7"/>
                  <a:gd name="T91" fmla="*/ 1 h 4"/>
                  <a:gd name="T92" fmla="*/ 7 w 7"/>
                  <a:gd name="T93" fmla="*/ 2 h 4"/>
                  <a:gd name="T94" fmla="*/ 7 w 7"/>
                  <a:gd name="T9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66" name="Freeform 91"/>
              <p:cNvSpPr>
                <a:spLocks/>
              </p:cNvSpPr>
              <p:nvPr/>
            </p:nvSpPr>
            <p:spPr bwMode="auto">
              <a:xfrm>
                <a:off x="1010" y="1243"/>
                <a:ext cx="7" cy="3"/>
              </a:xfrm>
              <a:custGeom>
                <a:avLst/>
                <a:gdLst>
                  <a:gd name="T0" fmla="*/ 0 w 8"/>
                  <a:gd name="T1" fmla="*/ 2 h 3"/>
                  <a:gd name="T2" fmla="*/ 1 w 8"/>
                  <a:gd name="T3" fmla="*/ 1 h 3"/>
                  <a:gd name="T4" fmla="*/ 1 w 8"/>
                  <a:gd name="T5" fmla="*/ 1 h 3"/>
                  <a:gd name="T6" fmla="*/ 1 w 8"/>
                  <a:gd name="T7" fmla="*/ 2 h 3"/>
                  <a:gd name="T8" fmla="*/ 1 w 8"/>
                  <a:gd name="T9" fmla="*/ 2 h 3"/>
                  <a:gd name="T10" fmla="*/ 1 w 8"/>
                  <a:gd name="T11" fmla="*/ 1 h 3"/>
                  <a:gd name="T12" fmla="*/ 2 w 8"/>
                  <a:gd name="T13" fmla="*/ 2 h 3"/>
                  <a:gd name="T14" fmla="*/ 2 w 8"/>
                  <a:gd name="T15" fmla="*/ 2 h 3"/>
                  <a:gd name="T16" fmla="*/ 2 w 8"/>
                  <a:gd name="T17" fmla="*/ 2 h 3"/>
                  <a:gd name="T18" fmla="*/ 2 w 8"/>
                  <a:gd name="T19" fmla="*/ 2 h 3"/>
                  <a:gd name="T20" fmla="*/ 2 w 8"/>
                  <a:gd name="T21" fmla="*/ 2 h 3"/>
                  <a:gd name="T22" fmla="*/ 2 w 8"/>
                  <a:gd name="T23" fmla="*/ 2 h 3"/>
                  <a:gd name="T24" fmla="*/ 2 w 8"/>
                  <a:gd name="T25" fmla="*/ 2 h 3"/>
                  <a:gd name="T26" fmla="*/ 3 w 8"/>
                  <a:gd name="T27" fmla="*/ 3 h 3"/>
                  <a:gd name="T28" fmla="*/ 3 w 8"/>
                  <a:gd name="T29" fmla="*/ 3 h 3"/>
                  <a:gd name="T30" fmla="*/ 3 w 8"/>
                  <a:gd name="T31" fmla="*/ 3 h 3"/>
                  <a:gd name="T32" fmla="*/ 3 w 8"/>
                  <a:gd name="T33" fmla="*/ 3 h 3"/>
                  <a:gd name="T34" fmla="*/ 3 w 8"/>
                  <a:gd name="T35" fmla="*/ 3 h 3"/>
                  <a:gd name="T36" fmla="*/ 3 w 8"/>
                  <a:gd name="T37" fmla="*/ 2 h 3"/>
                  <a:gd name="T38" fmla="*/ 4 w 8"/>
                  <a:gd name="T39" fmla="*/ 2 h 3"/>
                  <a:gd name="T40" fmla="*/ 4 w 8"/>
                  <a:gd name="T41" fmla="*/ 2 h 3"/>
                  <a:gd name="T42" fmla="*/ 4 w 8"/>
                  <a:gd name="T43" fmla="*/ 2 h 3"/>
                  <a:gd name="T44" fmla="*/ 4 w 8"/>
                  <a:gd name="T45" fmla="*/ 2 h 3"/>
                  <a:gd name="T46" fmla="*/ 4 w 8"/>
                  <a:gd name="T47" fmla="*/ 0 h 3"/>
                  <a:gd name="T48" fmla="*/ 4 w 8"/>
                  <a:gd name="T49" fmla="*/ 0 h 3"/>
                  <a:gd name="T50" fmla="*/ 5 w 8"/>
                  <a:gd name="T51" fmla="*/ 2 h 3"/>
                  <a:gd name="T52" fmla="*/ 5 w 8"/>
                  <a:gd name="T53" fmla="*/ 2 h 3"/>
                  <a:gd name="T54" fmla="*/ 5 w 8"/>
                  <a:gd name="T55" fmla="*/ 1 h 3"/>
                  <a:gd name="T56" fmla="*/ 5 w 8"/>
                  <a:gd name="T57" fmla="*/ 1 h 3"/>
                  <a:gd name="T58" fmla="*/ 5 w 8"/>
                  <a:gd name="T59" fmla="*/ 1 h 3"/>
                  <a:gd name="T60" fmla="*/ 6 w 8"/>
                  <a:gd name="T61" fmla="*/ 1 h 3"/>
                  <a:gd name="T62" fmla="*/ 6 w 8"/>
                  <a:gd name="T63" fmla="*/ 1 h 3"/>
                  <a:gd name="T64" fmla="*/ 6 w 8"/>
                  <a:gd name="T65" fmla="*/ 2 h 3"/>
                  <a:gd name="T66" fmla="*/ 6 w 8"/>
                  <a:gd name="T67" fmla="*/ 2 h 3"/>
                  <a:gd name="T68" fmla="*/ 6 w 8"/>
                  <a:gd name="T69" fmla="*/ 2 h 3"/>
                  <a:gd name="T70" fmla="*/ 6 w 8"/>
                  <a:gd name="T71" fmla="*/ 1 h 3"/>
                  <a:gd name="T72" fmla="*/ 6 w 8"/>
                  <a:gd name="T73" fmla="*/ 1 h 3"/>
                  <a:gd name="T74" fmla="*/ 6 w 8"/>
                  <a:gd name="T75" fmla="*/ 1 h 3"/>
                  <a:gd name="T76" fmla="*/ 7 w 8"/>
                  <a:gd name="T77" fmla="*/ 2 h 3"/>
                  <a:gd name="T78" fmla="*/ 7 w 8"/>
                  <a:gd name="T79" fmla="*/ 2 h 3"/>
                  <a:gd name="T80" fmla="*/ 7 w 8"/>
                  <a:gd name="T81" fmla="*/ 2 h 3"/>
                  <a:gd name="T82" fmla="*/ 7 w 8"/>
                  <a:gd name="T83" fmla="*/ 2 h 3"/>
                  <a:gd name="T84" fmla="*/ 7 w 8"/>
                  <a:gd name="T85" fmla="*/ 2 h 3"/>
                  <a:gd name="T86" fmla="*/ 7 w 8"/>
                  <a:gd name="T87" fmla="*/ 2 h 3"/>
                  <a:gd name="T88" fmla="*/ 7 w 8"/>
                  <a:gd name="T89" fmla="*/ 2 h 3"/>
                  <a:gd name="T90" fmla="*/ 8 w 8"/>
                  <a:gd name="T91" fmla="*/ 2 h 3"/>
                  <a:gd name="T92" fmla="*/ 8 w 8"/>
                  <a:gd name="T93" fmla="*/ 2 h 3"/>
                  <a:gd name="T94" fmla="*/ 8 w 8"/>
                  <a:gd name="T95" fmla="*/ 3 h 3"/>
                  <a:gd name="T96" fmla="*/ 8 w 8"/>
                  <a:gd name="T9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67" name="Freeform 92"/>
              <p:cNvSpPr>
                <a:spLocks/>
              </p:cNvSpPr>
              <p:nvPr/>
            </p:nvSpPr>
            <p:spPr bwMode="auto">
              <a:xfrm>
                <a:off x="1017" y="1244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0 w 7"/>
                  <a:gd name="T3" fmla="*/ 0 h 3"/>
                  <a:gd name="T4" fmla="*/ 0 w 7"/>
                  <a:gd name="T5" fmla="*/ 0 h 3"/>
                  <a:gd name="T6" fmla="*/ 0 w 7"/>
                  <a:gd name="T7" fmla="*/ 1 h 3"/>
                  <a:gd name="T8" fmla="*/ 0 w 7"/>
                  <a:gd name="T9" fmla="*/ 1 h 3"/>
                  <a:gd name="T10" fmla="*/ 1 w 7"/>
                  <a:gd name="T11" fmla="*/ 2 h 3"/>
                  <a:gd name="T12" fmla="*/ 1 w 7"/>
                  <a:gd name="T13" fmla="*/ 2 h 3"/>
                  <a:gd name="T14" fmla="*/ 1 w 7"/>
                  <a:gd name="T15" fmla="*/ 2 h 3"/>
                  <a:gd name="T16" fmla="*/ 1 w 7"/>
                  <a:gd name="T17" fmla="*/ 2 h 3"/>
                  <a:gd name="T18" fmla="*/ 1 w 7"/>
                  <a:gd name="T19" fmla="*/ 2 h 3"/>
                  <a:gd name="T20" fmla="*/ 1 w 7"/>
                  <a:gd name="T21" fmla="*/ 1 h 3"/>
                  <a:gd name="T22" fmla="*/ 2 w 7"/>
                  <a:gd name="T23" fmla="*/ 1 h 3"/>
                  <a:gd name="T24" fmla="*/ 2 w 7"/>
                  <a:gd name="T25" fmla="*/ 1 h 3"/>
                  <a:gd name="T26" fmla="*/ 2 w 7"/>
                  <a:gd name="T27" fmla="*/ 2 h 3"/>
                  <a:gd name="T28" fmla="*/ 2 w 7"/>
                  <a:gd name="T29" fmla="*/ 1 h 3"/>
                  <a:gd name="T30" fmla="*/ 3 w 7"/>
                  <a:gd name="T31" fmla="*/ 1 h 3"/>
                  <a:gd name="T32" fmla="*/ 3 w 7"/>
                  <a:gd name="T33" fmla="*/ 1 h 3"/>
                  <a:gd name="T34" fmla="*/ 3 w 7"/>
                  <a:gd name="T35" fmla="*/ 1 h 3"/>
                  <a:gd name="T36" fmla="*/ 3 w 7"/>
                  <a:gd name="T37" fmla="*/ 1 h 3"/>
                  <a:gd name="T38" fmla="*/ 3 w 7"/>
                  <a:gd name="T39" fmla="*/ 1 h 3"/>
                  <a:gd name="T40" fmla="*/ 3 w 7"/>
                  <a:gd name="T41" fmla="*/ 1 h 3"/>
                  <a:gd name="T42" fmla="*/ 3 w 7"/>
                  <a:gd name="T43" fmla="*/ 1 h 3"/>
                  <a:gd name="T44" fmla="*/ 3 w 7"/>
                  <a:gd name="T45" fmla="*/ 1 h 3"/>
                  <a:gd name="T46" fmla="*/ 3 w 7"/>
                  <a:gd name="T47" fmla="*/ 1 h 3"/>
                  <a:gd name="T48" fmla="*/ 3 w 7"/>
                  <a:gd name="T49" fmla="*/ 1 h 3"/>
                  <a:gd name="T50" fmla="*/ 4 w 7"/>
                  <a:gd name="T51" fmla="*/ 1 h 3"/>
                  <a:gd name="T52" fmla="*/ 4 w 7"/>
                  <a:gd name="T53" fmla="*/ 1 h 3"/>
                  <a:gd name="T54" fmla="*/ 4 w 7"/>
                  <a:gd name="T55" fmla="*/ 2 h 3"/>
                  <a:gd name="T56" fmla="*/ 4 w 7"/>
                  <a:gd name="T57" fmla="*/ 1 h 3"/>
                  <a:gd name="T58" fmla="*/ 4 w 7"/>
                  <a:gd name="T59" fmla="*/ 1 h 3"/>
                  <a:gd name="T60" fmla="*/ 5 w 7"/>
                  <a:gd name="T61" fmla="*/ 0 h 3"/>
                  <a:gd name="T62" fmla="*/ 5 w 7"/>
                  <a:gd name="T63" fmla="*/ 0 h 3"/>
                  <a:gd name="T64" fmla="*/ 5 w 7"/>
                  <a:gd name="T65" fmla="*/ 0 h 3"/>
                  <a:gd name="T66" fmla="*/ 5 w 7"/>
                  <a:gd name="T67" fmla="*/ 0 h 3"/>
                  <a:gd name="T68" fmla="*/ 5 w 7"/>
                  <a:gd name="T69" fmla="*/ 0 h 3"/>
                  <a:gd name="T70" fmla="*/ 5 w 7"/>
                  <a:gd name="T71" fmla="*/ 0 h 3"/>
                  <a:gd name="T72" fmla="*/ 6 w 7"/>
                  <a:gd name="T73" fmla="*/ 1 h 3"/>
                  <a:gd name="T74" fmla="*/ 6 w 7"/>
                  <a:gd name="T75" fmla="*/ 1 h 3"/>
                  <a:gd name="T76" fmla="*/ 6 w 7"/>
                  <a:gd name="T77" fmla="*/ 3 h 3"/>
                  <a:gd name="T78" fmla="*/ 6 w 7"/>
                  <a:gd name="T79" fmla="*/ 2 h 3"/>
                  <a:gd name="T80" fmla="*/ 6 w 7"/>
                  <a:gd name="T81" fmla="*/ 1 h 3"/>
                  <a:gd name="T82" fmla="*/ 6 w 7"/>
                  <a:gd name="T83" fmla="*/ 1 h 3"/>
                  <a:gd name="T84" fmla="*/ 6 w 7"/>
                  <a:gd name="T85" fmla="*/ 2 h 3"/>
                  <a:gd name="T86" fmla="*/ 6 w 7"/>
                  <a:gd name="T87" fmla="*/ 2 h 3"/>
                  <a:gd name="T88" fmla="*/ 7 w 7"/>
                  <a:gd name="T89" fmla="*/ 2 h 3"/>
                  <a:gd name="T90" fmla="*/ 7 w 7"/>
                  <a:gd name="T91" fmla="*/ 2 h 3"/>
                  <a:gd name="T92" fmla="*/ 7 w 7"/>
                  <a:gd name="T93" fmla="*/ 2 h 3"/>
                  <a:gd name="T94" fmla="*/ 7 w 7"/>
                  <a:gd name="T95" fmla="*/ 1 h 3"/>
                  <a:gd name="T96" fmla="*/ 7 w 7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68" name="Freeform 93"/>
              <p:cNvSpPr>
                <a:spLocks/>
              </p:cNvSpPr>
              <p:nvPr/>
            </p:nvSpPr>
            <p:spPr bwMode="auto">
              <a:xfrm>
                <a:off x="1024" y="1243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0 w 7"/>
                  <a:gd name="T3" fmla="*/ 2 h 3"/>
                  <a:gd name="T4" fmla="*/ 1 w 7"/>
                  <a:gd name="T5" fmla="*/ 2 h 3"/>
                  <a:gd name="T6" fmla="*/ 1 w 7"/>
                  <a:gd name="T7" fmla="*/ 1 h 3"/>
                  <a:gd name="T8" fmla="*/ 1 w 7"/>
                  <a:gd name="T9" fmla="*/ 1 h 3"/>
                  <a:gd name="T10" fmla="*/ 1 w 7"/>
                  <a:gd name="T11" fmla="*/ 1 h 3"/>
                  <a:gd name="T12" fmla="*/ 2 w 7"/>
                  <a:gd name="T13" fmla="*/ 2 h 3"/>
                  <a:gd name="T14" fmla="*/ 2 w 7"/>
                  <a:gd name="T15" fmla="*/ 2 h 3"/>
                  <a:gd name="T16" fmla="*/ 2 w 7"/>
                  <a:gd name="T17" fmla="*/ 2 h 3"/>
                  <a:gd name="T18" fmla="*/ 2 w 7"/>
                  <a:gd name="T19" fmla="*/ 0 h 3"/>
                  <a:gd name="T20" fmla="*/ 2 w 7"/>
                  <a:gd name="T21" fmla="*/ 0 h 3"/>
                  <a:gd name="T22" fmla="*/ 2 w 7"/>
                  <a:gd name="T23" fmla="*/ 2 h 3"/>
                  <a:gd name="T24" fmla="*/ 2 w 7"/>
                  <a:gd name="T25" fmla="*/ 2 h 3"/>
                  <a:gd name="T26" fmla="*/ 2 w 7"/>
                  <a:gd name="T27" fmla="*/ 3 h 3"/>
                  <a:gd name="T28" fmla="*/ 2 w 7"/>
                  <a:gd name="T29" fmla="*/ 3 h 3"/>
                  <a:gd name="T30" fmla="*/ 3 w 7"/>
                  <a:gd name="T31" fmla="*/ 2 h 3"/>
                  <a:gd name="T32" fmla="*/ 3 w 7"/>
                  <a:gd name="T33" fmla="*/ 1 h 3"/>
                  <a:gd name="T34" fmla="*/ 3 w 7"/>
                  <a:gd name="T35" fmla="*/ 2 h 3"/>
                  <a:gd name="T36" fmla="*/ 3 w 7"/>
                  <a:gd name="T37" fmla="*/ 2 h 3"/>
                  <a:gd name="T38" fmla="*/ 3 w 7"/>
                  <a:gd name="T39" fmla="*/ 2 h 3"/>
                  <a:gd name="T40" fmla="*/ 3 w 7"/>
                  <a:gd name="T41" fmla="*/ 2 h 3"/>
                  <a:gd name="T42" fmla="*/ 4 w 7"/>
                  <a:gd name="T43" fmla="*/ 3 h 3"/>
                  <a:gd name="T44" fmla="*/ 4 w 7"/>
                  <a:gd name="T45" fmla="*/ 2 h 3"/>
                  <a:gd name="T46" fmla="*/ 4 w 7"/>
                  <a:gd name="T47" fmla="*/ 1 h 3"/>
                  <a:gd name="T48" fmla="*/ 4 w 7"/>
                  <a:gd name="T49" fmla="*/ 2 h 3"/>
                  <a:gd name="T50" fmla="*/ 4 w 7"/>
                  <a:gd name="T51" fmla="*/ 2 h 3"/>
                  <a:gd name="T52" fmla="*/ 4 w 7"/>
                  <a:gd name="T53" fmla="*/ 2 h 3"/>
                  <a:gd name="T54" fmla="*/ 4 w 7"/>
                  <a:gd name="T55" fmla="*/ 2 h 3"/>
                  <a:gd name="T56" fmla="*/ 4 w 7"/>
                  <a:gd name="T57" fmla="*/ 3 h 3"/>
                  <a:gd name="T58" fmla="*/ 4 w 7"/>
                  <a:gd name="T59" fmla="*/ 3 h 3"/>
                  <a:gd name="T60" fmla="*/ 5 w 7"/>
                  <a:gd name="T61" fmla="*/ 2 h 3"/>
                  <a:gd name="T62" fmla="*/ 5 w 7"/>
                  <a:gd name="T63" fmla="*/ 1 h 3"/>
                  <a:gd name="T64" fmla="*/ 5 w 7"/>
                  <a:gd name="T65" fmla="*/ 0 h 3"/>
                  <a:gd name="T66" fmla="*/ 5 w 7"/>
                  <a:gd name="T67" fmla="*/ 1 h 3"/>
                  <a:gd name="T68" fmla="*/ 5 w 7"/>
                  <a:gd name="T69" fmla="*/ 1 h 3"/>
                  <a:gd name="T70" fmla="*/ 6 w 7"/>
                  <a:gd name="T71" fmla="*/ 1 h 3"/>
                  <a:gd name="T72" fmla="*/ 6 w 7"/>
                  <a:gd name="T73" fmla="*/ 1 h 3"/>
                  <a:gd name="T74" fmla="*/ 6 w 7"/>
                  <a:gd name="T75" fmla="*/ 2 h 3"/>
                  <a:gd name="T76" fmla="*/ 6 w 7"/>
                  <a:gd name="T77" fmla="*/ 2 h 3"/>
                  <a:gd name="T78" fmla="*/ 6 w 7"/>
                  <a:gd name="T79" fmla="*/ 2 h 3"/>
                  <a:gd name="T80" fmla="*/ 6 w 7"/>
                  <a:gd name="T81" fmla="*/ 1 h 3"/>
                  <a:gd name="T82" fmla="*/ 7 w 7"/>
                  <a:gd name="T83" fmla="*/ 1 h 3"/>
                  <a:gd name="T84" fmla="*/ 7 w 7"/>
                  <a:gd name="T85" fmla="*/ 1 h 3"/>
                  <a:gd name="T86" fmla="*/ 7 w 7"/>
                  <a:gd name="T87" fmla="*/ 3 h 3"/>
                  <a:gd name="T88" fmla="*/ 7 w 7"/>
                  <a:gd name="T89" fmla="*/ 3 h 3"/>
                  <a:gd name="T90" fmla="*/ 7 w 7"/>
                  <a:gd name="T91" fmla="*/ 1 h 3"/>
                  <a:gd name="T92" fmla="*/ 7 w 7"/>
                  <a:gd name="T93" fmla="*/ 2 h 3"/>
                  <a:gd name="T94" fmla="*/ 7 w 7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70" name="Freeform 94"/>
              <p:cNvSpPr>
                <a:spLocks/>
              </p:cNvSpPr>
              <p:nvPr/>
            </p:nvSpPr>
            <p:spPr bwMode="auto">
              <a:xfrm>
                <a:off x="1031" y="1244"/>
                <a:ext cx="8" cy="3"/>
              </a:xfrm>
              <a:custGeom>
                <a:avLst/>
                <a:gdLst>
                  <a:gd name="T0" fmla="*/ 0 w 8"/>
                  <a:gd name="T1" fmla="*/ 1 h 3"/>
                  <a:gd name="T2" fmla="*/ 0 w 8"/>
                  <a:gd name="T3" fmla="*/ 1 h 3"/>
                  <a:gd name="T4" fmla="*/ 1 w 8"/>
                  <a:gd name="T5" fmla="*/ 2 h 3"/>
                  <a:gd name="T6" fmla="*/ 1 w 8"/>
                  <a:gd name="T7" fmla="*/ 2 h 3"/>
                  <a:gd name="T8" fmla="*/ 1 w 8"/>
                  <a:gd name="T9" fmla="*/ 2 h 3"/>
                  <a:gd name="T10" fmla="*/ 1 w 8"/>
                  <a:gd name="T11" fmla="*/ 1 h 3"/>
                  <a:gd name="T12" fmla="*/ 1 w 8"/>
                  <a:gd name="T13" fmla="*/ 0 h 3"/>
                  <a:gd name="T14" fmla="*/ 2 w 8"/>
                  <a:gd name="T15" fmla="*/ 1 h 3"/>
                  <a:gd name="T16" fmla="*/ 2 w 8"/>
                  <a:gd name="T17" fmla="*/ 1 h 3"/>
                  <a:gd name="T18" fmla="*/ 2 w 8"/>
                  <a:gd name="T19" fmla="*/ 1 h 3"/>
                  <a:gd name="T20" fmla="*/ 2 w 8"/>
                  <a:gd name="T21" fmla="*/ 1 h 3"/>
                  <a:gd name="T22" fmla="*/ 2 w 8"/>
                  <a:gd name="T23" fmla="*/ 1 h 3"/>
                  <a:gd name="T24" fmla="*/ 2 w 8"/>
                  <a:gd name="T25" fmla="*/ 1 h 3"/>
                  <a:gd name="T26" fmla="*/ 2 w 8"/>
                  <a:gd name="T27" fmla="*/ 2 h 3"/>
                  <a:gd name="T28" fmla="*/ 2 w 8"/>
                  <a:gd name="T29" fmla="*/ 2 h 3"/>
                  <a:gd name="T30" fmla="*/ 3 w 8"/>
                  <a:gd name="T31" fmla="*/ 1 h 3"/>
                  <a:gd name="T32" fmla="*/ 3 w 8"/>
                  <a:gd name="T33" fmla="*/ 0 h 3"/>
                  <a:gd name="T34" fmla="*/ 3 w 8"/>
                  <a:gd name="T35" fmla="*/ 0 h 3"/>
                  <a:gd name="T36" fmla="*/ 3 w 8"/>
                  <a:gd name="T37" fmla="*/ 0 h 3"/>
                  <a:gd name="T38" fmla="*/ 3 w 8"/>
                  <a:gd name="T39" fmla="*/ 2 h 3"/>
                  <a:gd name="T40" fmla="*/ 3 w 8"/>
                  <a:gd name="T41" fmla="*/ 2 h 3"/>
                  <a:gd name="T42" fmla="*/ 3 w 8"/>
                  <a:gd name="T43" fmla="*/ 3 h 3"/>
                  <a:gd name="T44" fmla="*/ 4 w 8"/>
                  <a:gd name="T45" fmla="*/ 2 h 3"/>
                  <a:gd name="T46" fmla="*/ 4 w 8"/>
                  <a:gd name="T47" fmla="*/ 0 h 3"/>
                  <a:gd name="T48" fmla="*/ 4 w 8"/>
                  <a:gd name="T49" fmla="*/ 0 h 3"/>
                  <a:gd name="T50" fmla="*/ 4 w 8"/>
                  <a:gd name="T51" fmla="*/ 1 h 3"/>
                  <a:gd name="T52" fmla="*/ 4 w 8"/>
                  <a:gd name="T53" fmla="*/ 1 h 3"/>
                  <a:gd name="T54" fmla="*/ 4 w 8"/>
                  <a:gd name="T55" fmla="*/ 2 h 3"/>
                  <a:gd name="T56" fmla="*/ 4 w 8"/>
                  <a:gd name="T57" fmla="*/ 2 h 3"/>
                  <a:gd name="T58" fmla="*/ 5 w 8"/>
                  <a:gd name="T59" fmla="*/ 2 h 3"/>
                  <a:gd name="T60" fmla="*/ 5 w 8"/>
                  <a:gd name="T61" fmla="*/ 1 h 3"/>
                  <a:gd name="T62" fmla="*/ 5 w 8"/>
                  <a:gd name="T63" fmla="*/ 1 h 3"/>
                  <a:gd name="T64" fmla="*/ 5 w 8"/>
                  <a:gd name="T65" fmla="*/ 2 h 3"/>
                  <a:gd name="T66" fmla="*/ 6 w 8"/>
                  <a:gd name="T67" fmla="*/ 1 h 3"/>
                  <a:gd name="T68" fmla="*/ 6 w 8"/>
                  <a:gd name="T69" fmla="*/ 1 h 3"/>
                  <a:gd name="T70" fmla="*/ 6 w 8"/>
                  <a:gd name="T71" fmla="*/ 1 h 3"/>
                  <a:gd name="T72" fmla="*/ 6 w 8"/>
                  <a:gd name="T73" fmla="*/ 1 h 3"/>
                  <a:gd name="T74" fmla="*/ 6 w 8"/>
                  <a:gd name="T75" fmla="*/ 1 h 3"/>
                  <a:gd name="T76" fmla="*/ 6 w 8"/>
                  <a:gd name="T77" fmla="*/ 1 h 3"/>
                  <a:gd name="T78" fmla="*/ 6 w 8"/>
                  <a:gd name="T79" fmla="*/ 1 h 3"/>
                  <a:gd name="T80" fmla="*/ 6 w 8"/>
                  <a:gd name="T81" fmla="*/ 1 h 3"/>
                  <a:gd name="T82" fmla="*/ 6 w 8"/>
                  <a:gd name="T83" fmla="*/ 1 h 3"/>
                  <a:gd name="T84" fmla="*/ 7 w 8"/>
                  <a:gd name="T85" fmla="*/ 2 h 3"/>
                  <a:gd name="T86" fmla="*/ 7 w 8"/>
                  <a:gd name="T87" fmla="*/ 2 h 3"/>
                  <a:gd name="T88" fmla="*/ 7 w 8"/>
                  <a:gd name="T89" fmla="*/ 1 h 3"/>
                  <a:gd name="T90" fmla="*/ 7 w 8"/>
                  <a:gd name="T91" fmla="*/ 1 h 3"/>
                  <a:gd name="T92" fmla="*/ 8 w 8"/>
                  <a:gd name="T93" fmla="*/ 0 h 3"/>
                  <a:gd name="T94" fmla="*/ 8 w 8"/>
                  <a:gd name="T9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71" name="Freeform 95"/>
              <p:cNvSpPr>
                <a:spLocks/>
              </p:cNvSpPr>
              <p:nvPr/>
            </p:nvSpPr>
            <p:spPr bwMode="auto">
              <a:xfrm>
                <a:off x="1039" y="1243"/>
                <a:ext cx="7" cy="4"/>
              </a:xfrm>
              <a:custGeom>
                <a:avLst/>
                <a:gdLst>
                  <a:gd name="T0" fmla="*/ 0 w 7"/>
                  <a:gd name="T1" fmla="*/ 1 h 4"/>
                  <a:gd name="T2" fmla="*/ 0 w 7"/>
                  <a:gd name="T3" fmla="*/ 1 h 4"/>
                  <a:gd name="T4" fmla="*/ 0 w 7"/>
                  <a:gd name="T5" fmla="*/ 2 h 4"/>
                  <a:gd name="T6" fmla="*/ 0 w 7"/>
                  <a:gd name="T7" fmla="*/ 2 h 4"/>
                  <a:gd name="T8" fmla="*/ 0 w 7"/>
                  <a:gd name="T9" fmla="*/ 3 h 4"/>
                  <a:gd name="T10" fmla="*/ 0 w 7"/>
                  <a:gd name="T11" fmla="*/ 3 h 4"/>
                  <a:gd name="T12" fmla="*/ 0 w 7"/>
                  <a:gd name="T13" fmla="*/ 3 h 4"/>
                  <a:gd name="T14" fmla="*/ 0 w 7"/>
                  <a:gd name="T15" fmla="*/ 3 h 4"/>
                  <a:gd name="T16" fmla="*/ 0 w 7"/>
                  <a:gd name="T17" fmla="*/ 3 h 4"/>
                  <a:gd name="T18" fmla="*/ 1 w 7"/>
                  <a:gd name="T19" fmla="*/ 2 h 4"/>
                  <a:gd name="T20" fmla="*/ 1 w 7"/>
                  <a:gd name="T21" fmla="*/ 1 h 4"/>
                  <a:gd name="T22" fmla="*/ 1 w 7"/>
                  <a:gd name="T23" fmla="*/ 1 h 4"/>
                  <a:gd name="T24" fmla="*/ 1 w 7"/>
                  <a:gd name="T25" fmla="*/ 2 h 4"/>
                  <a:gd name="T26" fmla="*/ 2 w 7"/>
                  <a:gd name="T27" fmla="*/ 2 h 4"/>
                  <a:gd name="T28" fmla="*/ 2 w 7"/>
                  <a:gd name="T29" fmla="*/ 1 h 4"/>
                  <a:gd name="T30" fmla="*/ 2 w 7"/>
                  <a:gd name="T31" fmla="*/ 1 h 4"/>
                  <a:gd name="T32" fmla="*/ 2 w 7"/>
                  <a:gd name="T33" fmla="*/ 3 h 4"/>
                  <a:gd name="T34" fmla="*/ 2 w 7"/>
                  <a:gd name="T35" fmla="*/ 3 h 4"/>
                  <a:gd name="T36" fmla="*/ 2 w 7"/>
                  <a:gd name="T37" fmla="*/ 3 h 4"/>
                  <a:gd name="T38" fmla="*/ 3 w 7"/>
                  <a:gd name="T39" fmla="*/ 1 h 4"/>
                  <a:gd name="T40" fmla="*/ 3 w 7"/>
                  <a:gd name="T41" fmla="*/ 0 h 4"/>
                  <a:gd name="T42" fmla="*/ 3 w 7"/>
                  <a:gd name="T43" fmla="*/ 2 h 4"/>
                  <a:gd name="T44" fmla="*/ 3 w 7"/>
                  <a:gd name="T45" fmla="*/ 2 h 4"/>
                  <a:gd name="T46" fmla="*/ 3 w 7"/>
                  <a:gd name="T47" fmla="*/ 2 h 4"/>
                  <a:gd name="T48" fmla="*/ 3 w 7"/>
                  <a:gd name="T49" fmla="*/ 2 h 4"/>
                  <a:gd name="T50" fmla="*/ 3 w 7"/>
                  <a:gd name="T51" fmla="*/ 2 h 4"/>
                  <a:gd name="T52" fmla="*/ 3 w 7"/>
                  <a:gd name="T53" fmla="*/ 2 h 4"/>
                  <a:gd name="T54" fmla="*/ 4 w 7"/>
                  <a:gd name="T55" fmla="*/ 2 h 4"/>
                  <a:gd name="T56" fmla="*/ 4 w 7"/>
                  <a:gd name="T57" fmla="*/ 2 h 4"/>
                  <a:gd name="T58" fmla="*/ 4 w 7"/>
                  <a:gd name="T59" fmla="*/ 2 h 4"/>
                  <a:gd name="T60" fmla="*/ 4 w 7"/>
                  <a:gd name="T61" fmla="*/ 1 h 4"/>
                  <a:gd name="T62" fmla="*/ 4 w 7"/>
                  <a:gd name="T63" fmla="*/ 1 h 4"/>
                  <a:gd name="T64" fmla="*/ 4 w 7"/>
                  <a:gd name="T65" fmla="*/ 2 h 4"/>
                  <a:gd name="T66" fmla="*/ 5 w 7"/>
                  <a:gd name="T67" fmla="*/ 1 h 4"/>
                  <a:gd name="T68" fmla="*/ 5 w 7"/>
                  <a:gd name="T69" fmla="*/ 0 h 4"/>
                  <a:gd name="T70" fmla="*/ 5 w 7"/>
                  <a:gd name="T71" fmla="*/ 1 h 4"/>
                  <a:gd name="T72" fmla="*/ 5 w 7"/>
                  <a:gd name="T73" fmla="*/ 1 h 4"/>
                  <a:gd name="T74" fmla="*/ 5 w 7"/>
                  <a:gd name="T75" fmla="*/ 2 h 4"/>
                  <a:gd name="T76" fmla="*/ 5 w 7"/>
                  <a:gd name="T77" fmla="*/ 2 h 4"/>
                  <a:gd name="T78" fmla="*/ 6 w 7"/>
                  <a:gd name="T79" fmla="*/ 1 h 4"/>
                  <a:gd name="T80" fmla="*/ 6 w 7"/>
                  <a:gd name="T81" fmla="*/ 1 h 4"/>
                  <a:gd name="T82" fmla="*/ 6 w 7"/>
                  <a:gd name="T83" fmla="*/ 1 h 4"/>
                  <a:gd name="T84" fmla="*/ 6 w 7"/>
                  <a:gd name="T85" fmla="*/ 2 h 4"/>
                  <a:gd name="T86" fmla="*/ 6 w 7"/>
                  <a:gd name="T87" fmla="*/ 2 h 4"/>
                  <a:gd name="T88" fmla="*/ 6 w 7"/>
                  <a:gd name="T89" fmla="*/ 3 h 4"/>
                  <a:gd name="T90" fmla="*/ 6 w 7"/>
                  <a:gd name="T91" fmla="*/ 2 h 4"/>
                  <a:gd name="T92" fmla="*/ 6 w 7"/>
                  <a:gd name="T93" fmla="*/ 1 h 4"/>
                  <a:gd name="T94" fmla="*/ 7 w 7"/>
                  <a:gd name="T95" fmla="*/ 2 h 4"/>
                  <a:gd name="T96" fmla="*/ 7 w 7"/>
                  <a:gd name="T9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4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72" name="Freeform 96"/>
              <p:cNvSpPr>
                <a:spLocks/>
              </p:cNvSpPr>
              <p:nvPr/>
            </p:nvSpPr>
            <p:spPr bwMode="auto">
              <a:xfrm>
                <a:off x="1046" y="1242"/>
                <a:ext cx="7" cy="4"/>
              </a:xfrm>
              <a:custGeom>
                <a:avLst/>
                <a:gdLst>
                  <a:gd name="T0" fmla="*/ 0 w 7"/>
                  <a:gd name="T1" fmla="*/ 4 h 5"/>
                  <a:gd name="T2" fmla="*/ 0 w 7"/>
                  <a:gd name="T3" fmla="*/ 3 h 5"/>
                  <a:gd name="T4" fmla="*/ 0 w 7"/>
                  <a:gd name="T5" fmla="*/ 4 h 5"/>
                  <a:gd name="T6" fmla="*/ 0 w 7"/>
                  <a:gd name="T7" fmla="*/ 3 h 5"/>
                  <a:gd name="T8" fmla="*/ 1 w 7"/>
                  <a:gd name="T9" fmla="*/ 3 h 5"/>
                  <a:gd name="T10" fmla="*/ 1 w 7"/>
                  <a:gd name="T11" fmla="*/ 3 h 5"/>
                  <a:gd name="T12" fmla="*/ 1 w 7"/>
                  <a:gd name="T13" fmla="*/ 4 h 5"/>
                  <a:gd name="T14" fmla="*/ 1 w 7"/>
                  <a:gd name="T15" fmla="*/ 4 h 5"/>
                  <a:gd name="T16" fmla="*/ 1 w 7"/>
                  <a:gd name="T17" fmla="*/ 5 h 5"/>
                  <a:gd name="T18" fmla="*/ 1 w 7"/>
                  <a:gd name="T19" fmla="*/ 4 h 5"/>
                  <a:gd name="T20" fmla="*/ 2 w 7"/>
                  <a:gd name="T21" fmla="*/ 3 h 5"/>
                  <a:gd name="T22" fmla="*/ 2 w 7"/>
                  <a:gd name="T23" fmla="*/ 3 h 5"/>
                  <a:gd name="T24" fmla="*/ 2 w 7"/>
                  <a:gd name="T25" fmla="*/ 3 h 5"/>
                  <a:gd name="T26" fmla="*/ 2 w 7"/>
                  <a:gd name="T27" fmla="*/ 3 h 5"/>
                  <a:gd name="T28" fmla="*/ 2 w 7"/>
                  <a:gd name="T29" fmla="*/ 4 h 5"/>
                  <a:gd name="T30" fmla="*/ 2 w 7"/>
                  <a:gd name="T31" fmla="*/ 4 h 5"/>
                  <a:gd name="T32" fmla="*/ 2 w 7"/>
                  <a:gd name="T33" fmla="*/ 4 h 5"/>
                  <a:gd name="T34" fmla="*/ 2 w 7"/>
                  <a:gd name="T35" fmla="*/ 3 h 5"/>
                  <a:gd name="T36" fmla="*/ 3 w 7"/>
                  <a:gd name="T37" fmla="*/ 3 h 5"/>
                  <a:gd name="T38" fmla="*/ 3 w 7"/>
                  <a:gd name="T39" fmla="*/ 3 h 5"/>
                  <a:gd name="T40" fmla="*/ 3 w 7"/>
                  <a:gd name="T41" fmla="*/ 3 h 5"/>
                  <a:gd name="T42" fmla="*/ 3 w 7"/>
                  <a:gd name="T43" fmla="*/ 4 h 5"/>
                  <a:gd name="T44" fmla="*/ 4 w 7"/>
                  <a:gd name="T45" fmla="*/ 2 h 5"/>
                  <a:gd name="T46" fmla="*/ 4 w 7"/>
                  <a:gd name="T47" fmla="*/ 2 h 5"/>
                  <a:gd name="T48" fmla="*/ 4 w 7"/>
                  <a:gd name="T49" fmla="*/ 3 h 5"/>
                  <a:gd name="T50" fmla="*/ 4 w 7"/>
                  <a:gd name="T51" fmla="*/ 3 h 5"/>
                  <a:gd name="T52" fmla="*/ 4 w 7"/>
                  <a:gd name="T53" fmla="*/ 3 h 5"/>
                  <a:gd name="T54" fmla="*/ 4 w 7"/>
                  <a:gd name="T55" fmla="*/ 3 h 5"/>
                  <a:gd name="T56" fmla="*/ 4 w 7"/>
                  <a:gd name="T57" fmla="*/ 3 h 5"/>
                  <a:gd name="T58" fmla="*/ 4 w 7"/>
                  <a:gd name="T59" fmla="*/ 3 h 5"/>
                  <a:gd name="T60" fmla="*/ 4 w 7"/>
                  <a:gd name="T61" fmla="*/ 3 h 5"/>
                  <a:gd name="T62" fmla="*/ 4 w 7"/>
                  <a:gd name="T63" fmla="*/ 0 h 5"/>
                  <a:gd name="T64" fmla="*/ 5 w 7"/>
                  <a:gd name="T65" fmla="*/ 2 h 5"/>
                  <a:gd name="T66" fmla="*/ 5 w 7"/>
                  <a:gd name="T67" fmla="*/ 2 h 5"/>
                  <a:gd name="T68" fmla="*/ 5 w 7"/>
                  <a:gd name="T69" fmla="*/ 2 h 5"/>
                  <a:gd name="T70" fmla="*/ 5 w 7"/>
                  <a:gd name="T71" fmla="*/ 3 h 5"/>
                  <a:gd name="T72" fmla="*/ 5 w 7"/>
                  <a:gd name="T73" fmla="*/ 3 h 5"/>
                  <a:gd name="T74" fmla="*/ 6 w 7"/>
                  <a:gd name="T75" fmla="*/ 3 h 5"/>
                  <a:gd name="T76" fmla="*/ 6 w 7"/>
                  <a:gd name="T77" fmla="*/ 2 h 5"/>
                  <a:gd name="T78" fmla="*/ 6 w 7"/>
                  <a:gd name="T79" fmla="*/ 2 h 5"/>
                  <a:gd name="T80" fmla="*/ 6 w 7"/>
                  <a:gd name="T81" fmla="*/ 2 h 5"/>
                  <a:gd name="T82" fmla="*/ 6 w 7"/>
                  <a:gd name="T83" fmla="*/ 2 h 5"/>
                  <a:gd name="T84" fmla="*/ 6 w 7"/>
                  <a:gd name="T85" fmla="*/ 2 h 5"/>
                  <a:gd name="T86" fmla="*/ 7 w 7"/>
                  <a:gd name="T87" fmla="*/ 2 h 5"/>
                  <a:gd name="T88" fmla="*/ 7 w 7"/>
                  <a:gd name="T89" fmla="*/ 3 h 5"/>
                  <a:gd name="T90" fmla="*/ 7 w 7"/>
                  <a:gd name="T91" fmla="*/ 3 h 5"/>
                  <a:gd name="T92" fmla="*/ 7 w 7"/>
                  <a:gd name="T93" fmla="*/ 4 h 5"/>
                  <a:gd name="T94" fmla="*/ 7 w 7"/>
                  <a:gd name="T9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5">
                    <a:moveTo>
                      <a:pt x="0" y="4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73" name="Freeform 97"/>
              <p:cNvSpPr>
                <a:spLocks/>
              </p:cNvSpPr>
              <p:nvPr/>
            </p:nvSpPr>
            <p:spPr bwMode="auto">
              <a:xfrm>
                <a:off x="1053" y="1242"/>
                <a:ext cx="8" cy="3"/>
              </a:xfrm>
              <a:custGeom>
                <a:avLst/>
                <a:gdLst>
                  <a:gd name="T0" fmla="*/ 0 w 8"/>
                  <a:gd name="T1" fmla="*/ 3 h 3"/>
                  <a:gd name="T2" fmla="*/ 0 w 8"/>
                  <a:gd name="T3" fmla="*/ 2 h 3"/>
                  <a:gd name="T4" fmla="*/ 0 w 8"/>
                  <a:gd name="T5" fmla="*/ 2 h 3"/>
                  <a:gd name="T6" fmla="*/ 1 w 8"/>
                  <a:gd name="T7" fmla="*/ 2 h 3"/>
                  <a:gd name="T8" fmla="*/ 1 w 8"/>
                  <a:gd name="T9" fmla="*/ 2 h 3"/>
                  <a:gd name="T10" fmla="*/ 1 w 8"/>
                  <a:gd name="T11" fmla="*/ 1 h 3"/>
                  <a:gd name="T12" fmla="*/ 1 w 8"/>
                  <a:gd name="T13" fmla="*/ 1 h 3"/>
                  <a:gd name="T14" fmla="*/ 1 w 8"/>
                  <a:gd name="T15" fmla="*/ 1 h 3"/>
                  <a:gd name="T16" fmla="*/ 2 w 8"/>
                  <a:gd name="T17" fmla="*/ 1 h 3"/>
                  <a:gd name="T18" fmla="*/ 2 w 8"/>
                  <a:gd name="T19" fmla="*/ 1 h 3"/>
                  <a:gd name="T20" fmla="*/ 2 w 8"/>
                  <a:gd name="T21" fmla="*/ 2 h 3"/>
                  <a:gd name="T22" fmla="*/ 2 w 8"/>
                  <a:gd name="T23" fmla="*/ 2 h 3"/>
                  <a:gd name="T24" fmla="*/ 2 w 8"/>
                  <a:gd name="T25" fmla="*/ 2 h 3"/>
                  <a:gd name="T26" fmla="*/ 3 w 8"/>
                  <a:gd name="T27" fmla="*/ 1 h 3"/>
                  <a:gd name="T28" fmla="*/ 3 w 8"/>
                  <a:gd name="T29" fmla="*/ 2 h 3"/>
                  <a:gd name="T30" fmla="*/ 3 w 8"/>
                  <a:gd name="T31" fmla="*/ 2 h 3"/>
                  <a:gd name="T32" fmla="*/ 3 w 8"/>
                  <a:gd name="T33" fmla="*/ 2 h 3"/>
                  <a:gd name="T34" fmla="*/ 3 w 8"/>
                  <a:gd name="T35" fmla="*/ 3 h 3"/>
                  <a:gd name="T36" fmla="*/ 3 w 8"/>
                  <a:gd name="T37" fmla="*/ 3 h 3"/>
                  <a:gd name="T38" fmla="*/ 3 w 8"/>
                  <a:gd name="T39" fmla="*/ 2 h 3"/>
                  <a:gd name="T40" fmla="*/ 3 w 8"/>
                  <a:gd name="T41" fmla="*/ 0 h 3"/>
                  <a:gd name="T42" fmla="*/ 4 w 8"/>
                  <a:gd name="T43" fmla="*/ 1 h 3"/>
                  <a:gd name="T44" fmla="*/ 4 w 8"/>
                  <a:gd name="T45" fmla="*/ 1 h 3"/>
                  <a:gd name="T46" fmla="*/ 4 w 8"/>
                  <a:gd name="T47" fmla="*/ 2 h 3"/>
                  <a:gd name="T48" fmla="*/ 4 w 8"/>
                  <a:gd name="T49" fmla="*/ 2 h 3"/>
                  <a:gd name="T50" fmla="*/ 4 w 8"/>
                  <a:gd name="T51" fmla="*/ 2 h 3"/>
                  <a:gd name="T52" fmla="*/ 5 w 8"/>
                  <a:gd name="T53" fmla="*/ 1 h 3"/>
                  <a:gd name="T54" fmla="*/ 5 w 8"/>
                  <a:gd name="T55" fmla="*/ 2 h 3"/>
                  <a:gd name="T56" fmla="*/ 5 w 8"/>
                  <a:gd name="T57" fmla="*/ 2 h 3"/>
                  <a:gd name="T58" fmla="*/ 5 w 8"/>
                  <a:gd name="T59" fmla="*/ 2 h 3"/>
                  <a:gd name="T60" fmla="*/ 5 w 8"/>
                  <a:gd name="T61" fmla="*/ 2 h 3"/>
                  <a:gd name="T62" fmla="*/ 5 w 8"/>
                  <a:gd name="T63" fmla="*/ 2 h 3"/>
                  <a:gd name="T64" fmla="*/ 5 w 8"/>
                  <a:gd name="T65" fmla="*/ 2 h 3"/>
                  <a:gd name="T66" fmla="*/ 6 w 8"/>
                  <a:gd name="T67" fmla="*/ 2 h 3"/>
                  <a:gd name="T68" fmla="*/ 6 w 8"/>
                  <a:gd name="T69" fmla="*/ 2 h 3"/>
                  <a:gd name="T70" fmla="*/ 6 w 8"/>
                  <a:gd name="T71" fmla="*/ 2 h 3"/>
                  <a:gd name="T72" fmla="*/ 6 w 8"/>
                  <a:gd name="T73" fmla="*/ 2 h 3"/>
                  <a:gd name="T74" fmla="*/ 6 w 8"/>
                  <a:gd name="T75" fmla="*/ 2 h 3"/>
                  <a:gd name="T76" fmla="*/ 6 w 8"/>
                  <a:gd name="T77" fmla="*/ 3 h 3"/>
                  <a:gd name="T78" fmla="*/ 6 w 8"/>
                  <a:gd name="T79" fmla="*/ 3 h 3"/>
                  <a:gd name="T80" fmla="*/ 7 w 8"/>
                  <a:gd name="T81" fmla="*/ 3 h 3"/>
                  <a:gd name="T82" fmla="*/ 7 w 8"/>
                  <a:gd name="T83" fmla="*/ 3 h 3"/>
                  <a:gd name="T84" fmla="*/ 7 w 8"/>
                  <a:gd name="T85" fmla="*/ 3 h 3"/>
                  <a:gd name="T86" fmla="*/ 8 w 8"/>
                  <a:gd name="T87" fmla="*/ 2 h 3"/>
                  <a:gd name="T88" fmla="*/ 8 w 8"/>
                  <a:gd name="T89" fmla="*/ 2 h 3"/>
                  <a:gd name="T90" fmla="*/ 8 w 8"/>
                  <a:gd name="T91" fmla="*/ 2 h 3"/>
                  <a:gd name="T92" fmla="*/ 8 w 8"/>
                  <a:gd name="T93" fmla="*/ 2 h 3"/>
                  <a:gd name="T94" fmla="*/ 8 w 8"/>
                  <a:gd name="T95" fmla="*/ 3 h 3"/>
                  <a:gd name="T96" fmla="*/ 8 w 8"/>
                  <a:gd name="T9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74" name="Freeform 98"/>
              <p:cNvSpPr>
                <a:spLocks/>
              </p:cNvSpPr>
              <p:nvPr/>
            </p:nvSpPr>
            <p:spPr bwMode="auto">
              <a:xfrm>
                <a:off x="1061" y="1243"/>
                <a:ext cx="8" cy="4"/>
              </a:xfrm>
              <a:custGeom>
                <a:avLst/>
                <a:gdLst>
                  <a:gd name="T0" fmla="*/ 0 w 8"/>
                  <a:gd name="T1" fmla="*/ 2 h 4"/>
                  <a:gd name="T2" fmla="*/ 0 w 8"/>
                  <a:gd name="T3" fmla="*/ 2 h 4"/>
                  <a:gd name="T4" fmla="*/ 0 w 8"/>
                  <a:gd name="T5" fmla="*/ 2 h 4"/>
                  <a:gd name="T6" fmla="*/ 1 w 8"/>
                  <a:gd name="T7" fmla="*/ 3 h 4"/>
                  <a:gd name="T8" fmla="*/ 1 w 8"/>
                  <a:gd name="T9" fmla="*/ 2 h 4"/>
                  <a:gd name="T10" fmla="*/ 1 w 8"/>
                  <a:gd name="T11" fmla="*/ 2 h 4"/>
                  <a:gd name="T12" fmla="*/ 1 w 8"/>
                  <a:gd name="T13" fmla="*/ 1 h 4"/>
                  <a:gd name="T14" fmla="*/ 2 w 8"/>
                  <a:gd name="T15" fmla="*/ 3 h 4"/>
                  <a:gd name="T16" fmla="*/ 2 w 8"/>
                  <a:gd name="T17" fmla="*/ 3 h 4"/>
                  <a:gd name="T18" fmla="*/ 2 w 8"/>
                  <a:gd name="T19" fmla="*/ 2 h 4"/>
                  <a:gd name="T20" fmla="*/ 2 w 8"/>
                  <a:gd name="T21" fmla="*/ 2 h 4"/>
                  <a:gd name="T22" fmla="*/ 2 w 8"/>
                  <a:gd name="T23" fmla="*/ 2 h 4"/>
                  <a:gd name="T24" fmla="*/ 2 w 8"/>
                  <a:gd name="T25" fmla="*/ 3 h 4"/>
                  <a:gd name="T26" fmla="*/ 2 w 8"/>
                  <a:gd name="T27" fmla="*/ 3 h 4"/>
                  <a:gd name="T28" fmla="*/ 3 w 8"/>
                  <a:gd name="T29" fmla="*/ 2 h 4"/>
                  <a:gd name="T30" fmla="*/ 3 w 8"/>
                  <a:gd name="T31" fmla="*/ 2 h 4"/>
                  <a:gd name="T32" fmla="*/ 3 w 8"/>
                  <a:gd name="T33" fmla="*/ 2 h 4"/>
                  <a:gd name="T34" fmla="*/ 3 w 8"/>
                  <a:gd name="T35" fmla="*/ 2 h 4"/>
                  <a:gd name="T36" fmla="*/ 3 w 8"/>
                  <a:gd name="T37" fmla="*/ 2 h 4"/>
                  <a:gd name="T38" fmla="*/ 3 w 8"/>
                  <a:gd name="T39" fmla="*/ 2 h 4"/>
                  <a:gd name="T40" fmla="*/ 3 w 8"/>
                  <a:gd name="T41" fmla="*/ 2 h 4"/>
                  <a:gd name="T42" fmla="*/ 4 w 8"/>
                  <a:gd name="T43" fmla="*/ 1 h 4"/>
                  <a:gd name="T44" fmla="*/ 4 w 8"/>
                  <a:gd name="T45" fmla="*/ 1 h 4"/>
                  <a:gd name="T46" fmla="*/ 4 w 8"/>
                  <a:gd name="T47" fmla="*/ 1 h 4"/>
                  <a:gd name="T48" fmla="*/ 4 w 8"/>
                  <a:gd name="T49" fmla="*/ 1 h 4"/>
                  <a:gd name="T50" fmla="*/ 4 w 8"/>
                  <a:gd name="T51" fmla="*/ 1 h 4"/>
                  <a:gd name="T52" fmla="*/ 4 w 8"/>
                  <a:gd name="T53" fmla="*/ 1 h 4"/>
                  <a:gd name="T54" fmla="*/ 5 w 8"/>
                  <a:gd name="T55" fmla="*/ 3 h 4"/>
                  <a:gd name="T56" fmla="*/ 5 w 8"/>
                  <a:gd name="T57" fmla="*/ 3 h 4"/>
                  <a:gd name="T58" fmla="*/ 5 w 8"/>
                  <a:gd name="T59" fmla="*/ 2 h 4"/>
                  <a:gd name="T60" fmla="*/ 5 w 8"/>
                  <a:gd name="T61" fmla="*/ 1 h 4"/>
                  <a:gd name="T62" fmla="*/ 6 w 8"/>
                  <a:gd name="T63" fmla="*/ 1 h 4"/>
                  <a:gd name="T64" fmla="*/ 6 w 8"/>
                  <a:gd name="T65" fmla="*/ 1 h 4"/>
                  <a:gd name="T66" fmla="*/ 6 w 8"/>
                  <a:gd name="T67" fmla="*/ 2 h 4"/>
                  <a:gd name="T68" fmla="*/ 6 w 8"/>
                  <a:gd name="T69" fmla="*/ 2 h 4"/>
                  <a:gd name="T70" fmla="*/ 6 w 8"/>
                  <a:gd name="T71" fmla="*/ 3 h 4"/>
                  <a:gd name="T72" fmla="*/ 6 w 8"/>
                  <a:gd name="T73" fmla="*/ 3 h 4"/>
                  <a:gd name="T74" fmla="*/ 6 w 8"/>
                  <a:gd name="T75" fmla="*/ 3 h 4"/>
                  <a:gd name="T76" fmla="*/ 6 w 8"/>
                  <a:gd name="T77" fmla="*/ 3 h 4"/>
                  <a:gd name="T78" fmla="*/ 6 w 8"/>
                  <a:gd name="T79" fmla="*/ 2 h 4"/>
                  <a:gd name="T80" fmla="*/ 7 w 8"/>
                  <a:gd name="T81" fmla="*/ 1 h 4"/>
                  <a:gd name="T82" fmla="*/ 7 w 8"/>
                  <a:gd name="T83" fmla="*/ 1 h 4"/>
                  <a:gd name="T84" fmla="*/ 7 w 8"/>
                  <a:gd name="T85" fmla="*/ 2 h 4"/>
                  <a:gd name="T86" fmla="*/ 7 w 8"/>
                  <a:gd name="T87" fmla="*/ 2 h 4"/>
                  <a:gd name="T88" fmla="*/ 7 w 8"/>
                  <a:gd name="T89" fmla="*/ 2 h 4"/>
                  <a:gd name="T90" fmla="*/ 7 w 8"/>
                  <a:gd name="T91" fmla="*/ 2 h 4"/>
                  <a:gd name="T92" fmla="*/ 8 w 8"/>
                  <a:gd name="T93" fmla="*/ 4 h 4"/>
                  <a:gd name="T94" fmla="*/ 8 w 8"/>
                  <a:gd name="T9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75" name="Freeform 99"/>
              <p:cNvSpPr>
                <a:spLocks/>
              </p:cNvSpPr>
              <p:nvPr/>
            </p:nvSpPr>
            <p:spPr bwMode="auto">
              <a:xfrm>
                <a:off x="1069" y="1244"/>
                <a:ext cx="7" cy="2"/>
              </a:xfrm>
              <a:custGeom>
                <a:avLst/>
                <a:gdLst>
                  <a:gd name="T0" fmla="*/ 0 w 7"/>
                  <a:gd name="T1" fmla="*/ 1 h 2"/>
                  <a:gd name="T2" fmla="*/ 0 w 7"/>
                  <a:gd name="T3" fmla="*/ 1 h 2"/>
                  <a:gd name="T4" fmla="*/ 0 w 7"/>
                  <a:gd name="T5" fmla="*/ 2 h 2"/>
                  <a:gd name="T6" fmla="*/ 0 w 7"/>
                  <a:gd name="T7" fmla="*/ 1 h 2"/>
                  <a:gd name="T8" fmla="*/ 0 w 7"/>
                  <a:gd name="T9" fmla="*/ 0 h 2"/>
                  <a:gd name="T10" fmla="*/ 0 w 7"/>
                  <a:gd name="T11" fmla="*/ 0 h 2"/>
                  <a:gd name="T12" fmla="*/ 1 w 7"/>
                  <a:gd name="T13" fmla="*/ 1 h 2"/>
                  <a:gd name="T14" fmla="*/ 1 w 7"/>
                  <a:gd name="T15" fmla="*/ 1 h 2"/>
                  <a:gd name="T16" fmla="*/ 1 w 7"/>
                  <a:gd name="T17" fmla="*/ 1 h 2"/>
                  <a:gd name="T18" fmla="*/ 1 w 7"/>
                  <a:gd name="T19" fmla="*/ 1 h 2"/>
                  <a:gd name="T20" fmla="*/ 2 w 7"/>
                  <a:gd name="T21" fmla="*/ 0 h 2"/>
                  <a:gd name="T22" fmla="*/ 2 w 7"/>
                  <a:gd name="T23" fmla="*/ 0 h 2"/>
                  <a:gd name="T24" fmla="*/ 2 w 7"/>
                  <a:gd name="T25" fmla="*/ 0 h 2"/>
                  <a:gd name="T26" fmla="*/ 2 w 7"/>
                  <a:gd name="T27" fmla="*/ 1 h 2"/>
                  <a:gd name="T28" fmla="*/ 2 w 7"/>
                  <a:gd name="T29" fmla="*/ 1 h 2"/>
                  <a:gd name="T30" fmla="*/ 2 w 7"/>
                  <a:gd name="T31" fmla="*/ 2 h 2"/>
                  <a:gd name="T32" fmla="*/ 3 w 7"/>
                  <a:gd name="T33" fmla="*/ 1 h 2"/>
                  <a:gd name="T34" fmla="*/ 3 w 7"/>
                  <a:gd name="T35" fmla="*/ 0 h 2"/>
                  <a:gd name="T36" fmla="*/ 3 w 7"/>
                  <a:gd name="T37" fmla="*/ 0 h 2"/>
                  <a:gd name="T38" fmla="*/ 3 w 7"/>
                  <a:gd name="T39" fmla="*/ 1 h 2"/>
                  <a:gd name="T40" fmla="*/ 3 w 7"/>
                  <a:gd name="T41" fmla="*/ 1 h 2"/>
                  <a:gd name="T42" fmla="*/ 3 w 7"/>
                  <a:gd name="T43" fmla="*/ 1 h 2"/>
                  <a:gd name="T44" fmla="*/ 3 w 7"/>
                  <a:gd name="T45" fmla="*/ 0 h 2"/>
                  <a:gd name="T46" fmla="*/ 4 w 7"/>
                  <a:gd name="T47" fmla="*/ 0 h 2"/>
                  <a:gd name="T48" fmla="*/ 4 w 7"/>
                  <a:gd name="T49" fmla="*/ 0 h 2"/>
                  <a:gd name="T50" fmla="*/ 4 w 7"/>
                  <a:gd name="T51" fmla="*/ 1 h 2"/>
                  <a:gd name="T52" fmla="*/ 4 w 7"/>
                  <a:gd name="T53" fmla="*/ 1 h 2"/>
                  <a:gd name="T54" fmla="*/ 4 w 7"/>
                  <a:gd name="T55" fmla="*/ 1 h 2"/>
                  <a:gd name="T56" fmla="*/ 5 w 7"/>
                  <a:gd name="T57" fmla="*/ 1 h 2"/>
                  <a:gd name="T58" fmla="*/ 5 w 7"/>
                  <a:gd name="T59" fmla="*/ 1 h 2"/>
                  <a:gd name="T60" fmla="*/ 5 w 7"/>
                  <a:gd name="T61" fmla="*/ 1 h 2"/>
                  <a:gd name="T62" fmla="*/ 5 w 7"/>
                  <a:gd name="T63" fmla="*/ 1 h 2"/>
                  <a:gd name="T64" fmla="*/ 5 w 7"/>
                  <a:gd name="T65" fmla="*/ 2 h 2"/>
                  <a:gd name="T66" fmla="*/ 5 w 7"/>
                  <a:gd name="T67" fmla="*/ 1 h 2"/>
                  <a:gd name="T68" fmla="*/ 6 w 7"/>
                  <a:gd name="T69" fmla="*/ 1 h 2"/>
                  <a:gd name="T70" fmla="*/ 6 w 7"/>
                  <a:gd name="T71" fmla="*/ 0 h 2"/>
                  <a:gd name="T72" fmla="*/ 6 w 7"/>
                  <a:gd name="T73" fmla="*/ 0 h 2"/>
                  <a:gd name="T74" fmla="*/ 6 w 7"/>
                  <a:gd name="T75" fmla="*/ 1 h 2"/>
                  <a:gd name="T76" fmla="*/ 6 w 7"/>
                  <a:gd name="T77" fmla="*/ 1 h 2"/>
                  <a:gd name="T78" fmla="*/ 6 w 7"/>
                  <a:gd name="T79" fmla="*/ 2 h 2"/>
                  <a:gd name="T80" fmla="*/ 6 w 7"/>
                  <a:gd name="T81" fmla="*/ 2 h 2"/>
                  <a:gd name="T82" fmla="*/ 6 w 7"/>
                  <a:gd name="T83" fmla="*/ 1 h 2"/>
                  <a:gd name="T84" fmla="*/ 7 w 7"/>
                  <a:gd name="T85" fmla="*/ 0 h 2"/>
                  <a:gd name="T86" fmla="*/ 7 w 7"/>
                  <a:gd name="T87" fmla="*/ 1 h 2"/>
                  <a:gd name="T88" fmla="*/ 7 w 7"/>
                  <a:gd name="T89" fmla="*/ 1 h 2"/>
                  <a:gd name="T90" fmla="*/ 7 w 7"/>
                  <a:gd name="T91" fmla="*/ 2 h 2"/>
                  <a:gd name="T92" fmla="*/ 7 w 7"/>
                  <a:gd name="T93" fmla="*/ 2 h 2"/>
                  <a:gd name="T94" fmla="*/ 7 w 7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76" name="Freeform 100"/>
              <p:cNvSpPr>
                <a:spLocks/>
              </p:cNvSpPr>
              <p:nvPr/>
            </p:nvSpPr>
            <p:spPr bwMode="auto">
              <a:xfrm>
                <a:off x="1076" y="1243"/>
                <a:ext cx="7" cy="3"/>
              </a:xfrm>
              <a:custGeom>
                <a:avLst/>
                <a:gdLst>
                  <a:gd name="T0" fmla="*/ 1 w 7"/>
                  <a:gd name="T1" fmla="*/ 2 h 3"/>
                  <a:gd name="T2" fmla="*/ 1 w 7"/>
                  <a:gd name="T3" fmla="*/ 2 h 3"/>
                  <a:gd name="T4" fmla="*/ 1 w 7"/>
                  <a:gd name="T5" fmla="*/ 2 h 3"/>
                  <a:gd name="T6" fmla="*/ 1 w 7"/>
                  <a:gd name="T7" fmla="*/ 2 h 3"/>
                  <a:gd name="T8" fmla="*/ 1 w 7"/>
                  <a:gd name="T9" fmla="*/ 2 h 3"/>
                  <a:gd name="T10" fmla="*/ 1 w 7"/>
                  <a:gd name="T11" fmla="*/ 2 h 3"/>
                  <a:gd name="T12" fmla="*/ 2 w 7"/>
                  <a:gd name="T13" fmla="*/ 2 h 3"/>
                  <a:gd name="T14" fmla="*/ 2 w 7"/>
                  <a:gd name="T15" fmla="*/ 2 h 3"/>
                  <a:gd name="T16" fmla="*/ 2 w 7"/>
                  <a:gd name="T17" fmla="*/ 1 h 3"/>
                  <a:gd name="T18" fmla="*/ 2 w 7"/>
                  <a:gd name="T19" fmla="*/ 1 h 3"/>
                  <a:gd name="T20" fmla="*/ 2 w 7"/>
                  <a:gd name="T21" fmla="*/ 1 h 3"/>
                  <a:gd name="T22" fmla="*/ 2 w 7"/>
                  <a:gd name="T23" fmla="*/ 2 h 3"/>
                  <a:gd name="T24" fmla="*/ 2 w 7"/>
                  <a:gd name="T25" fmla="*/ 2 h 3"/>
                  <a:gd name="T26" fmla="*/ 2 w 7"/>
                  <a:gd name="T27" fmla="*/ 2 h 3"/>
                  <a:gd name="T28" fmla="*/ 2 w 7"/>
                  <a:gd name="T29" fmla="*/ 2 h 3"/>
                  <a:gd name="T30" fmla="*/ 2 w 7"/>
                  <a:gd name="T31" fmla="*/ 2 h 3"/>
                  <a:gd name="T32" fmla="*/ 3 w 7"/>
                  <a:gd name="T33" fmla="*/ 2 h 3"/>
                  <a:gd name="T34" fmla="*/ 3 w 7"/>
                  <a:gd name="T35" fmla="*/ 2 h 3"/>
                  <a:gd name="T36" fmla="*/ 3 w 7"/>
                  <a:gd name="T37" fmla="*/ 2 h 3"/>
                  <a:gd name="T38" fmla="*/ 3 w 7"/>
                  <a:gd name="T39" fmla="*/ 1 h 3"/>
                  <a:gd name="T40" fmla="*/ 4 w 7"/>
                  <a:gd name="T41" fmla="*/ 0 h 3"/>
                  <a:gd name="T42" fmla="*/ 4 w 7"/>
                  <a:gd name="T43" fmla="*/ 0 h 3"/>
                  <a:gd name="T44" fmla="*/ 4 w 7"/>
                  <a:gd name="T45" fmla="*/ 0 h 3"/>
                  <a:gd name="T46" fmla="*/ 4 w 7"/>
                  <a:gd name="T47" fmla="*/ 0 h 3"/>
                  <a:gd name="T48" fmla="*/ 4 w 7"/>
                  <a:gd name="T49" fmla="*/ 2 h 3"/>
                  <a:gd name="T50" fmla="*/ 4 w 7"/>
                  <a:gd name="T51" fmla="*/ 2 h 3"/>
                  <a:gd name="T52" fmla="*/ 4 w 7"/>
                  <a:gd name="T53" fmla="*/ 2 h 3"/>
                  <a:gd name="T54" fmla="*/ 4 w 7"/>
                  <a:gd name="T55" fmla="*/ 1 h 3"/>
                  <a:gd name="T56" fmla="*/ 4 w 7"/>
                  <a:gd name="T57" fmla="*/ 1 h 3"/>
                  <a:gd name="T58" fmla="*/ 4 w 7"/>
                  <a:gd name="T59" fmla="*/ 2 h 3"/>
                  <a:gd name="T60" fmla="*/ 5 w 7"/>
                  <a:gd name="T61" fmla="*/ 1 h 3"/>
                  <a:gd name="T62" fmla="*/ 5 w 7"/>
                  <a:gd name="T63" fmla="*/ 1 h 3"/>
                  <a:gd name="T64" fmla="*/ 5 w 7"/>
                  <a:gd name="T65" fmla="*/ 2 h 3"/>
                  <a:gd name="T66" fmla="*/ 5 w 7"/>
                  <a:gd name="T67" fmla="*/ 2 h 3"/>
                  <a:gd name="T68" fmla="*/ 5 w 7"/>
                  <a:gd name="T69" fmla="*/ 2 h 3"/>
                  <a:gd name="T70" fmla="*/ 5 w 7"/>
                  <a:gd name="T71" fmla="*/ 2 h 3"/>
                  <a:gd name="T72" fmla="*/ 6 w 7"/>
                  <a:gd name="T73" fmla="*/ 1 h 3"/>
                  <a:gd name="T74" fmla="*/ 6 w 7"/>
                  <a:gd name="T75" fmla="*/ 1 h 3"/>
                  <a:gd name="T76" fmla="*/ 6 w 7"/>
                  <a:gd name="T77" fmla="*/ 1 h 3"/>
                  <a:gd name="T78" fmla="*/ 6 w 7"/>
                  <a:gd name="T79" fmla="*/ 1 h 3"/>
                  <a:gd name="T80" fmla="*/ 6 w 7"/>
                  <a:gd name="T81" fmla="*/ 2 h 3"/>
                  <a:gd name="T82" fmla="*/ 7 w 7"/>
                  <a:gd name="T83" fmla="*/ 1 h 3"/>
                  <a:gd name="T84" fmla="*/ 7 w 7"/>
                  <a:gd name="T85" fmla="*/ 1 h 3"/>
                  <a:gd name="T86" fmla="*/ 7 w 7"/>
                  <a:gd name="T87" fmla="*/ 1 h 3"/>
                  <a:gd name="T88" fmla="*/ 7 w 7"/>
                  <a:gd name="T89" fmla="*/ 2 h 3"/>
                  <a:gd name="T90" fmla="*/ 7 w 7"/>
                  <a:gd name="T91" fmla="*/ 2 h 3"/>
                  <a:gd name="T92" fmla="*/ 7 w 7"/>
                  <a:gd name="T93" fmla="*/ 2 h 3"/>
                  <a:gd name="T94" fmla="*/ 7 w 7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77" name="Freeform 101"/>
              <p:cNvSpPr>
                <a:spLocks/>
              </p:cNvSpPr>
              <p:nvPr/>
            </p:nvSpPr>
            <p:spPr bwMode="auto">
              <a:xfrm>
                <a:off x="1083" y="1244"/>
                <a:ext cx="8" cy="3"/>
              </a:xfrm>
              <a:custGeom>
                <a:avLst/>
                <a:gdLst>
                  <a:gd name="T0" fmla="*/ 0 w 8"/>
                  <a:gd name="T1" fmla="*/ 2 h 3"/>
                  <a:gd name="T2" fmla="*/ 0 w 8"/>
                  <a:gd name="T3" fmla="*/ 2 h 3"/>
                  <a:gd name="T4" fmla="*/ 1 w 8"/>
                  <a:gd name="T5" fmla="*/ 1 h 3"/>
                  <a:gd name="T6" fmla="*/ 1 w 8"/>
                  <a:gd name="T7" fmla="*/ 1 h 3"/>
                  <a:gd name="T8" fmla="*/ 1 w 8"/>
                  <a:gd name="T9" fmla="*/ 1 h 3"/>
                  <a:gd name="T10" fmla="*/ 1 w 8"/>
                  <a:gd name="T11" fmla="*/ 1 h 3"/>
                  <a:gd name="T12" fmla="*/ 1 w 8"/>
                  <a:gd name="T13" fmla="*/ 0 h 3"/>
                  <a:gd name="T14" fmla="*/ 2 w 8"/>
                  <a:gd name="T15" fmla="*/ 2 h 3"/>
                  <a:gd name="T16" fmla="*/ 2 w 8"/>
                  <a:gd name="T17" fmla="*/ 2 h 3"/>
                  <a:gd name="T18" fmla="*/ 2 w 8"/>
                  <a:gd name="T19" fmla="*/ 2 h 3"/>
                  <a:gd name="T20" fmla="*/ 2 w 8"/>
                  <a:gd name="T21" fmla="*/ 1 h 3"/>
                  <a:gd name="T22" fmla="*/ 3 w 8"/>
                  <a:gd name="T23" fmla="*/ 1 h 3"/>
                  <a:gd name="T24" fmla="*/ 3 w 8"/>
                  <a:gd name="T25" fmla="*/ 1 h 3"/>
                  <a:gd name="T26" fmla="*/ 3 w 8"/>
                  <a:gd name="T27" fmla="*/ 2 h 3"/>
                  <a:gd name="T28" fmla="*/ 3 w 8"/>
                  <a:gd name="T29" fmla="*/ 2 h 3"/>
                  <a:gd name="T30" fmla="*/ 3 w 8"/>
                  <a:gd name="T31" fmla="*/ 1 h 3"/>
                  <a:gd name="T32" fmla="*/ 3 w 8"/>
                  <a:gd name="T33" fmla="*/ 1 h 3"/>
                  <a:gd name="T34" fmla="*/ 3 w 8"/>
                  <a:gd name="T35" fmla="*/ 2 h 3"/>
                  <a:gd name="T36" fmla="*/ 3 w 8"/>
                  <a:gd name="T37" fmla="*/ 2 h 3"/>
                  <a:gd name="T38" fmla="*/ 4 w 8"/>
                  <a:gd name="T39" fmla="*/ 3 h 3"/>
                  <a:gd name="T40" fmla="*/ 4 w 8"/>
                  <a:gd name="T41" fmla="*/ 3 h 3"/>
                  <a:gd name="T42" fmla="*/ 4 w 8"/>
                  <a:gd name="T43" fmla="*/ 2 h 3"/>
                  <a:gd name="T44" fmla="*/ 4 w 8"/>
                  <a:gd name="T45" fmla="*/ 1 h 3"/>
                  <a:gd name="T46" fmla="*/ 4 w 8"/>
                  <a:gd name="T47" fmla="*/ 1 h 3"/>
                  <a:gd name="T48" fmla="*/ 5 w 8"/>
                  <a:gd name="T49" fmla="*/ 1 h 3"/>
                  <a:gd name="T50" fmla="*/ 5 w 8"/>
                  <a:gd name="T51" fmla="*/ 1 h 3"/>
                  <a:gd name="T52" fmla="*/ 5 w 8"/>
                  <a:gd name="T53" fmla="*/ 1 h 3"/>
                  <a:gd name="T54" fmla="*/ 5 w 8"/>
                  <a:gd name="T55" fmla="*/ 1 h 3"/>
                  <a:gd name="T56" fmla="*/ 5 w 8"/>
                  <a:gd name="T57" fmla="*/ 1 h 3"/>
                  <a:gd name="T58" fmla="*/ 5 w 8"/>
                  <a:gd name="T59" fmla="*/ 2 h 3"/>
                  <a:gd name="T60" fmla="*/ 5 w 8"/>
                  <a:gd name="T61" fmla="*/ 2 h 3"/>
                  <a:gd name="T62" fmla="*/ 5 w 8"/>
                  <a:gd name="T63" fmla="*/ 1 h 3"/>
                  <a:gd name="T64" fmla="*/ 6 w 8"/>
                  <a:gd name="T65" fmla="*/ 1 h 3"/>
                  <a:gd name="T66" fmla="*/ 6 w 8"/>
                  <a:gd name="T67" fmla="*/ 1 h 3"/>
                  <a:gd name="T68" fmla="*/ 6 w 8"/>
                  <a:gd name="T69" fmla="*/ 1 h 3"/>
                  <a:gd name="T70" fmla="*/ 6 w 8"/>
                  <a:gd name="T71" fmla="*/ 1 h 3"/>
                  <a:gd name="T72" fmla="*/ 6 w 8"/>
                  <a:gd name="T73" fmla="*/ 1 h 3"/>
                  <a:gd name="T74" fmla="*/ 6 w 8"/>
                  <a:gd name="T75" fmla="*/ 1 h 3"/>
                  <a:gd name="T76" fmla="*/ 6 w 8"/>
                  <a:gd name="T77" fmla="*/ 1 h 3"/>
                  <a:gd name="T78" fmla="*/ 7 w 8"/>
                  <a:gd name="T79" fmla="*/ 1 h 3"/>
                  <a:gd name="T80" fmla="*/ 7 w 8"/>
                  <a:gd name="T81" fmla="*/ 1 h 3"/>
                  <a:gd name="T82" fmla="*/ 7 w 8"/>
                  <a:gd name="T83" fmla="*/ 1 h 3"/>
                  <a:gd name="T84" fmla="*/ 7 w 8"/>
                  <a:gd name="T85" fmla="*/ 1 h 3"/>
                  <a:gd name="T86" fmla="*/ 8 w 8"/>
                  <a:gd name="T87" fmla="*/ 0 h 3"/>
                  <a:gd name="T88" fmla="*/ 8 w 8"/>
                  <a:gd name="T89" fmla="*/ 0 h 3"/>
                  <a:gd name="T90" fmla="*/ 8 w 8"/>
                  <a:gd name="T91" fmla="*/ 2 h 3"/>
                  <a:gd name="T92" fmla="*/ 8 w 8"/>
                  <a:gd name="T93" fmla="*/ 2 h 3"/>
                  <a:gd name="T94" fmla="*/ 8 w 8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78" name="Freeform 102"/>
              <p:cNvSpPr>
                <a:spLocks/>
              </p:cNvSpPr>
              <p:nvPr/>
            </p:nvSpPr>
            <p:spPr bwMode="auto">
              <a:xfrm>
                <a:off x="1091" y="1243"/>
                <a:ext cx="7" cy="4"/>
              </a:xfrm>
              <a:custGeom>
                <a:avLst/>
                <a:gdLst>
                  <a:gd name="T0" fmla="*/ 0 w 7"/>
                  <a:gd name="T1" fmla="*/ 2 h 4"/>
                  <a:gd name="T2" fmla="*/ 0 w 7"/>
                  <a:gd name="T3" fmla="*/ 2 h 4"/>
                  <a:gd name="T4" fmla="*/ 0 w 7"/>
                  <a:gd name="T5" fmla="*/ 2 h 4"/>
                  <a:gd name="T6" fmla="*/ 0 w 7"/>
                  <a:gd name="T7" fmla="*/ 2 h 4"/>
                  <a:gd name="T8" fmla="*/ 1 w 7"/>
                  <a:gd name="T9" fmla="*/ 1 h 4"/>
                  <a:gd name="T10" fmla="*/ 1 w 7"/>
                  <a:gd name="T11" fmla="*/ 2 h 4"/>
                  <a:gd name="T12" fmla="*/ 1 w 7"/>
                  <a:gd name="T13" fmla="*/ 2 h 4"/>
                  <a:gd name="T14" fmla="*/ 1 w 7"/>
                  <a:gd name="T15" fmla="*/ 2 h 4"/>
                  <a:gd name="T16" fmla="*/ 2 w 7"/>
                  <a:gd name="T17" fmla="*/ 1 h 4"/>
                  <a:gd name="T18" fmla="*/ 2 w 7"/>
                  <a:gd name="T19" fmla="*/ 1 h 4"/>
                  <a:gd name="T20" fmla="*/ 2 w 7"/>
                  <a:gd name="T21" fmla="*/ 1 h 4"/>
                  <a:gd name="T22" fmla="*/ 2 w 7"/>
                  <a:gd name="T23" fmla="*/ 2 h 4"/>
                  <a:gd name="T24" fmla="*/ 2 w 7"/>
                  <a:gd name="T25" fmla="*/ 2 h 4"/>
                  <a:gd name="T26" fmla="*/ 2 w 7"/>
                  <a:gd name="T27" fmla="*/ 2 h 4"/>
                  <a:gd name="T28" fmla="*/ 2 w 7"/>
                  <a:gd name="T29" fmla="*/ 2 h 4"/>
                  <a:gd name="T30" fmla="*/ 3 w 7"/>
                  <a:gd name="T31" fmla="*/ 3 h 4"/>
                  <a:gd name="T32" fmla="*/ 3 w 7"/>
                  <a:gd name="T33" fmla="*/ 2 h 4"/>
                  <a:gd name="T34" fmla="*/ 3 w 7"/>
                  <a:gd name="T35" fmla="*/ 1 h 4"/>
                  <a:gd name="T36" fmla="*/ 3 w 7"/>
                  <a:gd name="T37" fmla="*/ 2 h 4"/>
                  <a:gd name="T38" fmla="*/ 3 w 7"/>
                  <a:gd name="T39" fmla="*/ 2 h 4"/>
                  <a:gd name="T40" fmla="*/ 3 w 7"/>
                  <a:gd name="T41" fmla="*/ 2 h 4"/>
                  <a:gd name="T42" fmla="*/ 3 w 7"/>
                  <a:gd name="T43" fmla="*/ 1 h 4"/>
                  <a:gd name="T44" fmla="*/ 4 w 7"/>
                  <a:gd name="T45" fmla="*/ 1 h 4"/>
                  <a:gd name="T46" fmla="*/ 4 w 7"/>
                  <a:gd name="T47" fmla="*/ 1 h 4"/>
                  <a:gd name="T48" fmla="*/ 4 w 7"/>
                  <a:gd name="T49" fmla="*/ 2 h 4"/>
                  <a:gd name="T50" fmla="*/ 4 w 7"/>
                  <a:gd name="T51" fmla="*/ 2 h 4"/>
                  <a:gd name="T52" fmla="*/ 4 w 7"/>
                  <a:gd name="T53" fmla="*/ 2 h 4"/>
                  <a:gd name="T54" fmla="*/ 4 w 7"/>
                  <a:gd name="T55" fmla="*/ 3 h 4"/>
                  <a:gd name="T56" fmla="*/ 5 w 7"/>
                  <a:gd name="T57" fmla="*/ 2 h 4"/>
                  <a:gd name="T58" fmla="*/ 5 w 7"/>
                  <a:gd name="T59" fmla="*/ 2 h 4"/>
                  <a:gd name="T60" fmla="*/ 5 w 7"/>
                  <a:gd name="T61" fmla="*/ 1 h 4"/>
                  <a:gd name="T62" fmla="*/ 5 w 7"/>
                  <a:gd name="T63" fmla="*/ 2 h 4"/>
                  <a:gd name="T64" fmla="*/ 5 w 7"/>
                  <a:gd name="T65" fmla="*/ 2 h 4"/>
                  <a:gd name="T66" fmla="*/ 6 w 7"/>
                  <a:gd name="T67" fmla="*/ 2 h 4"/>
                  <a:gd name="T68" fmla="*/ 6 w 7"/>
                  <a:gd name="T69" fmla="*/ 2 h 4"/>
                  <a:gd name="T70" fmla="*/ 6 w 7"/>
                  <a:gd name="T71" fmla="*/ 3 h 4"/>
                  <a:gd name="T72" fmla="*/ 6 w 7"/>
                  <a:gd name="T73" fmla="*/ 3 h 4"/>
                  <a:gd name="T74" fmla="*/ 6 w 7"/>
                  <a:gd name="T75" fmla="*/ 2 h 4"/>
                  <a:gd name="T76" fmla="*/ 6 w 7"/>
                  <a:gd name="T77" fmla="*/ 2 h 4"/>
                  <a:gd name="T78" fmla="*/ 6 w 7"/>
                  <a:gd name="T79" fmla="*/ 2 h 4"/>
                  <a:gd name="T80" fmla="*/ 6 w 7"/>
                  <a:gd name="T81" fmla="*/ 3 h 4"/>
                  <a:gd name="T82" fmla="*/ 6 w 7"/>
                  <a:gd name="T83" fmla="*/ 3 h 4"/>
                  <a:gd name="T84" fmla="*/ 6 w 7"/>
                  <a:gd name="T85" fmla="*/ 4 h 4"/>
                  <a:gd name="T86" fmla="*/ 6 w 7"/>
                  <a:gd name="T87" fmla="*/ 4 h 4"/>
                  <a:gd name="T88" fmla="*/ 7 w 7"/>
                  <a:gd name="T89" fmla="*/ 3 h 4"/>
                  <a:gd name="T90" fmla="*/ 7 w 7"/>
                  <a:gd name="T91" fmla="*/ 1 h 4"/>
                  <a:gd name="T92" fmla="*/ 7 w 7"/>
                  <a:gd name="T93" fmla="*/ 2 h 4"/>
                  <a:gd name="T94" fmla="*/ 7 w 7"/>
                  <a:gd name="T9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79" name="Freeform 103"/>
              <p:cNvSpPr>
                <a:spLocks/>
              </p:cNvSpPr>
              <p:nvPr/>
            </p:nvSpPr>
            <p:spPr bwMode="auto">
              <a:xfrm>
                <a:off x="1098" y="1244"/>
                <a:ext cx="7" cy="3"/>
              </a:xfrm>
              <a:custGeom>
                <a:avLst/>
                <a:gdLst>
                  <a:gd name="T0" fmla="*/ 1 w 7"/>
                  <a:gd name="T1" fmla="*/ 1 h 3"/>
                  <a:gd name="T2" fmla="*/ 1 w 7"/>
                  <a:gd name="T3" fmla="*/ 1 h 3"/>
                  <a:gd name="T4" fmla="*/ 1 w 7"/>
                  <a:gd name="T5" fmla="*/ 2 h 3"/>
                  <a:gd name="T6" fmla="*/ 1 w 7"/>
                  <a:gd name="T7" fmla="*/ 1 h 3"/>
                  <a:gd name="T8" fmla="*/ 1 w 7"/>
                  <a:gd name="T9" fmla="*/ 1 h 3"/>
                  <a:gd name="T10" fmla="*/ 1 w 7"/>
                  <a:gd name="T11" fmla="*/ 1 h 3"/>
                  <a:gd name="T12" fmla="*/ 1 w 7"/>
                  <a:gd name="T13" fmla="*/ 1 h 3"/>
                  <a:gd name="T14" fmla="*/ 1 w 7"/>
                  <a:gd name="T15" fmla="*/ 2 h 3"/>
                  <a:gd name="T16" fmla="*/ 1 w 7"/>
                  <a:gd name="T17" fmla="*/ 2 h 3"/>
                  <a:gd name="T18" fmla="*/ 2 w 7"/>
                  <a:gd name="T19" fmla="*/ 2 h 3"/>
                  <a:gd name="T20" fmla="*/ 2 w 7"/>
                  <a:gd name="T21" fmla="*/ 2 h 3"/>
                  <a:gd name="T22" fmla="*/ 2 w 7"/>
                  <a:gd name="T23" fmla="*/ 1 h 3"/>
                  <a:gd name="T24" fmla="*/ 2 w 7"/>
                  <a:gd name="T25" fmla="*/ 1 h 3"/>
                  <a:gd name="T26" fmla="*/ 2 w 7"/>
                  <a:gd name="T27" fmla="*/ 1 h 3"/>
                  <a:gd name="T28" fmla="*/ 2 w 7"/>
                  <a:gd name="T29" fmla="*/ 2 h 3"/>
                  <a:gd name="T30" fmla="*/ 2 w 7"/>
                  <a:gd name="T31" fmla="*/ 2 h 3"/>
                  <a:gd name="T32" fmla="*/ 3 w 7"/>
                  <a:gd name="T33" fmla="*/ 1 h 3"/>
                  <a:gd name="T34" fmla="*/ 3 w 7"/>
                  <a:gd name="T35" fmla="*/ 0 h 3"/>
                  <a:gd name="T36" fmla="*/ 3 w 7"/>
                  <a:gd name="T37" fmla="*/ 1 h 3"/>
                  <a:gd name="T38" fmla="*/ 3 w 7"/>
                  <a:gd name="T39" fmla="*/ 1 h 3"/>
                  <a:gd name="T40" fmla="*/ 3 w 7"/>
                  <a:gd name="T41" fmla="*/ 2 h 3"/>
                  <a:gd name="T42" fmla="*/ 3 w 7"/>
                  <a:gd name="T43" fmla="*/ 2 h 3"/>
                  <a:gd name="T44" fmla="*/ 4 w 7"/>
                  <a:gd name="T45" fmla="*/ 2 h 3"/>
                  <a:gd name="T46" fmla="*/ 4 w 7"/>
                  <a:gd name="T47" fmla="*/ 2 h 3"/>
                  <a:gd name="T48" fmla="*/ 4 w 7"/>
                  <a:gd name="T49" fmla="*/ 2 h 3"/>
                  <a:gd name="T50" fmla="*/ 4 w 7"/>
                  <a:gd name="T51" fmla="*/ 3 h 3"/>
                  <a:gd name="T52" fmla="*/ 4 w 7"/>
                  <a:gd name="T53" fmla="*/ 2 h 3"/>
                  <a:gd name="T54" fmla="*/ 4 w 7"/>
                  <a:gd name="T55" fmla="*/ 1 h 3"/>
                  <a:gd name="T56" fmla="*/ 4 w 7"/>
                  <a:gd name="T57" fmla="*/ 1 h 3"/>
                  <a:gd name="T58" fmla="*/ 5 w 7"/>
                  <a:gd name="T59" fmla="*/ 2 h 3"/>
                  <a:gd name="T60" fmla="*/ 5 w 7"/>
                  <a:gd name="T61" fmla="*/ 2 h 3"/>
                  <a:gd name="T62" fmla="*/ 5 w 7"/>
                  <a:gd name="T63" fmla="*/ 2 h 3"/>
                  <a:gd name="T64" fmla="*/ 5 w 7"/>
                  <a:gd name="T65" fmla="*/ 1 h 3"/>
                  <a:gd name="T66" fmla="*/ 6 w 7"/>
                  <a:gd name="T67" fmla="*/ 1 h 3"/>
                  <a:gd name="T68" fmla="*/ 6 w 7"/>
                  <a:gd name="T69" fmla="*/ 1 h 3"/>
                  <a:gd name="T70" fmla="*/ 6 w 7"/>
                  <a:gd name="T71" fmla="*/ 1 h 3"/>
                  <a:gd name="T72" fmla="*/ 6 w 7"/>
                  <a:gd name="T73" fmla="*/ 1 h 3"/>
                  <a:gd name="T74" fmla="*/ 6 w 7"/>
                  <a:gd name="T75" fmla="*/ 2 h 3"/>
                  <a:gd name="T76" fmla="*/ 6 w 7"/>
                  <a:gd name="T77" fmla="*/ 2 h 3"/>
                  <a:gd name="T78" fmla="*/ 6 w 7"/>
                  <a:gd name="T79" fmla="*/ 2 h 3"/>
                  <a:gd name="T80" fmla="*/ 6 w 7"/>
                  <a:gd name="T81" fmla="*/ 2 h 3"/>
                  <a:gd name="T82" fmla="*/ 7 w 7"/>
                  <a:gd name="T83" fmla="*/ 2 h 3"/>
                  <a:gd name="T84" fmla="*/ 7 w 7"/>
                  <a:gd name="T85" fmla="*/ 2 h 3"/>
                  <a:gd name="T86" fmla="*/ 7 w 7"/>
                  <a:gd name="T87" fmla="*/ 2 h 3"/>
                  <a:gd name="T88" fmla="*/ 7 w 7"/>
                  <a:gd name="T89" fmla="*/ 2 h 3"/>
                  <a:gd name="T90" fmla="*/ 7 w 7"/>
                  <a:gd name="T91" fmla="*/ 1 h 3"/>
                  <a:gd name="T92" fmla="*/ 7 w 7"/>
                  <a:gd name="T93" fmla="*/ 1 h 3"/>
                  <a:gd name="T94" fmla="*/ 7 w 7"/>
                  <a:gd name="T95" fmla="*/ 2 h 3"/>
                  <a:gd name="T96" fmla="*/ 7 w 7"/>
                  <a:gd name="T9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80" name="Freeform 104"/>
              <p:cNvSpPr>
                <a:spLocks/>
              </p:cNvSpPr>
              <p:nvPr/>
            </p:nvSpPr>
            <p:spPr bwMode="auto">
              <a:xfrm>
                <a:off x="1105" y="1244"/>
                <a:ext cx="8" cy="3"/>
              </a:xfrm>
              <a:custGeom>
                <a:avLst/>
                <a:gdLst>
                  <a:gd name="T0" fmla="*/ 1 w 8"/>
                  <a:gd name="T1" fmla="*/ 2 h 3"/>
                  <a:gd name="T2" fmla="*/ 1 w 8"/>
                  <a:gd name="T3" fmla="*/ 2 h 3"/>
                  <a:gd name="T4" fmla="*/ 1 w 8"/>
                  <a:gd name="T5" fmla="*/ 2 h 3"/>
                  <a:gd name="T6" fmla="*/ 1 w 8"/>
                  <a:gd name="T7" fmla="*/ 2 h 3"/>
                  <a:gd name="T8" fmla="*/ 1 w 8"/>
                  <a:gd name="T9" fmla="*/ 2 h 3"/>
                  <a:gd name="T10" fmla="*/ 1 w 8"/>
                  <a:gd name="T11" fmla="*/ 1 h 3"/>
                  <a:gd name="T12" fmla="*/ 1 w 8"/>
                  <a:gd name="T13" fmla="*/ 1 h 3"/>
                  <a:gd name="T14" fmla="*/ 2 w 8"/>
                  <a:gd name="T15" fmla="*/ 1 h 3"/>
                  <a:gd name="T16" fmla="*/ 2 w 8"/>
                  <a:gd name="T17" fmla="*/ 1 h 3"/>
                  <a:gd name="T18" fmla="*/ 2 w 8"/>
                  <a:gd name="T19" fmla="*/ 1 h 3"/>
                  <a:gd name="T20" fmla="*/ 2 w 8"/>
                  <a:gd name="T21" fmla="*/ 1 h 3"/>
                  <a:gd name="T22" fmla="*/ 3 w 8"/>
                  <a:gd name="T23" fmla="*/ 2 h 3"/>
                  <a:gd name="T24" fmla="*/ 3 w 8"/>
                  <a:gd name="T25" fmla="*/ 2 h 3"/>
                  <a:gd name="T26" fmla="*/ 3 w 8"/>
                  <a:gd name="T27" fmla="*/ 2 h 3"/>
                  <a:gd name="T28" fmla="*/ 3 w 8"/>
                  <a:gd name="T29" fmla="*/ 2 h 3"/>
                  <a:gd name="T30" fmla="*/ 3 w 8"/>
                  <a:gd name="T31" fmla="*/ 3 h 3"/>
                  <a:gd name="T32" fmla="*/ 3 w 8"/>
                  <a:gd name="T33" fmla="*/ 2 h 3"/>
                  <a:gd name="T34" fmla="*/ 3 w 8"/>
                  <a:gd name="T35" fmla="*/ 2 h 3"/>
                  <a:gd name="T36" fmla="*/ 3 w 8"/>
                  <a:gd name="T37" fmla="*/ 1 h 3"/>
                  <a:gd name="T38" fmla="*/ 3 w 8"/>
                  <a:gd name="T39" fmla="*/ 2 h 3"/>
                  <a:gd name="T40" fmla="*/ 3 w 8"/>
                  <a:gd name="T41" fmla="*/ 2 h 3"/>
                  <a:gd name="T42" fmla="*/ 4 w 8"/>
                  <a:gd name="T43" fmla="*/ 1 h 3"/>
                  <a:gd name="T44" fmla="*/ 4 w 8"/>
                  <a:gd name="T45" fmla="*/ 2 h 3"/>
                  <a:gd name="T46" fmla="*/ 4 w 8"/>
                  <a:gd name="T47" fmla="*/ 2 h 3"/>
                  <a:gd name="T48" fmla="*/ 4 w 8"/>
                  <a:gd name="T49" fmla="*/ 3 h 3"/>
                  <a:gd name="T50" fmla="*/ 5 w 8"/>
                  <a:gd name="T51" fmla="*/ 2 h 3"/>
                  <a:gd name="T52" fmla="*/ 5 w 8"/>
                  <a:gd name="T53" fmla="*/ 1 h 3"/>
                  <a:gd name="T54" fmla="*/ 5 w 8"/>
                  <a:gd name="T55" fmla="*/ 2 h 3"/>
                  <a:gd name="T56" fmla="*/ 5 w 8"/>
                  <a:gd name="T57" fmla="*/ 2 h 3"/>
                  <a:gd name="T58" fmla="*/ 5 w 8"/>
                  <a:gd name="T59" fmla="*/ 2 h 3"/>
                  <a:gd name="T60" fmla="*/ 5 w 8"/>
                  <a:gd name="T61" fmla="*/ 0 h 3"/>
                  <a:gd name="T62" fmla="*/ 5 w 8"/>
                  <a:gd name="T63" fmla="*/ 0 h 3"/>
                  <a:gd name="T64" fmla="*/ 5 w 8"/>
                  <a:gd name="T65" fmla="*/ 1 h 3"/>
                  <a:gd name="T66" fmla="*/ 5 w 8"/>
                  <a:gd name="T67" fmla="*/ 1 h 3"/>
                  <a:gd name="T68" fmla="*/ 5 w 8"/>
                  <a:gd name="T69" fmla="*/ 2 h 3"/>
                  <a:gd name="T70" fmla="*/ 5 w 8"/>
                  <a:gd name="T71" fmla="*/ 2 h 3"/>
                  <a:gd name="T72" fmla="*/ 6 w 8"/>
                  <a:gd name="T73" fmla="*/ 2 h 3"/>
                  <a:gd name="T74" fmla="*/ 6 w 8"/>
                  <a:gd name="T75" fmla="*/ 1 h 3"/>
                  <a:gd name="T76" fmla="*/ 6 w 8"/>
                  <a:gd name="T77" fmla="*/ 1 h 3"/>
                  <a:gd name="T78" fmla="*/ 6 w 8"/>
                  <a:gd name="T79" fmla="*/ 3 h 3"/>
                  <a:gd name="T80" fmla="*/ 6 w 8"/>
                  <a:gd name="T81" fmla="*/ 3 h 3"/>
                  <a:gd name="T82" fmla="*/ 7 w 8"/>
                  <a:gd name="T83" fmla="*/ 2 h 3"/>
                  <a:gd name="T84" fmla="*/ 7 w 8"/>
                  <a:gd name="T85" fmla="*/ 2 h 3"/>
                  <a:gd name="T86" fmla="*/ 7 w 8"/>
                  <a:gd name="T87" fmla="*/ 2 h 3"/>
                  <a:gd name="T88" fmla="*/ 7 w 8"/>
                  <a:gd name="T89" fmla="*/ 2 h 3"/>
                  <a:gd name="T90" fmla="*/ 7 w 8"/>
                  <a:gd name="T91" fmla="*/ 1 h 3"/>
                  <a:gd name="T92" fmla="*/ 8 w 8"/>
                  <a:gd name="T93" fmla="*/ 1 h 3"/>
                  <a:gd name="T94" fmla="*/ 8 w 8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81" name="Freeform 105"/>
              <p:cNvSpPr>
                <a:spLocks/>
              </p:cNvSpPr>
              <p:nvPr/>
            </p:nvSpPr>
            <p:spPr bwMode="auto">
              <a:xfrm>
                <a:off x="1113" y="1241"/>
                <a:ext cx="7" cy="5"/>
              </a:xfrm>
              <a:custGeom>
                <a:avLst/>
                <a:gdLst>
                  <a:gd name="T0" fmla="*/ 0 w 7"/>
                  <a:gd name="T1" fmla="*/ 4 h 5"/>
                  <a:gd name="T2" fmla="*/ 0 w 7"/>
                  <a:gd name="T3" fmla="*/ 3 h 5"/>
                  <a:gd name="T4" fmla="*/ 0 w 7"/>
                  <a:gd name="T5" fmla="*/ 3 h 5"/>
                  <a:gd name="T6" fmla="*/ 0 w 7"/>
                  <a:gd name="T7" fmla="*/ 5 h 5"/>
                  <a:gd name="T8" fmla="*/ 0 w 7"/>
                  <a:gd name="T9" fmla="*/ 4 h 5"/>
                  <a:gd name="T10" fmla="*/ 0 w 7"/>
                  <a:gd name="T11" fmla="*/ 4 h 5"/>
                  <a:gd name="T12" fmla="*/ 1 w 7"/>
                  <a:gd name="T13" fmla="*/ 4 h 5"/>
                  <a:gd name="T14" fmla="*/ 1 w 7"/>
                  <a:gd name="T15" fmla="*/ 4 h 5"/>
                  <a:gd name="T16" fmla="*/ 1 w 7"/>
                  <a:gd name="T17" fmla="*/ 4 h 5"/>
                  <a:gd name="T18" fmla="*/ 1 w 7"/>
                  <a:gd name="T19" fmla="*/ 4 h 5"/>
                  <a:gd name="T20" fmla="*/ 1 w 7"/>
                  <a:gd name="T21" fmla="*/ 4 h 5"/>
                  <a:gd name="T22" fmla="*/ 1 w 7"/>
                  <a:gd name="T23" fmla="*/ 4 h 5"/>
                  <a:gd name="T24" fmla="*/ 2 w 7"/>
                  <a:gd name="T25" fmla="*/ 4 h 5"/>
                  <a:gd name="T26" fmla="*/ 2 w 7"/>
                  <a:gd name="T27" fmla="*/ 3 h 5"/>
                  <a:gd name="T28" fmla="*/ 2 w 7"/>
                  <a:gd name="T29" fmla="*/ 2 h 5"/>
                  <a:gd name="T30" fmla="*/ 3 w 7"/>
                  <a:gd name="T31" fmla="*/ 2 h 5"/>
                  <a:gd name="T32" fmla="*/ 3 w 7"/>
                  <a:gd name="T33" fmla="*/ 2 h 5"/>
                  <a:gd name="T34" fmla="*/ 3 w 7"/>
                  <a:gd name="T35" fmla="*/ 3 h 5"/>
                  <a:gd name="T36" fmla="*/ 3 w 7"/>
                  <a:gd name="T37" fmla="*/ 3 h 5"/>
                  <a:gd name="T38" fmla="*/ 3 w 7"/>
                  <a:gd name="T39" fmla="*/ 4 h 5"/>
                  <a:gd name="T40" fmla="*/ 3 w 7"/>
                  <a:gd name="T41" fmla="*/ 3 h 5"/>
                  <a:gd name="T42" fmla="*/ 3 w 7"/>
                  <a:gd name="T43" fmla="*/ 3 h 5"/>
                  <a:gd name="T44" fmla="*/ 3 w 7"/>
                  <a:gd name="T45" fmla="*/ 3 h 5"/>
                  <a:gd name="T46" fmla="*/ 3 w 7"/>
                  <a:gd name="T47" fmla="*/ 3 h 5"/>
                  <a:gd name="T48" fmla="*/ 4 w 7"/>
                  <a:gd name="T49" fmla="*/ 3 h 5"/>
                  <a:gd name="T50" fmla="*/ 4 w 7"/>
                  <a:gd name="T51" fmla="*/ 3 h 5"/>
                  <a:gd name="T52" fmla="*/ 4 w 7"/>
                  <a:gd name="T53" fmla="*/ 3 h 5"/>
                  <a:gd name="T54" fmla="*/ 4 w 7"/>
                  <a:gd name="T55" fmla="*/ 3 h 5"/>
                  <a:gd name="T56" fmla="*/ 4 w 7"/>
                  <a:gd name="T57" fmla="*/ 3 h 5"/>
                  <a:gd name="T58" fmla="*/ 4 w 7"/>
                  <a:gd name="T59" fmla="*/ 3 h 5"/>
                  <a:gd name="T60" fmla="*/ 5 w 7"/>
                  <a:gd name="T61" fmla="*/ 3 h 5"/>
                  <a:gd name="T62" fmla="*/ 5 w 7"/>
                  <a:gd name="T63" fmla="*/ 3 h 5"/>
                  <a:gd name="T64" fmla="*/ 5 w 7"/>
                  <a:gd name="T65" fmla="*/ 1 h 5"/>
                  <a:gd name="T66" fmla="*/ 5 w 7"/>
                  <a:gd name="T67" fmla="*/ 1 h 5"/>
                  <a:gd name="T68" fmla="*/ 6 w 7"/>
                  <a:gd name="T69" fmla="*/ 2 h 5"/>
                  <a:gd name="T70" fmla="*/ 6 w 7"/>
                  <a:gd name="T71" fmla="*/ 0 h 5"/>
                  <a:gd name="T72" fmla="*/ 6 w 7"/>
                  <a:gd name="T73" fmla="*/ 0 h 5"/>
                  <a:gd name="T74" fmla="*/ 6 w 7"/>
                  <a:gd name="T75" fmla="*/ 1 h 5"/>
                  <a:gd name="T76" fmla="*/ 6 w 7"/>
                  <a:gd name="T77" fmla="*/ 1 h 5"/>
                  <a:gd name="T78" fmla="*/ 6 w 7"/>
                  <a:gd name="T79" fmla="*/ 2 h 5"/>
                  <a:gd name="T80" fmla="*/ 6 w 7"/>
                  <a:gd name="T81" fmla="*/ 2 h 5"/>
                  <a:gd name="T82" fmla="*/ 6 w 7"/>
                  <a:gd name="T83" fmla="*/ 2 h 5"/>
                  <a:gd name="T84" fmla="*/ 6 w 7"/>
                  <a:gd name="T85" fmla="*/ 2 h 5"/>
                  <a:gd name="T86" fmla="*/ 7 w 7"/>
                  <a:gd name="T87" fmla="*/ 2 h 5"/>
                  <a:gd name="T88" fmla="*/ 7 w 7"/>
                  <a:gd name="T89" fmla="*/ 2 h 5"/>
                  <a:gd name="T90" fmla="*/ 7 w 7"/>
                  <a:gd name="T91" fmla="*/ 3 h 5"/>
                  <a:gd name="T92" fmla="*/ 7 w 7"/>
                  <a:gd name="T93" fmla="*/ 3 h 5"/>
                  <a:gd name="T94" fmla="*/ 7 w 7"/>
                  <a:gd name="T9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5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82" name="Freeform 106"/>
              <p:cNvSpPr>
                <a:spLocks/>
              </p:cNvSpPr>
              <p:nvPr/>
            </p:nvSpPr>
            <p:spPr bwMode="auto">
              <a:xfrm>
                <a:off x="1120" y="1242"/>
                <a:ext cx="7" cy="3"/>
              </a:xfrm>
              <a:custGeom>
                <a:avLst/>
                <a:gdLst>
                  <a:gd name="T0" fmla="*/ 1 w 7"/>
                  <a:gd name="T1" fmla="*/ 0 h 4"/>
                  <a:gd name="T2" fmla="*/ 1 w 7"/>
                  <a:gd name="T3" fmla="*/ 0 h 4"/>
                  <a:gd name="T4" fmla="*/ 1 w 7"/>
                  <a:gd name="T5" fmla="*/ 2 h 4"/>
                  <a:gd name="T6" fmla="*/ 1 w 7"/>
                  <a:gd name="T7" fmla="*/ 2 h 4"/>
                  <a:gd name="T8" fmla="*/ 1 w 7"/>
                  <a:gd name="T9" fmla="*/ 3 h 4"/>
                  <a:gd name="T10" fmla="*/ 1 w 7"/>
                  <a:gd name="T11" fmla="*/ 3 h 4"/>
                  <a:gd name="T12" fmla="*/ 1 w 7"/>
                  <a:gd name="T13" fmla="*/ 3 h 4"/>
                  <a:gd name="T14" fmla="*/ 1 w 7"/>
                  <a:gd name="T15" fmla="*/ 2 h 4"/>
                  <a:gd name="T16" fmla="*/ 1 w 7"/>
                  <a:gd name="T17" fmla="*/ 1 h 4"/>
                  <a:gd name="T18" fmla="*/ 2 w 7"/>
                  <a:gd name="T19" fmla="*/ 1 h 4"/>
                  <a:gd name="T20" fmla="*/ 2 w 7"/>
                  <a:gd name="T21" fmla="*/ 1 h 4"/>
                  <a:gd name="T22" fmla="*/ 2 w 7"/>
                  <a:gd name="T23" fmla="*/ 2 h 4"/>
                  <a:gd name="T24" fmla="*/ 2 w 7"/>
                  <a:gd name="T25" fmla="*/ 2 h 4"/>
                  <a:gd name="T26" fmla="*/ 2 w 7"/>
                  <a:gd name="T27" fmla="*/ 2 h 4"/>
                  <a:gd name="T28" fmla="*/ 2 w 7"/>
                  <a:gd name="T29" fmla="*/ 2 h 4"/>
                  <a:gd name="T30" fmla="*/ 3 w 7"/>
                  <a:gd name="T31" fmla="*/ 2 h 4"/>
                  <a:gd name="T32" fmla="*/ 3 w 7"/>
                  <a:gd name="T33" fmla="*/ 2 h 4"/>
                  <a:gd name="T34" fmla="*/ 3 w 7"/>
                  <a:gd name="T35" fmla="*/ 3 h 4"/>
                  <a:gd name="T36" fmla="*/ 3 w 7"/>
                  <a:gd name="T37" fmla="*/ 2 h 4"/>
                  <a:gd name="T38" fmla="*/ 3 w 7"/>
                  <a:gd name="T39" fmla="*/ 2 h 4"/>
                  <a:gd name="T40" fmla="*/ 3 w 7"/>
                  <a:gd name="T41" fmla="*/ 3 h 4"/>
                  <a:gd name="T42" fmla="*/ 3 w 7"/>
                  <a:gd name="T43" fmla="*/ 3 h 4"/>
                  <a:gd name="T44" fmla="*/ 4 w 7"/>
                  <a:gd name="T45" fmla="*/ 4 h 4"/>
                  <a:gd name="T46" fmla="*/ 4 w 7"/>
                  <a:gd name="T47" fmla="*/ 3 h 4"/>
                  <a:gd name="T48" fmla="*/ 4 w 7"/>
                  <a:gd name="T49" fmla="*/ 3 h 4"/>
                  <a:gd name="T50" fmla="*/ 4 w 7"/>
                  <a:gd name="T51" fmla="*/ 3 h 4"/>
                  <a:gd name="T52" fmla="*/ 4 w 7"/>
                  <a:gd name="T53" fmla="*/ 3 h 4"/>
                  <a:gd name="T54" fmla="*/ 4 w 7"/>
                  <a:gd name="T55" fmla="*/ 4 h 4"/>
                  <a:gd name="T56" fmla="*/ 4 w 7"/>
                  <a:gd name="T57" fmla="*/ 4 h 4"/>
                  <a:gd name="T58" fmla="*/ 4 w 7"/>
                  <a:gd name="T59" fmla="*/ 4 h 4"/>
                  <a:gd name="T60" fmla="*/ 5 w 7"/>
                  <a:gd name="T61" fmla="*/ 2 h 4"/>
                  <a:gd name="T62" fmla="*/ 5 w 7"/>
                  <a:gd name="T63" fmla="*/ 2 h 4"/>
                  <a:gd name="T64" fmla="*/ 5 w 7"/>
                  <a:gd name="T65" fmla="*/ 3 h 4"/>
                  <a:gd name="T66" fmla="*/ 5 w 7"/>
                  <a:gd name="T67" fmla="*/ 3 h 4"/>
                  <a:gd name="T68" fmla="*/ 5 w 7"/>
                  <a:gd name="T69" fmla="*/ 3 h 4"/>
                  <a:gd name="T70" fmla="*/ 5 w 7"/>
                  <a:gd name="T71" fmla="*/ 3 h 4"/>
                  <a:gd name="T72" fmla="*/ 5 w 7"/>
                  <a:gd name="T73" fmla="*/ 3 h 4"/>
                  <a:gd name="T74" fmla="*/ 5 w 7"/>
                  <a:gd name="T75" fmla="*/ 3 h 4"/>
                  <a:gd name="T76" fmla="*/ 6 w 7"/>
                  <a:gd name="T77" fmla="*/ 3 h 4"/>
                  <a:gd name="T78" fmla="*/ 6 w 7"/>
                  <a:gd name="T79" fmla="*/ 3 h 4"/>
                  <a:gd name="T80" fmla="*/ 6 w 7"/>
                  <a:gd name="T81" fmla="*/ 3 h 4"/>
                  <a:gd name="T82" fmla="*/ 6 w 7"/>
                  <a:gd name="T83" fmla="*/ 3 h 4"/>
                  <a:gd name="T84" fmla="*/ 6 w 7"/>
                  <a:gd name="T85" fmla="*/ 3 h 4"/>
                  <a:gd name="T86" fmla="*/ 7 w 7"/>
                  <a:gd name="T87" fmla="*/ 4 h 4"/>
                  <a:gd name="T88" fmla="*/ 7 w 7"/>
                  <a:gd name="T89" fmla="*/ 4 h 4"/>
                  <a:gd name="T90" fmla="*/ 7 w 7"/>
                  <a:gd name="T91" fmla="*/ 3 h 4"/>
                  <a:gd name="T92" fmla="*/ 7 w 7"/>
                  <a:gd name="T93" fmla="*/ 2 h 4"/>
                  <a:gd name="T94" fmla="*/ 7 w 7"/>
                  <a:gd name="T9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83" name="Freeform 107"/>
              <p:cNvSpPr>
                <a:spLocks/>
              </p:cNvSpPr>
              <p:nvPr/>
            </p:nvSpPr>
            <p:spPr bwMode="auto">
              <a:xfrm>
                <a:off x="1127" y="1194"/>
                <a:ext cx="8" cy="50"/>
              </a:xfrm>
              <a:custGeom>
                <a:avLst/>
                <a:gdLst>
                  <a:gd name="T0" fmla="*/ 0 w 8"/>
                  <a:gd name="T1" fmla="*/ 48 h 50"/>
                  <a:gd name="T2" fmla="*/ 0 w 8"/>
                  <a:gd name="T3" fmla="*/ 48 h 50"/>
                  <a:gd name="T4" fmla="*/ 1 w 8"/>
                  <a:gd name="T5" fmla="*/ 50 h 50"/>
                  <a:gd name="T6" fmla="*/ 1 w 8"/>
                  <a:gd name="T7" fmla="*/ 49 h 50"/>
                  <a:gd name="T8" fmla="*/ 1 w 8"/>
                  <a:gd name="T9" fmla="*/ 48 h 50"/>
                  <a:gd name="T10" fmla="*/ 1 w 8"/>
                  <a:gd name="T11" fmla="*/ 48 h 50"/>
                  <a:gd name="T12" fmla="*/ 1 w 8"/>
                  <a:gd name="T13" fmla="*/ 49 h 50"/>
                  <a:gd name="T14" fmla="*/ 1 w 8"/>
                  <a:gd name="T15" fmla="*/ 49 h 50"/>
                  <a:gd name="T16" fmla="*/ 2 w 8"/>
                  <a:gd name="T17" fmla="*/ 49 h 50"/>
                  <a:gd name="T18" fmla="*/ 2 w 8"/>
                  <a:gd name="T19" fmla="*/ 49 h 50"/>
                  <a:gd name="T20" fmla="*/ 2 w 8"/>
                  <a:gd name="T21" fmla="*/ 48 h 50"/>
                  <a:gd name="T22" fmla="*/ 2 w 8"/>
                  <a:gd name="T23" fmla="*/ 48 h 50"/>
                  <a:gd name="T24" fmla="*/ 2 w 8"/>
                  <a:gd name="T25" fmla="*/ 48 h 50"/>
                  <a:gd name="T26" fmla="*/ 2 w 8"/>
                  <a:gd name="T27" fmla="*/ 48 h 50"/>
                  <a:gd name="T28" fmla="*/ 2 w 8"/>
                  <a:gd name="T29" fmla="*/ 49 h 50"/>
                  <a:gd name="T30" fmla="*/ 2 w 8"/>
                  <a:gd name="T31" fmla="*/ 49 h 50"/>
                  <a:gd name="T32" fmla="*/ 3 w 8"/>
                  <a:gd name="T33" fmla="*/ 50 h 50"/>
                  <a:gd name="T34" fmla="*/ 3 w 8"/>
                  <a:gd name="T35" fmla="*/ 50 h 50"/>
                  <a:gd name="T36" fmla="*/ 3 w 8"/>
                  <a:gd name="T37" fmla="*/ 48 h 50"/>
                  <a:gd name="T38" fmla="*/ 3 w 8"/>
                  <a:gd name="T39" fmla="*/ 48 h 50"/>
                  <a:gd name="T40" fmla="*/ 3 w 8"/>
                  <a:gd name="T41" fmla="*/ 48 h 50"/>
                  <a:gd name="T42" fmla="*/ 4 w 8"/>
                  <a:gd name="T43" fmla="*/ 47 h 50"/>
                  <a:gd name="T44" fmla="*/ 4 w 8"/>
                  <a:gd name="T45" fmla="*/ 46 h 50"/>
                  <a:gd name="T46" fmla="*/ 4 w 8"/>
                  <a:gd name="T47" fmla="*/ 44 h 50"/>
                  <a:gd name="T48" fmla="*/ 5 w 8"/>
                  <a:gd name="T49" fmla="*/ 41 h 50"/>
                  <a:gd name="T50" fmla="*/ 5 w 8"/>
                  <a:gd name="T51" fmla="*/ 40 h 50"/>
                  <a:gd name="T52" fmla="*/ 5 w 8"/>
                  <a:gd name="T53" fmla="*/ 37 h 50"/>
                  <a:gd name="T54" fmla="*/ 5 w 8"/>
                  <a:gd name="T55" fmla="*/ 36 h 50"/>
                  <a:gd name="T56" fmla="*/ 5 w 8"/>
                  <a:gd name="T57" fmla="*/ 32 h 50"/>
                  <a:gd name="T58" fmla="*/ 5 w 8"/>
                  <a:gd name="T59" fmla="*/ 27 h 50"/>
                  <a:gd name="T60" fmla="*/ 6 w 8"/>
                  <a:gd name="T61" fmla="*/ 22 h 50"/>
                  <a:gd name="T62" fmla="*/ 6 w 8"/>
                  <a:gd name="T63" fmla="*/ 17 h 50"/>
                  <a:gd name="T64" fmla="*/ 6 w 8"/>
                  <a:gd name="T65" fmla="*/ 12 h 50"/>
                  <a:gd name="T66" fmla="*/ 7 w 8"/>
                  <a:gd name="T67" fmla="*/ 7 h 50"/>
                  <a:gd name="T68" fmla="*/ 7 w 8"/>
                  <a:gd name="T69" fmla="*/ 5 h 50"/>
                  <a:gd name="T70" fmla="*/ 7 w 8"/>
                  <a:gd name="T71" fmla="*/ 2 h 50"/>
                  <a:gd name="T72" fmla="*/ 7 w 8"/>
                  <a:gd name="T73" fmla="*/ 0 h 50"/>
                  <a:gd name="T74" fmla="*/ 7 w 8"/>
                  <a:gd name="T75" fmla="*/ 0 h 50"/>
                  <a:gd name="T76" fmla="*/ 8 w 8"/>
                  <a:gd name="T77" fmla="*/ 1 h 50"/>
                  <a:gd name="T78" fmla="*/ 8 w 8"/>
                  <a:gd name="T79" fmla="*/ 1 h 50"/>
                  <a:gd name="T80" fmla="*/ 8 w 8"/>
                  <a:gd name="T81" fmla="*/ 4 h 50"/>
                  <a:gd name="T82" fmla="*/ 8 w 8"/>
                  <a:gd name="T83" fmla="*/ 4 h 50"/>
                  <a:gd name="T84" fmla="*/ 8 w 8"/>
                  <a:gd name="T85" fmla="*/ 5 h 50"/>
                  <a:gd name="T86" fmla="*/ 8 w 8"/>
                  <a:gd name="T87" fmla="*/ 5 h 50"/>
                  <a:gd name="T88" fmla="*/ 8 w 8"/>
                  <a:gd name="T89" fmla="*/ 10 h 50"/>
                  <a:gd name="T90" fmla="*/ 8 w 8"/>
                  <a:gd name="T91" fmla="*/ 10 h 50"/>
                  <a:gd name="T92" fmla="*/ 8 w 8"/>
                  <a:gd name="T93" fmla="*/ 13 h 50"/>
                  <a:gd name="T94" fmla="*/ 8 w 8"/>
                  <a:gd name="T95" fmla="*/ 1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50">
                    <a:moveTo>
                      <a:pt x="0" y="48"/>
                    </a:moveTo>
                    <a:lnTo>
                      <a:pt x="0" y="48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9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1" y="49"/>
                    </a:lnTo>
                    <a:lnTo>
                      <a:pt x="1" y="47"/>
                    </a:lnTo>
                    <a:lnTo>
                      <a:pt x="1" y="48"/>
                    </a:lnTo>
                    <a:lnTo>
                      <a:pt x="1" y="49"/>
                    </a:lnTo>
                    <a:lnTo>
                      <a:pt x="1" y="48"/>
                    </a:lnTo>
                    <a:lnTo>
                      <a:pt x="1" y="49"/>
                    </a:lnTo>
                    <a:lnTo>
                      <a:pt x="1" y="49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1" y="50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9"/>
                    </a:lnTo>
                    <a:lnTo>
                      <a:pt x="2" y="48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2" y="50"/>
                    </a:lnTo>
                    <a:lnTo>
                      <a:pt x="2" y="49"/>
                    </a:lnTo>
                    <a:lnTo>
                      <a:pt x="2" y="50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49"/>
                    </a:lnTo>
                    <a:lnTo>
                      <a:pt x="3" y="48"/>
                    </a:lnTo>
                    <a:lnTo>
                      <a:pt x="3" y="48"/>
                    </a:lnTo>
                    <a:lnTo>
                      <a:pt x="3" y="48"/>
                    </a:lnTo>
                    <a:lnTo>
                      <a:pt x="3" y="48"/>
                    </a:lnTo>
                    <a:lnTo>
                      <a:pt x="3" y="48"/>
                    </a:lnTo>
                    <a:lnTo>
                      <a:pt x="3" y="47"/>
                    </a:lnTo>
                    <a:lnTo>
                      <a:pt x="4" y="47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5" y="41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5" y="37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5" y="33"/>
                    </a:lnTo>
                    <a:lnTo>
                      <a:pt x="5" y="32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5" y="24"/>
                    </a:lnTo>
                    <a:lnTo>
                      <a:pt x="6" y="22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8" y="10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6"/>
                    </a:lnTo>
                    <a:lnTo>
                      <a:pt x="8" y="13"/>
                    </a:lnTo>
                    <a:lnTo>
                      <a:pt x="8" y="16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84" name="Freeform 108"/>
              <p:cNvSpPr>
                <a:spLocks/>
              </p:cNvSpPr>
              <p:nvPr/>
            </p:nvSpPr>
            <p:spPr bwMode="auto">
              <a:xfrm>
                <a:off x="1135" y="1210"/>
                <a:ext cx="7" cy="34"/>
              </a:xfrm>
              <a:custGeom>
                <a:avLst/>
                <a:gdLst>
                  <a:gd name="T0" fmla="*/ 1 w 7"/>
                  <a:gd name="T1" fmla="*/ 1 h 34"/>
                  <a:gd name="T2" fmla="*/ 1 w 7"/>
                  <a:gd name="T3" fmla="*/ 1 h 34"/>
                  <a:gd name="T4" fmla="*/ 1 w 7"/>
                  <a:gd name="T5" fmla="*/ 6 h 34"/>
                  <a:gd name="T6" fmla="*/ 1 w 7"/>
                  <a:gd name="T7" fmla="*/ 6 h 34"/>
                  <a:gd name="T8" fmla="*/ 1 w 7"/>
                  <a:gd name="T9" fmla="*/ 11 h 34"/>
                  <a:gd name="T10" fmla="*/ 1 w 7"/>
                  <a:gd name="T11" fmla="*/ 11 h 34"/>
                  <a:gd name="T12" fmla="*/ 1 w 7"/>
                  <a:gd name="T13" fmla="*/ 15 h 34"/>
                  <a:gd name="T14" fmla="*/ 1 w 7"/>
                  <a:gd name="T15" fmla="*/ 15 h 34"/>
                  <a:gd name="T16" fmla="*/ 2 w 7"/>
                  <a:gd name="T17" fmla="*/ 18 h 34"/>
                  <a:gd name="T18" fmla="*/ 2 w 7"/>
                  <a:gd name="T19" fmla="*/ 18 h 34"/>
                  <a:gd name="T20" fmla="*/ 2 w 7"/>
                  <a:gd name="T21" fmla="*/ 21 h 34"/>
                  <a:gd name="T22" fmla="*/ 2 w 7"/>
                  <a:gd name="T23" fmla="*/ 21 h 34"/>
                  <a:gd name="T24" fmla="*/ 2 w 7"/>
                  <a:gd name="T25" fmla="*/ 25 h 34"/>
                  <a:gd name="T26" fmla="*/ 2 w 7"/>
                  <a:gd name="T27" fmla="*/ 25 h 34"/>
                  <a:gd name="T28" fmla="*/ 3 w 7"/>
                  <a:gd name="T29" fmla="*/ 27 h 34"/>
                  <a:gd name="T30" fmla="*/ 3 w 7"/>
                  <a:gd name="T31" fmla="*/ 27 h 34"/>
                  <a:gd name="T32" fmla="*/ 3 w 7"/>
                  <a:gd name="T33" fmla="*/ 29 h 34"/>
                  <a:gd name="T34" fmla="*/ 3 w 7"/>
                  <a:gd name="T35" fmla="*/ 29 h 34"/>
                  <a:gd name="T36" fmla="*/ 3 w 7"/>
                  <a:gd name="T37" fmla="*/ 30 h 34"/>
                  <a:gd name="T38" fmla="*/ 3 w 7"/>
                  <a:gd name="T39" fmla="*/ 29 h 34"/>
                  <a:gd name="T40" fmla="*/ 3 w 7"/>
                  <a:gd name="T41" fmla="*/ 29 h 34"/>
                  <a:gd name="T42" fmla="*/ 3 w 7"/>
                  <a:gd name="T43" fmla="*/ 29 h 34"/>
                  <a:gd name="T44" fmla="*/ 3 w 7"/>
                  <a:gd name="T45" fmla="*/ 29 h 34"/>
                  <a:gd name="T46" fmla="*/ 3 w 7"/>
                  <a:gd name="T47" fmla="*/ 29 h 34"/>
                  <a:gd name="T48" fmla="*/ 4 w 7"/>
                  <a:gd name="T49" fmla="*/ 31 h 34"/>
                  <a:gd name="T50" fmla="*/ 4 w 7"/>
                  <a:gd name="T51" fmla="*/ 31 h 34"/>
                  <a:gd name="T52" fmla="*/ 4 w 7"/>
                  <a:gd name="T53" fmla="*/ 33 h 34"/>
                  <a:gd name="T54" fmla="*/ 4 w 7"/>
                  <a:gd name="T55" fmla="*/ 32 h 34"/>
                  <a:gd name="T56" fmla="*/ 4 w 7"/>
                  <a:gd name="T57" fmla="*/ 31 h 34"/>
                  <a:gd name="T58" fmla="*/ 5 w 7"/>
                  <a:gd name="T59" fmla="*/ 32 h 34"/>
                  <a:gd name="T60" fmla="*/ 5 w 7"/>
                  <a:gd name="T61" fmla="*/ 32 h 34"/>
                  <a:gd name="T62" fmla="*/ 5 w 7"/>
                  <a:gd name="T63" fmla="*/ 34 h 34"/>
                  <a:gd name="T64" fmla="*/ 5 w 7"/>
                  <a:gd name="T65" fmla="*/ 34 h 34"/>
                  <a:gd name="T66" fmla="*/ 5 w 7"/>
                  <a:gd name="T67" fmla="*/ 33 h 34"/>
                  <a:gd name="T68" fmla="*/ 5 w 7"/>
                  <a:gd name="T69" fmla="*/ 31 h 34"/>
                  <a:gd name="T70" fmla="*/ 5 w 7"/>
                  <a:gd name="T71" fmla="*/ 32 h 34"/>
                  <a:gd name="T72" fmla="*/ 5 w 7"/>
                  <a:gd name="T73" fmla="*/ 32 h 34"/>
                  <a:gd name="T74" fmla="*/ 6 w 7"/>
                  <a:gd name="T75" fmla="*/ 34 h 34"/>
                  <a:gd name="T76" fmla="*/ 6 w 7"/>
                  <a:gd name="T77" fmla="*/ 34 h 34"/>
                  <a:gd name="T78" fmla="*/ 6 w 7"/>
                  <a:gd name="T79" fmla="*/ 33 h 34"/>
                  <a:gd name="T80" fmla="*/ 6 w 7"/>
                  <a:gd name="T81" fmla="*/ 30 h 34"/>
                  <a:gd name="T82" fmla="*/ 6 w 7"/>
                  <a:gd name="T83" fmla="*/ 31 h 34"/>
                  <a:gd name="T84" fmla="*/ 6 w 7"/>
                  <a:gd name="T85" fmla="*/ 31 h 34"/>
                  <a:gd name="T86" fmla="*/ 7 w 7"/>
                  <a:gd name="T87" fmla="*/ 33 h 34"/>
                  <a:gd name="T88" fmla="*/ 7 w 7"/>
                  <a:gd name="T89" fmla="*/ 33 h 34"/>
                  <a:gd name="T90" fmla="*/ 7 w 7"/>
                  <a:gd name="T91" fmla="*/ 33 h 34"/>
                  <a:gd name="T92" fmla="*/ 7 w 7"/>
                  <a:gd name="T93" fmla="*/ 31 h 34"/>
                  <a:gd name="T94" fmla="*/ 7 w 7"/>
                  <a:gd name="T95" fmla="*/ 32 h 34"/>
                  <a:gd name="T96" fmla="*/ 7 w 7"/>
                  <a:gd name="T97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4">
                    <a:moveTo>
                      <a:pt x="0" y="0"/>
                    </a:moveTo>
                    <a:lnTo>
                      <a:pt x="1" y="1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8"/>
                    </a:lnTo>
                    <a:lnTo>
                      <a:pt x="1" y="15"/>
                    </a:lnTo>
                    <a:lnTo>
                      <a:pt x="1" y="18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4"/>
                    </a:lnTo>
                    <a:lnTo>
                      <a:pt x="2" y="21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3" y="30"/>
                    </a:lnTo>
                    <a:lnTo>
                      <a:pt x="3" y="29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30"/>
                    </a:lnTo>
                    <a:lnTo>
                      <a:pt x="3" y="29"/>
                    </a:lnTo>
                    <a:lnTo>
                      <a:pt x="3" y="30"/>
                    </a:lnTo>
                    <a:lnTo>
                      <a:pt x="4" y="31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5" y="31"/>
                    </a:lnTo>
                    <a:lnTo>
                      <a:pt x="5" y="32"/>
                    </a:lnTo>
                    <a:lnTo>
                      <a:pt x="5" y="31"/>
                    </a:lnTo>
                    <a:lnTo>
                      <a:pt x="5" y="32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5" y="33"/>
                    </a:lnTo>
                    <a:lnTo>
                      <a:pt x="5" y="32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5" y="32"/>
                    </a:lnTo>
                    <a:lnTo>
                      <a:pt x="5" y="31"/>
                    </a:lnTo>
                    <a:lnTo>
                      <a:pt x="5" y="32"/>
                    </a:lnTo>
                    <a:lnTo>
                      <a:pt x="6" y="33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6" y="31"/>
                    </a:lnTo>
                    <a:lnTo>
                      <a:pt x="6" y="30"/>
                    </a:lnTo>
                    <a:lnTo>
                      <a:pt x="6" y="31"/>
                    </a:lnTo>
                    <a:lnTo>
                      <a:pt x="7" y="31"/>
                    </a:lnTo>
                    <a:lnTo>
                      <a:pt x="7" y="33"/>
                    </a:lnTo>
                    <a:lnTo>
                      <a:pt x="7" y="31"/>
                    </a:lnTo>
                    <a:lnTo>
                      <a:pt x="7" y="33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85" name="Freeform 109"/>
              <p:cNvSpPr>
                <a:spLocks/>
              </p:cNvSpPr>
              <p:nvPr/>
            </p:nvSpPr>
            <p:spPr bwMode="auto">
              <a:xfrm>
                <a:off x="1142" y="1239"/>
                <a:ext cx="8" cy="4"/>
              </a:xfrm>
              <a:custGeom>
                <a:avLst/>
                <a:gdLst>
                  <a:gd name="T0" fmla="*/ 1 w 8"/>
                  <a:gd name="T1" fmla="*/ 2 h 4"/>
                  <a:gd name="T2" fmla="*/ 1 w 8"/>
                  <a:gd name="T3" fmla="*/ 1 h 4"/>
                  <a:gd name="T4" fmla="*/ 1 w 8"/>
                  <a:gd name="T5" fmla="*/ 1 h 4"/>
                  <a:gd name="T6" fmla="*/ 1 w 8"/>
                  <a:gd name="T7" fmla="*/ 2 h 4"/>
                  <a:gd name="T8" fmla="*/ 1 w 8"/>
                  <a:gd name="T9" fmla="*/ 1 h 4"/>
                  <a:gd name="T10" fmla="*/ 1 w 8"/>
                  <a:gd name="T11" fmla="*/ 0 h 4"/>
                  <a:gd name="T12" fmla="*/ 1 w 8"/>
                  <a:gd name="T13" fmla="*/ 0 h 4"/>
                  <a:gd name="T14" fmla="*/ 2 w 8"/>
                  <a:gd name="T15" fmla="*/ 1 h 4"/>
                  <a:gd name="T16" fmla="*/ 2 w 8"/>
                  <a:gd name="T17" fmla="*/ 1 h 4"/>
                  <a:gd name="T18" fmla="*/ 2 w 8"/>
                  <a:gd name="T19" fmla="*/ 1 h 4"/>
                  <a:gd name="T20" fmla="*/ 2 w 8"/>
                  <a:gd name="T21" fmla="*/ 1 h 4"/>
                  <a:gd name="T22" fmla="*/ 2 w 8"/>
                  <a:gd name="T23" fmla="*/ 1 h 4"/>
                  <a:gd name="T24" fmla="*/ 3 w 8"/>
                  <a:gd name="T25" fmla="*/ 1 h 4"/>
                  <a:gd name="T26" fmla="*/ 3 w 8"/>
                  <a:gd name="T27" fmla="*/ 0 h 4"/>
                  <a:gd name="T28" fmla="*/ 3 w 8"/>
                  <a:gd name="T29" fmla="*/ 1 h 4"/>
                  <a:gd name="T30" fmla="*/ 3 w 8"/>
                  <a:gd name="T31" fmla="*/ 1 h 4"/>
                  <a:gd name="T32" fmla="*/ 3 w 8"/>
                  <a:gd name="T33" fmla="*/ 2 h 4"/>
                  <a:gd name="T34" fmla="*/ 3 w 8"/>
                  <a:gd name="T35" fmla="*/ 2 h 4"/>
                  <a:gd name="T36" fmla="*/ 4 w 8"/>
                  <a:gd name="T37" fmla="*/ 2 h 4"/>
                  <a:gd name="T38" fmla="*/ 4 w 8"/>
                  <a:gd name="T39" fmla="*/ 0 h 4"/>
                  <a:gd name="T40" fmla="*/ 4 w 8"/>
                  <a:gd name="T41" fmla="*/ 1 h 4"/>
                  <a:gd name="T42" fmla="*/ 4 w 8"/>
                  <a:gd name="T43" fmla="*/ 1 h 4"/>
                  <a:gd name="T44" fmla="*/ 4 w 8"/>
                  <a:gd name="T45" fmla="*/ 0 h 4"/>
                  <a:gd name="T46" fmla="*/ 4 w 8"/>
                  <a:gd name="T47" fmla="*/ 0 h 4"/>
                  <a:gd name="T48" fmla="*/ 4 w 8"/>
                  <a:gd name="T49" fmla="*/ 0 h 4"/>
                  <a:gd name="T50" fmla="*/ 5 w 8"/>
                  <a:gd name="T51" fmla="*/ 1 h 4"/>
                  <a:gd name="T52" fmla="*/ 5 w 8"/>
                  <a:gd name="T53" fmla="*/ 1 h 4"/>
                  <a:gd name="T54" fmla="*/ 5 w 8"/>
                  <a:gd name="T55" fmla="*/ 1 h 4"/>
                  <a:gd name="T56" fmla="*/ 5 w 8"/>
                  <a:gd name="T57" fmla="*/ 1 h 4"/>
                  <a:gd name="T58" fmla="*/ 5 w 8"/>
                  <a:gd name="T59" fmla="*/ 1 h 4"/>
                  <a:gd name="T60" fmla="*/ 5 w 8"/>
                  <a:gd name="T61" fmla="*/ 1 h 4"/>
                  <a:gd name="T62" fmla="*/ 5 w 8"/>
                  <a:gd name="T63" fmla="*/ 1 h 4"/>
                  <a:gd name="T64" fmla="*/ 6 w 8"/>
                  <a:gd name="T65" fmla="*/ 2 h 4"/>
                  <a:gd name="T66" fmla="*/ 6 w 8"/>
                  <a:gd name="T67" fmla="*/ 1 h 4"/>
                  <a:gd name="T68" fmla="*/ 6 w 8"/>
                  <a:gd name="T69" fmla="*/ 1 h 4"/>
                  <a:gd name="T70" fmla="*/ 6 w 8"/>
                  <a:gd name="T71" fmla="*/ 3 h 4"/>
                  <a:gd name="T72" fmla="*/ 6 w 8"/>
                  <a:gd name="T73" fmla="*/ 3 h 4"/>
                  <a:gd name="T74" fmla="*/ 7 w 8"/>
                  <a:gd name="T75" fmla="*/ 4 h 4"/>
                  <a:gd name="T76" fmla="*/ 7 w 8"/>
                  <a:gd name="T77" fmla="*/ 3 h 4"/>
                  <a:gd name="T78" fmla="*/ 7 w 8"/>
                  <a:gd name="T79" fmla="*/ 2 h 4"/>
                  <a:gd name="T80" fmla="*/ 7 w 8"/>
                  <a:gd name="T81" fmla="*/ 1 h 4"/>
                  <a:gd name="T82" fmla="*/ 7 w 8"/>
                  <a:gd name="T83" fmla="*/ 1 h 4"/>
                  <a:gd name="T84" fmla="*/ 7 w 8"/>
                  <a:gd name="T85" fmla="*/ 2 h 4"/>
                  <a:gd name="T86" fmla="*/ 7 w 8"/>
                  <a:gd name="T87" fmla="*/ 2 h 4"/>
                  <a:gd name="T88" fmla="*/ 7 w 8"/>
                  <a:gd name="T89" fmla="*/ 3 h 4"/>
                  <a:gd name="T90" fmla="*/ 8 w 8"/>
                  <a:gd name="T91" fmla="*/ 2 h 4"/>
                  <a:gd name="T92" fmla="*/ 8 w 8"/>
                  <a:gd name="T93" fmla="*/ 2 h 4"/>
                  <a:gd name="T94" fmla="*/ 8 w 8"/>
                  <a:gd name="T95" fmla="*/ 4 h 4"/>
                  <a:gd name="T96" fmla="*/ 8 w 8"/>
                  <a:gd name="T9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4">
                    <a:moveTo>
                      <a:pt x="0" y="3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86" name="Freeform 110"/>
              <p:cNvSpPr>
                <a:spLocks/>
              </p:cNvSpPr>
              <p:nvPr/>
            </p:nvSpPr>
            <p:spPr bwMode="auto">
              <a:xfrm>
                <a:off x="1150" y="1242"/>
                <a:ext cx="7" cy="3"/>
              </a:xfrm>
              <a:custGeom>
                <a:avLst/>
                <a:gdLst>
                  <a:gd name="T0" fmla="*/ 0 w 7"/>
                  <a:gd name="T1" fmla="*/ 2 h 4"/>
                  <a:gd name="T2" fmla="*/ 0 w 7"/>
                  <a:gd name="T3" fmla="*/ 2 h 4"/>
                  <a:gd name="T4" fmla="*/ 1 w 7"/>
                  <a:gd name="T5" fmla="*/ 3 h 4"/>
                  <a:gd name="T6" fmla="*/ 1 w 7"/>
                  <a:gd name="T7" fmla="*/ 3 h 4"/>
                  <a:gd name="T8" fmla="*/ 1 w 7"/>
                  <a:gd name="T9" fmla="*/ 1 h 4"/>
                  <a:gd name="T10" fmla="*/ 1 w 7"/>
                  <a:gd name="T11" fmla="*/ 2 h 4"/>
                  <a:gd name="T12" fmla="*/ 1 w 7"/>
                  <a:gd name="T13" fmla="*/ 2 h 4"/>
                  <a:gd name="T14" fmla="*/ 1 w 7"/>
                  <a:gd name="T15" fmla="*/ 3 h 4"/>
                  <a:gd name="T16" fmla="*/ 1 w 7"/>
                  <a:gd name="T17" fmla="*/ 3 h 4"/>
                  <a:gd name="T18" fmla="*/ 1 w 7"/>
                  <a:gd name="T19" fmla="*/ 2 h 4"/>
                  <a:gd name="T20" fmla="*/ 2 w 7"/>
                  <a:gd name="T21" fmla="*/ 0 h 4"/>
                  <a:gd name="T22" fmla="*/ 2 w 7"/>
                  <a:gd name="T23" fmla="*/ 0 h 4"/>
                  <a:gd name="T24" fmla="*/ 2 w 7"/>
                  <a:gd name="T25" fmla="*/ 3 h 4"/>
                  <a:gd name="T26" fmla="*/ 2 w 7"/>
                  <a:gd name="T27" fmla="*/ 2 h 4"/>
                  <a:gd name="T28" fmla="*/ 2 w 7"/>
                  <a:gd name="T29" fmla="*/ 2 h 4"/>
                  <a:gd name="T30" fmla="*/ 2 w 7"/>
                  <a:gd name="T31" fmla="*/ 2 h 4"/>
                  <a:gd name="T32" fmla="*/ 3 w 7"/>
                  <a:gd name="T33" fmla="*/ 2 h 4"/>
                  <a:gd name="T34" fmla="*/ 3 w 7"/>
                  <a:gd name="T35" fmla="*/ 1 h 4"/>
                  <a:gd name="T36" fmla="*/ 3 w 7"/>
                  <a:gd name="T37" fmla="*/ 2 h 4"/>
                  <a:gd name="T38" fmla="*/ 3 w 7"/>
                  <a:gd name="T39" fmla="*/ 2 h 4"/>
                  <a:gd name="T40" fmla="*/ 3 w 7"/>
                  <a:gd name="T41" fmla="*/ 2 h 4"/>
                  <a:gd name="T42" fmla="*/ 4 w 7"/>
                  <a:gd name="T43" fmla="*/ 1 h 4"/>
                  <a:gd name="T44" fmla="*/ 4 w 7"/>
                  <a:gd name="T45" fmla="*/ 1 h 4"/>
                  <a:gd name="T46" fmla="*/ 4 w 7"/>
                  <a:gd name="T47" fmla="*/ 3 h 4"/>
                  <a:gd name="T48" fmla="*/ 4 w 7"/>
                  <a:gd name="T49" fmla="*/ 3 h 4"/>
                  <a:gd name="T50" fmla="*/ 4 w 7"/>
                  <a:gd name="T51" fmla="*/ 2 h 4"/>
                  <a:gd name="T52" fmla="*/ 4 w 7"/>
                  <a:gd name="T53" fmla="*/ 1 h 4"/>
                  <a:gd name="T54" fmla="*/ 4 w 7"/>
                  <a:gd name="T55" fmla="*/ 1 h 4"/>
                  <a:gd name="T56" fmla="*/ 4 w 7"/>
                  <a:gd name="T57" fmla="*/ 1 h 4"/>
                  <a:gd name="T58" fmla="*/ 5 w 7"/>
                  <a:gd name="T59" fmla="*/ 2 h 4"/>
                  <a:gd name="T60" fmla="*/ 5 w 7"/>
                  <a:gd name="T61" fmla="*/ 2 h 4"/>
                  <a:gd name="T62" fmla="*/ 5 w 7"/>
                  <a:gd name="T63" fmla="*/ 2 h 4"/>
                  <a:gd name="T64" fmla="*/ 5 w 7"/>
                  <a:gd name="T65" fmla="*/ 2 h 4"/>
                  <a:gd name="T66" fmla="*/ 5 w 7"/>
                  <a:gd name="T67" fmla="*/ 3 h 4"/>
                  <a:gd name="T68" fmla="*/ 5 w 7"/>
                  <a:gd name="T69" fmla="*/ 3 h 4"/>
                  <a:gd name="T70" fmla="*/ 5 w 7"/>
                  <a:gd name="T71" fmla="*/ 3 h 4"/>
                  <a:gd name="T72" fmla="*/ 5 w 7"/>
                  <a:gd name="T73" fmla="*/ 3 h 4"/>
                  <a:gd name="T74" fmla="*/ 6 w 7"/>
                  <a:gd name="T75" fmla="*/ 3 h 4"/>
                  <a:gd name="T76" fmla="*/ 6 w 7"/>
                  <a:gd name="T77" fmla="*/ 2 h 4"/>
                  <a:gd name="T78" fmla="*/ 6 w 7"/>
                  <a:gd name="T79" fmla="*/ 2 h 4"/>
                  <a:gd name="T80" fmla="*/ 6 w 7"/>
                  <a:gd name="T81" fmla="*/ 3 h 4"/>
                  <a:gd name="T82" fmla="*/ 6 w 7"/>
                  <a:gd name="T83" fmla="*/ 3 h 4"/>
                  <a:gd name="T84" fmla="*/ 7 w 7"/>
                  <a:gd name="T85" fmla="*/ 3 h 4"/>
                  <a:gd name="T86" fmla="*/ 7 w 7"/>
                  <a:gd name="T87" fmla="*/ 2 h 4"/>
                  <a:gd name="T88" fmla="*/ 7 w 7"/>
                  <a:gd name="T89" fmla="*/ 1 h 4"/>
                  <a:gd name="T90" fmla="*/ 7 w 7"/>
                  <a:gd name="T91" fmla="*/ 2 h 4"/>
                  <a:gd name="T92" fmla="*/ 7 w 7"/>
                  <a:gd name="T93" fmla="*/ 2 h 4"/>
                  <a:gd name="T94" fmla="*/ 7 w 7"/>
                  <a:gd name="T9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87" name="Freeform 111"/>
              <p:cNvSpPr>
                <a:spLocks/>
              </p:cNvSpPr>
              <p:nvPr/>
            </p:nvSpPr>
            <p:spPr bwMode="auto">
              <a:xfrm>
                <a:off x="1157" y="1242"/>
                <a:ext cx="8" cy="3"/>
              </a:xfrm>
              <a:custGeom>
                <a:avLst/>
                <a:gdLst>
                  <a:gd name="T0" fmla="*/ 0 w 8"/>
                  <a:gd name="T1" fmla="*/ 2 h 3"/>
                  <a:gd name="T2" fmla="*/ 0 w 8"/>
                  <a:gd name="T3" fmla="*/ 1 h 3"/>
                  <a:gd name="T4" fmla="*/ 1 w 8"/>
                  <a:gd name="T5" fmla="*/ 2 h 3"/>
                  <a:gd name="T6" fmla="*/ 1 w 8"/>
                  <a:gd name="T7" fmla="*/ 2 h 3"/>
                  <a:gd name="T8" fmla="*/ 1 w 8"/>
                  <a:gd name="T9" fmla="*/ 2 h 3"/>
                  <a:gd name="T10" fmla="*/ 1 w 8"/>
                  <a:gd name="T11" fmla="*/ 3 h 3"/>
                  <a:gd name="T12" fmla="*/ 1 w 8"/>
                  <a:gd name="T13" fmla="*/ 3 h 3"/>
                  <a:gd name="T14" fmla="*/ 1 w 8"/>
                  <a:gd name="T15" fmla="*/ 2 h 3"/>
                  <a:gd name="T16" fmla="*/ 2 w 8"/>
                  <a:gd name="T17" fmla="*/ 2 h 3"/>
                  <a:gd name="T18" fmla="*/ 2 w 8"/>
                  <a:gd name="T19" fmla="*/ 2 h 3"/>
                  <a:gd name="T20" fmla="*/ 2 w 8"/>
                  <a:gd name="T21" fmla="*/ 2 h 3"/>
                  <a:gd name="T22" fmla="*/ 2 w 8"/>
                  <a:gd name="T23" fmla="*/ 2 h 3"/>
                  <a:gd name="T24" fmla="*/ 2 w 8"/>
                  <a:gd name="T25" fmla="*/ 2 h 3"/>
                  <a:gd name="T26" fmla="*/ 2 w 8"/>
                  <a:gd name="T27" fmla="*/ 1 h 3"/>
                  <a:gd name="T28" fmla="*/ 2 w 8"/>
                  <a:gd name="T29" fmla="*/ 2 h 3"/>
                  <a:gd name="T30" fmla="*/ 2 w 8"/>
                  <a:gd name="T31" fmla="*/ 2 h 3"/>
                  <a:gd name="T32" fmla="*/ 3 w 8"/>
                  <a:gd name="T33" fmla="*/ 2 h 3"/>
                  <a:gd name="T34" fmla="*/ 3 w 8"/>
                  <a:gd name="T35" fmla="*/ 2 h 3"/>
                  <a:gd name="T36" fmla="*/ 3 w 8"/>
                  <a:gd name="T37" fmla="*/ 2 h 3"/>
                  <a:gd name="T38" fmla="*/ 3 w 8"/>
                  <a:gd name="T39" fmla="*/ 1 h 3"/>
                  <a:gd name="T40" fmla="*/ 3 w 8"/>
                  <a:gd name="T41" fmla="*/ 1 h 3"/>
                  <a:gd name="T42" fmla="*/ 3 w 8"/>
                  <a:gd name="T43" fmla="*/ 1 h 3"/>
                  <a:gd name="T44" fmla="*/ 4 w 8"/>
                  <a:gd name="T45" fmla="*/ 2 h 3"/>
                  <a:gd name="T46" fmla="*/ 4 w 8"/>
                  <a:gd name="T47" fmla="*/ 2 h 3"/>
                  <a:gd name="T48" fmla="*/ 4 w 8"/>
                  <a:gd name="T49" fmla="*/ 2 h 3"/>
                  <a:gd name="T50" fmla="*/ 4 w 8"/>
                  <a:gd name="T51" fmla="*/ 0 h 3"/>
                  <a:gd name="T52" fmla="*/ 5 w 8"/>
                  <a:gd name="T53" fmla="*/ 1 h 3"/>
                  <a:gd name="T54" fmla="*/ 5 w 8"/>
                  <a:gd name="T55" fmla="*/ 1 h 3"/>
                  <a:gd name="T56" fmla="*/ 5 w 8"/>
                  <a:gd name="T57" fmla="*/ 2 h 3"/>
                  <a:gd name="T58" fmla="*/ 5 w 8"/>
                  <a:gd name="T59" fmla="*/ 2 h 3"/>
                  <a:gd name="T60" fmla="*/ 5 w 8"/>
                  <a:gd name="T61" fmla="*/ 2 h 3"/>
                  <a:gd name="T62" fmla="*/ 5 w 8"/>
                  <a:gd name="T63" fmla="*/ 2 h 3"/>
                  <a:gd name="T64" fmla="*/ 5 w 8"/>
                  <a:gd name="T65" fmla="*/ 2 h 3"/>
                  <a:gd name="T66" fmla="*/ 5 w 8"/>
                  <a:gd name="T67" fmla="*/ 2 h 3"/>
                  <a:gd name="T68" fmla="*/ 5 w 8"/>
                  <a:gd name="T69" fmla="*/ 2 h 3"/>
                  <a:gd name="T70" fmla="*/ 6 w 8"/>
                  <a:gd name="T71" fmla="*/ 3 h 3"/>
                  <a:gd name="T72" fmla="*/ 6 w 8"/>
                  <a:gd name="T73" fmla="*/ 3 h 3"/>
                  <a:gd name="T74" fmla="*/ 6 w 8"/>
                  <a:gd name="T75" fmla="*/ 2 h 3"/>
                  <a:gd name="T76" fmla="*/ 6 w 8"/>
                  <a:gd name="T77" fmla="*/ 2 h 3"/>
                  <a:gd name="T78" fmla="*/ 7 w 8"/>
                  <a:gd name="T79" fmla="*/ 2 h 3"/>
                  <a:gd name="T80" fmla="*/ 7 w 8"/>
                  <a:gd name="T81" fmla="*/ 2 h 3"/>
                  <a:gd name="T82" fmla="*/ 7 w 8"/>
                  <a:gd name="T83" fmla="*/ 1 h 3"/>
                  <a:gd name="T84" fmla="*/ 7 w 8"/>
                  <a:gd name="T85" fmla="*/ 1 h 3"/>
                  <a:gd name="T86" fmla="*/ 7 w 8"/>
                  <a:gd name="T87" fmla="*/ 1 h 3"/>
                  <a:gd name="T88" fmla="*/ 7 w 8"/>
                  <a:gd name="T89" fmla="*/ 1 h 3"/>
                  <a:gd name="T90" fmla="*/ 8 w 8"/>
                  <a:gd name="T91" fmla="*/ 1 h 3"/>
                  <a:gd name="T92" fmla="*/ 8 w 8"/>
                  <a:gd name="T93" fmla="*/ 1 h 3"/>
                  <a:gd name="T94" fmla="*/ 8 w 8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72" name="Freeform 112"/>
              <p:cNvSpPr>
                <a:spLocks/>
              </p:cNvSpPr>
              <p:nvPr/>
            </p:nvSpPr>
            <p:spPr bwMode="auto">
              <a:xfrm>
                <a:off x="1165" y="1242"/>
                <a:ext cx="8" cy="3"/>
              </a:xfrm>
              <a:custGeom>
                <a:avLst/>
                <a:gdLst>
                  <a:gd name="T0" fmla="*/ 0 w 8"/>
                  <a:gd name="T1" fmla="*/ 1 h 3"/>
                  <a:gd name="T2" fmla="*/ 0 w 8"/>
                  <a:gd name="T3" fmla="*/ 1 h 3"/>
                  <a:gd name="T4" fmla="*/ 0 w 8"/>
                  <a:gd name="T5" fmla="*/ 1 h 3"/>
                  <a:gd name="T6" fmla="*/ 0 w 8"/>
                  <a:gd name="T7" fmla="*/ 2 h 3"/>
                  <a:gd name="T8" fmla="*/ 0 w 8"/>
                  <a:gd name="T9" fmla="*/ 2 h 3"/>
                  <a:gd name="T10" fmla="*/ 1 w 8"/>
                  <a:gd name="T11" fmla="*/ 2 h 3"/>
                  <a:gd name="T12" fmla="*/ 1 w 8"/>
                  <a:gd name="T13" fmla="*/ 2 h 3"/>
                  <a:gd name="T14" fmla="*/ 1 w 8"/>
                  <a:gd name="T15" fmla="*/ 2 h 3"/>
                  <a:gd name="T16" fmla="*/ 1 w 8"/>
                  <a:gd name="T17" fmla="*/ 2 h 3"/>
                  <a:gd name="T18" fmla="*/ 1 w 8"/>
                  <a:gd name="T19" fmla="*/ 2 h 3"/>
                  <a:gd name="T20" fmla="*/ 2 w 8"/>
                  <a:gd name="T21" fmla="*/ 2 h 3"/>
                  <a:gd name="T22" fmla="*/ 2 w 8"/>
                  <a:gd name="T23" fmla="*/ 2 h 3"/>
                  <a:gd name="T24" fmla="*/ 2 w 8"/>
                  <a:gd name="T25" fmla="*/ 2 h 3"/>
                  <a:gd name="T26" fmla="*/ 2 w 8"/>
                  <a:gd name="T27" fmla="*/ 1 h 3"/>
                  <a:gd name="T28" fmla="*/ 3 w 8"/>
                  <a:gd name="T29" fmla="*/ 1 h 3"/>
                  <a:gd name="T30" fmla="*/ 3 w 8"/>
                  <a:gd name="T31" fmla="*/ 2 h 3"/>
                  <a:gd name="T32" fmla="*/ 3 w 8"/>
                  <a:gd name="T33" fmla="*/ 2 h 3"/>
                  <a:gd name="T34" fmla="*/ 3 w 8"/>
                  <a:gd name="T35" fmla="*/ 2 h 3"/>
                  <a:gd name="T36" fmla="*/ 3 w 8"/>
                  <a:gd name="T37" fmla="*/ 2 h 3"/>
                  <a:gd name="T38" fmla="*/ 3 w 8"/>
                  <a:gd name="T39" fmla="*/ 2 h 3"/>
                  <a:gd name="T40" fmla="*/ 3 w 8"/>
                  <a:gd name="T41" fmla="*/ 2 h 3"/>
                  <a:gd name="T42" fmla="*/ 3 w 8"/>
                  <a:gd name="T43" fmla="*/ 2 h 3"/>
                  <a:gd name="T44" fmla="*/ 3 w 8"/>
                  <a:gd name="T45" fmla="*/ 3 h 3"/>
                  <a:gd name="T46" fmla="*/ 3 w 8"/>
                  <a:gd name="T47" fmla="*/ 3 h 3"/>
                  <a:gd name="T48" fmla="*/ 4 w 8"/>
                  <a:gd name="T49" fmla="*/ 2 h 3"/>
                  <a:gd name="T50" fmla="*/ 4 w 8"/>
                  <a:gd name="T51" fmla="*/ 1 h 3"/>
                  <a:gd name="T52" fmla="*/ 4 w 8"/>
                  <a:gd name="T53" fmla="*/ 0 h 3"/>
                  <a:gd name="T54" fmla="*/ 5 w 8"/>
                  <a:gd name="T55" fmla="*/ 1 h 3"/>
                  <a:gd name="T56" fmla="*/ 5 w 8"/>
                  <a:gd name="T57" fmla="*/ 1 h 3"/>
                  <a:gd name="T58" fmla="*/ 5 w 8"/>
                  <a:gd name="T59" fmla="*/ 2 h 3"/>
                  <a:gd name="T60" fmla="*/ 5 w 8"/>
                  <a:gd name="T61" fmla="*/ 2 h 3"/>
                  <a:gd name="T62" fmla="*/ 5 w 8"/>
                  <a:gd name="T63" fmla="*/ 2 h 3"/>
                  <a:gd name="T64" fmla="*/ 5 w 8"/>
                  <a:gd name="T65" fmla="*/ 2 h 3"/>
                  <a:gd name="T66" fmla="*/ 5 w 8"/>
                  <a:gd name="T67" fmla="*/ 2 h 3"/>
                  <a:gd name="T68" fmla="*/ 5 w 8"/>
                  <a:gd name="T69" fmla="*/ 2 h 3"/>
                  <a:gd name="T70" fmla="*/ 6 w 8"/>
                  <a:gd name="T71" fmla="*/ 2 h 3"/>
                  <a:gd name="T72" fmla="*/ 6 w 8"/>
                  <a:gd name="T73" fmla="*/ 2 h 3"/>
                  <a:gd name="T74" fmla="*/ 6 w 8"/>
                  <a:gd name="T75" fmla="*/ 2 h 3"/>
                  <a:gd name="T76" fmla="*/ 6 w 8"/>
                  <a:gd name="T77" fmla="*/ 2 h 3"/>
                  <a:gd name="T78" fmla="*/ 6 w 8"/>
                  <a:gd name="T79" fmla="*/ 2 h 3"/>
                  <a:gd name="T80" fmla="*/ 6 w 8"/>
                  <a:gd name="T81" fmla="*/ 2 h 3"/>
                  <a:gd name="T82" fmla="*/ 6 w 8"/>
                  <a:gd name="T83" fmla="*/ 3 h 3"/>
                  <a:gd name="T84" fmla="*/ 6 w 8"/>
                  <a:gd name="T85" fmla="*/ 3 h 3"/>
                  <a:gd name="T86" fmla="*/ 7 w 8"/>
                  <a:gd name="T87" fmla="*/ 3 h 3"/>
                  <a:gd name="T88" fmla="*/ 7 w 8"/>
                  <a:gd name="T89" fmla="*/ 2 h 3"/>
                  <a:gd name="T90" fmla="*/ 7 w 8"/>
                  <a:gd name="T91" fmla="*/ 2 h 3"/>
                  <a:gd name="T92" fmla="*/ 8 w 8"/>
                  <a:gd name="T93" fmla="*/ 1 h 3"/>
                  <a:gd name="T94" fmla="*/ 8 w 8"/>
                  <a:gd name="T95" fmla="*/ 1 h 3"/>
                  <a:gd name="T96" fmla="*/ 8 w 8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73" name="Freeform 113"/>
              <p:cNvSpPr>
                <a:spLocks/>
              </p:cNvSpPr>
              <p:nvPr/>
            </p:nvSpPr>
            <p:spPr bwMode="auto">
              <a:xfrm>
                <a:off x="1173" y="1243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0 h 3"/>
                  <a:gd name="T4" fmla="*/ 0 w 7"/>
                  <a:gd name="T5" fmla="*/ 0 h 3"/>
                  <a:gd name="T6" fmla="*/ 0 w 7"/>
                  <a:gd name="T7" fmla="*/ 1 h 3"/>
                  <a:gd name="T8" fmla="*/ 0 w 7"/>
                  <a:gd name="T9" fmla="*/ 1 h 3"/>
                  <a:gd name="T10" fmla="*/ 0 w 7"/>
                  <a:gd name="T11" fmla="*/ 2 h 3"/>
                  <a:gd name="T12" fmla="*/ 0 w 7"/>
                  <a:gd name="T13" fmla="*/ 2 h 3"/>
                  <a:gd name="T14" fmla="*/ 1 w 7"/>
                  <a:gd name="T15" fmla="*/ 2 h 3"/>
                  <a:gd name="T16" fmla="*/ 1 w 7"/>
                  <a:gd name="T17" fmla="*/ 1 h 3"/>
                  <a:gd name="T18" fmla="*/ 1 w 7"/>
                  <a:gd name="T19" fmla="*/ 1 h 3"/>
                  <a:gd name="T20" fmla="*/ 1 w 7"/>
                  <a:gd name="T21" fmla="*/ 1 h 3"/>
                  <a:gd name="T22" fmla="*/ 2 w 7"/>
                  <a:gd name="T23" fmla="*/ 1 h 3"/>
                  <a:gd name="T24" fmla="*/ 2 w 7"/>
                  <a:gd name="T25" fmla="*/ 1 h 3"/>
                  <a:gd name="T26" fmla="*/ 2 w 7"/>
                  <a:gd name="T27" fmla="*/ 1 h 3"/>
                  <a:gd name="T28" fmla="*/ 2 w 7"/>
                  <a:gd name="T29" fmla="*/ 0 h 3"/>
                  <a:gd name="T30" fmla="*/ 2 w 7"/>
                  <a:gd name="T31" fmla="*/ 1 h 3"/>
                  <a:gd name="T32" fmla="*/ 2 w 7"/>
                  <a:gd name="T33" fmla="*/ 1 h 3"/>
                  <a:gd name="T34" fmla="*/ 3 w 7"/>
                  <a:gd name="T35" fmla="*/ 2 h 3"/>
                  <a:gd name="T36" fmla="*/ 3 w 7"/>
                  <a:gd name="T37" fmla="*/ 2 h 3"/>
                  <a:gd name="T38" fmla="*/ 3 w 7"/>
                  <a:gd name="T39" fmla="*/ 1 h 3"/>
                  <a:gd name="T40" fmla="*/ 3 w 7"/>
                  <a:gd name="T41" fmla="*/ 1 h 3"/>
                  <a:gd name="T42" fmla="*/ 3 w 7"/>
                  <a:gd name="T43" fmla="*/ 1 h 3"/>
                  <a:gd name="T44" fmla="*/ 3 w 7"/>
                  <a:gd name="T45" fmla="*/ 2 h 3"/>
                  <a:gd name="T46" fmla="*/ 3 w 7"/>
                  <a:gd name="T47" fmla="*/ 2 h 3"/>
                  <a:gd name="T48" fmla="*/ 3 w 7"/>
                  <a:gd name="T49" fmla="*/ 2 h 3"/>
                  <a:gd name="T50" fmla="*/ 4 w 7"/>
                  <a:gd name="T51" fmla="*/ 2 h 3"/>
                  <a:gd name="T52" fmla="*/ 4 w 7"/>
                  <a:gd name="T53" fmla="*/ 1 h 3"/>
                  <a:gd name="T54" fmla="*/ 4 w 7"/>
                  <a:gd name="T55" fmla="*/ 0 h 3"/>
                  <a:gd name="T56" fmla="*/ 4 w 7"/>
                  <a:gd name="T57" fmla="*/ 1 h 3"/>
                  <a:gd name="T58" fmla="*/ 4 w 7"/>
                  <a:gd name="T59" fmla="*/ 1 h 3"/>
                  <a:gd name="T60" fmla="*/ 5 w 7"/>
                  <a:gd name="T61" fmla="*/ 1 h 3"/>
                  <a:gd name="T62" fmla="*/ 5 w 7"/>
                  <a:gd name="T63" fmla="*/ 1 h 3"/>
                  <a:gd name="T64" fmla="*/ 5 w 7"/>
                  <a:gd name="T65" fmla="*/ 0 h 3"/>
                  <a:gd name="T66" fmla="*/ 5 w 7"/>
                  <a:gd name="T67" fmla="*/ 0 h 3"/>
                  <a:gd name="T68" fmla="*/ 6 w 7"/>
                  <a:gd name="T69" fmla="*/ 1 h 3"/>
                  <a:gd name="T70" fmla="*/ 6 w 7"/>
                  <a:gd name="T71" fmla="*/ 1 h 3"/>
                  <a:gd name="T72" fmla="*/ 6 w 7"/>
                  <a:gd name="T73" fmla="*/ 1 h 3"/>
                  <a:gd name="T74" fmla="*/ 6 w 7"/>
                  <a:gd name="T75" fmla="*/ 1 h 3"/>
                  <a:gd name="T76" fmla="*/ 6 w 7"/>
                  <a:gd name="T77" fmla="*/ 1 h 3"/>
                  <a:gd name="T78" fmla="*/ 6 w 7"/>
                  <a:gd name="T79" fmla="*/ 2 h 3"/>
                  <a:gd name="T80" fmla="*/ 6 w 7"/>
                  <a:gd name="T81" fmla="*/ 2 h 3"/>
                  <a:gd name="T82" fmla="*/ 6 w 7"/>
                  <a:gd name="T83" fmla="*/ 3 h 3"/>
                  <a:gd name="T84" fmla="*/ 6 w 7"/>
                  <a:gd name="T85" fmla="*/ 2 h 3"/>
                  <a:gd name="T86" fmla="*/ 6 w 7"/>
                  <a:gd name="T87" fmla="*/ 2 h 3"/>
                  <a:gd name="T88" fmla="*/ 7 w 7"/>
                  <a:gd name="T89" fmla="*/ 2 h 3"/>
                  <a:gd name="T90" fmla="*/ 7 w 7"/>
                  <a:gd name="T91" fmla="*/ 2 h 3"/>
                  <a:gd name="T92" fmla="*/ 7 w 7"/>
                  <a:gd name="T93" fmla="*/ 2 h 3"/>
                  <a:gd name="T94" fmla="*/ 7 w 7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74" name="Freeform 114"/>
              <p:cNvSpPr>
                <a:spLocks/>
              </p:cNvSpPr>
              <p:nvPr/>
            </p:nvSpPr>
            <p:spPr bwMode="auto">
              <a:xfrm>
                <a:off x="1180" y="1243"/>
                <a:ext cx="8" cy="3"/>
              </a:xfrm>
              <a:custGeom>
                <a:avLst/>
                <a:gdLst>
                  <a:gd name="T0" fmla="*/ 1 w 8"/>
                  <a:gd name="T1" fmla="*/ 2 h 3"/>
                  <a:gd name="T2" fmla="*/ 1 w 8"/>
                  <a:gd name="T3" fmla="*/ 2 h 3"/>
                  <a:gd name="T4" fmla="*/ 1 w 8"/>
                  <a:gd name="T5" fmla="*/ 2 h 3"/>
                  <a:gd name="T6" fmla="*/ 1 w 8"/>
                  <a:gd name="T7" fmla="*/ 2 h 3"/>
                  <a:gd name="T8" fmla="*/ 1 w 8"/>
                  <a:gd name="T9" fmla="*/ 0 h 3"/>
                  <a:gd name="T10" fmla="*/ 1 w 8"/>
                  <a:gd name="T11" fmla="*/ 0 h 3"/>
                  <a:gd name="T12" fmla="*/ 1 w 8"/>
                  <a:gd name="T13" fmla="*/ 1 h 3"/>
                  <a:gd name="T14" fmla="*/ 1 w 8"/>
                  <a:gd name="T15" fmla="*/ 1 h 3"/>
                  <a:gd name="T16" fmla="*/ 1 w 8"/>
                  <a:gd name="T17" fmla="*/ 1 h 3"/>
                  <a:gd name="T18" fmla="*/ 2 w 8"/>
                  <a:gd name="T19" fmla="*/ 2 h 3"/>
                  <a:gd name="T20" fmla="*/ 2 w 8"/>
                  <a:gd name="T21" fmla="*/ 2 h 3"/>
                  <a:gd name="T22" fmla="*/ 2 w 8"/>
                  <a:gd name="T23" fmla="*/ 2 h 3"/>
                  <a:gd name="T24" fmla="*/ 2 w 8"/>
                  <a:gd name="T25" fmla="*/ 2 h 3"/>
                  <a:gd name="T26" fmla="*/ 2 w 8"/>
                  <a:gd name="T27" fmla="*/ 2 h 3"/>
                  <a:gd name="T28" fmla="*/ 3 w 8"/>
                  <a:gd name="T29" fmla="*/ 2 h 3"/>
                  <a:gd name="T30" fmla="*/ 3 w 8"/>
                  <a:gd name="T31" fmla="*/ 2 h 3"/>
                  <a:gd name="T32" fmla="*/ 3 w 8"/>
                  <a:gd name="T33" fmla="*/ 2 h 3"/>
                  <a:gd name="T34" fmla="*/ 3 w 8"/>
                  <a:gd name="T35" fmla="*/ 3 h 3"/>
                  <a:gd name="T36" fmla="*/ 3 w 8"/>
                  <a:gd name="T37" fmla="*/ 3 h 3"/>
                  <a:gd name="T38" fmla="*/ 4 w 8"/>
                  <a:gd name="T39" fmla="*/ 2 h 3"/>
                  <a:gd name="T40" fmla="*/ 4 w 8"/>
                  <a:gd name="T41" fmla="*/ 2 h 3"/>
                  <a:gd name="T42" fmla="*/ 4 w 8"/>
                  <a:gd name="T43" fmla="*/ 3 h 3"/>
                  <a:gd name="T44" fmla="*/ 4 w 8"/>
                  <a:gd name="T45" fmla="*/ 3 h 3"/>
                  <a:gd name="T46" fmla="*/ 4 w 8"/>
                  <a:gd name="T47" fmla="*/ 2 h 3"/>
                  <a:gd name="T48" fmla="*/ 4 w 8"/>
                  <a:gd name="T49" fmla="*/ 2 h 3"/>
                  <a:gd name="T50" fmla="*/ 4 w 8"/>
                  <a:gd name="T51" fmla="*/ 2 h 3"/>
                  <a:gd name="T52" fmla="*/ 4 w 8"/>
                  <a:gd name="T53" fmla="*/ 2 h 3"/>
                  <a:gd name="T54" fmla="*/ 5 w 8"/>
                  <a:gd name="T55" fmla="*/ 2 h 3"/>
                  <a:gd name="T56" fmla="*/ 5 w 8"/>
                  <a:gd name="T57" fmla="*/ 2 h 3"/>
                  <a:gd name="T58" fmla="*/ 5 w 8"/>
                  <a:gd name="T59" fmla="*/ 1 h 3"/>
                  <a:gd name="T60" fmla="*/ 5 w 8"/>
                  <a:gd name="T61" fmla="*/ 1 h 3"/>
                  <a:gd name="T62" fmla="*/ 5 w 8"/>
                  <a:gd name="T63" fmla="*/ 1 h 3"/>
                  <a:gd name="T64" fmla="*/ 6 w 8"/>
                  <a:gd name="T65" fmla="*/ 2 h 3"/>
                  <a:gd name="T66" fmla="*/ 6 w 8"/>
                  <a:gd name="T67" fmla="*/ 2 h 3"/>
                  <a:gd name="T68" fmla="*/ 6 w 8"/>
                  <a:gd name="T69" fmla="*/ 2 h 3"/>
                  <a:gd name="T70" fmla="*/ 6 w 8"/>
                  <a:gd name="T71" fmla="*/ 2 h 3"/>
                  <a:gd name="T72" fmla="*/ 6 w 8"/>
                  <a:gd name="T73" fmla="*/ 1 h 3"/>
                  <a:gd name="T74" fmla="*/ 6 w 8"/>
                  <a:gd name="T75" fmla="*/ 1 h 3"/>
                  <a:gd name="T76" fmla="*/ 6 w 8"/>
                  <a:gd name="T77" fmla="*/ 1 h 3"/>
                  <a:gd name="T78" fmla="*/ 7 w 8"/>
                  <a:gd name="T79" fmla="*/ 1 h 3"/>
                  <a:gd name="T80" fmla="*/ 7 w 8"/>
                  <a:gd name="T81" fmla="*/ 1 h 3"/>
                  <a:gd name="T82" fmla="*/ 7 w 8"/>
                  <a:gd name="T83" fmla="*/ 1 h 3"/>
                  <a:gd name="T84" fmla="*/ 7 w 8"/>
                  <a:gd name="T85" fmla="*/ 3 h 3"/>
                  <a:gd name="T86" fmla="*/ 7 w 8"/>
                  <a:gd name="T87" fmla="*/ 3 h 3"/>
                  <a:gd name="T88" fmla="*/ 7 w 8"/>
                  <a:gd name="T89" fmla="*/ 3 h 3"/>
                  <a:gd name="T90" fmla="*/ 7 w 8"/>
                  <a:gd name="T91" fmla="*/ 3 h 3"/>
                  <a:gd name="T92" fmla="*/ 7 w 8"/>
                  <a:gd name="T93" fmla="*/ 3 h 3"/>
                  <a:gd name="T94" fmla="*/ 8 w 8"/>
                  <a:gd name="T95" fmla="*/ 3 h 3"/>
                  <a:gd name="T96" fmla="*/ 8 w 8"/>
                  <a:gd name="T9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75" name="Freeform 115"/>
              <p:cNvSpPr>
                <a:spLocks/>
              </p:cNvSpPr>
              <p:nvPr/>
            </p:nvSpPr>
            <p:spPr bwMode="auto">
              <a:xfrm>
                <a:off x="1188" y="1242"/>
                <a:ext cx="7" cy="5"/>
              </a:xfrm>
              <a:custGeom>
                <a:avLst/>
                <a:gdLst>
                  <a:gd name="T0" fmla="*/ 0 w 7"/>
                  <a:gd name="T1" fmla="*/ 4 h 5"/>
                  <a:gd name="T2" fmla="*/ 0 w 7"/>
                  <a:gd name="T3" fmla="*/ 3 h 5"/>
                  <a:gd name="T4" fmla="*/ 0 w 7"/>
                  <a:gd name="T5" fmla="*/ 3 h 5"/>
                  <a:gd name="T6" fmla="*/ 0 w 7"/>
                  <a:gd name="T7" fmla="*/ 3 h 5"/>
                  <a:gd name="T8" fmla="*/ 1 w 7"/>
                  <a:gd name="T9" fmla="*/ 3 h 5"/>
                  <a:gd name="T10" fmla="*/ 1 w 7"/>
                  <a:gd name="T11" fmla="*/ 3 h 5"/>
                  <a:gd name="T12" fmla="*/ 1 w 7"/>
                  <a:gd name="T13" fmla="*/ 5 h 5"/>
                  <a:gd name="T14" fmla="*/ 1 w 7"/>
                  <a:gd name="T15" fmla="*/ 3 h 5"/>
                  <a:gd name="T16" fmla="*/ 1 w 7"/>
                  <a:gd name="T17" fmla="*/ 3 h 5"/>
                  <a:gd name="T18" fmla="*/ 2 w 7"/>
                  <a:gd name="T19" fmla="*/ 4 h 5"/>
                  <a:gd name="T20" fmla="*/ 2 w 7"/>
                  <a:gd name="T21" fmla="*/ 4 h 5"/>
                  <a:gd name="T22" fmla="*/ 2 w 7"/>
                  <a:gd name="T23" fmla="*/ 5 h 5"/>
                  <a:gd name="T24" fmla="*/ 2 w 7"/>
                  <a:gd name="T25" fmla="*/ 5 h 5"/>
                  <a:gd name="T26" fmla="*/ 2 w 7"/>
                  <a:gd name="T27" fmla="*/ 5 h 5"/>
                  <a:gd name="T28" fmla="*/ 2 w 7"/>
                  <a:gd name="T29" fmla="*/ 4 h 5"/>
                  <a:gd name="T30" fmla="*/ 2 w 7"/>
                  <a:gd name="T31" fmla="*/ 4 h 5"/>
                  <a:gd name="T32" fmla="*/ 2 w 7"/>
                  <a:gd name="T33" fmla="*/ 4 h 5"/>
                  <a:gd name="T34" fmla="*/ 2 w 7"/>
                  <a:gd name="T35" fmla="*/ 5 h 5"/>
                  <a:gd name="T36" fmla="*/ 2 w 7"/>
                  <a:gd name="T37" fmla="*/ 5 h 5"/>
                  <a:gd name="T38" fmla="*/ 3 w 7"/>
                  <a:gd name="T39" fmla="*/ 5 h 5"/>
                  <a:gd name="T40" fmla="*/ 3 w 7"/>
                  <a:gd name="T41" fmla="*/ 5 h 5"/>
                  <a:gd name="T42" fmla="*/ 3 w 7"/>
                  <a:gd name="T43" fmla="*/ 5 h 5"/>
                  <a:gd name="T44" fmla="*/ 3 w 7"/>
                  <a:gd name="T45" fmla="*/ 5 h 5"/>
                  <a:gd name="T46" fmla="*/ 3 w 7"/>
                  <a:gd name="T47" fmla="*/ 4 h 5"/>
                  <a:gd name="T48" fmla="*/ 4 w 7"/>
                  <a:gd name="T49" fmla="*/ 3 h 5"/>
                  <a:gd name="T50" fmla="*/ 4 w 7"/>
                  <a:gd name="T51" fmla="*/ 4 h 5"/>
                  <a:gd name="T52" fmla="*/ 4 w 7"/>
                  <a:gd name="T53" fmla="*/ 4 h 5"/>
                  <a:gd name="T54" fmla="*/ 4 w 7"/>
                  <a:gd name="T55" fmla="*/ 5 h 5"/>
                  <a:gd name="T56" fmla="*/ 4 w 7"/>
                  <a:gd name="T57" fmla="*/ 5 h 5"/>
                  <a:gd name="T58" fmla="*/ 4 w 7"/>
                  <a:gd name="T59" fmla="*/ 4 h 5"/>
                  <a:gd name="T60" fmla="*/ 4 w 7"/>
                  <a:gd name="T61" fmla="*/ 3 h 5"/>
                  <a:gd name="T62" fmla="*/ 4 w 7"/>
                  <a:gd name="T63" fmla="*/ 3 h 5"/>
                  <a:gd name="T64" fmla="*/ 4 w 7"/>
                  <a:gd name="T65" fmla="*/ 3 h 5"/>
                  <a:gd name="T66" fmla="*/ 5 w 7"/>
                  <a:gd name="T67" fmla="*/ 3 h 5"/>
                  <a:gd name="T68" fmla="*/ 5 w 7"/>
                  <a:gd name="T69" fmla="*/ 3 h 5"/>
                  <a:gd name="T70" fmla="*/ 5 w 7"/>
                  <a:gd name="T71" fmla="*/ 2 h 5"/>
                  <a:gd name="T72" fmla="*/ 5 w 7"/>
                  <a:gd name="T73" fmla="*/ 2 h 5"/>
                  <a:gd name="T74" fmla="*/ 6 w 7"/>
                  <a:gd name="T75" fmla="*/ 3 h 5"/>
                  <a:gd name="T76" fmla="*/ 6 w 7"/>
                  <a:gd name="T77" fmla="*/ 2 h 5"/>
                  <a:gd name="T78" fmla="*/ 6 w 7"/>
                  <a:gd name="T79" fmla="*/ 1 h 5"/>
                  <a:gd name="T80" fmla="*/ 6 w 7"/>
                  <a:gd name="T81" fmla="*/ 1 h 5"/>
                  <a:gd name="T82" fmla="*/ 6 w 7"/>
                  <a:gd name="T83" fmla="*/ 3 h 5"/>
                  <a:gd name="T84" fmla="*/ 6 w 7"/>
                  <a:gd name="T85" fmla="*/ 3 h 5"/>
                  <a:gd name="T86" fmla="*/ 7 w 7"/>
                  <a:gd name="T87" fmla="*/ 0 h 5"/>
                  <a:gd name="T88" fmla="*/ 7 w 7"/>
                  <a:gd name="T89" fmla="*/ 1 h 5"/>
                  <a:gd name="T90" fmla="*/ 7 w 7"/>
                  <a:gd name="T91" fmla="*/ 1 h 5"/>
                  <a:gd name="T92" fmla="*/ 7 w 7"/>
                  <a:gd name="T93" fmla="*/ 2 h 5"/>
                  <a:gd name="T94" fmla="*/ 7 w 7"/>
                  <a:gd name="T9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5">
                    <a:moveTo>
                      <a:pt x="0" y="4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76" name="Freeform 116"/>
              <p:cNvSpPr>
                <a:spLocks/>
              </p:cNvSpPr>
              <p:nvPr/>
            </p:nvSpPr>
            <p:spPr bwMode="auto">
              <a:xfrm>
                <a:off x="1195" y="1243"/>
                <a:ext cx="8" cy="2"/>
              </a:xfrm>
              <a:custGeom>
                <a:avLst/>
                <a:gdLst>
                  <a:gd name="T0" fmla="*/ 0 w 8"/>
                  <a:gd name="T1" fmla="*/ 1 h 2"/>
                  <a:gd name="T2" fmla="*/ 0 w 8"/>
                  <a:gd name="T3" fmla="*/ 1 h 2"/>
                  <a:gd name="T4" fmla="*/ 0 w 8"/>
                  <a:gd name="T5" fmla="*/ 0 h 2"/>
                  <a:gd name="T6" fmla="*/ 1 w 8"/>
                  <a:gd name="T7" fmla="*/ 1 h 2"/>
                  <a:gd name="T8" fmla="*/ 1 w 8"/>
                  <a:gd name="T9" fmla="*/ 1 h 2"/>
                  <a:gd name="T10" fmla="*/ 1 w 8"/>
                  <a:gd name="T11" fmla="*/ 1 h 2"/>
                  <a:gd name="T12" fmla="*/ 1 w 8"/>
                  <a:gd name="T13" fmla="*/ 0 h 2"/>
                  <a:gd name="T14" fmla="*/ 1 w 8"/>
                  <a:gd name="T15" fmla="*/ 0 h 2"/>
                  <a:gd name="T16" fmla="*/ 1 w 8"/>
                  <a:gd name="T17" fmla="*/ 1 h 2"/>
                  <a:gd name="T18" fmla="*/ 2 w 8"/>
                  <a:gd name="T19" fmla="*/ 1 h 2"/>
                  <a:gd name="T20" fmla="*/ 2 w 8"/>
                  <a:gd name="T21" fmla="*/ 0 h 2"/>
                  <a:gd name="T22" fmla="*/ 2 w 8"/>
                  <a:gd name="T23" fmla="*/ 0 h 2"/>
                  <a:gd name="T24" fmla="*/ 2 w 8"/>
                  <a:gd name="T25" fmla="*/ 1 h 2"/>
                  <a:gd name="T26" fmla="*/ 3 w 8"/>
                  <a:gd name="T27" fmla="*/ 0 h 2"/>
                  <a:gd name="T28" fmla="*/ 3 w 8"/>
                  <a:gd name="T29" fmla="*/ 0 h 2"/>
                  <a:gd name="T30" fmla="*/ 3 w 8"/>
                  <a:gd name="T31" fmla="*/ 1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0 h 2"/>
                  <a:gd name="T38" fmla="*/ 3 w 8"/>
                  <a:gd name="T39" fmla="*/ 0 h 2"/>
                  <a:gd name="T40" fmla="*/ 3 w 8"/>
                  <a:gd name="T41" fmla="*/ 0 h 2"/>
                  <a:gd name="T42" fmla="*/ 4 w 8"/>
                  <a:gd name="T43" fmla="*/ 1 h 2"/>
                  <a:gd name="T44" fmla="*/ 4 w 8"/>
                  <a:gd name="T45" fmla="*/ 1 h 2"/>
                  <a:gd name="T46" fmla="*/ 4 w 8"/>
                  <a:gd name="T47" fmla="*/ 1 h 2"/>
                  <a:gd name="T48" fmla="*/ 4 w 8"/>
                  <a:gd name="T49" fmla="*/ 1 h 2"/>
                  <a:gd name="T50" fmla="*/ 4 w 8"/>
                  <a:gd name="T51" fmla="*/ 2 h 2"/>
                  <a:gd name="T52" fmla="*/ 4 w 8"/>
                  <a:gd name="T53" fmla="*/ 2 h 2"/>
                  <a:gd name="T54" fmla="*/ 4 w 8"/>
                  <a:gd name="T55" fmla="*/ 2 h 2"/>
                  <a:gd name="T56" fmla="*/ 5 w 8"/>
                  <a:gd name="T57" fmla="*/ 2 h 2"/>
                  <a:gd name="T58" fmla="*/ 5 w 8"/>
                  <a:gd name="T59" fmla="*/ 1 h 2"/>
                  <a:gd name="T60" fmla="*/ 5 w 8"/>
                  <a:gd name="T61" fmla="*/ 1 h 2"/>
                  <a:gd name="T62" fmla="*/ 5 w 8"/>
                  <a:gd name="T63" fmla="*/ 1 h 2"/>
                  <a:gd name="T64" fmla="*/ 5 w 8"/>
                  <a:gd name="T65" fmla="*/ 0 h 2"/>
                  <a:gd name="T66" fmla="*/ 5 w 8"/>
                  <a:gd name="T67" fmla="*/ 1 h 2"/>
                  <a:gd name="T68" fmla="*/ 5 w 8"/>
                  <a:gd name="T69" fmla="*/ 1 h 2"/>
                  <a:gd name="T70" fmla="*/ 6 w 8"/>
                  <a:gd name="T71" fmla="*/ 2 h 2"/>
                  <a:gd name="T72" fmla="*/ 6 w 8"/>
                  <a:gd name="T73" fmla="*/ 2 h 2"/>
                  <a:gd name="T74" fmla="*/ 6 w 8"/>
                  <a:gd name="T75" fmla="*/ 2 h 2"/>
                  <a:gd name="T76" fmla="*/ 6 w 8"/>
                  <a:gd name="T77" fmla="*/ 1 h 2"/>
                  <a:gd name="T78" fmla="*/ 6 w 8"/>
                  <a:gd name="T79" fmla="*/ 1 h 2"/>
                  <a:gd name="T80" fmla="*/ 6 w 8"/>
                  <a:gd name="T81" fmla="*/ 1 h 2"/>
                  <a:gd name="T82" fmla="*/ 7 w 8"/>
                  <a:gd name="T83" fmla="*/ 2 h 2"/>
                  <a:gd name="T84" fmla="*/ 7 w 8"/>
                  <a:gd name="T85" fmla="*/ 1 h 2"/>
                  <a:gd name="T86" fmla="*/ 7 w 8"/>
                  <a:gd name="T87" fmla="*/ 1 h 2"/>
                  <a:gd name="T88" fmla="*/ 7 w 8"/>
                  <a:gd name="T89" fmla="*/ 0 h 2"/>
                  <a:gd name="T90" fmla="*/ 8 w 8"/>
                  <a:gd name="T91" fmla="*/ 1 h 2"/>
                  <a:gd name="T92" fmla="*/ 8 w 8"/>
                  <a:gd name="T93" fmla="*/ 1 h 2"/>
                  <a:gd name="T94" fmla="*/ 8 w 8"/>
                  <a:gd name="T95" fmla="*/ 2 h 2"/>
                  <a:gd name="T96" fmla="*/ 8 w 8"/>
                  <a:gd name="T9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77" name="Freeform 117"/>
              <p:cNvSpPr>
                <a:spLocks/>
              </p:cNvSpPr>
              <p:nvPr/>
            </p:nvSpPr>
            <p:spPr bwMode="auto">
              <a:xfrm>
                <a:off x="1203" y="1243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0 h 3"/>
                  <a:gd name="T4" fmla="*/ 0 w 7"/>
                  <a:gd name="T5" fmla="*/ 0 h 3"/>
                  <a:gd name="T6" fmla="*/ 0 w 7"/>
                  <a:gd name="T7" fmla="*/ 1 h 3"/>
                  <a:gd name="T8" fmla="*/ 0 w 7"/>
                  <a:gd name="T9" fmla="*/ 0 h 3"/>
                  <a:gd name="T10" fmla="*/ 0 w 7"/>
                  <a:gd name="T11" fmla="*/ 0 h 3"/>
                  <a:gd name="T12" fmla="*/ 1 w 7"/>
                  <a:gd name="T13" fmla="*/ 0 h 3"/>
                  <a:gd name="T14" fmla="*/ 1 w 7"/>
                  <a:gd name="T15" fmla="*/ 0 h 3"/>
                  <a:gd name="T16" fmla="*/ 1 w 7"/>
                  <a:gd name="T17" fmla="*/ 0 h 3"/>
                  <a:gd name="T18" fmla="*/ 1 w 7"/>
                  <a:gd name="T19" fmla="*/ 0 h 3"/>
                  <a:gd name="T20" fmla="*/ 1 w 7"/>
                  <a:gd name="T21" fmla="*/ 0 h 3"/>
                  <a:gd name="T22" fmla="*/ 2 w 7"/>
                  <a:gd name="T23" fmla="*/ 2 h 3"/>
                  <a:gd name="T24" fmla="*/ 2 w 7"/>
                  <a:gd name="T25" fmla="*/ 2 h 3"/>
                  <a:gd name="T26" fmla="*/ 2 w 7"/>
                  <a:gd name="T27" fmla="*/ 2 h 3"/>
                  <a:gd name="T28" fmla="*/ 2 w 7"/>
                  <a:gd name="T29" fmla="*/ 2 h 3"/>
                  <a:gd name="T30" fmla="*/ 2 w 7"/>
                  <a:gd name="T31" fmla="*/ 1 h 3"/>
                  <a:gd name="T32" fmla="*/ 2 w 7"/>
                  <a:gd name="T33" fmla="*/ 2 h 3"/>
                  <a:gd name="T34" fmla="*/ 2 w 7"/>
                  <a:gd name="T35" fmla="*/ 2 h 3"/>
                  <a:gd name="T36" fmla="*/ 3 w 7"/>
                  <a:gd name="T37" fmla="*/ 2 h 3"/>
                  <a:gd name="T38" fmla="*/ 3 w 7"/>
                  <a:gd name="T39" fmla="*/ 1 h 3"/>
                  <a:gd name="T40" fmla="*/ 3 w 7"/>
                  <a:gd name="T41" fmla="*/ 1 h 3"/>
                  <a:gd name="T42" fmla="*/ 3 w 7"/>
                  <a:gd name="T43" fmla="*/ 1 h 3"/>
                  <a:gd name="T44" fmla="*/ 3 w 7"/>
                  <a:gd name="T45" fmla="*/ 1 h 3"/>
                  <a:gd name="T46" fmla="*/ 3 w 7"/>
                  <a:gd name="T47" fmla="*/ 1 h 3"/>
                  <a:gd name="T48" fmla="*/ 3 w 7"/>
                  <a:gd name="T49" fmla="*/ 2 h 3"/>
                  <a:gd name="T50" fmla="*/ 3 w 7"/>
                  <a:gd name="T51" fmla="*/ 2 h 3"/>
                  <a:gd name="T52" fmla="*/ 4 w 7"/>
                  <a:gd name="T53" fmla="*/ 1 h 3"/>
                  <a:gd name="T54" fmla="*/ 4 w 7"/>
                  <a:gd name="T55" fmla="*/ 1 h 3"/>
                  <a:gd name="T56" fmla="*/ 4 w 7"/>
                  <a:gd name="T57" fmla="*/ 1 h 3"/>
                  <a:gd name="T58" fmla="*/ 4 w 7"/>
                  <a:gd name="T59" fmla="*/ 1 h 3"/>
                  <a:gd name="T60" fmla="*/ 4 w 7"/>
                  <a:gd name="T61" fmla="*/ 1 h 3"/>
                  <a:gd name="T62" fmla="*/ 5 w 7"/>
                  <a:gd name="T63" fmla="*/ 0 h 3"/>
                  <a:gd name="T64" fmla="*/ 5 w 7"/>
                  <a:gd name="T65" fmla="*/ 0 h 3"/>
                  <a:gd name="T66" fmla="*/ 5 w 7"/>
                  <a:gd name="T67" fmla="*/ 0 h 3"/>
                  <a:gd name="T68" fmla="*/ 5 w 7"/>
                  <a:gd name="T69" fmla="*/ 0 h 3"/>
                  <a:gd name="T70" fmla="*/ 5 w 7"/>
                  <a:gd name="T71" fmla="*/ 0 h 3"/>
                  <a:gd name="T72" fmla="*/ 6 w 7"/>
                  <a:gd name="T73" fmla="*/ 0 h 3"/>
                  <a:gd name="T74" fmla="*/ 6 w 7"/>
                  <a:gd name="T75" fmla="*/ 0 h 3"/>
                  <a:gd name="T76" fmla="*/ 6 w 7"/>
                  <a:gd name="T77" fmla="*/ 0 h 3"/>
                  <a:gd name="T78" fmla="*/ 6 w 7"/>
                  <a:gd name="T79" fmla="*/ 1 h 3"/>
                  <a:gd name="T80" fmla="*/ 6 w 7"/>
                  <a:gd name="T81" fmla="*/ 1 h 3"/>
                  <a:gd name="T82" fmla="*/ 6 w 7"/>
                  <a:gd name="T83" fmla="*/ 2 h 3"/>
                  <a:gd name="T84" fmla="*/ 6 w 7"/>
                  <a:gd name="T85" fmla="*/ 2 h 3"/>
                  <a:gd name="T86" fmla="*/ 6 w 7"/>
                  <a:gd name="T87" fmla="*/ 2 h 3"/>
                  <a:gd name="T88" fmla="*/ 6 w 7"/>
                  <a:gd name="T89" fmla="*/ 1 h 3"/>
                  <a:gd name="T90" fmla="*/ 7 w 7"/>
                  <a:gd name="T91" fmla="*/ 1 h 3"/>
                  <a:gd name="T92" fmla="*/ 7 w 7"/>
                  <a:gd name="T93" fmla="*/ 1 h 3"/>
                  <a:gd name="T94" fmla="*/ 7 w 7"/>
                  <a:gd name="T95" fmla="*/ 1 h 3"/>
                  <a:gd name="T96" fmla="*/ 7 w 7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78" name="Freeform 118"/>
              <p:cNvSpPr>
                <a:spLocks/>
              </p:cNvSpPr>
              <p:nvPr/>
            </p:nvSpPr>
            <p:spPr bwMode="auto">
              <a:xfrm>
                <a:off x="1210" y="1242"/>
                <a:ext cx="8" cy="4"/>
              </a:xfrm>
              <a:custGeom>
                <a:avLst/>
                <a:gdLst>
                  <a:gd name="T0" fmla="*/ 0 w 8"/>
                  <a:gd name="T1" fmla="*/ 2 h 4"/>
                  <a:gd name="T2" fmla="*/ 0 w 8"/>
                  <a:gd name="T3" fmla="*/ 2 h 4"/>
                  <a:gd name="T4" fmla="*/ 1 w 8"/>
                  <a:gd name="T5" fmla="*/ 3 h 4"/>
                  <a:gd name="T6" fmla="*/ 1 w 8"/>
                  <a:gd name="T7" fmla="*/ 2 h 4"/>
                  <a:gd name="T8" fmla="*/ 1 w 8"/>
                  <a:gd name="T9" fmla="*/ 1 h 4"/>
                  <a:gd name="T10" fmla="*/ 1 w 8"/>
                  <a:gd name="T11" fmla="*/ 1 h 4"/>
                  <a:gd name="T12" fmla="*/ 1 w 8"/>
                  <a:gd name="T13" fmla="*/ 2 h 4"/>
                  <a:gd name="T14" fmla="*/ 1 w 8"/>
                  <a:gd name="T15" fmla="*/ 2 h 4"/>
                  <a:gd name="T16" fmla="*/ 1 w 8"/>
                  <a:gd name="T17" fmla="*/ 1 h 4"/>
                  <a:gd name="T18" fmla="*/ 2 w 8"/>
                  <a:gd name="T19" fmla="*/ 1 h 4"/>
                  <a:gd name="T20" fmla="*/ 2 w 8"/>
                  <a:gd name="T21" fmla="*/ 1 h 4"/>
                  <a:gd name="T22" fmla="*/ 2 w 8"/>
                  <a:gd name="T23" fmla="*/ 2 h 4"/>
                  <a:gd name="T24" fmla="*/ 2 w 8"/>
                  <a:gd name="T25" fmla="*/ 1 h 4"/>
                  <a:gd name="T26" fmla="*/ 2 w 8"/>
                  <a:gd name="T27" fmla="*/ 0 h 4"/>
                  <a:gd name="T28" fmla="*/ 2 w 8"/>
                  <a:gd name="T29" fmla="*/ 0 h 4"/>
                  <a:gd name="T30" fmla="*/ 3 w 8"/>
                  <a:gd name="T31" fmla="*/ 1 h 4"/>
                  <a:gd name="T32" fmla="*/ 3 w 8"/>
                  <a:gd name="T33" fmla="*/ 1 h 4"/>
                  <a:gd name="T34" fmla="*/ 3 w 8"/>
                  <a:gd name="T35" fmla="*/ 2 h 4"/>
                  <a:gd name="T36" fmla="*/ 3 w 8"/>
                  <a:gd name="T37" fmla="*/ 2 h 4"/>
                  <a:gd name="T38" fmla="*/ 3 w 8"/>
                  <a:gd name="T39" fmla="*/ 2 h 4"/>
                  <a:gd name="T40" fmla="*/ 3 w 8"/>
                  <a:gd name="T41" fmla="*/ 2 h 4"/>
                  <a:gd name="T42" fmla="*/ 3 w 8"/>
                  <a:gd name="T43" fmla="*/ 2 h 4"/>
                  <a:gd name="T44" fmla="*/ 4 w 8"/>
                  <a:gd name="T45" fmla="*/ 1 h 4"/>
                  <a:gd name="T46" fmla="*/ 4 w 8"/>
                  <a:gd name="T47" fmla="*/ 2 h 4"/>
                  <a:gd name="T48" fmla="*/ 4 w 8"/>
                  <a:gd name="T49" fmla="*/ 2 h 4"/>
                  <a:gd name="T50" fmla="*/ 4 w 8"/>
                  <a:gd name="T51" fmla="*/ 4 h 4"/>
                  <a:gd name="T52" fmla="*/ 4 w 8"/>
                  <a:gd name="T53" fmla="*/ 4 h 4"/>
                  <a:gd name="T54" fmla="*/ 4 w 8"/>
                  <a:gd name="T55" fmla="*/ 3 h 4"/>
                  <a:gd name="T56" fmla="*/ 4 w 8"/>
                  <a:gd name="T57" fmla="*/ 2 h 4"/>
                  <a:gd name="T58" fmla="*/ 5 w 8"/>
                  <a:gd name="T59" fmla="*/ 3 h 4"/>
                  <a:gd name="T60" fmla="*/ 5 w 8"/>
                  <a:gd name="T61" fmla="*/ 3 h 4"/>
                  <a:gd name="T62" fmla="*/ 5 w 8"/>
                  <a:gd name="T63" fmla="*/ 3 h 4"/>
                  <a:gd name="T64" fmla="*/ 5 w 8"/>
                  <a:gd name="T65" fmla="*/ 2 h 4"/>
                  <a:gd name="T66" fmla="*/ 6 w 8"/>
                  <a:gd name="T67" fmla="*/ 2 h 4"/>
                  <a:gd name="T68" fmla="*/ 6 w 8"/>
                  <a:gd name="T69" fmla="*/ 2 h 4"/>
                  <a:gd name="T70" fmla="*/ 6 w 8"/>
                  <a:gd name="T71" fmla="*/ 3 h 4"/>
                  <a:gd name="T72" fmla="*/ 6 w 8"/>
                  <a:gd name="T73" fmla="*/ 2 h 4"/>
                  <a:gd name="T74" fmla="*/ 6 w 8"/>
                  <a:gd name="T75" fmla="*/ 2 h 4"/>
                  <a:gd name="T76" fmla="*/ 6 w 8"/>
                  <a:gd name="T77" fmla="*/ 3 h 4"/>
                  <a:gd name="T78" fmla="*/ 6 w 8"/>
                  <a:gd name="T79" fmla="*/ 3 h 4"/>
                  <a:gd name="T80" fmla="*/ 7 w 8"/>
                  <a:gd name="T81" fmla="*/ 2 h 4"/>
                  <a:gd name="T82" fmla="*/ 7 w 8"/>
                  <a:gd name="T83" fmla="*/ 2 h 4"/>
                  <a:gd name="T84" fmla="*/ 7 w 8"/>
                  <a:gd name="T85" fmla="*/ 2 h 4"/>
                  <a:gd name="T86" fmla="*/ 7 w 8"/>
                  <a:gd name="T87" fmla="*/ 2 h 4"/>
                  <a:gd name="T88" fmla="*/ 7 w 8"/>
                  <a:gd name="T89" fmla="*/ 2 h 4"/>
                  <a:gd name="T90" fmla="*/ 7 w 8"/>
                  <a:gd name="T91" fmla="*/ 2 h 4"/>
                  <a:gd name="T92" fmla="*/ 7 w 8"/>
                  <a:gd name="T93" fmla="*/ 2 h 4"/>
                  <a:gd name="T94" fmla="*/ 8 w 8"/>
                  <a:gd name="T95" fmla="*/ 2 h 4"/>
                  <a:gd name="T96" fmla="*/ 8 w 8"/>
                  <a:gd name="T9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79" name="Freeform 119"/>
              <p:cNvSpPr>
                <a:spLocks/>
              </p:cNvSpPr>
              <p:nvPr/>
            </p:nvSpPr>
            <p:spPr bwMode="auto">
              <a:xfrm>
                <a:off x="1218" y="1243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0 w 7"/>
                  <a:gd name="T5" fmla="*/ 1 h 3"/>
                  <a:gd name="T6" fmla="*/ 0 w 7"/>
                  <a:gd name="T7" fmla="*/ 1 h 3"/>
                  <a:gd name="T8" fmla="*/ 0 w 7"/>
                  <a:gd name="T9" fmla="*/ 1 h 3"/>
                  <a:gd name="T10" fmla="*/ 1 w 7"/>
                  <a:gd name="T11" fmla="*/ 2 h 3"/>
                  <a:gd name="T12" fmla="*/ 1 w 7"/>
                  <a:gd name="T13" fmla="*/ 1 h 3"/>
                  <a:gd name="T14" fmla="*/ 1 w 7"/>
                  <a:gd name="T15" fmla="*/ 1 h 3"/>
                  <a:gd name="T16" fmla="*/ 1 w 7"/>
                  <a:gd name="T17" fmla="*/ 2 h 3"/>
                  <a:gd name="T18" fmla="*/ 1 w 7"/>
                  <a:gd name="T19" fmla="*/ 2 h 3"/>
                  <a:gd name="T20" fmla="*/ 2 w 7"/>
                  <a:gd name="T21" fmla="*/ 2 h 3"/>
                  <a:gd name="T22" fmla="*/ 2 w 7"/>
                  <a:gd name="T23" fmla="*/ 2 h 3"/>
                  <a:gd name="T24" fmla="*/ 2 w 7"/>
                  <a:gd name="T25" fmla="*/ 2 h 3"/>
                  <a:gd name="T26" fmla="*/ 2 w 7"/>
                  <a:gd name="T27" fmla="*/ 1 h 3"/>
                  <a:gd name="T28" fmla="*/ 2 w 7"/>
                  <a:gd name="T29" fmla="*/ 2 h 3"/>
                  <a:gd name="T30" fmla="*/ 2 w 7"/>
                  <a:gd name="T31" fmla="*/ 2 h 3"/>
                  <a:gd name="T32" fmla="*/ 2 w 7"/>
                  <a:gd name="T33" fmla="*/ 2 h 3"/>
                  <a:gd name="T34" fmla="*/ 2 w 7"/>
                  <a:gd name="T35" fmla="*/ 1 h 3"/>
                  <a:gd name="T36" fmla="*/ 2 w 7"/>
                  <a:gd name="T37" fmla="*/ 1 h 3"/>
                  <a:gd name="T38" fmla="*/ 3 w 7"/>
                  <a:gd name="T39" fmla="*/ 1 h 3"/>
                  <a:gd name="T40" fmla="*/ 3 w 7"/>
                  <a:gd name="T41" fmla="*/ 1 h 3"/>
                  <a:gd name="T42" fmla="*/ 3 w 7"/>
                  <a:gd name="T43" fmla="*/ 1 h 3"/>
                  <a:gd name="T44" fmla="*/ 3 w 7"/>
                  <a:gd name="T45" fmla="*/ 1 h 3"/>
                  <a:gd name="T46" fmla="*/ 3 w 7"/>
                  <a:gd name="T47" fmla="*/ 1 h 3"/>
                  <a:gd name="T48" fmla="*/ 4 w 7"/>
                  <a:gd name="T49" fmla="*/ 3 h 3"/>
                  <a:gd name="T50" fmla="*/ 4 w 7"/>
                  <a:gd name="T51" fmla="*/ 3 h 3"/>
                  <a:gd name="T52" fmla="*/ 4 w 7"/>
                  <a:gd name="T53" fmla="*/ 2 h 3"/>
                  <a:gd name="T54" fmla="*/ 4 w 7"/>
                  <a:gd name="T55" fmla="*/ 2 h 3"/>
                  <a:gd name="T56" fmla="*/ 4 w 7"/>
                  <a:gd name="T57" fmla="*/ 2 h 3"/>
                  <a:gd name="T58" fmla="*/ 4 w 7"/>
                  <a:gd name="T59" fmla="*/ 1 h 3"/>
                  <a:gd name="T60" fmla="*/ 4 w 7"/>
                  <a:gd name="T61" fmla="*/ 1 h 3"/>
                  <a:gd name="T62" fmla="*/ 4 w 7"/>
                  <a:gd name="T63" fmla="*/ 1 h 3"/>
                  <a:gd name="T64" fmla="*/ 4 w 7"/>
                  <a:gd name="T65" fmla="*/ 1 h 3"/>
                  <a:gd name="T66" fmla="*/ 5 w 7"/>
                  <a:gd name="T67" fmla="*/ 0 h 3"/>
                  <a:gd name="T68" fmla="*/ 5 w 7"/>
                  <a:gd name="T69" fmla="*/ 1 h 3"/>
                  <a:gd name="T70" fmla="*/ 5 w 7"/>
                  <a:gd name="T71" fmla="*/ 1 h 3"/>
                  <a:gd name="T72" fmla="*/ 5 w 7"/>
                  <a:gd name="T73" fmla="*/ 2 h 3"/>
                  <a:gd name="T74" fmla="*/ 5 w 7"/>
                  <a:gd name="T75" fmla="*/ 2 h 3"/>
                  <a:gd name="T76" fmla="*/ 6 w 7"/>
                  <a:gd name="T77" fmla="*/ 1 h 3"/>
                  <a:gd name="T78" fmla="*/ 6 w 7"/>
                  <a:gd name="T79" fmla="*/ 2 h 3"/>
                  <a:gd name="T80" fmla="*/ 6 w 7"/>
                  <a:gd name="T81" fmla="*/ 2 h 3"/>
                  <a:gd name="T82" fmla="*/ 6 w 7"/>
                  <a:gd name="T83" fmla="*/ 3 h 3"/>
                  <a:gd name="T84" fmla="*/ 6 w 7"/>
                  <a:gd name="T85" fmla="*/ 3 h 3"/>
                  <a:gd name="T86" fmla="*/ 6 w 7"/>
                  <a:gd name="T87" fmla="*/ 3 h 3"/>
                  <a:gd name="T88" fmla="*/ 6 w 7"/>
                  <a:gd name="T89" fmla="*/ 3 h 3"/>
                  <a:gd name="T90" fmla="*/ 7 w 7"/>
                  <a:gd name="T91" fmla="*/ 2 h 3"/>
                  <a:gd name="T92" fmla="*/ 7 w 7"/>
                  <a:gd name="T93" fmla="*/ 1 h 3"/>
                  <a:gd name="T94" fmla="*/ 7 w 7"/>
                  <a:gd name="T95" fmla="*/ 1 h 3"/>
                  <a:gd name="T96" fmla="*/ 7 w 7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80" name="Freeform 120"/>
              <p:cNvSpPr>
                <a:spLocks/>
              </p:cNvSpPr>
              <p:nvPr/>
            </p:nvSpPr>
            <p:spPr bwMode="auto">
              <a:xfrm>
                <a:off x="1225" y="1243"/>
                <a:ext cx="8" cy="3"/>
              </a:xfrm>
              <a:custGeom>
                <a:avLst/>
                <a:gdLst>
                  <a:gd name="T0" fmla="*/ 0 w 8"/>
                  <a:gd name="T1" fmla="*/ 1 h 3"/>
                  <a:gd name="T2" fmla="*/ 0 w 8"/>
                  <a:gd name="T3" fmla="*/ 1 h 3"/>
                  <a:gd name="T4" fmla="*/ 0 w 8"/>
                  <a:gd name="T5" fmla="*/ 2 h 3"/>
                  <a:gd name="T6" fmla="*/ 0 w 8"/>
                  <a:gd name="T7" fmla="*/ 2 h 3"/>
                  <a:gd name="T8" fmla="*/ 1 w 8"/>
                  <a:gd name="T9" fmla="*/ 2 h 3"/>
                  <a:gd name="T10" fmla="*/ 1 w 8"/>
                  <a:gd name="T11" fmla="*/ 1 h 3"/>
                  <a:gd name="T12" fmla="*/ 1 w 8"/>
                  <a:gd name="T13" fmla="*/ 3 h 3"/>
                  <a:gd name="T14" fmla="*/ 1 w 8"/>
                  <a:gd name="T15" fmla="*/ 3 h 3"/>
                  <a:gd name="T16" fmla="*/ 1 w 8"/>
                  <a:gd name="T17" fmla="*/ 2 h 3"/>
                  <a:gd name="T18" fmla="*/ 2 w 8"/>
                  <a:gd name="T19" fmla="*/ 3 h 3"/>
                  <a:gd name="T20" fmla="*/ 2 w 8"/>
                  <a:gd name="T21" fmla="*/ 3 h 3"/>
                  <a:gd name="T22" fmla="*/ 2 w 8"/>
                  <a:gd name="T23" fmla="*/ 2 h 3"/>
                  <a:gd name="T24" fmla="*/ 2 w 8"/>
                  <a:gd name="T25" fmla="*/ 0 h 3"/>
                  <a:gd name="T26" fmla="*/ 3 w 8"/>
                  <a:gd name="T27" fmla="*/ 1 h 3"/>
                  <a:gd name="T28" fmla="*/ 3 w 8"/>
                  <a:gd name="T29" fmla="*/ 1 h 3"/>
                  <a:gd name="T30" fmla="*/ 3 w 8"/>
                  <a:gd name="T31" fmla="*/ 2 h 3"/>
                  <a:gd name="T32" fmla="*/ 3 w 8"/>
                  <a:gd name="T33" fmla="*/ 2 h 3"/>
                  <a:gd name="T34" fmla="*/ 3 w 8"/>
                  <a:gd name="T35" fmla="*/ 2 h 3"/>
                  <a:gd name="T36" fmla="*/ 3 w 8"/>
                  <a:gd name="T37" fmla="*/ 2 h 3"/>
                  <a:gd name="T38" fmla="*/ 3 w 8"/>
                  <a:gd name="T39" fmla="*/ 2 h 3"/>
                  <a:gd name="T40" fmla="*/ 3 w 8"/>
                  <a:gd name="T41" fmla="*/ 2 h 3"/>
                  <a:gd name="T42" fmla="*/ 4 w 8"/>
                  <a:gd name="T43" fmla="*/ 1 h 3"/>
                  <a:gd name="T44" fmla="*/ 4 w 8"/>
                  <a:gd name="T45" fmla="*/ 1 h 3"/>
                  <a:gd name="T46" fmla="*/ 4 w 8"/>
                  <a:gd name="T47" fmla="*/ 1 h 3"/>
                  <a:gd name="T48" fmla="*/ 4 w 8"/>
                  <a:gd name="T49" fmla="*/ 1 h 3"/>
                  <a:gd name="T50" fmla="*/ 4 w 8"/>
                  <a:gd name="T51" fmla="*/ 1 h 3"/>
                  <a:gd name="T52" fmla="*/ 5 w 8"/>
                  <a:gd name="T53" fmla="*/ 1 h 3"/>
                  <a:gd name="T54" fmla="*/ 5 w 8"/>
                  <a:gd name="T55" fmla="*/ 0 h 3"/>
                  <a:gd name="T56" fmla="*/ 5 w 8"/>
                  <a:gd name="T57" fmla="*/ 1 h 3"/>
                  <a:gd name="T58" fmla="*/ 5 w 8"/>
                  <a:gd name="T59" fmla="*/ 1 h 3"/>
                  <a:gd name="T60" fmla="*/ 5 w 8"/>
                  <a:gd name="T61" fmla="*/ 1 h 3"/>
                  <a:gd name="T62" fmla="*/ 5 w 8"/>
                  <a:gd name="T63" fmla="*/ 1 h 3"/>
                  <a:gd name="T64" fmla="*/ 5 w 8"/>
                  <a:gd name="T65" fmla="*/ 1 h 3"/>
                  <a:gd name="T66" fmla="*/ 5 w 8"/>
                  <a:gd name="T67" fmla="*/ 1 h 3"/>
                  <a:gd name="T68" fmla="*/ 6 w 8"/>
                  <a:gd name="T69" fmla="*/ 2 h 3"/>
                  <a:gd name="T70" fmla="*/ 6 w 8"/>
                  <a:gd name="T71" fmla="*/ 1 h 3"/>
                  <a:gd name="T72" fmla="*/ 6 w 8"/>
                  <a:gd name="T73" fmla="*/ 1 h 3"/>
                  <a:gd name="T74" fmla="*/ 6 w 8"/>
                  <a:gd name="T75" fmla="*/ 2 h 3"/>
                  <a:gd name="T76" fmla="*/ 6 w 8"/>
                  <a:gd name="T77" fmla="*/ 1 h 3"/>
                  <a:gd name="T78" fmla="*/ 7 w 8"/>
                  <a:gd name="T79" fmla="*/ 1 h 3"/>
                  <a:gd name="T80" fmla="*/ 7 w 8"/>
                  <a:gd name="T81" fmla="*/ 1 h 3"/>
                  <a:gd name="T82" fmla="*/ 7 w 8"/>
                  <a:gd name="T83" fmla="*/ 1 h 3"/>
                  <a:gd name="T84" fmla="*/ 7 w 8"/>
                  <a:gd name="T85" fmla="*/ 2 h 3"/>
                  <a:gd name="T86" fmla="*/ 7 w 8"/>
                  <a:gd name="T87" fmla="*/ 2 h 3"/>
                  <a:gd name="T88" fmla="*/ 8 w 8"/>
                  <a:gd name="T89" fmla="*/ 2 h 3"/>
                  <a:gd name="T90" fmla="*/ 8 w 8"/>
                  <a:gd name="T91" fmla="*/ 2 h 3"/>
                  <a:gd name="T92" fmla="*/ 8 w 8"/>
                  <a:gd name="T93" fmla="*/ 3 h 3"/>
                  <a:gd name="T94" fmla="*/ 8 w 8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81" name="Freeform 121"/>
              <p:cNvSpPr>
                <a:spLocks/>
              </p:cNvSpPr>
              <p:nvPr/>
            </p:nvSpPr>
            <p:spPr bwMode="auto">
              <a:xfrm>
                <a:off x="1233" y="1219"/>
                <a:ext cx="9" cy="26"/>
              </a:xfrm>
              <a:custGeom>
                <a:avLst/>
                <a:gdLst>
                  <a:gd name="T0" fmla="*/ 0 w 8"/>
                  <a:gd name="T1" fmla="*/ 25 h 26"/>
                  <a:gd name="T2" fmla="*/ 0 w 8"/>
                  <a:gd name="T3" fmla="*/ 25 h 26"/>
                  <a:gd name="T4" fmla="*/ 0 w 8"/>
                  <a:gd name="T5" fmla="*/ 25 h 26"/>
                  <a:gd name="T6" fmla="*/ 0 w 8"/>
                  <a:gd name="T7" fmla="*/ 25 h 26"/>
                  <a:gd name="T8" fmla="*/ 1 w 8"/>
                  <a:gd name="T9" fmla="*/ 25 h 26"/>
                  <a:gd name="T10" fmla="*/ 1 w 8"/>
                  <a:gd name="T11" fmla="*/ 25 h 26"/>
                  <a:gd name="T12" fmla="*/ 1 w 8"/>
                  <a:gd name="T13" fmla="*/ 26 h 26"/>
                  <a:gd name="T14" fmla="*/ 1 w 8"/>
                  <a:gd name="T15" fmla="*/ 26 h 26"/>
                  <a:gd name="T16" fmla="*/ 1 w 8"/>
                  <a:gd name="T17" fmla="*/ 26 h 26"/>
                  <a:gd name="T18" fmla="*/ 2 w 8"/>
                  <a:gd name="T19" fmla="*/ 24 h 26"/>
                  <a:gd name="T20" fmla="*/ 2 w 8"/>
                  <a:gd name="T21" fmla="*/ 25 h 26"/>
                  <a:gd name="T22" fmla="*/ 2 w 8"/>
                  <a:gd name="T23" fmla="*/ 25 h 26"/>
                  <a:gd name="T24" fmla="*/ 2 w 8"/>
                  <a:gd name="T25" fmla="*/ 25 h 26"/>
                  <a:gd name="T26" fmla="*/ 2 w 8"/>
                  <a:gd name="T27" fmla="*/ 25 h 26"/>
                  <a:gd name="T28" fmla="*/ 2 w 8"/>
                  <a:gd name="T29" fmla="*/ 25 h 26"/>
                  <a:gd name="T30" fmla="*/ 3 w 8"/>
                  <a:gd name="T31" fmla="*/ 24 h 26"/>
                  <a:gd name="T32" fmla="*/ 3 w 8"/>
                  <a:gd name="T33" fmla="*/ 24 h 26"/>
                  <a:gd name="T34" fmla="*/ 3 w 8"/>
                  <a:gd name="T35" fmla="*/ 24 h 26"/>
                  <a:gd name="T36" fmla="*/ 3 w 8"/>
                  <a:gd name="T37" fmla="*/ 22 h 26"/>
                  <a:gd name="T38" fmla="*/ 3 w 8"/>
                  <a:gd name="T39" fmla="*/ 21 h 26"/>
                  <a:gd name="T40" fmla="*/ 3 w 8"/>
                  <a:gd name="T41" fmla="*/ 21 h 26"/>
                  <a:gd name="T42" fmla="*/ 3 w 8"/>
                  <a:gd name="T43" fmla="*/ 21 h 26"/>
                  <a:gd name="T44" fmla="*/ 4 w 8"/>
                  <a:gd name="T45" fmla="*/ 22 h 26"/>
                  <a:gd name="T46" fmla="*/ 4 w 8"/>
                  <a:gd name="T47" fmla="*/ 22 h 26"/>
                  <a:gd name="T48" fmla="*/ 4 w 8"/>
                  <a:gd name="T49" fmla="*/ 21 h 26"/>
                  <a:gd name="T50" fmla="*/ 4 w 8"/>
                  <a:gd name="T51" fmla="*/ 22 h 26"/>
                  <a:gd name="T52" fmla="*/ 4 w 8"/>
                  <a:gd name="T53" fmla="*/ 22 h 26"/>
                  <a:gd name="T54" fmla="*/ 4 w 8"/>
                  <a:gd name="T55" fmla="*/ 21 h 26"/>
                  <a:gd name="T56" fmla="*/ 5 w 8"/>
                  <a:gd name="T57" fmla="*/ 22 h 26"/>
                  <a:gd name="T58" fmla="*/ 5 w 8"/>
                  <a:gd name="T59" fmla="*/ 22 h 26"/>
                  <a:gd name="T60" fmla="*/ 5 w 8"/>
                  <a:gd name="T61" fmla="*/ 22 h 26"/>
                  <a:gd name="T62" fmla="*/ 5 w 8"/>
                  <a:gd name="T63" fmla="*/ 21 h 26"/>
                  <a:gd name="T64" fmla="*/ 6 w 8"/>
                  <a:gd name="T65" fmla="*/ 21 h 26"/>
                  <a:gd name="T66" fmla="*/ 6 w 8"/>
                  <a:gd name="T67" fmla="*/ 19 h 26"/>
                  <a:gd name="T68" fmla="*/ 6 w 8"/>
                  <a:gd name="T69" fmla="*/ 18 h 26"/>
                  <a:gd name="T70" fmla="*/ 6 w 8"/>
                  <a:gd name="T71" fmla="*/ 18 h 26"/>
                  <a:gd name="T72" fmla="*/ 6 w 8"/>
                  <a:gd name="T73" fmla="*/ 18 h 26"/>
                  <a:gd name="T74" fmla="*/ 6 w 8"/>
                  <a:gd name="T75" fmla="*/ 18 h 26"/>
                  <a:gd name="T76" fmla="*/ 7 w 8"/>
                  <a:gd name="T77" fmla="*/ 16 h 26"/>
                  <a:gd name="T78" fmla="*/ 7 w 8"/>
                  <a:gd name="T79" fmla="*/ 16 h 26"/>
                  <a:gd name="T80" fmla="*/ 7 w 8"/>
                  <a:gd name="T81" fmla="*/ 16 h 26"/>
                  <a:gd name="T82" fmla="*/ 7 w 8"/>
                  <a:gd name="T83" fmla="*/ 15 h 26"/>
                  <a:gd name="T84" fmla="*/ 7 w 8"/>
                  <a:gd name="T85" fmla="*/ 14 h 26"/>
                  <a:gd name="T86" fmla="*/ 8 w 8"/>
                  <a:gd name="T87" fmla="*/ 13 h 26"/>
                  <a:gd name="T88" fmla="*/ 8 w 8"/>
                  <a:gd name="T89" fmla="*/ 10 h 26"/>
                  <a:gd name="T90" fmla="*/ 8 w 8"/>
                  <a:gd name="T91" fmla="*/ 8 h 26"/>
                  <a:gd name="T92" fmla="*/ 8 w 8"/>
                  <a:gd name="T93" fmla="*/ 7 h 26"/>
                  <a:gd name="T94" fmla="*/ 8 w 8"/>
                  <a:gd name="T9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6">
                    <a:moveTo>
                      <a:pt x="0" y="25"/>
                    </a:move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82" name="Freeform 122"/>
              <p:cNvSpPr>
                <a:spLocks/>
              </p:cNvSpPr>
              <p:nvPr/>
            </p:nvSpPr>
            <p:spPr bwMode="auto">
              <a:xfrm>
                <a:off x="1242" y="1080"/>
                <a:ext cx="8" cy="139"/>
              </a:xfrm>
              <a:custGeom>
                <a:avLst/>
                <a:gdLst>
                  <a:gd name="T0" fmla="*/ 1 w 9"/>
                  <a:gd name="T1" fmla="*/ 139 h 139"/>
                  <a:gd name="T2" fmla="*/ 1 w 9"/>
                  <a:gd name="T3" fmla="*/ 137 h 139"/>
                  <a:gd name="T4" fmla="*/ 1 w 9"/>
                  <a:gd name="T5" fmla="*/ 131 h 139"/>
                  <a:gd name="T6" fmla="*/ 1 w 9"/>
                  <a:gd name="T7" fmla="*/ 126 h 139"/>
                  <a:gd name="T8" fmla="*/ 2 w 9"/>
                  <a:gd name="T9" fmla="*/ 122 h 139"/>
                  <a:gd name="T10" fmla="*/ 2 w 9"/>
                  <a:gd name="T11" fmla="*/ 116 h 139"/>
                  <a:gd name="T12" fmla="*/ 2 w 9"/>
                  <a:gd name="T13" fmla="*/ 107 h 139"/>
                  <a:gd name="T14" fmla="*/ 3 w 9"/>
                  <a:gd name="T15" fmla="*/ 101 h 139"/>
                  <a:gd name="T16" fmla="*/ 3 w 9"/>
                  <a:gd name="T17" fmla="*/ 93 h 139"/>
                  <a:gd name="T18" fmla="*/ 3 w 9"/>
                  <a:gd name="T19" fmla="*/ 85 h 139"/>
                  <a:gd name="T20" fmla="*/ 3 w 9"/>
                  <a:gd name="T21" fmla="*/ 75 h 139"/>
                  <a:gd name="T22" fmla="*/ 3 w 9"/>
                  <a:gd name="T23" fmla="*/ 65 h 139"/>
                  <a:gd name="T24" fmla="*/ 3 w 9"/>
                  <a:gd name="T25" fmla="*/ 54 h 139"/>
                  <a:gd name="T26" fmla="*/ 4 w 9"/>
                  <a:gd name="T27" fmla="*/ 46 h 139"/>
                  <a:gd name="T28" fmla="*/ 4 w 9"/>
                  <a:gd name="T29" fmla="*/ 37 h 139"/>
                  <a:gd name="T30" fmla="*/ 4 w 9"/>
                  <a:gd name="T31" fmla="*/ 28 h 139"/>
                  <a:gd name="T32" fmla="*/ 5 w 9"/>
                  <a:gd name="T33" fmla="*/ 21 h 139"/>
                  <a:gd name="T34" fmla="*/ 5 w 9"/>
                  <a:gd name="T35" fmla="*/ 16 h 139"/>
                  <a:gd name="T36" fmla="*/ 5 w 9"/>
                  <a:gd name="T37" fmla="*/ 9 h 139"/>
                  <a:gd name="T38" fmla="*/ 5 w 9"/>
                  <a:gd name="T39" fmla="*/ 4 h 139"/>
                  <a:gd name="T40" fmla="*/ 6 w 9"/>
                  <a:gd name="T41" fmla="*/ 2 h 139"/>
                  <a:gd name="T42" fmla="*/ 6 w 9"/>
                  <a:gd name="T43" fmla="*/ 1 h 139"/>
                  <a:gd name="T44" fmla="*/ 6 w 9"/>
                  <a:gd name="T45" fmla="*/ 0 h 139"/>
                  <a:gd name="T46" fmla="*/ 6 w 9"/>
                  <a:gd name="T47" fmla="*/ 0 h 139"/>
                  <a:gd name="T48" fmla="*/ 6 w 9"/>
                  <a:gd name="T49" fmla="*/ 1 h 139"/>
                  <a:gd name="T50" fmla="*/ 6 w 9"/>
                  <a:gd name="T51" fmla="*/ 1 h 139"/>
                  <a:gd name="T52" fmla="*/ 6 w 9"/>
                  <a:gd name="T53" fmla="*/ 4 h 139"/>
                  <a:gd name="T54" fmla="*/ 6 w 9"/>
                  <a:gd name="T55" fmla="*/ 4 h 139"/>
                  <a:gd name="T56" fmla="*/ 7 w 9"/>
                  <a:gd name="T57" fmla="*/ 7 h 139"/>
                  <a:gd name="T58" fmla="*/ 7 w 9"/>
                  <a:gd name="T59" fmla="*/ 7 h 139"/>
                  <a:gd name="T60" fmla="*/ 7 w 9"/>
                  <a:gd name="T61" fmla="*/ 12 h 139"/>
                  <a:gd name="T62" fmla="*/ 7 w 9"/>
                  <a:gd name="T63" fmla="*/ 12 h 139"/>
                  <a:gd name="T64" fmla="*/ 7 w 9"/>
                  <a:gd name="T65" fmla="*/ 19 h 139"/>
                  <a:gd name="T66" fmla="*/ 7 w 9"/>
                  <a:gd name="T67" fmla="*/ 19 h 139"/>
                  <a:gd name="T68" fmla="*/ 7 w 9"/>
                  <a:gd name="T69" fmla="*/ 24 h 139"/>
                  <a:gd name="T70" fmla="*/ 7 w 9"/>
                  <a:gd name="T71" fmla="*/ 24 h 139"/>
                  <a:gd name="T72" fmla="*/ 8 w 9"/>
                  <a:gd name="T73" fmla="*/ 30 h 139"/>
                  <a:gd name="T74" fmla="*/ 8 w 9"/>
                  <a:gd name="T75" fmla="*/ 30 h 139"/>
                  <a:gd name="T76" fmla="*/ 8 w 9"/>
                  <a:gd name="T77" fmla="*/ 37 h 139"/>
                  <a:gd name="T78" fmla="*/ 8 w 9"/>
                  <a:gd name="T79" fmla="*/ 37 h 139"/>
                  <a:gd name="T80" fmla="*/ 8 w 9"/>
                  <a:gd name="T81" fmla="*/ 45 h 139"/>
                  <a:gd name="T82" fmla="*/ 8 w 9"/>
                  <a:gd name="T83" fmla="*/ 45 h 139"/>
                  <a:gd name="T84" fmla="*/ 9 w 9"/>
                  <a:gd name="T85" fmla="*/ 53 h 139"/>
                  <a:gd name="T86" fmla="*/ 9 w 9"/>
                  <a:gd name="T87" fmla="*/ 53 h 139"/>
                  <a:gd name="T88" fmla="*/ 9 w 9"/>
                  <a:gd name="T89" fmla="*/ 59 h 139"/>
                  <a:gd name="T90" fmla="*/ 9 w 9"/>
                  <a:gd name="T91" fmla="*/ 59 h 139"/>
                  <a:gd name="T92" fmla="*/ 9 w 9"/>
                  <a:gd name="T93" fmla="*/ 67 h 139"/>
                  <a:gd name="T94" fmla="*/ 9 w 9"/>
                  <a:gd name="T95" fmla="*/ 67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39">
                    <a:moveTo>
                      <a:pt x="0" y="139"/>
                    </a:moveTo>
                    <a:lnTo>
                      <a:pt x="1" y="139"/>
                    </a:lnTo>
                    <a:lnTo>
                      <a:pt x="1" y="137"/>
                    </a:lnTo>
                    <a:lnTo>
                      <a:pt x="1" y="137"/>
                    </a:lnTo>
                    <a:lnTo>
                      <a:pt x="1" y="133"/>
                    </a:lnTo>
                    <a:lnTo>
                      <a:pt x="1" y="131"/>
                    </a:lnTo>
                    <a:lnTo>
                      <a:pt x="1" y="127"/>
                    </a:lnTo>
                    <a:lnTo>
                      <a:pt x="1" y="126"/>
                    </a:lnTo>
                    <a:lnTo>
                      <a:pt x="1" y="123"/>
                    </a:lnTo>
                    <a:lnTo>
                      <a:pt x="2" y="122"/>
                    </a:lnTo>
                    <a:lnTo>
                      <a:pt x="2" y="118"/>
                    </a:lnTo>
                    <a:lnTo>
                      <a:pt x="2" y="116"/>
                    </a:lnTo>
                    <a:lnTo>
                      <a:pt x="2" y="110"/>
                    </a:lnTo>
                    <a:lnTo>
                      <a:pt x="2" y="107"/>
                    </a:lnTo>
                    <a:lnTo>
                      <a:pt x="2" y="103"/>
                    </a:lnTo>
                    <a:lnTo>
                      <a:pt x="3" y="101"/>
                    </a:lnTo>
                    <a:lnTo>
                      <a:pt x="3" y="96"/>
                    </a:lnTo>
                    <a:lnTo>
                      <a:pt x="3" y="93"/>
                    </a:lnTo>
                    <a:lnTo>
                      <a:pt x="3" y="87"/>
                    </a:lnTo>
                    <a:lnTo>
                      <a:pt x="3" y="85"/>
                    </a:lnTo>
                    <a:lnTo>
                      <a:pt x="3" y="78"/>
                    </a:lnTo>
                    <a:lnTo>
                      <a:pt x="3" y="75"/>
                    </a:lnTo>
                    <a:lnTo>
                      <a:pt x="3" y="67"/>
                    </a:lnTo>
                    <a:lnTo>
                      <a:pt x="3" y="65"/>
                    </a:lnTo>
                    <a:lnTo>
                      <a:pt x="3" y="56"/>
                    </a:lnTo>
                    <a:lnTo>
                      <a:pt x="3" y="54"/>
                    </a:lnTo>
                    <a:lnTo>
                      <a:pt x="3" y="48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37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4" y="23"/>
                    </a:lnTo>
                    <a:lnTo>
                      <a:pt x="5" y="21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7" y="10"/>
                    </a:lnTo>
                    <a:lnTo>
                      <a:pt x="7" y="7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7" y="17"/>
                    </a:lnTo>
                    <a:lnTo>
                      <a:pt x="7" y="12"/>
                    </a:lnTo>
                    <a:lnTo>
                      <a:pt x="7" y="17"/>
                    </a:lnTo>
                    <a:lnTo>
                      <a:pt x="7" y="19"/>
                    </a:lnTo>
                    <a:lnTo>
                      <a:pt x="7" y="23"/>
                    </a:lnTo>
                    <a:lnTo>
                      <a:pt x="7" y="19"/>
                    </a:lnTo>
                    <a:lnTo>
                      <a:pt x="7" y="23"/>
                    </a:lnTo>
                    <a:lnTo>
                      <a:pt x="7" y="24"/>
                    </a:lnTo>
                    <a:lnTo>
                      <a:pt x="7" y="29"/>
                    </a:lnTo>
                    <a:lnTo>
                      <a:pt x="7" y="24"/>
                    </a:lnTo>
                    <a:lnTo>
                      <a:pt x="7" y="29"/>
                    </a:lnTo>
                    <a:lnTo>
                      <a:pt x="8" y="30"/>
                    </a:lnTo>
                    <a:lnTo>
                      <a:pt x="8" y="35"/>
                    </a:lnTo>
                    <a:lnTo>
                      <a:pt x="8" y="30"/>
                    </a:lnTo>
                    <a:lnTo>
                      <a:pt x="8" y="35"/>
                    </a:lnTo>
                    <a:lnTo>
                      <a:pt x="8" y="37"/>
                    </a:lnTo>
                    <a:lnTo>
                      <a:pt x="8" y="42"/>
                    </a:lnTo>
                    <a:lnTo>
                      <a:pt x="8" y="37"/>
                    </a:lnTo>
                    <a:lnTo>
                      <a:pt x="8" y="42"/>
                    </a:lnTo>
                    <a:lnTo>
                      <a:pt x="8" y="45"/>
                    </a:lnTo>
                    <a:lnTo>
                      <a:pt x="8" y="51"/>
                    </a:lnTo>
                    <a:lnTo>
                      <a:pt x="8" y="45"/>
                    </a:lnTo>
                    <a:lnTo>
                      <a:pt x="8" y="51"/>
                    </a:lnTo>
                    <a:lnTo>
                      <a:pt x="9" y="53"/>
                    </a:lnTo>
                    <a:lnTo>
                      <a:pt x="9" y="57"/>
                    </a:lnTo>
                    <a:lnTo>
                      <a:pt x="9" y="53"/>
                    </a:lnTo>
                    <a:lnTo>
                      <a:pt x="9" y="57"/>
                    </a:lnTo>
                    <a:lnTo>
                      <a:pt x="9" y="59"/>
                    </a:lnTo>
                    <a:lnTo>
                      <a:pt x="9" y="65"/>
                    </a:lnTo>
                    <a:lnTo>
                      <a:pt x="9" y="59"/>
                    </a:lnTo>
                    <a:lnTo>
                      <a:pt x="9" y="65"/>
                    </a:lnTo>
                    <a:lnTo>
                      <a:pt x="9" y="67"/>
                    </a:lnTo>
                    <a:lnTo>
                      <a:pt x="9" y="72"/>
                    </a:lnTo>
                    <a:lnTo>
                      <a:pt x="9" y="67"/>
                    </a:lnTo>
                    <a:lnTo>
                      <a:pt x="9" y="7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83" name="Freeform 123"/>
              <p:cNvSpPr>
                <a:spLocks/>
              </p:cNvSpPr>
              <p:nvPr/>
            </p:nvSpPr>
            <p:spPr bwMode="auto">
              <a:xfrm>
                <a:off x="1250" y="1152"/>
                <a:ext cx="5" cy="75"/>
              </a:xfrm>
              <a:custGeom>
                <a:avLst/>
                <a:gdLst>
                  <a:gd name="T0" fmla="*/ 0 w 5"/>
                  <a:gd name="T1" fmla="*/ 2 h 75"/>
                  <a:gd name="T2" fmla="*/ 0 w 5"/>
                  <a:gd name="T3" fmla="*/ 2 h 75"/>
                  <a:gd name="T4" fmla="*/ 0 w 5"/>
                  <a:gd name="T5" fmla="*/ 8 h 75"/>
                  <a:gd name="T6" fmla="*/ 0 w 5"/>
                  <a:gd name="T7" fmla="*/ 8 h 75"/>
                  <a:gd name="T8" fmla="*/ 0 w 5"/>
                  <a:gd name="T9" fmla="*/ 14 h 75"/>
                  <a:gd name="T10" fmla="*/ 0 w 5"/>
                  <a:gd name="T11" fmla="*/ 14 h 75"/>
                  <a:gd name="T12" fmla="*/ 1 w 5"/>
                  <a:gd name="T13" fmla="*/ 20 h 75"/>
                  <a:gd name="T14" fmla="*/ 1 w 5"/>
                  <a:gd name="T15" fmla="*/ 20 h 75"/>
                  <a:gd name="T16" fmla="*/ 1 w 5"/>
                  <a:gd name="T17" fmla="*/ 26 h 75"/>
                  <a:gd name="T18" fmla="*/ 1 w 5"/>
                  <a:gd name="T19" fmla="*/ 26 h 75"/>
                  <a:gd name="T20" fmla="*/ 1 w 5"/>
                  <a:gd name="T21" fmla="*/ 31 h 75"/>
                  <a:gd name="T22" fmla="*/ 1 w 5"/>
                  <a:gd name="T23" fmla="*/ 31 h 75"/>
                  <a:gd name="T24" fmla="*/ 2 w 5"/>
                  <a:gd name="T25" fmla="*/ 36 h 75"/>
                  <a:gd name="T26" fmla="*/ 2 w 5"/>
                  <a:gd name="T27" fmla="*/ 36 h 75"/>
                  <a:gd name="T28" fmla="*/ 2 w 5"/>
                  <a:gd name="T29" fmla="*/ 40 h 75"/>
                  <a:gd name="T30" fmla="*/ 2 w 5"/>
                  <a:gd name="T31" fmla="*/ 40 h 75"/>
                  <a:gd name="T32" fmla="*/ 2 w 5"/>
                  <a:gd name="T33" fmla="*/ 43 h 75"/>
                  <a:gd name="T34" fmla="*/ 2 w 5"/>
                  <a:gd name="T35" fmla="*/ 43 h 75"/>
                  <a:gd name="T36" fmla="*/ 2 w 5"/>
                  <a:gd name="T37" fmla="*/ 48 h 75"/>
                  <a:gd name="T38" fmla="*/ 2 w 5"/>
                  <a:gd name="T39" fmla="*/ 48 h 75"/>
                  <a:gd name="T40" fmla="*/ 2 w 5"/>
                  <a:gd name="T41" fmla="*/ 51 h 75"/>
                  <a:gd name="T42" fmla="*/ 2 w 5"/>
                  <a:gd name="T43" fmla="*/ 51 h 75"/>
                  <a:gd name="T44" fmla="*/ 3 w 5"/>
                  <a:gd name="T45" fmla="*/ 55 h 75"/>
                  <a:gd name="T46" fmla="*/ 3 w 5"/>
                  <a:gd name="T47" fmla="*/ 55 h 75"/>
                  <a:gd name="T48" fmla="*/ 3 w 5"/>
                  <a:gd name="T49" fmla="*/ 58 h 75"/>
                  <a:gd name="T50" fmla="*/ 3 w 5"/>
                  <a:gd name="T51" fmla="*/ 58 h 75"/>
                  <a:gd name="T52" fmla="*/ 3 w 5"/>
                  <a:gd name="T53" fmla="*/ 59 h 75"/>
                  <a:gd name="T54" fmla="*/ 3 w 5"/>
                  <a:gd name="T55" fmla="*/ 59 h 75"/>
                  <a:gd name="T56" fmla="*/ 3 w 5"/>
                  <a:gd name="T57" fmla="*/ 61 h 75"/>
                  <a:gd name="T58" fmla="*/ 3 w 5"/>
                  <a:gd name="T59" fmla="*/ 61 h 75"/>
                  <a:gd name="T60" fmla="*/ 4 w 5"/>
                  <a:gd name="T61" fmla="*/ 64 h 75"/>
                  <a:gd name="T62" fmla="*/ 4 w 5"/>
                  <a:gd name="T63" fmla="*/ 64 h 75"/>
                  <a:gd name="T64" fmla="*/ 4 w 5"/>
                  <a:gd name="T65" fmla="*/ 66 h 75"/>
                  <a:gd name="T66" fmla="*/ 4 w 5"/>
                  <a:gd name="T67" fmla="*/ 66 h 75"/>
                  <a:gd name="T68" fmla="*/ 4 w 5"/>
                  <a:gd name="T69" fmla="*/ 68 h 75"/>
                  <a:gd name="T70" fmla="*/ 4 w 5"/>
                  <a:gd name="T71" fmla="*/ 68 h 75"/>
                  <a:gd name="T72" fmla="*/ 4 w 5"/>
                  <a:gd name="T73" fmla="*/ 68 h 75"/>
                  <a:gd name="T74" fmla="*/ 4 w 5"/>
                  <a:gd name="T75" fmla="*/ 68 h 75"/>
                  <a:gd name="T76" fmla="*/ 5 w 5"/>
                  <a:gd name="T77" fmla="*/ 70 h 75"/>
                  <a:gd name="T78" fmla="*/ 5 w 5"/>
                  <a:gd name="T79" fmla="*/ 70 h 75"/>
                  <a:gd name="T80" fmla="*/ 5 w 5"/>
                  <a:gd name="T81" fmla="*/ 71 h 75"/>
                  <a:gd name="T82" fmla="*/ 5 w 5"/>
                  <a:gd name="T83" fmla="*/ 71 h 75"/>
                  <a:gd name="T84" fmla="*/ 5 w 5"/>
                  <a:gd name="T85" fmla="*/ 74 h 75"/>
                  <a:gd name="T86" fmla="*/ 5 w 5"/>
                  <a:gd name="T87" fmla="*/ 74 h 75"/>
                  <a:gd name="T88" fmla="*/ 5 w 5"/>
                  <a:gd name="T89" fmla="*/ 74 h 75"/>
                  <a:gd name="T90" fmla="*/ 5 w 5"/>
                  <a:gd name="T91" fmla="*/ 74 h 75"/>
                  <a:gd name="T92" fmla="*/ 5 w 5"/>
                  <a:gd name="T93" fmla="*/ 75 h 75"/>
                  <a:gd name="T94" fmla="*/ 5 w 5"/>
                  <a:gd name="T95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75">
                    <a:moveTo>
                      <a:pt x="0" y="0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1" y="20"/>
                    </a:lnTo>
                    <a:lnTo>
                      <a:pt x="1" y="24"/>
                    </a:lnTo>
                    <a:lnTo>
                      <a:pt x="1" y="20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1" y="30"/>
                    </a:lnTo>
                    <a:lnTo>
                      <a:pt x="1" y="26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1" y="35"/>
                    </a:lnTo>
                    <a:lnTo>
                      <a:pt x="1" y="31"/>
                    </a:lnTo>
                    <a:lnTo>
                      <a:pt x="1" y="35"/>
                    </a:lnTo>
                    <a:lnTo>
                      <a:pt x="2" y="36"/>
                    </a:lnTo>
                    <a:lnTo>
                      <a:pt x="2" y="40"/>
                    </a:lnTo>
                    <a:lnTo>
                      <a:pt x="2" y="36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3"/>
                    </a:lnTo>
                    <a:lnTo>
                      <a:pt x="2" y="47"/>
                    </a:lnTo>
                    <a:lnTo>
                      <a:pt x="2" y="43"/>
                    </a:lnTo>
                    <a:lnTo>
                      <a:pt x="2" y="47"/>
                    </a:lnTo>
                    <a:lnTo>
                      <a:pt x="2" y="48"/>
                    </a:lnTo>
                    <a:lnTo>
                      <a:pt x="2" y="51"/>
                    </a:lnTo>
                    <a:lnTo>
                      <a:pt x="2" y="4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2" y="54"/>
                    </a:lnTo>
                    <a:lnTo>
                      <a:pt x="2" y="51"/>
                    </a:lnTo>
                    <a:lnTo>
                      <a:pt x="2" y="54"/>
                    </a:lnTo>
                    <a:lnTo>
                      <a:pt x="3" y="55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3" y="57"/>
                    </a:lnTo>
                    <a:lnTo>
                      <a:pt x="3" y="58"/>
                    </a:lnTo>
                    <a:lnTo>
                      <a:pt x="3" y="59"/>
                    </a:lnTo>
                    <a:lnTo>
                      <a:pt x="3" y="58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61"/>
                    </a:lnTo>
                    <a:lnTo>
                      <a:pt x="3" y="59"/>
                    </a:lnTo>
                    <a:lnTo>
                      <a:pt x="3" y="61"/>
                    </a:lnTo>
                    <a:lnTo>
                      <a:pt x="3" y="61"/>
                    </a:lnTo>
                    <a:lnTo>
                      <a:pt x="3" y="64"/>
                    </a:lnTo>
                    <a:lnTo>
                      <a:pt x="3" y="61"/>
                    </a:lnTo>
                    <a:lnTo>
                      <a:pt x="3" y="64"/>
                    </a:lnTo>
                    <a:lnTo>
                      <a:pt x="4" y="64"/>
                    </a:lnTo>
                    <a:lnTo>
                      <a:pt x="4" y="66"/>
                    </a:lnTo>
                    <a:lnTo>
                      <a:pt x="4" y="64"/>
                    </a:lnTo>
                    <a:lnTo>
                      <a:pt x="4" y="66"/>
                    </a:lnTo>
                    <a:lnTo>
                      <a:pt x="4" y="66"/>
                    </a:lnTo>
                    <a:lnTo>
                      <a:pt x="4" y="67"/>
                    </a:lnTo>
                    <a:lnTo>
                      <a:pt x="4" y="66"/>
                    </a:lnTo>
                    <a:lnTo>
                      <a:pt x="4" y="67"/>
                    </a:lnTo>
                    <a:lnTo>
                      <a:pt x="4" y="68"/>
                    </a:lnTo>
                    <a:lnTo>
                      <a:pt x="4" y="68"/>
                    </a:lnTo>
                    <a:lnTo>
                      <a:pt x="4" y="68"/>
                    </a:lnTo>
                    <a:lnTo>
                      <a:pt x="4" y="68"/>
                    </a:lnTo>
                    <a:lnTo>
                      <a:pt x="4" y="68"/>
                    </a:lnTo>
                    <a:lnTo>
                      <a:pt x="4" y="70"/>
                    </a:lnTo>
                    <a:lnTo>
                      <a:pt x="4" y="68"/>
                    </a:lnTo>
                    <a:lnTo>
                      <a:pt x="4" y="70"/>
                    </a:lnTo>
                    <a:lnTo>
                      <a:pt x="5" y="70"/>
                    </a:lnTo>
                    <a:lnTo>
                      <a:pt x="5" y="71"/>
                    </a:lnTo>
                    <a:lnTo>
                      <a:pt x="5" y="70"/>
                    </a:lnTo>
                    <a:lnTo>
                      <a:pt x="5" y="71"/>
                    </a:lnTo>
                    <a:lnTo>
                      <a:pt x="5" y="71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5" y="73"/>
                    </a:lnTo>
                    <a:lnTo>
                      <a:pt x="5" y="74"/>
                    </a:lnTo>
                    <a:lnTo>
                      <a:pt x="5" y="74"/>
                    </a:lnTo>
                    <a:lnTo>
                      <a:pt x="5" y="74"/>
                    </a:lnTo>
                    <a:lnTo>
                      <a:pt x="5" y="74"/>
                    </a:lnTo>
                    <a:lnTo>
                      <a:pt x="5" y="74"/>
                    </a:lnTo>
                    <a:lnTo>
                      <a:pt x="5" y="75"/>
                    </a:lnTo>
                    <a:lnTo>
                      <a:pt x="5" y="74"/>
                    </a:lnTo>
                    <a:lnTo>
                      <a:pt x="5" y="75"/>
                    </a:lnTo>
                    <a:lnTo>
                      <a:pt x="5" y="75"/>
                    </a:lnTo>
                    <a:lnTo>
                      <a:pt x="5" y="74"/>
                    </a:lnTo>
                    <a:lnTo>
                      <a:pt x="5" y="75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84" name="Freeform 124"/>
              <p:cNvSpPr>
                <a:spLocks/>
              </p:cNvSpPr>
              <p:nvPr/>
            </p:nvSpPr>
            <p:spPr bwMode="auto">
              <a:xfrm>
                <a:off x="1255" y="1227"/>
                <a:ext cx="8" cy="13"/>
              </a:xfrm>
              <a:custGeom>
                <a:avLst/>
                <a:gdLst>
                  <a:gd name="T0" fmla="*/ 1 w 8"/>
                  <a:gd name="T1" fmla="*/ 0 h 13"/>
                  <a:gd name="T2" fmla="*/ 1 w 8"/>
                  <a:gd name="T3" fmla="*/ 0 h 13"/>
                  <a:gd name="T4" fmla="*/ 1 w 8"/>
                  <a:gd name="T5" fmla="*/ 1 h 13"/>
                  <a:gd name="T6" fmla="*/ 1 w 8"/>
                  <a:gd name="T7" fmla="*/ 1 h 13"/>
                  <a:gd name="T8" fmla="*/ 1 w 8"/>
                  <a:gd name="T9" fmla="*/ 3 h 13"/>
                  <a:gd name="T10" fmla="*/ 1 w 8"/>
                  <a:gd name="T11" fmla="*/ 3 h 13"/>
                  <a:gd name="T12" fmla="*/ 2 w 8"/>
                  <a:gd name="T13" fmla="*/ 4 h 13"/>
                  <a:gd name="T14" fmla="*/ 2 w 8"/>
                  <a:gd name="T15" fmla="*/ 4 h 13"/>
                  <a:gd name="T16" fmla="*/ 2 w 8"/>
                  <a:gd name="T17" fmla="*/ 3 h 13"/>
                  <a:gd name="T18" fmla="*/ 2 w 8"/>
                  <a:gd name="T19" fmla="*/ 5 h 13"/>
                  <a:gd name="T20" fmla="*/ 2 w 8"/>
                  <a:gd name="T21" fmla="*/ 5 h 13"/>
                  <a:gd name="T22" fmla="*/ 2 w 8"/>
                  <a:gd name="T23" fmla="*/ 6 h 13"/>
                  <a:gd name="T24" fmla="*/ 2 w 8"/>
                  <a:gd name="T25" fmla="*/ 6 h 13"/>
                  <a:gd name="T26" fmla="*/ 3 w 8"/>
                  <a:gd name="T27" fmla="*/ 6 h 13"/>
                  <a:gd name="T28" fmla="*/ 3 w 8"/>
                  <a:gd name="T29" fmla="*/ 6 h 13"/>
                  <a:gd name="T30" fmla="*/ 3 w 8"/>
                  <a:gd name="T31" fmla="*/ 7 h 13"/>
                  <a:gd name="T32" fmla="*/ 3 w 8"/>
                  <a:gd name="T33" fmla="*/ 7 h 13"/>
                  <a:gd name="T34" fmla="*/ 3 w 8"/>
                  <a:gd name="T35" fmla="*/ 8 h 13"/>
                  <a:gd name="T36" fmla="*/ 3 w 8"/>
                  <a:gd name="T37" fmla="*/ 8 h 13"/>
                  <a:gd name="T38" fmla="*/ 3 w 8"/>
                  <a:gd name="T39" fmla="*/ 9 h 13"/>
                  <a:gd name="T40" fmla="*/ 3 w 8"/>
                  <a:gd name="T41" fmla="*/ 9 h 13"/>
                  <a:gd name="T42" fmla="*/ 4 w 8"/>
                  <a:gd name="T43" fmla="*/ 8 h 13"/>
                  <a:gd name="T44" fmla="*/ 4 w 8"/>
                  <a:gd name="T45" fmla="*/ 7 h 13"/>
                  <a:gd name="T46" fmla="*/ 4 w 8"/>
                  <a:gd name="T47" fmla="*/ 8 h 13"/>
                  <a:gd name="T48" fmla="*/ 4 w 8"/>
                  <a:gd name="T49" fmla="*/ 8 h 13"/>
                  <a:gd name="T50" fmla="*/ 4 w 8"/>
                  <a:gd name="T51" fmla="*/ 9 h 13"/>
                  <a:gd name="T52" fmla="*/ 4 w 8"/>
                  <a:gd name="T53" fmla="*/ 9 h 13"/>
                  <a:gd name="T54" fmla="*/ 5 w 8"/>
                  <a:gd name="T55" fmla="*/ 10 h 13"/>
                  <a:gd name="T56" fmla="*/ 5 w 8"/>
                  <a:gd name="T57" fmla="*/ 10 h 13"/>
                  <a:gd name="T58" fmla="*/ 5 w 8"/>
                  <a:gd name="T59" fmla="*/ 9 h 13"/>
                  <a:gd name="T60" fmla="*/ 5 w 8"/>
                  <a:gd name="T61" fmla="*/ 10 h 13"/>
                  <a:gd name="T62" fmla="*/ 5 w 8"/>
                  <a:gd name="T63" fmla="*/ 10 h 13"/>
                  <a:gd name="T64" fmla="*/ 5 w 8"/>
                  <a:gd name="T65" fmla="*/ 9 h 13"/>
                  <a:gd name="T66" fmla="*/ 5 w 8"/>
                  <a:gd name="T67" fmla="*/ 10 h 13"/>
                  <a:gd name="T68" fmla="*/ 5 w 8"/>
                  <a:gd name="T69" fmla="*/ 10 h 13"/>
                  <a:gd name="T70" fmla="*/ 6 w 8"/>
                  <a:gd name="T71" fmla="*/ 11 h 13"/>
                  <a:gd name="T72" fmla="*/ 6 w 8"/>
                  <a:gd name="T73" fmla="*/ 10 h 13"/>
                  <a:gd name="T74" fmla="*/ 6 w 8"/>
                  <a:gd name="T75" fmla="*/ 10 h 13"/>
                  <a:gd name="T76" fmla="*/ 6 w 8"/>
                  <a:gd name="T77" fmla="*/ 12 h 13"/>
                  <a:gd name="T78" fmla="*/ 6 w 8"/>
                  <a:gd name="T79" fmla="*/ 12 h 13"/>
                  <a:gd name="T80" fmla="*/ 6 w 8"/>
                  <a:gd name="T81" fmla="*/ 12 h 13"/>
                  <a:gd name="T82" fmla="*/ 7 w 8"/>
                  <a:gd name="T83" fmla="*/ 10 h 13"/>
                  <a:gd name="T84" fmla="*/ 7 w 8"/>
                  <a:gd name="T85" fmla="*/ 10 h 13"/>
                  <a:gd name="T86" fmla="*/ 7 w 8"/>
                  <a:gd name="T87" fmla="*/ 11 h 13"/>
                  <a:gd name="T88" fmla="*/ 7 w 8"/>
                  <a:gd name="T89" fmla="*/ 11 h 13"/>
                  <a:gd name="T90" fmla="*/ 7 w 8"/>
                  <a:gd name="T91" fmla="*/ 12 h 13"/>
                  <a:gd name="T92" fmla="*/ 7 w 8"/>
                  <a:gd name="T93" fmla="*/ 12 h 13"/>
                  <a:gd name="T94" fmla="*/ 8 w 8"/>
                  <a:gd name="T9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8" y="1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85" name="Freeform 125"/>
              <p:cNvSpPr>
                <a:spLocks/>
              </p:cNvSpPr>
              <p:nvPr/>
            </p:nvSpPr>
            <p:spPr bwMode="auto">
              <a:xfrm>
                <a:off x="1263" y="1239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0 h 4"/>
                  <a:gd name="T4" fmla="*/ 0 w 7"/>
                  <a:gd name="T5" fmla="*/ 0 h 4"/>
                  <a:gd name="T6" fmla="*/ 0 w 7"/>
                  <a:gd name="T7" fmla="*/ 0 h 4"/>
                  <a:gd name="T8" fmla="*/ 0 w 7"/>
                  <a:gd name="T9" fmla="*/ 0 h 4"/>
                  <a:gd name="T10" fmla="*/ 0 w 7"/>
                  <a:gd name="T11" fmla="*/ 0 h 4"/>
                  <a:gd name="T12" fmla="*/ 0 w 7"/>
                  <a:gd name="T13" fmla="*/ 1 h 4"/>
                  <a:gd name="T14" fmla="*/ 0 w 7"/>
                  <a:gd name="T15" fmla="*/ 1 h 4"/>
                  <a:gd name="T16" fmla="*/ 1 w 7"/>
                  <a:gd name="T17" fmla="*/ 1 h 4"/>
                  <a:gd name="T18" fmla="*/ 1 w 7"/>
                  <a:gd name="T19" fmla="*/ 1 h 4"/>
                  <a:gd name="T20" fmla="*/ 1 w 7"/>
                  <a:gd name="T21" fmla="*/ 1 h 4"/>
                  <a:gd name="T22" fmla="*/ 1 w 7"/>
                  <a:gd name="T23" fmla="*/ 0 h 4"/>
                  <a:gd name="T24" fmla="*/ 2 w 7"/>
                  <a:gd name="T25" fmla="*/ 0 h 4"/>
                  <a:gd name="T26" fmla="*/ 2 w 7"/>
                  <a:gd name="T27" fmla="*/ 0 h 4"/>
                  <a:gd name="T28" fmla="*/ 2 w 7"/>
                  <a:gd name="T29" fmla="*/ 2 h 4"/>
                  <a:gd name="T30" fmla="*/ 2 w 7"/>
                  <a:gd name="T31" fmla="*/ 2 h 4"/>
                  <a:gd name="T32" fmla="*/ 2 w 7"/>
                  <a:gd name="T33" fmla="*/ 1 h 4"/>
                  <a:gd name="T34" fmla="*/ 2 w 7"/>
                  <a:gd name="T35" fmla="*/ 1 h 4"/>
                  <a:gd name="T36" fmla="*/ 2 w 7"/>
                  <a:gd name="T37" fmla="*/ 1 h 4"/>
                  <a:gd name="T38" fmla="*/ 3 w 7"/>
                  <a:gd name="T39" fmla="*/ 2 h 4"/>
                  <a:gd name="T40" fmla="*/ 3 w 7"/>
                  <a:gd name="T41" fmla="*/ 2 h 4"/>
                  <a:gd name="T42" fmla="*/ 3 w 7"/>
                  <a:gd name="T43" fmla="*/ 3 h 4"/>
                  <a:gd name="T44" fmla="*/ 3 w 7"/>
                  <a:gd name="T45" fmla="*/ 2 h 4"/>
                  <a:gd name="T46" fmla="*/ 3 w 7"/>
                  <a:gd name="T47" fmla="*/ 2 h 4"/>
                  <a:gd name="T48" fmla="*/ 3 w 7"/>
                  <a:gd name="T49" fmla="*/ 2 h 4"/>
                  <a:gd name="T50" fmla="*/ 3 w 7"/>
                  <a:gd name="T51" fmla="*/ 2 h 4"/>
                  <a:gd name="T52" fmla="*/ 3 w 7"/>
                  <a:gd name="T53" fmla="*/ 2 h 4"/>
                  <a:gd name="T54" fmla="*/ 4 w 7"/>
                  <a:gd name="T55" fmla="*/ 2 h 4"/>
                  <a:gd name="T56" fmla="*/ 4 w 7"/>
                  <a:gd name="T57" fmla="*/ 2 h 4"/>
                  <a:gd name="T58" fmla="*/ 4 w 7"/>
                  <a:gd name="T59" fmla="*/ 2 h 4"/>
                  <a:gd name="T60" fmla="*/ 4 w 7"/>
                  <a:gd name="T61" fmla="*/ 2 h 4"/>
                  <a:gd name="T62" fmla="*/ 4 w 7"/>
                  <a:gd name="T63" fmla="*/ 2 h 4"/>
                  <a:gd name="T64" fmla="*/ 4 w 7"/>
                  <a:gd name="T65" fmla="*/ 3 h 4"/>
                  <a:gd name="T66" fmla="*/ 4 w 7"/>
                  <a:gd name="T67" fmla="*/ 3 h 4"/>
                  <a:gd name="T68" fmla="*/ 5 w 7"/>
                  <a:gd name="T69" fmla="*/ 2 h 4"/>
                  <a:gd name="T70" fmla="*/ 5 w 7"/>
                  <a:gd name="T71" fmla="*/ 2 h 4"/>
                  <a:gd name="T72" fmla="*/ 5 w 7"/>
                  <a:gd name="T73" fmla="*/ 2 h 4"/>
                  <a:gd name="T74" fmla="*/ 5 w 7"/>
                  <a:gd name="T75" fmla="*/ 2 h 4"/>
                  <a:gd name="T76" fmla="*/ 6 w 7"/>
                  <a:gd name="T77" fmla="*/ 2 h 4"/>
                  <a:gd name="T78" fmla="*/ 6 w 7"/>
                  <a:gd name="T79" fmla="*/ 2 h 4"/>
                  <a:gd name="T80" fmla="*/ 6 w 7"/>
                  <a:gd name="T81" fmla="*/ 2 h 4"/>
                  <a:gd name="T82" fmla="*/ 6 w 7"/>
                  <a:gd name="T83" fmla="*/ 2 h 4"/>
                  <a:gd name="T84" fmla="*/ 6 w 7"/>
                  <a:gd name="T85" fmla="*/ 2 h 4"/>
                  <a:gd name="T86" fmla="*/ 6 w 7"/>
                  <a:gd name="T87" fmla="*/ 2 h 4"/>
                  <a:gd name="T88" fmla="*/ 6 w 7"/>
                  <a:gd name="T89" fmla="*/ 2 h 4"/>
                  <a:gd name="T90" fmla="*/ 7 w 7"/>
                  <a:gd name="T91" fmla="*/ 3 h 4"/>
                  <a:gd name="T92" fmla="*/ 7 w 7"/>
                  <a:gd name="T93" fmla="*/ 3 h 4"/>
                  <a:gd name="T94" fmla="*/ 7 w 7"/>
                  <a:gd name="T9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86" name="Freeform 126"/>
              <p:cNvSpPr>
                <a:spLocks/>
              </p:cNvSpPr>
              <p:nvPr/>
            </p:nvSpPr>
            <p:spPr bwMode="auto">
              <a:xfrm>
                <a:off x="1270" y="1241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0 w 7"/>
                  <a:gd name="T5" fmla="*/ 1 h 3"/>
                  <a:gd name="T6" fmla="*/ 1 w 7"/>
                  <a:gd name="T7" fmla="*/ 2 h 3"/>
                  <a:gd name="T8" fmla="*/ 1 w 7"/>
                  <a:gd name="T9" fmla="*/ 2 h 3"/>
                  <a:gd name="T10" fmla="*/ 1 w 7"/>
                  <a:gd name="T11" fmla="*/ 2 h 3"/>
                  <a:gd name="T12" fmla="*/ 1 w 7"/>
                  <a:gd name="T13" fmla="*/ 2 h 3"/>
                  <a:gd name="T14" fmla="*/ 1 w 7"/>
                  <a:gd name="T15" fmla="*/ 2 h 3"/>
                  <a:gd name="T16" fmla="*/ 1 w 7"/>
                  <a:gd name="T17" fmla="*/ 2 h 3"/>
                  <a:gd name="T18" fmla="*/ 1 w 7"/>
                  <a:gd name="T19" fmla="*/ 2 h 3"/>
                  <a:gd name="T20" fmla="*/ 2 w 7"/>
                  <a:gd name="T21" fmla="*/ 2 h 3"/>
                  <a:gd name="T22" fmla="*/ 2 w 7"/>
                  <a:gd name="T23" fmla="*/ 1 h 3"/>
                  <a:gd name="T24" fmla="*/ 2 w 7"/>
                  <a:gd name="T25" fmla="*/ 1 h 3"/>
                  <a:gd name="T26" fmla="*/ 2 w 7"/>
                  <a:gd name="T27" fmla="*/ 2 h 3"/>
                  <a:gd name="T28" fmla="*/ 2 w 7"/>
                  <a:gd name="T29" fmla="*/ 0 h 3"/>
                  <a:gd name="T30" fmla="*/ 2 w 7"/>
                  <a:gd name="T31" fmla="*/ 0 h 3"/>
                  <a:gd name="T32" fmla="*/ 3 w 7"/>
                  <a:gd name="T33" fmla="*/ 1 h 3"/>
                  <a:gd name="T34" fmla="*/ 3 w 7"/>
                  <a:gd name="T35" fmla="*/ 1 h 3"/>
                  <a:gd name="T36" fmla="*/ 3 w 7"/>
                  <a:gd name="T37" fmla="*/ 2 h 3"/>
                  <a:gd name="T38" fmla="*/ 3 w 7"/>
                  <a:gd name="T39" fmla="*/ 1 h 3"/>
                  <a:gd name="T40" fmla="*/ 3 w 7"/>
                  <a:gd name="T41" fmla="*/ 1 h 3"/>
                  <a:gd name="T42" fmla="*/ 4 w 7"/>
                  <a:gd name="T43" fmla="*/ 2 h 3"/>
                  <a:gd name="T44" fmla="*/ 4 w 7"/>
                  <a:gd name="T45" fmla="*/ 2 h 3"/>
                  <a:gd name="T46" fmla="*/ 4 w 7"/>
                  <a:gd name="T47" fmla="*/ 1 h 3"/>
                  <a:gd name="T48" fmla="*/ 4 w 7"/>
                  <a:gd name="T49" fmla="*/ 1 h 3"/>
                  <a:gd name="T50" fmla="*/ 4 w 7"/>
                  <a:gd name="T51" fmla="*/ 1 h 3"/>
                  <a:gd name="T52" fmla="*/ 4 w 7"/>
                  <a:gd name="T53" fmla="*/ 2 h 3"/>
                  <a:gd name="T54" fmla="*/ 4 w 7"/>
                  <a:gd name="T55" fmla="*/ 2 h 3"/>
                  <a:gd name="T56" fmla="*/ 4 w 7"/>
                  <a:gd name="T57" fmla="*/ 2 h 3"/>
                  <a:gd name="T58" fmla="*/ 4 w 7"/>
                  <a:gd name="T59" fmla="*/ 2 h 3"/>
                  <a:gd name="T60" fmla="*/ 4 w 7"/>
                  <a:gd name="T61" fmla="*/ 2 h 3"/>
                  <a:gd name="T62" fmla="*/ 5 w 7"/>
                  <a:gd name="T63" fmla="*/ 3 h 3"/>
                  <a:gd name="T64" fmla="*/ 5 w 7"/>
                  <a:gd name="T65" fmla="*/ 3 h 3"/>
                  <a:gd name="T66" fmla="*/ 5 w 7"/>
                  <a:gd name="T67" fmla="*/ 2 h 3"/>
                  <a:gd name="T68" fmla="*/ 5 w 7"/>
                  <a:gd name="T69" fmla="*/ 0 h 3"/>
                  <a:gd name="T70" fmla="*/ 6 w 7"/>
                  <a:gd name="T71" fmla="*/ 2 h 3"/>
                  <a:gd name="T72" fmla="*/ 6 w 7"/>
                  <a:gd name="T73" fmla="*/ 2 h 3"/>
                  <a:gd name="T74" fmla="*/ 6 w 7"/>
                  <a:gd name="T75" fmla="*/ 3 h 3"/>
                  <a:gd name="T76" fmla="*/ 6 w 7"/>
                  <a:gd name="T77" fmla="*/ 3 h 3"/>
                  <a:gd name="T78" fmla="*/ 6 w 7"/>
                  <a:gd name="T79" fmla="*/ 3 h 3"/>
                  <a:gd name="T80" fmla="*/ 6 w 7"/>
                  <a:gd name="T81" fmla="*/ 3 h 3"/>
                  <a:gd name="T82" fmla="*/ 6 w 7"/>
                  <a:gd name="T83" fmla="*/ 3 h 3"/>
                  <a:gd name="T84" fmla="*/ 6 w 7"/>
                  <a:gd name="T85" fmla="*/ 3 h 3"/>
                  <a:gd name="T86" fmla="*/ 7 w 7"/>
                  <a:gd name="T87" fmla="*/ 3 h 3"/>
                  <a:gd name="T88" fmla="*/ 7 w 7"/>
                  <a:gd name="T89" fmla="*/ 3 h 3"/>
                  <a:gd name="T90" fmla="*/ 7 w 7"/>
                  <a:gd name="T91" fmla="*/ 3 h 3"/>
                  <a:gd name="T92" fmla="*/ 7 w 7"/>
                  <a:gd name="T93" fmla="*/ 2 h 3"/>
                  <a:gd name="T94" fmla="*/ 7 w 7"/>
                  <a:gd name="T95" fmla="*/ 1 h 3"/>
                  <a:gd name="T96" fmla="*/ 7 w 7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87" name="Freeform 127"/>
              <p:cNvSpPr>
                <a:spLocks/>
              </p:cNvSpPr>
              <p:nvPr/>
            </p:nvSpPr>
            <p:spPr bwMode="auto">
              <a:xfrm>
                <a:off x="1277" y="1242"/>
                <a:ext cx="8" cy="3"/>
              </a:xfrm>
              <a:custGeom>
                <a:avLst/>
                <a:gdLst>
                  <a:gd name="T0" fmla="*/ 1 w 8"/>
                  <a:gd name="T1" fmla="*/ 1 h 3"/>
                  <a:gd name="T2" fmla="*/ 1 w 8"/>
                  <a:gd name="T3" fmla="*/ 1 h 3"/>
                  <a:gd name="T4" fmla="*/ 1 w 8"/>
                  <a:gd name="T5" fmla="*/ 2 h 3"/>
                  <a:gd name="T6" fmla="*/ 1 w 8"/>
                  <a:gd name="T7" fmla="*/ 2 h 3"/>
                  <a:gd name="T8" fmla="*/ 1 w 8"/>
                  <a:gd name="T9" fmla="*/ 1 h 3"/>
                  <a:gd name="T10" fmla="*/ 1 w 8"/>
                  <a:gd name="T11" fmla="*/ 1 h 3"/>
                  <a:gd name="T12" fmla="*/ 1 w 8"/>
                  <a:gd name="T13" fmla="*/ 1 h 3"/>
                  <a:gd name="T14" fmla="*/ 2 w 8"/>
                  <a:gd name="T15" fmla="*/ 2 h 3"/>
                  <a:gd name="T16" fmla="*/ 2 w 8"/>
                  <a:gd name="T17" fmla="*/ 1 h 3"/>
                  <a:gd name="T18" fmla="*/ 2 w 8"/>
                  <a:gd name="T19" fmla="*/ 0 h 3"/>
                  <a:gd name="T20" fmla="*/ 2 w 8"/>
                  <a:gd name="T21" fmla="*/ 2 h 3"/>
                  <a:gd name="T22" fmla="*/ 2 w 8"/>
                  <a:gd name="T23" fmla="*/ 2 h 3"/>
                  <a:gd name="T24" fmla="*/ 3 w 8"/>
                  <a:gd name="T25" fmla="*/ 2 h 3"/>
                  <a:gd name="T26" fmla="*/ 3 w 8"/>
                  <a:gd name="T27" fmla="*/ 2 h 3"/>
                  <a:gd name="T28" fmla="*/ 3 w 8"/>
                  <a:gd name="T29" fmla="*/ 2 h 3"/>
                  <a:gd name="T30" fmla="*/ 3 w 8"/>
                  <a:gd name="T31" fmla="*/ 2 h 3"/>
                  <a:gd name="T32" fmla="*/ 3 w 8"/>
                  <a:gd name="T33" fmla="*/ 2 h 3"/>
                  <a:gd name="T34" fmla="*/ 3 w 8"/>
                  <a:gd name="T35" fmla="*/ 2 h 3"/>
                  <a:gd name="T36" fmla="*/ 3 w 8"/>
                  <a:gd name="T37" fmla="*/ 2 h 3"/>
                  <a:gd name="T38" fmla="*/ 3 w 8"/>
                  <a:gd name="T39" fmla="*/ 0 h 3"/>
                  <a:gd name="T40" fmla="*/ 3 w 8"/>
                  <a:gd name="T41" fmla="*/ 0 h 3"/>
                  <a:gd name="T42" fmla="*/ 4 w 8"/>
                  <a:gd name="T43" fmla="*/ 2 h 3"/>
                  <a:gd name="T44" fmla="*/ 4 w 8"/>
                  <a:gd name="T45" fmla="*/ 2 h 3"/>
                  <a:gd name="T46" fmla="*/ 4 w 8"/>
                  <a:gd name="T47" fmla="*/ 2 h 3"/>
                  <a:gd name="T48" fmla="*/ 4 w 8"/>
                  <a:gd name="T49" fmla="*/ 1 h 3"/>
                  <a:gd name="T50" fmla="*/ 4 w 8"/>
                  <a:gd name="T51" fmla="*/ 1 h 3"/>
                  <a:gd name="T52" fmla="*/ 5 w 8"/>
                  <a:gd name="T53" fmla="*/ 2 h 3"/>
                  <a:gd name="T54" fmla="*/ 5 w 8"/>
                  <a:gd name="T55" fmla="*/ 2 h 3"/>
                  <a:gd name="T56" fmla="*/ 5 w 8"/>
                  <a:gd name="T57" fmla="*/ 2 h 3"/>
                  <a:gd name="T58" fmla="*/ 5 w 8"/>
                  <a:gd name="T59" fmla="*/ 1 h 3"/>
                  <a:gd name="T60" fmla="*/ 5 w 8"/>
                  <a:gd name="T61" fmla="*/ 1 h 3"/>
                  <a:gd name="T62" fmla="*/ 5 w 8"/>
                  <a:gd name="T63" fmla="*/ 2 h 3"/>
                  <a:gd name="T64" fmla="*/ 5 w 8"/>
                  <a:gd name="T65" fmla="*/ 2 h 3"/>
                  <a:gd name="T66" fmla="*/ 5 w 8"/>
                  <a:gd name="T67" fmla="*/ 1 h 3"/>
                  <a:gd name="T68" fmla="*/ 6 w 8"/>
                  <a:gd name="T69" fmla="*/ 3 h 3"/>
                  <a:gd name="T70" fmla="*/ 6 w 8"/>
                  <a:gd name="T71" fmla="*/ 3 h 3"/>
                  <a:gd name="T72" fmla="*/ 6 w 8"/>
                  <a:gd name="T73" fmla="*/ 3 h 3"/>
                  <a:gd name="T74" fmla="*/ 6 w 8"/>
                  <a:gd name="T75" fmla="*/ 3 h 3"/>
                  <a:gd name="T76" fmla="*/ 6 w 8"/>
                  <a:gd name="T77" fmla="*/ 2 h 3"/>
                  <a:gd name="T78" fmla="*/ 6 w 8"/>
                  <a:gd name="T79" fmla="*/ 3 h 3"/>
                  <a:gd name="T80" fmla="*/ 6 w 8"/>
                  <a:gd name="T81" fmla="*/ 3 h 3"/>
                  <a:gd name="T82" fmla="*/ 7 w 8"/>
                  <a:gd name="T83" fmla="*/ 3 h 3"/>
                  <a:gd name="T84" fmla="*/ 7 w 8"/>
                  <a:gd name="T85" fmla="*/ 2 h 3"/>
                  <a:gd name="T86" fmla="*/ 7 w 8"/>
                  <a:gd name="T87" fmla="*/ 2 h 3"/>
                  <a:gd name="T88" fmla="*/ 7 w 8"/>
                  <a:gd name="T89" fmla="*/ 2 h 3"/>
                  <a:gd name="T90" fmla="*/ 8 w 8"/>
                  <a:gd name="T91" fmla="*/ 2 h 3"/>
                  <a:gd name="T92" fmla="*/ 8 w 8"/>
                  <a:gd name="T93" fmla="*/ 2 h 3"/>
                  <a:gd name="T94" fmla="*/ 8 w 8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88" name="Freeform 128"/>
              <p:cNvSpPr>
                <a:spLocks/>
              </p:cNvSpPr>
              <p:nvPr/>
            </p:nvSpPr>
            <p:spPr bwMode="auto">
              <a:xfrm>
                <a:off x="1285" y="1243"/>
                <a:ext cx="6" cy="3"/>
              </a:xfrm>
              <a:custGeom>
                <a:avLst/>
                <a:gdLst>
                  <a:gd name="T0" fmla="*/ 0 w 6"/>
                  <a:gd name="T1" fmla="*/ 1 h 3"/>
                  <a:gd name="T2" fmla="*/ 0 w 6"/>
                  <a:gd name="T3" fmla="*/ 1 h 3"/>
                  <a:gd name="T4" fmla="*/ 0 w 6"/>
                  <a:gd name="T5" fmla="*/ 2 h 3"/>
                  <a:gd name="T6" fmla="*/ 0 w 6"/>
                  <a:gd name="T7" fmla="*/ 2 h 3"/>
                  <a:gd name="T8" fmla="*/ 0 w 6"/>
                  <a:gd name="T9" fmla="*/ 2 h 3"/>
                  <a:gd name="T10" fmla="*/ 0 w 6"/>
                  <a:gd name="T11" fmla="*/ 2 h 3"/>
                  <a:gd name="T12" fmla="*/ 0 w 6"/>
                  <a:gd name="T13" fmla="*/ 2 h 3"/>
                  <a:gd name="T14" fmla="*/ 0 w 6"/>
                  <a:gd name="T15" fmla="*/ 2 h 3"/>
                  <a:gd name="T16" fmla="*/ 1 w 6"/>
                  <a:gd name="T17" fmla="*/ 2 h 3"/>
                  <a:gd name="T18" fmla="*/ 1 w 6"/>
                  <a:gd name="T19" fmla="*/ 1 h 3"/>
                  <a:gd name="T20" fmla="*/ 1 w 6"/>
                  <a:gd name="T21" fmla="*/ 1 h 3"/>
                  <a:gd name="T22" fmla="*/ 1 w 6"/>
                  <a:gd name="T23" fmla="*/ 2 h 3"/>
                  <a:gd name="T24" fmla="*/ 1 w 6"/>
                  <a:gd name="T25" fmla="*/ 2 h 3"/>
                  <a:gd name="T26" fmla="*/ 2 w 6"/>
                  <a:gd name="T27" fmla="*/ 2 h 3"/>
                  <a:gd name="T28" fmla="*/ 2 w 6"/>
                  <a:gd name="T29" fmla="*/ 1 h 3"/>
                  <a:gd name="T30" fmla="*/ 2 w 6"/>
                  <a:gd name="T31" fmla="*/ 1 h 3"/>
                  <a:gd name="T32" fmla="*/ 2 w 6"/>
                  <a:gd name="T33" fmla="*/ 0 h 3"/>
                  <a:gd name="T34" fmla="*/ 2 w 6"/>
                  <a:gd name="T35" fmla="*/ 0 h 3"/>
                  <a:gd name="T36" fmla="*/ 3 w 6"/>
                  <a:gd name="T37" fmla="*/ 1 h 3"/>
                  <a:gd name="T38" fmla="*/ 3 w 6"/>
                  <a:gd name="T39" fmla="*/ 1 h 3"/>
                  <a:gd name="T40" fmla="*/ 3 w 6"/>
                  <a:gd name="T41" fmla="*/ 2 h 3"/>
                  <a:gd name="T42" fmla="*/ 3 w 6"/>
                  <a:gd name="T43" fmla="*/ 2 h 3"/>
                  <a:gd name="T44" fmla="*/ 3 w 6"/>
                  <a:gd name="T45" fmla="*/ 2 h 3"/>
                  <a:gd name="T46" fmla="*/ 3 w 6"/>
                  <a:gd name="T47" fmla="*/ 2 h 3"/>
                  <a:gd name="T48" fmla="*/ 3 w 6"/>
                  <a:gd name="T49" fmla="*/ 3 h 3"/>
                  <a:gd name="T50" fmla="*/ 3 w 6"/>
                  <a:gd name="T51" fmla="*/ 2 h 3"/>
                  <a:gd name="T52" fmla="*/ 3 w 6"/>
                  <a:gd name="T53" fmla="*/ 2 h 3"/>
                  <a:gd name="T54" fmla="*/ 4 w 6"/>
                  <a:gd name="T55" fmla="*/ 3 h 3"/>
                  <a:gd name="T56" fmla="*/ 4 w 6"/>
                  <a:gd name="T57" fmla="*/ 3 h 3"/>
                  <a:gd name="T58" fmla="*/ 4 w 6"/>
                  <a:gd name="T59" fmla="*/ 2 h 3"/>
                  <a:gd name="T60" fmla="*/ 4 w 6"/>
                  <a:gd name="T61" fmla="*/ 3 h 3"/>
                  <a:gd name="T62" fmla="*/ 4 w 6"/>
                  <a:gd name="T63" fmla="*/ 3 h 3"/>
                  <a:gd name="T64" fmla="*/ 4 w 6"/>
                  <a:gd name="T65" fmla="*/ 3 h 3"/>
                  <a:gd name="T66" fmla="*/ 5 w 6"/>
                  <a:gd name="T67" fmla="*/ 3 h 3"/>
                  <a:gd name="T68" fmla="*/ 5 w 6"/>
                  <a:gd name="T69" fmla="*/ 2 h 3"/>
                  <a:gd name="T70" fmla="*/ 5 w 6"/>
                  <a:gd name="T71" fmla="*/ 2 h 3"/>
                  <a:gd name="T72" fmla="*/ 5 w 6"/>
                  <a:gd name="T73" fmla="*/ 2 h 3"/>
                  <a:gd name="T74" fmla="*/ 5 w 6"/>
                  <a:gd name="T75" fmla="*/ 2 h 3"/>
                  <a:gd name="T76" fmla="*/ 6 w 6"/>
                  <a:gd name="T77" fmla="*/ 2 h 3"/>
                  <a:gd name="T78" fmla="*/ 6 w 6"/>
                  <a:gd name="T79" fmla="*/ 2 h 3"/>
                  <a:gd name="T80" fmla="*/ 6 w 6"/>
                  <a:gd name="T81" fmla="*/ 2 h 3"/>
                  <a:gd name="T82" fmla="*/ 6 w 6"/>
                  <a:gd name="T83" fmla="*/ 2 h 3"/>
                  <a:gd name="T84" fmla="*/ 6 w 6"/>
                  <a:gd name="T85" fmla="*/ 2 h 3"/>
                  <a:gd name="T86" fmla="*/ 6 w 6"/>
                  <a:gd name="T87" fmla="*/ 2 h 3"/>
                  <a:gd name="T88" fmla="*/ 6 w 6"/>
                  <a:gd name="T89" fmla="*/ 2 h 3"/>
                  <a:gd name="T90" fmla="*/ 6 w 6"/>
                  <a:gd name="T91" fmla="*/ 2 h 3"/>
                  <a:gd name="T92" fmla="*/ 6 w 6"/>
                  <a:gd name="T93" fmla="*/ 2 h 3"/>
                  <a:gd name="T94" fmla="*/ 6 w 6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89" name="Freeform 129"/>
              <p:cNvSpPr>
                <a:spLocks/>
              </p:cNvSpPr>
              <p:nvPr/>
            </p:nvSpPr>
            <p:spPr bwMode="auto">
              <a:xfrm>
                <a:off x="1291" y="1244"/>
                <a:ext cx="8" cy="4"/>
              </a:xfrm>
              <a:custGeom>
                <a:avLst/>
                <a:gdLst>
                  <a:gd name="T0" fmla="*/ 1 w 8"/>
                  <a:gd name="T1" fmla="*/ 1 h 4"/>
                  <a:gd name="T2" fmla="*/ 1 w 8"/>
                  <a:gd name="T3" fmla="*/ 0 h 4"/>
                  <a:gd name="T4" fmla="*/ 1 w 8"/>
                  <a:gd name="T5" fmla="*/ 0 h 4"/>
                  <a:gd name="T6" fmla="*/ 1 w 8"/>
                  <a:gd name="T7" fmla="*/ 0 h 4"/>
                  <a:gd name="T8" fmla="*/ 2 w 8"/>
                  <a:gd name="T9" fmla="*/ 1 h 4"/>
                  <a:gd name="T10" fmla="*/ 2 w 8"/>
                  <a:gd name="T11" fmla="*/ 1 h 4"/>
                  <a:gd name="T12" fmla="*/ 2 w 8"/>
                  <a:gd name="T13" fmla="*/ 2 h 4"/>
                  <a:gd name="T14" fmla="*/ 2 w 8"/>
                  <a:gd name="T15" fmla="*/ 1 h 4"/>
                  <a:gd name="T16" fmla="*/ 2 w 8"/>
                  <a:gd name="T17" fmla="*/ 1 h 4"/>
                  <a:gd name="T18" fmla="*/ 2 w 8"/>
                  <a:gd name="T19" fmla="*/ 2 h 4"/>
                  <a:gd name="T20" fmla="*/ 2 w 8"/>
                  <a:gd name="T21" fmla="*/ 2 h 4"/>
                  <a:gd name="T22" fmla="*/ 2 w 8"/>
                  <a:gd name="T23" fmla="*/ 2 h 4"/>
                  <a:gd name="T24" fmla="*/ 2 w 8"/>
                  <a:gd name="T25" fmla="*/ 1 h 4"/>
                  <a:gd name="T26" fmla="*/ 2 w 8"/>
                  <a:gd name="T27" fmla="*/ 1 h 4"/>
                  <a:gd name="T28" fmla="*/ 3 w 8"/>
                  <a:gd name="T29" fmla="*/ 2 h 4"/>
                  <a:gd name="T30" fmla="*/ 3 w 8"/>
                  <a:gd name="T31" fmla="*/ 2 h 4"/>
                  <a:gd name="T32" fmla="*/ 3 w 8"/>
                  <a:gd name="T33" fmla="*/ 2 h 4"/>
                  <a:gd name="T34" fmla="*/ 3 w 8"/>
                  <a:gd name="T35" fmla="*/ 3 h 4"/>
                  <a:gd name="T36" fmla="*/ 4 w 8"/>
                  <a:gd name="T37" fmla="*/ 1 h 4"/>
                  <a:gd name="T38" fmla="*/ 4 w 8"/>
                  <a:gd name="T39" fmla="*/ 1 h 4"/>
                  <a:gd name="T40" fmla="*/ 4 w 8"/>
                  <a:gd name="T41" fmla="*/ 1 h 4"/>
                  <a:gd name="T42" fmla="*/ 4 w 8"/>
                  <a:gd name="T43" fmla="*/ 2 h 4"/>
                  <a:gd name="T44" fmla="*/ 4 w 8"/>
                  <a:gd name="T45" fmla="*/ 2 h 4"/>
                  <a:gd name="T46" fmla="*/ 4 w 8"/>
                  <a:gd name="T47" fmla="*/ 2 h 4"/>
                  <a:gd name="T48" fmla="*/ 4 w 8"/>
                  <a:gd name="T49" fmla="*/ 2 h 4"/>
                  <a:gd name="T50" fmla="*/ 5 w 8"/>
                  <a:gd name="T51" fmla="*/ 3 h 4"/>
                  <a:gd name="T52" fmla="*/ 5 w 8"/>
                  <a:gd name="T53" fmla="*/ 3 h 4"/>
                  <a:gd name="T54" fmla="*/ 5 w 8"/>
                  <a:gd name="T55" fmla="*/ 2 h 4"/>
                  <a:gd name="T56" fmla="*/ 5 w 8"/>
                  <a:gd name="T57" fmla="*/ 1 h 4"/>
                  <a:gd name="T58" fmla="*/ 5 w 8"/>
                  <a:gd name="T59" fmla="*/ 1 h 4"/>
                  <a:gd name="T60" fmla="*/ 5 w 8"/>
                  <a:gd name="T61" fmla="*/ 1 h 4"/>
                  <a:gd name="T62" fmla="*/ 5 w 8"/>
                  <a:gd name="T63" fmla="*/ 2 h 4"/>
                  <a:gd name="T64" fmla="*/ 5 w 8"/>
                  <a:gd name="T65" fmla="*/ 2 h 4"/>
                  <a:gd name="T66" fmla="*/ 6 w 8"/>
                  <a:gd name="T67" fmla="*/ 3 h 4"/>
                  <a:gd name="T68" fmla="*/ 6 w 8"/>
                  <a:gd name="T69" fmla="*/ 3 h 4"/>
                  <a:gd name="T70" fmla="*/ 6 w 8"/>
                  <a:gd name="T71" fmla="*/ 3 h 4"/>
                  <a:gd name="T72" fmla="*/ 6 w 8"/>
                  <a:gd name="T73" fmla="*/ 3 h 4"/>
                  <a:gd name="T74" fmla="*/ 6 w 8"/>
                  <a:gd name="T75" fmla="*/ 3 h 4"/>
                  <a:gd name="T76" fmla="*/ 6 w 8"/>
                  <a:gd name="T77" fmla="*/ 3 h 4"/>
                  <a:gd name="T78" fmla="*/ 7 w 8"/>
                  <a:gd name="T79" fmla="*/ 3 h 4"/>
                  <a:gd name="T80" fmla="*/ 7 w 8"/>
                  <a:gd name="T81" fmla="*/ 3 h 4"/>
                  <a:gd name="T82" fmla="*/ 7 w 8"/>
                  <a:gd name="T83" fmla="*/ 4 h 4"/>
                  <a:gd name="T84" fmla="*/ 7 w 8"/>
                  <a:gd name="T85" fmla="*/ 3 h 4"/>
                  <a:gd name="T86" fmla="*/ 7 w 8"/>
                  <a:gd name="T87" fmla="*/ 3 h 4"/>
                  <a:gd name="T88" fmla="*/ 7 w 8"/>
                  <a:gd name="T89" fmla="*/ 3 h 4"/>
                  <a:gd name="T90" fmla="*/ 7 w 8"/>
                  <a:gd name="T91" fmla="*/ 3 h 4"/>
                  <a:gd name="T92" fmla="*/ 8 w 8"/>
                  <a:gd name="T93" fmla="*/ 3 h 4"/>
                  <a:gd name="T94" fmla="*/ 8 w 8"/>
                  <a:gd name="T9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4">
                    <a:moveTo>
                      <a:pt x="0" y="2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90" name="Freeform 130"/>
              <p:cNvSpPr>
                <a:spLocks/>
              </p:cNvSpPr>
              <p:nvPr/>
            </p:nvSpPr>
            <p:spPr bwMode="auto">
              <a:xfrm>
                <a:off x="1299" y="1245"/>
                <a:ext cx="7" cy="5"/>
              </a:xfrm>
              <a:custGeom>
                <a:avLst/>
                <a:gdLst>
                  <a:gd name="T0" fmla="*/ 0 w 7"/>
                  <a:gd name="T1" fmla="*/ 2 h 5"/>
                  <a:gd name="T2" fmla="*/ 0 w 7"/>
                  <a:gd name="T3" fmla="*/ 2 h 5"/>
                  <a:gd name="T4" fmla="*/ 0 w 7"/>
                  <a:gd name="T5" fmla="*/ 1 h 5"/>
                  <a:gd name="T6" fmla="*/ 0 w 7"/>
                  <a:gd name="T7" fmla="*/ 2 h 5"/>
                  <a:gd name="T8" fmla="*/ 0 w 7"/>
                  <a:gd name="T9" fmla="*/ 2 h 5"/>
                  <a:gd name="T10" fmla="*/ 0 w 7"/>
                  <a:gd name="T11" fmla="*/ 2 h 5"/>
                  <a:gd name="T12" fmla="*/ 1 w 7"/>
                  <a:gd name="T13" fmla="*/ 1 h 5"/>
                  <a:gd name="T14" fmla="*/ 1 w 7"/>
                  <a:gd name="T15" fmla="*/ 1 h 5"/>
                  <a:gd name="T16" fmla="*/ 1 w 7"/>
                  <a:gd name="T17" fmla="*/ 2 h 5"/>
                  <a:gd name="T18" fmla="*/ 1 w 7"/>
                  <a:gd name="T19" fmla="*/ 2 h 5"/>
                  <a:gd name="T20" fmla="*/ 1 w 7"/>
                  <a:gd name="T21" fmla="*/ 3 h 5"/>
                  <a:gd name="T22" fmla="*/ 1 w 7"/>
                  <a:gd name="T23" fmla="*/ 3 h 5"/>
                  <a:gd name="T24" fmla="*/ 2 w 7"/>
                  <a:gd name="T25" fmla="*/ 2 h 5"/>
                  <a:gd name="T26" fmla="*/ 2 w 7"/>
                  <a:gd name="T27" fmla="*/ 2 h 5"/>
                  <a:gd name="T28" fmla="*/ 2 w 7"/>
                  <a:gd name="T29" fmla="*/ 3 h 5"/>
                  <a:gd name="T30" fmla="*/ 2 w 7"/>
                  <a:gd name="T31" fmla="*/ 1 h 5"/>
                  <a:gd name="T32" fmla="*/ 2 w 7"/>
                  <a:gd name="T33" fmla="*/ 0 h 5"/>
                  <a:gd name="T34" fmla="*/ 2 w 7"/>
                  <a:gd name="T35" fmla="*/ 1 h 5"/>
                  <a:gd name="T36" fmla="*/ 2 w 7"/>
                  <a:gd name="T37" fmla="*/ 1 h 5"/>
                  <a:gd name="T38" fmla="*/ 2 w 7"/>
                  <a:gd name="T39" fmla="*/ 3 h 5"/>
                  <a:gd name="T40" fmla="*/ 2 w 7"/>
                  <a:gd name="T41" fmla="*/ 3 h 5"/>
                  <a:gd name="T42" fmla="*/ 3 w 7"/>
                  <a:gd name="T43" fmla="*/ 2 h 5"/>
                  <a:gd name="T44" fmla="*/ 3 w 7"/>
                  <a:gd name="T45" fmla="*/ 2 h 5"/>
                  <a:gd name="T46" fmla="*/ 3 w 7"/>
                  <a:gd name="T47" fmla="*/ 2 h 5"/>
                  <a:gd name="T48" fmla="*/ 3 w 7"/>
                  <a:gd name="T49" fmla="*/ 2 h 5"/>
                  <a:gd name="T50" fmla="*/ 3 w 7"/>
                  <a:gd name="T51" fmla="*/ 2 h 5"/>
                  <a:gd name="T52" fmla="*/ 3 w 7"/>
                  <a:gd name="T53" fmla="*/ 3 h 5"/>
                  <a:gd name="T54" fmla="*/ 3 w 7"/>
                  <a:gd name="T55" fmla="*/ 3 h 5"/>
                  <a:gd name="T56" fmla="*/ 4 w 7"/>
                  <a:gd name="T57" fmla="*/ 3 h 5"/>
                  <a:gd name="T58" fmla="*/ 4 w 7"/>
                  <a:gd name="T59" fmla="*/ 3 h 5"/>
                  <a:gd name="T60" fmla="*/ 4 w 7"/>
                  <a:gd name="T61" fmla="*/ 3 h 5"/>
                  <a:gd name="T62" fmla="*/ 4 w 7"/>
                  <a:gd name="T63" fmla="*/ 4 h 5"/>
                  <a:gd name="T64" fmla="*/ 4 w 7"/>
                  <a:gd name="T65" fmla="*/ 4 h 5"/>
                  <a:gd name="T66" fmla="*/ 5 w 7"/>
                  <a:gd name="T67" fmla="*/ 4 h 5"/>
                  <a:gd name="T68" fmla="*/ 5 w 7"/>
                  <a:gd name="T69" fmla="*/ 4 h 5"/>
                  <a:gd name="T70" fmla="*/ 5 w 7"/>
                  <a:gd name="T71" fmla="*/ 3 h 5"/>
                  <a:gd name="T72" fmla="*/ 5 w 7"/>
                  <a:gd name="T73" fmla="*/ 4 h 5"/>
                  <a:gd name="T74" fmla="*/ 5 w 7"/>
                  <a:gd name="T75" fmla="*/ 4 h 5"/>
                  <a:gd name="T76" fmla="*/ 5 w 7"/>
                  <a:gd name="T77" fmla="*/ 3 h 5"/>
                  <a:gd name="T78" fmla="*/ 5 w 7"/>
                  <a:gd name="T79" fmla="*/ 4 h 5"/>
                  <a:gd name="T80" fmla="*/ 5 w 7"/>
                  <a:gd name="T81" fmla="*/ 4 h 5"/>
                  <a:gd name="T82" fmla="*/ 6 w 7"/>
                  <a:gd name="T83" fmla="*/ 4 h 5"/>
                  <a:gd name="T84" fmla="*/ 6 w 7"/>
                  <a:gd name="T85" fmla="*/ 4 h 5"/>
                  <a:gd name="T86" fmla="*/ 7 w 7"/>
                  <a:gd name="T87" fmla="*/ 3 h 5"/>
                  <a:gd name="T88" fmla="*/ 7 w 7"/>
                  <a:gd name="T89" fmla="*/ 3 h 5"/>
                  <a:gd name="T90" fmla="*/ 7 w 7"/>
                  <a:gd name="T91" fmla="*/ 3 h 5"/>
                  <a:gd name="T92" fmla="*/ 7 w 7"/>
                  <a:gd name="T93" fmla="*/ 3 h 5"/>
                  <a:gd name="T94" fmla="*/ 7 w 7"/>
                  <a:gd name="T95" fmla="*/ 3 h 5"/>
                  <a:gd name="T96" fmla="*/ 7 w 7"/>
                  <a:gd name="T9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91" name="Freeform 131"/>
              <p:cNvSpPr>
                <a:spLocks/>
              </p:cNvSpPr>
              <p:nvPr/>
            </p:nvSpPr>
            <p:spPr bwMode="auto">
              <a:xfrm>
                <a:off x="1306" y="1248"/>
                <a:ext cx="8" cy="4"/>
              </a:xfrm>
              <a:custGeom>
                <a:avLst/>
                <a:gdLst>
                  <a:gd name="T0" fmla="*/ 1 w 8"/>
                  <a:gd name="T1" fmla="*/ 1 h 4"/>
                  <a:gd name="T2" fmla="*/ 1 w 8"/>
                  <a:gd name="T3" fmla="*/ 1 h 4"/>
                  <a:gd name="T4" fmla="*/ 1 w 8"/>
                  <a:gd name="T5" fmla="*/ 2 h 4"/>
                  <a:gd name="T6" fmla="*/ 1 w 8"/>
                  <a:gd name="T7" fmla="*/ 1 h 4"/>
                  <a:gd name="T8" fmla="*/ 1 w 8"/>
                  <a:gd name="T9" fmla="*/ 1 h 4"/>
                  <a:gd name="T10" fmla="*/ 1 w 8"/>
                  <a:gd name="T11" fmla="*/ 1 h 4"/>
                  <a:gd name="T12" fmla="*/ 1 w 8"/>
                  <a:gd name="T13" fmla="*/ 1 h 4"/>
                  <a:gd name="T14" fmla="*/ 1 w 8"/>
                  <a:gd name="T15" fmla="*/ 1 h 4"/>
                  <a:gd name="T16" fmla="*/ 2 w 8"/>
                  <a:gd name="T17" fmla="*/ 1 h 4"/>
                  <a:gd name="T18" fmla="*/ 2 w 8"/>
                  <a:gd name="T19" fmla="*/ 1 h 4"/>
                  <a:gd name="T20" fmla="*/ 2 w 8"/>
                  <a:gd name="T21" fmla="*/ 1 h 4"/>
                  <a:gd name="T22" fmla="*/ 2 w 8"/>
                  <a:gd name="T23" fmla="*/ 1 h 4"/>
                  <a:gd name="T24" fmla="*/ 2 w 8"/>
                  <a:gd name="T25" fmla="*/ 1 h 4"/>
                  <a:gd name="T26" fmla="*/ 3 w 8"/>
                  <a:gd name="T27" fmla="*/ 1 h 4"/>
                  <a:gd name="T28" fmla="*/ 3 w 8"/>
                  <a:gd name="T29" fmla="*/ 1 h 4"/>
                  <a:gd name="T30" fmla="*/ 3 w 8"/>
                  <a:gd name="T31" fmla="*/ 2 h 4"/>
                  <a:gd name="T32" fmla="*/ 3 w 8"/>
                  <a:gd name="T33" fmla="*/ 2 h 4"/>
                  <a:gd name="T34" fmla="*/ 3 w 8"/>
                  <a:gd name="T35" fmla="*/ 3 h 4"/>
                  <a:gd name="T36" fmla="*/ 4 w 8"/>
                  <a:gd name="T37" fmla="*/ 1 h 4"/>
                  <a:gd name="T38" fmla="*/ 4 w 8"/>
                  <a:gd name="T39" fmla="*/ 0 h 4"/>
                  <a:gd name="T40" fmla="*/ 4 w 8"/>
                  <a:gd name="T41" fmla="*/ 0 h 4"/>
                  <a:gd name="T42" fmla="*/ 4 w 8"/>
                  <a:gd name="T43" fmla="*/ 1 h 4"/>
                  <a:gd name="T44" fmla="*/ 4 w 8"/>
                  <a:gd name="T45" fmla="*/ 1 h 4"/>
                  <a:gd name="T46" fmla="*/ 4 w 8"/>
                  <a:gd name="T47" fmla="*/ 2 h 4"/>
                  <a:gd name="T48" fmla="*/ 4 w 8"/>
                  <a:gd name="T49" fmla="*/ 2 h 4"/>
                  <a:gd name="T50" fmla="*/ 4 w 8"/>
                  <a:gd name="T51" fmla="*/ 2 h 4"/>
                  <a:gd name="T52" fmla="*/ 4 w 8"/>
                  <a:gd name="T53" fmla="*/ 2 h 4"/>
                  <a:gd name="T54" fmla="*/ 5 w 8"/>
                  <a:gd name="T55" fmla="*/ 2 h 4"/>
                  <a:gd name="T56" fmla="*/ 5 w 8"/>
                  <a:gd name="T57" fmla="*/ 2 h 4"/>
                  <a:gd name="T58" fmla="*/ 5 w 8"/>
                  <a:gd name="T59" fmla="*/ 2 h 4"/>
                  <a:gd name="T60" fmla="*/ 5 w 8"/>
                  <a:gd name="T61" fmla="*/ 2 h 4"/>
                  <a:gd name="T62" fmla="*/ 5 w 8"/>
                  <a:gd name="T63" fmla="*/ 2 h 4"/>
                  <a:gd name="T64" fmla="*/ 5 w 8"/>
                  <a:gd name="T65" fmla="*/ 2 h 4"/>
                  <a:gd name="T66" fmla="*/ 5 w 8"/>
                  <a:gd name="T67" fmla="*/ 2 h 4"/>
                  <a:gd name="T68" fmla="*/ 6 w 8"/>
                  <a:gd name="T69" fmla="*/ 3 h 4"/>
                  <a:gd name="T70" fmla="*/ 6 w 8"/>
                  <a:gd name="T71" fmla="*/ 3 h 4"/>
                  <a:gd name="T72" fmla="*/ 6 w 8"/>
                  <a:gd name="T73" fmla="*/ 3 h 4"/>
                  <a:gd name="T74" fmla="*/ 6 w 8"/>
                  <a:gd name="T75" fmla="*/ 3 h 4"/>
                  <a:gd name="T76" fmla="*/ 6 w 8"/>
                  <a:gd name="T77" fmla="*/ 4 h 4"/>
                  <a:gd name="T78" fmla="*/ 6 w 8"/>
                  <a:gd name="T79" fmla="*/ 4 h 4"/>
                  <a:gd name="T80" fmla="*/ 6 w 8"/>
                  <a:gd name="T81" fmla="*/ 3 h 4"/>
                  <a:gd name="T82" fmla="*/ 6 w 8"/>
                  <a:gd name="T83" fmla="*/ 3 h 4"/>
                  <a:gd name="T84" fmla="*/ 6 w 8"/>
                  <a:gd name="T85" fmla="*/ 3 h 4"/>
                  <a:gd name="T86" fmla="*/ 7 w 8"/>
                  <a:gd name="T87" fmla="*/ 4 h 4"/>
                  <a:gd name="T88" fmla="*/ 7 w 8"/>
                  <a:gd name="T89" fmla="*/ 4 h 4"/>
                  <a:gd name="T90" fmla="*/ 7 w 8"/>
                  <a:gd name="T91" fmla="*/ 4 h 4"/>
                  <a:gd name="T92" fmla="*/ 7 w 8"/>
                  <a:gd name="T93" fmla="*/ 3 h 4"/>
                  <a:gd name="T94" fmla="*/ 8 w 8"/>
                  <a:gd name="T95" fmla="*/ 3 h 4"/>
                  <a:gd name="T96" fmla="*/ 8 w 8"/>
                  <a:gd name="T9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4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92" name="Freeform 132"/>
              <p:cNvSpPr>
                <a:spLocks/>
              </p:cNvSpPr>
              <p:nvPr/>
            </p:nvSpPr>
            <p:spPr bwMode="auto">
              <a:xfrm>
                <a:off x="1314" y="1251"/>
                <a:ext cx="7" cy="5"/>
              </a:xfrm>
              <a:custGeom>
                <a:avLst/>
                <a:gdLst>
                  <a:gd name="T0" fmla="*/ 0 w 7"/>
                  <a:gd name="T1" fmla="*/ 0 h 5"/>
                  <a:gd name="T2" fmla="*/ 0 w 7"/>
                  <a:gd name="T3" fmla="*/ 0 h 5"/>
                  <a:gd name="T4" fmla="*/ 0 w 7"/>
                  <a:gd name="T5" fmla="*/ 0 h 5"/>
                  <a:gd name="T6" fmla="*/ 1 w 7"/>
                  <a:gd name="T7" fmla="*/ 1 h 5"/>
                  <a:gd name="T8" fmla="*/ 1 w 7"/>
                  <a:gd name="T9" fmla="*/ 0 h 5"/>
                  <a:gd name="T10" fmla="*/ 1 w 7"/>
                  <a:gd name="T11" fmla="*/ 0 h 5"/>
                  <a:gd name="T12" fmla="*/ 1 w 7"/>
                  <a:gd name="T13" fmla="*/ 0 h 5"/>
                  <a:gd name="T14" fmla="*/ 1 w 7"/>
                  <a:gd name="T15" fmla="*/ 0 h 5"/>
                  <a:gd name="T16" fmla="*/ 1 w 7"/>
                  <a:gd name="T17" fmla="*/ 1 h 5"/>
                  <a:gd name="T18" fmla="*/ 1 w 7"/>
                  <a:gd name="T19" fmla="*/ 1 h 5"/>
                  <a:gd name="T20" fmla="*/ 1 w 7"/>
                  <a:gd name="T21" fmla="*/ 3 h 5"/>
                  <a:gd name="T22" fmla="*/ 1 w 7"/>
                  <a:gd name="T23" fmla="*/ 2 h 5"/>
                  <a:gd name="T24" fmla="*/ 1 w 7"/>
                  <a:gd name="T25" fmla="*/ 2 h 5"/>
                  <a:gd name="T26" fmla="*/ 2 w 7"/>
                  <a:gd name="T27" fmla="*/ 2 h 5"/>
                  <a:gd name="T28" fmla="*/ 2 w 7"/>
                  <a:gd name="T29" fmla="*/ 1 h 5"/>
                  <a:gd name="T30" fmla="*/ 2 w 7"/>
                  <a:gd name="T31" fmla="*/ 1 h 5"/>
                  <a:gd name="T32" fmla="*/ 2 w 7"/>
                  <a:gd name="T33" fmla="*/ 2 h 5"/>
                  <a:gd name="T34" fmla="*/ 2 w 7"/>
                  <a:gd name="T35" fmla="*/ 2 h 5"/>
                  <a:gd name="T36" fmla="*/ 3 w 7"/>
                  <a:gd name="T37" fmla="*/ 2 h 5"/>
                  <a:gd name="T38" fmla="*/ 3 w 7"/>
                  <a:gd name="T39" fmla="*/ 2 h 5"/>
                  <a:gd name="T40" fmla="*/ 3 w 7"/>
                  <a:gd name="T41" fmla="*/ 2 h 5"/>
                  <a:gd name="T42" fmla="*/ 3 w 7"/>
                  <a:gd name="T43" fmla="*/ 2 h 5"/>
                  <a:gd name="T44" fmla="*/ 3 w 7"/>
                  <a:gd name="T45" fmla="*/ 2 h 5"/>
                  <a:gd name="T46" fmla="*/ 3 w 7"/>
                  <a:gd name="T47" fmla="*/ 2 h 5"/>
                  <a:gd name="T48" fmla="*/ 3 w 7"/>
                  <a:gd name="T49" fmla="*/ 4 h 5"/>
                  <a:gd name="T50" fmla="*/ 4 w 7"/>
                  <a:gd name="T51" fmla="*/ 3 h 5"/>
                  <a:gd name="T52" fmla="*/ 4 w 7"/>
                  <a:gd name="T53" fmla="*/ 3 h 5"/>
                  <a:gd name="T54" fmla="*/ 4 w 7"/>
                  <a:gd name="T55" fmla="*/ 3 h 5"/>
                  <a:gd name="T56" fmla="*/ 4 w 7"/>
                  <a:gd name="T57" fmla="*/ 3 h 5"/>
                  <a:gd name="T58" fmla="*/ 4 w 7"/>
                  <a:gd name="T59" fmla="*/ 3 h 5"/>
                  <a:gd name="T60" fmla="*/ 4 w 7"/>
                  <a:gd name="T61" fmla="*/ 2 h 5"/>
                  <a:gd name="T62" fmla="*/ 4 w 7"/>
                  <a:gd name="T63" fmla="*/ 2 h 5"/>
                  <a:gd name="T64" fmla="*/ 4 w 7"/>
                  <a:gd name="T65" fmla="*/ 2 h 5"/>
                  <a:gd name="T66" fmla="*/ 5 w 7"/>
                  <a:gd name="T67" fmla="*/ 2 h 5"/>
                  <a:gd name="T68" fmla="*/ 5 w 7"/>
                  <a:gd name="T69" fmla="*/ 2 h 5"/>
                  <a:gd name="T70" fmla="*/ 5 w 7"/>
                  <a:gd name="T71" fmla="*/ 4 h 5"/>
                  <a:gd name="T72" fmla="*/ 5 w 7"/>
                  <a:gd name="T73" fmla="*/ 4 h 5"/>
                  <a:gd name="T74" fmla="*/ 5 w 7"/>
                  <a:gd name="T75" fmla="*/ 4 h 5"/>
                  <a:gd name="T76" fmla="*/ 5 w 7"/>
                  <a:gd name="T77" fmla="*/ 3 h 5"/>
                  <a:gd name="T78" fmla="*/ 6 w 7"/>
                  <a:gd name="T79" fmla="*/ 4 h 5"/>
                  <a:gd name="T80" fmla="*/ 6 w 7"/>
                  <a:gd name="T81" fmla="*/ 4 h 5"/>
                  <a:gd name="T82" fmla="*/ 6 w 7"/>
                  <a:gd name="T83" fmla="*/ 3 h 5"/>
                  <a:gd name="T84" fmla="*/ 6 w 7"/>
                  <a:gd name="T85" fmla="*/ 4 h 5"/>
                  <a:gd name="T86" fmla="*/ 6 w 7"/>
                  <a:gd name="T87" fmla="*/ 4 h 5"/>
                  <a:gd name="T88" fmla="*/ 7 w 7"/>
                  <a:gd name="T89" fmla="*/ 5 h 5"/>
                  <a:gd name="T90" fmla="*/ 7 w 7"/>
                  <a:gd name="T91" fmla="*/ 5 h 5"/>
                  <a:gd name="T92" fmla="*/ 7 w 7"/>
                  <a:gd name="T93" fmla="*/ 4 h 5"/>
                  <a:gd name="T94" fmla="*/ 7 w 7"/>
                  <a:gd name="T95" fmla="*/ 4 h 5"/>
                  <a:gd name="T96" fmla="*/ 7 w 7"/>
                  <a:gd name="T9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93" name="Freeform 133"/>
              <p:cNvSpPr>
                <a:spLocks/>
              </p:cNvSpPr>
              <p:nvPr/>
            </p:nvSpPr>
            <p:spPr bwMode="auto">
              <a:xfrm>
                <a:off x="1321" y="1255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0 h 8"/>
                  <a:gd name="T4" fmla="*/ 0 w 7"/>
                  <a:gd name="T5" fmla="*/ 0 h 8"/>
                  <a:gd name="T6" fmla="*/ 0 w 7"/>
                  <a:gd name="T7" fmla="*/ 0 h 8"/>
                  <a:gd name="T8" fmla="*/ 0 w 7"/>
                  <a:gd name="T9" fmla="*/ 0 h 8"/>
                  <a:gd name="T10" fmla="*/ 1 w 7"/>
                  <a:gd name="T11" fmla="*/ 0 h 8"/>
                  <a:gd name="T12" fmla="*/ 1 w 7"/>
                  <a:gd name="T13" fmla="*/ 0 h 8"/>
                  <a:gd name="T14" fmla="*/ 1 w 7"/>
                  <a:gd name="T15" fmla="*/ 2 h 8"/>
                  <a:gd name="T16" fmla="*/ 1 w 7"/>
                  <a:gd name="T17" fmla="*/ 2 h 8"/>
                  <a:gd name="T18" fmla="*/ 1 w 7"/>
                  <a:gd name="T19" fmla="*/ 2 h 8"/>
                  <a:gd name="T20" fmla="*/ 1 w 7"/>
                  <a:gd name="T21" fmla="*/ 2 h 8"/>
                  <a:gd name="T22" fmla="*/ 2 w 7"/>
                  <a:gd name="T23" fmla="*/ 2 h 8"/>
                  <a:gd name="T24" fmla="*/ 2 w 7"/>
                  <a:gd name="T25" fmla="*/ 2 h 8"/>
                  <a:gd name="T26" fmla="*/ 2 w 7"/>
                  <a:gd name="T27" fmla="*/ 2 h 8"/>
                  <a:gd name="T28" fmla="*/ 2 w 7"/>
                  <a:gd name="T29" fmla="*/ 2 h 8"/>
                  <a:gd name="T30" fmla="*/ 2 w 7"/>
                  <a:gd name="T31" fmla="*/ 2 h 8"/>
                  <a:gd name="T32" fmla="*/ 2 w 7"/>
                  <a:gd name="T33" fmla="*/ 2 h 8"/>
                  <a:gd name="T34" fmla="*/ 2 w 7"/>
                  <a:gd name="T35" fmla="*/ 3 h 8"/>
                  <a:gd name="T36" fmla="*/ 3 w 7"/>
                  <a:gd name="T37" fmla="*/ 2 h 8"/>
                  <a:gd name="T38" fmla="*/ 3 w 7"/>
                  <a:gd name="T39" fmla="*/ 2 h 8"/>
                  <a:gd name="T40" fmla="*/ 3 w 7"/>
                  <a:gd name="T41" fmla="*/ 2 h 8"/>
                  <a:gd name="T42" fmla="*/ 3 w 7"/>
                  <a:gd name="T43" fmla="*/ 2 h 8"/>
                  <a:gd name="T44" fmla="*/ 3 w 7"/>
                  <a:gd name="T45" fmla="*/ 3 h 8"/>
                  <a:gd name="T46" fmla="*/ 3 w 7"/>
                  <a:gd name="T47" fmla="*/ 3 h 8"/>
                  <a:gd name="T48" fmla="*/ 4 w 7"/>
                  <a:gd name="T49" fmla="*/ 3 h 8"/>
                  <a:gd name="T50" fmla="*/ 4 w 7"/>
                  <a:gd name="T51" fmla="*/ 2 h 8"/>
                  <a:gd name="T52" fmla="*/ 4 w 7"/>
                  <a:gd name="T53" fmla="*/ 3 h 8"/>
                  <a:gd name="T54" fmla="*/ 4 w 7"/>
                  <a:gd name="T55" fmla="*/ 3 h 8"/>
                  <a:gd name="T56" fmla="*/ 4 w 7"/>
                  <a:gd name="T57" fmla="*/ 5 h 8"/>
                  <a:gd name="T58" fmla="*/ 4 w 7"/>
                  <a:gd name="T59" fmla="*/ 5 h 8"/>
                  <a:gd name="T60" fmla="*/ 5 w 7"/>
                  <a:gd name="T61" fmla="*/ 4 h 8"/>
                  <a:gd name="T62" fmla="*/ 5 w 7"/>
                  <a:gd name="T63" fmla="*/ 4 h 8"/>
                  <a:gd name="T64" fmla="*/ 5 w 7"/>
                  <a:gd name="T65" fmla="*/ 4 h 8"/>
                  <a:gd name="T66" fmla="*/ 5 w 7"/>
                  <a:gd name="T67" fmla="*/ 6 h 8"/>
                  <a:gd name="T68" fmla="*/ 5 w 7"/>
                  <a:gd name="T69" fmla="*/ 5 h 8"/>
                  <a:gd name="T70" fmla="*/ 5 w 7"/>
                  <a:gd name="T71" fmla="*/ 5 h 8"/>
                  <a:gd name="T72" fmla="*/ 5 w 7"/>
                  <a:gd name="T73" fmla="*/ 5 h 8"/>
                  <a:gd name="T74" fmla="*/ 5 w 7"/>
                  <a:gd name="T75" fmla="*/ 5 h 8"/>
                  <a:gd name="T76" fmla="*/ 6 w 7"/>
                  <a:gd name="T77" fmla="*/ 6 h 8"/>
                  <a:gd name="T78" fmla="*/ 6 w 7"/>
                  <a:gd name="T79" fmla="*/ 6 h 8"/>
                  <a:gd name="T80" fmla="*/ 6 w 7"/>
                  <a:gd name="T81" fmla="*/ 6 h 8"/>
                  <a:gd name="T82" fmla="*/ 6 w 7"/>
                  <a:gd name="T83" fmla="*/ 6 h 8"/>
                  <a:gd name="T84" fmla="*/ 6 w 7"/>
                  <a:gd name="T85" fmla="*/ 6 h 8"/>
                  <a:gd name="T86" fmla="*/ 6 w 7"/>
                  <a:gd name="T87" fmla="*/ 6 h 8"/>
                  <a:gd name="T88" fmla="*/ 7 w 7"/>
                  <a:gd name="T89" fmla="*/ 5 h 8"/>
                  <a:gd name="T90" fmla="*/ 7 w 7"/>
                  <a:gd name="T91" fmla="*/ 6 h 8"/>
                  <a:gd name="T92" fmla="*/ 7 w 7"/>
                  <a:gd name="T93" fmla="*/ 6 h 8"/>
                  <a:gd name="T94" fmla="*/ 7 w 7"/>
                  <a:gd name="T95" fmla="*/ 8 h 8"/>
                  <a:gd name="T96" fmla="*/ 7 w 7"/>
                  <a:gd name="T9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8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94" name="Freeform 134"/>
              <p:cNvSpPr>
                <a:spLocks/>
              </p:cNvSpPr>
              <p:nvPr/>
            </p:nvSpPr>
            <p:spPr bwMode="auto">
              <a:xfrm>
                <a:off x="1328" y="1261"/>
                <a:ext cx="8" cy="6"/>
              </a:xfrm>
              <a:custGeom>
                <a:avLst/>
                <a:gdLst>
                  <a:gd name="T0" fmla="*/ 0 w 8"/>
                  <a:gd name="T1" fmla="*/ 3 h 6"/>
                  <a:gd name="T2" fmla="*/ 0 w 8"/>
                  <a:gd name="T3" fmla="*/ 3 h 6"/>
                  <a:gd name="T4" fmla="*/ 1 w 8"/>
                  <a:gd name="T5" fmla="*/ 3 h 6"/>
                  <a:gd name="T6" fmla="*/ 1 w 8"/>
                  <a:gd name="T7" fmla="*/ 1 h 6"/>
                  <a:gd name="T8" fmla="*/ 1 w 8"/>
                  <a:gd name="T9" fmla="*/ 0 h 6"/>
                  <a:gd name="T10" fmla="*/ 1 w 8"/>
                  <a:gd name="T11" fmla="*/ 0 h 6"/>
                  <a:gd name="T12" fmla="*/ 1 w 8"/>
                  <a:gd name="T13" fmla="*/ 1 h 6"/>
                  <a:gd name="T14" fmla="*/ 1 w 8"/>
                  <a:gd name="T15" fmla="*/ 1 h 6"/>
                  <a:gd name="T16" fmla="*/ 1 w 8"/>
                  <a:gd name="T17" fmla="*/ 1 h 6"/>
                  <a:gd name="T18" fmla="*/ 2 w 8"/>
                  <a:gd name="T19" fmla="*/ 3 h 6"/>
                  <a:gd name="T20" fmla="*/ 2 w 8"/>
                  <a:gd name="T21" fmla="*/ 3 h 6"/>
                  <a:gd name="T22" fmla="*/ 2 w 8"/>
                  <a:gd name="T23" fmla="*/ 3 h 6"/>
                  <a:gd name="T24" fmla="*/ 2 w 8"/>
                  <a:gd name="T25" fmla="*/ 3 h 6"/>
                  <a:gd name="T26" fmla="*/ 2 w 8"/>
                  <a:gd name="T27" fmla="*/ 3 h 6"/>
                  <a:gd name="T28" fmla="*/ 2 w 8"/>
                  <a:gd name="T29" fmla="*/ 3 h 6"/>
                  <a:gd name="T30" fmla="*/ 3 w 8"/>
                  <a:gd name="T31" fmla="*/ 4 h 6"/>
                  <a:gd name="T32" fmla="*/ 3 w 8"/>
                  <a:gd name="T33" fmla="*/ 4 h 6"/>
                  <a:gd name="T34" fmla="*/ 3 w 8"/>
                  <a:gd name="T35" fmla="*/ 4 h 6"/>
                  <a:gd name="T36" fmla="*/ 3 w 8"/>
                  <a:gd name="T37" fmla="*/ 4 h 6"/>
                  <a:gd name="T38" fmla="*/ 3 w 8"/>
                  <a:gd name="T39" fmla="*/ 4 h 6"/>
                  <a:gd name="T40" fmla="*/ 3 w 8"/>
                  <a:gd name="T41" fmla="*/ 5 h 6"/>
                  <a:gd name="T42" fmla="*/ 3 w 8"/>
                  <a:gd name="T43" fmla="*/ 4 h 6"/>
                  <a:gd name="T44" fmla="*/ 3 w 8"/>
                  <a:gd name="T45" fmla="*/ 4 h 6"/>
                  <a:gd name="T46" fmla="*/ 4 w 8"/>
                  <a:gd name="T47" fmla="*/ 5 h 6"/>
                  <a:gd name="T48" fmla="*/ 4 w 8"/>
                  <a:gd name="T49" fmla="*/ 5 h 6"/>
                  <a:gd name="T50" fmla="*/ 4 w 8"/>
                  <a:gd name="T51" fmla="*/ 5 h 6"/>
                  <a:gd name="T52" fmla="*/ 4 w 8"/>
                  <a:gd name="T53" fmla="*/ 5 h 6"/>
                  <a:gd name="T54" fmla="*/ 4 w 8"/>
                  <a:gd name="T55" fmla="*/ 5 h 6"/>
                  <a:gd name="T56" fmla="*/ 4 w 8"/>
                  <a:gd name="T57" fmla="*/ 4 h 6"/>
                  <a:gd name="T58" fmla="*/ 5 w 8"/>
                  <a:gd name="T59" fmla="*/ 5 h 6"/>
                  <a:gd name="T60" fmla="*/ 5 w 8"/>
                  <a:gd name="T61" fmla="*/ 5 h 6"/>
                  <a:gd name="T62" fmla="*/ 5 w 8"/>
                  <a:gd name="T63" fmla="*/ 5 h 6"/>
                  <a:gd name="T64" fmla="*/ 5 w 8"/>
                  <a:gd name="T65" fmla="*/ 5 h 6"/>
                  <a:gd name="T66" fmla="*/ 5 w 8"/>
                  <a:gd name="T67" fmla="*/ 4 h 6"/>
                  <a:gd name="T68" fmla="*/ 6 w 8"/>
                  <a:gd name="T69" fmla="*/ 4 h 6"/>
                  <a:gd name="T70" fmla="*/ 6 w 8"/>
                  <a:gd name="T71" fmla="*/ 4 h 6"/>
                  <a:gd name="T72" fmla="*/ 6 w 8"/>
                  <a:gd name="T73" fmla="*/ 4 h 6"/>
                  <a:gd name="T74" fmla="*/ 6 w 8"/>
                  <a:gd name="T75" fmla="*/ 5 h 6"/>
                  <a:gd name="T76" fmla="*/ 6 w 8"/>
                  <a:gd name="T77" fmla="*/ 5 h 6"/>
                  <a:gd name="T78" fmla="*/ 6 w 8"/>
                  <a:gd name="T79" fmla="*/ 6 h 6"/>
                  <a:gd name="T80" fmla="*/ 6 w 8"/>
                  <a:gd name="T81" fmla="*/ 5 h 6"/>
                  <a:gd name="T82" fmla="*/ 6 w 8"/>
                  <a:gd name="T83" fmla="*/ 5 h 6"/>
                  <a:gd name="T84" fmla="*/ 6 w 8"/>
                  <a:gd name="T85" fmla="*/ 6 h 6"/>
                  <a:gd name="T86" fmla="*/ 6 w 8"/>
                  <a:gd name="T87" fmla="*/ 6 h 6"/>
                  <a:gd name="T88" fmla="*/ 7 w 8"/>
                  <a:gd name="T89" fmla="*/ 6 h 6"/>
                  <a:gd name="T90" fmla="*/ 7 w 8"/>
                  <a:gd name="T91" fmla="*/ 5 h 6"/>
                  <a:gd name="T92" fmla="*/ 7 w 8"/>
                  <a:gd name="T93" fmla="*/ 4 h 6"/>
                  <a:gd name="T94" fmla="*/ 8 w 8"/>
                  <a:gd name="T95" fmla="*/ 5 h 6"/>
                  <a:gd name="T96" fmla="*/ 8 w 8"/>
                  <a:gd name="T9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6">
                    <a:moveTo>
                      <a:pt x="0" y="2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5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95" name="Freeform 135"/>
              <p:cNvSpPr>
                <a:spLocks/>
              </p:cNvSpPr>
              <p:nvPr/>
            </p:nvSpPr>
            <p:spPr bwMode="auto">
              <a:xfrm>
                <a:off x="1336" y="1259"/>
                <a:ext cx="8" cy="9"/>
              </a:xfrm>
              <a:custGeom>
                <a:avLst/>
                <a:gdLst>
                  <a:gd name="T0" fmla="*/ 0 w 8"/>
                  <a:gd name="T1" fmla="*/ 8 h 9"/>
                  <a:gd name="T2" fmla="*/ 0 w 8"/>
                  <a:gd name="T3" fmla="*/ 7 h 9"/>
                  <a:gd name="T4" fmla="*/ 0 w 8"/>
                  <a:gd name="T5" fmla="*/ 7 h 9"/>
                  <a:gd name="T6" fmla="*/ 0 w 8"/>
                  <a:gd name="T7" fmla="*/ 8 h 9"/>
                  <a:gd name="T8" fmla="*/ 0 w 8"/>
                  <a:gd name="T9" fmla="*/ 8 h 9"/>
                  <a:gd name="T10" fmla="*/ 1 w 8"/>
                  <a:gd name="T11" fmla="*/ 9 h 9"/>
                  <a:gd name="T12" fmla="*/ 1 w 8"/>
                  <a:gd name="T13" fmla="*/ 8 h 9"/>
                  <a:gd name="T14" fmla="*/ 1 w 8"/>
                  <a:gd name="T15" fmla="*/ 8 h 9"/>
                  <a:gd name="T16" fmla="*/ 1 w 8"/>
                  <a:gd name="T17" fmla="*/ 7 h 9"/>
                  <a:gd name="T18" fmla="*/ 1 w 8"/>
                  <a:gd name="T19" fmla="*/ 7 h 9"/>
                  <a:gd name="T20" fmla="*/ 1 w 8"/>
                  <a:gd name="T21" fmla="*/ 7 h 9"/>
                  <a:gd name="T22" fmla="*/ 1 w 8"/>
                  <a:gd name="T23" fmla="*/ 7 h 9"/>
                  <a:gd name="T24" fmla="*/ 2 w 8"/>
                  <a:gd name="T25" fmla="*/ 7 h 9"/>
                  <a:gd name="T26" fmla="*/ 2 w 8"/>
                  <a:gd name="T27" fmla="*/ 7 h 9"/>
                  <a:gd name="T28" fmla="*/ 2 w 8"/>
                  <a:gd name="T29" fmla="*/ 8 h 9"/>
                  <a:gd name="T30" fmla="*/ 2 w 8"/>
                  <a:gd name="T31" fmla="*/ 7 h 9"/>
                  <a:gd name="T32" fmla="*/ 2 w 8"/>
                  <a:gd name="T33" fmla="*/ 6 h 9"/>
                  <a:gd name="T34" fmla="*/ 2 w 8"/>
                  <a:gd name="T35" fmla="*/ 7 h 9"/>
                  <a:gd name="T36" fmla="*/ 2 w 8"/>
                  <a:gd name="T37" fmla="*/ 7 h 9"/>
                  <a:gd name="T38" fmla="*/ 3 w 8"/>
                  <a:gd name="T39" fmla="*/ 7 h 9"/>
                  <a:gd name="T40" fmla="*/ 3 w 8"/>
                  <a:gd name="T41" fmla="*/ 6 h 9"/>
                  <a:gd name="T42" fmla="*/ 3 w 8"/>
                  <a:gd name="T43" fmla="*/ 7 h 9"/>
                  <a:gd name="T44" fmla="*/ 3 w 8"/>
                  <a:gd name="T45" fmla="*/ 7 h 9"/>
                  <a:gd name="T46" fmla="*/ 4 w 8"/>
                  <a:gd name="T47" fmla="*/ 8 h 9"/>
                  <a:gd name="T48" fmla="*/ 4 w 8"/>
                  <a:gd name="T49" fmla="*/ 7 h 9"/>
                  <a:gd name="T50" fmla="*/ 4 w 8"/>
                  <a:gd name="T51" fmla="*/ 6 h 9"/>
                  <a:gd name="T52" fmla="*/ 4 w 8"/>
                  <a:gd name="T53" fmla="*/ 5 h 9"/>
                  <a:gd name="T54" fmla="*/ 4 w 8"/>
                  <a:gd name="T55" fmla="*/ 4 h 9"/>
                  <a:gd name="T56" fmla="*/ 4 w 8"/>
                  <a:gd name="T57" fmla="*/ 4 h 9"/>
                  <a:gd name="T58" fmla="*/ 5 w 8"/>
                  <a:gd name="T59" fmla="*/ 5 h 9"/>
                  <a:gd name="T60" fmla="*/ 5 w 8"/>
                  <a:gd name="T61" fmla="*/ 5 h 9"/>
                  <a:gd name="T62" fmla="*/ 5 w 8"/>
                  <a:gd name="T63" fmla="*/ 5 h 9"/>
                  <a:gd name="T64" fmla="*/ 5 w 8"/>
                  <a:gd name="T65" fmla="*/ 3 h 9"/>
                  <a:gd name="T66" fmla="*/ 5 w 8"/>
                  <a:gd name="T67" fmla="*/ 3 h 9"/>
                  <a:gd name="T68" fmla="*/ 5 w 8"/>
                  <a:gd name="T69" fmla="*/ 3 h 9"/>
                  <a:gd name="T70" fmla="*/ 6 w 8"/>
                  <a:gd name="T71" fmla="*/ 4 h 9"/>
                  <a:gd name="T72" fmla="*/ 6 w 8"/>
                  <a:gd name="T73" fmla="*/ 4 h 9"/>
                  <a:gd name="T74" fmla="*/ 6 w 8"/>
                  <a:gd name="T75" fmla="*/ 4 h 9"/>
                  <a:gd name="T76" fmla="*/ 6 w 8"/>
                  <a:gd name="T77" fmla="*/ 4 h 9"/>
                  <a:gd name="T78" fmla="*/ 6 w 8"/>
                  <a:gd name="T79" fmla="*/ 2 h 9"/>
                  <a:gd name="T80" fmla="*/ 6 w 8"/>
                  <a:gd name="T81" fmla="*/ 2 h 9"/>
                  <a:gd name="T82" fmla="*/ 7 w 8"/>
                  <a:gd name="T83" fmla="*/ 1 h 9"/>
                  <a:gd name="T84" fmla="*/ 7 w 8"/>
                  <a:gd name="T85" fmla="*/ 0 h 9"/>
                  <a:gd name="T86" fmla="*/ 7 w 8"/>
                  <a:gd name="T87" fmla="*/ 0 h 9"/>
                  <a:gd name="T88" fmla="*/ 7 w 8"/>
                  <a:gd name="T89" fmla="*/ 1 h 9"/>
                  <a:gd name="T90" fmla="*/ 7 w 8"/>
                  <a:gd name="T91" fmla="*/ 1 h 9"/>
                  <a:gd name="T92" fmla="*/ 7 w 8"/>
                  <a:gd name="T93" fmla="*/ 2 h 9"/>
                  <a:gd name="T94" fmla="*/ 8 w 8"/>
                  <a:gd name="T95" fmla="*/ 1 h 9"/>
                  <a:gd name="T96" fmla="*/ 8 w 8"/>
                  <a:gd name="T9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9">
                    <a:moveTo>
                      <a:pt x="0" y="7"/>
                    </a:move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96" name="Freeform 136"/>
              <p:cNvSpPr>
                <a:spLocks/>
              </p:cNvSpPr>
              <p:nvPr/>
            </p:nvSpPr>
            <p:spPr bwMode="auto">
              <a:xfrm>
                <a:off x="1344" y="1104"/>
                <a:ext cx="10" cy="156"/>
              </a:xfrm>
              <a:custGeom>
                <a:avLst/>
                <a:gdLst>
                  <a:gd name="T0" fmla="*/ 0 w 9"/>
                  <a:gd name="T1" fmla="*/ 155 h 156"/>
                  <a:gd name="T2" fmla="*/ 0 w 9"/>
                  <a:gd name="T3" fmla="*/ 155 h 156"/>
                  <a:gd name="T4" fmla="*/ 0 w 9"/>
                  <a:gd name="T5" fmla="*/ 154 h 156"/>
                  <a:gd name="T6" fmla="*/ 1 w 9"/>
                  <a:gd name="T7" fmla="*/ 153 h 156"/>
                  <a:gd name="T8" fmla="*/ 1 w 9"/>
                  <a:gd name="T9" fmla="*/ 153 h 156"/>
                  <a:gd name="T10" fmla="*/ 1 w 9"/>
                  <a:gd name="T11" fmla="*/ 152 h 156"/>
                  <a:gd name="T12" fmla="*/ 1 w 9"/>
                  <a:gd name="T13" fmla="*/ 152 h 156"/>
                  <a:gd name="T14" fmla="*/ 1 w 9"/>
                  <a:gd name="T15" fmla="*/ 152 h 156"/>
                  <a:gd name="T16" fmla="*/ 1 w 9"/>
                  <a:gd name="T17" fmla="*/ 153 h 156"/>
                  <a:gd name="T18" fmla="*/ 1 w 9"/>
                  <a:gd name="T19" fmla="*/ 153 h 156"/>
                  <a:gd name="T20" fmla="*/ 1 w 9"/>
                  <a:gd name="T21" fmla="*/ 153 h 156"/>
                  <a:gd name="T22" fmla="*/ 2 w 9"/>
                  <a:gd name="T23" fmla="*/ 152 h 156"/>
                  <a:gd name="T24" fmla="*/ 2 w 9"/>
                  <a:gd name="T25" fmla="*/ 152 h 156"/>
                  <a:gd name="T26" fmla="*/ 2 w 9"/>
                  <a:gd name="T27" fmla="*/ 153 h 156"/>
                  <a:gd name="T28" fmla="*/ 2 w 9"/>
                  <a:gd name="T29" fmla="*/ 152 h 156"/>
                  <a:gd name="T30" fmla="*/ 3 w 9"/>
                  <a:gd name="T31" fmla="*/ 151 h 156"/>
                  <a:gd name="T32" fmla="*/ 3 w 9"/>
                  <a:gd name="T33" fmla="*/ 150 h 156"/>
                  <a:gd name="T34" fmla="*/ 3 w 9"/>
                  <a:gd name="T35" fmla="*/ 150 h 156"/>
                  <a:gd name="T36" fmla="*/ 3 w 9"/>
                  <a:gd name="T37" fmla="*/ 151 h 156"/>
                  <a:gd name="T38" fmla="*/ 3 w 9"/>
                  <a:gd name="T39" fmla="*/ 151 h 156"/>
                  <a:gd name="T40" fmla="*/ 3 w 9"/>
                  <a:gd name="T41" fmla="*/ 151 h 156"/>
                  <a:gd name="T42" fmla="*/ 4 w 9"/>
                  <a:gd name="T43" fmla="*/ 150 h 156"/>
                  <a:gd name="T44" fmla="*/ 4 w 9"/>
                  <a:gd name="T45" fmla="*/ 148 h 156"/>
                  <a:gd name="T46" fmla="*/ 4 w 9"/>
                  <a:gd name="T47" fmla="*/ 148 h 156"/>
                  <a:gd name="T48" fmla="*/ 4 w 9"/>
                  <a:gd name="T49" fmla="*/ 148 h 156"/>
                  <a:gd name="T50" fmla="*/ 4 w 9"/>
                  <a:gd name="T51" fmla="*/ 146 h 156"/>
                  <a:gd name="T52" fmla="*/ 4 w 9"/>
                  <a:gd name="T53" fmla="*/ 145 h 156"/>
                  <a:gd name="T54" fmla="*/ 5 w 9"/>
                  <a:gd name="T55" fmla="*/ 145 h 156"/>
                  <a:gd name="T56" fmla="*/ 5 w 9"/>
                  <a:gd name="T57" fmla="*/ 143 h 156"/>
                  <a:gd name="T58" fmla="*/ 5 w 9"/>
                  <a:gd name="T59" fmla="*/ 142 h 156"/>
                  <a:gd name="T60" fmla="*/ 5 w 9"/>
                  <a:gd name="T61" fmla="*/ 140 h 156"/>
                  <a:gd name="T62" fmla="*/ 6 w 9"/>
                  <a:gd name="T63" fmla="*/ 139 h 156"/>
                  <a:gd name="T64" fmla="*/ 6 w 9"/>
                  <a:gd name="T65" fmla="*/ 139 h 156"/>
                  <a:gd name="T66" fmla="*/ 6 w 9"/>
                  <a:gd name="T67" fmla="*/ 135 h 156"/>
                  <a:gd name="T68" fmla="*/ 7 w 9"/>
                  <a:gd name="T69" fmla="*/ 130 h 156"/>
                  <a:gd name="T70" fmla="*/ 7 w 9"/>
                  <a:gd name="T71" fmla="*/ 127 h 156"/>
                  <a:gd name="T72" fmla="*/ 7 w 9"/>
                  <a:gd name="T73" fmla="*/ 123 h 156"/>
                  <a:gd name="T74" fmla="*/ 7 w 9"/>
                  <a:gd name="T75" fmla="*/ 119 h 156"/>
                  <a:gd name="T76" fmla="*/ 7 w 9"/>
                  <a:gd name="T77" fmla="*/ 114 h 156"/>
                  <a:gd name="T78" fmla="*/ 8 w 9"/>
                  <a:gd name="T79" fmla="*/ 108 h 156"/>
                  <a:gd name="T80" fmla="*/ 8 w 9"/>
                  <a:gd name="T81" fmla="*/ 101 h 156"/>
                  <a:gd name="T82" fmla="*/ 8 w 9"/>
                  <a:gd name="T83" fmla="*/ 94 h 156"/>
                  <a:gd name="T84" fmla="*/ 8 w 9"/>
                  <a:gd name="T85" fmla="*/ 84 h 156"/>
                  <a:gd name="T86" fmla="*/ 9 w 9"/>
                  <a:gd name="T87" fmla="*/ 74 h 156"/>
                  <a:gd name="T88" fmla="*/ 9 w 9"/>
                  <a:gd name="T89" fmla="*/ 62 h 156"/>
                  <a:gd name="T90" fmla="*/ 9 w 9"/>
                  <a:gd name="T91" fmla="*/ 48 h 156"/>
                  <a:gd name="T92" fmla="*/ 9 w 9"/>
                  <a:gd name="T93" fmla="*/ 32 h 156"/>
                  <a:gd name="T94" fmla="*/ 9 w 9"/>
                  <a:gd name="T95" fmla="*/ 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56">
                    <a:moveTo>
                      <a:pt x="0" y="155"/>
                    </a:moveTo>
                    <a:lnTo>
                      <a:pt x="0" y="155"/>
                    </a:lnTo>
                    <a:lnTo>
                      <a:pt x="0" y="156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4"/>
                    </a:lnTo>
                    <a:lnTo>
                      <a:pt x="1" y="154"/>
                    </a:lnTo>
                    <a:lnTo>
                      <a:pt x="1" y="153"/>
                    </a:lnTo>
                    <a:lnTo>
                      <a:pt x="1" y="153"/>
                    </a:lnTo>
                    <a:lnTo>
                      <a:pt x="1" y="153"/>
                    </a:lnTo>
                    <a:lnTo>
                      <a:pt x="1" y="152"/>
                    </a:lnTo>
                    <a:lnTo>
                      <a:pt x="1" y="152"/>
                    </a:lnTo>
                    <a:lnTo>
                      <a:pt x="1" y="152"/>
                    </a:lnTo>
                    <a:lnTo>
                      <a:pt x="1" y="152"/>
                    </a:lnTo>
                    <a:lnTo>
                      <a:pt x="1" y="152"/>
                    </a:lnTo>
                    <a:lnTo>
                      <a:pt x="1" y="152"/>
                    </a:lnTo>
                    <a:lnTo>
                      <a:pt x="1" y="152"/>
                    </a:lnTo>
                    <a:lnTo>
                      <a:pt x="1" y="153"/>
                    </a:lnTo>
                    <a:lnTo>
                      <a:pt x="1" y="152"/>
                    </a:lnTo>
                    <a:lnTo>
                      <a:pt x="1" y="153"/>
                    </a:lnTo>
                    <a:lnTo>
                      <a:pt x="1" y="153"/>
                    </a:lnTo>
                    <a:lnTo>
                      <a:pt x="1" y="153"/>
                    </a:lnTo>
                    <a:lnTo>
                      <a:pt x="1" y="153"/>
                    </a:lnTo>
                    <a:lnTo>
                      <a:pt x="2" y="152"/>
                    </a:lnTo>
                    <a:lnTo>
                      <a:pt x="2" y="152"/>
                    </a:lnTo>
                    <a:lnTo>
                      <a:pt x="2" y="152"/>
                    </a:lnTo>
                    <a:lnTo>
                      <a:pt x="2" y="152"/>
                    </a:lnTo>
                    <a:lnTo>
                      <a:pt x="2" y="153"/>
                    </a:lnTo>
                    <a:lnTo>
                      <a:pt x="2" y="152"/>
                    </a:lnTo>
                    <a:lnTo>
                      <a:pt x="2" y="152"/>
                    </a:lnTo>
                    <a:lnTo>
                      <a:pt x="2" y="151"/>
                    </a:lnTo>
                    <a:lnTo>
                      <a:pt x="3" y="151"/>
                    </a:lnTo>
                    <a:lnTo>
                      <a:pt x="3" y="150"/>
                    </a:lnTo>
                    <a:lnTo>
                      <a:pt x="3" y="150"/>
                    </a:lnTo>
                    <a:lnTo>
                      <a:pt x="3" y="150"/>
                    </a:lnTo>
                    <a:lnTo>
                      <a:pt x="3" y="150"/>
                    </a:lnTo>
                    <a:lnTo>
                      <a:pt x="3" y="150"/>
                    </a:lnTo>
                    <a:lnTo>
                      <a:pt x="3" y="151"/>
                    </a:lnTo>
                    <a:lnTo>
                      <a:pt x="3" y="150"/>
                    </a:lnTo>
                    <a:lnTo>
                      <a:pt x="3" y="151"/>
                    </a:lnTo>
                    <a:lnTo>
                      <a:pt x="3" y="151"/>
                    </a:lnTo>
                    <a:lnTo>
                      <a:pt x="3" y="151"/>
                    </a:lnTo>
                    <a:lnTo>
                      <a:pt x="3" y="151"/>
                    </a:lnTo>
                    <a:lnTo>
                      <a:pt x="4" y="150"/>
                    </a:lnTo>
                    <a:lnTo>
                      <a:pt x="4" y="148"/>
                    </a:lnTo>
                    <a:lnTo>
                      <a:pt x="4" y="148"/>
                    </a:lnTo>
                    <a:lnTo>
                      <a:pt x="4" y="148"/>
                    </a:lnTo>
                    <a:lnTo>
                      <a:pt x="4" y="148"/>
                    </a:lnTo>
                    <a:lnTo>
                      <a:pt x="4" y="148"/>
                    </a:lnTo>
                    <a:lnTo>
                      <a:pt x="4" y="148"/>
                    </a:lnTo>
                    <a:lnTo>
                      <a:pt x="4" y="147"/>
                    </a:lnTo>
                    <a:lnTo>
                      <a:pt x="4" y="146"/>
                    </a:lnTo>
                    <a:lnTo>
                      <a:pt x="4" y="145"/>
                    </a:lnTo>
                    <a:lnTo>
                      <a:pt x="4" y="145"/>
                    </a:lnTo>
                    <a:lnTo>
                      <a:pt x="4" y="145"/>
                    </a:lnTo>
                    <a:lnTo>
                      <a:pt x="5" y="145"/>
                    </a:lnTo>
                    <a:lnTo>
                      <a:pt x="5" y="144"/>
                    </a:lnTo>
                    <a:lnTo>
                      <a:pt x="5" y="143"/>
                    </a:lnTo>
                    <a:lnTo>
                      <a:pt x="5" y="142"/>
                    </a:lnTo>
                    <a:lnTo>
                      <a:pt x="5" y="142"/>
                    </a:lnTo>
                    <a:lnTo>
                      <a:pt x="5" y="140"/>
                    </a:lnTo>
                    <a:lnTo>
                      <a:pt x="5" y="140"/>
                    </a:lnTo>
                    <a:lnTo>
                      <a:pt x="5" y="139"/>
                    </a:lnTo>
                    <a:lnTo>
                      <a:pt x="6" y="139"/>
                    </a:lnTo>
                    <a:lnTo>
                      <a:pt x="6" y="139"/>
                    </a:lnTo>
                    <a:lnTo>
                      <a:pt x="6" y="139"/>
                    </a:lnTo>
                    <a:lnTo>
                      <a:pt x="6" y="136"/>
                    </a:lnTo>
                    <a:lnTo>
                      <a:pt x="6" y="135"/>
                    </a:lnTo>
                    <a:lnTo>
                      <a:pt x="6" y="131"/>
                    </a:lnTo>
                    <a:lnTo>
                      <a:pt x="7" y="130"/>
                    </a:lnTo>
                    <a:lnTo>
                      <a:pt x="7" y="127"/>
                    </a:lnTo>
                    <a:lnTo>
                      <a:pt x="7" y="127"/>
                    </a:lnTo>
                    <a:lnTo>
                      <a:pt x="7" y="124"/>
                    </a:lnTo>
                    <a:lnTo>
                      <a:pt x="7" y="123"/>
                    </a:lnTo>
                    <a:lnTo>
                      <a:pt x="7" y="120"/>
                    </a:lnTo>
                    <a:lnTo>
                      <a:pt x="7" y="119"/>
                    </a:lnTo>
                    <a:lnTo>
                      <a:pt x="7" y="116"/>
                    </a:lnTo>
                    <a:lnTo>
                      <a:pt x="7" y="114"/>
                    </a:lnTo>
                    <a:lnTo>
                      <a:pt x="7" y="109"/>
                    </a:lnTo>
                    <a:lnTo>
                      <a:pt x="8" y="108"/>
                    </a:lnTo>
                    <a:lnTo>
                      <a:pt x="8" y="103"/>
                    </a:lnTo>
                    <a:lnTo>
                      <a:pt x="8" y="101"/>
                    </a:lnTo>
                    <a:lnTo>
                      <a:pt x="8" y="96"/>
                    </a:lnTo>
                    <a:lnTo>
                      <a:pt x="8" y="94"/>
                    </a:lnTo>
                    <a:lnTo>
                      <a:pt x="8" y="86"/>
                    </a:lnTo>
                    <a:lnTo>
                      <a:pt x="8" y="84"/>
                    </a:lnTo>
                    <a:lnTo>
                      <a:pt x="8" y="76"/>
                    </a:lnTo>
                    <a:lnTo>
                      <a:pt x="9" y="74"/>
                    </a:lnTo>
                    <a:lnTo>
                      <a:pt x="9" y="65"/>
                    </a:lnTo>
                    <a:lnTo>
                      <a:pt x="9" y="62"/>
                    </a:lnTo>
                    <a:lnTo>
                      <a:pt x="9" y="51"/>
                    </a:lnTo>
                    <a:lnTo>
                      <a:pt x="9" y="48"/>
                    </a:lnTo>
                    <a:lnTo>
                      <a:pt x="9" y="35"/>
                    </a:lnTo>
                    <a:lnTo>
                      <a:pt x="9" y="32"/>
                    </a:lnTo>
                    <a:lnTo>
                      <a:pt x="9" y="19"/>
                    </a:lnTo>
                    <a:lnTo>
                      <a:pt x="9" y="15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97" name="Freeform 137"/>
              <p:cNvSpPr>
                <a:spLocks/>
              </p:cNvSpPr>
              <p:nvPr/>
            </p:nvSpPr>
            <p:spPr bwMode="auto">
              <a:xfrm>
                <a:off x="1354" y="344"/>
                <a:ext cx="8" cy="760"/>
              </a:xfrm>
              <a:custGeom>
                <a:avLst/>
                <a:gdLst>
                  <a:gd name="T0" fmla="*/ 1 w 9"/>
                  <a:gd name="T1" fmla="*/ 755 h 760"/>
                  <a:gd name="T2" fmla="*/ 1 w 9"/>
                  <a:gd name="T3" fmla="*/ 733 h 760"/>
                  <a:gd name="T4" fmla="*/ 1 w 9"/>
                  <a:gd name="T5" fmla="*/ 710 h 760"/>
                  <a:gd name="T6" fmla="*/ 1 w 9"/>
                  <a:gd name="T7" fmla="*/ 684 h 760"/>
                  <a:gd name="T8" fmla="*/ 2 w 9"/>
                  <a:gd name="T9" fmla="*/ 655 h 760"/>
                  <a:gd name="T10" fmla="*/ 2 w 9"/>
                  <a:gd name="T11" fmla="*/ 625 h 760"/>
                  <a:gd name="T12" fmla="*/ 2 w 9"/>
                  <a:gd name="T13" fmla="*/ 592 h 760"/>
                  <a:gd name="T14" fmla="*/ 3 w 9"/>
                  <a:gd name="T15" fmla="*/ 558 h 760"/>
                  <a:gd name="T16" fmla="*/ 3 w 9"/>
                  <a:gd name="T17" fmla="*/ 521 h 760"/>
                  <a:gd name="T18" fmla="*/ 3 w 9"/>
                  <a:gd name="T19" fmla="*/ 483 h 760"/>
                  <a:gd name="T20" fmla="*/ 3 w 9"/>
                  <a:gd name="T21" fmla="*/ 444 h 760"/>
                  <a:gd name="T22" fmla="*/ 3 w 9"/>
                  <a:gd name="T23" fmla="*/ 403 h 760"/>
                  <a:gd name="T24" fmla="*/ 3 w 9"/>
                  <a:gd name="T25" fmla="*/ 362 h 760"/>
                  <a:gd name="T26" fmla="*/ 4 w 9"/>
                  <a:gd name="T27" fmla="*/ 319 h 760"/>
                  <a:gd name="T28" fmla="*/ 4 w 9"/>
                  <a:gd name="T29" fmla="*/ 279 h 760"/>
                  <a:gd name="T30" fmla="*/ 4 w 9"/>
                  <a:gd name="T31" fmla="*/ 239 h 760"/>
                  <a:gd name="T32" fmla="*/ 5 w 9"/>
                  <a:gd name="T33" fmla="*/ 201 h 760"/>
                  <a:gd name="T34" fmla="*/ 5 w 9"/>
                  <a:gd name="T35" fmla="*/ 165 h 760"/>
                  <a:gd name="T36" fmla="*/ 5 w 9"/>
                  <a:gd name="T37" fmla="*/ 131 h 760"/>
                  <a:gd name="T38" fmla="*/ 5 w 9"/>
                  <a:gd name="T39" fmla="*/ 99 h 760"/>
                  <a:gd name="T40" fmla="*/ 6 w 9"/>
                  <a:gd name="T41" fmla="*/ 71 h 760"/>
                  <a:gd name="T42" fmla="*/ 6 w 9"/>
                  <a:gd name="T43" fmla="*/ 48 h 760"/>
                  <a:gd name="T44" fmla="*/ 6 w 9"/>
                  <a:gd name="T45" fmla="*/ 31 h 760"/>
                  <a:gd name="T46" fmla="*/ 6 w 9"/>
                  <a:gd name="T47" fmla="*/ 16 h 760"/>
                  <a:gd name="T48" fmla="*/ 6 w 9"/>
                  <a:gd name="T49" fmla="*/ 5 h 760"/>
                  <a:gd name="T50" fmla="*/ 7 w 9"/>
                  <a:gd name="T51" fmla="*/ 0 h 760"/>
                  <a:gd name="T52" fmla="*/ 7 w 9"/>
                  <a:gd name="T53" fmla="*/ 0 h 760"/>
                  <a:gd name="T54" fmla="*/ 7 w 9"/>
                  <a:gd name="T55" fmla="*/ 2 h 760"/>
                  <a:gd name="T56" fmla="*/ 7 w 9"/>
                  <a:gd name="T57" fmla="*/ 2 h 760"/>
                  <a:gd name="T58" fmla="*/ 7 w 9"/>
                  <a:gd name="T59" fmla="*/ 8 h 760"/>
                  <a:gd name="T60" fmla="*/ 7 w 9"/>
                  <a:gd name="T61" fmla="*/ 8 h 760"/>
                  <a:gd name="T62" fmla="*/ 7 w 9"/>
                  <a:gd name="T63" fmla="*/ 20 h 760"/>
                  <a:gd name="T64" fmla="*/ 7 w 9"/>
                  <a:gd name="T65" fmla="*/ 20 h 760"/>
                  <a:gd name="T66" fmla="*/ 8 w 9"/>
                  <a:gd name="T67" fmla="*/ 37 h 760"/>
                  <a:gd name="T68" fmla="*/ 8 w 9"/>
                  <a:gd name="T69" fmla="*/ 37 h 760"/>
                  <a:gd name="T70" fmla="*/ 8 w 9"/>
                  <a:gd name="T71" fmla="*/ 56 h 760"/>
                  <a:gd name="T72" fmla="*/ 8 w 9"/>
                  <a:gd name="T73" fmla="*/ 56 h 760"/>
                  <a:gd name="T74" fmla="*/ 8 w 9"/>
                  <a:gd name="T75" fmla="*/ 80 h 760"/>
                  <a:gd name="T76" fmla="*/ 8 w 9"/>
                  <a:gd name="T77" fmla="*/ 80 h 760"/>
                  <a:gd name="T78" fmla="*/ 9 w 9"/>
                  <a:gd name="T79" fmla="*/ 108 h 760"/>
                  <a:gd name="T80" fmla="*/ 9 w 9"/>
                  <a:gd name="T81" fmla="*/ 108 h 760"/>
                  <a:gd name="T82" fmla="*/ 9 w 9"/>
                  <a:gd name="T83" fmla="*/ 139 h 760"/>
                  <a:gd name="T84" fmla="*/ 9 w 9"/>
                  <a:gd name="T85" fmla="*/ 139 h 760"/>
                  <a:gd name="T86" fmla="*/ 9 w 9"/>
                  <a:gd name="T87" fmla="*/ 173 h 760"/>
                  <a:gd name="T88" fmla="*/ 9 w 9"/>
                  <a:gd name="T89" fmla="*/ 173 h 760"/>
                  <a:gd name="T90" fmla="*/ 9 w 9"/>
                  <a:gd name="T91" fmla="*/ 209 h 760"/>
                  <a:gd name="T92" fmla="*/ 9 w 9"/>
                  <a:gd name="T93" fmla="*/ 209 h 760"/>
                  <a:gd name="T94" fmla="*/ 9 w 9"/>
                  <a:gd name="T95" fmla="*/ 247 h 760"/>
                  <a:gd name="T96" fmla="*/ 9 w 9"/>
                  <a:gd name="T97" fmla="*/ 247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760">
                    <a:moveTo>
                      <a:pt x="0" y="760"/>
                    </a:moveTo>
                    <a:lnTo>
                      <a:pt x="1" y="755"/>
                    </a:lnTo>
                    <a:lnTo>
                      <a:pt x="1" y="739"/>
                    </a:lnTo>
                    <a:lnTo>
                      <a:pt x="1" y="733"/>
                    </a:lnTo>
                    <a:lnTo>
                      <a:pt x="1" y="717"/>
                    </a:lnTo>
                    <a:lnTo>
                      <a:pt x="1" y="710"/>
                    </a:lnTo>
                    <a:lnTo>
                      <a:pt x="1" y="691"/>
                    </a:lnTo>
                    <a:lnTo>
                      <a:pt x="1" y="684"/>
                    </a:lnTo>
                    <a:lnTo>
                      <a:pt x="1" y="662"/>
                    </a:lnTo>
                    <a:lnTo>
                      <a:pt x="2" y="655"/>
                    </a:lnTo>
                    <a:lnTo>
                      <a:pt x="2" y="633"/>
                    </a:lnTo>
                    <a:lnTo>
                      <a:pt x="2" y="625"/>
                    </a:lnTo>
                    <a:lnTo>
                      <a:pt x="2" y="601"/>
                    </a:lnTo>
                    <a:lnTo>
                      <a:pt x="2" y="592"/>
                    </a:lnTo>
                    <a:lnTo>
                      <a:pt x="2" y="567"/>
                    </a:lnTo>
                    <a:lnTo>
                      <a:pt x="3" y="558"/>
                    </a:lnTo>
                    <a:lnTo>
                      <a:pt x="3" y="531"/>
                    </a:lnTo>
                    <a:lnTo>
                      <a:pt x="3" y="521"/>
                    </a:lnTo>
                    <a:lnTo>
                      <a:pt x="3" y="492"/>
                    </a:lnTo>
                    <a:lnTo>
                      <a:pt x="3" y="483"/>
                    </a:lnTo>
                    <a:lnTo>
                      <a:pt x="3" y="454"/>
                    </a:lnTo>
                    <a:lnTo>
                      <a:pt x="3" y="444"/>
                    </a:lnTo>
                    <a:lnTo>
                      <a:pt x="3" y="414"/>
                    </a:lnTo>
                    <a:lnTo>
                      <a:pt x="3" y="403"/>
                    </a:lnTo>
                    <a:lnTo>
                      <a:pt x="3" y="372"/>
                    </a:lnTo>
                    <a:lnTo>
                      <a:pt x="3" y="362"/>
                    </a:lnTo>
                    <a:lnTo>
                      <a:pt x="3" y="330"/>
                    </a:lnTo>
                    <a:lnTo>
                      <a:pt x="4" y="319"/>
                    </a:lnTo>
                    <a:lnTo>
                      <a:pt x="4" y="289"/>
                    </a:lnTo>
                    <a:lnTo>
                      <a:pt x="4" y="279"/>
                    </a:lnTo>
                    <a:lnTo>
                      <a:pt x="4" y="249"/>
                    </a:lnTo>
                    <a:lnTo>
                      <a:pt x="4" y="239"/>
                    </a:lnTo>
                    <a:lnTo>
                      <a:pt x="4" y="210"/>
                    </a:lnTo>
                    <a:lnTo>
                      <a:pt x="5" y="201"/>
                    </a:lnTo>
                    <a:lnTo>
                      <a:pt x="5" y="174"/>
                    </a:lnTo>
                    <a:lnTo>
                      <a:pt x="5" y="165"/>
                    </a:lnTo>
                    <a:lnTo>
                      <a:pt x="5" y="139"/>
                    </a:lnTo>
                    <a:lnTo>
                      <a:pt x="5" y="131"/>
                    </a:lnTo>
                    <a:lnTo>
                      <a:pt x="5" y="106"/>
                    </a:lnTo>
                    <a:lnTo>
                      <a:pt x="5" y="99"/>
                    </a:lnTo>
                    <a:lnTo>
                      <a:pt x="5" y="78"/>
                    </a:lnTo>
                    <a:lnTo>
                      <a:pt x="6" y="71"/>
                    </a:lnTo>
                    <a:lnTo>
                      <a:pt x="6" y="53"/>
                    </a:lnTo>
                    <a:lnTo>
                      <a:pt x="6" y="48"/>
                    </a:lnTo>
                    <a:lnTo>
                      <a:pt x="6" y="34"/>
                    </a:lnTo>
                    <a:lnTo>
                      <a:pt x="6" y="31"/>
                    </a:lnTo>
                    <a:lnTo>
                      <a:pt x="6" y="19"/>
                    </a:lnTo>
                    <a:lnTo>
                      <a:pt x="6" y="16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7" y="16"/>
                    </a:lnTo>
                    <a:lnTo>
                      <a:pt x="7" y="8"/>
                    </a:lnTo>
                    <a:lnTo>
                      <a:pt x="7" y="16"/>
                    </a:lnTo>
                    <a:lnTo>
                      <a:pt x="7" y="20"/>
                    </a:lnTo>
                    <a:lnTo>
                      <a:pt x="7" y="33"/>
                    </a:lnTo>
                    <a:lnTo>
                      <a:pt x="7" y="20"/>
                    </a:lnTo>
                    <a:lnTo>
                      <a:pt x="7" y="33"/>
                    </a:lnTo>
                    <a:lnTo>
                      <a:pt x="8" y="37"/>
                    </a:lnTo>
                    <a:lnTo>
                      <a:pt x="8" y="51"/>
                    </a:lnTo>
                    <a:lnTo>
                      <a:pt x="8" y="37"/>
                    </a:lnTo>
                    <a:lnTo>
                      <a:pt x="8" y="51"/>
                    </a:lnTo>
                    <a:lnTo>
                      <a:pt x="8" y="56"/>
                    </a:lnTo>
                    <a:lnTo>
                      <a:pt x="8" y="73"/>
                    </a:lnTo>
                    <a:lnTo>
                      <a:pt x="8" y="56"/>
                    </a:lnTo>
                    <a:lnTo>
                      <a:pt x="8" y="73"/>
                    </a:lnTo>
                    <a:lnTo>
                      <a:pt x="8" y="80"/>
                    </a:lnTo>
                    <a:lnTo>
                      <a:pt x="8" y="101"/>
                    </a:lnTo>
                    <a:lnTo>
                      <a:pt x="8" y="80"/>
                    </a:lnTo>
                    <a:lnTo>
                      <a:pt x="8" y="101"/>
                    </a:lnTo>
                    <a:lnTo>
                      <a:pt x="9" y="108"/>
                    </a:lnTo>
                    <a:lnTo>
                      <a:pt x="9" y="132"/>
                    </a:lnTo>
                    <a:lnTo>
                      <a:pt x="9" y="108"/>
                    </a:lnTo>
                    <a:lnTo>
                      <a:pt x="9" y="132"/>
                    </a:lnTo>
                    <a:lnTo>
                      <a:pt x="9" y="139"/>
                    </a:lnTo>
                    <a:lnTo>
                      <a:pt x="9" y="165"/>
                    </a:lnTo>
                    <a:lnTo>
                      <a:pt x="9" y="139"/>
                    </a:lnTo>
                    <a:lnTo>
                      <a:pt x="9" y="165"/>
                    </a:lnTo>
                    <a:lnTo>
                      <a:pt x="9" y="173"/>
                    </a:lnTo>
                    <a:lnTo>
                      <a:pt x="9" y="200"/>
                    </a:lnTo>
                    <a:lnTo>
                      <a:pt x="9" y="173"/>
                    </a:lnTo>
                    <a:lnTo>
                      <a:pt x="9" y="200"/>
                    </a:lnTo>
                    <a:lnTo>
                      <a:pt x="9" y="209"/>
                    </a:lnTo>
                    <a:lnTo>
                      <a:pt x="9" y="238"/>
                    </a:lnTo>
                    <a:lnTo>
                      <a:pt x="9" y="209"/>
                    </a:lnTo>
                    <a:lnTo>
                      <a:pt x="9" y="238"/>
                    </a:lnTo>
                    <a:lnTo>
                      <a:pt x="9" y="247"/>
                    </a:lnTo>
                    <a:lnTo>
                      <a:pt x="9" y="275"/>
                    </a:lnTo>
                    <a:lnTo>
                      <a:pt x="9" y="247"/>
                    </a:lnTo>
                    <a:lnTo>
                      <a:pt x="9" y="275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98" name="Freeform 138"/>
              <p:cNvSpPr>
                <a:spLocks/>
              </p:cNvSpPr>
              <p:nvPr/>
            </p:nvSpPr>
            <p:spPr bwMode="auto">
              <a:xfrm>
                <a:off x="1362" y="619"/>
                <a:ext cx="6" cy="568"/>
              </a:xfrm>
              <a:custGeom>
                <a:avLst/>
                <a:gdLst>
                  <a:gd name="T0" fmla="*/ 0 w 6"/>
                  <a:gd name="T1" fmla="*/ 10 h 568"/>
                  <a:gd name="T2" fmla="*/ 0 w 6"/>
                  <a:gd name="T3" fmla="*/ 10 h 568"/>
                  <a:gd name="T4" fmla="*/ 1 w 6"/>
                  <a:gd name="T5" fmla="*/ 49 h 568"/>
                  <a:gd name="T6" fmla="*/ 1 w 6"/>
                  <a:gd name="T7" fmla="*/ 49 h 568"/>
                  <a:gd name="T8" fmla="*/ 1 w 6"/>
                  <a:gd name="T9" fmla="*/ 86 h 568"/>
                  <a:gd name="T10" fmla="*/ 1 w 6"/>
                  <a:gd name="T11" fmla="*/ 86 h 568"/>
                  <a:gd name="T12" fmla="*/ 1 w 6"/>
                  <a:gd name="T13" fmla="*/ 124 h 568"/>
                  <a:gd name="T14" fmla="*/ 1 w 6"/>
                  <a:gd name="T15" fmla="*/ 124 h 568"/>
                  <a:gd name="T16" fmla="*/ 2 w 6"/>
                  <a:gd name="T17" fmla="*/ 163 h 568"/>
                  <a:gd name="T18" fmla="*/ 2 w 6"/>
                  <a:gd name="T19" fmla="*/ 163 h 568"/>
                  <a:gd name="T20" fmla="*/ 2 w 6"/>
                  <a:gd name="T21" fmla="*/ 202 h 568"/>
                  <a:gd name="T22" fmla="*/ 2 w 6"/>
                  <a:gd name="T23" fmla="*/ 202 h 568"/>
                  <a:gd name="T24" fmla="*/ 2 w 6"/>
                  <a:gd name="T25" fmla="*/ 238 h 568"/>
                  <a:gd name="T26" fmla="*/ 2 w 6"/>
                  <a:gd name="T27" fmla="*/ 238 h 568"/>
                  <a:gd name="T28" fmla="*/ 2 w 6"/>
                  <a:gd name="T29" fmla="*/ 270 h 568"/>
                  <a:gd name="T30" fmla="*/ 2 w 6"/>
                  <a:gd name="T31" fmla="*/ 270 h 568"/>
                  <a:gd name="T32" fmla="*/ 2 w 6"/>
                  <a:gd name="T33" fmla="*/ 303 h 568"/>
                  <a:gd name="T34" fmla="*/ 2 w 6"/>
                  <a:gd name="T35" fmla="*/ 303 h 568"/>
                  <a:gd name="T36" fmla="*/ 3 w 6"/>
                  <a:gd name="T37" fmla="*/ 333 h 568"/>
                  <a:gd name="T38" fmla="*/ 3 w 6"/>
                  <a:gd name="T39" fmla="*/ 333 h 568"/>
                  <a:gd name="T40" fmla="*/ 3 w 6"/>
                  <a:gd name="T41" fmla="*/ 361 h 568"/>
                  <a:gd name="T42" fmla="*/ 3 w 6"/>
                  <a:gd name="T43" fmla="*/ 361 h 568"/>
                  <a:gd name="T44" fmla="*/ 3 w 6"/>
                  <a:gd name="T45" fmla="*/ 387 h 568"/>
                  <a:gd name="T46" fmla="*/ 3 w 6"/>
                  <a:gd name="T47" fmla="*/ 387 h 568"/>
                  <a:gd name="T48" fmla="*/ 3 w 6"/>
                  <a:gd name="T49" fmla="*/ 412 h 568"/>
                  <a:gd name="T50" fmla="*/ 3 w 6"/>
                  <a:gd name="T51" fmla="*/ 412 h 568"/>
                  <a:gd name="T52" fmla="*/ 4 w 6"/>
                  <a:gd name="T53" fmla="*/ 435 h 568"/>
                  <a:gd name="T54" fmla="*/ 4 w 6"/>
                  <a:gd name="T55" fmla="*/ 435 h 568"/>
                  <a:gd name="T56" fmla="*/ 4 w 6"/>
                  <a:gd name="T57" fmla="*/ 455 h 568"/>
                  <a:gd name="T58" fmla="*/ 4 w 6"/>
                  <a:gd name="T59" fmla="*/ 455 h 568"/>
                  <a:gd name="T60" fmla="*/ 4 w 6"/>
                  <a:gd name="T61" fmla="*/ 471 h 568"/>
                  <a:gd name="T62" fmla="*/ 4 w 6"/>
                  <a:gd name="T63" fmla="*/ 471 h 568"/>
                  <a:gd name="T64" fmla="*/ 4 w 6"/>
                  <a:gd name="T65" fmla="*/ 489 h 568"/>
                  <a:gd name="T66" fmla="*/ 4 w 6"/>
                  <a:gd name="T67" fmla="*/ 489 h 568"/>
                  <a:gd name="T68" fmla="*/ 5 w 6"/>
                  <a:gd name="T69" fmla="*/ 504 h 568"/>
                  <a:gd name="T70" fmla="*/ 5 w 6"/>
                  <a:gd name="T71" fmla="*/ 504 h 568"/>
                  <a:gd name="T72" fmla="*/ 5 w 6"/>
                  <a:gd name="T73" fmla="*/ 517 h 568"/>
                  <a:gd name="T74" fmla="*/ 5 w 6"/>
                  <a:gd name="T75" fmla="*/ 517 h 568"/>
                  <a:gd name="T76" fmla="*/ 5 w 6"/>
                  <a:gd name="T77" fmla="*/ 528 h 568"/>
                  <a:gd name="T78" fmla="*/ 5 w 6"/>
                  <a:gd name="T79" fmla="*/ 528 h 568"/>
                  <a:gd name="T80" fmla="*/ 5 w 6"/>
                  <a:gd name="T81" fmla="*/ 540 h 568"/>
                  <a:gd name="T82" fmla="*/ 5 w 6"/>
                  <a:gd name="T83" fmla="*/ 540 h 568"/>
                  <a:gd name="T84" fmla="*/ 5 w 6"/>
                  <a:gd name="T85" fmla="*/ 549 h 568"/>
                  <a:gd name="T86" fmla="*/ 5 w 6"/>
                  <a:gd name="T87" fmla="*/ 549 h 568"/>
                  <a:gd name="T88" fmla="*/ 6 w 6"/>
                  <a:gd name="T89" fmla="*/ 555 h 568"/>
                  <a:gd name="T90" fmla="*/ 6 w 6"/>
                  <a:gd name="T91" fmla="*/ 555 h 568"/>
                  <a:gd name="T92" fmla="*/ 6 w 6"/>
                  <a:gd name="T93" fmla="*/ 563 h 568"/>
                  <a:gd name="T94" fmla="*/ 6 w 6"/>
                  <a:gd name="T95" fmla="*/ 563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568">
                    <a:moveTo>
                      <a:pt x="0" y="0"/>
                    </a:moveTo>
                    <a:lnTo>
                      <a:pt x="0" y="10"/>
                    </a:lnTo>
                    <a:lnTo>
                      <a:pt x="0" y="39"/>
                    </a:lnTo>
                    <a:lnTo>
                      <a:pt x="0" y="10"/>
                    </a:lnTo>
                    <a:lnTo>
                      <a:pt x="0" y="39"/>
                    </a:lnTo>
                    <a:lnTo>
                      <a:pt x="1" y="49"/>
                    </a:lnTo>
                    <a:lnTo>
                      <a:pt x="1" y="77"/>
                    </a:lnTo>
                    <a:lnTo>
                      <a:pt x="1" y="49"/>
                    </a:lnTo>
                    <a:lnTo>
                      <a:pt x="1" y="77"/>
                    </a:lnTo>
                    <a:lnTo>
                      <a:pt x="1" y="86"/>
                    </a:lnTo>
                    <a:lnTo>
                      <a:pt x="1" y="114"/>
                    </a:lnTo>
                    <a:lnTo>
                      <a:pt x="1" y="86"/>
                    </a:lnTo>
                    <a:lnTo>
                      <a:pt x="1" y="114"/>
                    </a:lnTo>
                    <a:lnTo>
                      <a:pt x="1" y="124"/>
                    </a:lnTo>
                    <a:lnTo>
                      <a:pt x="1" y="153"/>
                    </a:lnTo>
                    <a:lnTo>
                      <a:pt x="1" y="124"/>
                    </a:lnTo>
                    <a:lnTo>
                      <a:pt x="1" y="153"/>
                    </a:lnTo>
                    <a:lnTo>
                      <a:pt x="2" y="163"/>
                    </a:lnTo>
                    <a:lnTo>
                      <a:pt x="2" y="193"/>
                    </a:lnTo>
                    <a:lnTo>
                      <a:pt x="2" y="163"/>
                    </a:lnTo>
                    <a:lnTo>
                      <a:pt x="2" y="193"/>
                    </a:lnTo>
                    <a:lnTo>
                      <a:pt x="2" y="202"/>
                    </a:lnTo>
                    <a:lnTo>
                      <a:pt x="2" y="229"/>
                    </a:lnTo>
                    <a:lnTo>
                      <a:pt x="2" y="202"/>
                    </a:lnTo>
                    <a:lnTo>
                      <a:pt x="2" y="229"/>
                    </a:lnTo>
                    <a:lnTo>
                      <a:pt x="2" y="238"/>
                    </a:lnTo>
                    <a:lnTo>
                      <a:pt x="2" y="262"/>
                    </a:lnTo>
                    <a:lnTo>
                      <a:pt x="2" y="238"/>
                    </a:lnTo>
                    <a:lnTo>
                      <a:pt x="2" y="262"/>
                    </a:lnTo>
                    <a:lnTo>
                      <a:pt x="2" y="270"/>
                    </a:lnTo>
                    <a:lnTo>
                      <a:pt x="2" y="295"/>
                    </a:lnTo>
                    <a:lnTo>
                      <a:pt x="2" y="270"/>
                    </a:lnTo>
                    <a:lnTo>
                      <a:pt x="2" y="295"/>
                    </a:lnTo>
                    <a:lnTo>
                      <a:pt x="2" y="303"/>
                    </a:lnTo>
                    <a:lnTo>
                      <a:pt x="2" y="326"/>
                    </a:lnTo>
                    <a:lnTo>
                      <a:pt x="2" y="303"/>
                    </a:lnTo>
                    <a:lnTo>
                      <a:pt x="2" y="326"/>
                    </a:lnTo>
                    <a:lnTo>
                      <a:pt x="3" y="333"/>
                    </a:lnTo>
                    <a:lnTo>
                      <a:pt x="3" y="355"/>
                    </a:lnTo>
                    <a:lnTo>
                      <a:pt x="3" y="333"/>
                    </a:lnTo>
                    <a:lnTo>
                      <a:pt x="3" y="355"/>
                    </a:lnTo>
                    <a:lnTo>
                      <a:pt x="3" y="361"/>
                    </a:lnTo>
                    <a:lnTo>
                      <a:pt x="3" y="381"/>
                    </a:lnTo>
                    <a:lnTo>
                      <a:pt x="3" y="361"/>
                    </a:lnTo>
                    <a:lnTo>
                      <a:pt x="3" y="381"/>
                    </a:lnTo>
                    <a:lnTo>
                      <a:pt x="3" y="387"/>
                    </a:lnTo>
                    <a:lnTo>
                      <a:pt x="3" y="406"/>
                    </a:lnTo>
                    <a:lnTo>
                      <a:pt x="3" y="387"/>
                    </a:lnTo>
                    <a:lnTo>
                      <a:pt x="3" y="406"/>
                    </a:lnTo>
                    <a:lnTo>
                      <a:pt x="3" y="412"/>
                    </a:lnTo>
                    <a:lnTo>
                      <a:pt x="3" y="429"/>
                    </a:lnTo>
                    <a:lnTo>
                      <a:pt x="3" y="412"/>
                    </a:lnTo>
                    <a:lnTo>
                      <a:pt x="3" y="429"/>
                    </a:lnTo>
                    <a:lnTo>
                      <a:pt x="4" y="435"/>
                    </a:lnTo>
                    <a:lnTo>
                      <a:pt x="4" y="451"/>
                    </a:lnTo>
                    <a:lnTo>
                      <a:pt x="4" y="435"/>
                    </a:lnTo>
                    <a:lnTo>
                      <a:pt x="4" y="451"/>
                    </a:lnTo>
                    <a:lnTo>
                      <a:pt x="4" y="455"/>
                    </a:lnTo>
                    <a:lnTo>
                      <a:pt x="4" y="467"/>
                    </a:lnTo>
                    <a:lnTo>
                      <a:pt x="4" y="455"/>
                    </a:lnTo>
                    <a:lnTo>
                      <a:pt x="4" y="467"/>
                    </a:lnTo>
                    <a:lnTo>
                      <a:pt x="4" y="471"/>
                    </a:lnTo>
                    <a:lnTo>
                      <a:pt x="4" y="485"/>
                    </a:lnTo>
                    <a:lnTo>
                      <a:pt x="4" y="471"/>
                    </a:lnTo>
                    <a:lnTo>
                      <a:pt x="4" y="485"/>
                    </a:lnTo>
                    <a:lnTo>
                      <a:pt x="4" y="489"/>
                    </a:lnTo>
                    <a:lnTo>
                      <a:pt x="4" y="500"/>
                    </a:lnTo>
                    <a:lnTo>
                      <a:pt x="4" y="489"/>
                    </a:lnTo>
                    <a:lnTo>
                      <a:pt x="4" y="500"/>
                    </a:lnTo>
                    <a:lnTo>
                      <a:pt x="5" y="504"/>
                    </a:lnTo>
                    <a:lnTo>
                      <a:pt x="5" y="514"/>
                    </a:lnTo>
                    <a:lnTo>
                      <a:pt x="5" y="504"/>
                    </a:lnTo>
                    <a:lnTo>
                      <a:pt x="5" y="514"/>
                    </a:lnTo>
                    <a:lnTo>
                      <a:pt x="5" y="517"/>
                    </a:lnTo>
                    <a:lnTo>
                      <a:pt x="5" y="526"/>
                    </a:lnTo>
                    <a:lnTo>
                      <a:pt x="5" y="517"/>
                    </a:lnTo>
                    <a:lnTo>
                      <a:pt x="5" y="526"/>
                    </a:lnTo>
                    <a:lnTo>
                      <a:pt x="5" y="528"/>
                    </a:lnTo>
                    <a:lnTo>
                      <a:pt x="5" y="536"/>
                    </a:lnTo>
                    <a:lnTo>
                      <a:pt x="5" y="528"/>
                    </a:lnTo>
                    <a:lnTo>
                      <a:pt x="5" y="536"/>
                    </a:lnTo>
                    <a:lnTo>
                      <a:pt x="5" y="540"/>
                    </a:lnTo>
                    <a:lnTo>
                      <a:pt x="5" y="547"/>
                    </a:lnTo>
                    <a:lnTo>
                      <a:pt x="5" y="540"/>
                    </a:lnTo>
                    <a:lnTo>
                      <a:pt x="5" y="547"/>
                    </a:lnTo>
                    <a:lnTo>
                      <a:pt x="5" y="549"/>
                    </a:lnTo>
                    <a:lnTo>
                      <a:pt x="5" y="554"/>
                    </a:lnTo>
                    <a:lnTo>
                      <a:pt x="5" y="549"/>
                    </a:lnTo>
                    <a:lnTo>
                      <a:pt x="5" y="554"/>
                    </a:lnTo>
                    <a:lnTo>
                      <a:pt x="6" y="555"/>
                    </a:lnTo>
                    <a:lnTo>
                      <a:pt x="6" y="561"/>
                    </a:lnTo>
                    <a:lnTo>
                      <a:pt x="6" y="555"/>
                    </a:lnTo>
                    <a:lnTo>
                      <a:pt x="6" y="561"/>
                    </a:lnTo>
                    <a:lnTo>
                      <a:pt x="6" y="563"/>
                    </a:lnTo>
                    <a:lnTo>
                      <a:pt x="6" y="568"/>
                    </a:lnTo>
                    <a:lnTo>
                      <a:pt x="6" y="563"/>
                    </a:lnTo>
                    <a:lnTo>
                      <a:pt x="6" y="568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99" name="Freeform 139"/>
              <p:cNvSpPr>
                <a:spLocks/>
              </p:cNvSpPr>
              <p:nvPr/>
            </p:nvSpPr>
            <p:spPr bwMode="auto">
              <a:xfrm>
                <a:off x="1368" y="1187"/>
                <a:ext cx="6" cy="50"/>
              </a:xfrm>
              <a:custGeom>
                <a:avLst/>
                <a:gdLst>
                  <a:gd name="T0" fmla="*/ 0 w 6"/>
                  <a:gd name="T1" fmla="*/ 2 h 50"/>
                  <a:gd name="T2" fmla="*/ 0 w 6"/>
                  <a:gd name="T3" fmla="*/ 2 h 50"/>
                  <a:gd name="T4" fmla="*/ 1 w 6"/>
                  <a:gd name="T5" fmla="*/ 7 h 50"/>
                  <a:gd name="T6" fmla="*/ 1 w 6"/>
                  <a:gd name="T7" fmla="*/ 7 h 50"/>
                  <a:gd name="T8" fmla="*/ 1 w 6"/>
                  <a:gd name="T9" fmla="*/ 11 h 50"/>
                  <a:gd name="T10" fmla="*/ 1 w 6"/>
                  <a:gd name="T11" fmla="*/ 11 h 50"/>
                  <a:gd name="T12" fmla="*/ 1 w 6"/>
                  <a:gd name="T13" fmla="*/ 16 h 50"/>
                  <a:gd name="T14" fmla="*/ 1 w 6"/>
                  <a:gd name="T15" fmla="*/ 16 h 50"/>
                  <a:gd name="T16" fmla="*/ 1 w 6"/>
                  <a:gd name="T17" fmla="*/ 20 h 50"/>
                  <a:gd name="T18" fmla="*/ 1 w 6"/>
                  <a:gd name="T19" fmla="*/ 20 h 50"/>
                  <a:gd name="T20" fmla="*/ 2 w 6"/>
                  <a:gd name="T21" fmla="*/ 24 h 50"/>
                  <a:gd name="T22" fmla="*/ 2 w 6"/>
                  <a:gd name="T23" fmla="*/ 24 h 50"/>
                  <a:gd name="T24" fmla="*/ 2 w 6"/>
                  <a:gd name="T25" fmla="*/ 28 h 50"/>
                  <a:gd name="T26" fmla="*/ 2 w 6"/>
                  <a:gd name="T27" fmla="*/ 28 h 50"/>
                  <a:gd name="T28" fmla="*/ 2 w 6"/>
                  <a:gd name="T29" fmla="*/ 30 h 50"/>
                  <a:gd name="T30" fmla="*/ 2 w 6"/>
                  <a:gd name="T31" fmla="*/ 30 h 50"/>
                  <a:gd name="T32" fmla="*/ 2 w 6"/>
                  <a:gd name="T33" fmla="*/ 32 h 50"/>
                  <a:gd name="T34" fmla="*/ 2 w 6"/>
                  <a:gd name="T35" fmla="*/ 32 h 50"/>
                  <a:gd name="T36" fmla="*/ 2 w 6"/>
                  <a:gd name="T37" fmla="*/ 34 h 50"/>
                  <a:gd name="T38" fmla="*/ 2 w 6"/>
                  <a:gd name="T39" fmla="*/ 34 h 50"/>
                  <a:gd name="T40" fmla="*/ 3 w 6"/>
                  <a:gd name="T41" fmla="*/ 35 h 50"/>
                  <a:gd name="T42" fmla="*/ 3 w 6"/>
                  <a:gd name="T43" fmla="*/ 35 h 50"/>
                  <a:gd name="T44" fmla="*/ 3 w 6"/>
                  <a:gd name="T45" fmla="*/ 38 h 50"/>
                  <a:gd name="T46" fmla="*/ 3 w 6"/>
                  <a:gd name="T47" fmla="*/ 38 h 50"/>
                  <a:gd name="T48" fmla="*/ 3 w 6"/>
                  <a:gd name="T49" fmla="*/ 40 h 50"/>
                  <a:gd name="T50" fmla="*/ 3 w 6"/>
                  <a:gd name="T51" fmla="*/ 40 h 50"/>
                  <a:gd name="T52" fmla="*/ 3 w 6"/>
                  <a:gd name="T53" fmla="*/ 42 h 50"/>
                  <a:gd name="T54" fmla="*/ 3 w 6"/>
                  <a:gd name="T55" fmla="*/ 42 h 50"/>
                  <a:gd name="T56" fmla="*/ 4 w 6"/>
                  <a:gd name="T57" fmla="*/ 43 h 50"/>
                  <a:gd name="T58" fmla="*/ 4 w 6"/>
                  <a:gd name="T59" fmla="*/ 43 h 50"/>
                  <a:gd name="T60" fmla="*/ 4 w 6"/>
                  <a:gd name="T61" fmla="*/ 43 h 50"/>
                  <a:gd name="T62" fmla="*/ 4 w 6"/>
                  <a:gd name="T63" fmla="*/ 43 h 50"/>
                  <a:gd name="T64" fmla="*/ 4 w 6"/>
                  <a:gd name="T65" fmla="*/ 45 h 50"/>
                  <a:gd name="T66" fmla="*/ 4 w 6"/>
                  <a:gd name="T67" fmla="*/ 45 h 50"/>
                  <a:gd name="T68" fmla="*/ 4 w 6"/>
                  <a:gd name="T69" fmla="*/ 46 h 50"/>
                  <a:gd name="T70" fmla="*/ 4 w 6"/>
                  <a:gd name="T71" fmla="*/ 46 h 50"/>
                  <a:gd name="T72" fmla="*/ 4 w 6"/>
                  <a:gd name="T73" fmla="*/ 45 h 50"/>
                  <a:gd name="T74" fmla="*/ 5 w 6"/>
                  <a:gd name="T75" fmla="*/ 46 h 50"/>
                  <a:gd name="T76" fmla="*/ 5 w 6"/>
                  <a:gd name="T77" fmla="*/ 46 h 50"/>
                  <a:gd name="T78" fmla="*/ 5 w 6"/>
                  <a:gd name="T79" fmla="*/ 47 h 50"/>
                  <a:gd name="T80" fmla="*/ 5 w 6"/>
                  <a:gd name="T81" fmla="*/ 47 h 50"/>
                  <a:gd name="T82" fmla="*/ 5 w 6"/>
                  <a:gd name="T83" fmla="*/ 48 h 50"/>
                  <a:gd name="T84" fmla="*/ 5 w 6"/>
                  <a:gd name="T85" fmla="*/ 48 h 50"/>
                  <a:gd name="T86" fmla="*/ 5 w 6"/>
                  <a:gd name="T87" fmla="*/ 50 h 50"/>
                  <a:gd name="T88" fmla="*/ 6 w 6"/>
                  <a:gd name="T89" fmla="*/ 48 h 50"/>
                  <a:gd name="T90" fmla="*/ 6 w 6"/>
                  <a:gd name="T91" fmla="*/ 47 h 50"/>
                  <a:gd name="T92" fmla="*/ 6 w 6"/>
                  <a:gd name="T93" fmla="*/ 47 h 50"/>
                  <a:gd name="T94" fmla="*/ 6 w 6"/>
                  <a:gd name="T95" fmla="*/ 48 h 50"/>
                  <a:gd name="T96" fmla="*/ 6 w 6"/>
                  <a:gd name="T97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50">
                    <a:moveTo>
                      <a:pt x="0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3"/>
                    </a:lnTo>
                    <a:lnTo>
                      <a:pt x="1" y="20"/>
                    </a:lnTo>
                    <a:lnTo>
                      <a:pt x="1" y="23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2" y="31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2" y="35"/>
                    </a:lnTo>
                    <a:lnTo>
                      <a:pt x="2" y="34"/>
                    </a:lnTo>
                    <a:lnTo>
                      <a:pt x="2" y="35"/>
                    </a:lnTo>
                    <a:lnTo>
                      <a:pt x="3" y="35"/>
                    </a:lnTo>
                    <a:lnTo>
                      <a:pt x="3" y="37"/>
                    </a:lnTo>
                    <a:lnTo>
                      <a:pt x="3" y="35"/>
                    </a:lnTo>
                    <a:lnTo>
                      <a:pt x="3" y="37"/>
                    </a:lnTo>
                    <a:lnTo>
                      <a:pt x="3" y="38"/>
                    </a:lnTo>
                    <a:lnTo>
                      <a:pt x="3" y="40"/>
                    </a:lnTo>
                    <a:lnTo>
                      <a:pt x="3" y="38"/>
                    </a:lnTo>
                    <a:lnTo>
                      <a:pt x="3" y="40"/>
                    </a:lnTo>
                    <a:lnTo>
                      <a:pt x="3" y="40"/>
                    </a:lnTo>
                    <a:lnTo>
                      <a:pt x="3" y="40"/>
                    </a:lnTo>
                    <a:lnTo>
                      <a:pt x="3" y="40"/>
                    </a:lnTo>
                    <a:lnTo>
                      <a:pt x="3" y="40"/>
                    </a:lnTo>
                    <a:lnTo>
                      <a:pt x="3" y="42"/>
                    </a:lnTo>
                    <a:lnTo>
                      <a:pt x="3" y="40"/>
                    </a:lnTo>
                    <a:lnTo>
                      <a:pt x="3" y="42"/>
                    </a:lnTo>
                    <a:lnTo>
                      <a:pt x="4" y="42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4" y="43"/>
                    </a:lnTo>
                    <a:lnTo>
                      <a:pt x="4" y="44"/>
                    </a:lnTo>
                    <a:lnTo>
                      <a:pt x="4" y="45"/>
                    </a:lnTo>
                    <a:lnTo>
                      <a:pt x="4" y="44"/>
                    </a:lnTo>
                    <a:lnTo>
                      <a:pt x="4" y="45"/>
                    </a:lnTo>
                    <a:lnTo>
                      <a:pt x="4" y="45"/>
                    </a:lnTo>
                    <a:lnTo>
                      <a:pt x="4" y="46"/>
                    </a:lnTo>
                    <a:lnTo>
                      <a:pt x="4" y="45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5"/>
                    </a:lnTo>
                    <a:lnTo>
                      <a:pt x="4" y="46"/>
                    </a:lnTo>
                    <a:lnTo>
                      <a:pt x="5" y="46"/>
                    </a:lnTo>
                    <a:lnTo>
                      <a:pt x="5" y="47"/>
                    </a:lnTo>
                    <a:lnTo>
                      <a:pt x="5" y="46"/>
                    </a:lnTo>
                    <a:lnTo>
                      <a:pt x="5" y="47"/>
                    </a:lnTo>
                    <a:lnTo>
                      <a:pt x="5" y="47"/>
                    </a:lnTo>
                    <a:lnTo>
                      <a:pt x="5" y="47"/>
                    </a:lnTo>
                    <a:lnTo>
                      <a:pt x="5" y="47"/>
                    </a:lnTo>
                    <a:lnTo>
                      <a:pt x="5" y="47"/>
                    </a:lnTo>
                    <a:lnTo>
                      <a:pt x="5" y="48"/>
                    </a:lnTo>
                    <a:lnTo>
                      <a:pt x="5" y="49"/>
                    </a:lnTo>
                    <a:lnTo>
                      <a:pt x="5" y="48"/>
                    </a:lnTo>
                    <a:lnTo>
                      <a:pt x="5" y="49"/>
                    </a:lnTo>
                    <a:lnTo>
                      <a:pt x="5" y="50"/>
                    </a:lnTo>
                    <a:lnTo>
                      <a:pt x="5" y="48"/>
                    </a:lnTo>
                    <a:lnTo>
                      <a:pt x="6" y="48"/>
                    </a:lnTo>
                    <a:lnTo>
                      <a:pt x="6" y="47"/>
                    </a:lnTo>
                    <a:lnTo>
                      <a:pt x="6" y="47"/>
                    </a:lnTo>
                    <a:lnTo>
                      <a:pt x="6" y="47"/>
                    </a:lnTo>
                    <a:lnTo>
                      <a:pt x="6" y="47"/>
                    </a:lnTo>
                    <a:lnTo>
                      <a:pt x="6" y="47"/>
                    </a:lnTo>
                    <a:lnTo>
                      <a:pt x="6" y="48"/>
                    </a:lnTo>
                    <a:lnTo>
                      <a:pt x="6" y="49"/>
                    </a:lnTo>
                    <a:lnTo>
                      <a:pt x="6" y="48"/>
                    </a:lnTo>
                    <a:lnTo>
                      <a:pt x="6" y="49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00" name="Freeform 140"/>
              <p:cNvSpPr>
                <a:spLocks/>
              </p:cNvSpPr>
              <p:nvPr/>
            </p:nvSpPr>
            <p:spPr bwMode="auto">
              <a:xfrm>
                <a:off x="1374" y="794"/>
                <a:ext cx="10" cy="443"/>
              </a:xfrm>
              <a:custGeom>
                <a:avLst/>
                <a:gdLst>
                  <a:gd name="T0" fmla="*/ 1 w 10"/>
                  <a:gd name="T1" fmla="*/ 442 h 443"/>
                  <a:gd name="T2" fmla="*/ 1 w 10"/>
                  <a:gd name="T3" fmla="*/ 442 h 443"/>
                  <a:gd name="T4" fmla="*/ 1 w 10"/>
                  <a:gd name="T5" fmla="*/ 443 h 443"/>
                  <a:gd name="T6" fmla="*/ 1 w 10"/>
                  <a:gd name="T7" fmla="*/ 442 h 443"/>
                  <a:gd name="T8" fmla="*/ 1 w 10"/>
                  <a:gd name="T9" fmla="*/ 442 h 443"/>
                  <a:gd name="T10" fmla="*/ 1 w 10"/>
                  <a:gd name="T11" fmla="*/ 443 h 443"/>
                  <a:gd name="T12" fmla="*/ 1 w 10"/>
                  <a:gd name="T13" fmla="*/ 443 h 443"/>
                  <a:gd name="T14" fmla="*/ 1 w 10"/>
                  <a:gd name="T15" fmla="*/ 443 h 443"/>
                  <a:gd name="T16" fmla="*/ 1 w 10"/>
                  <a:gd name="T17" fmla="*/ 441 h 443"/>
                  <a:gd name="T18" fmla="*/ 1 w 10"/>
                  <a:gd name="T19" fmla="*/ 441 h 443"/>
                  <a:gd name="T20" fmla="*/ 2 w 10"/>
                  <a:gd name="T21" fmla="*/ 441 h 443"/>
                  <a:gd name="T22" fmla="*/ 2 w 10"/>
                  <a:gd name="T23" fmla="*/ 441 h 443"/>
                  <a:gd name="T24" fmla="*/ 2 w 10"/>
                  <a:gd name="T25" fmla="*/ 441 h 443"/>
                  <a:gd name="T26" fmla="*/ 2 w 10"/>
                  <a:gd name="T27" fmla="*/ 441 h 443"/>
                  <a:gd name="T28" fmla="*/ 3 w 10"/>
                  <a:gd name="T29" fmla="*/ 440 h 443"/>
                  <a:gd name="T30" fmla="*/ 3 w 10"/>
                  <a:gd name="T31" fmla="*/ 439 h 443"/>
                  <a:gd name="T32" fmla="*/ 3 w 10"/>
                  <a:gd name="T33" fmla="*/ 438 h 443"/>
                  <a:gd name="T34" fmla="*/ 3 w 10"/>
                  <a:gd name="T35" fmla="*/ 437 h 443"/>
                  <a:gd name="T36" fmla="*/ 4 w 10"/>
                  <a:gd name="T37" fmla="*/ 435 h 443"/>
                  <a:gd name="T38" fmla="*/ 4 w 10"/>
                  <a:gd name="T39" fmla="*/ 435 h 443"/>
                  <a:gd name="T40" fmla="*/ 4 w 10"/>
                  <a:gd name="T41" fmla="*/ 433 h 443"/>
                  <a:gd name="T42" fmla="*/ 4 w 10"/>
                  <a:gd name="T43" fmla="*/ 431 h 443"/>
                  <a:gd name="T44" fmla="*/ 4 w 10"/>
                  <a:gd name="T45" fmla="*/ 429 h 443"/>
                  <a:gd name="T46" fmla="*/ 4 w 10"/>
                  <a:gd name="T47" fmla="*/ 426 h 443"/>
                  <a:gd name="T48" fmla="*/ 5 w 10"/>
                  <a:gd name="T49" fmla="*/ 422 h 443"/>
                  <a:gd name="T50" fmla="*/ 5 w 10"/>
                  <a:gd name="T51" fmla="*/ 419 h 443"/>
                  <a:gd name="T52" fmla="*/ 5 w 10"/>
                  <a:gd name="T53" fmla="*/ 413 h 443"/>
                  <a:gd name="T54" fmla="*/ 5 w 10"/>
                  <a:gd name="T55" fmla="*/ 408 h 443"/>
                  <a:gd name="T56" fmla="*/ 6 w 10"/>
                  <a:gd name="T57" fmla="*/ 402 h 443"/>
                  <a:gd name="T58" fmla="*/ 6 w 10"/>
                  <a:gd name="T59" fmla="*/ 395 h 443"/>
                  <a:gd name="T60" fmla="*/ 6 w 10"/>
                  <a:gd name="T61" fmla="*/ 387 h 443"/>
                  <a:gd name="T62" fmla="*/ 7 w 10"/>
                  <a:gd name="T63" fmla="*/ 377 h 443"/>
                  <a:gd name="T64" fmla="*/ 7 w 10"/>
                  <a:gd name="T65" fmla="*/ 368 h 443"/>
                  <a:gd name="T66" fmla="*/ 7 w 10"/>
                  <a:gd name="T67" fmla="*/ 356 h 443"/>
                  <a:gd name="T68" fmla="*/ 7 w 10"/>
                  <a:gd name="T69" fmla="*/ 343 h 443"/>
                  <a:gd name="T70" fmla="*/ 7 w 10"/>
                  <a:gd name="T71" fmla="*/ 327 h 443"/>
                  <a:gd name="T72" fmla="*/ 8 w 10"/>
                  <a:gd name="T73" fmla="*/ 312 h 443"/>
                  <a:gd name="T74" fmla="*/ 8 w 10"/>
                  <a:gd name="T75" fmla="*/ 294 h 443"/>
                  <a:gd name="T76" fmla="*/ 8 w 10"/>
                  <a:gd name="T77" fmla="*/ 273 h 443"/>
                  <a:gd name="T78" fmla="*/ 8 w 10"/>
                  <a:gd name="T79" fmla="*/ 252 h 443"/>
                  <a:gd name="T80" fmla="*/ 9 w 10"/>
                  <a:gd name="T81" fmla="*/ 226 h 443"/>
                  <a:gd name="T82" fmla="*/ 9 w 10"/>
                  <a:gd name="T83" fmla="*/ 200 h 443"/>
                  <a:gd name="T84" fmla="*/ 9 w 10"/>
                  <a:gd name="T85" fmla="*/ 172 h 443"/>
                  <a:gd name="T86" fmla="*/ 9 w 10"/>
                  <a:gd name="T87" fmla="*/ 141 h 443"/>
                  <a:gd name="T88" fmla="*/ 9 w 10"/>
                  <a:gd name="T89" fmla="*/ 108 h 443"/>
                  <a:gd name="T90" fmla="*/ 10 w 10"/>
                  <a:gd name="T91" fmla="*/ 74 h 443"/>
                  <a:gd name="T92" fmla="*/ 10 w 10"/>
                  <a:gd name="T93" fmla="*/ 38 h 443"/>
                  <a:gd name="T94" fmla="*/ 10 w 10"/>
                  <a:gd name="T95" fmla="*/ 0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443">
                    <a:moveTo>
                      <a:pt x="0" y="442"/>
                    </a:moveTo>
                    <a:lnTo>
                      <a:pt x="1" y="442"/>
                    </a:lnTo>
                    <a:lnTo>
                      <a:pt x="1" y="443"/>
                    </a:lnTo>
                    <a:lnTo>
                      <a:pt x="1" y="442"/>
                    </a:lnTo>
                    <a:lnTo>
                      <a:pt x="1" y="443"/>
                    </a:lnTo>
                    <a:lnTo>
                      <a:pt x="1" y="443"/>
                    </a:lnTo>
                    <a:lnTo>
                      <a:pt x="1" y="442"/>
                    </a:lnTo>
                    <a:lnTo>
                      <a:pt x="1" y="442"/>
                    </a:lnTo>
                    <a:lnTo>
                      <a:pt x="1" y="442"/>
                    </a:lnTo>
                    <a:lnTo>
                      <a:pt x="1" y="442"/>
                    </a:lnTo>
                    <a:lnTo>
                      <a:pt x="1" y="442"/>
                    </a:lnTo>
                    <a:lnTo>
                      <a:pt x="1" y="443"/>
                    </a:lnTo>
                    <a:lnTo>
                      <a:pt x="1" y="443"/>
                    </a:lnTo>
                    <a:lnTo>
                      <a:pt x="1" y="443"/>
                    </a:lnTo>
                    <a:lnTo>
                      <a:pt x="1" y="443"/>
                    </a:lnTo>
                    <a:lnTo>
                      <a:pt x="1" y="443"/>
                    </a:lnTo>
                    <a:lnTo>
                      <a:pt x="1" y="442"/>
                    </a:lnTo>
                    <a:lnTo>
                      <a:pt x="1" y="441"/>
                    </a:lnTo>
                    <a:lnTo>
                      <a:pt x="1" y="441"/>
                    </a:lnTo>
                    <a:lnTo>
                      <a:pt x="1" y="441"/>
                    </a:lnTo>
                    <a:lnTo>
                      <a:pt x="2" y="441"/>
                    </a:lnTo>
                    <a:lnTo>
                      <a:pt x="2" y="441"/>
                    </a:lnTo>
                    <a:lnTo>
                      <a:pt x="2" y="441"/>
                    </a:lnTo>
                    <a:lnTo>
                      <a:pt x="2" y="441"/>
                    </a:lnTo>
                    <a:lnTo>
                      <a:pt x="2" y="441"/>
                    </a:lnTo>
                    <a:lnTo>
                      <a:pt x="2" y="441"/>
                    </a:lnTo>
                    <a:lnTo>
                      <a:pt x="2" y="441"/>
                    </a:lnTo>
                    <a:lnTo>
                      <a:pt x="2" y="441"/>
                    </a:lnTo>
                    <a:lnTo>
                      <a:pt x="2" y="441"/>
                    </a:lnTo>
                    <a:lnTo>
                      <a:pt x="3" y="440"/>
                    </a:lnTo>
                    <a:lnTo>
                      <a:pt x="3" y="440"/>
                    </a:lnTo>
                    <a:lnTo>
                      <a:pt x="3" y="439"/>
                    </a:lnTo>
                    <a:lnTo>
                      <a:pt x="3" y="438"/>
                    </a:lnTo>
                    <a:lnTo>
                      <a:pt x="3" y="438"/>
                    </a:lnTo>
                    <a:lnTo>
                      <a:pt x="3" y="437"/>
                    </a:lnTo>
                    <a:lnTo>
                      <a:pt x="3" y="437"/>
                    </a:lnTo>
                    <a:lnTo>
                      <a:pt x="3" y="435"/>
                    </a:lnTo>
                    <a:lnTo>
                      <a:pt x="4" y="435"/>
                    </a:lnTo>
                    <a:lnTo>
                      <a:pt x="4" y="435"/>
                    </a:lnTo>
                    <a:lnTo>
                      <a:pt x="4" y="435"/>
                    </a:lnTo>
                    <a:lnTo>
                      <a:pt x="4" y="435"/>
                    </a:lnTo>
                    <a:lnTo>
                      <a:pt x="4" y="433"/>
                    </a:lnTo>
                    <a:lnTo>
                      <a:pt x="4" y="432"/>
                    </a:lnTo>
                    <a:lnTo>
                      <a:pt x="4" y="431"/>
                    </a:lnTo>
                    <a:lnTo>
                      <a:pt x="4" y="430"/>
                    </a:lnTo>
                    <a:lnTo>
                      <a:pt x="4" y="429"/>
                    </a:lnTo>
                    <a:lnTo>
                      <a:pt x="4" y="428"/>
                    </a:lnTo>
                    <a:lnTo>
                      <a:pt x="4" y="426"/>
                    </a:lnTo>
                    <a:lnTo>
                      <a:pt x="5" y="425"/>
                    </a:lnTo>
                    <a:lnTo>
                      <a:pt x="5" y="422"/>
                    </a:lnTo>
                    <a:lnTo>
                      <a:pt x="5" y="421"/>
                    </a:lnTo>
                    <a:lnTo>
                      <a:pt x="5" y="419"/>
                    </a:lnTo>
                    <a:lnTo>
                      <a:pt x="5" y="417"/>
                    </a:lnTo>
                    <a:lnTo>
                      <a:pt x="5" y="413"/>
                    </a:lnTo>
                    <a:lnTo>
                      <a:pt x="5" y="412"/>
                    </a:lnTo>
                    <a:lnTo>
                      <a:pt x="5" y="408"/>
                    </a:lnTo>
                    <a:lnTo>
                      <a:pt x="6" y="407"/>
                    </a:lnTo>
                    <a:lnTo>
                      <a:pt x="6" y="402"/>
                    </a:lnTo>
                    <a:lnTo>
                      <a:pt x="6" y="400"/>
                    </a:lnTo>
                    <a:lnTo>
                      <a:pt x="6" y="395"/>
                    </a:lnTo>
                    <a:lnTo>
                      <a:pt x="6" y="393"/>
                    </a:lnTo>
                    <a:lnTo>
                      <a:pt x="6" y="387"/>
                    </a:lnTo>
                    <a:lnTo>
                      <a:pt x="7" y="385"/>
                    </a:lnTo>
                    <a:lnTo>
                      <a:pt x="7" y="377"/>
                    </a:lnTo>
                    <a:lnTo>
                      <a:pt x="7" y="375"/>
                    </a:lnTo>
                    <a:lnTo>
                      <a:pt x="7" y="368"/>
                    </a:lnTo>
                    <a:lnTo>
                      <a:pt x="7" y="365"/>
                    </a:lnTo>
                    <a:lnTo>
                      <a:pt x="7" y="356"/>
                    </a:lnTo>
                    <a:lnTo>
                      <a:pt x="7" y="353"/>
                    </a:lnTo>
                    <a:lnTo>
                      <a:pt x="7" y="343"/>
                    </a:lnTo>
                    <a:lnTo>
                      <a:pt x="7" y="339"/>
                    </a:lnTo>
                    <a:lnTo>
                      <a:pt x="7" y="327"/>
                    </a:lnTo>
                    <a:lnTo>
                      <a:pt x="8" y="324"/>
                    </a:lnTo>
                    <a:lnTo>
                      <a:pt x="8" y="312"/>
                    </a:lnTo>
                    <a:lnTo>
                      <a:pt x="8" y="307"/>
                    </a:lnTo>
                    <a:lnTo>
                      <a:pt x="8" y="294"/>
                    </a:lnTo>
                    <a:lnTo>
                      <a:pt x="8" y="290"/>
                    </a:lnTo>
                    <a:lnTo>
                      <a:pt x="8" y="273"/>
                    </a:lnTo>
                    <a:lnTo>
                      <a:pt x="8" y="268"/>
                    </a:lnTo>
                    <a:lnTo>
                      <a:pt x="8" y="252"/>
                    </a:lnTo>
                    <a:lnTo>
                      <a:pt x="9" y="245"/>
                    </a:lnTo>
                    <a:lnTo>
                      <a:pt x="9" y="226"/>
                    </a:lnTo>
                    <a:lnTo>
                      <a:pt x="9" y="220"/>
                    </a:lnTo>
                    <a:lnTo>
                      <a:pt x="9" y="200"/>
                    </a:lnTo>
                    <a:lnTo>
                      <a:pt x="9" y="193"/>
                    </a:lnTo>
                    <a:lnTo>
                      <a:pt x="9" y="172"/>
                    </a:lnTo>
                    <a:lnTo>
                      <a:pt x="9" y="164"/>
                    </a:lnTo>
                    <a:lnTo>
                      <a:pt x="9" y="141"/>
                    </a:lnTo>
                    <a:lnTo>
                      <a:pt x="9" y="134"/>
                    </a:lnTo>
                    <a:lnTo>
                      <a:pt x="9" y="108"/>
                    </a:lnTo>
                    <a:lnTo>
                      <a:pt x="10" y="100"/>
                    </a:lnTo>
                    <a:lnTo>
                      <a:pt x="10" y="74"/>
                    </a:lnTo>
                    <a:lnTo>
                      <a:pt x="10" y="66"/>
                    </a:lnTo>
                    <a:lnTo>
                      <a:pt x="10" y="38"/>
                    </a:lnTo>
                    <a:lnTo>
                      <a:pt x="10" y="28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01" name="Freeform 141"/>
              <p:cNvSpPr>
                <a:spLocks/>
              </p:cNvSpPr>
              <p:nvPr/>
            </p:nvSpPr>
            <p:spPr bwMode="auto">
              <a:xfrm>
                <a:off x="1384" y="192"/>
                <a:ext cx="8" cy="602"/>
              </a:xfrm>
              <a:custGeom>
                <a:avLst/>
                <a:gdLst>
                  <a:gd name="T0" fmla="*/ 0 w 8"/>
                  <a:gd name="T1" fmla="*/ 592 h 602"/>
                  <a:gd name="T2" fmla="*/ 1 w 8"/>
                  <a:gd name="T3" fmla="*/ 551 h 602"/>
                  <a:gd name="T4" fmla="*/ 1 w 8"/>
                  <a:gd name="T5" fmla="*/ 509 h 602"/>
                  <a:gd name="T6" fmla="*/ 1 w 8"/>
                  <a:gd name="T7" fmla="*/ 467 h 602"/>
                  <a:gd name="T8" fmla="*/ 2 w 8"/>
                  <a:gd name="T9" fmla="*/ 422 h 602"/>
                  <a:gd name="T10" fmla="*/ 2 w 8"/>
                  <a:gd name="T11" fmla="*/ 378 h 602"/>
                  <a:gd name="T12" fmla="*/ 2 w 8"/>
                  <a:gd name="T13" fmla="*/ 337 h 602"/>
                  <a:gd name="T14" fmla="*/ 2 w 8"/>
                  <a:gd name="T15" fmla="*/ 296 h 602"/>
                  <a:gd name="T16" fmla="*/ 2 w 8"/>
                  <a:gd name="T17" fmla="*/ 255 h 602"/>
                  <a:gd name="T18" fmla="*/ 2 w 8"/>
                  <a:gd name="T19" fmla="*/ 215 h 602"/>
                  <a:gd name="T20" fmla="*/ 3 w 8"/>
                  <a:gd name="T21" fmla="*/ 177 h 602"/>
                  <a:gd name="T22" fmla="*/ 3 w 8"/>
                  <a:gd name="T23" fmla="*/ 142 h 602"/>
                  <a:gd name="T24" fmla="*/ 3 w 8"/>
                  <a:gd name="T25" fmla="*/ 110 h 602"/>
                  <a:gd name="T26" fmla="*/ 4 w 8"/>
                  <a:gd name="T27" fmla="*/ 82 h 602"/>
                  <a:gd name="T28" fmla="*/ 4 w 8"/>
                  <a:gd name="T29" fmla="*/ 57 h 602"/>
                  <a:gd name="T30" fmla="*/ 4 w 8"/>
                  <a:gd name="T31" fmla="*/ 37 h 602"/>
                  <a:gd name="T32" fmla="*/ 4 w 8"/>
                  <a:gd name="T33" fmla="*/ 20 h 602"/>
                  <a:gd name="T34" fmla="*/ 5 w 8"/>
                  <a:gd name="T35" fmla="*/ 7 h 602"/>
                  <a:gd name="T36" fmla="*/ 5 w 8"/>
                  <a:gd name="T37" fmla="*/ 1 h 602"/>
                  <a:gd name="T38" fmla="*/ 5 w 8"/>
                  <a:gd name="T39" fmla="*/ 0 h 602"/>
                  <a:gd name="T40" fmla="*/ 5 w 8"/>
                  <a:gd name="T41" fmla="*/ 0 h 602"/>
                  <a:gd name="T42" fmla="*/ 5 w 8"/>
                  <a:gd name="T43" fmla="*/ 2 h 602"/>
                  <a:gd name="T44" fmla="*/ 5 w 8"/>
                  <a:gd name="T45" fmla="*/ 2 h 602"/>
                  <a:gd name="T46" fmla="*/ 5 w 8"/>
                  <a:gd name="T47" fmla="*/ 10 h 602"/>
                  <a:gd name="T48" fmla="*/ 5 w 8"/>
                  <a:gd name="T49" fmla="*/ 10 h 602"/>
                  <a:gd name="T50" fmla="*/ 6 w 8"/>
                  <a:gd name="T51" fmla="*/ 24 h 602"/>
                  <a:gd name="T52" fmla="*/ 6 w 8"/>
                  <a:gd name="T53" fmla="*/ 24 h 602"/>
                  <a:gd name="T54" fmla="*/ 6 w 8"/>
                  <a:gd name="T55" fmla="*/ 42 h 602"/>
                  <a:gd name="T56" fmla="*/ 6 w 8"/>
                  <a:gd name="T57" fmla="*/ 42 h 602"/>
                  <a:gd name="T58" fmla="*/ 6 w 8"/>
                  <a:gd name="T59" fmla="*/ 62 h 602"/>
                  <a:gd name="T60" fmla="*/ 6 w 8"/>
                  <a:gd name="T61" fmla="*/ 62 h 602"/>
                  <a:gd name="T62" fmla="*/ 6 w 8"/>
                  <a:gd name="T63" fmla="*/ 86 h 602"/>
                  <a:gd name="T64" fmla="*/ 6 w 8"/>
                  <a:gd name="T65" fmla="*/ 86 h 602"/>
                  <a:gd name="T66" fmla="*/ 7 w 8"/>
                  <a:gd name="T67" fmla="*/ 114 h 602"/>
                  <a:gd name="T68" fmla="*/ 7 w 8"/>
                  <a:gd name="T69" fmla="*/ 114 h 602"/>
                  <a:gd name="T70" fmla="*/ 7 w 8"/>
                  <a:gd name="T71" fmla="*/ 144 h 602"/>
                  <a:gd name="T72" fmla="*/ 7 w 8"/>
                  <a:gd name="T73" fmla="*/ 144 h 602"/>
                  <a:gd name="T74" fmla="*/ 7 w 8"/>
                  <a:gd name="T75" fmla="*/ 180 h 602"/>
                  <a:gd name="T76" fmla="*/ 7 w 8"/>
                  <a:gd name="T77" fmla="*/ 180 h 602"/>
                  <a:gd name="T78" fmla="*/ 8 w 8"/>
                  <a:gd name="T79" fmla="*/ 217 h 602"/>
                  <a:gd name="T80" fmla="*/ 8 w 8"/>
                  <a:gd name="T81" fmla="*/ 217 h 602"/>
                  <a:gd name="T82" fmla="*/ 8 w 8"/>
                  <a:gd name="T83" fmla="*/ 255 h 602"/>
                  <a:gd name="T84" fmla="*/ 8 w 8"/>
                  <a:gd name="T85" fmla="*/ 255 h 602"/>
                  <a:gd name="T86" fmla="*/ 8 w 8"/>
                  <a:gd name="T87" fmla="*/ 296 h 602"/>
                  <a:gd name="T88" fmla="*/ 8 w 8"/>
                  <a:gd name="T89" fmla="*/ 296 h 602"/>
                  <a:gd name="T90" fmla="*/ 8 w 8"/>
                  <a:gd name="T91" fmla="*/ 337 h 602"/>
                  <a:gd name="T92" fmla="*/ 8 w 8"/>
                  <a:gd name="T93" fmla="*/ 337 h 602"/>
                  <a:gd name="T94" fmla="*/ 8 w 8"/>
                  <a:gd name="T95" fmla="*/ 378 h 602"/>
                  <a:gd name="T96" fmla="*/ 8 w 8"/>
                  <a:gd name="T97" fmla="*/ 378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602">
                    <a:moveTo>
                      <a:pt x="0" y="602"/>
                    </a:moveTo>
                    <a:lnTo>
                      <a:pt x="0" y="592"/>
                    </a:lnTo>
                    <a:lnTo>
                      <a:pt x="0" y="561"/>
                    </a:lnTo>
                    <a:lnTo>
                      <a:pt x="1" y="551"/>
                    </a:lnTo>
                    <a:lnTo>
                      <a:pt x="1" y="520"/>
                    </a:lnTo>
                    <a:lnTo>
                      <a:pt x="1" y="509"/>
                    </a:lnTo>
                    <a:lnTo>
                      <a:pt x="1" y="477"/>
                    </a:lnTo>
                    <a:lnTo>
                      <a:pt x="1" y="467"/>
                    </a:lnTo>
                    <a:lnTo>
                      <a:pt x="1" y="434"/>
                    </a:lnTo>
                    <a:lnTo>
                      <a:pt x="2" y="422"/>
                    </a:lnTo>
                    <a:lnTo>
                      <a:pt x="2" y="389"/>
                    </a:lnTo>
                    <a:lnTo>
                      <a:pt x="2" y="378"/>
                    </a:lnTo>
                    <a:lnTo>
                      <a:pt x="2" y="348"/>
                    </a:lnTo>
                    <a:lnTo>
                      <a:pt x="2" y="337"/>
                    </a:lnTo>
                    <a:lnTo>
                      <a:pt x="2" y="306"/>
                    </a:lnTo>
                    <a:lnTo>
                      <a:pt x="2" y="296"/>
                    </a:lnTo>
                    <a:lnTo>
                      <a:pt x="2" y="265"/>
                    </a:lnTo>
                    <a:lnTo>
                      <a:pt x="2" y="255"/>
                    </a:lnTo>
                    <a:lnTo>
                      <a:pt x="2" y="225"/>
                    </a:lnTo>
                    <a:lnTo>
                      <a:pt x="2" y="215"/>
                    </a:lnTo>
                    <a:lnTo>
                      <a:pt x="2" y="187"/>
                    </a:lnTo>
                    <a:lnTo>
                      <a:pt x="3" y="177"/>
                    </a:lnTo>
                    <a:lnTo>
                      <a:pt x="3" y="151"/>
                    </a:lnTo>
                    <a:lnTo>
                      <a:pt x="3" y="142"/>
                    </a:lnTo>
                    <a:lnTo>
                      <a:pt x="3" y="118"/>
                    </a:lnTo>
                    <a:lnTo>
                      <a:pt x="3" y="110"/>
                    </a:lnTo>
                    <a:lnTo>
                      <a:pt x="3" y="88"/>
                    </a:lnTo>
                    <a:lnTo>
                      <a:pt x="4" y="82"/>
                    </a:lnTo>
                    <a:lnTo>
                      <a:pt x="4" y="63"/>
                    </a:lnTo>
                    <a:lnTo>
                      <a:pt x="4" y="57"/>
                    </a:lnTo>
                    <a:lnTo>
                      <a:pt x="4" y="41"/>
                    </a:lnTo>
                    <a:lnTo>
                      <a:pt x="4" y="37"/>
                    </a:lnTo>
                    <a:lnTo>
                      <a:pt x="4" y="23"/>
                    </a:lnTo>
                    <a:lnTo>
                      <a:pt x="4" y="20"/>
                    </a:lnTo>
                    <a:lnTo>
                      <a:pt x="4" y="10"/>
                    </a:lnTo>
                    <a:lnTo>
                      <a:pt x="5" y="7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8"/>
                    </a:lnTo>
                    <a:lnTo>
                      <a:pt x="5" y="2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5" y="20"/>
                    </a:lnTo>
                    <a:lnTo>
                      <a:pt x="5" y="10"/>
                    </a:lnTo>
                    <a:lnTo>
                      <a:pt x="5" y="20"/>
                    </a:lnTo>
                    <a:lnTo>
                      <a:pt x="6" y="24"/>
                    </a:lnTo>
                    <a:lnTo>
                      <a:pt x="6" y="38"/>
                    </a:lnTo>
                    <a:lnTo>
                      <a:pt x="6" y="24"/>
                    </a:lnTo>
                    <a:lnTo>
                      <a:pt x="6" y="38"/>
                    </a:lnTo>
                    <a:lnTo>
                      <a:pt x="6" y="42"/>
                    </a:lnTo>
                    <a:lnTo>
                      <a:pt x="6" y="56"/>
                    </a:lnTo>
                    <a:lnTo>
                      <a:pt x="6" y="42"/>
                    </a:lnTo>
                    <a:lnTo>
                      <a:pt x="6" y="56"/>
                    </a:lnTo>
                    <a:lnTo>
                      <a:pt x="6" y="62"/>
                    </a:lnTo>
                    <a:lnTo>
                      <a:pt x="6" y="79"/>
                    </a:lnTo>
                    <a:lnTo>
                      <a:pt x="6" y="62"/>
                    </a:lnTo>
                    <a:lnTo>
                      <a:pt x="6" y="79"/>
                    </a:lnTo>
                    <a:lnTo>
                      <a:pt x="6" y="86"/>
                    </a:lnTo>
                    <a:lnTo>
                      <a:pt x="6" y="107"/>
                    </a:lnTo>
                    <a:lnTo>
                      <a:pt x="6" y="86"/>
                    </a:lnTo>
                    <a:lnTo>
                      <a:pt x="6" y="107"/>
                    </a:lnTo>
                    <a:lnTo>
                      <a:pt x="7" y="114"/>
                    </a:lnTo>
                    <a:lnTo>
                      <a:pt x="7" y="136"/>
                    </a:lnTo>
                    <a:lnTo>
                      <a:pt x="7" y="114"/>
                    </a:lnTo>
                    <a:lnTo>
                      <a:pt x="7" y="136"/>
                    </a:lnTo>
                    <a:lnTo>
                      <a:pt x="7" y="144"/>
                    </a:lnTo>
                    <a:lnTo>
                      <a:pt x="7" y="171"/>
                    </a:lnTo>
                    <a:lnTo>
                      <a:pt x="7" y="144"/>
                    </a:lnTo>
                    <a:lnTo>
                      <a:pt x="7" y="171"/>
                    </a:lnTo>
                    <a:lnTo>
                      <a:pt x="7" y="180"/>
                    </a:lnTo>
                    <a:lnTo>
                      <a:pt x="7" y="208"/>
                    </a:lnTo>
                    <a:lnTo>
                      <a:pt x="7" y="180"/>
                    </a:lnTo>
                    <a:lnTo>
                      <a:pt x="7" y="208"/>
                    </a:lnTo>
                    <a:lnTo>
                      <a:pt x="8" y="217"/>
                    </a:lnTo>
                    <a:lnTo>
                      <a:pt x="8" y="245"/>
                    </a:lnTo>
                    <a:lnTo>
                      <a:pt x="8" y="217"/>
                    </a:lnTo>
                    <a:lnTo>
                      <a:pt x="8" y="245"/>
                    </a:lnTo>
                    <a:lnTo>
                      <a:pt x="8" y="255"/>
                    </a:lnTo>
                    <a:lnTo>
                      <a:pt x="8" y="285"/>
                    </a:lnTo>
                    <a:lnTo>
                      <a:pt x="8" y="255"/>
                    </a:lnTo>
                    <a:lnTo>
                      <a:pt x="8" y="285"/>
                    </a:lnTo>
                    <a:lnTo>
                      <a:pt x="8" y="296"/>
                    </a:lnTo>
                    <a:lnTo>
                      <a:pt x="8" y="327"/>
                    </a:lnTo>
                    <a:lnTo>
                      <a:pt x="8" y="296"/>
                    </a:lnTo>
                    <a:lnTo>
                      <a:pt x="8" y="327"/>
                    </a:lnTo>
                    <a:lnTo>
                      <a:pt x="8" y="337"/>
                    </a:lnTo>
                    <a:lnTo>
                      <a:pt x="8" y="368"/>
                    </a:lnTo>
                    <a:lnTo>
                      <a:pt x="8" y="337"/>
                    </a:lnTo>
                    <a:lnTo>
                      <a:pt x="8" y="368"/>
                    </a:lnTo>
                    <a:lnTo>
                      <a:pt x="8" y="378"/>
                    </a:lnTo>
                    <a:lnTo>
                      <a:pt x="8" y="407"/>
                    </a:lnTo>
                    <a:lnTo>
                      <a:pt x="8" y="378"/>
                    </a:lnTo>
                    <a:lnTo>
                      <a:pt x="8" y="407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02" name="Freeform 142"/>
              <p:cNvSpPr>
                <a:spLocks/>
              </p:cNvSpPr>
              <p:nvPr/>
            </p:nvSpPr>
            <p:spPr bwMode="auto">
              <a:xfrm>
                <a:off x="1392" y="599"/>
                <a:ext cx="6" cy="573"/>
              </a:xfrm>
              <a:custGeom>
                <a:avLst/>
                <a:gdLst>
                  <a:gd name="T0" fmla="*/ 0 w 6"/>
                  <a:gd name="T1" fmla="*/ 10 h 573"/>
                  <a:gd name="T2" fmla="*/ 0 w 6"/>
                  <a:gd name="T3" fmla="*/ 10 h 573"/>
                  <a:gd name="T4" fmla="*/ 1 w 6"/>
                  <a:gd name="T5" fmla="*/ 51 h 573"/>
                  <a:gd name="T6" fmla="*/ 1 w 6"/>
                  <a:gd name="T7" fmla="*/ 51 h 573"/>
                  <a:gd name="T8" fmla="*/ 1 w 6"/>
                  <a:gd name="T9" fmla="*/ 92 h 573"/>
                  <a:gd name="T10" fmla="*/ 1 w 6"/>
                  <a:gd name="T11" fmla="*/ 92 h 573"/>
                  <a:gd name="T12" fmla="*/ 1 w 6"/>
                  <a:gd name="T13" fmla="*/ 132 h 573"/>
                  <a:gd name="T14" fmla="*/ 1 w 6"/>
                  <a:gd name="T15" fmla="*/ 132 h 573"/>
                  <a:gd name="T16" fmla="*/ 2 w 6"/>
                  <a:gd name="T17" fmla="*/ 172 h 573"/>
                  <a:gd name="T18" fmla="*/ 2 w 6"/>
                  <a:gd name="T19" fmla="*/ 172 h 573"/>
                  <a:gd name="T20" fmla="*/ 2 w 6"/>
                  <a:gd name="T21" fmla="*/ 209 h 573"/>
                  <a:gd name="T22" fmla="*/ 2 w 6"/>
                  <a:gd name="T23" fmla="*/ 209 h 573"/>
                  <a:gd name="T24" fmla="*/ 2 w 6"/>
                  <a:gd name="T25" fmla="*/ 243 h 573"/>
                  <a:gd name="T26" fmla="*/ 2 w 6"/>
                  <a:gd name="T27" fmla="*/ 243 h 573"/>
                  <a:gd name="T28" fmla="*/ 2 w 6"/>
                  <a:gd name="T29" fmla="*/ 276 h 573"/>
                  <a:gd name="T30" fmla="*/ 2 w 6"/>
                  <a:gd name="T31" fmla="*/ 276 h 573"/>
                  <a:gd name="T32" fmla="*/ 2 w 6"/>
                  <a:gd name="T33" fmla="*/ 308 h 573"/>
                  <a:gd name="T34" fmla="*/ 2 w 6"/>
                  <a:gd name="T35" fmla="*/ 308 h 573"/>
                  <a:gd name="T36" fmla="*/ 3 w 6"/>
                  <a:gd name="T37" fmla="*/ 337 h 573"/>
                  <a:gd name="T38" fmla="*/ 3 w 6"/>
                  <a:gd name="T39" fmla="*/ 337 h 573"/>
                  <a:gd name="T40" fmla="*/ 3 w 6"/>
                  <a:gd name="T41" fmla="*/ 365 h 573"/>
                  <a:gd name="T42" fmla="*/ 3 w 6"/>
                  <a:gd name="T43" fmla="*/ 365 h 573"/>
                  <a:gd name="T44" fmla="*/ 3 w 6"/>
                  <a:gd name="T45" fmla="*/ 389 h 573"/>
                  <a:gd name="T46" fmla="*/ 3 w 6"/>
                  <a:gd name="T47" fmla="*/ 389 h 573"/>
                  <a:gd name="T48" fmla="*/ 3 w 6"/>
                  <a:gd name="T49" fmla="*/ 414 h 573"/>
                  <a:gd name="T50" fmla="*/ 3 w 6"/>
                  <a:gd name="T51" fmla="*/ 414 h 573"/>
                  <a:gd name="T52" fmla="*/ 4 w 6"/>
                  <a:gd name="T53" fmla="*/ 435 h 573"/>
                  <a:gd name="T54" fmla="*/ 4 w 6"/>
                  <a:gd name="T55" fmla="*/ 435 h 573"/>
                  <a:gd name="T56" fmla="*/ 4 w 6"/>
                  <a:gd name="T57" fmla="*/ 455 h 573"/>
                  <a:gd name="T58" fmla="*/ 4 w 6"/>
                  <a:gd name="T59" fmla="*/ 455 h 573"/>
                  <a:gd name="T60" fmla="*/ 4 w 6"/>
                  <a:gd name="T61" fmla="*/ 472 h 573"/>
                  <a:gd name="T62" fmla="*/ 4 w 6"/>
                  <a:gd name="T63" fmla="*/ 472 h 573"/>
                  <a:gd name="T64" fmla="*/ 5 w 6"/>
                  <a:gd name="T65" fmla="*/ 488 h 573"/>
                  <a:gd name="T66" fmla="*/ 5 w 6"/>
                  <a:gd name="T67" fmla="*/ 488 h 573"/>
                  <a:gd name="T68" fmla="*/ 5 w 6"/>
                  <a:gd name="T69" fmla="*/ 502 h 573"/>
                  <a:gd name="T70" fmla="*/ 5 w 6"/>
                  <a:gd name="T71" fmla="*/ 502 h 573"/>
                  <a:gd name="T72" fmla="*/ 5 w 6"/>
                  <a:gd name="T73" fmla="*/ 517 h 573"/>
                  <a:gd name="T74" fmla="*/ 5 w 6"/>
                  <a:gd name="T75" fmla="*/ 517 h 573"/>
                  <a:gd name="T76" fmla="*/ 5 w 6"/>
                  <a:gd name="T77" fmla="*/ 528 h 573"/>
                  <a:gd name="T78" fmla="*/ 5 w 6"/>
                  <a:gd name="T79" fmla="*/ 528 h 573"/>
                  <a:gd name="T80" fmla="*/ 5 w 6"/>
                  <a:gd name="T81" fmla="*/ 540 h 573"/>
                  <a:gd name="T82" fmla="*/ 5 w 6"/>
                  <a:gd name="T83" fmla="*/ 540 h 573"/>
                  <a:gd name="T84" fmla="*/ 5 w 6"/>
                  <a:gd name="T85" fmla="*/ 551 h 573"/>
                  <a:gd name="T86" fmla="*/ 5 w 6"/>
                  <a:gd name="T87" fmla="*/ 551 h 573"/>
                  <a:gd name="T88" fmla="*/ 6 w 6"/>
                  <a:gd name="T89" fmla="*/ 560 h 573"/>
                  <a:gd name="T90" fmla="*/ 6 w 6"/>
                  <a:gd name="T91" fmla="*/ 560 h 573"/>
                  <a:gd name="T92" fmla="*/ 6 w 6"/>
                  <a:gd name="T93" fmla="*/ 567 h 573"/>
                  <a:gd name="T94" fmla="*/ 6 w 6"/>
                  <a:gd name="T95" fmla="*/ 567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573">
                    <a:moveTo>
                      <a:pt x="0" y="0"/>
                    </a:moveTo>
                    <a:lnTo>
                      <a:pt x="0" y="10"/>
                    </a:lnTo>
                    <a:lnTo>
                      <a:pt x="0" y="41"/>
                    </a:lnTo>
                    <a:lnTo>
                      <a:pt x="0" y="10"/>
                    </a:lnTo>
                    <a:lnTo>
                      <a:pt x="0" y="41"/>
                    </a:lnTo>
                    <a:lnTo>
                      <a:pt x="1" y="51"/>
                    </a:lnTo>
                    <a:lnTo>
                      <a:pt x="1" y="82"/>
                    </a:lnTo>
                    <a:lnTo>
                      <a:pt x="1" y="51"/>
                    </a:lnTo>
                    <a:lnTo>
                      <a:pt x="1" y="82"/>
                    </a:lnTo>
                    <a:lnTo>
                      <a:pt x="1" y="92"/>
                    </a:lnTo>
                    <a:lnTo>
                      <a:pt x="1" y="122"/>
                    </a:lnTo>
                    <a:lnTo>
                      <a:pt x="1" y="92"/>
                    </a:lnTo>
                    <a:lnTo>
                      <a:pt x="1" y="122"/>
                    </a:lnTo>
                    <a:lnTo>
                      <a:pt x="1" y="132"/>
                    </a:lnTo>
                    <a:lnTo>
                      <a:pt x="1" y="162"/>
                    </a:lnTo>
                    <a:lnTo>
                      <a:pt x="1" y="132"/>
                    </a:lnTo>
                    <a:lnTo>
                      <a:pt x="1" y="162"/>
                    </a:lnTo>
                    <a:lnTo>
                      <a:pt x="2" y="172"/>
                    </a:lnTo>
                    <a:lnTo>
                      <a:pt x="2" y="200"/>
                    </a:lnTo>
                    <a:lnTo>
                      <a:pt x="2" y="172"/>
                    </a:lnTo>
                    <a:lnTo>
                      <a:pt x="2" y="200"/>
                    </a:lnTo>
                    <a:lnTo>
                      <a:pt x="2" y="209"/>
                    </a:lnTo>
                    <a:lnTo>
                      <a:pt x="2" y="235"/>
                    </a:lnTo>
                    <a:lnTo>
                      <a:pt x="2" y="209"/>
                    </a:lnTo>
                    <a:lnTo>
                      <a:pt x="2" y="235"/>
                    </a:lnTo>
                    <a:lnTo>
                      <a:pt x="2" y="243"/>
                    </a:lnTo>
                    <a:lnTo>
                      <a:pt x="2" y="268"/>
                    </a:lnTo>
                    <a:lnTo>
                      <a:pt x="2" y="243"/>
                    </a:lnTo>
                    <a:lnTo>
                      <a:pt x="2" y="268"/>
                    </a:lnTo>
                    <a:lnTo>
                      <a:pt x="2" y="276"/>
                    </a:lnTo>
                    <a:lnTo>
                      <a:pt x="2" y="300"/>
                    </a:lnTo>
                    <a:lnTo>
                      <a:pt x="2" y="276"/>
                    </a:lnTo>
                    <a:lnTo>
                      <a:pt x="2" y="300"/>
                    </a:lnTo>
                    <a:lnTo>
                      <a:pt x="2" y="308"/>
                    </a:lnTo>
                    <a:lnTo>
                      <a:pt x="2" y="330"/>
                    </a:lnTo>
                    <a:lnTo>
                      <a:pt x="2" y="308"/>
                    </a:lnTo>
                    <a:lnTo>
                      <a:pt x="2" y="330"/>
                    </a:lnTo>
                    <a:lnTo>
                      <a:pt x="3" y="337"/>
                    </a:lnTo>
                    <a:lnTo>
                      <a:pt x="3" y="359"/>
                    </a:lnTo>
                    <a:lnTo>
                      <a:pt x="3" y="337"/>
                    </a:lnTo>
                    <a:lnTo>
                      <a:pt x="3" y="359"/>
                    </a:lnTo>
                    <a:lnTo>
                      <a:pt x="3" y="365"/>
                    </a:lnTo>
                    <a:lnTo>
                      <a:pt x="3" y="384"/>
                    </a:lnTo>
                    <a:lnTo>
                      <a:pt x="3" y="365"/>
                    </a:lnTo>
                    <a:lnTo>
                      <a:pt x="3" y="384"/>
                    </a:lnTo>
                    <a:lnTo>
                      <a:pt x="3" y="389"/>
                    </a:lnTo>
                    <a:lnTo>
                      <a:pt x="3" y="407"/>
                    </a:lnTo>
                    <a:lnTo>
                      <a:pt x="3" y="389"/>
                    </a:lnTo>
                    <a:lnTo>
                      <a:pt x="3" y="407"/>
                    </a:lnTo>
                    <a:lnTo>
                      <a:pt x="3" y="414"/>
                    </a:lnTo>
                    <a:lnTo>
                      <a:pt x="3" y="430"/>
                    </a:lnTo>
                    <a:lnTo>
                      <a:pt x="3" y="414"/>
                    </a:lnTo>
                    <a:lnTo>
                      <a:pt x="3" y="430"/>
                    </a:lnTo>
                    <a:lnTo>
                      <a:pt x="4" y="435"/>
                    </a:lnTo>
                    <a:lnTo>
                      <a:pt x="4" y="450"/>
                    </a:lnTo>
                    <a:lnTo>
                      <a:pt x="4" y="435"/>
                    </a:lnTo>
                    <a:lnTo>
                      <a:pt x="4" y="450"/>
                    </a:lnTo>
                    <a:lnTo>
                      <a:pt x="4" y="455"/>
                    </a:lnTo>
                    <a:lnTo>
                      <a:pt x="4" y="468"/>
                    </a:lnTo>
                    <a:lnTo>
                      <a:pt x="4" y="455"/>
                    </a:lnTo>
                    <a:lnTo>
                      <a:pt x="4" y="468"/>
                    </a:lnTo>
                    <a:lnTo>
                      <a:pt x="4" y="472"/>
                    </a:lnTo>
                    <a:lnTo>
                      <a:pt x="4" y="485"/>
                    </a:lnTo>
                    <a:lnTo>
                      <a:pt x="4" y="472"/>
                    </a:lnTo>
                    <a:lnTo>
                      <a:pt x="4" y="485"/>
                    </a:lnTo>
                    <a:lnTo>
                      <a:pt x="5" y="488"/>
                    </a:lnTo>
                    <a:lnTo>
                      <a:pt x="5" y="499"/>
                    </a:lnTo>
                    <a:lnTo>
                      <a:pt x="5" y="488"/>
                    </a:lnTo>
                    <a:lnTo>
                      <a:pt x="5" y="499"/>
                    </a:lnTo>
                    <a:lnTo>
                      <a:pt x="5" y="502"/>
                    </a:lnTo>
                    <a:lnTo>
                      <a:pt x="5" y="514"/>
                    </a:lnTo>
                    <a:lnTo>
                      <a:pt x="5" y="502"/>
                    </a:lnTo>
                    <a:lnTo>
                      <a:pt x="5" y="514"/>
                    </a:lnTo>
                    <a:lnTo>
                      <a:pt x="5" y="517"/>
                    </a:lnTo>
                    <a:lnTo>
                      <a:pt x="5" y="526"/>
                    </a:lnTo>
                    <a:lnTo>
                      <a:pt x="5" y="517"/>
                    </a:lnTo>
                    <a:lnTo>
                      <a:pt x="5" y="526"/>
                    </a:lnTo>
                    <a:lnTo>
                      <a:pt x="5" y="528"/>
                    </a:lnTo>
                    <a:lnTo>
                      <a:pt x="5" y="537"/>
                    </a:lnTo>
                    <a:lnTo>
                      <a:pt x="5" y="528"/>
                    </a:lnTo>
                    <a:lnTo>
                      <a:pt x="5" y="537"/>
                    </a:lnTo>
                    <a:lnTo>
                      <a:pt x="5" y="540"/>
                    </a:lnTo>
                    <a:lnTo>
                      <a:pt x="5" y="548"/>
                    </a:lnTo>
                    <a:lnTo>
                      <a:pt x="5" y="540"/>
                    </a:lnTo>
                    <a:lnTo>
                      <a:pt x="5" y="548"/>
                    </a:lnTo>
                    <a:lnTo>
                      <a:pt x="5" y="551"/>
                    </a:lnTo>
                    <a:lnTo>
                      <a:pt x="5" y="558"/>
                    </a:lnTo>
                    <a:lnTo>
                      <a:pt x="5" y="551"/>
                    </a:lnTo>
                    <a:lnTo>
                      <a:pt x="5" y="558"/>
                    </a:lnTo>
                    <a:lnTo>
                      <a:pt x="6" y="560"/>
                    </a:lnTo>
                    <a:lnTo>
                      <a:pt x="6" y="565"/>
                    </a:lnTo>
                    <a:lnTo>
                      <a:pt x="6" y="560"/>
                    </a:lnTo>
                    <a:lnTo>
                      <a:pt x="6" y="565"/>
                    </a:lnTo>
                    <a:lnTo>
                      <a:pt x="6" y="567"/>
                    </a:lnTo>
                    <a:lnTo>
                      <a:pt x="6" y="573"/>
                    </a:lnTo>
                    <a:lnTo>
                      <a:pt x="6" y="567"/>
                    </a:lnTo>
                    <a:lnTo>
                      <a:pt x="6" y="57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03" name="Freeform 143"/>
              <p:cNvSpPr>
                <a:spLocks/>
              </p:cNvSpPr>
              <p:nvPr/>
            </p:nvSpPr>
            <p:spPr bwMode="auto">
              <a:xfrm>
                <a:off x="1398" y="1172"/>
                <a:ext cx="6" cy="61"/>
              </a:xfrm>
              <a:custGeom>
                <a:avLst/>
                <a:gdLst>
                  <a:gd name="T0" fmla="*/ 0 w 6"/>
                  <a:gd name="T1" fmla="*/ 2 h 61"/>
                  <a:gd name="T2" fmla="*/ 0 w 6"/>
                  <a:gd name="T3" fmla="*/ 2 h 61"/>
                  <a:gd name="T4" fmla="*/ 1 w 6"/>
                  <a:gd name="T5" fmla="*/ 8 h 61"/>
                  <a:gd name="T6" fmla="*/ 1 w 6"/>
                  <a:gd name="T7" fmla="*/ 8 h 61"/>
                  <a:gd name="T8" fmla="*/ 1 w 6"/>
                  <a:gd name="T9" fmla="*/ 14 h 61"/>
                  <a:gd name="T10" fmla="*/ 1 w 6"/>
                  <a:gd name="T11" fmla="*/ 14 h 61"/>
                  <a:gd name="T12" fmla="*/ 1 w 6"/>
                  <a:gd name="T13" fmla="*/ 18 h 61"/>
                  <a:gd name="T14" fmla="*/ 1 w 6"/>
                  <a:gd name="T15" fmla="*/ 18 h 61"/>
                  <a:gd name="T16" fmla="*/ 1 w 6"/>
                  <a:gd name="T17" fmla="*/ 24 h 61"/>
                  <a:gd name="T18" fmla="*/ 1 w 6"/>
                  <a:gd name="T19" fmla="*/ 24 h 61"/>
                  <a:gd name="T20" fmla="*/ 2 w 6"/>
                  <a:gd name="T21" fmla="*/ 28 h 61"/>
                  <a:gd name="T22" fmla="*/ 2 w 6"/>
                  <a:gd name="T23" fmla="*/ 28 h 61"/>
                  <a:gd name="T24" fmla="*/ 2 w 6"/>
                  <a:gd name="T25" fmla="*/ 30 h 61"/>
                  <a:gd name="T26" fmla="*/ 2 w 6"/>
                  <a:gd name="T27" fmla="*/ 30 h 61"/>
                  <a:gd name="T28" fmla="*/ 2 w 6"/>
                  <a:gd name="T29" fmla="*/ 33 h 61"/>
                  <a:gd name="T30" fmla="*/ 2 w 6"/>
                  <a:gd name="T31" fmla="*/ 33 h 61"/>
                  <a:gd name="T32" fmla="*/ 2 w 6"/>
                  <a:gd name="T33" fmla="*/ 37 h 61"/>
                  <a:gd name="T34" fmla="*/ 2 w 6"/>
                  <a:gd name="T35" fmla="*/ 37 h 61"/>
                  <a:gd name="T36" fmla="*/ 2 w 6"/>
                  <a:gd name="T37" fmla="*/ 40 h 61"/>
                  <a:gd name="T38" fmla="*/ 2 w 6"/>
                  <a:gd name="T39" fmla="*/ 40 h 61"/>
                  <a:gd name="T40" fmla="*/ 3 w 6"/>
                  <a:gd name="T41" fmla="*/ 43 h 61"/>
                  <a:gd name="T42" fmla="*/ 3 w 6"/>
                  <a:gd name="T43" fmla="*/ 43 h 61"/>
                  <a:gd name="T44" fmla="*/ 3 w 6"/>
                  <a:gd name="T45" fmla="*/ 45 h 61"/>
                  <a:gd name="T46" fmla="*/ 3 w 6"/>
                  <a:gd name="T47" fmla="*/ 45 h 61"/>
                  <a:gd name="T48" fmla="*/ 3 w 6"/>
                  <a:gd name="T49" fmla="*/ 46 h 61"/>
                  <a:gd name="T50" fmla="*/ 3 w 6"/>
                  <a:gd name="T51" fmla="*/ 46 h 61"/>
                  <a:gd name="T52" fmla="*/ 3 w 6"/>
                  <a:gd name="T53" fmla="*/ 48 h 61"/>
                  <a:gd name="T54" fmla="*/ 3 w 6"/>
                  <a:gd name="T55" fmla="*/ 48 h 61"/>
                  <a:gd name="T56" fmla="*/ 4 w 6"/>
                  <a:gd name="T57" fmla="*/ 50 h 61"/>
                  <a:gd name="T58" fmla="*/ 4 w 6"/>
                  <a:gd name="T59" fmla="*/ 50 h 61"/>
                  <a:gd name="T60" fmla="*/ 4 w 6"/>
                  <a:gd name="T61" fmla="*/ 51 h 61"/>
                  <a:gd name="T62" fmla="*/ 4 w 6"/>
                  <a:gd name="T63" fmla="*/ 51 h 61"/>
                  <a:gd name="T64" fmla="*/ 4 w 6"/>
                  <a:gd name="T65" fmla="*/ 52 h 61"/>
                  <a:gd name="T66" fmla="*/ 4 w 6"/>
                  <a:gd name="T67" fmla="*/ 52 h 61"/>
                  <a:gd name="T68" fmla="*/ 4 w 6"/>
                  <a:gd name="T69" fmla="*/ 54 h 61"/>
                  <a:gd name="T70" fmla="*/ 4 w 6"/>
                  <a:gd name="T71" fmla="*/ 54 h 61"/>
                  <a:gd name="T72" fmla="*/ 4 w 6"/>
                  <a:gd name="T73" fmla="*/ 56 h 61"/>
                  <a:gd name="T74" fmla="*/ 4 w 6"/>
                  <a:gd name="T75" fmla="*/ 56 h 61"/>
                  <a:gd name="T76" fmla="*/ 5 w 6"/>
                  <a:gd name="T77" fmla="*/ 57 h 61"/>
                  <a:gd name="T78" fmla="*/ 5 w 6"/>
                  <a:gd name="T79" fmla="*/ 57 h 61"/>
                  <a:gd name="T80" fmla="*/ 5 w 6"/>
                  <a:gd name="T81" fmla="*/ 58 h 61"/>
                  <a:gd name="T82" fmla="*/ 5 w 6"/>
                  <a:gd name="T83" fmla="*/ 58 h 61"/>
                  <a:gd name="T84" fmla="*/ 5 w 6"/>
                  <a:gd name="T85" fmla="*/ 59 h 61"/>
                  <a:gd name="T86" fmla="*/ 5 w 6"/>
                  <a:gd name="T87" fmla="*/ 59 h 61"/>
                  <a:gd name="T88" fmla="*/ 5 w 6"/>
                  <a:gd name="T89" fmla="*/ 60 h 61"/>
                  <a:gd name="T90" fmla="*/ 5 w 6"/>
                  <a:gd name="T91" fmla="*/ 60 h 61"/>
                  <a:gd name="T92" fmla="*/ 6 w 6"/>
                  <a:gd name="T93" fmla="*/ 61 h 61"/>
                  <a:gd name="T94" fmla="*/ 6 w 6"/>
                  <a:gd name="T95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61">
                    <a:moveTo>
                      <a:pt x="0" y="0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12"/>
                    </a:lnTo>
                    <a:lnTo>
                      <a:pt x="1" y="8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1" y="27"/>
                    </a:lnTo>
                    <a:lnTo>
                      <a:pt x="1" y="24"/>
                    </a:lnTo>
                    <a:lnTo>
                      <a:pt x="1" y="27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2" y="36"/>
                    </a:lnTo>
                    <a:lnTo>
                      <a:pt x="2" y="33"/>
                    </a:lnTo>
                    <a:lnTo>
                      <a:pt x="2" y="36"/>
                    </a:lnTo>
                    <a:lnTo>
                      <a:pt x="2" y="37"/>
                    </a:lnTo>
                    <a:lnTo>
                      <a:pt x="2" y="40"/>
                    </a:lnTo>
                    <a:lnTo>
                      <a:pt x="2" y="37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3" y="43"/>
                    </a:lnTo>
                    <a:lnTo>
                      <a:pt x="3" y="45"/>
                    </a:lnTo>
                    <a:lnTo>
                      <a:pt x="3" y="43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3" y="46"/>
                    </a:lnTo>
                    <a:lnTo>
                      <a:pt x="3" y="48"/>
                    </a:lnTo>
                    <a:lnTo>
                      <a:pt x="3" y="46"/>
                    </a:lnTo>
                    <a:lnTo>
                      <a:pt x="3" y="48"/>
                    </a:lnTo>
                    <a:lnTo>
                      <a:pt x="3" y="48"/>
                    </a:lnTo>
                    <a:lnTo>
                      <a:pt x="3" y="50"/>
                    </a:lnTo>
                    <a:lnTo>
                      <a:pt x="3" y="48"/>
                    </a:lnTo>
                    <a:lnTo>
                      <a:pt x="3" y="50"/>
                    </a:lnTo>
                    <a:lnTo>
                      <a:pt x="4" y="50"/>
                    </a:lnTo>
                    <a:lnTo>
                      <a:pt x="4" y="51"/>
                    </a:lnTo>
                    <a:lnTo>
                      <a:pt x="4" y="50"/>
                    </a:lnTo>
                    <a:lnTo>
                      <a:pt x="4" y="51"/>
                    </a:lnTo>
                    <a:lnTo>
                      <a:pt x="4" y="51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4" y="53"/>
                    </a:lnTo>
                    <a:lnTo>
                      <a:pt x="4" y="54"/>
                    </a:lnTo>
                    <a:lnTo>
                      <a:pt x="4" y="55"/>
                    </a:lnTo>
                    <a:lnTo>
                      <a:pt x="4" y="54"/>
                    </a:lnTo>
                    <a:lnTo>
                      <a:pt x="4" y="55"/>
                    </a:lnTo>
                    <a:lnTo>
                      <a:pt x="4" y="56"/>
                    </a:lnTo>
                    <a:lnTo>
                      <a:pt x="4" y="57"/>
                    </a:lnTo>
                    <a:lnTo>
                      <a:pt x="4" y="56"/>
                    </a:lnTo>
                    <a:lnTo>
                      <a:pt x="4" y="57"/>
                    </a:lnTo>
                    <a:lnTo>
                      <a:pt x="5" y="57"/>
                    </a:lnTo>
                    <a:lnTo>
                      <a:pt x="5" y="58"/>
                    </a:lnTo>
                    <a:lnTo>
                      <a:pt x="5" y="57"/>
                    </a:lnTo>
                    <a:lnTo>
                      <a:pt x="5" y="58"/>
                    </a:lnTo>
                    <a:lnTo>
                      <a:pt x="5" y="58"/>
                    </a:lnTo>
                    <a:lnTo>
                      <a:pt x="5" y="58"/>
                    </a:lnTo>
                    <a:lnTo>
                      <a:pt x="5" y="58"/>
                    </a:lnTo>
                    <a:lnTo>
                      <a:pt x="5" y="58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5" y="59"/>
                    </a:lnTo>
                    <a:lnTo>
                      <a:pt x="5" y="59"/>
                    </a:lnTo>
                    <a:lnTo>
                      <a:pt x="5" y="60"/>
                    </a:lnTo>
                    <a:lnTo>
                      <a:pt x="5" y="59"/>
                    </a:lnTo>
                    <a:lnTo>
                      <a:pt x="5" y="60"/>
                    </a:lnTo>
                    <a:lnTo>
                      <a:pt x="6" y="60"/>
                    </a:lnTo>
                    <a:lnTo>
                      <a:pt x="6" y="61"/>
                    </a:lnTo>
                    <a:lnTo>
                      <a:pt x="6" y="60"/>
                    </a:lnTo>
                    <a:lnTo>
                      <a:pt x="6" y="6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04" name="Freeform 144"/>
              <p:cNvSpPr>
                <a:spLocks/>
              </p:cNvSpPr>
              <p:nvPr/>
            </p:nvSpPr>
            <p:spPr bwMode="auto">
              <a:xfrm>
                <a:off x="1404" y="1233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0 w 7"/>
                  <a:gd name="T3" fmla="*/ 0 h 11"/>
                  <a:gd name="T4" fmla="*/ 0 w 7"/>
                  <a:gd name="T5" fmla="*/ 1 h 11"/>
                  <a:gd name="T6" fmla="*/ 0 w 7"/>
                  <a:gd name="T7" fmla="*/ 1 h 11"/>
                  <a:gd name="T8" fmla="*/ 1 w 7"/>
                  <a:gd name="T9" fmla="*/ 2 h 11"/>
                  <a:gd name="T10" fmla="*/ 1 w 7"/>
                  <a:gd name="T11" fmla="*/ 2 h 11"/>
                  <a:gd name="T12" fmla="*/ 1 w 7"/>
                  <a:gd name="T13" fmla="*/ 2 h 11"/>
                  <a:gd name="T14" fmla="*/ 1 w 7"/>
                  <a:gd name="T15" fmla="*/ 3 h 11"/>
                  <a:gd name="T16" fmla="*/ 1 w 7"/>
                  <a:gd name="T17" fmla="*/ 3 h 11"/>
                  <a:gd name="T18" fmla="*/ 1 w 7"/>
                  <a:gd name="T19" fmla="*/ 2 h 11"/>
                  <a:gd name="T20" fmla="*/ 1 w 7"/>
                  <a:gd name="T21" fmla="*/ 4 h 11"/>
                  <a:gd name="T22" fmla="*/ 1 w 7"/>
                  <a:gd name="T23" fmla="*/ 4 h 11"/>
                  <a:gd name="T24" fmla="*/ 1 w 7"/>
                  <a:gd name="T25" fmla="*/ 5 h 11"/>
                  <a:gd name="T26" fmla="*/ 1 w 7"/>
                  <a:gd name="T27" fmla="*/ 5 h 11"/>
                  <a:gd name="T28" fmla="*/ 2 w 7"/>
                  <a:gd name="T29" fmla="*/ 5 h 11"/>
                  <a:gd name="T30" fmla="*/ 2 w 7"/>
                  <a:gd name="T31" fmla="*/ 6 h 11"/>
                  <a:gd name="T32" fmla="*/ 2 w 7"/>
                  <a:gd name="T33" fmla="*/ 6 h 11"/>
                  <a:gd name="T34" fmla="*/ 2 w 7"/>
                  <a:gd name="T35" fmla="*/ 6 h 11"/>
                  <a:gd name="T36" fmla="*/ 3 w 7"/>
                  <a:gd name="T37" fmla="*/ 6 h 11"/>
                  <a:gd name="T38" fmla="*/ 3 w 7"/>
                  <a:gd name="T39" fmla="*/ 5 h 11"/>
                  <a:gd name="T40" fmla="*/ 3 w 7"/>
                  <a:gd name="T41" fmla="*/ 4 h 11"/>
                  <a:gd name="T42" fmla="*/ 3 w 7"/>
                  <a:gd name="T43" fmla="*/ 4 h 11"/>
                  <a:gd name="T44" fmla="*/ 3 w 7"/>
                  <a:gd name="T45" fmla="*/ 5 h 11"/>
                  <a:gd name="T46" fmla="*/ 3 w 7"/>
                  <a:gd name="T47" fmla="*/ 5 h 11"/>
                  <a:gd name="T48" fmla="*/ 4 w 7"/>
                  <a:gd name="T49" fmla="*/ 7 h 11"/>
                  <a:gd name="T50" fmla="*/ 4 w 7"/>
                  <a:gd name="T51" fmla="*/ 7 h 11"/>
                  <a:gd name="T52" fmla="*/ 4 w 7"/>
                  <a:gd name="T53" fmla="*/ 7 h 11"/>
                  <a:gd name="T54" fmla="*/ 4 w 7"/>
                  <a:gd name="T55" fmla="*/ 7 h 11"/>
                  <a:gd name="T56" fmla="*/ 4 w 7"/>
                  <a:gd name="T57" fmla="*/ 7 h 11"/>
                  <a:gd name="T58" fmla="*/ 4 w 7"/>
                  <a:gd name="T59" fmla="*/ 7 h 11"/>
                  <a:gd name="T60" fmla="*/ 4 w 7"/>
                  <a:gd name="T61" fmla="*/ 7 h 11"/>
                  <a:gd name="T62" fmla="*/ 4 w 7"/>
                  <a:gd name="T63" fmla="*/ 8 h 11"/>
                  <a:gd name="T64" fmla="*/ 4 w 7"/>
                  <a:gd name="T65" fmla="*/ 7 h 11"/>
                  <a:gd name="T66" fmla="*/ 5 w 7"/>
                  <a:gd name="T67" fmla="*/ 7 h 11"/>
                  <a:gd name="T68" fmla="*/ 5 w 7"/>
                  <a:gd name="T69" fmla="*/ 8 h 11"/>
                  <a:gd name="T70" fmla="*/ 5 w 7"/>
                  <a:gd name="T71" fmla="*/ 8 h 11"/>
                  <a:gd name="T72" fmla="*/ 5 w 7"/>
                  <a:gd name="T73" fmla="*/ 7 h 11"/>
                  <a:gd name="T74" fmla="*/ 6 w 7"/>
                  <a:gd name="T75" fmla="*/ 7 h 11"/>
                  <a:gd name="T76" fmla="*/ 6 w 7"/>
                  <a:gd name="T77" fmla="*/ 7 h 11"/>
                  <a:gd name="T78" fmla="*/ 6 w 7"/>
                  <a:gd name="T79" fmla="*/ 7 h 11"/>
                  <a:gd name="T80" fmla="*/ 6 w 7"/>
                  <a:gd name="T81" fmla="*/ 9 h 11"/>
                  <a:gd name="T82" fmla="*/ 6 w 7"/>
                  <a:gd name="T83" fmla="*/ 9 h 11"/>
                  <a:gd name="T84" fmla="*/ 6 w 7"/>
                  <a:gd name="T85" fmla="*/ 10 h 11"/>
                  <a:gd name="T86" fmla="*/ 6 w 7"/>
                  <a:gd name="T87" fmla="*/ 10 h 11"/>
                  <a:gd name="T88" fmla="*/ 7 w 7"/>
                  <a:gd name="T89" fmla="*/ 10 h 11"/>
                  <a:gd name="T90" fmla="*/ 7 w 7"/>
                  <a:gd name="T91" fmla="*/ 10 h 11"/>
                  <a:gd name="T92" fmla="*/ 7 w 7"/>
                  <a:gd name="T93" fmla="*/ 10 h 11"/>
                  <a:gd name="T94" fmla="*/ 7 w 7"/>
                  <a:gd name="T9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05" name="Freeform 145"/>
              <p:cNvSpPr>
                <a:spLocks/>
              </p:cNvSpPr>
              <p:nvPr/>
            </p:nvSpPr>
            <p:spPr bwMode="auto">
              <a:xfrm>
                <a:off x="1411" y="1242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0 w 7"/>
                  <a:gd name="T7" fmla="*/ 1 h 4"/>
                  <a:gd name="T8" fmla="*/ 1 w 7"/>
                  <a:gd name="T9" fmla="*/ 1 h 4"/>
                  <a:gd name="T10" fmla="*/ 1 w 7"/>
                  <a:gd name="T11" fmla="*/ 1 h 4"/>
                  <a:gd name="T12" fmla="*/ 1 w 7"/>
                  <a:gd name="T13" fmla="*/ 1 h 4"/>
                  <a:gd name="T14" fmla="*/ 1 w 7"/>
                  <a:gd name="T15" fmla="*/ 1 h 4"/>
                  <a:gd name="T16" fmla="*/ 1 w 7"/>
                  <a:gd name="T17" fmla="*/ 1 h 4"/>
                  <a:gd name="T18" fmla="*/ 1 w 7"/>
                  <a:gd name="T19" fmla="*/ 2 h 4"/>
                  <a:gd name="T20" fmla="*/ 1 w 7"/>
                  <a:gd name="T21" fmla="*/ 2 h 4"/>
                  <a:gd name="T22" fmla="*/ 2 w 7"/>
                  <a:gd name="T23" fmla="*/ 2 h 4"/>
                  <a:gd name="T24" fmla="*/ 2 w 7"/>
                  <a:gd name="T25" fmla="*/ 1 h 4"/>
                  <a:gd name="T26" fmla="*/ 2 w 7"/>
                  <a:gd name="T27" fmla="*/ 1 h 4"/>
                  <a:gd name="T28" fmla="*/ 2 w 7"/>
                  <a:gd name="T29" fmla="*/ 1 h 4"/>
                  <a:gd name="T30" fmla="*/ 2 w 7"/>
                  <a:gd name="T31" fmla="*/ 2 h 4"/>
                  <a:gd name="T32" fmla="*/ 2 w 7"/>
                  <a:gd name="T33" fmla="*/ 2 h 4"/>
                  <a:gd name="T34" fmla="*/ 2 w 7"/>
                  <a:gd name="T35" fmla="*/ 2 h 4"/>
                  <a:gd name="T36" fmla="*/ 3 w 7"/>
                  <a:gd name="T37" fmla="*/ 2 h 4"/>
                  <a:gd name="T38" fmla="*/ 3 w 7"/>
                  <a:gd name="T39" fmla="*/ 1 h 4"/>
                  <a:gd name="T40" fmla="*/ 3 w 7"/>
                  <a:gd name="T41" fmla="*/ 1 h 4"/>
                  <a:gd name="T42" fmla="*/ 3 w 7"/>
                  <a:gd name="T43" fmla="*/ 3 h 4"/>
                  <a:gd name="T44" fmla="*/ 3 w 7"/>
                  <a:gd name="T45" fmla="*/ 3 h 4"/>
                  <a:gd name="T46" fmla="*/ 3 w 7"/>
                  <a:gd name="T47" fmla="*/ 4 h 4"/>
                  <a:gd name="T48" fmla="*/ 4 w 7"/>
                  <a:gd name="T49" fmla="*/ 3 h 4"/>
                  <a:gd name="T50" fmla="*/ 4 w 7"/>
                  <a:gd name="T51" fmla="*/ 3 h 4"/>
                  <a:gd name="T52" fmla="*/ 4 w 7"/>
                  <a:gd name="T53" fmla="*/ 4 h 4"/>
                  <a:gd name="T54" fmla="*/ 4 w 7"/>
                  <a:gd name="T55" fmla="*/ 4 h 4"/>
                  <a:gd name="T56" fmla="*/ 5 w 7"/>
                  <a:gd name="T57" fmla="*/ 2 h 4"/>
                  <a:gd name="T58" fmla="*/ 5 w 7"/>
                  <a:gd name="T59" fmla="*/ 2 h 4"/>
                  <a:gd name="T60" fmla="*/ 5 w 7"/>
                  <a:gd name="T61" fmla="*/ 2 h 4"/>
                  <a:gd name="T62" fmla="*/ 5 w 7"/>
                  <a:gd name="T63" fmla="*/ 3 h 4"/>
                  <a:gd name="T64" fmla="*/ 5 w 7"/>
                  <a:gd name="T65" fmla="*/ 3 h 4"/>
                  <a:gd name="T66" fmla="*/ 5 w 7"/>
                  <a:gd name="T67" fmla="*/ 3 h 4"/>
                  <a:gd name="T68" fmla="*/ 5 w 7"/>
                  <a:gd name="T69" fmla="*/ 3 h 4"/>
                  <a:gd name="T70" fmla="*/ 5 w 7"/>
                  <a:gd name="T71" fmla="*/ 2 h 4"/>
                  <a:gd name="T72" fmla="*/ 5 w 7"/>
                  <a:gd name="T73" fmla="*/ 2 h 4"/>
                  <a:gd name="T74" fmla="*/ 5 w 7"/>
                  <a:gd name="T75" fmla="*/ 2 h 4"/>
                  <a:gd name="T76" fmla="*/ 6 w 7"/>
                  <a:gd name="T77" fmla="*/ 3 h 4"/>
                  <a:gd name="T78" fmla="*/ 6 w 7"/>
                  <a:gd name="T79" fmla="*/ 3 h 4"/>
                  <a:gd name="T80" fmla="*/ 6 w 7"/>
                  <a:gd name="T81" fmla="*/ 3 h 4"/>
                  <a:gd name="T82" fmla="*/ 6 w 7"/>
                  <a:gd name="T83" fmla="*/ 3 h 4"/>
                  <a:gd name="T84" fmla="*/ 6 w 7"/>
                  <a:gd name="T85" fmla="*/ 3 h 4"/>
                  <a:gd name="T86" fmla="*/ 7 w 7"/>
                  <a:gd name="T87" fmla="*/ 4 h 4"/>
                  <a:gd name="T88" fmla="*/ 7 w 7"/>
                  <a:gd name="T89" fmla="*/ 4 h 4"/>
                  <a:gd name="T90" fmla="*/ 7 w 7"/>
                  <a:gd name="T91" fmla="*/ 2 h 4"/>
                  <a:gd name="T92" fmla="*/ 7 w 7"/>
                  <a:gd name="T93" fmla="*/ 2 h 4"/>
                  <a:gd name="T94" fmla="*/ 7 w 7"/>
                  <a:gd name="T9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06" name="Freeform 146"/>
              <p:cNvSpPr>
                <a:spLocks/>
              </p:cNvSpPr>
              <p:nvPr/>
            </p:nvSpPr>
            <p:spPr bwMode="auto">
              <a:xfrm>
                <a:off x="1418" y="1244"/>
                <a:ext cx="7" cy="2"/>
              </a:xfrm>
              <a:custGeom>
                <a:avLst/>
                <a:gdLst>
                  <a:gd name="T0" fmla="*/ 0 w 7"/>
                  <a:gd name="T1" fmla="*/ 1 h 2"/>
                  <a:gd name="T2" fmla="*/ 0 w 7"/>
                  <a:gd name="T3" fmla="*/ 1 h 2"/>
                  <a:gd name="T4" fmla="*/ 1 w 7"/>
                  <a:gd name="T5" fmla="*/ 1 h 2"/>
                  <a:gd name="T6" fmla="*/ 1 w 7"/>
                  <a:gd name="T7" fmla="*/ 1 h 2"/>
                  <a:gd name="T8" fmla="*/ 1 w 7"/>
                  <a:gd name="T9" fmla="*/ 1 h 2"/>
                  <a:gd name="T10" fmla="*/ 1 w 7"/>
                  <a:gd name="T11" fmla="*/ 1 h 2"/>
                  <a:gd name="T12" fmla="*/ 1 w 7"/>
                  <a:gd name="T13" fmla="*/ 2 h 2"/>
                  <a:gd name="T14" fmla="*/ 1 w 7"/>
                  <a:gd name="T15" fmla="*/ 2 h 2"/>
                  <a:gd name="T16" fmla="*/ 1 w 7"/>
                  <a:gd name="T17" fmla="*/ 2 h 2"/>
                  <a:gd name="T18" fmla="*/ 1 w 7"/>
                  <a:gd name="T19" fmla="*/ 2 h 2"/>
                  <a:gd name="T20" fmla="*/ 1 w 7"/>
                  <a:gd name="T21" fmla="*/ 2 h 2"/>
                  <a:gd name="T22" fmla="*/ 2 w 7"/>
                  <a:gd name="T23" fmla="*/ 2 h 2"/>
                  <a:gd name="T24" fmla="*/ 2 w 7"/>
                  <a:gd name="T25" fmla="*/ 1 h 2"/>
                  <a:gd name="T26" fmla="*/ 2 w 7"/>
                  <a:gd name="T27" fmla="*/ 0 h 2"/>
                  <a:gd name="T28" fmla="*/ 2 w 7"/>
                  <a:gd name="T29" fmla="*/ 0 h 2"/>
                  <a:gd name="T30" fmla="*/ 2 w 7"/>
                  <a:gd name="T31" fmla="*/ 2 h 2"/>
                  <a:gd name="T32" fmla="*/ 2 w 7"/>
                  <a:gd name="T33" fmla="*/ 2 h 2"/>
                  <a:gd name="T34" fmla="*/ 3 w 7"/>
                  <a:gd name="T35" fmla="*/ 2 h 2"/>
                  <a:gd name="T36" fmla="*/ 3 w 7"/>
                  <a:gd name="T37" fmla="*/ 2 h 2"/>
                  <a:gd name="T38" fmla="*/ 3 w 7"/>
                  <a:gd name="T39" fmla="*/ 2 h 2"/>
                  <a:gd name="T40" fmla="*/ 3 w 7"/>
                  <a:gd name="T41" fmla="*/ 1 h 2"/>
                  <a:gd name="T42" fmla="*/ 4 w 7"/>
                  <a:gd name="T43" fmla="*/ 0 h 2"/>
                  <a:gd name="T44" fmla="*/ 4 w 7"/>
                  <a:gd name="T45" fmla="*/ 0 h 2"/>
                  <a:gd name="T46" fmla="*/ 4 w 7"/>
                  <a:gd name="T47" fmla="*/ 0 h 2"/>
                  <a:gd name="T48" fmla="*/ 4 w 7"/>
                  <a:gd name="T49" fmla="*/ 0 h 2"/>
                  <a:gd name="T50" fmla="*/ 4 w 7"/>
                  <a:gd name="T51" fmla="*/ 0 h 2"/>
                  <a:gd name="T52" fmla="*/ 4 w 7"/>
                  <a:gd name="T53" fmla="*/ 1 h 2"/>
                  <a:gd name="T54" fmla="*/ 4 w 7"/>
                  <a:gd name="T55" fmla="*/ 1 h 2"/>
                  <a:gd name="T56" fmla="*/ 4 w 7"/>
                  <a:gd name="T57" fmla="*/ 2 h 2"/>
                  <a:gd name="T58" fmla="*/ 4 w 7"/>
                  <a:gd name="T59" fmla="*/ 2 h 2"/>
                  <a:gd name="T60" fmla="*/ 5 w 7"/>
                  <a:gd name="T61" fmla="*/ 1 h 2"/>
                  <a:gd name="T62" fmla="*/ 5 w 7"/>
                  <a:gd name="T63" fmla="*/ 1 h 2"/>
                  <a:gd name="T64" fmla="*/ 5 w 7"/>
                  <a:gd name="T65" fmla="*/ 1 h 2"/>
                  <a:gd name="T66" fmla="*/ 5 w 7"/>
                  <a:gd name="T67" fmla="*/ 2 h 2"/>
                  <a:gd name="T68" fmla="*/ 5 w 7"/>
                  <a:gd name="T69" fmla="*/ 2 h 2"/>
                  <a:gd name="T70" fmla="*/ 5 w 7"/>
                  <a:gd name="T71" fmla="*/ 1 h 2"/>
                  <a:gd name="T72" fmla="*/ 6 w 7"/>
                  <a:gd name="T73" fmla="*/ 1 h 2"/>
                  <a:gd name="T74" fmla="*/ 6 w 7"/>
                  <a:gd name="T75" fmla="*/ 1 h 2"/>
                  <a:gd name="T76" fmla="*/ 6 w 7"/>
                  <a:gd name="T77" fmla="*/ 0 h 2"/>
                  <a:gd name="T78" fmla="*/ 6 w 7"/>
                  <a:gd name="T79" fmla="*/ 0 h 2"/>
                  <a:gd name="T80" fmla="*/ 6 w 7"/>
                  <a:gd name="T81" fmla="*/ 0 h 2"/>
                  <a:gd name="T82" fmla="*/ 6 w 7"/>
                  <a:gd name="T83" fmla="*/ 2 h 2"/>
                  <a:gd name="T84" fmla="*/ 6 w 7"/>
                  <a:gd name="T85" fmla="*/ 2 h 2"/>
                  <a:gd name="T86" fmla="*/ 7 w 7"/>
                  <a:gd name="T87" fmla="*/ 2 h 2"/>
                  <a:gd name="T88" fmla="*/ 7 w 7"/>
                  <a:gd name="T89" fmla="*/ 2 h 2"/>
                  <a:gd name="T90" fmla="*/ 7 w 7"/>
                  <a:gd name="T91" fmla="*/ 2 h 2"/>
                  <a:gd name="T92" fmla="*/ 7 w 7"/>
                  <a:gd name="T93" fmla="*/ 2 h 2"/>
                  <a:gd name="T94" fmla="*/ 7 w 7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07" name="Freeform 147"/>
              <p:cNvSpPr>
                <a:spLocks/>
              </p:cNvSpPr>
              <p:nvPr/>
            </p:nvSpPr>
            <p:spPr bwMode="auto">
              <a:xfrm>
                <a:off x="1425" y="1244"/>
                <a:ext cx="8" cy="3"/>
              </a:xfrm>
              <a:custGeom>
                <a:avLst/>
                <a:gdLst>
                  <a:gd name="T0" fmla="*/ 1 w 8"/>
                  <a:gd name="T1" fmla="*/ 1 h 3"/>
                  <a:gd name="T2" fmla="*/ 1 w 8"/>
                  <a:gd name="T3" fmla="*/ 1 h 3"/>
                  <a:gd name="T4" fmla="*/ 1 w 8"/>
                  <a:gd name="T5" fmla="*/ 2 h 3"/>
                  <a:gd name="T6" fmla="*/ 1 w 8"/>
                  <a:gd name="T7" fmla="*/ 1 h 3"/>
                  <a:gd name="T8" fmla="*/ 1 w 8"/>
                  <a:gd name="T9" fmla="*/ 1 h 3"/>
                  <a:gd name="T10" fmla="*/ 2 w 8"/>
                  <a:gd name="T11" fmla="*/ 0 h 3"/>
                  <a:gd name="T12" fmla="*/ 2 w 8"/>
                  <a:gd name="T13" fmla="*/ 0 h 3"/>
                  <a:gd name="T14" fmla="*/ 2 w 8"/>
                  <a:gd name="T15" fmla="*/ 0 h 3"/>
                  <a:gd name="T16" fmla="*/ 2 w 8"/>
                  <a:gd name="T17" fmla="*/ 0 h 3"/>
                  <a:gd name="T18" fmla="*/ 2 w 8"/>
                  <a:gd name="T19" fmla="*/ 1 h 3"/>
                  <a:gd name="T20" fmla="*/ 2 w 8"/>
                  <a:gd name="T21" fmla="*/ 1 h 3"/>
                  <a:gd name="T22" fmla="*/ 2 w 8"/>
                  <a:gd name="T23" fmla="*/ 1 h 3"/>
                  <a:gd name="T24" fmla="*/ 2 w 8"/>
                  <a:gd name="T25" fmla="*/ 2 h 3"/>
                  <a:gd name="T26" fmla="*/ 2 w 8"/>
                  <a:gd name="T27" fmla="*/ 2 h 3"/>
                  <a:gd name="T28" fmla="*/ 3 w 8"/>
                  <a:gd name="T29" fmla="*/ 2 h 3"/>
                  <a:gd name="T30" fmla="*/ 3 w 8"/>
                  <a:gd name="T31" fmla="*/ 2 h 3"/>
                  <a:gd name="T32" fmla="*/ 3 w 8"/>
                  <a:gd name="T33" fmla="*/ 1 h 3"/>
                  <a:gd name="T34" fmla="*/ 3 w 8"/>
                  <a:gd name="T35" fmla="*/ 1 h 3"/>
                  <a:gd name="T36" fmla="*/ 3 w 8"/>
                  <a:gd name="T37" fmla="*/ 1 h 3"/>
                  <a:gd name="T38" fmla="*/ 4 w 8"/>
                  <a:gd name="T39" fmla="*/ 2 h 3"/>
                  <a:gd name="T40" fmla="*/ 4 w 8"/>
                  <a:gd name="T41" fmla="*/ 2 h 3"/>
                  <a:gd name="T42" fmla="*/ 4 w 8"/>
                  <a:gd name="T43" fmla="*/ 1 h 3"/>
                  <a:gd name="T44" fmla="*/ 4 w 8"/>
                  <a:gd name="T45" fmla="*/ 1 h 3"/>
                  <a:gd name="T46" fmla="*/ 4 w 8"/>
                  <a:gd name="T47" fmla="*/ 1 h 3"/>
                  <a:gd name="T48" fmla="*/ 4 w 8"/>
                  <a:gd name="T49" fmla="*/ 2 h 3"/>
                  <a:gd name="T50" fmla="*/ 4 w 8"/>
                  <a:gd name="T51" fmla="*/ 2 h 3"/>
                  <a:gd name="T52" fmla="*/ 5 w 8"/>
                  <a:gd name="T53" fmla="*/ 2 h 3"/>
                  <a:gd name="T54" fmla="*/ 5 w 8"/>
                  <a:gd name="T55" fmla="*/ 2 h 3"/>
                  <a:gd name="T56" fmla="*/ 5 w 8"/>
                  <a:gd name="T57" fmla="*/ 0 h 3"/>
                  <a:gd name="T58" fmla="*/ 5 w 8"/>
                  <a:gd name="T59" fmla="*/ 0 h 3"/>
                  <a:gd name="T60" fmla="*/ 5 w 8"/>
                  <a:gd name="T61" fmla="*/ 1 h 3"/>
                  <a:gd name="T62" fmla="*/ 5 w 8"/>
                  <a:gd name="T63" fmla="*/ 1 h 3"/>
                  <a:gd name="T64" fmla="*/ 5 w 8"/>
                  <a:gd name="T65" fmla="*/ 1 h 3"/>
                  <a:gd name="T66" fmla="*/ 6 w 8"/>
                  <a:gd name="T67" fmla="*/ 1 h 3"/>
                  <a:gd name="T68" fmla="*/ 6 w 8"/>
                  <a:gd name="T69" fmla="*/ 0 h 3"/>
                  <a:gd name="T70" fmla="*/ 6 w 8"/>
                  <a:gd name="T71" fmla="*/ 1 h 3"/>
                  <a:gd name="T72" fmla="*/ 6 w 8"/>
                  <a:gd name="T73" fmla="*/ 1 h 3"/>
                  <a:gd name="T74" fmla="*/ 6 w 8"/>
                  <a:gd name="T75" fmla="*/ 1 h 3"/>
                  <a:gd name="T76" fmla="*/ 6 w 8"/>
                  <a:gd name="T77" fmla="*/ 1 h 3"/>
                  <a:gd name="T78" fmla="*/ 7 w 8"/>
                  <a:gd name="T79" fmla="*/ 1 h 3"/>
                  <a:gd name="T80" fmla="*/ 7 w 8"/>
                  <a:gd name="T81" fmla="*/ 1 h 3"/>
                  <a:gd name="T82" fmla="*/ 7 w 8"/>
                  <a:gd name="T83" fmla="*/ 1 h 3"/>
                  <a:gd name="T84" fmla="*/ 7 w 8"/>
                  <a:gd name="T85" fmla="*/ 1 h 3"/>
                  <a:gd name="T86" fmla="*/ 7 w 8"/>
                  <a:gd name="T87" fmla="*/ 1 h 3"/>
                  <a:gd name="T88" fmla="*/ 8 w 8"/>
                  <a:gd name="T89" fmla="*/ 2 h 3"/>
                  <a:gd name="T90" fmla="*/ 8 w 8"/>
                  <a:gd name="T91" fmla="*/ 2 h 3"/>
                  <a:gd name="T92" fmla="*/ 8 w 8"/>
                  <a:gd name="T93" fmla="*/ 2 h 3"/>
                  <a:gd name="T94" fmla="*/ 8 w 8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08" name="Freeform 148"/>
              <p:cNvSpPr>
                <a:spLocks/>
              </p:cNvSpPr>
              <p:nvPr/>
            </p:nvSpPr>
            <p:spPr bwMode="auto">
              <a:xfrm>
                <a:off x="1433" y="1244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0 w 7"/>
                  <a:gd name="T3" fmla="*/ 2 h 3"/>
                  <a:gd name="T4" fmla="*/ 0 w 7"/>
                  <a:gd name="T5" fmla="*/ 2 h 3"/>
                  <a:gd name="T6" fmla="*/ 0 w 7"/>
                  <a:gd name="T7" fmla="*/ 2 h 3"/>
                  <a:gd name="T8" fmla="*/ 0 w 7"/>
                  <a:gd name="T9" fmla="*/ 1 h 3"/>
                  <a:gd name="T10" fmla="*/ 0 w 7"/>
                  <a:gd name="T11" fmla="*/ 0 h 3"/>
                  <a:gd name="T12" fmla="*/ 1 w 7"/>
                  <a:gd name="T13" fmla="*/ 1 h 3"/>
                  <a:gd name="T14" fmla="*/ 1 w 7"/>
                  <a:gd name="T15" fmla="*/ 1 h 3"/>
                  <a:gd name="T16" fmla="*/ 1 w 7"/>
                  <a:gd name="T17" fmla="*/ 2 h 3"/>
                  <a:gd name="T18" fmla="*/ 1 w 7"/>
                  <a:gd name="T19" fmla="*/ 1 h 3"/>
                  <a:gd name="T20" fmla="*/ 1 w 7"/>
                  <a:gd name="T21" fmla="*/ 1 h 3"/>
                  <a:gd name="T22" fmla="*/ 2 w 7"/>
                  <a:gd name="T23" fmla="*/ 1 h 3"/>
                  <a:gd name="T24" fmla="*/ 2 w 7"/>
                  <a:gd name="T25" fmla="*/ 1 h 3"/>
                  <a:gd name="T26" fmla="*/ 2 w 7"/>
                  <a:gd name="T27" fmla="*/ 2 h 3"/>
                  <a:gd name="T28" fmla="*/ 2 w 7"/>
                  <a:gd name="T29" fmla="*/ 2 h 3"/>
                  <a:gd name="T30" fmla="*/ 2 w 7"/>
                  <a:gd name="T31" fmla="*/ 2 h 3"/>
                  <a:gd name="T32" fmla="*/ 2 w 7"/>
                  <a:gd name="T33" fmla="*/ 2 h 3"/>
                  <a:gd name="T34" fmla="*/ 2 w 7"/>
                  <a:gd name="T35" fmla="*/ 1 h 3"/>
                  <a:gd name="T36" fmla="*/ 2 w 7"/>
                  <a:gd name="T37" fmla="*/ 1 h 3"/>
                  <a:gd name="T38" fmla="*/ 3 w 7"/>
                  <a:gd name="T39" fmla="*/ 2 h 3"/>
                  <a:gd name="T40" fmla="*/ 3 w 7"/>
                  <a:gd name="T41" fmla="*/ 2 h 3"/>
                  <a:gd name="T42" fmla="*/ 3 w 7"/>
                  <a:gd name="T43" fmla="*/ 1 h 3"/>
                  <a:gd name="T44" fmla="*/ 3 w 7"/>
                  <a:gd name="T45" fmla="*/ 1 h 3"/>
                  <a:gd name="T46" fmla="*/ 3 w 7"/>
                  <a:gd name="T47" fmla="*/ 2 h 3"/>
                  <a:gd name="T48" fmla="*/ 3 w 7"/>
                  <a:gd name="T49" fmla="*/ 2 h 3"/>
                  <a:gd name="T50" fmla="*/ 4 w 7"/>
                  <a:gd name="T51" fmla="*/ 2 h 3"/>
                  <a:gd name="T52" fmla="*/ 4 w 7"/>
                  <a:gd name="T53" fmla="*/ 2 h 3"/>
                  <a:gd name="T54" fmla="*/ 4 w 7"/>
                  <a:gd name="T55" fmla="*/ 2 h 3"/>
                  <a:gd name="T56" fmla="*/ 4 w 7"/>
                  <a:gd name="T57" fmla="*/ 1 h 3"/>
                  <a:gd name="T58" fmla="*/ 4 w 7"/>
                  <a:gd name="T59" fmla="*/ 1 h 3"/>
                  <a:gd name="T60" fmla="*/ 4 w 7"/>
                  <a:gd name="T61" fmla="*/ 1 h 3"/>
                  <a:gd name="T62" fmla="*/ 5 w 7"/>
                  <a:gd name="T63" fmla="*/ 2 h 3"/>
                  <a:gd name="T64" fmla="*/ 5 w 7"/>
                  <a:gd name="T65" fmla="*/ 2 h 3"/>
                  <a:gd name="T66" fmla="*/ 5 w 7"/>
                  <a:gd name="T67" fmla="*/ 2 h 3"/>
                  <a:gd name="T68" fmla="*/ 5 w 7"/>
                  <a:gd name="T69" fmla="*/ 1 h 3"/>
                  <a:gd name="T70" fmla="*/ 5 w 7"/>
                  <a:gd name="T71" fmla="*/ 0 h 3"/>
                  <a:gd name="T72" fmla="*/ 5 w 7"/>
                  <a:gd name="T73" fmla="*/ 1 h 3"/>
                  <a:gd name="T74" fmla="*/ 5 w 7"/>
                  <a:gd name="T75" fmla="*/ 1 h 3"/>
                  <a:gd name="T76" fmla="*/ 6 w 7"/>
                  <a:gd name="T77" fmla="*/ 1 h 3"/>
                  <a:gd name="T78" fmla="*/ 6 w 7"/>
                  <a:gd name="T79" fmla="*/ 1 h 3"/>
                  <a:gd name="T80" fmla="*/ 6 w 7"/>
                  <a:gd name="T81" fmla="*/ 3 h 3"/>
                  <a:gd name="T82" fmla="*/ 6 w 7"/>
                  <a:gd name="T83" fmla="*/ 3 h 3"/>
                  <a:gd name="T84" fmla="*/ 6 w 7"/>
                  <a:gd name="T85" fmla="*/ 3 h 3"/>
                  <a:gd name="T86" fmla="*/ 7 w 7"/>
                  <a:gd name="T87" fmla="*/ 3 h 3"/>
                  <a:gd name="T88" fmla="*/ 7 w 7"/>
                  <a:gd name="T89" fmla="*/ 2 h 3"/>
                  <a:gd name="T90" fmla="*/ 7 w 7"/>
                  <a:gd name="T91" fmla="*/ 2 h 3"/>
                  <a:gd name="T92" fmla="*/ 7 w 7"/>
                  <a:gd name="T93" fmla="*/ 2 h 3"/>
                  <a:gd name="T94" fmla="*/ 7 w 7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09" name="Freeform 149"/>
              <p:cNvSpPr>
                <a:spLocks/>
              </p:cNvSpPr>
              <p:nvPr/>
            </p:nvSpPr>
            <p:spPr bwMode="auto">
              <a:xfrm>
                <a:off x="1440" y="1244"/>
                <a:ext cx="8" cy="3"/>
              </a:xfrm>
              <a:custGeom>
                <a:avLst/>
                <a:gdLst>
                  <a:gd name="T0" fmla="*/ 1 w 8"/>
                  <a:gd name="T1" fmla="*/ 2 h 3"/>
                  <a:gd name="T2" fmla="*/ 1 w 8"/>
                  <a:gd name="T3" fmla="*/ 1 h 3"/>
                  <a:gd name="T4" fmla="*/ 1 w 8"/>
                  <a:gd name="T5" fmla="*/ 1 h 3"/>
                  <a:gd name="T6" fmla="*/ 1 w 8"/>
                  <a:gd name="T7" fmla="*/ 2 h 3"/>
                  <a:gd name="T8" fmla="*/ 1 w 8"/>
                  <a:gd name="T9" fmla="*/ 2 h 3"/>
                  <a:gd name="T10" fmla="*/ 1 w 8"/>
                  <a:gd name="T11" fmla="*/ 0 h 3"/>
                  <a:gd name="T12" fmla="*/ 1 w 8"/>
                  <a:gd name="T13" fmla="*/ 0 h 3"/>
                  <a:gd name="T14" fmla="*/ 1 w 8"/>
                  <a:gd name="T15" fmla="*/ 0 h 3"/>
                  <a:gd name="T16" fmla="*/ 2 w 8"/>
                  <a:gd name="T17" fmla="*/ 1 h 3"/>
                  <a:gd name="T18" fmla="*/ 2 w 8"/>
                  <a:gd name="T19" fmla="*/ 1 h 3"/>
                  <a:gd name="T20" fmla="*/ 2 w 8"/>
                  <a:gd name="T21" fmla="*/ 2 h 3"/>
                  <a:gd name="T22" fmla="*/ 2 w 8"/>
                  <a:gd name="T23" fmla="*/ 2 h 3"/>
                  <a:gd name="T24" fmla="*/ 2 w 8"/>
                  <a:gd name="T25" fmla="*/ 1 h 3"/>
                  <a:gd name="T26" fmla="*/ 2 w 8"/>
                  <a:gd name="T27" fmla="*/ 2 h 3"/>
                  <a:gd name="T28" fmla="*/ 2 w 8"/>
                  <a:gd name="T29" fmla="*/ 2 h 3"/>
                  <a:gd name="T30" fmla="*/ 3 w 8"/>
                  <a:gd name="T31" fmla="*/ 3 h 3"/>
                  <a:gd name="T32" fmla="*/ 3 w 8"/>
                  <a:gd name="T33" fmla="*/ 3 h 3"/>
                  <a:gd name="T34" fmla="*/ 3 w 8"/>
                  <a:gd name="T35" fmla="*/ 2 h 3"/>
                  <a:gd name="T36" fmla="*/ 3 w 8"/>
                  <a:gd name="T37" fmla="*/ 3 h 3"/>
                  <a:gd name="T38" fmla="*/ 3 w 8"/>
                  <a:gd name="T39" fmla="*/ 3 h 3"/>
                  <a:gd name="T40" fmla="*/ 3 w 8"/>
                  <a:gd name="T41" fmla="*/ 3 h 3"/>
                  <a:gd name="T42" fmla="*/ 3 w 8"/>
                  <a:gd name="T43" fmla="*/ 2 h 3"/>
                  <a:gd name="T44" fmla="*/ 4 w 8"/>
                  <a:gd name="T45" fmla="*/ 2 h 3"/>
                  <a:gd name="T46" fmla="*/ 4 w 8"/>
                  <a:gd name="T47" fmla="*/ 1 h 3"/>
                  <a:gd name="T48" fmla="*/ 4 w 8"/>
                  <a:gd name="T49" fmla="*/ 1 h 3"/>
                  <a:gd name="T50" fmla="*/ 4 w 8"/>
                  <a:gd name="T51" fmla="*/ 2 h 3"/>
                  <a:gd name="T52" fmla="*/ 4 w 8"/>
                  <a:gd name="T53" fmla="*/ 2 h 3"/>
                  <a:gd name="T54" fmla="*/ 4 w 8"/>
                  <a:gd name="T55" fmla="*/ 1 h 3"/>
                  <a:gd name="T56" fmla="*/ 5 w 8"/>
                  <a:gd name="T57" fmla="*/ 1 h 3"/>
                  <a:gd name="T58" fmla="*/ 5 w 8"/>
                  <a:gd name="T59" fmla="*/ 0 h 3"/>
                  <a:gd name="T60" fmla="*/ 5 w 8"/>
                  <a:gd name="T61" fmla="*/ 0 h 3"/>
                  <a:gd name="T62" fmla="*/ 6 w 8"/>
                  <a:gd name="T63" fmla="*/ 1 h 3"/>
                  <a:gd name="T64" fmla="*/ 6 w 8"/>
                  <a:gd name="T65" fmla="*/ 1 h 3"/>
                  <a:gd name="T66" fmla="*/ 6 w 8"/>
                  <a:gd name="T67" fmla="*/ 2 h 3"/>
                  <a:gd name="T68" fmla="*/ 6 w 8"/>
                  <a:gd name="T69" fmla="*/ 2 h 3"/>
                  <a:gd name="T70" fmla="*/ 6 w 8"/>
                  <a:gd name="T71" fmla="*/ 1 h 3"/>
                  <a:gd name="T72" fmla="*/ 6 w 8"/>
                  <a:gd name="T73" fmla="*/ 2 h 3"/>
                  <a:gd name="T74" fmla="*/ 6 w 8"/>
                  <a:gd name="T75" fmla="*/ 2 h 3"/>
                  <a:gd name="T76" fmla="*/ 6 w 8"/>
                  <a:gd name="T77" fmla="*/ 0 h 3"/>
                  <a:gd name="T78" fmla="*/ 6 w 8"/>
                  <a:gd name="T79" fmla="*/ 1 h 3"/>
                  <a:gd name="T80" fmla="*/ 6 w 8"/>
                  <a:gd name="T81" fmla="*/ 1 h 3"/>
                  <a:gd name="T82" fmla="*/ 7 w 8"/>
                  <a:gd name="T83" fmla="*/ 2 h 3"/>
                  <a:gd name="T84" fmla="*/ 7 w 8"/>
                  <a:gd name="T85" fmla="*/ 2 h 3"/>
                  <a:gd name="T86" fmla="*/ 7 w 8"/>
                  <a:gd name="T87" fmla="*/ 1 h 3"/>
                  <a:gd name="T88" fmla="*/ 7 w 8"/>
                  <a:gd name="T89" fmla="*/ 0 h 3"/>
                  <a:gd name="T90" fmla="*/ 8 w 8"/>
                  <a:gd name="T91" fmla="*/ 0 h 3"/>
                  <a:gd name="T92" fmla="*/ 8 w 8"/>
                  <a:gd name="T93" fmla="*/ 0 h 3"/>
                  <a:gd name="T94" fmla="*/ 8 w 8"/>
                  <a:gd name="T95" fmla="*/ 0 h 3"/>
                  <a:gd name="T96" fmla="*/ 8 w 8"/>
                  <a:gd name="T9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10" name="Freeform 150"/>
              <p:cNvSpPr>
                <a:spLocks/>
              </p:cNvSpPr>
              <p:nvPr/>
            </p:nvSpPr>
            <p:spPr bwMode="auto">
              <a:xfrm>
                <a:off x="1448" y="1244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0 w 7"/>
                  <a:gd name="T5" fmla="*/ 1 h 3"/>
                  <a:gd name="T6" fmla="*/ 1 w 7"/>
                  <a:gd name="T7" fmla="*/ 1 h 3"/>
                  <a:gd name="T8" fmla="*/ 1 w 7"/>
                  <a:gd name="T9" fmla="*/ 1 h 3"/>
                  <a:gd name="T10" fmla="*/ 1 w 7"/>
                  <a:gd name="T11" fmla="*/ 1 h 3"/>
                  <a:gd name="T12" fmla="*/ 1 w 7"/>
                  <a:gd name="T13" fmla="*/ 1 h 3"/>
                  <a:gd name="T14" fmla="*/ 1 w 7"/>
                  <a:gd name="T15" fmla="*/ 1 h 3"/>
                  <a:gd name="T16" fmla="*/ 1 w 7"/>
                  <a:gd name="T17" fmla="*/ 2 h 3"/>
                  <a:gd name="T18" fmla="*/ 1 w 7"/>
                  <a:gd name="T19" fmla="*/ 2 h 3"/>
                  <a:gd name="T20" fmla="*/ 2 w 7"/>
                  <a:gd name="T21" fmla="*/ 1 h 3"/>
                  <a:gd name="T22" fmla="*/ 2 w 7"/>
                  <a:gd name="T23" fmla="*/ 1 h 3"/>
                  <a:gd name="T24" fmla="*/ 2 w 7"/>
                  <a:gd name="T25" fmla="*/ 1 h 3"/>
                  <a:gd name="T26" fmla="*/ 2 w 7"/>
                  <a:gd name="T27" fmla="*/ 1 h 3"/>
                  <a:gd name="T28" fmla="*/ 2 w 7"/>
                  <a:gd name="T29" fmla="*/ 1 h 3"/>
                  <a:gd name="T30" fmla="*/ 2 w 7"/>
                  <a:gd name="T31" fmla="*/ 1 h 3"/>
                  <a:gd name="T32" fmla="*/ 3 w 7"/>
                  <a:gd name="T33" fmla="*/ 1 h 3"/>
                  <a:gd name="T34" fmla="*/ 3 w 7"/>
                  <a:gd name="T35" fmla="*/ 1 h 3"/>
                  <a:gd name="T36" fmla="*/ 3 w 7"/>
                  <a:gd name="T37" fmla="*/ 1 h 3"/>
                  <a:gd name="T38" fmla="*/ 3 w 7"/>
                  <a:gd name="T39" fmla="*/ 1 h 3"/>
                  <a:gd name="T40" fmla="*/ 4 w 7"/>
                  <a:gd name="T41" fmla="*/ 1 h 3"/>
                  <a:gd name="T42" fmla="*/ 4 w 7"/>
                  <a:gd name="T43" fmla="*/ 1 h 3"/>
                  <a:gd name="T44" fmla="*/ 4 w 7"/>
                  <a:gd name="T45" fmla="*/ 1 h 3"/>
                  <a:gd name="T46" fmla="*/ 4 w 7"/>
                  <a:gd name="T47" fmla="*/ 1 h 3"/>
                  <a:gd name="T48" fmla="*/ 4 w 7"/>
                  <a:gd name="T49" fmla="*/ 0 h 3"/>
                  <a:gd name="T50" fmla="*/ 4 w 7"/>
                  <a:gd name="T51" fmla="*/ 1 h 3"/>
                  <a:gd name="T52" fmla="*/ 4 w 7"/>
                  <a:gd name="T53" fmla="*/ 1 h 3"/>
                  <a:gd name="T54" fmla="*/ 4 w 7"/>
                  <a:gd name="T55" fmla="*/ 2 h 3"/>
                  <a:gd name="T56" fmla="*/ 4 w 7"/>
                  <a:gd name="T57" fmla="*/ 2 h 3"/>
                  <a:gd name="T58" fmla="*/ 5 w 7"/>
                  <a:gd name="T59" fmla="*/ 3 h 3"/>
                  <a:gd name="T60" fmla="*/ 5 w 7"/>
                  <a:gd name="T61" fmla="*/ 3 h 3"/>
                  <a:gd name="T62" fmla="*/ 5 w 7"/>
                  <a:gd name="T63" fmla="*/ 2 h 3"/>
                  <a:gd name="T64" fmla="*/ 5 w 7"/>
                  <a:gd name="T65" fmla="*/ 0 h 3"/>
                  <a:gd name="T66" fmla="*/ 5 w 7"/>
                  <a:gd name="T67" fmla="*/ 1 h 3"/>
                  <a:gd name="T68" fmla="*/ 5 w 7"/>
                  <a:gd name="T69" fmla="*/ 1 h 3"/>
                  <a:gd name="T70" fmla="*/ 6 w 7"/>
                  <a:gd name="T71" fmla="*/ 1 h 3"/>
                  <a:gd name="T72" fmla="*/ 6 w 7"/>
                  <a:gd name="T73" fmla="*/ 2 h 3"/>
                  <a:gd name="T74" fmla="*/ 6 w 7"/>
                  <a:gd name="T75" fmla="*/ 2 h 3"/>
                  <a:gd name="T76" fmla="*/ 6 w 7"/>
                  <a:gd name="T77" fmla="*/ 2 h 3"/>
                  <a:gd name="T78" fmla="*/ 6 w 7"/>
                  <a:gd name="T79" fmla="*/ 2 h 3"/>
                  <a:gd name="T80" fmla="*/ 6 w 7"/>
                  <a:gd name="T81" fmla="*/ 2 h 3"/>
                  <a:gd name="T82" fmla="*/ 6 w 7"/>
                  <a:gd name="T83" fmla="*/ 2 h 3"/>
                  <a:gd name="T84" fmla="*/ 7 w 7"/>
                  <a:gd name="T85" fmla="*/ 2 h 3"/>
                  <a:gd name="T86" fmla="*/ 7 w 7"/>
                  <a:gd name="T87" fmla="*/ 2 h 3"/>
                  <a:gd name="T88" fmla="*/ 7 w 7"/>
                  <a:gd name="T89" fmla="*/ 1 h 3"/>
                  <a:gd name="T90" fmla="*/ 7 w 7"/>
                  <a:gd name="T91" fmla="*/ 1 h 3"/>
                  <a:gd name="T92" fmla="*/ 7 w 7"/>
                  <a:gd name="T93" fmla="*/ 1 h 3"/>
                  <a:gd name="T94" fmla="*/ 7 w 7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11" name="Freeform 151"/>
              <p:cNvSpPr>
                <a:spLocks/>
              </p:cNvSpPr>
              <p:nvPr/>
            </p:nvSpPr>
            <p:spPr bwMode="auto">
              <a:xfrm>
                <a:off x="1455" y="1245"/>
                <a:ext cx="8" cy="2"/>
              </a:xfrm>
              <a:custGeom>
                <a:avLst/>
                <a:gdLst>
                  <a:gd name="T0" fmla="*/ 1 w 8"/>
                  <a:gd name="T1" fmla="*/ 0 h 2"/>
                  <a:gd name="T2" fmla="*/ 1 w 8"/>
                  <a:gd name="T3" fmla="*/ 0 h 2"/>
                  <a:gd name="T4" fmla="*/ 1 w 8"/>
                  <a:gd name="T5" fmla="*/ 2 h 2"/>
                  <a:gd name="T6" fmla="*/ 1 w 8"/>
                  <a:gd name="T7" fmla="*/ 1 h 2"/>
                  <a:gd name="T8" fmla="*/ 2 w 8"/>
                  <a:gd name="T9" fmla="*/ 1 h 2"/>
                  <a:gd name="T10" fmla="*/ 2 w 8"/>
                  <a:gd name="T11" fmla="*/ 1 h 2"/>
                  <a:gd name="T12" fmla="*/ 2 w 8"/>
                  <a:gd name="T13" fmla="*/ 1 h 2"/>
                  <a:gd name="T14" fmla="*/ 2 w 8"/>
                  <a:gd name="T15" fmla="*/ 1 h 2"/>
                  <a:gd name="T16" fmla="*/ 2 w 8"/>
                  <a:gd name="T17" fmla="*/ 1 h 2"/>
                  <a:gd name="T18" fmla="*/ 2 w 8"/>
                  <a:gd name="T19" fmla="*/ 2 h 2"/>
                  <a:gd name="T20" fmla="*/ 2 w 8"/>
                  <a:gd name="T21" fmla="*/ 2 h 2"/>
                  <a:gd name="T22" fmla="*/ 2 w 8"/>
                  <a:gd name="T23" fmla="*/ 2 h 2"/>
                  <a:gd name="T24" fmla="*/ 2 w 8"/>
                  <a:gd name="T25" fmla="*/ 1 h 2"/>
                  <a:gd name="T26" fmla="*/ 2 w 8"/>
                  <a:gd name="T27" fmla="*/ 1 h 2"/>
                  <a:gd name="T28" fmla="*/ 3 w 8"/>
                  <a:gd name="T29" fmla="*/ 2 h 2"/>
                  <a:gd name="T30" fmla="*/ 3 w 8"/>
                  <a:gd name="T31" fmla="*/ 2 h 2"/>
                  <a:gd name="T32" fmla="*/ 3 w 8"/>
                  <a:gd name="T33" fmla="*/ 0 h 2"/>
                  <a:gd name="T34" fmla="*/ 3 w 8"/>
                  <a:gd name="T35" fmla="*/ 0 h 2"/>
                  <a:gd name="T36" fmla="*/ 4 w 8"/>
                  <a:gd name="T37" fmla="*/ 0 h 2"/>
                  <a:gd name="T38" fmla="*/ 4 w 8"/>
                  <a:gd name="T39" fmla="*/ 0 h 2"/>
                  <a:gd name="T40" fmla="*/ 4 w 8"/>
                  <a:gd name="T41" fmla="*/ 0 h 2"/>
                  <a:gd name="T42" fmla="*/ 4 w 8"/>
                  <a:gd name="T43" fmla="*/ 0 h 2"/>
                  <a:gd name="T44" fmla="*/ 4 w 8"/>
                  <a:gd name="T45" fmla="*/ 0 h 2"/>
                  <a:gd name="T46" fmla="*/ 4 w 8"/>
                  <a:gd name="T47" fmla="*/ 0 h 2"/>
                  <a:gd name="T48" fmla="*/ 4 w 8"/>
                  <a:gd name="T49" fmla="*/ 1 h 2"/>
                  <a:gd name="T50" fmla="*/ 4 w 8"/>
                  <a:gd name="T51" fmla="*/ 1 h 2"/>
                  <a:gd name="T52" fmla="*/ 5 w 8"/>
                  <a:gd name="T53" fmla="*/ 1 h 2"/>
                  <a:gd name="T54" fmla="*/ 5 w 8"/>
                  <a:gd name="T55" fmla="*/ 1 h 2"/>
                  <a:gd name="T56" fmla="*/ 5 w 8"/>
                  <a:gd name="T57" fmla="*/ 1 h 2"/>
                  <a:gd name="T58" fmla="*/ 5 w 8"/>
                  <a:gd name="T59" fmla="*/ 1 h 2"/>
                  <a:gd name="T60" fmla="*/ 5 w 8"/>
                  <a:gd name="T61" fmla="*/ 2 h 2"/>
                  <a:gd name="T62" fmla="*/ 5 w 8"/>
                  <a:gd name="T63" fmla="*/ 1 h 2"/>
                  <a:gd name="T64" fmla="*/ 5 w 8"/>
                  <a:gd name="T65" fmla="*/ 0 h 2"/>
                  <a:gd name="T66" fmla="*/ 5 w 8"/>
                  <a:gd name="T67" fmla="*/ 0 h 2"/>
                  <a:gd name="T68" fmla="*/ 6 w 8"/>
                  <a:gd name="T69" fmla="*/ 2 h 2"/>
                  <a:gd name="T70" fmla="*/ 6 w 8"/>
                  <a:gd name="T71" fmla="*/ 2 h 2"/>
                  <a:gd name="T72" fmla="*/ 6 w 8"/>
                  <a:gd name="T73" fmla="*/ 2 h 2"/>
                  <a:gd name="T74" fmla="*/ 6 w 8"/>
                  <a:gd name="T75" fmla="*/ 2 h 2"/>
                  <a:gd name="T76" fmla="*/ 6 w 8"/>
                  <a:gd name="T77" fmla="*/ 1 h 2"/>
                  <a:gd name="T78" fmla="*/ 7 w 8"/>
                  <a:gd name="T79" fmla="*/ 1 h 2"/>
                  <a:gd name="T80" fmla="*/ 7 w 8"/>
                  <a:gd name="T81" fmla="*/ 0 h 2"/>
                  <a:gd name="T82" fmla="*/ 7 w 8"/>
                  <a:gd name="T83" fmla="*/ 0 h 2"/>
                  <a:gd name="T84" fmla="*/ 7 w 8"/>
                  <a:gd name="T85" fmla="*/ 1 h 2"/>
                  <a:gd name="T86" fmla="*/ 7 w 8"/>
                  <a:gd name="T87" fmla="*/ 1 h 2"/>
                  <a:gd name="T88" fmla="*/ 8 w 8"/>
                  <a:gd name="T89" fmla="*/ 2 h 2"/>
                  <a:gd name="T90" fmla="*/ 8 w 8"/>
                  <a:gd name="T91" fmla="*/ 1 h 2"/>
                  <a:gd name="T92" fmla="*/ 8 w 8"/>
                  <a:gd name="T93" fmla="*/ 1 h 2"/>
                  <a:gd name="T94" fmla="*/ 8 w 8"/>
                  <a:gd name="T95" fmla="*/ 1 h 2"/>
                  <a:gd name="T96" fmla="*/ 8 w 8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12" name="Freeform 152"/>
              <p:cNvSpPr>
                <a:spLocks/>
              </p:cNvSpPr>
              <p:nvPr/>
            </p:nvSpPr>
            <p:spPr bwMode="auto">
              <a:xfrm>
                <a:off x="1463" y="1245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0 w 7"/>
                  <a:gd name="T5" fmla="*/ 2 h 3"/>
                  <a:gd name="T6" fmla="*/ 0 w 7"/>
                  <a:gd name="T7" fmla="*/ 2 h 3"/>
                  <a:gd name="T8" fmla="*/ 1 w 7"/>
                  <a:gd name="T9" fmla="*/ 2 h 3"/>
                  <a:gd name="T10" fmla="*/ 1 w 7"/>
                  <a:gd name="T11" fmla="*/ 1 h 3"/>
                  <a:gd name="T12" fmla="*/ 1 w 7"/>
                  <a:gd name="T13" fmla="*/ 1 h 3"/>
                  <a:gd name="T14" fmla="*/ 1 w 7"/>
                  <a:gd name="T15" fmla="*/ 1 h 3"/>
                  <a:gd name="T16" fmla="*/ 1 w 7"/>
                  <a:gd name="T17" fmla="*/ 1 h 3"/>
                  <a:gd name="T18" fmla="*/ 1 w 7"/>
                  <a:gd name="T19" fmla="*/ 1 h 3"/>
                  <a:gd name="T20" fmla="*/ 2 w 7"/>
                  <a:gd name="T21" fmla="*/ 1 h 3"/>
                  <a:gd name="T22" fmla="*/ 2 w 7"/>
                  <a:gd name="T23" fmla="*/ 1 h 3"/>
                  <a:gd name="T24" fmla="*/ 2 w 7"/>
                  <a:gd name="T25" fmla="*/ 1 h 3"/>
                  <a:gd name="T26" fmla="*/ 2 w 7"/>
                  <a:gd name="T27" fmla="*/ 1 h 3"/>
                  <a:gd name="T28" fmla="*/ 2 w 7"/>
                  <a:gd name="T29" fmla="*/ 2 h 3"/>
                  <a:gd name="T30" fmla="*/ 2 w 7"/>
                  <a:gd name="T31" fmla="*/ 2 h 3"/>
                  <a:gd name="T32" fmla="*/ 2 w 7"/>
                  <a:gd name="T33" fmla="*/ 3 h 3"/>
                  <a:gd name="T34" fmla="*/ 2 w 7"/>
                  <a:gd name="T35" fmla="*/ 3 h 3"/>
                  <a:gd name="T36" fmla="*/ 3 w 7"/>
                  <a:gd name="T37" fmla="*/ 2 h 3"/>
                  <a:gd name="T38" fmla="*/ 3 w 7"/>
                  <a:gd name="T39" fmla="*/ 2 h 3"/>
                  <a:gd name="T40" fmla="*/ 3 w 7"/>
                  <a:gd name="T41" fmla="*/ 2 h 3"/>
                  <a:gd name="T42" fmla="*/ 3 w 7"/>
                  <a:gd name="T43" fmla="*/ 2 h 3"/>
                  <a:gd name="T44" fmla="*/ 3 w 7"/>
                  <a:gd name="T45" fmla="*/ 1 h 3"/>
                  <a:gd name="T46" fmla="*/ 4 w 7"/>
                  <a:gd name="T47" fmla="*/ 0 h 3"/>
                  <a:gd name="T48" fmla="*/ 4 w 7"/>
                  <a:gd name="T49" fmla="*/ 0 h 3"/>
                  <a:gd name="T50" fmla="*/ 4 w 7"/>
                  <a:gd name="T51" fmla="*/ 1 h 3"/>
                  <a:gd name="T52" fmla="*/ 4 w 7"/>
                  <a:gd name="T53" fmla="*/ 1 h 3"/>
                  <a:gd name="T54" fmla="*/ 4 w 7"/>
                  <a:gd name="T55" fmla="*/ 1 h 3"/>
                  <a:gd name="T56" fmla="*/ 4 w 7"/>
                  <a:gd name="T57" fmla="*/ 1 h 3"/>
                  <a:gd name="T58" fmla="*/ 5 w 7"/>
                  <a:gd name="T59" fmla="*/ 1 h 3"/>
                  <a:gd name="T60" fmla="*/ 5 w 7"/>
                  <a:gd name="T61" fmla="*/ 1 h 3"/>
                  <a:gd name="T62" fmla="*/ 5 w 7"/>
                  <a:gd name="T63" fmla="*/ 1 h 3"/>
                  <a:gd name="T64" fmla="*/ 5 w 7"/>
                  <a:gd name="T65" fmla="*/ 1 h 3"/>
                  <a:gd name="T66" fmla="*/ 5 w 7"/>
                  <a:gd name="T67" fmla="*/ 1 h 3"/>
                  <a:gd name="T68" fmla="*/ 5 w 7"/>
                  <a:gd name="T69" fmla="*/ 0 h 3"/>
                  <a:gd name="T70" fmla="*/ 5 w 7"/>
                  <a:gd name="T71" fmla="*/ 1 h 3"/>
                  <a:gd name="T72" fmla="*/ 5 w 7"/>
                  <a:gd name="T73" fmla="*/ 0 h 3"/>
                  <a:gd name="T74" fmla="*/ 5 w 7"/>
                  <a:gd name="T75" fmla="*/ 0 h 3"/>
                  <a:gd name="T76" fmla="*/ 6 w 7"/>
                  <a:gd name="T77" fmla="*/ 0 h 3"/>
                  <a:gd name="T78" fmla="*/ 6 w 7"/>
                  <a:gd name="T79" fmla="*/ 0 h 3"/>
                  <a:gd name="T80" fmla="*/ 6 w 7"/>
                  <a:gd name="T81" fmla="*/ 1 h 3"/>
                  <a:gd name="T82" fmla="*/ 6 w 7"/>
                  <a:gd name="T83" fmla="*/ 1 h 3"/>
                  <a:gd name="T84" fmla="*/ 6 w 7"/>
                  <a:gd name="T85" fmla="*/ 1 h 3"/>
                  <a:gd name="T86" fmla="*/ 7 w 7"/>
                  <a:gd name="T87" fmla="*/ 1 h 3"/>
                  <a:gd name="T88" fmla="*/ 7 w 7"/>
                  <a:gd name="T89" fmla="*/ 1 h 3"/>
                  <a:gd name="T90" fmla="*/ 7 w 7"/>
                  <a:gd name="T91" fmla="*/ 3 h 3"/>
                  <a:gd name="T92" fmla="*/ 7 w 7"/>
                  <a:gd name="T93" fmla="*/ 0 h 3"/>
                  <a:gd name="T94" fmla="*/ 7 w 7"/>
                  <a:gd name="T9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13" name="Freeform 153"/>
              <p:cNvSpPr>
                <a:spLocks/>
              </p:cNvSpPr>
              <p:nvPr/>
            </p:nvSpPr>
            <p:spPr bwMode="auto">
              <a:xfrm>
                <a:off x="1470" y="1244"/>
                <a:ext cx="8" cy="4"/>
              </a:xfrm>
              <a:custGeom>
                <a:avLst/>
                <a:gdLst>
                  <a:gd name="T0" fmla="*/ 0 w 8"/>
                  <a:gd name="T1" fmla="*/ 3 h 4"/>
                  <a:gd name="T2" fmla="*/ 0 w 8"/>
                  <a:gd name="T3" fmla="*/ 3 h 4"/>
                  <a:gd name="T4" fmla="*/ 1 w 8"/>
                  <a:gd name="T5" fmla="*/ 4 h 4"/>
                  <a:gd name="T6" fmla="*/ 1 w 8"/>
                  <a:gd name="T7" fmla="*/ 3 h 4"/>
                  <a:gd name="T8" fmla="*/ 1 w 8"/>
                  <a:gd name="T9" fmla="*/ 2 h 4"/>
                  <a:gd name="T10" fmla="*/ 1 w 8"/>
                  <a:gd name="T11" fmla="*/ 1 h 4"/>
                  <a:gd name="T12" fmla="*/ 1 w 8"/>
                  <a:gd name="T13" fmla="*/ 2 h 4"/>
                  <a:gd name="T14" fmla="*/ 1 w 8"/>
                  <a:gd name="T15" fmla="*/ 2 h 4"/>
                  <a:gd name="T16" fmla="*/ 1 w 8"/>
                  <a:gd name="T17" fmla="*/ 3 h 4"/>
                  <a:gd name="T18" fmla="*/ 2 w 8"/>
                  <a:gd name="T19" fmla="*/ 2 h 4"/>
                  <a:gd name="T20" fmla="*/ 2 w 8"/>
                  <a:gd name="T21" fmla="*/ 1 h 4"/>
                  <a:gd name="T22" fmla="*/ 2 w 8"/>
                  <a:gd name="T23" fmla="*/ 3 h 4"/>
                  <a:gd name="T24" fmla="*/ 2 w 8"/>
                  <a:gd name="T25" fmla="*/ 3 h 4"/>
                  <a:gd name="T26" fmla="*/ 2 w 8"/>
                  <a:gd name="T27" fmla="*/ 2 h 4"/>
                  <a:gd name="T28" fmla="*/ 2 w 8"/>
                  <a:gd name="T29" fmla="*/ 2 h 4"/>
                  <a:gd name="T30" fmla="*/ 3 w 8"/>
                  <a:gd name="T31" fmla="*/ 2 h 4"/>
                  <a:gd name="T32" fmla="*/ 3 w 8"/>
                  <a:gd name="T33" fmla="*/ 2 h 4"/>
                  <a:gd name="T34" fmla="*/ 3 w 8"/>
                  <a:gd name="T35" fmla="*/ 2 h 4"/>
                  <a:gd name="T36" fmla="*/ 3 w 8"/>
                  <a:gd name="T37" fmla="*/ 2 h 4"/>
                  <a:gd name="T38" fmla="*/ 3 w 8"/>
                  <a:gd name="T39" fmla="*/ 2 h 4"/>
                  <a:gd name="T40" fmla="*/ 3 w 8"/>
                  <a:gd name="T41" fmla="*/ 2 h 4"/>
                  <a:gd name="T42" fmla="*/ 3 w 8"/>
                  <a:gd name="T43" fmla="*/ 2 h 4"/>
                  <a:gd name="T44" fmla="*/ 4 w 8"/>
                  <a:gd name="T45" fmla="*/ 3 h 4"/>
                  <a:gd name="T46" fmla="*/ 4 w 8"/>
                  <a:gd name="T47" fmla="*/ 3 h 4"/>
                  <a:gd name="T48" fmla="*/ 4 w 8"/>
                  <a:gd name="T49" fmla="*/ 2 h 4"/>
                  <a:gd name="T50" fmla="*/ 4 w 8"/>
                  <a:gd name="T51" fmla="*/ 3 h 4"/>
                  <a:gd name="T52" fmla="*/ 4 w 8"/>
                  <a:gd name="T53" fmla="*/ 3 h 4"/>
                  <a:gd name="T54" fmla="*/ 4 w 8"/>
                  <a:gd name="T55" fmla="*/ 3 h 4"/>
                  <a:gd name="T56" fmla="*/ 4 w 8"/>
                  <a:gd name="T57" fmla="*/ 3 h 4"/>
                  <a:gd name="T58" fmla="*/ 5 w 8"/>
                  <a:gd name="T59" fmla="*/ 2 h 4"/>
                  <a:gd name="T60" fmla="*/ 5 w 8"/>
                  <a:gd name="T61" fmla="*/ 1 h 4"/>
                  <a:gd name="T62" fmla="*/ 5 w 8"/>
                  <a:gd name="T63" fmla="*/ 2 h 4"/>
                  <a:gd name="T64" fmla="*/ 6 w 8"/>
                  <a:gd name="T65" fmla="*/ 1 h 4"/>
                  <a:gd name="T66" fmla="*/ 6 w 8"/>
                  <a:gd name="T67" fmla="*/ 1 h 4"/>
                  <a:gd name="T68" fmla="*/ 6 w 8"/>
                  <a:gd name="T69" fmla="*/ 2 h 4"/>
                  <a:gd name="T70" fmla="*/ 6 w 8"/>
                  <a:gd name="T71" fmla="*/ 2 h 4"/>
                  <a:gd name="T72" fmla="*/ 6 w 8"/>
                  <a:gd name="T73" fmla="*/ 1 h 4"/>
                  <a:gd name="T74" fmla="*/ 6 w 8"/>
                  <a:gd name="T75" fmla="*/ 1 h 4"/>
                  <a:gd name="T76" fmla="*/ 6 w 8"/>
                  <a:gd name="T77" fmla="*/ 1 h 4"/>
                  <a:gd name="T78" fmla="*/ 6 w 8"/>
                  <a:gd name="T79" fmla="*/ 0 h 4"/>
                  <a:gd name="T80" fmla="*/ 7 w 8"/>
                  <a:gd name="T81" fmla="*/ 1 h 4"/>
                  <a:gd name="T82" fmla="*/ 7 w 8"/>
                  <a:gd name="T83" fmla="*/ 1 h 4"/>
                  <a:gd name="T84" fmla="*/ 7 w 8"/>
                  <a:gd name="T85" fmla="*/ 3 h 4"/>
                  <a:gd name="T86" fmla="*/ 7 w 8"/>
                  <a:gd name="T87" fmla="*/ 2 h 4"/>
                  <a:gd name="T88" fmla="*/ 7 w 8"/>
                  <a:gd name="T89" fmla="*/ 1 h 4"/>
                  <a:gd name="T90" fmla="*/ 7 w 8"/>
                  <a:gd name="T91" fmla="*/ 1 h 4"/>
                  <a:gd name="T92" fmla="*/ 8 w 8"/>
                  <a:gd name="T93" fmla="*/ 2 h 4"/>
                  <a:gd name="T94" fmla="*/ 8 w 8"/>
                  <a:gd name="T9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4">
                    <a:moveTo>
                      <a:pt x="0" y="2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14" name="Freeform 154"/>
              <p:cNvSpPr>
                <a:spLocks/>
              </p:cNvSpPr>
              <p:nvPr/>
            </p:nvSpPr>
            <p:spPr bwMode="auto">
              <a:xfrm>
                <a:off x="1478" y="1245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0 w 7"/>
                  <a:gd name="T5" fmla="*/ 1 h 3"/>
                  <a:gd name="T6" fmla="*/ 0 w 7"/>
                  <a:gd name="T7" fmla="*/ 2 h 3"/>
                  <a:gd name="T8" fmla="*/ 0 w 7"/>
                  <a:gd name="T9" fmla="*/ 2 h 3"/>
                  <a:gd name="T10" fmla="*/ 1 w 7"/>
                  <a:gd name="T11" fmla="*/ 2 h 3"/>
                  <a:gd name="T12" fmla="*/ 1 w 7"/>
                  <a:gd name="T13" fmla="*/ 1 h 3"/>
                  <a:gd name="T14" fmla="*/ 1 w 7"/>
                  <a:gd name="T15" fmla="*/ 0 h 3"/>
                  <a:gd name="T16" fmla="*/ 1 w 7"/>
                  <a:gd name="T17" fmla="*/ 1 h 3"/>
                  <a:gd name="T18" fmla="*/ 1 w 7"/>
                  <a:gd name="T19" fmla="*/ 1 h 3"/>
                  <a:gd name="T20" fmla="*/ 1 w 7"/>
                  <a:gd name="T21" fmla="*/ 0 h 3"/>
                  <a:gd name="T22" fmla="*/ 1 w 7"/>
                  <a:gd name="T23" fmla="*/ 1 h 3"/>
                  <a:gd name="T24" fmla="*/ 1 w 7"/>
                  <a:gd name="T25" fmla="*/ 1 h 3"/>
                  <a:gd name="T26" fmla="*/ 2 w 7"/>
                  <a:gd name="T27" fmla="*/ 1 h 3"/>
                  <a:gd name="T28" fmla="*/ 2 w 7"/>
                  <a:gd name="T29" fmla="*/ 2 h 3"/>
                  <a:gd name="T30" fmla="*/ 2 w 7"/>
                  <a:gd name="T31" fmla="*/ 2 h 3"/>
                  <a:gd name="T32" fmla="*/ 2 w 7"/>
                  <a:gd name="T33" fmla="*/ 2 h 3"/>
                  <a:gd name="T34" fmla="*/ 3 w 7"/>
                  <a:gd name="T35" fmla="*/ 2 h 3"/>
                  <a:gd name="T36" fmla="*/ 3 w 7"/>
                  <a:gd name="T37" fmla="*/ 1 h 3"/>
                  <a:gd name="T38" fmla="*/ 3 w 7"/>
                  <a:gd name="T39" fmla="*/ 1 h 3"/>
                  <a:gd name="T40" fmla="*/ 3 w 7"/>
                  <a:gd name="T41" fmla="*/ 2 h 3"/>
                  <a:gd name="T42" fmla="*/ 3 w 7"/>
                  <a:gd name="T43" fmla="*/ 1 h 3"/>
                  <a:gd name="T44" fmla="*/ 3 w 7"/>
                  <a:gd name="T45" fmla="*/ 1 h 3"/>
                  <a:gd name="T46" fmla="*/ 4 w 7"/>
                  <a:gd name="T47" fmla="*/ 1 h 3"/>
                  <a:gd name="T48" fmla="*/ 4 w 7"/>
                  <a:gd name="T49" fmla="*/ 1 h 3"/>
                  <a:gd name="T50" fmla="*/ 4 w 7"/>
                  <a:gd name="T51" fmla="*/ 1 h 3"/>
                  <a:gd name="T52" fmla="*/ 4 w 7"/>
                  <a:gd name="T53" fmla="*/ 1 h 3"/>
                  <a:gd name="T54" fmla="*/ 4 w 7"/>
                  <a:gd name="T55" fmla="*/ 1 h 3"/>
                  <a:gd name="T56" fmla="*/ 4 w 7"/>
                  <a:gd name="T57" fmla="*/ 1 h 3"/>
                  <a:gd name="T58" fmla="*/ 4 w 7"/>
                  <a:gd name="T59" fmla="*/ 1 h 3"/>
                  <a:gd name="T60" fmla="*/ 4 w 7"/>
                  <a:gd name="T61" fmla="*/ 2 h 3"/>
                  <a:gd name="T62" fmla="*/ 4 w 7"/>
                  <a:gd name="T63" fmla="*/ 2 h 3"/>
                  <a:gd name="T64" fmla="*/ 5 w 7"/>
                  <a:gd name="T65" fmla="*/ 3 h 3"/>
                  <a:gd name="T66" fmla="*/ 5 w 7"/>
                  <a:gd name="T67" fmla="*/ 3 h 3"/>
                  <a:gd name="T68" fmla="*/ 5 w 7"/>
                  <a:gd name="T69" fmla="*/ 3 h 3"/>
                  <a:gd name="T70" fmla="*/ 5 w 7"/>
                  <a:gd name="T71" fmla="*/ 3 h 3"/>
                  <a:gd name="T72" fmla="*/ 5 w 7"/>
                  <a:gd name="T73" fmla="*/ 3 h 3"/>
                  <a:gd name="T74" fmla="*/ 5 w 7"/>
                  <a:gd name="T75" fmla="*/ 2 h 3"/>
                  <a:gd name="T76" fmla="*/ 6 w 7"/>
                  <a:gd name="T77" fmla="*/ 2 h 3"/>
                  <a:gd name="T78" fmla="*/ 6 w 7"/>
                  <a:gd name="T79" fmla="*/ 1 h 3"/>
                  <a:gd name="T80" fmla="*/ 6 w 7"/>
                  <a:gd name="T81" fmla="*/ 1 h 3"/>
                  <a:gd name="T82" fmla="*/ 6 w 7"/>
                  <a:gd name="T83" fmla="*/ 1 h 3"/>
                  <a:gd name="T84" fmla="*/ 6 w 7"/>
                  <a:gd name="T85" fmla="*/ 1 h 3"/>
                  <a:gd name="T86" fmla="*/ 6 w 7"/>
                  <a:gd name="T87" fmla="*/ 1 h 3"/>
                  <a:gd name="T88" fmla="*/ 6 w 7"/>
                  <a:gd name="T89" fmla="*/ 1 h 3"/>
                  <a:gd name="T90" fmla="*/ 7 w 7"/>
                  <a:gd name="T91" fmla="*/ 3 h 3"/>
                  <a:gd name="T92" fmla="*/ 7 w 7"/>
                  <a:gd name="T93" fmla="*/ 3 h 3"/>
                  <a:gd name="T94" fmla="*/ 7 w 7"/>
                  <a:gd name="T9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15" name="Freeform 155"/>
              <p:cNvSpPr>
                <a:spLocks/>
              </p:cNvSpPr>
              <p:nvPr/>
            </p:nvSpPr>
            <p:spPr bwMode="auto">
              <a:xfrm>
                <a:off x="1485" y="1246"/>
                <a:ext cx="8" cy="2"/>
              </a:xfrm>
              <a:custGeom>
                <a:avLst/>
                <a:gdLst>
                  <a:gd name="T0" fmla="*/ 0 w 8"/>
                  <a:gd name="T1" fmla="*/ 2 h 2"/>
                  <a:gd name="T2" fmla="*/ 0 w 8"/>
                  <a:gd name="T3" fmla="*/ 1 h 2"/>
                  <a:gd name="T4" fmla="*/ 1 w 8"/>
                  <a:gd name="T5" fmla="*/ 1 h 2"/>
                  <a:gd name="T6" fmla="*/ 1 w 8"/>
                  <a:gd name="T7" fmla="*/ 1 h 2"/>
                  <a:gd name="T8" fmla="*/ 1 w 8"/>
                  <a:gd name="T9" fmla="*/ 1 h 2"/>
                  <a:gd name="T10" fmla="*/ 1 w 8"/>
                  <a:gd name="T11" fmla="*/ 1 h 2"/>
                  <a:gd name="T12" fmla="*/ 1 w 8"/>
                  <a:gd name="T13" fmla="*/ 1 h 2"/>
                  <a:gd name="T14" fmla="*/ 2 w 8"/>
                  <a:gd name="T15" fmla="*/ 2 h 2"/>
                  <a:gd name="T16" fmla="*/ 2 w 8"/>
                  <a:gd name="T17" fmla="*/ 1 h 2"/>
                  <a:gd name="T18" fmla="*/ 2 w 8"/>
                  <a:gd name="T19" fmla="*/ 1 h 2"/>
                  <a:gd name="T20" fmla="*/ 2 w 8"/>
                  <a:gd name="T21" fmla="*/ 1 h 2"/>
                  <a:gd name="T22" fmla="*/ 2 w 8"/>
                  <a:gd name="T23" fmla="*/ 2 h 2"/>
                  <a:gd name="T24" fmla="*/ 2 w 8"/>
                  <a:gd name="T25" fmla="*/ 2 h 2"/>
                  <a:gd name="T26" fmla="*/ 2 w 8"/>
                  <a:gd name="T27" fmla="*/ 1 h 2"/>
                  <a:gd name="T28" fmla="*/ 2 w 8"/>
                  <a:gd name="T29" fmla="*/ 1 h 2"/>
                  <a:gd name="T30" fmla="*/ 2 w 8"/>
                  <a:gd name="T31" fmla="*/ 1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1 h 2"/>
                  <a:gd name="T38" fmla="*/ 3 w 8"/>
                  <a:gd name="T39" fmla="*/ 1 h 2"/>
                  <a:gd name="T40" fmla="*/ 4 w 8"/>
                  <a:gd name="T41" fmla="*/ 1 h 2"/>
                  <a:gd name="T42" fmla="*/ 4 w 8"/>
                  <a:gd name="T43" fmla="*/ 1 h 2"/>
                  <a:gd name="T44" fmla="*/ 4 w 8"/>
                  <a:gd name="T45" fmla="*/ 1 h 2"/>
                  <a:gd name="T46" fmla="*/ 4 w 8"/>
                  <a:gd name="T47" fmla="*/ 1 h 2"/>
                  <a:gd name="T48" fmla="*/ 4 w 8"/>
                  <a:gd name="T49" fmla="*/ 1 h 2"/>
                  <a:gd name="T50" fmla="*/ 4 w 8"/>
                  <a:gd name="T51" fmla="*/ 1 h 2"/>
                  <a:gd name="T52" fmla="*/ 5 w 8"/>
                  <a:gd name="T53" fmla="*/ 1 h 2"/>
                  <a:gd name="T54" fmla="*/ 5 w 8"/>
                  <a:gd name="T55" fmla="*/ 1 h 2"/>
                  <a:gd name="T56" fmla="*/ 5 w 8"/>
                  <a:gd name="T57" fmla="*/ 2 h 2"/>
                  <a:gd name="T58" fmla="*/ 5 w 8"/>
                  <a:gd name="T59" fmla="*/ 0 h 2"/>
                  <a:gd name="T60" fmla="*/ 5 w 8"/>
                  <a:gd name="T61" fmla="*/ 0 h 2"/>
                  <a:gd name="T62" fmla="*/ 5 w 8"/>
                  <a:gd name="T63" fmla="*/ 0 h 2"/>
                  <a:gd name="T64" fmla="*/ 5 w 8"/>
                  <a:gd name="T65" fmla="*/ 0 h 2"/>
                  <a:gd name="T66" fmla="*/ 6 w 8"/>
                  <a:gd name="T67" fmla="*/ 0 h 2"/>
                  <a:gd name="T68" fmla="*/ 6 w 8"/>
                  <a:gd name="T69" fmla="*/ 0 h 2"/>
                  <a:gd name="T70" fmla="*/ 6 w 8"/>
                  <a:gd name="T71" fmla="*/ 0 h 2"/>
                  <a:gd name="T72" fmla="*/ 6 w 8"/>
                  <a:gd name="T73" fmla="*/ 0 h 2"/>
                  <a:gd name="T74" fmla="*/ 6 w 8"/>
                  <a:gd name="T75" fmla="*/ 0 h 2"/>
                  <a:gd name="T76" fmla="*/ 6 w 8"/>
                  <a:gd name="T77" fmla="*/ 0 h 2"/>
                  <a:gd name="T78" fmla="*/ 6 w 8"/>
                  <a:gd name="T79" fmla="*/ 0 h 2"/>
                  <a:gd name="T80" fmla="*/ 7 w 8"/>
                  <a:gd name="T81" fmla="*/ 1 h 2"/>
                  <a:gd name="T82" fmla="*/ 7 w 8"/>
                  <a:gd name="T83" fmla="*/ 1 h 2"/>
                  <a:gd name="T84" fmla="*/ 7 w 8"/>
                  <a:gd name="T85" fmla="*/ 1 h 2"/>
                  <a:gd name="T86" fmla="*/ 7 w 8"/>
                  <a:gd name="T87" fmla="*/ 1 h 2"/>
                  <a:gd name="T88" fmla="*/ 7 w 8"/>
                  <a:gd name="T89" fmla="*/ 2 h 2"/>
                  <a:gd name="T90" fmla="*/ 7 w 8"/>
                  <a:gd name="T91" fmla="*/ 2 h 2"/>
                  <a:gd name="T92" fmla="*/ 8 w 8"/>
                  <a:gd name="T93" fmla="*/ 1 h 2"/>
                  <a:gd name="T94" fmla="*/ 8 w 8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16" name="Freeform 156"/>
              <p:cNvSpPr>
                <a:spLocks/>
              </p:cNvSpPr>
              <p:nvPr/>
            </p:nvSpPr>
            <p:spPr bwMode="auto">
              <a:xfrm>
                <a:off x="1493" y="1244"/>
                <a:ext cx="7" cy="4"/>
              </a:xfrm>
              <a:custGeom>
                <a:avLst/>
                <a:gdLst>
                  <a:gd name="T0" fmla="*/ 0 w 7"/>
                  <a:gd name="T1" fmla="*/ 3 h 4"/>
                  <a:gd name="T2" fmla="*/ 0 w 7"/>
                  <a:gd name="T3" fmla="*/ 2 h 4"/>
                  <a:gd name="T4" fmla="*/ 0 w 7"/>
                  <a:gd name="T5" fmla="*/ 2 h 4"/>
                  <a:gd name="T6" fmla="*/ 0 w 7"/>
                  <a:gd name="T7" fmla="*/ 1 h 4"/>
                  <a:gd name="T8" fmla="*/ 1 w 7"/>
                  <a:gd name="T9" fmla="*/ 1 h 4"/>
                  <a:gd name="T10" fmla="*/ 1 w 7"/>
                  <a:gd name="T11" fmla="*/ 2 h 4"/>
                  <a:gd name="T12" fmla="*/ 1 w 7"/>
                  <a:gd name="T13" fmla="*/ 2 h 4"/>
                  <a:gd name="T14" fmla="*/ 1 w 7"/>
                  <a:gd name="T15" fmla="*/ 2 h 4"/>
                  <a:gd name="T16" fmla="*/ 1 w 7"/>
                  <a:gd name="T17" fmla="*/ 2 h 4"/>
                  <a:gd name="T18" fmla="*/ 1 w 7"/>
                  <a:gd name="T19" fmla="*/ 3 h 4"/>
                  <a:gd name="T20" fmla="*/ 2 w 7"/>
                  <a:gd name="T21" fmla="*/ 2 h 4"/>
                  <a:gd name="T22" fmla="*/ 2 w 7"/>
                  <a:gd name="T23" fmla="*/ 2 h 4"/>
                  <a:gd name="T24" fmla="*/ 2 w 7"/>
                  <a:gd name="T25" fmla="*/ 2 h 4"/>
                  <a:gd name="T26" fmla="*/ 2 w 7"/>
                  <a:gd name="T27" fmla="*/ 2 h 4"/>
                  <a:gd name="T28" fmla="*/ 2 w 7"/>
                  <a:gd name="T29" fmla="*/ 2 h 4"/>
                  <a:gd name="T30" fmla="*/ 2 w 7"/>
                  <a:gd name="T31" fmla="*/ 1 h 4"/>
                  <a:gd name="T32" fmla="*/ 2 w 7"/>
                  <a:gd name="T33" fmla="*/ 1 h 4"/>
                  <a:gd name="T34" fmla="*/ 2 w 7"/>
                  <a:gd name="T35" fmla="*/ 1 h 4"/>
                  <a:gd name="T36" fmla="*/ 3 w 7"/>
                  <a:gd name="T37" fmla="*/ 3 h 4"/>
                  <a:gd name="T38" fmla="*/ 3 w 7"/>
                  <a:gd name="T39" fmla="*/ 3 h 4"/>
                  <a:gd name="T40" fmla="*/ 3 w 7"/>
                  <a:gd name="T41" fmla="*/ 2 h 4"/>
                  <a:gd name="T42" fmla="*/ 3 w 7"/>
                  <a:gd name="T43" fmla="*/ 2 h 4"/>
                  <a:gd name="T44" fmla="*/ 3 w 7"/>
                  <a:gd name="T45" fmla="*/ 2 h 4"/>
                  <a:gd name="T46" fmla="*/ 3 w 7"/>
                  <a:gd name="T47" fmla="*/ 2 h 4"/>
                  <a:gd name="T48" fmla="*/ 4 w 7"/>
                  <a:gd name="T49" fmla="*/ 3 h 4"/>
                  <a:gd name="T50" fmla="*/ 4 w 7"/>
                  <a:gd name="T51" fmla="*/ 3 h 4"/>
                  <a:gd name="T52" fmla="*/ 4 w 7"/>
                  <a:gd name="T53" fmla="*/ 4 h 4"/>
                  <a:gd name="T54" fmla="*/ 4 w 7"/>
                  <a:gd name="T55" fmla="*/ 4 h 4"/>
                  <a:gd name="T56" fmla="*/ 4 w 7"/>
                  <a:gd name="T57" fmla="*/ 2 h 4"/>
                  <a:gd name="T58" fmla="*/ 5 w 7"/>
                  <a:gd name="T59" fmla="*/ 2 h 4"/>
                  <a:gd name="T60" fmla="*/ 5 w 7"/>
                  <a:gd name="T61" fmla="*/ 2 h 4"/>
                  <a:gd name="T62" fmla="*/ 5 w 7"/>
                  <a:gd name="T63" fmla="*/ 2 h 4"/>
                  <a:gd name="T64" fmla="*/ 5 w 7"/>
                  <a:gd name="T65" fmla="*/ 2 h 4"/>
                  <a:gd name="T66" fmla="*/ 5 w 7"/>
                  <a:gd name="T67" fmla="*/ 2 h 4"/>
                  <a:gd name="T68" fmla="*/ 5 w 7"/>
                  <a:gd name="T69" fmla="*/ 1 h 4"/>
                  <a:gd name="T70" fmla="*/ 5 w 7"/>
                  <a:gd name="T71" fmla="*/ 2 h 4"/>
                  <a:gd name="T72" fmla="*/ 5 w 7"/>
                  <a:gd name="T73" fmla="*/ 2 h 4"/>
                  <a:gd name="T74" fmla="*/ 5 w 7"/>
                  <a:gd name="T75" fmla="*/ 2 h 4"/>
                  <a:gd name="T76" fmla="*/ 6 w 7"/>
                  <a:gd name="T77" fmla="*/ 1 h 4"/>
                  <a:gd name="T78" fmla="*/ 6 w 7"/>
                  <a:gd name="T79" fmla="*/ 0 h 4"/>
                  <a:gd name="T80" fmla="*/ 6 w 7"/>
                  <a:gd name="T81" fmla="*/ 1 h 4"/>
                  <a:gd name="T82" fmla="*/ 6 w 7"/>
                  <a:gd name="T83" fmla="*/ 1 h 4"/>
                  <a:gd name="T84" fmla="*/ 7 w 7"/>
                  <a:gd name="T85" fmla="*/ 2 h 4"/>
                  <a:gd name="T86" fmla="*/ 7 w 7"/>
                  <a:gd name="T87" fmla="*/ 2 h 4"/>
                  <a:gd name="T88" fmla="*/ 7 w 7"/>
                  <a:gd name="T89" fmla="*/ 1 h 4"/>
                  <a:gd name="T90" fmla="*/ 7 w 7"/>
                  <a:gd name="T91" fmla="*/ 2 h 4"/>
                  <a:gd name="T92" fmla="*/ 7 w 7"/>
                  <a:gd name="T93" fmla="*/ 2 h 4"/>
                  <a:gd name="T94" fmla="*/ 7 w 7"/>
                  <a:gd name="T9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17" name="Freeform 157"/>
              <p:cNvSpPr>
                <a:spLocks/>
              </p:cNvSpPr>
              <p:nvPr/>
            </p:nvSpPr>
            <p:spPr bwMode="auto">
              <a:xfrm>
                <a:off x="1500" y="1243"/>
                <a:ext cx="8" cy="4"/>
              </a:xfrm>
              <a:custGeom>
                <a:avLst/>
                <a:gdLst>
                  <a:gd name="T0" fmla="*/ 1 w 8"/>
                  <a:gd name="T1" fmla="*/ 3 h 4"/>
                  <a:gd name="T2" fmla="*/ 1 w 8"/>
                  <a:gd name="T3" fmla="*/ 2 h 4"/>
                  <a:gd name="T4" fmla="*/ 1 w 8"/>
                  <a:gd name="T5" fmla="*/ 2 h 4"/>
                  <a:gd name="T6" fmla="*/ 1 w 8"/>
                  <a:gd name="T7" fmla="*/ 3 h 4"/>
                  <a:gd name="T8" fmla="*/ 1 w 8"/>
                  <a:gd name="T9" fmla="*/ 2 h 4"/>
                  <a:gd name="T10" fmla="*/ 1 w 8"/>
                  <a:gd name="T11" fmla="*/ 2 h 4"/>
                  <a:gd name="T12" fmla="*/ 1 w 8"/>
                  <a:gd name="T13" fmla="*/ 4 h 4"/>
                  <a:gd name="T14" fmla="*/ 1 w 8"/>
                  <a:gd name="T15" fmla="*/ 4 h 4"/>
                  <a:gd name="T16" fmla="*/ 2 w 8"/>
                  <a:gd name="T17" fmla="*/ 4 h 4"/>
                  <a:gd name="T18" fmla="*/ 2 w 8"/>
                  <a:gd name="T19" fmla="*/ 2 h 4"/>
                  <a:gd name="T20" fmla="*/ 2 w 8"/>
                  <a:gd name="T21" fmla="*/ 2 h 4"/>
                  <a:gd name="T22" fmla="*/ 2 w 8"/>
                  <a:gd name="T23" fmla="*/ 2 h 4"/>
                  <a:gd name="T24" fmla="*/ 2 w 8"/>
                  <a:gd name="T25" fmla="*/ 2 h 4"/>
                  <a:gd name="T26" fmla="*/ 2 w 8"/>
                  <a:gd name="T27" fmla="*/ 3 h 4"/>
                  <a:gd name="T28" fmla="*/ 2 w 8"/>
                  <a:gd name="T29" fmla="*/ 3 h 4"/>
                  <a:gd name="T30" fmla="*/ 3 w 8"/>
                  <a:gd name="T31" fmla="*/ 3 h 4"/>
                  <a:gd name="T32" fmla="*/ 3 w 8"/>
                  <a:gd name="T33" fmla="*/ 3 h 4"/>
                  <a:gd name="T34" fmla="*/ 3 w 8"/>
                  <a:gd name="T35" fmla="*/ 2 h 4"/>
                  <a:gd name="T36" fmla="*/ 3 w 8"/>
                  <a:gd name="T37" fmla="*/ 2 h 4"/>
                  <a:gd name="T38" fmla="*/ 3 w 8"/>
                  <a:gd name="T39" fmla="*/ 4 h 4"/>
                  <a:gd name="T40" fmla="*/ 3 w 8"/>
                  <a:gd name="T41" fmla="*/ 3 h 4"/>
                  <a:gd name="T42" fmla="*/ 3 w 8"/>
                  <a:gd name="T43" fmla="*/ 2 h 4"/>
                  <a:gd name="T44" fmla="*/ 4 w 8"/>
                  <a:gd name="T45" fmla="*/ 3 h 4"/>
                  <a:gd name="T46" fmla="*/ 4 w 8"/>
                  <a:gd name="T47" fmla="*/ 3 h 4"/>
                  <a:gd name="T48" fmla="*/ 4 w 8"/>
                  <a:gd name="T49" fmla="*/ 2 h 4"/>
                  <a:gd name="T50" fmla="*/ 4 w 8"/>
                  <a:gd name="T51" fmla="*/ 2 h 4"/>
                  <a:gd name="T52" fmla="*/ 4 w 8"/>
                  <a:gd name="T53" fmla="*/ 2 h 4"/>
                  <a:gd name="T54" fmla="*/ 4 w 8"/>
                  <a:gd name="T55" fmla="*/ 2 h 4"/>
                  <a:gd name="T56" fmla="*/ 5 w 8"/>
                  <a:gd name="T57" fmla="*/ 2 h 4"/>
                  <a:gd name="T58" fmla="*/ 5 w 8"/>
                  <a:gd name="T59" fmla="*/ 2 h 4"/>
                  <a:gd name="T60" fmla="*/ 5 w 8"/>
                  <a:gd name="T61" fmla="*/ 2 h 4"/>
                  <a:gd name="T62" fmla="*/ 5 w 8"/>
                  <a:gd name="T63" fmla="*/ 3 h 4"/>
                  <a:gd name="T64" fmla="*/ 5 w 8"/>
                  <a:gd name="T65" fmla="*/ 3 h 4"/>
                  <a:gd name="T66" fmla="*/ 6 w 8"/>
                  <a:gd name="T67" fmla="*/ 3 h 4"/>
                  <a:gd name="T68" fmla="*/ 6 w 8"/>
                  <a:gd name="T69" fmla="*/ 3 h 4"/>
                  <a:gd name="T70" fmla="*/ 6 w 8"/>
                  <a:gd name="T71" fmla="*/ 2 h 4"/>
                  <a:gd name="T72" fmla="*/ 6 w 8"/>
                  <a:gd name="T73" fmla="*/ 1 h 4"/>
                  <a:gd name="T74" fmla="*/ 6 w 8"/>
                  <a:gd name="T75" fmla="*/ 1 h 4"/>
                  <a:gd name="T76" fmla="*/ 6 w 8"/>
                  <a:gd name="T77" fmla="*/ 1 h 4"/>
                  <a:gd name="T78" fmla="*/ 6 w 8"/>
                  <a:gd name="T79" fmla="*/ 2 h 4"/>
                  <a:gd name="T80" fmla="*/ 6 w 8"/>
                  <a:gd name="T81" fmla="*/ 2 h 4"/>
                  <a:gd name="T82" fmla="*/ 7 w 8"/>
                  <a:gd name="T83" fmla="*/ 2 h 4"/>
                  <a:gd name="T84" fmla="*/ 7 w 8"/>
                  <a:gd name="T85" fmla="*/ 1 h 4"/>
                  <a:gd name="T86" fmla="*/ 7 w 8"/>
                  <a:gd name="T87" fmla="*/ 1 h 4"/>
                  <a:gd name="T88" fmla="*/ 7 w 8"/>
                  <a:gd name="T89" fmla="*/ 1 h 4"/>
                  <a:gd name="T90" fmla="*/ 7 w 8"/>
                  <a:gd name="T91" fmla="*/ 1 h 4"/>
                  <a:gd name="T92" fmla="*/ 7 w 8"/>
                  <a:gd name="T93" fmla="*/ 1 h 4"/>
                  <a:gd name="T94" fmla="*/ 8 w 8"/>
                  <a:gd name="T95" fmla="*/ 2 h 4"/>
                  <a:gd name="T96" fmla="*/ 8 w 8"/>
                  <a:gd name="T9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4">
                    <a:moveTo>
                      <a:pt x="0" y="3"/>
                    </a:move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18" name="Freeform 158"/>
              <p:cNvSpPr>
                <a:spLocks/>
              </p:cNvSpPr>
              <p:nvPr/>
            </p:nvSpPr>
            <p:spPr bwMode="auto">
              <a:xfrm>
                <a:off x="1508" y="1133"/>
                <a:ext cx="9" cy="113"/>
              </a:xfrm>
              <a:custGeom>
                <a:avLst/>
                <a:gdLst>
                  <a:gd name="T0" fmla="*/ 0 w 9"/>
                  <a:gd name="T1" fmla="*/ 113 h 113"/>
                  <a:gd name="T2" fmla="*/ 0 w 9"/>
                  <a:gd name="T3" fmla="*/ 111 h 113"/>
                  <a:gd name="T4" fmla="*/ 1 w 9"/>
                  <a:gd name="T5" fmla="*/ 110 h 113"/>
                  <a:gd name="T6" fmla="*/ 1 w 9"/>
                  <a:gd name="T7" fmla="*/ 110 h 113"/>
                  <a:gd name="T8" fmla="*/ 1 w 9"/>
                  <a:gd name="T9" fmla="*/ 111 h 113"/>
                  <a:gd name="T10" fmla="*/ 1 w 9"/>
                  <a:gd name="T11" fmla="*/ 111 h 113"/>
                  <a:gd name="T12" fmla="*/ 1 w 9"/>
                  <a:gd name="T13" fmla="*/ 110 h 113"/>
                  <a:gd name="T14" fmla="*/ 1 w 9"/>
                  <a:gd name="T15" fmla="*/ 110 h 113"/>
                  <a:gd name="T16" fmla="*/ 1 w 9"/>
                  <a:gd name="T17" fmla="*/ 110 h 113"/>
                  <a:gd name="T18" fmla="*/ 1 w 9"/>
                  <a:gd name="T19" fmla="*/ 109 h 113"/>
                  <a:gd name="T20" fmla="*/ 1 w 9"/>
                  <a:gd name="T21" fmla="*/ 108 h 113"/>
                  <a:gd name="T22" fmla="*/ 2 w 9"/>
                  <a:gd name="T23" fmla="*/ 108 h 113"/>
                  <a:gd name="T24" fmla="*/ 2 w 9"/>
                  <a:gd name="T25" fmla="*/ 108 h 113"/>
                  <a:gd name="T26" fmla="*/ 2 w 9"/>
                  <a:gd name="T27" fmla="*/ 106 h 113"/>
                  <a:gd name="T28" fmla="*/ 3 w 9"/>
                  <a:gd name="T29" fmla="*/ 106 h 113"/>
                  <a:gd name="T30" fmla="*/ 3 w 9"/>
                  <a:gd name="T31" fmla="*/ 106 h 113"/>
                  <a:gd name="T32" fmla="*/ 3 w 9"/>
                  <a:gd name="T33" fmla="*/ 105 h 113"/>
                  <a:gd name="T34" fmla="*/ 3 w 9"/>
                  <a:gd name="T35" fmla="*/ 105 h 113"/>
                  <a:gd name="T36" fmla="*/ 3 w 9"/>
                  <a:gd name="T37" fmla="*/ 105 h 113"/>
                  <a:gd name="T38" fmla="*/ 3 w 9"/>
                  <a:gd name="T39" fmla="*/ 104 h 113"/>
                  <a:gd name="T40" fmla="*/ 4 w 9"/>
                  <a:gd name="T41" fmla="*/ 103 h 113"/>
                  <a:gd name="T42" fmla="*/ 4 w 9"/>
                  <a:gd name="T43" fmla="*/ 102 h 113"/>
                  <a:gd name="T44" fmla="*/ 4 w 9"/>
                  <a:gd name="T45" fmla="*/ 102 h 113"/>
                  <a:gd name="T46" fmla="*/ 4 w 9"/>
                  <a:gd name="T47" fmla="*/ 102 h 113"/>
                  <a:gd name="T48" fmla="*/ 4 w 9"/>
                  <a:gd name="T49" fmla="*/ 102 h 113"/>
                  <a:gd name="T50" fmla="*/ 4 w 9"/>
                  <a:gd name="T51" fmla="*/ 101 h 113"/>
                  <a:gd name="T52" fmla="*/ 5 w 9"/>
                  <a:gd name="T53" fmla="*/ 99 h 113"/>
                  <a:gd name="T54" fmla="*/ 5 w 9"/>
                  <a:gd name="T55" fmla="*/ 96 h 113"/>
                  <a:gd name="T56" fmla="*/ 5 w 9"/>
                  <a:gd name="T57" fmla="*/ 95 h 113"/>
                  <a:gd name="T58" fmla="*/ 5 w 9"/>
                  <a:gd name="T59" fmla="*/ 94 h 113"/>
                  <a:gd name="T60" fmla="*/ 6 w 9"/>
                  <a:gd name="T61" fmla="*/ 93 h 113"/>
                  <a:gd name="T62" fmla="*/ 6 w 9"/>
                  <a:gd name="T63" fmla="*/ 90 h 113"/>
                  <a:gd name="T64" fmla="*/ 6 w 9"/>
                  <a:gd name="T65" fmla="*/ 87 h 113"/>
                  <a:gd name="T66" fmla="*/ 6 w 9"/>
                  <a:gd name="T67" fmla="*/ 84 h 113"/>
                  <a:gd name="T68" fmla="*/ 6 w 9"/>
                  <a:gd name="T69" fmla="*/ 82 h 113"/>
                  <a:gd name="T70" fmla="*/ 7 w 9"/>
                  <a:gd name="T71" fmla="*/ 78 h 113"/>
                  <a:gd name="T72" fmla="*/ 7 w 9"/>
                  <a:gd name="T73" fmla="*/ 73 h 113"/>
                  <a:gd name="T74" fmla="*/ 7 w 9"/>
                  <a:gd name="T75" fmla="*/ 71 h 113"/>
                  <a:gd name="T76" fmla="*/ 7 w 9"/>
                  <a:gd name="T77" fmla="*/ 67 h 113"/>
                  <a:gd name="T78" fmla="*/ 8 w 9"/>
                  <a:gd name="T79" fmla="*/ 63 h 113"/>
                  <a:gd name="T80" fmla="*/ 8 w 9"/>
                  <a:gd name="T81" fmla="*/ 57 h 113"/>
                  <a:gd name="T82" fmla="*/ 8 w 9"/>
                  <a:gd name="T83" fmla="*/ 51 h 113"/>
                  <a:gd name="T84" fmla="*/ 9 w 9"/>
                  <a:gd name="T85" fmla="*/ 45 h 113"/>
                  <a:gd name="T86" fmla="*/ 9 w 9"/>
                  <a:gd name="T87" fmla="*/ 37 h 113"/>
                  <a:gd name="T88" fmla="*/ 9 w 9"/>
                  <a:gd name="T89" fmla="*/ 29 h 113"/>
                  <a:gd name="T90" fmla="*/ 9 w 9"/>
                  <a:gd name="T91" fmla="*/ 21 h 113"/>
                  <a:gd name="T92" fmla="*/ 9 w 9"/>
                  <a:gd name="T93" fmla="*/ 12 h 113"/>
                  <a:gd name="T94" fmla="*/ 9 w 9"/>
                  <a:gd name="T95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13">
                    <a:moveTo>
                      <a:pt x="0" y="112"/>
                    </a:moveTo>
                    <a:lnTo>
                      <a:pt x="0" y="113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0"/>
                    </a:lnTo>
                    <a:lnTo>
                      <a:pt x="1" y="110"/>
                    </a:lnTo>
                    <a:lnTo>
                      <a:pt x="1" y="111"/>
                    </a:lnTo>
                    <a:lnTo>
                      <a:pt x="1" y="110"/>
                    </a:lnTo>
                    <a:lnTo>
                      <a:pt x="1" y="111"/>
                    </a:lnTo>
                    <a:lnTo>
                      <a:pt x="1" y="111"/>
                    </a:lnTo>
                    <a:lnTo>
                      <a:pt x="1" y="111"/>
                    </a:lnTo>
                    <a:lnTo>
                      <a:pt x="1" y="111"/>
                    </a:lnTo>
                    <a:lnTo>
                      <a:pt x="1" y="111"/>
                    </a:lnTo>
                    <a:lnTo>
                      <a:pt x="1" y="110"/>
                    </a:lnTo>
                    <a:lnTo>
                      <a:pt x="1" y="110"/>
                    </a:lnTo>
                    <a:lnTo>
                      <a:pt x="1" y="110"/>
                    </a:lnTo>
                    <a:lnTo>
                      <a:pt x="1" y="110"/>
                    </a:lnTo>
                    <a:lnTo>
                      <a:pt x="1" y="110"/>
                    </a:lnTo>
                    <a:lnTo>
                      <a:pt x="1" y="110"/>
                    </a:lnTo>
                    <a:lnTo>
                      <a:pt x="1" y="109"/>
                    </a:lnTo>
                    <a:lnTo>
                      <a:pt x="1" y="108"/>
                    </a:lnTo>
                    <a:lnTo>
                      <a:pt x="1" y="108"/>
                    </a:lnTo>
                    <a:lnTo>
                      <a:pt x="1" y="108"/>
                    </a:lnTo>
                    <a:lnTo>
                      <a:pt x="2" y="108"/>
                    </a:lnTo>
                    <a:lnTo>
                      <a:pt x="2" y="108"/>
                    </a:lnTo>
                    <a:lnTo>
                      <a:pt x="2" y="108"/>
                    </a:lnTo>
                    <a:lnTo>
                      <a:pt x="2" y="107"/>
                    </a:lnTo>
                    <a:lnTo>
                      <a:pt x="2" y="106"/>
                    </a:lnTo>
                    <a:lnTo>
                      <a:pt x="2" y="106"/>
                    </a:lnTo>
                    <a:lnTo>
                      <a:pt x="3" y="106"/>
                    </a:lnTo>
                    <a:lnTo>
                      <a:pt x="3" y="106"/>
                    </a:lnTo>
                    <a:lnTo>
                      <a:pt x="3" y="106"/>
                    </a:lnTo>
                    <a:lnTo>
                      <a:pt x="3" y="106"/>
                    </a:lnTo>
                    <a:lnTo>
                      <a:pt x="3" y="105"/>
                    </a:lnTo>
                    <a:lnTo>
                      <a:pt x="3" y="105"/>
                    </a:lnTo>
                    <a:lnTo>
                      <a:pt x="3" y="105"/>
                    </a:lnTo>
                    <a:lnTo>
                      <a:pt x="3" y="105"/>
                    </a:lnTo>
                    <a:lnTo>
                      <a:pt x="3" y="105"/>
                    </a:lnTo>
                    <a:lnTo>
                      <a:pt x="3" y="105"/>
                    </a:lnTo>
                    <a:lnTo>
                      <a:pt x="3" y="104"/>
                    </a:lnTo>
                    <a:lnTo>
                      <a:pt x="4" y="104"/>
                    </a:lnTo>
                    <a:lnTo>
                      <a:pt x="4" y="103"/>
                    </a:lnTo>
                    <a:lnTo>
                      <a:pt x="4" y="103"/>
                    </a:lnTo>
                    <a:lnTo>
                      <a:pt x="4" y="102"/>
                    </a:lnTo>
                    <a:lnTo>
                      <a:pt x="4" y="102"/>
                    </a:lnTo>
                    <a:lnTo>
                      <a:pt x="4" y="102"/>
                    </a:lnTo>
                    <a:lnTo>
                      <a:pt x="4" y="102"/>
                    </a:lnTo>
                    <a:lnTo>
                      <a:pt x="4" y="102"/>
                    </a:lnTo>
                    <a:lnTo>
                      <a:pt x="4" y="102"/>
                    </a:lnTo>
                    <a:lnTo>
                      <a:pt x="4" y="102"/>
                    </a:lnTo>
                    <a:lnTo>
                      <a:pt x="4" y="102"/>
                    </a:lnTo>
                    <a:lnTo>
                      <a:pt x="4" y="101"/>
                    </a:lnTo>
                    <a:lnTo>
                      <a:pt x="5" y="100"/>
                    </a:lnTo>
                    <a:lnTo>
                      <a:pt x="5" y="99"/>
                    </a:lnTo>
                    <a:lnTo>
                      <a:pt x="5" y="98"/>
                    </a:lnTo>
                    <a:lnTo>
                      <a:pt x="5" y="96"/>
                    </a:lnTo>
                    <a:lnTo>
                      <a:pt x="5" y="96"/>
                    </a:lnTo>
                    <a:lnTo>
                      <a:pt x="5" y="95"/>
                    </a:lnTo>
                    <a:lnTo>
                      <a:pt x="5" y="95"/>
                    </a:lnTo>
                    <a:lnTo>
                      <a:pt x="5" y="94"/>
                    </a:lnTo>
                    <a:lnTo>
                      <a:pt x="6" y="94"/>
                    </a:lnTo>
                    <a:lnTo>
                      <a:pt x="6" y="93"/>
                    </a:lnTo>
                    <a:lnTo>
                      <a:pt x="6" y="93"/>
                    </a:lnTo>
                    <a:lnTo>
                      <a:pt x="6" y="90"/>
                    </a:lnTo>
                    <a:lnTo>
                      <a:pt x="6" y="89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6" y="84"/>
                    </a:lnTo>
                    <a:lnTo>
                      <a:pt x="6" y="83"/>
                    </a:lnTo>
                    <a:lnTo>
                      <a:pt x="6" y="82"/>
                    </a:lnTo>
                    <a:lnTo>
                      <a:pt x="7" y="81"/>
                    </a:lnTo>
                    <a:lnTo>
                      <a:pt x="7" y="78"/>
                    </a:lnTo>
                    <a:lnTo>
                      <a:pt x="7" y="77"/>
                    </a:lnTo>
                    <a:lnTo>
                      <a:pt x="7" y="73"/>
                    </a:lnTo>
                    <a:lnTo>
                      <a:pt x="7" y="73"/>
                    </a:lnTo>
                    <a:lnTo>
                      <a:pt x="7" y="71"/>
                    </a:lnTo>
                    <a:lnTo>
                      <a:pt x="7" y="70"/>
                    </a:lnTo>
                    <a:lnTo>
                      <a:pt x="7" y="67"/>
                    </a:lnTo>
                    <a:lnTo>
                      <a:pt x="8" y="66"/>
                    </a:lnTo>
                    <a:lnTo>
                      <a:pt x="8" y="63"/>
                    </a:lnTo>
                    <a:lnTo>
                      <a:pt x="8" y="62"/>
                    </a:lnTo>
                    <a:lnTo>
                      <a:pt x="8" y="57"/>
                    </a:lnTo>
                    <a:lnTo>
                      <a:pt x="8" y="56"/>
                    </a:lnTo>
                    <a:lnTo>
                      <a:pt x="8" y="51"/>
                    </a:lnTo>
                    <a:lnTo>
                      <a:pt x="9" y="49"/>
                    </a:lnTo>
                    <a:lnTo>
                      <a:pt x="9" y="45"/>
                    </a:lnTo>
                    <a:lnTo>
                      <a:pt x="9" y="43"/>
                    </a:lnTo>
                    <a:lnTo>
                      <a:pt x="9" y="37"/>
                    </a:lnTo>
                    <a:lnTo>
                      <a:pt x="9" y="35"/>
                    </a:lnTo>
                    <a:lnTo>
                      <a:pt x="9" y="29"/>
                    </a:lnTo>
                    <a:lnTo>
                      <a:pt x="9" y="28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19" name="Freeform 159"/>
              <p:cNvSpPr>
                <a:spLocks/>
              </p:cNvSpPr>
              <p:nvPr/>
            </p:nvSpPr>
            <p:spPr bwMode="auto">
              <a:xfrm>
                <a:off x="1517" y="134"/>
                <a:ext cx="11" cy="999"/>
              </a:xfrm>
              <a:custGeom>
                <a:avLst/>
                <a:gdLst>
                  <a:gd name="T0" fmla="*/ 1 w 11"/>
                  <a:gd name="T1" fmla="*/ 996 h 999"/>
                  <a:gd name="T2" fmla="*/ 1 w 11"/>
                  <a:gd name="T3" fmla="*/ 984 h 999"/>
                  <a:gd name="T4" fmla="*/ 1 w 11"/>
                  <a:gd name="T5" fmla="*/ 972 h 999"/>
                  <a:gd name="T6" fmla="*/ 2 w 11"/>
                  <a:gd name="T7" fmla="*/ 959 h 999"/>
                  <a:gd name="T8" fmla="*/ 2 w 11"/>
                  <a:gd name="T9" fmla="*/ 944 h 999"/>
                  <a:gd name="T10" fmla="*/ 2 w 11"/>
                  <a:gd name="T11" fmla="*/ 927 h 999"/>
                  <a:gd name="T12" fmla="*/ 2 w 11"/>
                  <a:gd name="T13" fmla="*/ 911 h 999"/>
                  <a:gd name="T14" fmla="*/ 3 w 11"/>
                  <a:gd name="T15" fmla="*/ 892 h 999"/>
                  <a:gd name="T16" fmla="*/ 3 w 11"/>
                  <a:gd name="T17" fmla="*/ 874 h 999"/>
                  <a:gd name="T18" fmla="*/ 3 w 11"/>
                  <a:gd name="T19" fmla="*/ 853 h 999"/>
                  <a:gd name="T20" fmla="*/ 3 w 11"/>
                  <a:gd name="T21" fmla="*/ 830 h 999"/>
                  <a:gd name="T22" fmla="*/ 3 w 11"/>
                  <a:gd name="T23" fmla="*/ 806 h 999"/>
                  <a:gd name="T24" fmla="*/ 4 w 11"/>
                  <a:gd name="T25" fmla="*/ 781 h 999"/>
                  <a:gd name="T26" fmla="*/ 4 w 11"/>
                  <a:gd name="T27" fmla="*/ 755 h 999"/>
                  <a:gd name="T28" fmla="*/ 4 w 11"/>
                  <a:gd name="T29" fmla="*/ 728 h 999"/>
                  <a:gd name="T30" fmla="*/ 5 w 11"/>
                  <a:gd name="T31" fmla="*/ 698 h 999"/>
                  <a:gd name="T32" fmla="*/ 5 w 11"/>
                  <a:gd name="T33" fmla="*/ 670 h 999"/>
                  <a:gd name="T34" fmla="*/ 5 w 11"/>
                  <a:gd name="T35" fmla="*/ 640 h 999"/>
                  <a:gd name="T36" fmla="*/ 5 w 11"/>
                  <a:gd name="T37" fmla="*/ 609 h 999"/>
                  <a:gd name="T38" fmla="*/ 6 w 11"/>
                  <a:gd name="T39" fmla="*/ 575 h 999"/>
                  <a:gd name="T40" fmla="*/ 6 w 11"/>
                  <a:gd name="T41" fmla="*/ 542 h 999"/>
                  <a:gd name="T42" fmla="*/ 6 w 11"/>
                  <a:gd name="T43" fmla="*/ 508 h 999"/>
                  <a:gd name="T44" fmla="*/ 6 w 11"/>
                  <a:gd name="T45" fmla="*/ 474 h 999"/>
                  <a:gd name="T46" fmla="*/ 6 w 11"/>
                  <a:gd name="T47" fmla="*/ 441 h 999"/>
                  <a:gd name="T48" fmla="*/ 7 w 11"/>
                  <a:gd name="T49" fmla="*/ 406 h 999"/>
                  <a:gd name="T50" fmla="*/ 7 w 11"/>
                  <a:gd name="T51" fmla="*/ 370 h 999"/>
                  <a:gd name="T52" fmla="*/ 7 w 11"/>
                  <a:gd name="T53" fmla="*/ 336 h 999"/>
                  <a:gd name="T54" fmla="*/ 7 w 11"/>
                  <a:gd name="T55" fmla="*/ 302 h 999"/>
                  <a:gd name="T56" fmla="*/ 8 w 11"/>
                  <a:gd name="T57" fmla="*/ 270 h 999"/>
                  <a:gd name="T58" fmla="*/ 8 w 11"/>
                  <a:gd name="T59" fmla="*/ 237 h 999"/>
                  <a:gd name="T60" fmla="*/ 8 w 11"/>
                  <a:gd name="T61" fmla="*/ 207 h 999"/>
                  <a:gd name="T62" fmla="*/ 8 w 11"/>
                  <a:gd name="T63" fmla="*/ 178 h 999"/>
                  <a:gd name="T64" fmla="*/ 8 w 11"/>
                  <a:gd name="T65" fmla="*/ 151 h 999"/>
                  <a:gd name="T66" fmla="*/ 9 w 11"/>
                  <a:gd name="T67" fmla="*/ 125 h 999"/>
                  <a:gd name="T68" fmla="*/ 9 w 11"/>
                  <a:gd name="T69" fmla="*/ 99 h 999"/>
                  <a:gd name="T70" fmla="*/ 9 w 11"/>
                  <a:gd name="T71" fmla="*/ 79 h 999"/>
                  <a:gd name="T72" fmla="*/ 9 w 11"/>
                  <a:gd name="T73" fmla="*/ 61 h 999"/>
                  <a:gd name="T74" fmla="*/ 10 w 11"/>
                  <a:gd name="T75" fmla="*/ 44 h 999"/>
                  <a:gd name="T76" fmla="*/ 10 w 11"/>
                  <a:gd name="T77" fmla="*/ 29 h 999"/>
                  <a:gd name="T78" fmla="*/ 10 w 11"/>
                  <a:gd name="T79" fmla="*/ 17 h 999"/>
                  <a:gd name="T80" fmla="*/ 11 w 11"/>
                  <a:gd name="T81" fmla="*/ 8 h 999"/>
                  <a:gd name="T82" fmla="*/ 11 w 11"/>
                  <a:gd name="T83" fmla="*/ 3 h 999"/>
                  <a:gd name="T84" fmla="*/ 11 w 11"/>
                  <a:gd name="T85" fmla="*/ 0 h 999"/>
                  <a:gd name="T86" fmla="*/ 11 w 11"/>
                  <a:gd name="T87" fmla="*/ 0 h 999"/>
                  <a:gd name="T88" fmla="*/ 11 w 11"/>
                  <a:gd name="T89" fmla="*/ 0 h 999"/>
                  <a:gd name="T90" fmla="*/ 11 w 11"/>
                  <a:gd name="T91" fmla="*/ 4 h 999"/>
                  <a:gd name="T92" fmla="*/ 11 w 11"/>
                  <a:gd name="T93" fmla="*/ 4 h 999"/>
                  <a:gd name="T94" fmla="*/ 11 w 11"/>
                  <a:gd name="T95" fmla="*/ 11 h 999"/>
                  <a:gd name="T96" fmla="*/ 11 w 11"/>
                  <a:gd name="T97" fmla="*/ 11 h 9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" h="999">
                    <a:moveTo>
                      <a:pt x="0" y="999"/>
                    </a:moveTo>
                    <a:lnTo>
                      <a:pt x="1" y="996"/>
                    </a:lnTo>
                    <a:lnTo>
                      <a:pt x="1" y="987"/>
                    </a:lnTo>
                    <a:lnTo>
                      <a:pt x="1" y="984"/>
                    </a:lnTo>
                    <a:lnTo>
                      <a:pt x="1" y="976"/>
                    </a:lnTo>
                    <a:lnTo>
                      <a:pt x="1" y="972"/>
                    </a:lnTo>
                    <a:lnTo>
                      <a:pt x="1" y="962"/>
                    </a:lnTo>
                    <a:lnTo>
                      <a:pt x="2" y="959"/>
                    </a:lnTo>
                    <a:lnTo>
                      <a:pt x="2" y="948"/>
                    </a:lnTo>
                    <a:lnTo>
                      <a:pt x="2" y="944"/>
                    </a:lnTo>
                    <a:lnTo>
                      <a:pt x="2" y="931"/>
                    </a:lnTo>
                    <a:lnTo>
                      <a:pt x="2" y="927"/>
                    </a:lnTo>
                    <a:lnTo>
                      <a:pt x="2" y="915"/>
                    </a:lnTo>
                    <a:lnTo>
                      <a:pt x="2" y="911"/>
                    </a:lnTo>
                    <a:lnTo>
                      <a:pt x="2" y="896"/>
                    </a:lnTo>
                    <a:lnTo>
                      <a:pt x="3" y="892"/>
                    </a:lnTo>
                    <a:lnTo>
                      <a:pt x="3" y="878"/>
                    </a:lnTo>
                    <a:lnTo>
                      <a:pt x="3" y="874"/>
                    </a:lnTo>
                    <a:lnTo>
                      <a:pt x="3" y="858"/>
                    </a:lnTo>
                    <a:lnTo>
                      <a:pt x="3" y="853"/>
                    </a:lnTo>
                    <a:lnTo>
                      <a:pt x="3" y="836"/>
                    </a:lnTo>
                    <a:lnTo>
                      <a:pt x="3" y="830"/>
                    </a:lnTo>
                    <a:lnTo>
                      <a:pt x="3" y="812"/>
                    </a:lnTo>
                    <a:lnTo>
                      <a:pt x="3" y="806"/>
                    </a:lnTo>
                    <a:lnTo>
                      <a:pt x="3" y="787"/>
                    </a:lnTo>
                    <a:lnTo>
                      <a:pt x="4" y="781"/>
                    </a:lnTo>
                    <a:lnTo>
                      <a:pt x="4" y="762"/>
                    </a:lnTo>
                    <a:lnTo>
                      <a:pt x="4" y="755"/>
                    </a:lnTo>
                    <a:lnTo>
                      <a:pt x="4" y="735"/>
                    </a:lnTo>
                    <a:lnTo>
                      <a:pt x="4" y="728"/>
                    </a:lnTo>
                    <a:lnTo>
                      <a:pt x="4" y="706"/>
                    </a:lnTo>
                    <a:lnTo>
                      <a:pt x="5" y="698"/>
                    </a:lnTo>
                    <a:lnTo>
                      <a:pt x="5" y="677"/>
                    </a:lnTo>
                    <a:lnTo>
                      <a:pt x="5" y="670"/>
                    </a:lnTo>
                    <a:lnTo>
                      <a:pt x="5" y="648"/>
                    </a:lnTo>
                    <a:lnTo>
                      <a:pt x="5" y="640"/>
                    </a:lnTo>
                    <a:lnTo>
                      <a:pt x="5" y="616"/>
                    </a:lnTo>
                    <a:lnTo>
                      <a:pt x="5" y="609"/>
                    </a:lnTo>
                    <a:lnTo>
                      <a:pt x="5" y="583"/>
                    </a:lnTo>
                    <a:lnTo>
                      <a:pt x="6" y="575"/>
                    </a:lnTo>
                    <a:lnTo>
                      <a:pt x="6" y="550"/>
                    </a:lnTo>
                    <a:lnTo>
                      <a:pt x="6" y="542"/>
                    </a:lnTo>
                    <a:lnTo>
                      <a:pt x="6" y="516"/>
                    </a:lnTo>
                    <a:lnTo>
                      <a:pt x="6" y="508"/>
                    </a:lnTo>
                    <a:lnTo>
                      <a:pt x="6" y="482"/>
                    </a:lnTo>
                    <a:lnTo>
                      <a:pt x="6" y="474"/>
                    </a:lnTo>
                    <a:lnTo>
                      <a:pt x="6" y="449"/>
                    </a:lnTo>
                    <a:lnTo>
                      <a:pt x="6" y="441"/>
                    </a:lnTo>
                    <a:lnTo>
                      <a:pt x="6" y="415"/>
                    </a:lnTo>
                    <a:lnTo>
                      <a:pt x="7" y="406"/>
                    </a:lnTo>
                    <a:lnTo>
                      <a:pt x="7" y="379"/>
                    </a:lnTo>
                    <a:lnTo>
                      <a:pt x="7" y="370"/>
                    </a:lnTo>
                    <a:lnTo>
                      <a:pt x="7" y="345"/>
                    </a:lnTo>
                    <a:lnTo>
                      <a:pt x="7" y="336"/>
                    </a:lnTo>
                    <a:lnTo>
                      <a:pt x="7" y="311"/>
                    </a:lnTo>
                    <a:lnTo>
                      <a:pt x="7" y="302"/>
                    </a:lnTo>
                    <a:lnTo>
                      <a:pt x="7" y="277"/>
                    </a:lnTo>
                    <a:lnTo>
                      <a:pt x="8" y="270"/>
                    </a:lnTo>
                    <a:lnTo>
                      <a:pt x="8" y="245"/>
                    </a:lnTo>
                    <a:lnTo>
                      <a:pt x="8" y="237"/>
                    </a:lnTo>
                    <a:lnTo>
                      <a:pt x="8" y="214"/>
                    </a:lnTo>
                    <a:lnTo>
                      <a:pt x="8" y="207"/>
                    </a:lnTo>
                    <a:lnTo>
                      <a:pt x="8" y="185"/>
                    </a:lnTo>
                    <a:lnTo>
                      <a:pt x="8" y="178"/>
                    </a:lnTo>
                    <a:lnTo>
                      <a:pt x="8" y="158"/>
                    </a:lnTo>
                    <a:lnTo>
                      <a:pt x="8" y="151"/>
                    </a:lnTo>
                    <a:lnTo>
                      <a:pt x="8" y="131"/>
                    </a:lnTo>
                    <a:lnTo>
                      <a:pt x="9" y="125"/>
                    </a:lnTo>
                    <a:lnTo>
                      <a:pt x="9" y="106"/>
                    </a:lnTo>
                    <a:lnTo>
                      <a:pt x="9" y="99"/>
                    </a:lnTo>
                    <a:lnTo>
                      <a:pt x="9" y="83"/>
                    </a:lnTo>
                    <a:lnTo>
                      <a:pt x="9" y="79"/>
                    </a:lnTo>
                    <a:lnTo>
                      <a:pt x="9" y="65"/>
                    </a:lnTo>
                    <a:lnTo>
                      <a:pt x="9" y="61"/>
                    </a:lnTo>
                    <a:lnTo>
                      <a:pt x="9" y="48"/>
                    </a:lnTo>
                    <a:lnTo>
                      <a:pt x="10" y="44"/>
                    </a:lnTo>
                    <a:lnTo>
                      <a:pt x="10" y="32"/>
                    </a:lnTo>
                    <a:lnTo>
                      <a:pt x="10" y="29"/>
                    </a:lnTo>
                    <a:lnTo>
                      <a:pt x="10" y="20"/>
                    </a:lnTo>
                    <a:lnTo>
                      <a:pt x="10" y="17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1" y="9"/>
                    </a:lnTo>
                    <a:lnTo>
                      <a:pt x="11" y="4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7"/>
                    </a:lnTo>
                    <a:lnTo>
                      <a:pt x="11" y="11"/>
                    </a:lnTo>
                    <a:lnTo>
                      <a:pt x="11" y="17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20" name="Freeform 160"/>
              <p:cNvSpPr>
                <a:spLocks/>
              </p:cNvSpPr>
              <p:nvPr/>
            </p:nvSpPr>
            <p:spPr bwMode="auto">
              <a:xfrm>
                <a:off x="1528" y="151"/>
                <a:ext cx="6" cy="623"/>
              </a:xfrm>
              <a:custGeom>
                <a:avLst/>
                <a:gdLst>
                  <a:gd name="T0" fmla="*/ 1 w 6"/>
                  <a:gd name="T1" fmla="*/ 2 h 623"/>
                  <a:gd name="T2" fmla="*/ 1 w 6"/>
                  <a:gd name="T3" fmla="*/ 2 h 623"/>
                  <a:gd name="T4" fmla="*/ 1 w 6"/>
                  <a:gd name="T5" fmla="*/ 12 h 623"/>
                  <a:gd name="T6" fmla="*/ 1 w 6"/>
                  <a:gd name="T7" fmla="*/ 12 h 623"/>
                  <a:gd name="T8" fmla="*/ 1 w 6"/>
                  <a:gd name="T9" fmla="*/ 28 h 623"/>
                  <a:gd name="T10" fmla="*/ 1 w 6"/>
                  <a:gd name="T11" fmla="*/ 28 h 623"/>
                  <a:gd name="T12" fmla="*/ 2 w 6"/>
                  <a:gd name="T13" fmla="*/ 44 h 623"/>
                  <a:gd name="T14" fmla="*/ 2 w 6"/>
                  <a:gd name="T15" fmla="*/ 44 h 623"/>
                  <a:gd name="T16" fmla="*/ 2 w 6"/>
                  <a:gd name="T17" fmla="*/ 61 h 623"/>
                  <a:gd name="T18" fmla="*/ 2 w 6"/>
                  <a:gd name="T19" fmla="*/ 61 h 623"/>
                  <a:gd name="T20" fmla="*/ 2 w 6"/>
                  <a:gd name="T21" fmla="*/ 82 h 623"/>
                  <a:gd name="T22" fmla="*/ 2 w 6"/>
                  <a:gd name="T23" fmla="*/ 82 h 623"/>
                  <a:gd name="T24" fmla="*/ 2 w 6"/>
                  <a:gd name="T25" fmla="*/ 105 h 623"/>
                  <a:gd name="T26" fmla="*/ 2 w 6"/>
                  <a:gd name="T27" fmla="*/ 105 h 623"/>
                  <a:gd name="T28" fmla="*/ 3 w 6"/>
                  <a:gd name="T29" fmla="*/ 130 h 623"/>
                  <a:gd name="T30" fmla="*/ 3 w 6"/>
                  <a:gd name="T31" fmla="*/ 130 h 623"/>
                  <a:gd name="T32" fmla="*/ 3 w 6"/>
                  <a:gd name="T33" fmla="*/ 156 h 623"/>
                  <a:gd name="T34" fmla="*/ 3 w 6"/>
                  <a:gd name="T35" fmla="*/ 156 h 623"/>
                  <a:gd name="T36" fmla="*/ 3 w 6"/>
                  <a:gd name="T37" fmla="*/ 183 h 623"/>
                  <a:gd name="T38" fmla="*/ 3 w 6"/>
                  <a:gd name="T39" fmla="*/ 183 h 623"/>
                  <a:gd name="T40" fmla="*/ 3 w 6"/>
                  <a:gd name="T41" fmla="*/ 211 h 623"/>
                  <a:gd name="T42" fmla="*/ 3 w 6"/>
                  <a:gd name="T43" fmla="*/ 211 h 623"/>
                  <a:gd name="T44" fmla="*/ 3 w 6"/>
                  <a:gd name="T45" fmla="*/ 241 h 623"/>
                  <a:gd name="T46" fmla="*/ 3 w 6"/>
                  <a:gd name="T47" fmla="*/ 241 h 623"/>
                  <a:gd name="T48" fmla="*/ 4 w 6"/>
                  <a:gd name="T49" fmla="*/ 273 h 623"/>
                  <a:gd name="T50" fmla="*/ 4 w 6"/>
                  <a:gd name="T51" fmla="*/ 273 h 623"/>
                  <a:gd name="T52" fmla="*/ 4 w 6"/>
                  <a:gd name="T53" fmla="*/ 304 h 623"/>
                  <a:gd name="T54" fmla="*/ 4 w 6"/>
                  <a:gd name="T55" fmla="*/ 304 h 623"/>
                  <a:gd name="T56" fmla="*/ 4 w 6"/>
                  <a:gd name="T57" fmla="*/ 334 h 623"/>
                  <a:gd name="T58" fmla="*/ 4 w 6"/>
                  <a:gd name="T59" fmla="*/ 334 h 623"/>
                  <a:gd name="T60" fmla="*/ 4 w 6"/>
                  <a:gd name="T61" fmla="*/ 365 h 623"/>
                  <a:gd name="T62" fmla="*/ 4 w 6"/>
                  <a:gd name="T63" fmla="*/ 365 h 623"/>
                  <a:gd name="T64" fmla="*/ 5 w 6"/>
                  <a:gd name="T65" fmla="*/ 397 h 623"/>
                  <a:gd name="T66" fmla="*/ 5 w 6"/>
                  <a:gd name="T67" fmla="*/ 397 h 623"/>
                  <a:gd name="T68" fmla="*/ 5 w 6"/>
                  <a:gd name="T69" fmla="*/ 428 h 623"/>
                  <a:gd name="T70" fmla="*/ 5 w 6"/>
                  <a:gd name="T71" fmla="*/ 428 h 623"/>
                  <a:gd name="T72" fmla="*/ 5 w 6"/>
                  <a:gd name="T73" fmla="*/ 458 h 623"/>
                  <a:gd name="T74" fmla="*/ 5 w 6"/>
                  <a:gd name="T75" fmla="*/ 458 h 623"/>
                  <a:gd name="T76" fmla="*/ 6 w 6"/>
                  <a:gd name="T77" fmla="*/ 489 h 623"/>
                  <a:gd name="T78" fmla="*/ 6 w 6"/>
                  <a:gd name="T79" fmla="*/ 489 h 623"/>
                  <a:gd name="T80" fmla="*/ 6 w 6"/>
                  <a:gd name="T81" fmla="*/ 518 h 623"/>
                  <a:gd name="T82" fmla="*/ 6 w 6"/>
                  <a:gd name="T83" fmla="*/ 518 h 623"/>
                  <a:gd name="T84" fmla="*/ 6 w 6"/>
                  <a:gd name="T85" fmla="*/ 547 h 623"/>
                  <a:gd name="T86" fmla="*/ 6 w 6"/>
                  <a:gd name="T87" fmla="*/ 547 h 623"/>
                  <a:gd name="T88" fmla="*/ 6 w 6"/>
                  <a:gd name="T89" fmla="*/ 575 h 623"/>
                  <a:gd name="T90" fmla="*/ 6 w 6"/>
                  <a:gd name="T91" fmla="*/ 575 h 623"/>
                  <a:gd name="T92" fmla="*/ 6 w 6"/>
                  <a:gd name="T93" fmla="*/ 604 h 623"/>
                  <a:gd name="T94" fmla="*/ 6 w 6"/>
                  <a:gd name="T95" fmla="*/ 60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623">
                    <a:moveTo>
                      <a:pt x="0" y="0"/>
                    </a:moveTo>
                    <a:lnTo>
                      <a:pt x="1" y="2"/>
                    </a:lnTo>
                    <a:lnTo>
                      <a:pt x="1" y="9"/>
                    </a:lnTo>
                    <a:lnTo>
                      <a:pt x="1" y="2"/>
                    </a:lnTo>
                    <a:lnTo>
                      <a:pt x="1" y="9"/>
                    </a:lnTo>
                    <a:lnTo>
                      <a:pt x="1" y="12"/>
                    </a:lnTo>
                    <a:lnTo>
                      <a:pt x="1" y="24"/>
                    </a:lnTo>
                    <a:lnTo>
                      <a:pt x="1" y="12"/>
                    </a:lnTo>
                    <a:lnTo>
                      <a:pt x="1" y="24"/>
                    </a:lnTo>
                    <a:lnTo>
                      <a:pt x="1" y="28"/>
                    </a:lnTo>
                    <a:lnTo>
                      <a:pt x="1" y="40"/>
                    </a:lnTo>
                    <a:lnTo>
                      <a:pt x="1" y="28"/>
                    </a:lnTo>
                    <a:lnTo>
                      <a:pt x="1" y="40"/>
                    </a:lnTo>
                    <a:lnTo>
                      <a:pt x="2" y="44"/>
                    </a:lnTo>
                    <a:lnTo>
                      <a:pt x="2" y="56"/>
                    </a:lnTo>
                    <a:lnTo>
                      <a:pt x="2" y="44"/>
                    </a:lnTo>
                    <a:lnTo>
                      <a:pt x="2" y="56"/>
                    </a:lnTo>
                    <a:lnTo>
                      <a:pt x="2" y="61"/>
                    </a:lnTo>
                    <a:lnTo>
                      <a:pt x="2" y="77"/>
                    </a:lnTo>
                    <a:lnTo>
                      <a:pt x="2" y="61"/>
                    </a:lnTo>
                    <a:lnTo>
                      <a:pt x="2" y="77"/>
                    </a:lnTo>
                    <a:lnTo>
                      <a:pt x="2" y="82"/>
                    </a:lnTo>
                    <a:lnTo>
                      <a:pt x="2" y="99"/>
                    </a:lnTo>
                    <a:lnTo>
                      <a:pt x="2" y="82"/>
                    </a:lnTo>
                    <a:lnTo>
                      <a:pt x="2" y="99"/>
                    </a:lnTo>
                    <a:lnTo>
                      <a:pt x="2" y="105"/>
                    </a:lnTo>
                    <a:lnTo>
                      <a:pt x="2" y="124"/>
                    </a:lnTo>
                    <a:lnTo>
                      <a:pt x="2" y="105"/>
                    </a:lnTo>
                    <a:lnTo>
                      <a:pt x="2" y="124"/>
                    </a:lnTo>
                    <a:lnTo>
                      <a:pt x="3" y="130"/>
                    </a:lnTo>
                    <a:lnTo>
                      <a:pt x="3" y="149"/>
                    </a:lnTo>
                    <a:lnTo>
                      <a:pt x="3" y="130"/>
                    </a:lnTo>
                    <a:lnTo>
                      <a:pt x="3" y="149"/>
                    </a:lnTo>
                    <a:lnTo>
                      <a:pt x="3" y="156"/>
                    </a:lnTo>
                    <a:lnTo>
                      <a:pt x="3" y="176"/>
                    </a:lnTo>
                    <a:lnTo>
                      <a:pt x="3" y="156"/>
                    </a:lnTo>
                    <a:lnTo>
                      <a:pt x="3" y="176"/>
                    </a:lnTo>
                    <a:lnTo>
                      <a:pt x="3" y="183"/>
                    </a:lnTo>
                    <a:lnTo>
                      <a:pt x="3" y="204"/>
                    </a:lnTo>
                    <a:lnTo>
                      <a:pt x="3" y="183"/>
                    </a:lnTo>
                    <a:lnTo>
                      <a:pt x="3" y="204"/>
                    </a:lnTo>
                    <a:lnTo>
                      <a:pt x="3" y="211"/>
                    </a:lnTo>
                    <a:lnTo>
                      <a:pt x="3" y="233"/>
                    </a:lnTo>
                    <a:lnTo>
                      <a:pt x="3" y="211"/>
                    </a:lnTo>
                    <a:lnTo>
                      <a:pt x="3" y="233"/>
                    </a:lnTo>
                    <a:lnTo>
                      <a:pt x="3" y="241"/>
                    </a:lnTo>
                    <a:lnTo>
                      <a:pt x="3" y="265"/>
                    </a:lnTo>
                    <a:lnTo>
                      <a:pt x="3" y="241"/>
                    </a:lnTo>
                    <a:lnTo>
                      <a:pt x="3" y="265"/>
                    </a:lnTo>
                    <a:lnTo>
                      <a:pt x="4" y="273"/>
                    </a:lnTo>
                    <a:lnTo>
                      <a:pt x="4" y="296"/>
                    </a:lnTo>
                    <a:lnTo>
                      <a:pt x="4" y="273"/>
                    </a:lnTo>
                    <a:lnTo>
                      <a:pt x="4" y="296"/>
                    </a:lnTo>
                    <a:lnTo>
                      <a:pt x="4" y="304"/>
                    </a:lnTo>
                    <a:lnTo>
                      <a:pt x="4" y="327"/>
                    </a:lnTo>
                    <a:lnTo>
                      <a:pt x="4" y="304"/>
                    </a:lnTo>
                    <a:lnTo>
                      <a:pt x="4" y="327"/>
                    </a:lnTo>
                    <a:lnTo>
                      <a:pt x="4" y="334"/>
                    </a:lnTo>
                    <a:lnTo>
                      <a:pt x="4" y="358"/>
                    </a:lnTo>
                    <a:lnTo>
                      <a:pt x="4" y="334"/>
                    </a:lnTo>
                    <a:lnTo>
                      <a:pt x="4" y="358"/>
                    </a:lnTo>
                    <a:lnTo>
                      <a:pt x="4" y="365"/>
                    </a:lnTo>
                    <a:lnTo>
                      <a:pt x="4" y="389"/>
                    </a:lnTo>
                    <a:lnTo>
                      <a:pt x="4" y="365"/>
                    </a:lnTo>
                    <a:lnTo>
                      <a:pt x="4" y="389"/>
                    </a:lnTo>
                    <a:lnTo>
                      <a:pt x="5" y="397"/>
                    </a:lnTo>
                    <a:lnTo>
                      <a:pt x="5" y="420"/>
                    </a:lnTo>
                    <a:lnTo>
                      <a:pt x="5" y="397"/>
                    </a:lnTo>
                    <a:lnTo>
                      <a:pt x="5" y="420"/>
                    </a:lnTo>
                    <a:lnTo>
                      <a:pt x="5" y="428"/>
                    </a:lnTo>
                    <a:lnTo>
                      <a:pt x="5" y="450"/>
                    </a:lnTo>
                    <a:lnTo>
                      <a:pt x="5" y="428"/>
                    </a:lnTo>
                    <a:lnTo>
                      <a:pt x="5" y="450"/>
                    </a:lnTo>
                    <a:lnTo>
                      <a:pt x="5" y="458"/>
                    </a:lnTo>
                    <a:lnTo>
                      <a:pt x="5" y="481"/>
                    </a:lnTo>
                    <a:lnTo>
                      <a:pt x="5" y="458"/>
                    </a:lnTo>
                    <a:lnTo>
                      <a:pt x="5" y="481"/>
                    </a:lnTo>
                    <a:lnTo>
                      <a:pt x="6" y="489"/>
                    </a:lnTo>
                    <a:lnTo>
                      <a:pt x="6" y="511"/>
                    </a:lnTo>
                    <a:lnTo>
                      <a:pt x="6" y="489"/>
                    </a:lnTo>
                    <a:lnTo>
                      <a:pt x="6" y="511"/>
                    </a:lnTo>
                    <a:lnTo>
                      <a:pt x="6" y="518"/>
                    </a:lnTo>
                    <a:lnTo>
                      <a:pt x="6" y="540"/>
                    </a:lnTo>
                    <a:lnTo>
                      <a:pt x="6" y="518"/>
                    </a:lnTo>
                    <a:lnTo>
                      <a:pt x="6" y="540"/>
                    </a:lnTo>
                    <a:lnTo>
                      <a:pt x="6" y="547"/>
                    </a:lnTo>
                    <a:lnTo>
                      <a:pt x="6" y="568"/>
                    </a:lnTo>
                    <a:lnTo>
                      <a:pt x="6" y="547"/>
                    </a:lnTo>
                    <a:lnTo>
                      <a:pt x="6" y="568"/>
                    </a:lnTo>
                    <a:lnTo>
                      <a:pt x="6" y="575"/>
                    </a:lnTo>
                    <a:lnTo>
                      <a:pt x="6" y="597"/>
                    </a:lnTo>
                    <a:lnTo>
                      <a:pt x="6" y="575"/>
                    </a:lnTo>
                    <a:lnTo>
                      <a:pt x="6" y="597"/>
                    </a:lnTo>
                    <a:lnTo>
                      <a:pt x="6" y="604"/>
                    </a:lnTo>
                    <a:lnTo>
                      <a:pt x="6" y="623"/>
                    </a:lnTo>
                    <a:lnTo>
                      <a:pt x="6" y="604"/>
                    </a:lnTo>
                    <a:lnTo>
                      <a:pt x="6" y="62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21" name="Freeform 161"/>
              <p:cNvSpPr>
                <a:spLocks/>
              </p:cNvSpPr>
              <p:nvPr/>
            </p:nvSpPr>
            <p:spPr bwMode="auto">
              <a:xfrm>
                <a:off x="1534" y="774"/>
                <a:ext cx="7" cy="273"/>
              </a:xfrm>
              <a:custGeom>
                <a:avLst/>
                <a:gdLst>
                  <a:gd name="T0" fmla="*/ 1 w 7"/>
                  <a:gd name="T1" fmla="*/ 6 h 273"/>
                  <a:gd name="T2" fmla="*/ 1 w 7"/>
                  <a:gd name="T3" fmla="*/ 6 h 273"/>
                  <a:gd name="T4" fmla="*/ 1 w 7"/>
                  <a:gd name="T5" fmla="*/ 30 h 273"/>
                  <a:gd name="T6" fmla="*/ 1 w 7"/>
                  <a:gd name="T7" fmla="*/ 30 h 273"/>
                  <a:gd name="T8" fmla="*/ 1 w 7"/>
                  <a:gd name="T9" fmla="*/ 54 h 273"/>
                  <a:gd name="T10" fmla="*/ 1 w 7"/>
                  <a:gd name="T11" fmla="*/ 54 h 273"/>
                  <a:gd name="T12" fmla="*/ 1 w 7"/>
                  <a:gd name="T13" fmla="*/ 77 h 273"/>
                  <a:gd name="T14" fmla="*/ 1 w 7"/>
                  <a:gd name="T15" fmla="*/ 77 h 273"/>
                  <a:gd name="T16" fmla="*/ 2 w 7"/>
                  <a:gd name="T17" fmla="*/ 97 h 273"/>
                  <a:gd name="T18" fmla="*/ 2 w 7"/>
                  <a:gd name="T19" fmla="*/ 97 h 273"/>
                  <a:gd name="T20" fmla="*/ 2 w 7"/>
                  <a:gd name="T21" fmla="*/ 118 h 273"/>
                  <a:gd name="T22" fmla="*/ 2 w 7"/>
                  <a:gd name="T23" fmla="*/ 118 h 273"/>
                  <a:gd name="T24" fmla="*/ 2 w 7"/>
                  <a:gd name="T25" fmla="*/ 138 h 273"/>
                  <a:gd name="T26" fmla="*/ 2 w 7"/>
                  <a:gd name="T27" fmla="*/ 138 h 273"/>
                  <a:gd name="T28" fmla="*/ 2 w 7"/>
                  <a:gd name="T29" fmla="*/ 155 h 273"/>
                  <a:gd name="T30" fmla="*/ 2 w 7"/>
                  <a:gd name="T31" fmla="*/ 155 h 273"/>
                  <a:gd name="T32" fmla="*/ 2 w 7"/>
                  <a:gd name="T33" fmla="*/ 172 h 273"/>
                  <a:gd name="T34" fmla="*/ 2 w 7"/>
                  <a:gd name="T35" fmla="*/ 172 h 273"/>
                  <a:gd name="T36" fmla="*/ 3 w 7"/>
                  <a:gd name="T37" fmla="*/ 185 h 273"/>
                  <a:gd name="T38" fmla="*/ 3 w 7"/>
                  <a:gd name="T39" fmla="*/ 185 h 273"/>
                  <a:gd name="T40" fmla="*/ 3 w 7"/>
                  <a:gd name="T41" fmla="*/ 198 h 273"/>
                  <a:gd name="T42" fmla="*/ 3 w 7"/>
                  <a:gd name="T43" fmla="*/ 198 h 273"/>
                  <a:gd name="T44" fmla="*/ 3 w 7"/>
                  <a:gd name="T45" fmla="*/ 212 h 273"/>
                  <a:gd name="T46" fmla="*/ 3 w 7"/>
                  <a:gd name="T47" fmla="*/ 212 h 273"/>
                  <a:gd name="T48" fmla="*/ 3 w 7"/>
                  <a:gd name="T49" fmla="*/ 225 h 273"/>
                  <a:gd name="T50" fmla="*/ 3 w 7"/>
                  <a:gd name="T51" fmla="*/ 225 h 273"/>
                  <a:gd name="T52" fmla="*/ 4 w 7"/>
                  <a:gd name="T53" fmla="*/ 235 h 273"/>
                  <a:gd name="T54" fmla="*/ 4 w 7"/>
                  <a:gd name="T55" fmla="*/ 235 h 273"/>
                  <a:gd name="T56" fmla="*/ 4 w 7"/>
                  <a:gd name="T57" fmla="*/ 242 h 273"/>
                  <a:gd name="T58" fmla="*/ 4 w 7"/>
                  <a:gd name="T59" fmla="*/ 242 h 273"/>
                  <a:gd name="T60" fmla="*/ 4 w 7"/>
                  <a:gd name="T61" fmla="*/ 249 h 273"/>
                  <a:gd name="T62" fmla="*/ 4 w 7"/>
                  <a:gd name="T63" fmla="*/ 249 h 273"/>
                  <a:gd name="T64" fmla="*/ 5 w 7"/>
                  <a:gd name="T65" fmla="*/ 256 h 273"/>
                  <a:gd name="T66" fmla="*/ 5 w 7"/>
                  <a:gd name="T67" fmla="*/ 256 h 273"/>
                  <a:gd name="T68" fmla="*/ 5 w 7"/>
                  <a:gd name="T69" fmla="*/ 262 h 273"/>
                  <a:gd name="T70" fmla="*/ 5 w 7"/>
                  <a:gd name="T71" fmla="*/ 262 h 273"/>
                  <a:gd name="T72" fmla="*/ 5 w 7"/>
                  <a:gd name="T73" fmla="*/ 266 h 273"/>
                  <a:gd name="T74" fmla="*/ 5 w 7"/>
                  <a:gd name="T75" fmla="*/ 266 h 273"/>
                  <a:gd name="T76" fmla="*/ 5 w 7"/>
                  <a:gd name="T77" fmla="*/ 269 h 273"/>
                  <a:gd name="T78" fmla="*/ 5 w 7"/>
                  <a:gd name="T79" fmla="*/ 269 h 273"/>
                  <a:gd name="T80" fmla="*/ 5 w 7"/>
                  <a:gd name="T81" fmla="*/ 273 h 273"/>
                  <a:gd name="T82" fmla="*/ 5 w 7"/>
                  <a:gd name="T83" fmla="*/ 273 h 273"/>
                  <a:gd name="T84" fmla="*/ 5 w 7"/>
                  <a:gd name="T85" fmla="*/ 273 h 273"/>
                  <a:gd name="T86" fmla="*/ 6 w 7"/>
                  <a:gd name="T87" fmla="*/ 272 h 273"/>
                  <a:gd name="T88" fmla="*/ 6 w 7"/>
                  <a:gd name="T89" fmla="*/ 271 h 273"/>
                  <a:gd name="T90" fmla="*/ 6 w 7"/>
                  <a:gd name="T91" fmla="*/ 271 h 273"/>
                  <a:gd name="T92" fmla="*/ 6 w 7"/>
                  <a:gd name="T93" fmla="*/ 272 h 273"/>
                  <a:gd name="T94" fmla="*/ 7 w 7"/>
                  <a:gd name="T95" fmla="*/ 269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73">
                    <a:moveTo>
                      <a:pt x="0" y="0"/>
                    </a:moveTo>
                    <a:lnTo>
                      <a:pt x="1" y="6"/>
                    </a:lnTo>
                    <a:lnTo>
                      <a:pt x="1" y="25"/>
                    </a:lnTo>
                    <a:lnTo>
                      <a:pt x="1" y="6"/>
                    </a:lnTo>
                    <a:lnTo>
                      <a:pt x="1" y="25"/>
                    </a:lnTo>
                    <a:lnTo>
                      <a:pt x="1" y="30"/>
                    </a:lnTo>
                    <a:lnTo>
                      <a:pt x="1" y="48"/>
                    </a:lnTo>
                    <a:lnTo>
                      <a:pt x="1" y="30"/>
                    </a:lnTo>
                    <a:lnTo>
                      <a:pt x="1" y="48"/>
                    </a:lnTo>
                    <a:lnTo>
                      <a:pt x="1" y="54"/>
                    </a:lnTo>
                    <a:lnTo>
                      <a:pt x="1" y="71"/>
                    </a:lnTo>
                    <a:lnTo>
                      <a:pt x="1" y="54"/>
                    </a:lnTo>
                    <a:lnTo>
                      <a:pt x="1" y="71"/>
                    </a:lnTo>
                    <a:lnTo>
                      <a:pt x="1" y="77"/>
                    </a:lnTo>
                    <a:lnTo>
                      <a:pt x="1" y="92"/>
                    </a:lnTo>
                    <a:lnTo>
                      <a:pt x="1" y="77"/>
                    </a:lnTo>
                    <a:lnTo>
                      <a:pt x="1" y="92"/>
                    </a:lnTo>
                    <a:lnTo>
                      <a:pt x="2" y="97"/>
                    </a:lnTo>
                    <a:lnTo>
                      <a:pt x="2" y="112"/>
                    </a:lnTo>
                    <a:lnTo>
                      <a:pt x="2" y="97"/>
                    </a:lnTo>
                    <a:lnTo>
                      <a:pt x="2" y="112"/>
                    </a:lnTo>
                    <a:lnTo>
                      <a:pt x="2" y="118"/>
                    </a:lnTo>
                    <a:lnTo>
                      <a:pt x="2" y="133"/>
                    </a:lnTo>
                    <a:lnTo>
                      <a:pt x="2" y="118"/>
                    </a:lnTo>
                    <a:lnTo>
                      <a:pt x="2" y="133"/>
                    </a:lnTo>
                    <a:lnTo>
                      <a:pt x="2" y="138"/>
                    </a:lnTo>
                    <a:lnTo>
                      <a:pt x="2" y="151"/>
                    </a:lnTo>
                    <a:lnTo>
                      <a:pt x="2" y="138"/>
                    </a:lnTo>
                    <a:lnTo>
                      <a:pt x="2" y="151"/>
                    </a:lnTo>
                    <a:lnTo>
                      <a:pt x="2" y="155"/>
                    </a:lnTo>
                    <a:lnTo>
                      <a:pt x="2" y="169"/>
                    </a:lnTo>
                    <a:lnTo>
                      <a:pt x="2" y="155"/>
                    </a:lnTo>
                    <a:lnTo>
                      <a:pt x="2" y="169"/>
                    </a:lnTo>
                    <a:lnTo>
                      <a:pt x="2" y="172"/>
                    </a:lnTo>
                    <a:lnTo>
                      <a:pt x="2" y="182"/>
                    </a:lnTo>
                    <a:lnTo>
                      <a:pt x="2" y="172"/>
                    </a:lnTo>
                    <a:lnTo>
                      <a:pt x="2" y="182"/>
                    </a:lnTo>
                    <a:lnTo>
                      <a:pt x="3" y="185"/>
                    </a:lnTo>
                    <a:lnTo>
                      <a:pt x="3" y="194"/>
                    </a:lnTo>
                    <a:lnTo>
                      <a:pt x="3" y="185"/>
                    </a:lnTo>
                    <a:lnTo>
                      <a:pt x="3" y="194"/>
                    </a:lnTo>
                    <a:lnTo>
                      <a:pt x="3" y="198"/>
                    </a:lnTo>
                    <a:lnTo>
                      <a:pt x="3" y="208"/>
                    </a:lnTo>
                    <a:lnTo>
                      <a:pt x="3" y="198"/>
                    </a:lnTo>
                    <a:lnTo>
                      <a:pt x="3" y="208"/>
                    </a:lnTo>
                    <a:lnTo>
                      <a:pt x="3" y="212"/>
                    </a:lnTo>
                    <a:lnTo>
                      <a:pt x="3" y="222"/>
                    </a:lnTo>
                    <a:lnTo>
                      <a:pt x="3" y="212"/>
                    </a:lnTo>
                    <a:lnTo>
                      <a:pt x="3" y="222"/>
                    </a:lnTo>
                    <a:lnTo>
                      <a:pt x="3" y="225"/>
                    </a:lnTo>
                    <a:lnTo>
                      <a:pt x="3" y="232"/>
                    </a:lnTo>
                    <a:lnTo>
                      <a:pt x="3" y="225"/>
                    </a:lnTo>
                    <a:lnTo>
                      <a:pt x="3" y="232"/>
                    </a:lnTo>
                    <a:lnTo>
                      <a:pt x="4" y="235"/>
                    </a:lnTo>
                    <a:lnTo>
                      <a:pt x="4" y="240"/>
                    </a:lnTo>
                    <a:lnTo>
                      <a:pt x="4" y="235"/>
                    </a:lnTo>
                    <a:lnTo>
                      <a:pt x="4" y="240"/>
                    </a:lnTo>
                    <a:lnTo>
                      <a:pt x="4" y="242"/>
                    </a:lnTo>
                    <a:lnTo>
                      <a:pt x="4" y="248"/>
                    </a:lnTo>
                    <a:lnTo>
                      <a:pt x="4" y="242"/>
                    </a:lnTo>
                    <a:lnTo>
                      <a:pt x="4" y="248"/>
                    </a:lnTo>
                    <a:lnTo>
                      <a:pt x="4" y="249"/>
                    </a:lnTo>
                    <a:lnTo>
                      <a:pt x="4" y="255"/>
                    </a:lnTo>
                    <a:lnTo>
                      <a:pt x="4" y="249"/>
                    </a:lnTo>
                    <a:lnTo>
                      <a:pt x="4" y="255"/>
                    </a:lnTo>
                    <a:lnTo>
                      <a:pt x="5" y="256"/>
                    </a:lnTo>
                    <a:lnTo>
                      <a:pt x="5" y="261"/>
                    </a:lnTo>
                    <a:lnTo>
                      <a:pt x="5" y="256"/>
                    </a:lnTo>
                    <a:lnTo>
                      <a:pt x="5" y="261"/>
                    </a:lnTo>
                    <a:lnTo>
                      <a:pt x="5" y="262"/>
                    </a:lnTo>
                    <a:lnTo>
                      <a:pt x="5" y="265"/>
                    </a:lnTo>
                    <a:lnTo>
                      <a:pt x="5" y="262"/>
                    </a:lnTo>
                    <a:lnTo>
                      <a:pt x="5" y="265"/>
                    </a:lnTo>
                    <a:lnTo>
                      <a:pt x="5" y="266"/>
                    </a:lnTo>
                    <a:lnTo>
                      <a:pt x="5" y="268"/>
                    </a:lnTo>
                    <a:lnTo>
                      <a:pt x="5" y="266"/>
                    </a:lnTo>
                    <a:lnTo>
                      <a:pt x="5" y="268"/>
                    </a:lnTo>
                    <a:lnTo>
                      <a:pt x="5" y="269"/>
                    </a:lnTo>
                    <a:lnTo>
                      <a:pt x="5" y="272"/>
                    </a:lnTo>
                    <a:lnTo>
                      <a:pt x="5" y="269"/>
                    </a:lnTo>
                    <a:lnTo>
                      <a:pt x="5" y="272"/>
                    </a:lnTo>
                    <a:lnTo>
                      <a:pt x="5" y="273"/>
                    </a:lnTo>
                    <a:lnTo>
                      <a:pt x="5" y="273"/>
                    </a:lnTo>
                    <a:lnTo>
                      <a:pt x="5" y="273"/>
                    </a:lnTo>
                    <a:lnTo>
                      <a:pt x="5" y="273"/>
                    </a:lnTo>
                    <a:lnTo>
                      <a:pt x="5" y="273"/>
                    </a:lnTo>
                    <a:lnTo>
                      <a:pt x="5" y="273"/>
                    </a:lnTo>
                    <a:lnTo>
                      <a:pt x="6" y="272"/>
                    </a:lnTo>
                    <a:lnTo>
                      <a:pt x="6" y="271"/>
                    </a:lnTo>
                    <a:lnTo>
                      <a:pt x="6" y="271"/>
                    </a:lnTo>
                    <a:lnTo>
                      <a:pt x="6" y="272"/>
                    </a:lnTo>
                    <a:lnTo>
                      <a:pt x="6" y="271"/>
                    </a:lnTo>
                    <a:lnTo>
                      <a:pt x="6" y="272"/>
                    </a:lnTo>
                    <a:lnTo>
                      <a:pt x="6" y="272"/>
                    </a:lnTo>
                    <a:lnTo>
                      <a:pt x="6" y="270"/>
                    </a:lnTo>
                    <a:lnTo>
                      <a:pt x="7" y="269"/>
                    </a:lnTo>
                    <a:lnTo>
                      <a:pt x="7" y="265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22" name="Freeform 162"/>
              <p:cNvSpPr>
                <a:spLocks/>
              </p:cNvSpPr>
              <p:nvPr/>
            </p:nvSpPr>
            <p:spPr bwMode="auto">
              <a:xfrm>
                <a:off x="1541" y="759"/>
                <a:ext cx="9" cy="280"/>
              </a:xfrm>
              <a:custGeom>
                <a:avLst/>
                <a:gdLst>
                  <a:gd name="T0" fmla="*/ 0 w 9"/>
                  <a:gd name="T1" fmla="*/ 279 h 280"/>
                  <a:gd name="T2" fmla="*/ 0 w 9"/>
                  <a:gd name="T3" fmla="*/ 276 h 280"/>
                  <a:gd name="T4" fmla="*/ 0 w 9"/>
                  <a:gd name="T5" fmla="*/ 271 h 280"/>
                  <a:gd name="T6" fmla="*/ 1 w 9"/>
                  <a:gd name="T7" fmla="*/ 264 h 280"/>
                  <a:gd name="T8" fmla="*/ 1 w 9"/>
                  <a:gd name="T9" fmla="*/ 258 h 280"/>
                  <a:gd name="T10" fmla="*/ 1 w 9"/>
                  <a:gd name="T11" fmla="*/ 252 h 280"/>
                  <a:gd name="T12" fmla="*/ 1 w 9"/>
                  <a:gd name="T13" fmla="*/ 243 h 280"/>
                  <a:gd name="T14" fmla="*/ 1 w 9"/>
                  <a:gd name="T15" fmla="*/ 233 h 280"/>
                  <a:gd name="T16" fmla="*/ 2 w 9"/>
                  <a:gd name="T17" fmla="*/ 225 h 280"/>
                  <a:gd name="T18" fmla="*/ 2 w 9"/>
                  <a:gd name="T19" fmla="*/ 215 h 280"/>
                  <a:gd name="T20" fmla="*/ 2 w 9"/>
                  <a:gd name="T21" fmla="*/ 204 h 280"/>
                  <a:gd name="T22" fmla="*/ 2 w 9"/>
                  <a:gd name="T23" fmla="*/ 193 h 280"/>
                  <a:gd name="T24" fmla="*/ 3 w 9"/>
                  <a:gd name="T25" fmla="*/ 183 h 280"/>
                  <a:gd name="T26" fmla="*/ 3 w 9"/>
                  <a:gd name="T27" fmla="*/ 172 h 280"/>
                  <a:gd name="T28" fmla="*/ 3 w 9"/>
                  <a:gd name="T29" fmla="*/ 160 h 280"/>
                  <a:gd name="T30" fmla="*/ 3 w 9"/>
                  <a:gd name="T31" fmla="*/ 148 h 280"/>
                  <a:gd name="T32" fmla="*/ 3 w 9"/>
                  <a:gd name="T33" fmla="*/ 135 h 280"/>
                  <a:gd name="T34" fmla="*/ 4 w 9"/>
                  <a:gd name="T35" fmla="*/ 124 h 280"/>
                  <a:gd name="T36" fmla="*/ 4 w 9"/>
                  <a:gd name="T37" fmla="*/ 113 h 280"/>
                  <a:gd name="T38" fmla="*/ 4 w 9"/>
                  <a:gd name="T39" fmla="*/ 101 h 280"/>
                  <a:gd name="T40" fmla="*/ 4 w 9"/>
                  <a:gd name="T41" fmla="*/ 89 h 280"/>
                  <a:gd name="T42" fmla="*/ 5 w 9"/>
                  <a:gd name="T43" fmla="*/ 78 h 280"/>
                  <a:gd name="T44" fmla="*/ 5 w 9"/>
                  <a:gd name="T45" fmla="*/ 68 h 280"/>
                  <a:gd name="T46" fmla="*/ 5 w 9"/>
                  <a:gd name="T47" fmla="*/ 56 h 280"/>
                  <a:gd name="T48" fmla="*/ 6 w 9"/>
                  <a:gd name="T49" fmla="*/ 46 h 280"/>
                  <a:gd name="T50" fmla="*/ 6 w 9"/>
                  <a:gd name="T51" fmla="*/ 39 h 280"/>
                  <a:gd name="T52" fmla="*/ 6 w 9"/>
                  <a:gd name="T53" fmla="*/ 32 h 280"/>
                  <a:gd name="T54" fmla="*/ 6 w 9"/>
                  <a:gd name="T55" fmla="*/ 24 h 280"/>
                  <a:gd name="T56" fmla="*/ 6 w 9"/>
                  <a:gd name="T57" fmla="*/ 17 h 280"/>
                  <a:gd name="T58" fmla="*/ 7 w 9"/>
                  <a:gd name="T59" fmla="*/ 11 h 280"/>
                  <a:gd name="T60" fmla="*/ 7 w 9"/>
                  <a:gd name="T61" fmla="*/ 7 h 280"/>
                  <a:gd name="T62" fmla="*/ 7 w 9"/>
                  <a:gd name="T63" fmla="*/ 3 h 280"/>
                  <a:gd name="T64" fmla="*/ 7 w 9"/>
                  <a:gd name="T65" fmla="*/ 1 h 280"/>
                  <a:gd name="T66" fmla="*/ 8 w 9"/>
                  <a:gd name="T67" fmla="*/ 0 h 280"/>
                  <a:gd name="T68" fmla="*/ 8 w 9"/>
                  <a:gd name="T69" fmla="*/ 0 h 280"/>
                  <a:gd name="T70" fmla="*/ 8 w 9"/>
                  <a:gd name="T71" fmla="*/ 0 h 280"/>
                  <a:gd name="T72" fmla="*/ 8 w 9"/>
                  <a:gd name="T73" fmla="*/ 0 h 280"/>
                  <a:gd name="T74" fmla="*/ 8 w 9"/>
                  <a:gd name="T75" fmla="*/ 1 h 280"/>
                  <a:gd name="T76" fmla="*/ 8 w 9"/>
                  <a:gd name="T77" fmla="*/ 1 h 280"/>
                  <a:gd name="T78" fmla="*/ 8 w 9"/>
                  <a:gd name="T79" fmla="*/ 4 h 280"/>
                  <a:gd name="T80" fmla="*/ 8 w 9"/>
                  <a:gd name="T81" fmla="*/ 4 h 280"/>
                  <a:gd name="T82" fmla="*/ 9 w 9"/>
                  <a:gd name="T83" fmla="*/ 6 h 280"/>
                  <a:gd name="T84" fmla="*/ 9 w 9"/>
                  <a:gd name="T85" fmla="*/ 6 h 280"/>
                  <a:gd name="T86" fmla="*/ 9 w 9"/>
                  <a:gd name="T87" fmla="*/ 11 h 280"/>
                  <a:gd name="T88" fmla="*/ 9 w 9"/>
                  <a:gd name="T89" fmla="*/ 11 h 280"/>
                  <a:gd name="T90" fmla="*/ 9 w 9"/>
                  <a:gd name="T91" fmla="*/ 15 h 280"/>
                  <a:gd name="T92" fmla="*/ 9 w 9"/>
                  <a:gd name="T93" fmla="*/ 15 h 280"/>
                  <a:gd name="T94" fmla="*/ 9 w 9"/>
                  <a:gd name="T95" fmla="*/ 22 h 280"/>
                  <a:gd name="T96" fmla="*/ 9 w 9"/>
                  <a:gd name="T97" fmla="*/ 22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280">
                    <a:moveTo>
                      <a:pt x="0" y="280"/>
                    </a:moveTo>
                    <a:lnTo>
                      <a:pt x="0" y="279"/>
                    </a:lnTo>
                    <a:lnTo>
                      <a:pt x="0" y="277"/>
                    </a:lnTo>
                    <a:lnTo>
                      <a:pt x="0" y="276"/>
                    </a:lnTo>
                    <a:lnTo>
                      <a:pt x="0" y="273"/>
                    </a:lnTo>
                    <a:lnTo>
                      <a:pt x="0" y="271"/>
                    </a:lnTo>
                    <a:lnTo>
                      <a:pt x="0" y="266"/>
                    </a:lnTo>
                    <a:lnTo>
                      <a:pt x="1" y="264"/>
                    </a:lnTo>
                    <a:lnTo>
                      <a:pt x="1" y="259"/>
                    </a:lnTo>
                    <a:lnTo>
                      <a:pt x="1" y="258"/>
                    </a:lnTo>
                    <a:lnTo>
                      <a:pt x="1" y="254"/>
                    </a:lnTo>
                    <a:lnTo>
                      <a:pt x="1" y="252"/>
                    </a:lnTo>
                    <a:lnTo>
                      <a:pt x="1" y="246"/>
                    </a:lnTo>
                    <a:lnTo>
                      <a:pt x="1" y="243"/>
                    </a:lnTo>
                    <a:lnTo>
                      <a:pt x="1" y="236"/>
                    </a:lnTo>
                    <a:lnTo>
                      <a:pt x="1" y="233"/>
                    </a:lnTo>
                    <a:lnTo>
                      <a:pt x="1" y="227"/>
                    </a:lnTo>
                    <a:lnTo>
                      <a:pt x="2" y="225"/>
                    </a:lnTo>
                    <a:lnTo>
                      <a:pt x="2" y="218"/>
                    </a:lnTo>
                    <a:lnTo>
                      <a:pt x="2" y="215"/>
                    </a:lnTo>
                    <a:lnTo>
                      <a:pt x="2" y="206"/>
                    </a:lnTo>
                    <a:lnTo>
                      <a:pt x="2" y="204"/>
                    </a:lnTo>
                    <a:lnTo>
                      <a:pt x="2" y="196"/>
                    </a:lnTo>
                    <a:lnTo>
                      <a:pt x="2" y="193"/>
                    </a:lnTo>
                    <a:lnTo>
                      <a:pt x="2" y="186"/>
                    </a:lnTo>
                    <a:lnTo>
                      <a:pt x="3" y="183"/>
                    </a:lnTo>
                    <a:lnTo>
                      <a:pt x="3" y="175"/>
                    </a:lnTo>
                    <a:lnTo>
                      <a:pt x="3" y="172"/>
                    </a:lnTo>
                    <a:lnTo>
                      <a:pt x="3" y="163"/>
                    </a:lnTo>
                    <a:lnTo>
                      <a:pt x="3" y="160"/>
                    </a:lnTo>
                    <a:lnTo>
                      <a:pt x="3" y="152"/>
                    </a:lnTo>
                    <a:lnTo>
                      <a:pt x="3" y="148"/>
                    </a:lnTo>
                    <a:lnTo>
                      <a:pt x="3" y="139"/>
                    </a:lnTo>
                    <a:lnTo>
                      <a:pt x="3" y="135"/>
                    </a:lnTo>
                    <a:lnTo>
                      <a:pt x="3" y="127"/>
                    </a:lnTo>
                    <a:lnTo>
                      <a:pt x="4" y="124"/>
                    </a:lnTo>
                    <a:lnTo>
                      <a:pt x="4" y="116"/>
                    </a:lnTo>
                    <a:lnTo>
                      <a:pt x="4" y="113"/>
                    </a:lnTo>
                    <a:lnTo>
                      <a:pt x="4" y="104"/>
                    </a:lnTo>
                    <a:lnTo>
                      <a:pt x="4" y="101"/>
                    </a:lnTo>
                    <a:lnTo>
                      <a:pt x="4" y="92"/>
                    </a:lnTo>
                    <a:lnTo>
                      <a:pt x="4" y="89"/>
                    </a:lnTo>
                    <a:lnTo>
                      <a:pt x="4" y="81"/>
                    </a:lnTo>
                    <a:lnTo>
                      <a:pt x="5" y="78"/>
                    </a:lnTo>
                    <a:lnTo>
                      <a:pt x="5" y="71"/>
                    </a:lnTo>
                    <a:lnTo>
                      <a:pt x="5" y="68"/>
                    </a:lnTo>
                    <a:lnTo>
                      <a:pt x="5" y="59"/>
                    </a:lnTo>
                    <a:lnTo>
                      <a:pt x="5" y="56"/>
                    </a:lnTo>
                    <a:lnTo>
                      <a:pt x="5" y="49"/>
                    </a:lnTo>
                    <a:lnTo>
                      <a:pt x="6" y="46"/>
                    </a:lnTo>
                    <a:lnTo>
                      <a:pt x="6" y="41"/>
                    </a:lnTo>
                    <a:lnTo>
                      <a:pt x="6" y="39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6" y="25"/>
                    </a:lnTo>
                    <a:lnTo>
                      <a:pt x="6" y="24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10"/>
                    </a:lnTo>
                    <a:lnTo>
                      <a:pt x="9" y="6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9" y="15"/>
                    </a:lnTo>
                    <a:lnTo>
                      <a:pt x="9" y="20"/>
                    </a:lnTo>
                    <a:lnTo>
                      <a:pt x="9" y="15"/>
                    </a:lnTo>
                    <a:lnTo>
                      <a:pt x="9" y="20"/>
                    </a:lnTo>
                    <a:lnTo>
                      <a:pt x="9" y="22"/>
                    </a:lnTo>
                    <a:lnTo>
                      <a:pt x="9" y="28"/>
                    </a:lnTo>
                    <a:lnTo>
                      <a:pt x="9" y="22"/>
                    </a:lnTo>
                    <a:lnTo>
                      <a:pt x="9" y="28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23" name="Freeform 163"/>
              <p:cNvSpPr>
                <a:spLocks/>
              </p:cNvSpPr>
              <p:nvPr/>
            </p:nvSpPr>
            <p:spPr bwMode="auto">
              <a:xfrm>
                <a:off x="1550" y="787"/>
                <a:ext cx="6" cy="308"/>
              </a:xfrm>
              <a:custGeom>
                <a:avLst/>
                <a:gdLst>
                  <a:gd name="T0" fmla="*/ 0 w 6"/>
                  <a:gd name="T1" fmla="*/ 3 h 308"/>
                  <a:gd name="T2" fmla="*/ 0 w 6"/>
                  <a:gd name="T3" fmla="*/ 3 h 308"/>
                  <a:gd name="T4" fmla="*/ 1 w 6"/>
                  <a:gd name="T5" fmla="*/ 11 h 308"/>
                  <a:gd name="T6" fmla="*/ 1 w 6"/>
                  <a:gd name="T7" fmla="*/ 11 h 308"/>
                  <a:gd name="T8" fmla="*/ 1 w 6"/>
                  <a:gd name="T9" fmla="*/ 22 h 308"/>
                  <a:gd name="T10" fmla="*/ 1 w 6"/>
                  <a:gd name="T11" fmla="*/ 22 h 308"/>
                  <a:gd name="T12" fmla="*/ 1 w 6"/>
                  <a:gd name="T13" fmla="*/ 33 h 308"/>
                  <a:gd name="T14" fmla="*/ 1 w 6"/>
                  <a:gd name="T15" fmla="*/ 33 h 308"/>
                  <a:gd name="T16" fmla="*/ 2 w 6"/>
                  <a:gd name="T17" fmla="*/ 46 h 308"/>
                  <a:gd name="T18" fmla="*/ 2 w 6"/>
                  <a:gd name="T19" fmla="*/ 46 h 308"/>
                  <a:gd name="T20" fmla="*/ 2 w 6"/>
                  <a:gd name="T21" fmla="*/ 57 h 308"/>
                  <a:gd name="T22" fmla="*/ 2 w 6"/>
                  <a:gd name="T23" fmla="*/ 57 h 308"/>
                  <a:gd name="T24" fmla="*/ 2 w 6"/>
                  <a:gd name="T25" fmla="*/ 69 h 308"/>
                  <a:gd name="T26" fmla="*/ 2 w 6"/>
                  <a:gd name="T27" fmla="*/ 69 h 308"/>
                  <a:gd name="T28" fmla="*/ 2 w 6"/>
                  <a:gd name="T29" fmla="*/ 83 h 308"/>
                  <a:gd name="T30" fmla="*/ 2 w 6"/>
                  <a:gd name="T31" fmla="*/ 83 h 308"/>
                  <a:gd name="T32" fmla="*/ 3 w 6"/>
                  <a:gd name="T33" fmla="*/ 96 h 308"/>
                  <a:gd name="T34" fmla="*/ 3 w 6"/>
                  <a:gd name="T35" fmla="*/ 96 h 308"/>
                  <a:gd name="T36" fmla="*/ 3 w 6"/>
                  <a:gd name="T37" fmla="*/ 109 h 308"/>
                  <a:gd name="T38" fmla="*/ 3 w 6"/>
                  <a:gd name="T39" fmla="*/ 109 h 308"/>
                  <a:gd name="T40" fmla="*/ 3 w 6"/>
                  <a:gd name="T41" fmla="*/ 125 h 308"/>
                  <a:gd name="T42" fmla="*/ 3 w 6"/>
                  <a:gd name="T43" fmla="*/ 125 h 308"/>
                  <a:gd name="T44" fmla="*/ 3 w 6"/>
                  <a:gd name="T45" fmla="*/ 139 h 308"/>
                  <a:gd name="T46" fmla="*/ 3 w 6"/>
                  <a:gd name="T47" fmla="*/ 139 h 308"/>
                  <a:gd name="T48" fmla="*/ 3 w 6"/>
                  <a:gd name="T49" fmla="*/ 154 h 308"/>
                  <a:gd name="T50" fmla="*/ 3 w 6"/>
                  <a:gd name="T51" fmla="*/ 154 h 308"/>
                  <a:gd name="T52" fmla="*/ 4 w 6"/>
                  <a:gd name="T53" fmla="*/ 167 h 308"/>
                  <a:gd name="T54" fmla="*/ 4 w 6"/>
                  <a:gd name="T55" fmla="*/ 167 h 308"/>
                  <a:gd name="T56" fmla="*/ 4 w 6"/>
                  <a:gd name="T57" fmla="*/ 181 h 308"/>
                  <a:gd name="T58" fmla="*/ 4 w 6"/>
                  <a:gd name="T59" fmla="*/ 181 h 308"/>
                  <a:gd name="T60" fmla="*/ 4 w 6"/>
                  <a:gd name="T61" fmla="*/ 196 h 308"/>
                  <a:gd name="T62" fmla="*/ 4 w 6"/>
                  <a:gd name="T63" fmla="*/ 196 h 308"/>
                  <a:gd name="T64" fmla="*/ 4 w 6"/>
                  <a:gd name="T65" fmla="*/ 209 h 308"/>
                  <a:gd name="T66" fmla="*/ 4 w 6"/>
                  <a:gd name="T67" fmla="*/ 209 h 308"/>
                  <a:gd name="T68" fmla="*/ 5 w 6"/>
                  <a:gd name="T69" fmla="*/ 224 h 308"/>
                  <a:gd name="T70" fmla="*/ 5 w 6"/>
                  <a:gd name="T71" fmla="*/ 224 h 308"/>
                  <a:gd name="T72" fmla="*/ 5 w 6"/>
                  <a:gd name="T73" fmla="*/ 237 h 308"/>
                  <a:gd name="T74" fmla="*/ 5 w 6"/>
                  <a:gd name="T75" fmla="*/ 237 h 308"/>
                  <a:gd name="T76" fmla="*/ 5 w 6"/>
                  <a:gd name="T77" fmla="*/ 251 h 308"/>
                  <a:gd name="T78" fmla="*/ 5 w 6"/>
                  <a:gd name="T79" fmla="*/ 251 h 308"/>
                  <a:gd name="T80" fmla="*/ 5 w 6"/>
                  <a:gd name="T81" fmla="*/ 264 h 308"/>
                  <a:gd name="T82" fmla="*/ 5 w 6"/>
                  <a:gd name="T83" fmla="*/ 264 h 308"/>
                  <a:gd name="T84" fmla="*/ 5 w 6"/>
                  <a:gd name="T85" fmla="*/ 276 h 308"/>
                  <a:gd name="T86" fmla="*/ 5 w 6"/>
                  <a:gd name="T87" fmla="*/ 276 h 308"/>
                  <a:gd name="T88" fmla="*/ 6 w 6"/>
                  <a:gd name="T89" fmla="*/ 289 h 308"/>
                  <a:gd name="T90" fmla="*/ 6 w 6"/>
                  <a:gd name="T91" fmla="*/ 289 h 308"/>
                  <a:gd name="T92" fmla="*/ 6 w 6"/>
                  <a:gd name="T93" fmla="*/ 300 h 308"/>
                  <a:gd name="T94" fmla="*/ 6 w 6"/>
                  <a:gd name="T95" fmla="*/ 30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308">
                    <a:moveTo>
                      <a:pt x="0" y="0"/>
                    </a:moveTo>
                    <a:lnTo>
                      <a:pt x="0" y="3"/>
                    </a:lnTo>
                    <a:lnTo>
                      <a:pt x="0" y="9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9"/>
                    </a:lnTo>
                    <a:lnTo>
                      <a:pt x="1" y="11"/>
                    </a:lnTo>
                    <a:lnTo>
                      <a:pt x="1" y="19"/>
                    </a:lnTo>
                    <a:lnTo>
                      <a:pt x="1" y="22"/>
                    </a:lnTo>
                    <a:lnTo>
                      <a:pt x="1" y="30"/>
                    </a:lnTo>
                    <a:lnTo>
                      <a:pt x="1" y="22"/>
                    </a:lnTo>
                    <a:lnTo>
                      <a:pt x="1" y="30"/>
                    </a:lnTo>
                    <a:lnTo>
                      <a:pt x="1" y="33"/>
                    </a:lnTo>
                    <a:lnTo>
                      <a:pt x="1" y="43"/>
                    </a:lnTo>
                    <a:lnTo>
                      <a:pt x="1" y="33"/>
                    </a:lnTo>
                    <a:lnTo>
                      <a:pt x="1" y="43"/>
                    </a:lnTo>
                    <a:lnTo>
                      <a:pt x="2" y="46"/>
                    </a:lnTo>
                    <a:lnTo>
                      <a:pt x="2" y="54"/>
                    </a:lnTo>
                    <a:lnTo>
                      <a:pt x="2" y="46"/>
                    </a:lnTo>
                    <a:lnTo>
                      <a:pt x="2" y="54"/>
                    </a:lnTo>
                    <a:lnTo>
                      <a:pt x="2" y="57"/>
                    </a:lnTo>
                    <a:lnTo>
                      <a:pt x="2" y="66"/>
                    </a:lnTo>
                    <a:lnTo>
                      <a:pt x="2" y="57"/>
                    </a:lnTo>
                    <a:lnTo>
                      <a:pt x="2" y="66"/>
                    </a:lnTo>
                    <a:lnTo>
                      <a:pt x="2" y="69"/>
                    </a:lnTo>
                    <a:lnTo>
                      <a:pt x="2" y="79"/>
                    </a:lnTo>
                    <a:lnTo>
                      <a:pt x="2" y="69"/>
                    </a:lnTo>
                    <a:lnTo>
                      <a:pt x="2" y="79"/>
                    </a:lnTo>
                    <a:lnTo>
                      <a:pt x="2" y="83"/>
                    </a:lnTo>
                    <a:lnTo>
                      <a:pt x="2" y="93"/>
                    </a:lnTo>
                    <a:lnTo>
                      <a:pt x="2" y="83"/>
                    </a:lnTo>
                    <a:lnTo>
                      <a:pt x="2" y="93"/>
                    </a:lnTo>
                    <a:lnTo>
                      <a:pt x="3" y="96"/>
                    </a:lnTo>
                    <a:lnTo>
                      <a:pt x="3" y="106"/>
                    </a:lnTo>
                    <a:lnTo>
                      <a:pt x="3" y="96"/>
                    </a:lnTo>
                    <a:lnTo>
                      <a:pt x="3" y="106"/>
                    </a:lnTo>
                    <a:lnTo>
                      <a:pt x="3" y="109"/>
                    </a:lnTo>
                    <a:lnTo>
                      <a:pt x="3" y="121"/>
                    </a:lnTo>
                    <a:lnTo>
                      <a:pt x="3" y="109"/>
                    </a:lnTo>
                    <a:lnTo>
                      <a:pt x="3" y="121"/>
                    </a:lnTo>
                    <a:lnTo>
                      <a:pt x="3" y="125"/>
                    </a:lnTo>
                    <a:lnTo>
                      <a:pt x="3" y="135"/>
                    </a:lnTo>
                    <a:lnTo>
                      <a:pt x="3" y="125"/>
                    </a:lnTo>
                    <a:lnTo>
                      <a:pt x="3" y="135"/>
                    </a:lnTo>
                    <a:lnTo>
                      <a:pt x="3" y="139"/>
                    </a:lnTo>
                    <a:lnTo>
                      <a:pt x="3" y="150"/>
                    </a:lnTo>
                    <a:lnTo>
                      <a:pt x="3" y="139"/>
                    </a:lnTo>
                    <a:lnTo>
                      <a:pt x="3" y="150"/>
                    </a:lnTo>
                    <a:lnTo>
                      <a:pt x="3" y="154"/>
                    </a:lnTo>
                    <a:lnTo>
                      <a:pt x="3" y="164"/>
                    </a:lnTo>
                    <a:lnTo>
                      <a:pt x="3" y="154"/>
                    </a:lnTo>
                    <a:lnTo>
                      <a:pt x="3" y="164"/>
                    </a:lnTo>
                    <a:lnTo>
                      <a:pt x="4" y="167"/>
                    </a:lnTo>
                    <a:lnTo>
                      <a:pt x="4" y="178"/>
                    </a:lnTo>
                    <a:lnTo>
                      <a:pt x="4" y="167"/>
                    </a:lnTo>
                    <a:lnTo>
                      <a:pt x="4" y="178"/>
                    </a:lnTo>
                    <a:lnTo>
                      <a:pt x="4" y="181"/>
                    </a:lnTo>
                    <a:lnTo>
                      <a:pt x="4" y="193"/>
                    </a:lnTo>
                    <a:lnTo>
                      <a:pt x="4" y="181"/>
                    </a:lnTo>
                    <a:lnTo>
                      <a:pt x="4" y="193"/>
                    </a:lnTo>
                    <a:lnTo>
                      <a:pt x="4" y="196"/>
                    </a:lnTo>
                    <a:lnTo>
                      <a:pt x="4" y="206"/>
                    </a:lnTo>
                    <a:lnTo>
                      <a:pt x="4" y="196"/>
                    </a:lnTo>
                    <a:lnTo>
                      <a:pt x="4" y="206"/>
                    </a:lnTo>
                    <a:lnTo>
                      <a:pt x="4" y="209"/>
                    </a:lnTo>
                    <a:lnTo>
                      <a:pt x="4" y="220"/>
                    </a:lnTo>
                    <a:lnTo>
                      <a:pt x="4" y="209"/>
                    </a:lnTo>
                    <a:lnTo>
                      <a:pt x="4" y="220"/>
                    </a:lnTo>
                    <a:lnTo>
                      <a:pt x="5" y="224"/>
                    </a:lnTo>
                    <a:lnTo>
                      <a:pt x="5" y="234"/>
                    </a:lnTo>
                    <a:lnTo>
                      <a:pt x="5" y="224"/>
                    </a:lnTo>
                    <a:lnTo>
                      <a:pt x="5" y="234"/>
                    </a:lnTo>
                    <a:lnTo>
                      <a:pt x="5" y="237"/>
                    </a:lnTo>
                    <a:lnTo>
                      <a:pt x="5" y="247"/>
                    </a:lnTo>
                    <a:lnTo>
                      <a:pt x="5" y="237"/>
                    </a:lnTo>
                    <a:lnTo>
                      <a:pt x="5" y="247"/>
                    </a:lnTo>
                    <a:lnTo>
                      <a:pt x="5" y="251"/>
                    </a:lnTo>
                    <a:lnTo>
                      <a:pt x="5" y="261"/>
                    </a:lnTo>
                    <a:lnTo>
                      <a:pt x="5" y="251"/>
                    </a:lnTo>
                    <a:lnTo>
                      <a:pt x="5" y="261"/>
                    </a:lnTo>
                    <a:lnTo>
                      <a:pt x="5" y="264"/>
                    </a:lnTo>
                    <a:lnTo>
                      <a:pt x="5" y="273"/>
                    </a:lnTo>
                    <a:lnTo>
                      <a:pt x="5" y="264"/>
                    </a:lnTo>
                    <a:lnTo>
                      <a:pt x="5" y="273"/>
                    </a:lnTo>
                    <a:lnTo>
                      <a:pt x="5" y="276"/>
                    </a:lnTo>
                    <a:lnTo>
                      <a:pt x="5" y="285"/>
                    </a:lnTo>
                    <a:lnTo>
                      <a:pt x="5" y="276"/>
                    </a:lnTo>
                    <a:lnTo>
                      <a:pt x="5" y="285"/>
                    </a:lnTo>
                    <a:lnTo>
                      <a:pt x="6" y="289"/>
                    </a:lnTo>
                    <a:lnTo>
                      <a:pt x="6" y="297"/>
                    </a:lnTo>
                    <a:lnTo>
                      <a:pt x="6" y="289"/>
                    </a:lnTo>
                    <a:lnTo>
                      <a:pt x="6" y="297"/>
                    </a:lnTo>
                    <a:lnTo>
                      <a:pt x="6" y="300"/>
                    </a:lnTo>
                    <a:lnTo>
                      <a:pt x="6" y="308"/>
                    </a:lnTo>
                    <a:lnTo>
                      <a:pt x="6" y="300"/>
                    </a:lnTo>
                    <a:lnTo>
                      <a:pt x="6" y="308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24" name="Freeform 164"/>
              <p:cNvSpPr>
                <a:spLocks/>
              </p:cNvSpPr>
              <p:nvPr/>
            </p:nvSpPr>
            <p:spPr bwMode="auto">
              <a:xfrm>
                <a:off x="1556" y="1095"/>
                <a:ext cx="6" cy="119"/>
              </a:xfrm>
              <a:custGeom>
                <a:avLst/>
                <a:gdLst>
                  <a:gd name="T0" fmla="*/ 0 w 6"/>
                  <a:gd name="T1" fmla="*/ 2 h 119"/>
                  <a:gd name="T2" fmla="*/ 0 w 6"/>
                  <a:gd name="T3" fmla="*/ 2 h 119"/>
                  <a:gd name="T4" fmla="*/ 0 w 6"/>
                  <a:gd name="T5" fmla="*/ 10 h 119"/>
                  <a:gd name="T6" fmla="*/ 0 w 6"/>
                  <a:gd name="T7" fmla="*/ 10 h 119"/>
                  <a:gd name="T8" fmla="*/ 1 w 6"/>
                  <a:gd name="T9" fmla="*/ 20 h 119"/>
                  <a:gd name="T10" fmla="*/ 1 w 6"/>
                  <a:gd name="T11" fmla="*/ 20 h 119"/>
                  <a:gd name="T12" fmla="*/ 1 w 6"/>
                  <a:gd name="T13" fmla="*/ 29 h 119"/>
                  <a:gd name="T14" fmla="*/ 1 w 6"/>
                  <a:gd name="T15" fmla="*/ 29 h 119"/>
                  <a:gd name="T16" fmla="*/ 1 w 6"/>
                  <a:gd name="T17" fmla="*/ 38 h 119"/>
                  <a:gd name="T18" fmla="*/ 1 w 6"/>
                  <a:gd name="T19" fmla="*/ 38 h 119"/>
                  <a:gd name="T20" fmla="*/ 2 w 6"/>
                  <a:gd name="T21" fmla="*/ 45 h 119"/>
                  <a:gd name="T22" fmla="*/ 2 w 6"/>
                  <a:gd name="T23" fmla="*/ 45 h 119"/>
                  <a:gd name="T24" fmla="*/ 2 w 6"/>
                  <a:gd name="T25" fmla="*/ 53 h 119"/>
                  <a:gd name="T26" fmla="*/ 2 w 6"/>
                  <a:gd name="T27" fmla="*/ 53 h 119"/>
                  <a:gd name="T28" fmla="*/ 2 w 6"/>
                  <a:gd name="T29" fmla="*/ 60 h 119"/>
                  <a:gd name="T30" fmla="*/ 2 w 6"/>
                  <a:gd name="T31" fmla="*/ 60 h 119"/>
                  <a:gd name="T32" fmla="*/ 2 w 6"/>
                  <a:gd name="T33" fmla="*/ 66 h 119"/>
                  <a:gd name="T34" fmla="*/ 2 w 6"/>
                  <a:gd name="T35" fmla="*/ 66 h 119"/>
                  <a:gd name="T36" fmla="*/ 2 w 6"/>
                  <a:gd name="T37" fmla="*/ 73 h 119"/>
                  <a:gd name="T38" fmla="*/ 2 w 6"/>
                  <a:gd name="T39" fmla="*/ 73 h 119"/>
                  <a:gd name="T40" fmla="*/ 2 w 6"/>
                  <a:gd name="T41" fmla="*/ 79 h 119"/>
                  <a:gd name="T42" fmla="*/ 2 w 6"/>
                  <a:gd name="T43" fmla="*/ 79 h 119"/>
                  <a:gd name="T44" fmla="*/ 3 w 6"/>
                  <a:gd name="T45" fmla="*/ 85 h 119"/>
                  <a:gd name="T46" fmla="*/ 3 w 6"/>
                  <a:gd name="T47" fmla="*/ 85 h 119"/>
                  <a:gd name="T48" fmla="*/ 3 w 6"/>
                  <a:gd name="T49" fmla="*/ 89 h 119"/>
                  <a:gd name="T50" fmla="*/ 3 w 6"/>
                  <a:gd name="T51" fmla="*/ 89 h 119"/>
                  <a:gd name="T52" fmla="*/ 3 w 6"/>
                  <a:gd name="T53" fmla="*/ 93 h 119"/>
                  <a:gd name="T54" fmla="*/ 3 w 6"/>
                  <a:gd name="T55" fmla="*/ 93 h 119"/>
                  <a:gd name="T56" fmla="*/ 4 w 6"/>
                  <a:gd name="T57" fmla="*/ 96 h 119"/>
                  <a:gd name="T58" fmla="*/ 4 w 6"/>
                  <a:gd name="T59" fmla="*/ 96 h 119"/>
                  <a:gd name="T60" fmla="*/ 4 w 6"/>
                  <a:gd name="T61" fmla="*/ 100 h 119"/>
                  <a:gd name="T62" fmla="*/ 4 w 6"/>
                  <a:gd name="T63" fmla="*/ 100 h 119"/>
                  <a:gd name="T64" fmla="*/ 4 w 6"/>
                  <a:gd name="T65" fmla="*/ 103 h 119"/>
                  <a:gd name="T66" fmla="*/ 4 w 6"/>
                  <a:gd name="T67" fmla="*/ 103 h 119"/>
                  <a:gd name="T68" fmla="*/ 4 w 6"/>
                  <a:gd name="T69" fmla="*/ 106 h 119"/>
                  <a:gd name="T70" fmla="*/ 4 w 6"/>
                  <a:gd name="T71" fmla="*/ 106 h 119"/>
                  <a:gd name="T72" fmla="*/ 5 w 6"/>
                  <a:gd name="T73" fmla="*/ 109 h 119"/>
                  <a:gd name="T74" fmla="*/ 5 w 6"/>
                  <a:gd name="T75" fmla="*/ 109 h 119"/>
                  <a:gd name="T76" fmla="*/ 5 w 6"/>
                  <a:gd name="T77" fmla="*/ 111 h 119"/>
                  <a:gd name="T78" fmla="*/ 5 w 6"/>
                  <a:gd name="T79" fmla="*/ 111 h 119"/>
                  <a:gd name="T80" fmla="*/ 5 w 6"/>
                  <a:gd name="T81" fmla="*/ 113 h 119"/>
                  <a:gd name="T82" fmla="*/ 5 w 6"/>
                  <a:gd name="T83" fmla="*/ 113 h 119"/>
                  <a:gd name="T84" fmla="*/ 5 w 6"/>
                  <a:gd name="T85" fmla="*/ 115 h 119"/>
                  <a:gd name="T86" fmla="*/ 5 w 6"/>
                  <a:gd name="T87" fmla="*/ 115 h 119"/>
                  <a:gd name="T88" fmla="*/ 5 w 6"/>
                  <a:gd name="T89" fmla="*/ 117 h 119"/>
                  <a:gd name="T90" fmla="*/ 5 w 6"/>
                  <a:gd name="T91" fmla="*/ 117 h 119"/>
                  <a:gd name="T92" fmla="*/ 6 w 6"/>
                  <a:gd name="T93" fmla="*/ 119 h 119"/>
                  <a:gd name="T94" fmla="*/ 6 w 6"/>
                  <a:gd name="T9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19">
                    <a:moveTo>
                      <a:pt x="0" y="0"/>
                    </a:moveTo>
                    <a:lnTo>
                      <a:pt x="0" y="2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7"/>
                    </a:lnTo>
                    <a:lnTo>
                      <a:pt x="0" y="10"/>
                    </a:lnTo>
                    <a:lnTo>
                      <a:pt x="0" y="17"/>
                    </a:lnTo>
                    <a:lnTo>
                      <a:pt x="1" y="20"/>
                    </a:lnTo>
                    <a:lnTo>
                      <a:pt x="1" y="26"/>
                    </a:lnTo>
                    <a:lnTo>
                      <a:pt x="1" y="20"/>
                    </a:lnTo>
                    <a:lnTo>
                      <a:pt x="1" y="26"/>
                    </a:lnTo>
                    <a:lnTo>
                      <a:pt x="1" y="29"/>
                    </a:lnTo>
                    <a:lnTo>
                      <a:pt x="1" y="36"/>
                    </a:lnTo>
                    <a:lnTo>
                      <a:pt x="1" y="29"/>
                    </a:lnTo>
                    <a:lnTo>
                      <a:pt x="1" y="36"/>
                    </a:lnTo>
                    <a:lnTo>
                      <a:pt x="1" y="38"/>
                    </a:lnTo>
                    <a:lnTo>
                      <a:pt x="1" y="43"/>
                    </a:lnTo>
                    <a:lnTo>
                      <a:pt x="1" y="38"/>
                    </a:lnTo>
                    <a:lnTo>
                      <a:pt x="1" y="43"/>
                    </a:lnTo>
                    <a:lnTo>
                      <a:pt x="2" y="45"/>
                    </a:lnTo>
                    <a:lnTo>
                      <a:pt x="2" y="51"/>
                    </a:lnTo>
                    <a:lnTo>
                      <a:pt x="2" y="45"/>
                    </a:lnTo>
                    <a:lnTo>
                      <a:pt x="2" y="51"/>
                    </a:lnTo>
                    <a:lnTo>
                      <a:pt x="2" y="53"/>
                    </a:lnTo>
                    <a:lnTo>
                      <a:pt x="2" y="58"/>
                    </a:lnTo>
                    <a:lnTo>
                      <a:pt x="2" y="53"/>
                    </a:lnTo>
                    <a:lnTo>
                      <a:pt x="2" y="58"/>
                    </a:lnTo>
                    <a:lnTo>
                      <a:pt x="2" y="60"/>
                    </a:lnTo>
                    <a:lnTo>
                      <a:pt x="2" y="65"/>
                    </a:lnTo>
                    <a:lnTo>
                      <a:pt x="2" y="60"/>
                    </a:lnTo>
                    <a:lnTo>
                      <a:pt x="2" y="65"/>
                    </a:lnTo>
                    <a:lnTo>
                      <a:pt x="2" y="66"/>
                    </a:lnTo>
                    <a:lnTo>
                      <a:pt x="2" y="71"/>
                    </a:lnTo>
                    <a:lnTo>
                      <a:pt x="2" y="66"/>
                    </a:lnTo>
                    <a:lnTo>
                      <a:pt x="2" y="71"/>
                    </a:lnTo>
                    <a:lnTo>
                      <a:pt x="2" y="73"/>
                    </a:lnTo>
                    <a:lnTo>
                      <a:pt x="2" y="78"/>
                    </a:lnTo>
                    <a:lnTo>
                      <a:pt x="2" y="73"/>
                    </a:lnTo>
                    <a:lnTo>
                      <a:pt x="2" y="78"/>
                    </a:lnTo>
                    <a:lnTo>
                      <a:pt x="2" y="79"/>
                    </a:lnTo>
                    <a:lnTo>
                      <a:pt x="2" y="84"/>
                    </a:lnTo>
                    <a:lnTo>
                      <a:pt x="2" y="79"/>
                    </a:lnTo>
                    <a:lnTo>
                      <a:pt x="2" y="84"/>
                    </a:lnTo>
                    <a:lnTo>
                      <a:pt x="3" y="85"/>
                    </a:lnTo>
                    <a:lnTo>
                      <a:pt x="3" y="88"/>
                    </a:lnTo>
                    <a:lnTo>
                      <a:pt x="3" y="85"/>
                    </a:lnTo>
                    <a:lnTo>
                      <a:pt x="3" y="88"/>
                    </a:lnTo>
                    <a:lnTo>
                      <a:pt x="3" y="89"/>
                    </a:lnTo>
                    <a:lnTo>
                      <a:pt x="3" y="92"/>
                    </a:lnTo>
                    <a:lnTo>
                      <a:pt x="3" y="89"/>
                    </a:lnTo>
                    <a:lnTo>
                      <a:pt x="3" y="92"/>
                    </a:lnTo>
                    <a:lnTo>
                      <a:pt x="3" y="93"/>
                    </a:lnTo>
                    <a:lnTo>
                      <a:pt x="3" y="96"/>
                    </a:lnTo>
                    <a:lnTo>
                      <a:pt x="3" y="93"/>
                    </a:lnTo>
                    <a:lnTo>
                      <a:pt x="3" y="96"/>
                    </a:lnTo>
                    <a:lnTo>
                      <a:pt x="4" y="96"/>
                    </a:lnTo>
                    <a:lnTo>
                      <a:pt x="4" y="99"/>
                    </a:lnTo>
                    <a:lnTo>
                      <a:pt x="4" y="96"/>
                    </a:lnTo>
                    <a:lnTo>
                      <a:pt x="4" y="99"/>
                    </a:lnTo>
                    <a:lnTo>
                      <a:pt x="4" y="100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102"/>
                    </a:lnTo>
                    <a:lnTo>
                      <a:pt x="4" y="103"/>
                    </a:lnTo>
                    <a:lnTo>
                      <a:pt x="4" y="105"/>
                    </a:lnTo>
                    <a:lnTo>
                      <a:pt x="4" y="103"/>
                    </a:lnTo>
                    <a:lnTo>
                      <a:pt x="4" y="105"/>
                    </a:lnTo>
                    <a:lnTo>
                      <a:pt x="4" y="106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4" y="108"/>
                    </a:lnTo>
                    <a:lnTo>
                      <a:pt x="5" y="109"/>
                    </a:lnTo>
                    <a:lnTo>
                      <a:pt x="5" y="110"/>
                    </a:lnTo>
                    <a:lnTo>
                      <a:pt x="5" y="109"/>
                    </a:lnTo>
                    <a:lnTo>
                      <a:pt x="5" y="110"/>
                    </a:lnTo>
                    <a:lnTo>
                      <a:pt x="5" y="111"/>
                    </a:lnTo>
                    <a:lnTo>
                      <a:pt x="5" y="112"/>
                    </a:lnTo>
                    <a:lnTo>
                      <a:pt x="5" y="111"/>
                    </a:lnTo>
                    <a:lnTo>
                      <a:pt x="5" y="112"/>
                    </a:lnTo>
                    <a:lnTo>
                      <a:pt x="5" y="113"/>
                    </a:lnTo>
                    <a:lnTo>
                      <a:pt x="5" y="115"/>
                    </a:lnTo>
                    <a:lnTo>
                      <a:pt x="5" y="113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5" y="116"/>
                    </a:lnTo>
                    <a:lnTo>
                      <a:pt x="5" y="115"/>
                    </a:lnTo>
                    <a:lnTo>
                      <a:pt x="5" y="116"/>
                    </a:lnTo>
                    <a:lnTo>
                      <a:pt x="5" y="117"/>
                    </a:lnTo>
                    <a:lnTo>
                      <a:pt x="5" y="118"/>
                    </a:lnTo>
                    <a:lnTo>
                      <a:pt x="5" y="117"/>
                    </a:lnTo>
                    <a:lnTo>
                      <a:pt x="5" y="118"/>
                    </a:lnTo>
                    <a:lnTo>
                      <a:pt x="6" y="119"/>
                    </a:lnTo>
                    <a:lnTo>
                      <a:pt x="6" y="119"/>
                    </a:lnTo>
                    <a:lnTo>
                      <a:pt x="6" y="119"/>
                    </a:lnTo>
                    <a:lnTo>
                      <a:pt x="6" y="119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25" name="Freeform 165"/>
              <p:cNvSpPr>
                <a:spLocks/>
              </p:cNvSpPr>
              <p:nvPr/>
            </p:nvSpPr>
            <p:spPr bwMode="auto">
              <a:xfrm>
                <a:off x="1562" y="914"/>
                <a:ext cx="10" cy="302"/>
              </a:xfrm>
              <a:custGeom>
                <a:avLst/>
                <a:gdLst>
                  <a:gd name="T0" fmla="*/ 0 w 10"/>
                  <a:gd name="T1" fmla="*/ 300 h 302"/>
                  <a:gd name="T2" fmla="*/ 0 w 10"/>
                  <a:gd name="T3" fmla="*/ 299 h 302"/>
                  <a:gd name="T4" fmla="*/ 0 w 10"/>
                  <a:gd name="T5" fmla="*/ 302 h 302"/>
                  <a:gd name="T6" fmla="*/ 0 w 10"/>
                  <a:gd name="T7" fmla="*/ 302 h 302"/>
                  <a:gd name="T8" fmla="*/ 0 w 10"/>
                  <a:gd name="T9" fmla="*/ 302 h 302"/>
                  <a:gd name="T10" fmla="*/ 1 w 10"/>
                  <a:gd name="T11" fmla="*/ 302 h 302"/>
                  <a:gd name="T12" fmla="*/ 1 w 10"/>
                  <a:gd name="T13" fmla="*/ 301 h 302"/>
                  <a:gd name="T14" fmla="*/ 1 w 10"/>
                  <a:gd name="T15" fmla="*/ 301 h 302"/>
                  <a:gd name="T16" fmla="*/ 2 w 10"/>
                  <a:gd name="T17" fmla="*/ 300 h 302"/>
                  <a:gd name="T18" fmla="*/ 2 w 10"/>
                  <a:gd name="T19" fmla="*/ 300 h 302"/>
                  <a:gd name="T20" fmla="*/ 2 w 10"/>
                  <a:gd name="T21" fmla="*/ 300 h 302"/>
                  <a:gd name="T22" fmla="*/ 2 w 10"/>
                  <a:gd name="T23" fmla="*/ 300 h 302"/>
                  <a:gd name="T24" fmla="*/ 2 w 10"/>
                  <a:gd name="T25" fmla="*/ 301 h 302"/>
                  <a:gd name="T26" fmla="*/ 2 w 10"/>
                  <a:gd name="T27" fmla="*/ 299 h 302"/>
                  <a:gd name="T28" fmla="*/ 2 w 10"/>
                  <a:gd name="T29" fmla="*/ 299 h 302"/>
                  <a:gd name="T30" fmla="*/ 3 w 10"/>
                  <a:gd name="T31" fmla="*/ 298 h 302"/>
                  <a:gd name="T32" fmla="*/ 3 w 10"/>
                  <a:gd name="T33" fmla="*/ 297 h 302"/>
                  <a:gd name="T34" fmla="*/ 3 w 10"/>
                  <a:gd name="T35" fmla="*/ 295 h 302"/>
                  <a:gd name="T36" fmla="*/ 3 w 10"/>
                  <a:gd name="T37" fmla="*/ 293 h 302"/>
                  <a:gd name="T38" fmla="*/ 4 w 10"/>
                  <a:gd name="T39" fmla="*/ 290 h 302"/>
                  <a:gd name="T40" fmla="*/ 4 w 10"/>
                  <a:gd name="T41" fmla="*/ 289 h 302"/>
                  <a:gd name="T42" fmla="*/ 4 w 10"/>
                  <a:gd name="T43" fmla="*/ 285 h 302"/>
                  <a:gd name="T44" fmla="*/ 4 w 10"/>
                  <a:gd name="T45" fmla="*/ 283 h 302"/>
                  <a:gd name="T46" fmla="*/ 4 w 10"/>
                  <a:gd name="T47" fmla="*/ 280 h 302"/>
                  <a:gd name="T48" fmla="*/ 5 w 10"/>
                  <a:gd name="T49" fmla="*/ 276 h 302"/>
                  <a:gd name="T50" fmla="*/ 5 w 10"/>
                  <a:gd name="T51" fmla="*/ 271 h 302"/>
                  <a:gd name="T52" fmla="*/ 5 w 10"/>
                  <a:gd name="T53" fmla="*/ 265 h 302"/>
                  <a:gd name="T54" fmla="*/ 5 w 10"/>
                  <a:gd name="T55" fmla="*/ 260 h 302"/>
                  <a:gd name="T56" fmla="*/ 6 w 10"/>
                  <a:gd name="T57" fmla="*/ 255 h 302"/>
                  <a:gd name="T58" fmla="*/ 6 w 10"/>
                  <a:gd name="T59" fmla="*/ 250 h 302"/>
                  <a:gd name="T60" fmla="*/ 6 w 10"/>
                  <a:gd name="T61" fmla="*/ 242 h 302"/>
                  <a:gd name="T62" fmla="*/ 7 w 10"/>
                  <a:gd name="T63" fmla="*/ 235 h 302"/>
                  <a:gd name="T64" fmla="*/ 7 w 10"/>
                  <a:gd name="T65" fmla="*/ 228 h 302"/>
                  <a:gd name="T66" fmla="*/ 7 w 10"/>
                  <a:gd name="T67" fmla="*/ 219 h 302"/>
                  <a:gd name="T68" fmla="*/ 7 w 10"/>
                  <a:gd name="T69" fmla="*/ 210 h 302"/>
                  <a:gd name="T70" fmla="*/ 7 w 10"/>
                  <a:gd name="T71" fmla="*/ 200 h 302"/>
                  <a:gd name="T72" fmla="*/ 7 w 10"/>
                  <a:gd name="T73" fmla="*/ 189 h 302"/>
                  <a:gd name="T74" fmla="*/ 8 w 10"/>
                  <a:gd name="T75" fmla="*/ 178 h 302"/>
                  <a:gd name="T76" fmla="*/ 8 w 10"/>
                  <a:gd name="T77" fmla="*/ 167 h 302"/>
                  <a:gd name="T78" fmla="*/ 8 w 10"/>
                  <a:gd name="T79" fmla="*/ 153 h 302"/>
                  <a:gd name="T80" fmla="*/ 9 w 10"/>
                  <a:gd name="T81" fmla="*/ 139 h 302"/>
                  <a:gd name="T82" fmla="*/ 9 w 10"/>
                  <a:gd name="T83" fmla="*/ 123 h 302"/>
                  <a:gd name="T84" fmla="*/ 9 w 10"/>
                  <a:gd name="T85" fmla="*/ 107 h 302"/>
                  <a:gd name="T86" fmla="*/ 9 w 10"/>
                  <a:gd name="T87" fmla="*/ 91 h 302"/>
                  <a:gd name="T88" fmla="*/ 10 w 10"/>
                  <a:gd name="T89" fmla="*/ 73 h 302"/>
                  <a:gd name="T90" fmla="*/ 10 w 10"/>
                  <a:gd name="T91" fmla="*/ 56 h 302"/>
                  <a:gd name="T92" fmla="*/ 10 w 10"/>
                  <a:gd name="T93" fmla="*/ 36 h 302"/>
                  <a:gd name="T94" fmla="*/ 10 w 10"/>
                  <a:gd name="T95" fmla="*/ 15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302">
                    <a:moveTo>
                      <a:pt x="0" y="300"/>
                    </a:moveTo>
                    <a:lnTo>
                      <a:pt x="0" y="300"/>
                    </a:lnTo>
                    <a:lnTo>
                      <a:pt x="0" y="299"/>
                    </a:lnTo>
                    <a:lnTo>
                      <a:pt x="0" y="299"/>
                    </a:lnTo>
                    <a:lnTo>
                      <a:pt x="0" y="299"/>
                    </a:lnTo>
                    <a:lnTo>
                      <a:pt x="0" y="302"/>
                    </a:lnTo>
                    <a:lnTo>
                      <a:pt x="0" y="299"/>
                    </a:lnTo>
                    <a:lnTo>
                      <a:pt x="0" y="302"/>
                    </a:lnTo>
                    <a:lnTo>
                      <a:pt x="0" y="302"/>
                    </a:lnTo>
                    <a:lnTo>
                      <a:pt x="0" y="302"/>
                    </a:lnTo>
                    <a:lnTo>
                      <a:pt x="0" y="302"/>
                    </a:lnTo>
                    <a:lnTo>
                      <a:pt x="1" y="302"/>
                    </a:lnTo>
                    <a:lnTo>
                      <a:pt x="1" y="301"/>
                    </a:lnTo>
                    <a:lnTo>
                      <a:pt x="1" y="301"/>
                    </a:lnTo>
                    <a:lnTo>
                      <a:pt x="1" y="301"/>
                    </a:lnTo>
                    <a:lnTo>
                      <a:pt x="1" y="301"/>
                    </a:lnTo>
                    <a:lnTo>
                      <a:pt x="1" y="300"/>
                    </a:lnTo>
                    <a:lnTo>
                      <a:pt x="2" y="300"/>
                    </a:lnTo>
                    <a:lnTo>
                      <a:pt x="2" y="300"/>
                    </a:lnTo>
                    <a:lnTo>
                      <a:pt x="2" y="300"/>
                    </a:lnTo>
                    <a:lnTo>
                      <a:pt x="2" y="300"/>
                    </a:lnTo>
                    <a:lnTo>
                      <a:pt x="2" y="300"/>
                    </a:lnTo>
                    <a:lnTo>
                      <a:pt x="2" y="301"/>
                    </a:lnTo>
                    <a:lnTo>
                      <a:pt x="2" y="300"/>
                    </a:lnTo>
                    <a:lnTo>
                      <a:pt x="2" y="301"/>
                    </a:lnTo>
                    <a:lnTo>
                      <a:pt x="2" y="301"/>
                    </a:lnTo>
                    <a:lnTo>
                      <a:pt x="2" y="299"/>
                    </a:lnTo>
                    <a:lnTo>
                      <a:pt x="2" y="299"/>
                    </a:lnTo>
                    <a:lnTo>
                      <a:pt x="2" y="299"/>
                    </a:lnTo>
                    <a:lnTo>
                      <a:pt x="2" y="299"/>
                    </a:lnTo>
                    <a:lnTo>
                      <a:pt x="2" y="299"/>
                    </a:lnTo>
                    <a:lnTo>
                      <a:pt x="3" y="298"/>
                    </a:lnTo>
                    <a:lnTo>
                      <a:pt x="3" y="297"/>
                    </a:lnTo>
                    <a:lnTo>
                      <a:pt x="3" y="297"/>
                    </a:lnTo>
                    <a:lnTo>
                      <a:pt x="3" y="296"/>
                    </a:lnTo>
                    <a:lnTo>
                      <a:pt x="3" y="295"/>
                    </a:lnTo>
                    <a:lnTo>
                      <a:pt x="3" y="294"/>
                    </a:lnTo>
                    <a:lnTo>
                      <a:pt x="3" y="293"/>
                    </a:lnTo>
                    <a:lnTo>
                      <a:pt x="3" y="290"/>
                    </a:lnTo>
                    <a:lnTo>
                      <a:pt x="4" y="290"/>
                    </a:lnTo>
                    <a:lnTo>
                      <a:pt x="4" y="290"/>
                    </a:lnTo>
                    <a:lnTo>
                      <a:pt x="4" y="289"/>
                    </a:lnTo>
                    <a:lnTo>
                      <a:pt x="4" y="286"/>
                    </a:lnTo>
                    <a:lnTo>
                      <a:pt x="4" y="285"/>
                    </a:lnTo>
                    <a:lnTo>
                      <a:pt x="4" y="283"/>
                    </a:lnTo>
                    <a:lnTo>
                      <a:pt x="4" y="283"/>
                    </a:lnTo>
                    <a:lnTo>
                      <a:pt x="4" y="281"/>
                    </a:lnTo>
                    <a:lnTo>
                      <a:pt x="4" y="280"/>
                    </a:lnTo>
                    <a:lnTo>
                      <a:pt x="4" y="277"/>
                    </a:lnTo>
                    <a:lnTo>
                      <a:pt x="5" y="276"/>
                    </a:lnTo>
                    <a:lnTo>
                      <a:pt x="5" y="272"/>
                    </a:lnTo>
                    <a:lnTo>
                      <a:pt x="5" y="271"/>
                    </a:lnTo>
                    <a:lnTo>
                      <a:pt x="5" y="266"/>
                    </a:lnTo>
                    <a:lnTo>
                      <a:pt x="5" y="265"/>
                    </a:lnTo>
                    <a:lnTo>
                      <a:pt x="5" y="262"/>
                    </a:lnTo>
                    <a:lnTo>
                      <a:pt x="5" y="260"/>
                    </a:lnTo>
                    <a:lnTo>
                      <a:pt x="5" y="257"/>
                    </a:lnTo>
                    <a:lnTo>
                      <a:pt x="6" y="255"/>
                    </a:lnTo>
                    <a:lnTo>
                      <a:pt x="6" y="251"/>
                    </a:lnTo>
                    <a:lnTo>
                      <a:pt x="6" y="250"/>
                    </a:lnTo>
                    <a:lnTo>
                      <a:pt x="6" y="244"/>
                    </a:lnTo>
                    <a:lnTo>
                      <a:pt x="6" y="242"/>
                    </a:lnTo>
                    <a:lnTo>
                      <a:pt x="6" y="237"/>
                    </a:lnTo>
                    <a:lnTo>
                      <a:pt x="7" y="235"/>
                    </a:lnTo>
                    <a:lnTo>
                      <a:pt x="7" y="230"/>
                    </a:lnTo>
                    <a:lnTo>
                      <a:pt x="7" y="228"/>
                    </a:lnTo>
                    <a:lnTo>
                      <a:pt x="7" y="221"/>
                    </a:lnTo>
                    <a:lnTo>
                      <a:pt x="7" y="219"/>
                    </a:lnTo>
                    <a:lnTo>
                      <a:pt x="7" y="212"/>
                    </a:lnTo>
                    <a:lnTo>
                      <a:pt x="7" y="210"/>
                    </a:lnTo>
                    <a:lnTo>
                      <a:pt x="7" y="202"/>
                    </a:lnTo>
                    <a:lnTo>
                      <a:pt x="7" y="200"/>
                    </a:lnTo>
                    <a:lnTo>
                      <a:pt x="7" y="191"/>
                    </a:lnTo>
                    <a:lnTo>
                      <a:pt x="7" y="189"/>
                    </a:lnTo>
                    <a:lnTo>
                      <a:pt x="7" y="181"/>
                    </a:lnTo>
                    <a:lnTo>
                      <a:pt x="8" y="178"/>
                    </a:lnTo>
                    <a:lnTo>
                      <a:pt x="8" y="170"/>
                    </a:lnTo>
                    <a:lnTo>
                      <a:pt x="8" y="167"/>
                    </a:lnTo>
                    <a:lnTo>
                      <a:pt x="8" y="156"/>
                    </a:lnTo>
                    <a:lnTo>
                      <a:pt x="8" y="153"/>
                    </a:lnTo>
                    <a:lnTo>
                      <a:pt x="8" y="142"/>
                    </a:lnTo>
                    <a:lnTo>
                      <a:pt x="9" y="139"/>
                    </a:lnTo>
                    <a:lnTo>
                      <a:pt x="9" y="128"/>
                    </a:lnTo>
                    <a:lnTo>
                      <a:pt x="9" y="123"/>
                    </a:lnTo>
                    <a:lnTo>
                      <a:pt x="9" y="111"/>
                    </a:lnTo>
                    <a:lnTo>
                      <a:pt x="9" y="107"/>
                    </a:lnTo>
                    <a:lnTo>
                      <a:pt x="9" y="96"/>
                    </a:lnTo>
                    <a:lnTo>
                      <a:pt x="9" y="91"/>
                    </a:lnTo>
                    <a:lnTo>
                      <a:pt x="9" y="78"/>
                    </a:lnTo>
                    <a:lnTo>
                      <a:pt x="10" y="73"/>
                    </a:lnTo>
                    <a:lnTo>
                      <a:pt x="10" y="61"/>
                    </a:lnTo>
                    <a:lnTo>
                      <a:pt x="10" y="56"/>
                    </a:lnTo>
                    <a:lnTo>
                      <a:pt x="10" y="41"/>
                    </a:lnTo>
                    <a:lnTo>
                      <a:pt x="10" y="36"/>
                    </a:lnTo>
                    <a:lnTo>
                      <a:pt x="10" y="20"/>
                    </a:lnTo>
                    <a:lnTo>
                      <a:pt x="10" y="15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26" name="Freeform 166"/>
              <p:cNvSpPr>
                <a:spLocks/>
              </p:cNvSpPr>
              <p:nvPr/>
            </p:nvSpPr>
            <p:spPr bwMode="auto">
              <a:xfrm>
                <a:off x="1572" y="274"/>
                <a:ext cx="10" cy="640"/>
              </a:xfrm>
              <a:custGeom>
                <a:avLst/>
                <a:gdLst>
                  <a:gd name="T0" fmla="*/ 0 w 10"/>
                  <a:gd name="T1" fmla="*/ 635 h 640"/>
                  <a:gd name="T2" fmla="*/ 1 w 10"/>
                  <a:gd name="T3" fmla="*/ 612 h 640"/>
                  <a:gd name="T4" fmla="*/ 1 w 10"/>
                  <a:gd name="T5" fmla="*/ 590 h 640"/>
                  <a:gd name="T6" fmla="*/ 1 w 10"/>
                  <a:gd name="T7" fmla="*/ 565 h 640"/>
                  <a:gd name="T8" fmla="*/ 1 w 10"/>
                  <a:gd name="T9" fmla="*/ 540 h 640"/>
                  <a:gd name="T10" fmla="*/ 2 w 10"/>
                  <a:gd name="T11" fmla="*/ 514 h 640"/>
                  <a:gd name="T12" fmla="*/ 2 w 10"/>
                  <a:gd name="T13" fmla="*/ 488 h 640"/>
                  <a:gd name="T14" fmla="*/ 2 w 10"/>
                  <a:gd name="T15" fmla="*/ 463 h 640"/>
                  <a:gd name="T16" fmla="*/ 2 w 10"/>
                  <a:gd name="T17" fmla="*/ 436 h 640"/>
                  <a:gd name="T18" fmla="*/ 2 w 10"/>
                  <a:gd name="T19" fmla="*/ 408 h 640"/>
                  <a:gd name="T20" fmla="*/ 3 w 10"/>
                  <a:gd name="T21" fmla="*/ 383 h 640"/>
                  <a:gd name="T22" fmla="*/ 3 w 10"/>
                  <a:gd name="T23" fmla="*/ 354 h 640"/>
                  <a:gd name="T24" fmla="*/ 3 w 10"/>
                  <a:gd name="T25" fmla="*/ 326 h 640"/>
                  <a:gd name="T26" fmla="*/ 4 w 10"/>
                  <a:gd name="T27" fmla="*/ 300 h 640"/>
                  <a:gd name="T28" fmla="*/ 4 w 10"/>
                  <a:gd name="T29" fmla="*/ 272 h 640"/>
                  <a:gd name="T30" fmla="*/ 4 w 10"/>
                  <a:gd name="T31" fmla="*/ 245 h 640"/>
                  <a:gd name="T32" fmla="*/ 4 w 10"/>
                  <a:gd name="T33" fmla="*/ 221 h 640"/>
                  <a:gd name="T34" fmla="*/ 5 w 10"/>
                  <a:gd name="T35" fmla="*/ 196 h 640"/>
                  <a:gd name="T36" fmla="*/ 5 w 10"/>
                  <a:gd name="T37" fmla="*/ 174 h 640"/>
                  <a:gd name="T38" fmla="*/ 5 w 10"/>
                  <a:gd name="T39" fmla="*/ 149 h 640"/>
                  <a:gd name="T40" fmla="*/ 5 w 10"/>
                  <a:gd name="T41" fmla="*/ 127 h 640"/>
                  <a:gd name="T42" fmla="*/ 5 w 10"/>
                  <a:gd name="T43" fmla="*/ 107 h 640"/>
                  <a:gd name="T44" fmla="*/ 6 w 10"/>
                  <a:gd name="T45" fmla="*/ 90 h 640"/>
                  <a:gd name="T46" fmla="*/ 6 w 10"/>
                  <a:gd name="T47" fmla="*/ 72 h 640"/>
                  <a:gd name="T48" fmla="*/ 6 w 10"/>
                  <a:gd name="T49" fmla="*/ 53 h 640"/>
                  <a:gd name="T50" fmla="*/ 6 w 10"/>
                  <a:gd name="T51" fmla="*/ 40 h 640"/>
                  <a:gd name="T52" fmla="*/ 7 w 10"/>
                  <a:gd name="T53" fmla="*/ 28 h 640"/>
                  <a:gd name="T54" fmla="*/ 7 w 10"/>
                  <a:gd name="T55" fmla="*/ 18 h 640"/>
                  <a:gd name="T56" fmla="*/ 7 w 10"/>
                  <a:gd name="T57" fmla="*/ 10 h 640"/>
                  <a:gd name="T58" fmla="*/ 8 w 10"/>
                  <a:gd name="T59" fmla="*/ 5 h 640"/>
                  <a:gd name="T60" fmla="*/ 8 w 10"/>
                  <a:gd name="T61" fmla="*/ 3 h 640"/>
                  <a:gd name="T62" fmla="*/ 8 w 10"/>
                  <a:gd name="T63" fmla="*/ 1 h 640"/>
                  <a:gd name="T64" fmla="*/ 8 w 10"/>
                  <a:gd name="T65" fmla="*/ 0 h 640"/>
                  <a:gd name="T66" fmla="*/ 8 w 10"/>
                  <a:gd name="T67" fmla="*/ 4 h 640"/>
                  <a:gd name="T68" fmla="*/ 8 w 10"/>
                  <a:gd name="T69" fmla="*/ 4 h 640"/>
                  <a:gd name="T70" fmla="*/ 8 w 10"/>
                  <a:gd name="T71" fmla="*/ 8 h 640"/>
                  <a:gd name="T72" fmla="*/ 8 w 10"/>
                  <a:gd name="T73" fmla="*/ 8 h 640"/>
                  <a:gd name="T74" fmla="*/ 8 w 10"/>
                  <a:gd name="T75" fmla="*/ 15 h 640"/>
                  <a:gd name="T76" fmla="*/ 8 w 10"/>
                  <a:gd name="T77" fmla="*/ 15 h 640"/>
                  <a:gd name="T78" fmla="*/ 9 w 10"/>
                  <a:gd name="T79" fmla="*/ 23 h 640"/>
                  <a:gd name="T80" fmla="*/ 9 w 10"/>
                  <a:gd name="T81" fmla="*/ 23 h 640"/>
                  <a:gd name="T82" fmla="*/ 9 w 10"/>
                  <a:gd name="T83" fmla="*/ 33 h 640"/>
                  <a:gd name="T84" fmla="*/ 9 w 10"/>
                  <a:gd name="T85" fmla="*/ 33 h 640"/>
                  <a:gd name="T86" fmla="*/ 9 w 10"/>
                  <a:gd name="T87" fmla="*/ 46 h 640"/>
                  <a:gd name="T88" fmla="*/ 9 w 10"/>
                  <a:gd name="T89" fmla="*/ 46 h 640"/>
                  <a:gd name="T90" fmla="*/ 10 w 10"/>
                  <a:gd name="T91" fmla="*/ 62 h 640"/>
                  <a:gd name="T92" fmla="*/ 10 w 10"/>
                  <a:gd name="T93" fmla="*/ 62 h 640"/>
                  <a:gd name="T94" fmla="*/ 10 w 10"/>
                  <a:gd name="T95" fmla="*/ 80 h 640"/>
                  <a:gd name="T96" fmla="*/ 10 w 10"/>
                  <a:gd name="T97" fmla="*/ 80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640">
                    <a:moveTo>
                      <a:pt x="0" y="640"/>
                    </a:moveTo>
                    <a:lnTo>
                      <a:pt x="0" y="635"/>
                    </a:lnTo>
                    <a:lnTo>
                      <a:pt x="0" y="618"/>
                    </a:lnTo>
                    <a:lnTo>
                      <a:pt x="1" y="612"/>
                    </a:lnTo>
                    <a:lnTo>
                      <a:pt x="1" y="595"/>
                    </a:lnTo>
                    <a:lnTo>
                      <a:pt x="1" y="590"/>
                    </a:lnTo>
                    <a:lnTo>
                      <a:pt x="1" y="571"/>
                    </a:lnTo>
                    <a:lnTo>
                      <a:pt x="1" y="565"/>
                    </a:lnTo>
                    <a:lnTo>
                      <a:pt x="1" y="546"/>
                    </a:lnTo>
                    <a:lnTo>
                      <a:pt x="1" y="540"/>
                    </a:lnTo>
                    <a:lnTo>
                      <a:pt x="1" y="521"/>
                    </a:lnTo>
                    <a:lnTo>
                      <a:pt x="2" y="514"/>
                    </a:lnTo>
                    <a:lnTo>
                      <a:pt x="2" y="494"/>
                    </a:lnTo>
                    <a:lnTo>
                      <a:pt x="2" y="488"/>
                    </a:lnTo>
                    <a:lnTo>
                      <a:pt x="2" y="469"/>
                    </a:lnTo>
                    <a:lnTo>
                      <a:pt x="2" y="463"/>
                    </a:lnTo>
                    <a:lnTo>
                      <a:pt x="2" y="443"/>
                    </a:lnTo>
                    <a:lnTo>
                      <a:pt x="2" y="436"/>
                    </a:lnTo>
                    <a:lnTo>
                      <a:pt x="2" y="415"/>
                    </a:lnTo>
                    <a:lnTo>
                      <a:pt x="2" y="408"/>
                    </a:lnTo>
                    <a:lnTo>
                      <a:pt x="2" y="389"/>
                    </a:lnTo>
                    <a:lnTo>
                      <a:pt x="3" y="383"/>
                    </a:lnTo>
                    <a:lnTo>
                      <a:pt x="3" y="361"/>
                    </a:lnTo>
                    <a:lnTo>
                      <a:pt x="3" y="354"/>
                    </a:lnTo>
                    <a:lnTo>
                      <a:pt x="3" y="333"/>
                    </a:lnTo>
                    <a:lnTo>
                      <a:pt x="3" y="326"/>
                    </a:lnTo>
                    <a:lnTo>
                      <a:pt x="3" y="306"/>
                    </a:lnTo>
                    <a:lnTo>
                      <a:pt x="4" y="300"/>
                    </a:lnTo>
                    <a:lnTo>
                      <a:pt x="4" y="278"/>
                    </a:lnTo>
                    <a:lnTo>
                      <a:pt x="4" y="272"/>
                    </a:lnTo>
                    <a:lnTo>
                      <a:pt x="4" y="252"/>
                    </a:lnTo>
                    <a:lnTo>
                      <a:pt x="4" y="245"/>
                    </a:lnTo>
                    <a:lnTo>
                      <a:pt x="4" y="227"/>
                    </a:lnTo>
                    <a:lnTo>
                      <a:pt x="4" y="221"/>
                    </a:lnTo>
                    <a:lnTo>
                      <a:pt x="4" y="202"/>
                    </a:lnTo>
                    <a:lnTo>
                      <a:pt x="5" y="196"/>
                    </a:lnTo>
                    <a:lnTo>
                      <a:pt x="5" y="179"/>
                    </a:lnTo>
                    <a:lnTo>
                      <a:pt x="5" y="174"/>
                    </a:lnTo>
                    <a:lnTo>
                      <a:pt x="5" y="155"/>
                    </a:lnTo>
                    <a:lnTo>
                      <a:pt x="5" y="149"/>
                    </a:lnTo>
                    <a:lnTo>
                      <a:pt x="5" y="132"/>
                    </a:lnTo>
                    <a:lnTo>
                      <a:pt x="5" y="127"/>
                    </a:lnTo>
                    <a:lnTo>
                      <a:pt x="5" y="112"/>
                    </a:lnTo>
                    <a:lnTo>
                      <a:pt x="5" y="107"/>
                    </a:lnTo>
                    <a:lnTo>
                      <a:pt x="5" y="94"/>
                    </a:lnTo>
                    <a:lnTo>
                      <a:pt x="6" y="90"/>
                    </a:lnTo>
                    <a:lnTo>
                      <a:pt x="6" y="77"/>
                    </a:lnTo>
                    <a:lnTo>
                      <a:pt x="6" y="72"/>
                    </a:lnTo>
                    <a:lnTo>
                      <a:pt x="6" y="58"/>
                    </a:lnTo>
                    <a:lnTo>
                      <a:pt x="6" y="53"/>
                    </a:lnTo>
                    <a:lnTo>
                      <a:pt x="6" y="43"/>
                    </a:lnTo>
                    <a:lnTo>
                      <a:pt x="6" y="40"/>
                    </a:lnTo>
                    <a:lnTo>
                      <a:pt x="6" y="32"/>
                    </a:lnTo>
                    <a:lnTo>
                      <a:pt x="7" y="28"/>
                    </a:lnTo>
                    <a:lnTo>
                      <a:pt x="7" y="21"/>
                    </a:lnTo>
                    <a:lnTo>
                      <a:pt x="7" y="18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8" y="15"/>
                    </a:lnTo>
                    <a:lnTo>
                      <a:pt x="8" y="9"/>
                    </a:lnTo>
                    <a:lnTo>
                      <a:pt x="8" y="15"/>
                    </a:lnTo>
                    <a:lnTo>
                      <a:pt x="9" y="17"/>
                    </a:lnTo>
                    <a:lnTo>
                      <a:pt x="9" y="23"/>
                    </a:lnTo>
                    <a:lnTo>
                      <a:pt x="9" y="17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9" y="33"/>
                    </a:lnTo>
                    <a:lnTo>
                      <a:pt x="9" y="25"/>
                    </a:lnTo>
                    <a:lnTo>
                      <a:pt x="9" y="33"/>
                    </a:lnTo>
                    <a:lnTo>
                      <a:pt x="9" y="36"/>
                    </a:lnTo>
                    <a:lnTo>
                      <a:pt x="9" y="46"/>
                    </a:lnTo>
                    <a:lnTo>
                      <a:pt x="9" y="36"/>
                    </a:lnTo>
                    <a:lnTo>
                      <a:pt x="9" y="46"/>
                    </a:lnTo>
                    <a:lnTo>
                      <a:pt x="10" y="50"/>
                    </a:lnTo>
                    <a:lnTo>
                      <a:pt x="10" y="62"/>
                    </a:lnTo>
                    <a:lnTo>
                      <a:pt x="10" y="50"/>
                    </a:lnTo>
                    <a:lnTo>
                      <a:pt x="10" y="62"/>
                    </a:lnTo>
                    <a:lnTo>
                      <a:pt x="10" y="67"/>
                    </a:lnTo>
                    <a:lnTo>
                      <a:pt x="10" y="80"/>
                    </a:lnTo>
                    <a:lnTo>
                      <a:pt x="10" y="67"/>
                    </a:lnTo>
                    <a:lnTo>
                      <a:pt x="10" y="8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27" name="Freeform 167"/>
              <p:cNvSpPr>
                <a:spLocks/>
              </p:cNvSpPr>
              <p:nvPr/>
            </p:nvSpPr>
            <p:spPr bwMode="auto">
              <a:xfrm>
                <a:off x="1582" y="354"/>
                <a:ext cx="6" cy="588"/>
              </a:xfrm>
              <a:custGeom>
                <a:avLst/>
                <a:gdLst>
                  <a:gd name="T0" fmla="*/ 0 w 6"/>
                  <a:gd name="T1" fmla="*/ 4 h 588"/>
                  <a:gd name="T2" fmla="*/ 0 w 6"/>
                  <a:gd name="T3" fmla="*/ 4 h 588"/>
                  <a:gd name="T4" fmla="*/ 0 w 6"/>
                  <a:gd name="T5" fmla="*/ 21 h 588"/>
                  <a:gd name="T6" fmla="*/ 0 w 6"/>
                  <a:gd name="T7" fmla="*/ 21 h 588"/>
                  <a:gd name="T8" fmla="*/ 1 w 6"/>
                  <a:gd name="T9" fmla="*/ 42 h 588"/>
                  <a:gd name="T10" fmla="*/ 1 w 6"/>
                  <a:gd name="T11" fmla="*/ 42 h 588"/>
                  <a:gd name="T12" fmla="*/ 1 w 6"/>
                  <a:gd name="T13" fmla="*/ 64 h 588"/>
                  <a:gd name="T14" fmla="*/ 1 w 6"/>
                  <a:gd name="T15" fmla="*/ 64 h 588"/>
                  <a:gd name="T16" fmla="*/ 1 w 6"/>
                  <a:gd name="T17" fmla="*/ 87 h 588"/>
                  <a:gd name="T18" fmla="*/ 1 w 6"/>
                  <a:gd name="T19" fmla="*/ 87 h 588"/>
                  <a:gd name="T20" fmla="*/ 1 w 6"/>
                  <a:gd name="T21" fmla="*/ 110 h 588"/>
                  <a:gd name="T22" fmla="*/ 1 w 6"/>
                  <a:gd name="T23" fmla="*/ 110 h 588"/>
                  <a:gd name="T24" fmla="*/ 1 w 6"/>
                  <a:gd name="T25" fmla="*/ 136 h 588"/>
                  <a:gd name="T26" fmla="*/ 1 w 6"/>
                  <a:gd name="T27" fmla="*/ 136 h 588"/>
                  <a:gd name="T28" fmla="*/ 2 w 6"/>
                  <a:gd name="T29" fmla="*/ 162 h 588"/>
                  <a:gd name="T30" fmla="*/ 2 w 6"/>
                  <a:gd name="T31" fmla="*/ 162 h 588"/>
                  <a:gd name="T32" fmla="*/ 2 w 6"/>
                  <a:gd name="T33" fmla="*/ 190 h 588"/>
                  <a:gd name="T34" fmla="*/ 2 w 6"/>
                  <a:gd name="T35" fmla="*/ 190 h 588"/>
                  <a:gd name="T36" fmla="*/ 2 w 6"/>
                  <a:gd name="T37" fmla="*/ 218 h 588"/>
                  <a:gd name="T38" fmla="*/ 2 w 6"/>
                  <a:gd name="T39" fmla="*/ 218 h 588"/>
                  <a:gd name="T40" fmla="*/ 2 w 6"/>
                  <a:gd name="T41" fmla="*/ 244 h 588"/>
                  <a:gd name="T42" fmla="*/ 2 w 6"/>
                  <a:gd name="T43" fmla="*/ 244 h 588"/>
                  <a:gd name="T44" fmla="*/ 3 w 6"/>
                  <a:gd name="T45" fmla="*/ 271 h 588"/>
                  <a:gd name="T46" fmla="*/ 3 w 6"/>
                  <a:gd name="T47" fmla="*/ 271 h 588"/>
                  <a:gd name="T48" fmla="*/ 3 w 6"/>
                  <a:gd name="T49" fmla="*/ 299 h 588"/>
                  <a:gd name="T50" fmla="*/ 3 w 6"/>
                  <a:gd name="T51" fmla="*/ 299 h 588"/>
                  <a:gd name="T52" fmla="*/ 3 w 6"/>
                  <a:gd name="T53" fmla="*/ 326 h 588"/>
                  <a:gd name="T54" fmla="*/ 3 w 6"/>
                  <a:gd name="T55" fmla="*/ 326 h 588"/>
                  <a:gd name="T56" fmla="*/ 3 w 6"/>
                  <a:gd name="T57" fmla="*/ 353 h 588"/>
                  <a:gd name="T58" fmla="*/ 3 w 6"/>
                  <a:gd name="T59" fmla="*/ 353 h 588"/>
                  <a:gd name="T60" fmla="*/ 3 w 6"/>
                  <a:gd name="T61" fmla="*/ 379 h 588"/>
                  <a:gd name="T62" fmla="*/ 3 w 6"/>
                  <a:gd name="T63" fmla="*/ 379 h 588"/>
                  <a:gd name="T64" fmla="*/ 4 w 6"/>
                  <a:gd name="T65" fmla="*/ 407 h 588"/>
                  <a:gd name="T66" fmla="*/ 4 w 6"/>
                  <a:gd name="T67" fmla="*/ 407 h 588"/>
                  <a:gd name="T68" fmla="*/ 4 w 6"/>
                  <a:gd name="T69" fmla="*/ 434 h 588"/>
                  <a:gd name="T70" fmla="*/ 4 w 6"/>
                  <a:gd name="T71" fmla="*/ 434 h 588"/>
                  <a:gd name="T72" fmla="*/ 4 w 6"/>
                  <a:gd name="T73" fmla="*/ 460 h 588"/>
                  <a:gd name="T74" fmla="*/ 4 w 6"/>
                  <a:gd name="T75" fmla="*/ 460 h 588"/>
                  <a:gd name="T76" fmla="*/ 4 w 6"/>
                  <a:gd name="T77" fmla="*/ 482 h 588"/>
                  <a:gd name="T78" fmla="*/ 4 w 6"/>
                  <a:gd name="T79" fmla="*/ 482 h 588"/>
                  <a:gd name="T80" fmla="*/ 5 w 6"/>
                  <a:gd name="T81" fmla="*/ 507 h 588"/>
                  <a:gd name="T82" fmla="*/ 5 w 6"/>
                  <a:gd name="T83" fmla="*/ 507 h 588"/>
                  <a:gd name="T84" fmla="*/ 5 w 6"/>
                  <a:gd name="T85" fmla="*/ 531 h 588"/>
                  <a:gd name="T86" fmla="*/ 5 w 6"/>
                  <a:gd name="T87" fmla="*/ 531 h 588"/>
                  <a:gd name="T88" fmla="*/ 5 w 6"/>
                  <a:gd name="T89" fmla="*/ 554 h 588"/>
                  <a:gd name="T90" fmla="*/ 5 w 6"/>
                  <a:gd name="T91" fmla="*/ 554 h 588"/>
                  <a:gd name="T92" fmla="*/ 6 w 6"/>
                  <a:gd name="T93" fmla="*/ 573 h 588"/>
                  <a:gd name="T94" fmla="*/ 6 w 6"/>
                  <a:gd name="T95" fmla="*/ 573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588">
                    <a:moveTo>
                      <a:pt x="0" y="0"/>
                    </a:moveTo>
                    <a:lnTo>
                      <a:pt x="0" y="4"/>
                    </a:lnTo>
                    <a:lnTo>
                      <a:pt x="0" y="17"/>
                    </a:lnTo>
                    <a:lnTo>
                      <a:pt x="0" y="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37"/>
                    </a:lnTo>
                    <a:lnTo>
                      <a:pt x="0" y="21"/>
                    </a:lnTo>
                    <a:lnTo>
                      <a:pt x="0" y="37"/>
                    </a:lnTo>
                    <a:lnTo>
                      <a:pt x="1" y="42"/>
                    </a:lnTo>
                    <a:lnTo>
                      <a:pt x="1" y="58"/>
                    </a:lnTo>
                    <a:lnTo>
                      <a:pt x="1" y="42"/>
                    </a:lnTo>
                    <a:lnTo>
                      <a:pt x="1" y="58"/>
                    </a:lnTo>
                    <a:lnTo>
                      <a:pt x="1" y="64"/>
                    </a:lnTo>
                    <a:lnTo>
                      <a:pt x="1" y="81"/>
                    </a:lnTo>
                    <a:lnTo>
                      <a:pt x="1" y="64"/>
                    </a:lnTo>
                    <a:lnTo>
                      <a:pt x="1" y="81"/>
                    </a:lnTo>
                    <a:lnTo>
                      <a:pt x="1" y="87"/>
                    </a:lnTo>
                    <a:lnTo>
                      <a:pt x="1" y="104"/>
                    </a:lnTo>
                    <a:lnTo>
                      <a:pt x="1" y="87"/>
                    </a:lnTo>
                    <a:lnTo>
                      <a:pt x="1" y="104"/>
                    </a:lnTo>
                    <a:lnTo>
                      <a:pt x="1" y="110"/>
                    </a:lnTo>
                    <a:lnTo>
                      <a:pt x="1" y="129"/>
                    </a:lnTo>
                    <a:lnTo>
                      <a:pt x="1" y="110"/>
                    </a:lnTo>
                    <a:lnTo>
                      <a:pt x="1" y="129"/>
                    </a:lnTo>
                    <a:lnTo>
                      <a:pt x="1" y="136"/>
                    </a:lnTo>
                    <a:lnTo>
                      <a:pt x="1" y="155"/>
                    </a:lnTo>
                    <a:lnTo>
                      <a:pt x="1" y="136"/>
                    </a:lnTo>
                    <a:lnTo>
                      <a:pt x="1" y="155"/>
                    </a:lnTo>
                    <a:lnTo>
                      <a:pt x="2" y="162"/>
                    </a:lnTo>
                    <a:lnTo>
                      <a:pt x="2" y="183"/>
                    </a:lnTo>
                    <a:lnTo>
                      <a:pt x="2" y="162"/>
                    </a:lnTo>
                    <a:lnTo>
                      <a:pt x="2" y="183"/>
                    </a:lnTo>
                    <a:lnTo>
                      <a:pt x="2" y="190"/>
                    </a:lnTo>
                    <a:lnTo>
                      <a:pt x="2" y="211"/>
                    </a:lnTo>
                    <a:lnTo>
                      <a:pt x="2" y="190"/>
                    </a:lnTo>
                    <a:lnTo>
                      <a:pt x="2" y="211"/>
                    </a:lnTo>
                    <a:lnTo>
                      <a:pt x="2" y="218"/>
                    </a:lnTo>
                    <a:lnTo>
                      <a:pt x="2" y="238"/>
                    </a:lnTo>
                    <a:lnTo>
                      <a:pt x="2" y="218"/>
                    </a:lnTo>
                    <a:lnTo>
                      <a:pt x="2" y="238"/>
                    </a:lnTo>
                    <a:lnTo>
                      <a:pt x="2" y="244"/>
                    </a:lnTo>
                    <a:lnTo>
                      <a:pt x="2" y="264"/>
                    </a:lnTo>
                    <a:lnTo>
                      <a:pt x="2" y="244"/>
                    </a:lnTo>
                    <a:lnTo>
                      <a:pt x="2" y="264"/>
                    </a:lnTo>
                    <a:lnTo>
                      <a:pt x="3" y="271"/>
                    </a:lnTo>
                    <a:lnTo>
                      <a:pt x="3" y="293"/>
                    </a:lnTo>
                    <a:lnTo>
                      <a:pt x="3" y="271"/>
                    </a:lnTo>
                    <a:lnTo>
                      <a:pt x="3" y="293"/>
                    </a:lnTo>
                    <a:lnTo>
                      <a:pt x="3" y="299"/>
                    </a:lnTo>
                    <a:lnTo>
                      <a:pt x="3" y="320"/>
                    </a:lnTo>
                    <a:lnTo>
                      <a:pt x="3" y="299"/>
                    </a:lnTo>
                    <a:lnTo>
                      <a:pt x="3" y="320"/>
                    </a:lnTo>
                    <a:lnTo>
                      <a:pt x="3" y="326"/>
                    </a:lnTo>
                    <a:lnTo>
                      <a:pt x="3" y="346"/>
                    </a:lnTo>
                    <a:lnTo>
                      <a:pt x="3" y="326"/>
                    </a:lnTo>
                    <a:lnTo>
                      <a:pt x="3" y="346"/>
                    </a:lnTo>
                    <a:lnTo>
                      <a:pt x="3" y="353"/>
                    </a:lnTo>
                    <a:lnTo>
                      <a:pt x="3" y="373"/>
                    </a:lnTo>
                    <a:lnTo>
                      <a:pt x="3" y="353"/>
                    </a:lnTo>
                    <a:lnTo>
                      <a:pt x="3" y="373"/>
                    </a:lnTo>
                    <a:lnTo>
                      <a:pt x="3" y="379"/>
                    </a:lnTo>
                    <a:lnTo>
                      <a:pt x="3" y="400"/>
                    </a:lnTo>
                    <a:lnTo>
                      <a:pt x="3" y="379"/>
                    </a:lnTo>
                    <a:lnTo>
                      <a:pt x="3" y="400"/>
                    </a:lnTo>
                    <a:lnTo>
                      <a:pt x="4" y="407"/>
                    </a:lnTo>
                    <a:lnTo>
                      <a:pt x="4" y="428"/>
                    </a:lnTo>
                    <a:lnTo>
                      <a:pt x="4" y="407"/>
                    </a:lnTo>
                    <a:lnTo>
                      <a:pt x="4" y="428"/>
                    </a:lnTo>
                    <a:lnTo>
                      <a:pt x="4" y="434"/>
                    </a:lnTo>
                    <a:lnTo>
                      <a:pt x="4" y="454"/>
                    </a:lnTo>
                    <a:lnTo>
                      <a:pt x="4" y="434"/>
                    </a:lnTo>
                    <a:lnTo>
                      <a:pt x="4" y="454"/>
                    </a:lnTo>
                    <a:lnTo>
                      <a:pt x="4" y="460"/>
                    </a:lnTo>
                    <a:lnTo>
                      <a:pt x="4" y="476"/>
                    </a:lnTo>
                    <a:lnTo>
                      <a:pt x="4" y="460"/>
                    </a:lnTo>
                    <a:lnTo>
                      <a:pt x="4" y="476"/>
                    </a:lnTo>
                    <a:lnTo>
                      <a:pt x="4" y="482"/>
                    </a:lnTo>
                    <a:lnTo>
                      <a:pt x="4" y="501"/>
                    </a:lnTo>
                    <a:lnTo>
                      <a:pt x="4" y="482"/>
                    </a:lnTo>
                    <a:lnTo>
                      <a:pt x="4" y="501"/>
                    </a:lnTo>
                    <a:lnTo>
                      <a:pt x="5" y="507"/>
                    </a:lnTo>
                    <a:lnTo>
                      <a:pt x="5" y="525"/>
                    </a:lnTo>
                    <a:lnTo>
                      <a:pt x="5" y="507"/>
                    </a:lnTo>
                    <a:lnTo>
                      <a:pt x="5" y="525"/>
                    </a:lnTo>
                    <a:lnTo>
                      <a:pt x="5" y="531"/>
                    </a:lnTo>
                    <a:lnTo>
                      <a:pt x="5" y="548"/>
                    </a:lnTo>
                    <a:lnTo>
                      <a:pt x="5" y="531"/>
                    </a:lnTo>
                    <a:lnTo>
                      <a:pt x="5" y="548"/>
                    </a:lnTo>
                    <a:lnTo>
                      <a:pt x="5" y="554"/>
                    </a:lnTo>
                    <a:lnTo>
                      <a:pt x="5" y="568"/>
                    </a:lnTo>
                    <a:lnTo>
                      <a:pt x="5" y="554"/>
                    </a:lnTo>
                    <a:lnTo>
                      <a:pt x="5" y="568"/>
                    </a:lnTo>
                    <a:lnTo>
                      <a:pt x="6" y="573"/>
                    </a:lnTo>
                    <a:lnTo>
                      <a:pt x="6" y="588"/>
                    </a:lnTo>
                    <a:lnTo>
                      <a:pt x="6" y="573"/>
                    </a:lnTo>
                    <a:lnTo>
                      <a:pt x="6" y="588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28" name="Freeform 168"/>
              <p:cNvSpPr>
                <a:spLocks/>
              </p:cNvSpPr>
              <p:nvPr/>
            </p:nvSpPr>
            <p:spPr bwMode="auto">
              <a:xfrm>
                <a:off x="1588" y="942"/>
                <a:ext cx="5" cy="254"/>
              </a:xfrm>
              <a:custGeom>
                <a:avLst/>
                <a:gdLst>
                  <a:gd name="T0" fmla="*/ 0 w 5"/>
                  <a:gd name="T1" fmla="*/ 5 h 254"/>
                  <a:gd name="T2" fmla="*/ 0 w 5"/>
                  <a:gd name="T3" fmla="*/ 5 h 254"/>
                  <a:gd name="T4" fmla="*/ 0 w 5"/>
                  <a:gd name="T5" fmla="*/ 27 h 254"/>
                  <a:gd name="T6" fmla="*/ 0 w 5"/>
                  <a:gd name="T7" fmla="*/ 27 h 254"/>
                  <a:gd name="T8" fmla="*/ 0 w 5"/>
                  <a:gd name="T9" fmla="*/ 45 h 254"/>
                  <a:gd name="T10" fmla="*/ 0 w 5"/>
                  <a:gd name="T11" fmla="*/ 45 h 254"/>
                  <a:gd name="T12" fmla="*/ 0 w 5"/>
                  <a:gd name="T13" fmla="*/ 64 h 254"/>
                  <a:gd name="T14" fmla="*/ 0 w 5"/>
                  <a:gd name="T15" fmla="*/ 64 h 254"/>
                  <a:gd name="T16" fmla="*/ 1 w 5"/>
                  <a:gd name="T17" fmla="*/ 80 h 254"/>
                  <a:gd name="T18" fmla="*/ 1 w 5"/>
                  <a:gd name="T19" fmla="*/ 80 h 254"/>
                  <a:gd name="T20" fmla="*/ 1 w 5"/>
                  <a:gd name="T21" fmla="*/ 95 h 254"/>
                  <a:gd name="T22" fmla="*/ 1 w 5"/>
                  <a:gd name="T23" fmla="*/ 95 h 254"/>
                  <a:gd name="T24" fmla="*/ 1 w 5"/>
                  <a:gd name="T25" fmla="*/ 111 h 254"/>
                  <a:gd name="T26" fmla="*/ 1 w 5"/>
                  <a:gd name="T27" fmla="*/ 111 h 254"/>
                  <a:gd name="T28" fmla="*/ 1 w 5"/>
                  <a:gd name="T29" fmla="*/ 125 h 254"/>
                  <a:gd name="T30" fmla="*/ 1 w 5"/>
                  <a:gd name="T31" fmla="*/ 125 h 254"/>
                  <a:gd name="T32" fmla="*/ 2 w 5"/>
                  <a:gd name="T33" fmla="*/ 136 h 254"/>
                  <a:gd name="T34" fmla="*/ 2 w 5"/>
                  <a:gd name="T35" fmla="*/ 136 h 254"/>
                  <a:gd name="T36" fmla="*/ 2 w 5"/>
                  <a:gd name="T37" fmla="*/ 148 h 254"/>
                  <a:gd name="T38" fmla="*/ 2 w 5"/>
                  <a:gd name="T39" fmla="*/ 148 h 254"/>
                  <a:gd name="T40" fmla="*/ 2 w 5"/>
                  <a:gd name="T41" fmla="*/ 161 h 254"/>
                  <a:gd name="T42" fmla="*/ 2 w 5"/>
                  <a:gd name="T43" fmla="*/ 161 h 254"/>
                  <a:gd name="T44" fmla="*/ 2 w 5"/>
                  <a:gd name="T45" fmla="*/ 171 h 254"/>
                  <a:gd name="T46" fmla="*/ 2 w 5"/>
                  <a:gd name="T47" fmla="*/ 171 h 254"/>
                  <a:gd name="T48" fmla="*/ 3 w 5"/>
                  <a:gd name="T49" fmla="*/ 181 h 254"/>
                  <a:gd name="T50" fmla="*/ 3 w 5"/>
                  <a:gd name="T51" fmla="*/ 181 h 254"/>
                  <a:gd name="T52" fmla="*/ 3 w 5"/>
                  <a:gd name="T53" fmla="*/ 189 h 254"/>
                  <a:gd name="T54" fmla="*/ 3 w 5"/>
                  <a:gd name="T55" fmla="*/ 189 h 254"/>
                  <a:gd name="T56" fmla="*/ 3 w 5"/>
                  <a:gd name="T57" fmla="*/ 197 h 254"/>
                  <a:gd name="T58" fmla="*/ 3 w 5"/>
                  <a:gd name="T59" fmla="*/ 197 h 254"/>
                  <a:gd name="T60" fmla="*/ 3 w 5"/>
                  <a:gd name="T61" fmla="*/ 206 h 254"/>
                  <a:gd name="T62" fmla="*/ 3 w 5"/>
                  <a:gd name="T63" fmla="*/ 206 h 254"/>
                  <a:gd name="T64" fmla="*/ 3 w 5"/>
                  <a:gd name="T65" fmla="*/ 213 h 254"/>
                  <a:gd name="T66" fmla="*/ 3 w 5"/>
                  <a:gd name="T67" fmla="*/ 213 h 254"/>
                  <a:gd name="T68" fmla="*/ 4 w 5"/>
                  <a:gd name="T69" fmla="*/ 220 h 254"/>
                  <a:gd name="T70" fmla="*/ 4 w 5"/>
                  <a:gd name="T71" fmla="*/ 220 h 254"/>
                  <a:gd name="T72" fmla="*/ 4 w 5"/>
                  <a:gd name="T73" fmla="*/ 226 h 254"/>
                  <a:gd name="T74" fmla="*/ 4 w 5"/>
                  <a:gd name="T75" fmla="*/ 226 h 254"/>
                  <a:gd name="T76" fmla="*/ 4 w 5"/>
                  <a:gd name="T77" fmla="*/ 232 h 254"/>
                  <a:gd name="T78" fmla="*/ 4 w 5"/>
                  <a:gd name="T79" fmla="*/ 232 h 254"/>
                  <a:gd name="T80" fmla="*/ 5 w 5"/>
                  <a:gd name="T81" fmla="*/ 238 h 254"/>
                  <a:gd name="T82" fmla="*/ 5 w 5"/>
                  <a:gd name="T83" fmla="*/ 238 h 254"/>
                  <a:gd name="T84" fmla="*/ 5 w 5"/>
                  <a:gd name="T85" fmla="*/ 241 h 254"/>
                  <a:gd name="T86" fmla="*/ 5 w 5"/>
                  <a:gd name="T87" fmla="*/ 241 h 254"/>
                  <a:gd name="T88" fmla="*/ 5 w 5"/>
                  <a:gd name="T89" fmla="*/ 247 h 254"/>
                  <a:gd name="T90" fmla="*/ 5 w 5"/>
                  <a:gd name="T91" fmla="*/ 247 h 254"/>
                  <a:gd name="T92" fmla="*/ 5 w 5"/>
                  <a:gd name="T93" fmla="*/ 252 h 254"/>
                  <a:gd name="T94" fmla="*/ 5 w 5"/>
                  <a:gd name="T95" fmla="*/ 252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54">
                    <a:moveTo>
                      <a:pt x="0" y="0"/>
                    </a:moveTo>
                    <a:lnTo>
                      <a:pt x="0" y="5"/>
                    </a:lnTo>
                    <a:lnTo>
                      <a:pt x="0" y="22"/>
                    </a:lnTo>
                    <a:lnTo>
                      <a:pt x="0" y="5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0" y="59"/>
                    </a:lnTo>
                    <a:lnTo>
                      <a:pt x="0" y="45"/>
                    </a:lnTo>
                    <a:lnTo>
                      <a:pt x="0" y="59"/>
                    </a:lnTo>
                    <a:lnTo>
                      <a:pt x="0" y="64"/>
                    </a:lnTo>
                    <a:lnTo>
                      <a:pt x="0" y="77"/>
                    </a:lnTo>
                    <a:lnTo>
                      <a:pt x="0" y="64"/>
                    </a:lnTo>
                    <a:lnTo>
                      <a:pt x="0" y="77"/>
                    </a:lnTo>
                    <a:lnTo>
                      <a:pt x="1" y="80"/>
                    </a:lnTo>
                    <a:lnTo>
                      <a:pt x="1" y="91"/>
                    </a:lnTo>
                    <a:lnTo>
                      <a:pt x="1" y="80"/>
                    </a:lnTo>
                    <a:lnTo>
                      <a:pt x="1" y="91"/>
                    </a:lnTo>
                    <a:lnTo>
                      <a:pt x="1" y="95"/>
                    </a:lnTo>
                    <a:lnTo>
                      <a:pt x="1" y="107"/>
                    </a:lnTo>
                    <a:lnTo>
                      <a:pt x="1" y="95"/>
                    </a:lnTo>
                    <a:lnTo>
                      <a:pt x="1" y="107"/>
                    </a:lnTo>
                    <a:lnTo>
                      <a:pt x="1" y="111"/>
                    </a:lnTo>
                    <a:lnTo>
                      <a:pt x="1" y="121"/>
                    </a:lnTo>
                    <a:lnTo>
                      <a:pt x="1" y="111"/>
                    </a:lnTo>
                    <a:lnTo>
                      <a:pt x="1" y="121"/>
                    </a:lnTo>
                    <a:lnTo>
                      <a:pt x="1" y="125"/>
                    </a:lnTo>
                    <a:lnTo>
                      <a:pt x="1" y="134"/>
                    </a:lnTo>
                    <a:lnTo>
                      <a:pt x="1" y="125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2" y="145"/>
                    </a:lnTo>
                    <a:lnTo>
                      <a:pt x="2" y="136"/>
                    </a:lnTo>
                    <a:lnTo>
                      <a:pt x="2" y="145"/>
                    </a:lnTo>
                    <a:lnTo>
                      <a:pt x="2" y="148"/>
                    </a:lnTo>
                    <a:lnTo>
                      <a:pt x="2" y="158"/>
                    </a:lnTo>
                    <a:lnTo>
                      <a:pt x="2" y="148"/>
                    </a:lnTo>
                    <a:lnTo>
                      <a:pt x="2" y="158"/>
                    </a:lnTo>
                    <a:lnTo>
                      <a:pt x="2" y="161"/>
                    </a:lnTo>
                    <a:lnTo>
                      <a:pt x="2" y="169"/>
                    </a:lnTo>
                    <a:lnTo>
                      <a:pt x="2" y="161"/>
                    </a:lnTo>
                    <a:lnTo>
                      <a:pt x="2" y="169"/>
                    </a:lnTo>
                    <a:lnTo>
                      <a:pt x="2" y="171"/>
                    </a:lnTo>
                    <a:lnTo>
                      <a:pt x="2" y="178"/>
                    </a:lnTo>
                    <a:lnTo>
                      <a:pt x="2" y="171"/>
                    </a:lnTo>
                    <a:lnTo>
                      <a:pt x="2" y="178"/>
                    </a:lnTo>
                    <a:lnTo>
                      <a:pt x="3" y="181"/>
                    </a:lnTo>
                    <a:lnTo>
                      <a:pt x="3" y="187"/>
                    </a:lnTo>
                    <a:lnTo>
                      <a:pt x="3" y="181"/>
                    </a:lnTo>
                    <a:lnTo>
                      <a:pt x="3" y="187"/>
                    </a:lnTo>
                    <a:lnTo>
                      <a:pt x="3" y="189"/>
                    </a:lnTo>
                    <a:lnTo>
                      <a:pt x="3" y="195"/>
                    </a:lnTo>
                    <a:lnTo>
                      <a:pt x="3" y="189"/>
                    </a:lnTo>
                    <a:lnTo>
                      <a:pt x="3" y="195"/>
                    </a:lnTo>
                    <a:lnTo>
                      <a:pt x="3" y="197"/>
                    </a:lnTo>
                    <a:lnTo>
                      <a:pt x="3" y="204"/>
                    </a:lnTo>
                    <a:lnTo>
                      <a:pt x="3" y="197"/>
                    </a:lnTo>
                    <a:lnTo>
                      <a:pt x="3" y="204"/>
                    </a:lnTo>
                    <a:lnTo>
                      <a:pt x="3" y="206"/>
                    </a:lnTo>
                    <a:lnTo>
                      <a:pt x="3" y="211"/>
                    </a:lnTo>
                    <a:lnTo>
                      <a:pt x="3" y="206"/>
                    </a:lnTo>
                    <a:lnTo>
                      <a:pt x="3" y="211"/>
                    </a:lnTo>
                    <a:lnTo>
                      <a:pt x="3" y="213"/>
                    </a:lnTo>
                    <a:lnTo>
                      <a:pt x="3" y="218"/>
                    </a:lnTo>
                    <a:lnTo>
                      <a:pt x="3" y="213"/>
                    </a:lnTo>
                    <a:lnTo>
                      <a:pt x="3" y="218"/>
                    </a:lnTo>
                    <a:lnTo>
                      <a:pt x="4" y="220"/>
                    </a:lnTo>
                    <a:lnTo>
                      <a:pt x="4" y="224"/>
                    </a:lnTo>
                    <a:lnTo>
                      <a:pt x="4" y="220"/>
                    </a:lnTo>
                    <a:lnTo>
                      <a:pt x="4" y="224"/>
                    </a:lnTo>
                    <a:lnTo>
                      <a:pt x="4" y="226"/>
                    </a:lnTo>
                    <a:lnTo>
                      <a:pt x="4" y="230"/>
                    </a:lnTo>
                    <a:lnTo>
                      <a:pt x="4" y="226"/>
                    </a:lnTo>
                    <a:lnTo>
                      <a:pt x="4" y="230"/>
                    </a:lnTo>
                    <a:lnTo>
                      <a:pt x="4" y="232"/>
                    </a:lnTo>
                    <a:lnTo>
                      <a:pt x="4" y="237"/>
                    </a:lnTo>
                    <a:lnTo>
                      <a:pt x="4" y="232"/>
                    </a:lnTo>
                    <a:lnTo>
                      <a:pt x="4" y="237"/>
                    </a:lnTo>
                    <a:lnTo>
                      <a:pt x="5" y="238"/>
                    </a:lnTo>
                    <a:lnTo>
                      <a:pt x="5" y="240"/>
                    </a:lnTo>
                    <a:lnTo>
                      <a:pt x="5" y="238"/>
                    </a:lnTo>
                    <a:lnTo>
                      <a:pt x="5" y="240"/>
                    </a:lnTo>
                    <a:lnTo>
                      <a:pt x="5" y="241"/>
                    </a:lnTo>
                    <a:lnTo>
                      <a:pt x="5" y="245"/>
                    </a:lnTo>
                    <a:lnTo>
                      <a:pt x="5" y="241"/>
                    </a:lnTo>
                    <a:lnTo>
                      <a:pt x="5" y="245"/>
                    </a:lnTo>
                    <a:lnTo>
                      <a:pt x="5" y="247"/>
                    </a:lnTo>
                    <a:lnTo>
                      <a:pt x="5" y="251"/>
                    </a:lnTo>
                    <a:lnTo>
                      <a:pt x="5" y="247"/>
                    </a:lnTo>
                    <a:lnTo>
                      <a:pt x="5" y="251"/>
                    </a:lnTo>
                    <a:lnTo>
                      <a:pt x="5" y="252"/>
                    </a:lnTo>
                    <a:lnTo>
                      <a:pt x="5" y="254"/>
                    </a:lnTo>
                    <a:lnTo>
                      <a:pt x="5" y="252"/>
                    </a:lnTo>
                    <a:lnTo>
                      <a:pt x="5" y="25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29" name="Freeform 169"/>
              <p:cNvSpPr>
                <a:spLocks/>
              </p:cNvSpPr>
              <p:nvPr/>
            </p:nvSpPr>
            <p:spPr bwMode="auto">
              <a:xfrm>
                <a:off x="1593" y="1196"/>
                <a:ext cx="6" cy="38"/>
              </a:xfrm>
              <a:custGeom>
                <a:avLst/>
                <a:gdLst>
                  <a:gd name="T0" fmla="*/ 1 w 6"/>
                  <a:gd name="T1" fmla="*/ 1 h 38"/>
                  <a:gd name="T2" fmla="*/ 1 w 6"/>
                  <a:gd name="T3" fmla="*/ 1 h 38"/>
                  <a:gd name="T4" fmla="*/ 1 w 6"/>
                  <a:gd name="T5" fmla="*/ 4 h 38"/>
                  <a:gd name="T6" fmla="*/ 1 w 6"/>
                  <a:gd name="T7" fmla="*/ 4 h 38"/>
                  <a:gd name="T8" fmla="*/ 1 w 6"/>
                  <a:gd name="T9" fmla="*/ 7 h 38"/>
                  <a:gd name="T10" fmla="*/ 1 w 6"/>
                  <a:gd name="T11" fmla="*/ 7 h 38"/>
                  <a:gd name="T12" fmla="*/ 1 w 6"/>
                  <a:gd name="T13" fmla="*/ 10 h 38"/>
                  <a:gd name="T14" fmla="*/ 1 w 6"/>
                  <a:gd name="T15" fmla="*/ 10 h 38"/>
                  <a:gd name="T16" fmla="*/ 1 w 6"/>
                  <a:gd name="T17" fmla="*/ 13 h 38"/>
                  <a:gd name="T18" fmla="*/ 1 w 6"/>
                  <a:gd name="T19" fmla="*/ 13 h 38"/>
                  <a:gd name="T20" fmla="*/ 2 w 6"/>
                  <a:gd name="T21" fmla="*/ 13 h 38"/>
                  <a:gd name="T22" fmla="*/ 2 w 6"/>
                  <a:gd name="T23" fmla="*/ 13 h 38"/>
                  <a:gd name="T24" fmla="*/ 2 w 6"/>
                  <a:gd name="T25" fmla="*/ 16 h 38"/>
                  <a:gd name="T26" fmla="*/ 2 w 6"/>
                  <a:gd name="T27" fmla="*/ 16 h 38"/>
                  <a:gd name="T28" fmla="*/ 2 w 6"/>
                  <a:gd name="T29" fmla="*/ 19 h 38"/>
                  <a:gd name="T30" fmla="*/ 2 w 6"/>
                  <a:gd name="T31" fmla="*/ 19 h 38"/>
                  <a:gd name="T32" fmla="*/ 2 w 6"/>
                  <a:gd name="T33" fmla="*/ 21 h 38"/>
                  <a:gd name="T34" fmla="*/ 2 w 6"/>
                  <a:gd name="T35" fmla="*/ 21 h 38"/>
                  <a:gd name="T36" fmla="*/ 3 w 6"/>
                  <a:gd name="T37" fmla="*/ 22 h 38"/>
                  <a:gd name="T38" fmla="*/ 3 w 6"/>
                  <a:gd name="T39" fmla="*/ 22 h 38"/>
                  <a:gd name="T40" fmla="*/ 3 w 6"/>
                  <a:gd name="T41" fmla="*/ 24 h 38"/>
                  <a:gd name="T42" fmla="*/ 3 w 6"/>
                  <a:gd name="T43" fmla="*/ 24 h 38"/>
                  <a:gd name="T44" fmla="*/ 3 w 6"/>
                  <a:gd name="T45" fmla="*/ 25 h 38"/>
                  <a:gd name="T46" fmla="*/ 3 w 6"/>
                  <a:gd name="T47" fmla="*/ 25 h 38"/>
                  <a:gd name="T48" fmla="*/ 3 w 6"/>
                  <a:gd name="T49" fmla="*/ 27 h 38"/>
                  <a:gd name="T50" fmla="*/ 3 w 6"/>
                  <a:gd name="T51" fmla="*/ 27 h 38"/>
                  <a:gd name="T52" fmla="*/ 3 w 6"/>
                  <a:gd name="T53" fmla="*/ 28 h 38"/>
                  <a:gd name="T54" fmla="*/ 3 w 6"/>
                  <a:gd name="T55" fmla="*/ 28 h 38"/>
                  <a:gd name="T56" fmla="*/ 4 w 6"/>
                  <a:gd name="T57" fmla="*/ 30 h 38"/>
                  <a:gd name="T58" fmla="*/ 4 w 6"/>
                  <a:gd name="T59" fmla="*/ 30 h 38"/>
                  <a:gd name="T60" fmla="*/ 4 w 6"/>
                  <a:gd name="T61" fmla="*/ 32 h 38"/>
                  <a:gd name="T62" fmla="*/ 4 w 6"/>
                  <a:gd name="T63" fmla="*/ 32 h 38"/>
                  <a:gd name="T64" fmla="*/ 4 w 6"/>
                  <a:gd name="T65" fmla="*/ 34 h 38"/>
                  <a:gd name="T66" fmla="*/ 4 w 6"/>
                  <a:gd name="T67" fmla="*/ 33 h 38"/>
                  <a:gd name="T68" fmla="*/ 4 w 6"/>
                  <a:gd name="T69" fmla="*/ 32 h 38"/>
                  <a:gd name="T70" fmla="*/ 5 w 6"/>
                  <a:gd name="T71" fmla="*/ 33 h 38"/>
                  <a:gd name="T72" fmla="*/ 5 w 6"/>
                  <a:gd name="T73" fmla="*/ 33 h 38"/>
                  <a:gd name="T74" fmla="*/ 5 w 6"/>
                  <a:gd name="T75" fmla="*/ 34 h 38"/>
                  <a:gd name="T76" fmla="*/ 5 w 6"/>
                  <a:gd name="T77" fmla="*/ 34 h 38"/>
                  <a:gd name="T78" fmla="*/ 5 w 6"/>
                  <a:gd name="T79" fmla="*/ 34 h 38"/>
                  <a:gd name="T80" fmla="*/ 5 w 6"/>
                  <a:gd name="T81" fmla="*/ 34 h 38"/>
                  <a:gd name="T82" fmla="*/ 6 w 6"/>
                  <a:gd name="T83" fmla="*/ 35 h 38"/>
                  <a:gd name="T84" fmla="*/ 6 w 6"/>
                  <a:gd name="T85" fmla="*/ 35 h 38"/>
                  <a:gd name="T86" fmla="*/ 6 w 6"/>
                  <a:gd name="T87" fmla="*/ 36 h 38"/>
                  <a:gd name="T88" fmla="*/ 6 w 6"/>
                  <a:gd name="T89" fmla="*/ 36 h 38"/>
                  <a:gd name="T90" fmla="*/ 6 w 6"/>
                  <a:gd name="T91" fmla="*/ 37 h 38"/>
                  <a:gd name="T92" fmla="*/ 6 w 6"/>
                  <a:gd name="T93" fmla="*/ 37 h 38"/>
                  <a:gd name="T94" fmla="*/ 6 w 6"/>
                  <a:gd name="T95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38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4" y="30"/>
                    </a:lnTo>
                    <a:lnTo>
                      <a:pt x="4" y="31"/>
                    </a:lnTo>
                    <a:lnTo>
                      <a:pt x="4" y="30"/>
                    </a:lnTo>
                    <a:lnTo>
                      <a:pt x="4" y="31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4" y="33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5" y="35"/>
                    </a:lnTo>
                    <a:lnTo>
                      <a:pt x="5" y="34"/>
                    </a:lnTo>
                    <a:lnTo>
                      <a:pt x="5" y="35"/>
                    </a:lnTo>
                    <a:lnTo>
                      <a:pt x="6" y="35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6" y="36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30" name="Freeform 170"/>
              <p:cNvSpPr>
                <a:spLocks/>
              </p:cNvSpPr>
              <p:nvPr/>
            </p:nvSpPr>
            <p:spPr bwMode="auto">
              <a:xfrm>
                <a:off x="1599" y="1232"/>
                <a:ext cx="7" cy="10"/>
              </a:xfrm>
              <a:custGeom>
                <a:avLst/>
                <a:gdLst>
                  <a:gd name="T0" fmla="*/ 0 w 7"/>
                  <a:gd name="T1" fmla="*/ 1 h 9"/>
                  <a:gd name="T2" fmla="*/ 0 w 7"/>
                  <a:gd name="T3" fmla="*/ 1 h 9"/>
                  <a:gd name="T4" fmla="*/ 0 w 7"/>
                  <a:gd name="T5" fmla="*/ 2 h 9"/>
                  <a:gd name="T6" fmla="*/ 0 w 7"/>
                  <a:gd name="T7" fmla="*/ 2 h 9"/>
                  <a:gd name="T8" fmla="*/ 1 w 7"/>
                  <a:gd name="T9" fmla="*/ 3 h 9"/>
                  <a:gd name="T10" fmla="*/ 1 w 7"/>
                  <a:gd name="T11" fmla="*/ 3 h 9"/>
                  <a:gd name="T12" fmla="*/ 1 w 7"/>
                  <a:gd name="T13" fmla="*/ 4 h 9"/>
                  <a:gd name="T14" fmla="*/ 1 w 7"/>
                  <a:gd name="T15" fmla="*/ 4 h 9"/>
                  <a:gd name="T16" fmla="*/ 1 w 7"/>
                  <a:gd name="T17" fmla="*/ 5 h 9"/>
                  <a:gd name="T18" fmla="*/ 1 w 7"/>
                  <a:gd name="T19" fmla="*/ 5 h 9"/>
                  <a:gd name="T20" fmla="*/ 2 w 7"/>
                  <a:gd name="T21" fmla="*/ 5 h 9"/>
                  <a:gd name="T22" fmla="*/ 2 w 7"/>
                  <a:gd name="T23" fmla="*/ 5 h 9"/>
                  <a:gd name="T24" fmla="*/ 2 w 7"/>
                  <a:gd name="T25" fmla="*/ 5 h 9"/>
                  <a:gd name="T26" fmla="*/ 2 w 7"/>
                  <a:gd name="T27" fmla="*/ 5 h 9"/>
                  <a:gd name="T28" fmla="*/ 2 w 7"/>
                  <a:gd name="T29" fmla="*/ 5 h 9"/>
                  <a:gd name="T30" fmla="*/ 2 w 7"/>
                  <a:gd name="T31" fmla="*/ 5 h 9"/>
                  <a:gd name="T32" fmla="*/ 3 w 7"/>
                  <a:gd name="T33" fmla="*/ 5 h 9"/>
                  <a:gd name="T34" fmla="*/ 3 w 7"/>
                  <a:gd name="T35" fmla="*/ 5 h 9"/>
                  <a:gd name="T36" fmla="*/ 3 w 7"/>
                  <a:gd name="T37" fmla="*/ 6 h 9"/>
                  <a:gd name="T38" fmla="*/ 3 w 7"/>
                  <a:gd name="T39" fmla="*/ 6 h 9"/>
                  <a:gd name="T40" fmla="*/ 3 w 7"/>
                  <a:gd name="T41" fmla="*/ 6 h 9"/>
                  <a:gd name="T42" fmla="*/ 3 w 7"/>
                  <a:gd name="T43" fmla="*/ 6 h 9"/>
                  <a:gd name="T44" fmla="*/ 3 w 7"/>
                  <a:gd name="T45" fmla="*/ 6 h 9"/>
                  <a:gd name="T46" fmla="*/ 3 w 7"/>
                  <a:gd name="T47" fmla="*/ 7 h 9"/>
                  <a:gd name="T48" fmla="*/ 4 w 7"/>
                  <a:gd name="T49" fmla="*/ 7 h 9"/>
                  <a:gd name="T50" fmla="*/ 4 w 7"/>
                  <a:gd name="T51" fmla="*/ 6 h 9"/>
                  <a:gd name="T52" fmla="*/ 4 w 7"/>
                  <a:gd name="T53" fmla="*/ 6 h 9"/>
                  <a:gd name="T54" fmla="*/ 4 w 7"/>
                  <a:gd name="T55" fmla="*/ 6 h 9"/>
                  <a:gd name="T56" fmla="*/ 4 w 7"/>
                  <a:gd name="T57" fmla="*/ 7 h 9"/>
                  <a:gd name="T58" fmla="*/ 4 w 7"/>
                  <a:gd name="T59" fmla="*/ 7 h 9"/>
                  <a:gd name="T60" fmla="*/ 5 w 7"/>
                  <a:gd name="T61" fmla="*/ 7 h 9"/>
                  <a:gd name="T62" fmla="*/ 5 w 7"/>
                  <a:gd name="T63" fmla="*/ 7 h 9"/>
                  <a:gd name="T64" fmla="*/ 5 w 7"/>
                  <a:gd name="T65" fmla="*/ 8 h 9"/>
                  <a:gd name="T66" fmla="*/ 5 w 7"/>
                  <a:gd name="T67" fmla="*/ 8 h 9"/>
                  <a:gd name="T68" fmla="*/ 5 w 7"/>
                  <a:gd name="T69" fmla="*/ 8 h 9"/>
                  <a:gd name="T70" fmla="*/ 6 w 7"/>
                  <a:gd name="T71" fmla="*/ 7 h 9"/>
                  <a:gd name="T72" fmla="*/ 6 w 7"/>
                  <a:gd name="T73" fmla="*/ 7 h 9"/>
                  <a:gd name="T74" fmla="*/ 6 w 7"/>
                  <a:gd name="T75" fmla="*/ 8 h 9"/>
                  <a:gd name="T76" fmla="*/ 6 w 7"/>
                  <a:gd name="T77" fmla="*/ 8 h 9"/>
                  <a:gd name="T78" fmla="*/ 6 w 7"/>
                  <a:gd name="T79" fmla="*/ 8 h 9"/>
                  <a:gd name="T80" fmla="*/ 6 w 7"/>
                  <a:gd name="T81" fmla="*/ 8 h 9"/>
                  <a:gd name="T82" fmla="*/ 6 w 7"/>
                  <a:gd name="T83" fmla="*/ 8 h 9"/>
                  <a:gd name="T84" fmla="*/ 6 w 7"/>
                  <a:gd name="T85" fmla="*/ 8 h 9"/>
                  <a:gd name="T86" fmla="*/ 6 w 7"/>
                  <a:gd name="T87" fmla="*/ 9 h 9"/>
                  <a:gd name="T88" fmla="*/ 6 w 7"/>
                  <a:gd name="T89" fmla="*/ 9 h 9"/>
                  <a:gd name="T90" fmla="*/ 7 w 7"/>
                  <a:gd name="T91" fmla="*/ 8 h 9"/>
                  <a:gd name="T92" fmla="*/ 7 w 7"/>
                  <a:gd name="T93" fmla="*/ 9 h 9"/>
                  <a:gd name="T94" fmla="*/ 7 w 7"/>
                  <a:gd name="T9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9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31" name="Freeform 171"/>
              <p:cNvSpPr>
                <a:spLocks/>
              </p:cNvSpPr>
              <p:nvPr/>
            </p:nvSpPr>
            <p:spPr bwMode="auto">
              <a:xfrm>
                <a:off x="1606" y="1241"/>
                <a:ext cx="7" cy="5"/>
              </a:xfrm>
              <a:custGeom>
                <a:avLst/>
                <a:gdLst>
                  <a:gd name="T0" fmla="*/ 0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0 w 7"/>
                  <a:gd name="T7" fmla="*/ 1 h 5"/>
                  <a:gd name="T8" fmla="*/ 1 w 7"/>
                  <a:gd name="T9" fmla="*/ 2 h 5"/>
                  <a:gd name="T10" fmla="*/ 1 w 7"/>
                  <a:gd name="T11" fmla="*/ 2 h 5"/>
                  <a:gd name="T12" fmla="*/ 1 w 7"/>
                  <a:gd name="T13" fmla="*/ 0 h 5"/>
                  <a:gd name="T14" fmla="*/ 1 w 7"/>
                  <a:gd name="T15" fmla="*/ 0 h 5"/>
                  <a:gd name="T16" fmla="*/ 1 w 7"/>
                  <a:gd name="T17" fmla="*/ 0 h 5"/>
                  <a:gd name="T18" fmla="*/ 1 w 7"/>
                  <a:gd name="T19" fmla="*/ 0 h 5"/>
                  <a:gd name="T20" fmla="*/ 1 w 7"/>
                  <a:gd name="T21" fmla="*/ 0 h 5"/>
                  <a:gd name="T22" fmla="*/ 1 w 7"/>
                  <a:gd name="T23" fmla="*/ 1 h 5"/>
                  <a:gd name="T24" fmla="*/ 1 w 7"/>
                  <a:gd name="T25" fmla="*/ 1 h 5"/>
                  <a:gd name="T26" fmla="*/ 2 w 7"/>
                  <a:gd name="T27" fmla="*/ 2 h 5"/>
                  <a:gd name="T28" fmla="*/ 2 w 7"/>
                  <a:gd name="T29" fmla="*/ 2 h 5"/>
                  <a:gd name="T30" fmla="*/ 2 w 7"/>
                  <a:gd name="T31" fmla="*/ 2 h 5"/>
                  <a:gd name="T32" fmla="*/ 2 w 7"/>
                  <a:gd name="T33" fmla="*/ 2 h 5"/>
                  <a:gd name="T34" fmla="*/ 2 w 7"/>
                  <a:gd name="T35" fmla="*/ 1 h 5"/>
                  <a:gd name="T36" fmla="*/ 2 w 7"/>
                  <a:gd name="T37" fmla="*/ 0 h 5"/>
                  <a:gd name="T38" fmla="*/ 3 w 7"/>
                  <a:gd name="T39" fmla="*/ 1 h 5"/>
                  <a:gd name="T40" fmla="*/ 3 w 7"/>
                  <a:gd name="T41" fmla="*/ 1 h 5"/>
                  <a:gd name="T42" fmla="*/ 3 w 7"/>
                  <a:gd name="T43" fmla="*/ 2 h 5"/>
                  <a:gd name="T44" fmla="*/ 3 w 7"/>
                  <a:gd name="T45" fmla="*/ 2 h 5"/>
                  <a:gd name="T46" fmla="*/ 3 w 7"/>
                  <a:gd name="T47" fmla="*/ 2 h 5"/>
                  <a:gd name="T48" fmla="*/ 4 w 7"/>
                  <a:gd name="T49" fmla="*/ 2 h 5"/>
                  <a:gd name="T50" fmla="*/ 4 w 7"/>
                  <a:gd name="T51" fmla="*/ 2 h 5"/>
                  <a:gd name="T52" fmla="*/ 4 w 7"/>
                  <a:gd name="T53" fmla="*/ 3 h 5"/>
                  <a:gd name="T54" fmla="*/ 4 w 7"/>
                  <a:gd name="T55" fmla="*/ 3 h 5"/>
                  <a:gd name="T56" fmla="*/ 4 w 7"/>
                  <a:gd name="T57" fmla="*/ 3 h 5"/>
                  <a:gd name="T58" fmla="*/ 4 w 7"/>
                  <a:gd name="T59" fmla="*/ 3 h 5"/>
                  <a:gd name="T60" fmla="*/ 4 w 7"/>
                  <a:gd name="T61" fmla="*/ 3 h 5"/>
                  <a:gd name="T62" fmla="*/ 4 w 7"/>
                  <a:gd name="T63" fmla="*/ 2 h 5"/>
                  <a:gd name="T64" fmla="*/ 4 w 7"/>
                  <a:gd name="T65" fmla="*/ 2 h 5"/>
                  <a:gd name="T66" fmla="*/ 5 w 7"/>
                  <a:gd name="T67" fmla="*/ 3 h 5"/>
                  <a:gd name="T68" fmla="*/ 5 w 7"/>
                  <a:gd name="T69" fmla="*/ 3 h 5"/>
                  <a:gd name="T70" fmla="*/ 5 w 7"/>
                  <a:gd name="T71" fmla="*/ 3 h 5"/>
                  <a:gd name="T72" fmla="*/ 5 w 7"/>
                  <a:gd name="T73" fmla="*/ 2 h 5"/>
                  <a:gd name="T74" fmla="*/ 6 w 7"/>
                  <a:gd name="T75" fmla="*/ 1 h 5"/>
                  <a:gd name="T76" fmla="*/ 6 w 7"/>
                  <a:gd name="T77" fmla="*/ 1 h 5"/>
                  <a:gd name="T78" fmla="*/ 6 w 7"/>
                  <a:gd name="T79" fmla="*/ 2 h 5"/>
                  <a:gd name="T80" fmla="*/ 6 w 7"/>
                  <a:gd name="T81" fmla="*/ 2 h 5"/>
                  <a:gd name="T82" fmla="*/ 6 w 7"/>
                  <a:gd name="T83" fmla="*/ 5 h 5"/>
                  <a:gd name="T84" fmla="*/ 6 w 7"/>
                  <a:gd name="T85" fmla="*/ 5 h 5"/>
                  <a:gd name="T86" fmla="*/ 6 w 7"/>
                  <a:gd name="T87" fmla="*/ 3 h 5"/>
                  <a:gd name="T88" fmla="*/ 7 w 7"/>
                  <a:gd name="T89" fmla="*/ 4 h 5"/>
                  <a:gd name="T90" fmla="*/ 7 w 7"/>
                  <a:gd name="T91" fmla="*/ 3 h 5"/>
                  <a:gd name="T92" fmla="*/ 7 w 7"/>
                  <a:gd name="T93" fmla="*/ 2 h 5"/>
                  <a:gd name="T94" fmla="*/ 7 w 7"/>
                  <a:gd name="T95" fmla="*/ 4 h 5"/>
                  <a:gd name="T96" fmla="*/ 7 w 7"/>
                  <a:gd name="T9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32" name="Freeform 172"/>
              <p:cNvSpPr>
                <a:spLocks/>
              </p:cNvSpPr>
              <p:nvPr/>
            </p:nvSpPr>
            <p:spPr bwMode="auto">
              <a:xfrm>
                <a:off x="1613" y="1240"/>
                <a:ext cx="8" cy="6"/>
              </a:xfrm>
              <a:custGeom>
                <a:avLst/>
                <a:gdLst>
                  <a:gd name="T0" fmla="*/ 0 w 8"/>
                  <a:gd name="T1" fmla="*/ 5 h 6"/>
                  <a:gd name="T2" fmla="*/ 0 w 8"/>
                  <a:gd name="T3" fmla="*/ 5 h 6"/>
                  <a:gd name="T4" fmla="*/ 0 w 8"/>
                  <a:gd name="T5" fmla="*/ 5 h 6"/>
                  <a:gd name="T6" fmla="*/ 1 w 8"/>
                  <a:gd name="T7" fmla="*/ 4 h 6"/>
                  <a:gd name="T8" fmla="*/ 1 w 8"/>
                  <a:gd name="T9" fmla="*/ 4 h 6"/>
                  <a:gd name="T10" fmla="*/ 1 w 8"/>
                  <a:gd name="T11" fmla="*/ 4 h 6"/>
                  <a:gd name="T12" fmla="*/ 1 w 8"/>
                  <a:gd name="T13" fmla="*/ 4 h 6"/>
                  <a:gd name="T14" fmla="*/ 1 w 8"/>
                  <a:gd name="T15" fmla="*/ 4 h 6"/>
                  <a:gd name="T16" fmla="*/ 1 w 8"/>
                  <a:gd name="T17" fmla="*/ 4 h 6"/>
                  <a:gd name="T18" fmla="*/ 2 w 8"/>
                  <a:gd name="T19" fmla="*/ 5 h 6"/>
                  <a:gd name="T20" fmla="*/ 2 w 8"/>
                  <a:gd name="T21" fmla="*/ 5 h 6"/>
                  <a:gd name="T22" fmla="*/ 2 w 8"/>
                  <a:gd name="T23" fmla="*/ 4 h 6"/>
                  <a:gd name="T24" fmla="*/ 2 w 8"/>
                  <a:gd name="T25" fmla="*/ 5 h 6"/>
                  <a:gd name="T26" fmla="*/ 2 w 8"/>
                  <a:gd name="T27" fmla="*/ 5 h 6"/>
                  <a:gd name="T28" fmla="*/ 2 w 8"/>
                  <a:gd name="T29" fmla="*/ 5 h 6"/>
                  <a:gd name="T30" fmla="*/ 2 w 8"/>
                  <a:gd name="T31" fmla="*/ 5 h 6"/>
                  <a:gd name="T32" fmla="*/ 2 w 8"/>
                  <a:gd name="T33" fmla="*/ 3 h 6"/>
                  <a:gd name="T34" fmla="*/ 3 w 8"/>
                  <a:gd name="T35" fmla="*/ 4 h 6"/>
                  <a:gd name="T36" fmla="*/ 3 w 8"/>
                  <a:gd name="T37" fmla="*/ 4 h 6"/>
                  <a:gd name="T38" fmla="*/ 3 w 8"/>
                  <a:gd name="T39" fmla="*/ 5 h 6"/>
                  <a:gd name="T40" fmla="*/ 3 w 8"/>
                  <a:gd name="T41" fmla="*/ 5 h 6"/>
                  <a:gd name="T42" fmla="*/ 3 w 8"/>
                  <a:gd name="T43" fmla="*/ 5 h 6"/>
                  <a:gd name="T44" fmla="*/ 4 w 8"/>
                  <a:gd name="T45" fmla="*/ 3 h 6"/>
                  <a:gd name="T46" fmla="*/ 4 w 8"/>
                  <a:gd name="T47" fmla="*/ 2 h 6"/>
                  <a:gd name="T48" fmla="*/ 4 w 8"/>
                  <a:gd name="T49" fmla="*/ 2 h 6"/>
                  <a:gd name="T50" fmla="*/ 4 w 8"/>
                  <a:gd name="T51" fmla="*/ 3 h 6"/>
                  <a:gd name="T52" fmla="*/ 4 w 8"/>
                  <a:gd name="T53" fmla="*/ 3 h 6"/>
                  <a:gd name="T54" fmla="*/ 5 w 8"/>
                  <a:gd name="T55" fmla="*/ 5 h 6"/>
                  <a:gd name="T56" fmla="*/ 5 w 8"/>
                  <a:gd name="T57" fmla="*/ 4 h 6"/>
                  <a:gd name="T58" fmla="*/ 5 w 8"/>
                  <a:gd name="T59" fmla="*/ 3 h 6"/>
                  <a:gd name="T60" fmla="*/ 5 w 8"/>
                  <a:gd name="T61" fmla="*/ 3 h 6"/>
                  <a:gd name="T62" fmla="*/ 5 w 8"/>
                  <a:gd name="T63" fmla="*/ 2 h 6"/>
                  <a:gd name="T64" fmla="*/ 5 w 8"/>
                  <a:gd name="T65" fmla="*/ 3 h 6"/>
                  <a:gd name="T66" fmla="*/ 5 w 8"/>
                  <a:gd name="T67" fmla="*/ 3 h 6"/>
                  <a:gd name="T68" fmla="*/ 6 w 8"/>
                  <a:gd name="T69" fmla="*/ 3 h 6"/>
                  <a:gd name="T70" fmla="*/ 6 w 8"/>
                  <a:gd name="T71" fmla="*/ 3 h 6"/>
                  <a:gd name="T72" fmla="*/ 6 w 8"/>
                  <a:gd name="T73" fmla="*/ 4 h 6"/>
                  <a:gd name="T74" fmla="*/ 6 w 8"/>
                  <a:gd name="T75" fmla="*/ 4 h 6"/>
                  <a:gd name="T76" fmla="*/ 6 w 8"/>
                  <a:gd name="T77" fmla="*/ 3 h 6"/>
                  <a:gd name="T78" fmla="*/ 6 w 8"/>
                  <a:gd name="T79" fmla="*/ 1 h 6"/>
                  <a:gd name="T80" fmla="*/ 7 w 8"/>
                  <a:gd name="T81" fmla="*/ 0 h 6"/>
                  <a:gd name="T82" fmla="*/ 7 w 8"/>
                  <a:gd name="T83" fmla="*/ 0 h 6"/>
                  <a:gd name="T84" fmla="*/ 7 w 8"/>
                  <a:gd name="T85" fmla="*/ 0 h 6"/>
                  <a:gd name="T86" fmla="*/ 7 w 8"/>
                  <a:gd name="T87" fmla="*/ 1 h 6"/>
                  <a:gd name="T88" fmla="*/ 7 w 8"/>
                  <a:gd name="T89" fmla="*/ 1 h 6"/>
                  <a:gd name="T90" fmla="*/ 8 w 8"/>
                  <a:gd name="T91" fmla="*/ 2 h 6"/>
                  <a:gd name="T92" fmla="*/ 8 w 8"/>
                  <a:gd name="T93" fmla="*/ 1 h 6"/>
                  <a:gd name="T94" fmla="*/ 8 w 8"/>
                  <a:gd name="T9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6">
                    <a:moveTo>
                      <a:pt x="0" y="5"/>
                    </a:move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33" name="Freeform 173"/>
              <p:cNvSpPr>
                <a:spLocks/>
              </p:cNvSpPr>
              <p:nvPr/>
            </p:nvSpPr>
            <p:spPr bwMode="auto">
              <a:xfrm>
                <a:off x="1621" y="1031"/>
                <a:ext cx="10" cy="209"/>
              </a:xfrm>
              <a:custGeom>
                <a:avLst/>
                <a:gdLst>
                  <a:gd name="T0" fmla="*/ 0 w 10"/>
                  <a:gd name="T1" fmla="*/ 209 h 209"/>
                  <a:gd name="T2" fmla="*/ 0 w 10"/>
                  <a:gd name="T3" fmla="*/ 209 h 209"/>
                  <a:gd name="T4" fmla="*/ 0 w 10"/>
                  <a:gd name="T5" fmla="*/ 209 h 209"/>
                  <a:gd name="T6" fmla="*/ 0 w 10"/>
                  <a:gd name="T7" fmla="*/ 208 h 209"/>
                  <a:gd name="T8" fmla="*/ 1 w 10"/>
                  <a:gd name="T9" fmla="*/ 208 h 209"/>
                  <a:gd name="T10" fmla="*/ 1 w 10"/>
                  <a:gd name="T11" fmla="*/ 208 h 209"/>
                  <a:gd name="T12" fmla="*/ 1 w 10"/>
                  <a:gd name="T13" fmla="*/ 208 h 209"/>
                  <a:gd name="T14" fmla="*/ 1 w 10"/>
                  <a:gd name="T15" fmla="*/ 208 h 209"/>
                  <a:gd name="T16" fmla="*/ 1 w 10"/>
                  <a:gd name="T17" fmla="*/ 208 h 209"/>
                  <a:gd name="T18" fmla="*/ 2 w 10"/>
                  <a:gd name="T19" fmla="*/ 206 h 209"/>
                  <a:gd name="T20" fmla="*/ 2 w 10"/>
                  <a:gd name="T21" fmla="*/ 204 h 209"/>
                  <a:gd name="T22" fmla="*/ 2 w 10"/>
                  <a:gd name="T23" fmla="*/ 204 h 209"/>
                  <a:gd name="T24" fmla="*/ 2 w 10"/>
                  <a:gd name="T25" fmla="*/ 204 h 209"/>
                  <a:gd name="T26" fmla="*/ 2 w 10"/>
                  <a:gd name="T27" fmla="*/ 204 h 209"/>
                  <a:gd name="T28" fmla="*/ 3 w 10"/>
                  <a:gd name="T29" fmla="*/ 202 h 209"/>
                  <a:gd name="T30" fmla="*/ 3 w 10"/>
                  <a:gd name="T31" fmla="*/ 201 h 209"/>
                  <a:gd name="T32" fmla="*/ 3 w 10"/>
                  <a:gd name="T33" fmla="*/ 201 h 209"/>
                  <a:gd name="T34" fmla="*/ 3 w 10"/>
                  <a:gd name="T35" fmla="*/ 200 h 209"/>
                  <a:gd name="T36" fmla="*/ 3 w 10"/>
                  <a:gd name="T37" fmla="*/ 199 h 209"/>
                  <a:gd name="T38" fmla="*/ 3 w 10"/>
                  <a:gd name="T39" fmla="*/ 197 h 209"/>
                  <a:gd name="T40" fmla="*/ 4 w 10"/>
                  <a:gd name="T41" fmla="*/ 194 h 209"/>
                  <a:gd name="T42" fmla="*/ 4 w 10"/>
                  <a:gd name="T43" fmla="*/ 191 h 209"/>
                  <a:gd name="T44" fmla="*/ 4 w 10"/>
                  <a:gd name="T45" fmla="*/ 190 h 209"/>
                  <a:gd name="T46" fmla="*/ 4 w 10"/>
                  <a:gd name="T47" fmla="*/ 188 h 209"/>
                  <a:gd name="T48" fmla="*/ 5 w 10"/>
                  <a:gd name="T49" fmla="*/ 185 h 209"/>
                  <a:gd name="T50" fmla="*/ 5 w 10"/>
                  <a:gd name="T51" fmla="*/ 182 h 209"/>
                  <a:gd name="T52" fmla="*/ 5 w 10"/>
                  <a:gd name="T53" fmla="*/ 179 h 209"/>
                  <a:gd name="T54" fmla="*/ 5 w 10"/>
                  <a:gd name="T55" fmla="*/ 176 h 209"/>
                  <a:gd name="T56" fmla="*/ 5 w 10"/>
                  <a:gd name="T57" fmla="*/ 173 h 209"/>
                  <a:gd name="T58" fmla="*/ 6 w 10"/>
                  <a:gd name="T59" fmla="*/ 168 h 209"/>
                  <a:gd name="T60" fmla="*/ 6 w 10"/>
                  <a:gd name="T61" fmla="*/ 163 h 209"/>
                  <a:gd name="T62" fmla="*/ 6 w 10"/>
                  <a:gd name="T63" fmla="*/ 159 h 209"/>
                  <a:gd name="T64" fmla="*/ 6 w 10"/>
                  <a:gd name="T65" fmla="*/ 154 h 209"/>
                  <a:gd name="T66" fmla="*/ 7 w 10"/>
                  <a:gd name="T67" fmla="*/ 148 h 209"/>
                  <a:gd name="T68" fmla="*/ 7 w 10"/>
                  <a:gd name="T69" fmla="*/ 141 h 209"/>
                  <a:gd name="T70" fmla="*/ 7 w 10"/>
                  <a:gd name="T71" fmla="*/ 134 h 209"/>
                  <a:gd name="T72" fmla="*/ 8 w 10"/>
                  <a:gd name="T73" fmla="*/ 128 h 209"/>
                  <a:gd name="T74" fmla="*/ 8 w 10"/>
                  <a:gd name="T75" fmla="*/ 119 h 209"/>
                  <a:gd name="T76" fmla="*/ 8 w 10"/>
                  <a:gd name="T77" fmla="*/ 111 h 209"/>
                  <a:gd name="T78" fmla="*/ 8 w 10"/>
                  <a:gd name="T79" fmla="*/ 102 h 209"/>
                  <a:gd name="T80" fmla="*/ 8 w 10"/>
                  <a:gd name="T81" fmla="*/ 92 h 209"/>
                  <a:gd name="T82" fmla="*/ 9 w 10"/>
                  <a:gd name="T83" fmla="*/ 81 h 209"/>
                  <a:gd name="T84" fmla="*/ 9 w 10"/>
                  <a:gd name="T85" fmla="*/ 69 h 209"/>
                  <a:gd name="T86" fmla="*/ 9 w 10"/>
                  <a:gd name="T87" fmla="*/ 57 h 209"/>
                  <a:gd name="T88" fmla="*/ 9 w 10"/>
                  <a:gd name="T89" fmla="*/ 44 h 209"/>
                  <a:gd name="T90" fmla="*/ 10 w 10"/>
                  <a:gd name="T91" fmla="*/ 30 h 209"/>
                  <a:gd name="T92" fmla="*/ 10 w 10"/>
                  <a:gd name="T93" fmla="*/ 14 h 209"/>
                  <a:gd name="T94" fmla="*/ 10 w 10"/>
                  <a:gd name="T95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09">
                    <a:moveTo>
                      <a:pt x="0" y="209"/>
                    </a:move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1" y="208"/>
                    </a:lnTo>
                    <a:lnTo>
                      <a:pt x="1" y="208"/>
                    </a:lnTo>
                    <a:lnTo>
                      <a:pt x="1" y="208"/>
                    </a:lnTo>
                    <a:lnTo>
                      <a:pt x="1" y="208"/>
                    </a:lnTo>
                    <a:lnTo>
                      <a:pt x="1" y="208"/>
                    </a:lnTo>
                    <a:lnTo>
                      <a:pt x="1" y="208"/>
                    </a:lnTo>
                    <a:lnTo>
                      <a:pt x="1" y="208"/>
                    </a:lnTo>
                    <a:lnTo>
                      <a:pt x="1" y="208"/>
                    </a:lnTo>
                    <a:lnTo>
                      <a:pt x="1" y="208"/>
                    </a:lnTo>
                    <a:lnTo>
                      <a:pt x="1" y="207"/>
                    </a:lnTo>
                    <a:lnTo>
                      <a:pt x="2" y="206"/>
                    </a:lnTo>
                    <a:lnTo>
                      <a:pt x="2" y="205"/>
                    </a:lnTo>
                    <a:lnTo>
                      <a:pt x="2" y="204"/>
                    </a:lnTo>
                    <a:lnTo>
                      <a:pt x="2" y="204"/>
                    </a:lnTo>
                    <a:lnTo>
                      <a:pt x="2" y="204"/>
                    </a:lnTo>
                    <a:lnTo>
                      <a:pt x="2" y="204"/>
                    </a:lnTo>
                    <a:lnTo>
                      <a:pt x="2" y="204"/>
                    </a:lnTo>
                    <a:lnTo>
                      <a:pt x="2" y="204"/>
                    </a:lnTo>
                    <a:lnTo>
                      <a:pt x="2" y="204"/>
                    </a:lnTo>
                    <a:lnTo>
                      <a:pt x="2" y="203"/>
                    </a:lnTo>
                    <a:lnTo>
                      <a:pt x="3" y="202"/>
                    </a:lnTo>
                    <a:lnTo>
                      <a:pt x="3" y="201"/>
                    </a:lnTo>
                    <a:lnTo>
                      <a:pt x="3" y="201"/>
                    </a:lnTo>
                    <a:lnTo>
                      <a:pt x="3" y="201"/>
                    </a:lnTo>
                    <a:lnTo>
                      <a:pt x="3" y="201"/>
                    </a:lnTo>
                    <a:lnTo>
                      <a:pt x="3" y="201"/>
                    </a:lnTo>
                    <a:lnTo>
                      <a:pt x="3" y="200"/>
                    </a:lnTo>
                    <a:lnTo>
                      <a:pt x="3" y="200"/>
                    </a:lnTo>
                    <a:lnTo>
                      <a:pt x="3" y="199"/>
                    </a:lnTo>
                    <a:lnTo>
                      <a:pt x="3" y="199"/>
                    </a:lnTo>
                    <a:lnTo>
                      <a:pt x="3" y="197"/>
                    </a:lnTo>
                    <a:lnTo>
                      <a:pt x="4" y="197"/>
                    </a:lnTo>
                    <a:lnTo>
                      <a:pt x="4" y="194"/>
                    </a:lnTo>
                    <a:lnTo>
                      <a:pt x="4" y="193"/>
                    </a:lnTo>
                    <a:lnTo>
                      <a:pt x="4" y="191"/>
                    </a:lnTo>
                    <a:lnTo>
                      <a:pt x="4" y="191"/>
                    </a:lnTo>
                    <a:lnTo>
                      <a:pt x="4" y="190"/>
                    </a:lnTo>
                    <a:lnTo>
                      <a:pt x="4" y="190"/>
                    </a:lnTo>
                    <a:lnTo>
                      <a:pt x="4" y="188"/>
                    </a:lnTo>
                    <a:lnTo>
                      <a:pt x="5" y="187"/>
                    </a:lnTo>
                    <a:lnTo>
                      <a:pt x="5" y="185"/>
                    </a:lnTo>
                    <a:lnTo>
                      <a:pt x="5" y="184"/>
                    </a:lnTo>
                    <a:lnTo>
                      <a:pt x="5" y="182"/>
                    </a:lnTo>
                    <a:lnTo>
                      <a:pt x="5" y="182"/>
                    </a:lnTo>
                    <a:lnTo>
                      <a:pt x="5" y="179"/>
                    </a:lnTo>
                    <a:lnTo>
                      <a:pt x="5" y="178"/>
                    </a:lnTo>
                    <a:lnTo>
                      <a:pt x="5" y="176"/>
                    </a:lnTo>
                    <a:lnTo>
                      <a:pt x="5" y="175"/>
                    </a:lnTo>
                    <a:lnTo>
                      <a:pt x="5" y="173"/>
                    </a:lnTo>
                    <a:lnTo>
                      <a:pt x="6" y="172"/>
                    </a:lnTo>
                    <a:lnTo>
                      <a:pt x="6" y="168"/>
                    </a:lnTo>
                    <a:lnTo>
                      <a:pt x="6" y="166"/>
                    </a:lnTo>
                    <a:lnTo>
                      <a:pt x="6" y="163"/>
                    </a:lnTo>
                    <a:lnTo>
                      <a:pt x="6" y="162"/>
                    </a:lnTo>
                    <a:lnTo>
                      <a:pt x="6" y="159"/>
                    </a:lnTo>
                    <a:lnTo>
                      <a:pt x="6" y="158"/>
                    </a:lnTo>
                    <a:lnTo>
                      <a:pt x="6" y="154"/>
                    </a:lnTo>
                    <a:lnTo>
                      <a:pt x="7" y="153"/>
                    </a:lnTo>
                    <a:lnTo>
                      <a:pt x="7" y="148"/>
                    </a:lnTo>
                    <a:lnTo>
                      <a:pt x="7" y="146"/>
                    </a:lnTo>
                    <a:lnTo>
                      <a:pt x="7" y="141"/>
                    </a:lnTo>
                    <a:lnTo>
                      <a:pt x="7" y="140"/>
                    </a:lnTo>
                    <a:lnTo>
                      <a:pt x="7" y="134"/>
                    </a:lnTo>
                    <a:lnTo>
                      <a:pt x="8" y="132"/>
                    </a:lnTo>
                    <a:lnTo>
                      <a:pt x="8" y="128"/>
                    </a:lnTo>
                    <a:lnTo>
                      <a:pt x="8" y="126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8" y="111"/>
                    </a:lnTo>
                    <a:lnTo>
                      <a:pt x="8" y="109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8" y="92"/>
                    </a:lnTo>
                    <a:lnTo>
                      <a:pt x="9" y="89"/>
                    </a:lnTo>
                    <a:lnTo>
                      <a:pt x="9" y="81"/>
                    </a:lnTo>
                    <a:lnTo>
                      <a:pt x="9" y="79"/>
                    </a:lnTo>
                    <a:lnTo>
                      <a:pt x="9" y="69"/>
                    </a:lnTo>
                    <a:lnTo>
                      <a:pt x="9" y="66"/>
                    </a:lnTo>
                    <a:lnTo>
                      <a:pt x="9" y="57"/>
                    </a:lnTo>
                    <a:lnTo>
                      <a:pt x="9" y="54"/>
                    </a:lnTo>
                    <a:lnTo>
                      <a:pt x="9" y="44"/>
                    </a:lnTo>
                    <a:lnTo>
                      <a:pt x="10" y="40"/>
                    </a:lnTo>
                    <a:lnTo>
                      <a:pt x="10" y="30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34" name="Freeform 174"/>
              <p:cNvSpPr>
                <a:spLocks/>
              </p:cNvSpPr>
              <p:nvPr/>
            </p:nvSpPr>
            <p:spPr bwMode="auto">
              <a:xfrm>
                <a:off x="1631" y="280"/>
                <a:ext cx="10" cy="751"/>
              </a:xfrm>
              <a:custGeom>
                <a:avLst/>
                <a:gdLst>
                  <a:gd name="T0" fmla="*/ 0 w 10"/>
                  <a:gd name="T1" fmla="*/ 747 h 751"/>
                  <a:gd name="T2" fmla="*/ 1 w 10"/>
                  <a:gd name="T3" fmla="*/ 730 h 751"/>
                  <a:gd name="T4" fmla="*/ 1 w 10"/>
                  <a:gd name="T5" fmla="*/ 713 h 751"/>
                  <a:gd name="T6" fmla="*/ 1 w 10"/>
                  <a:gd name="T7" fmla="*/ 691 h 751"/>
                  <a:gd name="T8" fmla="*/ 1 w 10"/>
                  <a:gd name="T9" fmla="*/ 672 h 751"/>
                  <a:gd name="T10" fmla="*/ 1 w 10"/>
                  <a:gd name="T11" fmla="*/ 650 h 751"/>
                  <a:gd name="T12" fmla="*/ 2 w 10"/>
                  <a:gd name="T13" fmla="*/ 629 h 751"/>
                  <a:gd name="T14" fmla="*/ 2 w 10"/>
                  <a:gd name="T15" fmla="*/ 607 h 751"/>
                  <a:gd name="T16" fmla="*/ 2 w 10"/>
                  <a:gd name="T17" fmla="*/ 585 h 751"/>
                  <a:gd name="T18" fmla="*/ 3 w 10"/>
                  <a:gd name="T19" fmla="*/ 562 h 751"/>
                  <a:gd name="T20" fmla="*/ 3 w 10"/>
                  <a:gd name="T21" fmla="*/ 536 h 751"/>
                  <a:gd name="T22" fmla="*/ 3 w 10"/>
                  <a:gd name="T23" fmla="*/ 511 h 751"/>
                  <a:gd name="T24" fmla="*/ 3 w 10"/>
                  <a:gd name="T25" fmla="*/ 484 h 751"/>
                  <a:gd name="T26" fmla="*/ 4 w 10"/>
                  <a:gd name="T27" fmla="*/ 458 h 751"/>
                  <a:gd name="T28" fmla="*/ 4 w 10"/>
                  <a:gd name="T29" fmla="*/ 431 h 751"/>
                  <a:gd name="T30" fmla="*/ 4 w 10"/>
                  <a:gd name="T31" fmla="*/ 404 h 751"/>
                  <a:gd name="T32" fmla="*/ 4 w 10"/>
                  <a:gd name="T33" fmla="*/ 376 h 751"/>
                  <a:gd name="T34" fmla="*/ 4 w 10"/>
                  <a:gd name="T35" fmla="*/ 349 h 751"/>
                  <a:gd name="T36" fmla="*/ 5 w 10"/>
                  <a:gd name="T37" fmla="*/ 321 h 751"/>
                  <a:gd name="T38" fmla="*/ 5 w 10"/>
                  <a:gd name="T39" fmla="*/ 293 h 751"/>
                  <a:gd name="T40" fmla="*/ 5 w 10"/>
                  <a:gd name="T41" fmla="*/ 268 h 751"/>
                  <a:gd name="T42" fmla="*/ 5 w 10"/>
                  <a:gd name="T43" fmla="*/ 240 h 751"/>
                  <a:gd name="T44" fmla="*/ 6 w 10"/>
                  <a:gd name="T45" fmla="*/ 214 h 751"/>
                  <a:gd name="T46" fmla="*/ 6 w 10"/>
                  <a:gd name="T47" fmla="*/ 190 h 751"/>
                  <a:gd name="T48" fmla="*/ 6 w 10"/>
                  <a:gd name="T49" fmla="*/ 167 h 751"/>
                  <a:gd name="T50" fmla="*/ 6 w 10"/>
                  <a:gd name="T51" fmla="*/ 143 h 751"/>
                  <a:gd name="T52" fmla="*/ 6 w 10"/>
                  <a:gd name="T53" fmla="*/ 120 h 751"/>
                  <a:gd name="T54" fmla="*/ 7 w 10"/>
                  <a:gd name="T55" fmla="*/ 103 h 751"/>
                  <a:gd name="T56" fmla="*/ 7 w 10"/>
                  <a:gd name="T57" fmla="*/ 84 h 751"/>
                  <a:gd name="T58" fmla="*/ 7 w 10"/>
                  <a:gd name="T59" fmla="*/ 67 h 751"/>
                  <a:gd name="T60" fmla="*/ 7 w 10"/>
                  <a:gd name="T61" fmla="*/ 53 h 751"/>
                  <a:gd name="T62" fmla="*/ 8 w 10"/>
                  <a:gd name="T63" fmla="*/ 38 h 751"/>
                  <a:gd name="T64" fmla="*/ 8 w 10"/>
                  <a:gd name="T65" fmla="*/ 26 h 751"/>
                  <a:gd name="T66" fmla="*/ 8 w 10"/>
                  <a:gd name="T67" fmla="*/ 17 h 751"/>
                  <a:gd name="T68" fmla="*/ 9 w 10"/>
                  <a:gd name="T69" fmla="*/ 10 h 751"/>
                  <a:gd name="T70" fmla="*/ 9 w 10"/>
                  <a:gd name="T71" fmla="*/ 5 h 751"/>
                  <a:gd name="T72" fmla="*/ 9 w 10"/>
                  <a:gd name="T73" fmla="*/ 2 h 751"/>
                  <a:gd name="T74" fmla="*/ 9 w 10"/>
                  <a:gd name="T75" fmla="*/ 0 h 751"/>
                  <a:gd name="T76" fmla="*/ 9 w 10"/>
                  <a:gd name="T77" fmla="*/ 0 h 751"/>
                  <a:gd name="T78" fmla="*/ 9 w 10"/>
                  <a:gd name="T79" fmla="*/ 0 h 751"/>
                  <a:gd name="T80" fmla="*/ 9 w 10"/>
                  <a:gd name="T81" fmla="*/ 2 h 751"/>
                  <a:gd name="T82" fmla="*/ 9 w 10"/>
                  <a:gd name="T83" fmla="*/ 2 h 751"/>
                  <a:gd name="T84" fmla="*/ 10 w 10"/>
                  <a:gd name="T85" fmla="*/ 9 h 751"/>
                  <a:gd name="T86" fmla="*/ 10 w 10"/>
                  <a:gd name="T87" fmla="*/ 9 h 751"/>
                  <a:gd name="T88" fmla="*/ 10 w 10"/>
                  <a:gd name="T89" fmla="*/ 17 h 751"/>
                  <a:gd name="T90" fmla="*/ 10 w 10"/>
                  <a:gd name="T91" fmla="*/ 17 h 751"/>
                  <a:gd name="T92" fmla="*/ 10 w 10"/>
                  <a:gd name="T93" fmla="*/ 25 h 751"/>
                  <a:gd name="T94" fmla="*/ 10 w 10"/>
                  <a:gd name="T95" fmla="*/ 25 h 7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751">
                    <a:moveTo>
                      <a:pt x="0" y="751"/>
                    </a:moveTo>
                    <a:lnTo>
                      <a:pt x="0" y="747"/>
                    </a:lnTo>
                    <a:lnTo>
                      <a:pt x="0" y="734"/>
                    </a:lnTo>
                    <a:lnTo>
                      <a:pt x="1" y="730"/>
                    </a:lnTo>
                    <a:lnTo>
                      <a:pt x="1" y="718"/>
                    </a:lnTo>
                    <a:lnTo>
                      <a:pt x="1" y="713"/>
                    </a:lnTo>
                    <a:lnTo>
                      <a:pt x="1" y="697"/>
                    </a:lnTo>
                    <a:lnTo>
                      <a:pt x="1" y="691"/>
                    </a:lnTo>
                    <a:lnTo>
                      <a:pt x="1" y="677"/>
                    </a:lnTo>
                    <a:lnTo>
                      <a:pt x="1" y="672"/>
                    </a:lnTo>
                    <a:lnTo>
                      <a:pt x="1" y="656"/>
                    </a:lnTo>
                    <a:lnTo>
                      <a:pt x="1" y="650"/>
                    </a:lnTo>
                    <a:lnTo>
                      <a:pt x="1" y="634"/>
                    </a:lnTo>
                    <a:lnTo>
                      <a:pt x="2" y="629"/>
                    </a:lnTo>
                    <a:lnTo>
                      <a:pt x="2" y="613"/>
                    </a:lnTo>
                    <a:lnTo>
                      <a:pt x="2" y="607"/>
                    </a:lnTo>
                    <a:lnTo>
                      <a:pt x="2" y="591"/>
                    </a:lnTo>
                    <a:lnTo>
                      <a:pt x="2" y="585"/>
                    </a:lnTo>
                    <a:lnTo>
                      <a:pt x="2" y="568"/>
                    </a:lnTo>
                    <a:lnTo>
                      <a:pt x="3" y="562"/>
                    </a:lnTo>
                    <a:lnTo>
                      <a:pt x="3" y="543"/>
                    </a:lnTo>
                    <a:lnTo>
                      <a:pt x="3" y="536"/>
                    </a:lnTo>
                    <a:lnTo>
                      <a:pt x="3" y="517"/>
                    </a:lnTo>
                    <a:lnTo>
                      <a:pt x="3" y="511"/>
                    </a:lnTo>
                    <a:lnTo>
                      <a:pt x="3" y="490"/>
                    </a:lnTo>
                    <a:lnTo>
                      <a:pt x="3" y="484"/>
                    </a:lnTo>
                    <a:lnTo>
                      <a:pt x="3" y="465"/>
                    </a:lnTo>
                    <a:lnTo>
                      <a:pt x="4" y="458"/>
                    </a:lnTo>
                    <a:lnTo>
                      <a:pt x="4" y="438"/>
                    </a:lnTo>
                    <a:lnTo>
                      <a:pt x="4" y="431"/>
                    </a:lnTo>
                    <a:lnTo>
                      <a:pt x="4" y="411"/>
                    </a:lnTo>
                    <a:lnTo>
                      <a:pt x="4" y="404"/>
                    </a:lnTo>
                    <a:lnTo>
                      <a:pt x="4" y="383"/>
                    </a:lnTo>
                    <a:lnTo>
                      <a:pt x="4" y="376"/>
                    </a:lnTo>
                    <a:lnTo>
                      <a:pt x="4" y="356"/>
                    </a:lnTo>
                    <a:lnTo>
                      <a:pt x="4" y="349"/>
                    </a:lnTo>
                    <a:lnTo>
                      <a:pt x="4" y="328"/>
                    </a:lnTo>
                    <a:lnTo>
                      <a:pt x="5" y="321"/>
                    </a:lnTo>
                    <a:lnTo>
                      <a:pt x="5" y="300"/>
                    </a:lnTo>
                    <a:lnTo>
                      <a:pt x="5" y="293"/>
                    </a:lnTo>
                    <a:lnTo>
                      <a:pt x="5" y="274"/>
                    </a:lnTo>
                    <a:lnTo>
                      <a:pt x="5" y="268"/>
                    </a:lnTo>
                    <a:lnTo>
                      <a:pt x="5" y="248"/>
                    </a:lnTo>
                    <a:lnTo>
                      <a:pt x="5" y="240"/>
                    </a:lnTo>
                    <a:lnTo>
                      <a:pt x="5" y="220"/>
                    </a:lnTo>
                    <a:lnTo>
                      <a:pt x="6" y="214"/>
                    </a:lnTo>
                    <a:lnTo>
                      <a:pt x="6" y="196"/>
                    </a:lnTo>
                    <a:lnTo>
                      <a:pt x="6" y="190"/>
                    </a:lnTo>
                    <a:lnTo>
                      <a:pt x="6" y="172"/>
                    </a:lnTo>
                    <a:lnTo>
                      <a:pt x="6" y="167"/>
                    </a:lnTo>
                    <a:lnTo>
                      <a:pt x="6" y="149"/>
                    </a:lnTo>
                    <a:lnTo>
                      <a:pt x="6" y="143"/>
                    </a:lnTo>
                    <a:lnTo>
                      <a:pt x="6" y="126"/>
                    </a:lnTo>
                    <a:lnTo>
                      <a:pt x="6" y="120"/>
                    </a:lnTo>
                    <a:lnTo>
                      <a:pt x="6" y="108"/>
                    </a:lnTo>
                    <a:lnTo>
                      <a:pt x="7" y="103"/>
                    </a:lnTo>
                    <a:lnTo>
                      <a:pt x="7" y="89"/>
                    </a:lnTo>
                    <a:lnTo>
                      <a:pt x="7" y="84"/>
                    </a:lnTo>
                    <a:lnTo>
                      <a:pt x="7" y="71"/>
                    </a:lnTo>
                    <a:lnTo>
                      <a:pt x="7" y="67"/>
                    </a:lnTo>
                    <a:lnTo>
                      <a:pt x="7" y="57"/>
                    </a:lnTo>
                    <a:lnTo>
                      <a:pt x="7" y="53"/>
                    </a:lnTo>
                    <a:lnTo>
                      <a:pt x="7" y="42"/>
                    </a:lnTo>
                    <a:lnTo>
                      <a:pt x="8" y="38"/>
                    </a:lnTo>
                    <a:lnTo>
                      <a:pt x="8" y="28"/>
                    </a:lnTo>
                    <a:lnTo>
                      <a:pt x="8" y="26"/>
                    </a:lnTo>
                    <a:lnTo>
                      <a:pt x="8" y="19"/>
                    </a:lnTo>
                    <a:lnTo>
                      <a:pt x="8" y="17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10" y="9"/>
                    </a:lnTo>
                    <a:lnTo>
                      <a:pt x="10" y="15"/>
                    </a:lnTo>
                    <a:lnTo>
                      <a:pt x="10" y="9"/>
                    </a:lnTo>
                    <a:lnTo>
                      <a:pt x="10" y="15"/>
                    </a:lnTo>
                    <a:lnTo>
                      <a:pt x="10" y="17"/>
                    </a:lnTo>
                    <a:lnTo>
                      <a:pt x="10" y="23"/>
                    </a:lnTo>
                    <a:lnTo>
                      <a:pt x="10" y="17"/>
                    </a:lnTo>
                    <a:lnTo>
                      <a:pt x="10" y="23"/>
                    </a:lnTo>
                    <a:lnTo>
                      <a:pt x="10" y="25"/>
                    </a:lnTo>
                    <a:lnTo>
                      <a:pt x="10" y="34"/>
                    </a:lnTo>
                    <a:lnTo>
                      <a:pt x="10" y="25"/>
                    </a:lnTo>
                    <a:lnTo>
                      <a:pt x="10" y="3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35" name="Freeform 175"/>
              <p:cNvSpPr>
                <a:spLocks/>
              </p:cNvSpPr>
              <p:nvPr/>
            </p:nvSpPr>
            <p:spPr bwMode="auto">
              <a:xfrm>
                <a:off x="1641" y="314"/>
                <a:ext cx="6" cy="556"/>
              </a:xfrm>
              <a:custGeom>
                <a:avLst/>
                <a:gdLst>
                  <a:gd name="T0" fmla="*/ 1 w 6"/>
                  <a:gd name="T1" fmla="*/ 3 h 556"/>
                  <a:gd name="T2" fmla="*/ 1 w 6"/>
                  <a:gd name="T3" fmla="*/ 3 h 556"/>
                  <a:gd name="T4" fmla="*/ 1 w 6"/>
                  <a:gd name="T5" fmla="*/ 17 h 556"/>
                  <a:gd name="T6" fmla="*/ 1 w 6"/>
                  <a:gd name="T7" fmla="*/ 17 h 556"/>
                  <a:gd name="T8" fmla="*/ 1 w 6"/>
                  <a:gd name="T9" fmla="*/ 30 h 556"/>
                  <a:gd name="T10" fmla="*/ 1 w 6"/>
                  <a:gd name="T11" fmla="*/ 30 h 556"/>
                  <a:gd name="T12" fmla="*/ 1 w 6"/>
                  <a:gd name="T13" fmla="*/ 47 h 556"/>
                  <a:gd name="T14" fmla="*/ 1 w 6"/>
                  <a:gd name="T15" fmla="*/ 47 h 556"/>
                  <a:gd name="T16" fmla="*/ 2 w 6"/>
                  <a:gd name="T17" fmla="*/ 68 h 556"/>
                  <a:gd name="T18" fmla="*/ 2 w 6"/>
                  <a:gd name="T19" fmla="*/ 68 h 556"/>
                  <a:gd name="T20" fmla="*/ 2 w 6"/>
                  <a:gd name="T21" fmla="*/ 87 h 556"/>
                  <a:gd name="T22" fmla="*/ 2 w 6"/>
                  <a:gd name="T23" fmla="*/ 87 h 556"/>
                  <a:gd name="T24" fmla="*/ 2 w 6"/>
                  <a:gd name="T25" fmla="*/ 109 h 556"/>
                  <a:gd name="T26" fmla="*/ 2 w 6"/>
                  <a:gd name="T27" fmla="*/ 109 h 556"/>
                  <a:gd name="T28" fmla="*/ 2 w 6"/>
                  <a:gd name="T29" fmla="*/ 131 h 556"/>
                  <a:gd name="T30" fmla="*/ 2 w 6"/>
                  <a:gd name="T31" fmla="*/ 131 h 556"/>
                  <a:gd name="T32" fmla="*/ 2 w 6"/>
                  <a:gd name="T33" fmla="*/ 154 h 556"/>
                  <a:gd name="T34" fmla="*/ 2 w 6"/>
                  <a:gd name="T35" fmla="*/ 154 h 556"/>
                  <a:gd name="T36" fmla="*/ 3 w 6"/>
                  <a:gd name="T37" fmla="*/ 180 h 556"/>
                  <a:gd name="T38" fmla="*/ 3 w 6"/>
                  <a:gd name="T39" fmla="*/ 180 h 556"/>
                  <a:gd name="T40" fmla="*/ 3 w 6"/>
                  <a:gd name="T41" fmla="*/ 204 h 556"/>
                  <a:gd name="T42" fmla="*/ 3 w 6"/>
                  <a:gd name="T43" fmla="*/ 204 h 556"/>
                  <a:gd name="T44" fmla="*/ 3 w 6"/>
                  <a:gd name="T45" fmla="*/ 230 h 556"/>
                  <a:gd name="T46" fmla="*/ 3 w 6"/>
                  <a:gd name="T47" fmla="*/ 230 h 556"/>
                  <a:gd name="T48" fmla="*/ 3 w 6"/>
                  <a:gd name="T49" fmla="*/ 256 h 556"/>
                  <a:gd name="T50" fmla="*/ 3 w 6"/>
                  <a:gd name="T51" fmla="*/ 256 h 556"/>
                  <a:gd name="T52" fmla="*/ 4 w 6"/>
                  <a:gd name="T53" fmla="*/ 282 h 556"/>
                  <a:gd name="T54" fmla="*/ 4 w 6"/>
                  <a:gd name="T55" fmla="*/ 282 h 556"/>
                  <a:gd name="T56" fmla="*/ 4 w 6"/>
                  <a:gd name="T57" fmla="*/ 310 h 556"/>
                  <a:gd name="T58" fmla="*/ 4 w 6"/>
                  <a:gd name="T59" fmla="*/ 310 h 556"/>
                  <a:gd name="T60" fmla="*/ 4 w 6"/>
                  <a:gd name="T61" fmla="*/ 337 h 556"/>
                  <a:gd name="T62" fmla="*/ 4 w 6"/>
                  <a:gd name="T63" fmla="*/ 337 h 556"/>
                  <a:gd name="T64" fmla="*/ 4 w 6"/>
                  <a:gd name="T65" fmla="*/ 364 h 556"/>
                  <a:gd name="T66" fmla="*/ 4 w 6"/>
                  <a:gd name="T67" fmla="*/ 364 h 556"/>
                  <a:gd name="T68" fmla="*/ 4 w 6"/>
                  <a:gd name="T69" fmla="*/ 390 h 556"/>
                  <a:gd name="T70" fmla="*/ 4 w 6"/>
                  <a:gd name="T71" fmla="*/ 390 h 556"/>
                  <a:gd name="T72" fmla="*/ 5 w 6"/>
                  <a:gd name="T73" fmla="*/ 417 h 556"/>
                  <a:gd name="T74" fmla="*/ 5 w 6"/>
                  <a:gd name="T75" fmla="*/ 417 h 556"/>
                  <a:gd name="T76" fmla="*/ 5 w 6"/>
                  <a:gd name="T77" fmla="*/ 443 h 556"/>
                  <a:gd name="T78" fmla="*/ 5 w 6"/>
                  <a:gd name="T79" fmla="*/ 443 h 556"/>
                  <a:gd name="T80" fmla="*/ 5 w 6"/>
                  <a:gd name="T81" fmla="*/ 467 h 556"/>
                  <a:gd name="T82" fmla="*/ 5 w 6"/>
                  <a:gd name="T83" fmla="*/ 467 h 556"/>
                  <a:gd name="T84" fmla="*/ 6 w 6"/>
                  <a:gd name="T85" fmla="*/ 493 h 556"/>
                  <a:gd name="T86" fmla="*/ 6 w 6"/>
                  <a:gd name="T87" fmla="*/ 493 h 556"/>
                  <a:gd name="T88" fmla="*/ 6 w 6"/>
                  <a:gd name="T89" fmla="*/ 515 h 556"/>
                  <a:gd name="T90" fmla="*/ 6 w 6"/>
                  <a:gd name="T91" fmla="*/ 515 h 556"/>
                  <a:gd name="T92" fmla="*/ 6 w 6"/>
                  <a:gd name="T93" fmla="*/ 538 h 556"/>
                  <a:gd name="T94" fmla="*/ 6 w 6"/>
                  <a:gd name="T95" fmla="*/ 538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556">
                    <a:moveTo>
                      <a:pt x="0" y="0"/>
                    </a:moveTo>
                    <a:lnTo>
                      <a:pt x="1" y="3"/>
                    </a:lnTo>
                    <a:lnTo>
                      <a:pt x="1" y="13"/>
                    </a:lnTo>
                    <a:lnTo>
                      <a:pt x="1" y="3"/>
                    </a:lnTo>
                    <a:lnTo>
                      <a:pt x="1" y="13"/>
                    </a:lnTo>
                    <a:lnTo>
                      <a:pt x="1" y="17"/>
                    </a:lnTo>
                    <a:lnTo>
                      <a:pt x="1" y="27"/>
                    </a:lnTo>
                    <a:lnTo>
                      <a:pt x="1" y="17"/>
                    </a:lnTo>
                    <a:lnTo>
                      <a:pt x="1" y="27"/>
                    </a:lnTo>
                    <a:lnTo>
                      <a:pt x="1" y="30"/>
                    </a:lnTo>
                    <a:lnTo>
                      <a:pt x="1" y="42"/>
                    </a:lnTo>
                    <a:lnTo>
                      <a:pt x="1" y="30"/>
                    </a:lnTo>
                    <a:lnTo>
                      <a:pt x="1" y="42"/>
                    </a:lnTo>
                    <a:lnTo>
                      <a:pt x="1" y="47"/>
                    </a:lnTo>
                    <a:lnTo>
                      <a:pt x="1" y="62"/>
                    </a:lnTo>
                    <a:lnTo>
                      <a:pt x="1" y="47"/>
                    </a:lnTo>
                    <a:lnTo>
                      <a:pt x="1" y="62"/>
                    </a:lnTo>
                    <a:lnTo>
                      <a:pt x="2" y="68"/>
                    </a:lnTo>
                    <a:lnTo>
                      <a:pt x="2" y="83"/>
                    </a:lnTo>
                    <a:lnTo>
                      <a:pt x="2" y="68"/>
                    </a:lnTo>
                    <a:lnTo>
                      <a:pt x="2" y="83"/>
                    </a:lnTo>
                    <a:lnTo>
                      <a:pt x="2" y="87"/>
                    </a:lnTo>
                    <a:lnTo>
                      <a:pt x="2" y="103"/>
                    </a:lnTo>
                    <a:lnTo>
                      <a:pt x="2" y="87"/>
                    </a:lnTo>
                    <a:lnTo>
                      <a:pt x="2" y="103"/>
                    </a:lnTo>
                    <a:lnTo>
                      <a:pt x="2" y="109"/>
                    </a:lnTo>
                    <a:lnTo>
                      <a:pt x="2" y="126"/>
                    </a:lnTo>
                    <a:lnTo>
                      <a:pt x="2" y="109"/>
                    </a:lnTo>
                    <a:lnTo>
                      <a:pt x="2" y="126"/>
                    </a:lnTo>
                    <a:lnTo>
                      <a:pt x="2" y="131"/>
                    </a:lnTo>
                    <a:lnTo>
                      <a:pt x="2" y="148"/>
                    </a:lnTo>
                    <a:lnTo>
                      <a:pt x="2" y="131"/>
                    </a:lnTo>
                    <a:lnTo>
                      <a:pt x="2" y="148"/>
                    </a:lnTo>
                    <a:lnTo>
                      <a:pt x="2" y="154"/>
                    </a:lnTo>
                    <a:lnTo>
                      <a:pt x="2" y="174"/>
                    </a:lnTo>
                    <a:lnTo>
                      <a:pt x="2" y="154"/>
                    </a:lnTo>
                    <a:lnTo>
                      <a:pt x="2" y="174"/>
                    </a:lnTo>
                    <a:lnTo>
                      <a:pt x="3" y="180"/>
                    </a:lnTo>
                    <a:lnTo>
                      <a:pt x="3" y="198"/>
                    </a:lnTo>
                    <a:lnTo>
                      <a:pt x="3" y="180"/>
                    </a:lnTo>
                    <a:lnTo>
                      <a:pt x="3" y="198"/>
                    </a:lnTo>
                    <a:lnTo>
                      <a:pt x="3" y="204"/>
                    </a:lnTo>
                    <a:lnTo>
                      <a:pt x="3" y="223"/>
                    </a:lnTo>
                    <a:lnTo>
                      <a:pt x="3" y="204"/>
                    </a:lnTo>
                    <a:lnTo>
                      <a:pt x="3" y="223"/>
                    </a:lnTo>
                    <a:lnTo>
                      <a:pt x="3" y="230"/>
                    </a:lnTo>
                    <a:lnTo>
                      <a:pt x="3" y="250"/>
                    </a:lnTo>
                    <a:lnTo>
                      <a:pt x="3" y="230"/>
                    </a:lnTo>
                    <a:lnTo>
                      <a:pt x="3" y="250"/>
                    </a:lnTo>
                    <a:lnTo>
                      <a:pt x="3" y="256"/>
                    </a:lnTo>
                    <a:lnTo>
                      <a:pt x="3" y="275"/>
                    </a:lnTo>
                    <a:lnTo>
                      <a:pt x="3" y="256"/>
                    </a:lnTo>
                    <a:lnTo>
                      <a:pt x="3" y="275"/>
                    </a:lnTo>
                    <a:lnTo>
                      <a:pt x="4" y="282"/>
                    </a:lnTo>
                    <a:lnTo>
                      <a:pt x="4" y="303"/>
                    </a:lnTo>
                    <a:lnTo>
                      <a:pt x="4" y="282"/>
                    </a:lnTo>
                    <a:lnTo>
                      <a:pt x="4" y="303"/>
                    </a:lnTo>
                    <a:lnTo>
                      <a:pt x="4" y="310"/>
                    </a:lnTo>
                    <a:lnTo>
                      <a:pt x="4" y="331"/>
                    </a:lnTo>
                    <a:lnTo>
                      <a:pt x="4" y="310"/>
                    </a:lnTo>
                    <a:lnTo>
                      <a:pt x="4" y="331"/>
                    </a:lnTo>
                    <a:lnTo>
                      <a:pt x="4" y="337"/>
                    </a:lnTo>
                    <a:lnTo>
                      <a:pt x="4" y="357"/>
                    </a:lnTo>
                    <a:lnTo>
                      <a:pt x="4" y="337"/>
                    </a:lnTo>
                    <a:lnTo>
                      <a:pt x="4" y="357"/>
                    </a:lnTo>
                    <a:lnTo>
                      <a:pt x="4" y="364"/>
                    </a:lnTo>
                    <a:lnTo>
                      <a:pt x="4" y="383"/>
                    </a:lnTo>
                    <a:lnTo>
                      <a:pt x="4" y="364"/>
                    </a:lnTo>
                    <a:lnTo>
                      <a:pt x="4" y="383"/>
                    </a:lnTo>
                    <a:lnTo>
                      <a:pt x="4" y="390"/>
                    </a:lnTo>
                    <a:lnTo>
                      <a:pt x="4" y="410"/>
                    </a:lnTo>
                    <a:lnTo>
                      <a:pt x="4" y="390"/>
                    </a:lnTo>
                    <a:lnTo>
                      <a:pt x="4" y="410"/>
                    </a:lnTo>
                    <a:lnTo>
                      <a:pt x="5" y="417"/>
                    </a:lnTo>
                    <a:lnTo>
                      <a:pt x="5" y="436"/>
                    </a:lnTo>
                    <a:lnTo>
                      <a:pt x="5" y="417"/>
                    </a:lnTo>
                    <a:lnTo>
                      <a:pt x="5" y="436"/>
                    </a:lnTo>
                    <a:lnTo>
                      <a:pt x="5" y="443"/>
                    </a:lnTo>
                    <a:lnTo>
                      <a:pt x="5" y="461"/>
                    </a:lnTo>
                    <a:lnTo>
                      <a:pt x="5" y="443"/>
                    </a:lnTo>
                    <a:lnTo>
                      <a:pt x="5" y="461"/>
                    </a:lnTo>
                    <a:lnTo>
                      <a:pt x="5" y="467"/>
                    </a:lnTo>
                    <a:lnTo>
                      <a:pt x="5" y="486"/>
                    </a:lnTo>
                    <a:lnTo>
                      <a:pt x="5" y="467"/>
                    </a:lnTo>
                    <a:lnTo>
                      <a:pt x="5" y="486"/>
                    </a:lnTo>
                    <a:lnTo>
                      <a:pt x="6" y="493"/>
                    </a:lnTo>
                    <a:lnTo>
                      <a:pt x="6" y="510"/>
                    </a:lnTo>
                    <a:lnTo>
                      <a:pt x="6" y="493"/>
                    </a:lnTo>
                    <a:lnTo>
                      <a:pt x="6" y="510"/>
                    </a:lnTo>
                    <a:lnTo>
                      <a:pt x="6" y="515"/>
                    </a:lnTo>
                    <a:lnTo>
                      <a:pt x="6" y="532"/>
                    </a:lnTo>
                    <a:lnTo>
                      <a:pt x="6" y="515"/>
                    </a:lnTo>
                    <a:lnTo>
                      <a:pt x="6" y="532"/>
                    </a:lnTo>
                    <a:lnTo>
                      <a:pt x="6" y="538"/>
                    </a:lnTo>
                    <a:lnTo>
                      <a:pt x="6" y="556"/>
                    </a:lnTo>
                    <a:lnTo>
                      <a:pt x="6" y="538"/>
                    </a:lnTo>
                    <a:lnTo>
                      <a:pt x="6" y="556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36" name="Freeform 176"/>
              <p:cNvSpPr>
                <a:spLocks/>
              </p:cNvSpPr>
              <p:nvPr/>
            </p:nvSpPr>
            <p:spPr bwMode="auto">
              <a:xfrm>
                <a:off x="1647" y="870"/>
                <a:ext cx="6" cy="311"/>
              </a:xfrm>
              <a:custGeom>
                <a:avLst/>
                <a:gdLst>
                  <a:gd name="T0" fmla="*/ 0 w 6"/>
                  <a:gd name="T1" fmla="*/ 6 h 311"/>
                  <a:gd name="T2" fmla="*/ 0 w 6"/>
                  <a:gd name="T3" fmla="*/ 6 h 311"/>
                  <a:gd name="T4" fmla="*/ 1 w 6"/>
                  <a:gd name="T5" fmla="*/ 28 h 311"/>
                  <a:gd name="T6" fmla="*/ 1 w 6"/>
                  <a:gd name="T7" fmla="*/ 28 h 311"/>
                  <a:gd name="T8" fmla="*/ 1 w 6"/>
                  <a:gd name="T9" fmla="*/ 51 h 311"/>
                  <a:gd name="T10" fmla="*/ 1 w 6"/>
                  <a:gd name="T11" fmla="*/ 51 h 311"/>
                  <a:gd name="T12" fmla="*/ 1 w 6"/>
                  <a:gd name="T13" fmla="*/ 72 h 311"/>
                  <a:gd name="T14" fmla="*/ 1 w 6"/>
                  <a:gd name="T15" fmla="*/ 72 h 311"/>
                  <a:gd name="T16" fmla="*/ 1 w 6"/>
                  <a:gd name="T17" fmla="*/ 91 h 311"/>
                  <a:gd name="T18" fmla="*/ 1 w 6"/>
                  <a:gd name="T19" fmla="*/ 91 h 311"/>
                  <a:gd name="T20" fmla="*/ 1 w 6"/>
                  <a:gd name="T21" fmla="*/ 109 h 311"/>
                  <a:gd name="T22" fmla="*/ 1 w 6"/>
                  <a:gd name="T23" fmla="*/ 109 h 311"/>
                  <a:gd name="T24" fmla="*/ 2 w 6"/>
                  <a:gd name="T25" fmla="*/ 127 h 311"/>
                  <a:gd name="T26" fmla="*/ 2 w 6"/>
                  <a:gd name="T27" fmla="*/ 127 h 311"/>
                  <a:gd name="T28" fmla="*/ 2 w 6"/>
                  <a:gd name="T29" fmla="*/ 142 h 311"/>
                  <a:gd name="T30" fmla="*/ 2 w 6"/>
                  <a:gd name="T31" fmla="*/ 142 h 311"/>
                  <a:gd name="T32" fmla="*/ 2 w 6"/>
                  <a:gd name="T33" fmla="*/ 158 h 311"/>
                  <a:gd name="T34" fmla="*/ 2 w 6"/>
                  <a:gd name="T35" fmla="*/ 158 h 311"/>
                  <a:gd name="T36" fmla="*/ 2 w 6"/>
                  <a:gd name="T37" fmla="*/ 174 h 311"/>
                  <a:gd name="T38" fmla="*/ 2 w 6"/>
                  <a:gd name="T39" fmla="*/ 174 h 311"/>
                  <a:gd name="T40" fmla="*/ 3 w 6"/>
                  <a:gd name="T41" fmla="*/ 188 h 311"/>
                  <a:gd name="T42" fmla="*/ 3 w 6"/>
                  <a:gd name="T43" fmla="*/ 188 h 311"/>
                  <a:gd name="T44" fmla="*/ 3 w 6"/>
                  <a:gd name="T45" fmla="*/ 202 h 311"/>
                  <a:gd name="T46" fmla="*/ 3 w 6"/>
                  <a:gd name="T47" fmla="*/ 202 h 311"/>
                  <a:gd name="T48" fmla="*/ 3 w 6"/>
                  <a:gd name="T49" fmla="*/ 215 h 311"/>
                  <a:gd name="T50" fmla="*/ 3 w 6"/>
                  <a:gd name="T51" fmla="*/ 215 h 311"/>
                  <a:gd name="T52" fmla="*/ 4 w 6"/>
                  <a:gd name="T53" fmla="*/ 227 h 311"/>
                  <a:gd name="T54" fmla="*/ 4 w 6"/>
                  <a:gd name="T55" fmla="*/ 227 h 311"/>
                  <a:gd name="T56" fmla="*/ 4 w 6"/>
                  <a:gd name="T57" fmla="*/ 237 h 311"/>
                  <a:gd name="T58" fmla="*/ 4 w 6"/>
                  <a:gd name="T59" fmla="*/ 237 h 311"/>
                  <a:gd name="T60" fmla="*/ 4 w 6"/>
                  <a:gd name="T61" fmla="*/ 247 h 311"/>
                  <a:gd name="T62" fmla="*/ 4 w 6"/>
                  <a:gd name="T63" fmla="*/ 247 h 311"/>
                  <a:gd name="T64" fmla="*/ 4 w 6"/>
                  <a:gd name="T65" fmla="*/ 257 h 311"/>
                  <a:gd name="T66" fmla="*/ 4 w 6"/>
                  <a:gd name="T67" fmla="*/ 257 h 311"/>
                  <a:gd name="T68" fmla="*/ 4 w 6"/>
                  <a:gd name="T69" fmla="*/ 266 h 311"/>
                  <a:gd name="T70" fmla="*/ 4 w 6"/>
                  <a:gd name="T71" fmla="*/ 266 h 311"/>
                  <a:gd name="T72" fmla="*/ 4 w 6"/>
                  <a:gd name="T73" fmla="*/ 274 h 311"/>
                  <a:gd name="T74" fmla="*/ 4 w 6"/>
                  <a:gd name="T75" fmla="*/ 274 h 311"/>
                  <a:gd name="T76" fmla="*/ 5 w 6"/>
                  <a:gd name="T77" fmla="*/ 282 h 311"/>
                  <a:gd name="T78" fmla="*/ 5 w 6"/>
                  <a:gd name="T79" fmla="*/ 282 h 311"/>
                  <a:gd name="T80" fmla="*/ 5 w 6"/>
                  <a:gd name="T81" fmla="*/ 288 h 311"/>
                  <a:gd name="T82" fmla="*/ 5 w 6"/>
                  <a:gd name="T83" fmla="*/ 288 h 311"/>
                  <a:gd name="T84" fmla="*/ 5 w 6"/>
                  <a:gd name="T85" fmla="*/ 294 h 311"/>
                  <a:gd name="T86" fmla="*/ 5 w 6"/>
                  <a:gd name="T87" fmla="*/ 294 h 311"/>
                  <a:gd name="T88" fmla="*/ 6 w 6"/>
                  <a:gd name="T89" fmla="*/ 302 h 311"/>
                  <a:gd name="T90" fmla="*/ 6 w 6"/>
                  <a:gd name="T91" fmla="*/ 302 h 311"/>
                  <a:gd name="T92" fmla="*/ 6 w 6"/>
                  <a:gd name="T93" fmla="*/ 308 h 311"/>
                  <a:gd name="T94" fmla="*/ 6 w 6"/>
                  <a:gd name="T95" fmla="*/ 308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311">
                    <a:moveTo>
                      <a:pt x="0" y="0"/>
                    </a:moveTo>
                    <a:lnTo>
                      <a:pt x="0" y="6"/>
                    </a:lnTo>
                    <a:lnTo>
                      <a:pt x="0" y="23"/>
                    </a:lnTo>
                    <a:lnTo>
                      <a:pt x="0" y="6"/>
                    </a:lnTo>
                    <a:lnTo>
                      <a:pt x="0" y="23"/>
                    </a:lnTo>
                    <a:lnTo>
                      <a:pt x="1" y="28"/>
                    </a:lnTo>
                    <a:lnTo>
                      <a:pt x="1" y="45"/>
                    </a:lnTo>
                    <a:lnTo>
                      <a:pt x="1" y="28"/>
                    </a:lnTo>
                    <a:lnTo>
                      <a:pt x="1" y="45"/>
                    </a:lnTo>
                    <a:lnTo>
                      <a:pt x="1" y="51"/>
                    </a:lnTo>
                    <a:lnTo>
                      <a:pt x="1" y="67"/>
                    </a:lnTo>
                    <a:lnTo>
                      <a:pt x="1" y="51"/>
                    </a:lnTo>
                    <a:lnTo>
                      <a:pt x="1" y="67"/>
                    </a:lnTo>
                    <a:lnTo>
                      <a:pt x="1" y="72"/>
                    </a:lnTo>
                    <a:lnTo>
                      <a:pt x="1" y="86"/>
                    </a:lnTo>
                    <a:lnTo>
                      <a:pt x="1" y="72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1" y="104"/>
                    </a:lnTo>
                    <a:lnTo>
                      <a:pt x="1" y="91"/>
                    </a:lnTo>
                    <a:lnTo>
                      <a:pt x="1" y="104"/>
                    </a:lnTo>
                    <a:lnTo>
                      <a:pt x="1" y="109"/>
                    </a:lnTo>
                    <a:lnTo>
                      <a:pt x="1" y="123"/>
                    </a:lnTo>
                    <a:lnTo>
                      <a:pt x="1" y="109"/>
                    </a:lnTo>
                    <a:lnTo>
                      <a:pt x="1" y="123"/>
                    </a:lnTo>
                    <a:lnTo>
                      <a:pt x="2" y="127"/>
                    </a:lnTo>
                    <a:lnTo>
                      <a:pt x="2" y="139"/>
                    </a:lnTo>
                    <a:lnTo>
                      <a:pt x="2" y="127"/>
                    </a:lnTo>
                    <a:lnTo>
                      <a:pt x="2" y="139"/>
                    </a:lnTo>
                    <a:lnTo>
                      <a:pt x="2" y="142"/>
                    </a:lnTo>
                    <a:lnTo>
                      <a:pt x="2" y="154"/>
                    </a:lnTo>
                    <a:lnTo>
                      <a:pt x="2" y="142"/>
                    </a:lnTo>
                    <a:lnTo>
                      <a:pt x="2" y="154"/>
                    </a:lnTo>
                    <a:lnTo>
                      <a:pt x="2" y="158"/>
                    </a:lnTo>
                    <a:lnTo>
                      <a:pt x="2" y="170"/>
                    </a:lnTo>
                    <a:lnTo>
                      <a:pt x="2" y="158"/>
                    </a:lnTo>
                    <a:lnTo>
                      <a:pt x="2" y="170"/>
                    </a:lnTo>
                    <a:lnTo>
                      <a:pt x="2" y="174"/>
                    </a:lnTo>
                    <a:lnTo>
                      <a:pt x="2" y="184"/>
                    </a:lnTo>
                    <a:lnTo>
                      <a:pt x="2" y="174"/>
                    </a:lnTo>
                    <a:lnTo>
                      <a:pt x="2" y="184"/>
                    </a:lnTo>
                    <a:lnTo>
                      <a:pt x="3" y="188"/>
                    </a:lnTo>
                    <a:lnTo>
                      <a:pt x="3" y="198"/>
                    </a:lnTo>
                    <a:lnTo>
                      <a:pt x="3" y="188"/>
                    </a:lnTo>
                    <a:lnTo>
                      <a:pt x="3" y="198"/>
                    </a:lnTo>
                    <a:lnTo>
                      <a:pt x="3" y="202"/>
                    </a:lnTo>
                    <a:lnTo>
                      <a:pt x="3" y="213"/>
                    </a:lnTo>
                    <a:lnTo>
                      <a:pt x="3" y="202"/>
                    </a:lnTo>
                    <a:lnTo>
                      <a:pt x="3" y="213"/>
                    </a:lnTo>
                    <a:lnTo>
                      <a:pt x="3" y="215"/>
                    </a:lnTo>
                    <a:lnTo>
                      <a:pt x="3" y="224"/>
                    </a:lnTo>
                    <a:lnTo>
                      <a:pt x="3" y="215"/>
                    </a:lnTo>
                    <a:lnTo>
                      <a:pt x="3" y="224"/>
                    </a:lnTo>
                    <a:lnTo>
                      <a:pt x="4" y="227"/>
                    </a:lnTo>
                    <a:lnTo>
                      <a:pt x="4" y="235"/>
                    </a:lnTo>
                    <a:lnTo>
                      <a:pt x="4" y="227"/>
                    </a:lnTo>
                    <a:lnTo>
                      <a:pt x="4" y="235"/>
                    </a:lnTo>
                    <a:lnTo>
                      <a:pt x="4" y="237"/>
                    </a:lnTo>
                    <a:lnTo>
                      <a:pt x="4" y="244"/>
                    </a:lnTo>
                    <a:lnTo>
                      <a:pt x="4" y="237"/>
                    </a:lnTo>
                    <a:lnTo>
                      <a:pt x="4" y="244"/>
                    </a:lnTo>
                    <a:lnTo>
                      <a:pt x="4" y="247"/>
                    </a:lnTo>
                    <a:lnTo>
                      <a:pt x="4" y="255"/>
                    </a:lnTo>
                    <a:lnTo>
                      <a:pt x="4" y="247"/>
                    </a:lnTo>
                    <a:lnTo>
                      <a:pt x="4" y="255"/>
                    </a:lnTo>
                    <a:lnTo>
                      <a:pt x="4" y="257"/>
                    </a:lnTo>
                    <a:lnTo>
                      <a:pt x="4" y="264"/>
                    </a:lnTo>
                    <a:lnTo>
                      <a:pt x="4" y="257"/>
                    </a:lnTo>
                    <a:lnTo>
                      <a:pt x="4" y="264"/>
                    </a:lnTo>
                    <a:lnTo>
                      <a:pt x="4" y="266"/>
                    </a:lnTo>
                    <a:lnTo>
                      <a:pt x="4" y="272"/>
                    </a:lnTo>
                    <a:lnTo>
                      <a:pt x="4" y="266"/>
                    </a:lnTo>
                    <a:lnTo>
                      <a:pt x="4" y="272"/>
                    </a:lnTo>
                    <a:lnTo>
                      <a:pt x="4" y="274"/>
                    </a:lnTo>
                    <a:lnTo>
                      <a:pt x="4" y="280"/>
                    </a:lnTo>
                    <a:lnTo>
                      <a:pt x="4" y="274"/>
                    </a:lnTo>
                    <a:lnTo>
                      <a:pt x="4" y="280"/>
                    </a:lnTo>
                    <a:lnTo>
                      <a:pt x="5" y="282"/>
                    </a:lnTo>
                    <a:lnTo>
                      <a:pt x="5" y="286"/>
                    </a:lnTo>
                    <a:lnTo>
                      <a:pt x="5" y="282"/>
                    </a:lnTo>
                    <a:lnTo>
                      <a:pt x="5" y="286"/>
                    </a:lnTo>
                    <a:lnTo>
                      <a:pt x="5" y="288"/>
                    </a:lnTo>
                    <a:lnTo>
                      <a:pt x="5" y="292"/>
                    </a:lnTo>
                    <a:lnTo>
                      <a:pt x="5" y="288"/>
                    </a:lnTo>
                    <a:lnTo>
                      <a:pt x="5" y="292"/>
                    </a:lnTo>
                    <a:lnTo>
                      <a:pt x="5" y="294"/>
                    </a:lnTo>
                    <a:lnTo>
                      <a:pt x="5" y="300"/>
                    </a:lnTo>
                    <a:lnTo>
                      <a:pt x="5" y="294"/>
                    </a:lnTo>
                    <a:lnTo>
                      <a:pt x="5" y="300"/>
                    </a:lnTo>
                    <a:lnTo>
                      <a:pt x="6" y="302"/>
                    </a:lnTo>
                    <a:lnTo>
                      <a:pt x="6" y="307"/>
                    </a:lnTo>
                    <a:lnTo>
                      <a:pt x="6" y="302"/>
                    </a:lnTo>
                    <a:lnTo>
                      <a:pt x="6" y="307"/>
                    </a:lnTo>
                    <a:lnTo>
                      <a:pt x="6" y="308"/>
                    </a:lnTo>
                    <a:lnTo>
                      <a:pt x="6" y="311"/>
                    </a:lnTo>
                    <a:lnTo>
                      <a:pt x="6" y="308"/>
                    </a:lnTo>
                    <a:lnTo>
                      <a:pt x="6" y="31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37" name="Freeform 177"/>
              <p:cNvSpPr>
                <a:spLocks/>
              </p:cNvSpPr>
              <p:nvPr/>
            </p:nvSpPr>
            <p:spPr bwMode="auto">
              <a:xfrm>
                <a:off x="1653" y="1181"/>
                <a:ext cx="6" cy="51"/>
              </a:xfrm>
              <a:custGeom>
                <a:avLst/>
                <a:gdLst>
                  <a:gd name="T0" fmla="*/ 0 w 6"/>
                  <a:gd name="T1" fmla="*/ 1 h 51"/>
                  <a:gd name="T2" fmla="*/ 0 w 6"/>
                  <a:gd name="T3" fmla="*/ 1 h 51"/>
                  <a:gd name="T4" fmla="*/ 0 w 6"/>
                  <a:gd name="T5" fmla="*/ 6 h 51"/>
                  <a:gd name="T6" fmla="*/ 0 w 6"/>
                  <a:gd name="T7" fmla="*/ 6 h 51"/>
                  <a:gd name="T8" fmla="*/ 1 w 6"/>
                  <a:gd name="T9" fmla="*/ 11 h 51"/>
                  <a:gd name="T10" fmla="*/ 1 w 6"/>
                  <a:gd name="T11" fmla="*/ 11 h 51"/>
                  <a:gd name="T12" fmla="*/ 1 w 6"/>
                  <a:gd name="T13" fmla="*/ 15 h 51"/>
                  <a:gd name="T14" fmla="*/ 1 w 6"/>
                  <a:gd name="T15" fmla="*/ 15 h 51"/>
                  <a:gd name="T16" fmla="*/ 1 w 6"/>
                  <a:gd name="T17" fmla="*/ 17 h 51"/>
                  <a:gd name="T18" fmla="*/ 1 w 6"/>
                  <a:gd name="T19" fmla="*/ 17 h 51"/>
                  <a:gd name="T20" fmla="*/ 1 w 6"/>
                  <a:gd name="T21" fmla="*/ 21 h 51"/>
                  <a:gd name="T22" fmla="*/ 1 w 6"/>
                  <a:gd name="T23" fmla="*/ 21 h 51"/>
                  <a:gd name="T24" fmla="*/ 1 w 6"/>
                  <a:gd name="T25" fmla="*/ 24 h 51"/>
                  <a:gd name="T26" fmla="*/ 1 w 6"/>
                  <a:gd name="T27" fmla="*/ 24 h 51"/>
                  <a:gd name="T28" fmla="*/ 2 w 6"/>
                  <a:gd name="T29" fmla="*/ 27 h 51"/>
                  <a:gd name="T30" fmla="*/ 2 w 6"/>
                  <a:gd name="T31" fmla="*/ 27 h 51"/>
                  <a:gd name="T32" fmla="*/ 2 w 6"/>
                  <a:gd name="T33" fmla="*/ 30 h 51"/>
                  <a:gd name="T34" fmla="*/ 2 w 6"/>
                  <a:gd name="T35" fmla="*/ 30 h 51"/>
                  <a:gd name="T36" fmla="*/ 2 w 6"/>
                  <a:gd name="T37" fmla="*/ 32 h 51"/>
                  <a:gd name="T38" fmla="*/ 2 w 6"/>
                  <a:gd name="T39" fmla="*/ 32 h 51"/>
                  <a:gd name="T40" fmla="*/ 2 w 6"/>
                  <a:gd name="T41" fmla="*/ 34 h 51"/>
                  <a:gd name="T42" fmla="*/ 2 w 6"/>
                  <a:gd name="T43" fmla="*/ 34 h 51"/>
                  <a:gd name="T44" fmla="*/ 3 w 6"/>
                  <a:gd name="T45" fmla="*/ 36 h 51"/>
                  <a:gd name="T46" fmla="*/ 3 w 6"/>
                  <a:gd name="T47" fmla="*/ 36 h 51"/>
                  <a:gd name="T48" fmla="*/ 3 w 6"/>
                  <a:gd name="T49" fmla="*/ 38 h 51"/>
                  <a:gd name="T50" fmla="*/ 3 w 6"/>
                  <a:gd name="T51" fmla="*/ 38 h 51"/>
                  <a:gd name="T52" fmla="*/ 3 w 6"/>
                  <a:gd name="T53" fmla="*/ 40 h 51"/>
                  <a:gd name="T54" fmla="*/ 3 w 6"/>
                  <a:gd name="T55" fmla="*/ 40 h 51"/>
                  <a:gd name="T56" fmla="*/ 3 w 6"/>
                  <a:gd name="T57" fmla="*/ 42 h 51"/>
                  <a:gd name="T58" fmla="*/ 3 w 6"/>
                  <a:gd name="T59" fmla="*/ 42 h 51"/>
                  <a:gd name="T60" fmla="*/ 3 w 6"/>
                  <a:gd name="T61" fmla="*/ 44 h 51"/>
                  <a:gd name="T62" fmla="*/ 3 w 6"/>
                  <a:gd name="T63" fmla="*/ 44 h 51"/>
                  <a:gd name="T64" fmla="*/ 4 w 6"/>
                  <a:gd name="T65" fmla="*/ 45 h 51"/>
                  <a:gd name="T66" fmla="*/ 4 w 6"/>
                  <a:gd name="T67" fmla="*/ 45 h 51"/>
                  <a:gd name="T68" fmla="*/ 4 w 6"/>
                  <a:gd name="T69" fmla="*/ 45 h 51"/>
                  <a:gd name="T70" fmla="*/ 4 w 6"/>
                  <a:gd name="T71" fmla="*/ 45 h 51"/>
                  <a:gd name="T72" fmla="*/ 4 w 6"/>
                  <a:gd name="T73" fmla="*/ 46 h 51"/>
                  <a:gd name="T74" fmla="*/ 4 w 6"/>
                  <a:gd name="T75" fmla="*/ 46 h 51"/>
                  <a:gd name="T76" fmla="*/ 4 w 6"/>
                  <a:gd name="T77" fmla="*/ 47 h 51"/>
                  <a:gd name="T78" fmla="*/ 4 w 6"/>
                  <a:gd name="T79" fmla="*/ 47 h 51"/>
                  <a:gd name="T80" fmla="*/ 5 w 6"/>
                  <a:gd name="T81" fmla="*/ 48 h 51"/>
                  <a:gd name="T82" fmla="*/ 5 w 6"/>
                  <a:gd name="T83" fmla="*/ 48 h 51"/>
                  <a:gd name="T84" fmla="*/ 5 w 6"/>
                  <a:gd name="T85" fmla="*/ 50 h 51"/>
                  <a:gd name="T86" fmla="*/ 5 w 6"/>
                  <a:gd name="T87" fmla="*/ 50 h 51"/>
                  <a:gd name="T88" fmla="*/ 5 w 6"/>
                  <a:gd name="T89" fmla="*/ 50 h 51"/>
                  <a:gd name="T90" fmla="*/ 5 w 6"/>
                  <a:gd name="T91" fmla="*/ 50 h 51"/>
                  <a:gd name="T92" fmla="*/ 6 w 6"/>
                  <a:gd name="T93" fmla="*/ 51 h 51"/>
                  <a:gd name="T94" fmla="*/ 6 w 6"/>
                  <a:gd name="T9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51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20"/>
                    </a:lnTo>
                    <a:lnTo>
                      <a:pt x="1" y="17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2" y="27"/>
                    </a:lnTo>
                    <a:lnTo>
                      <a:pt x="2" y="30"/>
                    </a:lnTo>
                    <a:lnTo>
                      <a:pt x="2" y="27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3" y="36"/>
                    </a:lnTo>
                    <a:lnTo>
                      <a:pt x="3" y="37"/>
                    </a:lnTo>
                    <a:lnTo>
                      <a:pt x="3" y="36"/>
                    </a:lnTo>
                    <a:lnTo>
                      <a:pt x="3" y="37"/>
                    </a:lnTo>
                    <a:lnTo>
                      <a:pt x="3" y="38"/>
                    </a:lnTo>
                    <a:lnTo>
                      <a:pt x="3" y="39"/>
                    </a:lnTo>
                    <a:lnTo>
                      <a:pt x="3" y="38"/>
                    </a:lnTo>
                    <a:lnTo>
                      <a:pt x="3" y="39"/>
                    </a:lnTo>
                    <a:lnTo>
                      <a:pt x="3" y="40"/>
                    </a:lnTo>
                    <a:lnTo>
                      <a:pt x="3" y="42"/>
                    </a:lnTo>
                    <a:lnTo>
                      <a:pt x="3" y="40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3" y="43"/>
                    </a:lnTo>
                    <a:lnTo>
                      <a:pt x="3" y="42"/>
                    </a:lnTo>
                    <a:lnTo>
                      <a:pt x="3" y="43"/>
                    </a:lnTo>
                    <a:lnTo>
                      <a:pt x="3" y="44"/>
                    </a:lnTo>
                    <a:lnTo>
                      <a:pt x="3" y="45"/>
                    </a:lnTo>
                    <a:lnTo>
                      <a:pt x="3" y="44"/>
                    </a:lnTo>
                    <a:lnTo>
                      <a:pt x="3" y="45"/>
                    </a:lnTo>
                    <a:lnTo>
                      <a:pt x="4" y="45"/>
                    </a:lnTo>
                    <a:lnTo>
                      <a:pt x="4" y="45"/>
                    </a:lnTo>
                    <a:lnTo>
                      <a:pt x="4" y="45"/>
                    </a:lnTo>
                    <a:lnTo>
                      <a:pt x="4" y="45"/>
                    </a:lnTo>
                    <a:lnTo>
                      <a:pt x="4" y="45"/>
                    </a:lnTo>
                    <a:lnTo>
                      <a:pt x="4" y="46"/>
                    </a:lnTo>
                    <a:lnTo>
                      <a:pt x="4" y="45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7"/>
                    </a:lnTo>
                    <a:lnTo>
                      <a:pt x="4" y="46"/>
                    </a:lnTo>
                    <a:lnTo>
                      <a:pt x="4" y="47"/>
                    </a:lnTo>
                    <a:lnTo>
                      <a:pt x="4" y="47"/>
                    </a:lnTo>
                    <a:lnTo>
                      <a:pt x="4" y="48"/>
                    </a:lnTo>
                    <a:lnTo>
                      <a:pt x="4" y="47"/>
                    </a:lnTo>
                    <a:lnTo>
                      <a:pt x="4" y="48"/>
                    </a:lnTo>
                    <a:lnTo>
                      <a:pt x="5" y="48"/>
                    </a:lnTo>
                    <a:lnTo>
                      <a:pt x="5" y="50"/>
                    </a:lnTo>
                    <a:lnTo>
                      <a:pt x="5" y="48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6" y="50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6" y="5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38" name="Freeform 178"/>
              <p:cNvSpPr>
                <a:spLocks/>
              </p:cNvSpPr>
              <p:nvPr/>
            </p:nvSpPr>
            <p:spPr bwMode="auto">
              <a:xfrm>
                <a:off x="1659" y="1232"/>
                <a:ext cx="6" cy="9"/>
              </a:xfrm>
              <a:custGeom>
                <a:avLst/>
                <a:gdLst>
                  <a:gd name="T0" fmla="*/ 0 w 6"/>
                  <a:gd name="T1" fmla="*/ 1 h 9"/>
                  <a:gd name="T2" fmla="*/ 0 w 6"/>
                  <a:gd name="T3" fmla="*/ 1 h 9"/>
                  <a:gd name="T4" fmla="*/ 0 w 6"/>
                  <a:gd name="T5" fmla="*/ 1 h 9"/>
                  <a:gd name="T6" fmla="*/ 0 w 6"/>
                  <a:gd name="T7" fmla="*/ 1 h 9"/>
                  <a:gd name="T8" fmla="*/ 0 w 6"/>
                  <a:gd name="T9" fmla="*/ 2 h 9"/>
                  <a:gd name="T10" fmla="*/ 0 w 6"/>
                  <a:gd name="T11" fmla="*/ 2 h 9"/>
                  <a:gd name="T12" fmla="*/ 0 w 6"/>
                  <a:gd name="T13" fmla="*/ 4 h 9"/>
                  <a:gd name="T14" fmla="*/ 0 w 6"/>
                  <a:gd name="T15" fmla="*/ 4 h 9"/>
                  <a:gd name="T16" fmla="*/ 1 w 6"/>
                  <a:gd name="T17" fmla="*/ 3 h 9"/>
                  <a:gd name="T18" fmla="*/ 1 w 6"/>
                  <a:gd name="T19" fmla="*/ 3 h 9"/>
                  <a:gd name="T20" fmla="*/ 1 w 6"/>
                  <a:gd name="T21" fmla="*/ 3 h 9"/>
                  <a:gd name="T22" fmla="*/ 1 w 6"/>
                  <a:gd name="T23" fmla="*/ 4 h 9"/>
                  <a:gd name="T24" fmla="*/ 1 w 6"/>
                  <a:gd name="T25" fmla="*/ 4 h 9"/>
                  <a:gd name="T26" fmla="*/ 1 w 6"/>
                  <a:gd name="T27" fmla="*/ 4 h 9"/>
                  <a:gd name="T28" fmla="*/ 2 w 6"/>
                  <a:gd name="T29" fmla="*/ 5 h 9"/>
                  <a:gd name="T30" fmla="*/ 2 w 6"/>
                  <a:gd name="T31" fmla="*/ 5 h 9"/>
                  <a:gd name="T32" fmla="*/ 2 w 6"/>
                  <a:gd name="T33" fmla="*/ 5 h 9"/>
                  <a:gd name="T34" fmla="*/ 2 w 6"/>
                  <a:gd name="T35" fmla="*/ 5 h 9"/>
                  <a:gd name="T36" fmla="*/ 2 w 6"/>
                  <a:gd name="T37" fmla="*/ 5 h 9"/>
                  <a:gd name="T38" fmla="*/ 2 w 6"/>
                  <a:gd name="T39" fmla="*/ 5 h 9"/>
                  <a:gd name="T40" fmla="*/ 3 w 6"/>
                  <a:gd name="T41" fmla="*/ 7 h 9"/>
                  <a:gd name="T42" fmla="*/ 3 w 6"/>
                  <a:gd name="T43" fmla="*/ 7 h 9"/>
                  <a:gd name="T44" fmla="*/ 3 w 6"/>
                  <a:gd name="T45" fmla="*/ 7 h 9"/>
                  <a:gd name="T46" fmla="*/ 3 w 6"/>
                  <a:gd name="T47" fmla="*/ 7 h 9"/>
                  <a:gd name="T48" fmla="*/ 3 w 6"/>
                  <a:gd name="T49" fmla="*/ 6 h 9"/>
                  <a:gd name="T50" fmla="*/ 3 w 6"/>
                  <a:gd name="T51" fmla="*/ 7 h 9"/>
                  <a:gd name="T52" fmla="*/ 3 w 6"/>
                  <a:gd name="T53" fmla="*/ 7 h 9"/>
                  <a:gd name="T54" fmla="*/ 3 w 6"/>
                  <a:gd name="T55" fmla="*/ 6 h 9"/>
                  <a:gd name="T56" fmla="*/ 4 w 6"/>
                  <a:gd name="T57" fmla="*/ 7 h 9"/>
                  <a:gd name="T58" fmla="*/ 4 w 6"/>
                  <a:gd name="T59" fmla="*/ 7 h 9"/>
                  <a:gd name="T60" fmla="*/ 4 w 6"/>
                  <a:gd name="T61" fmla="*/ 7 h 9"/>
                  <a:gd name="T62" fmla="*/ 4 w 6"/>
                  <a:gd name="T63" fmla="*/ 7 h 9"/>
                  <a:gd name="T64" fmla="*/ 4 w 6"/>
                  <a:gd name="T65" fmla="*/ 7 h 9"/>
                  <a:gd name="T66" fmla="*/ 5 w 6"/>
                  <a:gd name="T67" fmla="*/ 7 h 9"/>
                  <a:gd name="T68" fmla="*/ 5 w 6"/>
                  <a:gd name="T69" fmla="*/ 7 h 9"/>
                  <a:gd name="T70" fmla="*/ 5 w 6"/>
                  <a:gd name="T71" fmla="*/ 7 h 9"/>
                  <a:gd name="T72" fmla="*/ 5 w 6"/>
                  <a:gd name="T73" fmla="*/ 7 h 9"/>
                  <a:gd name="T74" fmla="*/ 5 w 6"/>
                  <a:gd name="T75" fmla="*/ 7 h 9"/>
                  <a:gd name="T76" fmla="*/ 5 w 6"/>
                  <a:gd name="T77" fmla="*/ 9 h 9"/>
                  <a:gd name="T78" fmla="*/ 5 w 6"/>
                  <a:gd name="T79" fmla="*/ 9 h 9"/>
                  <a:gd name="T80" fmla="*/ 6 w 6"/>
                  <a:gd name="T81" fmla="*/ 7 h 9"/>
                  <a:gd name="T82" fmla="*/ 6 w 6"/>
                  <a:gd name="T83" fmla="*/ 8 h 9"/>
                  <a:gd name="T84" fmla="*/ 6 w 6"/>
                  <a:gd name="T85" fmla="*/ 8 h 9"/>
                  <a:gd name="T86" fmla="*/ 6 w 6"/>
                  <a:gd name="T87" fmla="*/ 8 h 9"/>
                  <a:gd name="T88" fmla="*/ 6 w 6"/>
                  <a:gd name="T89" fmla="*/ 8 h 9"/>
                  <a:gd name="T90" fmla="*/ 6 w 6"/>
                  <a:gd name="T91" fmla="*/ 8 h 9"/>
                  <a:gd name="T92" fmla="*/ 6 w 6"/>
                  <a:gd name="T93" fmla="*/ 9 h 9"/>
                  <a:gd name="T94" fmla="*/ 6 w 6"/>
                  <a:gd name="T9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39" name="Freeform 179"/>
              <p:cNvSpPr>
                <a:spLocks/>
              </p:cNvSpPr>
              <p:nvPr/>
            </p:nvSpPr>
            <p:spPr bwMode="auto">
              <a:xfrm>
                <a:off x="1665" y="1241"/>
                <a:ext cx="8" cy="4"/>
              </a:xfrm>
              <a:custGeom>
                <a:avLst/>
                <a:gdLst>
                  <a:gd name="T0" fmla="*/ 1 w 8"/>
                  <a:gd name="T1" fmla="*/ 0 h 4"/>
                  <a:gd name="T2" fmla="*/ 1 w 8"/>
                  <a:gd name="T3" fmla="*/ 0 h 4"/>
                  <a:gd name="T4" fmla="*/ 1 w 8"/>
                  <a:gd name="T5" fmla="*/ 0 h 4"/>
                  <a:gd name="T6" fmla="*/ 1 w 8"/>
                  <a:gd name="T7" fmla="*/ 0 h 4"/>
                  <a:gd name="T8" fmla="*/ 1 w 8"/>
                  <a:gd name="T9" fmla="*/ 0 h 4"/>
                  <a:gd name="T10" fmla="*/ 1 w 8"/>
                  <a:gd name="T11" fmla="*/ 1 h 4"/>
                  <a:gd name="T12" fmla="*/ 2 w 8"/>
                  <a:gd name="T13" fmla="*/ 0 h 4"/>
                  <a:gd name="T14" fmla="*/ 2 w 8"/>
                  <a:gd name="T15" fmla="*/ 0 h 4"/>
                  <a:gd name="T16" fmla="*/ 2 w 8"/>
                  <a:gd name="T17" fmla="*/ 2 h 4"/>
                  <a:gd name="T18" fmla="*/ 2 w 8"/>
                  <a:gd name="T19" fmla="*/ 1 h 4"/>
                  <a:gd name="T20" fmla="*/ 2 w 8"/>
                  <a:gd name="T21" fmla="*/ 1 h 4"/>
                  <a:gd name="T22" fmla="*/ 2 w 8"/>
                  <a:gd name="T23" fmla="*/ 2 h 4"/>
                  <a:gd name="T24" fmla="*/ 2 w 8"/>
                  <a:gd name="T25" fmla="*/ 2 h 4"/>
                  <a:gd name="T26" fmla="*/ 2 w 8"/>
                  <a:gd name="T27" fmla="*/ 2 h 4"/>
                  <a:gd name="T28" fmla="*/ 3 w 8"/>
                  <a:gd name="T29" fmla="*/ 1 h 4"/>
                  <a:gd name="T30" fmla="*/ 3 w 8"/>
                  <a:gd name="T31" fmla="*/ 2 h 4"/>
                  <a:gd name="T32" fmla="*/ 3 w 8"/>
                  <a:gd name="T33" fmla="*/ 2 h 4"/>
                  <a:gd name="T34" fmla="*/ 3 w 8"/>
                  <a:gd name="T35" fmla="*/ 2 h 4"/>
                  <a:gd name="T36" fmla="*/ 3 w 8"/>
                  <a:gd name="T37" fmla="*/ 2 h 4"/>
                  <a:gd name="T38" fmla="*/ 3 w 8"/>
                  <a:gd name="T39" fmla="*/ 2 h 4"/>
                  <a:gd name="T40" fmla="*/ 4 w 8"/>
                  <a:gd name="T41" fmla="*/ 2 h 4"/>
                  <a:gd name="T42" fmla="*/ 4 w 8"/>
                  <a:gd name="T43" fmla="*/ 2 h 4"/>
                  <a:gd name="T44" fmla="*/ 4 w 8"/>
                  <a:gd name="T45" fmla="*/ 2 h 4"/>
                  <a:gd name="T46" fmla="*/ 4 w 8"/>
                  <a:gd name="T47" fmla="*/ 3 h 4"/>
                  <a:gd name="T48" fmla="*/ 4 w 8"/>
                  <a:gd name="T49" fmla="*/ 3 h 4"/>
                  <a:gd name="T50" fmla="*/ 5 w 8"/>
                  <a:gd name="T51" fmla="*/ 2 h 4"/>
                  <a:gd name="T52" fmla="*/ 5 w 8"/>
                  <a:gd name="T53" fmla="*/ 3 h 4"/>
                  <a:gd name="T54" fmla="*/ 5 w 8"/>
                  <a:gd name="T55" fmla="*/ 3 h 4"/>
                  <a:gd name="T56" fmla="*/ 5 w 8"/>
                  <a:gd name="T57" fmla="*/ 4 h 4"/>
                  <a:gd name="T58" fmla="*/ 5 w 8"/>
                  <a:gd name="T59" fmla="*/ 4 h 4"/>
                  <a:gd name="T60" fmla="*/ 5 w 8"/>
                  <a:gd name="T61" fmla="*/ 3 h 4"/>
                  <a:gd name="T62" fmla="*/ 5 w 8"/>
                  <a:gd name="T63" fmla="*/ 2 h 4"/>
                  <a:gd name="T64" fmla="*/ 5 w 8"/>
                  <a:gd name="T65" fmla="*/ 2 h 4"/>
                  <a:gd name="T66" fmla="*/ 6 w 8"/>
                  <a:gd name="T67" fmla="*/ 3 h 4"/>
                  <a:gd name="T68" fmla="*/ 6 w 8"/>
                  <a:gd name="T69" fmla="*/ 3 h 4"/>
                  <a:gd name="T70" fmla="*/ 6 w 8"/>
                  <a:gd name="T71" fmla="*/ 3 h 4"/>
                  <a:gd name="T72" fmla="*/ 6 w 8"/>
                  <a:gd name="T73" fmla="*/ 3 h 4"/>
                  <a:gd name="T74" fmla="*/ 6 w 8"/>
                  <a:gd name="T75" fmla="*/ 3 h 4"/>
                  <a:gd name="T76" fmla="*/ 7 w 8"/>
                  <a:gd name="T77" fmla="*/ 3 h 4"/>
                  <a:gd name="T78" fmla="*/ 7 w 8"/>
                  <a:gd name="T79" fmla="*/ 3 h 4"/>
                  <a:gd name="T80" fmla="*/ 7 w 8"/>
                  <a:gd name="T81" fmla="*/ 3 h 4"/>
                  <a:gd name="T82" fmla="*/ 7 w 8"/>
                  <a:gd name="T83" fmla="*/ 3 h 4"/>
                  <a:gd name="T84" fmla="*/ 7 w 8"/>
                  <a:gd name="T85" fmla="*/ 3 h 4"/>
                  <a:gd name="T86" fmla="*/ 7 w 8"/>
                  <a:gd name="T87" fmla="*/ 4 h 4"/>
                  <a:gd name="T88" fmla="*/ 7 w 8"/>
                  <a:gd name="T89" fmla="*/ 4 h 4"/>
                  <a:gd name="T90" fmla="*/ 8 w 8"/>
                  <a:gd name="T91" fmla="*/ 3 h 4"/>
                  <a:gd name="T92" fmla="*/ 8 w 8"/>
                  <a:gd name="T93" fmla="*/ 2 h 4"/>
                  <a:gd name="T94" fmla="*/ 8 w 8"/>
                  <a:gd name="T9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40" name="Freeform 180"/>
              <p:cNvSpPr>
                <a:spLocks/>
              </p:cNvSpPr>
              <p:nvPr/>
            </p:nvSpPr>
            <p:spPr bwMode="auto">
              <a:xfrm>
                <a:off x="1673" y="1243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0 w 8"/>
                  <a:gd name="T3" fmla="*/ 0 h 3"/>
                  <a:gd name="T4" fmla="*/ 0 w 8"/>
                  <a:gd name="T5" fmla="*/ 1 h 3"/>
                  <a:gd name="T6" fmla="*/ 0 w 8"/>
                  <a:gd name="T7" fmla="*/ 1 h 3"/>
                  <a:gd name="T8" fmla="*/ 1 w 8"/>
                  <a:gd name="T9" fmla="*/ 1 h 3"/>
                  <a:gd name="T10" fmla="*/ 1 w 8"/>
                  <a:gd name="T11" fmla="*/ 1 h 3"/>
                  <a:gd name="T12" fmla="*/ 1 w 8"/>
                  <a:gd name="T13" fmla="*/ 1 h 3"/>
                  <a:gd name="T14" fmla="*/ 1 w 8"/>
                  <a:gd name="T15" fmla="*/ 2 h 3"/>
                  <a:gd name="T16" fmla="*/ 1 w 8"/>
                  <a:gd name="T17" fmla="*/ 2 h 3"/>
                  <a:gd name="T18" fmla="*/ 2 w 8"/>
                  <a:gd name="T19" fmla="*/ 3 h 3"/>
                  <a:gd name="T20" fmla="*/ 2 w 8"/>
                  <a:gd name="T21" fmla="*/ 2 h 3"/>
                  <a:gd name="T22" fmla="*/ 2 w 8"/>
                  <a:gd name="T23" fmla="*/ 1 h 3"/>
                  <a:gd name="T24" fmla="*/ 2 w 8"/>
                  <a:gd name="T25" fmla="*/ 1 h 3"/>
                  <a:gd name="T26" fmla="*/ 2 w 8"/>
                  <a:gd name="T27" fmla="*/ 2 h 3"/>
                  <a:gd name="T28" fmla="*/ 2 w 8"/>
                  <a:gd name="T29" fmla="*/ 2 h 3"/>
                  <a:gd name="T30" fmla="*/ 3 w 8"/>
                  <a:gd name="T31" fmla="*/ 3 h 3"/>
                  <a:gd name="T32" fmla="*/ 3 w 8"/>
                  <a:gd name="T33" fmla="*/ 3 h 3"/>
                  <a:gd name="T34" fmla="*/ 3 w 8"/>
                  <a:gd name="T35" fmla="*/ 3 h 3"/>
                  <a:gd name="T36" fmla="*/ 3 w 8"/>
                  <a:gd name="T37" fmla="*/ 2 h 3"/>
                  <a:gd name="T38" fmla="*/ 3 w 8"/>
                  <a:gd name="T39" fmla="*/ 2 h 3"/>
                  <a:gd name="T40" fmla="*/ 3 w 8"/>
                  <a:gd name="T41" fmla="*/ 2 h 3"/>
                  <a:gd name="T42" fmla="*/ 3 w 8"/>
                  <a:gd name="T43" fmla="*/ 2 h 3"/>
                  <a:gd name="T44" fmla="*/ 3 w 8"/>
                  <a:gd name="T45" fmla="*/ 2 h 3"/>
                  <a:gd name="T46" fmla="*/ 4 w 8"/>
                  <a:gd name="T47" fmla="*/ 3 h 3"/>
                  <a:gd name="T48" fmla="*/ 4 w 8"/>
                  <a:gd name="T49" fmla="*/ 2 h 3"/>
                  <a:gd name="T50" fmla="*/ 4 w 8"/>
                  <a:gd name="T51" fmla="*/ 2 h 3"/>
                  <a:gd name="T52" fmla="*/ 4 w 8"/>
                  <a:gd name="T53" fmla="*/ 2 h 3"/>
                  <a:gd name="T54" fmla="*/ 4 w 8"/>
                  <a:gd name="T55" fmla="*/ 2 h 3"/>
                  <a:gd name="T56" fmla="*/ 4 w 8"/>
                  <a:gd name="T57" fmla="*/ 1 h 3"/>
                  <a:gd name="T58" fmla="*/ 5 w 8"/>
                  <a:gd name="T59" fmla="*/ 1 h 3"/>
                  <a:gd name="T60" fmla="*/ 5 w 8"/>
                  <a:gd name="T61" fmla="*/ 1 h 3"/>
                  <a:gd name="T62" fmla="*/ 5 w 8"/>
                  <a:gd name="T63" fmla="*/ 1 h 3"/>
                  <a:gd name="T64" fmla="*/ 5 w 8"/>
                  <a:gd name="T65" fmla="*/ 1 h 3"/>
                  <a:gd name="T66" fmla="*/ 5 w 8"/>
                  <a:gd name="T67" fmla="*/ 1 h 3"/>
                  <a:gd name="T68" fmla="*/ 5 w 8"/>
                  <a:gd name="T69" fmla="*/ 1 h 3"/>
                  <a:gd name="T70" fmla="*/ 5 w 8"/>
                  <a:gd name="T71" fmla="*/ 1 h 3"/>
                  <a:gd name="T72" fmla="*/ 6 w 8"/>
                  <a:gd name="T73" fmla="*/ 1 h 3"/>
                  <a:gd name="T74" fmla="*/ 6 w 8"/>
                  <a:gd name="T75" fmla="*/ 1 h 3"/>
                  <a:gd name="T76" fmla="*/ 6 w 8"/>
                  <a:gd name="T77" fmla="*/ 2 h 3"/>
                  <a:gd name="T78" fmla="*/ 6 w 8"/>
                  <a:gd name="T79" fmla="*/ 2 h 3"/>
                  <a:gd name="T80" fmla="*/ 6 w 8"/>
                  <a:gd name="T81" fmla="*/ 2 h 3"/>
                  <a:gd name="T82" fmla="*/ 6 w 8"/>
                  <a:gd name="T83" fmla="*/ 1 h 3"/>
                  <a:gd name="T84" fmla="*/ 6 w 8"/>
                  <a:gd name="T85" fmla="*/ 1 h 3"/>
                  <a:gd name="T86" fmla="*/ 7 w 8"/>
                  <a:gd name="T87" fmla="*/ 1 h 3"/>
                  <a:gd name="T88" fmla="*/ 7 w 8"/>
                  <a:gd name="T89" fmla="*/ 1 h 3"/>
                  <a:gd name="T90" fmla="*/ 7 w 8"/>
                  <a:gd name="T91" fmla="*/ 1 h 3"/>
                  <a:gd name="T92" fmla="*/ 7 w 8"/>
                  <a:gd name="T93" fmla="*/ 1 h 3"/>
                  <a:gd name="T94" fmla="*/ 8 w 8"/>
                  <a:gd name="T95" fmla="*/ 1 h 3"/>
                  <a:gd name="T96" fmla="*/ 8 w 8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41" name="Freeform 181"/>
              <p:cNvSpPr>
                <a:spLocks/>
              </p:cNvSpPr>
              <p:nvPr/>
            </p:nvSpPr>
            <p:spPr bwMode="auto">
              <a:xfrm>
                <a:off x="1681" y="1244"/>
                <a:ext cx="6" cy="3"/>
              </a:xfrm>
              <a:custGeom>
                <a:avLst/>
                <a:gdLst>
                  <a:gd name="T0" fmla="*/ 0 w 6"/>
                  <a:gd name="T1" fmla="*/ 1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0 h 3"/>
                  <a:gd name="T8" fmla="*/ 0 w 6"/>
                  <a:gd name="T9" fmla="*/ 0 h 3"/>
                  <a:gd name="T10" fmla="*/ 0 w 6"/>
                  <a:gd name="T11" fmla="*/ 0 h 3"/>
                  <a:gd name="T12" fmla="*/ 0 w 6"/>
                  <a:gd name="T13" fmla="*/ 0 h 3"/>
                  <a:gd name="T14" fmla="*/ 0 w 6"/>
                  <a:gd name="T15" fmla="*/ 1 h 3"/>
                  <a:gd name="T16" fmla="*/ 0 w 6"/>
                  <a:gd name="T17" fmla="*/ 1 h 3"/>
                  <a:gd name="T18" fmla="*/ 1 w 6"/>
                  <a:gd name="T19" fmla="*/ 0 h 3"/>
                  <a:gd name="T20" fmla="*/ 1 w 6"/>
                  <a:gd name="T21" fmla="*/ 1 h 3"/>
                  <a:gd name="T22" fmla="*/ 1 w 6"/>
                  <a:gd name="T23" fmla="*/ 1 h 3"/>
                  <a:gd name="T24" fmla="*/ 1 w 6"/>
                  <a:gd name="T25" fmla="*/ 1 h 3"/>
                  <a:gd name="T26" fmla="*/ 1 w 6"/>
                  <a:gd name="T27" fmla="*/ 1 h 3"/>
                  <a:gd name="T28" fmla="*/ 2 w 6"/>
                  <a:gd name="T29" fmla="*/ 0 h 3"/>
                  <a:gd name="T30" fmla="*/ 2 w 6"/>
                  <a:gd name="T31" fmla="*/ 1 h 3"/>
                  <a:gd name="T32" fmla="*/ 2 w 6"/>
                  <a:gd name="T33" fmla="*/ 1 h 3"/>
                  <a:gd name="T34" fmla="*/ 2 w 6"/>
                  <a:gd name="T35" fmla="*/ 2 h 3"/>
                  <a:gd name="T36" fmla="*/ 2 w 6"/>
                  <a:gd name="T37" fmla="*/ 2 h 3"/>
                  <a:gd name="T38" fmla="*/ 2 w 6"/>
                  <a:gd name="T39" fmla="*/ 0 h 3"/>
                  <a:gd name="T40" fmla="*/ 3 w 6"/>
                  <a:gd name="T41" fmla="*/ 0 h 3"/>
                  <a:gd name="T42" fmla="*/ 3 w 6"/>
                  <a:gd name="T43" fmla="*/ 0 h 3"/>
                  <a:gd name="T44" fmla="*/ 3 w 6"/>
                  <a:gd name="T45" fmla="*/ 2 h 3"/>
                  <a:gd name="T46" fmla="*/ 3 w 6"/>
                  <a:gd name="T47" fmla="*/ 2 h 3"/>
                  <a:gd name="T48" fmla="*/ 3 w 6"/>
                  <a:gd name="T49" fmla="*/ 3 h 3"/>
                  <a:gd name="T50" fmla="*/ 3 w 6"/>
                  <a:gd name="T51" fmla="*/ 3 h 3"/>
                  <a:gd name="T52" fmla="*/ 3 w 6"/>
                  <a:gd name="T53" fmla="*/ 1 h 3"/>
                  <a:gd name="T54" fmla="*/ 3 w 6"/>
                  <a:gd name="T55" fmla="*/ 1 h 3"/>
                  <a:gd name="T56" fmla="*/ 3 w 6"/>
                  <a:gd name="T57" fmla="*/ 1 h 3"/>
                  <a:gd name="T58" fmla="*/ 4 w 6"/>
                  <a:gd name="T59" fmla="*/ 2 h 3"/>
                  <a:gd name="T60" fmla="*/ 4 w 6"/>
                  <a:gd name="T61" fmla="*/ 1 h 3"/>
                  <a:gd name="T62" fmla="*/ 4 w 6"/>
                  <a:gd name="T63" fmla="*/ 1 h 3"/>
                  <a:gd name="T64" fmla="*/ 4 w 6"/>
                  <a:gd name="T65" fmla="*/ 1 h 3"/>
                  <a:gd name="T66" fmla="*/ 4 w 6"/>
                  <a:gd name="T67" fmla="*/ 1 h 3"/>
                  <a:gd name="T68" fmla="*/ 4 w 6"/>
                  <a:gd name="T69" fmla="*/ 1 h 3"/>
                  <a:gd name="T70" fmla="*/ 5 w 6"/>
                  <a:gd name="T71" fmla="*/ 2 h 3"/>
                  <a:gd name="T72" fmla="*/ 5 w 6"/>
                  <a:gd name="T73" fmla="*/ 2 h 3"/>
                  <a:gd name="T74" fmla="*/ 5 w 6"/>
                  <a:gd name="T75" fmla="*/ 2 h 3"/>
                  <a:gd name="T76" fmla="*/ 5 w 6"/>
                  <a:gd name="T77" fmla="*/ 2 h 3"/>
                  <a:gd name="T78" fmla="*/ 5 w 6"/>
                  <a:gd name="T79" fmla="*/ 1 h 3"/>
                  <a:gd name="T80" fmla="*/ 5 w 6"/>
                  <a:gd name="T81" fmla="*/ 1 h 3"/>
                  <a:gd name="T82" fmla="*/ 5 w 6"/>
                  <a:gd name="T83" fmla="*/ 2 h 3"/>
                  <a:gd name="T84" fmla="*/ 5 w 6"/>
                  <a:gd name="T85" fmla="*/ 2 h 3"/>
                  <a:gd name="T86" fmla="*/ 6 w 6"/>
                  <a:gd name="T87" fmla="*/ 3 h 3"/>
                  <a:gd name="T88" fmla="*/ 6 w 6"/>
                  <a:gd name="T89" fmla="*/ 3 h 3"/>
                  <a:gd name="T90" fmla="*/ 6 w 6"/>
                  <a:gd name="T91" fmla="*/ 3 h 3"/>
                  <a:gd name="T92" fmla="*/ 6 w 6"/>
                  <a:gd name="T93" fmla="*/ 2 h 3"/>
                  <a:gd name="T94" fmla="*/ 6 w 6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42" name="Freeform 182"/>
              <p:cNvSpPr>
                <a:spLocks/>
              </p:cNvSpPr>
              <p:nvPr/>
            </p:nvSpPr>
            <p:spPr bwMode="auto">
              <a:xfrm>
                <a:off x="1687" y="1244"/>
                <a:ext cx="8" cy="3"/>
              </a:xfrm>
              <a:custGeom>
                <a:avLst/>
                <a:gdLst>
                  <a:gd name="T0" fmla="*/ 1 w 8"/>
                  <a:gd name="T1" fmla="*/ 2 h 3"/>
                  <a:gd name="T2" fmla="*/ 1 w 8"/>
                  <a:gd name="T3" fmla="*/ 2 h 3"/>
                  <a:gd name="T4" fmla="*/ 1 w 8"/>
                  <a:gd name="T5" fmla="*/ 2 h 3"/>
                  <a:gd name="T6" fmla="*/ 1 w 8"/>
                  <a:gd name="T7" fmla="*/ 2 h 3"/>
                  <a:gd name="T8" fmla="*/ 1 w 8"/>
                  <a:gd name="T9" fmla="*/ 2 h 3"/>
                  <a:gd name="T10" fmla="*/ 1 w 8"/>
                  <a:gd name="T11" fmla="*/ 2 h 3"/>
                  <a:gd name="T12" fmla="*/ 2 w 8"/>
                  <a:gd name="T13" fmla="*/ 3 h 3"/>
                  <a:gd name="T14" fmla="*/ 2 w 8"/>
                  <a:gd name="T15" fmla="*/ 2 h 3"/>
                  <a:gd name="T16" fmla="*/ 2 w 8"/>
                  <a:gd name="T17" fmla="*/ 2 h 3"/>
                  <a:gd name="T18" fmla="*/ 2 w 8"/>
                  <a:gd name="T19" fmla="*/ 3 h 3"/>
                  <a:gd name="T20" fmla="*/ 2 w 8"/>
                  <a:gd name="T21" fmla="*/ 3 h 3"/>
                  <a:gd name="T22" fmla="*/ 2 w 8"/>
                  <a:gd name="T23" fmla="*/ 2 h 3"/>
                  <a:gd name="T24" fmla="*/ 2 w 8"/>
                  <a:gd name="T25" fmla="*/ 2 h 3"/>
                  <a:gd name="T26" fmla="*/ 2 w 8"/>
                  <a:gd name="T27" fmla="*/ 2 h 3"/>
                  <a:gd name="T28" fmla="*/ 3 w 8"/>
                  <a:gd name="T29" fmla="*/ 2 h 3"/>
                  <a:gd name="T30" fmla="*/ 3 w 8"/>
                  <a:gd name="T31" fmla="*/ 2 h 3"/>
                  <a:gd name="T32" fmla="*/ 3 w 8"/>
                  <a:gd name="T33" fmla="*/ 3 h 3"/>
                  <a:gd name="T34" fmla="*/ 3 w 8"/>
                  <a:gd name="T35" fmla="*/ 1 h 3"/>
                  <a:gd name="T36" fmla="*/ 3 w 8"/>
                  <a:gd name="T37" fmla="*/ 1 h 3"/>
                  <a:gd name="T38" fmla="*/ 3 w 8"/>
                  <a:gd name="T39" fmla="*/ 2 h 3"/>
                  <a:gd name="T40" fmla="*/ 4 w 8"/>
                  <a:gd name="T41" fmla="*/ 1 h 3"/>
                  <a:gd name="T42" fmla="*/ 4 w 8"/>
                  <a:gd name="T43" fmla="*/ 1 h 3"/>
                  <a:gd name="T44" fmla="*/ 4 w 8"/>
                  <a:gd name="T45" fmla="*/ 2 h 3"/>
                  <a:gd name="T46" fmla="*/ 4 w 8"/>
                  <a:gd name="T47" fmla="*/ 2 h 3"/>
                  <a:gd name="T48" fmla="*/ 4 w 8"/>
                  <a:gd name="T49" fmla="*/ 3 h 3"/>
                  <a:gd name="T50" fmla="*/ 4 w 8"/>
                  <a:gd name="T51" fmla="*/ 3 h 3"/>
                  <a:gd name="T52" fmla="*/ 5 w 8"/>
                  <a:gd name="T53" fmla="*/ 3 h 3"/>
                  <a:gd name="T54" fmla="*/ 5 w 8"/>
                  <a:gd name="T55" fmla="*/ 3 h 3"/>
                  <a:gd name="T56" fmla="*/ 5 w 8"/>
                  <a:gd name="T57" fmla="*/ 1 h 3"/>
                  <a:gd name="T58" fmla="*/ 5 w 8"/>
                  <a:gd name="T59" fmla="*/ 2 h 3"/>
                  <a:gd name="T60" fmla="*/ 5 w 8"/>
                  <a:gd name="T61" fmla="*/ 2 h 3"/>
                  <a:gd name="T62" fmla="*/ 5 w 8"/>
                  <a:gd name="T63" fmla="*/ 2 h 3"/>
                  <a:gd name="T64" fmla="*/ 5 w 8"/>
                  <a:gd name="T65" fmla="*/ 2 h 3"/>
                  <a:gd name="T66" fmla="*/ 5 w 8"/>
                  <a:gd name="T67" fmla="*/ 2 h 3"/>
                  <a:gd name="T68" fmla="*/ 5 w 8"/>
                  <a:gd name="T69" fmla="*/ 1 h 3"/>
                  <a:gd name="T70" fmla="*/ 6 w 8"/>
                  <a:gd name="T71" fmla="*/ 0 h 3"/>
                  <a:gd name="T72" fmla="*/ 6 w 8"/>
                  <a:gd name="T73" fmla="*/ 0 h 3"/>
                  <a:gd name="T74" fmla="*/ 6 w 8"/>
                  <a:gd name="T75" fmla="*/ 0 h 3"/>
                  <a:gd name="T76" fmla="*/ 6 w 8"/>
                  <a:gd name="T77" fmla="*/ 1 h 3"/>
                  <a:gd name="T78" fmla="*/ 6 w 8"/>
                  <a:gd name="T79" fmla="*/ 1 h 3"/>
                  <a:gd name="T80" fmla="*/ 7 w 8"/>
                  <a:gd name="T81" fmla="*/ 1 h 3"/>
                  <a:gd name="T82" fmla="*/ 7 w 8"/>
                  <a:gd name="T83" fmla="*/ 1 h 3"/>
                  <a:gd name="T84" fmla="*/ 7 w 8"/>
                  <a:gd name="T85" fmla="*/ 2 h 3"/>
                  <a:gd name="T86" fmla="*/ 7 w 8"/>
                  <a:gd name="T87" fmla="*/ 2 h 3"/>
                  <a:gd name="T88" fmla="*/ 7 w 8"/>
                  <a:gd name="T89" fmla="*/ 3 h 3"/>
                  <a:gd name="T90" fmla="*/ 7 w 8"/>
                  <a:gd name="T91" fmla="*/ 2 h 3"/>
                  <a:gd name="T92" fmla="*/ 7 w 8"/>
                  <a:gd name="T93" fmla="*/ 2 h 3"/>
                  <a:gd name="T94" fmla="*/ 8 w 8"/>
                  <a:gd name="T95" fmla="*/ 2 h 3"/>
                  <a:gd name="T96" fmla="*/ 8 w 8"/>
                  <a:gd name="T9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43" name="Freeform 183"/>
              <p:cNvSpPr>
                <a:spLocks/>
              </p:cNvSpPr>
              <p:nvPr/>
            </p:nvSpPr>
            <p:spPr bwMode="auto">
              <a:xfrm>
                <a:off x="1695" y="1244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0 w 7"/>
                  <a:gd name="T3" fmla="*/ 2 h 3"/>
                  <a:gd name="T4" fmla="*/ 0 w 7"/>
                  <a:gd name="T5" fmla="*/ 2 h 3"/>
                  <a:gd name="T6" fmla="*/ 0 w 7"/>
                  <a:gd name="T7" fmla="*/ 2 h 3"/>
                  <a:gd name="T8" fmla="*/ 0 w 7"/>
                  <a:gd name="T9" fmla="*/ 2 h 3"/>
                  <a:gd name="T10" fmla="*/ 0 w 7"/>
                  <a:gd name="T11" fmla="*/ 3 h 3"/>
                  <a:gd name="T12" fmla="*/ 0 w 7"/>
                  <a:gd name="T13" fmla="*/ 3 h 3"/>
                  <a:gd name="T14" fmla="*/ 1 w 7"/>
                  <a:gd name="T15" fmla="*/ 3 h 3"/>
                  <a:gd name="T16" fmla="*/ 1 w 7"/>
                  <a:gd name="T17" fmla="*/ 3 h 3"/>
                  <a:gd name="T18" fmla="*/ 1 w 7"/>
                  <a:gd name="T19" fmla="*/ 3 h 3"/>
                  <a:gd name="T20" fmla="*/ 1 w 7"/>
                  <a:gd name="T21" fmla="*/ 3 h 3"/>
                  <a:gd name="T22" fmla="*/ 1 w 7"/>
                  <a:gd name="T23" fmla="*/ 3 h 3"/>
                  <a:gd name="T24" fmla="*/ 1 w 7"/>
                  <a:gd name="T25" fmla="*/ 1 h 3"/>
                  <a:gd name="T26" fmla="*/ 2 w 7"/>
                  <a:gd name="T27" fmla="*/ 1 h 3"/>
                  <a:gd name="T28" fmla="*/ 2 w 7"/>
                  <a:gd name="T29" fmla="*/ 1 h 3"/>
                  <a:gd name="T30" fmla="*/ 2 w 7"/>
                  <a:gd name="T31" fmla="*/ 1 h 3"/>
                  <a:gd name="T32" fmla="*/ 2 w 7"/>
                  <a:gd name="T33" fmla="*/ 1 h 3"/>
                  <a:gd name="T34" fmla="*/ 2 w 7"/>
                  <a:gd name="T35" fmla="*/ 1 h 3"/>
                  <a:gd name="T36" fmla="*/ 2 w 7"/>
                  <a:gd name="T37" fmla="*/ 1 h 3"/>
                  <a:gd name="T38" fmla="*/ 2 w 7"/>
                  <a:gd name="T39" fmla="*/ 3 h 3"/>
                  <a:gd name="T40" fmla="*/ 2 w 7"/>
                  <a:gd name="T41" fmla="*/ 3 h 3"/>
                  <a:gd name="T42" fmla="*/ 3 w 7"/>
                  <a:gd name="T43" fmla="*/ 3 h 3"/>
                  <a:gd name="T44" fmla="*/ 3 w 7"/>
                  <a:gd name="T45" fmla="*/ 3 h 3"/>
                  <a:gd name="T46" fmla="*/ 3 w 7"/>
                  <a:gd name="T47" fmla="*/ 2 h 3"/>
                  <a:gd name="T48" fmla="*/ 3 w 7"/>
                  <a:gd name="T49" fmla="*/ 2 h 3"/>
                  <a:gd name="T50" fmla="*/ 3 w 7"/>
                  <a:gd name="T51" fmla="*/ 2 h 3"/>
                  <a:gd name="T52" fmla="*/ 4 w 7"/>
                  <a:gd name="T53" fmla="*/ 2 h 3"/>
                  <a:gd name="T54" fmla="*/ 4 w 7"/>
                  <a:gd name="T55" fmla="*/ 1 h 3"/>
                  <a:gd name="T56" fmla="*/ 4 w 7"/>
                  <a:gd name="T57" fmla="*/ 1 h 3"/>
                  <a:gd name="T58" fmla="*/ 4 w 7"/>
                  <a:gd name="T59" fmla="*/ 0 h 3"/>
                  <a:gd name="T60" fmla="*/ 5 w 7"/>
                  <a:gd name="T61" fmla="*/ 1 h 3"/>
                  <a:gd name="T62" fmla="*/ 5 w 7"/>
                  <a:gd name="T63" fmla="*/ 1 h 3"/>
                  <a:gd name="T64" fmla="*/ 5 w 7"/>
                  <a:gd name="T65" fmla="*/ 1 h 3"/>
                  <a:gd name="T66" fmla="*/ 5 w 7"/>
                  <a:gd name="T67" fmla="*/ 1 h 3"/>
                  <a:gd name="T68" fmla="*/ 5 w 7"/>
                  <a:gd name="T69" fmla="*/ 3 h 3"/>
                  <a:gd name="T70" fmla="*/ 5 w 7"/>
                  <a:gd name="T71" fmla="*/ 3 h 3"/>
                  <a:gd name="T72" fmla="*/ 5 w 7"/>
                  <a:gd name="T73" fmla="*/ 2 h 3"/>
                  <a:gd name="T74" fmla="*/ 5 w 7"/>
                  <a:gd name="T75" fmla="*/ 2 h 3"/>
                  <a:gd name="T76" fmla="*/ 6 w 7"/>
                  <a:gd name="T77" fmla="*/ 2 h 3"/>
                  <a:gd name="T78" fmla="*/ 6 w 7"/>
                  <a:gd name="T79" fmla="*/ 2 h 3"/>
                  <a:gd name="T80" fmla="*/ 6 w 7"/>
                  <a:gd name="T81" fmla="*/ 2 h 3"/>
                  <a:gd name="T82" fmla="*/ 6 w 7"/>
                  <a:gd name="T83" fmla="*/ 3 h 3"/>
                  <a:gd name="T84" fmla="*/ 6 w 7"/>
                  <a:gd name="T85" fmla="*/ 1 h 3"/>
                  <a:gd name="T86" fmla="*/ 7 w 7"/>
                  <a:gd name="T87" fmla="*/ 1 h 3"/>
                  <a:gd name="T88" fmla="*/ 7 w 7"/>
                  <a:gd name="T89" fmla="*/ 1 h 3"/>
                  <a:gd name="T90" fmla="*/ 7 w 7"/>
                  <a:gd name="T91" fmla="*/ 2 h 3"/>
                  <a:gd name="T92" fmla="*/ 7 w 7"/>
                  <a:gd name="T93" fmla="*/ 1 h 3"/>
                  <a:gd name="T94" fmla="*/ 7 w 7"/>
                  <a:gd name="T95" fmla="*/ 2 h 3"/>
                  <a:gd name="T96" fmla="*/ 7 w 7"/>
                  <a:gd name="T9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44" name="Freeform 184"/>
              <p:cNvSpPr>
                <a:spLocks/>
              </p:cNvSpPr>
              <p:nvPr/>
            </p:nvSpPr>
            <p:spPr bwMode="auto">
              <a:xfrm>
                <a:off x="1702" y="1244"/>
                <a:ext cx="9" cy="3"/>
              </a:xfrm>
              <a:custGeom>
                <a:avLst/>
                <a:gdLst>
                  <a:gd name="T0" fmla="*/ 1 w 9"/>
                  <a:gd name="T1" fmla="*/ 2 h 3"/>
                  <a:gd name="T2" fmla="*/ 1 w 9"/>
                  <a:gd name="T3" fmla="*/ 1 h 3"/>
                  <a:gd name="T4" fmla="*/ 1 w 9"/>
                  <a:gd name="T5" fmla="*/ 1 h 3"/>
                  <a:gd name="T6" fmla="*/ 1 w 9"/>
                  <a:gd name="T7" fmla="*/ 2 h 3"/>
                  <a:gd name="T8" fmla="*/ 1 w 9"/>
                  <a:gd name="T9" fmla="*/ 2 h 3"/>
                  <a:gd name="T10" fmla="*/ 1 w 9"/>
                  <a:gd name="T11" fmla="*/ 2 h 3"/>
                  <a:gd name="T12" fmla="*/ 1 w 9"/>
                  <a:gd name="T13" fmla="*/ 2 h 3"/>
                  <a:gd name="T14" fmla="*/ 2 w 9"/>
                  <a:gd name="T15" fmla="*/ 1 h 3"/>
                  <a:gd name="T16" fmla="*/ 2 w 9"/>
                  <a:gd name="T17" fmla="*/ 1 h 3"/>
                  <a:gd name="T18" fmla="*/ 2 w 9"/>
                  <a:gd name="T19" fmla="*/ 1 h 3"/>
                  <a:gd name="T20" fmla="*/ 2 w 9"/>
                  <a:gd name="T21" fmla="*/ 2 h 3"/>
                  <a:gd name="T22" fmla="*/ 2 w 9"/>
                  <a:gd name="T23" fmla="*/ 2 h 3"/>
                  <a:gd name="T24" fmla="*/ 3 w 9"/>
                  <a:gd name="T25" fmla="*/ 2 h 3"/>
                  <a:gd name="T26" fmla="*/ 3 w 9"/>
                  <a:gd name="T27" fmla="*/ 2 h 3"/>
                  <a:gd name="T28" fmla="*/ 3 w 9"/>
                  <a:gd name="T29" fmla="*/ 2 h 3"/>
                  <a:gd name="T30" fmla="*/ 3 w 9"/>
                  <a:gd name="T31" fmla="*/ 2 h 3"/>
                  <a:gd name="T32" fmla="*/ 3 w 9"/>
                  <a:gd name="T33" fmla="*/ 3 h 3"/>
                  <a:gd name="T34" fmla="*/ 3 w 9"/>
                  <a:gd name="T35" fmla="*/ 3 h 3"/>
                  <a:gd name="T36" fmla="*/ 4 w 9"/>
                  <a:gd name="T37" fmla="*/ 2 h 3"/>
                  <a:gd name="T38" fmla="*/ 4 w 9"/>
                  <a:gd name="T39" fmla="*/ 1 h 3"/>
                  <a:gd name="T40" fmla="*/ 4 w 9"/>
                  <a:gd name="T41" fmla="*/ 0 h 3"/>
                  <a:gd name="T42" fmla="*/ 4 w 9"/>
                  <a:gd name="T43" fmla="*/ 1 h 3"/>
                  <a:gd name="T44" fmla="*/ 4 w 9"/>
                  <a:gd name="T45" fmla="*/ 1 h 3"/>
                  <a:gd name="T46" fmla="*/ 4 w 9"/>
                  <a:gd name="T47" fmla="*/ 2 h 3"/>
                  <a:gd name="T48" fmla="*/ 5 w 9"/>
                  <a:gd name="T49" fmla="*/ 2 h 3"/>
                  <a:gd name="T50" fmla="*/ 5 w 9"/>
                  <a:gd name="T51" fmla="*/ 2 h 3"/>
                  <a:gd name="T52" fmla="*/ 5 w 9"/>
                  <a:gd name="T53" fmla="*/ 3 h 3"/>
                  <a:gd name="T54" fmla="*/ 5 w 9"/>
                  <a:gd name="T55" fmla="*/ 1 h 3"/>
                  <a:gd name="T56" fmla="*/ 5 w 9"/>
                  <a:gd name="T57" fmla="*/ 1 h 3"/>
                  <a:gd name="T58" fmla="*/ 5 w 9"/>
                  <a:gd name="T59" fmla="*/ 3 h 3"/>
                  <a:gd name="T60" fmla="*/ 5 w 9"/>
                  <a:gd name="T61" fmla="*/ 3 h 3"/>
                  <a:gd name="T62" fmla="*/ 6 w 9"/>
                  <a:gd name="T63" fmla="*/ 2 h 3"/>
                  <a:gd name="T64" fmla="*/ 6 w 9"/>
                  <a:gd name="T65" fmla="*/ 2 h 3"/>
                  <a:gd name="T66" fmla="*/ 6 w 9"/>
                  <a:gd name="T67" fmla="*/ 2 h 3"/>
                  <a:gd name="T68" fmla="*/ 6 w 9"/>
                  <a:gd name="T69" fmla="*/ 2 h 3"/>
                  <a:gd name="T70" fmla="*/ 6 w 9"/>
                  <a:gd name="T71" fmla="*/ 2 h 3"/>
                  <a:gd name="T72" fmla="*/ 6 w 9"/>
                  <a:gd name="T73" fmla="*/ 2 h 3"/>
                  <a:gd name="T74" fmla="*/ 6 w 9"/>
                  <a:gd name="T75" fmla="*/ 2 h 3"/>
                  <a:gd name="T76" fmla="*/ 7 w 9"/>
                  <a:gd name="T77" fmla="*/ 2 h 3"/>
                  <a:gd name="T78" fmla="*/ 7 w 9"/>
                  <a:gd name="T79" fmla="*/ 3 h 3"/>
                  <a:gd name="T80" fmla="*/ 7 w 9"/>
                  <a:gd name="T81" fmla="*/ 2 h 3"/>
                  <a:gd name="T82" fmla="*/ 7 w 9"/>
                  <a:gd name="T83" fmla="*/ 2 h 3"/>
                  <a:gd name="T84" fmla="*/ 8 w 9"/>
                  <a:gd name="T85" fmla="*/ 1 h 3"/>
                  <a:gd name="T86" fmla="*/ 8 w 9"/>
                  <a:gd name="T87" fmla="*/ 1 h 3"/>
                  <a:gd name="T88" fmla="*/ 8 w 9"/>
                  <a:gd name="T89" fmla="*/ 2 h 3"/>
                  <a:gd name="T90" fmla="*/ 8 w 9"/>
                  <a:gd name="T91" fmla="*/ 2 h 3"/>
                  <a:gd name="T92" fmla="*/ 8 w 9"/>
                  <a:gd name="T93" fmla="*/ 3 h 3"/>
                  <a:gd name="T94" fmla="*/ 9 w 9"/>
                  <a:gd name="T95" fmla="*/ 2 h 3"/>
                  <a:gd name="T96" fmla="*/ 9 w 9"/>
                  <a:gd name="T9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3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45" name="Freeform 185"/>
              <p:cNvSpPr>
                <a:spLocks/>
              </p:cNvSpPr>
              <p:nvPr/>
            </p:nvSpPr>
            <p:spPr bwMode="auto">
              <a:xfrm>
                <a:off x="1711" y="1245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0 w 7"/>
                  <a:gd name="T3" fmla="*/ 1 h 3"/>
                  <a:gd name="T4" fmla="*/ 0 w 7"/>
                  <a:gd name="T5" fmla="*/ 1 h 3"/>
                  <a:gd name="T6" fmla="*/ 0 w 7"/>
                  <a:gd name="T7" fmla="*/ 1 h 3"/>
                  <a:gd name="T8" fmla="*/ 0 w 7"/>
                  <a:gd name="T9" fmla="*/ 1 h 3"/>
                  <a:gd name="T10" fmla="*/ 0 w 7"/>
                  <a:gd name="T11" fmla="*/ 1 h 3"/>
                  <a:gd name="T12" fmla="*/ 0 w 7"/>
                  <a:gd name="T13" fmla="*/ 2 h 3"/>
                  <a:gd name="T14" fmla="*/ 0 w 7"/>
                  <a:gd name="T15" fmla="*/ 2 h 3"/>
                  <a:gd name="T16" fmla="*/ 1 w 7"/>
                  <a:gd name="T17" fmla="*/ 2 h 3"/>
                  <a:gd name="T18" fmla="*/ 1 w 7"/>
                  <a:gd name="T19" fmla="*/ 2 h 3"/>
                  <a:gd name="T20" fmla="*/ 1 w 7"/>
                  <a:gd name="T21" fmla="*/ 2 h 3"/>
                  <a:gd name="T22" fmla="*/ 1 w 7"/>
                  <a:gd name="T23" fmla="*/ 2 h 3"/>
                  <a:gd name="T24" fmla="*/ 1 w 7"/>
                  <a:gd name="T25" fmla="*/ 1 h 3"/>
                  <a:gd name="T26" fmla="*/ 2 w 7"/>
                  <a:gd name="T27" fmla="*/ 1 h 3"/>
                  <a:gd name="T28" fmla="*/ 2 w 7"/>
                  <a:gd name="T29" fmla="*/ 1 h 3"/>
                  <a:gd name="T30" fmla="*/ 2 w 7"/>
                  <a:gd name="T31" fmla="*/ 2 h 3"/>
                  <a:gd name="T32" fmla="*/ 2 w 7"/>
                  <a:gd name="T33" fmla="*/ 2 h 3"/>
                  <a:gd name="T34" fmla="*/ 2 w 7"/>
                  <a:gd name="T35" fmla="*/ 2 h 3"/>
                  <a:gd name="T36" fmla="*/ 2 w 7"/>
                  <a:gd name="T37" fmla="*/ 2 h 3"/>
                  <a:gd name="T38" fmla="*/ 2 w 7"/>
                  <a:gd name="T39" fmla="*/ 2 h 3"/>
                  <a:gd name="T40" fmla="*/ 3 w 7"/>
                  <a:gd name="T41" fmla="*/ 1 h 3"/>
                  <a:gd name="T42" fmla="*/ 3 w 7"/>
                  <a:gd name="T43" fmla="*/ 2 h 3"/>
                  <a:gd name="T44" fmla="*/ 3 w 7"/>
                  <a:gd name="T45" fmla="*/ 2 h 3"/>
                  <a:gd name="T46" fmla="*/ 3 w 7"/>
                  <a:gd name="T47" fmla="*/ 1 h 3"/>
                  <a:gd name="T48" fmla="*/ 3 w 7"/>
                  <a:gd name="T49" fmla="*/ 1 h 3"/>
                  <a:gd name="T50" fmla="*/ 3 w 7"/>
                  <a:gd name="T51" fmla="*/ 1 h 3"/>
                  <a:gd name="T52" fmla="*/ 3 w 7"/>
                  <a:gd name="T53" fmla="*/ 1 h 3"/>
                  <a:gd name="T54" fmla="*/ 4 w 7"/>
                  <a:gd name="T55" fmla="*/ 2 h 3"/>
                  <a:gd name="T56" fmla="*/ 4 w 7"/>
                  <a:gd name="T57" fmla="*/ 1 h 3"/>
                  <a:gd name="T58" fmla="*/ 4 w 7"/>
                  <a:gd name="T59" fmla="*/ 0 h 3"/>
                  <a:gd name="T60" fmla="*/ 4 w 7"/>
                  <a:gd name="T61" fmla="*/ 0 h 3"/>
                  <a:gd name="T62" fmla="*/ 4 w 7"/>
                  <a:gd name="T63" fmla="*/ 1 h 3"/>
                  <a:gd name="T64" fmla="*/ 4 w 7"/>
                  <a:gd name="T65" fmla="*/ 1 h 3"/>
                  <a:gd name="T66" fmla="*/ 5 w 7"/>
                  <a:gd name="T67" fmla="*/ 1 h 3"/>
                  <a:gd name="T68" fmla="*/ 5 w 7"/>
                  <a:gd name="T69" fmla="*/ 1 h 3"/>
                  <a:gd name="T70" fmla="*/ 5 w 7"/>
                  <a:gd name="T71" fmla="*/ 3 h 3"/>
                  <a:gd name="T72" fmla="*/ 5 w 7"/>
                  <a:gd name="T73" fmla="*/ 3 h 3"/>
                  <a:gd name="T74" fmla="*/ 5 w 7"/>
                  <a:gd name="T75" fmla="*/ 2 h 3"/>
                  <a:gd name="T76" fmla="*/ 5 w 7"/>
                  <a:gd name="T77" fmla="*/ 1 h 3"/>
                  <a:gd name="T78" fmla="*/ 5 w 7"/>
                  <a:gd name="T79" fmla="*/ 0 h 3"/>
                  <a:gd name="T80" fmla="*/ 6 w 7"/>
                  <a:gd name="T81" fmla="*/ 2 h 3"/>
                  <a:gd name="T82" fmla="*/ 6 w 7"/>
                  <a:gd name="T83" fmla="*/ 2 h 3"/>
                  <a:gd name="T84" fmla="*/ 6 w 7"/>
                  <a:gd name="T85" fmla="*/ 2 h 3"/>
                  <a:gd name="T86" fmla="*/ 6 w 7"/>
                  <a:gd name="T87" fmla="*/ 1 h 3"/>
                  <a:gd name="T88" fmla="*/ 7 w 7"/>
                  <a:gd name="T89" fmla="*/ 1 h 3"/>
                  <a:gd name="T90" fmla="*/ 7 w 7"/>
                  <a:gd name="T91" fmla="*/ 1 h 3"/>
                  <a:gd name="T92" fmla="*/ 7 w 7"/>
                  <a:gd name="T93" fmla="*/ 1 h 3"/>
                  <a:gd name="T94" fmla="*/ 7 w 7"/>
                  <a:gd name="T95" fmla="*/ 1 h 3"/>
                  <a:gd name="T96" fmla="*/ 7 w 7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46" name="Freeform 186"/>
              <p:cNvSpPr>
                <a:spLocks/>
              </p:cNvSpPr>
              <p:nvPr/>
            </p:nvSpPr>
            <p:spPr bwMode="auto">
              <a:xfrm>
                <a:off x="1718" y="1245"/>
                <a:ext cx="8" cy="3"/>
              </a:xfrm>
              <a:custGeom>
                <a:avLst/>
                <a:gdLst>
                  <a:gd name="T0" fmla="*/ 0 w 8"/>
                  <a:gd name="T1" fmla="*/ 2 h 3"/>
                  <a:gd name="T2" fmla="*/ 1 w 8"/>
                  <a:gd name="T3" fmla="*/ 1 h 3"/>
                  <a:gd name="T4" fmla="*/ 1 w 8"/>
                  <a:gd name="T5" fmla="*/ 0 h 3"/>
                  <a:gd name="T6" fmla="*/ 1 w 8"/>
                  <a:gd name="T7" fmla="*/ 0 h 3"/>
                  <a:gd name="T8" fmla="*/ 1 w 8"/>
                  <a:gd name="T9" fmla="*/ 1 h 3"/>
                  <a:gd name="T10" fmla="*/ 1 w 8"/>
                  <a:gd name="T11" fmla="*/ 1 h 3"/>
                  <a:gd name="T12" fmla="*/ 1 w 8"/>
                  <a:gd name="T13" fmla="*/ 1 h 3"/>
                  <a:gd name="T14" fmla="*/ 1 w 8"/>
                  <a:gd name="T15" fmla="*/ 0 h 3"/>
                  <a:gd name="T16" fmla="*/ 2 w 8"/>
                  <a:gd name="T17" fmla="*/ 1 h 3"/>
                  <a:gd name="T18" fmla="*/ 2 w 8"/>
                  <a:gd name="T19" fmla="*/ 1 h 3"/>
                  <a:gd name="T20" fmla="*/ 2 w 8"/>
                  <a:gd name="T21" fmla="*/ 2 h 3"/>
                  <a:gd name="T22" fmla="*/ 2 w 8"/>
                  <a:gd name="T23" fmla="*/ 2 h 3"/>
                  <a:gd name="T24" fmla="*/ 2 w 8"/>
                  <a:gd name="T25" fmla="*/ 1 h 3"/>
                  <a:gd name="T26" fmla="*/ 2 w 8"/>
                  <a:gd name="T27" fmla="*/ 1 h 3"/>
                  <a:gd name="T28" fmla="*/ 3 w 8"/>
                  <a:gd name="T29" fmla="*/ 2 h 3"/>
                  <a:gd name="T30" fmla="*/ 3 w 8"/>
                  <a:gd name="T31" fmla="*/ 2 h 3"/>
                  <a:gd name="T32" fmla="*/ 3 w 8"/>
                  <a:gd name="T33" fmla="*/ 2 h 3"/>
                  <a:gd name="T34" fmla="*/ 3 w 8"/>
                  <a:gd name="T35" fmla="*/ 1 h 3"/>
                  <a:gd name="T36" fmla="*/ 4 w 8"/>
                  <a:gd name="T37" fmla="*/ 1 h 3"/>
                  <a:gd name="T38" fmla="*/ 4 w 8"/>
                  <a:gd name="T39" fmla="*/ 1 h 3"/>
                  <a:gd name="T40" fmla="*/ 4 w 8"/>
                  <a:gd name="T41" fmla="*/ 1 h 3"/>
                  <a:gd name="T42" fmla="*/ 4 w 8"/>
                  <a:gd name="T43" fmla="*/ 0 h 3"/>
                  <a:gd name="T44" fmla="*/ 4 w 8"/>
                  <a:gd name="T45" fmla="*/ 0 h 3"/>
                  <a:gd name="T46" fmla="*/ 4 w 8"/>
                  <a:gd name="T47" fmla="*/ 0 h 3"/>
                  <a:gd name="T48" fmla="*/ 4 w 8"/>
                  <a:gd name="T49" fmla="*/ 1 h 3"/>
                  <a:gd name="T50" fmla="*/ 4 w 8"/>
                  <a:gd name="T51" fmla="*/ 1 h 3"/>
                  <a:gd name="T52" fmla="*/ 5 w 8"/>
                  <a:gd name="T53" fmla="*/ 1 h 3"/>
                  <a:gd name="T54" fmla="*/ 5 w 8"/>
                  <a:gd name="T55" fmla="*/ 1 h 3"/>
                  <a:gd name="T56" fmla="*/ 5 w 8"/>
                  <a:gd name="T57" fmla="*/ 1 h 3"/>
                  <a:gd name="T58" fmla="*/ 5 w 8"/>
                  <a:gd name="T59" fmla="*/ 1 h 3"/>
                  <a:gd name="T60" fmla="*/ 6 w 8"/>
                  <a:gd name="T61" fmla="*/ 1 h 3"/>
                  <a:gd name="T62" fmla="*/ 6 w 8"/>
                  <a:gd name="T63" fmla="*/ 1 h 3"/>
                  <a:gd name="T64" fmla="*/ 6 w 8"/>
                  <a:gd name="T65" fmla="*/ 1 h 3"/>
                  <a:gd name="T66" fmla="*/ 6 w 8"/>
                  <a:gd name="T67" fmla="*/ 1 h 3"/>
                  <a:gd name="T68" fmla="*/ 6 w 8"/>
                  <a:gd name="T69" fmla="*/ 2 h 3"/>
                  <a:gd name="T70" fmla="*/ 6 w 8"/>
                  <a:gd name="T71" fmla="*/ 2 h 3"/>
                  <a:gd name="T72" fmla="*/ 6 w 8"/>
                  <a:gd name="T73" fmla="*/ 3 h 3"/>
                  <a:gd name="T74" fmla="*/ 7 w 8"/>
                  <a:gd name="T75" fmla="*/ 2 h 3"/>
                  <a:gd name="T76" fmla="*/ 7 w 8"/>
                  <a:gd name="T77" fmla="*/ 1 h 3"/>
                  <a:gd name="T78" fmla="*/ 7 w 8"/>
                  <a:gd name="T79" fmla="*/ 1 h 3"/>
                  <a:gd name="T80" fmla="*/ 7 w 8"/>
                  <a:gd name="T81" fmla="*/ 2 h 3"/>
                  <a:gd name="T82" fmla="*/ 7 w 8"/>
                  <a:gd name="T83" fmla="*/ 0 h 3"/>
                  <a:gd name="T84" fmla="*/ 7 w 8"/>
                  <a:gd name="T85" fmla="*/ 0 h 3"/>
                  <a:gd name="T86" fmla="*/ 7 w 8"/>
                  <a:gd name="T87" fmla="*/ 1 h 3"/>
                  <a:gd name="T88" fmla="*/ 7 w 8"/>
                  <a:gd name="T89" fmla="*/ 1 h 3"/>
                  <a:gd name="T90" fmla="*/ 8 w 8"/>
                  <a:gd name="T91" fmla="*/ 0 h 3"/>
                  <a:gd name="T92" fmla="*/ 8 w 8"/>
                  <a:gd name="T93" fmla="*/ 0 h 3"/>
                  <a:gd name="T94" fmla="*/ 8 w 8"/>
                  <a:gd name="T9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47" name="Freeform 187"/>
              <p:cNvSpPr>
                <a:spLocks/>
              </p:cNvSpPr>
              <p:nvPr/>
            </p:nvSpPr>
            <p:spPr bwMode="auto">
              <a:xfrm>
                <a:off x="1726" y="1245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0 h 3"/>
                  <a:gd name="T4" fmla="*/ 0 w 7"/>
                  <a:gd name="T5" fmla="*/ 1 h 3"/>
                  <a:gd name="T6" fmla="*/ 0 w 7"/>
                  <a:gd name="T7" fmla="*/ 1 h 3"/>
                  <a:gd name="T8" fmla="*/ 1 w 7"/>
                  <a:gd name="T9" fmla="*/ 1 h 3"/>
                  <a:gd name="T10" fmla="*/ 1 w 7"/>
                  <a:gd name="T11" fmla="*/ 1 h 3"/>
                  <a:gd name="T12" fmla="*/ 1 w 7"/>
                  <a:gd name="T13" fmla="*/ 1 h 3"/>
                  <a:gd name="T14" fmla="*/ 1 w 7"/>
                  <a:gd name="T15" fmla="*/ 2 h 3"/>
                  <a:gd name="T16" fmla="*/ 1 w 7"/>
                  <a:gd name="T17" fmla="*/ 2 h 3"/>
                  <a:gd name="T18" fmla="*/ 1 w 7"/>
                  <a:gd name="T19" fmla="*/ 2 h 3"/>
                  <a:gd name="T20" fmla="*/ 1 w 7"/>
                  <a:gd name="T21" fmla="*/ 2 h 3"/>
                  <a:gd name="T22" fmla="*/ 1 w 7"/>
                  <a:gd name="T23" fmla="*/ 2 h 3"/>
                  <a:gd name="T24" fmla="*/ 1 w 7"/>
                  <a:gd name="T25" fmla="*/ 2 h 3"/>
                  <a:gd name="T26" fmla="*/ 2 w 7"/>
                  <a:gd name="T27" fmla="*/ 1 h 3"/>
                  <a:gd name="T28" fmla="*/ 2 w 7"/>
                  <a:gd name="T29" fmla="*/ 0 h 3"/>
                  <a:gd name="T30" fmla="*/ 2 w 7"/>
                  <a:gd name="T31" fmla="*/ 0 h 3"/>
                  <a:gd name="T32" fmla="*/ 2 w 7"/>
                  <a:gd name="T33" fmla="*/ 1 h 3"/>
                  <a:gd name="T34" fmla="*/ 2 w 7"/>
                  <a:gd name="T35" fmla="*/ 1 h 3"/>
                  <a:gd name="T36" fmla="*/ 2 w 7"/>
                  <a:gd name="T37" fmla="*/ 1 h 3"/>
                  <a:gd name="T38" fmla="*/ 3 w 7"/>
                  <a:gd name="T39" fmla="*/ 2 h 3"/>
                  <a:gd name="T40" fmla="*/ 3 w 7"/>
                  <a:gd name="T41" fmla="*/ 2 h 3"/>
                  <a:gd name="T42" fmla="*/ 3 w 7"/>
                  <a:gd name="T43" fmla="*/ 3 h 3"/>
                  <a:gd name="T44" fmla="*/ 3 w 7"/>
                  <a:gd name="T45" fmla="*/ 2 h 3"/>
                  <a:gd name="T46" fmla="*/ 4 w 7"/>
                  <a:gd name="T47" fmla="*/ 2 h 3"/>
                  <a:gd name="T48" fmla="*/ 4 w 7"/>
                  <a:gd name="T49" fmla="*/ 2 h 3"/>
                  <a:gd name="T50" fmla="*/ 4 w 7"/>
                  <a:gd name="T51" fmla="*/ 2 h 3"/>
                  <a:gd name="T52" fmla="*/ 4 w 7"/>
                  <a:gd name="T53" fmla="*/ 0 h 3"/>
                  <a:gd name="T54" fmla="*/ 4 w 7"/>
                  <a:gd name="T55" fmla="*/ 0 h 3"/>
                  <a:gd name="T56" fmla="*/ 4 w 7"/>
                  <a:gd name="T57" fmla="*/ 1 h 3"/>
                  <a:gd name="T58" fmla="*/ 4 w 7"/>
                  <a:gd name="T59" fmla="*/ 1 h 3"/>
                  <a:gd name="T60" fmla="*/ 4 w 7"/>
                  <a:gd name="T61" fmla="*/ 2 h 3"/>
                  <a:gd name="T62" fmla="*/ 5 w 7"/>
                  <a:gd name="T63" fmla="*/ 0 h 3"/>
                  <a:gd name="T64" fmla="*/ 5 w 7"/>
                  <a:gd name="T65" fmla="*/ 0 h 3"/>
                  <a:gd name="T66" fmla="*/ 5 w 7"/>
                  <a:gd name="T67" fmla="*/ 1 h 3"/>
                  <a:gd name="T68" fmla="*/ 5 w 7"/>
                  <a:gd name="T69" fmla="*/ 1 h 3"/>
                  <a:gd name="T70" fmla="*/ 5 w 7"/>
                  <a:gd name="T71" fmla="*/ 0 h 3"/>
                  <a:gd name="T72" fmla="*/ 5 w 7"/>
                  <a:gd name="T73" fmla="*/ 1 h 3"/>
                  <a:gd name="T74" fmla="*/ 5 w 7"/>
                  <a:gd name="T75" fmla="*/ 1 h 3"/>
                  <a:gd name="T76" fmla="*/ 6 w 7"/>
                  <a:gd name="T77" fmla="*/ 3 h 3"/>
                  <a:gd name="T78" fmla="*/ 6 w 7"/>
                  <a:gd name="T79" fmla="*/ 2 h 3"/>
                  <a:gd name="T80" fmla="*/ 6 w 7"/>
                  <a:gd name="T81" fmla="*/ 2 h 3"/>
                  <a:gd name="T82" fmla="*/ 6 w 7"/>
                  <a:gd name="T83" fmla="*/ 2 h 3"/>
                  <a:gd name="T84" fmla="*/ 7 w 7"/>
                  <a:gd name="T85" fmla="*/ 3 h 3"/>
                  <a:gd name="T86" fmla="*/ 7 w 7"/>
                  <a:gd name="T87" fmla="*/ 2 h 3"/>
                  <a:gd name="T88" fmla="*/ 7 w 7"/>
                  <a:gd name="T89" fmla="*/ 2 h 3"/>
                  <a:gd name="T90" fmla="*/ 7 w 7"/>
                  <a:gd name="T91" fmla="*/ 2 h 3"/>
                  <a:gd name="T92" fmla="*/ 7 w 7"/>
                  <a:gd name="T93" fmla="*/ 2 h 3"/>
                  <a:gd name="T94" fmla="*/ 7 w 7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48" name="Freeform 188"/>
              <p:cNvSpPr>
                <a:spLocks/>
              </p:cNvSpPr>
              <p:nvPr/>
            </p:nvSpPr>
            <p:spPr bwMode="auto">
              <a:xfrm>
                <a:off x="1733" y="1244"/>
                <a:ext cx="8" cy="3"/>
              </a:xfrm>
              <a:custGeom>
                <a:avLst/>
                <a:gdLst>
                  <a:gd name="T0" fmla="*/ 0 w 8"/>
                  <a:gd name="T1" fmla="*/ 3 h 3"/>
                  <a:gd name="T2" fmla="*/ 0 w 8"/>
                  <a:gd name="T3" fmla="*/ 3 h 3"/>
                  <a:gd name="T4" fmla="*/ 0 w 8"/>
                  <a:gd name="T5" fmla="*/ 2 h 3"/>
                  <a:gd name="T6" fmla="*/ 1 w 8"/>
                  <a:gd name="T7" fmla="*/ 3 h 3"/>
                  <a:gd name="T8" fmla="*/ 1 w 8"/>
                  <a:gd name="T9" fmla="*/ 3 h 3"/>
                  <a:gd name="T10" fmla="*/ 1 w 8"/>
                  <a:gd name="T11" fmla="*/ 3 h 3"/>
                  <a:gd name="T12" fmla="*/ 1 w 8"/>
                  <a:gd name="T13" fmla="*/ 3 h 3"/>
                  <a:gd name="T14" fmla="*/ 2 w 8"/>
                  <a:gd name="T15" fmla="*/ 2 h 3"/>
                  <a:gd name="T16" fmla="*/ 2 w 8"/>
                  <a:gd name="T17" fmla="*/ 1 h 3"/>
                  <a:gd name="T18" fmla="*/ 2 w 8"/>
                  <a:gd name="T19" fmla="*/ 1 h 3"/>
                  <a:gd name="T20" fmla="*/ 2 w 8"/>
                  <a:gd name="T21" fmla="*/ 2 h 3"/>
                  <a:gd name="T22" fmla="*/ 2 w 8"/>
                  <a:gd name="T23" fmla="*/ 2 h 3"/>
                  <a:gd name="T24" fmla="*/ 2 w 8"/>
                  <a:gd name="T25" fmla="*/ 3 h 3"/>
                  <a:gd name="T26" fmla="*/ 3 w 8"/>
                  <a:gd name="T27" fmla="*/ 2 h 3"/>
                  <a:gd name="T28" fmla="*/ 3 w 8"/>
                  <a:gd name="T29" fmla="*/ 2 h 3"/>
                  <a:gd name="T30" fmla="*/ 3 w 8"/>
                  <a:gd name="T31" fmla="*/ 2 h 3"/>
                  <a:gd name="T32" fmla="*/ 3 w 8"/>
                  <a:gd name="T33" fmla="*/ 2 h 3"/>
                  <a:gd name="T34" fmla="*/ 3 w 8"/>
                  <a:gd name="T35" fmla="*/ 2 h 3"/>
                  <a:gd name="T36" fmla="*/ 3 w 8"/>
                  <a:gd name="T37" fmla="*/ 2 h 3"/>
                  <a:gd name="T38" fmla="*/ 3 w 8"/>
                  <a:gd name="T39" fmla="*/ 2 h 3"/>
                  <a:gd name="T40" fmla="*/ 3 w 8"/>
                  <a:gd name="T41" fmla="*/ 1 h 3"/>
                  <a:gd name="T42" fmla="*/ 4 w 8"/>
                  <a:gd name="T43" fmla="*/ 1 h 3"/>
                  <a:gd name="T44" fmla="*/ 4 w 8"/>
                  <a:gd name="T45" fmla="*/ 1 h 3"/>
                  <a:gd name="T46" fmla="*/ 4 w 8"/>
                  <a:gd name="T47" fmla="*/ 0 h 3"/>
                  <a:gd name="T48" fmla="*/ 4 w 8"/>
                  <a:gd name="T49" fmla="*/ 2 h 3"/>
                  <a:gd name="T50" fmla="*/ 4 w 8"/>
                  <a:gd name="T51" fmla="*/ 2 h 3"/>
                  <a:gd name="T52" fmla="*/ 4 w 8"/>
                  <a:gd name="T53" fmla="*/ 3 h 3"/>
                  <a:gd name="T54" fmla="*/ 4 w 8"/>
                  <a:gd name="T55" fmla="*/ 3 h 3"/>
                  <a:gd name="T56" fmla="*/ 5 w 8"/>
                  <a:gd name="T57" fmla="*/ 3 h 3"/>
                  <a:gd name="T58" fmla="*/ 5 w 8"/>
                  <a:gd name="T59" fmla="*/ 3 h 3"/>
                  <a:gd name="T60" fmla="*/ 5 w 8"/>
                  <a:gd name="T61" fmla="*/ 3 h 3"/>
                  <a:gd name="T62" fmla="*/ 5 w 8"/>
                  <a:gd name="T63" fmla="*/ 2 h 3"/>
                  <a:gd name="T64" fmla="*/ 5 w 8"/>
                  <a:gd name="T65" fmla="*/ 3 h 3"/>
                  <a:gd name="T66" fmla="*/ 5 w 8"/>
                  <a:gd name="T67" fmla="*/ 3 h 3"/>
                  <a:gd name="T68" fmla="*/ 5 w 8"/>
                  <a:gd name="T69" fmla="*/ 3 h 3"/>
                  <a:gd name="T70" fmla="*/ 5 w 8"/>
                  <a:gd name="T71" fmla="*/ 3 h 3"/>
                  <a:gd name="T72" fmla="*/ 6 w 8"/>
                  <a:gd name="T73" fmla="*/ 2 h 3"/>
                  <a:gd name="T74" fmla="*/ 6 w 8"/>
                  <a:gd name="T75" fmla="*/ 1 h 3"/>
                  <a:gd name="T76" fmla="*/ 6 w 8"/>
                  <a:gd name="T77" fmla="*/ 0 h 3"/>
                  <a:gd name="T78" fmla="*/ 6 w 8"/>
                  <a:gd name="T79" fmla="*/ 1 h 3"/>
                  <a:gd name="T80" fmla="*/ 6 w 8"/>
                  <a:gd name="T81" fmla="*/ 1 h 3"/>
                  <a:gd name="T82" fmla="*/ 7 w 8"/>
                  <a:gd name="T83" fmla="*/ 2 h 3"/>
                  <a:gd name="T84" fmla="*/ 7 w 8"/>
                  <a:gd name="T85" fmla="*/ 2 h 3"/>
                  <a:gd name="T86" fmla="*/ 7 w 8"/>
                  <a:gd name="T87" fmla="*/ 2 h 3"/>
                  <a:gd name="T88" fmla="*/ 7 w 8"/>
                  <a:gd name="T89" fmla="*/ 2 h 3"/>
                  <a:gd name="T90" fmla="*/ 7 w 8"/>
                  <a:gd name="T91" fmla="*/ 2 h 3"/>
                  <a:gd name="T92" fmla="*/ 7 w 8"/>
                  <a:gd name="T93" fmla="*/ 2 h 3"/>
                  <a:gd name="T94" fmla="*/ 8 w 8"/>
                  <a:gd name="T95" fmla="*/ 2 h 3"/>
                  <a:gd name="T96" fmla="*/ 8 w 8"/>
                  <a:gd name="T9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49" name="Freeform 189"/>
              <p:cNvSpPr>
                <a:spLocks/>
              </p:cNvSpPr>
              <p:nvPr/>
            </p:nvSpPr>
            <p:spPr bwMode="auto">
              <a:xfrm>
                <a:off x="1741" y="1245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0 w 7"/>
                  <a:gd name="T5" fmla="*/ 1 h 3"/>
                  <a:gd name="T6" fmla="*/ 0 w 7"/>
                  <a:gd name="T7" fmla="*/ 1 h 3"/>
                  <a:gd name="T8" fmla="*/ 0 w 7"/>
                  <a:gd name="T9" fmla="*/ 0 h 3"/>
                  <a:gd name="T10" fmla="*/ 0 w 7"/>
                  <a:gd name="T11" fmla="*/ 0 h 3"/>
                  <a:gd name="T12" fmla="*/ 1 w 7"/>
                  <a:gd name="T13" fmla="*/ 1 h 3"/>
                  <a:gd name="T14" fmla="*/ 1 w 7"/>
                  <a:gd name="T15" fmla="*/ 1 h 3"/>
                  <a:gd name="T16" fmla="*/ 1 w 7"/>
                  <a:gd name="T17" fmla="*/ 2 h 3"/>
                  <a:gd name="T18" fmla="*/ 1 w 7"/>
                  <a:gd name="T19" fmla="*/ 2 h 3"/>
                  <a:gd name="T20" fmla="*/ 1 w 7"/>
                  <a:gd name="T21" fmla="*/ 2 h 3"/>
                  <a:gd name="T22" fmla="*/ 1 w 7"/>
                  <a:gd name="T23" fmla="*/ 2 h 3"/>
                  <a:gd name="T24" fmla="*/ 1 w 7"/>
                  <a:gd name="T25" fmla="*/ 2 h 3"/>
                  <a:gd name="T26" fmla="*/ 2 w 7"/>
                  <a:gd name="T27" fmla="*/ 1 h 3"/>
                  <a:gd name="T28" fmla="*/ 2 w 7"/>
                  <a:gd name="T29" fmla="*/ 1 h 3"/>
                  <a:gd name="T30" fmla="*/ 2 w 7"/>
                  <a:gd name="T31" fmla="*/ 1 h 3"/>
                  <a:gd name="T32" fmla="*/ 2 w 7"/>
                  <a:gd name="T33" fmla="*/ 1 h 3"/>
                  <a:gd name="T34" fmla="*/ 2 w 7"/>
                  <a:gd name="T35" fmla="*/ 1 h 3"/>
                  <a:gd name="T36" fmla="*/ 2 w 7"/>
                  <a:gd name="T37" fmla="*/ 2 h 3"/>
                  <a:gd name="T38" fmla="*/ 2 w 7"/>
                  <a:gd name="T39" fmla="*/ 2 h 3"/>
                  <a:gd name="T40" fmla="*/ 3 w 7"/>
                  <a:gd name="T41" fmla="*/ 2 h 3"/>
                  <a:gd name="T42" fmla="*/ 3 w 7"/>
                  <a:gd name="T43" fmla="*/ 2 h 3"/>
                  <a:gd name="T44" fmla="*/ 3 w 7"/>
                  <a:gd name="T45" fmla="*/ 2 h 3"/>
                  <a:gd name="T46" fmla="*/ 3 w 7"/>
                  <a:gd name="T47" fmla="*/ 1 h 3"/>
                  <a:gd name="T48" fmla="*/ 3 w 7"/>
                  <a:gd name="T49" fmla="*/ 1 h 3"/>
                  <a:gd name="T50" fmla="*/ 3 w 7"/>
                  <a:gd name="T51" fmla="*/ 2 h 3"/>
                  <a:gd name="T52" fmla="*/ 3 w 7"/>
                  <a:gd name="T53" fmla="*/ 2 h 3"/>
                  <a:gd name="T54" fmla="*/ 4 w 7"/>
                  <a:gd name="T55" fmla="*/ 2 h 3"/>
                  <a:gd name="T56" fmla="*/ 4 w 7"/>
                  <a:gd name="T57" fmla="*/ 1 h 3"/>
                  <a:gd name="T58" fmla="*/ 4 w 7"/>
                  <a:gd name="T59" fmla="*/ 1 h 3"/>
                  <a:gd name="T60" fmla="*/ 4 w 7"/>
                  <a:gd name="T61" fmla="*/ 1 h 3"/>
                  <a:gd name="T62" fmla="*/ 5 w 7"/>
                  <a:gd name="T63" fmla="*/ 1 h 3"/>
                  <a:gd name="T64" fmla="*/ 5 w 7"/>
                  <a:gd name="T65" fmla="*/ 1 h 3"/>
                  <a:gd name="T66" fmla="*/ 5 w 7"/>
                  <a:gd name="T67" fmla="*/ 3 h 3"/>
                  <a:gd name="T68" fmla="*/ 5 w 7"/>
                  <a:gd name="T69" fmla="*/ 2 h 3"/>
                  <a:gd name="T70" fmla="*/ 5 w 7"/>
                  <a:gd name="T71" fmla="*/ 1 h 3"/>
                  <a:gd name="T72" fmla="*/ 5 w 7"/>
                  <a:gd name="T73" fmla="*/ 1 h 3"/>
                  <a:gd name="T74" fmla="*/ 5 w 7"/>
                  <a:gd name="T75" fmla="*/ 1 h 3"/>
                  <a:gd name="T76" fmla="*/ 5 w 7"/>
                  <a:gd name="T77" fmla="*/ 2 h 3"/>
                  <a:gd name="T78" fmla="*/ 5 w 7"/>
                  <a:gd name="T79" fmla="*/ 2 h 3"/>
                  <a:gd name="T80" fmla="*/ 6 w 7"/>
                  <a:gd name="T81" fmla="*/ 2 h 3"/>
                  <a:gd name="T82" fmla="*/ 6 w 7"/>
                  <a:gd name="T83" fmla="*/ 2 h 3"/>
                  <a:gd name="T84" fmla="*/ 6 w 7"/>
                  <a:gd name="T85" fmla="*/ 3 h 3"/>
                  <a:gd name="T86" fmla="*/ 6 w 7"/>
                  <a:gd name="T87" fmla="*/ 3 h 3"/>
                  <a:gd name="T88" fmla="*/ 6 w 7"/>
                  <a:gd name="T89" fmla="*/ 3 h 3"/>
                  <a:gd name="T90" fmla="*/ 6 w 7"/>
                  <a:gd name="T91" fmla="*/ 2 h 3"/>
                  <a:gd name="T92" fmla="*/ 7 w 7"/>
                  <a:gd name="T93" fmla="*/ 3 h 3"/>
                  <a:gd name="T94" fmla="*/ 7 w 7"/>
                  <a:gd name="T9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50" name="Freeform 190"/>
              <p:cNvSpPr>
                <a:spLocks/>
              </p:cNvSpPr>
              <p:nvPr/>
            </p:nvSpPr>
            <p:spPr bwMode="auto">
              <a:xfrm>
                <a:off x="1748" y="1246"/>
                <a:ext cx="7" cy="2"/>
              </a:xfrm>
              <a:custGeom>
                <a:avLst/>
                <a:gdLst>
                  <a:gd name="T0" fmla="*/ 0 w 7"/>
                  <a:gd name="T1" fmla="*/ 2 h 2"/>
                  <a:gd name="T2" fmla="*/ 0 w 7"/>
                  <a:gd name="T3" fmla="*/ 0 h 2"/>
                  <a:gd name="T4" fmla="*/ 0 w 7"/>
                  <a:gd name="T5" fmla="*/ 0 h 2"/>
                  <a:gd name="T6" fmla="*/ 0 w 7"/>
                  <a:gd name="T7" fmla="*/ 0 h 2"/>
                  <a:gd name="T8" fmla="*/ 0 w 7"/>
                  <a:gd name="T9" fmla="*/ 0 h 2"/>
                  <a:gd name="T10" fmla="*/ 1 w 7"/>
                  <a:gd name="T11" fmla="*/ 1 h 2"/>
                  <a:gd name="T12" fmla="*/ 1 w 7"/>
                  <a:gd name="T13" fmla="*/ 1 h 2"/>
                  <a:gd name="T14" fmla="*/ 1 w 7"/>
                  <a:gd name="T15" fmla="*/ 1 h 2"/>
                  <a:gd name="T16" fmla="*/ 1 w 7"/>
                  <a:gd name="T17" fmla="*/ 1 h 2"/>
                  <a:gd name="T18" fmla="*/ 1 w 7"/>
                  <a:gd name="T19" fmla="*/ 0 h 2"/>
                  <a:gd name="T20" fmla="*/ 1 w 7"/>
                  <a:gd name="T21" fmla="*/ 0 h 2"/>
                  <a:gd name="T22" fmla="*/ 1 w 7"/>
                  <a:gd name="T23" fmla="*/ 0 h 2"/>
                  <a:gd name="T24" fmla="*/ 1 w 7"/>
                  <a:gd name="T25" fmla="*/ 0 h 2"/>
                  <a:gd name="T26" fmla="*/ 2 w 7"/>
                  <a:gd name="T27" fmla="*/ 1 h 2"/>
                  <a:gd name="T28" fmla="*/ 2 w 7"/>
                  <a:gd name="T29" fmla="*/ 1 h 2"/>
                  <a:gd name="T30" fmla="*/ 2 w 7"/>
                  <a:gd name="T31" fmla="*/ 1 h 2"/>
                  <a:gd name="T32" fmla="*/ 2 w 7"/>
                  <a:gd name="T33" fmla="*/ 1 h 2"/>
                  <a:gd name="T34" fmla="*/ 2 w 7"/>
                  <a:gd name="T35" fmla="*/ 1 h 2"/>
                  <a:gd name="T36" fmla="*/ 2 w 7"/>
                  <a:gd name="T37" fmla="*/ 1 h 2"/>
                  <a:gd name="T38" fmla="*/ 3 w 7"/>
                  <a:gd name="T39" fmla="*/ 1 h 2"/>
                  <a:gd name="T40" fmla="*/ 3 w 7"/>
                  <a:gd name="T41" fmla="*/ 1 h 2"/>
                  <a:gd name="T42" fmla="*/ 3 w 7"/>
                  <a:gd name="T43" fmla="*/ 2 h 2"/>
                  <a:gd name="T44" fmla="*/ 3 w 7"/>
                  <a:gd name="T45" fmla="*/ 2 h 2"/>
                  <a:gd name="T46" fmla="*/ 3 w 7"/>
                  <a:gd name="T47" fmla="*/ 1 h 2"/>
                  <a:gd name="T48" fmla="*/ 4 w 7"/>
                  <a:gd name="T49" fmla="*/ 2 h 2"/>
                  <a:gd name="T50" fmla="*/ 4 w 7"/>
                  <a:gd name="T51" fmla="*/ 2 h 2"/>
                  <a:gd name="T52" fmla="*/ 4 w 7"/>
                  <a:gd name="T53" fmla="*/ 1 h 2"/>
                  <a:gd name="T54" fmla="*/ 4 w 7"/>
                  <a:gd name="T55" fmla="*/ 0 h 2"/>
                  <a:gd name="T56" fmla="*/ 4 w 7"/>
                  <a:gd name="T57" fmla="*/ 2 h 2"/>
                  <a:gd name="T58" fmla="*/ 4 w 7"/>
                  <a:gd name="T59" fmla="*/ 2 h 2"/>
                  <a:gd name="T60" fmla="*/ 4 w 7"/>
                  <a:gd name="T61" fmla="*/ 2 h 2"/>
                  <a:gd name="T62" fmla="*/ 4 w 7"/>
                  <a:gd name="T63" fmla="*/ 2 h 2"/>
                  <a:gd name="T64" fmla="*/ 5 w 7"/>
                  <a:gd name="T65" fmla="*/ 1 h 2"/>
                  <a:gd name="T66" fmla="*/ 5 w 7"/>
                  <a:gd name="T67" fmla="*/ 0 h 2"/>
                  <a:gd name="T68" fmla="*/ 5 w 7"/>
                  <a:gd name="T69" fmla="*/ 0 h 2"/>
                  <a:gd name="T70" fmla="*/ 5 w 7"/>
                  <a:gd name="T71" fmla="*/ 0 h 2"/>
                  <a:gd name="T72" fmla="*/ 5 w 7"/>
                  <a:gd name="T73" fmla="*/ 0 h 2"/>
                  <a:gd name="T74" fmla="*/ 6 w 7"/>
                  <a:gd name="T75" fmla="*/ 0 h 2"/>
                  <a:gd name="T76" fmla="*/ 6 w 7"/>
                  <a:gd name="T77" fmla="*/ 0 h 2"/>
                  <a:gd name="T78" fmla="*/ 6 w 7"/>
                  <a:gd name="T79" fmla="*/ 0 h 2"/>
                  <a:gd name="T80" fmla="*/ 6 w 7"/>
                  <a:gd name="T81" fmla="*/ 0 h 2"/>
                  <a:gd name="T82" fmla="*/ 6 w 7"/>
                  <a:gd name="T83" fmla="*/ 1 h 2"/>
                  <a:gd name="T84" fmla="*/ 6 w 7"/>
                  <a:gd name="T85" fmla="*/ 1 h 2"/>
                  <a:gd name="T86" fmla="*/ 6 w 7"/>
                  <a:gd name="T87" fmla="*/ 2 h 2"/>
                  <a:gd name="T88" fmla="*/ 7 w 7"/>
                  <a:gd name="T89" fmla="*/ 1 h 2"/>
                  <a:gd name="T90" fmla="*/ 7 w 7"/>
                  <a:gd name="T91" fmla="*/ 1 h 2"/>
                  <a:gd name="T92" fmla="*/ 7 w 7"/>
                  <a:gd name="T93" fmla="*/ 2 h 2"/>
                  <a:gd name="T94" fmla="*/ 7 w 7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51" name="Freeform 191"/>
              <p:cNvSpPr>
                <a:spLocks/>
              </p:cNvSpPr>
              <p:nvPr/>
            </p:nvSpPr>
            <p:spPr bwMode="auto">
              <a:xfrm>
                <a:off x="1755" y="1245"/>
                <a:ext cx="8" cy="3"/>
              </a:xfrm>
              <a:custGeom>
                <a:avLst/>
                <a:gdLst>
                  <a:gd name="T0" fmla="*/ 0 w 8"/>
                  <a:gd name="T1" fmla="*/ 2 h 3"/>
                  <a:gd name="T2" fmla="*/ 0 w 8"/>
                  <a:gd name="T3" fmla="*/ 2 h 3"/>
                  <a:gd name="T4" fmla="*/ 0 w 8"/>
                  <a:gd name="T5" fmla="*/ 2 h 3"/>
                  <a:gd name="T6" fmla="*/ 0 w 8"/>
                  <a:gd name="T7" fmla="*/ 2 h 3"/>
                  <a:gd name="T8" fmla="*/ 1 w 8"/>
                  <a:gd name="T9" fmla="*/ 3 h 3"/>
                  <a:gd name="T10" fmla="*/ 1 w 8"/>
                  <a:gd name="T11" fmla="*/ 3 h 3"/>
                  <a:gd name="T12" fmla="*/ 1 w 8"/>
                  <a:gd name="T13" fmla="*/ 2 h 3"/>
                  <a:gd name="T14" fmla="*/ 1 w 8"/>
                  <a:gd name="T15" fmla="*/ 2 h 3"/>
                  <a:gd name="T16" fmla="*/ 1 w 8"/>
                  <a:gd name="T17" fmla="*/ 2 h 3"/>
                  <a:gd name="T18" fmla="*/ 1 w 8"/>
                  <a:gd name="T19" fmla="*/ 2 h 3"/>
                  <a:gd name="T20" fmla="*/ 2 w 8"/>
                  <a:gd name="T21" fmla="*/ 3 h 3"/>
                  <a:gd name="T22" fmla="*/ 2 w 8"/>
                  <a:gd name="T23" fmla="*/ 3 h 3"/>
                  <a:gd name="T24" fmla="*/ 2 w 8"/>
                  <a:gd name="T25" fmla="*/ 3 h 3"/>
                  <a:gd name="T26" fmla="*/ 2 w 8"/>
                  <a:gd name="T27" fmla="*/ 2 h 3"/>
                  <a:gd name="T28" fmla="*/ 2 w 8"/>
                  <a:gd name="T29" fmla="*/ 2 h 3"/>
                  <a:gd name="T30" fmla="*/ 2 w 8"/>
                  <a:gd name="T31" fmla="*/ 2 h 3"/>
                  <a:gd name="T32" fmla="*/ 3 w 8"/>
                  <a:gd name="T33" fmla="*/ 2 h 3"/>
                  <a:gd name="T34" fmla="*/ 3 w 8"/>
                  <a:gd name="T35" fmla="*/ 1 h 3"/>
                  <a:gd name="T36" fmla="*/ 3 w 8"/>
                  <a:gd name="T37" fmla="*/ 1 h 3"/>
                  <a:gd name="T38" fmla="*/ 3 w 8"/>
                  <a:gd name="T39" fmla="*/ 1 h 3"/>
                  <a:gd name="T40" fmla="*/ 4 w 8"/>
                  <a:gd name="T41" fmla="*/ 1 h 3"/>
                  <a:gd name="T42" fmla="*/ 4 w 8"/>
                  <a:gd name="T43" fmla="*/ 1 h 3"/>
                  <a:gd name="T44" fmla="*/ 4 w 8"/>
                  <a:gd name="T45" fmla="*/ 1 h 3"/>
                  <a:gd name="T46" fmla="*/ 4 w 8"/>
                  <a:gd name="T47" fmla="*/ 1 h 3"/>
                  <a:gd name="T48" fmla="*/ 4 w 8"/>
                  <a:gd name="T49" fmla="*/ 1 h 3"/>
                  <a:gd name="T50" fmla="*/ 4 w 8"/>
                  <a:gd name="T51" fmla="*/ 1 h 3"/>
                  <a:gd name="T52" fmla="*/ 5 w 8"/>
                  <a:gd name="T53" fmla="*/ 2 h 3"/>
                  <a:gd name="T54" fmla="*/ 5 w 8"/>
                  <a:gd name="T55" fmla="*/ 2 h 3"/>
                  <a:gd name="T56" fmla="*/ 5 w 8"/>
                  <a:gd name="T57" fmla="*/ 2 h 3"/>
                  <a:gd name="T58" fmla="*/ 5 w 8"/>
                  <a:gd name="T59" fmla="*/ 2 h 3"/>
                  <a:gd name="T60" fmla="*/ 5 w 8"/>
                  <a:gd name="T61" fmla="*/ 3 h 3"/>
                  <a:gd name="T62" fmla="*/ 5 w 8"/>
                  <a:gd name="T63" fmla="*/ 2 h 3"/>
                  <a:gd name="T64" fmla="*/ 5 w 8"/>
                  <a:gd name="T65" fmla="*/ 2 h 3"/>
                  <a:gd name="T66" fmla="*/ 5 w 8"/>
                  <a:gd name="T67" fmla="*/ 2 h 3"/>
                  <a:gd name="T68" fmla="*/ 5 w 8"/>
                  <a:gd name="T69" fmla="*/ 2 h 3"/>
                  <a:gd name="T70" fmla="*/ 6 w 8"/>
                  <a:gd name="T71" fmla="*/ 3 h 3"/>
                  <a:gd name="T72" fmla="*/ 6 w 8"/>
                  <a:gd name="T73" fmla="*/ 2 h 3"/>
                  <a:gd name="T74" fmla="*/ 6 w 8"/>
                  <a:gd name="T75" fmla="*/ 1 h 3"/>
                  <a:gd name="T76" fmla="*/ 6 w 8"/>
                  <a:gd name="T77" fmla="*/ 1 h 3"/>
                  <a:gd name="T78" fmla="*/ 6 w 8"/>
                  <a:gd name="T79" fmla="*/ 2 h 3"/>
                  <a:gd name="T80" fmla="*/ 7 w 8"/>
                  <a:gd name="T81" fmla="*/ 1 h 3"/>
                  <a:gd name="T82" fmla="*/ 7 w 8"/>
                  <a:gd name="T83" fmla="*/ 1 h 3"/>
                  <a:gd name="T84" fmla="*/ 7 w 8"/>
                  <a:gd name="T85" fmla="*/ 1 h 3"/>
                  <a:gd name="T86" fmla="*/ 7 w 8"/>
                  <a:gd name="T87" fmla="*/ 1 h 3"/>
                  <a:gd name="T88" fmla="*/ 8 w 8"/>
                  <a:gd name="T89" fmla="*/ 1 h 3"/>
                  <a:gd name="T90" fmla="*/ 8 w 8"/>
                  <a:gd name="T91" fmla="*/ 1 h 3"/>
                  <a:gd name="T92" fmla="*/ 8 w 8"/>
                  <a:gd name="T93" fmla="*/ 1 h 3"/>
                  <a:gd name="T94" fmla="*/ 8 w 8"/>
                  <a:gd name="T95" fmla="*/ 0 h 3"/>
                  <a:gd name="T96" fmla="*/ 8 w 8"/>
                  <a:gd name="T9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52" name="Freeform 192"/>
              <p:cNvSpPr>
                <a:spLocks/>
              </p:cNvSpPr>
              <p:nvPr/>
            </p:nvSpPr>
            <p:spPr bwMode="auto">
              <a:xfrm>
                <a:off x="1763" y="1245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0 w 8"/>
                  <a:gd name="T3" fmla="*/ 0 h 3"/>
                  <a:gd name="T4" fmla="*/ 0 w 8"/>
                  <a:gd name="T5" fmla="*/ 2 h 3"/>
                  <a:gd name="T6" fmla="*/ 0 w 8"/>
                  <a:gd name="T7" fmla="*/ 2 h 3"/>
                  <a:gd name="T8" fmla="*/ 0 w 8"/>
                  <a:gd name="T9" fmla="*/ 3 h 3"/>
                  <a:gd name="T10" fmla="*/ 1 w 8"/>
                  <a:gd name="T11" fmla="*/ 2 h 3"/>
                  <a:gd name="T12" fmla="*/ 1 w 8"/>
                  <a:gd name="T13" fmla="*/ 1 h 3"/>
                  <a:gd name="T14" fmla="*/ 1 w 8"/>
                  <a:gd name="T15" fmla="*/ 1 h 3"/>
                  <a:gd name="T16" fmla="*/ 1 w 8"/>
                  <a:gd name="T17" fmla="*/ 3 h 3"/>
                  <a:gd name="T18" fmla="*/ 1 w 8"/>
                  <a:gd name="T19" fmla="*/ 3 h 3"/>
                  <a:gd name="T20" fmla="*/ 2 w 8"/>
                  <a:gd name="T21" fmla="*/ 3 h 3"/>
                  <a:gd name="T22" fmla="*/ 2 w 8"/>
                  <a:gd name="T23" fmla="*/ 2 h 3"/>
                  <a:gd name="T24" fmla="*/ 2 w 8"/>
                  <a:gd name="T25" fmla="*/ 2 h 3"/>
                  <a:gd name="T26" fmla="*/ 2 w 8"/>
                  <a:gd name="T27" fmla="*/ 3 h 3"/>
                  <a:gd name="T28" fmla="*/ 2 w 8"/>
                  <a:gd name="T29" fmla="*/ 3 h 3"/>
                  <a:gd name="T30" fmla="*/ 2 w 8"/>
                  <a:gd name="T31" fmla="*/ 1 h 3"/>
                  <a:gd name="T32" fmla="*/ 3 w 8"/>
                  <a:gd name="T33" fmla="*/ 2 h 3"/>
                  <a:gd name="T34" fmla="*/ 3 w 8"/>
                  <a:gd name="T35" fmla="*/ 2 h 3"/>
                  <a:gd name="T36" fmla="*/ 3 w 8"/>
                  <a:gd name="T37" fmla="*/ 1 h 3"/>
                  <a:gd name="T38" fmla="*/ 3 w 8"/>
                  <a:gd name="T39" fmla="*/ 2 h 3"/>
                  <a:gd name="T40" fmla="*/ 3 w 8"/>
                  <a:gd name="T41" fmla="*/ 2 h 3"/>
                  <a:gd name="T42" fmla="*/ 3 w 8"/>
                  <a:gd name="T43" fmla="*/ 3 h 3"/>
                  <a:gd name="T44" fmla="*/ 3 w 8"/>
                  <a:gd name="T45" fmla="*/ 2 h 3"/>
                  <a:gd name="T46" fmla="*/ 4 w 8"/>
                  <a:gd name="T47" fmla="*/ 2 h 3"/>
                  <a:gd name="T48" fmla="*/ 4 w 8"/>
                  <a:gd name="T49" fmla="*/ 2 h 3"/>
                  <a:gd name="T50" fmla="*/ 4 w 8"/>
                  <a:gd name="T51" fmla="*/ 2 h 3"/>
                  <a:gd name="T52" fmla="*/ 4 w 8"/>
                  <a:gd name="T53" fmla="*/ 2 h 3"/>
                  <a:gd name="T54" fmla="*/ 4 w 8"/>
                  <a:gd name="T55" fmla="*/ 1 h 3"/>
                  <a:gd name="T56" fmla="*/ 5 w 8"/>
                  <a:gd name="T57" fmla="*/ 1 h 3"/>
                  <a:gd name="T58" fmla="*/ 5 w 8"/>
                  <a:gd name="T59" fmla="*/ 1 h 3"/>
                  <a:gd name="T60" fmla="*/ 5 w 8"/>
                  <a:gd name="T61" fmla="*/ 2 h 3"/>
                  <a:gd name="T62" fmla="*/ 5 w 8"/>
                  <a:gd name="T63" fmla="*/ 2 h 3"/>
                  <a:gd name="T64" fmla="*/ 5 w 8"/>
                  <a:gd name="T65" fmla="*/ 3 h 3"/>
                  <a:gd name="T66" fmla="*/ 5 w 8"/>
                  <a:gd name="T67" fmla="*/ 3 h 3"/>
                  <a:gd name="T68" fmla="*/ 5 w 8"/>
                  <a:gd name="T69" fmla="*/ 3 h 3"/>
                  <a:gd name="T70" fmla="*/ 5 w 8"/>
                  <a:gd name="T71" fmla="*/ 2 h 3"/>
                  <a:gd name="T72" fmla="*/ 6 w 8"/>
                  <a:gd name="T73" fmla="*/ 2 h 3"/>
                  <a:gd name="T74" fmla="*/ 6 w 8"/>
                  <a:gd name="T75" fmla="*/ 2 h 3"/>
                  <a:gd name="T76" fmla="*/ 6 w 8"/>
                  <a:gd name="T77" fmla="*/ 3 h 3"/>
                  <a:gd name="T78" fmla="*/ 6 w 8"/>
                  <a:gd name="T79" fmla="*/ 1 h 3"/>
                  <a:gd name="T80" fmla="*/ 6 w 8"/>
                  <a:gd name="T81" fmla="*/ 1 h 3"/>
                  <a:gd name="T82" fmla="*/ 6 w 8"/>
                  <a:gd name="T83" fmla="*/ 1 h 3"/>
                  <a:gd name="T84" fmla="*/ 7 w 8"/>
                  <a:gd name="T85" fmla="*/ 2 h 3"/>
                  <a:gd name="T86" fmla="*/ 7 w 8"/>
                  <a:gd name="T87" fmla="*/ 2 h 3"/>
                  <a:gd name="T88" fmla="*/ 7 w 8"/>
                  <a:gd name="T89" fmla="*/ 2 h 3"/>
                  <a:gd name="T90" fmla="*/ 7 w 8"/>
                  <a:gd name="T91" fmla="*/ 2 h 3"/>
                  <a:gd name="T92" fmla="*/ 8 w 8"/>
                  <a:gd name="T93" fmla="*/ 1 h 3"/>
                  <a:gd name="T94" fmla="*/ 8 w 8"/>
                  <a:gd name="T95" fmla="*/ 1 h 3"/>
                  <a:gd name="T96" fmla="*/ 8 w 8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53" name="Freeform 193"/>
              <p:cNvSpPr>
                <a:spLocks/>
              </p:cNvSpPr>
              <p:nvPr/>
            </p:nvSpPr>
            <p:spPr bwMode="auto">
              <a:xfrm>
                <a:off x="1771" y="1246"/>
                <a:ext cx="8" cy="3"/>
              </a:xfrm>
              <a:custGeom>
                <a:avLst/>
                <a:gdLst>
                  <a:gd name="T0" fmla="*/ 0 w 8"/>
                  <a:gd name="T1" fmla="*/ 1 h 3"/>
                  <a:gd name="T2" fmla="*/ 0 w 8"/>
                  <a:gd name="T3" fmla="*/ 1 h 3"/>
                  <a:gd name="T4" fmla="*/ 0 w 8"/>
                  <a:gd name="T5" fmla="*/ 0 h 3"/>
                  <a:gd name="T6" fmla="*/ 0 w 8"/>
                  <a:gd name="T7" fmla="*/ 2 h 3"/>
                  <a:gd name="T8" fmla="*/ 0 w 8"/>
                  <a:gd name="T9" fmla="*/ 2 h 3"/>
                  <a:gd name="T10" fmla="*/ 1 w 8"/>
                  <a:gd name="T11" fmla="*/ 2 h 3"/>
                  <a:gd name="T12" fmla="*/ 1 w 8"/>
                  <a:gd name="T13" fmla="*/ 2 h 3"/>
                  <a:gd name="T14" fmla="*/ 1 w 8"/>
                  <a:gd name="T15" fmla="*/ 2 h 3"/>
                  <a:gd name="T16" fmla="*/ 1 w 8"/>
                  <a:gd name="T17" fmla="*/ 1 h 3"/>
                  <a:gd name="T18" fmla="*/ 1 w 8"/>
                  <a:gd name="T19" fmla="*/ 1 h 3"/>
                  <a:gd name="T20" fmla="*/ 1 w 8"/>
                  <a:gd name="T21" fmla="*/ 1 h 3"/>
                  <a:gd name="T22" fmla="*/ 2 w 8"/>
                  <a:gd name="T23" fmla="*/ 2 h 3"/>
                  <a:gd name="T24" fmla="*/ 2 w 8"/>
                  <a:gd name="T25" fmla="*/ 1 h 3"/>
                  <a:gd name="T26" fmla="*/ 2 w 8"/>
                  <a:gd name="T27" fmla="*/ 1 h 3"/>
                  <a:gd name="T28" fmla="*/ 2 w 8"/>
                  <a:gd name="T29" fmla="*/ 1 h 3"/>
                  <a:gd name="T30" fmla="*/ 2 w 8"/>
                  <a:gd name="T31" fmla="*/ 2 h 3"/>
                  <a:gd name="T32" fmla="*/ 3 w 8"/>
                  <a:gd name="T33" fmla="*/ 2 h 3"/>
                  <a:gd name="T34" fmla="*/ 3 w 8"/>
                  <a:gd name="T35" fmla="*/ 0 h 3"/>
                  <a:gd name="T36" fmla="*/ 3 w 8"/>
                  <a:gd name="T37" fmla="*/ 0 h 3"/>
                  <a:gd name="T38" fmla="*/ 3 w 8"/>
                  <a:gd name="T39" fmla="*/ 0 h 3"/>
                  <a:gd name="T40" fmla="*/ 3 w 8"/>
                  <a:gd name="T41" fmla="*/ 1 h 3"/>
                  <a:gd name="T42" fmla="*/ 3 w 8"/>
                  <a:gd name="T43" fmla="*/ 1 h 3"/>
                  <a:gd name="T44" fmla="*/ 3 w 8"/>
                  <a:gd name="T45" fmla="*/ 3 h 3"/>
                  <a:gd name="T46" fmla="*/ 4 w 8"/>
                  <a:gd name="T47" fmla="*/ 2 h 3"/>
                  <a:gd name="T48" fmla="*/ 4 w 8"/>
                  <a:gd name="T49" fmla="*/ 1 h 3"/>
                  <a:gd name="T50" fmla="*/ 4 w 8"/>
                  <a:gd name="T51" fmla="*/ 1 h 3"/>
                  <a:gd name="T52" fmla="*/ 4 w 8"/>
                  <a:gd name="T53" fmla="*/ 2 h 3"/>
                  <a:gd name="T54" fmla="*/ 5 w 8"/>
                  <a:gd name="T55" fmla="*/ 0 h 3"/>
                  <a:gd name="T56" fmla="*/ 5 w 8"/>
                  <a:gd name="T57" fmla="*/ 0 h 3"/>
                  <a:gd name="T58" fmla="*/ 5 w 8"/>
                  <a:gd name="T59" fmla="*/ 0 h 3"/>
                  <a:gd name="T60" fmla="*/ 5 w 8"/>
                  <a:gd name="T61" fmla="*/ 0 h 3"/>
                  <a:gd name="T62" fmla="*/ 5 w 8"/>
                  <a:gd name="T63" fmla="*/ 0 h 3"/>
                  <a:gd name="T64" fmla="*/ 5 w 8"/>
                  <a:gd name="T65" fmla="*/ 2 h 3"/>
                  <a:gd name="T66" fmla="*/ 5 w 8"/>
                  <a:gd name="T67" fmla="*/ 2 h 3"/>
                  <a:gd name="T68" fmla="*/ 6 w 8"/>
                  <a:gd name="T69" fmla="*/ 2 h 3"/>
                  <a:gd name="T70" fmla="*/ 6 w 8"/>
                  <a:gd name="T71" fmla="*/ 2 h 3"/>
                  <a:gd name="T72" fmla="*/ 6 w 8"/>
                  <a:gd name="T73" fmla="*/ 1 h 3"/>
                  <a:gd name="T74" fmla="*/ 6 w 8"/>
                  <a:gd name="T75" fmla="*/ 0 h 3"/>
                  <a:gd name="T76" fmla="*/ 6 w 8"/>
                  <a:gd name="T77" fmla="*/ 0 h 3"/>
                  <a:gd name="T78" fmla="*/ 6 w 8"/>
                  <a:gd name="T79" fmla="*/ 1 h 3"/>
                  <a:gd name="T80" fmla="*/ 6 w 8"/>
                  <a:gd name="T81" fmla="*/ 1 h 3"/>
                  <a:gd name="T82" fmla="*/ 7 w 8"/>
                  <a:gd name="T83" fmla="*/ 2 h 3"/>
                  <a:gd name="T84" fmla="*/ 7 w 8"/>
                  <a:gd name="T85" fmla="*/ 2 h 3"/>
                  <a:gd name="T86" fmla="*/ 7 w 8"/>
                  <a:gd name="T87" fmla="*/ 1 h 3"/>
                  <a:gd name="T88" fmla="*/ 7 w 8"/>
                  <a:gd name="T89" fmla="*/ 1 h 3"/>
                  <a:gd name="T90" fmla="*/ 7 w 8"/>
                  <a:gd name="T91" fmla="*/ 1 h 3"/>
                  <a:gd name="T92" fmla="*/ 7 w 8"/>
                  <a:gd name="T93" fmla="*/ 1 h 3"/>
                  <a:gd name="T94" fmla="*/ 8 w 8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54" name="Freeform 194"/>
              <p:cNvSpPr>
                <a:spLocks/>
              </p:cNvSpPr>
              <p:nvPr/>
            </p:nvSpPr>
            <p:spPr bwMode="auto">
              <a:xfrm>
                <a:off x="1779" y="1246"/>
                <a:ext cx="6" cy="3"/>
              </a:xfrm>
              <a:custGeom>
                <a:avLst/>
                <a:gdLst>
                  <a:gd name="T0" fmla="*/ 0 w 6"/>
                  <a:gd name="T1" fmla="*/ 2 h 3"/>
                  <a:gd name="T2" fmla="*/ 0 w 6"/>
                  <a:gd name="T3" fmla="*/ 2 h 3"/>
                  <a:gd name="T4" fmla="*/ 0 w 6"/>
                  <a:gd name="T5" fmla="*/ 2 h 3"/>
                  <a:gd name="T6" fmla="*/ 0 w 6"/>
                  <a:gd name="T7" fmla="*/ 2 h 3"/>
                  <a:gd name="T8" fmla="*/ 0 w 6"/>
                  <a:gd name="T9" fmla="*/ 1 h 3"/>
                  <a:gd name="T10" fmla="*/ 0 w 6"/>
                  <a:gd name="T11" fmla="*/ 0 h 3"/>
                  <a:gd name="T12" fmla="*/ 1 w 6"/>
                  <a:gd name="T13" fmla="*/ 0 h 3"/>
                  <a:gd name="T14" fmla="*/ 1 w 6"/>
                  <a:gd name="T15" fmla="*/ 0 h 3"/>
                  <a:gd name="T16" fmla="*/ 1 w 6"/>
                  <a:gd name="T17" fmla="*/ 0 h 3"/>
                  <a:gd name="T18" fmla="*/ 1 w 6"/>
                  <a:gd name="T19" fmla="*/ 0 h 3"/>
                  <a:gd name="T20" fmla="*/ 1 w 6"/>
                  <a:gd name="T21" fmla="*/ 1 h 3"/>
                  <a:gd name="T22" fmla="*/ 1 w 6"/>
                  <a:gd name="T23" fmla="*/ 1 h 3"/>
                  <a:gd name="T24" fmla="*/ 1 w 6"/>
                  <a:gd name="T25" fmla="*/ 2 h 3"/>
                  <a:gd name="T26" fmla="*/ 1 w 6"/>
                  <a:gd name="T27" fmla="*/ 2 h 3"/>
                  <a:gd name="T28" fmla="*/ 2 w 6"/>
                  <a:gd name="T29" fmla="*/ 1 h 3"/>
                  <a:gd name="T30" fmla="*/ 2 w 6"/>
                  <a:gd name="T31" fmla="*/ 1 h 3"/>
                  <a:gd name="T32" fmla="*/ 2 w 6"/>
                  <a:gd name="T33" fmla="*/ 1 h 3"/>
                  <a:gd name="T34" fmla="*/ 2 w 6"/>
                  <a:gd name="T35" fmla="*/ 2 h 3"/>
                  <a:gd name="T36" fmla="*/ 2 w 6"/>
                  <a:gd name="T37" fmla="*/ 2 h 3"/>
                  <a:gd name="T38" fmla="*/ 3 w 6"/>
                  <a:gd name="T39" fmla="*/ 2 h 3"/>
                  <a:gd name="T40" fmla="*/ 3 w 6"/>
                  <a:gd name="T41" fmla="*/ 2 h 3"/>
                  <a:gd name="T42" fmla="*/ 3 w 6"/>
                  <a:gd name="T43" fmla="*/ 3 h 3"/>
                  <a:gd name="T44" fmla="*/ 3 w 6"/>
                  <a:gd name="T45" fmla="*/ 3 h 3"/>
                  <a:gd name="T46" fmla="*/ 3 w 6"/>
                  <a:gd name="T47" fmla="*/ 2 h 3"/>
                  <a:gd name="T48" fmla="*/ 3 w 6"/>
                  <a:gd name="T49" fmla="*/ 1 h 3"/>
                  <a:gd name="T50" fmla="*/ 3 w 6"/>
                  <a:gd name="T51" fmla="*/ 2 h 3"/>
                  <a:gd name="T52" fmla="*/ 3 w 6"/>
                  <a:gd name="T53" fmla="*/ 2 h 3"/>
                  <a:gd name="T54" fmla="*/ 3 w 6"/>
                  <a:gd name="T55" fmla="*/ 3 h 3"/>
                  <a:gd name="T56" fmla="*/ 3 w 6"/>
                  <a:gd name="T57" fmla="*/ 3 h 3"/>
                  <a:gd name="T58" fmla="*/ 4 w 6"/>
                  <a:gd name="T59" fmla="*/ 3 h 3"/>
                  <a:gd name="T60" fmla="*/ 4 w 6"/>
                  <a:gd name="T61" fmla="*/ 3 h 3"/>
                  <a:gd name="T62" fmla="*/ 4 w 6"/>
                  <a:gd name="T63" fmla="*/ 1 h 3"/>
                  <a:gd name="T64" fmla="*/ 4 w 6"/>
                  <a:gd name="T65" fmla="*/ 2 h 3"/>
                  <a:gd name="T66" fmla="*/ 4 w 6"/>
                  <a:gd name="T67" fmla="*/ 2 h 3"/>
                  <a:gd name="T68" fmla="*/ 5 w 6"/>
                  <a:gd name="T69" fmla="*/ 3 h 3"/>
                  <a:gd name="T70" fmla="*/ 5 w 6"/>
                  <a:gd name="T71" fmla="*/ 3 h 3"/>
                  <a:gd name="T72" fmla="*/ 5 w 6"/>
                  <a:gd name="T73" fmla="*/ 3 h 3"/>
                  <a:gd name="T74" fmla="*/ 5 w 6"/>
                  <a:gd name="T75" fmla="*/ 3 h 3"/>
                  <a:gd name="T76" fmla="*/ 5 w 6"/>
                  <a:gd name="T77" fmla="*/ 2 h 3"/>
                  <a:gd name="T78" fmla="*/ 5 w 6"/>
                  <a:gd name="T79" fmla="*/ 1 h 3"/>
                  <a:gd name="T80" fmla="*/ 6 w 6"/>
                  <a:gd name="T81" fmla="*/ 1 h 3"/>
                  <a:gd name="T82" fmla="*/ 6 w 6"/>
                  <a:gd name="T83" fmla="*/ 1 h 3"/>
                  <a:gd name="T84" fmla="*/ 6 w 6"/>
                  <a:gd name="T85" fmla="*/ 2 h 3"/>
                  <a:gd name="T86" fmla="*/ 6 w 6"/>
                  <a:gd name="T87" fmla="*/ 2 h 3"/>
                  <a:gd name="T88" fmla="*/ 6 w 6"/>
                  <a:gd name="T89" fmla="*/ 2 h 3"/>
                  <a:gd name="T90" fmla="*/ 6 w 6"/>
                  <a:gd name="T91" fmla="*/ 2 h 3"/>
                  <a:gd name="T92" fmla="*/ 6 w 6"/>
                  <a:gd name="T93" fmla="*/ 2 h 3"/>
                  <a:gd name="T94" fmla="*/ 6 w 6"/>
                  <a:gd name="T95" fmla="*/ 1 h 3"/>
                  <a:gd name="T96" fmla="*/ 6 w 6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55" name="Freeform 195"/>
              <p:cNvSpPr>
                <a:spLocks/>
              </p:cNvSpPr>
              <p:nvPr/>
            </p:nvSpPr>
            <p:spPr bwMode="auto">
              <a:xfrm>
                <a:off x="1785" y="1246"/>
                <a:ext cx="8" cy="4"/>
              </a:xfrm>
              <a:custGeom>
                <a:avLst/>
                <a:gdLst>
                  <a:gd name="T0" fmla="*/ 1 w 8"/>
                  <a:gd name="T1" fmla="*/ 2 h 4"/>
                  <a:gd name="T2" fmla="*/ 1 w 8"/>
                  <a:gd name="T3" fmla="*/ 2 h 4"/>
                  <a:gd name="T4" fmla="*/ 1 w 8"/>
                  <a:gd name="T5" fmla="*/ 4 h 4"/>
                  <a:gd name="T6" fmla="*/ 1 w 8"/>
                  <a:gd name="T7" fmla="*/ 3 h 4"/>
                  <a:gd name="T8" fmla="*/ 2 w 8"/>
                  <a:gd name="T9" fmla="*/ 2 h 4"/>
                  <a:gd name="T10" fmla="*/ 2 w 8"/>
                  <a:gd name="T11" fmla="*/ 2 h 4"/>
                  <a:gd name="T12" fmla="*/ 2 w 8"/>
                  <a:gd name="T13" fmla="*/ 3 h 4"/>
                  <a:gd name="T14" fmla="*/ 2 w 8"/>
                  <a:gd name="T15" fmla="*/ 2 h 4"/>
                  <a:gd name="T16" fmla="*/ 2 w 8"/>
                  <a:gd name="T17" fmla="*/ 1 h 4"/>
                  <a:gd name="T18" fmla="*/ 2 w 8"/>
                  <a:gd name="T19" fmla="*/ 0 h 4"/>
                  <a:gd name="T20" fmla="*/ 2 w 8"/>
                  <a:gd name="T21" fmla="*/ 0 h 4"/>
                  <a:gd name="T22" fmla="*/ 2 w 8"/>
                  <a:gd name="T23" fmla="*/ 1 h 4"/>
                  <a:gd name="T24" fmla="*/ 2 w 8"/>
                  <a:gd name="T25" fmla="*/ 1 h 4"/>
                  <a:gd name="T26" fmla="*/ 3 w 8"/>
                  <a:gd name="T27" fmla="*/ 3 h 4"/>
                  <a:gd name="T28" fmla="*/ 3 w 8"/>
                  <a:gd name="T29" fmla="*/ 3 h 4"/>
                  <a:gd name="T30" fmla="*/ 3 w 8"/>
                  <a:gd name="T31" fmla="*/ 3 h 4"/>
                  <a:gd name="T32" fmla="*/ 3 w 8"/>
                  <a:gd name="T33" fmla="*/ 2 h 4"/>
                  <a:gd name="T34" fmla="*/ 4 w 8"/>
                  <a:gd name="T35" fmla="*/ 1 h 4"/>
                  <a:gd name="T36" fmla="*/ 4 w 8"/>
                  <a:gd name="T37" fmla="*/ 1 h 4"/>
                  <a:gd name="T38" fmla="*/ 4 w 8"/>
                  <a:gd name="T39" fmla="*/ 2 h 4"/>
                  <a:gd name="T40" fmla="*/ 4 w 8"/>
                  <a:gd name="T41" fmla="*/ 2 h 4"/>
                  <a:gd name="T42" fmla="*/ 4 w 8"/>
                  <a:gd name="T43" fmla="*/ 1 h 4"/>
                  <a:gd name="T44" fmla="*/ 4 w 8"/>
                  <a:gd name="T45" fmla="*/ 1 h 4"/>
                  <a:gd name="T46" fmla="*/ 4 w 8"/>
                  <a:gd name="T47" fmla="*/ 1 h 4"/>
                  <a:gd name="T48" fmla="*/ 5 w 8"/>
                  <a:gd name="T49" fmla="*/ 1 h 4"/>
                  <a:gd name="T50" fmla="*/ 5 w 8"/>
                  <a:gd name="T51" fmla="*/ 1 h 4"/>
                  <a:gd name="T52" fmla="*/ 5 w 8"/>
                  <a:gd name="T53" fmla="*/ 2 h 4"/>
                  <a:gd name="T54" fmla="*/ 5 w 8"/>
                  <a:gd name="T55" fmla="*/ 2 h 4"/>
                  <a:gd name="T56" fmla="*/ 5 w 8"/>
                  <a:gd name="T57" fmla="*/ 1 h 4"/>
                  <a:gd name="T58" fmla="*/ 5 w 8"/>
                  <a:gd name="T59" fmla="*/ 1 h 4"/>
                  <a:gd name="T60" fmla="*/ 5 w 8"/>
                  <a:gd name="T61" fmla="*/ 1 h 4"/>
                  <a:gd name="T62" fmla="*/ 5 w 8"/>
                  <a:gd name="T63" fmla="*/ 1 h 4"/>
                  <a:gd name="T64" fmla="*/ 6 w 8"/>
                  <a:gd name="T65" fmla="*/ 2 h 4"/>
                  <a:gd name="T66" fmla="*/ 6 w 8"/>
                  <a:gd name="T67" fmla="*/ 2 h 4"/>
                  <a:gd name="T68" fmla="*/ 6 w 8"/>
                  <a:gd name="T69" fmla="*/ 2 h 4"/>
                  <a:gd name="T70" fmla="*/ 6 w 8"/>
                  <a:gd name="T71" fmla="*/ 2 h 4"/>
                  <a:gd name="T72" fmla="*/ 6 w 8"/>
                  <a:gd name="T73" fmla="*/ 1 h 4"/>
                  <a:gd name="T74" fmla="*/ 6 w 8"/>
                  <a:gd name="T75" fmla="*/ 2 h 4"/>
                  <a:gd name="T76" fmla="*/ 6 w 8"/>
                  <a:gd name="T77" fmla="*/ 2 h 4"/>
                  <a:gd name="T78" fmla="*/ 7 w 8"/>
                  <a:gd name="T79" fmla="*/ 3 h 4"/>
                  <a:gd name="T80" fmla="*/ 7 w 8"/>
                  <a:gd name="T81" fmla="*/ 3 h 4"/>
                  <a:gd name="T82" fmla="*/ 7 w 8"/>
                  <a:gd name="T83" fmla="*/ 2 h 4"/>
                  <a:gd name="T84" fmla="*/ 7 w 8"/>
                  <a:gd name="T85" fmla="*/ 2 h 4"/>
                  <a:gd name="T86" fmla="*/ 7 w 8"/>
                  <a:gd name="T87" fmla="*/ 2 h 4"/>
                  <a:gd name="T88" fmla="*/ 8 w 8"/>
                  <a:gd name="T89" fmla="*/ 2 h 4"/>
                  <a:gd name="T90" fmla="*/ 8 w 8"/>
                  <a:gd name="T91" fmla="*/ 3 h 4"/>
                  <a:gd name="T92" fmla="*/ 8 w 8"/>
                  <a:gd name="T93" fmla="*/ 3 h 4"/>
                  <a:gd name="T94" fmla="*/ 8 w 8"/>
                  <a:gd name="T9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4">
                    <a:moveTo>
                      <a:pt x="0" y="1"/>
                    </a:moveTo>
                    <a:lnTo>
                      <a:pt x="1" y="2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56" name="Freeform 196"/>
              <p:cNvSpPr>
                <a:spLocks/>
              </p:cNvSpPr>
              <p:nvPr/>
            </p:nvSpPr>
            <p:spPr bwMode="auto">
              <a:xfrm>
                <a:off x="1793" y="1246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0 w 7"/>
                  <a:gd name="T3" fmla="*/ 2 h 3"/>
                  <a:gd name="T4" fmla="*/ 0 w 7"/>
                  <a:gd name="T5" fmla="*/ 2 h 3"/>
                  <a:gd name="T6" fmla="*/ 0 w 7"/>
                  <a:gd name="T7" fmla="*/ 2 h 3"/>
                  <a:gd name="T8" fmla="*/ 0 w 7"/>
                  <a:gd name="T9" fmla="*/ 2 h 3"/>
                  <a:gd name="T10" fmla="*/ 1 w 7"/>
                  <a:gd name="T11" fmla="*/ 2 h 3"/>
                  <a:gd name="T12" fmla="*/ 1 w 7"/>
                  <a:gd name="T13" fmla="*/ 2 h 3"/>
                  <a:gd name="T14" fmla="*/ 1 w 7"/>
                  <a:gd name="T15" fmla="*/ 3 h 3"/>
                  <a:gd name="T16" fmla="*/ 1 w 7"/>
                  <a:gd name="T17" fmla="*/ 2 h 3"/>
                  <a:gd name="T18" fmla="*/ 2 w 7"/>
                  <a:gd name="T19" fmla="*/ 1 h 3"/>
                  <a:gd name="T20" fmla="*/ 2 w 7"/>
                  <a:gd name="T21" fmla="*/ 1 h 3"/>
                  <a:gd name="T22" fmla="*/ 2 w 7"/>
                  <a:gd name="T23" fmla="*/ 2 h 3"/>
                  <a:gd name="T24" fmla="*/ 2 w 7"/>
                  <a:gd name="T25" fmla="*/ 2 h 3"/>
                  <a:gd name="T26" fmla="*/ 2 w 7"/>
                  <a:gd name="T27" fmla="*/ 2 h 3"/>
                  <a:gd name="T28" fmla="*/ 2 w 7"/>
                  <a:gd name="T29" fmla="*/ 2 h 3"/>
                  <a:gd name="T30" fmla="*/ 3 w 7"/>
                  <a:gd name="T31" fmla="*/ 2 h 3"/>
                  <a:gd name="T32" fmla="*/ 3 w 7"/>
                  <a:gd name="T33" fmla="*/ 2 h 3"/>
                  <a:gd name="T34" fmla="*/ 3 w 7"/>
                  <a:gd name="T35" fmla="*/ 2 h 3"/>
                  <a:gd name="T36" fmla="*/ 3 w 7"/>
                  <a:gd name="T37" fmla="*/ 2 h 3"/>
                  <a:gd name="T38" fmla="*/ 3 w 7"/>
                  <a:gd name="T39" fmla="*/ 2 h 3"/>
                  <a:gd name="T40" fmla="*/ 3 w 7"/>
                  <a:gd name="T41" fmla="*/ 1 h 3"/>
                  <a:gd name="T42" fmla="*/ 3 w 7"/>
                  <a:gd name="T43" fmla="*/ 1 h 3"/>
                  <a:gd name="T44" fmla="*/ 4 w 7"/>
                  <a:gd name="T45" fmla="*/ 2 h 3"/>
                  <a:gd name="T46" fmla="*/ 4 w 7"/>
                  <a:gd name="T47" fmla="*/ 2 h 3"/>
                  <a:gd name="T48" fmla="*/ 4 w 7"/>
                  <a:gd name="T49" fmla="*/ 3 h 3"/>
                  <a:gd name="T50" fmla="*/ 4 w 7"/>
                  <a:gd name="T51" fmla="*/ 1 h 3"/>
                  <a:gd name="T52" fmla="*/ 4 w 7"/>
                  <a:gd name="T53" fmla="*/ 0 h 3"/>
                  <a:gd name="T54" fmla="*/ 4 w 7"/>
                  <a:gd name="T55" fmla="*/ 2 h 3"/>
                  <a:gd name="T56" fmla="*/ 4 w 7"/>
                  <a:gd name="T57" fmla="*/ 2 h 3"/>
                  <a:gd name="T58" fmla="*/ 5 w 7"/>
                  <a:gd name="T59" fmla="*/ 1 h 3"/>
                  <a:gd name="T60" fmla="*/ 5 w 7"/>
                  <a:gd name="T61" fmla="*/ 1 h 3"/>
                  <a:gd name="T62" fmla="*/ 5 w 7"/>
                  <a:gd name="T63" fmla="*/ 1 h 3"/>
                  <a:gd name="T64" fmla="*/ 5 w 7"/>
                  <a:gd name="T65" fmla="*/ 2 h 3"/>
                  <a:gd name="T66" fmla="*/ 5 w 7"/>
                  <a:gd name="T67" fmla="*/ 2 h 3"/>
                  <a:gd name="T68" fmla="*/ 5 w 7"/>
                  <a:gd name="T69" fmla="*/ 2 h 3"/>
                  <a:gd name="T70" fmla="*/ 5 w 7"/>
                  <a:gd name="T71" fmla="*/ 2 h 3"/>
                  <a:gd name="T72" fmla="*/ 5 w 7"/>
                  <a:gd name="T73" fmla="*/ 2 h 3"/>
                  <a:gd name="T74" fmla="*/ 5 w 7"/>
                  <a:gd name="T75" fmla="*/ 2 h 3"/>
                  <a:gd name="T76" fmla="*/ 6 w 7"/>
                  <a:gd name="T77" fmla="*/ 3 h 3"/>
                  <a:gd name="T78" fmla="*/ 6 w 7"/>
                  <a:gd name="T79" fmla="*/ 3 h 3"/>
                  <a:gd name="T80" fmla="*/ 6 w 7"/>
                  <a:gd name="T81" fmla="*/ 3 h 3"/>
                  <a:gd name="T82" fmla="*/ 6 w 7"/>
                  <a:gd name="T83" fmla="*/ 3 h 3"/>
                  <a:gd name="T84" fmla="*/ 6 w 7"/>
                  <a:gd name="T85" fmla="*/ 2 h 3"/>
                  <a:gd name="T86" fmla="*/ 7 w 7"/>
                  <a:gd name="T87" fmla="*/ 2 h 3"/>
                  <a:gd name="T88" fmla="*/ 7 w 7"/>
                  <a:gd name="T89" fmla="*/ 2 h 3"/>
                  <a:gd name="T90" fmla="*/ 7 w 7"/>
                  <a:gd name="T91" fmla="*/ 3 h 3"/>
                  <a:gd name="T92" fmla="*/ 7 w 7"/>
                  <a:gd name="T93" fmla="*/ 3 h 3"/>
                  <a:gd name="T94" fmla="*/ 7 w 7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57" name="Freeform 197"/>
              <p:cNvSpPr>
                <a:spLocks/>
              </p:cNvSpPr>
              <p:nvPr/>
            </p:nvSpPr>
            <p:spPr bwMode="auto">
              <a:xfrm>
                <a:off x="1800" y="1246"/>
                <a:ext cx="8" cy="3"/>
              </a:xfrm>
              <a:custGeom>
                <a:avLst/>
                <a:gdLst>
                  <a:gd name="T0" fmla="*/ 0 w 8"/>
                  <a:gd name="T1" fmla="*/ 2 h 3"/>
                  <a:gd name="T2" fmla="*/ 1 w 8"/>
                  <a:gd name="T3" fmla="*/ 2 h 3"/>
                  <a:gd name="T4" fmla="*/ 1 w 8"/>
                  <a:gd name="T5" fmla="*/ 2 h 3"/>
                  <a:gd name="T6" fmla="*/ 1 w 8"/>
                  <a:gd name="T7" fmla="*/ 2 h 3"/>
                  <a:gd name="T8" fmla="*/ 1 w 8"/>
                  <a:gd name="T9" fmla="*/ 1 h 3"/>
                  <a:gd name="T10" fmla="*/ 1 w 8"/>
                  <a:gd name="T11" fmla="*/ 1 h 3"/>
                  <a:gd name="T12" fmla="*/ 1 w 8"/>
                  <a:gd name="T13" fmla="*/ 1 h 3"/>
                  <a:gd name="T14" fmla="*/ 1 w 8"/>
                  <a:gd name="T15" fmla="*/ 1 h 3"/>
                  <a:gd name="T16" fmla="*/ 2 w 8"/>
                  <a:gd name="T17" fmla="*/ 1 h 3"/>
                  <a:gd name="T18" fmla="*/ 2 w 8"/>
                  <a:gd name="T19" fmla="*/ 1 h 3"/>
                  <a:gd name="T20" fmla="*/ 2 w 8"/>
                  <a:gd name="T21" fmla="*/ 1 h 3"/>
                  <a:gd name="T22" fmla="*/ 2 w 8"/>
                  <a:gd name="T23" fmla="*/ 1 h 3"/>
                  <a:gd name="T24" fmla="*/ 2 w 8"/>
                  <a:gd name="T25" fmla="*/ 2 h 3"/>
                  <a:gd name="T26" fmla="*/ 2 w 8"/>
                  <a:gd name="T27" fmla="*/ 2 h 3"/>
                  <a:gd name="T28" fmla="*/ 2 w 8"/>
                  <a:gd name="T29" fmla="*/ 2 h 3"/>
                  <a:gd name="T30" fmla="*/ 2 w 8"/>
                  <a:gd name="T31" fmla="*/ 2 h 3"/>
                  <a:gd name="T32" fmla="*/ 3 w 8"/>
                  <a:gd name="T33" fmla="*/ 2 h 3"/>
                  <a:gd name="T34" fmla="*/ 3 w 8"/>
                  <a:gd name="T35" fmla="*/ 2 h 3"/>
                  <a:gd name="T36" fmla="*/ 3 w 8"/>
                  <a:gd name="T37" fmla="*/ 2 h 3"/>
                  <a:gd name="T38" fmla="*/ 3 w 8"/>
                  <a:gd name="T39" fmla="*/ 2 h 3"/>
                  <a:gd name="T40" fmla="*/ 4 w 8"/>
                  <a:gd name="T41" fmla="*/ 3 h 3"/>
                  <a:gd name="T42" fmla="*/ 4 w 8"/>
                  <a:gd name="T43" fmla="*/ 2 h 3"/>
                  <a:gd name="T44" fmla="*/ 4 w 8"/>
                  <a:gd name="T45" fmla="*/ 2 h 3"/>
                  <a:gd name="T46" fmla="*/ 4 w 8"/>
                  <a:gd name="T47" fmla="*/ 2 h 3"/>
                  <a:gd name="T48" fmla="*/ 4 w 8"/>
                  <a:gd name="T49" fmla="*/ 1 h 3"/>
                  <a:gd name="T50" fmla="*/ 4 w 8"/>
                  <a:gd name="T51" fmla="*/ 1 h 3"/>
                  <a:gd name="T52" fmla="*/ 4 w 8"/>
                  <a:gd name="T53" fmla="*/ 1 h 3"/>
                  <a:gd name="T54" fmla="*/ 4 w 8"/>
                  <a:gd name="T55" fmla="*/ 1 h 3"/>
                  <a:gd name="T56" fmla="*/ 5 w 8"/>
                  <a:gd name="T57" fmla="*/ 1 h 3"/>
                  <a:gd name="T58" fmla="*/ 5 w 8"/>
                  <a:gd name="T59" fmla="*/ 0 h 3"/>
                  <a:gd name="T60" fmla="*/ 5 w 8"/>
                  <a:gd name="T61" fmla="*/ 0 h 3"/>
                  <a:gd name="T62" fmla="*/ 5 w 8"/>
                  <a:gd name="T63" fmla="*/ 0 h 3"/>
                  <a:gd name="T64" fmla="*/ 5 w 8"/>
                  <a:gd name="T65" fmla="*/ 0 h 3"/>
                  <a:gd name="T66" fmla="*/ 6 w 8"/>
                  <a:gd name="T67" fmla="*/ 2 h 3"/>
                  <a:gd name="T68" fmla="*/ 6 w 8"/>
                  <a:gd name="T69" fmla="*/ 2 h 3"/>
                  <a:gd name="T70" fmla="*/ 6 w 8"/>
                  <a:gd name="T71" fmla="*/ 3 h 3"/>
                  <a:gd name="T72" fmla="*/ 6 w 8"/>
                  <a:gd name="T73" fmla="*/ 2 h 3"/>
                  <a:gd name="T74" fmla="*/ 6 w 8"/>
                  <a:gd name="T75" fmla="*/ 2 h 3"/>
                  <a:gd name="T76" fmla="*/ 6 w 8"/>
                  <a:gd name="T77" fmla="*/ 2 h 3"/>
                  <a:gd name="T78" fmla="*/ 7 w 8"/>
                  <a:gd name="T79" fmla="*/ 1 h 3"/>
                  <a:gd name="T80" fmla="*/ 7 w 8"/>
                  <a:gd name="T81" fmla="*/ 1 h 3"/>
                  <a:gd name="T82" fmla="*/ 7 w 8"/>
                  <a:gd name="T83" fmla="*/ 1 h 3"/>
                  <a:gd name="T84" fmla="*/ 7 w 8"/>
                  <a:gd name="T85" fmla="*/ 1 h 3"/>
                  <a:gd name="T86" fmla="*/ 7 w 8"/>
                  <a:gd name="T87" fmla="*/ 0 h 3"/>
                  <a:gd name="T88" fmla="*/ 7 w 8"/>
                  <a:gd name="T89" fmla="*/ 1 h 3"/>
                  <a:gd name="T90" fmla="*/ 7 w 8"/>
                  <a:gd name="T91" fmla="*/ 1 h 3"/>
                  <a:gd name="T92" fmla="*/ 8 w 8"/>
                  <a:gd name="T93" fmla="*/ 2 h 3"/>
                  <a:gd name="T94" fmla="*/ 8 w 8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58" name="Freeform 198"/>
              <p:cNvSpPr>
                <a:spLocks/>
              </p:cNvSpPr>
              <p:nvPr/>
            </p:nvSpPr>
            <p:spPr bwMode="auto">
              <a:xfrm>
                <a:off x="1808" y="1246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0 h 3"/>
                  <a:gd name="T4" fmla="*/ 0 w 7"/>
                  <a:gd name="T5" fmla="*/ 1 h 3"/>
                  <a:gd name="T6" fmla="*/ 0 w 7"/>
                  <a:gd name="T7" fmla="*/ 1 h 3"/>
                  <a:gd name="T8" fmla="*/ 1 w 7"/>
                  <a:gd name="T9" fmla="*/ 2 h 3"/>
                  <a:gd name="T10" fmla="*/ 1 w 7"/>
                  <a:gd name="T11" fmla="*/ 1 h 3"/>
                  <a:gd name="T12" fmla="*/ 1 w 7"/>
                  <a:gd name="T13" fmla="*/ 1 h 3"/>
                  <a:gd name="T14" fmla="*/ 1 w 7"/>
                  <a:gd name="T15" fmla="*/ 2 h 3"/>
                  <a:gd name="T16" fmla="*/ 1 w 7"/>
                  <a:gd name="T17" fmla="*/ 2 h 3"/>
                  <a:gd name="T18" fmla="*/ 1 w 7"/>
                  <a:gd name="T19" fmla="*/ 2 h 3"/>
                  <a:gd name="T20" fmla="*/ 1 w 7"/>
                  <a:gd name="T21" fmla="*/ 1 h 3"/>
                  <a:gd name="T22" fmla="*/ 2 w 7"/>
                  <a:gd name="T23" fmla="*/ 1 h 3"/>
                  <a:gd name="T24" fmla="*/ 2 w 7"/>
                  <a:gd name="T25" fmla="*/ 1 h 3"/>
                  <a:gd name="T26" fmla="*/ 2 w 7"/>
                  <a:gd name="T27" fmla="*/ 1 h 3"/>
                  <a:gd name="T28" fmla="*/ 2 w 7"/>
                  <a:gd name="T29" fmla="*/ 1 h 3"/>
                  <a:gd name="T30" fmla="*/ 2 w 7"/>
                  <a:gd name="T31" fmla="*/ 1 h 3"/>
                  <a:gd name="T32" fmla="*/ 2 w 7"/>
                  <a:gd name="T33" fmla="*/ 1 h 3"/>
                  <a:gd name="T34" fmla="*/ 3 w 7"/>
                  <a:gd name="T35" fmla="*/ 1 h 3"/>
                  <a:gd name="T36" fmla="*/ 3 w 7"/>
                  <a:gd name="T37" fmla="*/ 1 h 3"/>
                  <a:gd name="T38" fmla="*/ 3 w 7"/>
                  <a:gd name="T39" fmla="*/ 1 h 3"/>
                  <a:gd name="T40" fmla="*/ 3 w 7"/>
                  <a:gd name="T41" fmla="*/ 2 h 3"/>
                  <a:gd name="T42" fmla="*/ 3 w 7"/>
                  <a:gd name="T43" fmla="*/ 2 h 3"/>
                  <a:gd name="T44" fmla="*/ 4 w 7"/>
                  <a:gd name="T45" fmla="*/ 2 h 3"/>
                  <a:gd name="T46" fmla="*/ 4 w 7"/>
                  <a:gd name="T47" fmla="*/ 0 h 3"/>
                  <a:gd name="T48" fmla="*/ 4 w 7"/>
                  <a:gd name="T49" fmla="*/ 0 h 3"/>
                  <a:gd name="T50" fmla="*/ 4 w 7"/>
                  <a:gd name="T51" fmla="*/ 1 h 3"/>
                  <a:gd name="T52" fmla="*/ 4 w 7"/>
                  <a:gd name="T53" fmla="*/ 1 h 3"/>
                  <a:gd name="T54" fmla="*/ 4 w 7"/>
                  <a:gd name="T55" fmla="*/ 1 h 3"/>
                  <a:gd name="T56" fmla="*/ 4 w 7"/>
                  <a:gd name="T57" fmla="*/ 1 h 3"/>
                  <a:gd name="T58" fmla="*/ 4 w 7"/>
                  <a:gd name="T59" fmla="*/ 3 h 3"/>
                  <a:gd name="T60" fmla="*/ 5 w 7"/>
                  <a:gd name="T61" fmla="*/ 2 h 3"/>
                  <a:gd name="T62" fmla="*/ 5 w 7"/>
                  <a:gd name="T63" fmla="*/ 1 h 3"/>
                  <a:gd name="T64" fmla="*/ 5 w 7"/>
                  <a:gd name="T65" fmla="*/ 0 h 3"/>
                  <a:gd name="T66" fmla="*/ 5 w 7"/>
                  <a:gd name="T67" fmla="*/ 0 h 3"/>
                  <a:gd name="T68" fmla="*/ 5 w 7"/>
                  <a:gd name="T69" fmla="*/ 1 h 3"/>
                  <a:gd name="T70" fmla="*/ 5 w 7"/>
                  <a:gd name="T71" fmla="*/ 1 h 3"/>
                  <a:gd name="T72" fmla="*/ 6 w 7"/>
                  <a:gd name="T73" fmla="*/ 1 h 3"/>
                  <a:gd name="T74" fmla="*/ 6 w 7"/>
                  <a:gd name="T75" fmla="*/ 1 h 3"/>
                  <a:gd name="T76" fmla="*/ 6 w 7"/>
                  <a:gd name="T77" fmla="*/ 2 h 3"/>
                  <a:gd name="T78" fmla="*/ 6 w 7"/>
                  <a:gd name="T79" fmla="*/ 2 h 3"/>
                  <a:gd name="T80" fmla="*/ 6 w 7"/>
                  <a:gd name="T81" fmla="*/ 2 h 3"/>
                  <a:gd name="T82" fmla="*/ 6 w 7"/>
                  <a:gd name="T83" fmla="*/ 1 h 3"/>
                  <a:gd name="T84" fmla="*/ 6 w 7"/>
                  <a:gd name="T85" fmla="*/ 1 h 3"/>
                  <a:gd name="T86" fmla="*/ 7 w 7"/>
                  <a:gd name="T87" fmla="*/ 2 h 3"/>
                  <a:gd name="T88" fmla="*/ 7 w 7"/>
                  <a:gd name="T89" fmla="*/ 2 h 3"/>
                  <a:gd name="T90" fmla="*/ 7 w 7"/>
                  <a:gd name="T91" fmla="*/ 2 h 3"/>
                  <a:gd name="T92" fmla="*/ 7 w 7"/>
                  <a:gd name="T93" fmla="*/ 2 h 3"/>
                  <a:gd name="T94" fmla="*/ 7 w 7"/>
                  <a:gd name="T95" fmla="*/ 1 h 3"/>
                  <a:gd name="T96" fmla="*/ 7 w 7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59" name="Freeform 199"/>
              <p:cNvSpPr>
                <a:spLocks/>
              </p:cNvSpPr>
              <p:nvPr/>
            </p:nvSpPr>
            <p:spPr bwMode="auto">
              <a:xfrm>
                <a:off x="1815" y="1245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3 h 3"/>
                  <a:gd name="T4" fmla="*/ 1 w 7"/>
                  <a:gd name="T5" fmla="*/ 3 h 3"/>
                  <a:gd name="T6" fmla="*/ 1 w 7"/>
                  <a:gd name="T7" fmla="*/ 3 h 3"/>
                  <a:gd name="T8" fmla="*/ 1 w 7"/>
                  <a:gd name="T9" fmla="*/ 3 h 3"/>
                  <a:gd name="T10" fmla="*/ 1 w 7"/>
                  <a:gd name="T11" fmla="*/ 3 h 3"/>
                  <a:gd name="T12" fmla="*/ 1 w 7"/>
                  <a:gd name="T13" fmla="*/ 3 h 3"/>
                  <a:gd name="T14" fmla="*/ 2 w 7"/>
                  <a:gd name="T15" fmla="*/ 2 h 3"/>
                  <a:gd name="T16" fmla="*/ 2 w 7"/>
                  <a:gd name="T17" fmla="*/ 2 h 3"/>
                  <a:gd name="T18" fmla="*/ 2 w 7"/>
                  <a:gd name="T19" fmla="*/ 2 h 3"/>
                  <a:gd name="T20" fmla="*/ 2 w 7"/>
                  <a:gd name="T21" fmla="*/ 2 h 3"/>
                  <a:gd name="T22" fmla="*/ 2 w 7"/>
                  <a:gd name="T23" fmla="*/ 1 h 3"/>
                  <a:gd name="T24" fmla="*/ 2 w 7"/>
                  <a:gd name="T25" fmla="*/ 2 h 3"/>
                  <a:gd name="T26" fmla="*/ 2 w 7"/>
                  <a:gd name="T27" fmla="*/ 2 h 3"/>
                  <a:gd name="T28" fmla="*/ 2 w 7"/>
                  <a:gd name="T29" fmla="*/ 3 h 3"/>
                  <a:gd name="T30" fmla="*/ 2 w 7"/>
                  <a:gd name="T31" fmla="*/ 3 h 3"/>
                  <a:gd name="T32" fmla="*/ 2 w 7"/>
                  <a:gd name="T33" fmla="*/ 1 h 3"/>
                  <a:gd name="T34" fmla="*/ 3 w 7"/>
                  <a:gd name="T35" fmla="*/ 1 h 3"/>
                  <a:gd name="T36" fmla="*/ 3 w 7"/>
                  <a:gd name="T37" fmla="*/ 1 h 3"/>
                  <a:gd name="T38" fmla="*/ 3 w 7"/>
                  <a:gd name="T39" fmla="*/ 2 h 3"/>
                  <a:gd name="T40" fmla="*/ 3 w 7"/>
                  <a:gd name="T41" fmla="*/ 2 h 3"/>
                  <a:gd name="T42" fmla="*/ 3 w 7"/>
                  <a:gd name="T43" fmla="*/ 2 h 3"/>
                  <a:gd name="T44" fmla="*/ 4 w 7"/>
                  <a:gd name="T45" fmla="*/ 3 h 3"/>
                  <a:gd name="T46" fmla="*/ 4 w 7"/>
                  <a:gd name="T47" fmla="*/ 3 h 3"/>
                  <a:gd name="T48" fmla="*/ 4 w 7"/>
                  <a:gd name="T49" fmla="*/ 2 h 3"/>
                  <a:gd name="T50" fmla="*/ 4 w 7"/>
                  <a:gd name="T51" fmla="*/ 1 h 3"/>
                  <a:gd name="T52" fmla="*/ 4 w 7"/>
                  <a:gd name="T53" fmla="*/ 1 h 3"/>
                  <a:gd name="T54" fmla="*/ 4 w 7"/>
                  <a:gd name="T55" fmla="*/ 3 h 3"/>
                  <a:gd name="T56" fmla="*/ 4 w 7"/>
                  <a:gd name="T57" fmla="*/ 2 h 3"/>
                  <a:gd name="T58" fmla="*/ 5 w 7"/>
                  <a:gd name="T59" fmla="*/ 0 h 3"/>
                  <a:gd name="T60" fmla="*/ 5 w 7"/>
                  <a:gd name="T61" fmla="*/ 1 h 3"/>
                  <a:gd name="T62" fmla="*/ 5 w 7"/>
                  <a:gd name="T63" fmla="*/ 1 h 3"/>
                  <a:gd name="T64" fmla="*/ 5 w 7"/>
                  <a:gd name="T65" fmla="*/ 3 h 3"/>
                  <a:gd name="T66" fmla="*/ 5 w 7"/>
                  <a:gd name="T67" fmla="*/ 3 h 3"/>
                  <a:gd name="T68" fmla="*/ 5 w 7"/>
                  <a:gd name="T69" fmla="*/ 3 h 3"/>
                  <a:gd name="T70" fmla="*/ 5 w 7"/>
                  <a:gd name="T71" fmla="*/ 3 h 3"/>
                  <a:gd name="T72" fmla="*/ 5 w 7"/>
                  <a:gd name="T73" fmla="*/ 1 h 3"/>
                  <a:gd name="T74" fmla="*/ 6 w 7"/>
                  <a:gd name="T75" fmla="*/ 0 h 3"/>
                  <a:gd name="T76" fmla="*/ 6 w 7"/>
                  <a:gd name="T77" fmla="*/ 0 h 3"/>
                  <a:gd name="T78" fmla="*/ 6 w 7"/>
                  <a:gd name="T79" fmla="*/ 1 h 3"/>
                  <a:gd name="T80" fmla="*/ 6 w 7"/>
                  <a:gd name="T81" fmla="*/ 1 h 3"/>
                  <a:gd name="T82" fmla="*/ 6 w 7"/>
                  <a:gd name="T83" fmla="*/ 2 h 3"/>
                  <a:gd name="T84" fmla="*/ 6 w 7"/>
                  <a:gd name="T85" fmla="*/ 2 h 3"/>
                  <a:gd name="T86" fmla="*/ 6 w 7"/>
                  <a:gd name="T87" fmla="*/ 3 h 3"/>
                  <a:gd name="T88" fmla="*/ 6 w 7"/>
                  <a:gd name="T89" fmla="*/ 3 h 3"/>
                  <a:gd name="T90" fmla="*/ 7 w 7"/>
                  <a:gd name="T91" fmla="*/ 2 h 3"/>
                  <a:gd name="T92" fmla="*/ 7 w 7"/>
                  <a:gd name="T93" fmla="*/ 1 h 3"/>
                  <a:gd name="T94" fmla="*/ 7 w 7"/>
                  <a:gd name="T95" fmla="*/ 1 h 3"/>
                  <a:gd name="T96" fmla="*/ 7 w 7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60" name="Freeform 200"/>
              <p:cNvSpPr>
                <a:spLocks/>
              </p:cNvSpPr>
              <p:nvPr/>
            </p:nvSpPr>
            <p:spPr bwMode="auto">
              <a:xfrm>
                <a:off x="1822" y="1246"/>
                <a:ext cx="8" cy="3"/>
              </a:xfrm>
              <a:custGeom>
                <a:avLst/>
                <a:gdLst>
                  <a:gd name="T0" fmla="*/ 1 w 8"/>
                  <a:gd name="T1" fmla="*/ 1 h 3"/>
                  <a:gd name="T2" fmla="*/ 1 w 8"/>
                  <a:gd name="T3" fmla="*/ 0 h 3"/>
                  <a:gd name="T4" fmla="*/ 1 w 8"/>
                  <a:gd name="T5" fmla="*/ 0 h 3"/>
                  <a:gd name="T6" fmla="*/ 1 w 8"/>
                  <a:gd name="T7" fmla="*/ 0 h 3"/>
                  <a:gd name="T8" fmla="*/ 1 w 8"/>
                  <a:gd name="T9" fmla="*/ 0 h 3"/>
                  <a:gd name="T10" fmla="*/ 1 w 8"/>
                  <a:gd name="T11" fmla="*/ 0 h 3"/>
                  <a:gd name="T12" fmla="*/ 1 w 8"/>
                  <a:gd name="T13" fmla="*/ 1 h 3"/>
                  <a:gd name="T14" fmla="*/ 1 w 8"/>
                  <a:gd name="T15" fmla="*/ 1 h 3"/>
                  <a:gd name="T16" fmla="*/ 1 w 8"/>
                  <a:gd name="T17" fmla="*/ 0 h 3"/>
                  <a:gd name="T18" fmla="*/ 2 w 8"/>
                  <a:gd name="T19" fmla="*/ 1 h 3"/>
                  <a:gd name="T20" fmla="*/ 2 w 8"/>
                  <a:gd name="T21" fmla="*/ 1 h 3"/>
                  <a:gd name="T22" fmla="*/ 2 w 8"/>
                  <a:gd name="T23" fmla="*/ 1 h 3"/>
                  <a:gd name="T24" fmla="*/ 2 w 8"/>
                  <a:gd name="T25" fmla="*/ 0 h 3"/>
                  <a:gd name="T26" fmla="*/ 3 w 8"/>
                  <a:gd name="T27" fmla="*/ 0 h 3"/>
                  <a:gd name="T28" fmla="*/ 3 w 8"/>
                  <a:gd name="T29" fmla="*/ 0 h 3"/>
                  <a:gd name="T30" fmla="*/ 3 w 8"/>
                  <a:gd name="T31" fmla="*/ 1 h 3"/>
                  <a:gd name="T32" fmla="*/ 3 w 8"/>
                  <a:gd name="T33" fmla="*/ 1 h 3"/>
                  <a:gd name="T34" fmla="*/ 3 w 8"/>
                  <a:gd name="T35" fmla="*/ 2 h 3"/>
                  <a:gd name="T36" fmla="*/ 3 w 8"/>
                  <a:gd name="T37" fmla="*/ 2 h 3"/>
                  <a:gd name="T38" fmla="*/ 3 w 8"/>
                  <a:gd name="T39" fmla="*/ 2 h 3"/>
                  <a:gd name="T40" fmla="*/ 3 w 8"/>
                  <a:gd name="T41" fmla="*/ 2 h 3"/>
                  <a:gd name="T42" fmla="*/ 4 w 8"/>
                  <a:gd name="T43" fmla="*/ 3 h 3"/>
                  <a:gd name="T44" fmla="*/ 4 w 8"/>
                  <a:gd name="T45" fmla="*/ 1 h 3"/>
                  <a:gd name="T46" fmla="*/ 4 w 8"/>
                  <a:gd name="T47" fmla="*/ 1 h 3"/>
                  <a:gd name="T48" fmla="*/ 4 w 8"/>
                  <a:gd name="T49" fmla="*/ 1 h 3"/>
                  <a:gd name="T50" fmla="*/ 4 w 8"/>
                  <a:gd name="T51" fmla="*/ 1 h 3"/>
                  <a:gd name="T52" fmla="*/ 4 w 8"/>
                  <a:gd name="T53" fmla="*/ 1 h 3"/>
                  <a:gd name="T54" fmla="*/ 4 w 8"/>
                  <a:gd name="T55" fmla="*/ 1 h 3"/>
                  <a:gd name="T56" fmla="*/ 5 w 8"/>
                  <a:gd name="T57" fmla="*/ 2 h 3"/>
                  <a:gd name="T58" fmla="*/ 5 w 8"/>
                  <a:gd name="T59" fmla="*/ 2 h 3"/>
                  <a:gd name="T60" fmla="*/ 5 w 8"/>
                  <a:gd name="T61" fmla="*/ 2 h 3"/>
                  <a:gd name="T62" fmla="*/ 5 w 8"/>
                  <a:gd name="T63" fmla="*/ 1 h 3"/>
                  <a:gd name="T64" fmla="*/ 5 w 8"/>
                  <a:gd name="T65" fmla="*/ 1 h 3"/>
                  <a:gd name="T66" fmla="*/ 5 w 8"/>
                  <a:gd name="T67" fmla="*/ 2 h 3"/>
                  <a:gd name="T68" fmla="*/ 5 w 8"/>
                  <a:gd name="T69" fmla="*/ 1 h 3"/>
                  <a:gd name="T70" fmla="*/ 6 w 8"/>
                  <a:gd name="T71" fmla="*/ 0 h 3"/>
                  <a:gd name="T72" fmla="*/ 6 w 8"/>
                  <a:gd name="T73" fmla="*/ 1 h 3"/>
                  <a:gd name="T74" fmla="*/ 6 w 8"/>
                  <a:gd name="T75" fmla="*/ 1 h 3"/>
                  <a:gd name="T76" fmla="*/ 6 w 8"/>
                  <a:gd name="T77" fmla="*/ 2 h 3"/>
                  <a:gd name="T78" fmla="*/ 6 w 8"/>
                  <a:gd name="T79" fmla="*/ 2 h 3"/>
                  <a:gd name="T80" fmla="*/ 6 w 8"/>
                  <a:gd name="T81" fmla="*/ 2 h 3"/>
                  <a:gd name="T82" fmla="*/ 6 w 8"/>
                  <a:gd name="T83" fmla="*/ 2 h 3"/>
                  <a:gd name="T84" fmla="*/ 6 w 8"/>
                  <a:gd name="T85" fmla="*/ 2 h 3"/>
                  <a:gd name="T86" fmla="*/ 7 w 8"/>
                  <a:gd name="T87" fmla="*/ 1 h 3"/>
                  <a:gd name="T88" fmla="*/ 7 w 8"/>
                  <a:gd name="T89" fmla="*/ 2 h 3"/>
                  <a:gd name="T90" fmla="*/ 7 w 8"/>
                  <a:gd name="T91" fmla="*/ 2 h 3"/>
                  <a:gd name="T92" fmla="*/ 7 w 8"/>
                  <a:gd name="T93" fmla="*/ 1 h 3"/>
                  <a:gd name="T94" fmla="*/ 8 w 8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61" name="Freeform 201"/>
              <p:cNvSpPr>
                <a:spLocks/>
              </p:cNvSpPr>
              <p:nvPr/>
            </p:nvSpPr>
            <p:spPr bwMode="auto">
              <a:xfrm>
                <a:off x="1830" y="1246"/>
                <a:ext cx="7" cy="2"/>
              </a:xfrm>
              <a:custGeom>
                <a:avLst/>
                <a:gdLst>
                  <a:gd name="T0" fmla="*/ 0 w 7"/>
                  <a:gd name="T1" fmla="*/ 1 h 2"/>
                  <a:gd name="T2" fmla="*/ 0 w 7"/>
                  <a:gd name="T3" fmla="*/ 0 h 2"/>
                  <a:gd name="T4" fmla="*/ 0 w 7"/>
                  <a:gd name="T5" fmla="*/ 2 h 2"/>
                  <a:gd name="T6" fmla="*/ 0 w 7"/>
                  <a:gd name="T7" fmla="*/ 2 h 2"/>
                  <a:gd name="T8" fmla="*/ 0 w 7"/>
                  <a:gd name="T9" fmla="*/ 1 h 2"/>
                  <a:gd name="T10" fmla="*/ 1 w 7"/>
                  <a:gd name="T11" fmla="*/ 1 h 2"/>
                  <a:gd name="T12" fmla="*/ 1 w 7"/>
                  <a:gd name="T13" fmla="*/ 1 h 2"/>
                  <a:gd name="T14" fmla="*/ 1 w 7"/>
                  <a:gd name="T15" fmla="*/ 1 h 2"/>
                  <a:gd name="T16" fmla="*/ 1 w 7"/>
                  <a:gd name="T17" fmla="*/ 2 h 2"/>
                  <a:gd name="T18" fmla="*/ 1 w 7"/>
                  <a:gd name="T19" fmla="*/ 2 h 2"/>
                  <a:gd name="T20" fmla="*/ 1 w 7"/>
                  <a:gd name="T21" fmla="*/ 1 h 2"/>
                  <a:gd name="T22" fmla="*/ 1 w 7"/>
                  <a:gd name="T23" fmla="*/ 0 h 2"/>
                  <a:gd name="T24" fmla="*/ 1 w 7"/>
                  <a:gd name="T25" fmla="*/ 0 h 2"/>
                  <a:gd name="T26" fmla="*/ 2 w 7"/>
                  <a:gd name="T27" fmla="*/ 0 h 2"/>
                  <a:gd name="T28" fmla="*/ 2 w 7"/>
                  <a:gd name="T29" fmla="*/ 0 h 2"/>
                  <a:gd name="T30" fmla="*/ 2 w 7"/>
                  <a:gd name="T31" fmla="*/ 0 h 2"/>
                  <a:gd name="T32" fmla="*/ 2 w 7"/>
                  <a:gd name="T33" fmla="*/ 1 h 2"/>
                  <a:gd name="T34" fmla="*/ 2 w 7"/>
                  <a:gd name="T35" fmla="*/ 1 h 2"/>
                  <a:gd name="T36" fmla="*/ 2 w 7"/>
                  <a:gd name="T37" fmla="*/ 2 h 2"/>
                  <a:gd name="T38" fmla="*/ 2 w 7"/>
                  <a:gd name="T39" fmla="*/ 2 h 2"/>
                  <a:gd name="T40" fmla="*/ 3 w 7"/>
                  <a:gd name="T41" fmla="*/ 1 h 2"/>
                  <a:gd name="T42" fmla="*/ 3 w 7"/>
                  <a:gd name="T43" fmla="*/ 1 h 2"/>
                  <a:gd name="T44" fmla="*/ 3 w 7"/>
                  <a:gd name="T45" fmla="*/ 1 h 2"/>
                  <a:gd name="T46" fmla="*/ 3 w 7"/>
                  <a:gd name="T47" fmla="*/ 1 h 2"/>
                  <a:gd name="T48" fmla="*/ 4 w 7"/>
                  <a:gd name="T49" fmla="*/ 1 h 2"/>
                  <a:gd name="T50" fmla="*/ 4 w 7"/>
                  <a:gd name="T51" fmla="*/ 1 h 2"/>
                  <a:gd name="T52" fmla="*/ 4 w 7"/>
                  <a:gd name="T53" fmla="*/ 1 h 2"/>
                  <a:gd name="T54" fmla="*/ 4 w 7"/>
                  <a:gd name="T55" fmla="*/ 2 h 2"/>
                  <a:gd name="T56" fmla="*/ 4 w 7"/>
                  <a:gd name="T57" fmla="*/ 2 h 2"/>
                  <a:gd name="T58" fmla="*/ 4 w 7"/>
                  <a:gd name="T59" fmla="*/ 2 h 2"/>
                  <a:gd name="T60" fmla="*/ 4 w 7"/>
                  <a:gd name="T61" fmla="*/ 1 h 2"/>
                  <a:gd name="T62" fmla="*/ 4 w 7"/>
                  <a:gd name="T63" fmla="*/ 0 h 2"/>
                  <a:gd name="T64" fmla="*/ 5 w 7"/>
                  <a:gd name="T65" fmla="*/ 1 h 2"/>
                  <a:gd name="T66" fmla="*/ 5 w 7"/>
                  <a:gd name="T67" fmla="*/ 1 h 2"/>
                  <a:gd name="T68" fmla="*/ 5 w 7"/>
                  <a:gd name="T69" fmla="*/ 0 h 2"/>
                  <a:gd name="T70" fmla="*/ 5 w 7"/>
                  <a:gd name="T71" fmla="*/ 0 h 2"/>
                  <a:gd name="T72" fmla="*/ 5 w 7"/>
                  <a:gd name="T73" fmla="*/ 0 h 2"/>
                  <a:gd name="T74" fmla="*/ 6 w 7"/>
                  <a:gd name="T75" fmla="*/ 0 h 2"/>
                  <a:gd name="T76" fmla="*/ 6 w 7"/>
                  <a:gd name="T77" fmla="*/ 1 h 2"/>
                  <a:gd name="T78" fmla="*/ 6 w 7"/>
                  <a:gd name="T79" fmla="*/ 1 h 2"/>
                  <a:gd name="T80" fmla="*/ 6 w 7"/>
                  <a:gd name="T81" fmla="*/ 2 h 2"/>
                  <a:gd name="T82" fmla="*/ 6 w 7"/>
                  <a:gd name="T83" fmla="*/ 2 h 2"/>
                  <a:gd name="T84" fmla="*/ 6 w 7"/>
                  <a:gd name="T85" fmla="*/ 0 h 2"/>
                  <a:gd name="T86" fmla="*/ 7 w 7"/>
                  <a:gd name="T87" fmla="*/ 1 h 2"/>
                  <a:gd name="T88" fmla="*/ 7 w 7"/>
                  <a:gd name="T89" fmla="*/ 1 h 2"/>
                  <a:gd name="T90" fmla="*/ 7 w 7"/>
                  <a:gd name="T91" fmla="*/ 1 h 2"/>
                  <a:gd name="T92" fmla="*/ 7 w 7"/>
                  <a:gd name="T93" fmla="*/ 1 h 2"/>
                  <a:gd name="T94" fmla="*/ 7 w 7"/>
                  <a:gd name="T95" fmla="*/ 2 h 2"/>
                  <a:gd name="T96" fmla="*/ 7 w 7"/>
                  <a:gd name="T9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62" name="Freeform 202"/>
              <p:cNvSpPr>
                <a:spLocks/>
              </p:cNvSpPr>
              <p:nvPr/>
            </p:nvSpPr>
            <p:spPr bwMode="auto">
              <a:xfrm>
                <a:off x="1837" y="1246"/>
                <a:ext cx="8" cy="3"/>
              </a:xfrm>
              <a:custGeom>
                <a:avLst/>
                <a:gdLst>
                  <a:gd name="T0" fmla="*/ 0 w 8"/>
                  <a:gd name="T1" fmla="*/ 2 h 3"/>
                  <a:gd name="T2" fmla="*/ 0 w 8"/>
                  <a:gd name="T3" fmla="*/ 2 h 3"/>
                  <a:gd name="T4" fmla="*/ 0 w 8"/>
                  <a:gd name="T5" fmla="*/ 2 h 3"/>
                  <a:gd name="T6" fmla="*/ 1 w 8"/>
                  <a:gd name="T7" fmla="*/ 2 h 3"/>
                  <a:gd name="T8" fmla="*/ 1 w 8"/>
                  <a:gd name="T9" fmla="*/ 1 h 3"/>
                  <a:gd name="T10" fmla="*/ 1 w 8"/>
                  <a:gd name="T11" fmla="*/ 1 h 3"/>
                  <a:gd name="T12" fmla="*/ 1 w 8"/>
                  <a:gd name="T13" fmla="*/ 2 h 3"/>
                  <a:gd name="T14" fmla="*/ 1 w 8"/>
                  <a:gd name="T15" fmla="*/ 2 h 3"/>
                  <a:gd name="T16" fmla="*/ 1 w 8"/>
                  <a:gd name="T17" fmla="*/ 1 h 3"/>
                  <a:gd name="T18" fmla="*/ 2 w 8"/>
                  <a:gd name="T19" fmla="*/ 1 h 3"/>
                  <a:gd name="T20" fmla="*/ 2 w 8"/>
                  <a:gd name="T21" fmla="*/ 2 h 3"/>
                  <a:gd name="T22" fmla="*/ 2 w 8"/>
                  <a:gd name="T23" fmla="*/ 2 h 3"/>
                  <a:gd name="T24" fmla="*/ 2 w 8"/>
                  <a:gd name="T25" fmla="*/ 2 h 3"/>
                  <a:gd name="T26" fmla="*/ 2 w 8"/>
                  <a:gd name="T27" fmla="*/ 2 h 3"/>
                  <a:gd name="T28" fmla="*/ 2 w 8"/>
                  <a:gd name="T29" fmla="*/ 1 h 3"/>
                  <a:gd name="T30" fmla="*/ 2 w 8"/>
                  <a:gd name="T31" fmla="*/ 1 h 3"/>
                  <a:gd name="T32" fmla="*/ 3 w 8"/>
                  <a:gd name="T33" fmla="*/ 2 h 3"/>
                  <a:gd name="T34" fmla="*/ 3 w 8"/>
                  <a:gd name="T35" fmla="*/ 2 h 3"/>
                  <a:gd name="T36" fmla="*/ 3 w 8"/>
                  <a:gd name="T37" fmla="*/ 2 h 3"/>
                  <a:gd name="T38" fmla="*/ 3 w 8"/>
                  <a:gd name="T39" fmla="*/ 2 h 3"/>
                  <a:gd name="T40" fmla="*/ 3 w 8"/>
                  <a:gd name="T41" fmla="*/ 3 h 3"/>
                  <a:gd name="T42" fmla="*/ 3 w 8"/>
                  <a:gd name="T43" fmla="*/ 1 h 3"/>
                  <a:gd name="T44" fmla="*/ 4 w 8"/>
                  <a:gd name="T45" fmla="*/ 1 h 3"/>
                  <a:gd name="T46" fmla="*/ 4 w 8"/>
                  <a:gd name="T47" fmla="*/ 1 h 3"/>
                  <a:gd name="T48" fmla="*/ 4 w 8"/>
                  <a:gd name="T49" fmla="*/ 1 h 3"/>
                  <a:gd name="T50" fmla="*/ 4 w 8"/>
                  <a:gd name="T51" fmla="*/ 1 h 3"/>
                  <a:gd name="T52" fmla="*/ 4 w 8"/>
                  <a:gd name="T53" fmla="*/ 2 h 3"/>
                  <a:gd name="T54" fmla="*/ 4 w 8"/>
                  <a:gd name="T55" fmla="*/ 2 h 3"/>
                  <a:gd name="T56" fmla="*/ 5 w 8"/>
                  <a:gd name="T57" fmla="*/ 2 h 3"/>
                  <a:gd name="T58" fmla="*/ 5 w 8"/>
                  <a:gd name="T59" fmla="*/ 2 h 3"/>
                  <a:gd name="T60" fmla="*/ 5 w 8"/>
                  <a:gd name="T61" fmla="*/ 2 h 3"/>
                  <a:gd name="T62" fmla="*/ 5 w 8"/>
                  <a:gd name="T63" fmla="*/ 2 h 3"/>
                  <a:gd name="T64" fmla="*/ 5 w 8"/>
                  <a:gd name="T65" fmla="*/ 2 h 3"/>
                  <a:gd name="T66" fmla="*/ 5 w 8"/>
                  <a:gd name="T67" fmla="*/ 1 h 3"/>
                  <a:gd name="T68" fmla="*/ 5 w 8"/>
                  <a:gd name="T69" fmla="*/ 2 h 3"/>
                  <a:gd name="T70" fmla="*/ 5 w 8"/>
                  <a:gd name="T71" fmla="*/ 2 h 3"/>
                  <a:gd name="T72" fmla="*/ 6 w 8"/>
                  <a:gd name="T73" fmla="*/ 3 h 3"/>
                  <a:gd name="T74" fmla="*/ 6 w 8"/>
                  <a:gd name="T75" fmla="*/ 2 h 3"/>
                  <a:gd name="T76" fmla="*/ 6 w 8"/>
                  <a:gd name="T77" fmla="*/ 1 h 3"/>
                  <a:gd name="T78" fmla="*/ 6 w 8"/>
                  <a:gd name="T79" fmla="*/ 1 h 3"/>
                  <a:gd name="T80" fmla="*/ 6 w 8"/>
                  <a:gd name="T81" fmla="*/ 1 h 3"/>
                  <a:gd name="T82" fmla="*/ 6 w 8"/>
                  <a:gd name="T83" fmla="*/ 1 h 3"/>
                  <a:gd name="T84" fmla="*/ 7 w 8"/>
                  <a:gd name="T85" fmla="*/ 1 h 3"/>
                  <a:gd name="T86" fmla="*/ 7 w 8"/>
                  <a:gd name="T87" fmla="*/ 1 h 3"/>
                  <a:gd name="T88" fmla="*/ 7 w 8"/>
                  <a:gd name="T89" fmla="*/ 2 h 3"/>
                  <a:gd name="T90" fmla="*/ 7 w 8"/>
                  <a:gd name="T91" fmla="*/ 1 h 3"/>
                  <a:gd name="T92" fmla="*/ 8 w 8"/>
                  <a:gd name="T93" fmla="*/ 0 h 3"/>
                  <a:gd name="T94" fmla="*/ 8 w 8"/>
                  <a:gd name="T9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63" name="Freeform 203"/>
              <p:cNvSpPr>
                <a:spLocks/>
              </p:cNvSpPr>
              <p:nvPr/>
            </p:nvSpPr>
            <p:spPr bwMode="auto">
              <a:xfrm>
                <a:off x="1845" y="1246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0 w 7"/>
                  <a:gd name="T5" fmla="*/ 2 h 3"/>
                  <a:gd name="T6" fmla="*/ 0 w 7"/>
                  <a:gd name="T7" fmla="*/ 1 h 3"/>
                  <a:gd name="T8" fmla="*/ 0 w 7"/>
                  <a:gd name="T9" fmla="*/ 1 h 3"/>
                  <a:gd name="T10" fmla="*/ 0 w 7"/>
                  <a:gd name="T11" fmla="*/ 1 h 3"/>
                  <a:gd name="T12" fmla="*/ 0 w 7"/>
                  <a:gd name="T13" fmla="*/ 1 h 3"/>
                  <a:gd name="T14" fmla="*/ 1 w 7"/>
                  <a:gd name="T15" fmla="*/ 1 h 3"/>
                  <a:gd name="T16" fmla="*/ 1 w 7"/>
                  <a:gd name="T17" fmla="*/ 1 h 3"/>
                  <a:gd name="T18" fmla="*/ 1 w 7"/>
                  <a:gd name="T19" fmla="*/ 3 h 3"/>
                  <a:gd name="T20" fmla="*/ 1 w 7"/>
                  <a:gd name="T21" fmla="*/ 3 h 3"/>
                  <a:gd name="T22" fmla="*/ 1 w 7"/>
                  <a:gd name="T23" fmla="*/ 1 h 3"/>
                  <a:gd name="T24" fmla="*/ 2 w 7"/>
                  <a:gd name="T25" fmla="*/ 1 h 3"/>
                  <a:gd name="T26" fmla="*/ 2 w 7"/>
                  <a:gd name="T27" fmla="*/ 1 h 3"/>
                  <a:gd name="T28" fmla="*/ 2 w 7"/>
                  <a:gd name="T29" fmla="*/ 1 h 3"/>
                  <a:gd name="T30" fmla="*/ 2 w 7"/>
                  <a:gd name="T31" fmla="*/ 1 h 3"/>
                  <a:gd name="T32" fmla="*/ 2 w 7"/>
                  <a:gd name="T33" fmla="*/ 1 h 3"/>
                  <a:gd name="T34" fmla="*/ 2 w 7"/>
                  <a:gd name="T35" fmla="*/ 1 h 3"/>
                  <a:gd name="T36" fmla="*/ 3 w 7"/>
                  <a:gd name="T37" fmla="*/ 1 h 3"/>
                  <a:gd name="T38" fmla="*/ 3 w 7"/>
                  <a:gd name="T39" fmla="*/ 1 h 3"/>
                  <a:gd name="T40" fmla="*/ 3 w 7"/>
                  <a:gd name="T41" fmla="*/ 2 h 3"/>
                  <a:gd name="T42" fmla="*/ 3 w 7"/>
                  <a:gd name="T43" fmla="*/ 2 h 3"/>
                  <a:gd name="T44" fmla="*/ 3 w 7"/>
                  <a:gd name="T45" fmla="*/ 1 h 3"/>
                  <a:gd name="T46" fmla="*/ 3 w 7"/>
                  <a:gd name="T47" fmla="*/ 1 h 3"/>
                  <a:gd name="T48" fmla="*/ 3 w 7"/>
                  <a:gd name="T49" fmla="*/ 1 h 3"/>
                  <a:gd name="T50" fmla="*/ 3 w 7"/>
                  <a:gd name="T51" fmla="*/ 3 h 3"/>
                  <a:gd name="T52" fmla="*/ 4 w 7"/>
                  <a:gd name="T53" fmla="*/ 2 h 3"/>
                  <a:gd name="T54" fmla="*/ 4 w 7"/>
                  <a:gd name="T55" fmla="*/ 1 h 3"/>
                  <a:gd name="T56" fmla="*/ 4 w 7"/>
                  <a:gd name="T57" fmla="*/ 1 h 3"/>
                  <a:gd name="T58" fmla="*/ 4 w 7"/>
                  <a:gd name="T59" fmla="*/ 1 h 3"/>
                  <a:gd name="T60" fmla="*/ 4 w 7"/>
                  <a:gd name="T61" fmla="*/ 1 h 3"/>
                  <a:gd name="T62" fmla="*/ 4 w 7"/>
                  <a:gd name="T63" fmla="*/ 2 h 3"/>
                  <a:gd name="T64" fmla="*/ 5 w 7"/>
                  <a:gd name="T65" fmla="*/ 0 h 3"/>
                  <a:gd name="T66" fmla="*/ 5 w 7"/>
                  <a:gd name="T67" fmla="*/ 0 h 3"/>
                  <a:gd name="T68" fmla="*/ 5 w 7"/>
                  <a:gd name="T69" fmla="*/ 1 h 3"/>
                  <a:gd name="T70" fmla="*/ 5 w 7"/>
                  <a:gd name="T71" fmla="*/ 1 h 3"/>
                  <a:gd name="T72" fmla="*/ 5 w 7"/>
                  <a:gd name="T73" fmla="*/ 0 h 3"/>
                  <a:gd name="T74" fmla="*/ 5 w 7"/>
                  <a:gd name="T75" fmla="*/ 0 h 3"/>
                  <a:gd name="T76" fmla="*/ 5 w 7"/>
                  <a:gd name="T77" fmla="*/ 0 h 3"/>
                  <a:gd name="T78" fmla="*/ 5 w 7"/>
                  <a:gd name="T79" fmla="*/ 1 h 3"/>
                  <a:gd name="T80" fmla="*/ 5 w 7"/>
                  <a:gd name="T81" fmla="*/ 1 h 3"/>
                  <a:gd name="T82" fmla="*/ 6 w 7"/>
                  <a:gd name="T83" fmla="*/ 0 h 3"/>
                  <a:gd name="T84" fmla="*/ 6 w 7"/>
                  <a:gd name="T85" fmla="*/ 1 h 3"/>
                  <a:gd name="T86" fmla="*/ 6 w 7"/>
                  <a:gd name="T87" fmla="*/ 1 h 3"/>
                  <a:gd name="T88" fmla="*/ 6 w 7"/>
                  <a:gd name="T89" fmla="*/ 1 h 3"/>
                  <a:gd name="T90" fmla="*/ 6 w 7"/>
                  <a:gd name="T91" fmla="*/ 1 h 3"/>
                  <a:gd name="T92" fmla="*/ 6 w 7"/>
                  <a:gd name="T93" fmla="*/ 0 h 3"/>
                  <a:gd name="T94" fmla="*/ 7 w 7"/>
                  <a:gd name="T95" fmla="*/ 0 h 3"/>
                  <a:gd name="T96" fmla="*/ 7 w 7"/>
                  <a:gd name="T9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64" name="Freeform 204"/>
              <p:cNvSpPr>
                <a:spLocks/>
              </p:cNvSpPr>
              <p:nvPr/>
            </p:nvSpPr>
            <p:spPr bwMode="auto">
              <a:xfrm>
                <a:off x="1852" y="1246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0 w 7"/>
                  <a:gd name="T5" fmla="*/ 2 h 3"/>
                  <a:gd name="T6" fmla="*/ 1 w 7"/>
                  <a:gd name="T7" fmla="*/ 1 h 3"/>
                  <a:gd name="T8" fmla="*/ 1 w 7"/>
                  <a:gd name="T9" fmla="*/ 1 h 3"/>
                  <a:gd name="T10" fmla="*/ 1 w 7"/>
                  <a:gd name="T11" fmla="*/ 2 h 3"/>
                  <a:gd name="T12" fmla="*/ 1 w 7"/>
                  <a:gd name="T13" fmla="*/ 2 h 3"/>
                  <a:gd name="T14" fmla="*/ 1 w 7"/>
                  <a:gd name="T15" fmla="*/ 3 h 3"/>
                  <a:gd name="T16" fmla="*/ 1 w 7"/>
                  <a:gd name="T17" fmla="*/ 2 h 3"/>
                  <a:gd name="T18" fmla="*/ 1 w 7"/>
                  <a:gd name="T19" fmla="*/ 0 h 3"/>
                  <a:gd name="T20" fmla="*/ 1 w 7"/>
                  <a:gd name="T21" fmla="*/ 0 h 3"/>
                  <a:gd name="T22" fmla="*/ 2 w 7"/>
                  <a:gd name="T23" fmla="*/ 1 h 3"/>
                  <a:gd name="T24" fmla="*/ 2 w 7"/>
                  <a:gd name="T25" fmla="*/ 1 h 3"/>
                  <a:gd name="T26" fmla="*/ 2 w 7"/>
                  <a:gd name="T27" fmla="*/ 2 h 3"/>
                  <a:gd name="T28" fmla="*/ 2 w 7"/>
                  <a:gd name="T29" fmla="*/ 1 h 3"/>
                  <a:gd name="T30" fmla="*/ 2 w 7"/>
                  <a:gd name="T31" fmla="*/ 1 h 3"/>
                  <a:gd name="T32" fmla="*/ 2 w 7"/>
                  <a:gd name="T33" fmla="*/ 2 h 3"/>
                  <a:gd name="T34" fmla="*/ 2 w 7"/>
                  <a:gd name="T35" fmla="*/ 1 h 3"/>
                  <a:gd name="T36" fmla="*/ 3 w 7"/>
                  <a:gd name="T37" fmla="*/ 0 h 3"/>
                  <a:gd name="T38" fmla="*/ 3 w 7"/>
                  <a:gd name="T39" fmla="*/ 1 h 3"/>
                  <a:gd name="T40" fmla="*/ 3 w 7"/>
                  <a:gd name="T41" fmla="*/ 1 h 3"/>
                  <a:gd name="T42" fmla="*/ 3 w 7"/>
                  <a:gd name="T43" fmla="*/ 1 h 3"/>
                  <a:gd name="T44" fmla="*/ 3 w 7"/>
                  <a:gd name="T45" fmla="*/ 1 h 3"/>
                  <a:gd name="T46" fmla="*/ 3 w 7"/>
                  <a:gd name="T47" fmla="*/ 1 h 3"/>
                  <a:gd name="T48" fmla="*/ 4 w 7"/>
                  <a:gd name="T49" fmla="*/ 2 h 3"/>
                  <a:gd name="T50" fmla="*/ 4 w 7"/>
                  <a:gd name="T51" fmla="*/ 2 h 3"/>
                  <a:gd name="T52" fmla="*/ 4 w 7"/>
                  <a:gd name="T53" fmla="*/ 2 h 3"/>
                  <a:gd name="T54" fmla="*/ 4 w 7"/>
                  <a:gd name="T55" fmla="*/ 2 h 3"/>
                  <a:gd name="T56" fmla="*/ 4 w 7"/>
                  <a:gd name="T57" fmla="*/ 2 h 3"/>
                  <a:gd name="T58" fmla="*/ 4 w 7"/>
                  <a:gd name="T59" fmla="*/ 2 h 3"/>
                  <a:gd name="T60" fmla="*/ 4 w 7"/>
                  <a:gd name="T61" fmla="*/ 1 h 3"/>
                  <a:gd name="T62" fmla="*/ 5 w 7"/>
                  <a:gd name="T63" fmla="*/ 0 h 3"/>
                  <a:gd name="T64" fmla="*/ 5 w 7"/>
                  <a:gd name="T65" fmla="*/ 0 h 3"/>
                  <a:gd name="T66" fmla="*/ 5 w 7"/>
                  <a:gd name="T67" fmla="*/ 1 h 3"/>
                  <a:gd name="T68" fmla="*/ 5 w 7"/>
                  <a:gd name="T69" fmla="*/ 1 h 3"/>
                  <a:gd name="T70" fmla="*/ 5 w 7"/>
                  <a:gd name="T71" fmla="*/ 1 h 3"/>
                  <a:gd name="T72" fmla="*/ 5 w 7"/>
                  <a:gd name="T73" fmla="*/ 1 h 3"/>
                  <a:gd name="T74" fmla="*/ 6 w 7"/>
                  <a:gd name="T75" fmla="*/ 1 h 3"/>
                  <a:gd name="T76" fmla="*/ 6 w 7"/>
                  <a:gd name="T77" fmla="*/ 1 h 3"/>
                  <a:gd name="T78" fmla="*/ 6 w 7"/>
                  <a:gd name="T79" fmla="*/ 1 h 3"/>
                  <a:gd name="T80" fmla="*/ 6 w 7"/>
                  <a:gd name="T81" fmla="*/ 1 h 3"/>
                  <a:gd name="T82" fmla="*/ 6 w 7"/>
                  <a:gd name="T83" fmla="*/ 1 h 3"/>
                  <a:gd name="T84" fmla="*/ 6 w 7"/>
                  <a:gd name="T85" fmla="*/ 1 h 3"/>
                  <a:gd name="T86" fmla="*/ 6 w 7"/>
                  <a:gd name="T87" fmla="*/ 1 h 3"/>
                  <a:gd name="T88" fmla="*/ 6 w 7"/>
                  <a:gd name="T89" fmla="*/ 1 h 3"/>
                  <a:gd name="T90" fmla="*/ 6 w 7"/>
                  <a:gd name="T91" fmla="*/ 1 h 3"/>
                  <a:gd name="T92" fmla="*/ 7 w 7"/>
                  <a:gd name="T93" fmla="*/ 1 h 3"/>
                  <a:gd name="T94" fmla="*/ 7 w 7"/>
                  <a:gd name="T95" fmla="*/ 1 h 3"/>
                  <a:gd name="T96" fmla="*/ 7 w 7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8" name="Group 406"/>
            <p:cNvGrpSpPr>
              <a:grpSpLocks/>
            </p:cNvGrpSpPr>
            <p:nvPr/>
          </p:nvGrpSpPr>
          <p:grpSpPr bwMode="auto">
            <a:xfrm>
              <a:off x="1859" y="808"/>
              <a:ext cx="1484" cy="446"/>
              <a:chOff x="1859" y="808"/>
              <a:chExt cx="1484" cy="446"/>
            </a:xfrm>
          </p:grpSpPr>
          <p:sp>
            <p:nvSpPr>
              <p:cNvPr id="1811" name="Freeform 206"/>
              <p:cNvSpPr>
                <a:spLocks/>
              </p:cNvSpPr>
              <p:nvPr/>
            </p:nvSpPr>
            <p:spPr bwMode="auto">
              <a:xfrm>
                <a:off x="1859" y="1245"/>
                <a:ext cx="8" cy="4"/>
              </a:xfrm>
              <a:custGeom>
                <a:avLst/>
                <a:gdLst>
                  <a:gd name="T0" fmla="*/ 0 w 8"/>
                  <a:gd name="T1" fmla="*/ 2 h 4"/>
                  <a:gd name="T2" fmla="*/ 0 w 8"/>
                  <a:gd name="T3" fmla="*/ 2 h 4"/>
                  <a:gd name="T4" fmla="*/ 1 w 8"/>
                  <a:gd name="T5" fmla="*/ 2 h 4"/>
                  <a:gd name="T6" fmla="*/ 1 w 8"/>
                  <a:gd name="T7" fmla="*/ 2 h 4"/>
                  <a:gd name="T8" fmla="*/ 1 w 8"/>
                  <a:gd name="T9" fmla="*/ 4 h 4"/>
                  <a:gd name="T10" fmla="*/ 1 w 8"/>
                  <a:gd name="T11" fmla="*/ 4 h 4"/>
                  <a:gd name="T12" fmla="*/ 1 w 8"/>
                  <a:gd name="T13" fmla="*/ 3 h 4"/>
                  <a:gd name="T14" fmla="*/ 1 w 8"/>
                  <a:gd name="T15" fmla="*/ 1 h 4"/>
                  <a:gd name="T16" fmla="*/ 1 w 8"/>
                  <a:gd name="T17" fmla="*/ 1 h 4"/>
                  <a:gd name="T18" fmla="*/ 2 w 8"/>
                  <a:gd name="T19" fmla="*/ 2 h 4"/>
                  <a:gd name="T20" fmla="*/ 2 w 8"/>
                  <a:gd name="T21" fmla="*/ 2 h 4"/>
                  <a:gd name="T22" fmla="*/ 2 w 8"/>
                  <a:gd name="T23" fmla="*/ 4 h 4"/>
                  <a:gd name="T24" fmla="*/ 2 w 8"/>
                  <a:gd name="T25" fmla="*/ 3 h 4"/>
                  <a:gd name="T26" fmla="*/ 2 w 8"/>
                  <a:gd name="T27" fmla="*/ 3 h 4"/>
                  <a:gd name="T28" fmla="*/ 2 w 8"/>
                  <a:gd name="T29" fmla="*/ 3 h 4"/>
                  <a:gd name="T30" fmla="*/ 2 w 8"/>
                  <a:gd name="T31" fmla="*/ 3 h 4"/>
                  <a:gd name="T32" fmla="*/ 3 w 8"/>
                  <a:gd name="T33" fmla="*/ 2 h 4"/>
                  <a:gd name="T34" fmla="*/ 3 w 8"/>
                  <a:gd name="T35" fmla="*/ 2 h 4"/>
                  <a:gd name="T36" fmla="*/ 3 w 8"/>
                  <a:gd name="T37" fmla="*/ 2 h 4"/>
                  <a:gd name="T38" fmla="*/ 3 w 8"/>
                  <a:gd name="T39" fmla="*/ 2 h 4"/>
                  <a:gd name="T40" fmla="*/ 3 w 8"/>
                  <a:gd name="T41" fmla="*/ 1 h 4"/>
                  <a:gd name="T42" fmla="*/ 3 w 8"/>
                  <a:gd name="T43" fmla="*/ 0 h 4"/>
                  <a:gd name="T44" fmla="*/ 4 w 8"/>
                  <a:gd name="T45" fmla="*/ 2 h 4"/>
                  <a:gd name="T46" fmla="*/ 4 w 8"/>
                  <a:gd name="T47" fmla="*/ 2 h 4"/>
                  <a:gd name="T48" fmla="*/ 4 w 8"/>
                  <a:gd name="T49" fmla="*/ 2 h 4"/>
                  <a:gd name="T50" fmla="*/ 4 w 8"/>
                  <a:gd name="T51" fmla="*/ 2 h 4"/>
                  <a:gd name="T52" fmla="*/ 5 w 8"/>
                  <a:gd name="T53" fmla="*/ 2 h 4"/>
                  <a:gd name="T54" fmla="*/ 5 w 8"/>
                  <a:gd name="T55" fmla="*/ 2 h 4"/>
                  <a:gd name="T56" fmla="*/ 5 w 8"/>
                  <a:gd name="T57" fmla="*/ 1 h 4"/>
                  <a:gd name="T58" fmla="*/ 5 w 8"/>
                  <a:gd name="T59" fmla="*/ 2 h 4"/>
                  <a:gd name="T60" fmla="*/ 5 w 8"/>
                  <a:gd name="T61" fmla="*/ 2 h 4"/>
                  <a:gd name="T62" fmla="*/ 5 w 8"/>
                  <a:gd name="T63" fmla="*/ 3 h 4"/>
                  <a:gd name="T64" fmla="*/ 5 w 8"/>
                  <a:gd name="T65" fmla="*/ 2 h 4"/>
                  <a:gd name="T66" fmla="*/ 5 w 8"/>
                  <a:gd name="T67" fmla="*/ 3 h 4"/>
                  <a:gd name="T68" fmla="*/ 5 w 8"/>
                  <a:gd name="T69" fmla="*/ 3 h 4"/>
                  <a:gd name="T70" fmla="*/ 6 w 8"/>
                  <a:gd name="T71" fmla="*/ 3 h 4"/>
                  <a:gd name="T72" fmla="*/ 6 w 8"/>
                  <a:gd name="T73" fmla="*/ 1 h 4"/>
                  <a:gd name="T74" fmla="*/ 6 w 8"/>
                  <a:gd name="T75" fmla="*/ 2 h 4"/>
                  <a:gd name="T76" fmla="*/ 6 w 8"/>
                  <a:gd name="T77" fmla="*/ 2 h 4"/>
                  <a:gd name="T78" fmla="*/ 7 w 8"/>
                  <a:gd name="T79" fmla="*/ 2 h 4"/>
                  <a:gd name="T80" fmla="*/ 7 w 8"/>
                  <a:gd name="T81" fmla="*/ 2 h 4"/>
                  <a:gd name="T82" fmla="*/ 7 w 8"/>
                  <a:gd name="T83" fmla="*/ 3 h 4"/>
                  <a:gd name="T84" fmla="*/ 7 w 8"/>
                  <a:gd name="T85" fmla="*/ 3 h 4"/>
                  <a:gd name="T86" fmla="*/ 7 w 8"/>
                  <a:gd name="T87" fmla="*/ 3 h 4"/>
                  <a:gd name="T88" fmla="*/ 7 w 8"/>
                  <a:gd name="T89" fmla="*/ 3 h 4"/>
                  <a:gd name="T90" fmla="*/ 7 w 8"/>
                  <a:gd name="T91" fmla="*/ 4 h 4"/>
                  <a:gd name="T92" fmla="*/ 7 w 8"/>
                  <a:gd name="T93" fmla="*/ 4 h 4"/>
                  <a:gd name="T94" fmla="*/ 8 w 8"/>
                  <a:gd name="T9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3" name="Freeform 207"/>
              <p:cNvSpPr>
                <a:spLocks/>
              </p:cNvSpPr>
              <p:nvPr/>
            </p:nvSpPr>
            <p:spPr bwMode="auto">
              <a:xfrm>
                <a:off x="1867" y="1246"/>
                <a:ext cx="7" cy="4"/>
              </a:xfrm>
              <a:custGeom>
                <a:avLst/>
                <a:gdLst>
                  <a:gd name="T0" fmla="*/ 0 w 7"/>
                  <a:gd name="T1" fmla="*/ 1 h 4"/>
                  <a:gd name="T2" fmla="*/ 0 w 7"/>
                  <a:gd name="T3" fmla="*/ 1 h 4"/>
                  <a:gd name="T4" fmla="*/ 0 w 7"/>
                  <a:gd name="T5" fmla="*/ 2 h 4"/>
                  <a:gd name="T6" fmla="*/ 0 w 7"/>
                  <a:gd name="T7" fmla="*/ 1 h 4"/>
                  <a:gd name="T8" fmla="*/ 0 w 7"/>
                  <a:gd name="T9" fmla="*/ 1 h 4"/>
                  <a:gd name="T10" fmla="*/ 0 w 7"/>
                  <a:gd name="T11" fmla="*/ 2 h 4"/>
                  <a:gd name="T12" fmla="*/ 0 w 7"/>
                  <a:gd name="T13" fmla="*/ 2 h 4"/>
                  <a:gd name="T14" fmla="*/ 1 w 7"/>
                  <a:gd name="T15" fmla="*/ 1 h 4"/>
                  <a:gd name="T16" fmla="*/ 1 w 7"/>
                  <a:gd name="T17" fmla="*/ 1 h 4"/>
                  <a:gd name="T18" fmla="*/ 1 w 7"/>
                  <a:gd name="T19" fmla="*/ 1 h 4"/>
                  <a:gd name="T20" fmla="*/ 1 w 7"/>
                  <a:gd name="T21" fmla="*/ 3 h 4"/>
                  <a:gd name="T22" fmla="*/ 1 w 7"/>
                  <a:gd name="T23" fmla="*/ 3 h 4"/>
                  <a:gd name="T24" fmla="*/ 1 w 7"/>
                  <a:gd name="T25" fmla="*/ 2 h 4"/>
                  <a:gd name="T26" fmla="*/ 2 w 7"/>
                  <a:gd name="T27" fmla="*/ 2 h 4"/>
                  <a:gd name="T28" fmla="*/ 2 w 7"/>
                  <a:gd name="T29" fmla="*/ 2 h 4"/>
                  <a:gd name="T30" fmla="*/ 2 w 7"/>
                  <a:gd name="T31" fmla="*/ 3 h 4"/>
                  <a:gd name="T32" fmla="*/ 2 w 7"/>
                  <a:gd name="T33" fmla="*/ 2 h 4"/>
                  <a:gd name="T34" fmla="*/ 2 w 7"/>
                  <a:gd name="T35" fmla="*/ 1 h 4"/>
                  <a:gd name="T36" fmla="*/ 2 w 7"/>
                  <a:gd name="T37" fmla="*/ 1 h 4"/>
                  <a:gd name="T38" fmla="*/ 2 w 7"/>
                  <a:gd name="T39" fmla="*/ 2 h 4"/>
                  <a:gd name="T40" fmla="*/ 2 w 7"/>
                  <a:gd name="T41" fmla="*/ 2 h 4"/>
                  <a:gd name="T42" fmla="*/ 3 w 7"/>
                  <a:gd name="T43" fmla="*/ 2 h 4"/>
                  <a:gd name="T44" fmla="*/ 3 w 7"/>
                  <a:gd name="T45" fmla="*/ 2 h 4"/>
                  <a:gd name="T46" fmla="*/ 3 w 7"/>
                  <a:gd name="T47" fmla="*/ 2 h 4"/>
                  <a:gd name="T48" fmla="*/ 3 w 7"/>
                  <a:gd name="T49" fmla="*/ 3 h 4"/>
                  <a:gd name="T50" fmla="*/ 3 w 7"/>
                  <a:gd name="T51" fmla="*/ 3 h 4"/>
                  <a:gd name="T52" fmla="*/ 4 w 7"/>
                  <a:gd name="T53" fmla="*/ 3 h 4"/>
                  <a:gd name="T54" fmla="*/ 4 w 7"/>
                  <a:gd name="T55" fmla="*/ 1 h 4"/>
                  <a:gd name="T56" fmla="*/ 4 w 7"/>
                  <a:gd name="T57" fmla="*/ 1 h 4"/>
                  <a:gd name="T58" fmla="*/ 4 w 7"/>
                  <a:gd name="T59" fmla="*/ 2 h 4"/>
                  <a:gd name="T60" fmla="*/ 4 w 7"/>
                  <a:gd name="T61" fmla="*/ 2 h 4"/>
                  <a:gd name="T62" fmla="*/ 4 w 7"/>
                  <a:gd name="T63" fmla="*/ 3 h 4"/>
                  <a:gd name="T64" fmla="*/ 5 w 7"/>
                  <a:gd name="T65" fmla="*/ 2 h 4"/>
                  <a:gd name="T66" fmla="*/ 5 w 7"/>
                  <a:gd name="T67" fmla="*/ 2 h 4"/>
                  <a:gd name="T68" fmla="*/ 5 w 7"/>
                  <a:gd name="T69" fmla="*/ 2 h 4"/>
                  <a:gd name="T70" fmla="*/ 5 w 7"/>
                  <a:gd name="T71" fmla="*/ 2 h 4"/>
                  <a:gd name="T72" fmla="*/ 5 w 7"/>
                  <a:gd name="T73" fmla="*/ 2 h 4"/>
                  <a:gd name="T74" fmla="*/ 5 w 7"/>
                  <a:gd name="T75" fmla="*/ 1 h 4"/>
                  <a:gd name="T76" fmla="*/ 5 w 7"/>
                  <a:gd name="T77" fmla="*/ 1 h 4"/>
                  <a:gd name="T78" fmla="*/ 6 w 7"/>
                  <a:gd name="T79" fmla="*/ 2 h 4"/>
                  <a:gd name="T80" fmla="*/ 6 w 7"/>
                  <a:gd name="T81" fmla="*/ 2 h 4"/>
                  <a:gd name="T82" fmla="*/ 6 w 7"/>
                  <a:gd name="T83" fmla="*/ 2 h 4"/>
                  <a:gd name="T84" fmla="*/ 6 w 7"/>
                  <a:gd name="T85" fmla="*/ 2 h 4"/>
                  <a:gd name="T86" fmla="*/ 6 w 7"/>
                  <a:gd name="T87" fmla="*/ 2 h 4"/>
                  <a:gd name="T88" fmla="*/ 6 w 7"/>
                  <a:gd name="T89" fmla="*/ 2 h 4"/>
                  <a:gd name="T90" fmla="*/ 6 w 7"/>
                  <a:gd name="T91" fmla="*/ 2 h 4"/>
                  <a:gd name="T92" fmla="*/ 7 w 7"/>
                  <a:gd name="T93" fmla="*/ 4 h 4"/>
                  <a:gd name="T94" fmla="*/ 7 w 7"/>
                  <a:gd name="T9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4" name="Freeform 208"/>
              <p:cNvSpPr>
                <a:spLocks/>
              </p:cNvSpPr>
              <p:nvPr/>
            </p:nvSpPr>
            <p:spPr bwMode="auto">
              <a:xfrm>
                <a:off x="1874" y="1246"/>
                <a:ext cx="7" cy="4"/>
              </a:xfrm>
              <a:custGeom>
                <a:avLst/>
                <a:gdLst>
                  <a:gd name="T0" fmla="*/ 0 w 7"/>
                  <a:gd name="T1" fmla="*/ 4 h 4"/>
                  <a:gd name="T2" fmla="*/ 0 w 7"/>
                  <a:gd name="T3" fmla="*/ 2 h 4"/>
                  <a:gd name="T4" fmla="*/ 1 w 7"/>
                  <a:gd name="T5" fmla="*/ 1 h 4"/>
                  <a:gd name="T6" fmla="*/ 1 w 7"/>
                  <a:gd name="T7" fmla="*/ 1 h 4"/>
                  <a:gd name="T8" fmla="*/ 1 w 7"/>
                  <a:gd name="T9" fmla="*/ 2 h 4"/>
                  <a:gd name="T10" fmla="*/ 1 w 7"/>
                  <a:gd name="T11" fmla="*/ 2 h 4"/>
                  <a:gd name="T12" fmla="*/ 1 w 7"/>
                  <a:gd name="T13" fmla="*/ 3 h 4"/>
                  <a:gd name="T14" fmla="*/ 1 w 7"/>
                  <a:gd name="T15" fmla="*/ 2 h 4"/>
                  <a:gd name="T16" fmla="*/ 1 w 7"/>
                  <a:gd name="T17" fmla="*/ 2 h 4"/>
                  <a:gd name="T18" fmla="*/ 1 w 7"/>
                  <a:gd name="T19" fmla="*/ 2 h 4"/>
                  <a:gd name="T20" fmla="*/ 1 w 7"/>
                  <a:gd name="T21" fmla="*/ 2 h 4"/>
                  <a:gd name="T22" fmla="*/ 1 w 7"/>
                  <a:gd name="T23" fmla="*/ 3 h 4"/>
                  <a:gd name="T24" fmla="*/ 1 w 7"/>
                  <a:gd name="T25" fmla="*/ 3 h 4"/>
                  <a:gd name="T26" fmla="*/ 2 w 7"/>
                  <a:gd name="T27" fmla="*/ 3 h 4"/>
                  <a:gd name="T28" fmla="*/ 2 w 7"/>
                  <a:gd name="T29" fmla="*/ 2 h 4"/>
                  <a:gd name="T30" fmla="*/ 2 w 7"/>
                  <a:gd name="T31" fmla="*/ 2 h 4"/>
                  <a:gd name="T32" fmla="*/ 2 w 7"/>
                  <a:gd name="T33" fmla="*/ 2 h 4"/>
                  <a:gd name="T34" fmla="*/ 3 w 7"/>
                  <a:gd name="T35" fmla="*/ 2 h 4"/>
                  <a:gd name="T36" fmla="*/ 3 w 7"/>
                  <a:gd name="T37" fmla="*/ 2 h 4"/>
                  <a:gd name="T38" fmla="*/ 3 w 7"/>
                  <a:gd name="T39" fmla="*/ 1 h 4"/>
                  <a:gd name="T40" fmla="*/ 3 w 7"/>
                  <a:gd name="T41" fmla="*/ 1 h 4"/>
                  <a:gd name="T42" fmla="*/ 3 w 7"/>
                  <a:gd name="T43" fmla="*/ 1 h 4"/>
                  <a:gd name="T44" fmla="*/ 3 w 7"/>
                  <a:gd name="T45" fmla="*/ 1 h 4"/>
                  <a:gd name="T46" fmla="*/ 4 w 7"/>
                  <a:gd name="T47" fmla="*/ 2 h 4"/>
                  <a:gd name="T48" fmla="*/ 4 w 7"/>
                  <a:gd name="T49" fmla="*/ 2 h 4"/>
                  <a:gd name="T50" fmla="*/ 4 w 7"/>
                  <a:gd name="T51" fmla="*/ 2 h 4"/>
                  <a:gd name="T52" fmla="*/ 4 w 7"/>
                  <a:gd name="T53" fmla="*/ 2 h 4"/>
                  <a:gd name="T54" fmla="*/ 4 w 7"/>
                  <a:gd name="T55" fmla="*/ 1 h 4"/>
                  <a:gd name="T56" fmla="*/ 4 w 7"/>
                  <a:gd name="T57" fmla="*/ 0 h 4"/>
                  <a:gd name="T58" fmla="*/ 4 w 7"/>
                  <a:gd name="T59" fmla="*/ 1 h 4"/>
                  <a:gd name="T60" fmla="*/ 4 w 7"/>
                  <a:gd name="T61" fmla="*/ 1 h 4"/>
                  <a:gd name="T62" fmla="*/ 5 w 7"/>
                  <a:gd name="T63" fmla="*/ 1 h 4"/>
                  <a:gd name="T64" fmla="*/ 5 w 7"/>
                  <a:gd name="T65" fmla="*/ 1 h 4"/>
                  <a:gd name="T66" fmla="*/ 5 w 7"/>
                  <a:gd name="T67" fmla="*/ 0 h 4"/>
                  <a:gd name="T68" fmla="*/ 5 w 7"/>
                  <a:gd name="T69" fmla="*/ 1 h 4"/>
                  <a:gd name="T70" fmla="*/ 5 w 7"/>
                  <a:gd name="T71" fmla="*/ 1 h 4"/>
                  <a:gd name="T72" fmla="*/ 5 w 7"/>
                  <a:gd name="T73" fmla="*/ 1 h 4"/>
                  <a:gd name="T74" fmla="*/ 5 w 7"/>
                  <a:gd name="T75" fmla="*/ 1 h 4"/>
                  <a:gd name="T76" fmla="*/ 6 w 7"/>
                  <a:gd name="T77" fmla="*/ 1 h 4"/>
                  <a:gd name="T78" fmla="*/ 6 w 7"/>
                  <a:gd name="T79" fmla="*/ 0 h 4"/>
                  <a:gd name="T80" fmla="*/ 6 w 7"/>
                  <a:gd name="T81" fmla="*/ 1 h 4"/>
                  <a:gd name="T82" fmla="*/ 6 w 7"/>
                  <a:gd name="T83" fmla="*/ 1 h 4"/>
                  <a:gd name="T84" fmla="*/ 6 w 7"/>
                  <a:gd name="T85" fmla="*/ 1 h 4"/>
                  <a:gd name="T86" fmla="*/ 6 w 7"/>
                  <a:gd name="T87" fmla="*/ 1 h 4"/>
                  <a:gd name="T88" fmla="*/ 6 w 7"/>
                  <a:gd name="T89" fmla="*/ 2 h 4"/>
                  <a:gd name="T90" fmla="*/ 6 w 7"/>
                  <a:gd name="T91" fmla="*/ 2 h 4"/>
                  <a:gd name="T92" fmla="*/ 7 w 7"/>
                  <a:gd name="T93" fmla="*/ 2 h 4"/>
                  <a:gd name="T94" fmla="*/ 7 w 7"/>
                  <a:gd name="T9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5" name="Freeform 209"/>
              <p:cNvSpPr>
                <a:spLocks/>
              </p:cNvSpPr>
              <p:nvPr/>
            </p:nvSpPr>
            <p:spPr bwMode="auto">
              <a:xfrm>
                <a:off x="1881" y="1246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0 w 7"/>
                  <a:gd name="T3" fmla="*/ 2 h 3"/>
                  <a:gd name="T4" fmla="*/ 0 w 7"/>
                  <a:gd name="T5" fmla="*/ 2 h 3"/>
                  <a:gd name="T6" fmla="*/ 0 w 7"/>
                  <a:gd name="T7" fmla="*/ 2 h 3"/>
                  <a:gd name="T8" fmla="*/ 0 w 7"/>
                  <a:gd name="T9" fmla="*/ 2 h 3"/>
                  <a:gd name="T10" fmla="*/ 1 w 7"/>
                  <a:gd name="T11" fmla="*/ 1 h 3"/>
                  <a:gd name="T12" fmla="*/ 1 w 7"/>
                  <a:gd name="T13" fmla="*/ 1 h 3"/>
                  <a:gd name="T14" fmla="*/ 1 w 7"/>
                  <a:gd name="T15" fmla="*/ 2 h 3"/>
                  <a:gd name="T16" fmla="*/ 1 w 7"/>
                  <a:gd name="T17" fmla="*/ 1 h 3"/>
                  <a:gd name="T18" fmla="*/ 1 w 7"/>
                  <a:gd name="T19" fmla="*/ 1 h 3"/>
                  <a:gd name="T20" fmla="*/ 2 w 7"/>
                  <a:gd name="T21" fmla="*/ 2 h 3"/>
                  <a:gd name="T22" fmla="*/ 2 w 7"/>
                  <a:gd name="T23" fmla="*/ 2 h 3"/>
                  <a:gd name="T24" fmla="*/ 2 w 7"/>
                  <a:gd name="T25" fmla="*/ 2 h 3"/>
                  <a:gd name="T26" fmla="*/ 2 w 7"/>
                  <a:gd name="T27" fmla="*/ 1 h 3"/>
                  <a:gd name="T28" fmla="*/ 2 w 7"/>
                  <a:gd name="T29" fmla="*/ 1 h 3"/>
                  <a:gd name="T30" fmla="*/ 2 w 7"/>
                  <a:gd name="T31" fmla="*/ 1 h 3"/>
                  <a:gd name="T32" fmla="*/ 2 w 7"/>
                  <a:gd name="T33" fmla="*/ 1 h 3"/>
                  <a:gd name="T34" fmla="*/ 2 w 7"/>
                  <a:gd name="T35" fmla="*/ 1 h 3"/>
                  <a:gd name="T36" fmla="*/ 3 w 7"/>
                  <a:gd name="T37" fmla="*/ 2 h 3"/>
                  <a:gd name="T38" fmla="*/ 3 w 7"/>
                  <a:gd name="T39" fmla="*/ 1 h 3"/>
                  <a:gd name="T40" fmla="*/ 3 w 7"/>
                  <a:gd name="T41" fmla="*/ 1 h 3"/>
                  <a:gd name="T42" fmla="*/ 3 w 7"/>
                  <a:gd name="T43" fmla="*/ 1 h 3"/>
                  <a:gd name="T44" fmla="*/ 3 w 7"/>
                  <a:gd name="T45" fmla="*/ 2 h 3"/>
                  <a:gd name="T46" fmla="*/ 3 w 7"/>
                  <a:gd name="T47" fmla="*/ 2 h 3"/>
                  <a:gd name="T48" fmla="*/ 4 w 7"/>
                  <a:gd name="T49" fmla="*/ 2 h 3"/>
                  <a:gd name="T50" fmla="*/ 4 w 7"/>
                  <a:gd name="T51" fmla="*/ 0 h 3"/>
                  <a:gd name="T52" fmla="*/ 4 w 7"/>
                  <a:gd name="T53" fmla="*/ 0 h 3"/>
                  <a:gd name="T54" fmla="*/ 4 w 7"/>
                  <a:gd name="T55" fmla="*/ 1 h 3"/>
                  <a:gd name="T56" fmla="*/ 4 w 7"/>
                  <a:gd name="T57" fmla="*/ 1 h 3"/>
                  <a:gd name="T58" fmla="*/ 4 w 7"/>
                  <a:gd name="T59" fmla="*/ 1 h 3"/>
                  <a:gd name="T60" fmla="*/ 4 w 7"/>
                  <a:gd name="T61" fmla="*/ 1 h 3"/>
                  <a:gd name="T62" fmla="*/ 5 w 7"/>
                  <a:gd name="T63" fmla="*/ 1 h 3"/>
                  <a:gd name="T64" fmla="*/ 5 w 7"/>
                  <a:gd name="T65" fmla="*/ 1 h 3"/>
                  <a:gd name="T66" fmla="*/ 5 w 7"/>
                  <a:gd name="T67" fmla="*/ 1 h 3"/>
                  <a:gd name="T68" fmla="*/ 5 w 7"/>
                  <a:gd name="T69" fmla="*/ 1 h 3"/>
                  <a:gd name="T70" fmla="*/ 5 w 7"/>
                  <a:gd name="T71" fmla="*/ 2 h 3"/>
                  <a:gd name="T72" fmla="*/ 5 w 7"/>
                  <a:gd name="T73" fmla="*/ 2 h 3"/>
                  <a:gd name="T74" fmla="*/ 5 w 7"/>
                  <a:gd name="T75" fmla="*/ 2 h 3"/>
                  <a:gd name="T76" fmla="*/ 5 w 7"/>
                  <a:gd name="T77" fmla="*/ 2 h 3"/>
                  <a:gd name="T78" fmla="*/ 6 w 7"/>
                  <a:gd name="T79" fmla="*/ 2 h 3"/>
                  <a:gd name="T80" fmla="*/ 6 w 7"/>
                  <a:gd name="T81" fmla="*/ 1 h 3"/>
                  <a:gd name="T82" fmla="*/ 6 w 7"/>
                  <a:gd name="T83" fmla="*/ 1 h 3"/>
                  <a:gd name="T84" fmla="*/ 7 w 7"/>
                  <a:gd name="T85" fmla="*/ 1 h 3"/>
                  <a:gd name="T86" fmla="*/ 7 w 7"/>
                  <a:gd name="T87" fmla="*/ 1 h 3"/>
                  <a:gd name="T88" fmla="*/ 7 w 7"/>
                  <a:gd name="T89" fmla="*/ 3 h 3"/>
                  <a:gd name="T90" fmla="*/ 7 w 7"/>
                  <a:gd name="T91" fmla="*/ 3 h 3"/>
                  <a:gd name="T92" fmla="*/ 7 w 7"/>
                  <a:gd name="T93" fmla="*/ 2 h 3"/>
                  <a:gd name="T94" fmla="*/ 7 w 7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6" name="Freeform 210"/>
              <p:cNvSpPr>
                <a:spLocks/>
              </p:cNvSpPr>
              <p:nvPr/>
            </p:nvSpPr>
            <p:spPr bwMode="auto">
              <a:xfrm>
                <a:off x="1888" y="1246"/>
                <a:ext cx="8" cy="4"/>
              </a:xfrm>
              <a:custGeom>
                <a:avLst/>
                <a:gdLst>
                  <a:gd name="T0" fmla="*/ 0 w 8"/>
                  <a:gd name="T1" fmla="*/ 1 h 4"/>
                  <a:gd name="T2" fmla="*/ 0 w 8"/>
                  <a:gd name="T3" fmla="*/ 1 h 4"/>
                  <a:gd name="T4" fmla="*/ 0 w 8"/>
                  <a:gd name="T5" fmla="*/ 2 h 4"/>
                  <a:gd name="T6" fmla="*/ 1 w 8"/>
                  <a:gd name="T7" fmla="*/ 1 h 4"/>
                  <a:gd name="T8" fmla="*/ 1 w 8"/>
                  <a:gd name="T9" fmla="*/ 0 h 4"/>
                  <a:gd name="T10" fmla="*/ 1 w 8"/>
                  <a:gd name="T11" fmla="*/ 0 h 4"/>
                  <a:gd name="T12" fmla="*/ 1 w 8"/>
                  <a:gd name="T13" fmla="*/ 1 h 4"/>
                  <a:gd name="T14" fmla="*/ 1 w 8"/>
                  <a:gd name="T15" fmla="*/ 1 h 4"/>
                  <a:gd name="T16" fmla="*/ 2 w 8"/>
                  <a:gd name="T17" fmla="*/ 1 h 4"/>
                  <a:gd name="T18" fmla="*/ 2 w 8"/>
                  <a:gd name="T19" fmla="*/ 1 h 4"/>
                  <a:gd name="T20" fmla="*/ 2 w 8"/>
                  <a:gd name="T21" fmla="*/ 1 h 4"/>
                  <a:gd name="T22" fmla="*/ 2 w 8"/>
                  <a:gd name="T23" fmla="*/ 1 h 4"/>
                  <a:gd name="T24" fmla="*/ 2 w 8"/>
                  <a:gd name="T25" fmla="*/ 1 h 4"/>
                  <a:gd name="T26" fmla="*/ 2 w 8"/>
                  <a:gd name="T27" fmla="*/ 1 h 4"/>
                  <a:gd name="T28" fmla="*/ 2 w 8"/>
                  <a:gd name="T29" fmla="*/ 1 h 4"/>
                  <a:gd name="T30" fmla="*/ 3 w 8"/>
                  <a:gd name="T31" fmla="*/ 1 h 4"/>
                  <a:gd name="T32" fmla="*/ 3 w 8"/>
                  <a:gd name="T33" fmla="*/ 2 h 4"/>
                  <a:gd name="T34" fmla="*/ 3 w 8"/>
                  <a:gd name="T35" fmla="*/ 2 h 4"/>
                  <a:gd name="T36" fmla="*/ 3 w 8"/>
                  <a:gd name="T37" fmla="*/ 4 h 4"/>
                  <a:gd name="T38" fmla="*/ 3 w 8"/>
                  <a:gd name="T39" fmla="*/ 3 h 4"/>
                  <a:gd name="T40" fmla="*/ 3 w 8"/>
                  <a:gd name="T41" fmla="*/ 2 h 4"/>
                  <a:gd name="T42" fmla="*/ 4 w 8"/>
                  <a:gd name="T43" fmla="*/ 2 h 4"/>
                  <a:gd name="T44" fmla="*/ 4 w 8"/>
                  <a:gd name="T45" fmla="*/ 1 h 4"/>
                  <a:gd name="T46" fmla="*/ 4 w 8"/>
                  <a:gd name="T47" fmla="*/ 1 h 4"/>
                  <a:gd name="T48" fmla="*/ 4 w 8"/>
                  <a:gd name="T49" fmla="*/ 1 h 4"/>
                  <a:gd name="T50" fmla="*/ 4 w 8"/>
                  <a:gd name="T51" fmla="*/ 1 h 4"/>
                  <a:gd name="T52" fmla="*/ 4 w 8"/>
                  <a:gd name="T53" fmla="*/ 1 h 4"/>
                  <a:gd name="T54" fmla="*/ 5 w 8"/>
                  <a:gd name="T55" fmla="*/ 1 h 4"/>
                  <a:gd name="T56" fmla="*/ 5 w 8"/>
                  <a:gd name="T57" fmla="*/ 1 h 4"/>
                  <a:gd name="T58" fmla="*/ 5 w 8"/>
                  <a:gd name="T59" fmla="*/ 2 h 4"/>
                  <a:gd name="T60" fmla="*/ 5 w 8"/>
                  <a:gd name="T61" fmla="*/ 2 h 4"/>
                  <a:gd name="T62" fmla="*/ 5 w 8"/>
                  <a:gd name="T63" fmla="*/ 2 h 4"/>
                  <a:gd name="T64" fmla="*/ 5 w 8"/>
                  <a:gd name="T65" fmla="*/ 2 h 4"/>
                  <a:gd name="T66" fmla="*/ 6 w 8"/>
                  <a:gd name="T67" fmla="*/ 3 h 4"/>
                  <a:gd name="T68" fmla="*/ 6 w 8"/>
                  <a:gd name="T69" fmla="*/ 3 h 4"/>
                  <a:gd name="T70" fmla="*/ 6 w 8"/>
                  <a:gd name="T71" fmla="*/ 2 h 4"/>
                  <a:gd name="T72" fmla="*/ 6 w 8"/>
                  <a:gd name="T73" fmla="*/ 1 h 4"/>
                  <a:gd name="T74" fmla="*/ 6 w 8"/>
                  <a:gd name="T75" fmla="*/ 1 h 4"/>
                  <a:gd name="T76" fmla="*/ 6 w 8"/>
                  <a:gd name="T77" fmla="*/ 1 h 4"/>
                  <a:gd name="T78" fmla="*/ 6 w 8"/>
                  <a:gd name="T79" fmla="*/ 0 h 4"/>
                  <a:gd name="T80" fmla="*/ 6 w 8"/>
                  <a:gd name="T81" fmla="*/ 1 h 4"/>
                  <a:gd name="T82" fmla="*/ 6 w 8"/>
                  <a:gd name="T83" fmla="*/ 1 h 4"/>
                  <a:gd name="T84" fmla="*/ 7 w 8"/>
                  <a:gd name="T85" fmla="*/ 2 h 4"/>
                  <a:gd name="T86" fmla="*/ 7 w 8"/>
                  <a:gd name="T87" fmla="*/ 2 h 4"/>
                  <a:gd name="T88" fmla="*/ 7 w 8"/>
                  <a:gd name="T89" fmla="*/ 1 h 4"/>
                  <a:gd name="T90" fmla="*/ 7 w 8"/>
                  <a:gd name="T91" fmla="*/ 0 h 4"/>
                  <a:gd name="T92" fmla="*/ 8 w 8"/>
                  <a:gd name="T93" fmla="*/ 2 h 4"/>
                  <a:gd name="T94" fmla="*/ 8 w 8"/>
                  <a:gd name="T9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4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7" name="Freeform 211"/>
              <p:cNvSpPr>
                <a:spLocks/>
              </p:cNvSpPr>
              <p:nvPr/>
            </p:nvSpPr>
            <p:spPr bwMode="auto">
              <a:xfrm>
                <a:off x="1896" y="1247"/>
                <a:ext cx="7" cy="2"/>
              </a:xfrm>
              <a:custGeom>
                <a:avLst/>
                <a:gdLst>
                  <a:gd name="T0" fmla="*/ 0 w 7"/>
                  <a:gd name="T1" fmla="*/ 1 h 2"/>
                  <a:gd name="T2" fmla="*/ 0 w 7"/>
                  <a:gd name="T3" fmla="*/ 1 h 2"/>
                  <a:gd name="T4" fmla="*/ 0 w 7"/>
                  <a:gd name="T5" fmla="*/ 1 h 2"/>
                  <a:gd name="T6" fmla="*/ 0 w 7"/>
                  <a:gd name="T7" fmla="*/ 0 h 2"/>
                  <a:gd name="T8" fmla="*/ 1 w 7"/>
                  <a:gd name="T9" fmla="*/ 0 h 2"/>
                  <a:gd name="T10" fmla="*/ 1 w 7"/>
                  <a:gd name="T11" fmla="*/ 0 h 2"/>
                  <a:gd name="T12" fmla="*/ 1 w 7"/>
                  <a:gd name="T13" fmla="*/ 1 h 2"/>
                  <a:gd name="T14" fmla="*/ 1 w 7"/>
                  <a:gd name="T15" fmla="*/ 1 h 2"/>
                  <a:gd name="T16" fmla="*/ 1 w 7"/>
                  <a:gd name="T17" fmla="*/ 1 h 2"/>
                  <a:gd name="T18" fmla="*/ 1 w 7"/>
                  <a:gd name="T19" fmla="*/ 1 h 2"/>
                  <a:gd name="T20" fmla="*/ 1 w 7"/>
                  <a:gd name="T21" fmla="*/ 2 h 2"/>
                  <a:gd name="T22" fmla="*/ 1 w 7"/>
                  <a:gd name="T23" fmla="*/ 0 h 2"/>
                  <a:gd name="T24" fmla="*/ 1 w 7"/>
                  <a:gd name="T25" fmla="*/ 0 h 2"/>
                  <a:gd name="T26" fmla="*/ 2 w 7"/>
                  <a:gd name="T27" fmla="*/ 1 h 2"/>
                  <a:gd name="T28" fmla="*/ 2 w 7"/>
                  <a:gd name="T29" fmla="*/ 1 h 2"/>
                  <a:gd name="T30" fmla="*/ 2 w 7"/>
                  <a:gd name="T31" fmla="*/ 1 h 2"/>
                  <a:gd name="T32" fmla="*/ 2 w 7"/>
                  <a:gd name="T33" fmla="*/ 1 h 2"/>
                  <a:gd name="T34" fmla="*/ 2 w 7"/>
                  <a:gd name="T35" fmla="*/ 0 h 2"/>
                  <a:gd name="T36" fmla="*/ 3 w 7"/>
                  <a:gd name="T37" fmla="*/ 1 h 2"/>
                  <a:gd name="T38" fmla="*/ 3 w 7"/>
                  <a:gd name="T39" fmla="*/ 1 h 2"/>
                  <a:gd name="T40" fmla="*/ 3 w 7"/>
                  <a:gd name="T41" fmla="*/ 0 h 2"/>
                  <a:gd name="T42" fmla="*/ 3 w 7"/>
                  <a:gd name="T43" fmla="*/ 0 h 2"/>
                  <a:gd name="T44" fmla="*/ 3 w 7"/>
                  <a:gd name="T45" fmla="*/ 0 h 2"/>
                  <a:gd name="T46" fmla="*/ 3 w 7"/>
                  <a:gd name="T47" fmla="*/ 0 h 2"/>
                  <a:gd name="T48" fmla="*/ 3 w 7"/>
                  <a:gd name="T49" fmla="*/ 1 h 2"/>
                  <a:gd name="T50" fmla="*/ 3 w 7"/>
                  <a:gd name="T51" fmla="*/ 1 h 2"/>
                  <a:gd name="T52" fmla="*/ 3 w 7"/>
                  <a:gd name="T53" fmla="*/ 0 h 2"/>
                  <a:gd name="T54" fmla="*/ 4 w 7"/>
                  <a:gd name="T55" fmla="*/ 0 h 2"/>
                  <a:gd name="T56" fmla="*/ 4 w 7"/>
                  <a:gd name="T57" fmla="*/ 0 h 2"/>
                  <a:gd name="T58" fmla="*/ 4 w 7"/>
                  <a:gd name="T59" fmla="*/ 2 h 2"/>
                  <a:gd name="T60" fmla="*/ 4 w 7"/>
                  <a:gd name="T61" fmla="*/ 2 h 2"/>
                  <a:gd name="T62" fmla="*/ 4 w 7"/>
                  <a:gd name="T63" fmla="*/ 2 h 2"/>
                  <a:gd name="T64" fmla="*/ 4 w 7"/>
                  <a:gd name="T65" fmla="*/ 2 h 2"/>
                  <a:gd name="T66" fmla="*/ 5 w 7"/>
                  <a:gd name="T67" fmla="*/ 1 h 2"/>
                  <a:gd name="T68" fmla="*/ 5 w 7"/>
                  <a:gd name="T69" fmla="*/ 1 h 2"/>
                  <a:gd name="T70" fmla="*/ 5 w 7"/>
                  <a:gd name="T71" fmla="*/ 1 h 2"/>
                  <a:gd name="T72" fmla="*/ 5 w 7"/>
                  <a:gd name="T73" fmla="*/ 0 h 2"/>
                  <a:gd name="T74" fmla="*/ 6 w 7"/>
                  <a:gd name="T75" fmla="*/ 1 h 2"/>
                  <a:gd name="T76" fmla="*/ 6 w 7"/>
                  <a:gd name="T77" fmla="*/ 1 h 2"/>
                  <a:gd name="T78" fmla="*/ 6 w 7"/>
                  <a:gd name="T79" fmla="*/ 1 h 2"/>
                  <a:gd name="T80" fmla="*/ 6 w 7"/>
                  <a:gd name="T81" fmla="*/ 0 h 2"/>
                  <a:gd name="T82" fmla="*/ 6 w 7"/>
                  <a:gd name="T83" fmla="*/ 0 h 2"/>
                  <a:gd name="T84" fmla="*/ 6 w 7"/>
                  <a:gd name="T85" fmla="*/ 0 h 2"/>
                  <a:gd name="T86" fmla="*/ 6 w 7"/>
                  <a:gd name="T87" fmla="*/ 1 h 2"/>
                  <a:gd name="T88" fmla="*/ 7 w 7"/>
                  <a:gd name="T89" fmla="*/ 0 h 2"/>
                  <a:gd name="T90" fmla="*/ 7 w 7"/>
                  <a:gd name="T91" fmla="*/ 0 h 2"/>
                  <a:gd name="T92" fmla="*/ 7 w 7"/>
                  <a:gd name="T93" fmla="*/ 0 h 2"/>
                  <a:gd name="T94" fmla="*/ 7 w 7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9" name="Freeform 212"/>
              <p:cNvSpPr>
                <a:spLocks/>
              </p:cNvSpPr>
              <p:nvPr/>
            </p:nvSpPr>
            <p:spPr bwMode="auto">
              <a:xfrm>
                <a:off x="1903" y="1246"/>
                <a:ext cx="8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0 w 7"/>
                  <a:gd name="T5" fmla="*/ 1 h 3"/>
                  <a:gd name="T6" fmla="*/ 0 w 7"/>
                  <a:gd name="T7" fmla="*/ 1 h 3"/>
                  <a:gd name="T8" fmla="*/ 1 w 7"/>
                  <a:gd name="T9" fmla="*/ 2 h 3"/>
                  <a:gd name="T10" fmla="*/ 1 w 7"/>
                  <a:gd name="T11" fmla="*/ 2 h 3"/>
                  <a:gd name="T12" fmla="*/ 1 w 7"/>
                  <a:gd name="T13" fmla="*/ 2 h 3"/>
                  <a:gd name="T14" fmla="*/ 1 w 7"/>
                  <a:gd name="T15" fmla="*/ 1 h 3"/>
                  <a:gd name="T16" fmla="*/ 2 w 7"/>
                  <a:gd name="T17" fmla="*/ 1 h 3"/>
                  <a:gd name="T18" fmla="*/ 2 w 7"/>
                  <a:gd name="T19" fmla="*/ 1 h 3"/>
                  <a:gd name="T20" fmla="*/ 2 w 7"/>
                  <a:gd name="T21" fmla="*/ 1 h 3"/>
                  <a:gd name="T22" fmla="*/ 2 w 7"/>
                  <a:gd name="T23" fmla="*/ 1 h 3"/>
                  <a:gd name="T24" fmla="*/ 2 w 7"/>
                  <a:gd name="T25" fmla="*/ 1 h 3"/>
                  <a:gd name="T26" fmla="*/ 2 w 7"/>
                  <a:gd name="T27" fmla="*/ 1 h 3"/>
                  <a:gd name="T28" fmla="*/ 2 w 7"/>
                  <a:gd name="T29" fmla="*/ 1 h 3"/>
                  <a:gd name="T30" fmla="*/ 2 w 7"/>
                  <a:gd name="T31" fmla="*/ 1 h 3"/>
                  <a:gd name="T32" fmla="*/ 2 w 7"/>
                  <a:gd name="T33" fmla="*/ 1 h 3"/>
                  <a:gd name="T34" fmla="*/ 2 w 7"/>
                  <a:gd name="T35" fmla="*/ 1 h 3"/>
                  <a:gd name="T36" fmla="*/ 3 w 7"/>
                  <a:gd name="T37" fmla="*/ 2 h 3"/>
                  <a:gd name="T38" fmla="*/ 3 w 7"/>
                  <a:gd name="T39" fmla="*/ 2 h 3"/>
                  <a:gd name="T40" fmla="*/ 3 w 7"/>
                  <a:gd name="T41" fmla="*/ 2 h 3"/>
                  <a:gd name="T42" fmla="*/ 3 w 7"/>
                  <a:gd name="T43" fmla="*/ 0 h 3"/>
                  <a:gd name="T44" fmla="*/ 4 w 7"/>
                  <a:gd name="T45" fmla="*/ 1 h 3"/>
                  <a:gd name="T46" fmla="*/ 4 w 7"/>
                  <a:gd name="T47" fmla="*/ 1 h 3"/>
                  <a:gd name="T48" fmla="*/ 4 w 7"/>
                  <a:gd name="T49" fmla="*/ 2 h 3"/>
                  <a:gd name="T50" fmla="*/ 4 w 7"/>
                  <a:gd name="T51" fmla="*/ 2 h 3"/>
                  <a:gd name="T52" fmla="*/ 4 w 7"/>
                  <a:gd name="T53" fmla="*/ 1 h 3"/>
                  <a:gd name="T54" fmla="*/ 5 w 7"/>
                  <a:gd name="T55" fmla="*/ 1 h 3"/>
                  <a:gd name="T56" fmla="*/ 5 w 7"/>
                  <a:gd name="T57" fmla="*/ 1 h 3"/>
                  <a:gd name="T58" fmla="*/ 5 w 7"/>
                  <a:gd name="T59" fmla="*/ 1 h 3"/>
                  <a:gd name="T60" fmla="*/ 5 w 7"/>
                  <a:gd name="T61" fmla="*/ 1 h 3"/>
                  <a:gd name="T62" fmla="*/ 5 w 7"/>
                  <a:gd name="T63" fmla="*/ 2 h 3"/>
                  <a:gd name="T64" fmla="*/ 5 w 7"/>
                  <a:gd name="T65" fmla="*/ 1 h 3"/>
                  <a:gd name="T66" fmla="*/ 5 w 7"/>
                  <a:gd name="T67" fmla="*/ 1 h 3"/>
                  <a:gd name="T68" fmla="*/ 5 w 7"/>
                  <a:gd name="T69" fmla="*/ 2 h 3"/>
                  <a:gd name="T70" fmla="*/ 5 w 7"/>
                  <a:gd name="T71" fmla="*/ 2 h 3"/>
                  <a:gd name="T72" fmla="*/ 6 w 7"/>
                  <a:gd name="T73" fmla="*/ 2 h 3"/>
                  <a:gd name="T74" fmla="*/ 6 w 7"/>
                  <a:gd name="T75" fmla="*/ 1 h 3"/>
                  <a:gd name="T76" fmla="*/ 6 w 7"/>
                  <a:gd name="T77" fmla="*/ 2 h 3"/>
                  <a:gd name="T78" fmla="*/ 6 w 7"/>
                  <a:gd name="T79" fmla="*/ 2 h 3"/>
                  <a:gd name="T80" fmla="*/ 6 w 7"/>
                  <a:gd name="T81" fmla="*/ 3 h 3"/>
                  <a:gd name="T82" fmla="*/ 6 w 7"/>
                  <a:gd name="T83" fmla="*/ 3 h 3"/>
                  <a:gd name="T84" fmla="*/ 7 w 7"/>
                  <a:gd name="T85" fmla="*/ 1 h 3"/>
                  <a:gd name="T86" fmla="*/ 7 w 7"/>
                  <a:gd name="T87" fmla="*/ 2 h 3"/>
                  <a:gd name="T88" fmla="*/ 7 w 7"/>
                  <a:gd name="T89" fmla="*/ 2 h 3"/>
                  <a:gd name="T90" fmla="*/ 7 w 7"/>
                  <a:gd name="T91" fmla="*/ 2 h 3"/>
                  <a:gd name="T92" fmla="*/ 7 w 7"/>
                  <a:gd name="T93" fmla="*/ 1 h 3"/>
                  <a:gd name="T94" fmla="*/ 7 w 7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0" name="Freeform 213"/>
              <p:cNvSpPr>
                <a:spLocks/>
              </p:cNvSpPr>
              <p:nvPr/>
            </p:nvSpPr>
            <p:spPr bwMode="auto">
              <a:xfrm>
                <a:off x="1911" y="1247"/>
                <a:ext cx="7" cy="2"/>
              </a:xfrm>
              <a:custGeom>
                <a:avLst/>
                <a:gdLst>
                  <a:gd name="T0" fmla="*/ 0 w 8"/>
                  <a:gd name="T1" fmla="*/ 0 h 2"/>
                  <a:gd name="T2" fmla="*/ 0 w 8"/>
                  <a:gd name="T3" fmla="*/ 0 h 2"/>
                  <a:gd name="T4" fmla="*/ 1 w 8"/>
                  <a:gd name="T5" fmla="*/ 1 h 2"/>
                  <a:gd name="T6" fmla="*/ 1 w 8"/>
                  <a:gd name="T7" fmla="*/ 1 h 2"/>
                  <a:gd name="T8" fmla="*/ 1 w 8"/>
                  <a:gd name="T9" fmla="*/ 2 h 2"/>
                  <a:gd name="T10" fmla="*/ 1 w 8"/>
                  <a:gd name="T11" fmla="*/ 2 h 2"/>
                  <a:gd name="T12" fmla="*/ 1 w 8"/>
                  <a:gd name="T13" fmla="*/ 1 h 2"/>
                  <a:gd name="T14" fmla="*/ 2 w 8"/>
                  <a:gd name="T15" fmla="*/ 2 h 2"/>
                  <a:gd name="T16" fmla="*/ 2 w 8"/>
                  <a:gd name="T17" fmla="*/ 2 h 2"/>
                  <a:gd name="T18" fmla="*/ 2 w 8"/>
                  <a:gd name="T19" fmla="*/ 2 h 2"/>
                  <a:gd name="T20" fmla="*/ 2 w 8"/>
                  <a:gd name="T21" fmla="*/ 2 h 2"/>
                  <a:gd name="T22" fmla="*/ 2 w 8"/>
                  <a:gd name="T23" fmla="*/ 1 h 2"/>
                  <a:gd name="T24" fmla="*/ 3 w 8"/>
                  <a:gd name="T25" fmla="*/ 0 h 2"/>
                  <a:gd name="T26" fmla="*/ 3 w 8"/>
                  <a:gd name="T27" fmla="*/ 0 h 2"/>
                  <a:gd name="T28" fmla="*/ 3 w 8"/>
                  <a:gd name="T29" fmla="*/ 0 h 2"/>
                  <a:gd name="T30" fmla="*/ 3 w 8"/>
                  <a:gd name="T31" fmla="*/ 0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1 h 2"/>
                  <a:gd name="T38" fmla="*/ 4 w 8"/>
                  <a:gd name="T39" fmla="*/ 1 h 2"/>
                  <a:gd name="T40" fmla="*/ 4 w 8"/>
                  <a:gd name="T41" fmla="*/ 0 h 2"/>
                  <a:gd name="T42" fmla="*/ 4 w 8"/>
                  <a:gd name="T43" fmla="*/ 0 h 2"/>
                  <a:gd name="T44" fmla="*/ 4 w 8"/>
                  <a:gd name="T45" fmla="*/ 1 h 2"/>
                  <a:gd name="T46" fmla="*/ 4 w 8"/>
                  <a:gd name="T47" fmla="*/ 0 h 2"/>
                  <a:gd name="T48" fmla="*/ 5 w 8"/>
                  <a:gd name="T49" fmla="*/ 0 h 2"/>
                  <a:gd name="T50" fmla="*/ 5 w 8"/>
                  <a:gd name="T51" fmla="*/ 0 h 2"/>
                  <a:gd name="T52" fmla="*/ 5 w 8"/>
                  <a:gd name="T53" fmla="*/ 0 h 2"/>
                  <a:gd name="T54" fmla="*/ 5 w 8"/>
                  <a:gd name="T55" fmla="*/ 0 h 2"/>
                  <a:gd name="T56" fmla="*/ 5 w 8"/>
                  <a:gd name="T57" fmla="*/ 0 h 2"/>
                  <a:gd name="T58" fmla="*/ 6 w 8"/>
                  <a:gd name="T59" fmla="*/ 1 h 2"/>
                  <a:gd name="T60" fmla="*/ 6 w 8"/>
                  <a:gd name="T61" fmla="*/ 1 h 2"/>
                  <a:gd name="T62" fmla="*/ 6 w 8"/>
                  <a:gd name="T63" fmla="*/ 2 h 2"/>
                  <a:gd name="T64" fmla="*/ 6 w 8"/>
                  <a:gd name="T65" fmla="*/ 2 h 2"/>
                  <a:gd name="T66" fmla="*/ 6 w 8"/>
                  <a:gd name="T67" fmla="*/ 0 h 2"/>
                  <a:gd name="T68" fmla="*/ 6 w 8"/>
                  <a:gd name="T69" fmla="*/ 0 h 2"/>
                  <a:gd name="T70" fmla="*/ 6 w 8"/>
                  <a:gd name="T71" fmla="*/ 0 h 2"/>
                  <a:gd name="T72" fmla="*/ 6 w 8"/>
                  <a:gd name="T73" fmla="*/ 0 h 2"/>
                  <a:gd name="T74" fmla="*/ 6 w 8"/>
                  <a:gd name="T75" fmla="*/ 1 h 2"/>
                  <a:gd name="T76" fmla="*/ 6 w 8"/>
                  <a:gd name="T77" fmla="*/ 1 h 2"/>
                  <a:gd name="T78" fmla="*/ 7 w 8"/>
                  <a:gd name="T79" fmla="*/ 1 h 2"/>
                  <a:gd name="T80" fmla="*/ 7 w 8"/>
                  <a:gd name="T81" fmla="*/ 1 h 2"/>
                  <a:gd name="T82" fmla="*/ 7 w 8"/>
                  <a:gd name="T83" fmla="*/ 1 h 2"/>
                  <a:gd name="T84" fmla="*/ 7 w 8"/>
                  <a:gd name="T85" fmla="*/ 1 h 2"/>
                  <a:gd name="T86" fmla="*/ 8 w 8"/>
                  <a:gd name="T87" fmla="*/ 0 h 2"/>
                  <a:gd name="T88" fmla="*/ 8 w 8"/>
                  <a:gd name="T89" fmla="*/ 0 h 2"/>
                  <a:gd name="T90" fmla="*/ 8 w 8"/>
                  <a:gd name="T91" fmla="*/ 1 h 2"/>
                  <a:gd name="T92" fmla="*/ 8 w 8"/>
                  <a:gd name="T93" fmla="*/ 0 h 2"/>
                  <a:gd name="T94" fmla="*/ 8 w 8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1" name="Freeform 214"/>
              <p:cNvSpPr>
                <a:spLocks/>
              </p:cNvSpPr>
              <p:nvPr/>
            </p:nvSpPr>
            <p:spPr bwMode="auto">
              <a:xfrm>
                <a:off x="1918" y="1246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1 w 7"/>
                  <a:gd name="T5" fmla="*/ 2 h 3"/>
                  <a:gd name="T6" fmla="*/ 1 w 7"/>
                  <a:gd name="T7" fmla="*/ 1 h 3"/>
                  <a:gd name="T8" fmla="*/ 1 w 7"/>
                  <a:gd name="T9" fmla="*/ 1 h 3"/>
                  <a:gd name="T10" fmla="*/ 1 w 7"/>
                  <a:gd name="T11" fmla="*/ 2 h 3"/>
                  <a:gd name="T12" fmla="*/ 1 w 7"/>
                  <a:gd name="T13" fmla="*/ 2 h 3"/>
                  <a:gd name="T14" fmla="*/ 1 w 7"/>
                  <a:gd name="T15" fmla="*/ 2 h 3"/>
                  <a:gd name="T16" fmla="*/ 1 w 7"/>
                  <a:gd name="T17" fmla="*/ 2 h 3"/>
                  <a:gd name="T18" fmla="*/ 1 w 7"/>
                  <a:gd name="T19" fmla="*/ 3 h 3"/>
                  <a:gd name="T20" fmla="*/ 2 w 7"/>
                  <a:gd name="T21" fmla="*/ 2 h 3"/>
                  <a:gd name="T22" fmla="*/ 2 w 7"/>
                  <a:gd name="T23" fmla="*/ 1 h 3"/>
                  <a:gd name="T24" fmla="*/ 2 w 7"/>
                  <a:gd name="T25" fmla="*/ 1 h 3"/>
                  <a:gd name="T26" fmla="*/ 2 w 7"/>
                  <a:gd name="T27" fmla="*/ 1 h 3"/>
                  <a:gd name="T28" fmla="*/ 2 w 7"/>
                  <a:gd name="T29" fmla="*/ 1 h 3"/>
                  <a:gd name="T30" fmla="*/ 2 w 7"/>
                  <a:gd name="T31" fmla="*/ 2 h 3"/>
                  <a:gd name="T32" fmla="*/ 2 w 7"/>
                  <a:gd name="T33" fmla="*/ 2 h 3"/>
                  <a:gd name="T34" fmla="*/ 3 w 7"/>
                  <a:gd name="T35" fmla="*/ 2 h 3"/>
                  <a:gd name="T36" fmla="*/ 3 w 7"/>
                  <a:gd name="T37" fmla="*/ 2 h 3"/>
                  <a:gd name="T38" fmla="*/ 3 w 7"/>
                  <a:gd name="T39" fmla="*/ 2 h 3"/>
                  <a:gd name="T40" fmla="*/ 3 w 7"/>
                  <a:gd name="T41" fmla="*/ 3 h 3"/>
                  <a:gd name="T42" fmla="*/ 3 w 7"/>
                  <a:gd name="T43" fmla="*/ 3 h 3"/>
                  <a:gd name="T44" fmla="*/ 3 w 7"/>
                  <a:gd name="T45" fmla="*/ 2 h 3"/>
                  <a:gd name="T46" fmla="*/ 3 w 7"/>
                  <a:gd name="T47" fmla="*/ 1 h 3"/>
                  <a:gd name="T48" fmla="*/ 4 w 7"/>
                  <a:gd name="T49" fmla="*/ 1 h 3"/>
                  <a:gd name="T50" fmla="*/ 4 w 7"/>
                  <a:gd name="T51" fmla="*/ 1 h 3"/>
                  <a:gd name="T52" fmla="*/ 4 w 7"/>
                  <a:gd name="T53" fmla="*/ 1 h 3"/>
                  <a:gd name="T54" fmla="*/ 4 w 7"/>
                  <a:gd name="T55" fmla="*/ 1 h 3"/>
                  <a:gd name="T56" fmla="*/ 4 w 7"/>
                  <a:gd name="T57" fmla="*/ 2 h 3"/>
                  <a:gd name="T58" fmla="*/ 4 w 7"/>
                  <a:gd name="T59" fmla="*/ 1 h 3"/>
                  <a:gd name="T60" fmla="*/ 5 w 7"/>
                  <a:gd name="T61" fmla="*/ 1 h 3"/>
                  <a:gd name="T62" fmla="*/ 5 w 7"/>
                  <a:gd name="T63" fmla="*/ 1 h 3"/>
                  <a:gd name="T64" fmla="*/ 5 w 7"/>
                  <a:gd name="T65" fmla="*/ 2 h 3"/>
                  <a:gd name="T66" fmla="*/ 5 w 7"/>
                  <a:gd name="T67" fmla="*/ 2 h 3"/>
                  <a:gd name="T68" fmla="*/ 5 w 7"/>
                  <a:gd name="T69" fmla="*/ 2 h 3"/>
                  <a:gd name="T70" fmla="*/ 5 w 7"/>
                  <a:gd name="T71" fmla="*/ 2 h 3"/>
                  <a:gd name="T72" fmla="*/ 6 w 7"/>
                  <a:gd name="T73" fmla="*/ 2 h 3"/>
                  <a:gd name="T74" fmla="*/ 6 w 7"/>
                  <a:gd name="T75" fmla="*/ 2 h 3"/>
                  <a:gd name="T76" fmla="*/ 6 w 7"/>
                  <a:gd name="T77" fmla="*/ 0 h 3"/>
                  <a:gd name="T78" fmla="*/ 6 w 7"/>
                  <a:gd name="T79" fmla="*/ 0 h 3"/>
                  <a:gd name="T80" fmla="*/ 6 w 7"/>
                  <a:gd name="T81" fmla="*/ 1 h 3"/>
                  <a:gd name="T82" fmla="*/ 6 w 7"/>
                  <a:gd name="T83" fmla="*/ 1 h 3"/>
                  <a:gd name="T84" fmla="*/ 6 w 7"/>
                  <a:gd name="T85" fmla="*/ 2 h 3"/>
                  <a:gd name="T86" fmla="*/ 6 w 7"/>
                  <a:gd name="T87" fmla="*/ 2 h 3"/>
                  <a:gd name="T88" fmla="*/ 7 w 7"/>
                  <a:gd name="T89" fmla="*/ 2 h 3"/>
                  <a:gd name="T90" fmla="*/ 7 w 7"/>
                  <a:gd name="T91" fmla="*/ 1 h 3"/>
                  <a:gd name="T92" fmla="*/ 7 w 7"/>
                  <a:gd name="T93" fmla="*/ 2 h 3"/>
                  <a:gd name="T94" fmla="*/ 7 w 7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2" name="Freeform 215"/>
              <p:cNvSpPr>
                <a:spLocks/>
              </p:cNvSpPr>
              <p:nvPr/>
            </p:nvSpPr>
            <p:spPr bwMode="auto">
              <a:xfrm>
                <a:off x="1925" y="1246"/>
                <a:ext cx="8" cy="3"/>
              </a:xfrm>
              <a:custGeom>
                <a:avLst/>
                <a:gdLst>
                  <a:gd name="T0" fmla="*/ 0 w 8"/>
                  <a:gd name="T1" fmla="*/ 2 h 3"/>
                  <a:gd name="T2" fmla="*/ 1 w 8"/>
                  <a:gd name="T3" fmla="*/ 1 h 3"/>
                  <a:gd name="T4" fmla="*/ 1 w 8"/>
                  <a:gd name="T5" fmla="*/ 0 h 3"/>
                  <a:gd name="T6" fmla="*/ 1 w 8"/>
                  <a:gd name="T7" fmla="*/ 0 h 3"/>
                  <a:gd name="T8" fmla="*/ 1 w 8"/>
                  <a:gd name="T9" fmla="*/ 1 h 3"/>
                  <a:gd name="T10" fmla="*/ 1 w 8"/>
                  <a:gd name="T11" fmla="*/ 1 h 3"/>
                  <a:gd name="T12" fmla="*/ 1 w 8"/>
                  <a:gd name="T13" fmla="*/ 2 h 3"/>
                  <a:gd name="T14" fmla="*/ 2 w 8"/>
                  <a:gd name="T15" fmla="*/ 2 h 3"/>
                  <a:gd name="T16" fmla="*/ 2 w 8"/>
                  <a:gd name="T17" fmla="*/ 1 h 3"/>
                  <a:gd name="T18" fmla="*/ 2 w 8"/>
                  <a:gd name="T19" fmla="*/ 0 h 3"/>
                  <a:gd name="T20" fmla="*/ 2 w 8"/>
                  <a:gd name="T21" fmla="*/ 0 h 3"/>
                  <a:gd name="T22" fmla="*/ 2 w 8"/>
                  <a:gd name="T23" fmla="*/ 1 h 3"/>
                  <a:gd name="T24" fmla="*/ 2 w 8"/>
                  <a:gd name="T25" fmla="*/ 1 h 3"/>
                  <a:gd name="T26" fmla="*/ 2 w 8"/>
                  <a:gd name="T27" fmla="*/ 0 h 3"/>
                  <a:gd name="T28" fmla="*/ 3 w 8"/>
                  <a:gd name="T29" fmla="*/ 1 h 3"/>
                  <a:gd name="T30" fmla="*/ 3 w 8"/>
                  <a:gd name="T31" fmla="*/ 1 h 3"/>
                  <a:gd name="T32" fmla="*/ 3 w 8"/>
                  <a:gd name="T33" fmla="*/ 1 h 3"/>
                  <a:gd name="T34" fmla="*/ 3 w 8"/>
                  <a:gd name="T35" fmla="*/ 1 h 3"/>
                  <a:gd name="T36" fmla="*/ 3 w 8"/>
                  <a:gd name="T37" fmla="*/ 1 h 3"/>
                  <a:gd name="T38" fmla="*/ 4 w 8"/>
                  <a:gd name="T39" fmla="*/ 1 h 3"/>
                  <a:gd name="T40" fmla="*/ 4 w 8"/>
                  <a:gd name="T41" fmla="*/ 0 h 3"/>
                  <a:gd name="T42" fmla="*/ 4 w 8"/>
                  <a:gd name="T43" fmla="*/ 0 h 3"/>
                  <a:gd name="T44" fmla="*/ 4 w 8"/>
                  <a:gd name="T45" fmla="*/ 0 h 3"/>
                  <a:gd name="T46" fmla="*/ 4 w 8"/>
                  <a:gd name="T47" fmla="*/ 0 h 3"/>
                  <a:gd name="T48" fmla="*/ 4 w 8"/>
                  <a:gd name="T49" fmla="*/ 1 h 3"/>
                  <a:gd name="T50" fmla="*/ 4 w 8"/>
                  <a:gd name="T51" fmla="*/ 1 h 3"/>
                  <a:gd name="T52" fmla="*/ 4 w 8"/>
                  <a:gd name="T53" fmla="*/ 1 h 3"/>
                  <a:gd name="T54" fmla="*/ 4 w 8"/>
                  <a:gd name="T55" fmla="*/ 1 h 3"/>
                  <a:gd name="T56" fmla="*/ 4 w 8"/>
                  <a:gd name="T57" fmla="*/ 1 h 3"/>
                  <a:gd name="T58" fmla="*/ 5 w 8"/>
                  <a:gd name="T59" fmla="*/ 1 h 3"/>
                  <a:gd name="T60" fmla="*/ 5 w 8"/>
                  <a:gd name="T61" fmla="*/ 1 h 3"/>
                  <a:gd name="T62" fmla="*/ 5 w 8"/>
                  <a:gd name="T63" fmla="*/ 2 h 3"/>
                  <a:gd name="T64" fmla="*/ 5 w 8"/>
                  <a:gd name="T65" fmla="*/ 2 h 3"/>
                  <a:gd name="T66" fmla="*/ 5 w 8"/>
                  <a:gd name="T67" fmla="*/ 0 h 3"/>
                  <a:gd name="T68" fmla="*/ 6 w 8"/>
                  <a:gd name="T69" fmla="*/ 0 h 3"/>
                  <a:gd name="T70" fmla="*/ 6 w 8"/>
                  <a:gd name="T71" fmla="*/ 0 h 3"/>
                  <a:gd name="T72" fmla="*/ 6 w 8"/>
                  <a:gd name="T73" fmla="*/ 0 h 3"/>
                  <a:gd name="T74" fmla="*/ 6 w 8"/>
                  <a:gd name="T75" fmla="*/ 1 h 3"/>
                  <a:gd name="T76" fmla="*/ 6 w 8"/>
                  <a:gd name="T77" fmla="*/ 1 h 3"/>
                  <a:gd name="T78" fmla="*/ 6 w 8"/>
                  <a:gd name="T79" fmla="*/ 2 h 3"/>
                  <a:gd name="T80" fmla="*/ 6 w 8"/>
                  <a:gd name="T81" fmla="*/ 2 h 3"/>
                  <a:gd name="T82" fmla="*/ 7 w 8"/>
                  <a:gd name="T83" fmla="*/ 2 h 3"/>
                  <a:gd name="T84" fmla="*/ 7 w 8"/>
                  <a:gd name="T85" fmla="*/ 0 h 3"/>
                  <a:gd name="T86" fmla="*/ 7 w 8"/>
                  <a:gd name="T87" fmla="*/ 1 h 3"/>
                  <a:gd name="T88" fmla="*/ 7 w 8"/>
                  <a:gd name="T89" fmla="*/ 1 h 3"/>
                  <a:gd name="T90" fmla="*/ 7 w 8"/>
                  <a:gd name="T91" fmla="*/ 1 h 3"/>
                  <a:gd name="T92" fmla="*/ 7 w 8"/>
                  <a:gd name="T93" fmla="*/ 1 h 3"/>
                  <a:gd name="T94" fmla="*/ 8 w 8"/>
                  <a:gd name="T95" fmla="*/ 0 h 3"/>
                  <a:gd name="T96" fmla="*/ 8 w 8"/>
                  <a:gd name="T9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3" name="Freeform 216"/>
              <p:cNvSpPr>
                <a:spLocks/>
              </p:cNvSpPr>
              <p:nvPr/>
            </p:nvSpPr>
            <p:spPr bwMode="auto">
              <a:xfrm>
                <a:off x="1933" y="1245"/>
                <a:ext cx="7" cy="4"/>
              </a:xfrm>
              <a:custGeom>
                <a:avLst/>
                <a:gdLst>
                  <a:gd name="T0" fmla="*/ 0 w 7"/>
                  <a:gd name="T1" fmla="*/ 1 h 4"/>
                  <a:gd name="T2" fmla="*/ 0 w 7"/>
                  <a:gd name="T3" fmla="*/ 1 h 4"/>
                  <a:gd name="T4" fmla="*/ 0 w 7"/>
                  <a:gd name="T5" fmla="*/ 1 h 4"/>
                  <a:gd name="T6" fmla="*/ 0 w 7"/>
                  <a:gd name="T7" fmla="*/ 1 h 4"/>
                  <a:gd name="T8" fmla="*/ 0 w 7"/>
                  <a:gd name="T9" fmla="*/ 1 h 4"/>
                  <a:gd name="T10" fmla="*/ 1 w 7"/>
                  <a:gd name="T11" fmla="*/ 2 h 4"/>
                  <a:gd name="T12" fmla="*/ 1 w 7"/>
                  <a:gd name="T13" fmla="*/ 2 h 4"/>
                  <a:gd name="T14" fmla="*/ 1 w 7"/>
                  <a:gd name="T15" fmla="*/ 3 h 4"/>
                  <a:gd name="T16" fmla="*/ 1 w 7"/>
                  <a:gd name="T17" fmla="*/ 2 h 4"/>
                  <a:gd name="T18" fmla="*/ 2 w 7"/>
                  <a:gd name="T19" fmla="*/ 2 h 4"/>
                  <a:gd name="T20" fmla="*/ 2 w 7"/>
                  <a:gd name="T21" fmla="*/ 2 h 4"/>
                  <a:gd name="T22" fmla="*/ 2 w 7"/>
                  <a:gd name="T23" fmla="*/ 2 h 4"/>
                  <a:gd name="T24" fmla="*/ 2 w 7"/>
                  <a:gd name="T25" fmla="*/ 2 h 4"/>
                  <a:gd name="T26" fmla="*/ 2 w 7"/>
                  <a:gd name="T27" fmla="*/ 3 h 4"/>
                  <a:gd name="T28" fmla="*/ 2 w 7"/>
                  <a:gd name="T29" fmla="*/ 3 h 4"/>
                  <a:gd name="T30" fmla="*/ 2 w 7"/>
                  <a:gd name="T31" fmla="*/ 3 h 4"/>
                  <a:gd name="T32" fmla="*/ 2 w 7"/>
                  <a:gd name="T33" fmla="*/ 2 h 4"/>
                  <a:gd name="T34" fmla="*/ 2 w 7"/>
                  <a:gd name="T35" fmla="*/ 0 h 4"/>
                  <a:gd name="T36" fmla="*/ 2 w 7"/>
                  <a:gd name="T37" fmla="*/ 0 h 4"/>
                  <a:gd name="T38" fmla="*/ 3 w 7"/>
                  <a:gd name="T39" fmla="*/ 1 h 4"/>
                  <a:gd name="T40" fmla="*/ 3 w 7"/>
                  <a:gd name="T41" fmla="*/ 1 h 4"/>
                  <a:gd name="T42" fmla="*/ 3 w 7"/>
                  <a:gd name="T43" fmla="*/ 2 h 4"/>
                  <a:gd name="T44" fmla="*/ 3 w 7"/>
                  <a:gd name="T45" fmla="*/ 2 h 4"/>
                  <a:gd name="T46" fmla="*/ 3 w 7"/>
                  <a:gd name="T47" fmla="*/ 2 h 4"/>
                  <a:gd name="T48" fmla="*/ 4 w 7"/>
                  <a:gd name="T49" fmla="*/ 2 h 4"/>
                  <a:gd name="T50" fmla="*/ 4 w 7"/>
                  <a:gd name="T51" fmla="*/ 2 h 4"/>
                  <a:gd name="T52" fmla="*/ 4 w 7"/>
                  <a:gd name="T53" fmla="*/ 2 h 4"/>
                  <a:gd name="T54" fmla="*/ 4 w 7"/>
                  <a:gd name="T55" fmla="*/ 2 h 4"/>
                  <a:gd name="T56" fmla="*/ 4 w 7"/>
                  <a:gd name="T57" fmla="*/ 2 h 4"/>
                  <a:gd name="T58" fmla="*/ 4 w 7"/>
                  <a:gd name="T59" fmla="*/ 2 h 4"/>
                  <a:gd name="T60" fmla="*/ 4 w 7"/>
                  <a:gd name="T61" fmla="*/ 2 h 4"/>
                  <a:gd name="T62" fmla="*/ 5 w 7"/>
                  <a:gd name="T63" fmla="*/ 3 h 4"/>
                  <a:gd name="T64" fmla="*/ 5 w 7"/>
                  <a:gd name="T65" fmla="*/ 3 h 4"/>
                  <a:gd name="T66" fmla="*/ 5 w 7"/>
                  <a:gd name="T67" fmla="*/ 4 h 4"/>
                  <a:gd name="T68" fmla="*/ 5 w 7"/>
                  <a:gd name="T69" fmla="*/ 4 h 4"/>
                  <a:gd name="T70" fmla="*/ 5 w 7"/>
                  <a:gd name="T71" fmla="*/ 3 h 4"/>
                  <a:gd name="T72" fmla="*/ 5 w 7"/>
                  <a:gd name="T73" fmla="*/ 2 h 4"/>
                  <a:gd name="T74" fmla="*/ 5 w 7"/>
                  <a:gd name="T75" fmla="*/ 3 h 4"/>
                  <a:gd name="T76" fmla="*/ 5 w 7"/>
                  <a:gd name="T77" fmla="*/ 3 h 4"/>
                  <a:gd name="T78" fmla="*/ 6 w 7"/>
                  <a:gd name="T79" fmla="*/ 2 h 4"/>
                  <a:gd name="T80" fmla="*/ 6 w 7"/>
                  <a:gd name="T81" fmla="*/ 3 h 4"/>
                  <a:gd name="T82" fmla="*/ 6 w 7"/>
                  <a:gd name="T83" fmla="*/ 3 h 4"/>
                  <a:gd name="T84" fmla="*/ 6 w 7"/>
                  <a:gd name="T85" fmla="*/ 3 h 4"/>
                  <a:gd name="T86" fmla="*/ 6 w 7"/>
                  <a:gd name="T87" fmla="*/ 2 h 4"/>
                  <a:gd name="T88" fmla="*/ 7 w 7"/>
                  <a:gd name="T89" fmla="*/ 1 h 4"/>
                  <a:gd name="T90" fmla="*/ 7 w 7"/>
                  <a:gd name="T91" fmla="*/ 1 h 4"/>
                  <a:gd name="T92" fmla="*/ 7 w 7"/>
                  <a:gd name="T93" fmla="*/ 1 h 4"/>
                  <a:gd name="T94" fmla="*/ 7 w 7"/>
                  <a:gd name="T9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48" name="Freeform 217"/>
              <p:cNvSpPr>
                <a:spLocks/>
              </p:cNvSpPr>
              <p:nvPr/>
            </p:nvSpPr>
            <p:spPr bwMode="auto">
              <a:xfrm>
                <a:off x="1940" y="1245"/>
                <a:ext cx="8" cy="3"/>
              </a:xfrm>
              <a:custGeom>
                <a:avLst/>
                <a:gdLst>
                  <a:gd name="T0" fmla="*/ 0 w 8"/>
                  <a:gd name="T1" fmla="*/ 1 h 3"/>
                  <a:gd name="T2" fmla="*/ 0 w 8"/>
                  <a:gd name="T3" fmla="*/ 1 h 3"/>
                  <a:gd name="T4" fmla="*/ 0 w 8"/>
                  <a:gd name="T5" fmla="*/ 1 h 3"/>
                  <a:gd name="T6" fmla="*/ 0 w 8"/>
                  <a:gd name="T7" fmla="*/ 1 h 3"/>
                  <a:gd name="T8" fmla="*/ 1 w 8"/>
                  <a:gd name="T9" fmla="*/ 2 h 3"/>
                  <a:gd name="T10" fmla="*/ 1 w 8"/>
                  <a:gd name="T11" fmla="*/ 2 h 3"/>
                  <a:gd name="T12" fmla="*/ 1 w 8"/>
                  <a:gd name="T13" fmla="*/ 2 h 3"/>
                  <a:gd name="T14" fmla="*/ 1 w 8"/>
                  <a:gd name="T15" fmla="*/ 2 h 3"/>
                  <a:gd name="T16" fmla="*/ 2 w 8"/>
                  <a:gd name="T17" fmla="*/ 2 h 3"/>
                  <a:gd name="T18" fmla="*/ 2 w 8"/>
                  <a:gd name="T19" fmla="*/ 0 h 3"/>
                  <a:gd name="T20" fmla="*/ 2 w 8"/>
                  <a:gd name="T21" fmla="*/ 0 h 3"/>
                  <a:gd name="T22" fmla="*/ 2 w 8"/>
                  <a:gd name="T23" fmla="*/ 2 h 3"/>
                  <a:gd name="T24" fmla="*/ 2 w 8"/>
                  <a:gd name="T25" fmla="*/ 2 h 3"/>
                  <a:gd name="T26" fmla="*/ 2 w 8"/>
                  <a:gd name="T27" fmla="*/ 3 h 3"/>
                  <a:gd name="T28" fmla="*/ 2 w 8"/>
                  <a:gd name="T29" fmla="*/ 3 h 3"/>
                  <a:gd name="T30" fmla="*/ 3 w 8"/>
                  <a:gd name="T31" fmla="*/ 2 h 3"/>
                  <a:gd name="T32" fmla="*/ 3 w 8"/>
                  <a:gd name="T33" fmla="*/ 2 h 3"/>
                  <a:gd name="T34" fmla="*/ 3 w 8"/>
                  <a:gd name="T35" fmla="*/ 2 h 3"/>
                  <a:gd name="T36" fmla="*/ 3 w 8"/>
                  <a:gd name="T37" fmla="*/ 2 h 3"/>
                  <a:gd name="T38" fmla="*/ 3 w 8"/>
                  <a:gd name="T39" fmla="*/ 3 h 3"/>
                  <a:gd name="T40" fmla="*/ 3 w 8"/>
                  <a:gd name="T41" fmla="*/ 3 h 3"/>
                  <a:gd name="T42" fmla="*/ 3 w 8"/>
                  <a:gd name="T43" fmla="*/ 0 h 3"/>
                  <a:gd name="T44" fmla="*/ 4 w 8"/>
                  <a:gd name="T45" fmla="*/ 1 h 3"/>
                  <a:gd name="T46" fmla="*/ 4 w 8"/>
                  <a:gd name="T47" fmla="*/ 1 h 3"/>
                  <a:gd name="T48" fmla="*/ 4 w 8"/>
                  <a:gd name="T49" fmla="*/ 2 h 3"/>
                  <a:gd name="T50" fmla="*/ 4 w 8"/>
                  <a:gd name="T51" fmla="*/ 2 h 3"/>
                  <a:gd name="T52" fmla="*/ 4 w 8"/>
                  <a:gd name="T53" fmla="*/ 3 h 3"/>
                  <a:gd name="T54" fmla="*/ 4 w 8"/>
                  <a:gd name="T55" fmla="*/ 2 h 3"/>
                  <a:gd name="T56" fmla="*/ 4 w 8"/>
                  <a:gd name="T57" fmla="*/ 2 h 3"/>
                  <a:gd name="T58" fmla="*/ 5 w 8"/>
                  <a:gd name="T59" fmla="*/ 3 h 3"/>
                  <a:gd name="T60" fmla="*/ 5 w 8"/>
                  <a:gd name="T61" fmla="*/ 3 h 3"/>
                  <a:gd name="T62" fmla="*/ 5 w 8"/>
                  <a:gd name="T63" fmla="*/ 3 h 3"/>
                  <a:gd name="T64" fmla="*/ 5 w 8"/>
                  <a:gd name="T65" fmla="*/ 3 h 3"/>
                  <a:gd name="T66" fmla="*/ 6 w 8"/>
                  <a:gd name="T67" fmla="*/ 2 h 3"/>
                  <a:gd name="T68" fmla="*/ 6 w 8"/>
                  <a:gd name="T69" fmla="*/ 2 h 3"/>
                  <a:gd name="T70" fmla="*/ 6 w 8"/>
                  <a:gd name="T71" fmla="*/ 2 h 3"/>
                  <a:gd name="T72" fmla="*/ 6 w 8"/>
                  <a:gd name="T73" fmla="*/ 2 h 3"/>
                  <a:gd name="T74" fmla="*/ 6 w 8"/>
                  <a:gd name="T75" fmla="*/ 2 h 3"/>
                  <a:gd name="T76" fmla="*/ 6 w 8"/>
                  <a:gd name="T77" fmla="*/ 2 h 3"/>
                  <a:gd name="T78" fmla="*/ 6 w 8"/>
                  <a:gd name="T79" fmla="*/ 1 h 3"/>
                  <a:gd name="T80" fmla="*/ 7 w 8"/>
                  <a:gd name="T81" fmla="*/ 2 h 3"/>
                  <a:gd name="T82" fmla="*/ 7 w 8"/>
                  <a:gd name="T83" fmla="*/ 2 h 3"/>
                  <a:gd name="T84" fmla="*/ 7 w 8"/>
                  <a:gd name="T85" fmla="*/ 3 h 3"/>
                  <a:gd name="T86" fmla="*/ 7 w 8"/>
                  <a:gd name="T87" fmla="*/ 3 h 3"/>
                  <a:gd name="T88" fmla="*/ 7 w 8"/>
                  <a:gd name="T89" fmla="*/ 2 h 3"/>
                  <a:gd name="T90" fmla="*/ 8 w 8"/>
                  <a:gd name="T91" fmla="*/ 1 h 3"/>
                  <a:gd name="T92" fmla="*/ 8 w 8"/>
                  <a:gd name="T93" fmla="*/ 1 h 3"/>
                  <a:gd name="T94" fmla="*/ 8 w 8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49" name="Freeform 218"/>
              <p:cNvSpPr>
                <a:spLocks/>
              </p:cNvSpPr>
              <p:nvPr/>
            </p:nvSpPr>
            <p:spPr bwMode="auto">
              <a:xfrm>
                <a:off x="1948" y="1246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0 w 7"/>
                  <a:gd name="T5" fmla="*/ 1 h 3"/>
                  <a:gd name="T6" fmla="*/ 1 w 7"/>
                  <a:gd name="T7" fmla="*/ 1 h 3"/>
                  <a:gd name="T8" fmla="*/ 1 w 7"/>
                  <a:gd name="T9" fmla="*/ 1 h 3"/>
                  <a:gd name="T10" fmla="*/ 1 w 7"/>
                  <a:gd name="T11" fmla="*/ 1 h 3"/>
                  <a:gd name="T12" fmla="*/ 1 w 7"/>
                  <a:gd name="T13" fmla="*/ 1 h 3"/>
                  <a:gd name="T14" fmla="*/ 1 w 7"/>
                  <a:gd name="T15" fmla="*/ 2 h 3"/>
                  <a:gd name="T16" fmla="*/ 1 w 7"/>
                  <a:gd name="T17" fmla="*/ 2 h 3"/>
                  <a:gd name="T18" fmla="*/ 1 w 7"/>
                  <a:gd name="T19" fmla="*/ 2 h 3"/>
                  <a:gd name="T20" fmla="*/ 1 w 7"/>
                  <a:gd name="T21" fmla="*/ 2 h 3"/>
                  <a:gd name="T22" fmla="*/ 2 w 7"/>
                  <a:gd name="T23" fmla="*/ 1 h 3"/>
                  <a:gd name="T24" fmla="*/ 2 w 7"/>
                  <a:gd name="T25" fmla="*/ 0 h 3"/>
                  <a:gd name="T26" fmla="*/ 2 w 7"/>
                  <a:gd name="T27" fmla="*/ 0 h 3"/>
                  <a:gd name="T28" fmla="*/ 2 w 7"/>
                  <a:gd name="T29" fmla="*/ 1 h 3"/>
                  <a:gd name="T30" fmla="*/ 2 w 7"/>
                  <a:gd name="T31" fmla="*/ 1 h 3"/>
                  <a:gd name="T32" fmla="*/ 2 w 7"/>
                  <a:gd name="T33" fmla="*/ 3 h 3"/>
                  <a:gd name="T34" fmla="*/ 3 w 7"/>
                  <a:gd name="T35" fmla="*/ 2 h 3"/>
                  <a:gd name="T36" fmla="*/ 3 w 7"/>
                  <a:gd name="T37" fmla="*/ 2 h 3"/>
                  <a:gd name="T38" fmla="*/ 3 w 7"/>
                  <a:gd name="T39" fmla="*/ 2 h 3"/>
                  <a:gd name="T40" fmla="*/ 3 w 7"/>
                  <a:gd name="T41" fmla="*/ 2 h 3"/>
                  <a:gd name="T42" fmla="*/ 3 w 7"/>
                  <a:gd name="T43" fmla="*/ 2 h 3"/>
                  <a:gd name="T44" fmla="*/ 3 w 7"/>
                  <a:gd name="T45" fmla="*/ 2 h 3"/>
                  <a:gd name="T46" fmla="*/ 3 w 7"/>
                  <a:gd name="T47" fmla="*/ 2 h 3"/>
                  <a:gd name="T48" fmla="*/ 3 w 7"/>
                  <a:gd name="T49" fmla="*/ 3 h 3"/>
                  <a:gd name="T50" fmla="*/ 4 w 7"/>
                  <a:gd name="T51" fmla="*/ 2 h 3"/>
                  <a:gd name="T52" fmla="*/ 4 w 7"/>
                  <a:gd name="T53" fmla="*/ 2 h 3"/>
                  <a:gd name="T54" fmla="*/ 4 w 7"/>
                  <a:gd name="T55" fmla="*/ 2 h 3"/>
                  <a:gd name="T56" fmla="*/ 4 w 7"/>
                  <a:gd name="T57" fmla="*/ 2 h 3"/>
                  <a:gd name="T58" fmla="*/ 4 w 7"/>
                  <a:gd name="T59" fmla="*/ 1 h 3"/>
                  <a:gd name="T60" fmla="*/ 5 w 7"/>
                  <a:gd name="T61" fmla="*/ 2 h 3"/>
                  <a:gd name="T62" fmla="*/ 5 w 7"/>
                  <a:gd name="T63" fmla="*/ 2 h 3"/>
                  <a:gd name="T64" fmla="*/ 5 w 7"/>
                  <a:gd name="T65" fmla="*/ 2 h 3"/>
                  <a:gd name="T66" fmla="*/ 5 w 7"/>
                  <a:gd name="T67" fmla="*/ 2 h 3"/>
                  <a:gd name="T68" fmla="*/ 5 w 7"/>
                  <a:gd name="T69" fmla="*/ 1 h 3"/>
                  <a:gd name="T70" fmla="*/ 6 w 7"/>
                  <a:gd name="T71" fmla="*/ 1 h 3"/>
                  <a:gd name="T72" fmla="*/ 6 w 7"/>
                  <a:gd name="T73" fmla="*/ 1 h 3"/>
                  <a:gd name="T74" fmla="*/ 6 w 7"/>
                  <a:gd name="T75" fmla="*/ 3 h 3"/>
                  <a:gd name="T76" fmla="*/ 6 w 7"/>
                  <a:gd name="T77" fmla="*/ 2 h 3"/>
                  <a:gd name="T78" fmla="*/ 6 w 7"/>
                  <a:gd name="T79" fmla="*/ 2 h 3"/>
                  <a:gd name="T80" fmla="*/ 6 w 7"/>
                  <a:gd name="T81" fmla="*/ 2 h 3"/>
                  <a:gd name="T82" fmla="*/ 6 w 7"/>
                  <a:gd name="T83" fmla="*/ 1 h 3"/>
                  <a:gd name="T84" fmla="*/ 7 w 7"/>
                  <a:gd name="T85" fmla="*/ 1 h 3"/>
                  <a:gd name="T86" fmla="*/ 7 w 7"/>
                  <a:gd name="T87" fmla="*/ 1 h 3"/>
                  <a:gd name="T88" fmla="*/ 7 w 7"/>
                  <a:gd name="T89" fmla="*/ 1 h 3"/>
                  <a:gd name="T90" fmla="*/ 7 w 7"/>
                  <a:gd name="T91" fmla="*/ 1 h 3"/>
                  <a:gd name="T92" fmla="*/ 7 w 7"/>
                  <a:gd name="T93" fmla="*/ 1 h 3"/>
                  <a:gd name="T94" fmla="*/ 7 w 7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0" name="Freeform 219"/>
              <p:cNvSpPr>
                <a:spLocks/>
              </p:cNvSpPr>
              <p:nvPr/>
            </p:nvSpPr>
            <p:spPr bwMode="auto">
              <a:xfrm>
                <a:off x="1955" y="1246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0 w 7"/>
                  <a:gd name="T3" fmla="*/ 2 h 3"/>
                  <a:gd name="T4" fmla="*/ 1 w 7"/>
                  <a:gd name="T5" fmla="*/ 2 h 3"/>
                  <a:gd name="T6" fmla="*/ 1 w 7"/>
                  <a:gd name="T7" fmla="*/ 2 h 3"/>
                  <a:gd name="T8" fmla="*/ 1 w 7"/>
                  <a:gd name="T9" fmla="*/ 2 h 3"/>
                  <a:gd name="T10" fmla="*/ 1 w 7"/>
                  <a:gd name="T11" fmla="*/ 1 h 3"/>
                  <a:gd name="T12" fmla="*/ 2 w 7"/>
                  <a:gd name="T13" fmla="*/ 1 h 3"/>
                  <a:gd name="T14" fmla="*/ 2 w 7"/>
                  <a:gd name="T15" fmla="*/ 1 h 3"/>
                  <a:gd name="T16" fmla="*/ 2 w 7"/>
                  <a:gd name="T17" fmla="*/ 1 h 3"/>
                  <a:gd name="T18" fmla="*/ 2 w 7"/>
                  <a:gd name="T19" fmla="*/ 1 h 3"/>
                  <a:gd name="T20" fmla="*/ 2 w 7"/>
                  <a:gd name="T21" fmla="*/ 1 h 3"/>
                  <a:gd name="T22" fmla="*/ 2 w 7"/>
                  <a:gd name="T23" fmla="*/ 0 h 3"/>
                  <a:gd name="T24" fmla="*/ 2 w 7"/>
                  <a:gd name="T25" fmla="*/ 1 h 3"/>
                  <a:gd name="T26" fmla="*/ 2 w 7"/>
                  <a:gd name="T27" fmla="*/ 1 h 3"/>
                  <a:gd name="T28" fmla="*/ 3 w 7"/>
                  <a:gd name="T29" fmla="*/ 2 h 3"/>
                  <a:gd name="T30" fmla="*/ 3 w 7"/>
                  <a:gd name="T31" fmla="*/ 2 h 3"/>
                  <a:gd name="T32" fmla="*/ 3 w 7"/>
                  <a:gd name="T33" fmla="*/ 1 h 3"/>
                  <a:gd name="T34" fmla="*/ 3 w 7"/>
                  <a:gd name="T35" fmla="*/ 2 h 3"/>
                  <a:gd name="T36" fmla="*/ 3 w 7"/>
                  <a:gd name="T37" fmla="*/ 2 h 3"/>
                  <a:gd name="T38" fmla="*/ 4 w 7"/>
                  <a:gd name="T39" fmla="*/ 1 h 3"/>
                  <a:gd name="T40" fmla="*/ 4 w 7"/>
                  <a:gd name="T41" fmla="*/ 2 h 3"/>
                  <a:gd name="T42" fmla="*/ 4 w 7"/>
                  <a:gd name="T43" fmla="*/ 2 h 3"/>
                  <a:gd name="T44" fmla="*/ 4 w 7"/>
                  <a:gd name="T45" fmla="*/ 3 h 3"/>
                  <a:gd name="T46" fmla="*/ 4 w 7"/>
                  <a:gd name="T47" fmla="*/ 3 h 3"/>
                  <a:gd name="T48" fmla="*/ 4 w 7"/>
                  <a:gd name="T49" fmla="*/ 1 h 3"/>
                  <a:gd name="T50" fmla="*/ 4 w 7"/>
                  <a:gd name="T51" fmla="*/ 1 h 3"/>
                  <a:gd name="T52" fmla="*/ 4 w 7"/>
                  <a:gd name="T53" fmla="*/ 1 h 3"/>
                  <a:gd name="T54" fmla="*/ 4 w 7"/>
                  <a:gd name="T55" fmla="*/ 2 h 3"/>
                  <a:gd name="T56" fmla="*/ 4 w 7"/>
                  <a:gd name="T57" fmla="*/ 2 h 3"/>
                  <a:gd name="T58" fmla="*/ 5 w 7"/>
                  <a:gd name="T59" fmla="*/ 1 h 3"/>
                  <a:gd name="T60" fmla="*/ 5 w 7"/>
                  <a:gd name="T61" fmla="*/ 0 h 3"/>
                  <a:gd name="T62" fmla="*/ 5 w 7"/>
                  <a:gd name="T63" fmla="*/ 0 h 3"/>
                  <a:gd name="T64" fmla="*/ 5 w 7"/>
                  <a:gd name="T65" fmla="*/ 1 h 3"/>
                  <a:gd name="T66" fmla="*/ 5 w 7"/>
                  <a:gd name="T67" fmla="*/ 1 h 3"/>
                  <a:gd name="T68" fmla="*/ 6 w 7"/>
                  <a:gd name="T69" fmla="*/ 1 h 3"/>
                  <a:gd name="T70" fmla="*/ 6 w 7"/>
                  <a:gd name="T71" fmla="*/ 0 h 3"/>
                  <a:gd name="T72" fmla="*/ 6 w 7"/>
                  <a:gd name="T73" fmla="*/ 0 h 3"/>
                  <a:gd name="T74" fmla="*/ 6 w 7"/>
                  <a:gd name="T75" fmla="*/ 0 h 3"/>
                  <a:gd name="T76" fmla="*/ 6 w 7"/>
                  <a:gd name="T77" fmla="*/ 1 h 3"/>
                  <a:gd name="T78" fmla="*/ 6 w 7"/>
                  <a:gd name="T79" fmla="*/ 1 h 3"/>
                  <a:gd name="T80" fmla="*/ 7 w 7"/>
                  <a:gd name="T81" fmla="*/ 2 h 3"/>
                  <a:gd name="T82" fmla="*/ 7 w 7"/>
                  <a:gd name="T83" fmla="*/ 2 h 3"/>
                  <a:gd name="T84" fmla="*/ 7 w 7"/>
                  <a:gd name="T85" fmla="*/ 1 h 3"/>
                  <a:gd name="T86" fmla="*/ 7 w 7"/>
                  <a:gd name="T87" fmla="*/ 2 h 3"/>
                  <a:gd name="T88" fmla="*/ 7 w 7"/>
                  <a:gd name="T89" fmla="*/ 2 h 3"/>
                  <a:gd name="T90" fmla="*/ 7 w 7"/>
                  <a:gd name="T91" fmla="*/ 2 h 3"/>
                  <a:gd name="T92" fmla="*/ 7 w 7"/>
                  <a:gd name="T93" fmla="*/ 2 h 3"/>
                  <a:gd name="T94" fmla="*/ 7 w 7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1" name="Freeform 220"/>
              <p:cNvSpPr>
                <a:spLocks/>
              </p:cNvSpPr>
              <p:nvPr/>
            </p:nvSpPr>
            <p:spPr bwMode="auto">
              <a:xfrm>
                <a:off x="1962" y="1247"/>
                <a:ext cx="8" cy="2"/>
              </a:xfrm>
              <a:custGeom>
                <a:avLst/>
                <a:gdLst>
                  <a:gd name="T0" fmla="*/ 1 w 8"/>
                  <a:gd name="T1" fmla="*/ 1 h 2"/>
                  <a:gd name="T2" fmla="*/ 1 w 8"/>
                  <a:gd name="T3" fmla="*/ 1 h 2"/>
                  <a:gd name="T4" fmla="*/ 1 w 8"/>
                  <a:gd name="T5" fmla="*/ 0 h 2"/>
                  <a:gd name="T6" fmla="*/ 1 w 8"/>
                  <a:gd name="T7" fmla="*/ 0 h 2"/>
                  <a:gd name="T8" fmla="*/ 1 w 8"/>
                  <a:gd name="T9" fmla="*/ 0 h 2"/>
                  <a:gd name="T10" fmla="*/ 1 w 8"/>
                  <a:gd name="T11" fmla="*/ 0 h 2"/>
                  <a:gd name="T12" fmla="*/ 1 w 8"/>
                  <a:gd name="T13" fmla="*/ 0 h 2"/>
                  <a:gd name="T14" fmla="*/ 2 w 8"/>
                  <a:gd name="T15" fmla="*/ 1 h 2"/>
                  <a:gd name="T16" fmla="*/ 2 w 8"/>
                  <a:gd name="T17" fmla="*/ 1 h 2"/>
                  <a:gd name="T18" fmla="*/ 2 w 8"/>
                  <a:gd name="T19" fmla="*/ 1 h 2"/>
                  <a:gd name="T20" fmla="*/ 2 w 8"/>
                  <a:gd name="T21" fmla="*/ 1 h 2"/>
                  <a:gd name="T22" fmla="*/ 2 w 8"/>
                  <a:gd name="T23" fmla="*/ 0 h 2"/>
                  <a:gd name="T24" fmla="*/ 3 w 8"/>
                  <a:gd name="T25" fmla="*/ 1 h 2"/>
                  <a:gd name="T26" fmla="*/ 3 w 8"/>
                  <a:gd name="T27" fmla="*/ 1 h 2"/>
                  <a:gd name="T28" fmla="*/ 3 w 8"/>
                  <a:gd name="T29" fmla="*/ 1 h 2"/>
                  <a:gd name="T30" fmla="*/ 3 w 8"/>
                  <a:gd name="T31" fmla="*/ 0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1 h 2"/>
                  <a:gd name="T38" fmla="*/ 4 w 8"/>
                  <a:gd name="T39" fmla="*/ 1 h 2"/>
                  <a:gd name="T40" fmla="*/ 4 w 8"/>
                  <a:gd name="T41" fmla="*/ 1 h 2"/>
                  <a:gd name="T42" fmla="*/ 4 w 8"/>
                  <a:gd name="T43" fmla="*/ 1 h 2"/>
                  <a:gd name="T44" fmla="*/ 4 w 8"/>
                  <a:gd name="T45" fmla="*/ 1 h 2"/>
                  <a:gd name="T46" fmla="*/ 4 w 8"/>
                  <a:gd name="T47" fmla="*/ 1 h 2"/>
                  <a:gd name="T48" fmla="*/ 4 w 8"/>
                  <a:gd name="T49" fmla="*/ 1 h 2"/>
                  <a:gd name="T50" fmla="*/ 4 w 8"/>
                  <a:gd name="T51" fmla="*/ 1 h 2"/>
                  <a:gd name="T52" fmla="*/ 5 w 8"/>
                  <a:gd name="T53" fmla="*/ 1 h 2"/>
                  <a:gd name="T54" fmla="*/ 5 w 8"/>
                  <a:gd name="T55" fmla="*/ 0 h 2"/>
                  <a:gd name="T56" fmla="*/ 5 w 8"/>
                  <a:gd name="T57" fmla="*/ 0 h 2"/>
                  <a:gd name="T58" fmla="*/ 5 w 8"/>
                  <a:gd name="T59" fmla="*/ 1 h 2"/>
                  <a:gd name="T60" fmla="*/ 5 w 8"/>
                  <a:gd name="T61" fmla="*/ 1 h 2"/>
                  <a:gd name="T62" fmla="*/ 5 w 8"/>
                  <a:gd name="T63" fmla="*/ 1 h 2"/>
                  <a:gd name="T64" fmla="*/ 6 w 8"/>
                  <a:gd name="T65" fmla="*/ 1 h 2"/>
                  <a:gd name="T66" fmla="*/ 6 w 8"/>
                  <a:gd name="T67" fmla="*/ 0 h 2"/>
                  <a:gd name="T68" fmla="*/ 6 w 8"/>
                  <a:gd name="T69" fmla="*/ 0 h 2"/>
                  <a:gd name="T70" fmla="*/ 6 w 8"/>
                  <a:gd name="T71" fmla="*/ 1 h 2"/>
                  <a:gd name="T72" fmla="*/ 6 w 8"/>
                  <a:gd name="T73" fmla="*/ 0 h 2"/>
                  <a:gd name="T74" fmla="*/ 6 w 8"/>
                  <a:gd name="T75" fmla="*/ 0 h 2"/>
                  <a:gd name="T76" fmla="*/ 6 w 8"/>
                  <a:gd name="T77" fmla="*/ 1 h 2"/>
                  <a:gd name="T78" fmla="*/ 6 w 8"/>
                  <a:gd name="T79" fmla="*/ 1 h 2"/>
                  <a:gd name="T80" fmla="*/ 7 w 8"/>
                  <a:gd name="T81" fmla="*/ 1 h 2"/>
                  <a:gd name="T82" fmla="*/ 7 w 8"/>
                  <a:gd name="T83" fmla="*/ 0 h 2"/>
                  <a:gd name="T84" fmla="*/ 7 w 8"/>
                  <a:gd name="T85" fmla="*/ 0 h 2"/>
                  <a:gd name="T86" fmla="*/ 7 w 8"/>
                  <a:gd name="T87" fmla="*/ 0 h 2"/>
                  <a:gd name="T88" fmla="*/ 7 w 8"/>
                  <a:gd name="T89" fmla="*/ 0 h 2"/>
                  <a:gd name="T90" fmla="*/ 8 w 8"/>
                  <a:gd name="T91" fmla="*/ 1 h 2"/>
                  <a:gd name="T92" fmla="*/ 8 w 8"/>
                  <a:gd name="T93" fmla="*/ 1 h 2"/>
                  <a:gd name="T94" fmla="*/ 8 w 8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2" name="Freeform 221"/>
              <p:cNvSpPr>
                <a:spLocks/>
              </p:cNvSpPr>
              <p:nvPr/>
            </p:nvSpPr>
            <p:spPr bwMode="auto">
              <a:xfrm>
                <a:off x="1970" y="1246"/>
                <a:ext cx="7" cy="2"/>
              </a:xfrm>
              <a:custGeom>
                <a:avLst/>
                <a:gdLst>
                  <a:gd name="T0" fmla="*/ 0 w 7"/>
                  <a:gd name="T1" fmla="*/ 1 h 2"/>
                  <a:gd name="T2" fmla="*/ 0 w 7"/>
                  <a:gd name="T3" fmla="*/ 1 h 2"/>
                  <a:gd name="T4" fmla="*/ 0 w 7"/>
                  <a:gd name="T5" fmla="*/ 1 h 2"/>
                  <a:gd name="T6" fmla="*/ 0 w 7"/>
                  <a:gd name="T7" fmla="*/ 1 h 2"/>
                  <a:gd name="T8" fmla="*/ 0 w 7"/>
                  <a:gd name="T9" fmla="*/ 1 h 2"/>
                  <a:gd name="T10" fmla="*/ 0 w 7"/>
                  <a:gd name="T11" fmla="*/ 1 h 2"/>
                  <a:gd name="T12" fmla="*/ 1 w 7"/>
                  <a:gd name="T13" fmla="*/ 1 h 2"/>
                  <a:gd name="T14" fmla="*/ 1 w 7"/>
                  <a:gd name="T15" fmla="*/ 1 h 2"/>
                  <a:gd name="T16" fmla="*/ 1 w 7"/>
                  <a:gd name="T17" fmla="*/ 2 h 2"/>
                  <a:gd name="T18" fmla="*/ 1 w 7"/>
                  <a:gd name="T19" fmla="*/ 1 h 2"/>
                  <a:gd name="T20" fmla="*/ 1 w 7"/>
                  <a:gd name="T21" fmla="*/ 1 h 2"/>
                  <a:gd name="T22" fmla="*/ 2 w 7"/>
                  <a:gd name="T23" fmla="*/ 1 h 2"/>
                  <a:gd name="T24" fmla="*/ 2 w 7"/>
                  <a:gd name="T25" fmla="*/ 1 h 2"/>
                  <a:gd name="T26" fmla="*/ 2 w 7"/>
                  <a:gd name="T27" fmla="*/ 1 h 2"/>
                  <a:gd name="T28" fmla="*/ 2 w 7"/>
                  <a:gd name="T29" fmla="*/ 1 h 2"/>
                  <a:gd name="T30" fmla="*/ 2 w 7"/>
                  <a:gd name="T31" fmla="*/ 1 h 2"/>
                  <a:gd name="T32" fmla="*/ 2 w 7"/>
                  <a:gd name="T33" fmla="*/ 2 h 2"/>
                  <a:gd name="T34" fmla="*/ 3 w 7"/>
                  <a:gd name="T35" fmla="*/ 2 h 2"/>
                  <a:gd name="T36" fmla="*/ 3 w 7"/>
                  <a:gd name="T37" fmla="*/ 1 h 2"/>
                  <a:gd name="T38" fmla="*/ 3 w 7"/>
                  <a:gd name="T39" fmla="*/ 1 h 2"/>
                  <a:gd name="T40" fmla="*/ 3 w 7"/>
                  <a:gd name="T41" fmla="*/ 2 h 2"/>
                  <a:gd name="T42" fmla="*/ 3 w 7"/>
                  <a:gd name="T43" fmla="*/ 1 h 2"/>
                  <a:gd name="T44" fmla="*/ 3 w 7"/>
                  <a:gd name="T45" fmla="*/ 1 h 2"/>
                  <a:gd name="T46" fmla="*/ 3 w 7"/>
                  <a:gd name="T47" fmla="*/ 1 h 2"/>
                  <a:gd name="T48" fmla="*/ 4 w 7"/>
                  <a:gd name="T49" fmla="*/ 1 h 2"/>
                  <a:gd name="T50" fmla="*/ 4 w 7"/>
                  <a:gd name="T51" fmla="*/ 0 h 2"/>
                  <a:gd name="T52" fmla="*/ 4 w 7"/>
                  <a:gd name="T53" fmla="*/ 0 h 2"/>
                  <a:gd name="T54" fmla="*/ 4 w 7"/>
                  <a:gd name="T55" fmla="*/ 1 h 2"/>
                  <a:gd name="T56" fmla="*/ 4 w 7"/>
                  <a:gd name="T57" fmla="*/ 1 h 2"/>
                  <a:gd name="T58" fmla="*/ 4 w 7"/>
                  <a:gd name="T59" fmla="*/ 2 h 2"/>
                  <a:gd name="T60" fmla="*/ 4 w 7"/>
                  <a:gd name="T61" fmla="*/ 2 h 2"/>
                  <a:gd name="T62" fmla="*/ 5 w 7"/>
                  <a:gd name="T63" fmla="*/ 1 h 2"/>
                  <a:gd name="T64" fmla="*/ 5 w 7"/>
                  <a:gd name="T65" fmla="*/ 2 h 2"/>
                  <a:gd name="T66" fmla="*/ 5 w 7"/>
                  <a:gd name="T67" fmla="*/ 2 h 2"/>
                  <a:gd name="T68" fmla="*/ 5 w 7"/>
                  <a:gd name="T69" fmla="*/ 0 h 2"/>
                  <a:gd name="T70" fmla="*/ 6 w 7"/>
                  <a:gd name="T71" fmla="*/ 1 h 2"/>
                  <a:gd name="T72" fmla="*/ 6 w 7"/>
                  <a:gd name="T73" fmla="*/ 1 h 2"/>
                  <a:gd name="T74" fmla="*/ 6 w 7"/>
                  <a:gd name="T75" fmla="*/ 1 h 2"/>
                  <a:gd name="T76" fmla="*/ 6 w 7"/>
                  <a:gd name="T77" fmla="*/ 1 h 2"/>
                  <a:gd name="T78" fmla="*/ 6 w 7"/>
                  <a:gd name="T79" fmla="*/ 2 h 2"/>
                  <a:gd name="T80" fmla="*/ 6 w 7"/>
                  <a:gd name="T81" fmla="*/ 2 h 2"/>
                  <a:gd name="T82" fmla="*/ 6 w 7"/>
                  <a:gd name="T83" fmla="*/ 2 h 2"/>
                  <a:gd name="T84" fmla="*/ 6 w 7"/>
                  <a:gd name="T85" fmla="*/ 1 h 2"/>
                  <a:gd name="T86" fmla="*/ 6 w 7"/>
                  <a:gd name="T87" fmla="*/ 2 h 2"/>
                  <a:gd name="T88" fmla="*/ 6 w 7"/>
                  <a:gd name="T89" fmla="*/ 2 h 2"/>
                  <a:gd name="T90" fmla="*/ 7 w 7"/>
                  <a:gd name="T91" fmla="*/ 2 h 2"/>
                  <a:gd name="T92" fmla="*/ 7 w 7"/>
                  <a:gd name="T93" fmla="*/ 2 h 2"/>
                  <a:gd name="T94" fmla="*/ 7 w 7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3" name="Freeform 222"/>
              <p:cNvSpPr>
                <a:spLocks/>
              </p:cNvSpPr>
              <p:nvPr/>
            </p:nvSpPr>
            <p:spPr bwMode="auto">
              <a:xfrm>
                <a:off x="1977" y="1246"/>
                <a:ext cx="8" cy="2"/>
              </a:xfrm>
              <a:custGeom>
                <a:avLst/>
                <a:gdLst>
                  <a:gd name="T0" fmla="*/ 0 w 8"/>
                  <a:gd name="T1" fmla="*/ 2 h 2"/>
                  <a:gd name="T2" fmla="*/ 1 w 8"/>
                  <a:gd name="T3" fmla="*/ 1 h 2"/>
                  <a:gd name="T4" fmla="*/ 1 w 8"/>
                  <a:gd name="T5" fmla="*/ 1 h 2"/>
                  <a:gd name="T6" fmla="*/ 1 w 8"/>
                  <a:gd name="T7" fmla="*/ 1 h 2"/>
                  <a:gd name="T8" fmla="*/ 1 w 8"/>
                  <a:gd name="T9" fmla="*/ 2 h 2"/>
                  <a:gd name="T10" fmla="*/ 1 w 8"/>
                  <a:gd name="T11" fmla="*/ 2 h 2"/>
                  <a:gd name="T12" fmla="*/ 1 w 8"/>
                  <a:gd name="T13" fmla="*/ 2 h 2"/>
                  <a:gd name="T14" fmla="*/ 2 w 8"/>
                  <a:gd name="T15" fmla="*/ 2 h 2"/>
                  <a:gd name="T16" fmla="*/ 2 w 8"/>
                  <a:gd name="T17" fmla="*/ 1 h 2"/>
                  <a:gd name="T18" fmla="*/ 2 w 8"/>
                  <a:gd name="T19" fmla="*/ 1 h 2"/>
                  <a:gd name="T20" fmla="*/ 2 w 8"/>
                  <a:gd name="T21" fmla="*/ 2 h 2"/>
                  <a:gd name="T22" fmla="*/ 2 w 8"/>
                  <a:gd name="T23" fmla="*/ 2 h 2"/>
                  <a:gd name="T24" fmla="*/ 2 w 8"/>
                  <a:gd name="T25" fmla="*/ 1 h 2"/>
                  <a:gd name="T26" fmla="*/ 2 w 8"/>
                  <a:gd name="T27" fmla="*/ 1 h 2"/>
                  <a:gd name="T28" fmla="*/ 3 w 8"/>
                  <a:gd name="T29" fmla="*/ 1 h 2"/>
                  <a:gd name="T30" fmla="*/ 3 w 8"/>
                  <a:gd name="T31" fmla="*/ 1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1 h 2"/>
                  <a:gd name="T38" fmla="*/ 3 w 8"/>
                  <a:gd name="T39" fmla="*/ 1 h 2"/>
                  <a:gd name="T40" fmla="*/ 4 w 8"/>
                  <a:gd name="T41" fmla="*/ 0 h 2"/>
                  <a:gd name="T42" fmla="*/ 4 w 8"/>
                  <a:gd name="T43" fmla="*/ 0 h 2"/>
                  <a:gd name="T44" fmla="*/ 4 w 8"/>
                  <a:gd name="T45" fmla="*/ 0 h 2"/>
                  <a:gd name="T46" fmla="*/ 4 w 8"/>
                  <a:gd name="T47" fmla="*/ 1 h 2"/>
                  <a:gd name="T48" fmla="*/ 4 w 8"/>
                  <a:gd name="T49" fmla="*/ 1 h 2"/>
                  <a:gd name="T50" fmla="*/ 4 w 8"/>
                  <a:gd name="T51" fmla="*/ 2 h 2"/>
                  <a:gd name="T52" fmla="*/ 4 w 8"/>
                  <a:gd name="T53" fmla="*/ 2 h 2"/>
                  <a:gd name="T54" fmla="*/ 4 w 8"/>
                  <a:gd name="T55" fmla="*/ 2 h 2"/>
                  <a:gd name="T56" fmla="*/ 4 w 8"/>
                  <a:gd name="T57" fmla="*/ 2 h 2"/>
                  <a:gd name="T58" fmla="*/ 5 w 8"/>
                  <a:gd name="T59" fmla="*/ 1 h 2"/>
                  <a:gd name="T60" fmla="*/ 5 w 8"/>
                  <a:gd name="T61" fmla="*/ 1 h 2"/>
                  <a:gd name="T62" fmla="*/ 5 w 8"/>
                  <a:gd name="T63" fmla="*/ 1 h 2"/>
                  <a:gd name="T64" fmla="*/ 5 w 8"/>
                  <a:gd name="T65" fmla="*/ 1 h 2"/>
                  <a:gd name="T66" fmla="*/ 6 w 8"/>
                  <a:gd name="T67" fmla="*/ 1 h 2"/>
                  <a:gd name="T68" fmla="*/ 6 w 8"/>
                  <a:gd name="T69" fmla="*/ 1 h 2"/>
                  <a:gd name="T70" fmla="*/ 6 w 8"/>
                  <a:gd name="T71" fmla="*/ 2 h 2"/>
                  <a:gd name="T72" fmla="*/ 6 w 8"/>
                  <a:gd name="T73" fmla="*/ 2 h 2"/>
                  <a:gd name="T74" fmla="*/ 6 w 8"/>
                  <a:gd name="T75" fmla="*/ 1 h 2"/>
                  <a:gd name="T76" fmla="*/ 6 w 8"/>
                  <a:gd name="T77" fmla="*/ 2 h 2"/>
                  <a:gd name="T78" fmla="*/ 6 w 8"/>
                  <a:gd name="T79" fmla="*/ 2 h 2"/>
                  <a:gd name="T80" fmla="*/ 7 w 8"/>
                  <a:gd name="T81" fmla="*/ 1 h 2"/>
                  <a:gd name="T82" fmla="*/ 7 w 8"/>
                  <a:gd name="T83" fmla="*/ 1 h 2"/>
                  <a:gd name="T84" fmla="*/ 7 w 8"/>
                  <a:gd name="T85" fmla="*/ 1 h 2"/>
                  <a:gd name="T86" fmla="*/ 7 w 8"/>
                  <a:gd name="T87" fmla="*/ 1 h 2"/>
                  <a:gd name="T88" fmla="*/ 7 w 8"/>
                  <a:gd name="T89" fmla="*/ 2 h 2"/>
                  <a:gd name="T90" fmla="*/ 7 w 8"/>
                  <a:gd name="T91" fmla="*/ 1 h 2"/>
                  <a:gd name="T92" fmla="*/ 8 w 8"/>
                  <a:gd name="T93" fmla="*/ 0 h 2"/>
                  <a:gd name="T94" fmla="*/ 8 w 8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4" name="Freeform 223"/>
              <p:cNvSpPr>
                <a:spLocks/>
              </p:cNvSpPr>
              <p:nvPr/>
            </p:nvSpPr>
            <p:spPr bwMode="auto">
              <a:xfrm>
                <a:off x="1985" y="1245"/>
                <a:ext cx="7" cy="4"/>
              </a:xfrm>
              <a:custGeom>
                <a:avLst/>
                <a:gdLst>
                  <a:gd name="T0" fmla="*/ 0 w 7"/>
                  <a:gd name="T1" fmla="*/ 2 h 4"/>
                  <a:gd name="T2" fmla="*/ 0 w 7"/>
                  <a:gd name="T3" fmla="*/ 2 h 4"/>
                  <a:gd name="T4" fmla="*/ 0 w 7"/>
                  <a:gd name="T5" fmla="*/ 2 h 4"/>
                  <a:gd name="T6" fmla="*/ 0 w 7"/>
                  <a:gd name="T7" fmla="*/ 2 h 4"/>
                  <a:gd name="T8" fmla="*/ 0 w 7"/>
                  <a:gd name="T9" fmla="*/ 3 h 4"/>
                  <a:gd name="T10" fmla="*/ 1 w 7"/>
                  <a:gd name="T11" fmla="*/ 3 h 4"/>
                  <a:gd name="T12" fmla="*/ 1 w 7"/>
                  <a:gd name="T13" fmla="*/ 3 h 4"/>
                  <a:gd name="T14" fmla="*/ 1 w 7"/>
                  <a:gd name="T15" fmla="*/ 3 h 4"/>
                  <a:gd name="T16" fmla="*/ 1 w 7"/>
                  <a:gd name="T17" fmla="*/ 2 h 4"/>
                  <a:gd name="T18" fmla="*/ 1 w 7"/>
                  <a:gd name="T19" fmla="*/ 2 h 4"/>
                  <a:gd name="T20" fmla="*/ 2 w 7"/>
                  <a:gd name="T21" fmla="*/ 3 h 4"/>
                  <a:gd name="T22" fmla="*/ 2 w 7"/>
                  <a:gd name="T23" fmla="*/ 3 h 4"/>
                  <a:gd name="T24" fmla="*/ 2 w 7"/>
                  <a:gd name="T25" fmla="*/ 4 h 4"/>
                  <a:gd name="T26" fmla="*/ 2 w 7"/>
                  <a:gd name="T27" fmla="*/ 3 h 4"/>
                  <a:gd name="T28" fmla="*/ 2 w 7"/>
                  <a:gd name="T29" fmla="*/ 2 h 4"/>
                  <a:gd name="T30" fmla="*/ 2 w 7"/>
                  <a:gd name="T31" fmla="*/ 2 h 4"/>
                  <a:gd name="T32" fmla="*/ 2 w 7"/>
                  <a:gd name="T33" fmla="*/ 3 h 4"/>
                  <a:gd name="T34" fmla="*/ 2 w 7"/>
                  <a:gd name="T35" fmla="*/ 2 h 4"/>
                  <a:gd name="T36" fmla="*/ 2 w 7"/>
                  <a:gd name="T37" fmla="*/ 2 h 4"/>
                  <a:gd name="T38" fmla="*/ 3 w 7"/>
                  <a:gd name="T39" fmla="*/ 3 h 4"/>
                  <a:gd name="T40" fmla="*/ 3 w 7"/>
                  <a:gd name="T41" fmla="*/ 2 h 4"/>
                  <a:gd name="T42" fmla="*/ 3 w 7"/>
                  <a:gd name="T43" fmla="*/ 2 h 4"/>
                  <a:gd name="T44" fmla="*/ 3 w 7"/>
                  <a:gd name="T45" fmla="*/ 3 h 4"/>
                  <a:gd name="T46" fmla="*/ 3 w 7"/>
                  <a:gd name="T47" fmla="*/ 3 h 4"/>
                  <a:gd name="T48" fmla="*/ 4 w 7"/>
                  <a:gd name="T49" fmla="*/ 3 h 4"/>
                  <a:gd name="T50" fmla="*/ 4 w 7"/>
                  <a:gd name="T51" fmla="*/ 2 h 4"/>
                  <a:gd name="T52" fmla="*/ 4 w 7"/>
                  <a:gd name="T53" fmla="*/ 2 h 4"/>
                  <a:gd name="T54" fmla="*/ 4 w 7"/>
                  <a:gd name="T55" fmla="*/ 3 h 4"/>
                  <a:gd name="T56" fmla="*/ 4 w 7"/>
                  <a:gd name="T57" fmla="*/ 3 h 4"/>
                  <a:gd name="T58" fmla="*/ 4 w 7"/>
                  <a:gd name="T59" fmla="*/ 3 h 4"/>
                  <a:gd name="T60" fmla="*/ 4 w 7"/>
                  <a:gd name="T61" fmla="*/ 3 h 4"/>
                  <a:gd name="T62" fmla="*/ 5 w 7"/>
                  <a:gd name="T63" fmla="*/ 3 h 4"/>
                  <a:gd name="T64" fmla="*/ 5 w 7"/>
                  <a:gd name="T65" fmla="*/ 3 h 4"/>
                  <a:gd name="T66" fmla="*/ 5 w 7"/>
                  <a:gd name="T67" fmla="*/ 3 h 4"/>
                  <a:gd name="T68" fmla="*/ 5 w 7"/>
                  <a:gd name="T69" fmla="*/ 3 h 4"/>
                  <a:gd name="T70" fmla="*/ 6 w 7"/>
                  <a:gd name="T71" fmla="*/ 3 h 4"/>
                  <a:gd name="T72" fmla="*/ 6 w 7"/>
                  <a:gd name="T73" fmla="*/ 3 h 4"/>
                  <a:gd name="T74" fmla="*/ 6 w 7"/>
                  <a:gd name="T75" fmla="*/ 3 h 4"/>
                  <a:gd name="T76" fmla="*/ 6 w 7"/>
                  <a:gd name="T77" fmla="*/ 4 h 4"/>
                  <a:gd name="T78" fmla="*/ 6 w 7"/>
                  <a:gd name="T79" fmla="*/ 3 h 4"/>
                  <a:gd name="T80" fmla="*/ 7 w 7"/>
                  <a:gd name="T81" fmla="*/ 2 h 4"/>
                  <a:gd name="T82" fmla="*/ 7 w 7"/>
                  <a:gd name="T83" fmla="*/ 2 h 4"/>
                  <a:gd name="T84" fmla="*/ 7 w 7"/>
                  <a:gd name="T85" fmla="*/ 1 h 4"/>
                  <a:gd name="T86" fmla="*/ 7 w 7"/>
                  <a:gd name="T87" fmla="*/ 0 h 4"/>
                  <a:gd name="T88" fmla="*/ 7 w 7"/>
                  <a:gd name="T89" fmla="*/ 1 h 4"/>
                  <a:gd name="T90" fmla="*/ 7 w 7"/>
                  <a:gd name="T91" fmla="*/ 1 h 4"/>
                  <a:gd name="T92" fmla="*/ 7 w 7"/>
                  <a:gd name="T93" fmla="*/ 4 h 4"/>
                  <a:gd name="T94" fmla="*/ 7 w 7"/>
                  <a:gd name="T9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5" name="Freeform 224"/>
              <p:cNvSpPr>
                <a:spLocks/>
              </p:cNvSpPr>
              <p:nvPr/>
            </p:nvSpPr>
            <p:spPr bwMode="auto">
              <a:xfrm>
                <a:off x="1992" y="1246"/>
                <a:ext cx="8" cy="4"/>
              </a:xfrm>
              <a:custGeom>
                <a:avLst/>
                <a:gdLst>
                  <a:gd name="T0" fmla="*/ 1 w 8"/>
                  <a:gd name="T1" fmla="*/ 3 h 4"/>
                  <a:gd name="T2" fmla="*/ 1 w 8"/>
                  <a:gd name="T3" fmla="*/ 3 h 4"/>
                  <a:gd name="T4" fmla="*/ 1 w 8"/>
                  <a:gd name="T5" fmla="*/ 1 h 4"/>
                  <a:gd name="T6" fmla="*/ 1 w 8"/>
                  <a:gd name="T7" fmla="*/ 1 h 4"/>
                  <a:gd name="T8" fmla="*/ 1 w 8"/>
                  <a:gd name="T9" fmla="*/ 1 h 4"/>
                  <a:gd name="T10" fmla="*/ 1 w 8"/>
                  <a:gd name="T11" fmla="*/ 2 h 4"/>
                  <a:gd name="T12" fmla="*/ 1 w 8"/>
                  <a:gd name="T13" fmla="*/ 2 h 4"/>
                  <a:gd name="T14" fmla="*/ 2 w 8"/>
                  <a:gd name="T15" fmla="*/ 3 h 4"/>
                  <a:gd name="T16" fmla="*/ 2 w 8"/>
                  <a:gd name="T17" fmla="*/ 3 h 4"/>
                  <a:gd name="T18" fmla="*/ 2 w 8"/>
                  <a:gd name="T19" fmla="*/ 2 h 4"/>
                  <a:gd name="T20" fmla="*/ 2 w 8"/>
                  <a:gd name="T21" fmla="*/ 1 h 4"/>
                  <a:gd name="T22" fmla="*/ 3 w 8"/>
                  <a:gd name="T23" fmla="*/ 1 h 4"/>
                  <a:gd name="T24" fmla="*/ 3 w 8"/>
                  <a:gd name="T25" fmla="*/ 1 h 4"/>
                  <a:gd name="T26" fmla="*/ 3 w 8"/>
                  <a:gd name="T27" fmla="*/ 1 h 4"/>
                  <a:gd name="T28" fmla="*/ 3 w 8"/>
                  <a:gd name="T29" fmla="*/ 1 h 4"/>
                  <a:gd name="T30" fmla="*/ 3 w 8"/>
                  <a:gd name="T31" fmla="*/ 1 h 4"/>
                  <a:gd name="T32" fmla="*/ 3 w 8"/>
                  <a:gd name="T33" fmla="*/ 1 h 4"/>
                  <a:gd name="T34" fmla="*/ 3 w 8"/>
                  <a:gd name="T35" fmla="*/ 3 h 4"/>
                  <a:gd name="T36" fmla="*/ 3 w 8"/>
                  <a:gd name="T37" fmla="*/ 3 h 4"/>
                  <a:gd name="T38" fmla="*/ 4 w 8"/>
                  <a:gd name="T39" fmla="*/ 2 h 4"/>
                  <a:gd name="T40" fmla="*/ 4 w 8"/>
                  <a:gd name="T41" fmla="*/ 2 h 4"/>
                  <a:gd name="T42" fmla="*/ 4 w 8"/>
                  <a:gd name="T43" fmla="*/ 2 h 4"/>
                  <a:gd name="T44" fmla="*/ 4 w 8"/>
                  <a:gd name="T45" fmla="*/ 3 h 4"/>
                  <a:gd name="T46" fmla="*/ 4 w 8"/>
                  <a:gd name="T47" fmla="*/ 3 h 4"/>
                  <a:gd name="T48" fmla="*/ 4 w 8"/>
                  <a:gd name="T49" fmla="*/ 2 h 4"/>
                  <a:gd name="T50" fmla="*/ 5 w 8"/>
                  <a:gd name="T51" fmla="*/ 3 h 4"/>
                  <a:gd name="T52" fmla="*/ 5 w 8"/>
                  <a:gd name="T53" fmla="*/ 3 h 4"/>
                  <a:gd name="T54" fmla="*/ 5 w 8"/>
                  <a:gd name="T55" fmla="*/ 3 h 4"/>
                  <a:gd name="T56" fmla="*/ 5 w 8"/>
                  <a:gd name="T57" fmla="*/ 2 h 4"/>
                  <a:gd name="T58" fmla="*/ 5 w 8"/>
                  <a:gd name="T59" fmla="*/ 3 h 4"/>
                  <a:gd name="T60" fmla="*/ 5 w 8"/>
                  <a:gd name="T61" fmla="*/ 3 h 4"/>
                  <a:gd name="T62" fmla="*/ 6 w 8"/>
                  <a:gd name="T63" fmla="*/ 2 h 4"/>
                  <a:gd name="T64" fmla="*/ 6 w 8"/>
                  <a:gd name="T65" fmla="*/ 0 h 4"/>
                  <a:gd name="T66" fmla="*/ 6 w 8"/>
                  <a:gd name="T67" fmla="*/ 2 h 4"/>
                  <a:gd name="T68" fmla="*/ 6 w 8"/>
                  <a:gd name="T69" fmla="*/ 2 h 4"/>
                  <a:gd name="T70" fmla="*/ 6 w 8"/>
                  <a:gd name="T71" fmla="*/ 3 h 4"/>
                  <a:gd name="T72" fmla="*/ 6 w 8"/>
                  <a:gd name="T73" fmla="*/ 3 h 4"/>
                  <a:gd name="T74" fmla="*/ 6 w 8"/>
                  <a:gd name="T75" fmla="*/ 2 h 4"/>
                  <a:gd name="T76" fmla="*/ 7 w 8"/>
                  <a:gd name="T77" fmla="*/ 2 h 4"/>
                  <a:gd name="T78" fmla="*/ 7 w 8"/>
                  <a:gd name="T79" fmla="*/ 2 h 4"/>
                  <a:gd name="T80" fmla="*/ 7 w 8"/>
                  <a:gd name="T81" fmla="*/ 3 h 4"/>
                  <a:gd name="T82" fmla="*/ 7 w 8"/>
                  <a:gd name="T83" fmla="*/ 2 h 4"/>
                  <a:gd name="T84" fmla="*/ 8 w 8"/>
                  <a:gd name="T85" fmla="*/ 2 h 4"/>
                  <a:gd name="T86" fmla="*/ 8 w 8"/>
                  <a:gd name="T87" fmla="*/ 2 h 4"/>
                  <a:gd name="T88" fmla="*/ 8 w 8"/>
                  <a:gd name="T89" fmla="*/ 2 h 4"/>
                  <a:gd name="T90" fmla="*/ 8 w 8"/>
                  <a:gd name="T91" fmla="*/ 2 h 4"/>
                  <a:gd name="T92" fmla="*/ 8 w 8"/>
                  <a:gd name="T93" fmla="*/ 2 h 4"/>
                  <a:gd name="T94" fmla="*/ 8 w 8"/>
                  <a:gd name="T9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4">
                    <a:moveTo>
                      <a:pt x="0" y="3"/>
                    </a:move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6" name="Freeform 225"/>
              <p:cNvSpPr>
                <a:spLocks/>
              </p:cNvSpPr>
              <p:nvPr/>
            </p:nvSpPr>
            <p:spPr bwMode="auto">
              <a:xfrm>
                <a:off x="2000" y="1245"/>
                <a:ext cx="7" cy="5"/>
              </a:xfrm>
              <a:custGeom>
                <a:avLst/>
                <a:gdLst>
                  <a:gd name="T0" fmla="*/ 0 w 7"/>
                  <a:gd name="T1" fmla="*/ 3 h 5"/>
                  <a:gd name="T2" fmla="*/ 0 w 7"/>
                  <a:gd name="T3" fmla="*/ 1 h 5"/>
                  <a:gd name="T4" fmla="*/ 0 w 7"/>
                  <a:gd name="T5" fmla="*/ 1 h 5"/>
                  <a:gd name="T6" fmla="*/ 0 w 7"/>
                  <a:gd name="T7" fmla="*/ 3 h 5"/>
                  <a:gd name="T8" fmla="*/ 0 w 7"/>
                  <a:gd name="T9" fmla="*/ 3 h 5"/>
                  <a:gd name="T10" fmla="*/ 1 w 7"/>
                  <a:gd name="T11" fmla="*/ 3 h 5"/>
                  <a:gd name="T12" fmla="*/ 1 w 7"/>
                  <a:gd name="T13" fmla="*/ 3 h 5"/>
                  <a:gd name="T14" fmla="*/ 1 w 7"/>
                  <a:gd name="T15" fmla="*/ 4 h 5"/>
                  <a:gd name="T16" fmla="*/ 1 w 7"/>
                  <a:gd name="T17" fmla="*/ 2 h 5"/>
                  <a:gd name="T18" fmla="*/ 1 w 7"/>
                  <a:gd name="T19" fmla="*/ 2 h 5"/>
                  <a:gd name="T20" fmla="*/ 2 w 7"/>
                  <a:gd name="T21" fmla="*/ 3 h 5"/>
                  <a:gd name="T22" fmla="*/ 2 w 7"/>
                  <a:gd name="T23" fmla="*/ 2 h 5"/>
                  <a:gd name="T24" fmla="*/ 2 w 7"/>
                  <a:gd name="T25" fmla="*/ 1 h 5"/>
                  <a:gd name="T26" fmla="*/ 2 w 7"/>
                  <a:gd name="T27" fmla="*/ 0 h 5"/>
                  <a:gd name="T28" fmla="*/ 2 w 7"/>
                  <a:gd name="T29" fmla="*/ 2 h 5"/>
                  <a:gd name="T30" fmla="*/ 2 w 7"/>
                  <a:gd name="T31" fmla="*/ 2 h 5"/>
                  <a:gd name="T32" fmla="*/ 3 w 7"/>
                  <a:gd name="T33" fmla="*/ 3 h 5"/>
                  <a:gd name="T34" fmla="*/ 3 w 7"/>
                  <a:gd name="T35" fmla="*/ 3 h 5"/>
                  <a:gd name="T36" fmla="*/ 3 w 7"/>
                  <a:gd name="T37" fmla="*/ 3 h 5"/>
                  <a:gd name="T38" fmla="*/ 3 w 7"/>
                  <a:gd name="T39" fmla="*/ 3 h 5"/>
                  <a:gd name="T40" fmla="*/ 3 w 7"/>
                  <a:gd name="T41" fmla="*/ 3 h 5"/>
                  <a:gd name="T42" fmla="*/ 3 w 7"/>
                  <a:gd name="T43" fmla="*/ 2 h 5"/>
                  <a:gd name="T44" fmla="*/ 3 w 7"/>
                  <a:gd name="T45" fmla="*/ 2 h 5"/>
                  <a:gd name="T46" fmla="*/ 3 w 7"/>
                  <a:gd name="T47" fmla="*/ 4 h 5"/>
                  <a:gd name="T48" fmla="*/ 3 w 7"/>
                  <a:gd name="T49" fmla="*/ 4 h 5"/>
                  <a:gd name="T50" fmla="*/ 4 w 7"/>
                  <a:gd name="T51" fmla="*/ 4 h 5"/>
                  <a:gd name="T52" fmla="*/ 4 w 7"/>
                  <a:gd name="T53" fmla="*/ 3 h 5"/>
                  <a:gd name="T54" fmla="*/ 4 w 7"/>
                  <a:gd name="T55" fmla="*/ 3 h 5"/>
                  <a:gd name="T56" fmla="*/ 4 w 7"/>
                  <a:gd name="T57" fmla="*/ 3 h 5"/>
                  <a:gd name="T58" fmla="*/ 4 w 7"/>
                  <a:gd name="T59" fmla="*/ 2 h 5"/>
                  <a:gd name="T60" fmla="*/ 5 w 7"/>
                  <a:gd name="T61" fmla="*/ 3 h 5"/>
                  <a:gd name="T62" fmla="*/ 5 w 7"/>
                  <a:gd name="T63" fmla="*/ 3 h 5"/>
                  <a:gd name="T64" fmla="*/ 5 w 7"/>
                  <a:gd name="T65" fmla="*/ 3 h 5"/>
                  <a:gd name="T66" fmla="*/ 5 w 7"/>
                  <a:gd name="T67" fmla="*/ 3 h 5"/>
                  <a:gd name="T68" fmla="*/ 5 w 7"/>
                  <a:gd name="T69" fmla="*/ 4 h 5"/>
                  <a:gd name="T70" fmla="*/ 5 w 7"/>
                  <a:gd name="T71" fmla="*/ 4 h 5"/>
                  <a:gd name="T72" fmla="*/ 6 w 7"/>
                  <a:gd name="T73" fmla="*/ 4 h 5"/>
                  <a:gd name="T74" fmla="*/ 6 w 7"/>
                  <a:gd name="T75" fmla="*/ 4 h 5"/>
                  <a:gd name="T76" fmla="*/ 6 w 7"/>
                  <a:gd name="T77" fmla="*/ 2 h 5"/>
                  <a:gd name="T78" fmla="*/ 6 w 7"/>
                  <a:gd name="T79" fmla="*/ 3 h 5"/>
                  <a:gd name="T80" fmla="*/ 6 w 7"/>
                  <a:gd name="T81" fmla="*/ 3 h 5"/>
                  <a:gd name="T82" fmla="*/ 6 w 7"/>
                  <a:gd name="T83" fmla="*/ 4 h 5"/>
                  <a:gd name="T84" fmla="*/ 6 w 7"/>
                  <a:gd name="T85" fmla="*/ 4 h 5"/>
                  <a:gd name="T86" fmla="*/ 6 w 7"/>
                  <a:gd name="T87" fmla="*/ 5 h 5"/>
                  <a:gd name="T88" fmla="*/ 6 w 7"/>
                  <a:gd name="T89" fmla="*/ 4 h 5"/>
                  <a:gd name="T90" fmla="*/ 7 w 7"/>
                  <a:gd name="T91" fmla="*/ 2 h 5"/>
                  <a:gd name="T92" fmla="*/ 7 w 7"/>
                  <a:gd name="T93" fmla="*/ 0 h 5"/>
                  <a:gd name="T94" fmla="*/ 7 w 7"/>
                  <a:gd name="T9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7" name="Freeform 226"/>
              <p:cNvSpPr>
                <a:spLocks/>
              </p:cNvSpPr>
              <p:nvPr/>
            </p:nvSpPr>
            <p:spPr bwMode="auto">
              <a:xfrm>
                <a:off x="2007" y="1246"/>
                <a:ext cx="8" cy="3"/>
              </a:xfrm>
              <a:custGeom>
                <a:avLst/>
                <a:gdLst>
                  <a:gd name="T0" fmla="*/ 0 w 8"/>
                  <a:gd name="T1" fmla="*/ 1 h 3"/>
                  <a:gd name="T2" fmla="*/ 0 w 8"/>
                  <a:gd name="T3" fmla="*/ 1 h 3"/>
                  <a:gd name="T4" fmla="*/ 1 w 8"/>
                  <a:gd name="T5" fmla="*/ 2 h 3"/>
                  <a:gd name="T6" fmla="*/ 1 w 8"/>
                  <a:gd name="T7" fmla="*/ 2 h 3"/>
                  <a:gd name="T8" fmla="*/ 1 w 8"/>
                  <a:gd name="T9" fmla="*/ 1 h 3"/>
                  <a:gd name="T10" fmla="*/ 1 w 8"/>
                  <a:gd name="T11" fmla="*/ 1 h 3"/>
                  <a:gd name="T12" fmla="*/ 1 w 8"/>
                  <a:gd name="T13" fmla="*/ 1 h 3"/>
                  <a:gd name="T14" fmla="*/ 2 w 8"/>
                  <a:gd name="T15" fmla="*/ 1 h 3"/>
                  <a:gd name="T16" fmla="*/ 2 w 8"/>
                  <a:gd name="T17" fmla="*/ 1 h 3"/>
                  <a:gd name="T18" fmla="*/ 2 w 8"/>
                  <a:gd name="T19" fmla="*/ 2 h 3"/>
                  <a:gd name="T20" fmla="*/ 2 w 8"/>
                  <a:gd name="T21" fmla="*/ 1 h 3"/>
                  <a:gd name="T22" fmla="*/ 2 w 8"/>
                  <a:gd name="T23" fmla="*/ 1 h 3"/>
                  <a:gd name="T24" fmla="*/ 2 w 8"/>
                  <a:gd name="T25" fmla="*/ 2 h 3"/>
                  <a:gd name="T26" fmla="*/ 2 w 8"/>
                  <a:gd name="T27" fmla="*/ 2 h 3"/>
                  <a:gd name="T28" fmla="*/ 2 w 8"/>
                  <a:gd name="T29" fmla="*/ 2 h 3"/>
                  <a:gd name="T30" fmla="*/ 3 w 8"/>
                  <a:gd name="T31" fmla="*/ 2 h 3"/>
                  <a:gd name="T32" fmla="*/ 3 w 8"/>
                  <a:gd name="T33" fmla="*/ 1 h 3"/>
                  <a:gd name="T34" fmla="*/ 3 w 8"/>
                  <a:gd name="T35" fmla="*/ 0 h 3"/>
                  <a:gd name="T36" fmla="*/ 3 w 8"/>
                  <a:gd name="T37" fmla="*/ 0 h 3"/>
                  <a:gd name="T38" fmla="*/ 4 w 8"/>
                  <a:gd name="T39" fmla="*/ 1 h 3"/>
                  <a:gd name="T40" fmla="*/ 4 w 8"/>
                  <a:gd name="T41" fmla="*/ 1 h 3"/>
                  <a:gd name="T42" fmla="*/ 4 w 8"/>
                  <a:gd name="T43" fmla="*/ 1 h 3"/>
                  <a:gd name="T44" fmla="*/ 4 w 8"/>
                  <a:gd name="T45" fmla="*/ 1 h 3"/>
                  <a:gd name="T46" fmla="*/ 4 w 8"/>
                  <a:gd name="T47" fmla="*/ 1 h 3"/>
                  <a:gd name="T48" fmla="*/ 4 w 8"/>
                  <a:gd name="T49" fmla="*/ 2 h 3"/>
                  <a:gd name="T50" fmla="*/ 4 w 8"/>
                  <a:gd name="T51" fmla="*/ 1 h 3"/>
                  <a:gd name="T52" fmla="*/ 4 w 8"/>
                  <a:gd name="T53" fmla="*/ 1 h 3"/>
                  <a:gd name="T54" fmla="*/ 4 w 8"/>
                  <a:gd name="T55" fmla="*/ 1 h 3"/>
                  <a:gd name="T56" fmla="*/ 5 w 8"/>
                  <a:gd name="T57" fmla="*/ 1 h 3"/>
                  <a:gd name="T58" fmla="*/ 5 w 8"/>
                  <a:gd name="T59" fmla="*/ 1 h 3"/>
                  <a:gd name="T60" fmla="*/ 5 w 8"/>
                  <a:gd name="T61" fmla="*/ 1 h 3"/>
                  <a:gd name="T62" fmla="*/ 5 w 8"/>
                  <a:gd name="T63" fmla="*/ 2 h 3"/>
                  <a:gd name="T64" fmla="*/ 6 w 8"/>
                  <a:gd name="T65" fmla="*/ 1 h 3"/>
                  <a:gd name="T66" fmla="*/ 6 w 8"/>
                  <a:gd name="T67" fmla="*/ 1 h 3"/>
                  <a:gd name="T68" fmla="*/ 6 w 8"/>
                  <a:gd name="T69" fmla="*/ 1 h 3"/>
                  <a:gd name="T70" fmla="*/ 6 w 8"/>
                  <a:gd name="T71" fmla="*/ 3 h 3"/>
                  <a:gd name="T72" fmla="*/ 6 w 8"/>
                  <a:gd name="T73" fmla="*/ 2 h 3"/>
                  <a:gd name="T74" fmla="*/ 6 w 8"/>
                  <a:gd name="T75" fmla="*/ 2 h 3"/>
                  <a:gd name="T76" fmla="*/ 7 w 8"/>
                  <a:gd name="T77" fmla="*/ 2 h 3"/>
                  <a:gd name="T78" fmla="*/ 7 w 8"/>
                  <a:gd name="T79" fmla="*/ 2 h 3"/>
                  <a:gd name="T80" fmla="*/ 7 w 8"/>
                  <a:gd name="T81" fmla="*/ 3 h 3"/>
                  <a:gd name="T82" fmla="*/ 7 w 8"/>
                  <a:gd name="T83" fmla="*/ 2 h 3"/>
                  <a:gd name="T84" fmla="*/ 7 w 8"/>
                  <a:gd name="T85" fmla="*/ 1 h 3"/>
                  <a:gd name="T86" fmla="*/ 7 w 8"/>
                  <a:gd name="T87" fmla="*/ 1 h 3"/>
                  <a:gd name="T88" fmla="*/ 8 w 8"/>
                  <a:gd name="T89" fmla="*/ 2 h 3"/>
                  <a:gd name="T90" fmla="*/ 8 w 8"/>
                  <a:gd name="T91" fmla="*/ 2 h 3"/>
                  <a:gd name="T92" fmla="*/ 8 w 8"/>
                  <a:gd name="T93" fmla="*/ 0 h 3"/>
                  <a:gd name="T94" fmla="*/ 8 w 8"/>
                  <a:gd name="T95" fmla="*/ 1 h 3"/>
                  <a:gd name="T96" fmla="*/ 8 w 8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8" name="Freeform 227"/>
              <p:cNvSpPr>
                <a:spLocks/>
              </p:cNvSpPr>
              <p:nvPr/>
            </p:nvSpPr>
            <p:spPr bwMode="auto">
              <a:xfrm>
                <a:off x="2015" y="1247"/>
                <a:ext cx="7" cy="2"/>
              </a:xfrm>
              <a:custGeom>
                <a:avLst/>
                <a:gdLst>
                  <a:gd name="T0" fmla="*/ 0 w 7"/>
                  <a:gd name="T1" fmla="*/ 1 h 2"/>
                  <a:gd name="T2" fmla="*/ 0 w 7"/>
                  <a:gd name="T3" fmla="*/ 1 h 2"/>
                  <a:gd name="T4" fmla="*/ 1 w 7"/>
                  <a:gd name="T5" fmla="*/ 1 h 2"/>
                  <a:gd name="T6" fmla="*/ 1 w 7"/>
                  <a:gd name="T7" fmla="*/ 1 h 2"/>
                  <a:gd name="T8" fmla="*/ 1 w 7"/>
                  <a:gd name="T9" fmla="*/ 1 h 2"/>
                  <a:gd name="T10" fmla="*/ 1 w 7"/>
                  <a:gd name="T11" fmla="*/ 1 h 2"/>
                  <a:gd name="T12" fmla="*/ 1 w 7"/>
                  <a:gd name="T13" fmla="*/ 1 h 2"/>
                  <a:gd name="T14" fmla="*/ 2 w 7"/>
                  <a:gd name="T15" fmla="*/ 1 h 2"/>
                  <a:gd name="T16" fmla="*/ 2 w 7"/>
                  <a:gd name="T17" fmla="*/ 1 h 2"/>
                  <a:gd name="T18" fmla="*/ 2 w 7"/>
                  <a:gd name="T19" fmla="*/ 2 h 2"/>
                  <a:gd name="T20" fmla="*/ 2 w 7"/>
                  <a:gd name="T21" fmla="*/ 2 h 2"/>
                  <a:gd name="T22" fmla="*/ 2 w 7"/>
                  <a:gd name="T23" fmla="*/ 1 h 2"/>
                  <a:gd name="T24" fmla="*/ 2 w 7"/>
                  <a:gd name="T25" fmla="*/ 1 h 2"/>
                  <a:gd name="T26" fmla="*/ 2 w 7"/>
                  <a:gd name="T27" fmla="*/ 1 h 2"/>
                  <a:gd name="T28" fmla="*/ 2 w 7"/>
                  <a:gd name="T29" fmla="*/ 1 h 2"/>
                  <a:gd name="T30" fmla="*/ 2 w 7"/>
                  <a:gd name="T31" fmla="*/ 0 h 2"/>
                  <a:gd name="T32" fmla="*/ 3 w 7"/>
                  <a:gd name="T33" fmla="*/ 1 h 2"/>
                  <a:gd name="T34" fmla="*/ 3 w 7"/>
                  <a:gd name="T35" fmla="*/ 0 h 2"/>
                  <a:gd name="T36" fmla="*/ 3 w 7"/>
                  <a:gd name="T37" fmla="*/ 0 h 2"/>
                  <a:gd name="T38" fmla="*/ 3 w 7"/>
                  <a:gd name="T39" fmla="*/ 0 h 2"/>
                  <a:gd name="T40" fmla="*/ 3 w 7"/>
                  <a:gd name="T41" fmla="*/ 0 h 2"/>
                  <a:gd name="T42" fmla="*/ 4 w 7"/>
                  <a:gd name="T43" fmla="*/ 1 h 2"/>
                  <a:gd name="T44" fmla="*/ 4 w 7"/>
                  <a:gd name="T45" fmla="*/ 1 h 2"/>
                  <a:gd name="T46" fmla="*/ 4 w 7"/>
                  <a:gd name="T47" fmla="*/ 1 h 2"/>
                  <a:gd name="T48" fmla="*/ 4 w 7"/>
                  <a:gd name="T49" fmla="*/ 2 h 2"/>
                  <a:gd name="T50" fmla="*/ 4 w 7"/>
                  <a:gd name="T51" fmla="*/ 2 h 2"/>
                  <a:gd name="T52" fmla="*/ 4 w 7"/>
                  <a:gd name="T53" fmla="*/ 1 h 2"/>
                  <a:gd name="T54" fmla="*/ 5 w 7"/>
                  <a:gd name="T55" fmla="*/ 1 h 2"/>
                  <a:gd name="T56" fmla="*/ 5 w 7"/>
                  <a:gd name="T57" fmla="*/ 1 h 2"/>
                  <a:gd name="T58" fmla="*/ 5 w 7"/>
                  <a:gd name="T59" fmla="*/ 0 h 2"/>
                  <a:gd name="T60" fmla="*/ 5 w 7"/>
                  <a:gd name="T61" fmla="*/ 0 h 2"/>
                  <a:gd name="T62" fmla="*/ 5 w 7"/>
                  <a:gd name="T63" fmla="*/ 1 h 2"/>
                  <a:gd name="T64" fmla="*/ 5 w 7"/>
                  <a:gd name="T65" fmla="*/ 1 h 2"/>
                  <a:gd name="T66" fmla="*/ 5 w 7"/>
                  <a:gd name="T67" fmla="*/ 1 h 2"/>
                  <a:gd name="T68" fmla="*/ 5 w 7"/>
                  <a:gd name="T69" fmla="*/ 1 h 2"/>
                  <a:gd name="T70" fmla="*/ 6 w 7"/>
                  <a:gd name="T71" fmla="*/ 1 h 2"/>
                  <a:gd name="T72" fmla="*/ 6 w 7"/>
                  <a:gd name="T73" fmla="*/ 1 h 2"/>
                  <a:gd name="T74" fmla="*/ 6 w 7"/>
                  <a:gd name="T75" fmla="*/ 1 h 2"/>
                  <a:gd name="T76" fmla="*/ 6 w 7"/>
                  <a:gd name="T77" fmla="*/ 1 h 2"/>
                  <a:gd name="T78" fmla="*/ 6 w 7"/>
                  <a:gd name="T79" fmla="*/ 0 h 2"/>
                  <a:gd name="T80" fmla="*/ 6 w 7"/>
                  <a:gd name="T81" fmla="*/ 0 h 2"/>
                  <a:gd name="T82" fmla="*/ 7 w 7"/>
                  <a:gd name="T83" fmla="*/ 1 h 2"/>
                  <a:gd name="T84" fmla="*/ 7 w 7"/>
                  <a:gd name="T85" fmla="*/ 0 h 2"/>
                  <a:gd name="T86" fmla="*/ 7 w 7"/>
                  <a:gd name="T87" fmla="*/ 0 h 2"/>
                  <a:gd name="T88" fmla="*/ 7 w 7"/>
                  <a:gd name="T89" fmla="*/ 2 h 2"/>
                  <a:gd name="T90" fmla="*/ 7 w 7"/>
                  <a:gd name="T91" fmla="*/ 2 h 2"/>
                  <a:gd name="T92" fmla="*/ 7 w 7"/>
                  <a:gd name="T93" fmla="*/ 2 h 2"/>
                  <a:gd name="T94" fmla="*/ 7 w 7"/>
                  <a:gd name="T95" fmla="*/ 1 h 2"/>
                  <a:gd name="T96" fmla="*/ 7 w 7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6" name="Freeform 228"/>
              <p:cNvSpPr>
                <a:spLocks/>
              </p:cNvSpPr>
              <p:nvPr/>
            </p:nvSpPr>
            <p:spPr bwMode="auto">
              <a:xfrm>
                <a:off x="2022" y="1247"/>
                <a:ext cx="8" cy="2"/>
              </a:xfrm>
              <a:custGeom>
                <a:avLst/>
                <a:gdLst>
                  <a:gd name="T0" fmla="*/ 1 w 8"/>
                  <a:gd name="T1" fmla="*/ 2 h 2"/>
                  <a:gd name="T2" fmla="*/ 1 w 8"/>
                  <a:gd name="T3" fmla="*/ 1 h 2"/>
                  <a:gd name="T4" fmla="*/ 1 w 8"/>
                  <a:gd name="T5" fmla="*/ 0 h 2"/>
                  <a:gd name="T6" fmla="*/ 1 w 8"/>
                  <a:gd name="T7" fmla="*/ 1 h 2"/>
                  <a:gd name="T8" fmla="*/ 1 w 8"/>
                  <a:gd name="T9" fmla="*/ 1 h 2"/>
                  <a:gd name="T10" fmla="*/ 2 w 8"/>
                  <a:gd name="T11" fmla="*/ 2 h 2"/>
                  <a:gd name="T12" fmla="*/ 2 w 8"/>
                  <a:gd name="T13" fmla="*/ 2 h 2"/>
                  <a:gd name="T14" fmla="*/ 2 w 8"/>
                  <a:gd name="T15" fmla="*/ 0 h 2"/>
                  <a:gd name="T16" fmla="*/ 2 w 8"/>
                  <a:gd name="T17" fmla="*/ 1 h 2"/>
                  <a:gd name="T18" fmla="*/ 2 w 8"/>
                  <a:gd name="T19" fmla="*/ 1 h 2"/>
                  <a:gd name="T20" fmla="*/ 2 w 8"/>
                  <a:gd name="T21" fmla="*/ 0 h 2"/>
                  <a:gd name="T22" fmla="*/ 3 w 8"/>
                  <a:gd name="T23" fmla="*/ 0 h 2"/>
                  <a:gd name="T24" fmla="*/ 3 w 8"/>
                  <a:gd name="T25" fmla="*/ 0 h 2"/>
                  <a:gd name="T26" fmla="*/ 3 w 8"/>
                  <a:gd name="T27" fmla="*/ 0 h 2"/>
                  <a:gd name="T28" fmla="*/ 3 w 8"/>
                  <a:gd name="T29" fmla="*/ 0 h 2"/>
                  <a:gd name="T30" fmla="*/ 3 w 8"/>
                  <a:gd name="T31" fmla="*/ 0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1 h 2"/>
                  <a:gd name="T38" fmla="*/ 3 w 8"/>
                  <a:gd name="T39" fmla="*/ 1 h 2"/>
                  <a:gd name="T40" fmla="*/ 4 w 8"/>
                  <a:gd name="T41" fmla="*/ 2 h 2"/>
                  <a:gd name="T42" fmla="*/ 4 w 8"/>
                  <a:gd name="T43" fmla="*/ 2 h 2"/>
                  <a:gd name="T44" fmla="*/ 4 w 8"/>
                  <a:gd name="T45" fmla="*/ 2 h 2"/>
                  <a:gd name="T46" fmla="*/ 4 w 8"/>
                  <a:gd name="T47" fmla="*/ 1 h 2"/>
                  <a:gd name="T48" fmla="*/ 4 w 8"/>
                  <a:gd name="T49" fmla="*/ 2 h 2"/>
                  <a:gd name="T50" fmla="*/ 4 w 8"/>
                  <a:gd name="T51" fmla="*/ 2 h 2"/>
                  <a:gd name="T52" fmla="*/ 5 w 8"/>
                  <a:gd name="T53" fmla="*/ 1 h 2"/>
                  <a:gd name="T54" fmla="*/ 5 w 8"/>
                  <a:gd name="T55" fmla="*/ 1 h 2"/>
                  <a:gd name="T56" fmla="*/ 5 w 8"/>
                  <a:gd name="T57" fmla="*/ 1 h 2"/>
                  <a:gd name="T58" fmla="*/ 5 w 8"/>
                  <a:gd name="T59" fmla="*/ 2 h 2"/>
                  <a:gd name="T60" fmla="*/ 5 w 8"/>
                  <a:gd name="T61" fmla="*/ 2 h 2"/>
                  <a:gd name="T62" fmla="*/ 6 w 8"/>
                  <a:gd name="T63" fmla="*/ 2 h 2"/>
                  <a:gd name="T64" fmla="*/ 6 w 8"/>
                  <a:gd name="T65" fmla="*/ 2 h 2"/>
                  <a:gd name="T66" fmla="*/ 6 w 8"/>
                  <a:gd name="T67" fmla="*/ 1 h 2"/>
                  <a:gd name="T68" fmla="*/ 6 w 8"/>
                  <a:gd name="T69" fmla="*/ 1 h 2"/>
                  <a:gd name="T70" fmla="*/ 6 w 8"/>
                  <a:gd name="T71" fmla="*/ 1 h 2"/>
                  <a:gd name="T72" fmla="*/ 6 w 8"/>
                  <a:gd name="T73" fmla="*/ 1 h 2"/>
                  <a:gd name="T74" fmla="*/ 6 w 8"/>
                  <a:gd name="T75" fmla="*/ 1 h 2"/>
                  <a:gd name="T76" fmla="*/ 6 w 8"/>
                  <a:gd name="T77" fmla="*/ 1 h 2"/>
                  <a:gd name="T78" fmla="*/ 7 w 8"/>
                  <a:gd name="T79" fmla="*/ 2 h 2"/>
                  <a:gd name="T80" fmla="*/ 7 w 8"/>
                  <a:gd name="T81" fmla="*/ 1 h 2"/>
                  <a:gd name="T82" fmla="*/ 7 w 8"/>
                  <a:gd name="T83" fmla="*/ 1 h 2"/>
                  <a:gd name="T84" fmla="*/ 7 w 8"/>
                  <a:gd name="T85" fmla="*/ 1 h 2"/>
                  <a:gd name="T86" fmla="*/ 8 w 8"/>
                  <a:gd name="T87" fmla="*/ 0 h 2"/>
                  <a:gd name="T88" fmla="*/ 8 w 8"/>
                  <a:gd name="T89" fmla="*/ 0 h 2"/>
                  <a:gd name="T90" fmla="*/ 8 w 8"/>
                  <a:gd name="T91" fmla="*/ 1 h 2"/>
                  <a:gd name="T92" fmla="*/ 8 w 8"/>
                  <a:gd name="T93" fmla="*/ 1 h 2"/>
                  <a:gd name="T94" fmla="*/ 8 w 8"/>
                  <a:gd name="T95" fmla="*/ 2 h 2"/>
                  <a:gd name="T96" fmla="*/ 8 w 8"/>
                  <a:gd name="T9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7" name="Freeform 229"/>
              <p:cNvSpPr>
                <a:spLocks/>
              </p:cNvSpPr>
              <p:nvPr/>
            </p:nvSpPr>
            <p:spPr bwMode="auto">
              <a:xfrm>
                <a:off x="2030" y="1247"/>
                <a:ext cx="7" cy="4"/>
              </a:xfrm>
              <a:custGeom>
                <a:avLst/>
                <a:gdLst>
                  <a:gd name="T0" fmla="*/ 0 w 7"/>
                  <a:gd name="T1" fmla="*/ 1 h 4"/>
                  <a:gd name="T2" fmla="*/ 0 w 7"/>
                  <a:gd name="T3" fmla="*/ 1 h 4"/>
                  <a:gd name="T4" fmla="*/ 0 w 7"/>
                  <a:gd name="T5" fmla="*/ 1 h 4"/>
                  <a:gd name="T6" fmla="*/ 0 w 7"/>
                  <a:gd name="T7" fmla="*/ 3 h 4"/>
                  <a:gd name="T8" fmla="*/ 0 w 7"/>
                  <a:gd name="T9" fmla="*/ 3 h 4"/>
                  <a:gd name="T10" fmla="*/ 1 w 7"/>
                  <a:gd name="T11" fmla="*/ 3 h 4"/>
                  <a:gd name="T12" fmla="*/ 1 w 7"/>
                  <a:gd name="T13" fmla="*/ 2 h 4"/>
                  <a:gd name="T14" fmla="*/ 1 w 7"/>
                  <a:gd name="T15" fmla="*/ 2 h 4"/>
                  <a:gd name="T16" fmla="*/ 1 w 7"/>
                  <a:gd name="T17" fmla="*/ 2 h 4"/>
                  <a:gd name="T18" fmla="*/ 2 w 7"/>
                  <a:gd name="T19" fmla="*/ 2 h 4"/>
                  <a:gd name="T20" fmla="*/ 2 w 7"/>
                  <a:gd name="T21" fmla="*/ 2 h 4"/>
                  <a:gd name="T22" fmla="*/ 2 w 7"/>
                  <a:gd name="T23" fmla="*/ 1 h 4"/>
                  <a:gd name="T24" fmla="*/ 2 w 7"/>
                  <a:gd name="T25" fmla="*/ 2 h 4"/>
                  <a:gd name="T26" fmla="*/ 2 w 7"/>
                  <a:gd name="T27" fmla="*/ 2 h 4"/>
                  <a:gd name="T28" fmla="*/ 2 w 7"/>
                  <a:gd name="T29" fmla="*/ 3 h 4"/>
                  <a:gd name="T30" fmla="*/ 2 w 7"/>
                  <a:gd name="T31" fmla="*/ 3 h 4"/>
                  <a:gd name="T32" fmla="*/ 3 w 7"/>
                  <a:gd name="T33" fmla="*/ 1 h 4"/>
                  <a:gd name="T34" fmla="*/ 3 w 7"/>
                  <a:gd name="T35" fmla="*/ 3 h 4"/>
                  <a:gd name="T36" fmla="*/ 3 w 7"/>
                  <a:gd name="T37" fmla="*/ 3 h 4"/>
                  <a:gd name="T38" fmla="*/ 3 w 7"/>
                  <a:gd name="T39" fmla="*/ 2 h 4"/>
                  <a:gd name="T40" fmla="*/ 3 w 7"/>
                  <a:gd name="T41" fmla="*/ 0 h 4"/>
                  <a:gd name="T42" fmla="*/ 3 w 7"/>
                  <a:gd name="T43" fmla="*/ 1 h 4"/>
                  <a:gd name="T44" fmla="*/ 3 w 7"/>
                  <a:gd name="T45" fmla="*/ 1 h 4"/>
                  <a:gd name="T46" fmla="*/ 4 w 7"/>
                  <a:gd name="T47" fmla="*/ 2 h 4"/>
                  <a:gd name="T48" fmla="*/ 4 w 7"/>
                  <a:gd name="T49" fmla="*/ 2 h 4"/>
                  <a:gd name="T50" fmla="*/ 4 w 7"/>
                  <a:gd name="T51" fmla="*/ 2 h 4"/>
                  <a:gd name="T52" fmla="*/ 4 w 7"/>
                  <a:gd name="T53" fmla="*/ 2 h 4"/>
                  <a:gd name="T54" fmla="*/ 4 w 7"/>
                  <a:gd name="T55" fmla="*/ 2 h 4"/>
                  <a:gd name="T56" fmla="*/ 4 w 7"/>
                  <a:gd name="T57" fmla="*/ 2 h 4"/>
                  <a:gd name="T58" fmla="*/ 4 w 7"/>
                  <a:gd name="T59" fmla="*/ 2 h 4"/>
                  <a:gd name="T60" fmla="*/ 5 w 7"/>
                  <a:gd name="T61" fmla="*/ 2 h 4"/>
                  <a:gd name="T62" fmla="*/ 5 w 7"/>
                  <a:gd name="T63" fmla="*/ 2 h 4"/>
                  <a:gd name="T64" fmla="*/ 5 w 7"/>
                  <a:gd name="T65" fmla="*/ 2 h 4"/>
                  <a:gd name="T66" fmla="*/ 5 w 7"/>
                  <a:gd name="T67" fmla="*/ 2 h 4"/>
                  <a:gd name="T68" fmla="*/ 5 w 7"/>
                  <a:gd name="T69" fmla="*/ 2 h 4"/>
                  <a:gd name="T70" fmla="*/ 6 w 7"/>
                  <a:gd name="T71" fmla="*/ 3 h 4"/>
                  <a:gd name="T72" fmla="*/ 6 w 7"/>
                  <a:gd name="T73" fmla="*/ 3 h 4"/>
                  <a:gd name="T74" fmla="*/ 6 w 7"/>
                  <a:gd name="T75" fmla="*/ 4 h 4"/>
                  <a:gd name="T76" fmla="*/ 6 w 7"/>
                  <a:gd name="T77" fmla="*/ 2 h 4"/>
                  <a:gd name="T78" fmla="*/ 6 w 7"/>
                  <a:gd name="T79" fmla="*/ 2 h 4"/>
                  <a:gd name="T80" fmla="*/ 6 w 7"/>
                  <a:gd name="T81" fmla="*/ 0 h 4"/>
                  <a:gd name="T82" fmla="*/ 6 w 7"/>
                  <a:gd name="T83" fmla="*/ 0 h 4"/>
                  <a:gd name="T84" fmla="*/ 7 w 7"/>
                  <a:gd name="T85" fmla="*/ 1 h 4"/>
                  <a:gd name="T86" fmla="*/ 7 w 7"/>
                  <a:gd name="T87" fmla="*/ 1 h 4"/>
                  <a:gd name="T88" fmla="*/ 7 w 7"/>
                  <a:gd name="T89" fmla="*/ 2 h 4"/>
                  <a:gd name="T90" fmla="*/ 7 w 7"/>
                  <a:gd name="T91" fmla="*/ 2 h 4"/>
                  <a:gd name="T92" fmla="*/ 7 w 7"/>
                  <a:gd name="T93" fmla="*/ 2 h 4"/>
                  <a:gd name="T94" fmla="*/ 7 w 7"/>
                  <a:gd name="T95" fmla="*/ 3 h 4"/>
                  <a:gd name="T96" fmla="*/ 7 w 7"/>
                  <a:gd name="T9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8" name="Freeform 230"/>
              <p:cNvSpPr>
                <a:spLocks/>
              </p:cNvSpPr>
              <p:nvPr/>
            </p:nvSpPr>
            <p:spPr bwMode="auto">
              <a:xfrm>
                <a:off x="2037" y="1246"/>
                <a:ext cx="8" cy="5"/>
              </a:xfrm>
              <a:custGeom>
                <a:avLst/>
                <a:gdLst>
                  <a:gd name="T0" fmla="*/ 1 w 8"/>
                  <a:gd name="T1" fmla="*/ 4 h 5"/>
                  <a:gd name="T2" fmla="*/ 1 w 8"/>
                  <a:gd name="T3" fmla="*/ 4 h 5"/>
                  <a:gd name="T4" fmla="*/ 1 w 8"/>
                  <a:gd name="T5" fmla="*/ 3 h 5"/>
                  <a:gd name="T6" fmla="*/ 1 w 8"/>
                  <a:gd name="T7" fmla="*/ 2 h 5"/>
                  <a:gd name="T8" fmla="*/ 1 w 8"/>
                  <a:gd name="T9" fmla="*/ 2 h 5"/>
                  <a:gd name="T10" fmla="*/ 2 w 8"/>
                  <a:gd name="T11" fmla="*/ 2 h 5"/>
                  <a:gd name="T12" fmla="*/ 2 w 8"/>
                  <a:gd name="T13" fmla="*/ 1 h 5"/>
                  <a:gd name="T14" fmla="*/ 2 w 8"/>
                  <a:gd name="T15" fmla="*/ 0 h 5"/>
                  <a:gd name="T16" fmla="*/ 2 w 8"/>
                  <a:gd name="T17" fmla="*/ 2 h 5"/>
                  <a:gd name="T18" fmla="*/ 2 w 8"/>
                  <a:gd name="T19" fmla="*/ 2 h 5"/>
                  <a:gd name="T20" fmla="*/ 2 w 8"/>
                  <a:gd name="T21" fmla="*/ 4 h 5"/>
                  <a:gd name="T22" fmla="*/ 2 w 8"/>
                  <a:gd name="T23" fmla="*/ 4 h 5"/>
                  <a:gd name="T24" fmla="*/ 2 w 8"/>
                  <a:gd name="T25" fmla="*/ 3 h 5"/>
                  <a:gd name="T26" fmla="*/ 3 w 8"/>
                  <a:gd name="T27" fmla="*/ 2 h 5"/>
                  <a:gd name="T28" fmla="*/ 3 w 8"/>
                  <a:gd name="T29" fmla="*/ 3 h 5"/>
                  <a:gd name="T30" fmla="*/ 3 w 8"/>
                  <a:gd name="T31" fmla="*/ 3 h 5"/>
                  <a:gd name="T32" fmla="*/ 3 w 8"/>
                  <a:gd name="T33" fmla="*/ 3 h 5"/>
                  <a:gd name="T34" fmla="*/ 4 w 8"/>
                  <a:gd name="T35" fmla="*/ 3 h 5"/>
                  <a:gd name="T36" fmla="*/ 4 w 8"/>
                  <a:gd name="T37" fmla="*/ 3 h 5"/>
                  <a:gd name="T38" fmla="*/ 4 w 8"/>
                  <a:gd name="T39" fmla="*/ 2 h 5"/>
                  <a:gd name="T40" fmla="*/ 4 w 8"/>
                  <a:gd name="T41" fmla="*/ 2 h 5"/>
                  <a:gd name="T42" fmla="*/ 4 w 8"/>
                  <a:gd name="T43" fmla="*/ 3 h 5"/>
                  <a:gd name="T44" fmla="*/ 4 w 8"/>
                  <a:gd name="T45" fmla="*/ 3 h 5"/>
                  <a:gd name="T46" fmla="*/ 4 w 8"/>
                  <a:gd name="T47" fmla="*/ 4 h 5"/>
                  <a:gd name="T48" fmla="*/ 4 w 8"/>
                  <a:gd name="T49" fmla="*/ 4 h 5"/>
                  <a:gd name="T50" fmla="*/ 4 w 8"/>
                  <a:gd name="T51" fmla="*/ 4 h 5"/>
                  <a:gd name="T52" fmla="*/ 5 w 8"/>
                  <a:gd name="T53" fmla="*/ 3 h 5"/>
                  <a:gd name="T54" fmla="*/ 5 w 8"/>
                  <a:gd name="T55" fmla="*/ 3 h 5"/>
                  <a:gd name="T56" fmla="*/ 5 w 8"/>
                  <a:gd name="T57" fmla="*/ 3 h 5"/>
                  <a:gd name="T58" fmla="*/ 5 w 8"/>
                  <a:gd name="T59" fmla="*/ 2 h 5"/>
                  <a:gd name="T60" fmla="*/ 5 w 8"/>
                  <a:gd name="T61" fmla="*/ 2 h 5"/>
                  <a:gd name="T62" fmla="*/ 6 w 8"/>
                  <a:gd name="T63" fmla="*/ 4 h 5"/>
                  <a:gd name="T64" fmla="*/ 6 w 8"/>
                  <a:gd name="T65" fmla="*/ 3 h 5"/>
                  <a:gd name="T66" fmla="*/ 6 w 8"/>
                  <a:gd name="T67" fmla="*/ 2 h 5"/>
                  <a:gd name="T68" fmla="*/ 6 w 8"/>
                  <a:gd name="T69" fmla="*/ 2 h 5"/>
                  <a:gd name="T70" fmla="*/ 6 w 8"/>
                  <a:gd name="T71" fmla="*/ 3 h 5"/>
                  <a:gd name="T72" fmla="*/ 6 w 8"/>
                  <a:gd name="T73" fmla="*/ 3 h 5"/>
                  <a:gd name="T74" fmla="*/ 7 w 8"/>
                  <a:gd name="T75" fmla="*/ 2 h 5"/>
                  <a:gd name="T76" fmla="*/ 7 w 8"/>
                  <a:gd name="T77" fmla="*/ 2 h 5"/>
                  <a:gd name="T78" fmla="*/ 7 w 8"/>
                  <a:gd name="T79" fmla="*/ 2 h 5"/>
                  <a:gd name="T80" fmla="*/ 7 w 8"/>
                  <a:gd name="T81" fmla="*/ 3 h 5"/>
                  <a:gd name="T82" fmla="*/ 7 w 8"/>
                  <a:gd name="T83" fmla="*/ 2 h 5"/>
                  <a:gd name="T84" fmla="*/ 7 w 8"/>
                  <a:gd name="T85" fmla="*/ 2 h 5"/>
                  <a:gd name="T86" fmla="*/ 7 w 8"/>
                  <a:gd name="T87" fmla="*/ 4 h 5"/>
                  <a:gd name="T88" fmla="*/ 7 w 8"/>
                  <a:gd name="T89" fmla="*/ 4 h 5"/>
                  <a:gd name="T90" fmla="*/ 8 w 8"/>
                  <a:gd name="T91" fmla="*/ 5 h 5"/>
                  <a:gd name="T92" fmla="*/ 8 w 8"/>
                  <a:gd name="T93" fmla="*/ 4 h 5"/>
                  <a:gd name="T94" fmla="*/ 8 w 8"/>
                  <a:gd name="T9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5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9" name="Freeform 231"/>
              <p:cNvSpPr>
                <a:spLocks/>
              </p:cNvSpPr>
              <p:nvPr/>
            </p:nvSpPr>
            <p:spPr bwMode="auto">
              <a:xfrm>
                <a:off x="2045" y="1246"/>
                <a:ext cx="8" cy="4"/>
              </a:xfrm>
              <a:custGeom>
                <a:avLst/>
                <a:gdLst>
                  <a:gd name="T0" fmla="*/ 0 w 8"/>
                  <a:gd name="T1" fmla="*/ 1 h 4"/>
                  <a:gd name="T2" fmla="*/ 0 w 8"/>
                  <a:gd name="T3" fmla="*/ 1 h 4"/>
                  <a:gd name="T4" fmla="*/ 1 w 8"/>
                  <a:gd name="T5" fmla="*/ 2 h 4"/>
                  <a:gd name="T6" fmla="*/ 1 w 8"/>
                  <a:gd name="T7" fmla="*/ 2 h 4"/>
                  <a:gd name="T8" fmla="*/ 1 w 8"/>
                  <a:gd name="T9" fmla="*/ 3 h 4"/>
                  <a:gd name="T10" fmla="*/ 1 w 8"/>
                  <a:gd name="T11" fmla="*/ 2 h 4"/>
                  <a:gd name="T12" fmla="*/ 1 w 8"/>
                  <a:gd name="T13" fmla="*/ 2 h 4"/>
                  <a:gd name="T14" fmla="*/ 2 w 8"/>
                  <a:gd name="T15" fmla="*/ 3 h 4"/>
                  <a:gd name="T16" fmla="*/ 2 w 8"/>
                  <a:gd name="T17" fmla="*/ 2 h 4"/>
                  <a:gd name="T18" fmla="*/ 2 w 8"/>
                  <a:gd name="T19" fmla="*/ 1 h 4"/>
                  <a:gd name="T20" fmla="*/ 2 w 8"/>
                  <a:gd name="T21" fmla="*/ 1 h 4"/>
                  <a:gd name="T22" fmla="*/ 2 w 8"/>
                  <a:gd name="T23" fmla="*/ 3 h 4"/>
                  <a:gd name="T24" fmla="*/ 2 w 8"/>
                  <a:gd name="T25" fmla="*/ 2 h 4"/>
                  <a:gd name="T26" fmla="*/ 2 w 8"/>
                  <a:gd name="T27" fmla="*/ 1 h 4"/>
                  <a:gd name="T28" fmla="*/ 2 w 8"/>
                  <a:gd name="T29" fmla="*/ 2 h 4"/>
                  <a:gd name="T30" fmla="*/ 3 w 8"/>
                  <a:gd name="T31" fmla="*/ 2 h 4"/>
                  <a:gd name="T32" fmla="*/ 3 w 8"/>
                  <a:gd name="T33" fmla="*/ 1 h 4"/>
                  <a:gd name="T34" fmla="*/ 3 w 8"/>
                  <a:gd name="T35" fmla="*/ 2 h 4"/>
                  <a:gd name="T36" fmla="*/ 3 w 8"/>
                  <a:gd name="T37" fmla="*/ 2 h 4"/>
                  <a:gd name="T38" fmla="*/ 3 w 8"/>
                  <a:gd name="T39" fmla="*/ 3 h 4"/>
                  <a:gd name="T40" fmla="*/ 3 w 8"/>
                  <a:gd name="T41" fmla="*/ 3 h 4"/>
                  <a:gd name="T42" fmla="*/ 4 w 8"/>
                  <a:gd name="T43" fmla="*/ 3 h 4"/>
                  <a:gd name="T44" fmla="*/ 4 w 8"/>
                  <a:gd name="T45" fmla="*/ 3 h 4"/>
                  <a:gd name="T46" fmla="*/ 4 w 8"/>
                  <a:gd name="T47" fmla="*/ 3 h 4"/>
                  <a:gd name="T48" fmla="*/ 4 w 8"/>
                  <a:gd name="T49" fmla="*/ 2 h 4"/>
                  <a:gd name="T50" fmla="*/ 4 w 8"/>
                  <a:gd name="T51" fmla="*/ 0 h 4"/>
                  <a:gd name="T52" fmla="*/ 5 w 8"/>
                  <a:gd name="T53" fmla="*/ 2 h 4"/>
                  <a:gd name="T54" fmla="*/ 5 w 8"/>
                  <a:gd name="T55" fmla="*/ 2 h 4"/>
                  <a:gd name="T56" fmla="*/ 5 w 8"/>
                  <a:gd name="T57" fmla="*/ 4 h 4"/>
                  <a:gd name="T58" fmla="*/ 5 w 8"/>
                  <a:gd name="T59" fmla="*/ 4 h 4"/>
                  <a:gd name="T60" fmla="*/ 5 w 8"/>
                  <a:gd name="T61" fmla="*/ 3 h 4"/>
                  <a:gd name="T62" fmla="*/ 5 w 8"/>
                  <a:gd name="T63" fmla="*/ 2 h 4"/>
                  <a:gd name="T64" fmla="*/ 5 w 8"/>
                  <a:gd name="T65" fmla="*/ 2 h 4"/>
                  <a:gd name="T66" fmla="*/ 6 w 8"/>
                  <a:gd name="T67" fmla="*/ 1 h 4"/>
                  <a:gd name="T68" fmla="*/ 6 w 8"/>
                  <a:gd name="T69" fmla="*/ 1 h 4"/>
                  <a:gd name="T70" fmla="*/ 6 w 8"/>
                  <a:gd name="T71" fmla="*/ 2 h 4"/>
                  <a:gd name="T72" fmla="*/ 6 w 8"/>
                  <a:gd name="T73" fmla="*/ 2 h 4"/>
                  <a:gd name="T74" fmla="*/ 6 w 8"/>
                  <a:gd name="T75" fmla="*/ 3 h 4"/>
                  <a:gd name="T76" fmla="*/ 6 w 8"/>
                  <a:gd name="T77" fmla="*/ 3 h 4"/>
                  <a:gd name="T78" fmla="*/ 7 w 8"/>
                  <a:gd name="T79" fmla="*/ 3 h 4"/>
                  <a:gd name="T80" fmla="*/ 7 w 8"/>
                  <a:gd name="T81" fmla="*/ 1 h 4"/>
                  <a:gd name="T82" fmla="*/ 7 w 8"/>
                  <a:gd name="T83" fmla="*/ 1 h 4"/>
                  <a:gd name="T84" fmla="*/ 7 w 8"/>
                  <a:gd name="T85" fmla="*/ 2 h 4"/>
                  <a:gd name="T86" fmla="*/ 7 w 8"/>
                  <a:gd name="T87" fmla="*/ 2 h 4"/>
                  <a:gd name="T88" fmla="*/ 7 w 8"/>
                  <a:gd name="T89" fmla="*/ 2 h 4"/>
                  <a:gd name="T90" fmla="*/ 8 w 8"/>
                  <a:gd name="T91" fmla="*/ 2 h 4"/>
                  <a:gd name="T92" fmla="*/ 8 w 8"/>
                  <a:gd name="T93" fmla="*/ 2 h 4"/>
                  <a:gd name="T94" fmla="*/ 8 w 8"/>
                  <a:gd name="T95" fmla="*/ 2 h 4"/>
                  <a:gd name="T96" fmla="*/ 8 w 8"/>
                  <a:gd name="T9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4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0" name="Freeform 232"/>
              <p:cNvSpPr>
                <a:spLocks/>
              </p:cNvSpPr>
              <p:nvPr/>
            </p:nvSpPr>
            <p:spPr bwMode="auto">
              <a:xfrm>
                <a:off x="2053" y="1247"/>
                <a:ext cx="8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1 w 7"/>
                  <a:gd name="T5" fmla="*/ 1 h 3"/>
                  <a:gd name="T6" fmla="*/ 1 w 7"/>
                  <a:gd name="T7" fmla="*/ 1 h 3"/>
                  <a:gd name="T8" fmla="*/ 1 w 7"/>
                  <a:gd name="T9" fmla="*/ 1 h 3"/>
                  <a:gd name="T10" fmla="*/ 1 w 7"/>
                  <a:gd name="T11" fmla="*/ 1 h 3"/>
                  <a:gd name="T12" fmla="*/ 1 w 7"/>
                  <a:gd name="T13" fmla="*/ 1 h 3"/>
                  <a:gd name="T14" fmla="*/ 1 w 7"/>
                  <a:gd name="T15" fmla="*/ 1 h 3"/>
                  <a:gd name="T16" fmla="*/ 2 w 7"/>
                  <a:gd name="T17" fmla="*/ 1 h 3"/>
                  <a:gd name="T18" fmla="*/ 2 w 7"/>
                  <a:gd name="T19" fmla="*/ 1 h 3"/>
                  <a:gd name="T20" fmla="*/ 2 w 7"/>
                  <a:gd name="T21" fmla="*/ 1 h 3"/>
                  <a:gd name="T22" fmla="*/ 2 w 7"/>
                  <a:gd name="T23" fmla="*/ 0 h 3"/>
                  <a:gd name="T24" fmla="*/ 2 w 7"/>
                  <a:gd name="T25" fmla="*/ 0 h 3"/>
                  <a:gd name="T26" fmla="*/ 2 w 7"/>
                  <a:gd name="T27" fmla="*/ 1 h 3"/>
                  <a:gd name="T28" fmla="*/ 2 w 7"/>
                  <a:gd name="T29" fmla="*/ 1 h 3"/>
                  <a:gd name="T30" fmla="*/ 2 w 7"/>
                  <a:gd name="T31" fmla="*/ 2 h 3"/>
                  <a:gd name="T32" fmla="*/ 2 w 7"/>
                  <a:gd name="T33" fmla="*/ 2 h 3"/>
                  <a:gd name="T34" fmla="*/ 3 w 7"/>
                  <a:gd name="T35" fmla="*/ 3 h 3"/>
                  <a:gd name="T36" fmla="*/ 3 w 7"/>
                  <a:gd name="T37" fmla="*/ 1 h 3"/>
                  <a:gd name="T38" fmla="*/ 3 w 7"/>
                  <a:gd name="T39" fmla="*/ 1 h 3"/>
                  <a:gd name="T40" fmla="*/ 3 w 7"/>
                  <a:gd name="T41" fmla="*/ 0 h 3"/>
                  <a:gd name="T42" fmla="*/ 4 w 7"/>
                  <a:gd name="T43" fmla="*/ 0 h 3"/>
                  <a:gd name="T44" fmla="*/ 4 w 7"/>
                  <a:gd name="T45" fmla="*/ 0 h 3"/>
                  <a:gd name="T46" fmla="*/ 4 w 7"/>
                  <a:gd name="T47" fmla="*/ 2 h 3"/>
                  <a:gd name="T48" fmla="*/ 4 w 7"/>
                  <a:gd name="T49" fmla="*/ 1 h 3"/>
                  <a:gd name="T50" fmla="*/ 4 w 7"/>
                  <a:gd name="T51" fmla="*/ 1 h 3"/>
                  <a:gd name="T52" fmla="*/ 5 w 7"/>
                  <a:gd name="T53" fmla="*/ 2 h 3"/>
                  <a:gd name="T54" fmla="*/ 5 w 7"/>
                  <a:gd name="T55" fmla="*/ 2 h 3"/>
                  <a:gd name="T56" fmla="*/ 5 w 7"/>
                  <a:gd name="T57" fmla="*/ 2 h 3"/>
                  <a:gd name="T58" fmla="*/ 5 w 7"/>
                  <a:gd name="T59" fmla="*/ 2 h 3"/>
                  <a:gd name="T60" fmla="*/ 5 w 7"/>
                  <a:gd name="T61" fmla="*/ 0 h 3"/>
                  <a:gd name="T62" fmla="*/ 5 w 7"/>
                  <a:gd name="T63" fmla="*/ 0 h 3"/>
                  <a:gd name="T64" fmla="*/ 5 w 7"/>
                  <a:gd name="T65" fmla="*/ 0 h 3"/>
                  <a:gd name="T66" fmla="*/ 5 w 7"/>
                  <a:gd name="T67" fmla="*/ 1 h 3"/>
                  <a:gd name="T68" fmla="*/ 5 w 7"/>
                  <a:gd name="T69" fmla="*/ 1 h 3"/>
                  <a:gd name="T70" fmla="*/ 6 w 7"/>
                  <a:gd name="T71" fmla="*/ 1 h 3"/>
                  <a:gd name="T72" fmla="*/ 6 w 7"/>
                  <a:gd name="T73" fmla="*/ 1 h 3"/>
                  <a:gd name="T74" fmla="*/ 6 w 7"/>
                  <a:gd name="T75" fmla="*/ 1 h 3"/>
                  <a:gd name="T76" fmla="*/ 6 w 7"/>
                  <a:gd name="T77" fmla="*/ 1 h 3"/>
                  <a:gd name="T78" fmla="*/ 7 w 7"/>
                  <a:gd name="T79" fmla="*/ 0 h 3"/>
                  <a:gd name="T80" fmla="*/ 7 w 7"/>
                  <a:gd name="T81" fmla="*/ 0 h 3"/>
                  <a:gd name="T82" fmla="*/ 7 w 7"/>
                  <a:gd name="T83" fmla="*/ 0 h 3"/>
                  <a:gd name="T84" fmla="*/ 7 w 7"/>
                  <a:gd name="T85" fmla="*/ 0 h 3"/>
                  <a:gd name="T86" fmla="*/ 7 w 7"/>
                  <a:gd name="T87" fmla="*/ 0 h 3"/>
                  <a:gd name="T88" fmla="*/ 7 w 7"/>
                  <a:gd name="T89" fmla="*/ 2 h 3"/>
                  <a:gd name="T90" fmla="*/ 7 w 7"/>
                  <a:gd name="T91" fmla="*/ 2 h 3"/>
                  <a:gd name="T92" fmla="*/ 7 w 7"/>
                  <a:gd name="T93" fmla="*/ 3 h 3"/>
                  <a:gd name="T94" fmla="*/ 7 w 7"/>
                  <a:gd name="T9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1" name="Freeform 233"/>
              <p:cNvSpPr>
                <a:spLocks/>
              </p:cNvSpPr>
              <p:nvPr/>
            </p:nvSpPr>
            <p:spPr bwMode="auto">
              <a:xfrm>
                <a:off x="2061" y="1246"/>
                <a:ext cx="7" cy="4"/>
              </a:xfrm>
              <a:custGeom>
                <a:avLst/>
                <a:gdLst>
                  <a:gd name="T0" fmla="*/ 0 w 8"/>
                  <a:gd name="T1" fmla="*/ 3 h 4"/>
                  <a:gd name="T2" fmla="*/ 1 w 8"/>
                  <a:gd name="T3" fmla="*/ 1 h 4"/>
                  <a:gd name="T4" fmla="*/ 1 w 8"/>
                  <a:gd name="T5" fmla="*/ 0 h 4"/>
                  <a:gd name="T6" fmla="*/ 1 w 8"/>
                  <a:gd name="T7" fmla="*/ 1 h 4"/>
                  <a:gd name="T8" fmla="*/ 1 w 8"/>
                  <a:gd name="T9" fmla="*/ 1 h 4"/>
                  <a:gd name="T10" fmla="*/ 1 w 8"/>
                  <a:gd name="T11" fmla="*/ 2 h 4"/>
                  <a:gd name="T12" fmla="*/ 1 w 8"/>
                  <a:gd name="T13" fmla="*/ 2 h 4"/>
                  <a:gd name="T14" fmla="*/ 2 w 8"/>
                  <a:gd name="T15" fmla="*/ 3 h 4"/>
                  <a:gd name="T16" fmla="*/ 2 w 8"/>
                  <a:gd name="T17" fmla="*/ 2 h 4"/>
                  <a:gd name="T18" fmla="*/ 2 w 8"/>
                  <a:gd name="T19" fmla="*/ 2 h 4"/>
                  <a:gd name="T20" fmla="*/ 2 w 8"/>
                  <a:gd name="T21" fmla="*/ 3 h 4"/>
                  <a:gd name="T22" fmla="*/ 2 w 8"/>
                  <a:gd name="T23" fmla="*/ 2 h 4"/>
                  <a:gd name="T24" fmla="*/ 3 w 8"/>
                  <a:gd name="T25" fmla="*/ 1 h 4"/>
                  <a:gd name="T26" fmla="*/ 3 w 8"/>
                  <a:gd name="T27" fmla="*/ 1 h 4"/>
                  <a:gd name="T28" fmla="*/ 3 w 8"/>
                  <a:gd name="T29" fmla="*/ 1 h 4"/>
                  <a:gd name="T30" fmla="*/ 3 w 8"/>
                  <a:gd name="T31" fmla="*/ 2 h 4"/>
                  <a:gd name="T32" fmla="*/ 3 w 8"/>
                  <a:gd name="T33" fmla="*/ 2 h 4"/>
                  <a:gd name="T34" fmla="*/ 3 w 8"/>
                  <a:gd name="T35" fmla="*/ 3 h 4"/>
                  <a:gd name="T36" fmla="*/ 3 w 8"/>
                  <a:gd name="T37" fmla="*/ 2 h 4"/>
                  <a:gd name="T38" fmla="*/ 3 w 8"/>
                  <a:gd name="T39" fmla="*/ 2 h 4"/>
                  <a:gd name="T40" fmla="*/ 4 w 8"/>
                  <a:gd name="T41" fmla="*/ 3 h 4"/>
                  <a:gd name="T42" fmla="*/ 4 w 8"/>
                  <a:gd name="T43" fmla="*/ 3 h 4"/>
                  <a:gd name="T44" fmla="*/ 4 w 8"/>
                  <a:gd name="T45" fmla="*/ 2 h 4"/>
                  <a:gd name="T46" fmla="*/ 4 w 8"/>
                  <a:gd name="T47" fmla="*/ 2 h 4"/>
                  <a:gd name="T48" fmla="*/ 4 w 8"/>
                  <a:gd name="T49" fmla="*/ 2 h 4"/>
                  <a:gd name="T50" fmla="*/ 4 w 8"/>
                  <a:gd name="T51" fmla="*/ 2 h 4"/>
                  <a:gd name="T52" fmla="*/ 5 w 8"/>
                  <a:gd name="T53" fmla="*/ 2 h 4"/>
                  <a:gd name="T54" fmla="*/ 5 w 8"/>
                  <a:gd name="T55" fmla="*/ 2 h 4"/>
                  <a:gd name="T56" fmla="*/ 5 w 8"/>
                  <a:gd name="T57" fmla="*/ 1 h 4"/>
                  <a:gd name="T58" fmla="*/ 5 w 8"/>
                  <a:gd name="T59" fmla="*/ 1 h 4"/>
                  <a:gd name="T60" fmla="*/ 5 w 8"/>
                  <a:gd name="T61" fmla="*/ 1 h 4"/>
                  <a:gd name="T62" fmla="*/ 6 w 8"/>
                  <a:gd name="T63" fmla="*/ 2 h 4"/>
                  <a:gd name="T64" fmla="*/ 6 w 8"/>
                  <a:gd name="T65" fmla="*/ 2 h 4"/>
                  <a:gd name="T66" fmla="*/ 6 w 8"/>
                  <a:gd name="T67" fmla="*/ 3 h 4"/>
                  <a:gd name="T68" fmla="*/ 6 w 8"/>
                  <a:gd name="T69" fmla="*/ 3 h 4"/>
                  <a:gd name="T70" fmla="*/ 6 w 8"/>
                  <a:gd name="T71" fmla="*/ 3 h 4"/>
                  <a:gd name="T72" fmla="*/ 6 w 8"/>
                  <a:gd name="T73" fmla="*/ 3 h 4"/>
                  <a:gd name="T74" fmla="*/ 6 w 8"/>
                  <a:gd name="T75" fmla="*/ 2 h 4"/>
                  <a:gd name="T76" fmla="*/ 6 w 8"/>
                  <a:gd name="T77" fmla="*/ 3 h 4"/>
                  <a:gd name="T78" fmla="*/ 6 w 8"/>
                  <a:gd name="T79" fmla="*/ 3 h 4"/>
                  <a:gd name="T80" fmla="*/ 7 w 8"/>
                  <a:gd name="T81" fmla="*/ 2 h 4"/>
                  <a:gd name="T82" fmla="*/ 7 w 8"/>
                  <a:gd name="T83" fmla="*/ 2 h 4"/>
                  <a:gd name="T84" fmla="*/ 7 w 8"/>
                  <a:gd name="T85" fmla="*/ 2 h 4"/>
                  <a:gd name="T86" fmla="*/ 7 w 8"/>
                  <a:gd name="T87" fmla="*/ 3 h 4"/>
                  <a:gd name="T88" fmla="*/ 7 w 8"/>
                  <a:gd name="T89" fmla="*/ 1 h 4"/>
                  <a:gd name="T90" fmla="*/ 7 w 8"/>
                  <a:gd name="T91" fmla="*/ 1 h 4"/>
                  <a:gd name="T92" fmla="*/ 8 w 8"/>
                  <a:gd name="T93" fmla="*/ 2 h 4"/>
                  <a:gd name="T94" fmla="*/ 8 w 8"/>
                  <a:gd name="T9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2" name="Freeform 234"/>
              <p:cNvSpPr>
                <a:spLocks/>
              </p:cNvSpPr>
              <p:nvPr/>
            </p:nvSpPr>
            <p:spPr bwMode="auto">
              <a:xfrm>
                <a:off x="2068" y="1247"/>
                <a:ext cx="7" cy="2"/>
              </a:xfrm>
              <a:custGeom>
                <a:avLst/>
                <a:gdLst>
                  <a:gd name="T0" fmla="*/ 0 w 7"/>
                  <a:gd name="T1" fmla="*/ 2 h 2"/>
                  <a:gd name="T2" fmla="*/ 0 w 7"/>
                  <a:gd name="T3" fmla="*/ 2 h 2"/>
                  <a:gd name="T4" fmla="*/ 0 w 7"/>
                  <a:gd name="T5" fmla="*/ 2 h 2"/>
                  <a:gd name="T6" fmla="*/ 0 w 7"/>
                  <a:gd name="T7" fmla="*/ 2 h 2"/>
                  <a:gd name="T8" fmla="*/ 1 w 7"/>
                  <a:gd name="T9" fmla="*/ 2 h 2"/>
                  <a:gd name="T10" fmla="*/ 1 w 7"/>
                  <a:gd name="T11" fmla="*/ 2 h 2"/>
                  <a:gd name="T12" fmla="*/ 1 w 7"/>
                  <a:gd name="T13" fmla="*/ 1 h 2"/>
                  <a:gd name="T14" fmla="*/ 1 w 7"/>
                  <a:gd name="T15" fmla="*/ 0 h 2"/>
                  <a:gd name="T16" fmla="*/ 1 w 7"/>
                  <a:gd name="T17" fmla="*/ 1 h 2"/>
                  <a:gd name="T18" fmla="*/ 1 w 7"/>
                  <a:gd name="T19" fmla="*/ 1 h 2"/>
                  <a:gd name="T20" fmla="*/ 1 w 7"/>
                  <a:gd name="T21" fmla="*/ 1 h 2"/>
                  <a:gd name="T22" fmla="*/ 1 w 7"/>
                  <a:gd name="T23" fmla="*/ 1 h 2"/>
                  <a:gd name="T24" fmla="*/ 1 w 7"/>
                  <a:gd name="T25" fmla="*/ 1 h 2"/>
                  <a:gd name="T26" fmla="*/ 2 w 7"/>
                  <a:gd name="T27" fmla="*/ 1 h 2"/>
                  <a:gd name="T28" fmla="*/ 2 w 7"/>
                  <a:gd name="T29" fmla="*/ 1 h 2"/>
                  <a:gd name="T30" fmla="*/ 2 w 7"/>
                  <a:gd name="T31" fmla="*/ 1 h 2"/>
                  <a:gd name="T32" fmla="*/ 2 w 7"/>
                  <a:gd name="T33" fmla="*/ 1 h 2"/>
                  <a:gd name="T34" fmla="*/ 2 w 7"/>
                  <a:gd name="T35" fmla="*/ 1 h 2"/>
                  <a:gd name="T36" fmla="*/ 3 w 7"/>
                  <a:gd name="T37" fmla="*/ 1 h 2"/>
                  <a:gd name="T38" fmla="*/ 3 w 7"/>
                  <a:gd name="T39" fmla="*/ 1 h 2"/>
                  <a:gd name="T40" fmla="*/ 3 w 7"/>
                  <a:gd name="T41" fmla="*/ 0 h 2"/>
                  <a:gd name="T42" fmla="*/ 3 w 7"/>
                  <a:gd name="T43" fmla="*/ 0 h 2"/>
                  <a:gd name="T44" fmla="*/ 3 w 7"/>
                  <a:gd name="T45" fmla="*/ 1 h 2"/>
                  <a:gd name="T46" fmla="*/ 3 w 7"/>
                  <a:gd name="T47" fmla="*/ 1 h 2"/>
                  <a:gd name="T48" fmla="*/ 3 w 7"/>
                  <a:gd name="T49" fmla="*/ 1 h 2"/>
                  <a:gd name="T50" fmla="*/ 3 w 7"/>
                  <a:gd name="T51" fmla="*/ 1 h 2"/>
                  <a:gd name="T52" fmla="*/ 3 w 7"/>
                  <a:gd name="T53" fmla="*/ 1 h 2"/>
                  <a:gd name="T54" fmla="*/ 4 w 7"/>
                  <a:gd name="T55" fmla="*/ 1 h 2"/>
                  <a:gd name="T56" fmla="*/ 4 w 7"/>
                  <a:gd name="T57" fmla="*/ 1 h 2"/>
                  <a:gd name="T58" fmla="*/ 4 w 7"/>
                  <a:gd name="T59" fmla="*/ 1 h 2"/>
                  <a:gd name="T60" fmla="*/ 4 w 7"/>
                  <a:gd name="T61" fmla="*/ 1 h 2"/>
                  <a:gd name="T62" fmla="*/ 4 w 7"/>
                  <a:gd name="T63" fmla="*/ 1 h 2"/>
                  <a:gd name="T64" fmla="*/ 5 w 7"/>
                  <a:gd name="T65" fmla="*/ 1 h 2"/>
                  <a:gd name="T66" fmla="*/ 5 w 7"/>
                  <a:gd name="T67" fmla="*/ 1 h 2"/>
                  <a:gd name="T68" fmla="*/ 5 w 7"/>
                  <a:gd name="T69" fmla="*/ 1 h 2"/>
                  <a:gd name="T70" fmla="*/ 5 w 7"/>
                  <a:gd name="T71" fmla="*/ 1 h 2"/>
                  <a:gd name="T72" fmla="*/ 5 w 7"/>
                  <a:gd name="T73" fmla="*/ 0 h 2"/>
                  <a:gd name="T74" fmla="*/ 5 w 7"/>
                  <a:gd name="T75" fmla="*/ 0 h 2"/>
                  <a:gd name="T76" fmla="*/ 6 w 7"/>
                  <a:gd name="T77" fmla="*/ 1 h 2"/>
                  <a:gd name="T78" fmla="*/ 6 w 7"/>
                  <a:gd name="T79" fmla="*/ 1 h 2"/>
                  <a:gd name="T80" fmla="*/ 6 w 7"/>
                  <a:gd name="T81" fmla="*/ 1 h 2"/>
                  <a:gd name="T82" fmla="*/ 6 w 7"/>
                  <a:gd name="T83" fmla="*/ 1 h 2"/>
                  <a:gd name="T84" fmla="*/ 6 w 7"/>
                  <a:gd name="T85" fmla="*/ 1 h 2"/>
                  <a:gd name="T86" fmla="*/ 6 w 7"/>
                  <a:gd name="T87" fmla="*/ 1 h 2"/>
                  <a:gd name="T88" fmla="*/ 6 w 7"/>
                  <a:gd name="T89" fmla="*/ 1 h 2"/>
                  <a:gd name="T90" fmla="*/ 6 w 7"/>
                  <a:gd name="T91" fmla="*/ 1 h 2"/>
                  <a:gd name="T92" fmla="*/ 7 w 7"/>
                  <a:gd name="T93" fmla="*/ 1 h 2"/>
                  <a:gd name="T94" fmla="*/ 7 w 7"/>
                  <a:gd name="T95" fmla="*/ 1 h 2"/>
                  <a:gd name="T96" fmla="*/ 7 w 7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3" name="Freeform 235"/>
              <p:cNvSpPr>
                <a:spLocks/>
              </p:cNvSpPr>
              <p:nvPr/>
            </p:nvSpPr>
            <p:spPr bwMode="auto">
              <a:xfrm>
                <a:off x="2075" y="1246"/>
                <a:ext cx="8" cy="4"/>
              </a:xfrm>
              <a:custGeom>
                <a:avLst/>
                <a:gdLst>
                  <a:gd name="T0" fmla="*/ 0 w 7"/>
                  <a:gd name="T1" fmla="*/ 3 h 4"/>
                  <a:gd name="T2" fmla="*/ 0 w 7"/>
                  <a:gd name="T3" fmla="*/ 3 h 4"/>
                  <a:gd name="T4" fmla="*/ 0 w 7"/>
                  <a:gd name="T5" fmla="*/ 4 h 4"/>
                  <a:gd name="T6" fmla="*/ 1 w 7"/>
                  <a:gd name="T7" fmla="*/ 3 h 4"/>
                  <a:gd name="T8" fmla="*/ 1 w 7"/>
                  <a:gd name="T9" fmla="*/ 2 h 4"/>
                  <a:gd name="T10" fmla="*/ 1 w 7"/>
                  <a:gd name="T11" fmla="*/ 2 h 4"/>
                  <a:gd name="T12" fmla="*/ 1 w 7"/>
                  <a:gd name="T13" fmla="*/ 2 h 4"/>
                  <a:gd name="T14" fmla="*/ 2 w 7"/>
                  <a:gd name="T15" fmla="*/ 2 h 4"/>
                  <a:gd name="T16" fmla="*/ 2 w 7"/>
                  <a:gd name="T17" fmla="*/ 2 h 4"/>
                  <a:gd name="T18" fmla="*/ 2 w 7"/>
                  <a:gd name="T19" fmla="*/ 1 h 4"/>
                  <a:gd name="T20" fmla="*/ 2 w 7"/>
                  <a:gd name="T21" fmla="*/ 1 h 4"/>
                  <a:gd name="T22" fmla="*/ 2 w 7"/>
                  <a:gd name="T23" fmla="*/ 2 h 4"/>
                  <a:gd name="T24" fmla="*/ 2 w 7"/>
                  <a:gd name="T25" fmla="*/ 2 h 4"/>
                  <a:gd name="T26" fmla="*/ 2 w 7"/>
                  <a:gd name="T27" fmla="*/ 3 h 4"/>
                  <a:gd name="T28" fmla="*/ 3 w 7"/>
                  <a:gd name="T29" fmla="*/ 2 h 4"/>
                  <a:gd name="T30" fmla="*/ 3 w 7"/>
                  <a:gd name="T31" fmla="*/ 1 h 4"/>
                  <a:gd name="T32" fmla="*/ 3 w 7"/>
                  <a:gd name="T33" fmla="*/ 1 h 4"/>
                  <a:gd name="T34" fmla="*/ 3 w 7"/>
                  <a:gd name="T35" fmla="*/ 2 h 4"/>
                  <a:gd name="T36" fmla="*/ 3 w 7"/>
                  <a:gd name="T37" fmla="*/ 2 h 4"/>
                  <a:gd name="T38" fmla="*/ 3 w 7"/>
                  <a:gd name="T39" fmla="*/ 2 h 4"/>
                  <a:gd name="T40" fmla="*/ 4 w 7"/>
                  <a:gd name="T41" fmla="*/ 2 h 4"/>
                  <a:gd name="T42" fmla="*/ 4 w 7"/>
                  <a:gd name="T43" fmla="*/ 2 h 4"/>
                  <a:gd name="T44" fmla="*/ 4 w 7"/>
                  <a:gd name="T45" fmla="*/ 2 h 4"/>
                  <a:gd name="T46" fmla="*/ 4 w 7"/>
                  <a:gd name="T47" fmla="*/ 2 h 4"/>
                  <a:gd name="T48" fmla="*/ 4 w 7"/>
                  <a:gd name="T49" fmla="*/ 3 h 4"/>
                  <a:gd name="T50" fmla="*/ 4 w 7"/>
                  <a:gd name="T51" fmla="*/ 3 h 4"/>
                  <a:gd name="T52" fmla="*/ 4 w 7"/>
                  <a:gd name="T53" fmla="*/ 3 h 4"/>
                  <a:gd name="T54" fmla="*/ 4 w 7"/>
                  <a:gd name="T55" fmla="*/ 3 h 4"/>
                  <a:gd name="T56" fmla="*/ 5 w 7"/>
                  <a:gd name="T57" fmla="*/ 4 h 4"/>
                  <a:gd name="T58" fmla="*/ 5 w 7"/>
                  <a:gd name="T59" fmla="*/ 4 h 4"/>
                  <a:gd name="T60" fmla="*/ 5 w 7"/>
                  <a:gd name="T61" fmla="*/ 3 h 4"/>
                  <a:gd name="T62" fmla="*/ 5 w 7"/>
                  <a:gd name="T63" fmla="*/ 4 h 4"/>
                  <a:gd name="T64" fmla="*/ 5 w 7"/>
                  <a:gd name="T65" fmla="*/ 4 h 4"/>
                  <a:gd name="T66" fmla="*/ 5 w 7"/>
                  <a:gd name="T67" fmla="*/ 2 h 4"/>
                  <a:gd name="T68" fmla="*/ 5 w 7"/>
                  <a:gd name="T69" fmla="*/ 1 h 4"/>
                  <a:gd name="T70" fmla="*/ 6 w 7"/>
                  <a:gd name="T71" fmla="*/ 1 h 4"/>
                  <a:gd name="T72" fmla="*/ 6 w 7"/>
                  <a:gd name="T73" fmla="*/ 1 h 4"/>
                  <a:gd name="T74" fmla="*/ 6 w 7"/>
                  <a:gd name="T75" fmla="*/ 0 h 4"/>
                  <a:gd name="T76" fmla="*/ 6 w 7"/>
                  <a:gd name="T77" fmla="*/ 1 h 4"/>
                  <a:gd name="T78" fmla="*/ 6 w 7"/>
                  <a:gd name="T79" fmla="*/ 1 h 4"/>
                  <a:gd name="T80" fmla="*/ 7 w 7"/>
                  <a:gd name="T81" fmla="*/ 2 h 4"/>
                  <a:gd name="T82" fmla="*/ 7 w 7"/>
                  <a:gd name="T83" fmla="*/ 1 h 4"/>
                  <a:gd name="T84" fmla="*/ 7 w 7"/>
                  <a:gd name="T85" fmla="*/ 1 h 4"/>
                  <a:gd name="T86" fmla="*/ 7 w 7"/>
                  <a:gd name="T87" fmla="*/ 1 h 4"/>
                  <a:gd name="T88" fmla="*/ 7 w 7"/>
                  <a:gd name="T89" fmla="*/ 2 h 4"/>
                  <a:gd name="T90" fmla="*/ 7 w 7"/>
                  <a:gd name="T91" fmla="*/ 2 h 4"/>
                  <a:gd name="T92" fmla="*/ 7 w 7"/>
                  <a:gd name="T93" fmla="*/ 3 h 4"/>
                  <a:gd name="T94" fmla="*/ 7 w 7"/>
                  <a:gd name="T9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4" name="Freeform 236"/>
              <p:cNvSpPr>
                <a:spLocks/>
              </p:cNvSpPr>
              <p:nvPr/>
            </p:nvSpPr>
            <p:spPr bwMode="auto">
              <a:xfrm>
                <a:off x="2083" y="1246"/>
                <a:ext cx="7" cy="3"/>
              </a:xfrm>
              <a:custGeom>
                <a:avLst/>
                <a:gdLst>
                  <a:gd name="T0" fmla="*/ 1 w 8"/>
                  <a:gd name="T1" fmla="*/ 1 h 3"/>
                  <a:gd name="T2" fmla="*/ 1 w 8"/>
                  <a:gd name="T3" fmla="*/ 1 h 3"/>
                  <a:gd name="T4" fmla="*/ 1 w 8"/>
                  <a:gd name="T5" fmla="*/ 1 h 3"/>
                  <a:gd name="T6" fmla="*/ 1 w 8"/>
                  <a:gd name="T7" fmla="*/ 1 h 3"/>
                  <a:gd name="T8" fmla="*/ 1 w 8"/>
                  <a:gd name="T9" fmla="*/ 2 h 3"/>
                  <a:gd name="T10" fmla="*/ 1 w 8"/>
                  <a:gd name="T11" fmla="*/ 2 h 3"/>
                  <a:gd name="T12" fmla="*/ 2 w 8"/>
                  <a:gd name="T13" fmla="*/ 3 h 3"/>
                  <a:gd name="T14" fmla="*/ 2 w 8"/>
                  <a:gd name="T15" fmla="*/ 3 h 3"/>
                  <a:gd name="T16" fmla="*/ 2 w 8"/>
                  <a:gd name="T17" fmla="*/ 3 h 3"/>
                  <a:gd name="T18" fmla="*/ 2 w 8"/>
                  <a:gd name="T19" fmla="*/ 3 h 3"/>
                  <a:gd name="T20" fmla="*/ 2 w 8"/>
                  <a:gd name="T21" fmla="*/ 2 h 3"/>
                  <a:gd name="T22" fmla="*/ 2 w 8"/>
                  <a:gd name="T23" fmla="*/ 1 h 3"/>
                  <a:gd name="T24" fmla="*/ 3 w 8"/>
                  <a:gd name="T25" fmla="*/ 2 h 3"/>
                  <a:gd name="T26" fmla="*/ 3 w 8"/>
                  <a:gd name="T27" fmla="*/ 2 h 3"/>
                  <a:gd name="T28" fmla="*/ 3 w 8"/>
                  <a:gd name="T29" fmla="*/ 2 h 3"/>
                  <a:gd name="T30" fmla="*/ 3 w 8"/>
                  <a:gd name="T31" fmla="*/ 1 h 3"/>
                  <a:gd name="T32" fmla="*/ 3 w 8"/>
                  <a:gd name="T33" fmla="*/ 1 h 3"/>
                  <a:gd name="T34" fmla="*/ 3 w 8"/>
                  <a:gd name="T35" fmla="*/ 1 h 3"/>
                  <a:gd name="T36" fmla="*/ 3 w 8"/>
                  <a:gd name="T37" fmla="*/ 3 h 3"/>
                  <a:gd name="T38" fmla="*/ 4 w 8"/>
                  <a:gd name="T39" fmla="*/ 2 h 3"/>
                  <a:gd name="T40" fmla="*/ 4 w 8"/>
                  <a:gd name="T41" fmla="*/ 2 h 3"/>
                  <a:gd name="T42" fmla="*/ 4 w 8"/>
                  <a:gd name="T43" fmla="*/ 2 h 3"/>
                  <a:gd name="T44" fmla="*/ 4 w 8"/>
                  <a:gd name="T45" fmla="*/ 2 h 3"/>
                  <a:gd name="T46" fmla="*/ 4 w 8"/>
                  <a:gd name="T47" fmla="*/ 3 h 3"/>
                  <a:gd name="T48" fmla="*/ 5 w 8"/>
                  <a:gd name="T49" fmla="*/ 1 h 3"/>
                  <a:gd name="T50" fmla="*/ 5 w 8"/>
                  <a:gd name="T51" fmla="*/ 0 h 3"/>
                  <a:gd name="T52" fmla="*/ 5 w 8"/>
                  <a:gd name="T53" fmla="*/ 0 h 3"/>
                  <a:gd name="T54" fmla="*/ 5 w 8"/>
                  <a:gd name="T55" fmla="*/ 1 h 3"/>
                  <a:gd name="T56" fmla="*/ 5 w 8"/>
                  <a:gd name="T57" fmla="*/ 1 h 3"/>
                  <a:gd name="T58" fmla="*/ 6 w 8"/>
                  <a:gd name="T59" fmla="*/ 1 h 3"/>
                  <a:gd name="T60" fmla="*/ 6 w 8"/>
                  <a:gd name="T61" fmla="*/ 0 h 3"/>
                  <a:gd name="T62" fmla="*/ 6 w 8"/>
                  <a:gd name="T63" fmla="*/ 0 h 3"/>
                  <a:gd name="T64" fmla="*/ 6 w 8"/>
                  <a:gd name="T65" fmla="*/ 1 h 3"/>
                  <a:gd name="T66" fmla="*/ 6 w 8"/>
                  <a:gd name="T67" fmla="*/ 1 h 3"/>
                  <a:gd name="T68" fmla="*/ 6 w 8"/>
                  <a:gd name="T69" fmla="*/ 3 h 3"/>
                  <a:gd name="T70" fmla="*/ 6 w 8"/>
                  <a:gd name="T71" fmla="*/ 2 h 3"/>
                  <a:gd name="T72" fmla="*/ 6 w 8"/>
                  <a:gd name="T73" fmla="*/ 2 h 3"/>
                  <a:gd name="T74" fmla="*/ 6 w 8"/>
                  <a:gd name="T75" fmla="*/ 2 h 3"/>
                  <a:gd name="T76" fmla="*/ 7 w 8"/>
                  <a:gd name="T77" fmla="*/ 2 h 3"/>
                  <a:gd name="T78" fmla="*/ 7 w 8"/>
                  <a:gd name="T79" fmla="*/ 2 h 3"/>
                  <a:gd name="T80" fmla="*/ 7 w 8"/>
                  <a:gd name="T81" fmla="*/ 2 h 3"/>
                  <a:gd name="T82" fmla="*/ 7 w 8"/>
                  <a:gd name="T83" fmla="*/ 2 h 3"/>
                  <a:gd name="T84" fmla="*/ 7 w 8"/>
                  <a:gd name="T85" fmla="*/ 2 h 3"/>
                  <a:gd name="T86" fmla="*/ 8 w 8"/>
                  <a:gd name="T87" fmla="*/ 2 h 3"/>
                  <a:gd name="T88" fmla="*/ 8 w 8"/>
                  <a:gd name="T89" fmla="*/ 0 h 3"/>
                  <a:gd name="T90" fmla="*/ 8 w 8"/>
                  <a:gd name="T91" fmla="*/ 0 h 3"/>
                  <a:gd name="T92" fmla="*/ 8 w 8"/>
                  <a:gd name="T93" fmla="*/ 0 h 3"/>
                  <a:gd name="T94" fmla="*/ 8 w 8"/>
                  <a:gd name="T95" fmla="*/ 0 h 3"/>
                  <a:gd name="T96" fmla="*/ 8 w 8"/>
                  <a:gd name="T9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5" name="Freeform 237"/>
              <p:cNvSpPr>
                <a:spLocks/>
              </p:cNvSpPr>
              <p:nvPr/>
            </p:nvSpPr>
            <p:spPr bwMode="auto">
              <a:xfrm>
                <a:off x="2090" y="1242"/>
                <a:ext cx="8" cy="6"/>
              </a:xfrm>
              <a:custGeom>
                <a:avLst/>
                <a:gdLst>
                  <a:gd name="T0" fmla="*/ 1 w 8"/>
                  <a:gd name="T1" fmla="*/ 5 h 6"/>
                  <a:gd name="T2" fmla="*/ 1 w 8"/>
                  <a:gd name="T3" fmla="*/ 5 h 6"/>
                  <a:gd name="T4" fmla="*/ 1 w 8"/>
                  <a:gd name="T5" fmla="*/ 6 h 6"/>
                  <a:gd name="T6" fmla="*/ 1 w 8"/>
                  <a:gd name="T7" fmla="*/ 5 h 6"/>
                  <a:gd name="T8" fmla="*/ 1 w 8"/>
                  <a:gd name="T9" fmla="*/ 5 h 6"/>
                  <a:gd name="T10" fmla="*/ 1 w 8"/>
                  <a:gd name="T11" fmla="*/ 6 h 6"/>
                  <a:gd name="T12" fmla="*/ 1 w 8"/>
                  <a:gd name="T13" fmla="*/ 5 h 6"/>
                  <a:gd name="T14" fmla="*/ 1 w 8"/>
                  <a:gd name="T15" fmla="*/ 4 h 6"/>
                  <a:gd name="T16" fmla="*/ 2 w 8"/>
                  <a:gd name="T17" fmla="*/ 4 h 6"/>
                  <a:gd name="T18" fmla="*/ 2 w 8"/>
                  <a:gd name="T19" fmla="*/ 4 h 6"/>
                  <a:gd name="T20" fmla="*/ 2 w 8"/>
                  <a:gd name="T21" fmla="*/ 5 h 6"/>
                  <a:gd name="T22" fmla="*/ 2 w 8"/>
                  <a:gd name="T23" fmla="*/ 5 h 6"/>
                  <a:gd name="T24" fmla="*/ 2 w 8"/>
                  <a:gd name="T25" fmla="*/ 4 h 6"/>
                  <a:gd name="T26" fmla="*/ 3 w 8"/>
                  <a:gd name="T27" fmla="*/ 4 h 6"/>
                  <a:gd name="T28" fmla="*/ 3 w 8"/>
                  <a:gd name="T29" fmla="*/ 4 h 6"/>
                  <a:gd name="T30" fmla="*/ 3 w 8"/>
                  <a:gd name="T31" fmla="*/ 4 h 6"/>
                  <a:gd name="T32" fmla="*/ 3 w 8"/>
                  <a:gd name="T33" fmla="*/ 4 h 6"/>
                  <a:gd name="T34" fmla="*/ 3 w 8"/>
                  <a:gd name="T35" fmla="*/ 3 h 6"/>
                  <a:gd name="T36" fmla="*/ 3 w 8"/>
                  <a:gd name="T37" fmla="*/ 3 h 6"/>
                  <a:gd name="T38" fmla="*/ 3 w 8"/>
                  <a:gd name="T39" fmla="*/ 4 h 6"/>
                  <a:gd name="T40" fmla="*/ 3 w 8"/>
                  <a:gd name="T41" fmla="*/ 4 h 6"/>
                  <a:gd name="T42" fmla="*/ 4 w 8"/>
                  <a:gd name="T43" fmla="*/ 4 h 6"/>
                  <a:gd name="T44" fmla="*/ 4 w 8"/>
                  <a:gd name="T45" fmla="*/ 4 h 6"/>
                  <a:gd name="T46" fmla="*/ 4 w 8"/>
                  <a:gd name="T47" fmla="*/ 3 h 6"/>
                  <a:gd name="T48" fmla="*/ 4 w 8"/>
                  <a:gd name="T49" fmla="*/ 3 h 6"/>
                  <a:gd name="T50" fmla="*/ 5 w 8"/>
                  <a:gd name="T51" fmla="*/ 3 h 6"/>
                  <a:gd name="T52" fmla="*/ 5 w 8"/>
                  <a:gd name="T53" fmla="*/ 3 h 6"/>
                  <a:gd name="T54" fmla="*/ 5 w 8"/>
                  <a:gd name="T55" fmla="*/ 4 h 6"/>
                  <a:gd name="T56" fmla="*/ 5 w 8"/>
                  <a:gd name="T57" fmla="*/ 4 h 6"/>
                  <a:gd name="T58" fmla="*/ 5 w 8"/>
                  <a:gd name="T59" fmla="*/ 6 h 6"/>
                  <a:gd name="T60" fmla="*/ 5 w 8"/>
                  <a:gd name="T61" fmla="*/ 4 h 6"/>
                  <a:gd name="T62" fmla="*/ 5 w 8"/>
                  <a:gd name="T63" fmla="*/ 3 h 6"/>
                  <a:gd name="T64" fmla="*/ 6 w 8"/>
                  <a:gd name="T65" fmla="*/ 4 h 6"/>
                  <a:gd name="T66" fmla="*/ 6 w 8"/>
                  <a:gd name="T67" fmla="*/ 4 h 6"/>
                  <a:gd name="T68" fmla="*/ 6 w 8"/>
                  <a:gd name="T69" fmla="*/ 4 h 6"/>
                  <a:gd name="T70" fmla="*/ 6 w 8"/>
                  <a:gd name="T71" fmla="*/ 3 h 6"/>
                  <a:gd name="T72" fmla="*/ 6 w 8"/>
                  <a:gd name="T73" fmla="*/ 2 h 6"/>
                  <a:gd name="T74" fmla="*/ 6 w 8"/>
                  <a:gd name="T75" fmla="*/ 2 h 6"/>
                  <a:gd name="T76" fmla="*/ 6 w 8"/>
                  <a:gd name="T77" fmla="*/ 2 h 6"/>
                  <a:gd name="T78" fmla="*/ 7 w 8"/>
                  <a:gd name="T79" fmla="*/ 2 h 6"/>
                  <a:gd name="T80" fmla="*/ 7 w 8"/>
                  <a:gd name="T81" fmla="*/ 2 h 6"/>
                  <a:gd name="T82" fmla="*/ 7 w 8"/>
                  <a:gd name="T83" fmla="*/ 2 h 6"/>
                  <a:gd name="T84" fmla="*/ 7 w 8"/>
                  <a:gd name="T85" fmla="*/ 2 h 6"/>
                  <a:gd name="T86" fmla="*/ 7 w 8"/>
                  <a:gd name="T87" fmla="*/ 1 h 6"/>
                  <a:gd name="T88" fmla="*/ 8 w 8"/>
                  <a:gd name="T89" fmla="*/ 0 h 6"/>
                  <a:gd name="T90" fmla="*/ 8 w 8"/>
                  <a:gd name="T91" fmla="*/ 0 h 6"/>
                  <a:gd name="T92" fmla="*/ 8 w 8"/>
                  <a:gd name="T93" fmla="*/ 1 h 6"/>
                  <a:gd name="T94" fmla="*/ 8 w 8"/>
                  <a:gd name="T95" fmla="*/ 0 h 6"/>
                  <a:gd name="T96" fmla="*/ 8 w 8"/>
                  <a:gd name="T9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6">
                    <a:moveTo>
                      <a:pt x="0" y="5"/>
                    </a:move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6" name="Freeform 238"/>
              <p:cNvSpPr>
                <a:spLocks/>
              </p:cNvSpPr>
              <p:nvPr/>
            </p:nvSpPr>
            <p:spPr bwMode="auto">
              <a:xfrm>
                <a:off x="2098" y="1204"/>
                <a:ext cx="9" cy="39"/>
              </a:xfrm>
              <a:custGeom>
                <a:avLst/>
                <a:gdLst>
                  <a:gd name="T0" fmla="*/ 1 w 9"/>
                  <a:gd name="T1" fmla="*/ 38 h 39"/>
                  <a:gd name="T2" fmla="*/ 1 w 9"/>
                  <a:gd name="T3" fmla="*/ 38 h 39"/>
                  <a:gd name="T4" fmla="*/ 1 w 9"/>
                  <a:gd name="T5" fmla="*/ 39 h 39"/>
                  <a:gd name="T6" fmla="*/ 1 w 9"/>
                  <a:gd name="T7" fmla="*/ 39 h 39"/>
                  <a:gd name="T8" fmla="*/ 1 w 9"/>
                  <a:gd name="T9" fmla="*/ 36 h 39"/>
                  <a:gd name="T10" fmla="*/ 1 w 9"/>
                  <a:gd name="T11" fmla="*/ 35 h 39"/>
                  <a:gd name="T12" fmla="*/ 1 w 9"/>
                  <a:gd name="T13" fmla="*/ 36 h 39"/>
                  <a:gd name="T14" fmla="*/ 1 w 9"/>
                  <a:gd name="T15" fmla="*/ 36 h 39"/>
                  <a:gd name="T16" fmla="*/ 1 w 9"/>
                  <a:gd name="T17" fmla="*/ 36 h 39"/>
                  <a:gd name="T18" fmla="*/ 2 w 9"/>
                  <a:gd name="T19" fmla="*/ 36 h 39"/>
                  <a:gd name="T20" fmla="*/ 2 w 9"/>
                  <a:gd name="T21" fmla="*/ 35 h 39"/>
                  <a:gd name="T22" fmla="*/ 2 w 9"/>
                  <a:gd name="T23" fmla="*/ 34 h 39"/>
                  <a:gd name="T24" fmla="*/ 3 w 9"/>
                  <a:gd name="T25" fmla="*/ 34 h 39"/>
                  <a:gd name="T26" fmla="*/ 3 w 9"/>
                  <a:gd name="T27" fmla="*/ 34 h 39"/>
                  <a:gd name="T28" fmla="*/ 3 w 9"/>
                  <a:gd name="T29" fmla="*/ 34 h 39"/>
                  <a:gd name="T30" fmla="*/ 3 w 9"/>
                  <a:gd name="T31" fmla="*/ 33 h 39"/>
                  <a:gd name="T32" fmla="*/ 3 w 9"/>
                  <a:gd name="T33" fmla="*/ 32 h 39"/>
                  <a:gd name="T34" fmla="*/ 3 w 9"/>
                  <a:gd name="T35" fmla="*/ 32 h 39"/>
                  <a:gd name="T36" fmla="*/ 3 w 9"/>
                  <a:gd name="T37" fmla="*/ 30 h 39"/>
                  <a:gd name="T38" fmla="*/ 3 w 9"/>
                  <a:gd name="T39" fmla="*/ 30 h 39"/>
                  <a:gd name="T40" fmla="*/ 3 w 9"/>
                  <a:gd name="T41" fmla="*/ 30 h 39"/>
                  <a:gd name="T42" fmla="*/ 4 w 9"/>
                  <a:gd name="T43" fmla="*/ 29 h 39"/>
                  <a:gd name="T44" fmla="*/ 4 w 9"/>
                  <a:gd name="T45" fmla="*/ 30 h 39"/>
                  <a:gd name="T46" fmla="*/ 4 w 9"/>
                  <a:gd name="T47" fmla="*/ 30 h 39"/>
                  <a:gd name="T48" fmla="*/ 4 w 9"/>
                  <a:gd name="T49" fmla="*/ 30 h 39"/>
                  <a:gd name="T50" fmla="*/ 5 w 9"/>
                  <a:gd name="T51" fmla="*/ 29 h 39"/>
                  <a:gd name="T52" fmla="*/ 5 w 9"/>
                  <a:gd name="T53" fmla="*/ 27 h 39"/>
                  <a:gd name="T54" fmla="*/ 5 w 9"/>
                  <a:gd name="T55" fmla="*/ 26 h 39"/>
                  <a:gd name="T56" fmla="*/ 5 w 9"/>
                  <a:gd name="T57" fmla="*/ 24 h 39"/>
                  <a:gd name="T58" fmla="*/ 6 w 9"/>
                  <a:gd name="T59" fmla="*/ 24 h 39"/>
                  <a:gd name="T60" fmla="*/ 6 w 9"/>
                  <a:gd name="T61" fmla="*/ 24 h 39"/>
                  <a:gd name="T62" fmla="*/ 6 w 9"/>
                  <a:gd name="T63" fmla="*/ 24 h 39"/>
                  <a:gd name="T64" fmla="*/ 6 w 9"/>
                  <a:gd name="T65" fmla="*/ 23 h 39"/>
                  <a:gd name="T66" fmla="*/ 6 w 9"/>
                  <a:gd name="T67" fmla="*/ 20 h 39"/>
                  <a:gd name="T68" fmla="*/ 6 w 9"/>
                  <a:gd name="T69" fmla="*/ 20 h 39"/>
                  <a:gd name="T70" fmla="*/ 7 w 9"/>
                  <a:gd name="T71" fmla="*/ 20 h 39"/>
                  <a:gd name="T72" fmla="*/ 7 w 9"/>
                  <a:gd name="T73" fmla="*/ 19 h 39"/>
                  <a:gd name="T74" fmla="*/ 7 w 9"/>
                  <a:gd name="T75" fmla="*/ 17 h 39"/>
                  <a:gd name="T76" fmla="*/ 7 w 9"/>
                  <a:gd name="T77" fmla="*/ 15 h 39"/>
                  <a:gd name="T78" fmla="*/ 8 w 9"/>
                  <a:gd name="T79" fmla="*/ 14 h 39"/>
                  <a:gd name="T80" fmla="*/ 8 w 9"/>
                  <a:gd name="T81" fmla="*/ 12 h 39"/>
                  <a:gd name="T82" fmla="*/ 8 w 9"/>
                  <a:gd name="T83" fmla="*/ 10 h 39"/>
                  <a:gd name="T84" fmla="*/ 9 w 9"/>
                  <a:gd name="T85" fmla="*/ 9 h 39"/>
                  <a:gd name="T86" fmla="*/ 9 w 9"/>
                  <a:gd name="T87" fmla="*/ 9 h 39"/>
                  <a:gd name="T88" fmla="*/ 9 w 9"/>
                  <a:gd name="T89" fmla="*/ 9 h 39"/>
                  <a:gd name="T90" fmla="*/ 9 w 9"/>
                  <a:gd name="T91" fmla="*/ 6 h 39"/>
                  <a:gd name="T92" fmla="*/ 9 w 9"/>
                  <a:gd name="T93" fmla="*/ 3 h 39"/>
                  <a:gd name="T94" fmla="*/ 9 w 9"/>
                  <a:gd name="T95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39">
                    <a:moveTo>
                      <a:pt x="0" y="38"/>
                    </a:moveTo>
                    <a:lnTo>
                      <a:pt x="1" y="38"/>
                    </a:lnTo>
                    <a:lnTo>
                      <a:pt x="1" y="38"/>
                    </a:lnTo>
                    <a:lnTo>
                      <a:pt x="1" y="38"/>
                    </a:lnTo>
                    <a:lnTo>
                      <a:pt x="1" y="38"/>
                    </a:lnTo>
                    <a:lnTo>
                      <a:pt x="1" y="39"/>
                    </a:lnTo>
                    <a:lnTo>
                      <a:pt x="1" y="38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1" y="36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1" y="36"/>
                    </a:lnTo>
                    <a:lnTo>
                      <a:pt x="1" y="36"/>
                    </a:lnTo>
                    <a:lnTo>
                      <a:pt x="1" y="36"/>
                    </a:lnTo>
                    <a:lnTo>
                      <a:pt x="1" y="36"/>
                    </a:lnTo>
                    <a:lnTo>
                      <a:pt x="1" y="36"/>
                    </a:lnTo>
                    <a:lnTo>
                      <a:pt x="1" y="36"/>
                    </a:lnTo>
                    <a:lnTo>
                      <a:pt x="1" y="36"/>
                    </a:lnTo>
                    <a:lnTo>
                      <a:pt x="2" y="36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5" y="30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26"/>
                    </a:lnTo>
                    <a:lnTo>
                      <a:pt x="5" y="25"/>
                    </a:lnTo>
                    <a:lnTo>
                      <a:pt x="5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7" name="Freeform 239"/>
              <p:cNvSpPr>
                <a:spLocks/>
              </p:cNvSpPr>
              <p:nvPr/>
            </p:nvSpPr>
            <p:spPr bwMode="auto">
              <a:xfrm>
                <a:off x="2107" y="988"/>
                <a:ext cx="12" cy="216"/>
              </a:xfrm>
              <a:custGeom>
                <a:avLst/>
                <a:gdLst>
                  <a:gd name="T0" fmla="*/ 1 w 12"/>
                  <a:gd name="T1" fmla="*/ 216 h 216"/>
                  <a:gd name="T2" fmla="*/ 1 w 12"/>
                  <a:gd name="T3" fmla="*/ 213 h 216"/>
                  <a:gd name="T4" fmla="*/ 1 w 12"/>
                  <a:gd name="T5" fmla="*/ 211 h 216"/>
                  <a:gd name="T6" fmla="*/ 1 w 12"/>
                  <a:gd name="T7" fmla="*/ 211 h 216"/>
                  <a:gd name="T8" fmla="*/ 2 w 12"/>
                  <a:gd name="T9" fmla="*/ 207 h 216"/>
                  <a:gd name="T10" fmla="*/ 2 w 12"/>
                  <a:gd name="T11" fmla="*/ 204 h 216"/>
                  <a:gd name="T12" fmla="*/ 2 w 12"/>
                  <a:gd name="T13" fmla="*/ 201 h 216"/>
                  <a:gd name="T14" fmla="*/ 2 w 12"/>
                  <a:gd name="T15" fmla="*/ 199 h 216"/>
                  <a:gd name="T16" fmla="*/ 3 w 12"/>
                  <a:gd name="T17" fmla="*/ 197 h 216"/>
                  <a:gd name="T18" fmla="*/ 3 w 12"/>
                  <a:gd name="T19" fmla="*/ 194 h 216"/>
                  <a:gd name="T20" fmla="*/ 3 w 12"/>
                  <a:gd name="T21" fmla="*/ 190 h 216"/>
                  <a:gd name="T22" fmla="*/ 3 w 12"/>
                  <a:gd name="T23" fmla="*/ 186 h 216"/>
                  <a:gd name="T24" fmla="*/ 3 w 12"/>
                  <a:gd name="T25" fmla="*/ 183 h 216"/>
                  <a:gd name="T26" fmla="*/ 4 w 12"/>
                  <a:gd name="T27" fmla="*/ 180 h 216"/>
                  <a:gd name="T28" fmla="*/ 4 w 12"/>
                  <a:gd name="T29" fmla="*/ 177 h 216"/>
                  <a:gd name="T30" fmla="*/ 4 w 12"/>
                  <a:gd name="T31" fmla="*/ 175 h 216"/>
                  <a:gd name="T32" fmla="*/ 5 w 12"/>
                  <a:gd name="T33" fmla="*/ 171 h 216"/>
                  <a:gd name="T34" fmla="*/ 5 w 12"/>
                  <a:gd name="T35" fmla="*/ 167 h 216"/>
                  <a:gd name="T36" fmla="*/ 5 w 12"/>
                  <a:gd name="T37" fmla="*/ 162 h 216"/>
                  <a:gd name="T38" fmla="*/ 5 w 12"/>
                  <a:gd name="T39" fmla="*/ 158 h 216"/>
                  <a:gd name="T40" fmla="*/ 5 w 12"/>
                  <a:gd name="T41" fmla="*/ 154 h 216"/>
                  <a:gd name="T42" fmla="*/ 5 w 12"/>
                  <a:gd name="T43" fmla="*/ 150 h 216"/>
                  <a:gd name="T44" fmla="*/ 6 w 12"/>
                  <a:gd name="T45" fmla="*/ 145 h 216"/>
                  <a:gd name="T46" fmla="*/ 6 w 12"/>
                  <a:gd name="T47" fmla="*/ 140 h 216"/>
                  <a:gd name="T48" fmla="*/ 6 w 12"/>
                  <a:gd name="T49" fmla="*/ 134 h 216"/>
                  <a:gd name="T50" fmla="*/ 7 w 12"/>
                  <a:gd name="T51" fmla="*/ 130 h 216"/>
                  <a:gd name="T52" fmla="*/ 7 w 12"/>
                  <a:gd name="T53" fmla="*/ 126 h 216"/>
                  <a:gd name="T54" fmla="*/ 7 w 12"/>
                  <a:gd name="T55" fmla="*/ 120 h 216"/>
                  <a:gd name="T56" fmla="*/ 7 w 12"/>
                  <a:gd name="T57" fmla="*/ 115 h 216"/>
                  <a:gd name="T58" fmla="*/ 8 w 12"/>
                  <a:gd name="T59" fmla="*/ 111 h 216"/>
                  <a:gd name="T60" fmla="*/ 8 w 12"/>
                  <a:gd name="T61" fmla="*/ 106 h 216"/>
                  <a:gd name="T62" fmla="*/ 8 w 12"/>
                  <a:gd name="T63" fmla="*/ 98 h 216"/>
                  <a:gd name="T64" fmla="*/ 8 w 12"/>
                  <a:gd name="T65" fmla="*/ 94 h 216"/>
                  <a:gd name="T66" fmla="*/ 8 w 12"/>
                  <a:gd name="T67" fmla="*/ 90 h 216"/>
                  <a:gd name="T68" fmla="*/ 9 w 12"/>
                  <a:gd name="T69" fmla="*/ 85 h 216"/>
                  <a:gd name="T70" fmla="*/ 9 w 12"/>
                  <a:gd name="T71" fmla="*/ 78 h 216"/>
                  <a:gd name="T72" fmla="*/ 9 w 12"/>
                  <a:gd name="T73" fmla="*/ 72 h 216"/>
                  <a:gd name="T74" fmla="*/ 9 w 12"/>
                  <a:gd name="T75" fmla="*/ 67 h 216"/>
                  <a:gd name="T76" fmla="*/ 10 w 12"/>
                  <a:gd name="T77" fmla="*/ 61 h 216"/>
                  <a:gd name="T78" fmla="*/ 10 w 12"/>
                  <a:gd name="T79" fmla="*/ 54 h 216"/>
                  <a:gd name="T80" fmla="*/ 10 w 12"/>
                  <a:gd name="T81" fmla="*/ 48 h 216"/>
                  <a:gd name="T82" fmla="*/ 11 w 12"/>
                  <a:gd name="T83" fmla="*/ 42 h 216"/>
                  <a:gd name="T84" fmla="*/ 11 w 12"/>
                  <a:gd name="T85" fmla="*/ 36 h 216"/>
                  <a:gd name="T86" fmla="*/ 11 w 12"/>
                  <a:gd name="T87" fmla="*/ 29 h 216"/>
                  <a:gd name="T88" fmla="*/ 11 w 12"/>
                  <a:gd name="T89" fmla="*/ 23 h 216"/>
                  <a:gd name="T90" fmla="*/ 11 w 12"/>
                  <a:gd name="T91" fmla="*/ 17 h 216"/>
                  <a:gd name="T92" fmla="*/ 11 w 12"/>
                  <a:gd name="T93" fmla="*/ 10 h 216"/>
                  <a:gd name="T94" fmla="*/ 12 w 12"/>
                  <a:gd name="T95" fmla="*/ 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" h="216">
                    <a:moveTo>
                      <a:pt x="0" y="216"/>
                    </a:moveTo>
                    <a:lnTo>
                      <a:pt x="1" y="216"/>
                    </a:lnTo>
                    <a:lnTo>
                      <a:pt x="1" y="214"/>
                    </a:lnTo>
                    <a:lnTo>
                      <a:pt x="1" y="213"/>
                    </a:lnTo>
                    <a:lnTo>
                      <a:pt x="1" y="212"/>
                    </a:lnTo>
                    <a:lnTo>
                      <a:pt x="1" y="211"/>
                    </a:lnTo>
                    <a:lnTo>
                      <a:pt x="1" y="211"/>
                    </a:lnTo>
                    <a:lnTo>
                      <a:pt x="1" y="211"/>
                    </a:lnTo>
                    <a:lnTo>
                      <a:pt x="1" y="208"/>
                    </a:lnTo>
                    <a:lnTo>
                      <a:pt x="2" y="207"/>
                    </a:lnTo>
                    <a:lnTo>
                      <a:pt x="2" y="204"/>
                    </a:lnTo>
                    <a:lnTo>
                      <a:pt x="2" y="204"/>
                    </a:lnTo>
                    <a:lnTo>
                      <a:pt x="2" y="202"/>
                    </a:lnTo>
                    <a:lnTo>
                      <a:pt x="2" y="201"/>
                    </a:lnTo>
                    <a:lnTo>
                      <a:pt x="2" y="199"/>
                    </a:lnTo>
                    <a:lnTo>
                      <a:pt x="2" y="199"/>
                    </a:lnTo>
                    <a:lnTo>
                      <a:pt x="2" y="197"/>
                    </a:lnTo>
                    <a:lnTo>
                      <a:pt x="3" y="197"/>
                    </a:lnTo>
                    <a:lnTo>
                      <a:pt x="3" y="194"/>
                    </a:lnTo>
                    <a:lnTo>
                      <a:pt x="3" y="194"/>
                    </a:lnTo>
                    <a:lnTo>
                      <a:pt x="3" y="191"/>
                    </a:lnTo>
                    <a:lnTo>
                      <a:pt x="3" y="190"/>
                    </a:lnTo>
                    <a:lnTo>
                      <a:pt x="3" y="188"/>
                    </a:lnTo>
                    <a:lnTo>
                      <a:pt x="3" y="186"/>
                    </a:lnTo>
                    <a:lnTo>
                      <a:pt x="3" y="184"/>
                    </a:lnTo>
                    <a:lnTo>
                      <a:pt x="3" y="183"/>
                    </a:lnTo>
                    <a:lnTo>
                      <a:pt x="3" y="180"/>
                    </a:lnTo>
                    <a:lnTo>
                      <a:pt x="4" y="180"/>
                    </a:lnTo>
                    <a:lnTo>
                      <a:pt x="4" y="177"/>
                    </a:lnTo>
                    <a:lnTo>
                      <a:pt x="4" y="177"/>
                    </a:lnTo>
                    <a:lnTo>
                      <a:pt x="4" y="176"/>
                    </a:lnTo>
                    <a:lnTo>
                      <a:pt x="4" y="175"/>
                    </a:lnTo>
                    <a:lnTo>
                      <a:pt x="4" y="172"/>
                    </a:lnTo>
                    <a:lnTo>
                      <a:pt x="5" y="171"/>
                    </a:lnTo>
                    <a:lnTo>
                      <a:pt x="5" y="168"/>
                    </a:lnTo>
                    <a:lnTo>
                      <a:pt x="5" y="167"/>
                    </a:lnTo>
                    <a:lnTo>
                      <a:pt x="5" y="164"/>
                    </a:lnTo>
                    <a:lnTo>
                      <a:pt x="5" y="162"/>
                    </a:lnTo>
                    <a:lnTo>
                      <a:pt x="5" y="159"/>
                    </a:lnTo>
                    <a:lnTo>
                      <a:pt x="5" y="158"/>
                    </a:lnTo>
                    <a:lnTo>
                      <a:pt x="5" y="155"/>
                    </a:lnTo>
                    <a:lnTo>
                      <a:pt x="5" y="154"/>
                    </a:lnTo>
                    <a:lnTo>
                      <a:pt x="5" y="151"/>
                    </a:lnTo>
                    <a:lnTo>
                      <a:pt x="5" y="150"/>
                    </a:lnTo>
                    <a:lnTo>
                      <a:pt x="5" y="146"/>
                    </a:lnTo>
                    <a:lnTo>
                      <a:pt x="6" y="145"/>
                    </a:lnTo>
                    <a:lnTo>
                      <a:pt x="6" y="142"/>
                    </a:lnTo>
                    <a:lnTo>
                      <a:pt x="6" y="140"/>
                    </a:lnTo>
                    <a:lnTo>
                      <a:pt x="6" y="135"/>
                    </a:lnTo>
                    <a:lnTo>
                      <a:pt x="6" y="134"/>
                    </a:lnTo>
                    <a:lnTo>
                      <a:pt x="6" y="131"/>
                    </a:lnTo>
                    <a:lnTo>
                      <a:pt x="7" y="130"/>
                    </a:lnTo>
                    <a:lnTo>
                      <a:pt x="7" y="127"/>
                    </a:lnTo>
                    <a:lnTo>
                      <a:pt x="7" y="126"/>
                    </a:lnTo>
                    <a:lnTo>
                      <a:pt x="7" y="122"/>
                    </a:lnTo>
                    <a:lnTo>
                      <a:pt x="7" y="120"/>
                    </a:lnTo>
                    <a:lnTo>
                      <a:pt x="7" y="116"/>
                    </a:lnTo>
                    <a:lnTo>
                      <a:pt x="7" y="115"/>
                    </a:lnTo>
                    <a:lnTo>
                      <a:pt x="7" y="112"/>
                    </a:lnTo>
                    <a:lnTo>
                      <a:pt x="8" y="111"/>
                    </a:lnTo>
                    <a:lnTo>
                      <a:pt x="8" y="108"/>
                    </a:lnTo>
                    <a:lnTo>
                      <a:pt x="8" y="106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8" y="95"/>
                    </a:lnTo>
                    <a:lnTo>
                      <a:pt x="8" y="94"/>
                    </a:lnTo>
                    <a:lnTo>
                      <a:pt x="8" y="91"/>
                    </a:lnTo>
                    <a:lnTo>
                      <a:pt x="8" y="90"/>
                    </a:lnTo>
                    <a:lnTo>
                      <a:pt x="8" y="86"/>
                    </a:lnTo>
                    <a:lnTo>
                      <a:pt x="9" y="85"/>
                    </a:lnTo>
                    <a:lnTo>
                      <a:pt x="9" y="80"/>
                    </a:lnTo>
                    <a:lnTo>
                      <a:pt x="9" y="78"/>
                    </a:lnTo>
                    <a:lnTo>
                      <a:pt x="9" y="73"/>
                    </a:lnTo>
                    <a:lnTo>
                      <a:pt x="9" y="72"/>
                    </a:lnTo>
                    <a:lnTo>
                      <a:pt x="9" y="68"/>
                    </a:lnTo>
                    <a:lnTo>
                      <a:pt x="9" y="67"/>
                    </a:lnTo>
                    <a:lnTo>
                      <a:pt x="9" y="62"/>
                    </a:lnTo>
                    <a:lnTo>
                      <a:pt x="10" y="61"/>
                    </a:lnTo>
                    <a:lnTo>
                      <a:pt x="10" y="56"/>
                    </a:lnTo>
                    <a:lnTo>
                      <a:pt x="10" y="54"/>
                    </a:lnTo>
                    <a:lnTo>
                      <a:pt x="10" y="49"/>
                    </a:lnTo>
                    <a:lnTo>
                      <a:pt x="10" y="48"/>
                    </a:lnTo>
                    <a:lnTo>
                      <a:pt x="10" y="44"/>
                    </a:lnTo>
                    <a:lnTo>
                      <a:pt x="11" y="42"/>
                    </a:lnTo>
                    <a:lnTo>
                      <a:pt x="11" y="38"/>
                    </a:lnTo>
                    <a:lnTo>
                      <a:pt x="11" y="36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1" y="25"/>
                    </a:lnTo>
                    <a:lnTo>
                      <a:pt x="11" y="23"/>
                    </a:lnTo>
                    <a:lnTo>
                      <a:pt x="11" y="19"/>
                    </a:lnTo>
                    <a:lnTo>
                      <a:pt x="11" y="17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8" name="Freeform 240"/>
              <p:cNvSpPr>
                <a:spLocks/>
              </p:cNvSpPr>
              <p:nvPr/>
            </p:nvSpPr>
            <p:spPr bwMode="auto">
              <a:xfrm>
                <a:off x="2119" y="808"/>
                <a:ext cx="10" cy="180"/>
              </a:xfrm>
              <a:custGeom>
                <a:avLst/>
                <a:gdLst>
                  <a:gd name="T0" fmla="*/ 0 w 10"/>
                  <a:gd name="T1" fmla="*/ 179 h 180"/>
                  <a:gd name="T2" fmla="*/ 0 w 10"/>
                  <a:gd name="T3" fmla="*/ 171 h 180"/>
                  <a:gd name="T4" fmla="*/ 1 w 10"/>
                  <a:gd name="T5" fmla="*/ 164 h 180"/>
                  <a:gd name="T6" fmla="*/ 1 w 10"/>
                  <a:gd name="T7" fmla="*/ 159 h 180"/>
                  <a:gd name="T8" fmla="*/ 1 w 10"/>
                  <a:gd name="T9" fmla="*/ 151 h 180"/>
                  <a:gd name="T10" fmla="*/ 1 w 10"/>
                  <a:gd name="T11" fmla="*/ 145 h 180"/>
                  <a:gd name="T12" fmla="*/ 2 w 10"/>
                  <a:gd name="T13" fmla="*/ 140 h 180"/>
                  <a:gd name="T14" fmla="*/ 2 w 10"/>
                  <a:gd name="T15" fmla="*/ 135 h 180"/>
                  <a:gd name="T16" fmla="*/ 2 w 10"/>
                  <a:gd name="T17" fmla="*/ 128 h 180"/>
                  <a:gd name="T18" fmla="*/ 2 w 10"/>
                  <a:gd name="T19" fmla="*/ 122 h 180"/>
                  <a:gd name="T20" fmla="*/ 2 w 10"/>
                  <a:gd name="T21" fmla="*/ 116 h 180"/>
                  <a:gd name="T22" fmla="*/ 3 w 10"/>
                  <a:gd name="T23" fmla="*/ 110 h 180"/>
                  <a:gd name="T24" fmla="*/ 3 w 10"/>
                  <a:gd name="T25" fmla="*/ 104 h 180"/>
                  <a:gd name="T26" fmla="*/ 3 w 10"/>
                  <a:gd name="T27" fmla="*/ 97 h 180"/>
                  <a:gd name="T28" fmla="*/ 4 w 10"/>
                  <a:gd name="T29" fmla="*/ 92 h 180"/>
                  <a:gd name="T30" fmla="*/ 4 w 10"/>
                  <a:gd name="T31" fmla="*/ 86 h 180"/>
                  <a:gd name="T32" fmla="*/ 4 w 10"/>
                  <a:gd name="T33" fmla="*/ 80 h 180"/>
                  <a:gd name="T34" fmla="*/ 4 w 10"/>
                  <a:gd name="T35" fmla="*/ 77 h 180"/>
                  <a:gd name="T36" fmla="*/ 4 w 10"/>
                  <a:gd name="T37" fmla="*/ 71 h 180"/>
                  <a:gd name="T38" fmla="*/ 4 w 10"/>
                  <a:gd name="T39" fmla="*/ 64 h 180"/>
                  <a:gd name="T40" fmla="*/ 5 w 10"/>
                  <a:gd name="T41" fmla="*/ 60 h 180"/>
                  <a:gd name="T42" fmla="*/ 5 w 10"/>
                  <a:gd name="T43" fmla="*/ 56 h 180"/>
                  <a:gd name="T44" fmla="*/ 5 w 10"/>
                  <a:gd name="T45" fmla="*/ 52 h 180"/>
                  <a:gd name="T46" fmla="*/ 6 w 10"/>
                  <a:gd name="T47" fmla="*/ 45 h 180"/>
                  <a:gd name="T48" fmla="*/ 6 w 10"/>
                  <a:gd name="T49" fmla="*/ 41 h 180"/>
                  <a:gd name="T50" fmla="*/ 6 w 10"/>
                  <a:gd name="T51" fmla="*/ 39 h 180"/>
                  <a:gd name="T52" fmla="*/ 6 w 10"/>
                  <a:gd name="T53" fmla="*/ 36 h 180"/>
                  <a:gd name="T54" fmla="*/ 7 w 10"/>
                  <a:gd name="T55" fmla="*/ 31 h 180"/>
                  <a:gd name="T56" fmla="*/ 7 w 10"/>
                  <a:gd name="T57" fmla="*/ 29 h 180"/>
                  <a:gd name="T58" fmla="*/ 7 w 10"/>
                  <a:gd name="T59" fmla="*/ 24 h 180"/>
                  <a:gd name="T60" fmla="*/ 7 w 10"/>
                  <a:gd name="T61" fmla="*/ 21 h 180"/>
                  <a:gd name="T62" fmla="*/ 7 w 10"/>
                  <a:gd name="T63" fmla="*/ 18 h 180"/>
                  <a:gd name="T64" fmla="*/ 8 w 10"/>
                  <a:gd name="T65" fmla="*/ 16 h 180"/>
                  <a:gd name="T66" fmla="*/ 8 w 10"/>
                  <a:gd name="T67" fmla="*/ 13 h 180"/>
                  <a:gd name="T68" fmla="*/ 8 w 10"/>
                  <a:gd name="T69" fmla="*/ 12 h 180"/>
                  <a:gd name="T70" fmla="*/ 8 w 10"/>
                  <a:gd name="T71" fmla="*/ 10 h 180"/>
                  <a:gd name="T72" fmla="*/ 9 w 10"/>
                  <a:gd name="T73" fmla="*/ 7 h 180"/>
                  <a:gd name="T74" fmla="*/ 9 w 10"/>
                  <a:gd name="T75" fmla="*/ 5 h 180"/>
                  <a:gd name="T76" fmla="*/ 9 w 10"/>
                  <a:gd name="T77" fmla="*/ 5 h 180"/>
                  <a:gd name="T78" fmla="*/ 10 w 10"/>
                  <a:gd name="T79" fmla="*/ 3 h 180"/>
                  <a:gd name="T80" fmla="*/ 10 w 10"/>
                  <a:gd name="T81" fmla="*/ 2 h 180"/>
                  <a:gd name="T82" fmla="*/ 10 w 10"/>
                  <a:gd name="T83" fmla="*/ 1 h 180"/>
                  <a:gd name="T84" fmla="*/ 10 w 10"/>
                  <a:gd name="T85" fmla="*/ 1 h 180"/>
                  <a:gd name="T86" fmla="*/ 10 w 10"/>
                  <a:gd name="T87" fmla="*/ 2 h 180"/>
                  <a:gd name="T88" fmla="*/ 10 w 10"/>
                  <a:gd name="T89" fmla="*/ 1 h 180"/>
                  <a:gd name="T90" fmla="*/ 10 w 10"/>
                  <a:gd name="T91" fmla="*/ 0 h 180"/>
                  <a:gd name="T92" fmla="*/ 10 w 10"/>
                  <a:gd name="T93" fmla="*/ 1 h 180"/>
                  <a:gd name="T94" fmla="*/ 10 w 10"/>
                  <a:gd name="T95" fmla="*/ 1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180">
                    <a:moveTo>
                      <a:pt x="0" y="180"/>
                    </a:moveTo>
                    <a:lnTo>
                      <a:pt x="0" y="179"/>
                    </a:lnTo>
                    <a:lnTo>
                      <a:pt x="0" y="173"/>
                    </a:lnTo>
                    <a:lnTo>
                      <a:pt x="0" y="171"/>
                    </a:lnTo>
                    <a:lnTo>
                      <a:pt x="0" y="166"/>
                    </a:lnTo>
                    <a:lnTo>
                      <a:pt x="1" y="164"/>
                    </a:lnTo>
                    <a:lnTo>
                      <a:pt x="1" y="160"/>
                    </a:lnTo>
                    <a:lnTo>
                      <a:pt x="1" y="159"/>
                    </a:lnTo>
                    <a:lnTo>
                      <a:pt x="1" y="153"/>
                    </a:lnTo>
                    <a:lnTo>
                      <a:pt x="1" y="151"/>
                    </a:lnTo>
                    <a:lnTo>
                      <a:pt x="1" y="146"/>
                    </a:lnTo>
                    <a:lnTo>
                      <a:pt x="1" y="145"/>
                    </a:lnTo>
                    <a:lnTo>
                      <a:pt x="1" y="141"/>
                    </a:lnTo>
                    <a:lnTo>
                      <a:pt x="2" y="140"/>
                    </a:lnTo>
                    <a:lnTo>
                      <a:pt x="2" y="137"/>
                    </a:lnTo>
                    <a:lnTo>
                      <a:pt x="2" y="135"/>
                    </a:lnTo>
                    <a:lnTo>
                      <a:pt x="2" y="129"/>
                    </a:lnTo>
                    <a:lnTo>
                      <a:pt x="2" y="128"/>
                    </a:lnTo>
                    <a:lnTo>
                      <a:pt x="2" y="123"/>
                    </a:lnTo>
                    <a:lnTo>
                      <a:pt x="2" y="122"/>
                    </a:lnTo>
                    <a:lnTo>
                      <a:pt x="2" y="118"/>
                    </a:lnTo>
                    <a:lnTo>
                      <a:pt x="2" y="116"/>
                    </a:lnTo>
                    <a:lnTo>
                      <a:pt x="2" y="111"/>
                    </a:lnTo>
                    <a:lnTo>
                      <a:pt x="3" y="110"/>
                    </a:lnTo>
                    <a:lnTo>
                      <a:pt x="3" y="105"/>
                    </a:lnTo>
                    <a:lnTo>
                      <a:pt x="3" y="104"/>
                    </a:lnTo>
                    <a:lnTo>
                      <a:pt x="3" y="99"/>
                    </a:lnTo>
                    <a:lnTo>
                      <a:pt x="3" y="97"/>
                    </a:lnTo>
                    <a:lnTo>
                      <a:pt x="3" y="93"/>
                    </a:lnTo>
                    <a:lnTo>
                      <a:pt x="4" y="92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4" y="81"/>
                    </a:lnTo>
                    <a:lnTo>
                      <a:pt x="4" y="80"/>
                    </a:lnTo>
                    <a:lnTo>
                      <a:pt x="4" y="77"/>
                    </a:lnTo>
                    <a:lnTo>
                      <a:pt x="4" y="77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4" y="66"/>
                    </a:lnTo>
                    <a:lnTo>
                      <a:pt x="4" y="64"/>
                    </a:lnTo>
                    <a:lnTo>
                      <a:pt x="4" y="61"/>
                    </a:lnTo>
                    <a:lnTo>
                      <a:pt x="5" y="60"/>
                    </a:lnTo>
                    <a:lnTo>
                      <a:pt x="5" y="57"/>
                    </a:lnTo>
                    <a:lnTo>
                      <a:pt x="5" y="56"/>
                    </a:lnTo>
                    <a:lnTo>
                      <a:pt x="5" y="53"/>
                    </a:lnTo>
                    <a:lnTo>
                      <a:pt x="5" y="52"/>
                    </a:lnTo>
                    <a:lnTo>
                      <a:pt x="5" y="47"/>
                    </a:lnTo>
                    <a:lnTo>
                      <a:pt x="6" y="45"/>
                    </a:lnTo>
                    <a:lnTo>
                      <a:pt x="6" y="42"/>
                    </a:lnTo>
                    <a:lnTo>
                      <a:pt x="6" y="41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6" y="32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7" y="25"/>
                    </a:lnTo>
                    <a:lnTo>
                      <a:pt x="7" y="24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9" name="Freeform 241"/>
              <p:cNvSpPr>
                <a:spLocks/>
              </p:cNvSpPr>
              <p:nvPr/>
            </p:nvSpPr>
            <p:spPr bwMode="auto">
              <a:xfrm>
                <a:off x="2129" y="808"/>
                <a:ext cx="7" cy="55"/>
              </a:xfrm>
              <a:custGeom>
                <a:avLst/>
                <a:gdLst>
                  <a:gd name="T0" fmla="*/ 1 w 7"/>
                  <a:gd name="T1" fmla="*/ 1 h 55"/>
                  <a:gd name="T2" fmla="*/ 1 w 7"/>
                  <a:gd name="T3" fmla="*/ 1 h 55"/>
                  <a:gd name="T4" fmla="*/ 1 w 7"/>
                  <a:gd name="T5" fmla="*/ 1 h 55"/>
                  <a:gd name="T6" fmla="*/ 1 w 7"/>
                  <a:gd name="T7" fmla="*/ 1 h 55"/>
                  <a:gd name="T8" fmla="*/ 1 w 7"/>
                  <a:gd name="T9" fmla="*/ 3 h 55"/>
                  <a:gd name="T10" fmla="*/ 1 w 7"/>
                  <a:gd name="T11" fmla="*/ 3 h 55"/>
                  <a:gd name="T12" fmla="*/ 2 w 7"/>
                  <a:gd name="T13" fmla="*/ 4 h 55"/>
                  <a:gd name="T14" fmla="*/ 2 w 7"/>
                  <a:gd name="T15" fmla="*/ 4 h 55"/>
                  <a:gd name="T16" fmla="*/ 2 w 7"/>
                  <a:gd name="T17" fmla="*/ 3 h 55"/>
                  <a:gd name="T18" fmla="*/ 2 w 7"/>
                  <a:gd name="T19" fmla="*/ 3 h 55"/>
                  <a:gd name="T20" fmla="*/ 2 w 7"/>
                  <a:gd name="T21" fmla="*/ 3 h 55"/>
                  <a:gd name="T22" fmla="*/ 2 w 7"/>
                  <a:gd name="T23" fmla="*/ 6 h 55"/>
                  <a:gd name="T24" fmla="*/ 2 w 7"/>
                  <a:gd name="T25" fmla="*/ 6 h 55"/>
                  <a:gd name="T26" fmla="*/ 2 w 7"/>
                  <a:gd name="T27" fmla="*/ 7 h 55"/>
                  <a:gd name="T28" fmla="*/ 2 w 7"/>
                  <a:gd name="T29" fmla="*/ 7 h 55"/>
                  <a:gd name="T30" fmla="*/ 2 w 7"/>
                  <a:gd name="T31" fmla="*/ 10 h 55"/>
                  <a:gd name="T32" fmla="*/ 2 w 7"/>
                  <a:gd name="T33" fmla="*/ 10 h 55"/>
                  <a:gd name="T34" fmla="*/ 3 w 7"/>
                  <a:gd name="T35" fmla="*/ 12 h 55"/>
                  <a:gd name="T36" fmla="*/ 3 w 7"/>
                  <a:gd name="T37" fmla="*/ 12 h 55"/>
                  <a:gd name="T38" fmla="*/ 3 w 7"/>
                  <a:gd name="T39" fmla="*/ 12 h 55"/>
                  <a:gd name="T40" fmla="*/ 3 w 7"/>
                  <a:gd name="T41" fmla="*/ 12 h 55"/>
                  <a:gd name="T42" fmla="*/ 3 w 7"/>
                  <a:gd name="T43" fmla="*/ 15 h 55"/>
                  <a:gd name="T44" fmla="*/ 3 w 7"/>
                  <a:gd name="T45" fmla="*/ 15 h 55"/>
                  <a:gd name="T46" fmla="*/ 4 w 7"/>
                  <a:gd name="T47" fmla="*/ 18 h 55"/>
                  <a:gd name="T48" fmla="*/ 4 w 7"/>
                  <a:gd name="T49" fmla="*/ 18 h 55"/>
                  <a:gd name="T50" fmla="*/ 4 w 7"/>
                  <a:gd name="T51" fmla="*/ 20 h 55"/>
                  <a:gd name="T52" fmla="*/ 4 w 7"/>
                  <a:gd name="T53" fmla="*/ 20 h 55"/>
                  <a:gd name="T54" fmla="*/ 4 w 7"/>
                  <a:gd name="T55" fmla="*/ 22 h 55"/>
                  <a:gd name="T56" fmla="*/ 4 w 7"/>
                  <a:gd name="T57" fmla="*/ 22 h 55"/>
                  <a:gd name="T58" fmla="*/ 4 w 7"/>
                  <a:gd name="T59" fmla="*/ 26 h 55"/>
                  <a:gd name="T60" fmla="*/ 4 w 7"/>
                  <a:gd name="T61" fmla="*/ 26 h 55"/>
                  <a:gd name="T62" fmla="*/ 5 w 7"/>
                  <a:gd name="T63" fmla="*/ 30 h 55"/>
                  <a:gd name="T64" fmla="*/ 5 w 7"/>
                  <a:gd name="T65" fmla="*/ 30 h 55"/>
                  <a:gd name="T66" fmla="*/ 5 w 7"/>
                  <a:gd name="T67" fmla="*/ 33 h 55"/>
                  <a:gd name="T68" fmla="*/ 5 w 7"/>
                  <a:gd name="T69" fmla="*/ 33 h 55"/>
                  <a:gd name="T70" fmla="*/ 5 w 7"/>
                  <a:gd name="T71" fmla="*/ 35 h 55"/>
                  <a:gd name="T72" fmla="*/ 5 w 7"/>
                  <a:gd name="T73" fmla="*/ 35 h 55"/>
                  <a:gd name="T74" fmla="*/ 5 w 7"/>
                  <a:gd name="T75" fmla="*/ 39 h 55"/>
                  <a:gd name="T76" fmla="*/ 5 w 7"/>
                  <a:gd name="T77" fmla="*/ 39 h 55"/>
                  <a:gd name="T78" fmla="*/ 5 w 7"/>
                  <a:gd name="T79" fmla="*/ 41 h 55"/>
                  <a:gd name="T80" fmla="*/ 5 w 7"/>
                  <a:gd name="T81" fmla="*/ 41 h 55"/>
                  <a:gd name="T82" fmla="*/ 6 w 7"/>
                  <a:gd name="T83" fmla="*/ 45 h 55"/>
                  <a:gd name="T84" fmla="*/ 6 w 7"/>
                  <a:gd name="T85" fmla="*/ 45 h 55"/>
                  <a:gd name="T86" fmla="*/ 6 w 7"/>
                  <a:gd name="T87" fmla="*/ 48 h 55"/>
                  <a:gd name="T88" fmla="*/ 6 w 7"/>
                  <a:gd name="T89" fmla="*/ 48 h 55"/>
                  <a:gd name="T90" fmla="*/ 6 w 7"/>
                  <a:gd name="T91" fmla="*/ 51 h 55"/>
                  <a:gd name="T92" fmla="*/ 6 w 7"/>
                  <a:gd name="T93" fmla="*/ 51 h 55"/>
                  <a:gd name="T94" fmla="*/ 7 w 7"/>
                  <a:gd name="T95" fmla="*/ 55 h 55"/>
                  <a:gd name="T96" fmla="*/ 7 w 7"/>
                  <a:gd name="T97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55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4" y="23"/>
                    </a:lnTo>
                    <a:lnTo>
                      <a:pt x="4" y="26"/>
                    </a:lnTo>
                    <a:lnTo>
                      <a:pt x="4" y="23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5" y="30"/>
                    </a:lnTo>
                    <a:lnTo>
                      <a:pt x="5" y="27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5" y="33"/>
                    </a:lnTo>
                    <a:lnTo>
                      <a:pt x="5" y="30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5" y="35"/>
                    </a:lnTo>
                    <a:lnTo>
                      <a:pt x="5" y="33"/>
                    </a:lnTo>
                    <a:lnTo>
                      <a:pt x="5" y="35"/>
                    </a:lnTo>
                    <a:lnTo>
                      <a:pt x="5" y="36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5" y="39"/>
                    </a:lnTo>
                    <a:lnTo>
                      <a:pt x="5" y="40"/>
                    </a:lnTo>
                    <a:lnTo>
                      <a:pt x="5" y="41"/>
                    </a:lnTo>
                    <a:lnTo>
                      <a:pt x="5" y="40"/>
                    </a:lnTo>
                    <a:lnTo>
                      <a:pt x="5" y="41"/>
                    </a:lnTo>
                    <a:lnTo>
                      <a:pt x="6" y="42"/>
                    </a:lnTo>
                    <a:lnTo>
                      <a:pt x="6" y="45"/>
                    </a:lnTo>
                    <a:lnTo>
                      <a:pt x="6" y="42"/>
                    </a:lnTo>
                    <a:lnTo>
                      <a:pt x="6" y="45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6" y="49"/>
                    </a:lnTo>
                    <a:lnTo>
                      <a:pt x="6" y="51"/>
                    </a:lnTo>
                    <a:lnTo>
                      <a:pt x="6" y="49"/>
                    </a:lnTo>
                    <a:lnTo>
                      <a:pt x="6" y="51"/>
                    </a:lnTo>
                    <a:lnTo>
                      <a:pt x="7" y="52"/>
                    </a:lnTo>
                    <a:lnTo>
                      <a:pt x="7" y="55"/>
                    </a:lnTo>
                    <a:lnTo>
                      <a:pt x="7" y="52"/>
                    </a:lnTo>
                    <a:lnTo>
                      <a:pt x="7" y="55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5" name="Freeform 242"/>
              <p:cNvSpPr>
                <a:spLocks/>
              </p:cNvSpPr>
              <p:nvPr/>
            </p:nvSpPr>
            <p:spPr bwMode="auto">
              <a:xfrm>
                <a:off x="2136" y="863"/>
                <a:ext cx="5" cy="106"/>
              </a:xfrm>
              <a:custGeom>
                <a:avLst/>
                <a:gdLst>
                  <a:gd name="T0" fmla="*/ 0 w 5"/>
                  <a:gd name="T1" fmla="*/ 1 h 106"/>
                  <a:gd name="T2" fmla="*/ 0 w 5"/>
                  <a:gd name="T3" fmla="*/ 1 h 106"/>
                  <a:gd name="T4" fmla="*/ 0 w 5"/>
                  <a:gd name="T5" fmla="*/ 5 h 106"/>
                  <a:gd name="T6" fmla="*/ 0 w 5"/>
                  <a:gd name="T7" fmla="*/ 5 h 106"/>
                  <a:gd name="T8" fmla="*/ 0 w 5"/>
                  <a:gd name="T9" fmla="*/ 10 h 106"/>
                  <a:gd name="T10" fmla="*/ 0 w 5"/>
                  <a:gd name="T11" fmla="*/ 10 h 106"/>
                  <a:gd name="T12" fmla="*/ 1 w 5"/>
                  <a:gd name="T13" fmla="*/ 15 h 106"/>
                  <a:gd name="T14" fmla="*/ 1 w 5"/>
                  <a:gd name="T15" fmla="*/ 15 h 106"/>
                  <a:gd name="T16" fmla="*/ 1 w 5"/>
                  <a:gd name="T17" fmla="*/ 19 h 106"/>
                  <a:gd name="T18" fmla="*/ 1 w 5"/>
                  <a:gd name="T19" fmla="*/ 19 h 106"/>
                  <a:gd name="T20" fmla="*/ 1 w 5"/>
                  <a:gd name="T21" fmla="*/ 22 h 106"/>
                  <a:gd name="T22" fmla="*/ 1 w 5"/>
                  <a:gd name="T23" fmla="*/ 22 h 106"/>
                  <a:gd name="T24" fmla="*/ 1 w 5"/>
                  <a:gd name="T25" fmla="*/ 25 h 106"/>
                  <a:gd name="T26" fmla="*/ 1 w 5"/>
                  <a:gd name="T27" fmla="*/ 25 h 106"/>
                  <a:gd name="T28" fmla="*/ 1 w 5"/>
                  <a:gd name="T29" fmla="*/ 30 h 106"/>
                  <a:gd name="T30" fmla="*/ 1 w 5"/>
                  <a:gd name="T31" fmla="*/ 30 h 106"/>
                  <a:gd name="T32" fmla="*/ 2 w 5"/>
                  <a:gd name="T33" fmla="*/ 35 h 106"/>
                  <a:gd name="T34" fmla="*/ 2 w 5"/>
                  <a:gd name="T35" fmla="*/ 35 h 106"/>
                  <a:gd name="T36" fmla="*/ 2 w 5"/>
                  <a:gd name="T37" fmla="*/ 40 h 106"/>
                  <a:gd name="T38" fmla="*/ 2 w 5"/>
                  <a:gd name="T39" fmla="*/ 40 h 106"/>
                  <a:gd name="T40" fmla="*/ 2 w 5"/>
                  <a:gd name="T41" fmla="*/ 45 h 106"/>
                  <a:gd name="T42" fmla="*/ 2 w 5"/>
                  <a:gd name="T43" fmla="*/ 45 h 106"/>
                  <a:gd name="T44" fmla="*/ 2 w 5"/>
                  <a:gd name="T45" fmla="*/ 49 h 106"/>
                  <a:gd name="T46" fmla="*/ 2 w 5"/>
                  <a:gd name="T47" fmla="*/ 49 h 106"/>
                  <a:gd name="T48" fmla="*/ 3 w 5"/>
                  <a:gd name="T49" fmla="*/ 54 h 106"/>
                  <a:gd name="T50" fmla="*/ 3 w 5"/>
                  <a:gd name="T51" fmla="*/ 54 h 106"/>
                  <a:gd name="T52" fmla="*/ 3 w 5"/>
                  <a:gd name="T53" fmla="*/ 58 h 106"/>
                  <a:gd name="T54" fmla="*/ 3 w 5"/>
                  <a:gd name="T55" fmla="*/ 58 h 106"/>
                  <a:gd name="T56" fmla="*/ 3 w 5"/>
                  <a:gd name="T57" fmla="*/ 63 h 106"/>
                  <a:gd name="T58" fmla="*/ 3 w 5"/>
                  <a:gd name="T59" fmla="*/ 63 h 106"/>
                  <a:gd name="T60" fmla="*/ 4 w 5"/>
                  <a:gd name="T61" fmla="*/ 67 h 106"/>
                  <a:gd name="T62" fmla="*/ 4 w 5"/>
                  <a:gd name="T63" fmla="*/ 67 h 106"/>
                  <a:gd name="T64" fmla="*/ 4 w 5"/>
                  <a:gd name="T65" fmla="*/ 71 h 106"/>
                  <a:gd name="T66" fmla="*/ 4 w 5"/>
                  <a:gd name="T67" fmla="*/ 71 h 106"/>
                  <a:gd name="T68" fmla="*/ 4 w 5"/>
                  <a:gd name="T69" fmla="*/ 75 h 106"/>
                  <a:gd name="T70" fmla="*/ 4 w 5"/>
                  <a:gd name="T71" fmla="*/ 75 h 106"/>
                  <a:gd name="T72" fmla="*/ 4 w 5"/>
                  <a:gd name="T73" fmla="*/ 81 h 106"/>
                  <a:gd name="T74" fmla="*/ 4 w 5"/>
                  <a:gd name="T75" fmla="*/ 81 h 106"/>
                  <a:gd name="T76" fmla="*/ 4 w 5"/>
                  <a:gd name="T77" fmla="*/ 85 h 106"/>
                  <a:gd name="T78" fmla="*/ 4 w 5"/>
                  <a:gd name="T79" fmla="*/ 85 h 106"/>
                  <a:gd name="T80" fmla="*/ 4 w 5"/>
                  <a:gd name="T81" fmla="*/ 89 h 106"/>
                  <a:gd name="T82" fmla="*/ 4 w 5"/>
                  <a:gd name="T83" fmla="*/ 89 h 106"/>
                  <a:gd name="T84" fmla="*/ 5 w 5"/>
                  <a:gd name="T85" fmla="*/ 95 h 106"/>
                  <a:gd name="T86" fmla="*/ 5 w 5"/>
                  <a:gd name="T87" fmla="*/ 95 h 106"/>
                  <a:gd name="T88" fmla="*/ 5 w 5"/>
                  <a:gd name="T89" fmla="*/ 99 h 106"/>
                  <a:gd name="T90" fmla="*/ 5 w 5"/>
                  <a:gd name="T91" fmla="*/ 99 h 106"/>
                  <a:gd name="T92" fmla="*/ 5 w 5"/>
                  <a:gd name="T93" fmla="*/ 102 h 106"/>
                  <a:gd name="T94" fmla="*/ 5 w 5"/>
                  <a:gd name="T95" fmla="*/ 10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06">
                    <a:moveTo>
                      <a:pt x="0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5"/>
                    </a:lnTo>
                    <a:lnTo>
                      <a:pt x="1" y="18"/>
                    </a:lnTo>
                    <a:lnTo>
                      <a:pt x="1" y="15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2"/>
                    </a:lnTo>
                    <a:lnTo>
                      <a:pt x="1" y="19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25"/>
                    </a:lnTo>
                    <a:lnTo>
                      <a:pt x="1" y="22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1" y="29"/>
                    </a:lnTo>
                    <a:lnTo>
                      <a:pt x="1" y="25"/>
                    </a:lnTo>
                    <a:lnTo>
                      <a:pt x="1" y="29"/>
                    </a:lnTo>
                    <a:lnTo>
                      <a:pt x="1" y="30"/>
                    </a:lnTo>
                    <a:lnTo>
                      <a:pt x="1" y="34"/>
                    </a:lnTo>
                    <a:lnTo>
                      <a:pt x="1" y="30"/>
                    </a:lnTo>
                    <a:lnTo>
                      <a:pt x="1" y="34"/>
                    </a:lnTo>
                    <a:lnTo>
                      <a:pt x="2" y="35"/>
                    </a:lnTo>
                    <a:lnTo>
                      <a:pt x="2" y="39"/>
                    </a:lnTo>
                    <a:lnTo>
                      <a:pt x="2" y="35"/>
                    </a:lnTo>
                    <a:lnTo>
                      <a:pt x="2" y="39"/>
                    </a:lnTo>
                    <a:lnTo>
                      <a:pt x="2" y="40"/>
                    </a:lnTo>
                    <a:lnTo>
                      <a:pt x="2" y="44"/>
                    </a:lnTo>
                    <a:lnTo>
                      <a:pt x="2" y="40"/>
                    </a:lnTo>
                    <a:lnTo>
                      <a:pt x="2" y="44"/>
                    </a:lnTo>
                    <a:lnTo>
                      <a:pt x="2" y="45"/>
                    </a:lnTo>
                    <a:lnTo>
                      <a:pt x="2" y="48"/>
                    </a:lnTo>
                    <a:lnTo>
                      <a:pt x="2" y="45"/>
                    </a:lnTo>
                    <a:lnTo>
                      <a:pt x="2" y="48"/>
                    </a:lnTo>
                    <a:lnTo>
                      <a:pt x="2" y="49"/>
                    </a:lnTo>
                    <a:lnTo>
                      <a:pt x="2" y="52"/>
                    </a:lnTo>
                    <a:lnTo>
                      <a:pt x="2" y="49"/>
                    </a:lnTo>
                    <a:lnTo>
                      <a:pt x="2" y="52"/>
                    </a:lnTo>
                    <a:lnTo>
                      <a:pt x="3" y="54"/>
                    </a:lnTo>
                    <a:lnTo>
                      <a:pt x="3" y="56"/>
                    </a:lnTo>
                    <a:lnTo>
                      <a:pt x="3" y="54"/>
                    </a:lnTo>
                    <a:lnTo>
                      <a:pt x="3" y="56"/>
                    </a:lnTo>
                    <a:lnTo>
                      <a:pt x="3" y="58"/>
                    </a:lnTo>
                    <a:lnTo>
                      <a:pt x="3" y="62"/>
                    </a:lnTo>
                    <a:lnTo>
                      <a:pt x="3" y="58"/>
                    </a:lnTo>
                    <a:lnTo>
                      <a:pt x="3" y="62"/>
                    </a:lnTo>
                    <a:lnTo>
                      <a:pt x="3" y="63"/>
                    </a:lnTo>
                    <a:lnTo>
                      <a:pt x="3" y="66"/>
                    </a:lnTo>
                    <a:lnTo>
                      <a:pt x="3" y="63"/>
                    </a:lnTo>
                    <a:lnTo>
                      <a:pt x="3" y="66"/>
                    </a:lnTo>
                    <a:lnTo>
                      <a:pt x="4" y="67"/>
                    </a:lnTo>
                    <a:lnTo>
                      <a:pt x="4" y="70"/>
                    </a:lnTo>
                    <a:lnTo>
                      <a:pt x="4" y="67"/>
                    </a:lnTo>
                    <a:lnTo>
                      <a:pt x="4" y="70"/>
                    </a:lnTo>
                    <a:lnTo>
                      <a:pt x="4" y="71"/>
                    </a:lnTo>
                    <a:lnTo>
                      <a:pt x="4" y="74"/>
                    </a:lnTo>
                    <a:lnTo>
                      <a:pt x="4" y="71"/>
                    </a:lnTo>
                    <a:lnTo>
                      <a:pt x="4" y="74"/>
                    </a:lnTo>
                    <a:lnTo>
                      <a:pt x="4" y="75"/>
                    </a:lnTo>
                    <a:lnTo>
                      <a:pt x="4" y="79"/>
                    </a:lnTo>
                    <a:lnTo>
                      <a:pt x="4" y="75"/>
                    </a:lnTo>
                    <a:lnTo>
                      <a:pt x="4" y="79"/>
                    </a:lnTo>
                    <a:lnTo>
                      <a:pt x="4" y="81"/>
                    </a:lnTo>
                    <a:lnTo>
                      <a:pt x="4" y="84"/>
                    </a:lnTo>
                    <a:lnTo>
                      <a:pt x="4" y="81"/>
                    </a:lnTo>
                    <a:lnTo>
                      <a:pt x="4" y="84"/>
                    </a:lnTo>
                    <a:lnTo>
                      <a:pt x="4" y="85"/>
                    </a:lnTo>
                    <a:lnTo>
                      <a:pt x="4" y="88"/>
                    </a:lnTo>
                    <a:lnTo>
                      <a:pt x="4" y="85"/>
                    </a:lnTo>
                    <a:lnTo>
                      <a:pt x="4" y="88"/>
                    </a:lnTo>
                    <a:lnTo>
                      <a:pt x="4" y="89"/>
                    </a:lnTo>
                    <a:lnTo>
                      <a:pt x="4" y="93"/>
                    </a:lnTo>
                    <a:lnTo>
                      <a:pt x="4" y="89"/>
                    </a:lnTo>
                    <a:lnTo>
                      <a:pt x="4" y="93"/>
                    </a:lnTo>
                    <a:lnTo>
                      <a:pt x="5" y="95"/>
                    </a:lnTo>
                    <a:lnTo>
                      <a:pt x="5" y="98"/>
                    </a:lnTo>
                    <a:lnTo>
                      <a:pt x="5" y="95"/>
                    </a:lnTo>
                    <a:lnTo>
                      <a:pt x="5" y="98"/>
                    </a:lnTo>
                    <a:lnTo>
                      <a:pt x="5" y="99"/>
                    </a:lnTo>
                    <a:lnTo>
                      <a:pt x="5" y="101"/>
                    </a:lnTo>
                    <a:lnTo>
                      <a:pt x="5" y="99"/>
                    </a:lnTo>
                    <a:lnTo>
                      <a:pt x="5" y="101"/>
                    </a:lnTo>
                    <a:lnTo>
                      <a:pt x="5" y="102"/>
                    </a:lnTo>
                    <a:lnTo>
                      <a:pt x="5" y="106"/>
                    </a:lnTo>
                    <a:lnTo>
                      <a:pt x="5" y="102"/>
                    </a:lnTo>
                    <a:lnTo>
                      <a:pt x="5" y="106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6" name="Freeform 243"/>
              <p:cNvSpPr>
                <a:spLocks/>
              </p:cNvSpPr>
              <p:nvPr/>
            </p:nvSpPr>
            <p:spPr bwMode="auto">
              <a:xfrm>
                <a:off x="2141" y="969"/>
                <a:ext cx="6" cy="98"/>
              </a:xfrm>
              <a:custGeom>
                <a:avLst/>
                <a:gdLst>
                  <a:gd name="T0" fmla="*/ 1 w 6"/>
                  <a:gd name="T1" fmla="*/ 1 h 98"/>
                  <a:gd name="T2" fmla="*/ 1 w 6"/>
                  <a:gd name="T3" fmla="*/ 1 h 98"/>
                  <a:gd name="T4" fmla="*/ 1 w 6"/>
                  <a:gd name="T5" fmla="*/ 6 h 98"/>
                  <a:gd name="T6" fmla="*/ 1 w 6"/>
                  <a:gd name="T7" fmla="*/ 6 h 98"/>
                  <a:gd name="T8" fmla="*/ 1 w 6"/>
                  <a:gd name="T9" fmla="*/ 10 h 98"/>
                  <a:gd name="T10" fmla="*/ 1 w 6"/>
                  <a:gd name="T11" fmla="*/ 10 h 98"/>
                  <a:gd name="T12" fmla="*/ 1 w 6"/>
                  <a:gd name="T13" fmla="*/ 14 h 98"/>
                  <a:gd name="T14" fmla="*/ 1 w 6"/>
                  <a:gd name="T15" fmla="*/ 14 h 98"/>
                  <a:gd name="T16" fmla="*/ 1 w 6"/>
                  <a:gd name="T17" fmla="*/ 17 h 98"/>
                  <a:gd name="T18" fmla="*/ 1 w 6"/>
                  <a:gd name="T19" fmla="*/ 17 h 98"/>
                  <a:gd name="T20" fmla="*/ 1 w 6"/>
                  <a:gd name="T21" fmla="*/ 23 h 98"/>
                  <a:gd name="T22" fmla="*/ 1 w 6"/>
                  <a:gd name="T23" fmla="*/ 23 h 98"/>
                  <a:gd name="T24" fmla="*/ 2 w 6"/>
                  <a:gd name="T25" fmla="*/ 27 h 98"/>
                  <a:gd name="T26" fmla="*/ 2 w 6"/>
                  <a:gd name="T27" fmla="*/ 27 h 98"/>
                  <a:gd name="T28" fmla="*/ 2 w 6"/>
                  <a:gd name="T29" fmla="*/ 31 h 98"/>
                  <a:gd name="T30" fmla="*/ 2 w 6"/>
                  <a:gd name="T31" fmla="*/ 31 h 98"/>
                  <a:gd name="T32" fmla="*/ 2 w 6"/>
                  <a:gd name="T33" fmla="*/ 35 h 98"/>
                  <a:gd name="T34" fmla="*/ 2 w 6"/>
                  <a:gd name="T35" fmla="*/ 35 h 98"/>
                  <a:gd name="T36" fmla="*/ 3 w 6"/>
                  <a:gd name="T37" fmla="*/ 39 h 98"/>
                  <a:gd name="T38" fmla="*/ 3 w 6"/>
                  <a:gd name="T39" fmla="*/ 39 h 98"/>
                  <a:gd name="T40" fmla="*/ 3 w 6"/>
                  <a:gd name="T41" fmla="*/ 44 h 98"/>
                  <a:gd name="T42" fmla="*/ 3 w 6"/>
                  <a:gd name="T43" fmla="*/ 44 h 98"/>
                  <a:gd name="T44" fmla="*/ 3 w 6"/>
                  <a:gd name="T45" fmla="*/ 49 h 98"/>
                  <a:gd name="T46" fmla="*/ 3 w 6"/>
                  <a:gd name="T47" fmla="*/ 49 h 98"/>
                  <a:gd name="T48" fmla="*/ 3 w 6"/>
                  <a:gd name="T49" fmla="*/ 53 h 98"/>
                  <a:gd name="T50" fmla="*/ 3 w 6"/>
                  <a:gd name="T51" fmla="*/ 53 h 98"/>
                  <a:gd name="T52" fmla="*/ 4 w 6"/>
                  <a:gd name="T53" fmla="*/ 57 h 98"/>
                  <a:gd name="T54" fmla="*/ 4 w 6"/>
                  <a:gd name="T55" fmla="*/ 57 h 98"/>
                  <a:gd name="T56" fmla="*/ 4 w 6"/>
                  <a:gd name="T57" fmla="*/ 62 h 98"/>
                  <a:gd name="T58" fmla="*/ 4 w 6"/>
                  <a:gd name="T59" fmla="*/ 62 h 98"/>
                  <a:gd name="T60" fmla="*/ 4 w 6"/>
                  <a:gd name="T61" fmla="*/ 66 h 98"/>
                  <a:gd name="T62" fmla="*/ 4 w 6"/>
                  <a:gd name="T63" fmla="*/ 66 h 98"/>
                  <a:gd name="T64" fmla="*/ 4 w 6"/>
                  <a:gd name="T65" fmla="*/ 69 h 98"/>
                  <a:gd name="T66" fmla="*/ 4 w 6"/>
                  <a:gd name="T67" fmla="*/ 69 h 98"/>
                  <a:gd name="T68" fmla="*/ 4 w 6"/>
                  <a:gd name="T69" fmla="*/ 72 h 98"/>
                  <a:gd name="T70" fmla="*/ 4 w 6"/>
                  <a:gd name="T71" fmla="*/ 72 h 98"/>
                  <a:gd name="T72" fmla="*/ 5 w 6"/>
                  <a:gd name="T73" fmla="*/ 76 h 98"/>
                  <a:gd name="T74" fmla="*/ 5 w 6"/>
                  <a:gd name="T75" fmla="*/ 76 h 98"/>
                  <a:gd name="T76" fmla="*/ 5 w 6"/>
                  <a:gd name="T77" fmla="*/ 80 h 98"/>
                  <a:gd name="T78" fmla="*/ 5 w 6"/>
                  <a:gd name="T79" fmla="*/ 80 h 98"/>
                  <a:gd name="T80" fmla="*/ 5 w 6"/>
                  <a:gd name="T81" fmla="*/ 83 h 98"/>
                  <a:gd name="T82" fmla="*/ 5 w 6"/>
                  <a:gd name="T83" fmla="*/ 83 h 98"/>
                  <a:gd name="T84" fmla="*/ 5 w 6"/>
                  <a:gd name="T85" fmla="*/ 89 h 98"/>
                  <a:gd name="T86" fmla="*/ 5 w 6"/>
                  <a:gd name="T87" fmla="*/ 89 h 98"/>
                  <a:gd name="T88" fmla="*/ 6 w 6"/>
                  <a:gd name="T89" fmla="*/ 92 h 98"/>
                  <a:gd name="T90" fmla="*/ 6 w 6"/>
                  <a:gd name="T91" fmla="*/ 92 h 98"/>
                  <a:gd name="T92" fmla="*/ 6 w 6"/>
                  <a:gd name="T93" fmla="*/ 95 h 98"/>
                  <a:gd name="T94" fmla="*/ 6 w 6"/>
                  <a:gd name="T95" fmla="*/ 9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98">
                    <a:moveTo>
                      <a:pt x="0" y="0"/>
                    </a:moveTo>
                    <a:lnTo>
                      <a:pt x="1" y="1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3"/>
                    </a:lnTo>
                    <a:lnTo>
                      <a:pt x="1" y="10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22"/>
                    </a:lnTo>
                    <a:lnTo>
                      <a:pt x="1" y="17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6"/>
                    </a:lnTo>
                    <a:lnTo>
                      <a:pt x="1" y="23"/>
                    </a:lnTo>
                    <a:lnTo>
                      <a:pt x="1" y="26"/>
                    </a:lnTo>
                    <a:lnTo>
                      <a:pt x="2" y="27"/>
                    </a:lnTo>
                    <a:lnTo>
                      <a:pt x="2" y="30"/>
                    </a:lnTo>
                    <a:lnTo>
                      <a:pt x="2" y="27"/>
                    </a:lnTo>
                    <a:lnTo>
                      <a:pt x="2" y="30"/>
                    </a:lnTo>
                    <a:lnTo>
                      <a:pt x="2" y="31"/>
                    </a:lnTo>
                    <a:lnTo>
                      <a:pt x="2" y="34"/>
                    </a:lnTo>
                    <a:lnTo>
                      <a:pt x="2" y="31"/>
                    </a:lnTo>
                    <a:lnTo>
                      <a:pt x="2" y="34"/>
                    </a:lnTo>
                    <a:lnTo>
                      <a:pt x="2" y="35"/>
                    </a:lnTo>
                    <a:lnTo>
                      <a:pt x="2" y="38"/>
                    </a:lnTo>
                    <a:lnTo>
                      <a:pt x="2" y="35"/>
                    </a:lnTo>
                    <a:lnTo>
                      <a:pt x="2" y="38"/>
                    </a:lnTo>
                    <a:lnTo>
                      <a:pt x="3" y="39"/>
                    </a:lnTo>
                    <a:lnTo>
                      <a:pt x="3" y="43"/>
                    </a:lnTo>
                    <a:lnTo>
                      <a:pt x="3" y="39"/>
                    </a:lnTo>
                    <a:lnTo>
                      <a:pt x="3" y="43"/>
                    </a:lnTo>
                    <a:lnTo>
                      <a:pt x="3" y="44"/>
                    </a:lnTo>
                    <a:lnTo>
                      <a:pt x="3" y="48"/>
                    </a:lnTo>
                    <a:lnTo>
                      <a:pt x="3" y="44"/>
                    </a:lnTo>
                    <a:lnTo>
                      <a:pt x="3" y="48"/>
                    </a:lnTo>
                    <a:lnTo>
                      <a:pt x="3" y="49"/>
                    </a:lnTo>
                    <a:lnTo>
                      <a:pt x="3" y="52"/>
                    </a:lnTo>
                    <a:lnTo>
                      <a:pt x="3" y="49"/>
                    </a:lnTo>
                    <a:lnTo>
                      <a:pt x="3" y="52"/>
                    </a:lnTo>
                    <a:lnTo>
                      <a:pt x="3" y="53"/>
                    </a:lnTo>
                    <a:lnTo>
                      <a:pt x="3" y="56"/>
                    </a:lnTo>
                    <a:lnTo>
                      <a:pt x="3" y="53"/>
                    </a:lnTo>
                    <a:lnTo>
                      <a:pt x="3" y="56"/>
                    </a:lnTo>
                    <a:lnTo>
                      <a:pt x="4" y="57"/>
                    </a:lnTo>
                    <a:lnTo>
                      <a:pt x="4" y="61"/>
                    </a:lnTo>
                    <a:lnTo>
                      <a:pt x="4" y="57"/>
                    </a:lnTo>
                    <a:lnTo>
                      <a:pt x="4" y="61"/>
                    </a:lnTo>
                    <a:lnTo>
                      <a:pt x="4" y="62"/>
                    </a:lnTo>
                    <a:lnTo>
                      <a:pt x="4" y="65"/>
                    </a:lnTo>
                    <a:lnTo>
                      <a:pt x="4" y="62"/>
                    </a:lnTo>
                    <a:lnTo>
                      <a:pt x="4" y="65"/>
                    </a:lnTo>
                    <a:lnTo>
                      <a:pt x="4" y="66"/>
                    </a:lnTo>
                    <a:lnTo>
                      <a:pt x="4" y="68"/>
                    </a:lnTo>
                    <a:lnTo>
                      <a:pt x="4" y="66"/>
                    </a:lnTo>
                    <a:lnTo>
                      <a:pt x="4" y="68"/>
                    </a:lnTo>
                    <a:lnTo>
                      <a:pt x="4" y="69"/>
                    </a:lnTo>
                    <a:lnTo>
                      <a:pt x="4" y="72"/>
                    </a:lnTo>
                    <a:lnTo>
                      <a:pt x="4" y="69"/>
                    </a:lnTo>
                    <a:lnTo>
                      <a:pt x="4" y="72"/>
                    </a:lnTo>
                    <a:lnTo>
                      <a:pt x="4" y="72"/>
                    </a:lnTo>
                    <a:lnTo>
                      <a:pt x="4" y="75"/>
                    </a:lnTo>
                    <a:lnTo>
                      <a:pt x="4" y="72"/>
                    </a:lnTo>
                    <a:lnTo>
                      <a:pt x="4" y="75"/>
                    </a:lnTo>
                    <a:lnTo>
                      <a:pt x="5" y="76"/>
                    </a:lnTo>
                    <a:lnTo>
                      <a:pt x="5" y="79"/>
                    </a:lnTo>
                    <a:lnTo>
                      <a:pt x="5" y="76"/>
                    </a:lnTo>
                    <a:lnTo>
                      <a:pt x="5" y="79"/>
                    </a:lnTo>
                    <a:lnTo>
                      <a:pt x="5" y="80"/>
                    </a:lnTo>
                    <a:lnTo>
                      <a:pt x="5" y="82"/>
                    </a:lnTo>
                    <a:lnTo>
                      <a:pt x="5" y="80"/>
                    </a:lnTo>
                    <a:lnTo>
                      <a:pt x="5" y="82"/>
                    </a:lnTo>
                    <a:lnTo>
                      <a:pt x="5" y="83"/>
                    </a:lnTo>
                    <a:lnTo>
                      <a:pt x="5" y="87"/>
                    </a:lnTo>
                    <a:lnTo>
                      <a:pt x="5" y="83"/>
                    </a:lnTo>
                    <a:lnTo>
                      <a:pt x="5" y="87"/>
                    </a:lnTo>
                    <a:lnTo>
                      <a:pt x="5" y="89"/>
                    </a:lnTo>
                    <a:lnTo>
                      <a:pt x="5" y="91"/>
                    </a:lnTo>
                    <a:lnTo>
                      <a:pt x="5" y="89"/>
                    </a:lnTo>
                    <a:lnTo>
                      <a:pt x="5" y="91"/>
                    </a:lnTo>
                    <a:lnTo>
                      <a:pt x="6" y="92"/>
                    </a:lnTo>
                    <a:lnTo>
                      <a:pt x="6" y="94"/>
                    </a:lnTo>
                    <a:lnTo>
                      <a:pt x="6" y="92"/>
                    </a:lnTo>
                    <a:lnTo>
                      <a:pt x="6" y="94"/>
                    </a:lnTo>
                    <a:lnTo>
                      <a:pt x="6" y="95"/>
                    </a:lnTo>
                    <a:lnTo>
                      <a:pt x="6" y="98"/>
                    </a:lnTo>
                    <a:lnTo>
                      <a:pt x="6" y="95"/>
                    </a:lnTo>
                    <a:lnTo>
                      <a:pt x="6" y="98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7" name="Freeform 244"/>
              <p:cNvSpPr>
                <a:spLocks/>
              </p:cNvSpPr>
              <p:nvPr/>
            </p:nvSpPr>
            <p:spPr bwMode="auto">
              <a:xfrm>
                <a:off x="2147" y="1067"/>
                <a:ext cx="6" cy="67"/>
              </a:xfrm>
              <a:custGeom>
                <a:avLst/>
                <a:gdLst>
                  <a:gd name="T0" fmla="*/ 0 w 6"/>
                  <a:gd name="T1" fmla="*/ 1 h 67"/>
                  <a:gd name="T2" fmla="*/ 0 w 6"/>
                  <a:gd name="T3" fmla="*/ 1 h 67"/>
                  <a:gd name="T4" fmla="*/ 1 w 6"/>
                  <a:gd name="T5" fmla="*/ 5 h 67"/>
                  <a:gd name="T6" fmla="*/ 1 w 6"/>
                  <a:gd name="T7" fmla="*/ 5 h 67"/>
                  <a:gd name="T8" fmla="*/ 1 w 6"/>
                  <a:gd name="T9" fmla="*/ 9 h 67"/>
                  <a:gd name="T10" fmla="*/ 1 w 6"/>
                  <a:gd name="T11" fmla="*/ 9 h 67"/>
                  <a:gd name="T12" fmla="*/ 1 w 6"/>
                  <a:gd name="T13" fmla="*/ 9 h 67"/>
                  <a:gd name="T14" fmla="*/ 1 w 6"/>
                  <a:gd name="T15" fmla="*/ 9 h 67"/>
                  <a:gd name="T16" fmla="*/ 1 w 6"/>
                  <a:gd name="T17" fmla="*/ 12 h 67"/>
                  <a:gd name="T18" fmla="*/ 1 w 6"/>
                  <a:gd name="T19" fmla="*/ 12 h 67"/>
                  <a:gd name="T20" fmla="*/ 1 w 6"/>
                  <a:gd name="T21" fmla="*/ 16 h 67"/>
                  <a:gd name="T22" fmla="*/ 1 w 6"/>
                  <a:gd name="T23" fmla="*/ 16 h 67"/>
                  <a:gd name="T24" fmla="*/ 2 w 6"/>
                  <a:gd name="T25" fmla="*/ 20 h 67"/>
                  <a:gd name="T26" fmla="*/ 2 w 6"/>
                  <a:gd name="T27" fmla="*/ 20 h 67"/>
                  <a:gd name="T28" fmla="*/ 2 w 6"/>
                  <a:gd name="T29" fmla="*/ 23 h 67"/>
                  <a:gd name="T30" fmla="*/ 2 w 6"/>
                  <a:gd name="T31" fmla="*/ 23 h 67"/>
                  <a:gd name="T32" fmla="*/ 2 w 6"/>
                  <a:gd name="T33" fmla="*/ 27 h 67"/>
                  <a:gd name="T34" fmla="*/ 2 w 6"/>
                  <a:gd name="T35" fmla="*/ 27 h 67"/>
                  <a:gd name="T36" fmla="*/ 2 w 6"/>
                  <a:gd name="T37" fmla="*/ 29 h 67"/>
                  <a:gd name="T38" fmla="*/ 2 w 6"/>
                  <a:gd name="T39" fmla="*/ 29 h 67"/>
                  <a:gd name="T40" fmla="*/ 3 w 6"/>
                  <a:gd name="T41" fmla="*/ 32 h 67"/>
                  <a:gd name="T42" fmla="*/ 3 w 6"/>
                  <a:gd name="T43" fmla="*/ 32 h 67"/>
                  <a:gd name="T44" fmla="*/ 3 w 6"/>
                  <a:gd name="T45" fmla="*/ 34 h 67"/>
                  <a:gd name="T46" fmla="*/ 3 w 6"/>
                  <a:gd name="T47" fmla="*/ 34 h 67"/>
                  <a:gd name="T48" fmla="*/ 3 w 6"/>
                  <a:gd name="T49" fmla="*/ 37 h 67"/>
                  <a:gd name="T50" fmla="*/ 3 w 6"/>
                  <a:gd name="T51" fmla="*/ 37 h 67"/>
                  <a:gd name="T52" fmla="*/ 3 w 6"/>
                  <a:gd name="T53" fmla="*/ 40 h 67"/>
                  <a:gd name="T54" fmla="*/ 3 w 6"/>
                  <a:gd name="T55" fmla="*/ 40 h 67"/>
                  <a:gd name="T56" fmla="*/ 4 w 6"/>
                  <a:gd name="T57" fmla="*/ 42 h 67"/>
                  <a:gd name="T58" fmla="*/ 4 w 6"/>
                  <a:gd name="T59" fmla="*/ 42 h 67"/>
                  <a:gd name="T60" fmla="*/ 4 w 6"/>
                  <a:gd name="T61" fmla="*/ 45 h 67"/>
                  <a:gd name="T62" fmla="*/ 4 w 6"/>
                  <a:gd name="T63" fmla="*/ 45 h 67"/>
                  <a:gd name="T64" fmla="*/ 4 w 6"/>
                  <a:gd name="T65" fmla="*/ 49 h 67"/>
                  <a:gd name="T66" fmla="*/ 4 w 6"/>
                  <a:gd name="T67" fmla="*/ 49 h 67"/>
                  <a:gd name="T68" fmla="*/ 4 w 6"/>
                  <a:gd name="T69" fmla="*/ 52 h 67"/>
                  <a:gd name="T70" fmla="*/ 4 w 6"/>
                  <a:gd name="T71" fmla="*/ 52 h 67"/>
                  <a:gd name="T72" fmla="*/ 4 w 6"/>
                  <a:gd name="T73" fmla="*/ 53 h 67"/>
                  <a:gd name="T74" fmla="*/ 4 w 6"/>
                  <a:gd name="T75" fmla="*/ 53 h 67"/>
                  <a:gd name="T76" fmla="*/ 5 w 6"/>
                  <a:gd name="T77" fmla="*/ 57 h 67"/>
                  <a:gd name="T78" fmla="*/ 5 w 6"/>
                  <a:gd name="T79" fmla="*/ 57 h 67"/>
                  <a:gd name="T80" fmla="*/ 5 w 6"/>
                  <a:gd name="T81" fmla="*/ 60 h 67"/>
                  <a:gd name="T82" fmla="*/ 5 w 6"/>
                  <a:gd name="T83" fmla="*/ 60 h 67"/>
                  <a:gd name="T84" fmla="*/ 5 w 6"/>
                  <a:gd name="T85" fmla="*/ 62 h 67"/>
                  <a:gd name="T86" fmla="*/ 5 w 6"/>
                  <a:gd name="T87" fmla="*/ 62 h 67"/>
                  <a:gd name="T88" fmla="*/ 6 w 6"/>
                  <a:gd name="T89" fmla="*/ 64 h 67"/>
                  <a:gd name="T90" fmla="*/ 6 w 6"/>
                  <a:gd name="T91" fmla="*/ 64 h 67"/>
                  <a:gd name="T92" fmla="*/ 6 w 6"/>
                  <a:gd name="T93" fmla="*/ 66 h 67"/>
                  <a:gd name="T94" fmla="*/ 6 w 6"/>
                  <a:gd name="T95" fmla="*/ 6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67">
                    <a:moveTo>
                      <a:pt x="0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8"/>
                    </a:lnTo>
                    <a:lnTo>
                      <a:pt x="1" y="5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5"/>
                    </a:lnTo>
                    <a:lnTo>
                      <a:pt x="1" y="12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6"/>
                    </a:lnTo>
                    <a:lnTo>
                      <a:pt x="3" y="34"/>
                    </a:lnTo>
                    <a:lnTo>
                      <a:pt x="3" y="36"/>
                    </a:lnTo>
                    <a:lnTo>
                      <a:pt x="3" y="37"/>
                    </a:lnTo>
                    <a:lnTo>
                      <a:pt x="3" y="40"/>
                    </a:lnTo>
                    <a:lnTo>
                      <a:pt x="3" y="37"/>
                    </a:lnTo>
                    <a:lnTo>
                      <a:pt x="3" y="40"/>
                    </a:lnTo>
                    <a:lnTo>
                      <a:pt x="3" y="40"/>
                    </a:lnTo>
                    <a:lnTo>
                      <a:pt x="3" y="41"/>
                    </a:lnTo>
                    <a:lnTo>
                      <a:pt x="3" y="40"/>
                    </a:lnTo>
                    <a:lnTo>
                      <a:pt x="3" y="41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4" y="45"/>
                    </a:lnTo>
                    <a:lnTo>
                      <a:pt x="4" y="48"/>
                    </a:lnTo>
                    <a:lnTo>
                      <a:pt x="4" y="45"/>
                    </a:lnTo>
                    <a:lnTo>
                      <a:pt x="4" y="48"/>
                    </a:lnTo>
                    <a:lnTo>
                      <a:pt x="4" y="49"/>
                    </a:lnTo>
                    <a:lnTo>
                      <a:pt x="4" y="51"/>
                    </a:lnTo>
                    <a:lnTo>
                      <a:pt x="4" y="49"/>
                    </a:lnTo>
                    <a:lnTo>
                      <a:pt x="4" y="51"/>
                    </a:lnTo>
                    <a:lnTo>
                      <a:pt x="4" y="52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4" y="53"/>
                    </a:lnTo>
                    <a:lnTo>
                      <a:pt x="4" y="53"/>
                    </a:lnTo>
                    <a:lnTo>
                      <a:pt x="4" y="56"/>
                    </a:lnTo>
                    <a:lnTo>
                      <a:pt x="4" y="53"/>
                    </a:lnTo>
                    <a:lnTo>
                      <a:pt x="4" y="56"/>
                    </a:lnTo>
                    <a:lnTo>
                      <a:pt x="5" y="57"/>
                    </a:lnTo>
                    <a:lnTo>
                      <a:pt x="5" y="60"/>
                    </a:lnTo>
                    <a:lnTo>
                      <a:pt x="5" y="57"/>
                    </a:lnTo>
                    <a:lnTo>
                      <a:pt x="5" y="60"/>
                    </a:lnTo>
                    <a:lnTo>
                      <a:pt x="5" y="60"/>
                    </a:lnTo>
                    <a:lnTo>
                      <a:pt x="5" y="61"/>
                    </a:lnTo>
                    <a:lnTo>
                      <a:pt x="5" y="60"/>
                    </a:lnTo>
                    <a:lnTo>
                      <a:pt x="5" y="61"/>
                    </a:lnTo>
                    <a:lnTo>
                      <a:pt x="5" y="62"/>
                    </a:lnTo>
                    <a:lnTo>
                      <a:pt x="5" y="63"/>
                    </a:lnTo>
                    <a:lnTo>
                      <a:pt x="5" y="62"/>
                    </a:lnTo>
                    <a:lnTo>
                      <a:pt x="5" y="63"/>
                    </a:lnTo>
                    <a:lnTo>
                      <a:pt x="6" y="64"/>
                    </a:lnTo>
                    <a:lnTo>
                      <a:pt x="6" y="65"/>
                    </a:lnTo>
                    <a:lnTo>
                      <a:pt x="6" y="64"/>
                    </a:lnTo>
                    <a:lnTo>
                      <a:pt x="6" y="65"/>
                    </a:lnTo>
                    <a:lnTo>
                      <a:pt x="6" y="66"/>
                    </a:lnTo>
                    <a:lnTo>
                      <a:pt x="6" y="67"/>
                    </a:lnTo>
                    <a:lnTo>
                      <a:pt x="6" y="66"/>
                    </a:lnTo>
                    <a:lnTo>
                      <a:pt x="6" y="67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8" name="Freeform 245"/>
              <p:cNvSpPr>
                <a:spLocks/>
              </p:cNvSpPr>
              <p:nvPr/>
            </p:nvSpPr>
            <p:spPr bwMode="auto">
              <a:xfrm>
                <a:off x="2153" y="1134"/>
                <a:ext cx="6" cy="44"/>
              </a:xfrm>
              <a:custGeom>
                <a:avLst/>
                <a:gdLst>
                  <a:gd name="T0" fmla="*/ 0 w 6"/>
                  <a:gd name="T1" fmla="*/ 1 h 44"/>
                  <a:gd name="T2" fmla="*/ 0 w 6"/>
                  <a:gd name="T3" fmla="*/ 1 h 44"/>
                  <a:gd name="T4" fmla="*/ 0 w 6"/>
                  <a:gd name="T5" fmla="*/ 3 h 44"/>
                  <a:gd name="T6" fmla="*/ 0 w 6"/>
                  <a:gd name="T7" fmla="*/ 3 h 44"/>
                  <a:gd name="T8" fmla="*/ 0 w 6"/>
                  <a:gd name="T9" fmla="*/ 5 h 44"/>
                  <a:gd name="T10" fmla="*/ 0 w 6"/>
                  <a:gd name="T11" fmla="*/ 5 h 44"/>
                  <a:gd name="T12" fmla="*/ 0 w 6"/>
                  <a:gd name="T13" fmla="*/ 8 h 44"/>
                  <a:gd name="T14" fmla="*/ 0 w 6"/>
                  <a:gd name="T15" fmla="*/ 8 h 44"/>
                  <a:gd name="T16" fmla="*/ 1 w 6"/>
                  <a:gd name="T17" fmla="*/ 9 h 44"/>
                  <a:gd name="T18" fmla="*/ 1 w 6"/>
                  <a:gd name="T19" fmla="*/ 9 h 44"/>
                  <a:gd name="T20" fmla="*/ 1 w 6"/>
                  <a:gd name="T21" fmla="*/ 12 h 44"/>
                  <a:gd name="T22" fmla="*/ 1 w 6"/>
                  <a:gd name="T23" fmla="*/ 12 h 44"/>
                  <a:gd name="T24" fmla="*/ 1 w 6"/>
                  <a:gd name="T25" fmla="*/ 14 h 44"/>
                  <a:gd name="T26" fmla="*/ 1 w 6"/>
                  <a:gd name="T27" fmla="*/ 14 h 44"/>
                  <a:gd name="T28" fmla="*/ 2 w 6"/>
                  <a:gd name="T29" fmla="*/ 16 h 44"/>
                  <a:gd name="T30" fmla="*/ 2 w 6"/>
                  <a:gd name="T31" fmla="*/ 16 h 44"/>
                  <a:gd name="T32" fmla="*/ 2 w 6"/>
                  <a:gd name="T33" fmla="*/ 18 h 44"/>
                  <a:gd name="T34" fmla="*/ 2 w 6"/>
                  <a:gd name="T35" fmla="*/ 18 h 44"/>
                  <a:gd name="T36" fmla="*/ 2 w 6"/>
                  <a:gd name="T37" fmla="*/ 20 h 44"/>
                  <a:gd name="T38" fmla="*/ 2 w 6"/>
                  <a:gd name="T39" fmla="*/ 20 h 44"/>
                  <a:gd name="T40" fmla="*/ 2 w 6"/>
                  <a:gd name="T41" fmla="*/ 22 h 44"/>
                  <a:gd name="T42" fmla="*/ 2 w 6"/>
                  <a:gd name="T43" fmla="*/ 22 h 44"/>
                  <a:gd name="T44" fmla="*/ 3 w 6"/>
                  <a:gd name="T45" fmla="*/ 23 h 44"/>
                  <a:gd name="T46" fmla="*/ 3 w 6"/>
                  <a:gd name="T47" fmla="*/ 23 h 44"/>
                  <a:gd name="T48" fmla="*/ 3 w 6"/>
                  <a:gd name="T49" fmla="*/ 26 h 44"/>
                  <a:gd name="T50" fmla="*/ 3 w 6"/>
                  <a:gd name="T51" fmla="*/ 26 h 44"/>
                  <a:gd name="T52" fmla="*/ 3 w 6"/>
                  <a:gd name="T53" fmla="*/ 28 h 44"/>
                  <a:gd name="T54" fmla="*/ 3 w 6"/>
                  <a:gd name="T55" fmla="*/ 28 h 44"/>
                  <a:gd name="T56" fmla="*/ 3 w 6"/>
                  <a:gd name="T57" fmla="*/ 29 h 44"/>
                  <a:gd name="T58" fmla="*/ 3 w 6"/>
                  <a:gd name="T59" fmla="*/ 29 h 44"/>
                  <a:gd name="T60" fmla="*/ 3 w 6"/>
                  <a:gd name="T61" fmla="*/ 31 h 44"/>
                  <a:gd name="T62" fmla="*/ 3 w 6"/>
                  <a:gd name="T63" fmla="*/ 31 h 44"/>
                  <a:gd name="T64" fmla="*/ 4 w 6"/>
                  <a:gd name="T65" fmla="*/ 32 h 44"/>
                  <a:gd name="T66" fmla="*/ 4 w 6"/>
                  <a:gd name="T67" fmla="*/ 32 h 44"/>
                  <a:gd name="T68" fmla="*/ 4 w 6"/>
                  <a:gd name="T69" fmla="*/ 33 h 44"/>
                  <a:gd name="T70" fmla="*/ 4 w 6"/>
                  <a:gd name="T71" fmla="*/ 33 h 44"/>
                  <a:gd name="T72" fmla="*/ 4 w 6"/>
                  <a:gd name="T73" fmla="*/ 35 h 44"/>
                  <a:gd name="T74" fmla="*/ 4 w 6"/>
                  <a:gd name="T75" fmla="*/ 35 h 44"/>
                  <a:gd name="T76" fmla="*/ 4 w 6"/>
                  <a:gd name="T77" fmla="*/ 36 h 44"/>
                  <a:gd name="T78" fmla="*/ 4 w 6"/>
                  <a:gd name="T79" fmla="*/ 36 h 44"/>
                  <a:gd name="T80" fmla="*/ 5 w 6"/>
                  <a:gd name="T81" fmla="*/ 38 h 44"/>
                  <a:gd name="T82" fmla="*/ 5 w 6"/>
                  <a:gd name="T83" fmla="*/ 38 h 44"/>
                  <a:gd name="T84" fmla="*/ 5 w 6"/>
                  <a:gd name="T85" fmla="*/ 38 h 44"/>
                  <a:gd name="T86" fmla="*/ 5 w 6"/>
                  <a:gd name="T87" fmla="*/ 39 h 44"/>
                  <a:gd name="T88" fmla="*/ 5 w 6"/>
                  <a:gd name="T89" fmla="*/ 39 h 44"/>
                  <a:gd name="T90" fmla="*/ 6 w 6"/>
                  <a:gd name="T91" fmla="*/ 42 h 44"/>
                  <a:gd name="T92" fmla="*/ 6 w 6"/>
                  <a:gd name="T93" fmla="*/ 42 h 44"/>
                  <a:gd name="T94" fmla="*/ 6 w 6"/>
                  <a:gd name="T95" fmla="*/ 44 h 44"/>
                  <a:gd name="T96" fmla="*/ 6 w 6"/>
                  <a:gd name="T9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44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4" y="32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5" y="39"/>
                    </a:lnTo>
                    <a:lnTo>
                      <a:pt x="5" y="38"/>
                    </a:lnTo>
                    <a:lnTo>
                      <a:pt x="5" y="39"/>
                    </a:lnTo>
                    <a:lnTo>
                      <a:pt x="5" y="39"/>
                    </a:lnTo>
                    <a:lnTo>
                      <a:pt x="5" y="41"/>
                    </a:lnTo>
                    <a:lnTo>
                      <a:pt x="5" y="39"/>
                    </a:lnTo>
                    <a:lnTo>
                      <a:pt x="5" y="41"/>
                    </a:lnTo>
                    <a:lnTo>
                      <a:pt x="6" y="42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6" y="4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9" name="Freeform 246"/>
              <p:cNvSpPr>
                <a:spLocks/>
              </p:cNvSpPr>
              <p:nvPr/>
            </p:nvSpPr>
            <p:spPr bwMode="auto">
              <a:xfrm>
                <a:off x="2159" y="1178"/>
                <a:ext cx="6" cy="27"/>
              </a:xfrm>
              <a:custGeom>
                <a:avLst/>
                <a:gdLst>
                  <a:gd name="T0" fmla="*/ 0 w 6"/>
                  <a:gd name="T1" fmla="*/ 0 h 27"/>
                  <a:gd name="T2" fmla="*/ 0 w 6"/>
                  <a:gd name="T3" fmla="*/ 0 h 27"/>
                  <a:gd name="T4" fmla="*/ 0 w 6"/>
                  <a:gd name="T5" fmla="*/ 2 h 27"/>
                  <a:gd name="T6" fmla="*/ 0 w 6"/>
                  <a:gd name="T7" fmla="*/ 2 h 27"/>
                  <a:gd name="T8" fmla="*/ 0 w 6"/>
                  <a:gd name="T9" fmla="*/ 4 h 27"/>
                  <a:gd name="T10" fmla="*/ 0 w 6"/>
                  <a:gd name="T11" fmla="*/ 4 h 27"/>
                  <a:gd name="T12" fmla="*/ 0 w 6"/>
                  <a:gd name="T13" fmla="*/ 5 h 27"/>
                  <a:gd name="T14" fmla="*/ 0 w 6"/>
                  <a:gd name="T15" fmla="*/ 5 h 27"/>
                  <a:gd name="T16" fmla="*/ 1 w 6"/>
                  <a:gd name="T17" fmla="*/ 7 h 27"/>
                  <a:gd name="T18" fmla="*/ 1 w 6"/>
                  <a:gd name="T19" fmla="*/ 7 h 27"/>
                  <a:gd name="T20" fmla="*/ 1 w 6"/>
                  <a:gd name="T21" fmla="*/ 8 h 27"/>
                  <a:gd name="T22" fmla="*/ 1 w 6"/>
                  <a:gd name="T23" fmla="*/ 7 h 27"/>
                  <a:gd name="T24" fmla="*/ 1 w 6"/>
                  <a:gd name="T25" fmla="*/ 7 h 27"/>
                  <a:gd name="T26" fmla="*/ 2 w 6"/>
                  <a:gd name="T27" fmla="*/ 9 h 27"/>
                  <a:gd name="T28" fmla="*/ 2 w 6"/>
                  <a:gd name="T29" fmla="*/ 9 h 27"/>
                  <a:gd name="T30" fmla="*/ 2 w 6"/>
                  <a:gd name="T31" fmla="*/ 10 h 27"/>
                  <a:gd name="T32" fmla="*/ 2 w 6"/>
                  <a:gd name="T33" fmla="*/ 10 h 27"/>
                  <a:gd name="T34" fmla="*/ 2 w 6"/>
                  <a:gd name="T35" fmla="*/ 10 h 27"/>
                  <a:gd name="T36" fmla="*/ 2 w 6"/>
                  <a:gd name="T37" fmla="*/ 11 h 27"/>
                  <a:gd name="T38" fmla="*/ 2 w 6"/>
                  <a:gd name="T39" fmla="*/ 11 h 27"/>
                  <a:gd name="T40" fmla="*/ 3 w 6"/>
                  <a:gd name="T41" fmla="*/ 13 h 27"/>
                  <a:gd name="T42" fmla="*/ 3 w 6"/>
                  <a:gd name="T43" fmla="*/ 13 h 27"/>
                  <a:gd name="T44" fmla="*/ 3 w 6"/>
                  <a:gd name="T45" fmla="*/ 15 h 27"/>
                  <a:gd name="T46" fmla="*/ 3 w 6"/>
                  <a:gd name="T47" fmla="*/ 15 h 27"/>
                  <a:gd name="T48" fmla="*/ 3 w 6"/>
                  <a:gd name="T49" fmla="*/ 16 h 27"/>
                  <a:gd name="T50" fmla="*/ 3 w 6"/>
                  <a:gd name="T51" fmla="*/ 16 h 27"/>
                  <a:gd name="T52" fmla="*/ 3 w 6"/>
                  <a:gd name="T53" fmla="*/ 16 h 27"/>
                  <a:gd name="T54" fmla="*/ 3 w 6"/>
                  <a:gd name="T55" fmla="*/ 16 h 27"/>
                  <a:gd name="T56" fmla="*/ 3 w 6"/>
                  <a:gd name="T57" fmla="*/ 17 h 27"/>
                  <a:gd name="T58" fmla="*/ 3 w 6"/>
                  <a:gd name="T59" fmla="*/ 17 h 27"/>
                  <a:gd name="T60" fmla="*/ 4 w 6"/>
                  <a:gd name="T61" fmla="*/ 18 h 27"/>
                  <a:gd name="T62" fmla="*/ 4 w 6"/>
                  <a:gd name="T63" fmla="*/ 18 h 27"/>
                  <a:gd name="T64" fmla="*/ 4 w 6"/>
                  <a:gd name="T65" fmla="*/ 20 h 27"/>
                  <a:gd name="T66" fmla="*/ 4 w 6"/>
                  <a:gd name="T67" fmla="*/ 20 h 27"/>
                  <a:gd name="T68" fmla="*/ 4 w 6"/>
                  <a:gd name="T69" fmla="*/ 21 h 27"/>
                  <a:gd name="T70" fmla="*/ 4 w 6"/>
                  <a:gd name="T71" fmla="*/ 20 h 27"/>
                  <a:gd name="T72" fmla="*/ 4 w 6"/>
                  <a:gd name="T73" fmla="*/ 20 h 27"/>
                  <a:gd name="T74" fmla="*/ 5 w 6"/>
                  <a:gd name="T75" fmla="*/ 22 h 27"/>
                  <a:gd name="T76" fmla="*/ 5 w 6"/>
                  <a:gd name="T77" fmla="*/ 22 h 27"/>
                  <a:gd name="T78" fmla="*/ 5 w 6"/>
                  <a:gd name="T79" fmla="*/ 22 h 27"/>
                  <a:gd name="T80" fmla="*/ 5 w 6"/>
                  <a:gd name="T81" fmla="*/ 22 h 27"/>
                  <a:gd name="T82" fmla="*/ 5 w 6"/>
                  <a:gd name="T83" fmla="*/ 24 h 27"/>
                  <a:gd name="T84" fmla="*/ 5 w 6"/>
                  <a:gd name="T85" fmla="*/ 24 h 27"/>
                  <a:gd name="T86" fmla="*/ 5 w 6"/>
                  <a:gd name="T87" fmla="*/ 25 h 27"/>
                  <a:gd name="T88" fmla="*/ 5 w 6"/>
                  <a:gd name="T89" fmla="*/ 25 h 27"/>
                  <a:gd name="T90" fmla="*/ 5 w 6"/>
                  <a:gd name="T91" fmla="*/ 25 h 27"/>
                  <a:gd name="T92" fmla="*/ 5 w 6"/>
                  <a:gd name="T93" fmla="*/ 25 h 27"/>
                  <a:gd name="T94" fmla="*/ 6 w 6"/>
                  <a:gd name="T95" fmla="*/ 27 h 27"/>
                  <a:gd name="T96" fmla="*/ 6 w 6"/>
                  <a:gd name="T9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5" y="23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6" y="26"/>
                    </a:lnTo>
                    <a:lnTo>
                      <a:pt x="6" y="27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1" name="Freeform 247"/>
              <p:cNvSpPr>
                <a:spLocks/>
              </p:cNvSpPr>
              <p:nvPr/>
            </p:nvSpPr>
            <p:spPr bwMode="auto">
              <a:xfrm>
                <a:off x="2165" y="1204"/>
                <a:ext cx="7" cy="17"/>
              </a:xfrm>
              <a:custGeom>
                <a:avLst/>
                <a:gdLst>
                  <a:gd name="T0" fmla="*/ 0 w 7"/>
                  <a:gd name="T1" fmla="*/ 1 h 17"/>
                  <a:gd name="T2" fmla="*/ 0 w 7"/>
                  <a:gd name="T3" fmla="*/ 0 h 17"/>
                  <a:gd name="T4" fmla="*/ 0 w 7"/>
                  <a:gd name="T5" fmla="*/ 0 h 17"/>
                  <a:gd name="T6" fmla="*/ 1 w 7"/>
                  <a:gd name="T7" fmla="*/ 0 h 17"/>
                  <a:gd name="T8" fmla="*/ 1 w 7"/>
                  <a:gd name="T9" fmla="*/ 0 h 17"/>
                  <a:gd name="T10" fmla="*/ 1 w 7"/>
                  <a:gd name="T11" fmla="*/ 1 h 17"/>
                  <a:gd name="T12" fmla="*/ 1 w 7"/>
                  <a:gd name="T13" fmla="*/ 1 h 17"/>
                  <a:gd name="T14" fmla="*/ 1 w 7"/>
                  <a:gd name="T15" fmla="*/ 2 h 17"/>
                  <a:gd name="T16" fmla="*/ 1 w 7"/>
                  <a:gd name="T17" fmla="*/ 2 h 17"/>
                  <a:gd name="T18" fmla="*/ 1 w 7"/>
                  <a:gd name="T19" fmla="*/ 5 h 17"/>
                  <a:gd name="T20" fmla="*/ 1 w 7"/>
                  <a:gd name="T21" fmla="*/ 5 h 17"/>
                  <a:gd name="T22" fmla="*/ 2 w 7"/>
                  <a:gd name="T23" fmla="*/ 6 h 17"/>
                  <a:gd name="T24" fmla="*/ 2 w 7"/>
                  <a:gd name="T25" fmla="*/ 5 h 17"/>
                  <a:gd name="T26" fmla="*/ 2 w 7"/>
                  <a:gd name="T27" fmla="*/ 7 h 17"/>
                  <a:gd name="T28" fmla="*/ 2 w 7"/>
                  <a:gd name="T29" fmla="*/ 7 h 17"/>
                  <a:gd name="T30" fmla="*/ 2 w 7"/>
                  <a:gd name="T31" fmla="*/ 7 h 17"/>
                  <a:gd name="T32" fmla="*/ 2 w 7"/>
                  <a:gd name="T33" fmla="*/ 8 h 17"/>
                  <a:gd name="T34" fmla="*/ 2 w 7"/>
                  <a:gd name="T35" fmla="*/ 8 h 17"/>
                  <a:gd name="T36" fmla="*/ 2 w 7"/>
                  <a:gd name="T37" fmla="*/ 8 h 17"/>
                  <a:gd name="T38" fmla="*/ 2 w 7"/>
                  <a:gd name="T39" fmla="*/ 8 h 17"/>
                  <a:gd name="T40" fmla="*/ 3 w 7"/>
                  <a:gd name="T41" fmla="*/ 8 h 17"/>
                  <a:gd name="T42" fmla="*/ 3 w 7"/>
                  <a:gd name="T43" fmla="*/ 8 h 17"/>
                  <a:gd name="T44" fmla="*/ 3 w 7"/>
                  <a:gd name="T45" fmla="*/ 10 h 17"/>
                  <a:gd name="T46" fmla="*/ 3 w 7"/>
                  <a:gd name="T47" fmla="*/ 10 h 17"/>
                  <a:gd name="T48" fmla="*/ 3 w 7"/>
                  <a:gd name="T49" fmla="*/ 11 h 17"/>
                  <a:gd name="T50" fmla="*/ 3 w 7"/>
                  <a:gd name="T51" fmla="*/ 11 h 17"/>
                  <a:gd name="T52" fmla="*/ 4 w 7"/>
                  <a:gd name="T53" fmla="*/ 10 h 17"/>
                  <a:gd name="T54" fmla="*/ 4 w 7"/>
                  <a:gd name="T55" fmla="*/ 10 h 17"/>
                  <a:gd name="T56" fmla="*/ 4 w 7"/>
                  <a:gd name="T57" fmla="*/ 11 h 17"/>
                  <a:gd name="T58" fmla="*/ 4 w 7"/>
                  <a:gd name="T59" fmla="*/ 11 h 17"/>
                  <a:gd name="T60" fmla="*/ 5 w 7"/>
                  <a:gd name="T61" fmla="*/ 13 h 17"/>
                  <a:gd name="T62" fmla="*/ 5 w 7"/>
                  <a:gd name="T63" fmla="*/ 13 h 17"/>
                  <a:gd name="T64" fmla="*/ 5 w 7"/>
                  <a:gd name="T65" fmla="*/ 12 h 17"/>
                  <a:gd name="T66" fmla="*/ 5 w 7"/>
                  <a:gd name="T67" fmla="*/ 12 h 17"/>
                  <a:gd name="T68" fmla="*/ 5 w 7"/>
                  <a:gd name="T69" fmla="*/ 12 h 17"/>
                  <a:gd name="T70" fmla="*/ 5 w 7"/>
                  <a:gd name="T71" fmla="*/ 13 h 17"/>
                  <a:gd name="T72" fmla="*/ 5 w 7"/>
                  <a:gd name="T73" fmla="*/ 13 h 17"/>
                  <a:gd name="T74" fmla="*/ 5 w 7"/>
                  <a:gd name="T75" fmla="*/ 13 h 17"/>
                  <a:gd name="T76" fmla="*/ 5 w 7"/>
                  <a:gd name="T77" fmla="*/ 14 h 17"/>
                  <a:gd name="T78" fmla="*/ 5 w 7"/>
                  <a:gd name="T79" fmla="*/ 14 h 17"/>
                  <a:gd name="T80" fmla="*/ 6 w 7"/>
                  <a:gd name="T81" fmla="*/ 14 h 17"/>
                  <a:gd name="T82" fmla="*/ 6 w 7"/>
                  <a:gd name="T83" fmla="*/ 14 h 17"/>
                  <a:gd name="T84" fmla="*/ 6 w 7"/>
                  <a:gd name="T85" fmla="*/ 14 h 17"/>
                  <a:gd name="T86" fmla="*/ 6 w 7"/>
                  <a:gd name="T87" fmla="*/ 14 h 17"/>
                  <a:gd name="T88" fmla="*/ 6 w 7"/>
                  <a:gd name="T89" fmla="*/ 15 h 17"/>
                  <a:gd name="T90" fmla="*/ 6 w 7"/>
                  <a:gd name="T91" fmla="*/ 15 h 17"/>
                  <a:gd name="T92" fmla="*/ 7 w 7"/>
                  <a:gd name="T93" fmla="*/ 17 h 17"/>
                  <a:gd name="T94" fmla="*/ 7 w 7"/>
                  <a:gd name="T9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17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7" y="15"/>
                    </a:lnTo>
                    <a:lnTo>
                      <a:pt x="7" y="17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2" name="Freeform 248"/>
              <p:cNvSpPr>
                <a:spLocks/>
              </p:cNvSpPr>
              <p:nvPr/>
            </p:nvSpPr>
            <p:spPr bwMode="auto">
              <a:xfrm>
                <a:off x="2172" y="1220"/>
                <a:ext cx="6" cy="9"/>
              </a:xfrm>
              <a:custGeom>
                <a:avLst/>
                <a:gdLst>
                  <a:gd name="T0" fmla="*/ 0 w 6"/>
                  <a:gd name="T1" fmla="*/ 1 h 9"/>
                  <a:gd name="T2" fmla="*/ 0 w 6"/>
                  <a:gd name="T3" fmla="*/ 1 h 9"/>
                  <a:gd name="T4" fmla="*/ 0 w 6"/>
                  <a:gd name="T5" fmla="*/ 0 h 9"/>
                  <a:gd name="T6" fmla="*/ 0 w 6"/>
                  <a:gd name="T7" fmla="*/ 1 h 9"/>
                  <a:gd name="T8" fmla="*/ 0 w 6"/>
                  <a:gd name="T9" fmla="*/ 1 h 9"/>
                  <a:gd name="T10" fmla="*/ 0 w 6"/>
                  <a:gd name="T11" fmla="*/ 0 h 9"/>
                  <a:gd name="T12" fmla="*/ 0 w 6"/>
                  <a:gd name="T13" fmla="*/ 2 h 9"/>
                  <a:gd name="T14" fmla="*/ 0 w 6"/>
                  <a:gd name="T15" fmla="*/ 2 h 9"/>
                  <a:gd name="T16" fmla="*/ 1 w 6"/>
                  <a:gd name="T17" fmla="*/ 4 h 9"/>
                  <a:gd name="T18" fmla="*/ 1 w 6"/>
                  <a:gd name="T19" fmla="*/ 4 h 9"/>
                  <a:gd name="T20" fmla="*/ 1 w 6"/>
                  <a:gd name="T21" fmla="*/ 3 h 9"/>
                  <a:gd name="T22" fmla="*/ 1 w 6"/>
                  <a:gd name="T23" fmla="*/ 3 h 9"/>
                  <a:gd name="T24" fmla="*/ 1 w 6"/>
                  <a:gd name="T25" fmla="*/ 3 h 9"/>
                  <a:gd name="T26" fmla="*/ 2 w 6"/>
                  <a:gd name="T27" fmla="*/ 4 h 9"/>
                  <a:gd name="T28" fmla="*/ 2 w 6"/>
                  <a:gd name="T29" fmla="*/ 4 h 9"/>
                  <a:gd name="T30" fmla="*/ 2 w 6"/>
                  <a:gd name="T31" fmla="*/ 6 h 9"/>
                  <a:gd name="T32" fmla="*/ 2 w 6"/>
                  <a:gd name="T33" fmla="*/ 6 h 9"/>
                  <a:gd name="T34" fmla="*/ 2 w 6"/>
                  <a:gd name="T35" fmla="*/ 6 h 9"/>
                  <a:gd name="T36" fmla="*/ 2 w 6"/>
                  <a:gd name="T37" fmla="*/ 4 h 9"/>
                  <a:gd name="T38" fmla="*/ 3 w 6"/>
                  <a:gd name="T39" fmla="*/ 3 h 9"/>
                  <a:gd name="T40" fmla="*/ 3 w 6"/>
                  <a:gd name="T41" fmla="*/ 4 h 9"/>
                  <a:gd name="T42" fmla="*/ 3 w 6"/>
                  <a:gd name="T43" fmla="*/ 4 h 9"/>
                  <a:gd name="T44" fmla="*/ 3 w 6"/>
                  <a:gd name="T45" fmla="*/ 4 h 9"/>
                  <a:gd name="T46" fmla="*/ 3 w 6"/>
                  <a:gd name="T47" fmla="*/ 4 h 9"/>
                  <a:gd name="T48" fmla="*/ 3 w 6"/>
                  <a:gd name="T49" fmla="*/ 6 h 9"/>
                  <a:gd name="T50" fmla="*/ 3 w 6"/>
                  <a:gd name="T51" fmla="*/ 6 h 9"/>
                  <a:gd name="T52" fmla="*/ 3 w 6"/>
                  <a:gd name="T53" fmla="*/ 6 h 9"/>
                  <a:gd name="T54" fmla="*/ 3 w 6"/>
                  <a:gd name="T55" fmla="*/ 6 h 9"/>
                  <a:gd name="T56" fmla="*/ 4 w 6"/>
                  <a:gd name="T57" fmla="*/ 5 h 9"/>
                  <a:gd name="T58" fmla="*/ 4 w 6"/>
                  <a:gd name="T59" fmla="*/ 7 h 9"/>
                  <a:gd name="T60" fmla="*/ 4 w 6"/>
                  <a:gd name="T61" fmla="*/ 7 h 9"/>
                  <a:gd name="T62" fmla="*/ 4 w 6"/>
                  <a:gd name="T63" fmla="*/ 7 h 9"/>
                  <a:gd name="T64" fmla="*/ 4 w 6"/>
                  <a:gd name="T65" fmla="*/ 7 h 9"/>
                  <a:gd name="T66" fmla="*/ 4 w 6"/>
                  <a:gd name="T67" fmla="*/ 6 h 9"/>
                  <a:gd name="T68" fmla="*/ 5 w 6"/>
                  <a:gd name="T69" fmla="*/ 7 h 9"/>
                  <a:gd name="T70" fmla="*/ 5 w 6"/>
                  <a:gd name="T71" fmla="*/ 7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9 h 9"/>
                  <a:gd name="T78" fmla="*/ 5 w 6"/>
                  <a:gd name="T79" fmla="*/ 9 h 9"/>
                  <a:gd name="T80" fmla="*/ 6 w 6"/>
                  <a:gd name="T81" fmla="*/ 9 h 9"/>
                  <a:gd name="T82" fmla="*/ 6 w 6"/>
                  <a:gd name="T83" fmla="*/ 8 h 9"/>
                  <a:gd name="T84" fmla="*/ 6 w 6"/>
                  <a:gd name="T85" fmla="*/ 8 h 9"/>
                  <a:gd name="T86" fmla="*/ 6 w 6"/>
                  <a:gd name="T87" fmla="*/ 9 h 9"/>
                  <a:gd name="T88" fmla="*/ 6 w 6"/>
                  <a:gd name="T89" fmla="*/ 9 h 9"/>
                  <a:gd name="T90" fmla="*/ 6 w 6"/>
                  <a:gd name="T91" fmla="*/ 9 h 9"/>
                  <a:gd name="T92" fmla="*/ 6 w 6"/>
                  <a:gd name="T93" fmla="*/ 9 h 9"/>
                  <a:gd name="T94" fmla="*/ 6 w 6"/>
                  <a:gd name="T95" fmla="*/ 9 h 9"/>
                  <a:gd name="T96" fmla="*/ 6 w 6"/>
                  <a:gd name="T9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9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3" name="Freeform 249"/>
              <p:cNvSpPr>
                <a:spLocks/>
              </p:cNvSpPr>
              <p:nvPr/>
            </p:nvSpPr>
            <p:spPr bwMode="auto">
              <a:xfrm>
                <a:off x="2178" y="1229"/>
                <a:ext cx="8" cy="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0 h 6"/>
                  <a:gd name="T4" fmla="*/ 1 w 8"/>
                  <a:gd name="T5" fmla="*/ 0 h 6"/>
                  <a:gd name="T6" fmla="*/ 1 w 8"/>
                  <a:gd name="T7" fmla="*/ 0 h 6"/>
                  <a:gd name="T8" fmla="*/ 1 w 8"/>
                  <a:gd name="T9" fmla="*/ 0 h 6"/>
                  <a:gd name="T10" fmla="*/ 1 w 8"/>
                  <a:gd name="T11" fmla="*/ 0 h 6"/>
                  <a:gd name="T12" fmla="*/ 1 w 8"/>
                  <a:gd name="T13" fmla="*/ 0 h 6"/>
                  <a:gd name="T14" fmla="*/ 2 w 8"/>
                  <a:gd name="T15" fmla="*/ 2 h 6"/>
                  <a:gd name="T16" fmla="*/ 2 w 8"/>
                  <a:gd name="T17" fmla="*/ 2 h 6"/>
                  <a:gd name="T18" fmla="*/ 2 w 8"/>
                  <a:gd name="T19" fmla="*/ 2 h 6"/>
                  <a:gd name="T20" fmla="*/ 2 w 8"/>
                  <a:gd name="T21" fmla="*/ 2 h 6"/>
                  <a:gd name="T22" fmla="*/ 2 w 8"/>
                  <a:gd name="T23" fmla="*/ 0 h 6"/>
                  <a:gd name="T24" fmla="*/ 3 w 8"/>
                  <a:gd name="T25" fmla="*/ 1 h 6"/>
                  <a:gd name="T26" fmla="*/ 3 w 8"/>
                  <a:gd name="T27" fmla="*/ 1 h 6"/>
                  <a:gd name="T28" fmla="*/ 3 w 8"/>
                  <a:gd name="T29" fmla="*/ 2 h 6"/>
                  <a:gd name="T30" fmla="*/ 3 w 8"/>
                  <a:gd name="T31" fmla="*/ 2 h 6"/>
                  <a:gd name="T32" fmla="*/ 3 w 8"/>
                  <a:gd name="T33" fmla="*/ 2 h 6"/>
                  <a:gd name="T34" fmla="*/ 3 w 8"/>
                  <a:gd name="T35" fmla="*/ 2 h 6"/>
                  <a:gd name="T36" fmla="*/ 3 w 8"/>
                  <a:gd name="T37" fmla="*/ 1 h 6"/>
                  <a:gd name="T38" fmla="*/ 3 w 8"/>
                  <a:gd name="T39" fmla="*/ 2 h 6"/>
                  <a:gd name="T40" fmla="*/ 3 w 8"/>
                  <a:gd name="T41" fmla="*/ 2 h 6"/>
                  <a:gd name="T42" fmla="*/ 3 w 8"/>
                  <a:gd name="T43" fmla="*/ 3 h 6"/>
                  <a:gd name="T44" fmla="*/ 3 w 8"/>
                  <a:gd name="T45" fmla="*/ 3 h 6"/>
                  <a:gd name="T46" fmla="*/ 4 w 8"/>
                  <a:gd name="T47" fmla="*/ 4 h 6"/>
                  <a:gd name="T48" fmla="*/ 4 w 8"/>
                  <a:gd name="T49" fmla="*/ 3 h 6"/>
                  <a:gd name="T50" fmla="*/ 4 w 8"/>
                  <a:gd name="T51" fmla="*/ 3 h 6"/>
                  <a:gd name="T52" fmla="*/ 4 w 8"/>
                  <a:gd name="T53" fmla="*/ 3 h 6"/>
                  <a:gd name="T54" fmla="*/ 5 w 8"/>
                  <a:gd name="T55" fmla="*/ 3 h 6"/>
                  <a:gd name="T56" fmla="*/ 5 w 8"/>
                  <a:gd name="T57" fmla="*/ 3 h 6"/>
                  <a:gd name="T58" fmla="*/ 5 w 8"/>
                  <a:gd name="T59" fmla="*/ 5 h 6"/>
                  <a:gd name="T60" fmla="*/ 5 w 8"/>
                  <a:gd name="T61" fmla="*/ 5 h 6"/>
                  <a:gd name="T62" fmla="*/ 5 w 8"/>
                  <a:gd name="T63" fmla="*/ 4 h 6"/>
                  <a:gd name="T64" fmla="*/ 5 w 8"/>
                  <a:gd name="T65" fmla="*/ 4 h 6"/>
                  <a:gd name="T66" fmla="*/ 5 w 8"/>
                  <a:gd name="T67" fmla="*/ 4 h 6"/>
                  <a:gd name="T68" fmla="*/ 5 w 8"/>
                  <a:gd name="T69" fmla="*/ 5 h 6"/>
                  <a:gd name="T70" fmla="*/ 5 w 8"/>
                  <a:gd name="T71" fmla="*/ 5 h 6"/>
                  <a:gd name="T72" fmla="*/ 5 w 8"/>
                  <a:gd name="T73" fmla="*/ 6 h 6"/>
                  <a:gd name="T74" fmla="*/ 5 w 8"/>
                  <a:gd name="T75" fmla="*/ 6 h 6"/>
                  <a:gd name="T76" fmla="*/ 6 w 8"/>
                  <a:gd name="T77" fmla="*/ 5 h 6"/>
                  <a:gd name="T78" fmla="*/ 6 w 8"/>
                  <a:gd name="T79" fmla="*/ 4 h 6"/>
                  <a:gd name="T80" fmla="*/ 6 w 8"/>
                  <a:gd name="T81" fmla="*/ 4 h 6"/>
                  <a:gd name="T82" fmla="*/ 6 w 8"/>
                  <a:gd name="T83" fmla="*/ 4 h 6"/>
                  <a:gd name="T84" fmla="*/ 7 w 8"/>
                  <a:gd name="T85" fmla="*/ 6 h 6"/>
                  <a:gd name="T86" fmla="*/ 7 w 8"/>
                  <a:gd name="T87" fmla="*/ 6 h 6"/>
                  <a:gd name="T88" fmla="*/ 7 w 8"/>
                  <a:gd name="T89" fmla="*/ 5 h 6"/>
                  <a:gd name="T90" fmla="*/ 7 w 8"/>
                  <a:gd name="T91" fmla="*/ 5 h 6"/>
                  <a:gd name="T92" fmla="*/ 8 w 8"/>
                  <a:gd name="T93" fmla="*/ 5 h 6"/>
                  <a:gd name="T94" fmla="*/ 8 w 8"/>
                  <a:gd name="T95" fmla="*/ 5 h 6"/>
                  <a:gd name="T96" fmla="*/ 8 w 8"/>
                  <a:gd name="T9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6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4" name="Freeform 250"/>
              <p:cNvSpPr>
                <a:spLocks/>
              </p:cNvSpPr>
              <p:nvPr/>
            </p:nvSpPr>
            <p:spPr bwMode="auto">
              <a:xfrm>
                <a:off x="2186" y="1235"/>
                <a:ext cx="8" cy="5"/>
              </a:xfrm>
              <a:custGeom>
                <a:avLst/>
                <a:gdLst>
                  <a:gd name="T0" fmla="*/ 0 w 8"/>
                  <a:gd name="T1" fmla="*/ 1 h 5"/>
                  <a:gd name="T2" fmla="*/ 0 w 8"/>
                  <a:gd name="T3" fmla="*/ 1 h 5"/>
                  <a:gd name="T4" fmla="*/ 0 w 8"/>
                  <a:gd name="T5" fmla="*/ 2 h 5"/>
                  <a:gd name="T6" fmla="*/ 0 w 8"/>
                  <a:gd name="T7" fmla="*/ 1 h 5"/>
                  <a:gd name="T8" fmla="*/ 1 w 8"/>
                  <a:gd name="T9" fmla="*/ 0 h 5"/>
                  <a:gd name="T10" fmla="*/ 1 w 8"/>
                  <a:gd name="T11" fmla="*/ 0 h 5"/>
                  <a:gd name="T12" fmla="*/ 1 w 8"/>
                  <a:gd name="T13" fmla="*/ 1 h 5"/>
                  <a:gd name="T14" fmla="*/ 1 w 8"/>
                  <a:gd name="T15" fmla="*/ 1 h 5"/>
                  <a:gd name="T16" fmla="*/ 1 w 8"/>
                  <a:gd name="T17" fmla="*/ 1 h 5"/>
                  <a:gd name="T18" fmla="*/ 1 w 8"/>
                  <a:gd name="T19" fmla="*/ 3 h 5"/>
                  <a:gd name="T20" fmla="*/ 1 w 8"/>
                  <a:gd name="T21" fmla="*/ 3 h 5"/>
                  <a:gd name="T22" fmla="*/ 2 w 8"/>
                  <a:gd name="T23" fmla="*/ 2 h 5"/>
                  <a:gd name="T24" fmla="*/ 2 w 8"/>
                  <a:gd name="T25" fmla="*/ 1 h 5"/>
                  <a:gd name="T26" fmla="*/ 2 w 8"/>
                  <a:gd name="T27" fmla="*/ 2 h 5"/>
                  <a:gd name="T28" fmla="*/ 2 w 8"/>
                  <a:gd name="T29" fmla="*/ 2 h 5"/>
                  <a:gd name="T30" fmla="*/ 3 w 8"/>
                  <a:gd name="T31" fmla="*/ 2 h 5"/>
                  <a:gd name="T32" fmla="*/ 3 w 8"/>
                  <a:gd name="T33" fmla="*/ 2 h 5"/>
                  <a:gd name="T34" fmla="*/ 3 w 8"/>
                  <a:gd name="T35" fmla="*/ 2 h 5"/>
                  <a:gd name="T36" fmla="*/ 3 w 8"/>
                  <a:gd name="T37" fmla="*/ 2 h 5"/>
                  <a:gd name="T38" fmla="*/ 3 w 8"/>
                  <a:gd name="T39" fmla="*/ 2 h 5"/>
                  <a:gd name="T40" fmla="*/ 3 w 8"/>
                  <a:gd name="T41" fmla="*/ 2 h 5"/>
                  <a:gd name="T42" fmla="*/ 3 w 8"/>
                  <a:gd name="T43" fmla="*/ 2 h 5"/>
                  <a:gd name="T44" fmla="*/ 3 w 8"/>
                  <a:gd name="T45" fmla="*/ 2 h 5"/>
                  <a:gd name="T46" fmla="*/ 4 w 8"/>
                  <a:gd name="T47" fmla="*/ 2 h 5"/>
                  <a:gd name="T48" fmla="*/ 4 w 8"/>
                  <a:gd name="T49" fmla="*/ 2 h 5"/>
                  <a:gd name="T50" fmla="*/ 4 w 8"/>
                  <a:gd name="T51" fmla="*/ 2 h 5"/>
                  <a:gd name="T52" fmla="*/ 4 w 8"/>
                  <a:gd name="T53" fmla="*/ 2 h 5"/>
                  <a:gd name="T54" fmla="*/ 4 w 8"/>
                  <a:gd name="T55" fmla="*/ 2 h 5"/>
                  <a:gd name="T56" fmla="*/ 4 w 8"/>
                  <a:gd name="T57" fmla="*/ 4 h 5"/>
                  <a:gd name="T58" fmla="*/ 4 w 8"/>
                  <a:gd name="T59" fmla="*/ 4 h 5"/>
                  <a:gd name="T60" fmla="*/ 5 w 8"/>
                  <a:gd name="T61" fmla="*/ 3 h 5"/>
                  <a:gd name="T62" fmla="*/ 5 w 8"/>
                  <a:gd name="T63" fmla="*/ 3 h 5"/>
                  <a:gd name="T64" fmla="*/ 5 w 8"/>
                  <a:gd name="T65" fmla="*/ 4 h 5"/>
                  <a:gd name="T66" fmla="*/ 5 w 8"/>
                  <a:gd name="T67" fmla="*/ 4 h 5"/>
                  <a:gd name="T68" fmla="*/ 5 w 8"/>
                  <a:gd name="T69" fmla="*/ 5 h 5"/>
                  <a:gd name="T70" fmla="*/ 5 w 8"/>
                  <a:gd name="T71" fmla="*/ 5 h 5"/>
                  <a:gd name="T72" fmla="*/ 6 w 8"/>
                  <a:gd name="T73" fmla="*/ 3 h 5"/>
                  <a:gd name="T74" fmla="*/ 6 w 8"/>
                  <a:gd name="T75" fmla="*/ 2 h 5"/>
                  <a:gd name="T76" fmla="*/ 6 w 8"/>
                  <a:gd name="T77" fmla="*/ 3 h 5"/>
                  <a:gd name="T78" fmla="*/ 6 w 8"/>
                  <a:gd name="T79" fmla="*/ 3 h 5"/>
                  <a:gd name="T80" fmla="*/ 6 w 8"/>
                  <a:gd name="T81" fmla="*/ 4 h 5"/>
                  <a:gd name="T82" fmla="*/ 6 w 8"/>
                  <a:gd name="T83" fmla="*/ 4 h 5"/>
                  <a:gd name="T84" fmla="*/ 7 w 8"/>
                  <a:gd name="T85" fmla="*/ 3 h 5"/>
                  <a:gd name="T86" fmla="*/ 7 w 8"/>
                  <a:gd name="T87" fmla="*/ 3 h 5"/>
                  <a:gd name="T88" fmla="*/ 7 w 8"/>
                  <a:gd name="T89" fmla="*/ 4 h 5"/>
                  <a:gd name="T90" fmla="*/ 7 w 8"/>
                  <a:gd name="T91" fmla="*/ 4 h 5"/>
                  <a:gd name="T92" fmla="*/ 7 w 8"/>
                  <a:gd name="T93" fmla="*/ 3 h 5"/>
                  <a:gd name="T94" fmla="*/ 8 w 8"/>
                  <a:gd name="T95" fmla="*/ 3 h 5"/>
                  <a:gd name="T96" fmla="*/ 8 w 8"/>
                  <a:gd name="T9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5" name="Freeform 251"/>
              <p:cNvSpPr>
                <a:spLocks/>
              </p:cNvSpPr>
              <p:nvPr/>
            </p:nvSpPr>
            <p:spPr bwMode="auto">
              <a:xfrm>
                <a:off x="2194" y="1238"/>
                <a:ext cx="7" cy="5"/>
              </a:xfrm>
              <a:custGeom>
                <a:avLst/>
                <a:gdLst>
                  <a:gd name="T0" fmla="*/ 0 w 7"/>
                  <a:gd name="T1" fmla="*/ 0 h 5"/>
                  <a:gd name="T2" fmla="*/ 0 w 7"/>
                  <a:gd name="T3" fmla="*/ 0 h 5"/>
                  <a:gd name="T4" fmla="*/ 0 w 7"/>
                  <a:gd name="T5" fmla="*/ 0 h 5"/>
                  <a:gd name="T6" fmla="*/ 0 w 7"/>
                  <a:gd name="T7" fmla="*/ 1 h 5"/>
                  <a:gd name="T8" fmla="*/ 0 w 7"/>
                  <a:gd name="T9" fmla="*/ 1 h 5"/>
                  <a:gd name="T10" fmla="*/ 0 w 7"/>
                  <a:gd name="T11" fmla="*/ 1 h 5"/>
                  <a:gd name="T12" fmla="*/ 0 w 7"/>
                  <a:gd name="T13" fmla="*/ 2 h 5"/>
                  <a:gd name="T14" fmla="*/ 0 w 7"/>
                  <a:gd name="T15" fmla="*/ 2 h 5"/>
                  <a:gd name="T16" fmla="*/ 1 w 7"/>
                  <a:gd name="T17" fmla="*/ 2 h 5"/>
                  <a:gd name="T18" fmla="*/ 1 w 7"/>
                  <a:gd name="T19" fmla="*/ 2 h 5"/>
                  <a:gd name="T20" fmla="*/ 1 w 7"/>
                  <a:gd name="T21" fmla="*/ 2 h 5"/>
                  <a:gd name="T22" fmla="*/ 2 w 7"/>
                  <a:gd name="T23" fmla="*/ 1 h 5"/>
                  <a:gd name="T24" fmla="*/ 2 w 7"/>
                  <a:gd name="T25" fmla="*/ 1 h 5"/>
                  <a:gd name="T26" fmla="*/ 2 w 7"/>
                  <a:gd name="T27" fmla="*/ 1 h 5"/>
                  <a:gd name="T28" fmla="*/ 2 w 7"/>
                  <a:gd name="T29" fmla="*/ 1 h 5"/>
                  <a:gd name="T30" fmla="*/ 2 w 7"/>
                  <a:gd name="T31" fmla="*/ 1 h 5"/>
                  <a:gd name="T32" fmla="*/ 2 w 7"/>
                  <a:gd name="T33" fmla="*/ 2 h 5"/>
                  <a:gd name="T34" fmla="*/ 2 w 7"/>
                  <a:gd name="T35" fmla="*/ 2 h 5"/>
                  <a:gd name="T36" fmla="*/ 3 w 7"/>
                  <a:gd name="T37" fmla="*/ 2 h 5"/>
                  <a:gd name="T38" fmla="*/ 3 w 7"/>
                  <a:gd name="T39" fmla="*/ 1 h 5"/>
                  <a:gd name="T40" fmla="*/ 3 w 7"/>
                  <a:gd name="T41" fmla="*/ 1 h 5"/>
                  <a:gd name="T42" fmla="*/ 3 w 7"/>
                  <a:gd name="T43" fmla="*/ 1 h 5"/>
                  <a:gd name="T44" fmla="*/ 3 w 7"/>
                  <a:gd name="T45" fmla="*/ 3 h 5"/>
                  <a:gd name="T46" fmla="*/ 3 w 7"/>
                  <a:gd name="T47" fmla="*/ 3 h 5"/>
                  <a:gd name="T48" fmla="*/ 3 w 7"/>
                  <a:gd name="T49" fmla="*/ 0 h 5"/>
                  <a:gd name="T50" fmla="*/ 4 w 7"/>
                  <a:gd name="T51" fmla="*/ 1 h 5"/>
                  <a:gd name="T52" fmla="*/ 4 w 7"/>
                  <a:gd name="T53" fmla="*/ 1 h 5"/>
                  <a:gd name="T54" fmla="*/ 4 w 7"/>
                  <a:gd name="T55" fmla="*/ 1 h 5"/>
                  <a:gd name="T56" fmla="*/ 4 w 7"/>
                  <a:gd name="T57" fmla="*/ 1 h 5"/>
                  <a:gd name="T58" fmla="*/ 4 w 7"/>
                  <a:gd name="T59" fmla="*/ 2 h 5"/>
                  <a:gd name="T60" fmla="*/ 4 w 7"/>
                  <a:gd name="T61" fmla="*/ 2 h 5"/>
                  <a:gd name="T62" fmla="*/ 4 w 7"/>
                  <a:gd name="T63" fmla="*/ 2 h 5"/>
                  <a:gd name="T64" fmla="*/ 5 w 7"/>
                  <a:gd name="T65" fmla="*/ 2 h 5"/>
                  <a:gd name="T66" fmla="*/ 5 w 7"/>
                  <a:gd name="T67" fmla="*/ 2 h 5"/>
                  <a:gd name="T68" fmla="*/ 5 w 7"/>
                  <a:gd name="T69" fmla="*/ 3 h 5"/>
                  <a:gd name="T70" fmla="*/ 5 w 7"/>
                  <a:gd name="T71" fmla="*/ 3 h 5"/>
                  <a:gd name="T72" fmla="*/ 5 w 7"/>
                  <a:gd name="T73" fmla="*/ 3 h 5"/>
                  <a:gd name="T74" fmla="*/ 5 w 7"/>
                  <a:gd name="T75" fmla="*/ 3 h 5"/>
                  <a:gd name="T76" fmla="*/ 6 w 7"/>
                  <a:gd name="T77" fmla="*/ 3 h 5"/>
                  <a:gd name="T78" fmla="*/ 6 w 7"/>
                  <a:gd name="T79" fmla="*/ 3 h 5"/>
                  <a:gd name="T80" fmla="*/ 6 w 7"/>
                  <a:gd name="T81" fmla="*/ 2 h 5"/>
                  <a:gd name="T82" fmla="*/ 6 w 7"/>
                  <a:gd name="T83" fmla="*/ 2 h 5"/>
                  <a:gd name="T84" fmla="*/ 6 w 7"/>
                  <a:gd name="T85" fmla="*/ 2 h 5"/>
                  <a:gd name="T86" fmla="*/ 6 w 7"/>
                  <a:gd name="T87" fmla="*/ 3 h 5"/>
                  <a:gd name="T88" fmla="*/ 6 w 7"/>
                  <a:gd name="T89" fmla="*/ 3 h 5"/>
                  <a:gd name="T90" fmla="*/ 6 w 7"/>
                  <a:gd name="T91" fmla="*/ 5 h 5"/>
                  <a:gd name="T92" fmla="*/ 6 w 7"/>
                  <a:gd name="T93" fmla="*/ 3 h 5"/>
                  <a:gd name="T94" fmla="*/ 7 w 7"/>
                  <a:gd name="T9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7" name="Freeform 252"/>
              <p:cNvSpPr>
                <a:spLocks/>
              </p:cNvSpPr>
              <p:nvPr/>
            </p:nvSpPr>
            <p:spPr bwMode="auto">
              <a:xfrm>
                <a:off x="2201" y="1239"/>
                <a:ext cx="7" cy="5"/>
              </a:xfrm>
              <a:custGeom>
                <a:avLst/>
                <a:gdLst>
                  <a:gd name="T0" fmla="*/ 0 w 7"/>
                  <a:gd name="T1" fmla="*/ 1 h 5"/>
                  <a:gd name="T2" fmla="*/ 0 w 7"/>
                  <a:gd name="T3" fmla="*/ 0 h 5"/>
                  <a:gd name="T4" fmla="*/ 0 w 7"/>
                  <a:gd name="T5" fmla="*/ 0 h 5"/>
                  <a:gd name="T6" fmla="*/ 1 w 7"/>
                  <a:gd name="T7" fmla="*/ 1 h 5"/>
                  <a:gd name="T8" fmla="*/ 1 w 7"/>
                  <a:gd name="T9" fmla="*/ 1 h 5"/>
                  <a:gd name="T10" fmla="*/ 1 w 7"/>
                  <a:gd name="T11" fmla="*/ 2 h 5"/>
                  <a:gd name="T12" fmla="*/ 1 w 7"/>
                  <a:gd name="T13" fmla="*/ 1 h 5"/>
                  <a:gd name="T14" fmla="*/ 1 w 7"/>
                  <a:gd name="T15" fmla="*/ 1 h 5"/>
                  <a:gd name="T16" fmla="*/ 1 w 7"/>
                  <a:gd name="T17" fmla="*/ 2 h 5"/>
                  <a:gd name="T18" fmla="*/ 1 w 7"/>
                  <a:gd name="T19" fmla="*/ 2 h 5"/>
                  <a:gd name="T20" fmla="*/ 1 w 7"/>
                  <a:gd name="T21" fmla="*/ 2 h 5"/>
                  <a:gd name="T22" fmla="*/ 1 w 7"/>
                  <a:gd name="T23" fmla="*/ 2 h 5"/>
                  <a:gd name="T24" fmla="*/ 2 w 7"/>
                  <a:gd name="T25" fmla="*/ 3 h 5"/>
                  <a:gd name="T26" fmla="*/ 2 w 7"/>
                  <a:gd name="T27" fmla="*/ 3 h 5"/>
                  <a:gd name="T28" fmla="*/ 2 w 7"/>
                  <a:gd name="T29" fmla="*/ 2 h 5"/>
                  <a:gd name="T30" fmla="*/ 2 w 7"/>
                  <a:gd name="T31" fmla="*/ 3 h 5"/>
                  <a:gd name="T32" fmla="*/ 2 w 7"/>
                  <a:gd name="T33" fmla="*/ 2 h 5"/>
                  <a:gd name="T34" fmla="*/ 2 w 7"/>
                  <a:gd name="T35" fmla="*/ 2 h 5"/>
                  <a:gd name="T36" fmla="*/ 3 w 7"/>
                  <a:gd name="T37" fmla="*/ 4 h 5"/>
                  <a:gd name="T38" fmla="*/ 3 w 7"/>
                  <a:gd name="T39" fmla="*/ 4 h 5"/>
                  <a:gd name="T40" fmla="*/ 3 w 7"/>
                  <a:gd name="T41" fmla="*/ 4 h 5"/>
                  <a:gd name="T42" fmla="*/ 3 w 7"/>
                  <a:gd name="T43" fmla="*/ 3 h 5"/>
                  <a:gd name="T44" fmla="*/ 3 w 7"/>
                  <a:gd name="T45" fmla="*/ 2 h 5"/>
                  <a:gd name="T46" fmla="*/ 4 w 7"/>
                  <a:gd name="T47" fmla="*/ 2 h 5"/>
                  <a:gd name="T48" fmla="*/ 4 w 7"/>
                  <a:gd name="T49" fmla="*/ 2 h 5"/>
                  <a:gd name="T50" fmla="*/ 4 w 7"/>
                  <a:gd name="T51" fmla="*/ 2 h 5"/>
                  <a:gd name="T52" fmla="*/ 4 w 7"/>
                  <a:gd name="T53" fmla="*/ 4 h 5"/>
                  <a:gd name="T54" fmla="*/ 4 w 7"/>
                  <a:gd name="T55" fmla="*/ 4 h 5"/>
                  <a:gd name="T56" fmla="*/ 4 w 7"/>
                  <a:gd name="T57" fmla="*/ 4 h 5"/>
                  <a:gd name="T58" fmla="*/ 4 w 7"/>
                  <a:gd name="T59" fmla="*/ 2 h 5"/>
                  <a:gd name="T60" fmla="*/ 5 w 7"/>
                  <a:gd name="T61" fmla="*/ 3 h 5"/>
                  <a:gd name="T62" fmla="*/ 5 w 7"/>
                  <a:gd name="T63" fmla="*/ 3 h 5"/>
                  <a:gd name="T64" fmla="*/ 5 w 7"/>
                  <a:gd name="T65" fmla="*/ 3 h 5"/>
                  <a:gd name="T66" fmla="*/ 5 w 7"/>
                  <a:gd name="T67" fmla="*/ 2 h 5"/>
                  <a:gd name="T68" fmla="*/ 6 w 7"/>
                  <a:gd name="T69" fmla="*/ 2 h 5"/>
                  <a:gd name="T70" fmla="*/ 6 w 7"/>
                  <a:gd name="T71" fmla="*/ 2 h 5"/>
                  <a:gd name="T72" fmla="*/ 6 w 7"/>
                  <a:gd name="T73" fmla="*/ 3 h 5"/>
                  <a:gd name="T74" fmla="*/ 6 w 7"/>
                  <a:gd name="T75" fmla="*/ 3 h 5"/>
                  <a:gd name="T76" fmla="*/ 6 w 7"/>
                  <a:gd name="T77" fmla="*/ 3 h 5"/>
                  <a:gd name="T78" fmla="*/ 6 w 7"/>
                  <a:gd name="T79" fmla="*/ 3 h 5"/>
                  <a:gd name="T80" fmla="*/ 6 w 7"/>
                  <a:gd name="T81" fmla="*/ 3 h 5"/>
                  <a:gd name="T82" fmla="*/ 7 w 7"/>
                  <a:gd name="T83" fmla="*/ 5 h 5"/>
                  <a:gd name="T84" fmla="*/ 7 w 7"/>
                  <a:gd name="T85" fmla="*/ 5 h 5"/>
                  <a:gd name="T86" fmla="*/ 7 w 7"/>
                  <a:gd name="T87" fmla="*/ 5 h 5"/>
                  <a:gd name="T88" fmla="*/ 7 w 7"/>
                  <a:gd name="T89" fmla="*/ 4 h 5"/>
                  <a:gd name="T90" fmla="*/ 7 w 7"/>
                  <a:gd name="T91" fmla="*/ 4 h 5"/>
                  <a:gd name="T92" fmla="*/ 7 w 7"/>
                  <a:gd name="T93" fmla="*/ 3 h 5"/>
                  <a:gd name="T94" fmla="*/ 7 w 7"/>
                  <a:gd name="T95" fmla="*/ 3 h 5"/>
                  <a:gd name="T96" fmla="*/ 7 w 7"/>
                  <a:gd name="T9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5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8" name="Freeform 253"/>
              <p:cNvSpPr>
                <a:spLocks/>
              </p:cNvSpPr>
              <p:nvPr/>
            </p:nvSpPr>
            <p:spPr bwMode="auto">
              <a:xfrm>
                <a:off x="2208" y="1241"/>
                <a:ext cx="8" cy="4"/>
              </a:xfrm>
              <a:custGeom>
                <a:avLst/>
                <a:gdLst>
                  <a:gd name="T0" fmla="*/ 1 w 8"/>
                  <a:gd name="T1" fmla="*/ 1 h 4"/>
                  <a:gd name="T2" fmla="*/ 1 w 8"/>
                  <a:gd name="T3" fmla="*/ 1 h 4"/>
                  <a:gd name="T4" fmla="*/ 1 w 8"/>
                  <a:gd name="T5" fmla="*/ 1 h 4"/>
                  <a:gd name="T6" fmla="*/ 1 w 8"/>
                  <a:gd name="T7" fmla="*/ 2 h 4"/>
                  <a:gd name="T8" fmla="*/ 1 w 8"/>
                  <a:gd name="T9" fmla="*/ 2 h 4"/>
                  <a:gd name="T10" fmla="*/ 1 w 8"/>
                  <a:gd name="T11" fmla="*/ 3 h 4"/>
                  <a:gd name="T12" fmla="*/ 1 w 8"/>
                  <a:gd name="T13" fmla="*/ 2 h 4"/>
                  <a:gd name="T14" fmla="*/ 2 w 8"/>
                  <a:gd name="T15" fmla="*/ 2 h 4"/>
                  <a:gd name="T16" fmla="*/ 2 w 8"/>
                  <a:gd name="T17" fmla="*/ 2 h 4"/>
                  <a:gd name="T18" fmla="*/ 2 w 8"/>
                  <a:gd name="T19" fmla="*/ 1 h 4"/>
                  <a:gd name="T20" fmla="*/ 3 w 8"/>
                  <a:gd name="T21" fmla="*/ 0 h 4"/>
                  <a:gd name="T22" fmla="*/ 3 w 8"/>
                  <a:gd name="T23" fmla="*/ 2 h 4"/>
                  <a:gd name="T24" fmla="*/ 3 w 8"/>
                  <a:gd name="T25" fmla="*/ 2 h 4"/>
                  <a:gd name="T26" fmla="*/ 3 w 8"/>
                  <a:gd name="T27" fmla="*/ 2 h 4"/>
                  <a:gd name="T28" fmla="*/ 3 w 8"/>
                  <a:gd name="T29" fmla="*/ 2 h 4"/>
                  <a:gd name="T30" fmla="*/ 3 w 8"/>
                  <a:gd name="T31" fmla="*/ 2 h 4"/>
                  <a:gd name="T32" fmla="*/ 3 w 8"/>
                  <a:gd name="T33" fmla="*/ 0 h 4"/>
                  <a:gd name="T34" fmla="*/ 3 w 8"/>
                  <a:gd name="T35" fmla="*/ 2 h 4"/>
                  <a:gd name="T36" fmla="*/ 3 w 8"/>
                  <a:gd name="T37" fmla="*/ 2 h 4"/>
                  <a:gd name="T38" fmla="*/ 4 w 8"/>
                  <a:gd name="T39" fmla="*/ 3 h 4"/>
                  <a:gd name="T40" fmla="*/ 4 w 8"/>
                  <a:gd name="T41" fmla="*/ 3 h 4"/>
                  <a:gd name="T42" fmla="*/ 4 w 8"/>
                  <a:gd name="T43" fmla="*/ 3 h 4"/>
                  <a:gd name="T44" fmla="*/ 4 w 8"/>
                  <a:gd name="T45" fmla="*/ 2 h 4"/>
                  <a:gd name="T46" fmla="*/ 4 w 8"/>
                  <a:gd name="T47" fmla="*/ 2 h 4"/>
                  <a:gd name="T48" fmla="*/ 5 w 8"/>
                  <a:gd name="T49" fmla="*/ 3 h 4"/>
                  <a:gd name="T50" fmla="*/ 5 w 8"/>
                  <a:gd name="T51" fmla="*/ 3 h 4"/>
                  <a:gd name="T52" fmla="*/ 5 w 8"/>
                  <a:gd name="T53" fmla="*/ 3 h 4"/>
                  <a:gd name="T54" fmla="*/ 5 w 8"/>
                  <a:gd name="T55" fmla="*/ 2 h 4"/>
                  <a:gd name="T56" fmla="*/ 5 w 8"/>
                  <a:gd name="T57" fmla="*/ 3 h 4"/>
                  <a:gd name="T58" fmla="*/ 5 w 8"/>
                  <a:gd name="T59" fmla="*/ 3 h 4"/>
                  <a:gd name="T60" fmla="*/ 5 w 8"/>
                  <a:gd name="T61" fmla="*/ 3 h 4"/>
                  <a:gd name="T62" fmla="*/ 5 w 8"/>
                  <a:gd name="T63" fmla="*/ 3 h 4"/>
                  <a:gd name="T64" fmla="*/ 5 w 8"/>
                  <a:gd name="T65" fmla="*/ 2 h 4"/>
                  <a:gd name="T66" fmla="*/ 6 w 8"/>
                  <a:gd name="T67" fmla="*/ 0 h 4"/>
                  <a:gd name="T68" fmla="*/ 6 w 8"/>
                  <a:gd name="T69" fmla="*/ 2 h 4"/>
                  <a:gd name="T70" fmla="*/ 6 w 8"/>
                  <a:gd name="T71" fmla="*/ 2 h 4"/>
                  <a:gd name="T72" fmla="*/ 6 w 8"/>
                  <a:gd name="T73" fmla="*/ 3 h 4"/>
                  <a:gd name="T74" fmla="*/ 6 w 8"/>
                  <a:gd name="T75" fmla="*/ 3 h 4"/>
                  <a:gd name="T76" fmla="*/ 7 w 8"/>
                  <a:gd name="T77" fmla="*/ 4 h 4"/>
                  <a:gd name="T78" fmla="*/ 7 w 8"/>
                  <a:gd name="T79" fmla="*/ 4 h 4"/>
                  <a:gd name="T80" fmla="*/ 7 w 8"/>
                  <a:gd name="T81" fmla="*/ 3 h 4"/>
                  <a:gd name="T82" fmla="*/ 7 w 8"/>
                  <a:gd name="T83" fmla="*/ 3 h 4"/>
                  <a:gd name="T84" fmla="*/ 7 w 8"/>
                  <a:gd name="T85" fmla="*/ 3 h 4"/>
                  <a:gd name="T86" fmla="*/ 7 w 8"/>
                  <a:gd name="T87" fmla="*/ 4 h 4"/>
                  <a:gd name="T88" fmla="*/ 7 w 8"/>
                  <a:gd name="T89" fmla="*/ 4 h 4"/>
                  <a:gd name="T90" fmla="*/ 8 w 8"/>
                  <a:gd name="T91" fmla="*/ 3 h 4"/>
                  <a:gd name="T92" fmla="*/ 8 w 8"/>
                  <a:gd name="T93" fmla="*/ 3 h 4"/>
                  <a:gd name="T94" fmla="*/ 8 w 8"/>
                  <a:gd name="T9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4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9" name="Freeform 254"/>
              <p:cNvSpPr>
                <a:spLocks/>
              </p:cNvSpPr>
              <p:nvPr/>
            </p:nvSpPr>
            <p:spPr bwMode="auto">
              <a:xfrm>
                <a:off x="2216" y="1242"/>
                <a:ext cx="8" cy="3"/>
              </a:xfrm>
              <a:custGeom>
                <a:avLst/>
                <a:gdLst>
                  <a:gd name="T0" fmla="*/ 0 w 8"/>
                  <a:gd name="T1" fmla="*/ 2 h 3"/>
                  <a:gd name="T2" fmla="*/ 0 w 8"/>
                  <a:gd name="T3" fmla="*/ 2 h 3"/>
                  <a:gd name="T4" fmla="*/ 0 w 8"/>
                  <a:gd name="T5" fmla="*/ 2 h 3"/>
                  <a:gd name="T6" fmla="*/ 1 w 8"/>
                  <a:gd name="T7" fmla="*/ 2 h 3"/>
                  <a:gd name="T8" fmla="*/ 1 w 8"/>
                  <a:gd name="T9" fmla="*/ 2 h 3"/>
                  <a:gd name="T10" fmla="*/ 1 w 8"/>
                  <a:gd name="T11" fmla="*/ 2 h 3"/>
                  <a:gd name="T12" fmla="*/ 1 w 8"/>
                  <a:gd name="T13" fmla="*/ 2 h 3"/>
                  <a:gd name="T14" fmla="*/ 1 w 8"/>
                  <a:gd name="T15" fmla="*/ 1 h 3"/>
                  <a:gd name="T16" fmla="*/ 1 w 8"/>
                  <a:gd name="T17" fmla="*/ 0 h 3"/>
                  <a:gd name="T18" fmla="*/ 2 w 8"/>
                  <a:gd name="T19" fmla="*/ 1 h 3"/>
                  <a:gd name="T20" fmla="*/ 2 w 8"/>
                  <a:gd name="T21" fmla="*/ 1 h 3"/>
                  <a:gd name="T22" fmla="*/ 2 w 8"/>
                  <a:gd name="T23" fmla="*/ 2 h 3"/>
                  <a:gd name="T24" fmla="*/ 2 w 8"/>
                  <a:gd name="T25" fmla="*/ 1 h 3"/>
                  <a:gd name="T26" fmla="*/ 3 w 8"/>
                  <a:gd name="T27" fmla="*/ 1 h 3"/>
                  <a:gd name="T28" fmla="*/ 3 w 8"/>
                  <a:gd name="T29" fmla="*/ 1 h 3"/>
                  <a:gd name="T30" fmla="*/ 3 w 8"/>
                  <a:gd name="T31" fmla="*/ 2 h 3"/>
                  <a:gd name="T32" fmla="*/ 3 w 8"/>
                  <a:gd name="T33" fmla="*/ 1 h 3"/>
                  <a:gd name="T34" fmla="*/ 3 w 8"/>
                  <a:gd name="T35" fmla="*/ 2 h 3"/>
                  <a:gd name="T36" fmla="*/ 3 w 8"/>
                  <a:gd name="T37" fmla="*/ 2 h 3"/>
                  <a:gd name="T38" fmla="*/ 3 w 8"/>
                  <a:gd name="T39" fmla="*/ 2 h 3"/>
                  <a:gd name="T40" fmla="*/ 4 w 8"/>
                  <a:gd name="T41" fmla="*/ 1 h 3"/>
                  <a:gd name="T42" fmla="*/ 4 w 8"/>
                  <a:gd name="T43" fmla="*/ 1 h 3"/>
                  <a:gd name="T44" fmla="*/ 4 w 8"/>
                  <a:gd name="T45" fmla="*/ 2 h 3"/>
                  <a:gd name="T46" fmla="*/ 4 w 8"/>
                  <a:gd name="T47" fmla="*/ 2 h 3"/>
                  <a:gd name="T48" fmla="*/ 4 w 8"/>
                  <a:gd name="T49" fmla="*/ 1 h 3"/>
                  <a:gd name="T50" fmla="*/ 4 w 8"/>
                  <a:gd name="T51" fmla="*/ 2 h 3"/>
                  <a:gd name="T52" fmla="*/ 4 w 8"/>
                  <a:gd name="T53" fmla="*/ 2 h 3"/>
                  <a:gd name="T54" fmla="*/ 5 w 8"/>
                  <a:gd name="T55" fmla="*/ 3 h 3"/>
                  <a:gd name="T56" fmla="*/ 5 w 8"/>
                  <a:gd name="T57" fmla="*/ 2 h 3"/>
                  <a:gd name="T58" fmla="*/ 5 w 8"/>
                  <a:gd name="T59" fmla="*/ 1 h 3"/>
                  <a:gd name="T60" fmla="*/ 5 w 8"/>
                  <a:gd name="T61" fmla="*/ 1 h 3"/>
                  <a:gd name="T62" fmla="*/ 5 w 8"/>
                  <a:gd name="T63" fmla="*/ 1 h 3"/>
                  <a:gd name="T64" fmla="*/ 5 w 8"/>
                  <a:gd name="T65" fmla="*/ 1 h 3"/>
                  <a:gd name="T66" fmla="*/ 6 w 8"/>
                  <a:gd name="T67" fmla="*/ 3 h 3"/>
                  <a:gd name="T68" fmla="*/ 6 w 8"/>
                  <a:gd name="T69" fmla="*/ 2 h 3"/>
                  <a:gd name="T70" fmla="*/ 6 w 8"/>
                  <a:gd name="T71" fmla="*/ 1 h 3"/>
                  <a:gd name="T72" fmla="*/ 6 w 8"/>
                  <a:gd name="T73" fmla="*/ 2 h 3"/>
                  <a:gd name="T74" fmla="*/ 6 w 8"/>
                  <a:gd name="T75" fmla="*/ 2 h 3"/>
                  <a:gd name="T76" fmla="*/ 6 w 8"/>
                  <a:gd name="T77" fmla="*/ 2 h 3"/>
                  <a:gd name="T78" fmla="*/ 6 w 8"/>
                  <a:gd name="T79" fmla="*/ 2 h 3"/>
                  <a:gd name="T80" fmla="*/ 6 w 8"/>
                  <a:gd name="T81" fmla="*/ 2 h 3"/>
                  <a:gd name="T82" fmla="*/ 6 w 8"/>
                  <a:gd name="T83" fmla="*/ 2 h 3"/>
                  <a:gd name="T84" fmla="*/ 7 w 8"/>
                  <a:gd name="T85" fmla="*/ 3 h 3"/>
                  <a:gd name="T86" fmla="*/ 7 w 8"/>
                  <a:gd name="T87" fmla="*/ 3 h 3"/>
                  <a:gd name="T88" fmla="*/ 7 w 8"/>
                  <a:gd name="T89" fmla="*/ 2 h 3"/>
                  <a:gd name="T90" fmla="*/ 7 w 8"/>
                  <a:gd name="T91" fmla="*/ 2 h 3"/>
                  <a:gd name="T92" fmla="*/ 7 w 8"/>
                  <a:gd name="T93" fmla="*/ 2 h 3"/>
                  <a:gd name="T94" fmla="*/ 8 w 8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0" name="Freeform 255"/>
              <p:cNvSpPr>
                <a:spLocks/>
              </p:cNvSpPr>
              <p:nvPr/>
            </p:nvSpPr>
            <p:spPr bwMode="auto">
              <a:xfrm>
                <a:off x="2224" y="1243"/>
                <a:ext cx="7" cy="4"/>
              </a:xfrm>
              <a:custGeom>
                <a:avLst/>
                <a:gdLst>
                  <a:gd name="T0" fmla="*/ 0 w 7"/>
                  <a:gd name="T1" fmla="*/ 1 h 4"/>
                  <a:gd name="T2" fmla="*/ 0 w 7"/>
                  <a:gd name="T3" fmla="*/ 1 h 4"/>
                  <a:gd name="T4" fmla="*/ 0 w 7"/>
                  <a:gd name="T5" fmla="*/ 2 h 4"/>
                  <a:gd name="T6" fmla="*/ 0 w 7"/>
                  <a:gd name="T7" fmla="*/ 2 h 4"/>
                  <a:gd name="T8" fmla="*/ 0 w 7"/>
                  <a:gd name="T9" fmla="*/ 2 h 4"/>
                  <a:gd name="T10" fmla="*/ 0 w 7"/>
                  <a:gd name="T11" fmla="*/ 1 h 4"/>
                  <a:gd name="T12" fmla="*/ 0 w 7"/>
                  <a:gd name="T13" fmla="*/ 2 h 4"/>
                  <a:gd name="T14" fmla="*/ 0 w 7"/>
                  <a:gd name="T15" fmla="*/ 2 h 4"/>
                  <a:gd name="T16" fmla="*/ 1 w 7"/>
                  <a:gd name="T17" fmla="*/ 1 h 4"/>
                  <a:gd name="T18" fmla="*/ 1 w 7"/>
                  <a:gd name="T19" fmla="*/ 1 h 4"/>
                  <a:gd name="T20" fmla="*/ 1 w 7"/>
                  <a:gd name="T21" fmla="*/ 1 h 4"/>
                  <a:gd name="T22" fmla="*/ 1 w 7"/>
                  <a:gd name="T23" fmla="*/ 1 h 4"/>
                  <a:gd name="T24" fmla="*/ 2 w 7"/>
                  <a:gd name="T25" fmla="*/ 0 h 4"/>
                  <a:gd name="T26" fmla="*/ 2 w 7"/>
                  <a:gd name="T27" fmla="*/ 1 h 4"/>
                  <a:gd name="T28" fmla="*/ 2 w 7"/>
                  <a:gd name="T29" fmla="*/ 1 h 4"/>
                  <a:gd name="T30" fmla="*/ 2 w 7"/>
                  <a:gd name="T31" fmla="*/ 2 h 4"/>
                  <a:gd name="T32" fmla="*/ 2 w 7"/>
                  <a:gd name="T33" fmla="*/ 2 h 4"/>
                  <a:gd name="T34" fmla="*/ 2 w 7"/>
                  <a:gd name="T35" fmla="*/ 2 h 4"/>
                  <a:gd name="T36" fmla="*/ 3 w 7"/>
                  <a:gd name="T37" fmla="*/ 2 h 4"/>
                  <a:gd name="T38" fmla="*/ 3 w 7"/>
                  <a:gd name="T39" fmla="*/ 1 h 4"/>
                  <a:gd name="T40" fmla="*/ 3 w 7"/>
                  <a:gd name="T41" fmla="*/ 1 h 4"/>
                  <a:gd name="T42" fmla="*/ 3 w 7"/>
                  <a:gd name="T43" fmla="*/ 1 h 4"/>
                  <a:gd name="T44" fmla="*/ 3 w 7"/>
                  <a:gd name="T45" fmla="*/ 3 h 4"/>
                  <a:gd name="T46" fmla="*/ 3 w 7"/>
                  <a:gd name="T47" fmla="*/ 3 h 4"/>
                  <a:gd name="T48" fmla="*/ 3 w 7"/>
                  <a:gd name="T49" fmla="*/ 2 h 4"/>
                  <a:gd name="T50" fmla="*/ 4 w 7"/>
                  <a:gd name="T51" fmla="*/ 2 h 4"/>
                  <a:gd name="T52" fmla="*/ 4 w 7"/>
                  <a:gd name="T53" fmla="*/ 2 h 4"/>
                  <a:gd name="T54" fmla="*/ 4 w 7"/>
                  <a:gd name="T55" fmla="*/ 4 h 4"/>
                  <a:gd name="T56" fmla="*/ 4 w 7"/>
                  <a:gd name="T57" fmla="*/ 4 h 4"/>
                  <a:gd name="T58" fmla="*/ 4 w 7"/>
                  <a:gd name="T59" fmla="*/ 3 h 4"/>
                  <a:gd name="T60" fmla="*/ 4 w 7"/>
                  <a:gd name="T61" fmla="*/ 3 h 4"/>
                  <a:gd name="T62" fmla="*/ 5 w 7"/>
                  <a:gd name="T63" fmla="*/ 2 h 4"/>
                  <a:gd name="T64" fmla="*/ 5 w 7"/>
                  <a:gd name="T65" fmla="*/ 2 h 4"/>
                  <a:gd name="T66" fmla="*/ 5 w 7"/>
                  <a:gd name="T67" fmla="*/ 1 h 4"/>
                  <a:gd name="T68" fmla="*/ 6 w 7"/>
                  <a:gd name="T69" fmla="*/ 2 h 4"/>
                  <a:gd name="T70" fmla="*/ 6 w 7"/>
                  <a:gd name="T71" fmla="*/ 2 h 4"/>
                  <a:gd name="T72" fmla="*/ 6 w 7"/>
                  <a:gd name="T73" fmla="*/ 2 h 4"/>
                  <a:gd name="T74" fmla="*/ 6 w 7"/>
                  <a:gd name="T75" fmla="*/ 2 h 4"/>
                  <a:gd name="T76" fmla="*/ 6 w 7"/>
                  <a:gd name="T77" fmla="*/ 2 h 4"/>
                  <a:gd name="T78" fmla="*/ 6 w 7"/>
                  <a:gd name="T79" fmla="*/ 2 h 4"/>
                  <a:gd name="T80" fmla="*/ 6 w 7"/>
                  <a:gd name="T81" fmla="*/ 2 h 4"/>
                  <a:gd name="T82" fmla="*/ 6 w 7"/>
                  <a:gd name="T83" fmla="*/ 2 h 4"/>
                  <a:gd name="T84" fmla="*/ 6 w 7"/>
                  <a:gd name="T85" fmla="*/ 2 h 4"/>
                  <a:gd name="T86" fmla="*/ 6 w 7"/>
                  <a:gd name="T87" fmla="*/ 4 h 4"/>
                  <a:gd name="T88" fmla="*/ 6 w 7"/>
                  <a:gd name="T89" fmla="*/ 4 h 4"/>
                  <a:gd name="T90" fmla="*/ 7 w 7"/>
                  <a:gd name="T91" fmla="*/ 4 h 4"/>
                  <a:gd name="T92" fmla="*/ 7 w 7"/>
                  <a:gd name="T93" fmla="*/ 4 h 4"/>
                  <a:gd name="T94" fmla="*/ 7 w 7"/>
                  <a:gd name="T9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1" name="Freeform 256"/>
              <p:cNvSpPr>
                <a:spLocks/>
              </p:cNvSpPr>
              <p:nvPr/>
            </p:nvSpPr>
            <p:spPr bwMode="auto">
              <a:xfrm>
                <a:off x="2231" y="1244"/>
                <a:ext cx="7" cy="4"/>
              </a:xfrm>
              <a:custGeom>
                <a:avLst/>
                <a:gdLst>
                  <a:gd name="T0" fmla="*/ 0 w 7"/>
                  <a:gd name="T1" fmla="*/ 3 h 4"/>
                  <a:gd name="T2" fmla="*/ 1 w 7"/>
                  <a:gd name="T3" fmla="*/ 0 h 4"/>
                  <a:gd name="T4" fmla="*/ 1 w 7"/>
                  <a:gd name="T5" fmla="*/ 0 h 4"/>
                  <a:gd name="T6" fmla="*/ 1 w 7"/>
                  <a:gd name="T7" fmla="*/ 0 h 4"/>
                  <a:gd name="T8" fmla="*/ 1 w 7"/>
                  <a:gd name="T9" fmla="*/ 0 h 4"/>
                  <a:gd name="T10" fmla="*/ 1 w 7"/>
                  <a:gd name="T11" fmla="*/ 1 h 4"/>
                  <a:gd name="T12" fmla="*/ 1 w 7"/>
                  <a:gd name="T13" fmla="*/ 1 h 4"/>
                  <a:gd name="T14" fmla="*/ 1 w 7"/>
                  <a:gd name="T15" fmla="*/ 2 h 4"/>
                  <a:gd name="T16" fmla="*/ 2 w 7"/>
                  <a:gd name="T17" fmla="*/ 1 h 4"/>
                  <a:gd name="T18" fmla="*/ 2 w 7"/>
                  <a:gd name="T19" fmla="*/ 1 h 4"/>
                  <a:gd name="T20" fmla="*/ 2 w 7"/>
                  <a:gd name="T21" fmla="*/ 1 h 4"/>
                  <a:gd name="T22" fmla="*/ 2 w 7"/>
                  <a:gd name="T23" fmla="*/ 1 h 4"/>
                  <a:gd name="T24" fmla="*/ 2 w 7"/>
                  <a:gd name="T25" fmla="*/ 2 h 4"/>
                  <a:gd name="T26" fmla="*/ 2 w 7"/>
                  <a:gd name="T27" fmla="*/ 1 h 4"/>
                  <a:gd name="T28" fmla="*/ 2 w 7"/>
                  <a:gd name="T29" fmla="*/ 0 h 4"/>
                  <a:gd name="T30" fmla="*/ 2 w 7"/>
                  <a:gd name="T31" fmla="*/ 0 h 4"/>
                  <a:gd name="T32" fmla="*/ 3 w 7"/>
                  <a:gd name="T33" fmla="*/ 1 h 4"/>
                  <a:gd name="T34" fmla="*/ 3 w 7"/>
                  <a:gd name="T35" fmla="*/ 1 h 4"/>
                  <a:gd name="T36" fmla="*/ 3 w 7"/>
                  <a:gd name="T37" fmla="*/ 1 h 4"/>
                  <a:gd name="T38" fmla="*/ 3 w 7"/>
                  <a:gd name="T39" fmla="*/ 1 h 4"/>
                  <a:gd name="T40" fmla="*/ 3 w 7"/>
                  <a:gd name="T41" fmla="*/ 1 h 4"/>
                  <a:gd name="T42" fmla="*/ 4 w 7"/>
                  <a:gd name="T43" fmla="*/ 2 h 4"/>
                  <a:gd name="T44" fmla="*/ 4 w 7"/>
                  <a:gd name="T45" fmla="*/ 2 h 4"/>
                  <a:gd name="T46" fmla="*/ 4 w 7"/>
                  <a:gd name="T47" fmla="*/ 2 h 4"/>
                  <a:gd name="T48" fmla="*/ 4 w 7"/>
                  <a:gd name="T49" fmla="*/ 2 h 4"/>
                  <a:gd name="T50" fmla="*/ 4 w 7"/>
                  <a:gd name="T51" fmla="*/ 3 h 4"/>
                  <a:gd name="T52" fmla="*/ 4 w 7"/>
                  <a:gd name="T53" fmla="*/ 3 h 4"/>
                  <a:gd name="T54" fmla="*/ 4 w 7"/>
                  <a:gd name="T55" fmla="*/ 3 h 4"/>
                  <a:gd name="T56" fmla="*/ 4 w 7"/>
                  <a:gd name="T57" fmla="*/ 3 h 4"/>
                  <a:gd name="T58" fmla="*/ 4 w 7"/>
                  <a:gd name="T59" fmla="*/ 2 h 4"/>
                  <a:gd name="T60" fmla="*/ 4 w 7"/>
                  <a:gd name="T61" fmla="*/ 2 h 4"/>
                  <a:gd name="T62" fmla="*/ 5 w 7"/>
                  <a:gd name="T63" fmla="*/ 3 h 4"/>
                  <a:gd name="T64" fmla="*/ 5 w 7"/>
                  <a:gd name="T65" fmla="*/ 2 h 4"/>
                  <a:gd name="T66" fmla="*/ 5 w 7"/>
                  <a:gd name="T67" fmla="*/ 2 h 4"/>
                  <a:gd name="T68" fmla="*/ 5 w 7"/>
                  <a:gd name="T69" fmla="*/ 2 h 4"/>
                  <a:gd name="T70" fmla="*/ 6 w 7"/>
                  <a:gd name="T71" fmla="*/ 2 h 4"/>
                  <a:gd name="T72" fmla="*/ 6 w 7"/>
                  <a:gd name="T73" fmla="*/ 2 h 4"/>
                  <a:gd name="T74" fmla="*/ 6 w 7"/>
                  <a:gd name="T75" fmla="*/ 3 h 4"/>
                  <a:gd name="T76" fmla="*/ 6 w 7"/>
                  <a:gd name="T77" fmla="*/ 3 h 4"/>
                  <a:gd name="T78" fmla="*/ 6 w 7"/>
                  <a:gd name="T79" fmla="*/ 3 h 4"/>
                  <a:gd name="T80" fmla="*/ 6 w 7"/>
                  <a:gd name="T81" fmla="*/ 2 h 4"/>
                  <a:gd name="T82" fmla="*/ 6 w 7"/>
                  <a:gd name="T83" fmla="*/ 2 h 4"/>
                  <a:gd name="T84" fmla="*/ 7 w 7"/>
                  <a:gd name="T85" fmla="*/ 3 h 4"/>
                  <a:gd name="T86" fmla="*/ 7 w 7"/>
                  <a:gd name="T87" fmla="*/ 2 h 4"/>
                  <a:gd name="T88" fmla="*/ 7 w 7"/>
                  <a:gd name="T89" fmla="*/ 2 h 4"/>
                  <a:gd name="T90" fmla="*/ 7 w 7"/>
                  <a:gd name="T91" fmla="*/ 1 h 4"/>
                  <a:gd name="T92" fmla="*/ 7 w 7"/>
                  <a:gd name="T93" fmla="*/ 1 h 4"/>
                  <a:gd name="T94" fmla="*/ 7 w 7"/>
                  <a:gd name="T95" fmla="*/ 2 h 4"/>
                  <a:gd name="T96" fmla="*/ 7 w 7"/>
                  <a:gd name="T9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2" name="Freeform 257"/>
              <p:cNvSpPr>
                <a:spLocks/>
              </p:cNvSpPr>
              <p:nvPr/>
            </p:nvSpPr>
            <p:spPr bwMode="auto">
              <a:xfrm>
                <a:off x="2238" y="1245"/>
                <a:ext cx="8" cy="3"/>
              </a:xfrm>
              <a:custGeom>
                <a:avLst/>
                <a:gdLst>
                  <a:gd name="T0" fmla="*/ 1 w 8"/>
                  <a:gd name="T1" fmla="*/ 1 h 3"/>
                  <a:gd name="T2" fmla="*/ 1 w 8"/>
                  <a:gd name="T3" fmla="*/ 1 h 3"/>
                  <a:gd name="T4" fmla="*/ 1 w 8"/>
                  <a:gd name="T5" fmla="*/ 1 h 3"/>
                  <a:gd name="T6" fmla="*/ 1 w 8"/>
                  <a:gd name="T7" fmla="*/ 1 h 3"/>
                  <a:gd name="T8" fmla="*/ 1 w 8"/>
                  <a:gd name="T9" fmla="*/ 3 h 3"/>
                  <a:gd name="T10" fmla="*/ 1 w 8"/>
                  <a:gd name="T11" fmla="*/ 2 h 3"/>
                  <a:gd name="T12" fmla="*/ 1 w 8"/>
                  <a:gd name="T13" fmla="*/ 0 h 3"/>
                  <a:gd name="T14" fmla="*/ 2 w 8"/>
                  <a:gd name="T15" fmla="*/ 0 h 3"/>
                  <a:gd name="T16" fmla="*/ 2 w 8"/>
                  <a:gd name="T17" fmla="*/ 0 h 3"/>
                  <a:gd name="T18" fmla="*/ 2 w 8"/>
                  <a:gd name="T19" fmla="*/ 1 h 3"/>
                  <a:gd name="T20" fmla="*/ 2 w 8"/>
                  <a:gd name="T21" fmla="*/ 1 h 3"/>
                  <a:gd name="T22" fmla="*/ 2 w 8"/>
                  <a:gd name="T23" fmla="*/ 1 h 3"/>
                  <a:gd name="T24" fmla="*/ 3 w 8"/>
                  <a:gd name="T25" fmla="*/ 1 h 3"/>
                  <a:gd name="T26" fmla="*/ 3 w 8"/>
                  <a:gd name="T27" fmla="*/ 1 h 3"/>
                  <a:gd name="T28" fmla="*/ 3 w 8"/>
                  <a:gd name="T29" fmla="*/ 3 h 3"/>
                  <a:gd name="T30" fmla="*/ 3 w 8"/>
                  <a:gd name="T31" fmla="*/ 2 h 3"/>
                  <a:gd name="T32" fmla="*/ 3 w 8"/>
                  <a:gd name="T33" fmla="*/ 2 h 3"/>
                  <a:gd name="T34" fmla="*/ 3 w 8"/>
                  <a:gd name="T35" fmla="*/ 1 h 3"/>
                  <a:gd name="T36" fmla="*/ 3 w 8"/>
                  <a:gd name="T37" fmla="*/ 1 h 3"/>
                  <a:gd name="T38" fmla="*/ 3 w 8"/>
                  <a:gd name="T39" fmla="*/ 0 h 3"/>
                  <a:gd name="T40" fmla="*/ 4 w 8"/>
                  <a:gd name="T41" fmla="*/ 1 h 3"/>
                  <a:gd name="T42" fmla="*/ 4 w 8"/>
                  <a:gd name="T43" fmla="*/ 1 h 3"/>
                  <a:gd name="T44" fmla="*/ 4 w 8"/>
                  <a:gd name="T45" fmla="*/ 2 h 3"/>
                  <a:gd name="T46" fmla="*/ 4 w 8"/>
                  <a:gd name="T47" fmla="*/ 2 h 3"/>
                  <a:gd name="T48" fmla="*/ 4 w 8"/>
                  <a:gd name="T49" fmla="*/ 2 h 3"/>
                  <a:gd name="T50" fmla="*/ 4 w 8"/>
                  <a:gd name="T51" fmla="*/ 2 h 3"/>
                  <a:gd name="T52" fmla="*/ 5 w 8"/>
                  <a:gd name="T53" fmla="*/ 3 h 3"/>
                  <a:gd name="T54" fmla="*/ 5 w 8"/>
                  <a:gd name="T55" fmla="*/ 3 h 3"/>
                  <a:gd name="T56" fmla="*/ 5 w 8"/>
                  <a:gd name="T57" fmla="*/ 2 h 3"/>
                  <a:gd name="T58" fmla="*/ 5 w 8"/>
                  <a:gd name="T59" fmla="*/ 1 h 3"/>
                  <a:gd name="T60" fmla="*/ 5 w 8"/>
                  <a:gd name="T61" fmla="*/ 1 h 3"/>
                  <a:gd name="T62" fmla="*/ 5 w 8"/>
                  <a:gd name="T63" fmla="*/ 1 h 3"/>
                  <a:gd name="T64" fmla="*/ 5 w 8"/>
                  <a:gd name="T65" fmla="*/ 2 h 3"/>
                  <a:gd name="T66" fmla="*/ 5 w 8"/>
                  <a:gd name="T67" fmla="*/ 1 h 3"/>
                  <a:gd name="T68" fmla="*/ 5 w 8"/>
                  <a:gd name="T69" fmla="*/ 1 h 3"/>
                  <a:gd name="T70" fmla="*/ 6 w 8"/>
                  <a:gd name="T71" fmla="*/ 3 h 3"/>
                  <a:gd name="T72" fmla="*/ 6 w 8"/>
                  <a:gd name="T73" fmla="*/ 3 h 3"/>
                  <a:gd name="T74" fmla="*/ 6 w 8"/>
                  <a:gd name="T75" fmla="*/ 2 h 3"/>
                  <a:gd name="T76" fmla="*/ 6 w 8"/>
                  <a:gd name="T77" fmla="*/ 0 h 3"/>
                  <a:gd name="T78" fmla="*/ 7 w 8"/>
                  <a:gd name="T79" fmla="*/ 2 h 3"/>
                  <a:gd name="T80" fmla="*/ 7 w 8"/>
                  <a:gd name="T81" fmla="*/ 2 h 3"/>
                  <a:gd name="T82" fmla="*/ 7 w 8"/>
                  <a:gd name="T83" fmla="*/ 2 h 3"/>
                  <a:gd name="T84" fmla="*/ 7 w 8"/>
                  <a:gd name="T85" fmla="*/ 1 h 3"/>
                  <a:gd name="T86" fmla="*/ 7 w 8"/>
                  <a:gd name="T87" fmla="*/ 1 h 3"/>
                  <a:gd name="T88" fmla="*/ 7 w 8"/>
                  <a:gd name="T89" fmla="*/ 1 h 3"/>
                  <a:gd name="T90" fmla="*/ 7 w 8"/>
                  <a:gd name="T91" fmla="*/ 1 h 3"/>
                  <a:gd name="T92" fmla="*/ 8 w 8"/>
                  <a:gd name="T93" fmla="*/ 1 h 3"/>
                  <a:gd name="T94" fmla="*/ 8 w 8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4" name="Freeform 258"/>
              <p:cNvSpPr>
                <a:spLocks/>
              </p:cNvSpPr>
              <p:nvPr/>
            </p:nvSpPr>
            <p:spPr bwMode="auto">
              <a:xfrm>
                <a:off x="2246" y="1245"/>
                <a:ext cx="7" cy="2"/>
              </a:xfrm>
              <a:custGeom>
                <a:avLst/>
                <a:gdLst>
                  <a:gd name="T0" fmla="*/ 0 w 7"/>
                  <a:gd name="T1" fmla="*/ 1 h 2"/>
                  <a:gd name="T2" fmla="*/ 0 w 7"/>
                  <a:gd name="T3" fmla="*/ 0 h 2"/>
                  <a:gd name="T4" fmla="*/ 0 w 7"/>
                  <a:gd name="T5" fmla="*/ 0 h 2"/>
                  <a:gd name="T6" fmla="*/ 0 w 7"/>
                  <a:gd name="T7" fmla="*/ 2 h 2"/>
                  <a:gd name="T8" fmla="*/ 0 w 7"/>
                  <a:gd name="T9" fmla="*/ 2 h 2"/>
                  <a:gd name="T10" fmla="*/ 0 w 7"/>
                  <a:gd name="T11" fmla="*/ 2 h 2"/>
                  <a:gd name="T12" fmla="*/ 1 w 7"/>
                  <a:gd name="T13" fmla="*/ 1 h 2"/>
                  <a:gd name="T14" fmla="*/ 1 w 7"/>
                  <a:gd name="T15" fmla="*/ 1 h 2"/>
                  <a:gd name="T16" fmla="*/ 1 w 7"/>
                  <a:gd name="T17" fmla="*/ 1 h 2"/>
                  <a:gd name="T18" fmla="*/ 1 w 7"/>
                  <a:gd name="T19" fmla="*/ 1 h 2"/>
                  <a:gd name="T20" fmla="*/ 2 w 7"/>
                  <a:gd name="T21" fmla="*/ 1 h 2"/>
                  <a:gd name="T22" fmla="*/ 2 w 7"/>
                  <a:gd name="T23" fmla="*/ 1 h 2"/>
                  <a:gd name="T24" fmla="*/ 2 w 7"/>
                  <a:gd name="T25" fmla="*/ 1 h 2"/>
                  <a:gd name="T26" fmla="*/ 2 w 7"/>
                  <a:gd name="T27" fmla="*/ 1 h 2"/>
                  <a:gd name="T28" fmla="*/ 2 w 7"/>
                  <a:gd name="T29" fmla="*/ 1 h 2"/>
                  <a:gd name="T30" fmla="*/ 2 w 7"/>
                  <a:gd name="T31" fmla="*/ 0 h 2"/>
                  <a:gd name="T32" fmla="*/ 3 w 7"/>
                  <a:gd name="T33" fmla="*/ 1 h 2"/>
                  <a:gd name="T34" fmla="*/ 3 w 7"/>
                  <a:gd name="T35" fmla="*/ 1 h 2"/>
                  <a:gd name="T36" fmla="*/ 3 w 7"/>
                  <a:gd name="T37" fmla="*/ 1 h 2"/>
                  <a:gd name="T38" fmla="*/ 3 w 7"/>
                  <a:gd name="T39" fmla="*/ 1 h 2"/>
                  <a:gd name="T40" fmla="*/ 3 w 7"/>
                  <a:gd name="T41" fmla="*/ 2 h 2"/>
                  <a:gd name="T42" fmla="*/ 3 w 7"/>
                  <a:gd name="T43" fmla="*/ 2 h 2"/>
                  <a:gd name="T44" fmla="*/ 3 w 7"/>
                  <a:gd name="T45" fmla="*/ 1 h 2"/>
                  <a:gd name="T46" fmla="*/ 3 w 7"/>
                  <a:gd name="T47" fmla="*/ 1 h 2"/>
                  <a:gd name="T48" fmla="*/ 4 w 7"/>
                  <a:gd name="T49" fmla="*/ 0 h 2"/>
                  <a:gd name="T50" fmla="*/ 4 w 7"/>
                  <a:gd name="T51" fmla="*/ 1 h 2"/>
                  <a:gd name="T52" fmla="*/ 4 w 7"/>
                  <a:gd name="T53" fmla="*/ 1 h 2"/>
                  <a:gd name="T54" fmla="*/ 4 w 7"/>
                  <a:gd name="T55" fmla="*/ 1 h 2"/>
                  <a:gd name="T56" fmla="*/ 4 w 7"/>
                  <a:gd name="T57" fmla="*/ 1 h 2"/>
                  <a:gd name="T58" fmla="*/ 4 w 7"/>
                  <a:gd name="T59" fmla="*/ 1 h 2"/>
                  <a:gd name="T60" fmla="*/ 5 w 7"/>
                  <a:gd name="T61" fmla="*/ 1 h 2"/>
                  <a:gd name="T62" fmla="*/ 5 w 7"/>
                  <a:gd name="T63" fmla="*/ 1 h 2"/>
                  <a:gd name="T64" fmla="*/ 5 w 7"/>
                  <a:gd name="T65" fmla="*/ 2 h 2"/>
                  <a:gd name="T66" fmla="*/ 5 w 7"/>
                  <a:gd name="T67" fmla="*/ 2 h 2"/>
                  <a:gd name="T68" fmla="*/ 5 w 7"/>
                  <a:gd name="T69" fmla="*/ 2 h 2"/>
                  <a:gd name="T70" fmla="*/ 6 w 7"/>
                  <a:gd name="T71" fmla="*/ 1 h 2"/>
                  <a:gd name="T72" fmla="*/ 6 w 7"/>
                  <a:gd name="T73" fmla="*/ 0 h 2"/>
                  <a:gd name="T74" fmla="*/ 6 w 7"/>
                  <a:gd name="T75" fmla="*/ 0 h 2"/>
                  <a:gd name="T76" fmla="*/ 6 w 7"/>
                  <a:gd name="T77" fmla="*/ 2 h 2"/>
                  <a:gd name="T78" fmla="*/ 6 w 7"/>
                  <a:gd name="T79" fmla="*/ 2 h 2"/>
                  <a:gd name="T80" fmla="*/ 6 w 7"/>
                  <a:gd name="T81" fmla="*/ 2 h 2"/>
                  <a:gd name="T82" fmla="*/ 6 w 7"/>
                  <a:gd name="T83" fmla="*/ 1 h 2"/>
                  <a:gd name="T84" fmla="*/ 6 w 7"/>
                  <a:gd name="T85" fmla="*/ 1 h 2"/>
                  <a:gd name="T86" fmla="*/ 6 w 7"/>
                  <a:gd name="T87" fmla="*/ 1 h 2"/>
                  <a:gd name="T88" fmla="*/ 6 w 7"/>
                  <a:gd name="T89" fmla="*/ 1 h 2"/>
                  <a:gd name="T90" fmla="*/ 7 w 7"/>
                  <a:gd name="T91" fmla="*/ 2 h 2"/>
                  <a:gd name="T92" fmla="*/ 7 w 7"/>
                  <a:gd name="T93" fmla="*/ 1 h 2"/>
                  <a:gd name="T94" fmla="*/ 7 w 7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5" name="Freeform 259"/>
              <p:cNvSpPr>
                <a:spLocks/>
              </p:cNvSpPr>
              <p:nvPr/>
            </p:nvSpPr>
            <p:spPr bwMode="auto">
              <a:xfrm>
                <a:off x="2253" y="1245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1 w 7"/>
                  <a:gd name="T5" fmla="*/ 1 h 3"/>
                  <a:gd name="T6" fmla="*/ 1 w 7"/>
                  <a:gd name="T7" fmla="*/ 1 h 3"/>
                  <a:gd name="T8" fmla="*/ 1 w 7"/>
                  <a:gd name="T9" fmla="*/ 2 h 3"/>
                  <a:gd name="T10" fmla="*/ 1 w 7"/>
                  <a:gd name="T11" fmla="*/ 2 h 3"/>
                  <a:gd name="T12" fmla="*/ 1 w 7"/>
                  <a:gd name="T13" fmla="*/ 2 h 3"/>
                  <a:gd name="T14" fmla="*/ 1 w 7"/>
                  <a:gd name="T15" fmla="*/ 2 h 3"/>
                  <a:gd name="T16" fmla="*/ 1 w 7"/>
                  <a:gd name="T17" fmla="*/ 1 h 3"/>
                  <a:gd name="T18" fmla="*/ 1 w 7"/>
                  <a:gd name="T19" fmla="*/ 1 h 3"/>
                  <a:gd name="T20" fmla="*/ 1 w 7"/>
                  <a:gd name="T21" fmla="*/ 1 h 3"/>
                  <a:gd name="T22" fmla="*/ 1 w 7"/>
                  <a:gd name="T23" fmla="*/ 1 h 3"/>
                  <a:gd name="T24" fmla="*/ 2 w 7"/>
                  <a:gd name="T25" fmla="*/ 0 h 3"/>
                  <a:gd name="T26" fmla="*/ 2 w 7"/>
                  <a:gd name="T27" fmla="*/ 1 h 3"/>
                  <a:gd name="T28" fmla="*/ 2 w 7"/>
                  <a:gd name="T29" fmla="*/ 1 h 3"/>
                  <a:gd name="T30" fmla="*/ 2 w 7"/>
                  <a:gd name="T31" fmla="*/ 1 h 3"/>
                  <a:gd name="T32" fmla="*/ 3 w 7"/>
                  <a:gd name="T33" fmla="*/ 1 h 3"/>
                  <a:gd name="T34" fmla="*/ 3 w 7"/>
                  <a:gd name="T35" fmla="*/ 0 h 3"/>
                  <a:gd name="T36" fmla="*/ 3 w 7"/>
                  <a:gd name="T37" fmla="*/ 1 h 3"/>
                  <a:gd name="T38" fmla="*/ 3 w 7"/>
                  <a:gd name="T39" fmla="*/ 1 h 3"/>
                  <a:gd name="T40" fmla="*/ 3 w 7"/>
                  <a:gd name="T41" fmla="*/ 2 h 3"/>
                  <a:gd name="T42" fmla="*/ 3 w 7"/>
                  <a:gd name="T43" fmla="*/ 2 h 3"/>
                  <a:gd name="T44" fmla="*/ 3 w 7"/>
                  <a:gd name="T45" fmla="*/ 2 h 3"/>
                  <a:gd name="T46" fmla="*/ 4 w 7"/>
                  <a:gd name="T47" fmla="*/ 1 h 3"/>
                  <a:gd name="T48" fmla="*/ 4 w 7"/>
                  <a:gd name="T49" fmla="*/ 1 h 3"/>
                  <a:gd name="T50" fmla="*/ 4 w 7"/>
                  <a:gd name="T51" fmla="*/ 1 h 3"/>
                  <a:gd name="T52" fmla="*/ 4 w 7"/>
                  <a:gd name="T53" fmla="*/ 1 h 3"/>
                  <a:gd name="T54" fmla="*/ 4 w 7"/>
                  <a:gd name="T55" fmla="*/ 2 h 3"/>
                  <a:gd name="T56" fmla="*/ 4 w 7"/>
                  <a:gd name="T57" fmla="*/ 2 h 3"/>
                  <a:gd name="T58" fmla="*/ 4 w 7"/>
                  <a:gd name="T59" fmla="*/ 2 h 3"/>
                  <a:gd name="T60" fmla="*/ 4 w 7"/>
                  <a:gd name="T61" fmla="*/ 2 h 3"/>
                  <a:gd name="T62" fmla="*/ 4 w 7"/>
                  <a:gd name="T63" fmla="*/ 2 h 3"/>
                  <a:gd name="T64" fmla="*/ 5 w 7"/>
                  <a:gd name="T65" fmla="*/ 1 h 3"/>
                  <a:gd name="T66" fmla="*/ 5 w 7"/>
                  <a:gd name="T67" fmla="*/ 1 h 3"/>
                  <a:gd name="T68" fmla="*/ 5 w 7"/>
                  <a:gd name="T69" fmla="*/ 1 h 3"/>
                  <a:gd name="T70" fmla="*/ 5 w 7"/>
                  <a:gd name="T71" fmla="*/ 2 h 3"/>
                  <a:gd name="T72" fmla="*/ 5 w 7"/>
                  <a:gd name="T73" fmla="*/ 2 h 3"/>
                  <a:gd name="T74" fmla="*/ 5 w 7"/>
                  <a:gd name="T75" fmla="*/ 2 h 3"/>
                  <a:gd name="T76" fmla="*/ 6 w 7"/>
                  <a:gd name="T77" fmla="*/ 1 h 3"/>
                  <a:gd name="T78" fmla="*/ 6 w 7"/>
                  <a:gd name="T79" fmla="*/ 0 h 3"/>
                  <a:gd name="T80" fmla="*/ 6 w 7"/>
                  <a:gd name="T81" fmla="*/ 0 h 3"/>
                  <a:gd name="T82" fmla="*/ 6 w 7"/>
                  <a:gd name="T83" fmla="*/ 2 h 3"/>
                  <a:gd name="T84" fmla="*/ 6 w 7"/>
                  <a:gd name="T85" fmla="*/ 2 h 3"/>
                  <a:gd name="T86" fmla="*/ 7 w 7"/>
                  <a:gd name="T87" fmla="*/ 1 h 3"/>
                  <a:gd name="T88" fmla="*/ 7 w 7"/>
                  <a:gd name="T89" fmla="*/ 1 h 3"/>
                  <a:gd name="T90" fmla="*/ 7 w 7"/>
                  <a:gd name="T91" fmla="*/ 1 h 3"/>
                  <a:gd name="T92" fmla="*/ 7 w 7"/>
                  <a:gd name="T93" fmla="*/ 0 h 3"/>
                  <a:gd name="T94" fmla="*/ 7 w 7"/>
                  <a:gd name="T9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7" name="Freeform 260"/>
              <p:cNvSpPr>
                <a:spLocks/>
              </p:cNvSpPr>
              <p:nvPr/>
            </p:nvSpPr>
            <p:spPr bwMode="auto">
              <a:xfrm>
                <a:off x="2260" y="1245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1 w 7"/>
                  <a:gd name="T5" fmla="*/ 1 h 3"/>
                  <a:gd name="T6" fmla="*/ 1 w 7"/>
                  <a:gd name="T7" fmla="*/ 1 h 3"/>
                  <a:gd name="T8" fmla="*/ 1 w 7"/>
                  <a:gd name="T9" fmla="*/ 1 h 3"/>
                  <a:gd name="T10" fmla="*/ 1 w 7"/>
                  <a:gd name="T11" fmla="*/ 1 h 3"/>
                  <a:gd name="T12" fmla="*/ 1 w 7"/>
                  <a:gd name="T13" fmla="*/ 1 h 3"/>
                  <a:gd name="T14" fmla="*/ 1 w 7"/>
                  <a:gd name="T15" fmla="*/ 1 h 3"/>
                  <a:gd name="T16" fmla="*/ 1 w 7"/>
                  <a:gd name="T17" fmla="*/ 1 h 3"/>
                  <a:gd name="T18" fmla="*/ 2 w 7"/>
                  <a:gd name="T19" fmla="*/ 2 h 3"/>
                  <a:gd name="T20" fmla="*/ 2 w 7"/>
                  <a:gd name="T21" fmla="*/ 2 h 3"/>
                  <a:gd name="T22" fmla="*/ 2 w 7"/>
                  <a:gd name="T23" fmla="*/ 1 h 3"/>
                  <a:gd name="T24" fmla="*/ 2 w 7"/>
                  <a:gd name="T25" fmla="*/ 1 h 3"/>
                  <a:gd name="T26" fmla="*/ 2 w 7"/>
                  <a:gd name="T27" fmla="*/ 1 h 3"/>
                  <a:gd name="T28" fmla="*/ 2 w 7"/>
                  <a:gd name="T29" fmla="*/ 2 h 3"/>
                  <a:gd name="T30" fmla="*/ 2 w 7"/>
                  <a:gd name="T31" fmla="*/ 2 h 3"/>
                  <a:gd name="T32" fmla="*/ 3 w 7"/>
                  <a:gd name="T33" fmla="*/ 3 h 3"/>
                  <a:gd name="T34" fmla="*/ 3 w 7"/>
                  <a:gd name="T35" fmla="*/ 3 h 3"/>
                  <a:gd name="T36" fmla="*/ 3 w 7"/>
                  <a:gd name="T37" fmla="*/ 2 h 3"/>
                  <a:gd name="T38" fmla="*/ 3 w 7"/>
                  <a:gd name="T39" fmla="*/ 3 h 3"/>
                  <a:gd name="T40" fmla="*/ 3 w 7"/>
                  <a:gd name="T41" fmla="*/ 3 h 3"/>
                  <a:gd name="T42" fmla="*/ 3 w 7"/>
                  <a:gd name="T43" fmla="*/ 2 h 3"/>
                  <a:gd name="T44" fmla="*/ 3 w 7"/>
                  <a:gd name="T45" fmla="*/ 1 h 3"/>
                  <a:gd name="T46" fmla="*/ 4 w 7"/>
                  <a:gd name="T47" fmla="*/ 3 h 3"/>
                  <a:gd name="T48" fmla="*/ 4 w 7"/>
                  <a:gd name="T49" fmla="*/ 3 h 3"/>
                  <a:gd name="T50" fmla="*/ 4 w 7"/>
                  <a:gd name="T51" fmla="*/ 3 h 3"/>
                  <a:gd name="T52" fmla="*/ 4 w 7"/>
                  <a:gd name="T53" fmla="*/ 3 h 3"/>
                  <a:gd name="T54" fmla="*/ 4 w 7"/>
                  <a:gd name="T55" fmla="*/ 2 h 3"/>
                  <a:gd name="T56" fmla="*/ 5 w 7"/>
                  <a:gd name="T57" fmla="*/ 1 h 3"/>
                  <a:gd name="T58" fmla="*/ 5 w 7"/>
                  <a:gd name="T59" fmla="*/ 1 h 3"/>
                  <a:gd name="T60" fmla="*/ 5 w 7"/>
                  <a:gd name="T61" fmla="*/ 1 h 3"/>
                  <a:gd name="T62" fmla="*/ 5 w 7"/>
                  <a:gd name="T63" fmla="*/ 1 h 3"/>
                  <a:gd name="T64" fmla="*/ 5 w 7"/>
                  <a:gd name="T65" fmla="*/ 1 h 3"/>
                  <a:gd name="T66" fmla="*/ 5 w 7"/>
                  <a:gd name="T67" fmla="*/ 1 h 3"/>
                  <a:gd name="T68" fmla="*/ 5 w 7"/>
                  <a:gd name="T69" fmla="*/ 1 h 3"/>
                  <a:gd name="T70" fmla="*/ 5 w 7"/>
                  <a:gd name="T71" fmla="*/ 0 h 3"/>
                  <a:gd name="T72" fmla="*/ 5 w 7"/>
                  <a:gd name="T73" fmla="*/ 0 h 3"/>
                  <a:gd name="T74" fmla="*/ 6 w 7"/>
                  <a:gd name="T75" fmla="*/ 1 h 3"/>
                  <a:gd name="T76" fmla="*/ 6 w 7"/>
                  <a:gd name="T77" fmla="*/ 1 h 3"/>
                  <a:gd name="T78" fmla="*/ 6 w 7"/>
                  <a:gd name="T79" fmla="*/ 2 h 3"/>
                  <a:gd name="T80" fmla="*/ 6 w 7"/>
                  <a:gd name="T81" fmla="*/ 2 h 3"/>
                  <a:gd name="T82" fmla="*/ 6 w 7"/>
                  <a:gd name="T83" fmla="*/ 2 h 3"/>
                  <a:gd name="T84" fmla="*/ 7 w 7"/>
                  <a:gd name="T85" fmla="*/ 1 h 3"/>
                  <a:gd name="T86" fmla="*/ 7 w 7"/>
                  <a:gd name="T87" fmla="*/ 0 h 3"/>
                  <a:gd name="T88" fmla="*/ 7 w 7"/>
                  <a:gd name="T89" fmla="*/ 0 h 3"/>
                  <a:gd name="T90" fmla="*/ 7 w 7"/>
                  <a:gd name="T91" fmla="*/ 0 h 3"/>
                  <a:gd name="T92" fmla="*/ 7 w 7"/>
                  <a:gd name="T93" fmla="*/ 1 h 3"/>
                  <a:gd name="T94" fmla="*/ 7 w 7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8" name="Freeform 261"/>
              <p:cNvSpPr>
                <a:spLocks/>
              </p:cNvSpPr>
              <p:nvPr/>
            </p:nvSpPr>
            <p:spPr bwMode="auto">
              <a:xfrm>
                <a:off x="2267" y="1245"/>
                <a:ext cx="7" cy="3"/>
              </a:xfrm>
              <a:custGeom>
                <a:avLst/>
                <a:gdLst>
                  <a:gd name="T0" fmla="*/ 1 w 7"/>
                  <a:gd name="T1" fmla="*/ 1 h 3"/>
                  <a:gd name="T2" fmla="*/ 1 w 7"/>
                  <a:gd name="T3" fmla="*/ 0 h 3"/>
                  <a:gd name="T4" fmla="*/ 1 w 7"/>
                  <a:gd name="T5" fmla="*/ 0 h 3"/>
                  <a:gd name="T6" fmla="*/ 1 w 7"/>
                  <a:gd name="T7" fmla="*/ 2 h 3"/>
                  <a:gd name="T8" fmla="*/ 1 w 7"/>
                  <a:gd name="T9" fmla="*/ 2 h 3"/>
                  <a:gd name="T10" fmla="*/ 1 w 7"/>
                  <a:gd name="T11" fmla="*/ 2 h 3"/>
                  <a:gd name="T12" fmla="*/ 1 w 7"/>
                  <a:gd name="T13" fmla="*/ 1 h 3"/>
                  <a:gd name="T14" fmla="*/ 1 w 7"/>
                  <a:gd name="T15" fmla="*/ 1 h 3"/>
                  <a:gd name="T16" fmla="*/ 2 w 7"/>
                  <a:gd name="T17" fmla="*/ 2 h 3"/>
                  <a:gd name="T18" fmla="*/ 2 w 7"/>
                  <a:gd name="T19" fmla="*/ 2 h 3"/>
                  <a:gd name="T20" fmla="*/ 2 w 7"/>
                  <a:gd name="T21" fmla="*/ 2 h 3"/>
                  <a:gd name="T22" fmla="*/ 2 w 7"/>
                  <a:gd name="T23" fmla="*/ 2 h 3"/>
                  <a:gd name="T24" fmla="*/ 2 w 7"/>
                  <a:gd name="T25" fmla="*/ 1 h 3"/>
                  <a:gd name="T26" fmla="*/ 2 w 7"/>
                  <a:gd name="T27" fmla="*/ 2 h 3"/>
                  <a:gd name="T28" fmla="*/ 2 w 7"/>
                  <a:gd name="T29" fmla="*/ 2 h 3"/>
                  <a:gd name="T30" fmla="*/ 3 w 7"/>
                  <a:gd name="T31" fmla="*/ 2 h 3"/>
                  <a:gd name="T32" fmla="*/ 3 w 7"/>
                  <a:gd name="T33" fmla="*/ 2 h 3"/>
                  <a:gd name="T34" fmla="*/ 3 w 7"/>
                  <a:gd name="T35" fmla="*/ 2 h 3"/>
                  <a:gd name="T36" fmla="*/ 3 w 7"/>
                  <a:gd name="T37" fmla="*/ 1 h 3"/>
                  <a:gd name="T38" fmla="*/ 4 w 7"/>
                  <a:gd name="T39" fmla="*/ 1 h 3"/>
                  <a:gd name="T40" fmla="*/ 4 w 7"/>
                  <a:gd name="T41" fmla="*/ 1 h 3"/>
                  <a:gd name="T42" fmla="*/ 4 w 7"/>
                  <a:gd name="T43" fmla="*/ 1 h 3"/>
                  <a:gd name="T44" fmla="*/ 4 w 7"/>
                  <a:gd name="T45" fmla="*/ 1 h 3"/>
                  <a:gd name="T46" fmla="*/ 4 w 7"/>
                  <a:gd name="T47" fmla="*/ 1 h 3"/>
                  <a:gd name="T48" fmla="*/ 4 w 7"/>
                  <a:gd name="T49" fmla="*/ 2 h 3"/>
                  <a:gd name="T50" fmla="*/ 4 w 7"/>
                  <a:gd name="T51" fmla="*/ 2 h 3"/>
                  <a:gd name="T52" fmla="*/ 4 w 7"/>
                  <a:gd name="T53" fmla="*/ 2 h 3"/>
                  <a:gd name="T54" fmla="*/ 4 w 7"/>
                  <a:gd name="T55" fmla="*/ 2 h 3"/>
                  <a:gd name="T56" fmla="*/ 4 w 7"/>
                  <a:gd name="T57" fmla="*/ 2 h 3"/>
                  <a:gd name="T58" fmla="*/ 5 w 7"/>
                  <a:gd name="T59" fmla="*/ 1 h 3"/>
                  <a:gd name="T60" fmla="*/ 5 w 7"/>
                  <a:gd name="T61" fmla="*/ 1 h 3"/>
                  <a:gd name="T62" fmla="*/ 5 w 7"/>
                  <a:gd name="T63" fmla="*/ 1 h 3"/>
                  <a:gd name="T64" fmla="*/ 5 w 7"/>
                  <a:gd name="T65" fmla="*/ 2 h 3"/>
                  <a:gd name="T66" fmla="*/ 5 w 7"/>
                  <a:gd name="T67" fmla="*/ 2 h 3"/>
                  <a:gd name="T68" fmla="*/ 6 w 7"/>
                  <a:gd name="T69" fmla="*/ 3 h 3"/>
                  <a:gd name="T70" fmla="*/ 6 w 7"/>
                  <a:gd name="T71" fmla="*/ 3 h 3"/>
                  <a:gd name="T72" fmla="*/ 6 w 7"/>
                  <a:gd name="T73" fmla="*/ 3 h 3"/>
                  <a:gd name="T74" fmla="*/ 6 w 7"/>
                  <a:gd name="T75" fmla="*/ 1 h 3"/>
                  <a:gd name="T76" fmla="*/ 6 w 7"/>
                  <a:gd name="T77" fmla="*/ 2 h 3"/>
                  <a:gd name="T78" fmla="*/ 6 w 7"/>
                  <a:gd name="T79" fmla="*/ 2 h 3"/>
                  <a:gd name="T80" fmla="*/ 6 w 7"/>
                  <a:gd name="T81" fmla="*/ 1 h 3"/>
                  <a:gd name="T82" fmla="*/ 7 w 7"/>
                  <a:gd name="T83" fmla="*/ 1 h 3"/>
                  <a:gd name="T84" fmla="*/ 7 w 7"/>
                  <a:gd name="T85" fmla="*/ 1 h 3"/>
                  <a:gd name="T86" fmla="*/ 7 w 7"/>
                  <a:gd name="T87" fmla="*/ 1 h 3"/>
                  <a:gd name="T88" fmla="*/ 7 w 7"/>
                  <a:gd name="T89" fmla="*/ 1 h 3"/>
                  <a:gd name="T90" fmla="*/ 7 w 7"/>
                  <a:gd name="T91" fmla="*/ 1 h 3"/>
                  <a:gd name="T92" fmla="*/ 7 w 7"/>
                  <a:gd name="T93" fmla="*/ 1 h 3"/>
                  <a:gd name="T94" fmla="*/ 7 w 7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9" name="Freeform 262"/>
              <p:cNvSpPr>
                <a:spLocks/>
              </p:cNvSpPr>
              <p:nvPr/>
            </p:nvSpPr>
            <p:spPr bwMode="auto">
              <a:xfrm>
                <a:off x="2274" y="1245"/>
                <a:ext cx="8" cy="3"/>
              </a:xfrm>
              <a:custGeom>
                <a:avLst/>
                <a:gdLst>
                  <a:gd name="T0" fmla="*/ 1 w 8"/>
                  <a:gd name="T1" fmla="*/ 2 h 3"/>
                  <a:gd name="T2" fmla="*/ 1 w 8"/>
                  <a:gd name="T3" fmla="*/ 2 h 3"/>
                  <a:gd name="T4" fmla="*/ 1 w 8"/>
                  <a:gd name="T5" fmla="*/ 2 h 3"/>
                  <a:gd name="T6" fmla="*/ 1 w 8"/>
                  <a:gd name="T7" fmla="*/ 2 h 3"/>
                  <a:gd name="T8" fmla="*/ 1 w 8"/>
                  <a:gd name="T9" fmla="*/ 3 h 3"/>
                  <a:gd name="T10" fmla="*/ 1 w 8"/>
                  <a:gd name="T11" fmla="*/ 2 h 3"/>
                  <a:gd name="T12" fmla="*/ 1 w 8"/>
                  <a:gd name="T13" fmla="*/ 2 h 3"/>
                  <a:gd name="T14" fmla="*/ 2 w 8"/>
                  <a:gd name="T15" fmla="*/ 1 h 3"/>
                  <a:gd name="T16" fmla="*/ 2 w 8"/>
                  <a:gd name="T17" fmla="*/ 0 h 3"/>
                  <a:gd name="T18" fmla="*/ 2 w 8"/>
                  <a:gd name="T19" fmla="*/ 1 h 3"/>
                  <a:gd name="T20" fmla="*/ 2 w 8"/>
                  <a:gd name="T21" fmla="*/ 1 h 3"/>
                  <a:gd name="T22" fmla="*/ 2 w 8"/>
                  <a:gd name="T23" fmla="*/ 1 h 3"/>
                  <a:gd name="T24" fmla="*/ 2 w 8"/>
                  <a:gd name="T25" fmla="*/ 1 h 3"/>
                  <a:gd name="T26" fmla="*/ 2 w 8"/>
                  <a:gd name="T27" fmla="*/ 1 h 3"/>
                  <a:gd name="T28" fmla="*/ 3 w 8"/>
                  <a:gd name="T29" fmla="*/ 2 h 3"/>
                  <a:gd name="T30" fmla="*/ 3 w 8"/>
                  <a:gd name="T31" fmla="*/ 2 h 3"/>
                  <a:gd name="T32" fmla="*/ 3 w 8"/>
                  <a:gd name="T33" fmla="*/ 3 h 3"/>
                  <a:gd name="T34" fmla="*/ 3 w 8"/>
                  <a:gd name="T35" fmla="*/ 1 h 3"/>
                  <a:gd name="T36" fmla="*/ 3 w 8"/>
                  <a:gd name="T37" fmla="*/ 1 h 3"/>
                  <a:gd name="T38" fmla="*/ 4 w 8"/>
                  <a:gd name="T39" fmla="*/ 2 h 3"/>
                  <a:gd name="T40" fmla="*/ 4 w 8"/>
                  <a:gd name="T41" fmla="*/ 2 h 3"/>
                  <a:gd name="T42" fmla="*/ 4 w 8"/>
                  <a:gd name="T43" fmla="*/ 2 h 3"/>
                  <a:gd name="T44" fmla="*/ 4 w 8"/>
                  <a:gd name="T45" fmla="*/ 2 h 3"/>
                  <a:gd name="T46" fmla="*/ 4 w 8"/>
                  <a:gd name="T47" fmla="*/ 3 h 3"/>
                  <a:gd name="T48" fmla="*/ 4 w 8"/>
                  <a:gd name="T49" fmla="*/ 2 h 3"/>
                  <a:gd name="T50" fmla="*/ 4 w 8"/>
                  <a:gd name="T51" fmla="*/ 2 h 3"/>
                  <a:gd name="T52" fmla="*/ 5 w 8"/>
                  <a:gd name="T53" fmla="*/ 3 h 3"/>
                  <a:gd name="T54" fmla="*/ 5 w 8"/>
                  <a:gd name="T55" fmla="*/ 2 h 3"/>
                  <a:gd name="T56" fmla="*/ 5 w 8"/>
                  <a:gd name="T57" fmla="*/ 2 h 3"/>
                  <a:gd name="T58" fmla="*/ 5 w 8"/>
                  <a:gd name="T59" fmla="*/ 0 h 3"/>
                  <a:gd name="T60" fmla="*/ 5 w 8"/>
                  <a:gd name="T61" fmla="*/ 0 h 3"/>
                  <a:gd name="T62" fmla="*/ 5 w 8"/>
                  <a:gd name="T63" fmla="*/ 2 h 3"/>
                  <a:gd name="T64" fmla="*/ 5 w 8"/>
                  <a:gd name="T65" fmla="*/ 2 h 3"/>
                  <a:gd name="T66" fmla="*/ 6 w 8"/>
                  <a:gd name="T67" fmla="*/ 2 h 3"/>
                  <a:gd name="T68" fmla="*/ 6 w 8"/>
                  <a:gd name="T69" fmla="*/ 2 h 3"/>
                  <a:gd name="T70" fmla="*/ 6 w 8"/>
                  <a:gd name="T71" fmla="*/ 2 h 3"/>
                  <a:gd name="T72" fmla="*/ 6 w 8"/>
                  <a:gd name="T73" fmla="*/ 2 h 3"/>
                  <a:gd name="T74" fmla="*/ 6 w 8"/>
                  <a:gd name="T75" fmla="*/ 3 h 3"/>
                  <a:gd name="T76" fmla="*/ 6 w 8"/>
                  <a:gd name="T77" fmla="*/ 2 h 3"/>
                  <a:gd name="T78" fmla="*/ 6 w 8"/>
                  <a:gd name="T79" fmla="*/ 1 h 3"/>
                  <a:gd name="T80" fmla="*/ 7 w 8"/>
                  <a:gd name="T81" fmla="*/ 2 h 3"/>
                  <a:gd name="T82" fmla="*/ 7 w 8"/>
                  <a:gd name="T83" fmla="*/ 2 h 3"/>
                  <a:gd name="T84" fmla="*/ 7 w 8"/>
                  <a:gd name="T85" fmla="*/ 3 h 3"/>
                  <a:gd name="T86" fmla="*/ 7 w 8"/>
                  <a:gd name="T87" fmla="*/ 1 h 3"/>
                  <a:gd name="T88" fmla="*/ 7 w 8"/>
                  <a:gd name="T89" fmla="*/ 1 h 3"/>
                  <a:gd name="T90" fmla="*/ 8 w 8"/>
                  <a:gd name="T91" fmla="*/ 1 h 3"/>
                  <a:gd name="T92" fmla="*/ 8 w 8"/>
                  <a:gd name="T93" fmla="*/ 1 h 3"/>
                  <a:gd name="T94" fmla="*/ 8 w 8"/>
                  <a:gd name="T95" fmla="*/ 2 h 3"/>
                  <a:gd name="T96" fmla="*/ 8 w 8"/>
                  <a:gd name="T9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0" name="Freeform 263"/>
              <p:cNvSpPr>
                <a:spLocks/>
              </p:cNvSpPr>
              <p:nvPr/>
            </p:nvSpPr>
            <p:spPr bwMode="auto">
              <a:xfrm>
                <a:off x="2282" y="1246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0 w 7"/>
                  <a:gd name="T5" fmla="*/ 2 h 3"/>
                  <a:gd name="T6" fmla="*/ 0 w 7"/>
                  <a:gd name="T7" fmla="*/ 2 h 3"/>
                  <a:gd name="T8" fmla="*/ 0 w 7"/>
                  <a:gd name="T9" fmla="*/ 1 h 3"/>
                  <a:gd name="T10" fmla="*/ 0 w 7"/>
                  <a:gd name="T11" fmla="*/ 1 h 3"/>
                  <a:gd name="T12" fmla="*/ 1 w 7"/>
                  <a:gd name="T13" fmla="*/ 2 h 3"/>
                  <a:gd name="T14" fmla="*/ 1 w 7"/>
                  <a:gd name="T15" fmla="*/ 0 h 3"/>
                  <a:gd name="T16" fmla="*/ 1 w 7"/>
                  <a:gd name="T17" fmla="*/ 0 h 3"/>
                  <a:gd name="T18" fmla="*/ 1 w 7"/>
                  <a:gd name="T19" fmla="*/ 1 h 3"/>
                  <a:gd name="T20" fmla="*/ 1 w 7"/>
                  <a:gd name="T21" fmla="*/ 1 h 3"/>
                  <a:gd name="T22" fmla="*/ 2 w 7"/>
                  <a:gd name="T23" fmla="*/ 2 h 3"/>
                  <a:gd name="T24" fmla="*/ 2 w 7"/>
                  <a:gd name="T25" fmla="*/ 2 h 3"/>
                  <a:gd name="T26" fmla="*/ 2 w 7"/>
                  <a:gd name="T27" fmla="*/ 2 h 3"/>
                  <a:gd name="T28" fmla="*/ 2 w 7"/>
                  <a:gd name="T29" fmla="*/ 2 h 3"/>
                  <a:gd name="T30" fmla="*/ 2 w 7"/>
                  <a:gd name="T31" fmla="*/ 2 h 3"/>
                  <a:gd name="T32" fmla="*/ 2 w 7"/>
                  <a:gd name="T33" fmla="*/ 2 h 3"/>
                  <a:gd name="T34" fmla="*/ 2 w 7"/>
                  <a:gd name="T35" fmla="*/ 1 h 3"/>
                  <a:gd name="T36" fmla="*/ 2 w 7"/>
                  <a:gd name="T37" fmla="*/ 1 h 3"/>
                  <a:gd name="T38" fmla="*/ 2 w 7"/>
                  <a:gd name="T39" fmla="*/ 1 h 3"/>
                  <a:gd name="T40" fmla="*/ 2 w 7"/>
                  <a:gd name="T41" fmla="*/ 1 h 3"/>
                  <a:gd name="T42" fmla="*/ 3 w 7"/>
                  <a:gd name="T43" fmla="*/ 1 h 3"/>
                  <a:gd name="T44" fmla="*/ 3 w 7"/>
                  <a:gd name="T45" fmla="*/ 1 h 3"/>
                  <a:gd name="T46" fmla="*/ 3 w 7"/>
                  <a:gd name="T47" fmla="*/ 2 h 3"/>
                  <a:gd name="T48" fmla="*/ 3 w 7"/>
                  <a:gd name="T49" fmla="*/ 2 h 3"/>
                  <a:gd name="T50" fmla="*/ 3 w 7"/>
                  <a:gd name="T51" fmla="*/ 2 h 3"/>
                  <a:gd name="T52" fmla="*/ 3 w 7"/>
                  <a:gd name="T53" fmla="*/ 2 h 3"/>
                  <a:gd name="T54" fmla="*/ 4 w 7"/>
                  <a:gd name="T55" fmla="*/ 2 h 3"/>
                  <a:gd name="T56" fmla="*/ 4 w 7"/>
                  <a:gd name="T57" fmla="*/ 2 h 3"/>
                  <a:gd name="T58" fmla="*/ 4 w 7"/>
                  <a:gd name="T59" fmla="*/ 2 h 3"/>
                  <a:gd name="T60" fmla="*/ 4 w 7"/>
                  <a:gd name="T61" fmla="*/ 1 h 3"/>
                  <a:gd name="T62" fmla="*/ 4 w 7"/>
                  <a:gd name="T63" fmla="*/ 2 h 3"/>
                  <a:gd name="T64" fmla="*/ 4 w 7"/>
                  <a:gd name="T65" fmla="*/ 2 h 3"/>
                  <a:gd name="T66" fmla="*/ 5 w 7"/>
                  <a:gd name="T67" fmla="*/ 3 h 3"/>
                  <a:gd name="T68" fmla="*/ 5 w 7"/>
                  <a:gd name="T69" fmla="*/ 3 h 3"/>
                  <a:gd name="T70" fmla="*/ 5 w 7"/>
                  <a:gd name="T71" fmla="*/ 2 h 3"/>
                  <a:gd name="T72" fmla="*/ 5 w 7"/>
                  <a:gd name="T73" fmla="*/ 2 h 3"/>
                  <a:gd name="T74" fmla="*/ 5 w 7"/>
                  <a:gd name="T75" fmla="*/ 1 h 3"/>
                  <a:gd name="T76" fmla="*/ 5 w 7"/>
                  <a:gd name="T77" fmla="*/ 1 h 3"/>
                  <a:gd name="T78" fmla="*/ 6 w 7"/>
                  <a:gd name="T79" fmla="*/ 2 h 3"/>
                  <a:gd name="T80" fmla="*/ 6 w 7"/>
                  <a:gd name="T81" fmla="*/ 2 h 3"/>
                  <a:gd name="T82" fmla="*/ 6 w 7"/>
                  <a:gd name="T83" fmla="*/ 2 h 3"/>
                  <a:gd name="T84" fmla="*/ 6 w 7"/>
                  <a:gd name="T85" fmla="*/ 1 h 3"/>
                  <a:gd name="T86" fmla="*/ 6 w 7"/>
                  <a:gd name="T87" fmla="*/ 1 h 3"/>
                  <a:gd name="T88" fmla="*/ 6 w 7"/>
                  <a:gd name="T89" fmla="*/ 1 h 3"/>
                  <a:gd name="T90" fmla="*/ 6 w 7"/>
                  <a:gd name="T91" fmla="*/ 1 h 3"/>
                  <a:gd name="T92" fmla="*/ 7 w 7"/>
                  <a:gd name="T93" fmla="*/ 2 h 3"/>
                  <a:gd name="T94" fmla="*/ 7 w 7"/>
                  <a:gd name="T95" fmla="*/ 1 h 3"/>
                  <a:gd name="T96" fmla="*/ 7 w 7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2" name="Freeform 264"/>
              <p:cNvSpPr>
                <a:spLocks/>
              </p:cNvSpPr>
              <p:nvPr/>
            </p:nvSpPr>
            <p:spPr bwMode="auto">
              <a:xfrm>
                <a:off x="2289" y="1247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1 w 7"/>
                  <a:gd name="T5" fmla="*/ 1 h 2"/>
                  <a:gd name="T6" fmla="*/ 1 w 7"/>
                  <a:gd name="T7" fmla="*/ 1 h 2"/>
                  <a:gd name="T8" fmla="*/ 1 w 7"/>
                  <a:gd name="T9" fmla="*/ 1 h 2"/>
                  <a:gd name="T10" fmla="*/ 1 w 7"/>
                  <a:gd name="T11" fmla="*/ 0 h 2"/>
                  <a:gd name="T12" fmla="*/ 1 w 7"/>
                  <a:gd name="T13" fmla="*/ 0 h 2"/>
                  <a:gd name="T14" fmla="*/ 1 w 7"/>
                  <a:gd name="T15" fmla="*/ 0 h 2"/>
                  <a:gd name="T16" fmla="*/ 1 w 7"/>
                  <a:gd name="T17" fmla="*/ 0 h 2"/>
                  <a:gd name="T18" fmla="*/ 2 w 7"/>
                  <a:gd name="T19" fmla="*/ 1 h 2"/>
                  <a:gd name="T20" fmla="*/ 2 w 7"/>
                  <a:gd name="T21" fmla="*/ 1 h 2"/>
                  <a:gd name="T22" fmla="*/ 2 w 7"/>
                  <a:gd name="T23" fmla="*/ 2 h 2"/>
                  <a:gd name="T24" fmla="*/ 2 w 7"/>
                  <a:gd name="T25" fmla="*/ 1 h 2"/>
                  <a:gd name="T26" fmla="*/ 2 w 7"/>
                  <a:gd name="T27" fmla="*/ 0 h 2"/>
                  <a:gd name="T28" fmla="*/ 3 w 7"/>
                  <a:gd name="T29" fmla="*/ 0 h 2"/>
                  <a:gd name="T30" fmla="*/ 3 w 7"/>
                  <a:gd name="T31" fmla="*/ 0 h 2"/>
                  <a:gd name="T32" fmla="*/ 3 w 7"/>
                  <a:gd name="T33" fmla="*/ 0 h 2"/>
                  <a:gd name="T34" fmla="*/ 3 w 7"/>
                  <a:gd name="T35" fmla="*/ 0 h 2"/>
                  <a:gd name="T36" fmla="*/ 3 w 7"/>
                  <a:gd name="T37" fmla="*/ 0 h 2"/>
                  <a:gd name="T38" fmla="*/ 4 w 7"/>
                  <a:gd name="T39" fmla="*/ 2 h 2"/>
                  <a:gd name="T40" fmla="*/ 4 w 7"/>
                  <a:gd name="T41" fmla="*/ 2 h 2"/>
                  <a:gd name="T42" fmla="*/ 4 w 7"/>
                  <a:gd name="T43" fmla="*/ 2 h 2"/>
                  <a:gd name="T44" fmla="*/ 4 w 7"/>
                  <a:gd name="T45" fmla="*/ 1 h 2"/>
                  <a:gd name="T46" fmla="*/ 4 w 7"/>
                  <a:gd name="T47" fmla="*/ 0 h 2"/>
                  <a:gd name="T48" fmla="*/ 4 w 7"/>
                  <a:gd name="T49" fmla="*/ 0 h 2"/>
                  <a:gd name="T50" fmla="*/ 4 w 7"/>
                  <a:gd name="T51" fmla="*/ 0 h 2"/>
                  <a:gd name="T52" fmla="*/ 4 w 7"/>
                  <a:gd name="T53" fmla="*/ 1 h 2"/>
                  <a:gd name="T54" fmla="*/ 4 w 7"/>
                  <a:gd name="T55" fmla="*/ 1 h 2"/>
                  <a:gd name="T56" fmla="*/ 4 w 7"/>
                  <a:gd name="T57" fmla="*/ 1 h 2"/>
                  <a:gd name="T58" fmla="*/ 4 w 7"/>
                  <a:gd name="T59" fmla="*/ 1 h 2"/>
                  <a:gd name="T60" fmla="*/ 5 w 7"/>
                  <a:gd name="T61" fmla="*/ 1 h 2"/>
                  <a:gd name="T62" fmla="*/ 5 w 7"/>
                  <a:gd name="T63" fmla="*/ 1 h 2"/>
                  <a:gd name="T64" fmla="*/ 5 w 7"/>
                  <a:gd name="T65" fmla="*/ 0 h 2"/>
                  <a:gd name="T66" fmla="*/ 5 w 7"/>
                  <a:gd name="T67" fmla="*/ 0 h 2"/>
                  <a:gd name="T68" fmla="*/ 6 w 7"/>
                  <a:gd name="T69" fmla="*/ 0 h 2"/>
                  <a:gd name="T70" fmla="*/ 6 w 7"/>
                  <a:gd name="T71" fmla="*/ 0 h 2"/>
                  <a:gd name="T72" fmla="*/ 6 w 7"/>
                  <a:gd name="T73" fmla="*/ 1 h 2"/>
                  <a:gd name="T74" fmla="*/ 6 w 7"/>
                  <a:gd name="T75" fmla="*/ 1 h 2"/>
                  <a:gd name="T76" fmla="*/ 6 w 7"/>
                  <a:gd name="T77" fmla="*/ 1 h 2"/>
                  <a:gd name="T78" fmla="*/ 6 w 7"/>
                  <a:gd name="T79" fmla="*/ 0 h 2"/>
                  <a:gd name="T80" fmla="*/ 6 w 7"/>
                  <a:gd name="T81" fmla="*/ 0 h 2"/>
                  <a:gd name="T82" fmla="*/ 6 w 7"/>
                  <a:gd name="T83" fmla="*/ 0 h 2"/>
                  <a:gd name="T84" fmla="*/ 6 w 7"/>
                  <a:gd name="T85" fmla="*/ 1 h 2"/>
                  <a:gd name="T86" fmla="*/ 6 w 7"/>
                  <a:gd name="T87" fmla="*/ 1 h 2"/>
                  <a:gd name="T88" fmla="*/ 7 w 7"/>
                  <a:gd name="T89" fmla="*/ 2 h 2"/>
                  <a:gd name="T90" fmla="*/ 7 w 7"/>
                  <a:gd name="T91" fmla="*/ 2 h 2"/>
                  <a:gd name="T92" fmla="*/ 7 w 7"/>
                  <a:gd name="T93" fmla="*/ 2 h 2"/>
                  <a:gd name="T94" fmla="*/ 7 w 7"/>
                  <a:gd name="T95" fmla="*/ 1 h 2"/>
                  <a:gd name="T96" fmla="*/ 7 w 7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3" name="Freeform 265"/>
              <p:cNvSpPr>
                <a:spLocks/>
              </p:cNvSpPr>
              <p:nvPr/>
            </p:nvSpPr>
            <p:spPr bwMode="auto">
              <a:xfrm>
                <a:off x="2296" y="1246"/>
                <a:ext cx="8" cy="3"/>
              </a:xfrm>
              <a:custGeom>
                <a:avLst/>
                <a:gdLst>
                  <a:gd name="T0" fmla="*/ 1 w 8"/>
                  <a:gd name="T1" fmla="*/ 2 h 3"/>
                  <a:gd name="T2" fmla="*/ 1 w 8"/>
                  <a:gd name="T3" fmla="*/ 2 h 3"/>
                  <a:gd name="T4" fmla="*/ 1 w 8"/>
                  <a:gd name="T5" fmla="*/ 3 h 3"/>
                  <a:gd name="T6" fmla="*/ 1 w 8"/>
                  <a:gd name="T7" fmla="*/ 2 h 3"/>
                  <a:gd name="T8" fmla="*/ 1 w 8"/>
                  <a:gd name="T9" fmla="*/ 3 h 3"/>
                  <a:gd name="T10" fmla="*/ 1 w 8"/>
                  <a:gd name="T11" fmla="*/ 3 h 3"/>
                  <a:gd name="T12" fmla="*/ 1 w 8"/>
                  <a:gd name="T13" fmla="*/ 2 h 3"/>
                  <a:gd name="T14" fmla="*/ 2 w 8"/>
                  <a:gd name="T15" fmla="*/ 2 h 3"/>
                  <a:gd name="T16" fmla="*/ 2 w 8"/>
                  <a:gd name="T17" fmla="*/ 2 h 3"/>
                  <a:gd name="T18" fmla="*/ 2 w 8"/>
                  <a:gd name="T19" fmla="*/ 1 h 3"/>
                  <a:gd name="T20" fmla="*/ 2 w 8"/>
                  <a:gd name="T21" fmla="*/ 1 h 3"/>
                  <a:gd name="T22" fmla="*/ 2 w 8"/>
                  <a:gd name="T23" fmla="*/ 1 h 3"/>
                  <a:gd name="T24" fmla="*/ 2 w 8"/>
                  <a:gd name="T25" fmla="*/ 1 h 3"/>
                  <a:gd name="T26" fmla="*/ 2 w 8"/>
                  <a:gd name="T27" fmla="*/ 1 h 3"/>
                  <a:gd name="T28" fmla="*/ 3 w 8"/>
                  <a:gd name="T29" fmla="*/ 2 h 3"/>
                  <a:gd name="T30" fmla="*/ 3 w 8"/>
                  <a:gd name="T31" fmla="*/ 1 h 3"/>
                  <a:gd name="T32" fmla="*/ 3 w 8"/>
                  <a:gd name="T33" fmla="*/ 0 h 3"/>
                  <a:gd name="T34" fmla="*/ 3 w 8"/>
                  <a:gd name="T35" fmla="*/ 0 h 3"/>
                  <a:gd name="T36" fmla="*/ 3 w 8"/>
                  <a:gd name="T37" fmla="*/ 1 h 3"/>
                  <a:gd name="T38" fmla="*/ 3 w 8"/>
                  <a:gd name="T39" fmla="*/ 1 h 3"/>
                  <a:gd name="T40" fmla="*/ 4 w 8"/>
                  <a:gd name="T41" fmla="*/ 2 h 3"/>
                  <a:gd name="T42" fmla="*/ 4 w 8"/>
                  <a:gd name="T43" fmla="*/ 2 h 3"/>
                  <a:gd name="T44" fmla="*/ 4 w 8"/>
                  <a:gd name="T45" fmla="*/ 2 h 3"/>
                  <a:gd name="T46" fmla="*/ 4 w 8"/>
                  <a:gd name="T47" fmla="*/ 1 h 3"/>
                  <a:gd name="T48" fmla="*/ 4 w 8"/>
                  <a:gd name="T49" fmla="*/ 1 h 3"/>
                  <a:gd name="T50" fmla="*/ 5 w 8"/>
                  <a:gd name="T51" fmla="*/ 2 h 3"/>
                  <a:gd name="T52" fmla="*/ 5 w 8"/>
                  <a:gd name="T53" fmla="*/ 2 h 3"/>
                  <a:gd name="T54" fmla="*/ 5 w 8"/>
                  <a:gd name="T55" fmla="*/ 1 h 3"/>
                  <a:gd name="T56" fmla="*/ 5 w 8"/>
                  <a:gd name="T57" fmla="*/ 0 h 3"/>
                  <a:gd name="T58" fmla="*/ 5 w 8"/>
                  <a:gd name="T59" fmla="*/ 2 h 3"/>
                  <a:gd name="T60" fmla="*/ 5 w 8"/>
                  <a:gd name="T61" fmla="*/ 2 h 3"/>
                  <a:gd name="T62" fmla="*/ 5 w 8"/>
                  <a:gd name="T63" fmla="*/ 3 h 3"/>
                  <a:gd name="T64" fmla="*/ 5 w 8"/>
                  <a:gd name="T65" fmla="*/ 3 h 3"/>
                  <a:gd name="T66" fmla="*/ 6 w 8"/>
                  <a:gd name="T67" fmla="*/ 1 h 3"/>
                  <a:gd name="T68" fmla="*/ 6 w 8"/>
                  <a:gd name="T69" fmla="*/ 1 h 3"/>
                  <a:gd name="T70" fmla="*/ 6 w 8"/>
                  <a:gd name="T71" fmla="*/ 1 h 3"/>
                  <a:gd name="T72" fmla="*/ 6 w 8"/>
                  <a:gd name="T73" fmla="*/ 1 h 3"/>
                  <a:gd name="T74" fmla="*/ 6 w 8"/>
                  <a:gd name="T75" fmla="*/ 2 h 3"/>
                  <a:gd name="T76" fmla="*/ 6 w 8"/>
                  <a:gd name="T77" fmla="*/ 2 h 3"/>
                  <a:gd name="T78" fmla="*/ 7 w 8"/>
                  <a:gd name="T79" fmla="*/ 3 h 3"/>
                  <a:gd name="T80" fmla="*/ 7 w 8"/>
                  <a:gd name="T81" fmla="*/ 3 h 3"/>
                  <a:gd name="T82" fmla="*/ 7 w 8"/>
                  <a:gd name="T83" fmla="*/ 2 h 3"/>
                  <a:gd name="T84" fmla="*/ 7 w 8"/>
                  <a:gd name="T85" fmla="*/ 1 h 3"/>
                  <a:gd name="T86" fmla="*/ 7 w 8"/>
                  <a:gd name="T87" fmla="*/ 1 h 3"/>
                  <a:gd name="T88" fmla="*/ 7 w 8"/>
                  <a:gd name="T89" fmla="*/ 1 h 3"/>
                  <a:gd name="T90" fmla="*/ 7 w 8"/>
                  <a:gd name="T91" fmla="*/ 2 h 3"/>
                  <a:gd name="T92" fmla="*/ 7 w 8"/>
                  <a:gd name="T93" fmla="*/ 2 h 3"/>
                  <a:gd name="T94" fmla="*/ 8 w 8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4" name="Freeform 266"/>
              <p:cNvSpPr>
                <a:spLocks/>
              </p:cNvSpPr>
              <p:nvPr/>
            </p:nvSpPr>
            <p:spPr bwMode="auto">
              <a:xfrm>
                <a:off x="2304" y="1246"/>
                <a:ext cx="7" cy="4"/>
              </a:xfrm>
              <a:custGeom>
                <a:avLst/>
                <a:gdLst>
                  <a:gd name="T0" fmla="*/ 0 w 7"/>
                  <a:gd name="T1" fmla="*/ 2 h 4"/>
                  <a:gd name="T2" fmla="*/ 0 w 7"/>
                  <a:gd name="T3" fmla="*/ 2 h 4"/>
                  <a:gd name="T4" fmla="*/ 0 w 7"/>
                  <a:gd name="T5" fmla="*/ 2 h 4"/>
                  <a:gd name="T6" fmla="*/ 0 w 7"/>
                  <a:gd name="T7" fmla="*/ 2 h 4"/>
                  <a:gd name="T8" fmla="*/ 0 w 7"/>
                  <a:gd name="T9" fmla="*/ 2 h 4"/>
                  <a:gd name="T10" fmla="*/ 1 w 7"/>
                  <a:gd name="T11" fmla="*/ 3 h 4"/>
                  <a:gd name="T12" fmla="*/ 1 w 7"/>
                  <a:gd name="T13" fmla="*/ 3 h 4"/>
                  <a:gd name="T14" fmla="*/ 1 w 7"/>
                  <a:gd name="T15" fmla="*/ 2 h 4"/>
                  <a:gd name="T16" fmla="*/ 1 w 7"/>
                  <a:gd name="T17" fmla="*/ 2 h 4"/>
                  <a:gd name="T18" fmla="*/ 1 w 7"/>
                  <a:gd name="T19" fmla="*/ 2 h 4"/>
                  <a:gd name="T20" fmla="*/ 2 w 7"/>
                  <a:gd name="T21" fmla="*/ 3 h 4"/>
                  <a:gd name="T22" fmla="*/ 2 w 7"/>
                  <a:gd name="T23" fmla="*/ 3 h 4"/>
                  <a:gd name="T24" fmla="*/ 2 w 7"/>
                  <a:gd name="T25" fmla="*/ 3 h 4"/>
                  <a:gd name="T26" fmla="*/ 2 w 7"/>
                  <a:gd name="T27" fmla="*/ 2 h 4"/>
                  <a:gd name="T28" fmla="*/ 2 w 7"/>
                  <a:gd name="T29" fmla="*/ 2 h 4"/>
                  <a:gd name="T30" fmla="*/ 2 w 7"/>
                  <a:gd name="T31" fmla="*/ 2 h 4"/>
                  <a:gd name="T32" fmla="*/ 2 w 7"/>
                  <a:gd name="T33" fmla="*/ 2 h 4"/>
                  <a:gd name="T34" fmla="*/ 2 w 7"/>
                  <a:gd name="T35" fmla="*/ 3 h 4"/>
                  <a:gd name="T36" fmla="*/ 2 w 7"/>
                  <a:gd name="T37" fmla="*/ 2 h 4"/>
                  <a:gd name="T38" fmla="*/ 3 w 7"/>
                  <a:gd name="T39" fmla="*/ 1 h 4"/>
                  <a:gd name="T40" fmla="*/ 3 w 7"/>
                  <a:gd name="T41" fmla="*/ 1 h 4"/>
                  <a:gd name="T42" fmla="*/ 3 w 7"/>
                  <a:gd name="T43" fmla="*/ 1 h 4"/>
                  <a:gd name="T44" fmla="*/ 3 w 7"/>
                  <a:gd name="T45" fmla="*/ 2 h 4"/>
                  <a:gd name="T46" fmla="*/ 3 w 7"/>
                  <a:gd name="T47" fmla="*/ 2 h 4"/>
                  <a:gd name="T48" fmla="*/ 4 w 7"/>
                  <a:gd name="T49" fmla="*/ 2 h 4"/>
                  <a:gd name="T50" fmla="*/ 4 w 7"/>
                  <a:gd name="T51" fmla="*/ 2 h 4"/>
                  <a:gd name="T52" fmla="*/ 4 w 7"/>
                  <a:gd name="T53" fmla="*/ 3 h 4"/>
                  <a:gd name="T54" fmla="*/ 4 w 7"/>
                  <a:gd name="T55" fmla="*/ 2 h 4"/>
                  <a:gd name="T56" fmla="*/ 4 w 7"/>
                  <a:gd name="T57" fmla="*/ 2 h 4"/>
                  <a:gd name="T58" fmla="*/ 4 w 7"/>
                  <a:gd name="T59" fmla="*/ 1 h 4"/>
                  <a:gd name="T60" fmla="*/ 5 w 7"/>
                  <a:gd name="T61" fmla="*/ 1 h 4"/>
                  <a:gd name="T62" fmla="*/ 5 w 7"/>
                  <a:gd name="T63" fmla="*/ 1 h 4"/>
                  <a:gd name="T64" fmla="*/ 5 w 7"/>
                  <a:gd name="T65" fmla="*/ 1 h 4"/>
                  <a:gd name="T66" fmla="*/ 5 w 7"/>
                  <a:gd name="T67" fmla="*/ 4 h 4"/>
                  <a:gd name="T68" fmla="*/ 5 w 7"/>
                  <a:gd name="T69" fmla="*/ 4 h 4"/>
                  <a:gd name="T70" fmla="*/ 5 w 7"/>
                  <a:gd name="T71" fmla="*/ 3 h 4"/>
                  <a:gd name="T72" fmla="*/ 5 w 7"/>
                  <a:gd name="T73" fmla="*/ 3 h 4"/>
                  <a:gd name="T74" fmla="*/ 6 w 7"/>
                  <a:gd name="T75" fmla="*/ 3 h 4"/>
                  <a:gd name="T76" fmla="*/ 6 w 7"/>
                  <a:gd name="T77" fmla="*/ 2 h 4"/>
                  <a:gd name="T78" fmla="*/ 6 w 7"/>
                  <a:gd name="T79" fmla="*/ 2 h 4"/>
                  <a:gd name="T80" fmla="*/ 6 w 7"/>
                  <a:gd name="T81" fmla="*/ 2 h 4"/>
                  <a:gd name="T82" fmla="*/ 6 w 7"/>
                  <a:gd name="T83" fmla="*/ 2 h 4"/>
                  <a:gd name="T84" fmla="*/ 6 w 7"/>
                  <a:gd name="T85" fmla="*/ 1 h 4"/>
                  <a:gd name="T86" fmla="*/ 7 w 7"/>
                  <a:gd name="T87" fmla="*/ 2 h 4"/>
                  <a:gd name="T88" fmla="*/ 7 w 7"/>
                  <a:gd name="T89" fmla="*/ 1 h 4"/>
                  <a:gd name="T90" fmla="*/ 7 w 7"/>
                  <a:gd name="T91" fmla="*/ 1 h 4"/>
                  <a:gd name="T92" fmla="*/ 7 w 7"/>
                  <a:gd name="T93" fmla="*/ 3 h 4"/>
                  <a:gd name="T94" fmla="*/ 7 w 7"/>
                  <a:gd name="T9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5" name="Freeform 267"/>
              <p:cNvSpPr>
                <a:spLocks/>
              </p:cNvSpPr>
              <p:nvPr/>
            </p:nvSpPr>
            <p:spPr bwMode="auto">
              <a:xfrm>
                <a:off x="2311" y="1247"/>
                <a:ext cx="8" cy="3"/>
              </a:xfrm>
              <a:custGeom>
                <a:avLst/>
                <a:gdLst>
                  <a:gd name="T0" fmla="*/ 1 w 8"/>
                  <a:gd name="T1" fmla="*/ 2 h 3"/>
                  <a:gd name="T2" fmla="*/ 1 w 8"/>
                  <a:gd name="T3" fmla="*/ 2 h 3"/>
                  <a:gd name="T4" fmla="*/ 1 w 8"/>
                  <a:gd name="T5" fmla="*/ 2 h 3"/>
                  <a:gd name="T6" fmla="*/ 1 w 8"/>
                  <a:gd name="T7" fmla="*/ 2 h 3"/>
                  <a:gd name="T8" fmla="*/ 1 w 8"/>
                  <a:gd name="T9" fmla="*/ 1 h 3"/>
                  <a:gd name="T10" fmla="*/ 1 w 8"/>
                  <a:gd name="T11" fmla="*/ 1 h 3"/>
                  <a:gd name="T12" fmla="*/ 1 w 8"/>
                  <a:gd name="T13" fmla="*/ 2 h 3"/>
                  <a:gd name="T14" fmla="*/ 1 w 8"/>
                  <a:gd name="T15" fmla="*/ 2 h 3"/>
                  <a:gd name="T16" fmla="*/ 1 w 8"/>
                  <a:gd name="T17" fmla="*/ 2 h 3"/>
                  <a:gd name="T18" fmla="*/ 2 w 8"/>
                  <a:gd name="T19" fmla="*/ 1 h 3"/>
                  <a:gd name="T20" fmla="*/ 2 w 8"/>
                  <a:gd name="T21" fmla="*/ 1 h 3"/>
                  <a:gd name="T22" fmla="*/ 2 w 8"/>
                  <a:gd name="T23" fmla="*/ 1 h 3"/>
                  <a:gd name="T24" fmla="*/ 2 w 8"/>
                  <a:gd name="T25" fmla="*/ 1 h 3"/>
                  <a:gd name="T26" fmla="*/ 3 w 8"/>
                  <a:gd name="T27" fmla="*/ 0 h 3"/>
                  <a:gd name="T28" fmla="*/ 3 w 8"/>
                  <a:gd name="T29" fmla="*/ 0 h 3"/>
                  <a:gd name="T30" fmla="*/ 3 w 8"/>
                  <a:gd name="T31" fmla="*/ 1 h 3"/>
                  <a:gd name="T32" fmla="*/ 3 w 8"/>
                  <a:gd name="T33" fmla="*/ 1 h 3"/>
                  <a:gd name="T34" fmla="*/ 3 w 8"/>
                  <a:gd name="T35" fmla="*/ 3 h 3"/>
                  <a:gd name="T36" fmla="*/ 3 w 8"/>
                  <a:gd name="T37" fmla="*/ 1 h 3"/>
                  <a:gd name="T38" fmla="*/ 3 w 8"/>
                  <a:gd name="T39" fmla="*/ 0 h 3"/>
                  <a:gd name="T40" fmla="*/ 3 w 8"/>
                  <a:gd name="T41" fmla="*/ 0 h 3"/>
                  <a:gd name="T42" fmla="*/ 4 w 8"/>
                  <a:gd name="T43" fmla="*/ 1 h 3"/>
                  <a:gd name="T44" fmla="*/ 4 w 8"/>
                  <a:gd name="T45" fmla="*/ 1 h 3"/>
                  <a:gd name="T46" fmla="*/ 4 w 8"/>
                  <a:gd name="T47" fmla="*/ 1 h 3"/>
                  <a:gd name="T48" fmla="*/ 4 w 8"/>
                  <a:gd name="T49" fmla="*/ 1 h 3"/>
                  <a:gd name="T50" fmla="*/ 4 w 8"/>
                  <a:gd name="T51" fmla="*/ 2 h 3"/>
                  <a:gd name="T52" fmla="*/ 4 w 8"/>
                  <a:gd name="T53" fmla="*/ 2 h 3"/>
                  <a:gd name="T54" fmla="*/ 4 w 8"/>
                  <a:gd name="T55" fmla="*/ 1 h 3"/>
                  <a:gd name="T56" fmla="*/ 5 w 8"/>
                  <a:gd name="T57" fmla="*/ 2 h 3"/>
                  <a:gd name="T58" fmla="*/ 5 w 8"/>
                  <a:gd name="T59" fmla="*/ 2 h 3"/>
                  <a:gd name="T60" fmla="*/ 5 w 8"/>
                  <a:gd name="T61" fmla="*/ 1 h 3"/>
                  <a:gd name="T62" fmla="*/ 5 w 8"/>
                  <a:gd name="T63" fmla="*/ 1 h 3"/>
                  <a:gd name="T64" fmla="*/ 5 w 8"/>
                  <a:gd name="T65" fmla="*/ 1 h 3"/>
                  <a:gd name="T66" fmla="*/ 6 w 8"/>
                  <a:gd name="T67" fmla="*/ 1 h 3"/>
                  <a:gd name="T68" fmla="*/ 6 w 8"/>
                  <a:gd name="T69" fmla="*/ 0 h 3"/>
                  <a:gd name="T70" fmla="*/ 6 w 8"/>
                  <a:gd name="T71" fmla="*/ 0 h 3"/>
                  <a:gd name="T72" fmla="*/ 6 w 8"/>
                  <a:gd name="T73" fmla="*/ 1 h 3"/>
                  <a:gd name="T74" fmla="*/ 6 w 8"/>
                  <a:gd name="T75" fmla="*/ 1 h 3"/>
                  <a:gd name="T76" fmla="*/ 6 w 8"/>
                  <a:gd name="T77" fmla="*/ 1 h 3"/>
                  <a:gd name="T78" fmla="*/ 6 w 8"/>
                  <a:gd name="T79" fmla="*/ 1 h 3"/>
                  <a:gd name="T80" fmla="*/ 6 w 8"/>
                  <a:gd name="T81" fmla="*/ 1 h 3"/>
                  <a:gd name="T82" fmla="*/ 6 w 8"/>
                  <a:gd name="T83" fmla="*/ 1 h 3"/>
                  <a:gd name="T84" fmla="*/ 7 w 8"/>
                  <a:gd name="T85" fmla="*/ 0 h 3"/>
                  <a:gd name="T86" fmla="*/ 7 w 8"/>
                  <a:gd name="T87" fmla="*/ 1 h 3"/>
                  <a:gd name="T88" fmla="*/ 7 w 8"/>
                  <a:gd name="T89" fmla="*/ 1 h 3"/>
                  <a:gd name="T90" fmla="*/ 7 w 8"/>
                  <a:gd name="T91" fmla="*/ 1 h 3"/>
                  <a:gd name="T92" fmla="*/ 8 w 8"/>
                  <a:gd name="T93" fmla="*/ 1 h 3"/>
                  <a:gd name="T94" fmla="*/ 8 w 8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7" name="Freeform 268"/>
              <p:cNvSpPr>
                <a:spLocks/>
              </p:cNvSpPr>
              <p:nvPr/>
            </p:nvSpPr>
            <p:spPr bwMode="auto">
              <a:xfrm>
                <a:off x="2319" y="1246"/>
                <a:ext cx="7" cy="4"/>
              </a:xfrm>
              <a:custGeom>
                <a:avLst/>
                <a:gdLst>
                  <a:gd name="T0" fmla="*/ 0 w 7"/>
                  <a:gd name="T1" fmla="*/ 2 h 4"/>
                  <a:gd name="T2" fmla="*/ 0 w 7"/>
                  <a:gd name="T3" fmla="*/ 2 h 4"/>
                  <a:gd name="T4" fmla="*/ 0 w 7"/>
                  <a:gd name="T5" fmla="*/ 2 h 4"/>
                  <a:gd name="T6" fmla="*/ 0 w 7"/>
                  <a:gd name="T7" fmla="*/ 2 h 4"/>
                  <a:gd name="T8" fmla="*/ 0 w 7"/>
                  <a:gd name="T9" fmla="*/ 2 h 4"/>
                  <a:gd name="T10" fmla="*/ 1 w 7"/>
                  <a:gd name="T11" fmla="*/ 3 h 4"/>
                  <a:gd name="T12" fmla="*/ 1 w 7"/>
                  <a:gd name="T13" fmla="*/ 3 h 4"/>
                  <a:gd name="T14" fmla="*/ 1 w 7"/>
                  <a:gd name="T15" fmla="*/ 2 h 4"/>
                  <a:gd name="T16" fmla="*/ 1 w 7"/>
                  <a:gd name="T17" fmla="*/ 2 h 4"/>
                  <a:gd name="T18" fmla="*/ 1 w 7"/>
                  <a:gd name="T19" fmla="*/ 4 h 4"/>
                  <a:gd name="T20" fmla="*/ 1 w 7"/>
                  <a:gd name="T21" fmla="*/ 4 h 4"/>
                  <a:gd name="T22" fmla="*/ 1 w 7"/>
                  <a:gd name="T23" fmla="*/ 3 h 4"/>
                  <a:gd name="T24" fmla="*/ 2 w 7"/>
                  <a:gd name="T25" fmla="*/ 2 h 4"/>
                  <a:gd name="T26" fmla="*/ 2 w 7"/>
                  <a:gd name="T27" fmla="*/ 0 h 4"/>
                  <a:gd name="T28" fmla="*/ 2 w 7"/>
                  <a:gd name="T29" fmla="*/ 2 h 4"/>
                  <a:gd name="T30" fmla="*/ 2 w 7"/>
                  <a:gd name="T31" fmla="*/ 2 h 4"/>
                  <a:gd name="T32" fmla="*/ 2 w 7"/>
                  <a:gd name="T33" fmla="*/ 4 h 4"/>
                  <a:gd name="T34" fmla="*/ 2 w 7"/>
                  <a:gd name="T35" fmla="*/ 4 h 4"/>
                  <a:gd name="T36" fmla="*/ 3 w 7"/>
                  <a:gd name="T37" fmla="*/ 3 h 4"/>
                  <a:gd name="T38" fmla="*/ 3 w 7"/>
                  <a:gd name="T39" fmla="*/ 2 h 4"/>
                  <a:gd name="T40" fmla="*/ 3 w 7"/>
                  <a:gd name="T41" fmla="*/ 3 h 4"/>
                  <a:gd name="T42" fmla="*/ 3 w 7"/>
                  <a:gd name="T43" fmla="*/ 3 h 4"/>
                  <a:gd name="T44" fmla="*/ 4 w 7"/>
                  <a:gd name="T45" fmla="*/ 3 h 4"/>
                  <a:gd name="T46" fmla="*/ 4 w 7"/>
                  <a:gd name="T47" fmla="*/ 3 h 4"/>
                  <a:gd name="T48" fmla="*/ 4 w 7"/>
                  <a:gd name="T49" fmla="*/ 2 h 4"/>
                  <a:gd name="T50" fmla="*/ 4 w 7"/>
                  <a:gd name="T51" fmla="*/ 1 h 4"/>
                  <a:gd name="T52" fmla="*/ 4 w 7"/>
                  <a:gd name="T53" fmla="*/ 2 h 4"/>
                  <a:gd name="T54" fmla="*/ 4 w 7"/>
                  <a:gd name="T55" fmla="*/ 2 h 4"/>
                  <a:gd name="T56" fmla="*/ 4 w 7"/>
                  <a:gd name="T57" fmla="*/ 3 h 4"/>
                  <a:gd name="T58" fmla="*/ 4 w 7"/>
                  <a:gd name="T59" fmla="*/ 3 h 4"/>
                  <a:gd name="T60" fmla="*/ 4 w 7"/>
                  <a:gd name="T61" fmla="*/ 2 h 4"/>
                  <a:gd name="T62" fmla="*/ 5 w 7"/>
                  <a:gd name="T63" fmla="*/ 2 h 4"/>
                  <a:gd name="T64" fmla="*/ 5 w 7"/>
                  <a:gd name="T65" fmla="*/ 2 h 4"/>
                  <a:gd name="T66" fmla="*/ 5 w 7"/>
                  <a:gd name="T67" fmla="*/ 2 h 4"/>
                  <a:gd name="T68" fmla="*/ 5 w 7"/>
                  <a:gd name="T69" fmla="*/ 2 h 4"/>
                  <a:gd name="T70" fmla="*/ 5 w 7"/>
                  <a:gd name="T71" fmla="*/ 2 h 4"/>
                  <a:gd name="T72" fmla="*/ 6 w 7"/>
                  <a:gd name="T73" fmla="*/ 2 h 4"/>
                  <a:gd name="T74" fmla="*/ 6 w 7"/>
                  <a:gd name="T75" fmla="*/ 2 h 4"/>
                  <a:gd name="T76" fmla="*/ 6 w 7"/>
                  <a:gd name="T77" fmla="*/ 2 h 4"/>
                  <a:gd name="T78" fmla="*/ 6 w 7"/>
                  <a:gd name="T79" fmla="*/ 2 h 4"/>
                  <a:gd name="T80" fmla="*/ 6 w 7"/>
                  <a:gd name="T81" fmla="*/ 2 h 4"/>
                  <a:gd name="T82" fmla="*/ 6 w 7"/>
                  <a:gd name="T83" fmla="*/ 1 h 4"/>
                  <a:gd name="T84" fmla="*/ 6 w 7"/>
                  <a:gd name="T85" fmla="*/ 1 h 4"/>
                  <a:gd name="T86" fmla="*/ 6 w 7"/>
                  <a:gd name="T87" fmla="*/ 1 h 4"/>
                  <a:gd name="T88" fmla="*/ 6 w 7"/>
                  <a:gd name="T89" fmla="*/ 1 h 4"/>
                  <a:gd name="T90" fmla="*/ 7 w 7"/>
                  <a:gd name="T91" fmla="*/ 2 h 4"/>
                  <a:gd name="T92" fmla="*/ 7 w 7"/>
                  <a:gd name="T93" fmla="*/ 2 h 4"/>
                  <a:gd name="T94" fmla="*/ 7 w 7"/>
                  <a:gd name="T9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8" name="Freeform 269"/>
              <p:cNvSpPr>
                <a:spLocks/>
              </p:cNvSpPr>
              <p:nvPr/>
            </p:nvSpPr>
            <p:spPr bwMode="auto">
              <a:xfrm>
                <a:off x="2326" y="1247"/>
                <a:ext cx="8" cy="3"/>
              </a:xfrm>
              <a:custGeom>
                <a:avLst/>
                <a:gdLst>
                  <a:gd name="T0" fmla="*/ 0 w 8"/>
                  <a:gd name="T1" fmla="*/ 1 h 3"/>
                  <a:gd name="T2" fmla="*/ 0 w 8"/>
                  <a:gd name="T3" fmla="*/ 1 h 3"/>
                  <a:gd name="T4" fmla="*/ 1 w 8"/>
                  <a:gd name="T5" fmla="*/ 3 h 3"/>
                  <a:gd name="T6" fmla="*/ 1 w 8"/>
                  <a:gd name="T7" fmla="*/ 2 h 3"/>
                  <a:gd name="T8" fmla="*/ 1 w 8"/>
                  <a:gd name="T9" fmla="*/ 1 h 3"/>
                  <a:gd name="T10" fmla="*/ 1 w 8"/>
                  <a:gd name="T11" fmla="*/ 1 h 3"/>
                  <a:gd name="T12" fmla="*/ 1 w 8"/>
                  <a:gd name="T13" fmla="*/ 2 h 3"/>
                  <a:gd name="T14" fmla="*/ 1 w 8"/>
                  <a:gd name="T15" fmla="*/ 2 h 3"/>
                  <a:gd name="T16" fmla="*/ 2 w 8"/>
                  <a:gd name="T17" fmla="*/ 3 h 3"/>
                  <a:gd name="T18" fmla="*/ 2 w 8"/>
                  <a:gd name="T19" fmla="*/ 3 h 3"/>
                  <a:gd name="T20" fmla="*/ 2 w 8"/>
                  <a:gd name="T21" fmla="*/ 2 h 3"/>
                  <a:gd name="T22" fmla="*/ 2 w 8"/>
                  <a:gd name="T23" fmla="*/ 2 h 3"/>
                  <a:gd name="T24" fmla="*/ 2 w 8"/>
                  <a:gd name="T25" fmla="*/ 2 h 3"/>
                  <a:gd name="T26" fmla="*/ 2 w 8"/>
                  <a:gd name="T27" fmla="*/ 1 h 3"/>
                  <a:gd name="T28" fmla="*/ 3 w 8"/>
                  <a:gd name="T29" fmla="*/ 1 h 3"/>
                  <a:gd name="T30" fmla="*/ 3 w 8"/>
                  <a:gd name="T31" fmla="*/ 1 h 3"/>
                  <a:gd name="T32" fmla="*/ 3 w 8"/>
                  <a:gd name="T33" fmla="*/ 1 h 3"/>
                  <a:gd name="T34" fmla="*/ 3 w 8"/>
                  <a:gd name="T35" fmla="*/ 1 h 3"/>
                  <a:gd name="T36" fmla="*/ 3 w 8"/>
                  <a:gd name="T37" fmla="*/ 1 h 3"/>
                  <a:gd name="T38" fmla="*/ 3 w 8"/>
                  <a:gd name="T39" fmla="*/ 2 h 3"/>
                  <a:gd name="T40" fmla="*/ 4 w 8"/>
                  <a:gd name="T41" fmla="*/ 0 h 3"/>
                  <a:gd name="T42" fmla="*/ 4 w 8"/>
                  <a:gd name="T43" fmla="*/ 0 h 3"/>
                  <a:gd name="T44" fmla="*/ 4 w 8"/>
                  <a:gd name="T45" fmla="*/ 0 h 3"/>
                  <a:gd name="T46" fmla="*/ 4 w 8"/>
                  <a:gd name="T47" fmla="*/ 1 h 3"/>
                  <a:gd name="T48" fmla="*/ 5 w 8"/>
                  <a:gd name="T49" fmla="*/ 0 h 3"/>
                  <a:gd name="T50" fmla="*/ 5 w 8"/>
                  <a:gd name="T51" fmla="*/ 0 h 3"/>
                  <a:gd name="T52" fmla="*/ 5 w 8"/>
                  <a:gd name="T53" fmla="*/ 0 h 3"/>
                  <a:gd name="T54" fmla="*/ 5 w 8"/>
                  <a:gd name="T55" fmla="*/ 0 h 3"/>
                  <a:gd name="T56" fmla="*/ 5 w 8"/>
                  <a:gd name="T57" fmla="*/ 1 h 3"/>
                  <a:gd name="T58" fmla="*/ 5 w 8"/>
                  <a:gd name="T59" fmla="*/ 1 h 3"/>
                  <a:gd name="T60" fmla="*/ 5 w 8"/>
                  <a:gd name="T61" fmla="*/ 1 h 3"/>
                  <a:gd name="T62" fmla="*/ 6 w 8"/>
                  <a:gd name="T63" fmla="*/ 1 h 3"/>
                  <a:gd name="T64" fmla="*/ 6 w 8"/>
                  <a:gd name="T65" fmla="*/ 1 h 3"/>
                  <a:gd name="T66" fmla="*/ 6 w 8"/>
                  <a:gd name="T67" fmla="*/ 2 h 3"/>
                  <a:gd name="T68" fmla="*/ 6 w 8"/>
                  <a:gd name="T69" fmla="*/ 1 h 3"/>
                  <a:gd name="T70" fmla="*/ 6 w 8"/>
                  <a:gd name="T71" fmla="*/ 1 h 3"/>
                  <a:gd name="T72" fmla="*/ 6 w 8"/>
                  <a:gd name="T73" fmla="*/ 2 h 3"/>
                  <a:gd name="T74" fmla="*/ 6 w 8"/>
                  <a:gd name="T75" fmla="*/ 2 h 3"/>
                  <a:gd name="T76" fmla="*/ 7 w 8"/>
                  <a:gd name="T77" fmla="*/ 1 h 3"/>
                  <a:gd name="T78" fmla="*/ 7 w 8"/>
                  <a:gd name="T79" fmla="*/ 2 h 3"/>
                  <a:gd name="T80" fmla="*/ 7 w 8"/>
                  <a:gd name="T81" fmla="*/ 2 h 3"/>
                  <a:gd name="T82" fmla="*/ 7 w 8"/>
                  <a:gd name="T83" fmla="*/ 2 h 3"/>
                  <a:gd name="T84" fmla="*/ 7 w 8"/>
                  <a:gd name="T85" fmla="*/ 2 h 3"/>
                  <a:gd name="T86" fmla="*/ 8 w 8"/>
                  <a:gd name="T87" fmla="*/ 2 h 3"/>
                  <a:gd name="T88" fmla="*/ 8 w 8"/>
                  <a:gd name="T89" fmla="*/ 2 h 3"/>
                  <a:gd name="T90" fmla="*/ 8 w 8"/>
                  <a:gd name="T91" fmla="*/ 2 h 3"/>
                  <a:gd name="T92" fmla="*/ 8 w 8"/>
                  <a:gd name="T93" fmla="*/ 2 h 3"/>
                  <a:gd name="T94" fmla="*/ 8 w 8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9" name="Freeform 270"/>
              <p:cNvSpPr>
                <a:spLocks/>
              </p:cNvSpPr>
              <p:nvPr/>
            </p:nvSpPr>
            <p:spPr bwMode="auto">
              <a:xfrm>
                <a:off x="2334" y="1245"/>
                <a:ext cx="7" cy="5"/>
              </a:xfrm>
              <a:custGeom>
                <a:avLst/>
                <a:gdLst>
                  <a:gd name="T0" fmla="*/ 0 w 7"/>
                  <a:gd name="T1" fmla="*/ 4 h 5"/>
                  <a:gd name="T2" fmla="*/ 0 w 7"/>
                  <a:gd name="T3" fmla="*/ 3 h 5"/>
                  <a:gd name="T4" fmla="*/ 0 w 7"/>
                  <a:gd name="T5" fmla="*/ 2 h 5"/>
                  <a:gd name="T6" fmla="*/ 0 w 7"/>
                  <a:gd name="T7" fmla="*/ 2 h 5"/>
                  <a:gd name="T8" fmla="*/ 1 w 7"/>
                  <a:gd name="T9" fmla="*/ 3 h 5"/>
                  <a:gd name="T10" fmla="*/ 1 w 7"/>
                  <a:gd name="T11" fmla="*/ 3 h 5"/>
                  <a:gd name="T12" fmla="*/ 1 w 7"/>
                  <a:gd name="T13" fmla="*/ 3 h 5"/>
                  <a:gd name="T14" fmla="*/ 1 w 7"/>
                  <a:gd name="T15" fmla="*/ 3 h 5"/>
                  <a:gd name="T16" fmla="*/ 1 w 7"/>
                  <a:gd name="T17" fmla="*/ 3 h 5"/>
                  <a:gd name="T18" fmla="*/ 1 w 7"/>
                  <a:gd name="T19" fmla="*/ 3 h 5"/>
                  <a:gd name="T20" fmla="*/ 2 w 7"/>
                  <a:gd name="T21" fmla="*/ 3 h 5"/>
                  <a:gd name="T22" fmla="*/ 2 w 7"/>
                  <a:gd name="T23" fmla="*/ 3 h 5"/>
                  <a:gd name="T24" fmla="*/ 2 w 7"/>
                  <a:gd name="T25" fmla="*/ 3 h 5"/>
                  <a:gd name="T26" fmla="*/ 2 w 7"/>
                  <a:gd name="T27" fmla="*/ 4 h 5"/>
                  <a:gd name="T28" fmla="*/ 2 w 7"/>
                  <a:gd name="T29" fmla="*/ 4 h 5"/>
                  <a:gd name="T30" fmla="*/ 2 w 7"/>
                  <a:gd name="T31" fmla="*/ 5 h 5"/>
                  <a:gd name="T32" fmla="*/ 2 w 7"/>
                  <a:gd name="T33" fmla="*/ 5 h 5"/>
                  <a:gd name="T34" fmla="*/ 2 w 7"/>
                  <a:gd name="T35" fmla="*/ 4 h 5"/>
                  <a:gd name="T36" fmla="*/ 2 w 7"/>
                  <a:gd name="T37" fmla="*/ 4 h 5"/>
                  <a:gd name="T38" fmla="*/ 2 w 7"/>
                  <a:gd name="T39" fmla="*/ 4 h 5"/>
                  <a:gd name="T40" fmla="*/ 3 w 7"/>
                  <a:gd name="T41" fmla="*/ 2 h 5"/>
                  <a:gd name="T42" fmla="*/ 3 w 7"/>
                  <a:gd name="T43" fmla="*/ 3 h 5"/>
                  <a:gd name="T44" fmla="*/ 3 w 7"/>
                  <a:gd name="T45" fmla="*/ 3 h 5"/>
                  <a:gd name="T46" fmla="*/ 3 w 7"/>
                  <a:gd name="T47" fmla="*/ 4 h 5"/>
                  <a:gd name="T48" fmla="*/ 3 w 7"/>
                  <a:gd name="T49" fmla="*/ 4 h 5"/>
                  <a:gd name="T50" fmla="*/ 4 w 7"/>
                  <a:gd name="T51" fmla="*/ 4 h 5"/>
                  <a:gd name="T52" fmla="*/ 4 w 7"/>
                  <a:gd name="T53" fmla="*/ 3 h 5"/>
                  <a:gd name="T54" fmla="*/ 4 w 7"/>
                  <a:gd name="T55" fmla="*/ 2 h 5"/>
                  <a:gd name="T56" fmla="*/ 4 w 7"/>
                  <a:gd name="T57" fmla="*/ 3 h 5"/>
                  <a:gd name="T58" fmla="*/ 4 w 7"/>
                  <a:gd name="T59" fmla="*/ 3 h 5"/>
                  <a:gd name="T60" fmla="*/ 5 w 7"/>
                  <a:gd name="T61" fmla="*/ 3 h 5"/>
                  <a:gd name="T62" fmla="*/ 5 w 7"/>
                  <a:gd name="T63" fmla="*/ 1 h 5"/>
                  <a:gd name="T64" fmla="*/ 5 w 7"/>
                  <a:gd name="T65" fmla="*/ 1 h 5"/>
                  <a:gd name="T66" fmla="*/ 5 w 7"/>
                  <a:gd name="T67" fmla="*/ 2 h 5"/>
                  <a:gd name="T68" fmla="*/ 5 w 7"/>
                  <a:gd name="T69" fmla="*/ 2 h 5"/>
                  <a:gd name="T70" fmla="*/ 5 w 7"/>
                  <a:gd name="T71" fmla="*/ 3 h 5"/>
                  <a:gd name="T72" fmla="*/ 5 w 7"/>
                  <a:gd name="T73" fmla="*/ 3 h 5"/>
                  <a:gd name="T74" fmla="*/ 5 w 7"/>
                  <a:gd name="T75" fmla="*/ 3 h 5"/>
                  <a:gd name="T76" fmla="*/ 6 w 7"/>
                  <a:gd name="T77" fmla="*/ 3 h 5"/>
                  <a:gd name="T78" fmla="*/ 6 w 7"/>
                  <a:gd name="T79" fmla="*/ 3 h 5"/>
                  <a:gd name="T80" fmla="*/ 6 w 7"/>
                  <a:gd name="T81" fmla="*/ 4 h 5"/>
                  <a:gd name="T82" fmla="*/ 6 w 7"/>
                  <a:gd name="T83" fmla="*/ 4 h 5"/>
                  <a:gd name="T84" fmla="*/ 6 w 7"/>
                  <a:gd name="T85" fmla="*/ 3 h 5"/>
                  <a:gd name="T86" fmla="*/ 6 w 7"/>
                  <a:gd name="T87" fmla="*/ 3 h 5"/>
                  <a:gd name="T88" fmla="*/ 6 w 7"/>
                  <a:gd name="T89" fmla="*/ 3 h 5"/>
                  <a:gd name="T90" fmla="*/ 7 w 7"/>
                  <a:gd name="T91" fmla="*/ 4 h 5"/>
                  <a:gd name="T92" fmla="*/ 7 w 7"/>
                  <a:gd name="T93" fmla="*/ 3 h 5"/>
                  <a:gd name="T94" fmla="*/ 7 w 7"/>
                  <a:gd name="T95" fmla="*/ 2 h 5"/>
                  <a:gd name="T96" fmla="*/ 7 w 7"/>
                  <a:gd name="T9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5">
                    <a:moveTo>
                      <a:pt x="0" y="4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0" name="Freeform 271"/>
              <p:cNvSpPr>
                <a:spLocks/>
              </p:cNvSpPr>
              <p:nvPr/>
            </p:nvSpPr>
            <p:spPr bwMode="auto">
              <a:xfrm>
                <a:off x="2341" y="1246"/>
                <a:ext cx="8" cy="3"/>
              </a:xfrm>
              <a:custGeom>
                <a:avLst/>
                <a:gdLst>
                  <a:gd name="T0" fmla="*/ 1 w 8"/>
                  <a:gd name="T1" fmla="*/ 2 h 3"/>
                  <a:gd name="T2" fmla="*/ 1 w 8"/>
                  <a:gd name="T3" fmla="*/ 1 h 3"/>
                  <a:gd name="T4" fmla="*/ 1 w 8"/>
                  <a:gd name="T5" fmla="*/ 1 h 3"/>
                  <a:gd name="T6" fmla="*/ 1 w 8"/>
                  <a:gd name="T7" fmla="*/ 1 h 3"/>
                  <a:gd name="T8" fmla="*/ 1 w 8"/>
                  <a:gd name="T9" fmla="*/ 2 h 3"/>
                  <a:gd name="T10" fmla="*/ 1 w 8"/>
                  <a:gd name="T11" fmla="*/ 1 h 3"/>
                  <a:gd name="T12" fmla="*/ 1 w 8"/>
                  <a:gd name="T13" fmla="*/ 1 h 3"/>
                  <a:gd name="T14" fmla="*/ 1 w 8"/>
                  <a:gd name="T15" fmla="*/ 1 h 3"/>
                  <a:gd name="T16" fmla="*/ 2 w 8"/>
                  <a:gd name="T17" fmla="*/ 1 h 3"/>
                  <a:gd name="T18" fmla="*/ 2 w 8"/>
                  <a:gd name="T19" fmla="*/ 1 h 3"/>
                  <a:gd name="T20" fmla="*/ 2 w 8"/>
                  <a:gd name="T21" fmla="*/ 3 h 3"/>
                  <a:gd name="T22" fmla="*/ 2 w 8"/>
                  <a:gd name="T23" fmla="*/ 2 h 3"/>
                  <a:gd name="T24" fmla="*/ 2 w 8"/>
                  <a:gd name="T25" fmla="*/ 2 h 3"/>
                  <a:gd name="T26" fmla="*/ 3 w 8"/>
                  <a:gd name="T27" fmla="*/ 3 h 3"/>
                  <a:gd name="T28" fmla="*/ 3 w 8"/>
                  <a:gd name="T29" fmla="*/ 3 h 3"/>
                  <a:gd name="T30" fmla="*/ 3 w 8"/>
                  <a:gd name="T31" fmla="*/ 2 h 3"/>
                  <a:gd name="T32" fmla="*/ 3 w 8"/>
                  <a:gd name="T33" fmla="*/ 1 h 3"/>
                  <a:gd name="T34" fmla="*/ 3 w 8"/>
                  <a:gd name="T35" fmla="*/ 1 h 3"/>
                  <a:gd name="T36" fmla="*/ 3 w 8"/>
                  <a:gd name="T37" fmla="*/ 1 h 3"/>
                  <a:gd name="T38" fmla="*/ 3 w 8"/>
                  <a:gd name="T39" fmla="*/ 2 h 3"/>
                  <a:gd name="T40" fmla="*/ 3 w 8"/>
                  <a:gd name="T41" fmla="*/ 2 h 3"/>
                  <a:gd name="T42" fmla="*/ 4 w 8"/>
                  <a:gd name="T43" fmla="*/ 1 h 3"/>
                  <a:gd name="T44" fmla="*/ 4 w 8"/>
                  <a:gd name="T45" fmla="*/ 1 h 3"/>
                  <a:gd name="T46" fmla="*/ 4 w 8"/>
                  <a:gd name="T47" fmla="*/ 1 h 3"/>
                  <a:gd name="T48" fmla="*/ 4 w 8"/>
                  <a:gd name="T49" fmla="*/ 1 h 3"/>
                  <a:gd name="T50" fmla="*/ 4 w 8"/>
                  <a:gd name="T51" fmla="*/ 2 h 3"/>
                  <a:gd name="T52" fmla="*/ 4 w 8"/>
                  <a:gd name="T53" fmla="*/ 2 h 3"/>
                  <a:gd name="T54" fmla="*/ 5 w 8"/>
                  <a:gd name="T55" fmla="*/ 3 h 3"/>
                  <a:gd name="T56" fmla="*/ 5 w 8"/>
                  <a:gd name="T57" fmla="*/ 3 h 3"/>
                  <a:gd name="T58" fmla="*/ 5 w 8"/>
                  <a:gd name="T59" fmla="*/ 2 h 3"/>
                  <a:gd name="T60" fmla="*/ 5 w 8"/>
                  <a:gd name="T61" fmla="*/ 2 h 3"/>
                  <a:gd name="T62" fmla="*/ 6 w 8"/>
                  <a:gd name="T63" fmla="*/ 2 h 3"/>
                  <a:gd name="T64" fmla="*/ 6 w 8"/>
                  <a:gd name="T65" fmla="*/ 2 h 3"/>
                  <a:gd name="T66" fmla="*/ 6 w 8"/>
                  <a:gd name="T67" fmla="*/ 3 h 3"/>
                  <a:gd name="T68" fmla="*/ 6 w 8"/>
                  <a:gd name="T69" fmla="*/ 3 h 3"/>
                  <a:gd name="T70" fmla="*/ 6 w 8"/>
                  <a:gd name="T71" fmla="*/ 3 h 3"/>
                  <a:gd name="T72" fmla="*/ 6 w 8"/>
                  <a:gd name="T73" fmla="*/ 3 h 3"/>
                  <a:gd name="T74" fmla="*/ 6 w 8"/>
                  <a:gd name="T75" fmla="*/ 2 h 3"/>
                  <a:gd name="T76" fmla="*/ 6 w 8"/>
                  <a:gd name="T77" fmla="*/ 2 h 3"/>
                  <a:gd name="T78" fmla="*/ 7 w 8"/>
                  <a:gd name="T79" fmla="*/ 3 h 3"/>
                  <a:gd name="T80" fmla="*/ 7 w 8"/>
                  <a:gd name="T81" fmla="*/ 3 h 3"/>
                  <a:gd name="T82" fmla="*/ 7 w 8"/>
                  <a:gd name="T83" fmla="*/ 3 h 3"/>
                  <a:gd name="T84" fmla="*/ 7 w 8"/>
                  <a:gd name="T85" fmla="*/ 2 h 3"/>
                  <a:gd name="T86" fmla="*/ 8 w 8"/>
                  <a:gd name="T87" fmla="*/ 2 h 3"/>
                  <a:gd name="T88" fmla="*/ 8 w 8"/>
                  <a:gd name="T89" fmla="*/ 2 h 3"/>
                  <a:gd name="T90" fmla="*/ 8 w 8"/>
                  <a:gd name="T91" fmla="*/ 2 h 3"/>
                  <a:gd name="T92" fmla="*/ 8 w 8"/>
                  <a:gd name="T93" fmla="*/ 1 h 3"/>
                  <a:gd name="T94" fmla="*/ 8 w 8"/>
                  <a:gd name="T95" fmla="*/ 1 h 3"/>
                  <a:gd name="T96" fmla="*/ 8 w 8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2" name="Freeform 272"/>
              <p:cNvSpPr>
                <a:spLocks/>
              </p:cNvSpPr>
              <p:nvPr/>
            </p:nvSpPr>
            <p:spPr bwMode="auto">
              <a:xfrm>
                <a:off x="2349" y="1247"/>
                <a:ext cx="8" cy="3"/>
              </a:xfrm>
              <a:custGeom>
                <a:avLst/>
                <a:gdLst>
                  <a:gd name="T0" fmla="*/ 1 w 8"/>
                  <a:gd name="T1" fmla="*/ 1 h 3"/>
                  <a:gd name="T2" fmla="*/ 1 w 8"/>
                  <a:gd name="T3" fmla="*/ 1 h 3"/>
                  <a:gd name="T4" fmla="*/ 1 w 8"/>
                  <a:gd name="T5" fmla="*/ 2 h 3"/>
                  <a:gd name="T6" fmla="*/ 1 w 8"/>
                  <a:gd name="T7" fmla="*/ 2 h 3"/>
                  <a:gd name="T8" fmla="*/ 1 w 8"/>
                  <a:gd name="T9" fmla="*/ 1 h 3"/>
                  <a:gd name="T10" fmla="*/ 1 w 8"/>
                  <a:gd name="T11" fmla="*/ 1 h 3"/>
                  <a:gd name="T12" fmla="*/ 1 w 8"/>
                  <a:gd name="T13" fmla="*/ 2 h 3"/>
                  <a:gd name="T14" fmla="*/ 1 w 8"/>
                  <a:gd name="T15" fmla="*/ 2 h 3"/>
                  <a:gd name="T16" fmla="*/ 2 w 8"/>
                  <a:gd name="T17" fmla="*/ 2 h 3"/>
                  <a:gd name="T18" fmla="*/ 2 w 8"/>
                  <a:gd name="T19" fmla="*/ 1 h 3"/>
                  <a:gd name="T20" fmla="*/ 2 w 8"/>
                  <a:gd name="T21" fmla="*/ 2 h 3"/>
                  <a:gd name="T22" fmla="*/ 2 w 8"/>
                  <a:gd name="T23" fmla="*/ 2 h 3"/>
                  <a:gd name="T24" fmla="*/ 2 w 8"/>
                  <a:gd name="T25" fmla="*/ 2 h 3"/>
                  <a:gd name="T26" fmla="*/ 3 w 8"/>
                  <a:gd name="T27" fmla="*/ 1 h 3"/>
                  <a:gd name="T28" fmla="*/ 3 w 8"/>
                  <a:gd name="T29" fmla="*/ 1 h 3"/>
                  <a:gd name="T30" fmla="*/ 3 w 8"/>
                  <a:gd name="T31" fmla="*/ 1 h 3"/>
                  <a:gd name="T32" fmla="*/ 3 w 8"/>
                  <a:gd name="T33" fmla="*/ 1 h 3"/>
                  <a:gd name="T34" fmla="*/ 3 w 8"/>
                  <a:gd name="T35" fmla="*/ 1 h 3"/>
                  <a:gd name="T36" fmla="*/ 4 w 8"/>
                  <a:gd name="T37" fmla="*/ 3 h 3"/>
                  <a:gd name="T38" fmla="*/ 4 w 8"/>
                  <a:gd name="T39" fmla="*/ 3 h 3"/>
                  <a:gd name="T40" fmla="*/ 4 w 8"/>
                  <a:gd name="T41" fmla="*/ 2 h 3"/>
                  <a:gd name="T42" fmla="*/ 4 w 8"/>
                  <a:gd name="T43" fmla="*/ 2 h 3"/>
                  <a:gd name="T44" fmla="*/ 4 w 8"/>
                  <a:gd name="T45" fmla="*/ 2 h 3"/>
                  <a:gd name="T46" fmla="*/ 4 w 8"/>
                  <a:gd name="T47" fmla="*/ 1 h 3"/>
                  <a:gd name="T48" fmla="*/ 4 w 8"/>
                  <a:gd name="T49" fmla="*/ 1 h 3"/>
                  <a:gd name="T50" fmla="*/ 4 w 8"/>
                  <a:gd name="T51" fmla="*/ 1 h 3"/>
                  <a:gd name="T52" fmla="*/ 4 w 8"/>
                  <a:gd name="T53" fmla="*/ 1 h 3"/>
                  <a:gd name="T54" fmla="*/ 5 w 8"/>
                  <a:gd name="T55" fmla="*/ 1 h 3"/>
                  <a:gd name="T56" fmla="*/ 5 w 8"/>
                  <a:gd name="T57" fmla="*/ 1 h 3"/>
                  <a:gd name="T58" fmla="*/ 5 w 8"/>
                  <a:gd name="T59" fmla="*/ 1 h 3"/>
                  <a:gd name="T60" fmla="*/ 5 w 8"/>
                  <a:gd name="T61" fmla="*/ 2 h 3"/>
                  <a:gd name="T62" fmla="*/ 5 w 8"/>
                  <a:gd name="T63" fmla="*/ 2 h 3"/>
                  <a:gd name="T64" fmla="*/ 6 w 8"/>
                  <a:gd name="T65" fmla="*/ 1 h 3"/>
                  <a:gd name="T66" fmla="*/ 6 w 8"/>
                  <a:gd name="T67" fmla="*/ 2 h 3"/>
                  <a:gd name="T68" fmla="*/ 6 w 8"/>
                  <a:gd name="T69" fmla="*/ 2 h 3"/>
                  <a:gd name="T70" fmla="*/ 6 w 8"/>
                  <a:gd name="T71" fmla="*/ 2 h 3"/>
                  <a:gd name="T72" fmla="*/ 6 w 8"/>
                  <a:gd name="T73" fmla="*/ 1 h 3"/>
                  <a:gd name="T74" fmla="*/ 6 w 8"/>
                  <a:gd name="T75" fmla="*/ 1 h 3"/>
                  <a:gd name="T76" fmla="*/ 7 w 8"/>
                  <a:gd name="T77" fmla="*/ 1 h 3"/>
                  <a:gd name="T78" fmla="*/ 7 w 8"/>
                  <a:gd name="T79" fmla="*/ 1 h 3"/>
                  <a:gd name="T80" fmla="*/ 7 w 8"/>
                  <a:gd name="T81" fmla="*/ 1 h 3"/>
                  <a:gd name="T82" fmla="*/ 7 w 8"/>
                  <a:gd name="T83" fmla="*/ 1 h 3"/>
                  <a:gd name="T84" fmla="*/ 7 w 8"/>
                  <a:gd name="T85" fmla="*/ 1 h 3"/>
                  <a:gd name="T86" fmla="*/ 7 w 8"/>
                  <a:gd name="T87" fmla="*/ 1 h 3"/>
                  <a:gd name="T88" fmla="*/ 7 w 8"/>
                  <a:gd name="T89" fmla="*/ 0 h 3"/>
                  <a:gd name="T90" fmla="*/ 8 w 8"/>
                  <a:gd name="T91" fmla="*/ 1 h 3"/>
                  <a:gd name="T92" fmla="*/ 8 w 8"/>
                  <a:gd name="T93" fmla="*/ 1 h 3"/>
                  <a:gd name="T94" fmla="*/ 8 w 8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3" name="Freeform 273"/>
              <p:cNvSpPr>
                <a:spLocks/>
              </p:cNvSpPr>
              <p:nvPr/>
            </p:nvSpPr>
            <p:spPr bwMode="auto">
              <a:xfrm>
                <a:off x="2357" y="1247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0 w 7"/>
                  <a:gd name="T5" fmla="*/ 1 h 3"/>
                  <a:gd name="T6" fmla="*/ 1 w 7"/>
                  <a:gd name="T7" fmla="*/ 1 h 3"/>
                  <a:gd name="T8" fmla="*/ 1 w 7"/>
                  <a:gd name="T9" fmla="*/ 1 h 3"/>
                  <a:gd name="T10" fmla="*/ 1 w 7"/>
                  <a:gd name="T11" fmla="*/ 2 h 3"/>
                  <a:gd name="T12" fmla="*/ 1 w 7"/>
                  <a:gd name="T13" fmla="*/ 2 h 3"/>
                  <a:gd name="T14" fmla="*/ 1 w 7"/>
                  <a:gd name="T15" fmla="*/ 2 h 3"/>
                  <a:gd name="T16" fmla="*/ 1 w 7"/>
                  <a:gd name="T17" fmla="*/ 2 h 3"/>
                  <a:gd name="T18" fmla="*/ 1 w 7"/>
                  <a:gd name="T19" fmla="*/ 2 h 3"/>
                  <a:gd name="T20" fmla="*/ 1 w 7"/>
                  <a:gd name="T21" fmla="*/ 2 h 3"/>
                  <a:gd name="T22" fmla="*/ 2 w 7"/>
                  <a:gd name="T23" fmla="*/ 1 h 3"/>
                  <a:gd name="T24" fmla="*/ 2 w 7"/>
                  <a:gd name="T25" fmla="*/ 0 h 3"/>
                  <a:gd name="T26" fmla="*/ 2 w 7"/>
                  <a:gd name="T27" fmla="*/ 0 h 3"/>
                  <a:gd name="T28" fmla="*/ 2 w 7"/>
                  <a:gd name="T29" fmla="*/ 0 h 3"/>
                  <a:gd name="T30" fmla="*/ 3 w 7"/>
                  <a:gd name="T31" fmla="*/ 1 h 3"/>
                  <a:gd name="T32" fmla="*/ 3 w 7"/>
                  <a:gd name="T33" fmla="*/ 1 h 3"/>
                  <a:gd name="T34" fmla="*/ 3 w 7"/>
                  <a:gd name="T35" fmla="*/ 2 h 3"/>
                  <a:gd name="T36" fmla="*/ 3 w 7"/>
                  <a:gd name="T37" fmla="*/ 2 h 3"/>
                  <a:gd name="T38" fmla="*/ 3 w 7"/>
                  <a:gd name="T39" fmla="*/ 3 h 3"/>
                  <a:gd name="T40" fmla="*/ 3 w 7"/>
                  <a:gd name="T41" fmla="*/ 3 h 3"/>
                  <a:gd name="T42" fmla="*/ 3 w 7"/>
                  <a:gd name="T43" fmla="*/ 2 h 3"/>
                  <a:gd name="T44" fmla="*/ 4 w 7"/>
                  <a:gd name="T45" fmla="*/ 2 h 3"/>
                  <a:gd name="T46" fmla="*/ 4 w 7"/>
                  <a:gd name="T47" fmla="*/ 2 h 3"/>
                  <a:gd name="T48" fmla="*/ 4 w 7"/>
                  <a:gd name="T49" fmla="*/ 2 h 3"/>
                  <a:gd name="T50" fmla="*/ 4 w 7"/>
                  <a:gd name="T51" fmla="*/ 1 h 3"/>
                  <a:gd name="T52" fmla="*/ 4 w 7"/>
                  <a:gd name="T53" fmla="*/ 1 h 3"/>
                  <a:gd name="T54" fmla="*/ 4 w 7"/>
                  <a:gd name="T55" fmla="*/ 1 h 3"/>
                  <a:gd name="T56" fmla="*/ 5 w 7"/>
                  <a:gd name="T57" fmla="*/ 1 h 3"/>
                  <a:gd name="T58" fmla="*/ 5 w 7"/>
                  <a:gd name="T59" fmla="*/ 1 h 3"/>
                  <a:gd name="T60" fmla="*/ 5 w 7"/>
                  <a:gd name="T61" fmla="*/ 0 h 3"/>
                  <a:gd name="T62" fmla="*/ 5 w 7"/>
                  <a:gd name="T63" fmla="*/ 0 h 3"/>
                  <a:gd name="T64" fmla="*/ 5 w 7"/>
                  <a:gd name="T65" fmla="*/ 1 h 3"/>
                  <a:gd name="T66" fmla="*/ 6 w 7"/>
                  <a:gd name="T67" fmla="*/ 1 h 3"/>
                  <a:gd name="T68" fmla="*/ 6 w 7"/>
                  <a:gd name="T69" fmla="*/ 1 h 3"/>
                  <a:gd name="T70" fmla="*/ 6 w 7"/>
                  <a:gd name="T71" fmla="*/ 1 h 3"/>
                  <a:gd name="T72" fmla="*/ 6 w 7"/>
                  <a:gd name="T73" fmla="*/ 1 h 3"/>
                  <a:gd name="T74" fmla="*/ 6 w 7"/>
                  <a:gd name="T75" fmla="*/ 2 h 3"/>
                  <a:gd name="T76" fmla="*/ 7 w 7"/>
                  <a:gd name="T77" fmla="*/ 1 h 3"/>
                  <a:gd name="T78" fmla="*/ 7 w 7"/>
                  <a:gd name="T79" fmla="*/ 1 h 3"/>
                  <a:gd name="T80" fmla="*/ 7 w 7"/>
                  <a:gd name="T81" fmla="*/ 1 h 3"/>
                  <a:gd name="T82" fmla="*/ 7 w 7"/>
                  <a:gd name="T83" fmla="*/ 1 h 3"/>
                  <a:gd name="T84" fmla="*/ 7 w 7"/>
                  <a:gd name="T85" fmla="*/ 2 h 3"/>
                  <a:gd name="T86" fmla="*/ 7 w 7"/>
                  <a:gd name="T87" fmla="*/ 2 h 3"/>
                  <a:gd name="T88" fmla="*/ 7 w 7"/>
                  <a:gd name="T89" fmla="*/ 1 h 3"/>
                  <a:gd name="T90" fmla="*/ 7 w 7"/>
                  <a:gd name="T91" fmla="*/ 2 h 3"/>
                  <a:gd name="T92" fmla="*/ 7 w 7"/>
                  <a:gd name="T93" fmla="*/ 2 h 3"/>
                  <a:gd name="T94" fmla="*/ 7 w 7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4" name="Freeform 274"/>
              <p:cNvSpPr>
                <a:spLocks/>
              </p:cNvSpPr>
              <p:nvPr/>
            </p:nvSpPr>
            <p:spPr bwMode="auto">
              <a:xfrm>
                <a:off x="2364" y="1247"/>
                <a:ext cx="8" cy="3"/>
              </a:xfrm>
              <a:custGeom>
                <a:avLst/>
                <a:gdLst>
                  <a:gd name="T0" fmla="*/ 1 w 8"/>
                  <a:gd name="T1" fmla="*/ 2 h 3"/>
                  <a:gd name="T2" fmla="*/ 1 w 8"/>
                  <a:gd name="T3" fmla="*/ 2 h 3"/>
                  <a:gd name="T4" fmla="*/ 1 w 8"/>
                  <a:gd name="T5" fmla="*/ 3 h 3"/>
                  <a:gd name="T6" fmla="*/ 1 w 8"/>
                  <a:gd name="T7" fmla="*/ 3 h 3"/>
                  <a:gd name="T8" fmla="*/ 1 w 8"/>
                  <a:gd name="T9" fmla="*/ 3 h 3"/>
                  <a:gd name="T10" fmla="*/ 2 w 8"/>
                  <a:gd name="T11" fmla="*/ 1 h 3"/>
                  <a:gd name="T12" fmla="*/ 2 w 8"/>
                  <a:gd name="T13" fmla="*/ 1 h 3"/>
                  <a:gd name="T14" fmla="*/ 2 w 8"/>
                  <a:gd name="T15" fmla="*/ 1 h 3"/>
                  <a:gd name="T16" fmla="*/ 2 w 8"/>
                  <a:gd name="T17" fmla="*/ 1 h 3"/>
                  <a:gd name="T18" fmla="*/ 2 w 8"/>
                  <a:gd name="T19" fmla="*/ 1 h 3"/>
                  <a:gd name="T20" fmla="*/ 2 w 8"/>
                  <a:gd name="T21" fmla="*/ 0 h 3"/>
                  <a:gd name="T22" fmla="*/ 2 w 8"/>
                  <a:gd name="T23" fmla="*/ 0 h 3"/>
                  <a:gd name="T24" fmla="*/ 2 w 8"/>
                  <a:gd name="T25" fmla="*/ 1 h 3"/>
                  <a:gd name="T26" fmla="*/ 2 w 8"/>
                  <a:gd name="T27" fmla="*/ 1 h 3"/>
                  <a:gd name="T28" fmla="*/ 2 w 8"/>
                  <a:gd name="T29" fmla="*/ 1 h 3"/>
                  <a:gd name="T30" fmla="*/ 3 w 8"/>
                  <a:gd name="T31" fmla="*/ 1 h 3"/>
                  <a:gd name="T32" fmla="*/ 3 w 8"/>
                  <a:gd name="T33" fmla="*/ 1 h 3"/>
                  <a:gd name="T34" fmla="*/ 3 w 8"/>
                  <a:gd name="T35" fmla="*/ 3 h 3"/>
                  <a:gd name="T36" fmla="*/ 3 w 8"/>
                  <a:gd name="T37" fmla="*/ 2 h 3"/>
                  <a:gd name="T38" fmla="*/ 3 w 8"/>
                  <a:gd name="T39" fmla="*/ 2 h 3"/>
                  <a:gd name="T40" fmla="*/ 4 w 8"/>
                  <a:gd name="T41" fmla="*/ 2 h 3"/>
                  <a:gd name="T42" fmla="*/ 4 w 8"/>
                  <a:gd name="T43" fmla="*/ 2 h 3"/>
                  <a:gd name="T44" fmla="*/ 4 w 8"/>
                  <a:gd name="T45" fmla="*/ 3 h 3"/>
                  <a:gd name="T46" fmla="*/ 4 w 8"/>
                  <a:gd name="T47" fmla="*/ 3 h 3"/>
                  <a:gd name="T48" fmla="*/ 4 w 8"/>
                  <a:gd name="T49" fmla="*/ 2 h 3"/>
                  <a:gd name="T50" fmla="*/ 5 w 8"/>
                  <a:gd name="T51" fmla="*/ 2 h 3"/>
                  <a:gd name="T52" fmla="*/ 5 w 8"/>
                  <a:gd name="T53" fmla="*/ 1 h 3"/>
                  <a:gd name="T54" fmla="*/ 5 w 8"/>
                  <a:gd name="T55" fmla="*/ 1 h 3"/>
                  <a:gd name="T56" fmla="*/ 5 w 8"/>
                  <a:gd name="T57" fmla="*/ 1 h 3"/>
                  <a:gd name="T58" fmla="*/ 5 w 8"/>
                  <a:gd name="T59" fmla="*/ 2 h 3"/>
                  <a:gd name="T60" fmla="*/ 5 w 8"/>
                  <a:gd name="T61" fmla="*/ 2 h 3"/>
                  <a:gd name="T62" fmla="*/ 5 w 8"/>
                  <a:gd name="T63" fmla="*/ 2 h 3"/>
                  <a:gd name="T64" fmla="*/ 6 w 8"/>
                  <a:gd name="T65" fmla="*/ 1 h 3"/>
                  <a:gd name="T66" fmla="*/ 6 w 8"/>
                  <a:gd name="T67" fmla="*/ 1 h 3"/>
                  <a:gd name="T68" fmla="*/ 6 w 8"/>
                  <a:gd name="T69" fmla="*/ 2 h 3"/>
                  <a:gd name="T70" fmla="*/ 6 w 8"/>
                  <a:gd name="T71" fmla="*/ 2 h 3"/>
                  <a:gd name="T72" fmla="*/ 6 w 8"/>
                  <a:gd name="T73" fmla="*/ 2 h 3"/>
                  <a:gd name="T74" fmla="*/ 6 w 8"/>
                  <a:gd name="T75" fmla="*/ 2 h 3"/>
                  <a:gd name="T76" fmla="*/ 7 w 8"/>
                  <a:gd name="T77" fmla="*/ 0 h 3"/>
                  <a:gd name="T78" fmla="*/ 7 w 8"/>
                  <a:gd name="T79" fmla="*/ 0 h 3"/>
                  <a:gd name="T80" fmla="*/ 7 w 8"/>
                  <a:gd name="T81" fmla="*/ 0 h 3"/>
                  <a:gd name="T82" fmla="*/ 7 w 8"/>
                  <a:gd name="T83" fmla="*/ 1 h 3"/>
                  <a:gd name="T84" fmla="*/ 7 w 8"/>
                  <a:gd name="T85" fmla="*/ 1 h 3"/>
                  <a:gd name="T86" fmla="*/ 8 w 8"/>
                  <a:gd name="T87" fmla="*/ 2 h 3"/>
                  <a:gd name="T88" fmla="*/ 8 w 8"/>
                  <a:gd name="T89" fmla="*/ 2 h 3"/>
                  <a:gd name="T90" fmla="*/ 8 w 8"/>
                  <a:gd name="T91" fmla="*/ 3 h 3"/>
                  <a:gd name="T92" fmla="*/ 8 w 8"/>
                  <a:gd name="T93" fmla="*/ 3 h 3"/>
                  <a:gd name="T94" fmla="*/ 8 w 8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5" name="Freeform 275"/>
              <p:cNvSpPr>
                <a:spLocks/>
              </p:cNvSpPr>
              <p:nvPr/>
            </p:nvSpPr>
            <p:spPr bwMode="auto">
              <a:xfrm>
                <a:off x="2372" y="1247"/>
                <a:ext cx="7" cy="2"/>
              </a:xfrm>
              <a:custGeom>
                <a:avLst/>
                <a:gdLst>
                  <a:gd name="T0" fmla="*/ 0 w 7"/>
                  <a:gd name="T1" fmla="*/ 2 h 2"/>
                  <a:gd name="T2" fmla="*/ 0 w 7"/>
                  <a:gd name="T3" fmla="*/ 1 h 2"/>
                  <a:gd name="T4" fmla="*/ 0 w 7"/>
                  <a:gd name="T5" fmla="*/ 1 h 2"/>
                  <a:gd name="T6" fmla="*/ 1 w 7"/>
                  <a:gd name="T7" fmla="*/ 2 h 2"/>
                  <a:gd name="T8" fmla="*/ 1 w 7"/>
                  <a:gd name="T9" fmla="*/ 1 h 2"/>
                  <a:gd name="T10" fmla="*/ 1 w 7"/>
                  <a:gd name="T11" fmla="*/ 1 h 2"/>
                  <a:gd name="T12" fmla="*/ 1 w 7"/>
                  <a:gd name="T13" fmla="*/ 1 h 2"/>
                  <a:gd name="T14" fmla="*/ 1 w 7"/>
                  <a:gd name="T15" fmla="*/ 1 h 2"/>
                  <a:gd name="T16" fmla="*/ 1 w 7"/>
                  <a:gd name="T17" fmla="*/ 1 h 2"/>
                  <a:gd name="T18" fmla="*/ 2 w 7"/>
                  <a:gd name="T19" fmla="*/ 1 h 2"/>
                  <a:gd name="T20" fmla="*/ 2 w 7"/>
                  <a:gd name="T21" fmla="*/ 1 h 2"/>
                  <a:gd name="T22" fmla="*/ 2 w 7"/>
                  <a:gd name="T23" fmla="*/ 2 h 2"/>
                  <a:gd name="T24" fmla="*/ 2 w 7"/>
                  <a:gd name="T25" fmla="*/ 2 h 2"/>
                  <a:gd name="T26" fmla="*/ 2 w 7"/>
                  <a:gd name="T27" fmla="*/ 2 h 2"/>
                  <a:gd name="T28" fmla="*/ 2 w 7"/>
                  <a:gd name="T29" fmla="*/ 2 h 2"/>
                  <a:gd name="T30" fmla="*/ 2 w 7"/>
                  <a:gd name="T31" fmla="*/ 2 h 2"/>
                  <a:gd name="T32" fmla="*/ 2 w 7"/>
                  <a:gd name="T33" fmla="*/ 0 h 2"/>
                  <a:gd name="T34" fmla="*/ 3 w 7"/>
                  <a:gd name="T35" fmla="*/ 0 h 2"/>
                  <a:gd name="T36" fmla="*/ 3 w 7"/>
                  <a:gd name="T37" fmla="*/ 0 h 2"/>
                  <a:gd name="T38" fmla="*/ 3 w 7"/>
                  <a:gd name="T39" fmla="*/ 0 h 2"/>
                  <a:gd name="T40" fmla="*/ 3 w 7"/>
                  <a:gd name="T41" fmla="*/ 0 h 2"/>
                  <a:gd name="T42" fmla="*/ 3 w 7"/>
                  <a:gd name="T43" fmla="*/ 0 h 2"/>
                  <a:gd name="T44" fmla="*/ 3 w 7"/>
                  <a:gd name="T45" fmla="*/ 1 h 2"/>
                  <a:gd name="T46" fmla="*/ 3 w 7"/>
                  <a:gd name="T47" fmla="*/ 1 h 2"/>
                  <a:gd name="T48" fmla="*/ 4 w 7"/>
                  <a:gd name="T49" fmla="*/ 1 h 2"/>
                  <a:gd name="T50" fmla="*/ 4 w 7"/>
                  <a:gd name="T51" fmla="*/ 1 h 2"/>
                  <a:gd name="T52" fmla="*/ 4 w 7"/>
                  <a:gd name="T53" fmla="*/ 1 h 2"/>
                  <a:gd name="T54" fmla="*/ 4 w 7"/>
                  <a:gd name="T55" fmla="*/ 2 h 2"/>
                  <a:gd name="T56" fmla="*/ 4 w 7"/>
                  <a:gd name="T57" fmla="*/ 2 h 2"/>
                  <a:gd name="T58" fmla="*/ 5 w 7"/>
                  <a:gd name="T59" fmla="*/ 2 h 2"/>
                  <a:gd name="T60" fmla="*/ 5 w 7"/>
                  <a:gd name="T61" fmla="*/ 2 h 2"/>
                  <a:gd name="T62" fmla="*/ 5 w 7"/>
                  <a:gd name="T63" fmla="*/ 2 h 2"/>
                  <a:gd name="T64" fmla="*/ 5 w 7"/>
                  <a:gd name="T65" fmla="*/ 2 h 2"/>
                  <a:gd name="T66" fmla="*/ 5 w 7"/>
                  <a:gd name="T67" fmla="*/ 2 h 2"/>
                  <a:gd name="T68" fmla="*/ 5 w 7"/>
                  <a:gd name="T69" fmla="*/ 2 h 2"/>
                  <a:gd name="T70" fmla="*/ 5 w 7"/>
                  <a:gd name="T71" fmla="*/ 2 h 2"/>
                  <a:gd name="T72" fmla="*/ 5 w 7"/>
                  <a:gd name="T73" fmla="*/ 2 h 2"/>
                  <a:gd name="T74" fmla="*/ 5 w 7"/>
                  <a:gd name="T75" fmla="*/ 1 h 2"/>
                  <a:gd name="T76" fmla="*/ 6 w 7"/>
                  <a:gd name="T77" fmla="*/ 2 h 2"/>
                  <a:gd name="T78" fmla="*/ 6 w 7"/>
                  <a:gd name="T79" fmla="*/ 2 h 2"/>
                  <a:gd name="T80" fmla="*/ 6 w 7"/>
                  <a:gd name="T81" fmla="*/ 2 h 2"/>
                  <a:gd name="T82" fmla="*/ 6 w 7"/>
                  <a:gd name="T83" fmla="*/ 2 h 2"/>
                  <a:gd name="T84" fmla="*/ 6 w 7"/>
                  <a:gd name="T85" fmla="*/ 1 h 2"/>
                  <a:gd name="T86" fmla="*/ 7 w 7"/>
                  <a:gd name="T87" fmla="*/ 0 h 2"/>
                  <a:gd name="T88" fmla="*/ 7 w 7"/>
                  <a:gd name="T89" fmla="*/ 0 h 2"/>
                  <a:gd name="T90" fmla="*/ 7 w 7"/>
                  <a:gd name="T91" fmla="*/ 0 h 2"/>
                  <a:gd name="T92" fmla="*/ 7 w 7"/>
                  <a:gd name="T93" fmla="*/ 0 h 2"/>
                  <a:gd name="T94" fmla="*/ 7 w 7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7" name="Freeform 276"/>
              <p:cNvSpPr>
                <a:spLocks/>
              </p:cNvSpPr>
              <p:nvPr/>
            </p:nvSpPr>
            <p:spPr bwMode="auto">
              <a:xfrm>
                <a:off x="2379" y="1247"/>
                <a:ext cx="7" cy="3"/>
              </a:xfrm>
              <a:custGeom>
                <a:avLst/>
                <a:gdLst>
                  <a:gd name="T0" fmla="*/ 1 w 7"/>
                  <a:gd name="T1" fmla="*/ 1 h 3"/>
                  <a:gd name="T2" fmla="*/ 1 w 7"/>
                  <a:gd name="T3" fmla="*/ 1 h 3"/>
                  <a:gd name="T4" fmla="*/ 1 w 7"/>
                  <a:gd name="T5" fmla="*/ 2 h 3"/>
                  <a:gd name="T6" fmla="*/ 1 w 7"/>
                  <a:gd name="T7" fmla="*/ 2 h 3"/>
                  <a:gd name="T8" fmla="*/ 1 w 7"/>
                  <a:gd name="T9" fmla="*/ 3 h 3"/>
                  <a:gd name="T10" fmla="*/ 1 w 7"/>
                  <a:gd name="T11" fmla="*/ 3 h 3"/>
                  <a:gd name="T12" fmla="*/ 1 w 7"/>
                  <a:gd name="T13" fmla="*/ 3 h 3"/>
                  <a:gd name="T14" fmla="*/ 1 w 7"/>
                  <a:gd name="T15" fmla="*/ 2 h 3"/>
                  <a:gd name="T16" fmla="*/ 2 w 7"/>
                  <a:gd name="T17" fmla="*/ 1 h 3"/>
                  <a:gd name="T18" fmla="*/ 2 w 7"/>
                  <a:gd name="T19" fmla="*/ 1 h 3"/>
                  <a:gd name="T20" fmla="*/ 2 w 7"/>
                  <a:gd name="T21" fmla="*/ 1 h 3"/>
                  <a:gd name="T22" fmla="*/ 2 w 7"/>
                  <a:gd name="T23" fmla="*/ 1 h 3"/>
                  <a:gd name="T24" fmla="*/ 2 w 7"/>
                  <a:gd name="T25" fmla="*/ 1 h 3"/>
                  <a:gd name="T26" fmla="*/ 2 w 7"/>
                  <a:gd name="T27" fmla="*/ 2 h 3"/>
                  <a:gd name="T28" fmla="*/ 2 w 7"/>
                  <a:gd name="T29" fmla="*/ 2 h 3"/>
                  <a:gd name="T30" fmla="*/ 3 w 7"/>
                  <a:gd name="T31" fmla="*/ 2 h 3"/>
                  <a:gd name="T32" fmla="*/ 3 w 7"/>
                  <a:gd name="T33" fmla="*/ 2 h 3"/>
                  <a:gd name="T34" fmla="*/ 3 w 7"/>
                  <a:gd name="T35" fmla="*/ 1 h 3"/>
                  <a:gd name="T36" fmla="*/ 3 w 7"/>
                  <a:gd name="T37" fmla="*/ 1 h 3"/>
                  <a:gd name="T38" fmla="*/ 4 w 7"/>
                  <a:gd name="T39" fmla="*/ 1 h 3"/>
                  <a:gd name="T40" fmla="*/ 4 w 7"/>
                  <a:gd name="T41" fmla="*/ 1 h 3"/>
                  <a:gd name="T42" fmla="*/ 4 w 7"/>
                  <a:gd name="T43" fmla="*/ 2 h 3"/>
                  <a:gd name="T44" fmla="*/ 4 w 7"/>
                  <a:gd name="T45" fmla="*/ 1 h 3"/>
                  <a:gd name="T46" fmla="*/ 4 w 7"/>
                  <a:gd name="T47" fmla="*/ 1 h 3"/>
                  <a:gd name="T48" fmla="*/ 4 w 7"/>
                  <a:gd name="T49" fmla="*/ 1 h 3"/>
                  <a:gd name="T50" fmla="*/ 4 w 7"/>
                  <a:gd name="T51" fmla="*/ 2 h 3"/>
                  <a:gd name="T52" fmla="*/ 4 w 7"/>
                  <a:gd name="T53" fmla="*/ 2 h 3"/>
                  <a:gd name="T54" fmla="*/ 4 w 7"/>
                  <a:gd name="T55" fmla="*/ 1 h 3"/>
                  <a:gd name="T56" fmla="*/ 5 w 7"/>
                  <a:gd name="T57" fmla="*/ 1 h 3"/>
                  <a:gd name="T58" fmla="*/ 5 w 7"/>
                  <a:gd name="T59" fmla="*/ 1 h 3"/>
                  <a:gd name="T60" fmla="*/ 5 w 7"/>
                  <a:gd name="T61" fmla="*/ 1 h 3"/>
                  <a:gd name="T62" fmla="*/ 5 w 7"/>
                  <a:gd name="T63" fmla="*/ 1 h 3"/>
                  <a:gd name="T64" fmla="*/ 5 w 7"/>
                  <a:gd name="T65" fmla="*/ 1 h 3"/>
                  <a:gd name="T66" fmla="*/ 6 w 7"/>
                  <a:gd name="T67" fmla="*/ 1 h 3"/>
                  <a:gd name="T68" fmla="*/ 6 w 7"/>
                  <a:gd name="T69" fmla="*/ 1 h 3"/>
                  <a:gd name="T70" fmla="*/ 6 w 7"/>
                  <a:gd name="T71" fmla="*/ 2 h 3"/>
                  <a:gd name="T72" fmla="*/ 6 w 7"/>
                  <a:gd name="T73" fmla="*/ 2 h 3"/>
                  <a:gd name="T74" fmla="*/ 6 w 7"/>
                  <a:gd name="T75" fmla="*/ 1 h 3"/>
                  <a:gd name="T76" fmla="*/ 6 w 7"/>
                  <a:gd name="T77" fmla="*/ 2 h 3"/>
                  <a:gd name="T78" fmla="*/ 6 w 7"/>
                  <a:gd name="T79" fmla="*/ 2 h 3"/>
                  <a:gd name="T80" fmla="*/ 6 w 7"/>
                  <a:gd name="T81" fmla="*/ 3 h 3"/>
                  <a:gd name="T82" fmla="*/ 7 w 7"/>
                  <a:gd name="T83" fmla="*/ 2 h 3"/>
                  <a:gd name="T84" fmla="*/ 7 w 7"/>
                  <a:gd name="T85" fmla="*/ 1 h 3"/>
                  <a:gd name="T86" fmla="*/ 7 w 7"/>
                  <a:gd name="T87" fmla="*/ 2 h 3"/>
                  <a:gd name="T88" fmla="*/ 7 w 7"/>
                  <a:gd name="T89" fmla="*/ 2 h 3"/>
                  <a:gd name="T90" fmla="*/ 7 w 7"/>
                  <a:gd name="T91" fmla="*/ 1 h 3"/>
                  <a:gd name="T92" fmla="*/ 7 w 7"/>
                  <a:gd name="T93" fmla="*/ 1 h 3"/>
                  <a:gd name="T94" fmla="*/ 7 w 7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8" name="Freeform 277"/>
              <p:cNvSpPr>
                <a:spLocks/>
              </p:cNvSpPr>
              <p:nvPr/>
            </p:nvSpPr>
            <p:spPr bwMode="auto">
              <a:xfrm>
                <a:off x="2386" y="1247"/>
                <a:ext cx="8" cy="3"/>
              </a:xfrm>
              <a:custGeom>
                <a:avLst/>
                <a:gdLst>
                  <a:gd name="T0" fmla="*/ 1 w 8"/>
                  <a:gd name="T1" fmla="*/ 2 h 3"/>
                  <a:gd name="T2" fmla="*/ 1 w 8"/>
                  <a:gd name="T3" fmla="*/ 2 h 3"/>
                  <a:gd name="T4" fmla="*/ 1 w 8"/>
                  <a:gd name="T5" fmla="*/ 2 h 3"/>
                  <a:gd name="T6" fmla="*/ 1 w 8"/>
                  <a:gd name="T7" fmla="*/ 2 h 3"/>
                  <a:gd name="T8" fmla="*/ 1 w 8"/>
                  <a:gd name="T9" fmla="*/ 3 h 3"/>
                  <a:gd name="T10" fmla="*/ 1 w 8"/>
                  <a:gd name="T11" fmla="*/ 1 h 3"/>
                  <a:gd name="T12" fmla="*/ 1 w 8"/>
                  <a:gd name="T13" fmla="*/ 1 h 3"/>
                  <a:gd name="T14" fmla="*/ 2 w 8"/>
                  <a:gd name="T15" fmla="*/ 2 h 3"/>
                  <a:gd name="T16" fmla="*/ 2 w 8"/>
                  <a:gd name="T17" fmla="*/ 2 h 3"/>
                  <a:gd name="T18" fmla="*/ 2 w 8"/>
                  <a:gd name="T19" fmla="*/ 2 h 3"/>
                  <a:gd name="T20" fmla="*/ 2 w 8"/>
                  <a:gd name="T21" fmla="*/ 2 h 3"/>
                  <a:gd name="T22" fmla="*/ 2 w 8"/>
                  <a:gd name="T23" fmla="*/ 1 h 3"/>
                  <a:gd name="T24" fmla="*/ 2 w 8"/>
                  <a:gd name="T25" fmla="*/ 2 h 3"/>
                  <a:gd name="T26" fmla="*/ 2 w 8"/>
                  <a:gd name="T27" fmla="*/ 2 h 3"/>
                  <a:gd name="T28" fmla="*/ 2 w 8"/>
                  <a:gd name="T29" fmla="*/ 1 h 3"/>
                  <a:gd name="T30" fmla="*/ 3 w 8"/>
                  <a:gd name="T31" fmla="*/ 0 h 3"/>
                  <a:gd name="T32" fmla="*/ 3 w 8"/>
                  <a:gd name="T33" fmla="*/ 0 h 3"/>
                  <a:gd name="T34" fmla="*/ 3 w 8"/>
                  <a:gd name="T35" fmla="*/ 2 h 3"/>
                  <a:gd name="T36" fmla="*/ 3 w 8"/>
                  <a:gd name="T37" fmla="*/ 2 h 3"/>
                  <a:gd name="T38" fmla="*/ 3 w 8"/>
                  <a:gd name="T39" fmla="*/ 2 h 3"/>
                  <a:gd name="T40" fmla="*/ 3 w 8"/>
                  <a:gd name="T41" fmla="*/ 2 h 3"/>
                  <a:gd name="T42" fmla="*/ 4 w 8"/>
                  <a:gd name="T43" fmla="*/ 1 h 3"/>
                  <a:gd name="T44" fmla="*/ 4 w 8"/>
                  <a:gd name="T45" fmla="*/ 0 h 3"/>
                  <a:gd name="T46" fmla="*/ 4 w 8"/>
                  <a:gd name="T47" fmla="*/ 1 h 3"/>
                  <a:gd name="T48" fmla="*/ 4 w 8"/>
                  <a:gd name="T49" fmla="*/ 1 h 3"/>
                  <a:gd name="T50" fmla="*/ 4 w 8"/>
                  <a:gd name="T51" fmla="*/ 2 h 3"/>
                  <a:gd name="T52" fmla="*/ 4 w 8"/>
                  <a:gd name="T53" fmla="*/ 2 h 3"/>
                  <a:gd name="T54" fmla="*/ 5 w 8"/>
                  <a:gd name="T55" fmla="*/ 2 h 3"/>
                  <a:gd name="T56" fmla="*/ 5 w 8"/>
                  <a:gd name="T57" fmla="*/ 2 h 3"/>
                  <a:gd name="T58" fmla="*/ 5 w 8"/>
                  <a:gd name="T59" fmla="*/ 2 h 3"/>
                  <a:gd name="T60" fmla="*/ 5 w 8"/>
                  <a:gd name="T61" fmla="*/ 2 h 3"/>
                  <a:gd name="T62" fmla="*/ 5 w 8"/>
                  <a:gd name="T63" fmla="*/ 2 h 3"/>
                  <a:gd name="T64" fmla="*/ 5 w 8"/>
                  <a:gd name="T65" fmla="*/ 2 h 3"/>
                  <a:gd name="T66" fmla="*/ 5 w 8"/>
                  <a:gd name="T67" fmla="*/ 2 h 3"/>
                  <a:gd name="T68" fmla="*/ 5 w 8"/>
                  <a:gd name="T69" fmla="*/ 2 h 3"/>
                  <a:gd name="T70" fmla="*/ 6 w 8"/>
                  <a:gd name="T71" fmla="*/ 2 h 3"/>
                  <a:gd name="T72" fmla="*/ 6 w 8"/>
                  <a:gd name="T73" fmla="*/ 2 h 3"/>
                  <a:gd name="T74" fmla="*/ 6 w 8"/>
                  <a:gd name="T75" fmla="*/ 2 h 3"/>
                  <a:gd name="T76" fmla="*/ 6 w 8"/>
                  <a:gd name="T77" fmla="*/ 1 h 3"/>
                  <a:gd name="T78" fmla="*/ 6 w 8"/>
                  <a:gd name="T79" fmla="*/ 1 h 3"/>
                  <a:gd name="T80" fmla="*/ 6 w 8"/>
                  <a:gd name="T81" fmla="*/ 2 h 3"/>
                  <a:gd name="T82" fmla="*/ 6 w 8"/>
                  <a:gd name="T83" fmla="*/ 2 h 3"/>
                  <a:gd name="T84" fmla="*/ 7 w 8"/>
                  <a:gd name="T85" fmla="*/ 2 h 3"/>
                  <a:gd name="T86" fmla="*/ 7 w 8"/>
                  <a:gd name="T87" fmla="*/ 2 h 3"/>
                  <a:gd name="T88" fmla="*/ 7 w 8"/>
                  <a:gd name="T89" fmla="*/ 2 h 3"/>
                  <a:gd name="T90" fmla="*/ 7 w 8"/>
                  <a:gd name="T91" fmla="*/ 3 h 3"/>
                  <a:gd name="T92" fmla="*/ 7 w 8"/>
                  <a:gd name="T93" fmla="*/ 3 h 3"/>
                  <a:gd name="T94" fmla="*/ 8 w 8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9" name="Freeform 278"/>
              <p:cNvSpPr>
                <a:spLocks/>
              </p:cNvSpPr>
              <p:nvPr/>
            </p:nvSpPr>
            <p:spPr bwMode="auto">
              <a:xfrm>
                <a:off x="2394" y="1247"/>
                <a:ext cx="7" cy="4"/>
              </a:xfrm>
              <a:custGeom>
                <a:avLst/>
                <a:gdLst>
                  <a:gd name="T0" fmla="*/ 0 w 7"/>
                  <a:gd name="T1" fmla="*/ 2 h 4"/>
                  <a:gd name="T2" fmla="*/ 0 w 7"/>
                  <a:gd name="T3" fmla="*/ 1 h 4"/>
                  <a:gd name="T4" fmla="*/ 0 w 7"/>
                  <a:gd name="T5" fmla="*/ 2 h 4"/>
                  <a:gd name="T6" fmla="*/ 0 w 7"/>
                  <a:gd name="T7" fmla="*/ 2 h 4"/>
                  <a:gd name="T8" fmla="*/ 0 w 7"/>
                  <a:gd name="T9" fmla="*/ 2 h 4"/>
                  <a:gd name="T10" fmla="*/ 0 w 7"/>
                  <a:gd name="T11" fmla="*/ 2 h 4"/>
                  <a:gd name="T12" fmla="*/ 0 w 7"/>
                  <a:gd name="T13" fmla="*/ 2 h 4"/>
                  <a:gd name="T14" fmla="*/ 0 w 7"/>
                  <a:gd name="T15" fmla="*/ 2 h 4"/>
                  <a:gd name="T16" fmla="*/ 1 w 7"/>
                  <a:gd name="T17" fmla="*/ 2 h 4"/>
                  <a:gd name="T18" fmla="*/ 1 w 7"/>
                  <a:gd name="T19" fmla="*/ 2 h 4"/>
                  <a:gd name="T20" fmla="*/ 1 w 7"/>
                  <a:gd name="T21" fmla="*/ 2 h 4"/>
                  <a:gd name="T22" fmla="*/ 1 w 7"/>
                  <a:gd name="T23" fmla="*/ 2 h 4"/>
                  <a:gd name="T24" fmla="*/ 1 w 7"/>
                  <a:gd name="T25" fmla="*/ 2 h 4"/>
                  <a:gd name="T26" fmla="*/ 2 w 7"/>
                  <a:gd name="T27" fmla="*/ 1 h 4"/>
                  <a:gd name="T28" fmla="*/ 2 w 7"/>
                  <a:gd name="T29" fmla="*/ 0 h 4"/>
                  <a:gd name="T30" fmla="*/ 2 w 7"/>
                  <a:gd name="T31" fmla="*/ 0 h 4"/>
                  <a:gd name="T32" fmla="*/ 2 w 7"/>
                  <a:gd name="T33" fmla="*/ 2 h 4"/>
                  <a:gd name="T34" fmla="*/ 2 w 7"/>
                  <a:gd name="T35" fmla="*/ 2 h 4"/>
                  <a:gd name="T36" fmla="*/ 2 w 7"/>
                  <a:gd name="T37" fmla="*/ 4 h 4"/>
                  <a:gd name="T38" fmla="*/ 2 w 7"/>
                  <a:gd name="T39" fmla="*/ 3 h 4"/>
                  <a:gd name="T40" fmla="*/ 2 w 7"/>
                  <a:gd name="T41" fmla="*/ 1 h 4"/>
                  <a:gd name="T42" fmla="*/ 3 w 7"/>
                  <a:gd name="T43" fmla="*/ 1 h 4"/>
                  <a:gd name="T44" fmla="*/ 3 w 7"/>
                  <a:gd name="T45" fmla="*/ 1 h 4"/>
                  <a:gd name="T46" fmla="*/ 3 w 7"/>
                  <a:gd name="T47" fmla="*/ 2 h 4"/>
                  <a:gd name="T48" fmla="*/ 3 w 7"/>
                  <a:gd name="T49" fmla="*/ 2 h 4"/>
                  <a:gd name="T50" fmla="*/ 3 w 7"/>
                  <a:gd name="T51" fmla="*/ 2 h 4"/>
                  <a:gd name="T52" fmla="*/ 4 w 7"/>
                  <a:gd name="T53" fmla="*/ 1 h 4"/>
                  <a:gd name="T54" fmla="*/ 4 w 7"/>
                  <a:gd name="T55" fmla="*/ 1 h 4"/>
                  <a:gd name="T56" fmla="*/ 4 w 7"/>
                  <a:gd name="T57" fmla="*/ 1 h 4"/>
                  <a:gd name="T58" fmla="*/ 4 w 7"/>
                  <a:gd name="T59" fmla="*/ 0 h 4"/>
                  <a:gd name="T60" fmla="*/ 4 w 7"/>
                  <a:gd name="T61" fmla="*/ 0 h 4"/>
                  <a:gd name="T62" fmla="*/ 4 w 7"/>
                  <a:gd name="T63" fmla="*/ 0 h 4"/>
                  <a:gd name="T64" fmla="*/ 5 w 7"/>
                  <a:gd name="T65" fmla="*/ 1 h 4"/>
                  <a:gd name="T66" fmla="*/ 5 w 7"/>
                  <a:gd name="T67" fmla="*/ 1 h 4"/>
                  <a:gd name="T68" fmla="*/ 5 w 7"/>
                  <a:gd name="T69" fmla="*/ 1 h 4"/>
                  <a:gd name="T70" fmla="*/ 5 w 7"/>
                  <a:gd name="T71" fmla="*/ 1 h 4"/>
                  <a:gd name="T72" fmla="*/ 5 w 7"/>
                  <a:gd name="T73" fmla="*/ 1 h 4"/>
                  <a:gd name="T74" fmla="*/ 5 w 7"/>
                  <a:gd name="T75" fmla="*/ 1 h 4"/>
                  <a:gd name="T76" fmla="*/ 5 w 7"/>
                  <a:gd name="T77" fmla="*/ 0 h 4"/>
                  <a:gd name="T78" fmla="*/ 5 w 7"/>
                  <a:gd name="T79" fmla="*/ 1 h 4"/>
                  <a:gd name="T80" fmla="*/ 5 w 7"/>
                  <a:gd name="T81" fmla="*/ 1 h 4"/>
                  <a:gd name="T82" fmla="*/ 6 w 7"/>
                  <a:gd name="T83" fmla="*/ 1 h 4"/>
                  <a:gd name="T84" fmla="*/ 6 w 7"/>
                  <a:gd name="T85" fmla="*/ 1 h 4"/>
                  <a:gd name="T86" fmla="*/ 6 w 7"/>
                  <a:gd name="T87" fmla="*/ 1 h 4"/>
                  <a:gd name="T88" fmla="*/ 6 w 7"/>
                  <a:gd name="T89" fmla="*/ 1 h 4"/>
                  <a:gd name="T90" fmla="*/ 6 w 7"/>
                  <a:gd name="T91" fmla="*/ 2 h 4"/>
                  <a:gd name="T92" fmla="*/ 6 w 7"/>
                  <a:gd name="T93" fmla="*/ 2 h 4"/>
                  <a:gd name="T94" fmla="*/ 7 w 7"/>
                  <a:gd name="T9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0" name="Freeform 279"/>
              <p:cNvSpPr>
                <a:spLocks/>
              </p:cNvSpPr>
              <p:nvPr/>
            </p:nvSpPr>
            <p:spPr bwMode="auto">
              <a:xfrm>
                <a:off x="2401" y="1247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0 w 7"/>
                  <a:gd name="T3" fmla="*/ 1 h 3"/>
                  <a:gd name="T4" fmla="*/ 0 w 7"/>
                  <a:gd name="T5" fmla="*/ 2 h 3"/>
                  <a:gd name="T6" fmla="*/ 0 w 7"/>
                  <a:gd name="T7" fmla="*/ 2 h 3"/>
                  <a:gd name="T8" fmla="*/ 0 w 7"/>
                  <a:gd name="T9" fmla="*/ 1 h 3"/>
                  <a:gd name="T10" fmla="*/ 1 w 7"/>
                  <a:gd name="T11" fmla="*/ 2 h 3"/>
                  <a:gd name="T12" fmla="*/ 1 w 7"/>
                  <a:gd name="T13" fmla="*/ 2 h 3"/>
                  <a:gd name="T14" fmla="*/ 1 w 7"/>
                  <a:gd name="T15" fmla="*/ 2 h 3"/>
                  <a:gd name="T16" fmla="*/ 1 w 7"/>
                  <a:gd name="T17" fmla="*/ 1 h 3"/>
                  <a:gd name="T18" fmla="*/ 1 w 7"/>
                  <a:gd name="T19" fmla="*/ 2 h 3"/>
                  <a:gd name="T20" fmla="*/ 1 w 7"/>
                  <a:gd name="T21" fmla="*/ 2 h 3"/>
                  <a:gd name="T22" fmla="*/ 1 w 7"/>
                  <a:gd name="T23" fmla="*/ 2 h 3"/>
                  <a:gd name="T24" fmla="*/ 2 w 7"/>
                  <a:gd name="T25" fmla="*/ 2 h 3"/>
                  <a:gd name="T26" fmla="*/ 2 w 7"/>
                  <a:gd name="T27" fmla="*/ 1 h 3"/>
                  <a:gd name="T28" fmla="*/ 2 w 7"/>
                  <a:gd name="T29" fmla="*/ 0 h 3"/>
                  <a:gd name="T30" fmla="*/ 2 w 7"/>
                  <a:gd name="T31" fmla="*/ 1 h 3"/>
                  <a:gd name="T32" fmla="*/ 2 w 7"/>
                  <a:gd name="T33" fmla="*/ 1 h 3"/>
                  <a:gd name="T34" fmla="*/ 3 w 7"/>
                  <a:gd name="T35" fmla="*/ 1 h 3"/>
                  <a:gd name="T36" fmla="*/ 3 w 7"/>
                  <a:gd name="T37" fmla="*/ 0 h 3"/>
                  <a:gd name="T38" fmla="*/ 3 w 7"/>
                  <a:gd name="T39" fmla="*/ 0 h 3"/>
                  <a:gd name="T40" fmla="*/ 3 w 7"/>
                  <a:gd name="T41" fmla="*/ 1 h 3"/>
                  <a:gd name="T42" fmla="*/ 4 w 7"/>
                  <a:gd name="T43" fmla="*/ 0 h 3"/>
                  <a:gd name="T44" fmla="*/ 4 w 7"/>
                  <a:gd name="T45" fmla="*/ 0 h 3"/>
                  <a:gd name="T46" fmla="*/ 4 w 7"/>
                  <a:gd name="T47" fmla="*/ 1 h 3"/>
                  <a:gd name="T48" fmla="*/ 4 w 7"/>
                  <a:gd name="T49" fmla="*/ 1 h 3"/>
                  <a:gd name="T50" fmla="*/ 4 w 7"/>
                  <a:gd name="T51" fmla="*/ 2 h 3"/>
                  <a:gd name="T52" fmla="*/ 4 w 7"/>
                  <a:gd name="T53" fmla="*/ 1 h 3"/>
                  <a:gd name="T54" fmla="*/ 4 w 7"/>
                  <a:gd name="T55" fmla="*/ 1 h 3"/>
                  <a:gd name="T56" fmla="*/ 4 w 7"/>
                  <a:gd name="T57" fmla="*/ 1 h 3"/>
                  <a:gd name="T58" fmla="*/ 4 w 7"/>
                  <a:gd name="T59" fmla="*/ 2 h 3"/>
                  <a:gd name="T60" fmla="*/ 4 w 7"/>
                  <a:gd name="T61" fmla="*/ 2 h 3"/>
                  <a:gd name="T62" fmla="*/ 5 w 7"/>
                  <a:gd name="T63" fmla="*/ 2 h 3"/>
                  <a:gd name="T64" fmla="*/ 5 w 7"/>
                  <a:gd name="T65" fmla="*/ 2 h 3"/>
                  <a:gd name="T66" fmla="*/ 5 w 7"/>
                  <a:gd name="T67" fmla="*/ 3 h 3"/>
                  <a:gd name="T68" fmla="*/ 5 w 7"/>
                  <a:gd name="T69" fmla="*/ 2 h 3"/>
                  <a:gd name="T70" fmla="*/ 6 w 7"/>
                  <a:gd name="T71" fmla="*/ 2 h 3"/>
                  <a:gd name="T72" fmla="*/ 6 w 7"/>
                  <a:gd name="T73" fmla="*/ 1 h 3"/>
                  <a:gd name="T74" fmla="*/ 6 w 7"/>
                  <a:gd name="T75" fmla="*/ 1 h 3"/>
                  <a:gd name="T76" fmla="*/ 6 w 7"/>
                  <a:gd name="T77" fmla="*/ 0 h 3"/>
                  <a:gd name="T78" fmla="*/ 6 w 7"/>
                  <a:gd name="T79" fmla="*/ 0 h 3"/>
                  <a:gd name="T80" fmla="*/ 6 w 7"/>
                  <a:gd name="T81" fmla="*/ 1 h 3"/>
                  <a:gd name="T82" fmla="*/ 6 w 7"/>
                  <a:gd name="T83" fmla="*/ 1 h 3"/>
                  <a:gd name="T84" fmla="*/ 6 w 7"/>
                  <a:gd name="T85" fmla="*/ 2 h 3"/>
                  <a:gd name="T86" fmla="*/ 6 w 7"/>
                  <a:gd name="T87" fmla="*/ 2 h 3"/>
                  <a:gd name="T88" fmla="*/ 7 w 7"/>
                  <a:gd name="T89" fmla="*/ 1 h 3"/>
                  <a:gd name="T90" fmla="*/ 7 w 7"/>
                  <a:gd name="T91" fmla="*/ 2 h 3"/>
                  <a:gd name="T92" fmla="*/ 7 w 7"/>
                  <a:gd name="T93" fmla="*/ 2 h 3"/>
                  <a:gd name="T94" fmla="*/ 7 w 7"/>
                  <a:gd name="T95" fmla="*/ 3 h 3"/>
                  <a:gd name="T96" fmla="*/ 7 w 7"/>
                  <a:gd name="T9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2" name="Freeform 280"/>
              <p:cNvSpPr>
                <a:spLocks/>
              </p:cNvSpPr>
              <p:nvPr/>
            </p:nvSpPr>
            <p:spPr bwMode="auto">
              <a:xfrm>
                <a:off x="2408" y="1247"/>
                <a:ext cx="8" cy="3"/>
              </a:xfrm>
              <a:custGeom>
                <a:avLst/>
                <a:gdLst>
                  <a:gd name="T0" fmla="*/ 1 w 8"/>
                  <a:gd name="T1" fmla="*/ 3 h 3"/>
                  <a:gd name="T2" fmla="*/ 1 w 8"/>
                  <a:gd name="T3" fmla="*/ 1 h 3"/>
                  <a:gd name="T4" fmla="*/ 1 w 8"/>
                  <a:gd name="T5" fmla="*/ 0 h 3"/>
                  <a:gd name="T6" fmla="*/ 1 w 8"/>
                  <a:gd name="T7" fmla="*/ 1 h 3"/>
                  <a:gd name="T8" fmla="*/ 1 w 8"/>
                  <a:gd name="T9" fmla="*/ 1 h 3"/>
                  <a:gd name="T10" fmla="*/ 1 w 8"/>
                  <a:gd name="T11" fmla="*/ 0 h 3"/>
                  <a:gd name="T12" fmla="*/ 2 w 8"/>
                  <a:gd name="T13" fmla="*/ 1 h 3"/>
                  <a:gd name="T14" fmla="*/ 2 w 8"/>
                  <a:gd name="T15" fmla="*/ 1 h 3"/>
                  <a:gd name="T16" fmla="*/ 2 w 8"/>
                  <a:gd name="T17" fmla="*/ 1 h 3"/>
                  <a:gd name="T18" fmla="*/ 2 w 8"/>
                  <a:gd name="T19" fmla="*/ 1 h 3"/>
                  <a:gd name="T20" fmla="*/ 2 w 8"/>
                  <a:gd name="T21" fmla="*/ 1 h 3"/>
                  <a:gd name="T22" fmla="*/ 2 w 8"/>
                  <a:gd name="T23" fmla="*/ 2 h 3"/>
                  <a:gd name="T24" fmla="*/ 2 w 8"/>
                  <a:gd name="T25" fmla="*/ 2 h 3"/>
                  <a:gd name="T26" fmla="*/ 2 w 8"/>
                  <a:gd name="T27" fmla="*/ 2 h 3"/>
                  <a:gd name="T28" fmla="*/ 2 w 8"/>
                  <a:gd name="T29" fmla="*/ 2 h 3"/>
                  <a:gd name="T30" fmla="*/ 3 w 8"/>
                  <a:gd name="T31" fmla="*/ 2 h 3"/>
                  <a:gd name="T32" fmla="*/ 3 w 8"/>
                  <a:gd name="T33" fmla="*/ 1 h 3"/>
                  <a:gd name="T34" fmla="*/ 3 w 8"/>
                  <a:gd name="T35" fmla="*/ 0 h 3"/>
                  <a:gd name="T36" fmla="*/ 3 w 8"/>
                  <a:gd name="T37" fmla="*/ 1 h 3"/>
                  <a:gd name="T38" fmla="*/ 3 w 8"/>
                  <a:gd name="T39" fmla="*/ 1 h 3"/>
                  <a:gd name="T40" fmla="*/ 4 w 8"/>
                  <a:gd name="T41" fmla="*/ 1 h 3"/>
                  <a:gd name="T42" fmla="*/ 4 w 8"/>
                  <a:gd name="T43" fmla="*/ 1 h 3"/>
                  <a:gd name="T44" fmla="*/ 4 w 8"/>
                  <a:gd name="T45" fmla="*/ 1 h 3"/>
                  <a:gd name="T46" fmla="*/ 4 w 8"/>
                  <a:gd name="T47" fmla="*/ 2 h 3"/>
                  <a:gd name="T48" fmla="*/ 5 w 8"/>
                  <a:gd name="T49" fmla="*/ 1 h 3"/>
                  <a:gd name="T50" fmla="*/ 5 w 8"/>
                  <a:gd name="T51" fmla="*/ 1 h 3"/>
                  <a:gd name="T52" fmla="*/ 5 w 8"/>
                  <a:gd name="T53" fmla="*/ 2 h 3"/>
                  <a:gd name="T54" fmla="*/ 5 w 8"/>
                  <a:gd name="T55" fmla="*/ 2 h 3"/>
                  <a:gd name="T56" fmla="*/ 5 w 8"/>
                  <a:gd name="T57" fmla="*/ 2 h 3"/>
                  <a:gd name="T58" fmla="*/ 5 w 8"/>
                  <a:gd name="T59" fmla="*/ 2 h 3"/>
                  <a:gd name="T60" fmla="*/ 5 w 8"/>
                  <a:gd name="T61" fmla="*/ 2 h 3"/>
                  <a:gd name="T62" fmla="*/ 5 w 8"/>
                  <a:gd name="T63" fmla="*/ 2 h 3"/>
                  <a:gd name="T64" fmla="*/ 6 w 8"/>
                  <a:gd name="T65" fmla="*/ 2 h 3"/>
                  <a:gd name="T66" fmla="*/ 6 w 8"/>
                  <a:gd name="T67" fmla="*/ 2 h 3"/>
                  <a:gd name="T68" fmla="*/ 6 w 8"/>
                  <a:gd name="T69" fmla="*/ 1 h 3"/>
                  <a:gd name="T70" fmla="*/ 6 w 8"/>
                  <a:gd name="T71" fmla="*/ 1 h 3"/>
                  <a:gd name="T72" fmla="*/ 6 w 8"/>
                  <a:gd name="T73" fmla="*/ 1 h 3"/>
                  <a:gd name="T74" fmla="*/ 6 w 8"/>
                  <a:gd name="T75" fmla="*/ 1 h 3"/>
                  <a:gd name="T76" fmla="*/ 7 w 8"/>
                  <a:gd name="T77" fmla="*/ 2 h 3"/>
                  <a:gd name="T78" fmla="*/ 7 w 8"/>
                  <a:gd name="T79" fmla="*/ 2 h 3"/>
                  <a:gd name="T80" fmla="*/ 7 w 8"/>
                  <a:gd name="T81" fmla="*/ 1 h 3"/>
                  <a:gd name="T82" fmla="*/ 7 w 8"/>
                  <a:gd name="T83" fmla="*/ 2 h 3"/>
                  <a:gd name="T84" fmla="*/ 7 w 8"/>
                  <a:gd name="T85" fmla="*/ 1 h 3"/>
                  <a:gd name="T86" fmla="*/ 7 w 8"/>
                  <a:gd name="T87" fmla="*/ 3 h 3"/>
                  <a:gd name="T88" fmla="*/ 7 w 8"/>
                  <a:gd name="T89" fmla="*/ 3 h 3"/>
                  <a:gd name="T90" fmla="*/ 7 w 8"/>
                  <a:gd name="T91" fmla="*/ 3 h 3"/>
                  <a:gd name="T92" fmla="*/ 8 w 8"/>
                  <a:gd name="T93" fmla="*/ 2 h 3"/>
                  <a:gd name="T94" fmla="*/ 8 w 8"/>
                  <a:gd name="T95" fmla="*/ 1 h 3"/>
                  <a:gd name="T96" fmla="*/ 8 w 8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3" name="Freeform 281"/>
              <p:cNvSpPr>
                <a:spLocks/>
              </p:cNvSpPr>
              <p:nvPr/>
            </p:nvSpPr>
            <p:spPr bwMode="auto">
              <a:xfrm>
                <a:off x="2416" y="1248"/>
                <a:ext cx="8" cy="2"/>
              </a:xfrm>
              <a:custGeom>
                <a:avLst/>
                <a:gdLst>
                  <a:gd name="T0" fmla="*/ 0 w 8"/>
                  <a:gd name="T1" fmla="*/ 1 h 2"/>
                  <a:gd name="T2" fmla="*/ 0 w 8"/>
                  <a:gd name="T3" fmla="*/ 1 h 2"/>
                  <a:gd name="T4" fmla="*/ 0 w 8"/>
                  <a:gd name="T5" fmla="*/ 2 h 2"/>
                  <a:gd name="T6" fmla="*/ 0 w 8"/>
                  <a:gd name="T7" fmla="*/ 1 h 2"/>
                  <a:gd name="T8" fmla="*/ 1 w 8"/>
                  <a:gd name="T9" fmla="*/ 0 h 2"/>
                  <a:gd name="T10" fmla="*/ 1 w 8"/>
                  <a:gd name="T11" fmla="*/ 0 h 2"/>
                  <a:gd name="T12" fmla="*/ 1 w 8"/>
                  <a:gd name="T13" fmla="*/ 0 h 2"/>
                  <a:gd name="T14" fmla="*/ 1 w 8"/>
                  <a:gd name="T15" fmla="*/ 1 h 2"/>
                  <a:gd name="T16" fmla="*/ 1 w 8"/>
                  <a:gd name="T17" fmla="*/ 1 h 2"/>
                  <a:gd name="T18" fmla="*/ 2 w 8"/>
                  <a:gd name="T19" fmla="*/ 1 h 2"/>
                  <a:gd name="T20" fmla="*/ 2 w 8"/>
                  <a:gd name="T21" fmla="*/ 1 h 2"/>
                  <a:gd name="T22" fmla="*/ 2 w 8"/>
                  <a:gd name="T23" fmla="*/ 1 h 2"/>
                  <a:gd name="T24" fmla="*/ 2 w 8"/>
                  <a:gd name="T25" fmla="*/ 1 h 2"/>
                  <a:gd name="T26" fmla="*/ 2 w 8"/>
                  <a:gd name="T27" fmla="*/ 2 h 2"/>
                  <a:gd name="T28" fmla="*/ 2 w 8"/>
                  <a:gd name="T29" fmla="*/ 2 h 2"/>
                  <a:gd name="T30" fmla="*/ 2 w 8"/>
                  <a:gd name="T31" fmla="*/ 2 h 2"/>
                  <a:gd name="T32" fmla="*/ 2 w 8"/>
                  <a:gd name="T33" fmla="*/ 1 h 2"/>
                  <a:gd name="T34" fmla="*/ 3 w 8"/>
                  <a:gd name="T35" fmla="*/ 1 h 2"/>
                  <a:gd name="T36" fmla="*/ 3 w 8"/>
                  <a:gd name="T37" fmla="*/ 0 h 2"/>
                  <a:gd name="T38" fmla="*/ 3 w 8"/>
                  <a:gd name="T39" fmla="*/ 1 h 2"/>
                  <a:gd name="T40" fmla="*/ 3 w 8"/>
                  <a:gd name="T41" fmla="*/ 1 h 2"/>
                  <a:gd name="T42" fmla="*/ 3 w 8"/>
                  <a:gd name="T43" fmla="*/ 2 h 2"/>
                  <a:gd name="T44" fmla="*/ 3 w 8"/>
                  <a:gd name="T45" fmla="*/ 2 h 2"/>
                  <a:gd name="T46" fmla="*/ 4 w 8"/>
                  <a:gd name="T47" fmla="*/ 1 h 2"/>
                  <a:gd name="T48" fmla="*/ 4 w 8"/>
                  <a:gd name="T49" fmla="*/ 1 h 2"/>
                  <a:gd name="T50" fmla="*/ 4 w 8"/>
                  <a:gd name="T51" fmla="*/ 1 h 2"/>
                  <a:gd name="T52" fmla="*/ 4 w 8"/>
                  <a:gd name="T53" fmla="*/ 1 h 2"/>
                  <a:gd name="T54" fmla="*/ 4 w 8"/>
                  <a:gd name="T55" fmla="*/ 1 h 2"/>
                  <a:gd name="T56" fmla="*/ 4 w 8"/>
                  <a:gd name="T57" fmla="*/ 1 h 2"/>
                  <a:gd name="T58" fmla="*/ 5 w 8"/>
                  <a:gd name="T59" fmla="*/ 1 h 2"/>
                  <a:gd name="T60" fmla="*/ 5 w 8"/>
                  <a:gd name="T61" fmla="*/ 1 h 2"/>
                  <a:gd name="T62" fmla="*/ 5 w 8"/>
                  <a:gd name="T63" fmla="*/ 1 h 2"/>
                  <a:gd name="T64" fmla="*/ 5 w 8"/>
                  <a:gd name="T65" fmla="*/ 1 h 2"/>
                  <a:gd name="T66" fmla="*/ 5 w 8"/>
                  <a:gd name="T67" fmla="*/ 2 h 2"/>
                  <a:gd name="T68" fmla="*/ 5 w 8"/>
                  <a:gd name="T69" fmla="*/ 1 h 2"/>
                  <a:gd name="T70" fmla="*/ 6 w 8"/>
                  <a:gd name="T71" fmla="*/ 1 h 2"/>
                  <a:gd name="T72" fmla="*/ 6 w 8"/>
                  <a:gd name="T73" fmla="*/ 1 h 2"/>
                  <a:gd name="T74" fmla="*/ 6 w 8"/>
                  <a:gd name="T75" fmla="*/ 1 h 2"/>
                  <a:gd name="T76" fmla="*/ 6 w 8"/>
                  <a:gd name="T77" fmla="*/ 0 h 2"/>
                  <a:gd name="T78" fmla="*/ 6 w 8"/>
                  <a:gd name="T79" fmla="*/ 1 h 2"/>
                  <a:gd name="T80" fmla="*/ 6 w 8"/>
                  <a:gd name="T81" fmla="*/ 1 h 2"/>
                  <a:gd name="T82" fmla="*/ 7 w 8"/>
                  <a:gd name="T83" fmla="*/ 2 h 2"/>
                  <a:gd name="T84" fmla="*/ 7 w 8"/>
                  <a:gd name="T85" fmla="*/ 2 h 2"/>
                  <a:gd name="T86" fmla="*/ 7 w 8"/>
                  <a:gd name="T87" fmla="*/ 2 h 2"/>
                  <a:gd name="T88" fmla="*/ 7 w 8"/>
                  <a:gd name="T89" fmla="*/ 2 h 2"/>
                  <a:gd name="T90" fmla="*/ 7 w 8"/>
                  <a:gd name="T91" fmla="*/ 2 h 2"/>
                  <a:gd name="T92" fmla="*/ 8 w 8"/>
                  <a:gd name="T93" fmla="*/ 1 h 2"/>
                  <a:gd name="T94" fmla="*/ 8 w 8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4" name="Freeform 282"/>
              <p:cNvSpPr>
                <a:spLocks/>
              </p:cNvSpPr>
              <p:nvPr/>
            </p:nvSpPr>
            <p:spPr bwMode="auto">
              <a:xfrm>
                <a:off x="2424" y="1247"/>
                <a:ext cx="7" cy="2"/>
              </a:xfrm>
              <a:custGeom>
                <a:avLst/>
                <a:gdLst>
                  <a:gd name="T0" fmla="*/ 0 w 7"/>
                  <a:gd name="T1" fmla="*/ 1 h 2"/>
                  <a:gd name="T2" fmla="*/ 0 w 7"/>
                  <a:gd name="T3" fmla="*/ 1 h 2"/>
                  <a:gd name="T4" fmla="*/ 0 w 7"/>
                  <a:gd name="T5" fmla="*/ 2 h 2"/>
                  <a:gd name="T6" fmla="*/ 0 w 7"/>
                  <a:gd name="T7" fmla="*/ 2 h 2"/>
                  <a:gd name="T8" fmla="*/ 0 w 7"/>
                  <a:gd name="T9" fmla="*/ 2 h 2"/>
                  <a:gd name="T10" fmla="*/ 0 w 7"/>
                  <a:gd name="T11" fmla="*/ 2 h 2"/>
                  <a:gd name="T12" fmla="*/ 0 w 7"/>
                  <a:gd name="T13" fmla="*/ 2 h 2"/>
                  <a:gd name="T14" fmla="*/ 0 w 7"/>
                  <a:gd name="T15" fmla="*/ 2 h 2"/>
                  <a:gd name="T16" fmla="*/ 1 w 7"/>
                  <a:gd name="T17" fmla="*/ 2 h 2"/>
                  <a:gd name="T18" fmla="*/ 1 w 7"/>
                  <a:gd name="T19" fmla="*/ 1 h 2"/>
                  <a:gd name="T20" fmla="*/ 1 w 7"/>
                  <a:gd name="T21" fmla="*/ 2 h 2"/>
                  <a:gd name="T22" fmla="*/ 1 w 7"/>
                  <a:gd name="T23" fmla="*/ 2 h 2"/>
                  <a:gd name="T24" fmla="*/ 2 w 7"/>
                  <a:gd name="T25" fmla="*/ 2 h 2"/>
                  <a:gd name="T26" fmla="*/ 2 w 7"/>
                  <a:gd name="T27" fmla="*/ 2 h 2"/>
                  <a:gd name="T28" fmla="*/ 2 w 7"/>
                  <a:gd name="T29" fmla="*/ 2 h 2"/>
                  <a:gd name="T30" fmla="*/ 2 w 7"/>
                  <a:gd name="T31" fmla="*/ 2 h 2"/>
                  <a:gd name="T32" fmla="*/ 2 w 7"/>
                  <a:gd name="T33" fmla="*/ 1 h 2"/>
                  <a:gd name="T34" fmla="*/ 2 w 7"/>
                  <a:gd name="T35" fmla="*/ 1 h 2"/>
                  <a:gd name="T36" fmla="*/ 2 w 7"/>
                  <a:gd name="T37" fmla="*/ 2 h 2"/>
                  <a:gd name="T38" fmla="*/ 2 w 7"/>
                  <a:gd name="T39" fmla="*/ 2 h 2"/>
                  <a:gd name="T40" fmla="*/ 3 w 7"/>
                  <a:gd name="T41" fmla="*/ 2 h 2"/>
                  <a:gd name="T42" fmla="*/ 3 w 7"/>
                  <a:gd name="T43" fmla="*/ 1 h 2"/>
                  <a:gd name="T44" fmla="*/ 3 w 7"/>
                  <a:gd name="T45" fmla="*/ 1 h 2"/>
                  <a:gd name="T46" fmla="*/ 3 w 7"/>
                  <a:gd name="T47" fmla="*/ 1 h 2"/>
                  <a:gd name="T48" fmla="*/ 3 w 7"/>
                  <a:gd name="T49" fmla="*/ 2 h 2"/>
                  <a:gd name="T50" fmla="*/ 3 w 7"/>
                  <a:gd name="T51" fmla="*/ 2 h 2"/>
                  <a:gd name="T52" fmla="*/ 4 w 7"/>
                  <a:gd name="T53" fmla="*/ 1 h 2"/>
                  <a:gd name="T54" fmla="*/ 4 w 7"/>
                  <a:gd name="T55" fmla="*/ 2 h 2"/>
                  <a:gd name="T56" fmla="*/ 4 w 7"/>
                  <a:gd name="T57" fmla="*/ 2 h 2"/>
                  <a:gd name="T58" fmla="*/ 4 w 7"/>
                  <a:gd name="T59" fmla="*/ 1 h 2"/>
                  <a:gd name="T60" fmla="*/ 4 w 7"/>
                  <a:gd name="T61" fmla="*/ 1 h 2"/>
                  <a:gd name="T62" fmla="*/ 5 w 7"/>
                  <a:gd name="T63" fmla="*/ 1 h 2"/>
                  <a:gd name="T64" fmla="*/ 5 w 7"/>
                  <a:gd name="T65" fmla="*/ 1 h 2"/>
                  <a:gd name="T66" fmla="*/ 5 w 7"/>
                  <a:gd name="T67" fmla="*/ 2 h 2"/>
                  <a:gd name="T68" fmla="*/ 5 w 7"/>
                  <a:gd name="T69" fmla="*/ 1 h 2"/>
                  <a:gd name="T70" fmla="*/ 5 w 7"/>
                  <a:gd name="T71" fmla="*/ 1 h 2"/>
                  <a:gd name="T72" fmla="*/ 5 w 7"/>
                  <a:gd name="T73" fmla="*/ 1 h 2"/>
                  <a:gd name="T74" fmla="*/ 5 w 7"/>
                  <a:gd name="T75" fmla="*/ 0 h 2"/>
                  <a:gd name="T76" fmla="*/ 5 w 7"/>
                  <a:gd name="T77" fmla="*/ 0 h 2"/>
                  <a:gd name="T78" fmla="*/ 6 w 7"/>
                  <a:gd name="T79" fmla="*/ 1 h 2"/>
                  <a:gd name="T80" fmla="*/ 6 w 7"/>
                  <a:gd name="T81" fmla="*/ 1 h 2"/>
                  <a:gd name="T82" fmla="*/ 6 w 7"/>
                  <a:gd name="T83" fmla="*/ 1 h 2"/>
                  <a:gd name="T84" fmla="*/ 6 w 7"/>
                  <a:gd name="T85" fmla="*/ 1 h 2"/>
                  <a:gd name="T86" fmla="*/ 6 w 7"/>
                  <a:gd name="T87" fmla="*/ 2 h 2"/>
                  <a:gd name="T88" fmla="*/ 6 w 7"/>
                  <a:gd name="T89" fmla="*/ 2 h 2"/>
                  <a:gd name="T90" fmla="*/ 7 w 7"/>
                  <a:gd name="T91" fmla="*/ 2 h 2"/>
                  <a:gd name="T92" fmla="*/ 7 w 7"/>
                  <a:gd name="T93" fmla="*/ 2 h 2"/>
                  <a:gd name="T94" fmla="*/ 7 w 7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5" name="Freeform 283"/>
              <p:cNvSpPr>
                <a:spLocks/>
              </p:cNvSpPr>
              <p:nvPr/>
            </p:nvSpPr>
            <p:spPr bwMode="auto">
              <a:xfrm>
                <a:off x="2431" y="1248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0 w 6"/>
                  <a:gd name="T7" fmla="*/ 1 h 2"/>
                  <a:gd name="T8" fmla="*/ 1 w 6"/>
                  <a:gd name="T9" fmla="*/ 1 h 2"/>
                  <a:gd name="T10" fmla="*/ 1 w 6"/>
                  <a:gd name="T11" fmla="*/ 1 h 2"/>
                  <a:gd name="T12" fmla="*/ 1 w 6"/>
                  <a:gd name="T13" fmla="*/ 2 h 2"/>
                  <a:gd name="T14" fmla="*/ 1 w 6"/>
                  <a:gd name="T15" fmla="*/ 2 h 2"/>
                  <a:gd name="T16" fmla="*/ 1 w 6"/>
                  <a:gd name="T17" fmla="*/ 2 h 2"/>
                  <a:gd name="T18" fmla="*/ 1 w 6"/>
                  <a:gd name="T19" fmla="*/ 0 h 2"/>
                  <a:gd name="T20" fmla="*/ 1 w 6"/>
                  <a:gd name="T21" fmla="*/ 0 h 2"/>
                  <a:gd name="T22" fmla="*/ 1 w 6"/>
                  <a:gd name="T23" fmla="*/ 1 h 2"/>
                  <a:gd name="T24" fmla="*/ 1 w 6"/>
                  <a:gd name="T25" fmla="*/ 1 h 2"/>
                  <a:gd name="T26" fmla="*/ 2 w 6"/>
                  <a:gd name="T27" fmla="*/ 2 h 2"/>
                  <a:gd name="T28" fmla="*/ 2 w 6"/>
                  <a:gd name="T29" fmla="*/ 1 h 2"/>
                  <a:gd name="T30" fmla="*/ 2 w 6"/>
                  <a:gd name="T31" fmla="*/ 1 h 2"/>
                  <a:gd name="T32" fmla="*/ 2 w 6"/>
                  <a:gd name="T33" fmla="*/ 1 h 2"/>
                  <a:gd name="T34" fmla="*/ 2 w 6"/>
                  <a:gd name="T35" fmla="*/ 1 h 2"/>
                  <a:gd name="T36" fmla="*/ 2 w 6"/>
                  <a:gd name="T37" fmla="*/ 1 h 2"/>
                  <a:gd name="T38" fmla="*/ 3 w 6"/>
                  <a:gd name="T39" fmla="*/ 1 h 2"/>
                  <a:gd name="T40" fmla="*/ 3 w 6"/>
                  <a:gd name="T41" fmla="*/ 1 h 2"/>
                  <a:gd name="T42" fmla="*/ 3 w 6"/>
                  <a:gd name="T43" fmla="*/ 0 h 2"/>
                  <a:gd name="T44" fmla="*/ 4 w 6"/>
                  <a:gd name="T45" fmla="*/ 0 h 2"/>
                  <a:gd name="T46" fmla="*/ 4 w 6"/>
                  <a:gd name="T47" fmla="*/ 0 h 2"/>
                  <a:gd name="T48" fmla="*/ 4 w 6"/>
                  <a:gd name="T49" fmla="*/ 1 h 2"/>
                  <a:gd name="T50" fmla="*/ 4 w 6"/>
                  <a:gd name="T51" fmla="*/ 1 h 2"/>
                  <a:gd name="T52" fmla="*/ 4 w 6"/>
                  <a:gd name="T53" fmla="*/ 2 h 2"/>
                  <a:gd name="T54" fmla="*/ 4 w 6"/>
                  <a:gd name="T55" fmla="*/ 2 h 2"/>
                  <a:gd name="T56" fmla="*/ 4 w 6"/>
                  <a:gd name="T57" fmla="*/ 1 h 2"/>
                  <a:gd name="T58" fmla="*/ 4 w 6"/>
                  <a:gd name="T59" fmla="*/ 1 h 2"/>
                  <a:gd name="T60" fmla="*/ 4 w 6"/>
                  <a:gd name="T61" fmla="*/ 1 h 2"/>
                  <a:gd name="T62" fmla="*/ 4 w 6"/>
                  <a:gd name="T63" fmla="*/ 1 h 2"/>
                  <a:gd name="T64" fmla="*/ 4 w 6"/>
                  <a:gd name="T65" fmla="*/ 1 h 2"/>
                  <a:gd name="T66" fmla="*/ 5 w 6"/>
                  <a:gd name="T67" fmla="*/ 1 h 2"/>
                  <a:gd name="T68" fmla="*/ 5 w 6"/>
                  <a:gd name="T69" fmla="*/ 1 h 2"/>
                  <a:gd name="T70" fmla="*/ 5 w 6"/>
                  <a:gd name="T71" fmla="*/ 2 h 2"/>
                  <a:gd name="T72" fmla="*/ 5 w 6"/>
                  <a:gd name="T73" fmla="*/ 2 h 2"/>
                  <a:gd name="T74" fmla="*/ 5 w 6"/>
                  <a:gd name="T75" fmla="*/ 1 h 2"/>
                  <a:gd name="T76" fmla="*/ 6 w 6"/>
                  <a:gd name="T77" fmla="*/ 1 h 2"/>
                  <a:gd name="T78" fmla="*/ 6 w 6"/>
                  <a:gd name="T79" fmla="*/ 1 h 2"/>
                  <a:gd name="T80" fmla="*/ 6 w 6"/>
                  <a:gd name="T81" fmla="*/ 1 h 2"/>
                  <a:gd name="T82" fmla="*/ 6 w 6"/>
                  <a:gd name="T83" fmla="*/ 1 h 2"/>
                  <a:gd name="T84" fmla="*/ 6 w 6"/>
                  <a:gd name="T85" fmla="*/ 1 h 2"/>
                  <a:gd name="T86" fmla="*/ 6 w 6"/>
                  <a:gd name="T87" fmla="*/ 1 h 2"/>
                  <a:gd name="T88" fmla="*/ 6 w 6"/>
                  <a:gd name="T89" fmla="*/ 1 h 2"/>
                  <a:gd name="T90" fmla="*/ 6 w 6"/>
                  <a:gd name="T91" fmla="*/ 2 h 2"/>
                  <a:gd name="T92" fmla="*/ 6 w 6"/>
                  <a:gd name="T93" fmla="*/ 2 h 2"/>
                  <a:gd name="T94" fmla="*/ 6 w 6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6" name="Freeform 284"/>
              <p:cNvSpPr>
                <a:spLocks/>
              </p:cNvSpPr>
              <p:nvPr/>
            </p:nvSpPr>
            <p:spPr bwMode="auto">
              <a:xfrm>
                <a:off x="2437" y="1247"/>
                <a:ext cx="8" cy="3"/>
              </a:xfrm>
              <a:custGeom>
                <a:avLst/>
                <a:gdLst>
                  <a:gd name="T0" fmla="*/ 1 w 8"/>
                  <a:gd name="T1" fmla="*/ 3 h 3"/>
                  <a:gd name="T2" fmla="*/ 1 w 8"/>
                  <a:gd name="T3" fmla="*/ 3 h 3"/>
                  <a:gd name="T4" fmla="*/ 1 w 8"/>
                  <a:gd name="T5" fmla="*/ 3 h 3"/>
                  <a:gd name="T6" fmla="*/ 1 w 8"/>
                  <a:gd name="T7" fmla="*/ 3 h 3"/>
                  <a:gd name="T8" fmla="*/ 1 w 8"/>
                  <a:gd name="T9" fmla="*/ 3 h 3"/>
                  <a:gd name="T10" fmla="*/ 2 w 8"/>
                  <a:gd name="T11" fmla="*/ 3 h 3"/>
                  <a:gd name="T12" fmla="*/ 2 w 8"/>
                  <a:gd name="T13" fmla="*/ 2 h 3"/>
                  <a:gd name="T14" fmla="*/ 2 w 8"/>
                  <a:gd name="T15" fmla="*/ 1 h 3"/>
                  <a:gd name="T16" fmla="*/ 2 w 8"/>
                  <a:gd name="T17" fmla="*/ 1 h 3"/>
                  <a:gd name="T18" fmla="*/ 2 w 8"/>
                  <a:gd name="T19" fmla="*/ 1 h 3"/>
                  <a:gd name="T20" fmla="*/ 3 w 8"/>
                  <a:gd name="T21" fmla="*/ 2 h 3"/>
                  <a:gd name="T22" fmla="*/ 3 w 8"/>
                  <a:gd name="T23" fmla="*/ 2 h 3"/>
                  <a:gd name="T24" fmla="*/ 3 w 8"/>
                  <a:gd name="T25" fmla="*/ 2 h 3"/>
                  <a:gd name="T26" fmla="*/ 3 w 8"/>
                  <a:gd name="T27" fmla="*/ 1 h 3"/>
                  <a:gd name="T28" fmla="*/ 3 w 8"/>
                  <a:gd name="T29" fmla="*/ 1 h 3"/>
                  <a:gd name="T30" fmla="*/ 3 w 8"/>
                  <a:gd name="T31" fmla="*/ 1 h 3"/>
                  <a:gd name="T32" fmla="*/ 3 w 8"/>
                  <a:gd name="T33" fmla="*/ 2 h 3"/>
                  <a:gd name="T34" fmla="*/ 4 w 8"/>
                  <a:gd name="T35" fmla="*/ 1 h 3"/>
                  <a:gd name="T36" fmla="*/ 4 w 8"/>
                  <a:gd name="T37" fmla="*/ 0 h 3"/>
                  <a:gd name="T38" fmla="*/ 4 w 8"/>
                  <a:gd name="T39" fmla="*/ 0 h 3"/>
                  <a:gd name="T40" fmla="*/ 4 w 8"/>
                  <a:gd name="T41" fmla="*/ 1 h 3"/>
                  <a:gd name="T42" fmla="*/ 4 w 8"/>
                  <a:gd name="T43" fmla="*/ 1 h 3"/>
                  <a:gd name="T44" fmla="*/ 4 w 8"/>
                  <a:gd name="T45" fmla="*/ 2 h 3"/>
                  <a:gd name="T46" fmla="*/ 5 w 8"/>
                  <a:gd name="T47" fmla="*/ 0 h 3"/>
                  <a:gd name="T48" fmla="*/ 5 w 8"/>
                  <a:gd name="T49" fmla="*/ 0 h 3"/>
                  <a:gd name="T50" fmla="*/ 5 w 8"/>
                  <a:gd name="T51" fmla="*/ 2 h 3"/>
                  <a:gd name="T52" fmla="*/ 5 w 8"/>
                  <a:gd name="T53" fmla="*/ 1 h 3"/>
                  <a:gd name="T54" fmla="*/ 5 w 8"/>
                  <a:gd name="T55" fmla="*/ 1 h 3"/>
                  <a:gd name="T56" fmla="*/ 6 w 8"/>
                  <a:gd name="T57" fmla="*/ 1 h 3"/>
                  <a:gd name="T58" fmla="*/ 6 w 8"/>
                  <a:gd name="T59" fmla="*/ 1 h 3"/>
                  <a:gd name="T60" fmla="*/ 6 w 8"/>
                  <a:gd name="T61" fmla="*/ 2 h 3"/>
                  <a:gd name="T62" fmla="*/ 6 w 8"/>
                  <a:gd name="T63" fmla="*/ 2 h 3"/>
                  <a:gd name="T64" fmla="*/ 6 w 8"/>
                  <a:gd name="T65" fmla="*/ 2 h 3"/>
                  <a:gd name="T66" fmla="*/ 6 w 8"/>
                  <a:gd name="T67" fmla="*/ 1 h 3"/>
                  <a:gd name="T68" fmla="*/ 6 w 8"/>
                  <a:gd name="T69" fmla="*/ 1 h 3"/>
                  <a:gd name="T70" fmla="*/ 6 w 8"/>
                  <a:gd name="T71" fmla="*/ 1 h 3"/>
                  <a:gd name="T72" fmla="*/ 6 w 8"/>
                  <a:gd name="T73" fmla="*/ 1 h 3"/>
                  <a:gd name="T74" fmla="*/ 7 w 8"/>
                  <a:gd name="T75" fmla="*/ 2 h 3"/>
                  <a:gd name="T76" fmla="*/ 7 w 8"/>
                  <a:gd name="T77" fmla="*/ 2 h 3"/>
                  <a:gd name="T78" fmla="*/ 7 w 8"/>
                  <a:gd name="T79" fmla="*/ 2 h 3"/>
                  <a:gd name="T80" fmla="*/ 7 w 8"/>
                  <a:gd name="T81" fmla="*/ 2 h 3"/>
                  <a:gd name="T82" fmla="*/ 7 w 8"/>
                  <a:gd name="T83" fmla="*/ 2 h 3"/>
                  <a:gd name="T84" fmla="*/ 7 w 8"/>
                  <a:gd name="T85" fmla="*/ 3 h 3"/>
                  <a:gd name="T86" fmla="*/ 7 w 8"/>
                  <a:gd name="T87" fmla="*/ 3 h 3"/>
                  <a:gd name="T88" fmla="*/ 8 w 8"/>
                  <a:gd name="T89" fmla="*/ 3 h 3"/>
                  <a:gd name="T90" fmla="*/ 8 w 8"/>
                  <a:gd name="T91" fmla="*/ 3 h 3"/>
                  <a:gd name="T92" fmla="*/ 8 w 8"/>
                  <a:gd name="T93" fmla="*/ 3 h 3"/>
                  <a:gd name="T94" fmla="*/ 8 w 8"/>
                  <a:gd name="T9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7" name="Freeform 285"/>
              <p:cNvSpPr>
                <a:spLocks/>
              </p:cNvSpPr>
              <p:nvPr/>
            </p:nvSpPr>
            <p:spPr bwMode="auto">
              <a:xfrm>
                <a:off x="2445" y="1247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2 h 3"/>
                  <a:gd name="T4" fmla="*/ 0 w 7"/>
                  <a:gd name="T5" fmla="*/ 1 h 3"/>
                  <a:gd name="T6" fmla="*/ 1 w 7"/>
                  <a:gd name="T7" fmla="*/ 1 h 3"/>
                  <a:gd name="T8" fmla="*/ 1 w 7"/>
                  <a:gd name="T9" fmla="*/ 1 h 3"/>
                  <a:gd name="T10" fmla="*/ 1 w 7"/>
                  <a:gd name="T11" fmla="*/ 2 h 3"/>
                  <a:gd name="T12" fmla="*/ 1 w 7"/>
                  <a:gd name="T13" fmla="*/ 2 h 3"/>
                  <a:gd name="T14" fmla="*/ 1 w 7"/>
                  <a:gd name="T15" fmla="*/ 2 h 3"/>
                  <a:gd name="T16" fmla="*/ 1 w 7"/>
                  <a:gd name="T17" fmla="*/ 2 h 3"/>
                  <a:gd name="T18" fmla="*/ 1 w 7"/>
                  <a:gd name="T19" fmla="*/ 3 h 3"/>
                  <a:gd name="T20" fmla="*/ 1 w 7"/>
                  <a:gd name="T21" fmla="*/ 3 h 3"/>
                  <a:gd name="T22" fmla="*/ 2 w 7"/>
                  <a:gd name="T23" fmla="*/ 2 h 3"/>
                  <a:gd name="T24" fmla="*/ 2 w 7"/>
                  <a:gd name="T25" fmla="*/ 2 h 3"/>
                  <a:gd name="T26" fmla="*/ 2 w 7"/>
                  <a:gd name="T27" fmla="*/ 2 h 3"/>
                  <a:gd name="T28" fmla="*/ 2 w 7"/>
                  <a:gd name="T29" fmla="*/ 2 h 3"/>
                  <a:gd name="T30" fmla="*/ 2 w 7"/>
                  <a:gd name="T31" fmla="*/ 2 h 3"/>
                  <a:gd name="T32" fmla="*/ 3 w 7"/>
                  <a:gd name="T33" fmla="*/ 2 h 3"/>
                  <a:gd name="T34" fmla="*/ 3 w 7"/>
                  <a:gd name="T35" fmla="*/ 2 h 3"/>
                  <a:gd name="T36" fmla="*/ 3 w 7"/>
                  <a:gd name="T37" fmla="*/ 2 h 3"/>
                  <a:gd name="T38" fmla="*/ 3 w 7"/>
                  <a:gd name="T39" fmla="*/ 3 h 3"/>
                  <a:gd name="T40" fmla="*/ 3 w 7"/>
                  <a:gd name="T41" fmla="*/ 2 h 3"/>
                  <a:gd name="T42" fmla="*/ 3 w 7"/>
                  <a:gd name="T43" fmla="*/ 2 h 3"/>
                  <a:gd name="T44" fmla="*/ 3 w 7"/>
                  <a:gd name="T45" fmla="*/ 2 h 3"/>
                  <a:gd name="T46" fmla="*/ 3 w 7"/>
                  <a:gd name="T47" fmla="*/ 1 h 3"/>
                  <a:gd name="T48" fmla="*/ 4 w 7"/>
                  <a:gd name="T49" fmla="*/ 0 h 3"/>
                  <a:gd name="T50" fmla="*/ 4 w 7"/>
                  <a:gd name="T51" fmla="*/ 1 h 3"/>
                  <a:gd name="T52" fmla="*/ 4 w 7"/>
                  <a:gd name="T53" fmla="*/ 1 h 3"/>
                  <a:gd name="T54" fmla="*/ 4 w 7"/>
                  <a:gd name="T55" fmla="*/ 1 h 3"/>
                  <a:gd name="T56" fmla="*/ 4 w 7"/>
                  <a:gd name="T57" fmla="*/ 1 h 3"/>
                  <a:gd name="T58" fmla="*/ 5 w 7"/>
                  <a:gd name="T59" fmla="*/ 2 h 3"/>
                  <a:gd name="T60" fmla="*/ 5 w 7"/>
                  <a:gd name="T61" fmla="*/ 2 h 3"/>
                  <a:gd name="T62" fmla="*/ 5 w 7"/>
                  <a:gd name="T63" fmla="*/ 1 h 3"/>
                  <a:gd name="T64" fmla="*/ 5 w 7"/>
                  <a:gd name="T65" fmla="*/ 2 h 3"/>
                  <a:gd name="T66" fmla="*/ 5 w 7"/>
                  <a:gd name="T67" fmla="*/ 2 h 3"/>
                  <a:gd name="T68" fmla="*/ 5 w 7"/>
                  <a:gd name="T69" fmla="*/ 2 h 3"/>
                  <a:gd name="T70" fmla="*/ 5 w 7"/>
                  <a:gd name="T71" fmla="*/ 2 h 3"/>
                  <a:gd name="T72" fmla="*/ 6 w 7"/>
                  <a:gd name="T73" fmla="*/ 2 h 3"/>
                  <a:gd name="T74" fmla="*/ 6 w 7"/>
                  <a:gd name="T75" fmla="*/ 2 h 3"/>
                  <a:gd name="T76" fmla="*/ 6 w 7"/>
                  <a:gd name="T77" fmla="*/ 2 h 3"/>
                  <a:gd name="T78" fmla="*/ 6 w 7"/>
                  <a:gd name="T79" fmla="*/ 2 h 3"/>
                  <a:gd name="T80" fmla="*/ 6 w 7"/>
                  <a:gd name="T81" fmla="*/ 2 h 3"/>
                  <a:gd name="T82" fmla="*/ 6 w 7"/>
                  <a:gd name="T83" fmla="*/ 2 h 3"/>
                  <a:gd name="T84" fmla="*/ 6 w 7"/>
                  <a:gd name="T85" fmla="*/ 2 h 3"/>
                  <a:gd name="T86" fmla="*/ 6 w 7"/>
                  <a:gd name="T87" fmla="*/ 3 h 3"/>
                  <a:gd name="T88" fmla="*/ 7 w 7"/>
                  <a:gd name="T89" fmla="*/ 2 h 3"/>
                  <a:gd name="T90" fmla="*/ 7 w 7"/>
                  <a:gd name="T91" fmla="*/ 2 h 3"/>
                  <a:gd name="T92" fmla="*/ 7 w 7"/>
                  <a:gd name="T93" fmla="*/ 3 h 3"/>
                  <a:gd name="T94" fmla="*/ 7 w 7"/>
                  <a:gd name="T9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8" name="Freeform 286"/>
              <p:cNvSpPr>
                <a:spLocks/>
              </p:cNvSpPr>
              <p:nvPr/>
            </p:nvSpPr>
            <p:spPr bwMode="auto">
              <a:xfrm>
                <a:off x="2452" y="1248"/>
                <a:ext cx="8" cy="3"/>
              </a:xfrm>
              <a:custGeom>
                <a:avLst/>
                <a:gdLst>
                  <a:gd name="T0" fmla="*/ 0 w 8"/>
                  <a:gd name="T1" fmla="*/ 3 h 3"/>
                  <a:gd name="T2" fmla="*/ 0 w 8"/>
                  <a:gd name="T3" fmla="*/ 3 h 3"/>
                  <a:gd name="T4" fmla="*/ 0 w 8"/>
                  <a:gd name="T5" fmla="*/ 2 h 3"/>
                  <a:gd name="T6" fmla="*/ 1 w 8"/>
                  <a:gd name="T7" fmla="*/ 1 h 3"/>
                  <a:gd name="T8" fmla="*/ 1 w 8"/>
                  <a:gd name="T9" fmla="*/ 2 h 3"/>
                  <a:gd name="T10" fmla="*/ 2 w 8"/>
                  <a:gd name="T11" fmla="*/ 1 h 3"/>
                  <a:gd name="T12" fmla="*/ 2 w 8"/>
                  <a:gd name="T13" fmla="*/ 1 h 3"/>
                  <a:gd name="T14" fmla="*/ 2 w 8"/>
                  <a:gd name="T15" fmla="*/ 2 h 3"/>
                  <a:gd name="T16" fmla="*/ 2 w 8"/>
                  <a:gd name="T17" fmla="*/ 1 h 3"/>
                  <a:gd name="T18" fmla="*/ 2 w 8"/>
                  <a:gd name="T19" fmla="*/ 1 h 3"/>
                  <a:gd name="T20" fmla="*/ 2 w 8"/>
                  <a:gd name="T21" fmla="*/ 2 h 3"/>
                  <a:gd name="T22" fmla="*/ 2 w 8"/>
                  <a:gd name="T23" fmla="*/ 2 h 3"/>
                  <a:gd name="T24" fmla="*/ 2 w 8"/>
                  <a:gd name="T25" fmla="*/ 1 h 3"/>
                  <a:gd name="T26" fmla="*/ 2 w 8"/>
                  <a:gd name="T27" fmla="*/ 1 h 3"/>
                  <a:gd name="T28" fmla="*/ 2 w 8"/>
                  <a:gd name="T29" fmla="*/ 1 h 3"/>
                  <a:gd name="T30" fmla="*/ 3 w 8"/>
                  <a:gd name="T31" fmla="*/ 2 h 3"/>
                  <a:gd name="T32" fmla="*/ 3 w 8"/>
                  <a:gd name="T33" fmla="*/ 2 h 3"/>
                  <a:gd name="T34" fmla="*/ 3 w 8"/>
                  <a:gd name="T35" fmla="*/ 2 h 3"/>
                  <a:gd name="T36" fmla="*/ 3 w 8"/>
                  <a:gd name="T37" fmla="*/ 2 h 3"/>
                  <a:gd name="T38" fmla="*/ 3 w 8"/>
                  <a:gd name="T39" fmla="*/ 1 h 3"/>
                  <a:gd name="T40" fmla="*/ 4 w 8"/>
                  <a:gd name="T41" fmla="*/ 1 h 3"/>
                  <a:gd name="T42" fmla="*/ 4 w 8"/>
                  <a:gd name="T43" fmla="*/ 1 h 3"/>
                  <a:gd name="T44" fmla="*/ 4 w 8"/>
                  <a:gd name="T45" fmla="*/ 2 h 3"/>
                  <a:gd name="T46" fmla="*/ 4 w 8"/>
                  <a:gd name="T47" fmla="*/ 2 h 3"/>
                  <a:gd name="T48" fmla="*/ 4 w 8"/>
                  <a:gd name="T49" fmla="*/ 3 h 3"/>
                  <a:gd name="T50" fmla="*/ 4 w 8"/>
                  <a:gd name="T51" fmla="*/ 3 h 3"/>
                  <a:gd name="T52" fmla="*/ 4 w 8"/>
                  <a:gd name="T53" fmla="*/ 2 h 3"/>
                  <a:gd name="T54" fmla="*/ 4 w 8"/>
                  <a:gd name="T55" fmla="*/ 3 h 3"/>
                  <a:gd name="T56" fmla="*/ 4 w 8"/>
                  <a:gd name="T57" fmla="*/ 3 h 3"/>
                  <a:gd name="T58" fmla="*/ 5 w 8"/>
                  <a:gd name="T59" fmla="*/ 2 h 3"/>
                  <a:gd name="T60" fmla="*/ 5 w 8"/>
                  <a:gd name="T61" fmla="*/ 1 h 3"/>
                  <a:gd name="T62" fmla="*/ 5 w 8"/>
                  <a:gd name="T63" fmla="*/ 0 h 3"/>
                  <a:gd name="T64" fmla="*/ 5 w 8"/>
                  <a:gd name="T65" fmla="*/ 1 h 3"/>
                  <a:gd name="T66" fmla="*/ 5 w 8"/>
                  <a:gd name="T67" fmla="*/ 1 h 3"/>
                  <a:gd name="T68" fmla="*/ 6 w 8"/>
                  <a:gd name="T69" fmla="*/ 2 h 3"/>
                  <a:gd name="T70" fmla="*/ 6 w 8"/>
                  <a:gd name="T71" fmla="*/ 2 h 3"/>
                  <a:gd name="T72" fmla="*/ 6 w 8"/>
                  <a:gd name="T73" fmla="*/ 1 h 3"/>
                  <a:gd name="T74" fmla="*/ 6 w 8"/>
                  <a:gd name="T75" fmla="*/ 1 h 3"/>
                  <a:gd name="T76" fmla="*/ 7 w 8"/>
                  <a:gd name="T77" fmla="*/ 1 h 3"/>
                  <a:gd name="T78" fmla="*/ 7 w 8"/>
                  <a:gd name="T79" fmla="*/ 2 h 3"/>
                  <a:gd name="T80" fmla="*/ 7 w 8"/>
                  <a:gd name="T81" fmla="*/ 2 h 3"/>
                  <a:gd name="T82" fmla="*/ 7 w 8"/>
                  <a:gd name="T83" fmla="*/ 2 h 3"/>
                  <a:gd name="T84" fmla="*/ 7 w 8"/>
                  <a:gd name="T85" fmla="*/ 2 h 3"/>
                  <a:gd name="T86" fmla="*/ 7 w 8"/>
                  <a:gd name="T87" fmla="*/ 1 h 3"/>
                  <a:gd name="T88" fmla="*/ 7 w 8"/>
                  <a:gd name="T89" fmla="*/ 1 h 3"/>
                  <a:gd name="T90" fmla="*/ 7 w 8"/>
                  <a:gd name="T91" fmla="*/ 2 h 3"/>
                  <a:gd name="T92" fmla="*/ 7 w 8"/>
                  <a:gd name="T93" fmla="*/ 1 h 3"/>
                  <a:gd name="T94" fmla="*/ 8 w 8"/>
                  <a:gd name="T9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9" name="Freeform 287"/>
              <p:cNvSpPr>
                <a:spLocks/>
              </p:cNvSpPr>
              <p:nvPr/>
            </p:nvSpPr>
            <p:spPr bwMode="auto">
              <a:xfrm>
                <a:off x="2460" y="1248"/>
                <a:ext cx="7" cy="4"/>
              </a:xfrm>
              <a:custGeom>
                <a:avLst/>
                <a:gdLst>
                  <a:gd name="T0" fmla="*/ 0 w 7"/>
                  <a:gd name="T1" fmla="*/ 1 h 4"/>
                  <a:gd name="T2" fmla="*/ 0 w 7"/>
                  <a:gd name="T3" fmla="*/ 1 h 4"/>
                  <a:gd name="T4" fmla="*/ 0 w 7"/>
                  <a:gd name="T5" fmla="*/ 2 h 4"/>
                  <a:gd name="T6" fmla="*/ 0 w 7"/>
                  <a:gd name="T7" fmla="*/ 2 h 4"/>
                  <a:gd name="T8" fmla="*/ 1 w 7"/>
                  <a:gd name="T9" fmla="*/ 2 h 4"/>
                  <a:gd name="T10" fmla="*/ 1 w 7"/>
                  <a:gd name="T11" fmla="*/ 1 h 4"/>
                  <a:gd name="T12" fmla="*/ 1 w 7"/>
                  <a:gd name="T13" fmla="*/ 0 h 4"/>
                  <a:gd name="T14" fmla="*/ 1 w 7"/>
                  <a:gd name="T15" fmla="*/ 0 h 4"/>
                  <a:gd name="T16" fmla="*/ 1 w 7"/>
                  <a:gd name="T17" fmla="*/ 0 h 4"/>
                  <a:gd name="T18" fmla="*/ 1 w 7"/>
                  <a:gd name="T19" fmla="*/ 2 h 4"/>
                  <a:gd name="T20" fmla="*/ 1 w 7"/>
                  <a:gd name="T21" fmla="*/ 2 h 4"/>
                  <a:gd name="T22" fmla="*/ 2 w 7"/>
                  <a:gd name="T23" fmla="*/ 2 h 4"/>
                  <a:gd name="T24" fmla="*/ 2 w 7"/>
                  <a:gd name="T25" fmla="*/ 2 h 4"/>
                  <a:gd name="T26" fmla="*/ 2 w 7"/>
                  <a:gd name="T27" fmla="*/ 2 h 4"/>
                  <a:gd name="T28" fmla="*/ 2 w 7"/>
                  <a:gd name="T29" fmla="*/ 2 h 4"/>
                  <a:gd name="T30" fmla="*/ 2 w 7"/>
                  <a:gd name="T31" fmla="*/ 2 h 4"/>
                  <a:gd name="T32" fmla="*/ 2 w 7"/>
                  <a:gd name="T33" fmla="*/ 2 h 4"/>
                  <a:gd name="T34" fmla="*/ 2 w 7"/>
                  <a:gd name="T35" fmla="*/ 2 h 4"/>
                  <a:gd name="T36" fmla="*/ 2 w 7"/>
                  <a:gd name="T37" fmla="*/ 2 h 4"/>
                  <a:gd name="T38" fmla="*/ 2 w 7"/>
                  <a:gd name="T39" fmla="*/ 2 h 4"/>
                  <a:gd name="T40" fmla="*/ 3 w 7"/>
                  <a:gd name="T41" fmla="*/ 2 h 4"/>
                  <a:gd name="T42" fmla="*/ 3 w 7"/>
                  <a:gd name="T43" fmla="*/ 2 h 4"/>
                  <a:gd name="T44" fmla="*/ 3 w 7"/>
                  <a:gd name="T45" fmla="*/ 2 h 4"/>
                  <a:gd name="T46" fmla="*/ 3 w 7"/>
                  <a:gd name="T47" fmla="*/ 1 h 4"/>
                  <a:gd name="T48" fmla="*/ 3 w 7"/>
                  <a:gd name="T49" fmla="*/ 1 h 4"/>
                  <a:gd name="T50" fmla="*/ 4 w 7"/>
                  <a:gd name="T51" fmla="*/ 1 h 4"/>
                  <a:gd name="T52" fmla="*/ 4 w 7"/>
                  <a:gd name="T53" fmla="*/ 0 h 4"/>
                  <a:gd name="T54" fmla="*/ 4 w 7"/>
                  <a:gd name="T55" fmla="*/ 1 h 4"/>
                  <a:gd name="T56" fmla="*/ 4 w 7"/>
                  <a:gd name="T57" fmla="*/ 1 h 4"/>
                  <a:gd name="T58" fmla="*/ 5 w 7"/>
                  <a:gd name="T59" fmla="*/ 1 h 4"/>
                  <a:gd name="T60" fmla="*/ 5 w 7"/>
                  <a:gd name="T61" fmla="*/ 0 h 4"/>
                  <a:gd name="T62" fmla="*/ 5 w 7"/>
                  <a:gd name="T63" fmla="*/ 0 h 4"/>
                  <a:gd name="T64" fmla="*/ 5 w 7"/>
                  <a:gd name="T65" fmla="*/ 2 h 4"/>
                  <a:gd name="T66" fmla="*/ 5 w 7"/>
                  <a:gd name="T67" fmla="*/ 2 h 4"/>
                  <a:gd name="T68" fmla="*/ 5 w 7"/>
                  <a:gd name="T69" fmla="*/ 3 h 4"/>
                  <a:gd name="T70" fmla="*/ 5 w 7"/>
                  <a:gd name="T71" fmla="*/ 2 h 4"/>
                  <a:gd name="T72" fmla="*/ 5 w 7"/>
                  <a:gd name="T73" fmla="*/ 2 h 4"/>
                  <a:gd name="T74" fmla="*/ 6 w 7"/>
                  <a:gd name="T75" fmla="*/ 1 h 4"/>
                  <a:gd name="T76" fmla="*/ 6 w 7"/>
                  <a:gd name="T77" fmla="*/ 1 h 4"/>
                  <a:gd name="T78" fmla="*/ 6 w 7"/>
                  <a:gd name="T79" fmla="*/ 3 h 4"/>
                  <a:gd name="T80" fmla="*/ 6 w 7"/>
                  <a:gd name="T81" fmla="*/ 3 h 4"/>
                  <a:gd name="T82" fmla="*/ 6 w 7"/>
                  <a:gd name="T83" fmla="*/ 3 h 4"/>
                  <a:gd name="T84" fmla="*/ 7 w 7"/>
                  <a:gd name="T85" fmla="*/ 1 h 4"/>
                  <a:gd name="T86" fmla="*/ 7 w 7"/>
                  <a:gd name="T87" fmla="*/ 0 h 4"/>
                  <a:gd name="T88" fmla="*/ 7 w 7"/>
                  <a:gd name="T89" fmla="*/ 0 h 4"/>
                  <a:gd name="T90" fmla="*/ 7 w 7"/>
                  <a:gd name="T91" fmla="*/ 0 h 4"/>
                  <a:gd name="T92" fmla="*/ 7 w 7"/>
                  <a:gd name="T93" fmla="*/ 1 h 4"/>
                  <a:gd name="T94" fmla="*/ 7 w 7"/>
                  <a:gd name="T9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0" name="Freeform 288"/>
              <p:cNvSpPr>
                <a:spLocks/>
              </p:cNvSpPr>
              <p:nvPr/>
            </p:nvSpPr>
            <p:spPr bwMode="auto">
              <a:xfrm>
                <a:off x="2467" y="1247"/>
                <a:ext cx="8" cy="3"/>
              </a:xfrm>
              <a:custGeom>
                <a:avLst/>
                <a:gdLst>
                  <a:gd name="T0" fmla="*/ 0 w 8"/>
                  <a:gd name="T1" fmla="*/ 2 h 3"/>
                  <a:gd name="T2" fmla="*/ 1 w 8"/>
                  <a:gd name="T3" fmla="*/ 1 h 3"/>
                  <a:gd name="T4" fmla="*/ 1 w 8"/>
                  <a:gd name="T5" fmla="*/ 1 h 3"/>
                  <a:gd name="T6" fmla="*/ 1 w 8"/>
                  <a:gd name="T7" fmla="*/ 1 h 3"/>
                  <a:gd name="T8" fmla="*/ 1 w 8"/>
                  <a:gd name="T9" fmla="*/ 0 h 3"/>
                  <a:gd name="T10" fmla="*/ 1 w 8"/>
                  <a:gd name="T11" fmla="*/ 0 h 3"/>
                  <a:gd name="T12" fmla="*/ 1 w 8"/>
                  <a:gd name="T13" fmla="*/ 0 h 3"/>
                  <a:gd name="T14" fmla="*/ 1 w 8"/>
                  <a:gd name="T15" fmla="*/ 0 h 3"/>
                  <a:gd name="T16" fmla="*/ 2 w 8"/>
                  <a:gd name="T17" fmla="*/ 1 h 3"/>
                  <a:gd name="T18" fmla="*/ 2 w 8"/>
                  <a:gd name="T19" fmla="*/ 1 h 3"/>
                  <a:gd name="T20" fmla="*/ 2 w 8"/>
                  <a:gd name="T21" fmla="*/ 2 h 3"/>
                  <a:gd name="T22" fmla="*/ 2 w 8"/>
                  <a:gd name="T23" fmla="*/ 2 h 3"/>
                  <a:gd name="T24" fmla="*/ 2 w 8"/>
                  <a:gd name="T25" fmla="*/ 2 h 3"/>
                  <a:gd name="T26" fmla="*/ 2 w 8"/>
                  <a:gd name="T27" fmla="*/ 2 h 3"/>
                  <a:gd name="T28" fmla="*/ 3 w 8"/>
                  <a:gd name="T29" fmla="*/ 2 h 3"/>
                  <a:gd name="T30" fmla="*/ 3 w 8"/>
                  <a:gd name="T31" fmla="*/ 2 h 3"/>
                  <a:gd name="T32" fmla="*/ 3 w 8"/>
                  <a:gd name="T33" fmla="*/ 1 h 3"/>
                  <a:gd name="T34" fmla="*/ 3 w 8"/>
                  <a:gd name="T35" fmla="*/ 1 h 3"/>
                  <a:gd name="T36" fmla="*/ 3 w 8"/>
                  <a:gd name="T37" fmla="*/ 2 h 3"/>
                  <a:gd name="T38" fmla="*/ 3 w 8"/>
                  <a:gd name="T39" fmla="*/ 2 h 3"/>
                  <a:gd name="T40" fmla="*/ 3 w 8"/>
                  <a:gd name="T41" fmla="*/ 3 h 3"/>
                  <a:gd name="T42" fmla="*/ 3 w 8"/>
                  <a:gd name="T43" fmla="*/ 3 h 3"/>
                  <a:gd name="T44" fmla="*/ 3 w 8"/>
                  <a:gd name="T45" fmla="*/ 3 h 3"/>
                  <a:gd name="T46" fmla="*/ 4 w 8"/>
                  <a:gd name="T47" fmla="*/ 2 h 3"/>
                  <a:gd name="T48" fmla="*/ 4 w 8"/>
                  <a:gd name="T49" fmla="*/ 2 h 3"/>
                  <a:gd name="T50" fmla="*/ 4 w 8"/>
                  <a:gd name="T51" fmla="*/ 2 h 3"/>
                  <a:gd name="T52" fmla="*/ 4 w 8"/>
                  <a:gd name="T53" fmla="*/ 1 h 3"/>
                  <a:gd name="T54" fmla="*/ 5 w 8"/>
                  <a:gd name="T55" fmla="*/ 2 h 3"/>
                  <a:gd name="T56" fmla="*/ 5 w 8"/>
                  <a:gd name="T57" fmla="*/ 2 h 3"/>
                  <a:gd name="T58" fmla="*/ 5 w 8"/>
                  <a:gd name="T59" fmla="*/ 1 h 3"/>
                  <a:gd name="T60" fmla="*/ 5 w 8"/>
                  <a:gd name="T61" fmla="*/ 1 h 3"/>
                  <a:gd name="T62" fmla="*/ 5 w 8"/>
                  <a:gd name="T63" fmla="*/ 1 h 3"/>
                  <a:gd name="T64" fmla="*/ 5 w 8"/>
                  <a:gd name="T65" fmla="*/ 1 h 3"/>
                  <a:gd name="T66" fmla="*/ 6 w 8"/>
                  <a:gd name="T67" fmla="*/ 2 h 3"/>
                  <a:gd name="T68" fmla="*/ 6 w 8"/>
                  <a:gd name="T69" fmla="*/ 2 h 3"/>
                  <a:gd name="T70" fmla="*/ 6 w 8"/>
                  <a:gd name="T71" fmla="*/ 3 h 3"/>
                  <a:gd name="T72" fmla="*/ 6 w 8"/>
                  <a:gd name="T73" fmla="*/ 2 h 3"/>
                  <a:gd name="T74" fmla="*/ 6 w 8"/>
                  <a:gd name="T75" fmla="*/ 1 h 3"/>
                  <a:gd name="T76" fmla="*/ 6 w 8"/>
                  <a:gd name="T77" fmla="*/ 1 h 3"/>
                  <a:gd name="T78" fmla="*/ 6 w 8"/>
                  <a:gd name="T79" fmla="*/ 2 h 3"/>
                  <a:gd name="T80" fmla="*/ 6 w 8"/>
                  <a:gd name="T81" fmla="*/ 2 h 3"/>
                  <a:gd name="T82" fmla="*/ 7 w 8"/>
                  <a:gd name="T83" fmla="*/ 3 h 3"/>
                  <a:gd name="T84" fmla="*/ 7 w 8"/>
                  <a:gd name="T85" fmla="*/ 2 h 3"/>
                  <a:gd name="T86" fmla="*/ 7 w 8"/>
                  <a:gd name="T87" fmla="*/ 1 h 3"/>
                  <a:gd name="T88" fmla="*/ 7 w 8"/>
                  <a:gd name="T89" fmla="*/ 1 h 3"/>
                  <a:gd name="T90" fmla="*/ 7 w 8"/>
                  <a:gd name="T91" fmla="*/ 2 h 3"/>
                  <a:gd name="T92" fmla="*/ 8 w 8"/>
                  <a:gd name="T93" fmla="*/ 1 h 3"/>
                  <a:gd name="T94" fmla="*/ 8 w 8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1" name="Freeform 289"/>
              <p:cNvSpPr>
                <a:spLocks/>
              </p:cNvSpPr>
              <p:nvPr/>
            </p:nvSpPr>
            <p:spPr bwMode="auto">
              <a:xfrm>
                <a:off x="2475" y="1247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0 w 7"/>
                  <a:gd name="T3" fmla="*/ 1 h 3"/>
                  <a:gd name="T4" fmla="*/ 0 w 7"/>
                  <a:gd name="T5" fmla="*/ 1 h 3"/>
                  <a:gd name="T6" fmla="*/ 1 w 7"/>
                  <a:gd name="T7" fmla="*/ 1 h 3"/>
                  <a:gd name="T8" fmla="*/ 1 w 7"/>
                  <a:gd name="T9" fmla="*/ 1 h 3"/>
                  <a:gd name="T10" fmla="*/ 1 w 7"/>
                  <a:gd name="T11" fmla="*/ 2 h 3"/>
                  <a:gd name="T12" fmla="*/ 1 w 7"/>
                  <a:gd name="T13" fmla="*/ 1 h 3"/>
                  <a:gd name="T14" fmla="*/ 1 w 7"/>
                  <a:gd name="T15" fmla="*/ 0 h 3"/>
                  <a:gd name="T16" fmla="*/ 1 w 7"/>
                  <a:gd name="T17" fmla="*/ 0 h 3"/>
                  <a:gd name="T18" fmla="*/ 1 w 7"/>
                  <a:gd name="T19" fmla="*/ 2 h 3"/>
                  <a:gd name="T20" fmla="*/ 1 w 7"/>
                  <a:gd name="T21" fmla="*/ 2 h 3"/>
                  <a:gd name="T22" fmla="*/ 1 w 7"/>
                  <a:gd name="T23" fmla="*/ 2 h 3"/>
                  <a:gd name="T24" fmla="*/ 2 w 7"/>
                  <a:gd name="T25" fmla="*/ 1 h 3"/>
                  <a:gd name="T26" fmla="*/ 2 w 7"/>
                  <a:gd name="T27" fmla="*/ 1 h 3"/>
                  <a:gd name="T28" fmla="*/ 2 w 7"/>
                  <a:gd name="T29" fmla="*/ 2 h 3"/>
                  <a:gd name="T30" fmla="*/ 2 w 7"/>
                  <a:gd name="T31" fmla="*/ 2 h 3"/>
                  <a:gd name="T32" fmla="*/ 2 w 7"/>
                  <a:gd name="T33" fmla="*/ 2 h 3"/>
                  <a:gd name="T34" fmla="*/ 2 w 7"/>
                  <a:gd name="T35" fmla="*/ 2 h 3"/>
                  <a:gd name="T36" fmla="*/ 3 w 7"/>
                  <a:gd name="T37" fmla="*/ 2 h 3"/>
                  <a:gd name="T38" fmla="*/ 3 w 7"/>
                  <a:gd name="T39" fmla="*/ 2 h 3"/>
                  <a:gd name="T40" fmla="*/ 3 w 7"/>
                  <a:gd name="T41" fmla="*/ 1 h 3"/>
                  <a:gd name="T42" fmla="*/ 3 w 7"/>
                  <a:gd name="T43" fmla="*/ 1 h 3"/>
                  <a:gd name="T44" fmla="*/ 3 w 7"/>
                  <a:gd name="T45" fmla="*/ 2 h 3"/>
                  <a:gd name="T46" fmla="*/ 3 w 7"/>
                  <a:gd name="T47" fmla="*/ 2 h 3"/>
                  <a:gd name="T48" fmla="*/ 3 w 7"/>
                  <a:gd name="T49" fmla="*/ 1 h 3"/>
                  <a:gd name="T50" fmla="*/ 3 w 7"/>
                  <a:gd name="T51" fmla="*/ 2 h 3"/>
                  <a:gd name="T52" fmla="*/ 3 w 7"/>
                  <a:gd name="T53" fmla="*/ 2 h 3"/>
                  <a:gd name="T54" fmla="*/ 4 w 7"/>
                  <a:gd name="T55" fmla="*/ 3 h 3"/>
                  <a:gd name="T56" fmla="*/ 4 w 7"/>
                  <a:gd name="T57" fmla="*/ 3 h 3"/>
                  <a:gd name="T58" fmla="*/ 4 w 7"/>
                  <a:gd name="T59" fmla="*/ 2 h 3"/>
                  <a:gd name="T60" fmla="*/ 4 w 7"/>
                  <a:gd name="T61" fmla="*/ 2 h 3"/>
                  <a:gd name="T62" fmla="*/ 4 w 7"/>
                  <a:gd name="T63" fmla="*/ 2 h 3"/>
                  <a:gd name="T64" fmla="*/ 5 w 7"/>
                  <a:gd name="T65" fmla="*/ 3 h 3"/>
                  <a:gd name="T66" fmla="*/ 5 w 7"/>
                  <a:gd name="T67" fmla="*/ 3 h 3"/>
                  <a:gd name="T68" fmla="*/ 5 w 7"/>
                  <a:gd name="T69" fmla="*/ 3 h 3"/>
                  <a:gd name="T70" fmla="*/ 5 w 7"/>
                  <a:gd name="T71" fmla="*/ 3 h 3"/>
                  <a:gd name="T72" fmla="*/ 5 w 7"/>
                  <a:gd name="T73" fmla="*/ 3 h 3"/>
                  <a:gd name="T74" fmla="*/ 5 w 7"/>
                  <a:gd name="T75" fmla="*/ 1 h 3"/>
                  <a:gd name="T76" fmla="*/ 6 w 7"/>
                  <a:gd name="T77" fmla="*/ 1 h 3"/>
                  <a:gd name="T78" fmla="*/ 6 w 7"/>
                  <a:gd name="T79" fmla="*/ 1 h 3"/>
                  <a:gd name="T80" fmla="*/ 6 w 7"/>
                  <a:gd name="T81" fmla="*/ 1 h 3"/>
                  <a:gd name="T82" fmla="*/ 6 w 7"/>
                  <a:gd name="T83" fmla="*/ 2 h 3"/>
                  <a:gd name="T84" fmla="*/ 6 w 7"/>
                  <a:gd name="T85" fmla="*/ 2 h 3"/>
                  <a:gd name="T86" fmla="*/ 6 w 7"/>
                  <a:gd name="T87" fmla="*/ 3 h 3"/>
                  <a:gd name="T88" fmla="*/ 7 w 7"/>
                  <a:gd name="T89" fmla="*/ 2 h 3"/>
                  <a:gd name="T90" fmla="*/ 7 w 7"/>
                  <a:gd name="T91" fmla="*/ 1 h 3"/>
                  <a:gd name="T92" fmla="*/ 7 w 7"/>
                  <a:gd name="T93" fmla="*/ 1 h 3"/>
                  <a:gd name="T94" fmla="*/ 7 w 7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2" name="Freeform 290"/>
              <p:cNvSpPr>
                <a:spLocks/>
              </p:cNvSpPr>
              <p:nvPr/>
            </p:nvSpPr>
            <p:spPr bwMode="auto">
              <a:xfrm>
                <a:off x="2482" y="1248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1 w 7"/>
                  <a:gd name="T5" fmla="*/ 1 h 3"/>
                  <a:gd name="T6" fmla="*/ 1 w 7"/>
                  <a:gd name="T7" fmla="*/ 1 h 3"/>
                  <a:gd name="T8" fmla="*/ 1 w 7"/>
                  <a:gd name="T9" fmla="*/ 2 h 3"/>
                  <a:gd name="T10" fmla="*/ 1 w 7"/>
                  <a:gd name="T11" fmla="*/ 2 h 3"/>
                  <a:gd name="T12" fmla="*/ 1 w 7"/>
                  <a:gd name="T13" fmla="*/ 1 h 3"/>
                  <a:gd name="T14" fmla="*/ 2 w 7"/>
                  <a:gd name="T15" fmla="*/ 0 h 3"/>
                  <a:gd name="T16" fmla="*/ 2 w 7"/>
                  <a:gd name="T17" fmla="*/ 0 h 3"/>
                  <a:gd name="T18" fmla="*/ 2 w 7"/>
                  <a:gd name="T19" fmla="*/ 0 h 3"/>
                  <a:gd name="T20" fmla="*/ 2 w 7"/>
                  <a:gd name="T21" fmla="*/ 1 h 3"/>
                  <a:gd name="T22" fmla="*/ 2 w 7"/>
                  <a:gd name="T23" fmla="*/ 1 h 3"/>
                  <a:gd name="T24" fmla="*/ 2 w 7"/>
                  <a:gd name="T25" fmla="*/ 2 h 3"/>
                  <a:gd name="T26" fmla="*/ 2 w 7"/>
                  <a:gd name="T27" fmla="*/ 2 h 3"/>
                  <a:gd name="T28" fmla="*/ 2 w 7"/>
                  <a:gd name="T29" fmla="*/ 3 h 3"/>
                  <a:gd name="T30" fmla="*/ 2 w 7"/>
                  <a:gd name="T31" fmla="*/ 2 h 3"/>
                  <a:gd name="T32" fmla="*/ 3 w 7"/>
                  <a:gd name="T33" fmla="*/ 0 h 3"/>
                  <a:gd name="T34" fmla="*/ 3 w 7"/>
                  <a:gd name="T35" fmla="*/ 0 h 3"/>
                  <a:gd name="T36" fmla="*/ 3 w 7"/>
                  <a:gd name="T37" fmla="*/ 0 h 3"/>
                  <a:gd name="T38" fmla="*/ 3 w 7"/>
                  <a:gd name="T39" fmla="*/ 1 h 3"/>
                  <a:gd name="T40" fmla="*/ 3 w 7"/>
                  <a:gd name="T41" fmla="*/ 1 h 3"/>
                  <a:gd name="T42" fmla="*/ 3 w 7"/>
                  <a:gd name="T43" fmla="*/ 2 h 3"/>
                  <a:gd name="T44" fmla="*/ 3 w 7"/>
                  <a:gd name="T45" fmla="*/ 2 h 3"/>
                  <a:gd name="T46" fmla="*/ 4 w 7"/>
                  <a:gd name="T47" fmla="*/ 2 h 3"/>
                  <a:gd name="T48" fmla="*/ 4 w 7"/>
                  <a:gd name="T49" fmla="*/ 1 h 3"/>
                  <a:gd name="T50" fmla="*/ 4 w 7"/>
                  <a:gd name="T51" fmla="*/ 1 h 3"/>
                  <a:gd name="T52" fmla="*/ 4 w 7"/>
                  <a:gd name="T53" fmla="*/ 1 h 3"/>
                  <a:gd name="T54" fmla="*/ 4 w 7"/>
                  <a:gd name="T55" fmla="*/ 1 h 3"/>
                  <a:gd name="T56" fmla="*/ 4 w 7"/>
                  <a:gd name="T57" fmla="*/ 2 h 3"/>
                  <a:gd name="T58" fmla="*/ 4 w 7"/>
                  <a:gd name="T59" fmla="*/ 2 h 3"/>
                  <a:gd name="T60" fmla="*/ 5 w 7"/>
                  <a:gd name="T61" fmla="*/ 2 h 3"/>
                  <a:gd name="T62" fmla="*/ 5 w 7"/>
                  <a:gd name="T63" fmla="*/ 1 h 3"/>
                  <a:gd name="T64" fmla="*/ 5 w 7"/>
                  <a:gd name="T65" fmla="*/ 1 h 3"/>
                  <a:gd name="T66" fmla="*/ 5 w 7"/>
                  <a:gd name="T67" fmla="*/ 0 h 3"/>
                  <a:gd name="T68" fmla="*/ 5 w 7"/>
                  <a:gd name="T69" fmla="*/ 0 h 3"/>
                  <a:gd name="T70" fmla="*/ 6 w 7"/>
                  <a:gd name="T71" fmla="*/ 0 h 3"/>
                  <a:gd name="T72" fmla="*/ 6 w 7"/>
                  <a:gd name="T73" fmla="*/ 0 h 3"/>
                  <a:gd name="T74" fmla="*/ 6 w 7"/>
                  <a:gd name="T75" fmla="*/ 1 h 3"/>
                  <a:gd name="T76" fmla="*/ 6 w 7"/>
                  <a:gd name="T77" fmla="*/ 1 h 3"/>
                  <a:gd name="T78" fmla="*/ 6 w 7"/>
                  <a:gd name="T79" fmla="*/ 1 h 3"/>
                  <a:gd name="T80" fmla="*/ 6 w 7"/>
                  <a:gd name="T81" fmla="*/ 1 h 3"/>
                  <a:gd name="T82" fmla="*/ 7 w 7"/>
                  <a:gd name="T83" fmla="*/ 1 h 3"/>
                  <a:gd name="T84" fmla="*/ 7 w 7"/>
                  <a:gd name="T85" fmla="*/ 0 h 3"/>
                  <a:gd name="T86" fmla="*/ 7 w 7"/>
                  <a:gd name="T87" fmla="*/ 0 h 3"/>
                  <a:gd name="T88" fmla="*/ 7 w 7"/>
                  <a:gd name="T89" fmla="*/ 1 h 3"/>
                  <a:gd name="T90" fmla="*/ 7 w 7"/>
                  <a:gd name="T91" fmla="*/ 1 h 3"/>
                  <a:gd name="T92" fmla="*/ 7 w 7"/>
                  <a:gd name="T93" fmla="*/ 3 h 3"/>
                  <a:gd name="T94" fmla="*/ 7 w 7"/>
                  <a:gd name="T9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3" name="Freeform 291"/>
              <p:cNvSpPr>
                <a:spLocks/>
              </p:cNvSpPr>
              <p:nvPr/>
            </p:nvSpPr>
            <p:spPr bwMode="auto">
              <a:xfrm>
                <a:off x="2489" y="1248"/>
                <a:ext cx="8" cy="3"/>
              </a:xfrm>
              <a:custGeom>
                <a:avLst/>
                <a:gdLst>
                  <a:gd name="T0" fmla="*/ 0 w 8"/>
                  <a:gd name="T1" fmla="*/ 3 h 3"/>
                  <a:gd name="T2" fmla="*/ 0 w 8"/>
                  <a:gd name="T3" fmla="*/ 2 h 3"/>
                  <a:gd name="T4" fmla="*/ 1 w 8"/>
                  <a:gd name="T5" fmla="*/ 1 h 3"/>
                  <a:gd name="T6" fmla="*/ 1 w 8"/>
                  <a:gd name="T7" fmla="*/ 1 h 3"/>
                  <a:gd name="T8" fmla="*/ 1 w 8"/>
                  <a:gd name="T9" fmla="*/ 1 h 3"/>
                  <a:gd name="T10" fmla="*/ 1 w 8"/>
                  <a:gd name="T11" fmla="*/ 1 h 3"/>
                  <a:gd name="T12" fmla="*/ 1 w 8"/>
                  <a:gd name="T13" fmla="*/ 1 h 3"/>
                  <a:gd name="T14" fmla="*/ 2 w 8"/>
                  <a:gd name="T15" fmla="*/ 1 h 3"/>
                  <a:gd name="T16" fmla="*/ 2 w 8"/>
                  <a:gd name="T17" fmla="*/ 1 h 3"/>
                  <a:gd name="T18" fmla="*/ 2 w 8"/>
                  <a:gd name="T19" fmla="*/ 2 h 3"/>
                  <a:gd name="T20" fmla="*/ 2 w 8"/>
                  <a:gd name="T21" fmla="*/ 2 h 3"/>
                  <a:gd name="T22" fmla="*/ 2 w 8"/>
                  <a:gd name="T23" fmla="*/ 2 h 3"/>
                  <a:gd name="T24" fmla="*/ 2 w 8"/>
                  <a:gd name="T25" fmla="*/ 2 h 3"/>
                  <a:gd name="T26" fmla="*/ 3 w 8"/>
                  <a:gd name="T27" fmla="*/ 1 h 3"/>
                  <a:gd name="T28" fmla="*/ 3 w 8"/>
                  <a:gd name="T29" fmla="*/ 0 h 3"/>
                  <a:gd name="T30" fmla="*/ 3 w 8"/>
                  <a:gd name="T31" fmla="*/ 1 h 3"/>
                  <a:gd name="T32" fmla="*/ 3 w 8"/>
                  <a:gd name="T33" fmla="*/ 1 h 3"/>
                  <a:gd name="T34" fmla="*/ 3 w 8"/>
                  <a:gd name="T35" fmla="*/ 2 h 3"/>
                  <a:gd name="T36" fmla="*/ 3 w 8"/>
                  <a:gd name="T37" fmla="*/ 1 h 3"/>
                  <a:gd name="T38" fmla="*/ 4 w 8"/>
                  <a:gd name="T39" fmla="*/ 0 h 3"/>
                  <a:gd name="T40" fmla="*/ 4 w 8"/>
                  <a:gd name="T41" fmla="*/ 0 h 3"/>
                  <a:gd name="T42" fmla="*/ 4 w 8"/>
                  <a:gd name="T43" fmla="*/ 1 h 3"/>
                  <a:gd name="T44" fmla="*/ 4 w 8"/>
                  <a:gd name="T45" fmla="*/ 1 h 3"/>
                  <a:gd name="T46" fmla="*/ 4 w 8"/>
                  <a:gd name="T47" fmla="*/ 2 h 3"/>
                  <a:gd name="T48" fmla="*/ 4 w 8"/>
                  <a:gd name="T49" fmla="*/ 2 h 3"/>
                  <a:gd name="T50" fmla="*/ 4 w 8"/>
                  <a:gd name="T51" fmla="*/ 1 h 3"/>
                  <a:gd name="T52" fmla="*/ 5 w 8"/>
                  <a:gd name="T53" fmla="*/ 1 h 3"/>
                  <a:gd name="T54" fmla="*/ 5 w 8"/>
                  <a:gd name="T55" fmla="*/ 1 h 3"/>
                  <a:gd name="T56" fmla="*/ 5 w 8"/>
                  <a:gd name="T57" fmla="*/ 1 h 3"/>
                  <a:gd name="T58" fmla="*/ 5 w 8"/>
                  <a:gd name="T59" fmla="*/ 2 h 3"/>
                  <a:gd name="T60" fmla="*/ 5 w 8"/>
                  <a:gd name="T61" fmla="*/ 2 h 3"/>
                  <a:gd name="T62" fmla="*/ 6 w 8"/>
                  <a:gd name="T63" fmla="*/ 2 h 3"/>
                  <a:gd name="T64" fmla="*/ 6 w 8"/>
                  <a:gd name="T65" fmla="*/ 2 h 3"/>
                  <a:gd name="T66" fmla="*/ 6 w 8"/>
                  <a:gd name="T67" fmla="*/ 1 h 3"/>
                  <a:gd name="T68" fmla="*/ 6 w 8"/>
                  <a:gd name="T69" fmla="*/ 0 h 3"/>
                  <a:gd name="T70" fmla="*/ 6 w 8"/>
                  <a:gd name="T71" fmla="*/ 1 h 3"/>
                  <a:gd name="T72" fmla="*/ 6 w 8"/>
                  <a:gd name="T73" fmla="*/ 1 h 3"/>
                  <a:gd name="T74" fmla="*/ 6 w 8"/>
                  <a:gd name="T75" fmla="*/ 2 h 3"/>
                  <a:gd name="T76" fmla="*/ 6 w 8"/>
                  <a:gd name="T77" fmla="*/ 2 h 3"/>
                  <a:gd name="T78" fmla="*/ 6 w 8"/>
                  <a:gd name="T79" fmla="*/ 1 h 3"/>
                  <a:gd name="T80" fmla="*/ 7 w 8"/>
                  <a:gd name="T81" fmla="*/ 1 h 3"/>
                  <a:gd name="T82" fmla="*/ 7 w 8"/>
                  <a:gd name="T83" fmla="*/ 1 h 3"/>
                  <a:gd name="T84" fmla="*/ 7 w 8"/>
                  <a:gd name="T85" fmla="*/ 2 h 3"/>
                  <a:gd name="T86" fmla="*/ 7 w 8"/>
                  <a:gd name="T87" fmla="*/ 2 h 3"/>
                  <a:gd name="T88" fmla="*/ 7 w 8"/>
                  <a:gd name="T89" fmla="*/ 2 h 3"/>
                  <a:gd name="T90" fmla="*/ 8 w 8"/>
                  <a:gd name="T91" fmla="*/ 2 h 3"/>
                  <a:gd name="T92" fmla="*/ 8 w 8"/>
                  <a:gd name="T93" fmla="*/ 2 h 3"/>
                  <a:gd name="T94" fmla="*/ 8 w 8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4" name="Freeform 292"/>
              <p:cNvSpPr>
                <a:spLocks/>
              </p:cNvSpPr>
              <p:nvPr/>
            </p:nvSpPr>
            <p:spPr bwMode="auto">
              <a:xfrm>
                <a:off x="2497" y="1248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0 w 7"/>
                  <a:gd name="T5" fmla="*/ 2 h 3"/>
                  <a:gd name="T6" fmla="*/ 0 w 7"/>
                  <a:gd name="T7" fmla="*/ 1 h 3"/>
                  <a:gd name="T8" fmla="*/ 1 w 7"/>
                  <a:gd name="T9" fmla="*/ 0 h 3"/>
                  <a:gd name="T10" fmla="*/ 1 w 7"/>
                  <a:gd name="T11" fmla="*/ 0 h 3"/>
                  <a:gd name="T12" fmla="*/ 1 w 7"/>
                  <a:gd name="T13" fmla="*/ 1 h 3"/>
                  <a:gd name="T14" fmla="*/ 1 w 7"/>
                  <a:gd name="T15" fmla="*/ 1 h 3"/>
                  <a:gd name="T16" fmla="*/ 1 w 7"/>
                  <a:gd name="T17" fmla="*/ 1 h 3"/>
                  <a:gd name="T18" fmla="*/ 1 w 7"/>
                  <a:gd name="T19" fmla="*/ 1 h 3"/>
                  <a:gd name="T20" fmla="*/ 1 w 7"/>
                  <a:gd name="T21" fmla="*/ 2 h 3"/>
                  <a:gd name="T22" fmla="*/ 1 w 7"/>
                  <a:gd name="T23" fmla="*/ 2 h 3"/>
                  <a:gd name="T24" fmla="*/ 2 w 7"/>
                  <a:gd name="T25" fmla="*/ 2 h 3"/>
                  <a:gd name="T26" fmla="*/ 2 w 7"/>
                  <a:gd name="T27" fmla="*/ 2 h 3"/>
                  <a:gd name="T28" fmla="*/ 2 w 7"/>
                  <a:gd name="T29" fmla="*/ 2 h 3"/>
                  <a:gd name="T30" fmla="*/ 2 w 7"/>
                  <a:gd name="T31" fmla="*/ 2 h 3"/>
                  <a:gd name="T32" fmla="*/ 2 w 7"/>
                  <a:gd name="T33" fmla="*/ 2 h 3"/>
                  <a:gd name="T34" fmla="*/ 2 w 7"/>
                  <a:gd name="T35" fmla="*/ 2 h 3"/>
                  <a:gd name="T36" fmla="*/ 3 w 7"/>
                  <a:gd name="T37" fmla="*/ 2 h 3"/>
                  <a:gd name="T38" fmla="*/ 3 w 7"/>
                  <a:gd name="T39" fmla="*/ 1 h 3"/>
                  <a:gd name="T40" fmla="*/ 3 w 7"/>
                  <a:gd name="T41" fmla="*/ 1 h 3"/>
                  <a:gd name="T42" fmla="*/ 3 w 7"/>
                  <a:gd name="T43" fmla="*/ 1 h 3"/>
                  <a:gd name="T44" fmla="*/ 3 w 7"/>
                  <a:gd name="T45" fmla="*/ 1 h 3"/>
                  <a:gd name="T46" fmla="*/ 3 w 7"/>
                  <a:gd name="T47" fmla="*/ 2 h 3"/>
                  <a:gd name="T48" fmla="*/ 3 w 7"/>
                  <a:gd name="T49" fmla="*/ 2 h 3"/>
                  <a:gd name="T50" fmla="*/ 3 w 7"/>
                  <a:gd name="T51" fmla="*/ 2 h 3"/>
                  <a:gd name="T52" fmla="*/ 4 w 7"/>
                  <a:gd name="T53" fmla="*/ 1 h 3"/>
                  <a:gd name="T54" fmla="*/ 4 w 7"/>
                  <a:gd name="T55" fmla="*/ 1 h 3"/>
                  <a:gd name="T56" fmla="*/ 4 w 7"/>
                  <a:gd name="T57" fmla="*/ 1 h 3"/>
                  <a:gd name="T58" fmla="*/ 4 w 7"/>
                  <a:gd name="T59" fmla="*/ 1 h 3"/>
                  <a:gd name="T60" fmla="*/ 4 w 7"/>
                  <a:gd name="T61" fmla="*/ 2 h 3"/>
                  <a:gd name="T62" fmla="*/ 5 w 7"/>
                  <a:gd name="T63" fmla="*/ 1 h 3"/>
                  <a:gd name="T64" fmla="*/ 5 w 7"/>
                  <a:gd name="T65" fmla="*/ 0 h 3"/>
                  <a:gd name="T66" fmla="*/ 5 w 7"/>
                  <a:gd name="T67" fmla="*/ 0 h 3"/>
                  <a:gd name="T68" fmla="*/ 5 w 7"/>
                  <a:gd name="T69" fmla="*/ 2 h 3"/>
                  <a:gd name="T70" fmla="*/ 5 w 7"/>
                  <a:gd name="T71" fmla="*/ 2 h 3"/>
                  <a:gd name="T72" fmla="*/ 5 w 7"/>
                  <a:gd name="T73" fmla="*/ 2 h 3"/>
                  <a:gd name="T74" fmla="*/ 6 w 7"/>
                  <a:gd name="T75" fmla="*/ 2 h 3"/>
                  <a:gd name="T76" fmla="*/ 6 w 7"/>
                  <a:gd name="T77" fmla="*/ 2 h 3"/>
                  <a:gd name="T78" fmla="*/ 6 w 7"/>
                  <a:gd name="T79" fmla="*/ 2 h 3"/>
                  <a:gd name="T80" fmla="*/ 6 w 7"/>
                  <a:gd name="T81" fmla="*/ 2 h 3"/>
                  <a:gd name="T82" fmla="*/ 6 w 7"/>
                  <a:gd name="T83" fmla="*/ 3 h 3"/>
                  <a:gd name="T84" fmla="*/ 6 w 7"/>
                  <a:gd name="T85" fmla="*/ 2 h 3"/>
                  <a:gd name="T86" fmla="*/ 6 w 7"/>
                  <a:gd name="T87" fmla="*/ 2 h 3"/>
                  <a:gd name="T88" fmla="*/ 7 w 7"/>
                  <a:gd name="T89" fmla="*/ 1 h 3"/>
                  <a:gd name="T90" fmla="*/ 7 w 7"/>
                  <a:gd name="T91" fmla="*/ 0 h 3"/>
                  <a:gd name="T92" fmla="*/ 7 w 7"/>
                  <a:gd name="T93" fmla="*/ 0 h 3"/>
                  <a:gd name="T94" fmla="*/ 7 w 7"/>
                  <a:gd name="T95" fmla="*/ 1 h 3"/>
                  <a:gd name="T96" fmla="*/ 7 w 7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5" name="Freeform 293"/>
              <p:cNvSpPr>
                <a:spLocks/>
              </p:cNvSpPr>
              <p:nvPr/>
            </p:nvSpPr>
            <p:spPr bwMode="auto">
              <a:xfrm>
                <a:off x="2504" y="1248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1 w 7"/>
                  <a:gd name="T5" fmla="*/ 1 h 3"/>
                  <a:gd name="T6" fmla="*/ 1 w 7"/>
                  <a:gd name="T7" fmla="*/ 1 h 3"/>
                  <a:gd name="T8" fmla="*/ 1 w 7"/>
                  <a:gd name="T9" fmla="*/ 2 h 3"/>
                  <a:gd name="T10" fmla="*/ 1 w 7"/>
                  <a:gd name="T11" fmla="*/ 2 h 3"/>
                  <a:gd name="T12" fmla="*/ 1 w 7"/>
                  <a:gd name="T13" fmla="*/ 2 h 3"/>
                  <a:gd name="T14" fmla="*/ 1 w 7"/>
                  <a:gd name="T15" fmla="*/ 2 h 3"/>
                  <a:gd name="T16" fmla="*/ 2 w 7"/>
                  <a:gd name="T17" fmla="*/ 1 h 3"/>
                  <a:gd name="T18" fmla="*/ 2 w 7"/>
                  <a:gd name="T19" fmla="*/ 2 h 3"/>
                  <a:gd name="T20" fmla="*/ 2 w 7"/>
                  <a:gd name="T21" fmla="*/ 2 h 3"/>
                  <a:gd name="T22" fmla="*/ 2 w 7"/>
                  <a:gd name="T23" fmla="*/ 2 h 3"/>
                  <a:gd name="T24" fmla="*/ 2 w 7"/>
                  <a:gd name="T25" fmla="*/ 1 h 3"/>
                  <a:gd name="T26" fmla="*/ 2 w 7"/>
                  <a:gd name="T27" fmla="*/ 1 h 3"/>
                  <a:gd name="T28" fmla="*/ 2 w 7"/>
                  <a:gd name="T29" fmla="*/ 1 h 3"/>
                  <a:gd name="T30" fmla="*/ 2 w 7"/>
                  <a:gd name="T31" fmla="*/ 3 h 3"/>
                  <a:gd name="T32" fmla="*/ 2 w 7"/>
                  <a:gd name="T33" fmla="*/ 2 h 3"/>
                  <a:gd name="T34" fmla="*/ 3 w 7"/>
                  <a:gd name="T35" fmla="*/ 1 h 3"/>
                  <a:gd name="T36" fmla="*/ 3 w 7"/>
                  <a:gd name="T37" fmla="*/ 2 h 3"/>
                  <a:gd name="T38" fmla="*/ 3 w 7"/>
                  <a:gd name="T39" fmla="*/ 2 h 3"/>
                  <a:gd name="T40" fmla="*/ 3 w 7"/>
                  <a:gd name="T41" fmla="*/ 2 h 3"/>
                  <a:gd name="T42" fmla="*/ 3 w 7"/>
                  <a:gd name="T43" fmla="*/ 2 h 3"/>
                  <a:gd name="T44" fmla="*/ 4 w 7"/>
                  <a:gd name="T45" fmla="*/ 2 h 3"/>
                  <a:gd name="T46" fmla="*/ 4 w 7"/>
                  <a:gd name="T47" fmla="*/ 1 h 3"/>
                  <a:gd name="T48" fmla="*/ 4 w 7"/>
                  <a:gd name="T49" fmla="*/ 1 h 3"/>
                  <a:gd name="T50" fmla="*/ 4 w 7"/>
                  <a:gd name="T51" fmla="*/ 1 h 3"/>
                  <a:gd name="T52" fmla="*/ 4 w 7"/>
                  <a:gd name="T53" fmla="*/ 1 h 3"/>
                  <a:gd name="T54" fmla="*/ 4 w 7"/>
                  <a:gd name="T55" fmla="*/ 1 h 3"/>
                  <a:gd name="T56" fmla="*/ 4 w 7"/>
                  <a:gd name="T57" fmla="*/ 2 h 3"/>
                  <a:gd name="T58" fmla="*/ 4 w 7"/>
                  <a:gd name="T59" fmla="*/ 2 h 3"/>
                  <a:gd name="T60" fmla="*/ 4 w 7"/>
                  <a:gd name="T61" fmla="*/ 3 h 3"/>
                  <a:gd name="T62" fmla="*/ 5 w 7"/>
                  <a:gd name="T63" fmla="*/ 2 h 3"/>
                  <a:gd name="T64" fmla="*/ 5 w 7"/>
                  <a:gd name="T65" fmla="*/ 1 h 3"/>
                  <a:gd name="T66" fmla="*/ 5 w 7"/>
                  <a:gd name="T67" fmla="*/ 1 h 3"/>
                  <a:gd name="T68" fmla="*/ 5 w 7"/>
                  <a:gd name="T69" fmla="*/ 1 h 3"/>
                  <a:gd name="T70" fmla="*/ 5 w 7"/>
                  <a:gd name="T71" fmla="*/ 1 h 3"/>
                  <a:gd name="T72" fmla="*/ 6 w 7"/>
                  <a:gd name="T73" fmla="*/ 3 h 3"/>
                  <a:gd name="T74" fmla="*/ 6 w 7"/>
                  <a:gd name="T75" fmla="*/ 2 h 3"/>
                  <a:gd name="T76" fmla="*/ 6 w 7"/>
                  <a:gd name="T77" fmla="*/ 2 h 3"/>
                  <a:gd name="T78" fmla="*/ 6 w 7"/>
                  <a:gd name="T79" fmla="*/ 1 h 3"/>
                  <a:gd name="T80" fmla="*/ 6 w 7"/>
                  <a:gd name="T81" fmla="*/ 1 h 3"/>
                  <a:gd name="T82" fmla="*/ 6 w 7"/>
                  <a:gd name="T83" fmla="*/ 1 h 3"/>
                  <a:gd name="T84" fmla="*/ 7 w 7"/>
                  <a:gd name="T85" fmla="*/ 1 h 3"/>
                  <a:gd name="T86" fmla="*/ 7 w 7"/>
                  <a:gd name="T87" fmla="*/ 1 h 3"/>
                  <a:gd name="T88" fmla="*/ 7 w 7"/>
                  <a:gd name="T89" fmla="*/ 1 h 3"/>
                  <a:gd name="T90" fmla="*/ 7 w 7"/>
                  <a:gd name="T91" fmla="*/ 1 h 3"/>
                  <a:gd name="T92" fmla="*/ 7 w 7"/>
                  <a:gd name="T93" fmla="*/ 1 h 3"/>
                  <a:gd name="T94" fmla="*/ 7 w 7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6" name="Freeform 294"/>
              <p:cNvSpPr>
                <a:spLocks/>
              </p:cNvSpPr>
              <p:nvPr/>
            </p:nvSpPr>
            <p:spPr bwMode="auto">
              <a:xfrm>
                <a:off x="2511" y="1248"/>
                <a:ext cx="8" cy="3"/>
              </a:xfrm>
              <a:custGeom>
                <a:avLst/>
                <a:gdLst>
                  <a:gd name="T0" fmla="*/ 1 w 8"/>
                  <a:gd name="T1" fmla="*/ 0 h 3"/>
                  <a:gd name="T2" fmla="*/ 1 w 8"/>
                  <a:gd name="T3" fmla="*/ 0 h 3"/>
                  <a:gd name="T4" fmla="*/ 1 w 8"/>
                  <a:gd name="T5" fmla="*/ 2 h 3"/>
                  <a:gd name="T6" fmla="*/ 1 w 8"/>
                  <a:gd name="T7" fmla="*/ 2 h 3"/>
                  <a:gd name="T8" fmla="*/ 1 w 8"/>
                  <a:gd name="T9" fmla="*/ 2 h 3"/>
                  <a:gd name="T10" fmla="*/ 1 w 8"/>
                  <a:gd name="T11" fmla="*/ 2 h 3"/>
                  <a:gd name="T12" fmla="*/ 2 w 8"/>
                  <a:gd name="T13" fmla="*/ 2 h 3"/>
                  <a:gd name="T14" fmla="*/ 2 w 8"/>
                  <a:gd name="T15" fmla="*/ 2 h 3"/>
                  <a:gd name="T16" fmla="*/ 2 w 8"/>
                  <a:gd name="T17" fmla="*/ 2 h 3"/>
                  <a:gd name="T18" fmla="*/ 2 w 8"/>
                  <a:gd name="T19" fmla="*/ 2 h 3"/>
                  <a:gd name="T20" fmla="*/ 2 w 8"/>
                  <a:gd name="T21" fmla="*/ 1 h 3"/>
                  <a:gd name="T22" fmla="*/ 3 w 8"/>
                  <a:gd name="T23" fmla="*/ 1 h 3"/>
                  <a:gd name="T24" fmla="*/ 3 w 8"/>
                  <a:gd name="T25" fmla="*/ 1 h 3"/>
                  <a:gd name="T26" fmla="*/ 3 w 8"/>
                  <a:gd name="T27" fmla="*/ 3 h 3"/>
                  <a:gd name="T28" fmla="*/ 3 w 8"/>
                  <a:gd name="T29" fmla="*/ 3 h 3"/>
                  <a:gd name="T30" fmla="*/ 3 w 8"/>
                  <a:gd name="T31" fmla="*/ 3 h 3"/>
                  <a:gd name="T32" fmla="*/ 3 w 8"/>
                  <a:gd name="T33" fmla="*/ 2 h 3"/>
                  <a:gd name="T34" fmla="*/ 3 w 8"/>
                  <a:gd name="T35" fmla="*/ 1 h 3"/>
                  <a:gd name="T36" fmla="*/ 4 w 8"/>
                  <a:gd name="T37" fmla="*/ 1 h 3"/>
                  <a:gd name="T38" fmla="*/ 4 w 8"/>
                  <a:gd name="T39" fmla="*/ 1 h 3"/>
                  <a:gd name="T40" fmla="*/ 4 w 8"/>
                  <a:gd name="T41" fmla="*/ 2 h 3"/>
                  <a:gd name="T42" fmla="*/ 4 w 8"/>
                  <a:gd name="T43" fmla="*/ 1 h 3"/>
                  <a:gd name="T44" fmla="*/ 4 w 8"/>
                  <a:gd name="T45" fmla="*/ 1 h 3"/>
                  <a:gd name="T46" fmla="*/ 4 w 8"/>
                  <a:gd name="T47" fmla="*/ 1 h 3"/>
                  <a:gd name="T48" fmla="*/ 4 w 8"/>
                  <a:gd name="T49" fmla="*/ 1 h 3"/>
                  <a:gd name="T50" fmla="*/ 5 w 8"/>
                  <a:gd name="T51" fmla="*/ 2 h 3"/>
                  <a:gd name="T52" fmla="*/ 5 w 8"/>
                  <a:gd name="T53" fmla="*/ 2 h 3"/>
                  <a:gd name="T54" fmla="*/ 5 w 8"/>
                  <a:gd name="T55" fmla="*/ 2 h 3"/>
                  <a:gd name="T56" fmla="*/ 5 w 8"/>
                  <a:gd name="T57" fmla="*/ 1 h 3"/>
                  <a:gd name="T58" fmla="*/ 5 w 8"/>
                  <a:gd name="T59" fmla="*/ 1 h 3"/>
                  <a:gd name="T60" fmla="*/ 5 w 8"/>
                  <a:gd name="T61" fmla="*/ 2 h 3"/>
                  <a:gd name="T62" fmla="*/ 5 w 8"/>
                  <a:gd name="T63" fmla="*/ 1 h 3"/>
                  <a:gd name="T64" fmla="*/ 5 w 8"/>
                  <a:gd name="T65" fmla="*/ 1 h 3"/>
                  <a:gd name="T66" fmla="*/ 6 w 8"/>
                  <a:gd name="T67" fmla="*/ 2 h 3"/>
                  <a:gd name="T68" fmla="*/ 6 w 8"/>
                  <a:gd name="T69" fmla="*/ 0 h 3"/>
                  <a:gd name="T70" fmla="*/ 6 w 8"/>
                  <a:gd name="T71" fmla="*/ 0 h 3"/>
                  <a:gd name="T72" fmla="*/ 6 w 8"/>
                  <a:gd name="T73" fmla="*/ 1 h 3"/>
                  <a:gd name="T74" fmla="*/ 6 w 8"/>
                  <a:gd name="T75" fmla="*/ 1 h 3"/>
                  <a:gd name="T76" fmla="*/ 6 w 8"/>
                  <a:gd name="T77" fmla="*/ 2 h 3"/>
                  <a:gd name="T78" fmla="*/ 6 w 8"/>
                  <a:gd name="T79" fmla="*/ 2 h 3"/>
                  <a:gd name="T80" fmla="*/ 7 w 8"/>
                  <a:gd name="T81" fmla="*/ 1 h 3"/>
                  <a:gd name="T82" fmla="*/ 7 w 8"/>
                  <a:gd name="T83" fmla="*/ 0 h 3"/>
                  <a:gd name="T84" fmla="*/ 7 w 8"/>
                  <a:gd name="T85" fmla="*/ 0 h 3"/>
                  <a:gd name="T86" fmla="*/ 7 w 8"/>
                  <a:gd name="T87" fmla="*/ 0 h 3"/>
                  <a:gd name="T88" fmla="*/ 8 w 8"/>
                  <a:gd name="T89" fmla="*/ 1 h 3"/>
                  <a:gd name="T90" fmla="*/ 8 w 8"/>
                  <a:gd name="T91" fmla="*/ 1 h 3"/>
                  <a:gd name="T92" fmla="*/ 8 w 8"/>
                  <a:gd name="T93" fmla="*/ 1 h 3"/>
                  <a:gd name="T94" fmla="*/ 8 w 8"/>
                  <a:gd name="T95" fmla="*/ 1 h 3"/>
                  <a:gd name="T96" fmla="*/ 8 w 8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7" name="Freeform 295"/>
              <p:cNvSpPr>
                <a:spLocks/>
              </p:cNvSpPr>
              <p:nvPr/>
            </p:nvSpPr>
            <p:spPr bwMode="auto">
              <a:xfrm>
                <a:off x="2519" y="1249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0 w 7"/>
                  <a:gd name="T5" fmla="*/ 1 h 2"/>
                  <a:gd name="T6" fmla="*/ 0 w 7"/>
                  <a:gd name="T7" fmla="*/ 1 h 2"/>
                  <a:gd name="T8" fmla="*/ 0 w 7"/>
                  <a:gd name="T9" fmla="*/ 1 h 2"/>
                  <a:gd name="T10" fmla="*/ 0 w 7"/>
                  <a:gd name="T11" fmla="*/ 1 h 2"/>
                  <a:gd name="T12" fmla="*/ 1 w 7"/>
                  <a:gd name="T13" fmla="*/ 2 h 2"/>
                  <a:gd name="T14" fmla="*/ 1 w 7"/>
                  <a:gd name="T15" fmla="*/ 2 h 2"/>
                  <a:gd name="T16" fmla="*/ 1 w 7"/>
                  <a:gd name="T17" fmla="*/ 2 h 2"/>
                  <a:gd name="T18" fmla="*/ 1 w 7"/>
                  <a:gd name="T19" fmla="*/ 2 h 2"/>
                  <a:gd name="T20" fmla="*/ 1 w 7"/>
                  <a:gd name="T21" fmla="*/ 0 h 2"/>
                  <a:gd name="T22" fmla="*/ 2 w 7"/>
                  <a:gd name="T23" fmla="*/ 0 h 2"/>
                  <a:gd name="T24" fmla="*/ 2 w 7"/>
                  <a:gd name="T25" fmla="*/ 0 h 2"/>
                  <a:gd name="T26" fmla="*/ 2 w 7"/>
                  <a:gd name="T27" fmla="*/ 0 h 2"/>
                  <a:gd name="T28" fmla="*/ 2 w 7"/>
                  <a:gd name="T29" fmla="*/ 0 h 2"/>
                  <a:gd name="T30" fmla="*/ 2 w 7"/>
                  <a:gd name="T31" fmla="*/ 0 h 2"/>
                  <a:gd name="T32" fmla="*/ 2 w 7"/>
                  <a:gd name="T33" fmla="*/ 0 h 2"/>
                  <a:gd name="T34" fmla="*/ 3 w 7"/>
                  <a:gd name="T35" fmla="*/ 1 h 2"/>
                  <a:gd name="T36" fmla="*/ 3 w 7"/>
                  <a:gd name="T37" fmla="*/ 1 h 2"/>
                  <a:gd name="T38" fmla="*/ 3 w 7"/>
                  <a:gd name="T39" fmla="*/ 2 h 2"/>
                  <a:gd name="T40" fmla="*/ 3 w 7"/>
                  <a:gd name="T41" fmla="*/ 2 h 2"/>
                  <a:gd name="T42" fmla="*/ 3 w 7"/>
                  <a:gd name="T43" fmla="*/ 0 h 2"/>
                  <a:gd name="T44" fmla="*/ 3 w 7"/>
                  <a:gd name="T45" fmla="*/ 0 h 2"/>
                  <a:gd name="T46" fmla="*/ 3 w 7"/>
                  <a:gd name="T47" fmla="*/ 0 h 2"/>
                  <a:gd name="T48" fmla="*/ 3 w 7"/>
                  <a:gd name="T49" fmla="*/ 0 h 2"/>
                  <a:gd name="T50" fmla="*/ 4 w 7"/>
                  <a:gd name="T51" fmla="*/ 1 h 2"/>
                  <a:gd name="T52" fmla="*/ 4 w 7"/>
                  <a:gd name="T53" fmla="*/ 1 h 2"/>
                  <a:gd name="T54" fmla="*/ 4 w 7"/>
                  <a:gd name="T55" fmla="*/ 1 h 2"/>
                  <a:gd name="T56" fmla="*/ 4 w 7"/>
                  <a:gd name="T57" fmla="*/ 0 h 2"/>
                  <a:gd name="T58" fmla="*/ 4 w 7"/>
                  <a:gd name="T59" fmla="*/ 0 h 2"/>
                  <a:gd name="T60" fmla="*/ 4 w 7"/>
                  <a:gd name="T61" fmla="*/ 1 h 2"/>
                  <a:gd name="T62" fmla="*/ 4 w 7"/>
                  <a:gd name="T63" fmla="*/ 1 h 2"/>
                  <a:gd name="T64" fmla="*/ 5 w 7"/>
                  <a:gd name="T65" fmla="*/ 1 h 2"/>
                  <a:gd name="T66" fmla="*/ 5 w 7"/>
                  <a:gd name="T67" fmla="*/ 1 h 2"/>
                  <a:gd name="T68" fmla="*/ 5 w 7"/>
                  <a:gd name="T69" fmla="*/ 1 h 2"/>
                  <a:gd name="T70" fmla="*/ 5 w 7"/>
                  <a:gd name="T71" fmla="*/ 1 h 2"/>
                  <a:gd name="T72" fmla="*/ 5 w 7"/>
                  <a:gd name="T73" fmla="*/ 1 h 2"/>
                  <a:gd name="T74" fmla="*/ 6 w 7"/>
                  <a:gd name="T75" fmla="*/ 1 h 2"/>
                  <a:gd name="T76" fmla="*/ 6 w 7"/>
                  <a:gd name="T77" fmla="*/ 1 h 2"/>
                  <a:gd name="T78" fmla="*/ 6 w 7"/>
                  <a:gd name="T79" fmla="*/ 1 h 2"/>
                  <a:gd name="T80" fmla="*/ 6 w 7"/>
                  <a:gd name="T81" fmla="*/ 1 h 2"/>
                  <a:gd name="T82" fmla="*/ 6 w 7"/>
                  <a:gd name="T83" fmla="*/ 1 h 2"/>
                  <a:gd name="T84" fmla="*/ 6 w 7"/>
                  <a:gd name="T85" fmla="*/ 1 h 2"/>
                  <a:gd name="T86" fmla="*/ 6 w 7"/>
                  <a:gd name="T87" fmla="*/ 1 h 2"/>
                  <a:gd name="T88" fmla="*/ 7 w 7"/>
                  <a:gd name="T89" fmla="*/ 0 h 2"/>
                  <a:gd name="T90" fmla="*/ 7 w 7"/>
                  <a:gd name="T91" fmla="*/ 0 h 2"/>
                  <a:gd name="T92" fmla="*/ 7 w 7"/>
                  <a:gd name="T93" fmla="*/ 0 h 2"/>
                  <a:gd name="T94" fmla="*/ 7 w 7"/>
                  <a:gd name="T95" fmla="*/ 1 h 2"/>
                  <a:gd name="T96" fmla="*/ 7 w 7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84" name="Freeform 296"/>
              <p:cNvSpPr>
                <a:spLocks/>
              </p:cNvSpPr>
              <p:nvPr/>
            </p:nvSpPr>
            <p:spPr bwMode="auto">
              <a:xfrm>
                <a:off x="2526" y="1248"/>
                <a:ext cx="8" cy="3"/>
              </a:xfrm>
              <a:custGeom>
                <a:avLst/>
                <a:gdLst>
                  <a:gd name="T0" fmla="*/ 0 w 8"/>
                  <a:gd name="T1" fmla="*/ 2 h 3"/>
                  <a:gd name="T2" fmla="*/ 0 w 8"/>
                  <a:gd name="T3" fmla="*/ 2 h 3"/>
                  <a:gd name="T4" fmla="*/ 1 w 8"/>
                  <a:gd name="T5" fmla="*/ 1 h 3"/>
                  <a:gd name="T6" fmla="*/ 1 w 8"/>
                  <a:gd name="T7" fmla="*/ 2 h 3"/>
                  <a:gd name="T8" fmla="*/ 1 w 8"/>
                  <a:gd name="T9" fmla="*/ 2 h 3"/>
                  <a:gd name="T10" fmla="*/ 1 w 8"/>
                  <a:gd name="T11" fmla="*/ 2 h 3"/>
                  <a:gd name="T12" fmla="*/ 1 w 8"/>
                  <a:gd name="T13" fmla="*/ 1 h 3"/>
                  <a:gd name="T14" fmla="*/ 1 w 8"/>
                  <a:gd name="T15" fmla="*/ 1 h 3"/>
                  <a:gd name="T16" fmla="*/ 1 w 8"/>
                  <a:gd name="T17" fmla="*/ 1 h 3"/>
                  <a:gd name="T18" fmla="*/ 2 w 8"/>
                  <a:gd name="T19" fmla="*/ 1 h 3"/>
                  <a:gd name="T20" fmla="*/ 2 w 8"/>
                  <a:gd name="T21" fmla="*/ 1 h 3"/>
                  <a:gd name="T22" fmla="*/ 2 w 8"/>
                  <a:gd name="T23" fmla="*/ 2 h 3"/>
                  <a:gd name="T24" fmla="*/ 2 w 8"/>
                  <a:gd name="T25" fmla="*/ 2 h 3"/>
                  <a:gd name="T26" fmla="*/ 2 w 8"/>
                  <a:gd name="T27" fmla="*/ 3 h 3"/>
                  <a:gd name="T28" fmla="*/ 2 w 8"/>
                  <a:gd name="T29" fmla="*/ 3 h 3"/>
                  <a:gd name="T30" fmla="*/ 2 w 8"/>
                  <a:gd name="T31" fmla="*/ 2 h 3"/>
                  <a:gd name="T32" fmla="*/ 3 w 8"/>
                  <a:gd name="T33" fmla="*/ 2 h 3"/>
                  <a:gd name="T34" fmla="*/ 3 w 8"/>
                  <a:gd name="T35" fmla="*/ 2 h 3"/>
                  <a:gd name="T36" fmla="*/ 3 w 8"/>
                  <a:gd name="T37" fmla="*/ 2 h 3"/>
                  <a:gd name="T38" fmla="*/ 3 w 8"/>
                  <a:gd name="T39" fmla="*/ 3 h 3"/>
                  <a:gd name="T40" fmla="*/ 4 w 8"/>
                  <a:gd name="T41" fmla="*/ 2 h 3"/>
                  <a:gd name="T42" fmla="*/ 4 w 8"/>
                  <a:gd name="T43" fmla="*/ 2 h 3"/>
                  <a:gd name="T44" fmla="*/ 4 w 8"/>
                  <a:gd name="T45" fmla="*/ 2 h 3"/>
                  <a:gd name="T46" fmla="*/ 4 w 8"/>
                  <a:gd name="T47" fmla="*/ 2 h 3"/>
                  <a:gd name="T48" fmla="*/ 4 w 8"/>
                  <a:gd name="T49" fmla="*/ 2 h 3"/>
                  <a:gd name="T50" fmla="*/ 4 w 8"/>
                  <a:gd name="T51" fmla="*/ 2 h 3"/>
                  <a:gd name="T52" fmla="*/ 4 w 8"/>
                  <a:gd name="T53" fmla="*/ 1 h 3"/>
                  <a:gd name="T54" fmla="*/ 4 w 8"/>
                  <a:gd name="T55" fmla="*/ 1 h 3"/>
                  <a:gd name="T56" fmla="*/ 4 w 8"/>
                  <a:gd name="T57" fmla="*/ 2 h 3"/>
                  <a:gd name="T58" fmla="*/ 4 w 8"/>
                  <a:gd name="T59" fmla="*/ 2 h 3"/>
                  <a:gd name="T60" fmla="*/ 5 w 8"/>
                  <a:gd name="T61" fmla="*/ 3 h 3"/>
                  <a:gd name="T62" fmla="*/ 5 w 8"/>
                  <a:gd name="T63" fmla="*/ 2 h 3"/>
                  <a:gd name="T64" fmla="*/ 5 w 8"/>
                  <a:gd name="T65" fmla="*/ 2 h 3"/>
                  <a:gd name="T66" fmla="*/ 5 w 8"/>
                  <a:gd name="T67" fmla="*/ 2 h 3"/>
                  <a:gd name="T68" fmla="*/ 5 w 8"/>
                  <a:gd name="T69" fmla="*/ 2 h 3"/>
                  <a:gd name="T70" fmla="*/ 6 w 8"/>
                  <a:gd name="T71" fmla="*/ 2 h 3"/>
                  <a:gd name="T72" fmla="*/ 6 w 8"/>
                  <a:gd name="T73" fmla="*/ 2 h 3"/>
                  <a:gd name="T74" fmla="*/ 6 w 8"/>
                  <a:gd name="T75" fmla="*/ 2 h 3"/>
                  <a:gd name="T76" fmla="*/ 6 w 8"/>
                  <a:gd name="T77" fmla="*/ 2 h 3"/>
                  <a:gd name="T78" fmla="*/ 6 w 8"/>
                  <a:gd name="T79" fmla="*/ 2 h 3"/>
                  <a:gd name="T80" fmla="*/ 7 w 8"/>
                  <a:gd name="T81" fmla="*/ 2 h 3"/>
                  <a:gd name="T82" fmla="*/ 7 w 8"/>
                  <a:gd name="T83" fmla="*/ 2 h 3"/>
                  <a:gd name="T84" fmla="*/ 7 w 8"/>
                  <a:gd name="T85" fmla="*/ 2 h 3"/>
                  <a:gd name="T86" fmla="*/ 7 w 8"/>
                  <a:gd name="T87" fmla="*/ 0 h 3"/>
                  <a:gd name="T88" fmla="*/ 7 w 8"/>
                  <a:gd name="T89" fmla="*/ 1 h 3"/>
                  <a:gd name="T90" fmla="*/ 7 w 8"/>
                  <a:gd name="T91" fmla="*/ 1 h 3"/>
                  <a:gd name="T92" fmla="*/ 7 w 8"/>
                  <a:gd name="T93" fmla="*/ 1 h 3"/>
                  <a:gd name="T94" fmla="*/ 8 w 8"/>
                  <a:gd name="T9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85" name="Freeform 297"/>
              <p:cNvSpPr>
                <a:spLocks/>
              </p:cNvSpPr>
              <p:nvPr/>
            </p:nvSpPr>
            <p:spPr bwMode="auto">
              <a:xfrm>
                <a:off x="2534" y="1248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0 w 7"/>
                  <a:gd name="T5" fmla="*/ 1 h 3"/>
                  <a:gd name="T6" fmla="*/ 0 w 7"/>
                  <a:gd name="T7" fmla="*/ 0 h 3"/>
                  <a:gd name="T8" fmla="*/ 0 w 7"/>
                  <a:gd name="T9" fmla="*/ 0 h 3"/>
                  <a:gd name="T10" fmla="*/ 1 w 7"/>
                  <a:gd name="T11" fmla="*/ 0 h 3"/>
                  <a:gd name="T12" fmla="*/ 1 w 7"/>
                  <a:gd name="T13" fmla="*/ 0 h 3"/>
                  <a:gd name="T14" fmla="*/ 1 w 7"/>
                  <a:gd name="T15" fmla="*/ 0 h 3"/>
                  <a:gd name="T16" fmla="*/ 1 w 7"/>
                  <a:gd name="T17" fmla="*/ 1 h 3"/>
                  <a:gd name="T18" fmla="*/ 1 w 7"/>
                  <a:gd name="T19" fmla="*/ 1 h 3"/>
                  <a:gd name="T20" fmla="*/ 2 w 7"/>
                  <a:gd name="T21" fmla="*/ 1 h 3"/>
                  <a:gd name="T22" fmla="*/ 2 w 7"/>
                  <a:gd name="T23" fmla="*/ 1 h 3"/>
                  <a:gd name="T24" fmla="*/ 2 w 7"/>
                  <a:gd name="T25" fmla="*/ 2 h 3"/>
                  <a:gd name="T26" fmla="*/ 2 w 7"/>
                  <a:gd name="T27" fmla="*/ 1 h 3"/>
                  <a:gd name="T28" fmla="*/ 2 w 7"/>
                  <a:gd name="T29" fmla="*/ 1 h 3"/>
                  <a:gd name="T30" fmla="*/ 2 w 7"/>
                  <a:gd name="T31" fmla="*/ 3 h 3"/>
                  <a:gd name="T32" fmla="*/ 2 w 7"/>
                  <a:gd name="T33" fmla="*/ 3 h 3"/>
                  <a:gd name="T34" fmla="*/ 2 w 7"/>
                  <a:gd name="T35" fmla="*/ 3 h 3"/>
                  <a:gd name="T36" fmla="*/ 2 w 7"/>
                  <a:gd name="T37" fmla="*/ 1 h 3"/>
                  <a:gd name="T38" fmla="*/ 2 w 7"/>
                  <a:gd name="T39" fmla="*/ 1 h 3"/>
                  <a:gd name="T40" fmla="*/ 3 w 7"/>
                  <a:gd name="T41" fmla="*/ 2 h 3"/>
                  <a:gd name="T42" fmla="*/ 3 w 7"/>
                  <a:gd name="T43" fmla="*/ 2 h 3"/>
                  <a:gd name="T44" fmla="*/ 3 w 7"/>
                  <a:gd name="T45" fmla="*/ 2 h 3"/>
                  <a:gd name="T46" fmla="*/ 3 w 7"/>
                  <a:gd name="T47" fmla="*/ 2 h 3"/>
                  <a:gd name="T48" fmla="*/ 3 w 7"/>
                  <a:gd name="T49" fmla="*/ 2 h 3"/>
                  <a:gd name="T50" fmla="*/ 4 w 7"/>
                  <a:gd name="T51" fmla="*/ 2 h 3"/>
                  <a:gd name="T52" fmla="*/ 4 w 7"/>
                  <a:gd name="T53" fmla="*/ 2 h 3"/>
                  <a:gd name="T54" fmla="*/ 4 w 7"/>
                  <a:gd name="T55" fmla="*/ 2 h 3"/>
                  <a:gd name="T56" fmla="*/ 4 w 7"/>
                  <a:gd name="T57" fmla="*/ 2 h 3"/>
                  <a:gd name="T58" fmla="*/ 4 w 7"/>
                  <a:gd name="T59" fmla="*/ 2 h 3"/>
                  <a:gd name="T60" fmla="*/ 4 w 7"/>
                  <a:gd name="T61" fmla="*/ 2 h 3"/>
                  <a:gd name="T62" fmla="*/ 4 w 7"/>
                  <a:gd name="T63" fmla="*/ 3 h 3"/>
                  <a:gd name="T64" fmla="*/ 4 w 7"/>
                  <a:gd name="T65" fmla="*/ 3 h 3"/>
                  <a:gd name="T66" fmla="*/ 5 w 7"/>
                  <a:gd name="T67" fmla="*/ 2 h 3"/>
                  <a:gd name="T68" fmla="*/ 5 w 7"/>
                  <a:gd name="T69" fmla="*/ 2 h 3"/>
                  <a:gd name="T70" fmla="*/ 5 w 7"/>
                  <a:gd name="T71" fmla="*/ 1 h 3"/>
                  <a:gd name="T72" fmla="*/ 5 w 7"/>
                  <a:gd name="T73" fmla="*/ 0 h 3"/>
                  <a:gd name="T74" fmla="*/ 5 w 7"/>
                  <a:gd name="T75" fmla="*/ 0 h 3"/>
                  <a:gd name="T76" fmla="*/ 6 w 7"/>
                  <a:gd name="T77" fmla="*/ 2 h 3"/>
                  <a:gd name="T78" fmla="*/ 6 w 7"/>
                  <a:gd name="T79" fmla="*/ 2 h 3"/>
                  <a:gd name="T80" fmla="*/ 6 w 7"/>
                  <a:gd name="T81" fmla="*/ 2 h 3"/>
                  <a:gd name="T82" fmla="*/ 6 w 7"/>
                  <a:gd name="T83" fmla="*/ 2 h 3"/>
                  <a:gd name="T84" fmla="*/ 6 w 7"/>
                  <a:gd name="T85" fmla="*/ 1 h 3"/>
                  <a:gd name="T86" fmla="*/ 6 w 7"/>
                  <a:gd name="T87" fmla="*/ 1 h 3"/>
                  <a:gd name="T88" fmla="*/ 7 w 7"/>
                  <a:gd name="T89" fmla="*/ 1 h 3"/>
                  <a:gd name="T90" fmla="*/ 7 w 7"/>
                  <a:gd name="T91" fmla="*/ 1 h 3"/>
                  <a:gd name="T92" fmla="*/ 7 w 7"/>
                  <a:gd name="T93" fmla="*/ 2 h 3"/>
                  <a:gd name="T94" fmla="*/ 7 w 7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86" name="Freeform 298"/>
              <p:cNvSpPr>
                <a:spLocks/>
              </p:cNvSpPr>
              <p:nvPr/>
            </p:nvSpPr>
            <p:spPr bwMode="auto">
              <a:xfrm>
                <a:off x="2541" y="1248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0 w 7"/>
                  <a:gd name="T3" fmla="*/ 2 h 3"/>
                  <a:gd name="T4" fmla="*/ 0 w 7"/>
                  <a:gd name="T5" fmla="*/ 2 h 3"/>
                  <a:gd name="T6" fmla="*/ 0 w 7"/>
                  <a:gd name="T7" fmla="*/ 2 h 3"/>
                  <a:gd name="T8" fmla="*/ 0 w 7"/>
                  <a:gd name="T9" fmla="*/ 2 h 3"/>
                  <a:gd name="T10" fmla="*/ 1 w 7"/>
                  <a:gd name="T11" fmla="*/ 2 h 3"/>
                  <a:gd name="T12" fmla="*/ 1 w 7"/>
                  <a:gd name="T13" fmla="*/ 2 h 3"/>
                  <a:gd name="T14" fmla="*/ 1 w 7"/>
                  <a:gd name="T15" fmla="*/ 3 h 3"/>
                  <a:gd name="T16" fmla="*/ 1 w 7"/>
                  <a:gd name="T17" fmla="*/ 3 h 3"/>
                  <a:gd name="T18" fmla="*/ 1 w 7"/>
                  <a:gd name="T19" fmla="*/ 3 h 3"/>
                  <a:gd name="T20" fmla="*/ 2 w 7"/>
                  <a:gd name="T21" fmla="*/ 1 h 3"/>
                  <a:gd name="T22" fmla="*/ 2 w 7"/>
                  <a:gd name="T23" fmla="*/ 1 h 3"/>
                  <a:gd name="T24" fmla="*/ 2 w 7"/>
                  <a:gd name="T25" fmla="*/ 1 h 3"/>
                  <a:gd name="T26" fmla="*/ 2 w 7"/>
                  <a:gd name="T27" fmla="*/ 2 h 3"/>
                  <a:gd name="T28" fmla="*/ 2 w 7"/>
                  <a:gd name="T29" fmla="*/ 2 h 3"/>
                  <a:gd name="T30" fmla="*/ 2 w 7"/>
                  <a:gd name="T31" fmla="*/ 2 h 3"/>
                  <a:gd name="T32" fmla="*/ 2 w 7"/>
                  <a:gd name="T33" fmla="*/ 2 h 3"/>
                  <a:gd name="T34" fmla="*/ 3 w 7"/>
                  <a:gd name="T35" fmla="*/ 3 h 3"/>
                  <a:gd name="T36" fmla="*/ 3 w 7"/>
                  <a:gd name="T37" fmla="*/ 3 h 3"/>
                  <a:gd name="T38" fmla="*/ 3 w 7"/>
                  <a:gd name="T39" fmla="*/ 3 h 3"/>
                  <a:gd name="T40" fmla="*/ 3 w 7"/>
                  <a:gd name="T41" fmla="*/ 1 h 3"/>
                  <a:gd name="T42" fmla="*/ 3 w 7"/>
                  <a:gd name="T43" fmla="*/ 3 h 3"/>
                  <a:gd name="T44" fmla="*/ 3 w 7"/>
                  <a:gd name="T45" fmla="*/ 3 h 3"/>
                  <a:gd name="T46" fmla="*/ 3 w 7"/>
                  <a:gd name="T47" fmla="*/ 3 h 3"/>
                  <a:gd name="T48" fmla="*/ 4 w 7"/>
                  <a:gd name="T49" fmla="*/ 2 h 3"/>
                  <a:gd name="T50" fmla="*/ 4 w 7"/>
                  <a:gd name="T51" fmla="*/ 2 h 3"/>
                  <a:gd name="T52" fmla="*/ 4 w 7"/>
                  <a:gd name="T53" fmla="*/ 1 h 3"/>
                  <a:gd name="T54" fmla="*/ 4 w 7"/>
                  <a:gd name="T55" fmla="*/ 1 h 3"/>
                  <a:gd name="T56" fmla="*/ 4 w 7"/>
                  <a:gd name="T57" fmla="*/ 2 h 3"/>
                  <a:gd name="T58" fmla="*/ 4 w 7"/>
                  <a:gd name="T59" fmla="*/ 2 h 3"/>
                  <a:gd name="T60" fmla="*/ 5 w 7"/>
                  <a:gd name="T61" fmla="*/ 2 h 3"/>
                  <a:gd name="T62" fmla="*/ 5 w 7"/>
                  <a:gd name="T63" fmla="*/ 1 h 3"/>
                  <a:gd name="T64" fmla="*/ 5 w 7"/>
                  <a:gd name="T65" fmla="*/ 1 h 3"/>
                  <a:gd name="T66" fmla="*/ 5 w 7"/>
                  <a:gd name="T67" fmla="*/ 1 h 3"/>
                  <a:gd name="T68" fmla="*/ 5 w 7"/>
                  <a:gd name="T69" fmla="*/ 1 h 3"/>
                  <a:gd name="T70" fmla="*/ 5 w 7"/>
                  <a:gd name="T71" fmla="*/ 0 h 3"/>
                  <a:gd name="T72" fmla="*/ 6 w 7"/>
                  <a:gd name="T73" fmla="*/ 0 h 3"/>
                  <a:gd name="T74" fmla="*/ 6 w 7"/>
                  <a:gd name="T75" fmla="*/ 0 h 3"/>
                  <a:gd name="T76" fmla="*/ 6 w 7"/>
                  <a:gd name="T77" fmla="*/ 0 h 3"/>
                  <a:gd name="T78" fmla="*/ 6 w 7"/>
                  <a:gd name="T79" fmla="*/ 1 h 3"/>
                  <a:gd name="T80" fmla="*/ 6 w 7"/>
                  <a:gd name="T81" fmla="*/ 1 h 3"/>
                  <a:gd name="T82" fmla="*/ 6 w 7"/>
                  <a:gd name="T83" fmla="*/ 1 h 3"/>
                  <a:gd name="T84" fmla="*/ 6 w 7"/>
                  <a:gd name="T85" fmla="*/ 1 h 3"/>
                  <a:gd name="T86" fmla="*/ 7 w 7"/>
                  <a:gd name="T87" fmla="*/ 1 h 3"/>
                  <a:gd name="T88" fmla="*/ 7 w 7"/>
                  <a:gd name="T89" fmla="*/ 1 h 3"/>
                  <a:gd name="T90" fmla="*/ 7 w 7"/>
                  <a:gd name="T91" fmla="*/ 1 h 3"/>
                  <a:gd name="T92" fmla="*/ 7 w 7"/>
                  <a:gd name="T93" fmla="*/ 2 h 3"/>
                  <a:gd name="T94" fmla="*/ 7 w 7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87" name="Freeform 299"/>
              <p:cNvSpPr>
                <a:spLocks/>
              </p:cNvSpPr>
              <p:nvPr/>
            </p:nvSpPr>
            <p:spPr bwMode="auto">
              <a:xfrm>
                <a:off x="2548" y="1248"/>
                <a:ext cx="8" cy="3"/>
              </a:xfrm>
              <a:custGeom>
                <a:avLst/>
                <a:gdLst>
                  <a:gd name="T0" fmla="*/ 1 w 8"/>
                  <a:gd name="T1" fmla="*/ 1 h 3"/>
                  <a:gd name="T2" fmla="*/ 1 w 8"/>
                  <a:gd name="T3" fmla="*/ 1 h 3"/>
                  <a:gd name="T4" fmla="*/ 1 w 8"/>
                  <a:gd name="T5" fmla="*/ 1 h 3"/>
                  <a:gd name="T6" fmla="*/ 1 w 8"/>
                  <a:gd name="T7" fmla="*/ 2 h 3"/>
                  <a:gd name="T8" fmla="*/ 1 w 8"/>
                  <a:gd name="T9" fmla="*/ 2 h 3"/>
                  <a:gd name="T10" fmla="*/ 1 w 8"/>
                  <a:gd name="T11" fmla="*/ 1 h 3"/>
                  <a:gd name="T12" fmla="*/ 1 w 8"/>
                  <a:gd name="T13" fmla="*/ 1 h 3"/>
                  <a:gd name="T14" fmla="*/ 1 w 8"/>
                  <a:gd name="T15" fmla="*/ 1 h 3"/>
                  <a:gd name="T16" fmla="*/ 1 w 8"/>
                  <a:gd name="T17" fmla="*/ 1 h 3"/>
                  <a:gd name="T18" fmla="*/ 2 w 8"/>
                  <a:gd name="T19" fmla="*/ 2 h 3"/>
                  <a:gd name="T20" fmla="*/ 2 w 8"/>
                  <a:gd name="T21" fmla="*/ 2 h 3"/>
                  <a:gd name="T22" fmla="*/ 2 w 8"/>
                  <a:gd name="T23" fmla="*/ 2 h 3"/>
                  <a:gd name="T24" fmla="*/ 2 w 8"/>
                  <a:gd name="T25" fmla="*/ 2 h 3"/>
                  <a:gd name="T26" fmla="*/ 2 w 8"/>
                  <a:gd name="T27" fmla="*/ 2 h 3"/>
                  <a:gd name="T28" fmla="*/ 3 w 8"/>
                  <a:gd name="T29" fmla="*/ 3 h 3"/>
                  <a:gd name="T30" fmla="*/ 3 w 8"/>
                  <a:gd name="T31" fmla="*/ 2 h 3"/>
                  <a:gd name="T32" fmla="*/ 3 w 8"/>
                  <a:gd name="T33" fmla="*/ 1 h 3"/>
                  <a:gd name="T34" fmla="*/ 3 w 8"/>
                  <a:gd name="T35" fmla="*/ 1 h 3"/>
                  <a:gd name="T36" fmla="*/ 3 w 8"/>
                  <a:gd name="T37" fmla="*/ 1 h 3"/>
                  <a:gd name="T38" fmla="*/ 4 w 8"/>
                  <a:gd name="T39" fmla="*/ 1 h 3"/>
                  <a:gd name="T40" fmla="*/ 4 w 8"/>
                  <a:gd name="T41" fmla="*/ 1 h 3"/>
                  <a:gd name="T42" fmla="*/ 4 w 8"/>
                  <a:gd name="T43" fmla="*/ 2 h 3"/>
                  <a:gd name="T44" fmla="*/ 4 w 8"/>
                  <a:gd name="T45" fmla="*/ 2 h 3"/>
                  <a:gd name="T46" fmla="*/ 4 w 8"/>
                  <a:gd name="T47" fmla="*/ 2 h 3"/>
                  <a:gd name="T48" fmla="*/ 4 w 8"/>
                  <a:gd name="T49" fmla="*/ 2 h 3"/>
                  <a:gd name="T50" fmla="*/ 4 w 8"/>
                  <a:gd name="T51" fmla="*/ 2 h 3"/>
                  <a:gd name="T52" fmla="*/ 4 w 8"/>
                  <a:gd name="T53" fmla="*/ 3 h 3"/>
                  <a:gd name="T54" fmla="*/ 5 w 8"/>
                  <a:gd name="T55" fmla="*/ 2 h 3"/>
                  <a:gd name="T56" fmla="*/ 5 w 8"/>
                  <a:gd name="T57" fmla="*/ 2 h 3"/>
                  <a:gd name="T58" fmla="*/ 5 w 8"/>
                  <a:gd name="T59" fmla="*/ 2 h 3"/>
                  <a:gd name="T60" fmla="*/ 5 w 8"/>
                  <a:gd name="T61" fmla="*/ 1 h 3"/>
                  <a:gd name="T62" fmla="*/ 5 w 8"/>
                  <a:gd name="T63" fmla="*/ 1 h 3"/>
                  <a:gd name="T64" fmla="*/ 5 w 8"/>
                  <a:gd name="T65" fmla="*/ 1 h 3"/>
                  <a:gd name="T66" fmla="*/ 6 w 8"/>
                  <a:gd name="T67" fmla="*/ 0 h 3"/>
                  <a:gd name="T68" fmla="*/ 6 w 8"/>
                  <a:gd name="T69" fmla="*/ 0 h 3"/>
                  <a:gd name="T70" fmla="*/ 6 w 8"/>
                  <a:gd name="T71" fmla="*/ 1 h 3"/>
                  <a:gd name="T72" fmla="*/ 6 w 8"/>
                  <a:gd name="T73" fmla="*/ 1 h 3"/>
                  <a:gd name="T74" fmla="*/ 6 w 8"/>
                  <a:gd name="T75" fmla="*/ 1 h 3"/>
                  <a:gd name="T76" fmla="*/ 6 w 8"/>
                  <a:gd name="T77" fmla="*/ 1 h 3"/>
                  <a:gd name="T78" fmla="*/ 7 w 8"/>
                  <a:gd name="T79" fmla="*/ 1 h 3"/>
                  <a:gd name="T80" fmla="*/ 7 w 8"/>
                  <a:gd name="T81" fmla="*/ 1 h 3"/>
                  <a:gd name="T82" fmla="*/ 7 w 8"/>
                  <a:gd name="T83" fmla="*/ 1 h 3"/>
                  <a:gd name="T84" fmla="*/ 7 w 8"/>
                  <a:gd name="T85" fmla="*/ 1 h 3"/>
                  <a:gd name="T86" fmla="*/ 7 w 8"/>
                  <a:gd name="T87" fmla="*/ 1 h 3"/>
                  <a:gd name="T88" fmla="*/ 7 w 8"/>
                  <a:gd name="T89" fmla="*/ 1 h 3"/>
                  <a:gd name="T90" fmla="*/ 7 w 8"/>
                  <a:gd name="T91" fmla="*/ 1 h 3"/>
                  <a:gd name="T92" fmla="*/ 8 w 8"/>
                  <a:gd name="T93" fmla="*/ 2 h 3"/>
                  <a:gd name="T94" fmla="*/ 8 w 8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88" name="Freeform 300"/>
              <p:cNvSpPr>
                <a:spLocks/>
              </p:cNvSpPr>
              <p:nvPr/>
            </p:nvSpPr>
            <p:spPr bwMode="auto">
              <a:xfrm>
                <a:off x="2556" y="1248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0 w 7"/>
                  <a:gd name="T3" fmla="*/ 2 h 3"/>
                  <a:gd name="T4" fmla="*/ 0 w 7"/>
                  <a:gd name="T5" fmla="*/ 2 h 3"/>
                  <a:gd name="T6" fmla="*/ 0 w 7"/>
                  <a:gd name="T7" fmla="*/ 1 h 3"/>
                  <a:gd name="T8" fmla="*/ 1 w 7"/>
                  <a:gd name="T9" fmla="*/ 0 h 3"/>
                  <a:gd name="T10" fmla="*/ 1 w 7"/>
                  <a:gd name="T11" fmla="*/ 1 h 3"/>
                  <a:gd name="T12" fmla="*/ 1 w 7"/>
                  <a:gd name="T13" fmla="*/ 1 h 3"/>
                  <a:gd name="T14" fmla="*/ 1 w 7"/>
                  <a:gd name="T15" fmla="*/ 1 h 3"/>
                  <a:gd name="T16" fmla="*/ 1 w 7"/>
                  <a:gd name="T17" fmla="*/ 1 h 3"/>
                  <a:gd name="T18" fmla="*/ 1 w 7"/>
                  <a:gd name="T19" fmla="*/ 1 h 3"/>
                  <a:gd name="T20" fmla="*/ 1 w 7"/>
                  <a:gd name="T21" fmla="*/ 0 h 3"/>
                  <a:gd name="T22" fmla="*/ 2 w 7"/>
                  <a:gd name="T23" fmla="*/ 0 h 3"/>
                  <a:gd name="T24" fmla="*/ 2 w 7"/>
                  <a:gd name="T25" fmla="*/ 0 h 3"/>
                  <a:gd name="T26" fmla="*/ 2 w 7"/>
                  <a:gd name="T27" fmla="*/ 2 h 3"/>
                  <a:gd name="T28" fmla="*/ 2 w 7"/>
                  <a:gd name="T29" fmla="*/ 2 h 3"/>
                  <a:gd name="T30" fmla="*/ 2 w 7"/>
                  <a:gd name="T31" fmla="*/ 2 h 3"/>
                  <a:gd name="T32" fmla="*/ 2 w 7"/>
                  <a:gd name="T33" fmla="*/ 2 h 3"/>
                  <a:gd name="T34" fmla="*/ 2 w 7"/>
                  <a:gd name="T35" fmla="*/ 1 h 3"/>
                  <a:gd name="T36" fmla="*/ 3 w 7"/>
                  <a:gd name="T37" fmla="*/ 1 h 3"/>
                  <a:gd name="T38" fmla="*/ 3 w 7"/>
                  <a:gd name="T39" fmla="*/ 0 h 3"/>
                  <a:gd name="T40" fmla="*/ 3 w 7"/>
                  <a:gd name="T41" fmla="*/ 0 h 3"/>
                  <a:gd name="T42" fmla="*/ 4 w 7"/>
                  <a:gd name="T43" fmla="*/ 1 h 3"/>
                  <a:gd name="T44" fmla="*/ 4 w 7"/>
                  <a:gd name="T45" fmla="*/ 1 h 3"/>
                  <a:gd name="T46" fmla="*/ 4 w 7"/>
                  <a:gd name="T47" fmla="*/ 1 h 3"/>
                  <a:gd name="T48" fmla="*/ 4 w 7"/>
                  <a:gd name="T49" fmla="*/ 1 h 3"/>
                  <a:gd name="T50" fmla="*/ 4 w 7"/>
                  <a:gd name="T51" fmla="*/ 0 h 3"/>
                  <a:gd name="T52" fmla="*/ 4 w 7"/>
                  <a:gd name="T53" fmla="*/ 0 h 3"/>
                  <a:gd name="T54" fmla="*/ 4 w 7"/>
                  <a:gd name="T55" fmla="*/ 0 h 3"/>
                  <a:gd name="T56" fmla="*/ 4 w 7"/>
                  <a:gd name="T57" fmla="*/ 0 h 3"/>
                  <a:gd name="T58" fmla="*/ 4 w 7"/>
                  <a:gd name="T59" fmla="*/ 1 h 3"/>
                  <a:gd name="T60" fmla="*/ 4 w 7"/>
                  <a:gd name="T61" fmla="*/ 1 h 3"/>
                  <a:gd name="T62" fmla="*/ 5 w 7"/>
                  <a:gd name="T63" fmla="*/ 2 h 3"/>
                  <a:gd name="T64" fmla="*/ 5 w 7"/>
                  <a:gd name="T65" fmla="*/ 2 h 3"/>
                  <a:gd name="T66" fmla="*/ 5 w 7"/>
                  <a:gd name="T67" fmla="*/ 1 h 3"/>
                  <a:gd name="T68" fmla="*/ 5 w 7"/>
                  <a:gd name="T69" fmla="*/ 2 h 3"/>
                  <a:gd name="T70" fmla="*/ 5 w 7"/>
                  <a:gd name="T71" fmla="*/ 2 h 3"/>
                  <a:gd name="T72" fmla="*/ 6 w 7"/>
                  <a:gd name="T73" fmla="*/ 2 h 3"/>
                  <a:gd name="T74" fmla="*/ 6 w 7"/>
                  <a:gd name="T75" fmla="*/ 2 h 3"/>
                  <a:gd name="T76" fmla="*/ 6 w 7"/>
                  <a:gd name="T77" fmla="*/ 2 h 3"/>
                  <a:gd name="T78" fmla="*/ 6 w 7"/>
                  <a:gd name="T79" fmla="*/ 0 h 3"/>
                  <a:gd name="T80" fmla="*/ 6 w 7"/>
                  <a:gd name="T81" fmla="*/ 1 h 3"/>
                  <a:gd name="T82" fmla="*/ 6 w 7"/>
                  <a:gd name="T83" fmla="*/ 1 h 3"/>
                  <a:gd name="T84" fmla="*/ 7 w 7"/>
                  <a:gd name="T85" fmla="*/ 3 h 3"/>
                  <a:gd name="T86" fmla="*/ 7 w 7"/>
                  <a:gd name="T87" fmla="*/ 3 h 3"/>
                  <a:gd name="T88" fmla="*/ 7 w 7"/>
                  <a:gd name="T89" fmla="*/ 2 h 3"/>
                  <a:gd name="T90" fmla="*/ 7 w 7"/>
                  <a:gd name="T91" fmla="*/ 2 h 3"/>
                  <a:gd name="T92" fmla="*/ 7 w 7"/>
                  <a:gd name="T93" fmla="*/ 1 h 3"/>
                  <a:gd name="T94" fmla="*/ 7 w 7"/>
                  <a:gd name="T95" fmla="*/ 1 h 3"/>
                  <a:gd name="T96" fmla="*/ 7 w 7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89" name="Freeform 301"/>
              <p:cNvSpPr>
                <a:spLocks/>
              </p:cNvSpPr>
              <p:nvPr/>
            </p:nvSpPr>
            <p:spPr bwMode="auto">
              <a:xfrm>
                <a:off x="2563" y="1248"/>
                <a:ext cx="8" cy="3"/>
              </a:xfrm>
              <a:custGeom>
                <a:avLst/>
                <a:gdLst>
                  <a:gd name="T0" fmla="*/ 1 w 8"/>
                  <a:gd name="T1" fmla="*/ 1 h 3"/>
                  <a:gd name="T2" fmla="*/ 1 w 8"/>
                  <a:gd name="T3" fmla="*/ 1 h 3"/>
                  <a:gd name="T4" fmla="*/ 1 w 8"/>
                  <a:gd name="T5" fmla="*/ 1 h 3"/>
                  <a:gd name="T6" fmla="*/ 1 w 8"/>
                  <a:gd name="T7" fmla="*/ 0 h 3"/>
                  <a:gd name="T8" fmla="*/ 1 w 8"/>
                  <a:gd name="T9" fmla="*/ 0 h 3"/>
                  <a:gd name="T10" fmla="*/ 1 w 8"/>
                  <a:gd name="T11" fmla="*/ 0 h 3"/>
                  <a:gd name="T12" fmla="*/ 2 w 8"/>
                  <a:gd name="T13" fmla="*/ 1 h 3"/>
                  <a:gd name="T14" fmla="*/ 2 w 8"/>
                  <a:gd name="T15" fmla="*/ 1 h 3"/>
                  <a:gd name="T16" fmla="*/ 2 w 8"/>
                  <a:gd name="T17" fmla="*/ 3 h 3"/>
                  <a:gd name="T18" fmla="*/ 2 w 8"/>
                  <a:gd name="T19" fmla="*/ 2 h 3"/>
                  <a:gd name="T20" fmla="*/ 2 w 8"/>
                  <a:gd name="T21" fmla="*/ 1 h 3"/>
                  <a:gd name="T22" fmla="*/ 3 w 8"/>
                  <a:gd name="T23" fmla="*/ 1 h 3"/>
                  <a:gd name="T24" fmla="*/ 3 w 8"/>
                  <a:gd name="T25" fmla="*/ 1 h 3"/>
                  <a:gd name="T26" fmla="*/ 3 w 8"/>
                  <a:gd name="T27" fmla="*/ 0 h 3"/>
                  <a:gd name="T28" fmla="*/ 3 w 8"/>
                  <a:gd name="T29" fmla="*/ 1 h 3"/>
                  <a:gd name="T30" fmla="*/ 3 w 8"/>
                  <a:gd name="T31" fmla="*/ 1 h 3"/>
                  <a:gd name="T32" fmla="*/ 3 w 8"/>
                  <a:gd name="T33" fmla="*/ 2 h 3"/>
                  <a:gd name="T34" fmla="*/ 3 w 8"/>
                  <a:gd name="T35" fmla="*/ 2 h 3"/>
                  <a:gd name="T36" fmla="*/ 3 w 8"/>
                  <a:gd name="T37" fmla="*/ 1 h 3"/>
                  <a:gd name="T38" fmla="*/ 3 w 8"/>
                  <a:gd name="T39" fmla="*/ 1 h 3"/>
                  <a:gd name="T40" fmla="*/ 3 w 8"/>
                  <a:gd name="T41" fmla="*/ 1 h 3"/>
                  <a:gd name="T42" fmla="*/ 4 w 8"/>
                  <a:gd name="T43" fmla="*/ 3 h 3"/>
                  <a:gd name="T44" fmla="*/ 4 w 8"/>
                  <a:gd name="T45" fmla="*/ 3 h 3"/>
                  <a:gd name="T46" fmla="*/ 4 w 8"/>
                  <a:gd name="T47" fmla="*/ 2 h 3"/>
                  <a:gd name="T48" fmla="*/ 4 w 8"/>
                  <a:gd name="T49" fmla="*/ 1 h 3"/>
                  <a:gd name="T50" fmla="*/ 5 w 8"/>
                  <a:gd name="T51" fmla="*/ 1 h 3"/>
                  <a:gd name="T52" fmla="*/ 5 w 8"/>
                  <a:gd name="T53" fmla="*/ 1 h 3"/>
                  <a:gd name="T54" fmla="*/ 5 w 8"/>
                  <a:gd name="T55" fmla="*/ 1 h 3"/>
                  <a:gd name="T56" fmla="*/ 5 w 8"/>
                  <a:gd name="T57" fmla="*/ 1 h 3"/>
                  <a:gd name="T58" fmla="*/ 5 w 8"/>
                  <a:gd name="T59" fmla="*/ 1 h 3"/>
                  <a:gd name="T60" fmla="*/ 5 w 8"/>
                  <a:gd name="T61" fmla="*/ 3 h 3"/>
                  <a:gd name="T62" fmla="*/ 5 w 8"/>
                  <a:gd name="T63" fmla="*/ 3 h 3"/>
                  <a:gd name="T64" fmla="*/ 5 w 8"/>
                  <a:gd name="T65" fmla="*/ 2 h 3"/>
                  <a:gd name="T66" fmla="*/ 6 w 8"/>
                  <a:gd name="T67" fmla="*/ 1 h 3"/>
                  <a:gd name="T68" fmla="*/ 6 w 8"/>
                  <a:gd name="T69" fmla="*/ 1 h 3"/>
                  <a:gd name="T70" fmla="*/ 6 w 8"/>
                  <a:gd name="T71" fmla="*/ 1 h 3"/>
                  <a:gd name="T72" fmla="*/ 6 w 8"/>
                  <a:gd name="T73" fmla="*/ 1 h 3"/>
                  <a:gd name="T74" fmla="*/ 6 w 8"/>
                  <a:gd name="T75" fmla="*/ 1 h 3"/>
                  <a:gd name="T76" fmla="*/ 7 w 8"/>
                  <a:gd name="T77" fmla="*/ 1 h 3"/>
                  <a:gd name="T78" fmla="*/ 7 w 8"/>
                  <a:gd name="T79" fmla="*/ 1 h 3"/>
                  <a:gd name="T80" fmla="*/ 7 w 8"/>
                  <a:gd name="T81" fmla="*/ 1 h 3"/>
                  <a:gd name="T82" fmla="*/ 7 w 8"/>
                  <a:gd name="T83" fmla="*/ 1 h 3"/>
                  <a:gd name="T84" fmla="*/ 8 w 8"/>
                  <a:gd name="T85" fmla="*/ 2 h 3"/>
                  <a:gd name="T86" fmla="*/ 8 w 8"/>
                  <a:gd name="T87" fmla="*/ 1 h 3"/>
                  <a:gd name="T88" fmla="*/ 8 w 8"/>
                  <a:gd name="T89" fmla="*/ 1 h 3"/>
                  <a:gd name="T90" fmla="*/ 8 w 8"/>
                  <a:gd name="T91" fmla="*/ 1 h 3"/>
                  <a:gd name="T92" fmla="*/ 8 w 8"/>
                  <a:gd name="T93" fmla="*/ 1 h 3"/>
                  <a:gd name="T94" fmla="*/ 8 w 8"/>
                  <a:gd name="T95" fmla="*/ 1 h 3"/>
                  <a:gd name="T96" fmla="*/ 8 w 8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90" name="Freeform 302"/>
              <p:cNvSpPr>
                <a:spLocks/>
              </p:cNvSpPr>
              <p:nvPr/>
            </p:nvSpPr>
            <p:spPr bwMode="auto">
              <a:xfrm>
                <a:off x="2571" y="1249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0 w 7"/>
                  <a:gd name="T5" fmla="*/ 0 h 2"/>
                  <a:gd name="T6" fmla="*/ 1 w 7"/>
                  <a:gd name="T7" fmla="*/ 0 h 2"/>
                  <a:gd name="T8" fmla="*/ 1 w 7"/>
                  <a:gd name="T9" fmla="*/ 0 h 2"/>
                  <a:gd name="T10" fmla="*/ 1 w 7"/>
                  <a:gd name="T11" fmla="*/ 1 h 2"/>
                  <a:gd name="T12" fmla="*/ 1 w 7"/>
                  <a:gd name="T13" fmla="*/ 0 h 2"/>
                  <a:gd name="T14" fmla="*/ 2 w 7"/>
                  <a:gd name="T15" fmla="*/ 0 h 2"/>
                  <a:gd name="T16" fmla="*/ 2 w 7"/>
                  <a:gd name="T17" fmla="*/ 0 h 2"/>
                  <a:gd name="T18" fmla="*/ 2 w 7"/>
                  <a:gd name="T19" fmla="*/ 1 h 2"/>
                  <a:gd name="T20" fmla="*/ 2 w 7"/>
                  <a:gd name="T21" fmla="*/ 1 h 2"/>
                  <a:gd name="T22" fmla="*/ 2 w 7"/>
                  <a:gd name="T23" fmla="*/ 0 h 2"/>
                  <a:gd name="T24" fmla="*/ 2 w 7"/>
                  <a:gd name="T25" fmla="*/ 0 h 2"/>
                  <a:gd name="T26" fmla="*/ 2 w 7"/>
                  <a:gd name="T27" fmla="*/ 0 h 2"/>
                  <a:gd name="T28" fmla="*/ 3 w 7"/>
                  <a:gd name="T29" fmla="*/ 0 h 2"/>
                  <a:gd name="T30" fmla="*/ 3 w 7"/>
                  <a:gd name="T31" fmla="*/ 0 h 2"/>
                  <a:gd name="T32" fmla="*/ 3 w 7"/>
                  <a:gd name="T33" fmla="*/ 0 h 2"/>
                  <a:gd name="T34" fmla="*/ 3 w 7"/>
                  <a:gd name="T35" fmla="*/ 0 h 2"/>
                  <a:gd name="T36" fmla="*/ 3 w 7"/>
                  <a:gd name="T37" fmla="*/ 0 h 2"/>
                  <a:gd name="T38" fmla="*/ 3 w 7"/>
                  <a:gd name="T39" fmla="*/ 0 h 2"/>
                  <a:gd name="T40" fmla="*/ 3 w 7"/>
                  <a:gd name="T41" fmla="*/ 0 h 2"/>
                  <a:gd name="T42" fmla="*/ 3 w 7"/>
                  <a:gd name="T43" fmla="*/ 0 h 2"/>
                  <a:gd name="T44" fmla="*/ 3 w 7"/>
                  <a:gd name="T45" fmla="*/ 0 h 2"/>
                  <a:gd name="T46" fmla="*/ 4 w 7"/>
                  <a:gd name="T47" fmla="*/ 1 h 2"/>
                  <a:gd name="T48" fmla="*/ 4 w 7"/>
                  <a:gd name="T49" fmla="*/ 1 h 2"/>
                  <a:gd name="T50" fmla="*/ 4 w 7"/>
                  <a:gd name="T51" fmla="*/ 2 h 2"/>
                  <a:gd name="T52" fmla="*/ 4 w 7"/>
                  <a:gd name="T53" fmla="*/ 1 h 2"/>
                  <a:gd name="T54" fmla="*/ 4 w 7"/>
                  <a:gd name="T55" fmla="*/ 1 h 2"/>
                  <a:gd name="T56" fmla="*/ 5 w 7"/>
                  <a:gd name="T57" fmla="*/ 0 h 2"/>
                  <a:gd name="T58" fmla="*/ 5 w 7"/>
                  <a:gd name="T59" fmla="*/ 0 h 2"/>
                  <a:gd name="T60" fmla="*/ 5 w 7"/>
                  <a:gd name="T61" fmla="*/ 1 h 2"/>
                  <a:gd name="T62" fmla="*/ 5 w 7"/>
                  <a:gd name="T63" fmla="*/ 0 h 2"/>
                  <a:gd name="T64" fmla="*/ 5 w 7"/>
                  <a:gd name="T65" fmla="*/ 0 h 2"/>
                  <a:gd name="T66" fmla="*/ 6 w 7"/>
                  <a:gd name="T67" fmla="*/ 0 h 2"/>
                  <a:gd name="T68" fmla="*/ 6 w 7"/>
                  <a:gd name="T69" fmla="*/ 0 h 2"/>
                  <a:gd name="T70" fmla="*/ 6 w 7"/>
                  <a:gd name="T71" fmla="*/ 1 h 2"/>
                  <a:gd name="T72" fmla="*/ 6 w 7"/>
                  <a:gd name="T73" fmla="*/ 1 h 2"/>
                  <a:gd name="T74" fmla="*/ 6 w 7"/>
                  <a:gd name="T75" fmla="*/ 1 h 2"/>
                  <a:gd name="T76" fmla="*/ 6 w 7"/>
                  <a:gd name="T77" fmla="*/ 1 h 2"/>
                  <a:gd name="T78" fmla="*/ 6 w 7"/>
                  <a:gd name="T79" fmla="*/ 2 h 2"/>
                  <a:gd name="T80" fmla="*/ 6 w 7"/>
                  <a:gd name="T81" fmla="*/ 2 h 2"/>
                  <a:gd name="T82" fmla="*/ 6 w 7"/>
                  <a:gd name="T83" fmla="*/ 0 h 2"/>
                  <a:gd name="T84" fmla="*/ 6 w 7"/>
                  <a:gd name="T85" fmla="*/ 0 h 2"/>
                  <a:gd name="T86" fmla="*/ 6 w 7"/>
                  <a:gd name="T87" fmla="*/ 0 h 2"/>
                  <a:gd name="T88" fmla="*/ 7 w 7"/>
                  <a:gd name="T89" fmla="*/ 0 h 2"/>
                  <a:gd name="T90" fmla="*/ 7 w 7"/>
                  <a:gd name="T91" fmla="*/ 0 h 2"/>
                  <a:gd name="T92" fmla="*/ 7 w 7"/>
                  <a:gd name="T93" fmla="*/ 1 h 2"/>
                  <a:gd name="T94" fmla="*/ 7 w 7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91" name="Freeform 303"/>
              <p:cNvSpPr>
                <a:spLocks/>
              </p:cNvSpPr>
              <p:nvPr/>
            </p:nvSpPr>
            <p:spPr bwMode="auto">
              <a:xfrm>
                <a:off x="2578" y="1248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1 w 7"/>
                  <a:gd name="T5" fmla="*/ 2 h 3"/>
                  <a:gd name="T6" fmla="*/ 1 w 7"/>
                  <a:gd name="T7" fmla="*/ 2 h 3"/>
                  <a:gd name="T8" fmla="*/ 1 w 7"/>
                  <a:gd name="T9" fmla="*/ 3 h 3"/>
                  <a:gd name="T10" fmla="*/ 1 w 7"/>
                  <a:gd name="T11" fmla="*/ 3 h 3"/>
                  <a:gd name="T12" fmla="*/ 1 w 7"/>
                  <a:gd name="T13" fmla="*/ 3 h 3"/>
                  <a:gd name="T14" fmla="*/ 1 w 7"/>
                  <a:gd name="T15" fmla="*/ 2 h 3"/>
                  <a:gd name="T16" fmla="*/ 1 w 7"/>
                  <a:gd name="T17" fmla="*/ 1 h 3"/>
                  <a:gd name="T18" fmla="*/ 1 w 7"/>
                  <a:gd name="T19" fmla="*/ 2 h 3"/>
                  <a:gd name="T20" fmla="*/ 1 w 7"/>
                  <a:gd name="T21" fmla="*/ 2 h 3"/>
                  <a:gd name="T22" fmla="*/ 2 w 7"/>
                  <a:gd name="T23" fmla="*/ 2 h 3"/>
                  <a:gd name="T24" fmla="*/ 2 w 7"/>
                  <a:gd name="T25" fmla="*/ 2 h 3"/>
                  <a:gd name="T26" fmla="*/ 2 w 7"/>
                  <a:gd name="T27" fmla="*/ 3 h 3"/>
                  <a:gd name="T28" fmla="*/ 2 w 7"/>
                  <a:gd name="T29" fmla="*/ 3 h 3"/>
                  <a:gd name="T30" fmla="*/ 2 w 7"/>
                  <a:gd name="T31" fmla="*/ 2 h 3"/>
                  <a:gd name="T32" fmla="*/ 2 w 7"/>
                  <a:gd name="T33" fmla="*/ 1 h 3"/>
                  <a:gd name="T34" fmla="*/ 3 w 7"/>
                  <a:gd name="T35" fmla="*/ 1 h 3"/>
                  <a:gd name="T36" fmla="*/ 3 w 7"/>
                  <a:gd name="T37" fmla="*/ 0 h 3"/>
                  <a:gd name="T38" fmla="*/ 3 w 7"/>
                  <a:gd name="T39" fmla="*/ 0 h 3"/>
                  <a:gd name="T40" fmla="*/ 3 w 7"/>
                  <a:gd name="T41" fmla="*/ 0 h 3"/>
                  <a:gd name="T42" fmla="*/ 3 w 7"/>
                  <a:gd name="T43" fmla="*/ 1 h 3"/>
                  <a:gd name="T44" fmla="*/ 4 w 7"/>
                  <a:gd name="T45" fmla="*/ 1 h 3"/>
                  <a:gd name="T46" fmla="*/ 4 w 7"/>
                  <a:gd name="T47" fmla="*/ 1 h 3"/>
                  <a:gd name="T48" fmla="*/ 4 w 7"/>
                  <a:gd name="T49" fmla="*/ 2 h 3"/>
                  <a:gd name="T50" fmla="*/ 4 w 7"/>
                  <a:gd name="T51" fmla="*/ 2 h 3"/>
                  <a:gd name="T52" fmla="*/ 4 w 7"/>
                  <a:gd name="T53" fmla="*/ 3 h 3"/>
                  <a:gd name="T54" fmla="*/ 4 w 7"/>
                  <a:gd name="T55" fmla="*/ 3 h 3"/>
                  <a:gd name="T56" fmla="*/ 4 w 7"/>
                  <a:gd name="T57" fmla="*/ 2 h 3"/>
                  <a:gd name="T58" fmla="*/ 4 w 7"/>
                  <a:gd name="T59" fmla="*/ 2 h 3"/>
                  <a:gd name="T60" fmla="*/ 4 w 7"/>
                  <a:gd name="T61" fmla="*/ 2 h 3"/>
                  <a:gd name="T62" fmla="*/ 5 w 7"/>
                  <a:gd name="T63" fmla="*/ 2 h 3"/>
                  <a:gd name="T64" fmla="*/ 5 w 7"/>
                  <a:gd name="T65" fmla="*/ 2 h 3"/>
                  <a:gd name="T66" fmla="*/ 5 w 7"/>
                  <a:gd name="T67" fmla="*/ 2 h 3"/>
                  <a:gd name="T68" fmla="*/ 5 w 7"/>
                  <a:gd name="T69" fmla="*/ 2 h 3"/>
                  <a:gd name="T70" fmla="*/ 6 w 7"/>
                  <a:gd name="T71" fmla="*/ 2 h 3"/>
                  <a:gd name="T72" fmla="*/ 6 w 7"/>
                  <a:gd name="T73" fmla="*/ 2 h 3"/>
                  <a:gd name="T74" fmla="*/ 6 w 7"/>
                  <a:gd name="T75" fmla="*/ 3 h 3"/>
                  <a:gd name="T76" fmla="*/ 6 w 7"/>
                  <a:gd name="T77" fmla="*/ 2 h 3"/>
                  <a:gd name="T78" fmla="*/ 6 w 7"/>
                  <a:gd name="T79" fmla="*/ 1 h 3"/>
                  <a:gd name="T80" fmla="*/ 7 w 7"/>
                  <a:gd name="T81" fmla="*/ 0 h 3"/>
                  <a:gd name="T82" fmla="*/ 7 w 7"/>
                  <a:gd name="T83" fmla="*/ 0 h 3"/>
                  <a:gd name="T84" fmla="*/ 7 w 7"/>
                  <a:gd name="T85" fmla="*/ 1 h 3"/>
                  <a:gd name="T86" fmla="*/ 7 w 7"/>
                  <a:gd name="T87" fmla="*/ 1 h 3"/>
                  <a:gd name="T88" fmla="*/ 7 w 7"/>
                  <a:gd name="T89" fmla="*/ 1 h 3"/>
                  <a:gd name="T90" fmla="*/ 7 w 7"/>
                  <a:gd name="T91" fmla="*/ 1 h 3"/>
                  <a:gd name="T92" fmla="*/ 7 w 7"/>
                  <a:gd name="T93" fmla="*/ 1 h 3"/>
                  <a:gd name="T94" fmla="*/ 7 w 7"/>
                  <a:gd name="T95" fmla="*/ 1 h 3"/>
                  <a:gd name="T96" fmla="*/ 7 w 7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92" name="Freeform 304"/>
              <p:cNvSpPr>
                <a:spLocks/>
              </p:cNvSpPr>
              <p:nvPr/>
            </p:nvSpPr>
            <p:spPr bwMode="auto">
              <a:xfrm>
                <a:off x="2585" y="1248"/>
                <a:ext cx="8" cy="3"/>
              </a:xfrm>
              <a:custGeom>
                <a:avLst/>
                <a:gdLst>
                  <a:gd name="T0" fmla="*/ 1 w 8"/>
                  <a:gd name="T1" fmla="*/ 1 h 3"/>
                  <a:gd name="T2" fmla="*/ 1 w 8"/>
                  <a:gd name="T3" fmla="*/ 1 h 3"/>
                  <a:gd name="T4" fmla="*/ 1 w 8"/>
                  <a:gd name="T5" fmla="*/ 1 h 3"/>
                  <a:gd name="T6" fmla="*/ 1 w 8"/>
                  <a:gd name="T7" fmla="*/ 2 h 3"/>
                  <a:gd name="T8" fmla="*/ 1 w 8"/>
                  <a:gd name="T9" fmla="*/ 2 h 3"/>
                  <a:gd name="T10" fmla="*/ 1 w 8"/>
                  <a:gd name="T11" fmla="*/ 2 h 3"/>
                  <a:gd name="T12" fmla="*/ 2 w 8"/>
                  <a:gd name="T13" fmla="*/ 1 h 3"/>
                  <a:gd name="T14" fmla="*/ 2 w 8"/>
                  <a:gd name="T15" fmla="*/ 1 h 3"/>
                  <a:gd name="T16" fmla="*/ 2 w 8"/>
                  <a:gd name="T17" fmla="*/ 1 h 3"/>
                  <a:gd name="T18" fmla="*/ 2 w 8"/>
                  <a:gd name="T19" fmla="*/ 1 h 3"/>
                  <a:gd name="T20" fmla="*/ 2 w 8"/>
                  <a:gd name="T21" fmla="*/ 2 h 3"/>
                  <a:gd name="T22" fmla="*/ 2 w 8"/>
                  <a:gd name="T23" fmla="*/ 1 h 3"/>
                  <a:gd name="T24" fmla="*/ 2 w 8"/>
                  <a:gd name="T25" fmla="*/ 1 h 3"/>
                  <a:gd name="T26" fmla="*/ 2 w 8"/>
                  <a:gd name="T27" fmla="*/ 1 h 3"/>
                  <a:gd name="T28" fmla="*/ 3 w 8"/>
                  <a:gd name="T29" fmla="*/ 1 h 3"/>
                  <a:gd name="T30" fmla="*/ 3 w 8"/>
                  <a:gd name="T31" fmla="*/ 1 h 3"/>
                  <a:gd name="T32" fmla="*/ 3 w 8"/>
                  <a:gd name="T33" fmla="*/ 1 h 3"/>
                  <a:gd name="T34" fmla="*/ 3 w 8"/>
                  <a:gd name="T35" fmla="*/ 1 h 3"/>
                  <a:gd name="T36" fmla="*/ 3 w 8"/>
                  <a:gd name="T37" fmla="*/ 1 h 3"/>
                  <a:gd name="T38" fmla="*/ 3 w 8"/>
                  <a:gd name="T39" fmla="*/ 1 h 3"/>
                  <a:gd name="T40" fmla="*/ 3 w 8"/>
                  <a:gd name="T41" fmla="*/ 1 h 3"/>
                  <a:gd name="T42" fmla="*/ 4 w 8"/>
                  <a:gd name="T43" fmla="*/ 1 h 3"/>
                  <a:gd name="T44" fmla="*/ 4 w 8"/>
                  <a:gd name="T45" fmla="*/ 1 h 3"/>
                  <a:gd name="T46" fmla="*/ 4 w 8"/>
                  <a:gd name="T47" fmla="*/ 2 h 3"/>
                  <a:gd name="T48" fmla="*/ 4 w 8"/>
                  <a:gd name="T49" fmla="*/ 2 h 3"/>
                  <a:gd name="T50" fmla="*/ 5 w 8"/>
                  <a:gd name="T51" fmla="*/ 2 h 3"/>
                  <a:gd name="T52" fmla="*/ 5 w 8"/>
                  <a:gd name="T53" fmla="*/ 1 h 3"/>
                  <a:gd name="T54" fmla="*/ 5 w 8"/>
                  <a:gd name="T55" fmla="*/ 1 h 3"/>
                  <a:gd name="T56" fmla="*/ 5 w 8"/>
                  <a:gd name="T57" fmla="*/ 3 h 3"/>
                  <a:gd name="T58" fmla="*/ 5 w 8"/>
                  <a:gd name="T59" fmla="*/ 3 h 3"/>
                  <a:gd name="T60" fmla="*/ 5 w 8"/>
                  <a:gd name="T61" fmla="*/ 3 h 3"/>
                  <a:gd name="T62" fmla="*/ 5 w 8"/>
                  <a:gd name="T63" fmla="*/ 3 h 3"/>
                  <a:gd name="T64" fmla="*/ 5 w 8"/>
                  <a:gd name="T65" fmla="*/ 3 h 3"/>
                  <a:gd name="T66" fmla="*/ 5 w 8"/>
                  <a:gd name="T67" fmla="*/ 2 h 3"/>
                  <a:gd name="T68" fmla="*/ 6 w 8"/>
                  <a:gd name="T69" fmla="*/ 2 h 3"/>
                  <a:gd name="T70" fmla="*/ 6 w 8"/>
                  <a:gd name="T71" fmla="*/ 2 h 3"/>
                  <a:gd name="T72" fmla="*/ 6 w 8"/>
                  <a:gd name="T73" fmla="*/ 2 h 3"/>
                  <a:gd name="T74" fmla="*/ 6 w 8"/>
                  <a:gd name="T75" fmla="*/ 2 h 3"/>
                  <a:gd name="T76" fmla="*/ 6 w 8"/>
                  <a:gd name="T77" fmla="*/ 2 h 3"/>
                  <a:gd name="T78" fmla="*/ 7 w 8"/>
                  <a:gd name="T79" fmla="*/ 1 h 3"/>
                  <a:gd name="T80" fmla="*/ 7 w 8"/>
                  <a:gd name="T81" fmla="*/ 1 h 3"/>
                  <a:gd name="T82" fmla="*/ 7 w 8"/>
                  <a:gd name="T83" fmla="*/ 1 h 3"/>
                  <a:gd name="T84" fmla="*/ 7 w 8"/>
                  <a:gd name="T85" fmla="*/ 0 h 3"/>
                  <a:gd name="T86" fmla="*/ 7 w 8"/>
                  <a:gd name="T87" fmla="*/ 0 h 3"/>
                  <a:gd name="T88" fmla="*/ 7 w 8"/>
                  <a:gd name="T89" fmla="*/ 0 h 3"/>
                  <a:gd name="T90" fmla="*/ 8 w 8"/>
                  <a:gd name="T91" fmla="*/ 0 h 3"/>
                  <a:gd name="T92" fmla="*/ 8 w 8"/>
                  <a:gd name="T93" fmla="*/ 0 h 3"/>
                  <a:gd name="T94" fmla="*/ 8 w 8"/>
                  <a:gd name="T9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93" name="Freeform 305"/>
              <p:cNvSpPr>
                <a:spLocks/>
              </p:cNvSpPr>
              <p:nvPr/>
            </p:nvSpPr>
            <p:spPr bwMode="auto">
              <a:xfrm>
                <a:off x="2593" y="1247"/>
                <a:ext cx="7" cy="4"/>
              </a:xfrm>
              <a:custGeom>
                <a:avLst/>
                <a:gdLst>
                  <a:gd name="T0" fmla="*/ 0 w 7"/>
                  <a:gd name="T1" fmla="*/ 2 h 4"/>
                  <a:gd name="T2" fmla="*/ 0 w 7"/>
                  <a:gd name="T3" fmla="*/ 2 h 4"/>
                  <a:gd name="T4" fmla="*/ 0 w 7"/>
                  <a:gd name="T5" fmla="*/ 2 h 4"/>
                  <a:gd name="T6" fmla="*/ 0 w 7"/>
                  <a:gd name="T7" fmla="*/ 4 h 4"/>
                  <a:gd name="T8" fmla="*/ 1 w 7"/>
                  <a:gd name="T9" fmla="*/ 3 h 4"/>
                  <a:gd name="T10" fmla="*/ 1 w 7"/>
                  <a:gd name="T11" fmla="*/ 3 h 4"/>
                  <a:gd name="T12" fmla="*/ 1 w 7"/>
                  <a:gd name="T13" fmla="*/ 3 h 4"/>
                  <a:gd name="T14" fmla="*/ 1 w 7"/>
                  <a:gd name="T15" fmla="*/ 1 h 4"/>
                  <a:gd name="T16" fmla="*/ 1 w 7"/>
                  <a:gd name="T17" fmla="*/ 1 h 4"/>
                  <a:gd name="T18" fmla="*/ 1 w 7"/>
                  <a:gd name="T19" fmla="*/ 1 h 4"/>
                  <a:gd name="T20" fmla="*/ 2 w 7"/>
                  <a:gd name="T21" fmla="*/ 2 h 4"/>
                  <a:gd name="T22" fmla="*/ 2 w 7"/>
                  <a:gd name="T23" fmla="*/ 2 h 4"/>
                  <a:gd name="T24" fmla="*/ 2 w 7"/>
                  <a:gd name="T25" fmla="*/ 3 h 4"/>
                  <a:gd name="T26" fmla="*/ 2 w 7"/>
                  <a:gd name="T27" fmla="*/ 3 h 4"/>
                  <a:gd name="T28" fmla="*/ 2 w 7"/>
                  <a:gd name="T29" fmla="*/ 2 h 4"/>
                  <a:gd name="T30" fmla="*/ 3 w 7"/>
                  <a:gd name="T31" fmla="*/ 4 h 4"/>
                  <a:gd name="T32" fmla="*/ 3 w 7"/>
                  <a:gd name="T33" fmla="*/ 4 h 4"/>
                  <a:gd name="T34" fmla="*/ 3 w 7"/>
                  <a:gd name="T35" fmla="*/ 4 h 4"/>
                  <a:gd name="T36" fmla="*/ 3 w 7"/>
                  <a:gd name="T37" fmla="*/ 4 h 4"/>
                  <a:gd name="T38" fmla="*/ 3 w 7"/>
                  <a:gd name="T39" fmla="*/ 3 h 4"/>
                  <a:gd name="T40" fmla="*/ 3 w 7"/>
                  <a:gd name="T41" fmla="*/ 2 h 4"/>
                  <a:gd name="T42" fmla="*/ 3 w 7"/>
                  <a:gd name="T43" fmla="*/ 2 h 4"/>
                  <a:gd name="T44" fmla="*/ 4 w 7"/>
                  <a:gd name="T45" fmla="*/ 2 h 4"/>
                  <a:gd name="T46" fmla="*/ 4 w 7"/>
                  <a:gd name="T47" fmla="*/ 1 h 4"/>
                  <a:gd name="T48" fmla="*/ 4 w 7"/>
                  <a:gd name="T49" fmla="*/ 1 h 4"/>
                  <a:gd name="T50" fmla="*/ 4 w 7"/>
                  <a:gd name="T51" fmla="*/ 1 h 4"/>
                  <a:gd name="T52" fmla="*/ 4 w 7"/>
                  <a:gd name="T53" fmla="*/ 2 h 4"/>
                  <a:gd name="T54" fmla="*/ 4 w 7"/>
                  <a:gd name="T55" fmla="*/ 2 h 4"/>
                  <a:gd name="T56" fmla="*/ 5 w 7"/>
                  <a:gd name="T57" fmla="*/ 2 h 4"/>
                  <a:gd name="T58" fmla="*/ 5 w 7"/>
                  <a:gd name="T59" fmla="*/ 2 h 4"/>
                  <a:gd name="T60" fmla="*/ 5 w 7"/>
                  <a:gd name="T61" fmla="*/ 4 h 4"/>
                  <a:gd name="T62" fmla="*/ 5 w 7"/>
                  <a:gd name="T63" fmla="*/ 4 h 4"/>
                  <a:gd name="T64" fmla="*/ 5 w 7"/>
                  <a:gd name="T65" fmla="*/ 3 h 4"/>
                  <a:gd name="T66" fmla="*/ 5 w 7"/>
                  <a:gd name="T67" fmla="*/ 3 h 4"/>
                  <a:gd name="T68" fmla="*/ 5 w 7"/>
                  <a:gd name="T69" fmla="*/ 3 h 4"/>
                  <a:gd name="T70" fmla="*/ 5 w 7"/>
                  <a:gd name="T71" fmla="*/ 3 h 4"/>
                  <a:gd name="T72" fmla="*/ 5 w 7"/>
                  <a:gd name="T73" fmla="*/ 3 h 4"/>
                  <a:gd name="T74" fmla="*/ 6 w 7"/>
                  <a:gd name="T75" fmla="*/ 2 h 4"/>
                  <a:gd name="T76" fmla="*/ 6 w 7"/>
                  <a:gd name="T77" fmla="*/ 2 h 4"/>
                  <a:gd name="T78" fmla="*/ 6 w 7"/>
                  <a:gd name="T79" fmla="*/ 2 h 4"/>
                  <a:gd name="T80" fmla="*/ 6 w 7"/>
                  <a:gd name="T81" fmla="*/ 2 h 4"/>
                  <a:gd name="T82" fmla="*/ 6 w 7"/>
                  <a:gd name="T83" fmla="*/ 2 h 4"/>
                  <a:gd name="T84" fmla="*/ 6 w 7"/>
                  <a:gd name="T85" fmla="*/ 2 h 4"/>
                  <a:gd name="T86" fmla="*/ 7 w 7"/>
                  <a:gd name="T87" fmla="*/ 2 h 4"/>
                  <a:gd name="T88" fmla="*/ 7 w 7"/>
                  <a:gd name="T89" fmla="*/ 2 h 4"/>
                  <a:gd name="T90" fmla="*/ 7 w 7"/>
                  <a:gd name="T91" fmla="*/ 3 h 4"/>
                  <a:gd name="T92" fmla="*/ 7 w 7"/>
                  <a:gd name="T93" fmla="*/ 3 h 4"/>
                  <a:gd name="T94" fmla="*/ 7 w 7"/>
                  <a:gd name="T9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94" name="Freeform 306"/>
              <p:cNvSpPr>
                <a:spLocks/>
              </p:cNvSpPr>
              <p:nvPr/>
            </p:nvSpPr>
            <p:spPr bwMode="auto">
              <a:xfrm>
                <a:off x="2600" y="1248"/>
                <a:ext cx="8" cy="2"/>
              </a:xfrm>
              <a:custGeom>
                <a:avLst/>
                <a:gdLst>
                  <a:gd name="T0" fmla="*/ 1 w 8"/>
                  <a:gd name="T1" fmla="*/ 0 h 2"/>
                  <a:gd name="T2" fmla="*/ 1 w 8"/>
                  <a:gd name="T3" fmla="*/ 0 h 2"/>
                  <a:gd name="T4" fmla="*/ 1 w 8"/>
                  <a:gd name="T5" fmla="*/ 0 h 2"/>
                  <a:gd name="T6" fmla="*/ 1 w 8"/>
                  <a:gd name="T7" fmla="*/ 1 h 2"/>
                  <a:gd name="T8" fmla="*/ 1 w 8"/>
                  <a:gd name="T9" fmla="*/ 1 h 2"/>
                  <a:gd name="T10" fmla="*/ 1 w 8"/>
                  <a:gd name="T11" fmla="*/ 2 h 2"/>
                  <a:gd name="T12" fmla="*/ 1 w 8"/>
                  <a:gd name="T13" fmla="*/ 1 h 2"/>
                  <a:gd name="T14" fmla="*/ 1 w 8"/>
                  <a:gd name="T15" fmla="*/ 2 h 2"/>
                  <a:gd name="T16" fmla="*/ 1 w 8"/>
                  <a:gd name="T17" fmla="*/ 2 h 2"/>
                  <a:gd name="T18" fmla="*/ 2 w 8"/>
                  <a:gd name="T19" fmla="*/ 2 h 2"/>
                  <a:gd name="T20" fmla="*/ 2 w 8"/>
                  <a:gd name="T21" fmla="*/ 1 h 2"/>
                  <a:gd name="T22" fmla="*/ 2 w 8"/>
                  <a:gd name="T23" fmla="*/ 1 h 2"/>
                  <a:gd name="T24" fmla="*/ 2 w 8"/>
                  <a:gd name="T25" fmla="*/ 1 h 2"/>
                  <a:gd name="T26" fmla="*/ 2 w 8"/>
                  <a:gd name="T27" fmla="*/ 1 h 2"/>
                  <a:gd name="T28" fmla="*/ 3 w 8"/>
                  <a:gd name="T29" fmla="*/ 1 h 2"/>
                  <a:gd name="T30" fmla="*/ 3 w 8"/>
                  <a:gd name="T31" fmla="*/ 1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1 h 2"/>
                  <a:gd name="T38" fmla="*/ 3 w 8"/>
                  <a:gd name="T39" fmla="*/ 0 h 2"/>
                  <a:gd name="T40" fmla="*/ 4 w 8"/>
                  <a:gd name="T41" fmla="*/ 0 h 2"/>
                  <a:gd name="T42" fmla="*/ 4 w 8"/>
                  <a:gd name="T43" fmla="*/ 0 h 2"/>
                  <a:gd name="T44" fmla="*/ 4 w 8"/>
                  <a:gd name="T45" fmla="*/ 2 h 2"/>
                  <a:gd name="T46" fmla="*/ 4 w 8"/>
                  <a:gd name="T47" fmla="*/ 2 h 2"/>
                  <a:gd name="T48" fmla="*/ 4 w 8"/>
                  <a:gd name="T49" fmla="*/ 2 h 2"/>
                  <a:gd name="T50" fmla="*/ 4 w 8"/>
                  <a:gd name="T51" fmla="*/ 2 h 2"/>
                  <a:gd name="T52" fmla="*/ 4 w 8"/>
                  <a:gd name="T53" fmla="*/ 2 h 2"/>
                  <a:gd name="T54" fmla="*/ 4 w 8"/>
                  <a:gd name="T55" fmla="*/ 2 h 2"/>
                  <a:gd name="T56" fmla="*/ 5 w 8"/>
                  <a:gd name="T57" fmla="*/ 1 h 2"/>
                  <a:gd name="T58" fmla="*/ 5 w 8"/>
                  <a:gd name="T59" fmla="*/ 1 h 2"/>
                  <a:gd name="T60" fmla="*/ 5 w 8"/>
                  <a:gd name="T61" fmla="*/ 1 h 2"/>
                  <a:gd name="T62" fmla="*/ 5 w 8"/>
                  <a:gd name="T63" fmla="*/ 2 h 2"/>
                  <a:gd name="T64" fmla="*/ 5 w 8"/>
                  <a:gd name="T65" fmla="*/ 2 h 2"/>
                  <a:gd name="T66" fmla="*/ 5 w 8"/>
                  <a:gd name="T67" fmla="*/ 1 h 2"/>
                  <a:gd name="T68" fmla="*/ 6 w 8"/>
                  <a:gd name="T69" fmla="*/ 0 h 2"/>
                  <a:gd name="T70" fmla="*/ 6 w 8"/>
                  <a:gd name="T71" fmla="*/ 1 h 2"/>
                  <a:gd name="T72" fmla="*/ 6 w 8"/>
                  <a:gd name="T73" fmla="*/ 1 h 2"/>
                  <a:gd name="T74" fmla="*/ 6 w 8"/>
                  <a:gd name="T75" fmla="*/ 2 h 2"/>
                  <a:gd name="T76" fmla="*/ 6 w 8"/>
                  <a:gd name="T77" fmla="*/ 2 h 2"/>
                  <a:gd name="T78" fmla="*/ 7 w 8"/>
                  <a:gd name="T79" fmla="*/ 1 h 2"/>
                  <a:gd name="T80" fmla="*/ 7 w 8"/>
                  <a:gd name="T81" fmla="*/ 2 h 2"/>
                  <a:gd name="T82" fmla="*/ 7 w 8"/>
                  <a:gd name="T83" fmla="*/ 2 h 2"/>
                  <a:gd name="T84" fmla="*/ 7 w 8"/>
                  <a:gd name="T85" fmla="*/ 1 h 2"/>
                  <a:gd name="T86" fmla="*/ 7 w 8"/>
                  <a:gd name="T87" fmla="*/ 2 h 2"/>
                  <a:gd name="T88" fmla="*/ 7 w 8"/>
                  <a:gd name="T89" fmla="*/ 2 h 2"/>
                  <a:gd name="T90" fmla="*/ 7 w 8"/>
                  <a:gd name="T91" fmla="*/ 2 h 2"/>
                  <a:gd name="T92" fmla="*/ 7 w 8"/>
                  <a:gd name="T93" fmla="*/ 2 h 2"/>
                  <a:gd name="T94" fmla="*/ 8 w 8"/>
                  <a:gd name="T95" fmla="*/ 1 h 2"/>
                  <a:gd name="T96" fmla="*/ 8 w 8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95" name="Freeform 307"/>
              <p:cNvSpPr>
                <a:spLocks/>
              </p:cNvSpPr>
              <p:nvPr/>
            </p:nvSpPr>
            <p:spPr bwMode="auto">
              <a:xfrm>
                <a:off x="2608" y="1248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0 w 7"/>
                  <a:gd name="T3" fmla="*/ 1 h 3"/>
                  <a:gd name="T4" fmla="*/ 1 w 7"/>
                  <a:gd name="T5" fmla="*/ 0 h 3"/>
                  <a:gd name="T6" fmla="*/ 1 w 7"/>
                  <a:gd name="T7" fmla="*/ 0 h 3"/>
                  <a:gd name="T8" fmla="*/ 1 w 7"/>
                  <a:gd name="T9" fmla="*/ 0 h 3"/>
                  <a:gd name="T10" fmla="*/ 1 w 7"/>
                  <a:gd name="T11" fmla="*/ 0 h 3"/>
                  <a:gd name="T12" fmla="*/ 1 w 7"/>
                  <a:gd name="T13" fmla="*/ 1 h 3"/>
                  <a:gd name="T14" fmla="*/ 1 w 7"/>
                  <a:gd name="T15" fmla="*/ 1 h 3"/>
                  <a:gd name="T16" fmla="*/ 1 w 7"/>
                  <a:gd name="T17" fmla="*/ 1 h 3"/>
                  <a:gd name="T18" fmla="*/ 1 w 7"/>
                  <a:gd name="T19" fmla="*/ 1 h 3"/>
                  <a:gd name="T20" fmla="*/ 1 w 7"/>
                  <a:gd name="T21" fmla="*/ 2 h 3"/>
                  <a:gd name="T22" fmla="*/ 1 w 7"/>
                  <a:gd name="T23" fmla="*/ 2 h 3"/>
                  <a:gd name="T24" fmla="*/ 2 w 7"/>
                  <a:gd name="T25" fmla="*/ 2 h 3"/>
                  <a:gd name="T26" fmla="*/ 2 w 7"/>
                  <a:gd name="T27" fmla="*/ 2 h 3"/>
                  <a:gd name="T28" fmla="*/ 2 w 7"/>
                  <a:gd name="T29" fmla="*/ 2 h 3"/>
                  <a:gd name="T30" fmla="*/ 2 w 7"/>
                  <a:gd name="T31" fmla="*/ 1 h 3"/>
                  <a:gd name="T32" fmla="*/ 2 w 7"/>
                  <a:gd name="T33" fmla="*/ 1 h 3"/>
                  <a:gd name="T34" fmla="*/ 2 w 7"/>
                  <a:gd name="T35" fmla="*/ 3 h 3"/>
                  <a:gd name="T36" fmla="*/ 2 w 7"/>
                  <a:gd name="T37" fmla="*/ 3 h 3"/>
                  <a:gd name="T38" fmla="*/ 3 w 7"/>
                  <a:gd name="T39" fmla="*/ 2 h 3"/>
                  <a:gd name="T40" fmla="*/ 3 w 7"/>
                  <a:gd name="T41" fmla="*/ 2 h 3"/>
                  <a:gd name="T42" fmla="*/ 3 w 7"/>
                  <a:gd name="T43" fmla="*/ 1 h 3"/>
                  <a:gd name="T44" fmla="*/ 3 w 7"/>
                  <a:gd name="T45" fmla="*/ 1 h 3"/>
                  <a:gd name="T46" fmla="*/ 3 w 7"/>
                  <a:gd name="T47" fmla="*/ 1 h 3"/>
                  <a:gd name="T48" fmla="*/ 4 w 7"/>
                  <a:gd name="T49" fmla="*/ 1 h 3"/>
                  <a:gd name="T50" fmla="*/ 4 w 7"/>
                  <a:gd name="T51" fmla="*/ 1 h 3"/>
                  <a:gd name="T52" fmla="*/ 4 w 7"/>
                  <a:gd name="T53" fmla="*/ 2 h 3"/>
                  <a:gd name="T54" fmla="*/ 4 w 7"/>
                  <a:gd name="T55" fmla="*/ 2 h 3"/>
                  <a:gd name="T56" fmla="*/ 4 w 7"/>
                  <a:gd name="T57" fmla="*/ 0 h 3"/>
                  <a:gd name="T58" fmla="*/ 4 w 7"/>
                  <a:gd name="T59" fmla="*/ 2 h 3"/>
                  <a:gd name="T60" fmla="*/ 4 w 7"/>
                  <a:gd name="T61" fmla="*/ 2 h 3"/>
                  <a:gd name="T62" fmla="*/ 4 w 7"/>
                  <a:gd name="T63" fmla="*/ 1 h 3"/>
                  <a:gd name="T64" fmla="*/ 5 w 7"/>
                  <a:gd name="T65" fmla="*/ 1 h 3"/>
                  <a:gd name="T66" fmla="*/ 5 w 7"/>
                  <a:gd name="T67" fmla="*/ 1 h 3"/>
                  <a:gd name="T68" fmla="*/ 5 w 7"/>
                  <a:gd name="T69" fmla="*/ 2 h 3"/>
                  <a:gd name="T70" fmla="*/ 5 w 7"/>
                  <a:gd name="T71" fmla="*/ 2 h 3"/>
                  <a:gd name="T72" fmla="*/ 5 w 7"/>
                  <a:gd name="T73" fmla="*/ 2 h 3"/>
                  <a:gd name="T74" fmla="*/ 5 w 7"/>
                  <a:gd name="T75" fmla="*/ 2 h 3"/>
                  <a:gd name="T76" fmla="*/ 6 w 7"/>
                  <a:gd name="T77" fmla="*/ 3 h 3"/>
                  <a:gd name="T78" fmla="*/ 6 w 7"/>
                  <a:gd name="T79" fmla="*/ 3 h 3"/>
                  <a:gd name="T80" fmla="*/ 6 w 7"/>
                  <a:gd name="T81" fmla="*/ 2 h 3"/>
                  <a:gd name="T82" fmla="*/ 6 w 7"/>
                  <a:gd name="T83" fmla="*/ 2 h 3"/>
                  <a:gd name="T84" fmla="*/ 6 w 7"/>
                  <a:gd name="T85" fmla="*/ 2 h 3"/>
                  <a:gd name="T86" fmla="*/ 6 w 7"/>
                  <a:gd name="T87" fmla="*/ 1 h 3"/>
                  <a:gd name="T88" fmla="*/ 7 w 7"/>
                  <a:gd name="T89" fmla="*/ 2 h 3"/>
                  <a:gd name="T90" fmla="*/ 7 w 7"/>
                  <a:gd name="T91" fmla="*/ 2 h 3"/>
                  <a:gd name="T92" fmla="*/ 7 w 7"/>
                  <a:gd name="T93" fmla="*/ 2 h 3"/>
                  <a:gd name="T94" fmla="*/ 7 w 7"/>
                  <a:gd name="T95" fmla="*/ 2 h 3"/>
                  <a:gd name="T96" fmla="*/ 7 w 7"/>
                  <a:gd name="T9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96" name="Freeform 308"/>
              <p:cNvSpPr>
                <a:spLocks/>
              </p:cNvSpPr>
              <p:nvPr/>
            </p:nvSpPr>
            <p:spPr bwMode="auto">
              <a:xfrm>
                <a:off x="2615" y="1248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0 w 7"/>
                  <a:gd name="T3" fmla="*/ 2 h 3"/>
                  <a:gd name="T4" fmla="*/ 0 w 7"/>
                  <a:gd name="T5" fmla="*/ 3 h 3"/>
                  <a:gd name="T6" fmla="*/ 1 w 7"/>
                  <a:gd name="T7" fmla="*/ 2 h 3"/>
                  <a:gd name="T8" fmla="*/ 1 w 7"/>
                  <a:gd name="T9" fmla="*/ 1 h 3"/>
                  <a:gd name="T10" fmla="*/ 1 w 7"/>
                  <a:gd name="T11" fmla="*/ 1 h 3"/>
                  <a:gd name="T12" fmla="*/ 1 w 7"/>
                  <a:gd name="T13" fmla="*/ 1 h 3"/>
                  <a:gd name="T14" fmla="*/ 1 w 7"/>
                  <a:gd name="T15" fmla="*/ 2 h 3"/>
                  <a:gd name="T16" fmla="*/ 1 w 7"/>
                  <a:gd name="T17" fmla="*/ 2 h 3"/>
                  <a:gd name="T18" fmla="*/ 2 w 7"/>
                  <a:gd name="T19" fmla="*/ 2 h 3"/>
                  <a:gd name="T20" fmla="*/ 2 w 7"/>
                  <a:gd name="T21" fmla="*/ 2 h 3"/>
                  <a:gd name="T22" fmla="*/ 2 w 7"/>
                  <a:gd name="T23" fmla="*/ 2 h 3"/>
                  <a:gd name="T24" fmla="*/ 2 w 7"/>
                  <a:gd name="T25" fmla="*/ 2 h 3"/>
                  <a:gd name="T26" fmla="*/ 2 w 7"/>
                  <a:gd name="T27" fmla="*/ 1 h 3"/>
                  <a:gd name="T28" fmla="*/ 2 w 7"/>
                  <a:gd name="T29" fmla="*/ 1 h 3"/>
                  <a:gd name="T30" fmla="*/ 2 w 7"/>
                  <a:gd name="T31" fmla="*/ 1 h 3"/>
                  <a:gd name="T32" fmla="*/ 3 w 7"/>
                  <a:gd name="T33" fmla="*/ 2 h 3"/>
                  <a:gd name="T34" fmla="*/ 3 w 7"/>
                  <a:gd name="T35" fmla="*/ 2 h 3"/>
                  <a:gd name="T36" fmla="*/ 3 w 7"/>
                  <a:gd name="T37" fmla="*/ 2 h 3"/>
                  <a:gd name="T38" fmla="*/ 3 w 7"/>
                  <a:gd name="T39" fmla="*/ 1 h 3"/>
                  <a:gd name="T40" fmla="*/ 3 w 7"/>
                  <a:gd name="T41" fmla="*/ 1 h 3"/>
                  <a:gd name="T42" fmla="*/ 3 w 7"/>
                  <a:gd name="T43" fmla="*/ 0 h 3"/>
                  <a:gd name="T44" fmla="*/ 4 w 7"/>
                  <a:gd name="T45" fmla="*/ 1 h 3"/>
                  <a:gd name="T46" fmla="*/ 4 w 7"/>
                  <a:gd name="T47" fmla="*/ 1 h 3"/>
                  <a:gd name="T48" fmla="*/ 4 w 7"/>
                  <a:gd name="T49" fmla="*/ 1 h 3"/>
                  <a:gd name="T50" fmla="*/ 4 w 7"/>
                  <a:gd name="T51" fmla="*/ 0 h 3"/>
                  <a:gd name="T52" fmla="*/ 4 w 7"/>
                  <a:gd name="T53" fmla="*/ 0 h 3"/>
                  <a:gd name="T54" fmla="*/ 5 w 7"/>
                  <a:gd name="T55" fmla="*/ 1 h 3"/>
                  <a:gd name="T56" fmla="*/ 5 w 7"/>
                  <a:gd name="T57" fmla="*/ 1 h 3"/>
                  <a:gd name="T58" fmla="*/ 5 w 7"/>
                  <a:gd name="T59" fmla="*/ 1 h 3"/>
                  <a:gd name="T60" fmla="*/ 5 w 7"/>
                  <a:gd name="T61" fmla="*/ 1 h 3"/>
                  <a:gd name="T62" fmla="*/ 5 w 7"/>
                  <a:gd name="T63" fmla="*/ 2 h 3"/>
                  <a:gd name="T64" fmla="*/ 5 w 7"/>
                  <a:gd name="T65" fmla="*/ 2 h 3"/>
                  <a:gd name="T66" fmla="*/ 5 w 7"/>
                  <a:gd name="T67" fmla="*/ 2 h 3"/>
                  <a:gd name="T68" fmla="*/ 5 w 7"/>
                  <a:gd name="T69" fmla="*/ 2 h 3"/>
                  <a:gd name="T70" fmla="*/ 5 w 7"/>
                  <a:gd name="T71" fmla="*/ 2 h 3"/>
                  <a:gd name="T72" fmla="*/ 5 w 7"/>
                  <a:gd name="T73" fmla="*/ 2 h 3"/>
                  <a:gd name="T74" fmla="*/ 5 w 7"/>
                  <a:gd name="T75" fmla="*/ 2 h 3"/>
                  <a:gd name="T76" fmla="*/ 6 w 7"/>
                  <a:gd name="T77" fmla="*/ 1 h 3"/>
                  <a:gd name="T78" fmla="*/ 6 w 7"/>
                  <a:gd name="T79" fmla="*/ 1 h 3"/>
                  <a:gd name="T80" fmla="*/ 6 w 7"/>
                  <a:gd name="T81" fmla="*/ 1 h 3"/>
                  <a:gd name="T82" fmla="*/ 7 w 7"/>
                  <a:gd name="T83" fmla="*/ 1 h 3"/>
                  <a:gd name="T84" fmla="*/ 7 w 7"/>
                  <a:gd name="T85" fmla="*/ 0 h 3"/>
                  <a:gd name="T86" fmla="*/ 7 w 7"/>
                  <a:gd name="T87" fmla="*/ 2 h 3"/>
                  <a:gd name="T88" fmla="*/ 7 w 7"/>
                  <a:gd name="T89" fmla="*/ 2 h 3"/>
                  <a:gd name="T90" fmla="*/ 7 w 7"/>
                  <a:gd name="T91" fmla="*/ 3 h 3"/>
                  <a:gd name="T92" fmla="*/ 7 w 7"/>
                  <a:gd name="T93" fmla="*/ 3 h 3"/>
                  <a:gd name="T94" fmla="*/ 7 w 7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97" name="Freeform 309"/>
              <p:cNvSpPr>
                <a:spLocks/>
              </p:cNvSpPr>
              <p:nvPr/>
            </p:nvSpPr>
            <p:spPr bwMode="auto">
              <a:xfrm>
                <a:off x="2622" y="1248"/>
                <a:ext cx="8" cy="3"/>
              </a:xfrm>
              <a:custGeom>
                <a:avLst/>
                <a:gdLst>
                  <a:gd name="T0" fmla="*/ 1 w 8"/>
                  <a:gd name="T1" fmla="*/ 1 h 3"/>
                  <a:gd name="T2" fmla="*/ 1 w 8"/>
                  <a:gd name="T3" fmla="*/ 1 h 3"/>
                  <a:gd name="T4" fmla="*/ 1 w 8"/>
                  <a:gd name="T5" fmla="*/ 1 h 3"/>
                  <a:gd name="T6" fmla="*/ 1 w 8"/>
                  <a:gd name="T7" fmla="*/ 1 h 3"/>
                  <a:gd name="T8" fmla="*/ 1 w 8"/>
                  <a:gd name="T9" fmla="*/ 1 h 3"/>
                  <a:gd name="T10" fmla="*/ 1 w 8"/>
                  <a:gd name="T11" fmla="*/ 1 h 3"/>
                  <a:gd name="T12" fmla="*/ 1 w 8"/>
                  <a:gd name="T13" fmla="*/ 1 h 3"/>
                  <a:gd name="T14" fmla="*/ 1 w 8"/>
                  <a:gd name="T15" fmla="*/ 2 h 3"/>
                  <a:gd name="T16" fmla="*/ 1 w 8"/>
                  <a:gd name="T17" fmla="*/ 2 h 3"/>
                  <a:gd name="T18" fmla="*/ 2 w 8"/>
                  <a:gd name="T19" fmla="*/ 1 h 3"/>
                  <a:gd name="T20" fmla="*/ 2 w 8"/>
                  <a:gd name="T21" fmla="*/ 1 h 3"/>
                  <a:gd name="T22" fmla="*/ 2 w 8"/>
                  <a:gd name="T23" fmla="*/ 0 h 3"/>
                  <a:gd name="T24" fmla="*/ 3 w 8"/>
                  <a:gd name="T25" fmla="*/ 0 h 3"/>
                  <a:gd name="T26" fmla="*/ 3 w 8"/>
                  <a:gd name="T27" fmla="*/ 0 h 3"/>
                  <a:gd name="T28" fmla="*/ 3 w 8"/>
                  <a:gd name="T29" fmla="*/ 1 h 3"/>
                  <a:gd name="T30" fmla="*/ 3 w 8"/>
                  <a:gd name="T31" fmla="*/ 0 h 3"/>
                  <a:gd name="T32" fmla="*/ 3 w 8"/>
                  <a:gd name="T33" fmla="*/ 0 h 3"/>
                  <a:gd name="T34" fmla="*/ 3 w 8"/>
                  <a:gd name="T35" fmla="*/ 1 h 3"/>
                  <a:gd name="T36" fmla="*/ 3 w 8"/>
                  <a:gd name="T37" fmla="*/ 1 h 3"/>
                  <a:gd name="T38" fmla="*/ 4 w 8"/>
                  <a:gd name="T39" fmla="*/ 1 h 3"/>
                  <a:gd name="T40" fmla="*/ 4 w 8"/>
                  <a:gd name="T41" fmla="*/ 1 h 3"/>
                  <a:gd name="T42" fmla="*/ 4 w 8"/>
                  <a:gd name="T43" fmla="*/ 1 h 3"/>
                  <a:gd name="T44" fmla="*/ 4 w 8"/>
                  <a:gd name="T45" fmla="*/ 1 h 3"/>
                  <a:gd name="T46" fmla="*/ 4 w 8"/>
                  <a:gd name="T47" fmla="*/ 1 h 3"/>
                  <a:gd name="T48" fmla="*/ 4 w 8"/>
                  <a:gd name="T49" fmla="*/ 2 h 3"/>
                  <a:gd name="T50" fmla="*/ 4 w 8"/>
                  <a:gd name="T51" fmla="*/ 2 h 3"/>
                  <a:gd name="T52" fmla="*/ 5 w 8"/>
                  <a:gd name="T53" fmla="*/ 3 h 3"/>
                  <a:gd name="T54" fmla="*/ 5 w 8"/>
                  <a:gd name="T55" fmla="*/ 3 h 3"/>
                  <a:gd name="T56" fmla="*/ 5 w 8"/>
                  <a:gd name="T57" fmla="*/ 2 h 3"/>
                  <a:gd name="T58" fmla="*/ 5 w 8"/>
                  <a:gd name="T59" fmla="*/ 3 h 3"/>
                  <a:gd name="T60" fmla="*/ 5 w 8"/>
                  <a:gd name="T61" fmla="*/ 3 h 3"/>
                  <a:gd name="T62" fmla="*/ 5 w 8"/>
                  <a:gd name="T63" fmla="*/ 2 h 3"/>
                  <a:gd name="T64" fmla="*/ 6 w 8"/>
                  <a:gd name="T65" fmla="*/ 2 h 3"/>
                  <a:gd name="T66" fmla="*/ 6 w 8"/>
                  <a:gd name="T67" fmla="*/ 2 h 3"/>
                  <a:gd name="T68" fmla="*/ 6 w 8"/>
                  <a:gd name="T69" fmla="*/ 2 h 3"/>
                  <a:gd name="T70" fmla="*/ 6 w 8"/>
                  <a:gd name="T71" fmla="*/ 2 h 3"/>
                  <a:gd name="T72" fmla="*/ 6 w 8"/>
                  <a:gd name="T73" fmla="*/ 2 h 3"/>
                  <a:gd name="T74" fmla="*/ 6 w 8"/>
                  <a:gd name="T75" fmla="*/ 3 h 3"/>
                  <a:gd name="T76" fmla="*/ 6 w 8"/>
                  <a:gd name="T77" fmla="*/ 3 h 3"/>
                  <a:gd name="T78" fmla="*/ 6 w 8"/>
                  <a:gd name="T79" fmla="*/ 3 h 3"/>
                  <a:gd name="T80" fmla="*/ 7 w 8"/>
                  <a:gd name="T81" fmla="*/ 2 h 3"/>
                  <a:gd name="T82" fmla="*/ 7 w 8"/>
                  <a:gd name="T83" fmla="*/ 1 h 3"/>
                  <a:gd name="T84" fmla="*/ 7 w 8"/>
                  <a:gd name="T85" fmla="*/ 1 h 3"/>
                  <a:gd name="T86" fmla="*/ 7 w 8"/>
                  <a:gd name="T87" fmla="*/ 1 h 3"/>
                  <a:gd name="T88" fmla="*/ 7 w 8"/>
                  <a:gd name="T89" fmla="*/ 1 h 3"/>
                  <a:gd name="T90" fmla="*/ 7 w 8"/>
                  <a:gd name="T91" fmla="*/ 1 h 3"/>
                  <a:gd name="T92" fmla="*/ 8 w 8"/>
                  <a:gd name="T93" fmla="*/ 1 h 3"/>
                  <a:gd name="T94" fmla="*/ 8 w 8"/>
                  <a:gd name="T95" fmla="*/ 1 h 3"/>
                  <a:gd name="T96" fmla="*/ 8 w 8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98" name="Freeform 310"/>
              <p:cNvSpPr>
                <a:spLocks/>
              </p:cNvSpPr>
              <p:nvPr/>
            </p:nvSpPr>
            <p:spPr bwMode="auto">
              <a:xfrm>
                <a:off x="2630" y="1248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0 w 7"/>
                  <a:gd name="T3" fmla="*/ 2 h 3"/>
                  <a:gd name="T4" fmla="*/ 1 w 7"/>
                  <a:gd name="T5" fmla="*/ 2 h 3"/>
                  <a:gd name="T6" fmla="*/ 1 w 7"/>
                  <a:gd name="T7" fmla="*/ 2 h 3"/>
                  <a:gd name="T8" fmla="*/ 1 w 7"/>
                  <a:gd name="T9" fmla="*/ 2 h 3"/>
                  <a:gd name="T10" fmla="*/ 1 w 7"/>
                  <a:gd name="T11" fmla="*/ 2 h 3"/>
                  <a:gd name="T12" fmla="*/ 1 w 7"/>
                  <a:gd name="T13" fmla="*/ 1 h 3"/>
                  <a:gd name="T14" fmla="*/ 1 w 7"/>
                  <a:gd name="T15" fmla="*/ 1 h 3"/>
                  <a:gd name="T16" fmla="*/ 1 w 7"/>
                  <a:gd name="T17" fmla="*/ 1 h 3"/>
                  <a:gd name="T18" fmla="*/ 1 w 7"/>
                  <a:gd name="T19" fmla="*/ 1 h 3"/>
                  <a:gd name="T20" fmla="*/ 1 w 7"/>
                  <a:gd name="T21" fmla="*/ 1 h 3"/>
                  <a:gd name="T22" fmla="*/ 2 w 7"/>
                  <a:gd name="T23" fmla="*/ 1 h 3"/>
                  <a:gd name="T24" fmla="*/ 2 w 7"/>
                  <a:gd name="T25" fmla="*/ 1 h 3"/>
                  <a:gd name="T26" fmla="*/ 2 w 7"/>
                  <a:gd name="T27" fmla="*/ 1 h 3"/>
                  <a:gd name="T28" fmla="*/ 2 w 7"/>
                  <a:gd name="T29" fmla="*/ 1 h 3"/>
                  <a:gd name="T30" fmla="*/ 2 w 7"/>
                  <a:gd name="T31" fmla="*/ 1 h 3"/>
                  <a:gd name="T32" fmla="*/ 3 w 7"/>
                  <a:gd name="T33" fmla="*/ 1 h 3"/>
                  <a:gd name="T34" fmla="*/ 3 w 7"/>
                  <a:gd name="T35" fmla="*/ 1 h 3"/>
                  <a:gd name="T36" fmla="*/ 3 w 7"/>
                  <a:gd name="T37" fmla="*/ 2 h 3"/>
                  <a:gd name="T38" fmla="*/ 3 w 7"/>
                  <a:gd name="T39" fmla="*/ 2 h 3"/>
                  <a:gd name="T40" fmla="*/ 3 w 7"/>
                  <a:gd name="T41" fmla="*/ 2 h 3"/>
                  <a:gd name="T42" fmla="*/ 3 w 7"/>
                  <a:gd name="T43" fmla="*/ 2 h 3"/>
                  <a:gd name="T44" fmla="*/ 3 w 7"/>
                  <a:gd name="T45" fmla="*/ 2 h 3"/>
                  <a:gd name="T46" fmla="*/ 4 w 7"/>
                  <a:gd name="T47" fmla="*/ 2 h 3"/>
                  <a:gd name="T48" fmla="*/ 4 w 7"/>
                  <a:gd name="T49" fmla="*/ 2 h 3"/>
                  <a:gd name="T50" fmla="*/ 4 w 7"/>
                  <a:gd name="T51" fmla="*/ 1 h 3"/>
                  <a:gd name="T52" fmla="*/ 4 w 7"/>
                  <a:gd name="T53" fmla="*/ 1 h 3"/>
                  <a:gd name="T54" fmla="*/ 4 w 7"/>
                  <a:gd name="T55" fmla="*/ 2 h 3"/>
                  <a:gd name="T56" fmla="*/ 4 w 7"/>
                  <a:gd name="T57" fmla="*/ 2 h 3"/>
                  <a:gd name="T58" fmla="*/ 4 w 7"/>
                  <a:gd name="T59" fmla="*/ 2 h 3"/>
                  <a:gd name="T60" fmla="*/ 4 w 7"/>
                  <a:gd name="T61" fmla="*/ 2 h 3"/>
                  <a:gd name="T62" fmla="*/ 5 w 7"/>
                  <a:gd name="T63" fmla="*/ 2 h 3"/>
                  <a:gd name="T64" fmla="*/ 5 w 7"/>
                  <a:gd name="T65" fmla="*/ 2 h 3"/>
                  <a:gd name="T66" fmla="*/ 5 w 7"/>
                  <a:gd name="T67" fmla="*/ 1 h 3"/>
                  <a:gd name="T68" fmla="*/ 5 w 7"/>
                  <a:gd name="T69" fmla="*/ 2 h 3"/>
                  <a:gd name="T70" fmla="*/ 5 w 7"/>
                  <a:gd name="T71" fmla="*/ 2 h 3"/>
                  <a:gd name="T72" fmla="*/ 6 w 7"/>
                  <a:gd name="T73" fmla="*/ 2 h 3"/>
                  <a:gd name="T74" fmla="*/ 6 w 7"/>
                  <a:gd name="T75" fmla="*/ 1 h 3"/>
                  <a:gd name="T76" fmla="*/ 6 w 7"/>
                  <a:gd name="T77" fmla="*/ 1 h 3"/>
                  <a:gd name="T78" fmla="*/ 6 w 7"/>
                  <a:gd name="T79" fmla="*/ 1 h 3"/>
                  <a:gd name="T80" fmla="*/ 7 w 7"/>
                  <a:gd name="T81" fmla="*/ 1 h 3"/>
                  <a:gd name="T82" fmla="*/ 7 w 7"/>
                  <a:gd name="T83" fmla="*/ 1 h 3"/>
                  <a:gd name="T84" fmla="*/ 7 w 7"/>
                  <a:gd name="T85" fmla="*/ 1 h 3"/>
                  <a:gd name="T86" fmla="*/ 7 w 7"/>
                  <a:gd name="T87" fmla="*/ 1 h 3"/>
                  <a:gd name="T88" fmla="*/ 7 w 7"/>
                  <a:gd name="T89" fmla="*/ 1 h 3"/>
                  <a:gd name="T90" fmla="*/ 7 w 7"/>
                  <a:gd name="T91" fmla="*/ 2 h 3"/>
                  <a:gd name="T92" fmla="*/ 7 w 7"/>
                  <a:gd name="T93" fmla="*/ 2 h 3"/>
                  <a:gd name="T94" fmla="*/ 7 w 7"/>
                  <a:gd name="T95" fmla="*/ 2 h 3"/>
                  <a:gd name="T96" fmla="*/ 7 w 7"/>
                  <a:gd name="T9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99" name="Freeform 311"/>
              <p:cNvSpPr>
                <a:spLocks/>
              </p:cNvSpPr>
              <p:nvPr/>
            </p:nvSpPr>
            <p:spPr bwMode="auto">
              <a:xfrm>
                <a:off x="2637" y="1248"/>
                <a:ext cx="8" cy="3"/>
              </a:xfrm>
              <a:custGeom>
                <a:avLst/>
                <a:gdLst>
                  <a:gd name="T0" fmla="*/ 1 w 8"/>
                  <a:gd name="T1" fmla="*/ 2 h 3"/>
                  <a:gd name="T2" fmla="*/ 1 w 8"/>
                  <a:gd name="T3" fmla="*/ 2 h 3"/>
                  <a:gd name="T4" fmla="*/ 1 w 8"/>
                  <a:gd name="T5" fmla="*/ 1 h 3"/>
                  <a:gd name="T6" fmla="*/ 1 w 8"/>
                  <a:gd name="T7" fmla="*/ 1 h 3"/>
                  <a:gd name="T8" fmla="*/ 1 w 8"/>
                  <a:gd name="T9" fmla="*/ 2 h 3"/>
                  <a:gd name="T10" fmla="*/ 1 w 8"/>
                  <a:gd name="T11" fmla="*/ 2 h 3"/>
                  <a:gd name="T12" fmla="*/ 2 w 8"/>
                  <a:gd name="T13" fmla="*/ 2 h 3"/>
                  <a:gd name="T14" fmla="*/ 2 w 8"/>
                  <a:gd name="T15" fmla="*/ 2 h 3"/>
                  <a:gd name="T16" fmla="*/ 2 w 8"/>
                  <a:gd name="T17" fmla="*/ 2 h 3"/>
                  <a:gd name="T18" fmla="*/ 2 w 8"/>
                  <a:gd name="T19" fmla="*/ 2 h 3"/>
                  <a:gd name="T20" fmla="*/ 2 w 8"/>
                  <a:gd name="T21" fmla="*/ 2 h 3"/>
                  <a:gd name="T22" fmla="*/ 2 w 8"/>
                  <a:gd name="T23" fmla="*/ 1 h 3"/>
                  <a:gd name="T24" fmla="*/ 2 w 8"/>
                  <a:gd name="T25" fmla="*/ 2 h 3"/>
                  <a:gd name="T26" fmla="*/ 2 w 8"/>
                  <a:gd name="T27" fmla="*/ 2 h 3"/>
                  <a:gd name="T28" fmla="*/ 3 w 8"/>
                  <a:gd name="T29" fmla="*/ 1 h 3"/>
                  <a:gd name="T30" fmla="*/ 3 w 8"/>
                  <a:gd name="T31" fmla="*/ 1 h 3"/>
                  <a:gd name="T32" fmla="*/ 3 w 8"/>
                  <a:gd name="T33" fmla="*/ 1 h 3"/>
                  <a:gd name="T34" fmla="*/ 3 w 8"/>
                  <a:gd name="T35" fmla="*/ 1 h 3"/>
                  <a:gd name="T36" fmla="*/ 3 w 8"/>
                  <a:gd name="T37" fmla="*/ 1 h 3"/>
                  <a:gd name="T38" fmla="*/ 3 w 8"/>
                  <a:gd name="T39" fmla="*/ 0 h 3"/>
                  <a:gd name="T40" fmla="*/ 4 w 8"/>
                  <a:gd name="T41" fmla="*/ 1 h 3"/>
                  <a:gd name="T42" fmla="*/ 4 w 8"/>
                  <a:gd name="T43" fmla="*/ 1 h 3"/>
                  <a:gd name="T44" fmla="*/ 4 w 8"/>
                  <a:gd name="T45" fmla="*/ 2 h 3"/>
                  <a:gd name="T46" fmla="*/ 4 w 8"/>
                  <a:gd name="T47" fmla="*/ 2 h 3"/>
                  <a:gd name="T48" fmla="*/ 4 w 8"/>
                  <a:gd name="T49" fmla="*/ 1 h 3"/>
                  <a:gd name="T50" fmla="*/ 5 w 8"/>
                  <a:gd name="T51" fmla="*/ 2 h 3"/>
                  <a:gd name="T52" fmla="*/ 5 w 8"/>
                  <a:gd name="T53" fmla="*/ 2 h 3"/>
                  <a:gd name="T54" fmla="*/ 5 w 8"/>
                  <a:gd name="T55" fmla="*/ 2 h 3"/>
                  <a:gd name="T56" fmla="*/ 5 w 8"/>
                  <a:gd name="T57" fmla="*/ 2 h 3"/>
                  <a:gd name="T58" fmla="*/ 5 w 8"/>
                  <a:gd name="T59" fmla="*/ 1 h 3"/>
                  <a:gd name="T60" fmla="*/ 5 w 8"/>
                  <a:gd name="T61" fmla="*/ 0 h 3"/>
                  <a:gd name="T62" fmla="*/ 5 w 8"/>
                  <a:gd name="T63" fmla="*/ 0 h 3"/>
                  <a:gd name="T64" fmla="*/ 5 w 8"/>
                  <a:gd name="T65" fmla="*/ 1 h 3"/>
                  <a:gd name="T66" fmla="*/ 5 w 8"/>
                  <a:gd name="T67" fmla="*/ 1 h 3"/>
                  <a:gd name="T68" fmla="*/ 6 w 8"/>
                  <a:gd name="T69" fmla="*/ 2 h 3"/>
                  <a:gd name="T70" fmla="*/ 6 w 8"/>
                  <a:gd name="T71" fmla="*/ 2 h 3"/>
                  <a:gd name="T72" fmla="*/ 6 w 8"/>
                  <a:gd name="T73" fmla="*/ 1 h 3"/>
                  <a:gd name="T74" fmla="*/ 6 w 8"/>
                  <a:gd name="T75" fmla="*/ 2 h 3"/>
                  <a:gd name="T76" fmla="*/ 6 w 8"/>
                  <a:gd name="T77" fmla="*/ 2 h 3"/>
                  <a:gd name="T78" fmla="*/ 7 w 8"/>
                  <a:gd name="T79" fmla="*/ 2 h 3"/>
                  <a:gd name="T80" fmla="*/ 7 w 8"/>
                  <a:gd name="T81" fmla="*/ 2 h 3"/>
                  <a:gd name="T82" fmla="*/ 7 w 8"/>
                  <a:gd name="T83" fmla="*/ 2 h 3"/>
                  <a:gd name="T84" fmla="*/ 7 w 8"/>
                  <a:gd name="T85" fmla="*/ 2 h 3"/>
                  <a:gd name="T86" fmla="*/ 8 w 8"/>
                  <a:gd name="T87" fmla="*/ 1 h 3"/>
                  <a:gd name="T88" fmla="*/ 8 w 8"/>
                  <a:gd name="T89" fmla="*/ 1 h 3"/>
                  <a:gd name="T90" fmla="*/ 8 w 8"/>
                  <a:gd name="T91" fmla="*/ 1 h 3"/>
                  <a:gd name="T92" fmla="*/ 8 w 8"/>
                  <a:gd name="T93" fmla="*/ 1 h 3"/>
                  <a:gd name="T94" fmla="*/ 8 w 8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00" name="Freeform 312"/>
              <p:cNvSpPr>
                <a:spLocks/>
              </p:cNvSpPr>
              <p:nvPr/>
            </p:nvSpPr>
            <p:spPr bwMode="auto">
              <a:xfrm>
                <a:off x="2645" y="1248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0 w 7"/>
                  <a:gd name="T5" fmla="*/ 2 h 3"/>
                  <a:gd name="T6" fmla="*/ 0 w 7"/>
                  <a:gd name="T7" fmla="*/ 2 h 3"/>
                  <a:gd name="T8" fmla="*/ 1 w 7"/>
                  <a:gd name="T9" fmla="*/ 2 h 3"/>
                  <a:gd name="T10" fmla="*/ 1 w 7"/>
                  <a:gd name="T11" fmla="*/ 2 h 3"/>
                  <a:gd name="T12" fmla="*/ 1 w 7"/>
                  <a:gd name="T13" fmla="*/ 2 h 3"/>
                  <a:gd name="T14" fmla="*/ 1 w 7"/>
                  <a:gd name="T15" fmla="*/ 2 h 3"/>
                  <a:gd name="T16" fmla="*/ 1 w 7"/>
                  <a:gd name="T17" fmla="*/ 2 h 3"/>
                  <a:gd name="T18" fmla="*/ 2 w 7"/>
                  <a:gd name="T19" fmla="*/ 0 h 3"/>
                  <a:gd name="T20" fmla="*/ 2 w 7"/>
                  <a:gd name="T21" fmla="*/ 0 h 3"/>
                  <a:gd name="T22" fmla="*/ 2 w 7"/>
                  <a:gd name="T23" fmla="*/ 1 h 3"/>
                  <a:gd name="T24" fmla="*/ 2 w 7"/>
                  <a:gd name="T25" fmla="*/ 1 h 3"/>
                  <a:gd name="T26" fmla="*/ 2 w 7"/>
                  <a:gd name="T27" fmla="*/ 2 h 3"/>
                  <a:gd name="T28" fmla="*/ 3 w 7"/>
                  <a:gd name="T29" fmla="*/ 1 h 3"/>
                  <a:gd name="T30" fmla="*/ 3 w 7"/>
                  <a:gd name="T31" fmla="*/ 1 h 3"/>
                  <a:gd name="T32" fmla="*/ 3 w 7"/>
                  <a:gd name="T33" fmla="*/ 1 h 3"/>
                  <a:gd name="T34" fmla="*/ 3 w 7"/>
                  <a:gd name="T35" fmla="*/ 2 h 3"/>
                  <a:gd name="T36" fmla="*/ 3 w 7"/>
                  <a:gd name="T37" fmla="*/ 2 h 3"/>
                  <a:gd name="T38" fmla="*/ 3 w 7"/>
                  <a:gd name="T39" fmla="*/ 2 h 3"/>
                  <a:gd name="T40" fmla="*/ 3 w 7"/>
                  <a:gd name="T41" fmla="*/ 2 h 3"/>
                  <a:gd name="T42" fmla="*/ 3 w 7"/>
                  <a:gd name="T43" fmla="*/ 2 h 3"/>
                  <a:gd name="T44" fmla="*/ 3 w 7"/>
                  <a:gd name="T45" fmla="*/ 2 h 3"/>
                  <a:gd name="T46" fmla="*/ 3 w 7"/>
                  <a:gd name="T47" fmla="*/ 1 h 3"/>
                  <a:gd name="T48" fmla="*/ 4 w 7"/>
                  <a:gd name="T49" fmla="*/ 2 h 3"/>
                  <a:gd name="T50" fmla="*/ 4 w 7"/>
                  <a:gd name="T51" fmla="*/ 2 h 3"/>
                  <a:gd name="T52" fmla="*/ 4 w 7"/>
                  <a:gd name="T53" fmla="*/ 2 h 3"/>
                  <a:gd name="T54" fmla="*/ 4 w 7"/>
                  <a:gd name="T55" fmla="*/ 2 h 3"/>
                  <a:gd name="T56" fmla="*/ 4 w 7"/>
                  <a:gd name="T57" fmla="*/ 2 h 3"/>
                  <a:gd name="T58" fmla="*/ 4 w 7"/>
                  <a:gd name="T59" fmla="*/ 2 h 3"/>
                  <a:gd name="T60" fmla="*/ 5 w 7"/>
                  <a:gd name="T61" fmla="*/ 2 h 3"/>
                  <a:gd name="T62" fmla="*/ 5 w 7"/>
                  <a:gd name="T63" fmla="*/ 1 h 3"/>
                  <a:gd name="T64" fmla="*/ 5 w 7"/>
                  <a:gd name="T65" fmla="*/ 1 h 3"/>
                  <a:gd name="T66" fmla="*/ 5 w 7"/>
                  <a:gd name="T67" fmla="*/ 2 h 3"/>
                  <a:gd name="T68" fmla="*/ 5 w 7"/>
                  <a:gd name="T69" fmla="*/ 2 h 3"/>
                  <a:gd name="T70" fmla="*/ 5 w 7"/>
                  <a:gd name="T71" fmla="*/ 2 h 3"/>
                  <a:gd name="T72" fmla="*/ 5 w 7"/>
                  <a:gd name="T73" fmla="*/ 2 h 3"/>
                  <a:gd name="T74" fmla="*/ 6 w 7"/>
                  <a:gd name="T75" fmla="*/ 2 h 3"/>
                  <a:gd name="T76" fmla="*/ 6 w 7"/>
                  <a:gd name="T77" fmla="*/ 1 h 3"/>
                  <a:gd name="T78" fmla="*/ 6 w 7"/>
                  <a:gd name="T79" fmla="*/ 0 h 3"/>
                  <a:gd name="T80" fmla="*/ 6 w 7"/>
                  <a:gd name="T81" fmla="*/ 1 h 3"/>
                  <a:gd name="T82" fmla="*/ 6 w 7"/>
                  <a:gd name="T83" fmla="*/ 1 h 3"/>
                  <a:gd name="T84" fmla="*/ 7 w 7"/>
                  <a:gd name="T85" fmla="*/ 1 h 3"/>
                  <a:gd name="T86" fmla="*/ 7 w 7"/>
                  <a:gd name="T87" fmla="*/ 1 h 3"/>
                  <a:gd name="T88" fmla="*/ 7 w 7"/>
                  <a:gd name="T89" fmla="*/ 1 h 3"/>
                  <a:gd name="T90" fmla="*/ 7 w 7"/>
                  <a:gd name="T91" fmla="*/ 3 h 3"/>
                  <a:gd name="T92" fmla="*/ 7 w 7"/>
                  <a:gd name="T93" fmla="*/ 3 h 3"/>
                  <a:gd name="T94" fmla="*/ 7 w 7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01" name="Freeform 313"/>
              <p:cNvSpPr>
                <a:spLocks/>
              </p:cNvSpPr>
              <p:nvPr/>
            </p:nvSpPr>
            <p:spPr bwMode="auto">
              <a:xfrm>
                <a:off x="2652" y="1249"/>
                <a:ext cx="8" cy="3"/>
              </a:xfrm>
              <a:custGeom>
                <a:avLst/>
                <a:gdLst>
                  <a:gd name="T0" fmla="*/ 1 w 8"/>
                  <a:gd name="T1" fmla="*/ 2 h 3"/>
                  <a:gd name="T2" fmla="*/ 1 w 8"/>
                  <a:gd name="T3" fmla="*/ 2 h 3"/>
                  <a:gd name="T4" fmla="*/ 1 w 8"/>
                  <a:gd name="T5" fmla="*/ 1 h 3"/>
                  <a:gd name="T6" fmla="*/ 1 w 8"/>
                  <a:gd name="T7" fmla="*/ 0 h 3"/>
                  <a:gd name="T8" fmla="*/ 1 w 8"/>
                  <a:gd name="T9" fmla="*/ 0 h 3"/>
                  <a:gd name="T10" fmla="*/ 1 w 8"/>
                  <a:gd name="T11" fmla="*/ 0 h 3"/>
                  <a:gd name="T12" fmla="*/ 1 w 8"/>
                  <a:gd name="T13" fmla="*/ 0 h 3"/>
                  <a:gd name="T14" fmla="*/ 2 w 8"/>
                  <a:gd name="T15" fmla="*/ 0 h 3"/>
                  <a:gd name="T16" fmla="*/ 2 w 8"/>
                  <a:gd name="T17" fmla="*/ 0 h 3"/>
                  <a:gd name="T18" fmla="*/ 2 w 8"/>
                  <a:gd name="T19" fmla="*/ 1 h 3"/>
                  <a:gd name="T20" fmla="*/ 2 w 8"/>
                  <a:gd name="T21" fmla="*/ 1 h 3"/>
                  <a:gd name="T22" fmla="*/ 2 w 8"/>
                  <a:gd name="T23" fmla="*/ 1 h 3"/>
                  <a:gd name="T24" fmla="*/ 3 w 8"/>
                  <a:gd name="T25" fmla="*/ 0 h 3"/>
                  <a:gd name="T26" fmla="*/ 3 w 8"/>
                  <a:gd name="T27" fmla="*/ 0 h 3"/>
                  <a:gd name="T28" fmla="*/ 3 w 8"/>
                  <a:gd name="T29" fmla="*/ 1 h 3"/>
                  <a:gd name="T30" fmla="*/ 3 w 8"/>
                  <a:gd name="T31" fmla="*/ 1 h 3"/>
                  <a:gd name="T32" fmla="*/ 3 w 8"/>
                  <a:gd name="T33" fmla="*/ 2 h 3"/>
                  <a:gd name="T34" fmla="*/ 3 w 8"/>
                  <a:gd name="T35" fmla="*/ 2 h 3"/>
                  <a:gd name="T36" fmla="*/ 3 w 8"/>
                  <a:gd name="T37" fmla="*/ 1 h 3"/>
                  <a:gd name="T38" fmla="*/ 4 w 8"/>
                  <a:gd name="T39" fmla="*/ 1 h 3"/>
                  <a:gd name="T40" fmla="*/ 4 w 8"/>
                  <a:gd name="T41" fmla="*/ 1 h 3"/>
                  <a:gd name="T42" fmla="*/ 4 w 8"/>
                  <a:gd name="T43" fmla="*/ 0 h 3"/>
                  <a:gd name="T44" fmla="*/ 4 w 8"/>
                  <a:gd name="T45" fmla="*/ 0 h 3"/>
                  <a:gd name="T46" fmla="*/ 4 w 8"/>
                  <a:gd name="T47" fmla="*/ 0 h 3"/>
                  <a:gd name="T48" fmla="*/ 4 w 8"/>
                  <a:gd name="T49" fmla="*/ 1 h 3"/>
                  <a:gd name="T50" fmla="*/ 4 w 8"/>
                  <a:gd name="T51" fmla="*/ 1 h 3"/>
                  <a:gd name="T52" fmla="*/ 5 w 8"/>
                  <a:gd name="T53" fmla="*/ 1 h 3"/>
                  <a:gd name="T54" fmla="*/ 5 w 8"/>
                  <a:gd name="T55" fmla="*/ 0 h 3"/>
                  <a:gd name="T56" fmla="*/ 5 w 8"/>
                  <a:gd name="T57" fmla="*/ 0 h 3"/>
                  <a:gd name="T58" fmla="*/ 5 w 8"/>
                  <a:gd name="T59" fmla="*/ 0 h 3"/>
                  <a:gd name="T60" fmla="*/ 5 w 8"/>
                  <a:gd name="T61" fmla="*/ 1 h 3"/>
                  <a:gd name="T62" fmla="*/ 6 w 8"/>
                  <a:gd name="T63" fmla="*/ 0 h 3"/>
                  <a:gd name="T64" fmla="*/ 6 w 8"/>
                  <a:gd name="T65" fmla="*/ 0 h 3"/>
                  <a:gd name="T66" fmla="*/ 6 w 8"/>
                  <a:gd name="T67" fmla="*/ 1 h 3"/>
                  <a:gd name="T68" fmla="*/ 6 w 8"/>
                  <a:gd name="T69" fmla="*/ 1 h 3"/>
                  <a:gd name="T70" fmla="*/ 6 w 8"/>
                  <a:gd name="T71" fmla="*/ 1 h 3"/>
                  <a:gd name="T72" fmla="*/ 6 w 8"/>
                  <a:gd name="T73" fmla="*/ 1 h 3"/>
                  <a:gd name="T74" fmla="*/ 6 w 8"/>
                  <a:gd name="T75" fmla="*/ 1 h 3"/>
                  <a:gd name="T76" fmla="*/ 6 w 8"/>
                  <a:gd name="T77" fmla="*/ 2 h 3"/>
                  <a:gd name="T78" fmla="*/ 6 w 8"/>
                  <a:gd name="T79" fmla="*/ 2 h 3"/>
                  <a:gd name="T80" fmla="*/ 7 w 8"/>
                  <a:gd name="T81" fmla="*/ 1 h 3"/>
                  <a:gd name="T82" fmla="*/ 7 w 8"/>
                  <a:gd name="T83" fmla="*/ 0 h 3"/>
                  <a:gd name="T84" fmla="*/ 7 w 8"/>
                  <a:gd name="T85" fmla="*/ 1 h 3"/>
                  <a:gd name="T86" fmla="*/ 7 w 8"/>
                  <a:gd name="T87" fmla="*/ 1 h 3"/>
                  <a:gd name="T88" fmla="*/ 7 w 8"/>
                  <a:gd name="T89" fmla="*/ 2 h 3"/>
                  <a:gd name="T90" fmla="*/ 7 w 8"/>
                  <a:gd name="T91" fmla="*/ 2 h 3"/>
                  <a:gd name="T92" fmla="*/ 8 w 8"/>
                  <a:gd name="T93" fmla="*/ 2 h 3"/>
                  <a:gd name="T94" fmla="*/ 8 w 8"/>
                  <a:gd name="T95" fmla="*/ 2 h 3"/>
                  <a:gd name="T96" fmla="*/ 8 w 8"/>
                  <a:gd name="T9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32" name="Freeform 314"/>
              <p:cNvSpPr>
                <a:spLocks/>
              </p:cNvSpPr>
              <p:nvPr/>
            </p:nvSpPr>
            <p:spPr bwMode="auto">
              <a:xfrm>
                <a:off x="2660" y="1249"/>
                <a:ext cx="7" cy="2"/>
              </a:xfrm>
              <a:custGeom>
                <a:avLst/>
                <a:gdLst>
                  <a:gd name="T0" fmla="*/ 0 w 7"/>
                  <a:gd name="T1" fmla="*/ 2 h 2"/>
                  <a:gd name="T2" fmla="*/ 0 w 7"/>
                  <a:gd name="T3" fmla="*/ 2 h 2"/>
                  <a:gd name="T4" fmla="*/ 1 w 7"/>
                  <a:gd name="T5" fmla="*/ 0 h 2"/>
                  <a:gd name="T6" fmla="*/ 1 w 7"/>
                  <a:gd name="T7" fmla="*/ 1 h 2"/>
                  <a:gd name="T8" fmla="*/ 1 w 7"/>
                  <a:gd name="T9" fmla="*/ 1 h 2"/>
                  <a:gd name="T10" fmla="*/ 1 w 7"/>
                  <a:gd name="T11" fmla="*/ 1 h 2"/>
                  <a:gd name="T12" fmla="*/ 1 w 7"/>
                  <a:gd name="T13" fmla="*/ 1 h 2"/>
                  <a:gd name="T14" fmla="*/ 1 w 7"/>
                  <a:gd name="T15" fmla="*/ 2 h 2"/>
                  <a:gd name="T16" fmla="*/ 1 w 7"/>
                  <a:gd name="T17" fmla="*/ 2 h 2"/>
                  <a:gd name="T18" fmla="*/ 1 w 7"/>
                  <a:gd name="T19" fmla="*/ 1 h 2"/>
                  <a:gd name="T20" fmla="*/ 1 w 7"/>
                  <a:gd name="T21" fmla="*/ 2 h 2"/>
                  <a:gd name="T22" fmla="*/ 1 w 7"/>
                  <a:gd name="T23" fmla="*/ 2 h 2"/>
                  <a:gd name="T24" fmla="*/ 2 w 7"/>
                  <a:gd name="T25" fmla="*/ 0 h 2"/>
                  <a:gd name="T26" fmla="*/ 2 w 7"/>
                  <a:gd name="T27" fmla="*/ 1 h 2"/>
                  <a:gd name="T28" fmla="*/ 2 w 7"/>
                  <a:gd name="T29" fmla="*/ 1 h 2"/>
                  <a:gd name="T30" fmla="*/ 2 w 7"/>
                  <a:gd name="T31" fmla="*/ 2 h 2"/>
                  <a:gd name="T32" fmla="*/ 2 w 7"/>
                  <a:gd name="T33" fmla="*/ 2 h 2"/>
                  <a:gd name="T34" fmla="*/ 3 w 7"/>
                  <a:gd name="T35" fmla="*/ 1 h 2"/>
                  <a:gd name="T36" fmla="*/ 3 w 7"/>
                  <a:gd name="T37" fmla="*/ 0 h 2"/>
                  <a:gd name="T38" fmla="*/ 3 w 7"/>
                  <a:gd name="T39" fmla="*/ 1 h 2"/>
                  <a:gd name="T40" fmla="*/ 3 w 7"/>
                  <a:gd name="T41" fmla="*/ 1 h 2"/>
                  <a:gd name="T42" fmla="*/ 3 w 7"/>
                  <a:gd name="T43" fmla="*/ 1 h 2"/>
                  <a:gd name="T44" fmla="*/ 3 w 7"/>
                  <a:gd name="T45" fmla="*/ 1 h 2"/>
                  <a:gd name="T46" fmla="*/ 4 w 7"/>
                  <a:gd name="T47" fmla="*/ 1 h 2"/>
                  <a:gd name="T48" fmla="*/ 4 w 7"/>
                  <a:gd name="T49" fmla="*/ 1 h 2"/>
                  <a:gd name="T50" fmla="*/ 4 w 7"/>
                  <a:gd name="T51" fmla="*/ 2 h 2"/>
                  <a:gd name="T52" fmla="*/ 4 w 7"/>
                  <a:gd name="T53" fmla="*/ 2 h 2"/>
                  <a:gd name="T54" fmla="*/ 4 w 7"/>
                  <a:gd name="T55" fmla="*/ 1 h 2"/>
                  <a:gd name="T56" fmla="*/ 4 w 7"/>
                  <a:gd name="T57" fmla="*/ 0 h 2"/>
                  <a:gd name="T58" fmla="*/ 4 w 7"/>
                  <a:gd name="T59" fmla="*/ 0 h 2"/>
                  <a:gd name="T60" fmla="*/ 4 w 7"/>
                  <a:gd name="T61" fmla="*/ 0 h 2"/>
                  <a:gd name="T62" fmla="*/ 5 w 7"/>
                  <a:gd name="T63" fmla="*/ 1 h 2"/>
                  <a:gd name="T64" fmla="*/ 5 w 7"/>
                  <a:gd name="T65" fmla="*/ 1 h 2"/>
                  <a:gd name="T66" fmla="*/ 5 w 7"/>
                  <a:gd name="T67" fmla="*/ 1 h 2"/>
                  <a:gd name="T68" fmla="*/ 5 w 7"/>
                  <a:gd name="T69" fmla="*/ 1 h 2"/>
                  <a:gd name="T70" fmla="*/ 5 w 7"/>
                  <a:gd name="T71" fmla="*/ 1 h 2"/>
                  <a:gd name="T72" fmla="*/ 5 w 7"/>
                  <a:gd name="T73" fmla="*/ 1 h 2"/>
                  <a:gd name="T74" fmla="*/ 5 w 7"/>
                  <a:gd name="T75" fmla="*/ 1 h 2"/>
                  <a:gd name="T76" fmla="*/ 5 w 7"/>
                  <a:gd name="T77" fmla="*/ 1 h 2"/>
                  <a:gd name="T78" fmla="*/ 6 w 7"/>
                  <a:gd name="T79" fmla="*/ 2 h 2"/>
                  <a:gd name="T80" fmla="*/ 6 w 7"/>
                  <a:gd name="T81" fmla="*/ 1 h 2"/>
                  <a:gd name="T82" fmla="*/ 6 w 7"/>
                  <a:gd name="T83" fmla="*/ 1 h 2"/>
                  <a:gd name="T84" fmla="*/ 7 w 7"/>
                  <a:gd name="T85" fmla="*/ 1 h 2"/>
                  <a:gd name="T86" fmla="*/ 7 w 7"/>
                  <a:gd name="T87" fmla="*/ 1 h 2"/>
                  <a:gd name="T88" fmla="*/ 7 w 7"/>
                  <a:gd name="T89" fmla="*/ 2 h 2"/>
                  <a:gd name="T90" fmla="*/ 7 w 7"/>
                  <a:gd name="T91" fmla="*/ 2 h 2"/>
                  <a:gd name="T92" fmla="*/ 7 w 7"/>
                  <a:gd name="T93" fmla="*/ 1 h 2"/>
                  <a:gd name="T94" fmla="*/ 7 w 7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36" name="Freeform 315"/>
              <p:cNvSpPr>
                <a:spLocks/>
              </p:cNvSpPr>
              <p:nvPr/>
            </p:nvSpPr>
            <p:spPr bwMode="auto">
              <a:xfrm>
                <a:off x="2667" y="1249"/>
                <a:ext cx="8" cy="2"/>
              </a:xfrm>
              <a:custGeom>
                <a:avLst/>
                <a:gdLst>
                  <a:gd name="T0" fmla="*/ 0 w 8"/>
                  <a:gd name="T1" fmla="*/ 2 h 2"/>
                  <a:gd name="T2" fmla="*/ 1 w 8"/>
                  <a:gd name="T3" fmla="*/ 1 h 2"/>
                  <a:gd name="T4" fmla="*/ 1 w 8"/>
                  <a:gd name="T5" fmla="*/ 1 h 2"/>
                  <a:gd name="T6" fmla="*/ 1 w 8"/>
                  <a:gd name="T7" fmla="*/ 2 h 2"/>
                  <a:gd name="T8" fmla="*/ 1 w 8"/>
                  <a:gd name="T9" fmla="*/ 1 h 2"/>
                  <a:gd name="T10" fmla="*/ 1 w 8"/>
                  <a:gd name="T11" fmla="*/ 0 h 2"/>
                  <a:gd name="T12" fmla="*/ 1 w 8"/>
                  <a:gd name="T13" fmla="*/ 0 h 2"/>
                  <a:gd name="T14" fmla="*/ 2 w 8"/>
                  <a:gd name="T15" fmla="*/ 0 h 2"/>
                  <a:gd name="T16" fmla="*/ 2 w 8"/>
                  <a:gd name="T17" fmla="*/ 0 h 2"/>
                  <a:gd name="T18" fmla="*/ 2 w 8"/>
                  <a:gd name="T19" fmla="*/ 1 h 2"/>
                  <a:gd name="T20" fmla="*/ 2 w 8"/>
                  <a:gd name="T21" fmla="*/ 0 h 2"/>
                  <a:gd name="T22" fmla="*/ 2 w 8"/>
                  <a:gd name="T23" fmla="*/ 0 h 2"/>
                  <a:gd name="T24" fmla="*/ 2 w 8"/>
                  <a:gd name="T25" fmla="*/ 0 h 2"/>
                  <a:gd name="T26" fmla="*/ 2 w 8"/>
                  <a:gd name="T27" fmla="*/ 0 h 2"/>
                  <a:gd name="T28" fmla="*/ 2 w 8"/>
                  <a:gd name="T29" fmla="*/ 0 h 2"/>
                  <a:gd name="T30" fmla="*/ 3 w 8"/>
                  <a:gd name="T31" fmla="*/ 1 h 2"/>
                  <a:gd name="T32" fmla="*/ 3 w 8"/>
                  <a:gd name="T33" fmla="*/ 1 h 2"/>
                  <a:gd name="T34" fmla="*/ 3 w 8"/>
                  <a:gd name="T35" fmla="*/ 2 h 2"/>
                  <a:gd name="T36" fmla="*/ 3 w 8"/>
                  <a:gd name="T37" fmla="*/ 1 h 2"/>
                  <a:gd name="T38" fmla="*/ 3 w 8"/>
                  <a:gd name="T39" fmla="*/ 1 h 2"/>
                  <a:gd name="T40" fmla="*/ 3 w 8"/>
                  <a:gd name="T41" fmla="*/ 1 h 2"/>
                  <a:gd name="T42" fmla="*/ 4 w 8"/>
                  <a:gd name="T43" fmla="*/ 0 h 2"/>
                  <a:gd name="T44" fmla="*/ 4 w 8"/>
                  <a:gd name="T45" fmla="*/ 0 h 2"/>
                  <a:gd name="T46" fmla="*/ 4 w 8"/>
                  <a:gd name="T47" fmla="*/ 1 h 2"/>
                  <a:gd name="T48" fmla="*/ 4 w 8"/>
                  <a:gd name="T49" fmla="*/ 1 h 2"/>
                  <a:gd name="T50" fmla="*/ 4 w 8"/>
                  <a:gd name="T51" fmla="*/ 0 h 2"/>
                  <a:gd name="T52" fmla="*/ 5 w 8"/>
                  <a:gd name="T53" fmla="*/ 0 h 2"/>
                  <a:gd name="T54" fmla="*/ 5 w 8"/>
                  <a:gd name="T55" fmla="*/ 0 h 2"/>
                  <a:gd name="T56" fmla="*/ 5 w 8"/>
                  <a:gd name="T57" fmla="*/ 0 h 2"/>
                  <a:gd name="T58" fmla="*/ 5 w 8"/>
                  <a:gd name="T59" fmla="*/ 1 h 2"/>
                  <a:gd name="T60" fmla="*/ 5 w 8"/>
                  <a:gd name="T61" fmla="*/ 1 h 2"/>
                  <a:gd name="T62" fmla="*/ 5 w 8"/>
                  <a:gd name="T63" fmla="*/ 2 h 2"/>
                  <a:gd name="T64" fmla="*/ 5 w 8"/>
                  <a:gd name="T65" fmla="*/ 2 h 2"/>
                  <a:gd name="T66" fmla="*/ 5 w 8"/>
                  <a:gd name="T67" fmla="*/ 2 h 2"/>
                  <a:gd name="T68" fmla="*/ 5 w 8"/>
                  <a:gd name="T69" fmla="*/ 2 h 2"/>
                  <a:gd name="T70" fmla="*/ 6 w 8"/>
                  <a:gd name="T71" fmla="*/ 1 h 2"/>
                  <a:gd name="T72" fmla="*/ 6 w 8"/>
                  <a:gd name="T73" fmla="*/ 1 h 2"/>
                  <a:gd name="T74" fmla="*/ 6 w 8"/>
                  <a:gd name="T75" fmla="*/ 1 h 2"/>
                  <a:gd name="T76" fmla="*/ 6 w 8"/>
                  <a:gd name="T77" fmla="*/ 1 h 2"/>
                  <a:gd name="T78" fmla="*/ 6 w 8"/>
                  <a:gd name="T79" fmla="*/ 1 h 2"/>
                  <a:gd name="T80" fmla="*/ 7 w 8"/>
                  <a:gd name="T81" fmla="*/ 1 h 2"/>
                  <a:gd name="T82" fmla="*/ 7 w 8"/>
                  <a:gd name="T83" fmla="*/ 1 h 2"/>
                  <a:gd name="T84" fmla="*/ 7 w 8"/>
                  <a:gd name="T85" fmla="*/ 0 h 2"/>
                  <a:gd name="T86" fmla="*/ 7 w 8"/>
                  <a:gd name="T87" fmla="*/ 1 h 2"/>
                  <a:gd name="T88" fmla="*/ 7 w 8"/>
                  <a:gd name="T89" fmla="*/ 1 h 2"/>
                  <a:gd name="T90" fmla="*/ 7 w 8"/>
                  <a:gd name="T91" fmla="*/ 1 h 2"/>
                  <a:gd name="T92" fmla="*/ 8 w 8"/>
                  <a:gd name="T93" fmla="*/ 0 h 2"/>
                  <a:gd name="T94" fmla="*/ 8 w 8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42" name="Freeform 316"/>
              <p:cNvSpPr>
                <a:spLocks/>
              </p:cNvSpPr>
              <p:nvPr/>
            </p:nvSpPr>
            <p:spPr bwMode="auto">
              <a:xfrm>
                <a:off x="2675" y="1249"/>
                <a:ext cx="8" cy="3"/>
              </a:xfrm>
              <a:custGeom>
                <a:avLst/>
                <a:gdLst>
                  <a:gd name="T0" fmla="*/ 0 w 8"/>
                  <a:gd name="T1" fmla="*/ 1 h 3"/>
                  <a:gd name="T2" fmla="*/ 0 w 8"/>
                  <a:gd name="T3" fmla="*/ 1 h 3"/>
                  <a:gd name="T4" fmla="*/ 0 w 8"/>
                  <a:gd name="T5" fmla="*/ 2 h 3"/>
                  <a:gd name="T6" fmla="*/ 0 w 8"/>
                  <a:gd name="T7" fmla="*/ 1 h 3"/>
                  <a:gd name="T8" fmla="*/ 0 w 8"/>
                  <a:gd name="T9" fmla="*/ 1 h 3"/>
                  <a:gd name="T10" fmla="*/ 0 w 8"/>
                  <a:gd name="T11" fmla="*/ 1 h 3"/>
                  <a:gd name="T12" fmla="*/ 1 w 8"/>
                  <a:gd name="T13" fmla="*/ 1 h 3"/>
                  <a:gd name="T14" fmla="*/ 1 w 8"/>
                  <a:gd name="T15" fmla="*/ 1 h 3"/>
                  <a:gd name="T16" fmla="*/ 1 w 8"/>
                  <a:gd name="T17" fmla="*/ 1 h 3"/>
                  <a:gd name="T18" fmla="*/ 1 w 8"/>
                  <a:gd name="T19" fmla="*/ 2 h 3"/>
                  <a:gd name="T20" fmla="*/ 1 w 8"/>
                  <a:gd name="T21" fmla="*/ 1 h 3"/>
                  <a:gd name="T22" fmla="*/ 2 w 8"/>
                  <a:gd name="T23" fmla="*/ 0 h 3"/>
                  <a:gd name="T24" fmla="*/ 2 w 8"/>
                  <a:gd name="T25" fmla="*/ 0 h 3"/>
                  <a:gd name="T26" fmla="*/ 2 w 8"/>
                  <a:gd name="T27" fmla="*/ 1 h 3"/>
                  <a:gd name="T28" fmla="*/ 2 w 8"/>
                  <a:gd name="T29" fmla="*/ 1 h 3"/>
                  <a:gd name="T30" fmla="*/ 2 w 8"/>
                  <a:gd name="T31" fmla="*/ 1 h 3"/>
                  <a:gd name="T32" fmla="*/ 3 w 8"/>
                  <a:gd name="T33" fmla="*/ 1 h 3"/>
                  <a:gd name="T34" fmla="*/ 3 w 8"/>
                  <a:gd name="T35" fmla="*/ 1 h 3"/>
                  <a:gd name="T36" fmla="*/ 3 w 8"/>
                  <a:gd name="T37" fmla="*/ 2 h 3"/>
                  <a:gd name="T38" fmla="*/ 3 w 8"/>
                  <a:gd name="T39" fmla="*/ 2 h 3"/>
                  <a:gd name="T40" fmla="*/ 3 w 8"/>
                  <a:gd name="T41" fmla="*/ 2 h 3"/>
                  <a:gd name="T42" fmla="*/ 3 w 8"/>
                  <a:gd name="T43" fmla="*/ 2 h 3"/>
                  <a:gd name="T44" fmla="*/ 3 w 8"/>
                  <a:gd name="T45" fmla="*/ 3 h 3"/>
                  <a:gd name="T46" fmla="*/ 3 w 8"/>
                  <a:gd name="T47" fmla="*/ 2 h 3"/>
                  <a:gd name="T48" fmla="*/ 3 w 8"/>
                  <a:gd name="T49" fmla="*/ 2 h 3"/>
                  <a:gd name="T50" fmla="*/ 3 w 8"/>
                  <a:gd name="T51" fmla="*/ 1 h 3"/>
                  <a:gd name="T52" fmla="*/ 4 w 8"/>
                  <a:gd name="T53" fmla="*/ 1 h 3"/>
                  <a:gd name="T54" fmla="*/ 4 w 8"/>
                  <a:gd name="T55" fmla="*/ 1 h 3"/>
                  <a:gd name="T56" fmla="*/ 4 w 8"/>
                  <a:gd name="T57" fmla="*/ 2 h 3"/>
                  <a:gd name="T58" fmla="*/ 4 w 8"/>
                  <a:gd name="T59" fmla="*/ 1 h 3"/>
                  <a:gd name="T60" fmla="*/ 5 w 8"/>
                  <a:gd name="T61" fmla="*/ 0 h 3"/>
                  <a:gd name="T62" fmla="*/ 5 w 8"/>
                  <a:gd name="T63" fmla="*/ 0 h 3"/>
                  <a:gd name="T64" fmla="*/ 5 w 8"/>
                  <a:gd name="T65" fmla="*/ 1 h 3"/>
                  <a:gd name="T66" fmla="*/ 5 w 8"/>
                  <a:gd name="T67" fmla="*/ 1 h 3"/>
                  <a:gd name="T68" fmla="*/ 5 w 8"/>
                  <a:gd name="T69" fmla="*/ 2 h 3"/>
                  <a:gd name="T70" fmla="*/ 5 w 8"/>
                  <a:gd name="T71" fmla="*/ 2 h 3"/>
                  <a:gd name="T72" fmla="*/ 5 w 8"/>
                  <a:gd name="T73" fmla="*/ 1 h 3"/>
                  <a:gd name="T74" fmla="*/ 6 w 8"/>
                  <a:gd name="T75" fmla="*/ 1 h 3"/>
                  <a:gd name="T76" fmla="*/ 6 w 8"/>
                  <a:gd name="T77" fmla="*/ 1 h 3"/>
                  <a:gd name="T78" fmla="*/ 6 w 8"/>
                  <a:gd name="T79" fmla="*/ 1 h 3"/>
                  <a:gd name="T80" fmla="*/ 6 w 8"/>
                  <a:gd name="T81" fmla="*/ 2 h 3"/>
                  <a:gd name="T82" fmla="*/ 6 w 8"/>
                  <a:gd name="T83" fmla="*/ 2 h 3"/>
                  <a:gd name="T84" fmla="*/ 6 w 8"/>
                  <a:gd name="T85" fmla="*/ 2 h 3"/>
                  <a:gd name="T86" fmla="*/ 7 w 8"/>
                  <a:gd name="T87" fmla="*/ 2 h 3"/>
                  <a:gd name="T88" fmla="*/ 7 w 8"/>
                  <a:gd name="T89" fmla="*/ 2 h 3"/>
                  <a:gd name="T90" fmla="*/ 7 w 8"/>
                  <a:gd name="T91" fmla="*/ 1 h 3"/>
                  <a:gd name="T92" fmla="*/ 7 w 8"/>
                  <a:gd name="T93" fmla="*/ 1 h 3"/>
                  <a:gd name="T94" fmla="*/ 8 w 8"/>
                  <a:gd name="T9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48" name="Freeform 317"/>
              <p:cNvSpPr>
                <a:spLocks/>
              </p:cNvSpPr>
              <p:nvPr/>
            </p:nvSpPr>
            <p:spPr bwMode="auto">
              <a:xfrm>
                <a:off x="2683" y="1247"/>
                <a:ext cx="7" cy="4"/>
              </a:xfrm>
              <a:custGeom>
                <a:avLst/>
                <a:gdLst>
                  <a:gd name="T0" fmla="*/ 0 w 7"/>
                  <a:gd name="T1" fmla="*/ 2 h 4"/>
                  <a:gd name="T2" fmla="*/ 0 w 7"/>
                  <a:gd name="T3" fmla="*/ 2 h 4"/>
                  <a:gd name="T4" fmla="*/ 0 w 7"/>
                  <a:gd name="T5" fmla="*/ 3 h 4"/>
                  <a:gd name="T6" fmla="*/ 0 w 7"/>
                  <a:gd name="T7" fmla="*/ 3 h 4"/>
                  <a:gd name="T8" fmla="*/ 0 w 7"/>
                  <a:gd name="T9" fmla="*/ 3 h 4"/>
                  <a:gd name="T10" fmla="*/ 0 w 7"/>
                  <a:gd name="T11" fmla="*/ 2 h 4"/>
                  <a:gd name="T12" fmla="*/ 0 w 7"/>
                  <a:gd name="T13" fmla="*/ 2 h 4"/>
                  <a:gd name="T14" fmla="*/ 0 w 7"/>
                  <a:gd name="T15" fmla="*/ 3 h 4"/>
                  <a:gd name="T16" fmla="*/ 0 w 7"/>
                  <a:gd name="T17" fmla="*/ 3 h 4"/>
                  <a:gd name="T18" fmla="*/ 1 w 7"/>
                  <a:gd name="T19" fmla="*/ 4 h 4"/>
                  <a:gd name="T20" fmla="*/ 1 w 7"/>
                  <a:gd name="T21" fmla="*/ 4 h 4"/>
                  <a:gd name="T22" fmla="*/ 1 w 7"/>
                  <a:gd name="T23" fmla="*/ 4 h 4"/>
                  <a:gd name="T24" fmla="*/ 1 w 7"/>
                  <a:gd name="T25" fmla="*/ 4 h 4"/>
                  <a:gd name="T26" fmla="*/ 1 w 7"/>
                  <a:gd name="T27" fmla="*/ 4 h 4"/>
                  <a:gd name="T28" fmla="*/ 2 w 7"/>
                  <a:gd name="T29" fmla="*/ 3 h 4"/>
                  <a:gd name="T30" fmla="*/ 2 w 7"/>
                  <a:gd name="T31" fmla="*/ 4 h 4"/>
                  <a:gd name="T32" fmla="*/ 2 w 7"/>
                  <a:gd name="T33" fmla="*/ 4 h 4"/>
                  <a:gd name="T34" fmla="*/ 2 w 7"/>
                  <a:gd name="T35" fmla="*/ 3 h 4"/>
                  <a:gd name="T36" fmla="*/ 2 w 7"/>
                  <a:gd name="T37" fmla="*/ 4 h 4"/>
                  <a:gd name="T38" fmla="*/ 2 w 7"/>
                  <a:gd name="T39" fmla="*/ 4 h 4"/>
                  <a:gd name="T40" fmla="*/ 3 w 7"/>
                  <a:gd name="T41" fmla="*/ 3 h 4"/>
                  <a:gd name="T42" fmla="*/ 3 w 7"/>
                  <a:gd name="T43" fmla="*/ 3 h 4"/>
                  <a:gd name="T44" fmla="*/ 3 w 7"/>
                  <a:gd name="T45" fmla="*/ 3 h 4"/>
                  <a:gd name="T46" fmla="*/ 3 w 7"/>
                  <a:gd name="T47" fmla="*/ 2 h 4"/>
                  <a:gd name="T48" fmla="*/ 3 w 7"/>
                  <a:gd name="T49" fmla="*/ 2 h 4"/>
                  <a:gd name="T50" fmla="*/ 3 w 7"/>
                  <a:gd name="T51" fmla="*/ 4 h 4"/>
                  <a:gd name="T52" fmla="*/ 3 w 7"/>
                  <a:gd name="T53" fmla="*/ 4 h 4"/>
                  <a:gd name="T54" fmla="*/ 4 w 7"/>
                  <a:gd name="T55" fmla="*/ 2 h 4"/>
                  <a:gd name="T56" fmla="*/ 4 w 7"/>
                  <a:gd name="T57" fmla="*/ 1 h 4"/>
                  <a:gd name="T58" fmla="*/ 4 w 7"/>
                  <a:gd name="T59" fmla="*/ 0 h 4"/>
                  <a:gd name="T60" fmla="*/ 4 w 7"/>
                  <a:gd name="T61" fmla="*/ 2 h 4"/>
                  <a:gd name="T62" fmla="*/ 4 w 7"/>
                  <a:gd name="T63" fmla="*/ 2 h 4"/>
                  <a:gd name="T64" fmla="*/ 5 w 7"/>
                  <a:gd name="T65" fmla="*/ 3 h 4"/>
                  <a:gd name="T66" fmla="*/ 5 w 7"/>
                  <a:gd name="T67" fmla="*/ 3 h 4"/>
                  <a:gd name="T68" fmla="*/ 5 w 7"/>
                  <a:gd name="T69" fmla="*/ 2 h 4"/>
                  <a:gd name="T70" fmla="*/ 5 w 7"/>
                  <a:gd name="T71" fmla="*/ 2 h 4"/>
                  <a:gd name="T72" fmla="*/ 5 w 7"/>
                  <a:gd name="T73" fmla="*/ 2 h 4"/>
                  <a:gd name="T74" fmla="*/ 5 w 7"/>
                  <a:gd name="T75" fmla="*/ 2 h 4"/>
                  <a:gd name="T76" fmla="*/ 5 w 7"/>
                  <a:gd name="T77" fmla="*/ 3 h 4"/>
                  <a:gd name="T78" fmla="*/ 5 w 7"/>
                  <a:gd name="T79" fmla="*/ 3 h 4"/>
                  <a:gd name="T80" fmla="*/ 6 w 7"/>
                  <a:gd name="T81" fmla="*/ 2 h 4"/>
                  <a:gd name="T82" fmla="*/ 6 w 7"/>
                  <a:gd name="T83" fmla="*/ 2 h 4"/>
                  <a:gd name="T84" fmla="*/ 6 w 7"/>
                  <a:gd name="T85" fmla="*/ 2 h 4"/>
                  <a:gd name="T86" fmla="*/ 6 w 7"/>
                  <a:gd name="T87" fmla="*/ 2 h 4"/>
                  <a:gd name="T88" fmla="*/ 6 w 7"/>
                  <a:gd name="T89" fmla="*/ 2 h 4"/>
                  <a:gd name="T90" fmla="*/ 6 w 7"/>
                  <a:gd name="T91" fmla="*/ 3 h 4"/>
                  <a:gd name="T92" fmla="*/ 6 w 7"/>
                  <a:gd name="T93" fmla="*/ 3 h 4"/>
                  <a:gd name="T94" fmla="*/ 7 w 7"/>
                  <a:gd name="T9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54" name="Freeform 318"/>
              <p:cNvSpPr>
                <a:spLocks/>
              </p:cNvSpPr>
              <p:nvPr/>
            </p:nvSpPr>
            <p:spPr bwMode="auto">
              <a:xfrm>
                <a:off x="2690" y="1248"/>
                <a:ext cx="7" cy="4"/>
              </a:xfrm>
              <a:custGeom>
                <a:avLst/>
                <a:gdLst>
                  <a:gd name="T0" fmla="*/ 0 w 7"/>
                  <a:gd name="T1" fmla="*/ 1 h 4"/>
                  <a:gd name="T2" fmla="*/ 0 w 7"/>
                  <a:gd name="T3" fmla="*/ 1 h 4"/>
                  <a:gd name="T4" fmla="*/ 0 w 7"/>
                  <a:gd name="T5" fmla="*/ 1 h 4"/>
                  <a:gd name="T6" fmla="*/ 1 w 7"/>
                  <a:gd name="T7" fmla="*/ 2 h 4"/>
                  <a:gd name="T8" fmla="*/ 1 w 7"/>
                  <a:gd name="T9" fmla="*/ 2 h 4"/>
                  <a:gd name="T10" fmla="*/ 1 w 7"/>
                  <a:gd name="T11" fmla="*/ 2 h 4"/>
                  <a:gd name="T12" fmla="*/ 1 w 7"/>
                  <a:gd name="T13" fmla="*/ 1 h 4"/>
                  <a:gd name="T14" fmla="*/ 1 w 7"/>
                  <a:gd name="T15" fmla="*/ 0 h 4"/>
                  <a:gd name="T16" fmla="*/ 1 w 7"/>
                  <a:gd name="T17" fmla="*/ 0 h 4"/>
                  <a:gd name="T18" fmla="*/ 1 w 7"/>
                  <a:gd name="T19" fmla="*/ 0 h 4"/>
                  <a:gd name="T20" fmla="*/ 2 w 7"/>
                  <a:gd name="T21" fmla="*/ 0 h 4"/>
                  <a:gd name="T22" fmla="*/ 2 w 7"/>
                  <a:gd name="T23" fmla="*/ 0 h 4"/>
                  <a:gd name="T24" fmla="*/ 2 w 7"/>
                  <a:gd name="T25" fmla="*/ 1 h 4"/>
                  <a:gd name="T26" fmla="*/ 2 w 7"/>
                  <a:gd name="T27" fmla="*/ 1 h 4"/>
                  <a:gd name="T28" fmla="*/ 2 w 7"/>
                  <a:gd name="T29" fmla="*/ 1 h 4"/>
                  <a:gd name="T30" fmla="*/ 2 w 7"/>
                  <a:gd name="T31" fmla="*/ 1 h 4"/>
                  <a:gd name="T32" fmla="*/ 2 w 7"/>
                  <a:gd name="T33" fmla="*/ 1 h 4"/>
                  <a:gd name="T34" fmla="*/ 3 w 7"/>
                  <a:gd name="T35" fmla="*/ 1 h 4"/>
                  <a:gd name="T36" fmla="*/ 3 w 7"/>
                  <a:gd name="T37" fmla="*/ 2 h 4"/>
                  <a:gd name="T38" fmla="*/ 3 w 7"/>
                  <a:gd name="T39" fmla="*/ 2 h 4"/>
                  <a:gd name="T40" fmla="*/ 3 w 7"/>
                  <a:gd name="T41" fmla="*/ 3 h 4"/>
                  <a:gd name="T42" fmla="*/ 3 w 7"/>
                  <a:gd name="T43" fmla="*/ 2 h 4"/>
                  <a:gd name="T44" fmla="*/ 4 w 7"/>
                  <a:gd name="T45" fmla="*/ 2 h 4"/>
                  <a:gd name="T46" fmla="*/ 4 w 7"/>
                  <a:gd name="T47" fmla="*/ 1 h 4"/>
                  <a:gd name="T48" fmla="*/ 4 w 7"/>
                  <a:gd name="T49" fmla="*/ 1 h 4"/>
                  <a:gd name="T50" fmla="*/ 4 w 7"/>
                  <a:gd name="T51" fmla="*/ 1 h 4"/>
                  <a:gd name="T52" fmla="*/ 4 w 7"/>
                  <a:gd name="T53" fmla="*/ 0 h 4"/>
                  <a:gd name="T54" fmla="*/ 4 w 7"/>
                  <a:gd name="T55" fmla="*/ 0 h 4"/>
                  <a:gd name="T56" fmla="*/ 4 w 7"/>
                  <a:gd name="T57" fmla="*/ 1 h 4"/>
                  <a:gd name="T58" fmla="*/ 4 w 7"/>
                  <a:gd name="T59" fmla="*/ 1 h 4"/>
                  <a:gd name="T60" fmla="*/ 5 w 7"/>
                  <a:gd name="T61" fmla="*/ 2 h 4"/>
                  <a:gd name="T62" fmla="*/ 5 w 7"/>
                  <a:gd name="T63" fmla="*/ 1 h 4"/>
                  <a:gd name="T64" fmla="*/ 5 w 7"/>
                  <a:gd name="T65" fmla="*/ 1 h 4"/>
                  <a:gd name="T66" fmla="*/ 5 w 7"/>
                  <a:gd name="T67" fmla="*/ 3 h 4"/>
                  <a:gd name="T68" fmla="*/ 5 w 7"/>
                  <a:gd name="T69" fmla="*/ 3 h 4"/>
                  <a:gd name="T70" fmla="*/ 6 w 7"/>
                  <a:gd name="T71" fmla="*/ 4 h 4"/>
                  <a:gd name="T72" fmla="*/ 6 w 7"/>
                  <a:gd name="T73" fmla="*/ 3 h 4"/>
                  <a:gd name="T74" fmla="*/ 6 w 7"/>
                  <a:gd name="T75" fmla="*/ 2 h 4"/>
                  <a:gd name="T76" fmla="*/ 6 w 7"/>
                  <a:gd name="T77" fmla="*/ 2 h 4"/>
                  <a:gd name="T78" fmla="*/ 6 w 7"/>
                  <a:gd name="T79" fmla="*/ 4 h 4"/>
                  <a:gd name="T80" fmla="*/ 7 w 7"/>
                  <a:gd name="T81" fmla="*/ 2 h 4"/>
                  <a:gd name="T82" fmla="*/ 7 w 7"/>
                  <a:gd name="T83" fmla="*/ 1 h 4"/>
                  <a:gd name="T84" fmla="*/ 7 w 7"/>
                  <a:gd name="T85" fmla="*/ 1 h 4"/>
                  <a:gd name="T86" fmla="*/ 7 w 7"/>
                  <a:gd name="T87" fmla="*/ 1 h 4"/>
                  <a:gd name="T88" fmla="*/ 7 w 7"/>
                  <a:gd name="T89" fmla="*/ 1 h 4"/>
                  <a:gd name="T90" fmla="*/ 7 w 7"/>
                  <a:gd name="T91" fmla="*/ 1 h 4"/>
                  <a:gd name="T92" fmla="*/ 7 w 7"/>
                  <a:gd name="T93" fmla="*/ 2 h 4"/>
                  <a:gd name="T94" fmla="*/ 7 w 7"/>
                  <a:gd name="T9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60" name="Freeform 319"/>
              <p:cNvSpPr>
                <a:spLocks/>
              </p:cNvSpPr>
              <p:nvPr/>
            </p:nvSpPr>
            <p:spPr bwMode="auto">
              <a:xfrm>
                <a:off x="2697" y="1248"/>
                <a:ext cx="8" cy="3"/>
              </a:xfrm>
              <a:custGeom>
                <a:avLst/>
                <a:gdLst>
                  <a:gd name="T0" fmla="*/ 1 w 8"/>
                  <a:gd name="T1" fmla="*/ 2 h 3"/>
                  <a:gd name="T2" fmla="*/ 1 w 8"/>
                  <a:gd name="T3" fmla="*/ 1 h 3"/>
                  <a:gd name="T4" fmla="*/ 1 w 8"/>
                  <a:gd name="T5" fmla="*/ 1 h 3"/>
                  <a:gd name="T6" fmla="*/ 1 w 8"/>
                  <a:gd name="T7" fmla="*/ 2 h 3"/>
                  <a:gd name="T8" fmla="*/ 1 w 8"/>
                  <a:gd name="T9" fmla="*/ 2 h 3"/>
                  <a:gd name="T10" fmla="*/ 1 w 8"/>
                  <a:gd name="T11" fmla="*/ 2 h 3"/>
                  <a:gd name="T12" fmla="*/ 1 w 8"/>
                  <a:gd name="T13" fmla="*/ 2 h 3"/>
                  <a:gd name="T14" fmla="*/ 2 w 8"/>
                  <a:gd name="T15" fmla="*/ 3 h 3"/>
                  <a:gd name="T16" fmla="*/ 2 w 8"/>
                  <a:gd name="T17" fmla="*/ 2 h 3"/>
                  <a:gd name="T18" fmla="*/ 2 w 8"/>
                  <a:gd name="T19" fmla="*/ 2 h 3"/>
                  <a:gd name="T20" fmla="*/ 2 w 8"/>
                  <a:gd name="T21" fmla="*/ 2 h 3"/>
                  <a:gd name="T22" fmla="*/ 2 w 8"/>
                  <a:gd name="T23" fmla="*/ 2 h 3"/>
                  <a:gd name="T24" fmla="*/ 3 w 8"/>
                  <a:gd name="T25" fmla="*/ 0 h 3"/>
                  <a:gd name="T26" fmla="*/ 3 w 8"/>
                  <a:gd name="T27" fmla="*/ 0 h 3"/>
                  <a:gd name="T28" fmla="*/ 3 w 8"/>
                  <a:gd name="T29" fmla="*/ 1 h 3"/>
                  <a:gd name="T30" fmla="*/ 3 w 8"/>
                  <a:gd name="T31" fmla="*/ 1 h 3"/>
                  <a:gd name="T32" fmla="*/ 3 w 8"/>
                  <a:gd name="T33" fmla="*/ 3 h 3"/>
                  <a:gd name="T34" fmla="*/ 3 w 8"/>
                  <a:gd name="T35" fmla="*/ 2 h 3"/>
                  <a:gd name="T36" fmla="*/ 3 w 8"/>
                  <a:gd name="T37" fmla="*/ 2 h 3"/>
                  <a:gd name="T38" fmla="*/ 4 w 8"/>
                  <a:gd name="T39" fmla="*/ 2 h 3"/>
                  <a:gd name="T40" fmla="*/ 4 w 8"/>
                  <a:gd name="T41" fmla="*/ 2 h 3"/>
                  <a:gd name="T42" fmla="*/ 4 w 8"/>
                  <a:gd name="T43" fmla="*/ 3 h 3"/>
                  <a:gd name="T44" fmla="*/ 4 w 8"/>
                  <a:gd name="T45" fmla="*/ 2 h 3"/>
                  <a:gd name="T46" fmla="*/ 4 w 8"/>
                  <a:gd name="T47" fmla="*/ 2 h 3"/>
                  <a:gd name="T48" fmla="*/ 5 w 8"/>
                  <a:gd name="T49" fmla="*/ 2 h 3"/>
                  <a:gd name="T50" fmla="*/ 5 w 8"/>
                  <a:gd name="T51" fmla="*/ 2 h 3"/>
                  <a:gd name="T52" fmla="*/ 5 w 8"/>
                  <a:gd name="T53" fmla="*/ 2 h 3"/>
                  <a:gd name="T54" fmla="*/ 5 w 8"/>
                  <a:gd name="T55" fmla="*/ 3 h 3"/>
                  <a:gd name="T56" fmla="*/ 5 w 8"/>
                  <a:gd name="T57" fmla="*/ 3 h 3"/>
                  <a:gd name="T58" fmla="*/ 5 w 8"/>
                  <a:gd name="T59" fmla="*/ 3 h 3"/>
                  <a:gd name="T60" fmla="*/ 5 w 8"/>
                  <a:gd name="T61" fmla="*/ 3 h 3"/>
                  <a:gd name="T62" fmla="*/ 5 w 8"/>
                  <a:gd name="T63" fmla="*/ 3 h 3"/>
                  <a:gd name="T64" fmla="*/ 5 w 8"/>
                  <a:gd name="T65" fmla="*/ 3 h 3"/>
                  <a:gd name="T66" fmla="*/ 6 w 8"/>
                  <a:gd name="T67" fmla="*/ 1 h 3"/>
                  <a:gd name="T68" fmla="*/ 6 w 8"/>
                  <a:gd name="T69" fmla="*/ 2 h 3"/>
                  <a:gd name="T70" fmla="*/ 6 w 8"/>
                  <a:gd name="T71" fmla="*/ 2 h 3"/>
                  <a:gd name="T72" fmla="*/ 6 w 8"/>
                  <a:gd name="T73" fmla="*/ 3 h 3"/>
                  <a:gd name="T74" fmla="*/ 6 w 8"/>
                  <a:gd name="T75" fmla="*/ 3 h 3"/>
                  <a:gd name="T76" fmla="*/ 7 w 8"/>
                  <a:gd name="T77" fmla="*/ 3 h 3"/>
                  <a:gd name="T78" fmla="*/ 7 w 8"/>
                  <a:gd name="T79" fmla="*/ 2 h 3"/>
                  <a:gd name="T80" fmla="*/ 7 w 8"/>
                  <a:gd name="T81" fmla="*/ 2 h 3"/>
                  <a:gd name="T82" fmla="*/ 7 w 8"/>
                  <a:gd name="T83" fmla="*/ 2 h 3"/>
                  <a:gd name="T84" fmla="*/ 7 w 8"/>
                  <a:gd name="T85" fmla="*/ 3 h 3"/>
                  <a:gd name="T86" fmla="*/ 7 w 8"/>
                  <a:gd name="T87" fmla="*/ 3 h 3"/>
                  <a:gd name="T88" fmla="*/ 8 w 8"/>
                  <a:gd name="T89" fmla="*/ 2 h 3"/>
                  <a:gd name="T90" fmla="*/ 8 w 8"/>
                  <a:gd name="T91" fmla="*/ 1 h 3"/>
                  <a:gd name="T92" fmla="*/ 8 w 8"/>
                  <a:gd name="T93" fmla="*/ 1 h 3"/>
                  <a:gd name="T94" fmla="*/ 8 w 8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66" name="Freeform 320"/>
              <p:cNvSpPr>
                <a:spLocks/>
              </p:cNvSpPr>
              <p:nvPr/>
            </p:nvSpPr>
            <p:spPr bwMode="auto">
              <a:xfrm>
                <a:off x="2705" y="1248"/>
                <a:ext cx="8" cy="4"/>
              </a:xfrm>
              <a:custGeom>
                <a:avLst/>
                <a:gdLst>
                  <a:gd name="T0" fmla="*/ 0 w 8"/>
                  <a:gd name="T1" fmla="*/ 2 h 4"/>
                  <a:gd name="T2" fmla="*/ 0 w 8"/>
                  <a:gd name="T3" fmla="*/ 1 h 4"/>
                  <a:gd name="T4" fmla="*/ 1 w 8"/>
                  <a:gd name="T5" fmla="*/ 1 h 4"/>
                  <a:gd name="T6" fmla="*/ 1 w 8"/>
                  <a:gd name="T7" fmla="*/ 1 h 4"/>
                  <a:gd name="T8" fmla="*/ 1 w 8"/>
                  <a:gd name="T9" fmla="*/ 1 h 4"/>
                  <a:gd name="T10" fmla="*/ 1 w 8"/>
                  <a:gd name="T11" fmla="*/ 1 h 4"/>
                  <a:gd name="T12" fmla="*/ 1 w 8"/>
                  <a:gd name="T13" fmla="*/ 2 h 4"/>
                  <a:gd name="T14" fmla="*/ 1 w 8"/>
                  <a:gd name="T15" fmla="*/ 1 h 4"/>
                  <a:gd name="T16" fmla="*/ 1 w 8"/>
                  <a:gd name="T17" fmla="*/ 1 h 4"/>
                  <a:gd name="T18" fmla="*/ 2 w 8"/>
                  <a:gd name="T19" fmla="*/ 1 h 4"/>
                  <a:gd name="T20" fmla="*/ 2 w 8"/>
                  <a:gd name="T21" fmla="*/ 1 h 4"/>
                  <a:gd name="T22" fmla="*/ 2 w 8"/>
                  <a:gd name="T23" fmla="*/ 1 h 4"/>
                  <a:gd name="T24" fmla="*/ 2 w 8"/>
                  <a:gd name="T25" fmla="*/ 1 h 4"/>
                  <a:gd name="T26" fmla="*/ 2 w 8"/>
                  <a:gd name="T27" fmla="*/ 2 h 4"/>
                  <a:gd name="T28" fmla="*/ 2 w 8"/>
                  <a:gd name="T29" fmla="*/ 2 h 4"/>
                  <a:gd name="T30" fmla="*/ 3 w 8"/>
                  <a:gd name="T31" fmla="*/ 2 h 4"/>
                  <a:gd name="T32" fmla="*/ 3 w 8"/>
                  <a:gd name="T33" fmla="*/ 2 h 4"/>
                  <a:gd name="T34" fmla="*/ 3 w 8"/>
                  <a:gd name="T35" fmla="*/ 2 h 4"/>
                  <a:gd name="T36" fmla="*/ 3 w 8"/>
                  <a:gd name="T37" fmla="*/ 2 h 4"/>
                  <a:gd name="T38" fmla="*/ 3 w 8"/>
                  <a:gd name="T39" fmla="*/ 3 h 4"/>
                  <a:gd name="T40" fmla="*/ 3 w 8"/>
                  <a:gd name="T41" fmla="*/ 2 h 4"/>
                  <a:gd name="T42" fmla="*/ 3 w 8"/>
                  <a:gd name="T43" fmla="*/ 0 h 4"/>
                  <a:gd name="T44" fmla="*/ 3 w 8"/>
                  <a:gd name="T45" fmla="*/ 0 h 4"/>
                  <a:gd name="T46" fmla="*/ 4 w 8"/>
                  <a:gd name="T47" fmla="*/ 2 h 4"/>
                  <a:gd name="T48" fmla="*/ 4 w 8"/>
                  <a:gd name="T49" fmla="*/ 3 h 4"/>
                  <a:gd name="T50" fmla="*/ 4 w 8"/>
                  <a:gd name="T51" fmla="*/ 3 h 4"/>
                  <a:gd name="T52" fmla="*/ 4 w 8"/>
                  <a:gd name="T53" fmla="*/ 4 h 4"/>
                  <a:gd name="T54" fmla="*/ 4 w 8"/>
                  <a:gd name="T55" fmla="*/ 3 h 4"/>
                  <a:gd name="T56" fmla="*/ 5 w 8"/>
                  <a:gd name="T57" fmla="*/ 2 h 4"/>
                  <a:gd name="T58" fmla="*/ 5 w 8"/>
                  <a:gd name="T59" fmla="*/ 2 h 4"/>
                  <a:gd name="T60" fmla="*/ 5 w 8"/>
                  <a:gd name="T61" fmla="*/ 2 h 4"/>
                  <a:gd name="T62" fmla="*/ 5 w 8"/>
                  <a:gd name="T63" fmla="*/ 3 h 4"/>
                  <a:gd name="T64" fmla="*/ 5 w 8"/>
                  <a:gd name="T65" fmla="*/ 3 h 4"/>
                  <a:gd name="T66" fmla="*/ 5 w 8"/>
                  <a:gd name="T67" fmla="*/ 1 h 4"/>
                  <a:gd name="T68" fmla="*/ 5 w 8"/>
                  <a:gd name="T69" fmla="*/ 2 h 4"/>
                  <a:gd name="T70" fmla="*/ 5 w 8"/>
                  <a:gd name="T71" fmla="*/ 2 h 4"/>
                  <a:gd name="T72" fmla="*/ 6 w 8"/>
                  <a:gd name="T73" fmla="*/ 1 h 4"/>
                  <a:gd name="T74" fmla="*/ 6 w 8"/>
                  <a:gd name="T75" fmla="*/ 1 h 4"/>
                  <a:gd name="T76" fmla="*/ 6 w 8"/>
                  <a:gd name="T77" fmla="*/ 1 h 4"/>
                  <a:gd name="T78" fmla="*/ 6 w 8"/>
                  <a:gd name="T79" fmla="*/ 1 h 4"/>
                  <a:gd name="T80" fmla="*/ 6 w 8"/>
                  <a:gd name="T81" fmla="*/ 1 h 4"/>
                  <a:gd name="T82" fmla="*/ 6 w 8"/>
                  <a:gd name="T83" fmla="*/ 1 h 4"/>
                  <a:gd name="T84" fmla="*/ 7 w 8"/>
                  <a:gd name="T85" fmla="*/ 2 h 4"/>
                  <a:gd name="T86" fmla="*/ 7 w 8"/>
                  <a:gd name="T87" fmla="*/ 2 h 4"/>
                  <a:gd name="T88" fmla="*/ 7 w 8"/>
                  <a:gd name="T89" fmla="*/ 3 h 4"/>
                  <a:gd name="T90" fmla="*/ 7 w 8"/>
                  <a:gd name="T91" fmla="*/ 3 h 4"/>
                  <a:gd name="T92" fmla="*/ 7 w 8"/>
                  <a:gd name="T93" fmla="*/ 3 h 4"/>
                  <a:gd name="T94" fmla="*/ 8 w 8"/>
                  <a:gd name="T9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73" name="Freeform 321"/>
              <p:cNvSpPr>
                <a:spLocks/>
              </p:cNvSpPr>
              <p:nvPr/>
            </p:nvSpPr>
            <p:spPr bwMode="auto">
              <a:xfrm>
                <a:off x="2713" y="1248"/>
                <a:ext cx="6" cy="3"/>
              </a:xfrm>
              <a:custGeom>
                <a:avLst/>
                <a:gdLst>
                  <a:gd name="T0" fmla="*/ 0 w 6"/>
                  <a:gd name="T1" fmla="*/ 1 h 3"/>
                  <a:gd name="T2" fmla="*/ 0 w 6"/>
                  <a:gd name="T3" fmla="*/ 1 h 3"/>
                  <a:gd name="T4" fmla="*/ 0 w 6"/>
                  <a:gd name="T5" fmla="*/ 3 h 3"/>
                  <a:gd name="T6" fmla="*/ 0 w 6"/>
                  <a:gd name="T7" fmla="*/ 1 h 3"/>
                  <a:gd name="T8" fmla="*/ 0 w 6"/>
                  <a:gd name="T9" fmla="*/ 1 h 3"/>
                  <a:gd name="T10" fmla="*/ 0 w 6"/>
                  <a:gd name="T11" fmla="*/ 2 h 3"/>
                  <a:gd name="T12" fmla="*/ 0 w 6"/>
                  <a:gd name="T13" fmla="*/ 1 h 3"/>
                  <a:gd name="T14" fmla="*/ 0 w 6"/>
                  <a:gd name="T15" fmla="*/ 0 h 3"/>
                  <a:gd name="T16" fmla="*/ 1 w 6"/>
                  <a:gd name="T17" fmla="*/ 2 h 3"/>
                  <a:gd name="T18" fmla="*/ 1 w 6"/>
                  <a:gd name="T19" fmla="*/ 2 h 3"/>
                  <a:gd name="T20" fmla="*/ 1 w 6"/>
                  <a:gd name="T21" fmla="*/ 2 h 3"/>
                  <a:gd name="T22" fmla="*/ 1 w 6"/>
                  <a:gd name="T23" fmla="*/ 2 h 3"/>
                  <a:gd name="T24" fmla="*/ 1 w 6"/>
                  <a:gd name="T25" fmla="*/ 2 h 3"/>
                  <a:gd name="T26" fmla="*/ 1 w 6"/>
                  <a:gd name="T27" fmla="*/ 2 h 3"/>
                  <a:gd name="T28" fmla="*/ 2 w 6"/>
                  <a:gd name="T29" fmla="*/ 1 h 3"/>
                  <a:gd name="T30" fmla="*/ 2 w 6"/>
                  <a:gd name="T31" fmla="*/ 1 h 3"/>
                  <a:gd name="T32" fmla="*/ 2 w 6"/>
                  <a:gd name="T33" fmla="*/ 1 h 3"/>
                  <a:gd name="T34" fmla="*/ 2 w 6"/>
                  <a:gd name="T35" fmla="*/ 1 h 3"/>
                  <a:gd name="T36" fmla="*/ 2 w 6"/>
                  <a:gd name="T37" fmla="*/ 1 h 3"/>
                  <a:gd name="T38" fmla="*/ 2 w 6"/>
                  <a:gd name="T39" fmla="*/ 1 h 3"/>
                  <a:gd name="T40" fmla="*/ 3 w 6"/>
                  <a:gd name="T41" fmla="*/ 2 h 3"/>
                  <a:gd name="T42" fmla="*/ 3 w 6"/>
                  <a:gd name="T43" fmla="*/ 2 h 3"/>
                  <a:gd name="T44" fmla="*/ 3 w 6"/>
                  <a:gd name="T45" fmla="*/ 2 h 3"/>
                  <a:gd name="T46" fmla="*/ 3 w 6"/>
                  <a:gd name="T47" fmla="*/ 2 h 3"/>
                  <a:gd name="T48" fmla="*/ 3 w 6"/>
                  <a:gd name="T49" fmla="*/ 1 h 3"/>
                  <a:gd name="T50" fmla="*/ 3 w 6"/>
                  <a:gd name="T51" fmla="*/ 2 h 3"/>
                  <a:gd name="T52" fmla="*/ 3 w 6"/>
                  <a:gd name="T53" fmla="*/ 2 h 3"/>
                  <a:gd name="T54" fmla="*/ 3 w 6"/>
                  <a:gd name="T55" fmla="*/ 3 h 3"/>
                  <a:gd name="T56" fmla="*/ 3 w 6"/>
                  <a:gd name="T57" fmla="*/ 3 h 3"/>
                  <a:gd name="T58" fmla="*/ 4 w 6"/>
                  <a:gd name="T59" fmla="*/ 2 h 3"/>
                  <a:gd name="T60" fmla="*/ 4 w 6"/>
                  <a:gd name="T61" fmla="*/ 2 h 3"/>
                  <a:gd name="T62" fmla="*/ 4 w 6"/>
                  <a:gd name="T63" fmla="*/ 2 h 3"/>
                  <a:gd name="T64" fmla="*/ 4 w 6"/>
                  <a:gd name="T65" fmla="*/ 1 h 3"/>
                  <a:gd name="T66" fmla="*/ 4 w 6"/>
                  <a:gd name="T67" fmla="*/ 1 h 3"/>
                  <a:gd name="T68" fmla="*/ 5 w 6"/>
                  <a:gd name="T69" fmla="*/ 1 h 3"/>
                  <a:gd name="T70" fmla="*/ 5 w 6"/>
                  <a:gd name="T71" fmla="*/ 1 h 3"/>
                  <a:gd name="T72" fmla="*/ 5 w 6"/>
                  <a:gd name="T73" fmla="*/ 2 h 3"/>
                  <a:gd name="T74" fmla="*/ 5 w 6"/>
                  <a:gd name="T75" fmla="*/ 2 h 3"/>
                  <a:gd name="T76" fmla="*/ 5 w 6"/>
                  <a:gd name="T77" fmla="*/ 2 h 3"/>
                  <a:gd name="T78" fmla="*/ 6 w 6"/>
                  <a:gd name="T79" fmla="*/ 2 h 3"/>
                  <a:gd name="T80" fmla="*/ 6 w 6"/>
                  <a:gd name="T81" fmla="*/ 2 h 3"/>
                  <a:gd name="T82" fmla="*/ 6 w 6"/>
                  <a:gd name="T83" fmla="*/ 2 h 3"/>
                  <a:gd name="T84" fmla="*/ 6 w 6"/>
                  <a:gd name="T85" fmla="*/ 2 h 3"/>
                  <a:gd name="T86" fmla="*/ 6 w 6"/>
                  <a:gd name="T87" fmla="*/ 2 h 3"/>
                  <a:gd name="T88" fmla="*/ 6 w 6"/>
                  <a:gd name="T89" fmla="*/ 2 h 3"/>
                  <a:gd name="T90" fmla="*/ 6 w 6"/>
                  <a:gd name="T91" fmla="*/ 3 h 3"/>
                  <a:gd name="T92" fmla="*/ 6 w 6"/>
                  <a:gd name="T93" fmla="*/ 3 h 3"/>
                  <a:gd name="T94" fmla="*/ 6 w 6"/>
                  <a:gd name="T9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76" name="Freeform 322"/>
              <p:cNvSpPr>
                <a:spLocks/>
              </p:cNvSpPr>
              <p:nvPr/>
            </p:nvSpPr>
            <p:spPr bwMode="auto">
              <a:xfrm>
                <a:off x="2719" y="1249"/>
                <a:ext cx="8" cy="2"/>
              </a:xfrm>
              <a:custGeom>
                <a:avLst/>
                <a:gdLst>
                  <a:gd name="T0" fmla="*/ 0 w 8"/>
                  <a:gd name="T1" fmla="*/ 1 h 2"/>
                  <a:gd name="T2" fmla="*/ 0 w 8"/>
                  <a:gd name="T3" fmla="*/ 1 h 2"/>
                  <a:gd name="T4" fmla="*/ 1 w 8"/>
                  <a:gd name="T5" fmla="*/ 2 h 2"/>
                  <a:gd name="T6" fmla="*/ 1 w 8"/>
                  <a:gd name="T7" fmla="*/ 2 h 2"/>
                  <a:gd name="T8" fmla="*/ 1 w 8"/>
                  <a:gd name="T9" fmla="*/ 2 h 2"/>
                  <a:gd name="T10" fmla="*/ 1 w 8"/>
                  <a:gd name="T11" fmla="*/ 0 h 2"/>
                  <a:gd name="T12" fmla="*/ 1 w 8"/>
                  <a:gd name="T13" fmla="*/ 0 h 2"/>
                  <a:gd name="T14" fmla="*/ 2 w 8"/>
                  <a:gd name="T15" fmla="*/ 1 h 2"/>
                  <a:gd name="T16" fmla="*/ 2 w 8"/>
                  <a:gd name="T17" fmla="*/ 1 h 2"/>
                  <a:gd name="T18" fmla="*/ 2 w 8"/>
                  <a:gd name="T19" fmla="*/ 1 h 2"/>
                  <a:gd name="T20" fmla="*/ 2 w 8"/>
                  <a:gd name="T21" fmla="*/ 1 h 2"/>
                  <a:gd name="T22" fmla="*/ 2 w 8"/>
                  <a:gd name="T23" fmla="*/ 1 h 2"/>
                  <a:gd name="T24" fmla="*/ 2 w 8"/>
                  <a:gd name="T25" fmla="*/ 1 h 2"/>
                  <a:gd name="T26" fmla="*/ 2 w 8"/>
                  <a:gd name="T27" fmla="*/ 1 h 2"/>
                  <a:gd name="T28" fmla="*/ 3 w 8"/>
                  <a:gd name="T29" fmla="*/ 1 h 2"/>
                  <a:gd name="T30" fmla="*/ 3 w 8"/>
                  <a:gd name="T31" fmla="*/ 1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1 h 2"/>
                  <a:gd name="T38" fmla="*/ 3 w 8"/>
                  <a:gd name="T39" fmla="*/ 0 h 2"/>
                  <a:gd name="T40" fmla="*/ 4 w 8"/>
                  <a:gd name="T41" fmla="*/ 1 h 2"/>
                  <a:gd name="T42" fmla="*/ 4 w 8"/>
                  <a:gd name="T43" fmla="*/ 1 h 2"/>
                  <a:gd name="T44" fmla="*/ 4 w 8"/>
                  <a:gd name="T45" fmla="*/ 2 h 2"/>
                  <a:gd name="T46" fmla="*/ 4 w 8"/>
                  <a:gd name="T47" fmla="*/ 2 h 2"/>
                  <a:gd name="T48" fmla="*/ 4 w 8"/>
                  <a:gd name="T49" fmla="*/ 0 h 2"/>
                  <a:gd name="T50" fmla="*/ 4 w 8"/>
                  <a:gd name="T51" fmla="*/ 1 h 2"/>
                  <a:gd name="T52" fmla="*/ 4 w 8"/>
                  <a:gd name="T53" fmla="*/ 1 h 2"/>
                  <a:gd name="T54" fmla="*/ 5 w 8"/>
                  <a:gd name="T55" fmla="*/ 2 h 2"/>
                  <a:gd name="T56" fmla="*/ 5 w 8"/>
                  <a:gd name="T57" fmla="*/ 2 h 2"/>
                  <a:gd name="T58" fmla="*/ 5 w 8"/>
                  <a:gd name="T59" fmla="*/ 2 h 2"/>
                  <a:gd name="T60" fmla="*/ 5 w 8"/>
                  <a:gd name="T61" fmla="*/ 2 h 2"/>
                  <a:gd name="T62" fmla="*/ 5 w 8"/>
                  <a:gd name="T63" fmla="*/ 2 h 2"/>
                  <a:gd name="T64" fmla="*/ 5 w 8"/>
                  <a:gd name="T65" fmla="*/ 2 h 2"/>
                  <a:gd name="T66" fmla="*/ 5 w 8"/>
                  <a:gd name="T67" fmla="*/ 2 h 2"/>
                  <a:gd name="T68" fmla="*/ 5 w 8"/>
                  <a:gd name="T69" fmla="*/ 2 h 2"/>
                  <a:gd name="T70" fmla="*/ 6 w 8"/>
                  <a:gd name="T71" fmla="*/ 2 h 2"/>
                  <a:gd name="T72" fmla="*/ 6 w 8"/>
                  <a:gd name="T73" fmla="*/ 2 h 2"/>
                  <a:gd name="T74" fmla="*/ 6 w 8"/>
                  <a:gd name="T75" fmla="*/ 2 h 2"/>
                  <a:gd name="T76" fmla="*/ 6 w 8"/>
                  <a:gd name="T77" fmla="*/ 1 h 2"/>
                  <a:gd name="T78" fmla="*/ 7 w 8"/>
                  <a:gd name="T79" fmla="*/ 1 h 2"/>
                  <a:gd name="T80" fmla="*/ 7 w 8"/>
                  <a:gd name="T81" fmla="*/ 1 h 2"/>
                  <a:gd name="T82" fmla="*/ 7 w 8"/>
                  <a:gd name="T83" fmla="*/ 0 h 2"/>
                  <a:gd name="T84" fmla="*/ 7 w 8"/>
                  <a:gd name="T85" fmla="*/ 1 h 2"/>
                  <a:gd name="T86" fmla="*/ 7 w 8"/>
                  <a:gd name="T87" fmla="*/ 1 h 2"/>
                  <a:gd name="T88" fmla="*/ 8 w 8"/>
                  <a:gd name="T89" fmla="*/ 2 h 2"/>
                  <a:gd name="T90" fmla="*/ 8 w 8"/>
                  <a:gd name="T91" fmla="*/ 2 h 2"/>
                  <a:gd name="T92" fmla="*/ 8 w 8"/>
                  <a:gd name="T93" fmla="*/ 2 h 2"/>
                  <a:gd name="T94" fmla="*/ 8 w 8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81" name="Freeform 323"/>
              <p:cNvSpPr>
                <a:spLocks/>
              </p:cNvSpPr>
              <p:nvPr/>
            </p:nvSpPr>
            <p:spPr bwMode="auto">
              <a:xfrm>
                <a:off x="2727" y="1248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3 h 3"/>
                  <a:gd name="T4" fmla="*/ 0 w 7"/>
                  <a:gd name="T5" fmla="*/ 3 h 3"/>
                  <a:gd name="T6" fmla="*/ 0 w 7"/>
                  <a:gd name="T7" fmla="*/ 3 h 3"/>
                  <a:gd name="T8" fmla="*/ 1 w 7"/>
                  <a:gd name="T9" fmla="*/ 2 h 3"/>
                  <a:gd name="T10" fmla="*/ 1 w 7"/>
                  <a:gd name="T11" fmla="*/ 2 h 3"/>
                  <a:gd name="T12" fmla="*/ 1 w 7"/>
                  <a:gd name="T13" fmla="*/ 1 h 3"/>
                  <a:gd name="T14" fmla="*/ 1 w 7"/>
                  <a:gd name="T15" fmla="*/ 1 h 3"/>
                  <a:gd name="T16" fmla="*/ 1 w 7"/>
                  <a:gd name="T17" fmla="*/ 2 h 3"/>
                  <a:gd name="T18" fmla="*/ 1 w 7"/>
                  <a:gd name="T19" fmla="*/ 2 h 3"/>
                  <a:gd name="T20" fmla="*/ 2 w 7"/>
                  <a:gd name="T21" fmla="*/ 2 h 3"/>
                  <a:gd name="T22" fmla="*/ 2 w 7"/>
                  <a:gd name="T23" fmla="*/ 2 h 3"/>
                  <a:gd name="T24" fmla="*/ 2 w 7"/>
                  <a:gd name="T25" fmla="*/ 2 h 3"/>
                  <a:gd name="T26" fmla="*/ 2 w 7"/>
                  <a:gd name="T27" fmla="*/ 1 h 3"/>
                  <a:gd name="T28" fmla="*/ 2 w 7"/>
                  <a:gd name="T29" fmla="*/ 2 h 3"/>
                  <a:gd name="T30" fmla="*/ 2 w 7"/>
                  <a:gd name="T31" fmla="*/ 2 h 3"/>
                  <a:gd name="T32" fmla="*/ 2 w 7"/>
                  <a:gd name="T33" fmla="*/ 3 h 3"/>
                  <a:gd name="T34" fmla="*/ 2 w 7"/>
                  <a:gd name="T35" fmla="*/ 3 h 3"/>
                  <a:gd name="T36" fmla="*/ 3 w 7"/>
                  <a:gd name="T37" fmla="*/ 3 h 3"/>
                  <a:gd name="T38" fmla="*/ 3 w 7"/>
                  <a:gd name="T39" fmla="*/ 2 h 3"/>
                  <a:gd name="T40" fmla="*/ 3 w 7"/>
                  <a:gd name="T41" fmla="*/ 2 h 3"/>
                  <a:gd name="T42" fmla="*/ 3 w 7"/>
                  <a:gd name="T43" fmla="*/ 2 h 3"/>
                  <a:gd name="T44" fmla="*/ 3 w 7"/>
                  <a:gd name="T45" fmla="*/ 3 h 3"/>
                  <a:gd name="T46" fmla="*/ 4 w 7"/>
                  <a:gd name="T47" fmla="*/ 2 h 3"/>
                  <a:gd name="T48" fmla="*/ 4 w 7"/>
                  <a:gd name="T49" fmla="*/ 2 h 3"/>
                  <a:gd name="T50" fmla="*/ 4 w 7"/>
                  <a:gd name="T51" fmla="*/ 2 h 3"/>
                  <a:gd name="T52" fmla="*/ 4 w 7"/>
                  <a:gd name="T53" fmla="*/ 2 h 3"/>
                  <a:gd name="T54" fmla="*/ 5 w 7"/>
                  <a:gd name="T55" fmla="*/ 2 h 3"/>
                  <a:gd name="T56" fmla="*/ 5 w 7"/>
                  <a:gd name="T57" fmla="*/ 2 h 3"/>
                  <a:gd name="T58" fmla="*/ 5 w 7"/>
                  <a:gd name="T59" fmla="*/ 2 h 3"/>
                  <a:gd name="T60" fmla="*/ 5 w 7"/>
                  <a:gd name="T61" fmla="*/ 1 h 3"/>
                  <a:gd name="T62" fmla="*/ 5 w 7"/>
                  <a:gd name="T63" fmla="*/ 1 h 3"/>
                  <a:gd name="T64" fmla="*/ 5 w 7"/>
                  <a:gd name="T65" fmla="*/ 2 h 3"/>
                  <a:gd name="T66" fmla="*/ 5 w 7"/>
                  <a:gd name="T67" fmla="*/ 1 h 3"/>
                  <a:gd name="T68" fmla="*/ 5 w 7"/>
                  <a:gd name="T69" fmla="*/ 1 h 3"/>
                  <a:gd name="T70" fmla="*/ 5 w 7"/>
                  <a:gd name="T71" fmla="*/ 3 h 3"/>
                  <a:gd name="T72" fmla="*/ 5 w 7"/>
                  <a:gd name="T73" fmla="*/ 3 h 3"/>
                  <a:gd name="T74" fmla="*/ 6 w 7"/>
                  <a:gd name="T75" fmla="*/ 3 h 3"/>
                  <a:gd name="T76" fmla="*/ 6 w 7"/>
                  <a:gd name="T77" fmla="*/ 2 h 3"/>
                  <a:gd name="T78" fmla="*/ 6 w 7"/>
                  <a:gd name="T79" fmla="*/ 2 h 3"/>
                  <a:gd name="T80" fmla="*/ 6 w 7"/>
                  <a:gd name="T81" fmla="*/ 2 h 3"/>
                  <a:gd name="T82" fmla="*/ 6 w 7"/>
                  <a:gd name="T83" fmla="*/ 2 h 3"/>
                  <a:gd name="T84" fmla="*/ 7 w 7"/>
                  <a:gd name="T85" fmla="*/ 1 h 3"/>
                  <a:gd name="T86" fmla="*/ 7 w 7"/>
                  <a:gd name="T87" fmla="*/ 0 h 3"/>
                  <a:gd name="T88" fmla="*/ 7 w 7"/>
                  <a:gd name="T89" fmla="*/ 1 h 3"/>
                  <a:gd name="T90" fmla="*/ 7 w 7"/>
                  <a:gd name="T91" fmla="*/ 1 h 3"/>
                  <a:gd name="T92" fmla="*/ 7 w 7"/>
                  <a:gd name="T93" fmla="*/ 1 h 3"/>
                  <a:gd name="T94" fmla="*/ 7 w 7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86" name="Freeform 324"/>
              <p:cNvSpPr>
                <a:spLocks/>
              </p:cNvSpPr>
              <p:nvPr/>
            </p:nvSpPr>
            <p:spPr bwMode="auto">
              <a:xfrm>
                <a:off x="2734" y="1249"/>
                <a:ext cx="8" cy="2"/>
              </a:xfrm>
              <a:custGeom>
                <a:avLst/>
                <a:gdLst>
                  <a:gd name="T0" fmla="*/ 1 w 8"/>
                  <a:gd name="T1" fmla="*/ 0 h 2"/>
                  <a:gd name="T2" fmla="*/ 1 w 8"/>
                  <a:gd name="T3" fmla="*/ 0 h 2"/>
                  <a:gd name="T4" fmla="*/ 1 w 8"/>
                  <a:gd name="T5" fmla="*/ 1 h 2"/>
                  <a:gd name="T6" fmla="*/ 1 w 8"/>
                  <a:gd name="T7" fmla="*/ 1 h 2"/>
                  <a:gd name="T8" fmla="*/ 1 w 8"/>
                  <a:gd name="T9" fmla="*/ 2 h 2"/>
                  <a:gd name="T10" fmla="*/ 1 w 8"/>
                  <a:gd name="T11" fmla="*/ 1 h 2"/>
                  <a:gd name="T12" fmla="*/ 1 w 8"/>
                  <a:gd name="T13" fmla="*/ 1 h 2"/>
                  <a:gd name="T14" fmla="*/ 1 w 8"/>
                  <a:gd name="T15" fmla="*/ 1 h 2"/>
                  <a:gd name="T16" fmla="*/ 1 w 8"/>
                  <a:gd name="T17" fmla="*/ 1 h 2"/>
                  <a:gd name="T18" fmla="*/ 2 w 8"/>
                  <a:gd name="T19" fmla="*/ 0 h 2"/>
                  <a:gd name="T20" fmla="*/ 2 w 8"/>
                  <a:gd name="T21" fmla="*/ 2 h 2"/>
                  <a:gd name="T22" fmla="*/ 2 w 8"/>
                  <a:gd name="T23" fmla="*/ 2 h 2"/>
                  <a:gd name="T24" fmla="*/ 2 w 8"/>
                  <a:gd name="T25" fmla="*/ 2 h 2"/>
                  <a:gd name="T26" fmla="*/ 3 w 8"/>
                  <a:gd name="T27" fmla="*/ 2 h 2"/>
                  <a:gd name="T28" fmla="*/ 3 w 8"/>
                  <a:gd name="T29" fmla="*/ 1 h 2"/>
                  <a:gd name="T30" fmla="*/ 3 w 8"/>
                  <a:gd name="T31" fmla="*/ 1 h 2"/>
                  <a:gd name="T32" fmla="*/ 3 w 8"/>
                  <a:gd name="T33" fmla="*/ 2 h 2"/>
                  <a:gd name="T34" fmla="*/ 3 w 8"/>
                  <a:gd name="T35" fmla="*/ 2 h 2"/>
                  <a:gd name="T36" fmla="*/ 3 w 8"/>
                  <a:gd name="T37" fmla="*/ 2 h 2"/>
                  <a:gd name="T38" fmla="*/ 4 w 8"/>
                  <a:gd name="T39" fmla="*/ 0 h 2"/>
                  <a:gd name="T40" fmla="*/ 4 w 8"/>
                  <a:gd name="T41" fmla="*/ 0 h 2"/>
                  <a:gd name="T42" fmla="*/ 4 w 8"/>
                  <a:gd name="T43" fmla="*/ 1 h 2"/>
                  <a:gd name="T44" fmla="*/ 4 w 8"/>
                  <a:gd name="T45" fmla="*/ 0 h 2"/>
                  <a:gd name="T46" fmla="*/ 4 w 8"/>
                  <a:gd name="T47" fmla="*/ 0 h 2"/>
                  <a:gd name="T48" fmla="*/ 4 w 8"/>
                  <a:gd name="T49" fmla="*/ 0 h 2"/>
                  <a:gd name="T50" fmla="*/ 4 w 8"/>
                  <a:gd name="T51" fmla="*/ 1 h 2"/>
                  <a:gd name="T52" fmla="*/ 4 w 8"/>
                  <a:gd name="T53" fmla="*/ 1 h 2"/>
                  <a:gd name="T54" fmla="*/ 5 w 8"/>
                  <a:gd name="T55" fmla="*/ 0 h 2"/>
                  <a:gd name="T56" fmla="*/ 5 w 8"/>
                  <a:gd name="T57" fmla="*/ 0 h 2"/>
                  <a:gd name="T58" fmla="*/ 5 w 8"/>
                  <a:gd name="T59" fmla="*/ 1 h 2"/>
                  <a:gd name="T60" fmla="*/ 5 w 8"/>
                  <a:gd name="T61" fmla="*/ 1 h 2"/>
                  <a:gd name="T62" fmla="*/ 5 w 8"/>
                  <a:gd name="T63" fmla="*/ 2 h 2"/>
                  <a:gd name="T64" fmla="*/ 6 w 8"/>
                  <a:gd name="T65" fmla="*/ 1 h 2"/>
                  <a:gd name="T66" fmla="*/ 6 w 8"/>
                  <a:gd name="T67" fmla="*/ 0 h 2"/>
                  <a:gd name="T68" fmla="*/ 6 w 8"/>
                  <a:gd name="T69" fmla="*/ 0 h 2"/>
                  <a:gd name="T70" fmla="*/ 6 w 8"/>
                  <a:gd name="T71" fmla="*/ 1 h 2"/>
                  <a:gd name="T72" fmla="*/ 6 w 8"/>
                  <a:gd name="T73" fmla="*/ 1 h 2"/>
                  <a:gd name="T74" fmla="*/ 6 w 8"/>
                  <a:gd name="T75" fmla="*/ 1 h 2"/>
                  <a:gd name="T76" fmla="*/ 6 w 8"/>
                  <a:gd name="T77" fmla="*/ 0 h 2"/>
                  <a:gd name="T78" fmla="*/ 7 w 8"/>
                  <a:gd name="T79" fmla="*/ 0 h 2"/>
                  <a:gd name="T80" fmla="*/ 7 w 8"/>
                  <a:gd name="T81" fmla="*/ 0 h 2"/>
                  <a:gd name="T82" fmla="*/ 7 w 8"/>
                  <a:gd name="T83" fmla="*/ 0 h 2"/>
                  <a:gd name="T84" fmla="*/ 7 w 8"/>
                  <a:gd name="T85" fmla="*/ 0 h 2"/>
                  <a:gd name="T86" fmla="*/ 7 w 8"/>
                  <a:gd name="T87" fmla="*/ 1 h 2"/>
                  <a:gd name="T88" fmla="*/ 7 w 8"/>
                  <a:gd name="T89" fmla="*/ 1 h 2"/>
                  <a:gd name="T90" fmla="*/ 7 w 8"/>
                  <a:gd name="T91" fmla="*/ 1 h 2"/>
                  <a:gd name="T92" fmla="*/ 7 w 8"/>
                  <a:gd name="T93" fmla="*/ 1 h 2"/>
                  <a:gd name="T94" fmla="*/ 8 w 8"/>
                  <a:gd name="T95" fmla="*/ 2 h 2"/>
                  <a:gd name="T96" fmla="*/ 8 w 8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91" name="Freeform 325"/>
              <p:cNvSpPr>
                <a:spLocks/>
              </p:cNvSpPr>
              <p:nvPr/>
            </p:nvSpPr>
            <p:spPr bwMode="auto">
              <a:xfrm>
                <a:off x="2742" y="1248"/>
                <a:ext cx="7" cy="4"/>
              </a:xfrm>
              <a:custGeom>
                <a:avLst/>
                <a:gdLst>
                  <a:gd name="T0" fmla="*/ 0 w 7"/>
                  <a:gd name="T1" fmla="*/ 2 h 4"/>
                  <a:gd name="T2" fmla="*/ 0 w 7"/>
                  <a:gd name="T3" fmla="*/ 2 h 4"/>
                  <a:gd name="T4" fmla="*/ 0 w 7"/>
                  <a:gd name="T5" fmla="*/ 2 h 4"/>
                  <a:gd name="T6" fmla="*/ 0 w 7"/>
                  <a:gd name="T7" fmla="*/ 2 h 4"/>
                  <a:gd name="T8" fmla="*/ 1 w 7"/>
                  <a:gd name="T9" fmla="*/ 3 h 4"/>
                  <a:gd name="T10" fmla="*/ 1 w 7"/>
                  <a:gd name="T11" fmla="*/ 2 h 4"/>
                  <a:gd name="T12" fmla="*/ 1 w 7"/>
                  <a:gd name="T13" fmla="*/ 1 h 4"/>
                  <a:gd name="T14" fmla="*/ 1 w 7"/>
                  <a:gd name="T15" fmla="*/ 2 h 4"/>
                  <a:gd name="T16" fmla="*/ 1 w 7"/>
                  <a:gd name="T17" fmla="*/ 2 h 4"/>
                  <a:gd name="T18" fmla="*/ 1 w 7"/>
                  <a:gd name="T19" fmla="*/ 2 h 4"/>
                  <a:gd name="T20" fmla="*/ 1 w 7"/>
                  <a:gd name="T21" fmla="*/ 2 h 4"/>
                  <a:gd name="T22" fmla="*/ 1 w 7"/>
                  <a:gd name="T23" fmla="*/ 2 h 4"/>
                  <a:gd name="T24" fmla="*/ 1 w 7"/>
                  <a:gd name="T25" fmla="*/ 2 h 4"/>
                  <a:gd name="T26" fmla="*/ 1 w 7"/>
                  <a:gd name="T27" fmla="*/ 2 h 4"/>
                  <a:gd name="T28" fmla="*/ 2 w 7"/>
                  <a:gd name="T29" fmla="*/ 3 h 4"/>
                  <a:gd name="T30" fmla="*/ 2 w 7"/>
                  <a:gd name="T31" fmla="*/ 3 h 4"/>
                  <a:gd name="T32" fmla="*/ 2 w 7"/>
                  <a:gd name="T33" fmla="*/ 3 h 4"/>
                  <a:gd name="T34" fmla="*/ 2 w 7"/>
                  <a:gd name="T35" fmla="*/ 3 h 4"/>
                  <a:gd name="T36" fmla="*/ 3 w 7"/>
                  <a:gd name="T37" fmla="*/ 2 h 4"/>
                  <a:gd name="T38" fmla="*/ 3 w 7"/>
                  <a:gd name="T39" fmla="*/ 2 h 4"/>
                  <a:gd name="T40" fmla="*/ 3 w 7"/>
                  <a:gd name="T41" fmla="*/ 2 h 4"/>
                  <a:gd name="T42" fmla="*/ 3 w 7"/>
                  <a:gd name="T43" fmla="*/ 2 h 4"/>
                  <a:gd name="T44" fmla="*/ 3 w 7"/>
                  <a:gd name="T45" fmla="*/ 2 h 4"/>
                  <a:gd name="T46" fmla="*/ 3 w 7"/>
                  <a:gd name="T47" fmla="*/ 2 h 4"/>
                  <a:gd name="T48" fmla="*/ 3 w 7"/>
                  <a:gd name="T49" fmla="*/ 1 h 4"/>
                  <a:gd name="T50" fmla="*/ 4 w 7"/>
                  <a:gd name="T51" fmla="*/ 3 h 4"/>
                  <a:gd name="T52" fmla="*/ 4 w 7"/>
                  <a:gd name="T53" fmla="*/ 3 h 4"/>
                  <a:gd name="T54" fmla="*/ 4 w 7"/>
                  <a:gd name="T55" fmla="*/ 4 h 4"/>
                  <a:gd name="T56" fmla="*/ 4 w 7"/>
                  <a:gd name="T57" fmla="*/ 3 h 4"/>
                  <a:gd name="T58" fmla="*/ 4 w 7"/>
                  <a:gd name="T59" fmla="*/ 3 h 4"/>
                  <a:gd name="T60" fmla="*/ 4 w 7"/>
                  <a:gd name="T61" fmla="*/ 2 h 4"/>
                  <a:gd name="T62" fmla="*/ 4 w 7"/>
                  <a:gd name="T63" fmla="*/ 2 h 4"/>
                  <a:gd name="T64" fmla="*/ 5 w 7"/>
                  <a:gd name="T65" fmla="*/ 2 h 4"/>
                  <a:gd name="T66" fmla="*/ 5 w 7"/>
                  <a:gd name="T67" fmla="*/ 2 h 4"/>
                  <a:gd name="T68" fmla="*/ 5 w 7"/>
                  <a:gd name="T69" fmla="*/ 2 h 4"/>
                  <a:gd name="T70" fmla="*/ 5 w 7"/>
                  <a:gd name="T71" fmla="*/ 0 h 4"/>
                  <a:gd name="T72" fmla="*/ 5 w 7"/>
                  <a:gd name="T73" fmla="*/ 0 h 4"/>
                  <a:gd name="T74" fmla="*/ 5 w 7"/>
                  <a:gd name="T75" fmla="*/ 1 h 4"/>
                  <a:gd name="T76" fmla="*/ 5 w 7"/>
                  <a:gd name="T77" fmla="*/ 1 h 4"/>
                  <a:gd name="T78" fmla="*/ 6 w 7"/>
                  <a:gd name="T79" fmla="*/ 1 h 4"/>
                  <a:gd name="T80" fmla="*/ 6 w 7"/>
                  <a:gd name="T81" fmla="*/ 1 h 4"/>
                  <a:gd name="T82" fmla="*/ 6 w 7"/>
                  <a:gd name="T83" fmla="*/ 1 h 4"/>
                  <a:gd name="T84" fmla="*/ 6 w 7"/>
                  <a:gd name="T85" fmla="*/ 2 h 4"/>
                  <a:gd name="T86" fmla="*/ 6 w 7"/>
                  <a:gd name="T87" fmla="*/ 2 h 4"/>
                  <a:gd name="T88" fmla="*/ 7 w 7"/>
                  <a:gd name="T89" fmla="*/ 3 h 4"/>
                  <a:gd name="T90" fmla="*/ 7 w 7"/>
                  <a:gd name="T91" fmla="*/ 3 h 4"/>
                  <a:gd name="T92" fmla="*/ 7 w 7"/>
                  <a:gd name="T93" fmla="*/ 3 h 4"/>
                  <a:gd name="T94" fmla="*/ 7 w 7"/>
                  <a:gd name="T9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96" name="Freeform 326"/>
              <p:cNvSpPr>
                <a:spLocks/>
              </p:cNvSpPr>
              <p:nvPr/>
            </p:nvSpPr>
            <p:spPr bwMode="auto">
              <a:xfrm>
                <a:off x="2749" y="1249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0 w 7"/>
                  <a:gd name="T5" fmla="*/ 2 h 3"/>
                  <a:gd name="T6" fmla="*/ 0 w 7"/>
                  <a:gd name="T7" fmla="*/ 2 h 3"/>
                  <a:gd name="T8" fmla="*/ 1 w 7"/>
                  <a:gd name="T9" fmla="*/ 2 h 3"/>
                  <a:gd name="T10" fmla="*/ 1 w 7"/>
                  <a:gd name="T11" fmla="*/ 2 h 3"/>
                  <a:gd name="T12" fmla="*/ 1 w 7"/>
                  <a:gd name="T13" fmla="*/ 1 h 3"/>
                  <a:gd name="T14" fmla="*/ 1 w 7"/>
                  <a:gd name="T15" fmla="*/ 2 h 3"/>
                  <a:gd name="T16" fmla="*/ 1 w 7"/>
                  <a:gd name="T17" fmla="*/ 2 h 3"/>
                  <a:gd name="T18" fmla="*/ 1 w 7"/>
                  <a:gd name="T19" fmla="*/ 2 h 3"/>
                  <a:gd name="T20" fmla="*/ 2 w 7"/>
                  <a:gd name="T21" fmla="*/ 2 h 3"/>
                  <a:gd name="T22" fmla="*/ 2 w 7"/>
                  <a:gd name="T23" fmla="*/ 1 h 3"/>
                  <a:gd name="T24" fmla="*/ 2 w 7"/>
                  <a:gd name="T25" fmla="*/ 1 h 3"/>
                  <a:gd name="T26" fmla="*/ 2 w 7"/>
                  <a:gd name="T27" fmla="*/ 1 h 3"/>
                  <a:gd name="T28" fmla="*/ 2 w 7"/>
                  <a:gd name="T29" fmla="*/ 1 h 3"/>
                  <a:gd name="T30" fmla="*/ 2 w 7"/>
                  <a:gd name="T31" fmla="*/ 1 h 3"/>
                  <a:gd name="T32" fmla="*/ 3 w 7"/>
                  <a:gd name="T33" fmla="*/ 1 h 3"/>
                  <a:gd name="T34" fmla="*/ 3 w 7"/>
                  <a:gd name="T35" fmla="*/ 1 h 3"/>
                  <a:gd name="T36" fmla="*/ 3 w 7"/>
                  <a:gd name="T37" fmla="*/ 2 h 3"/>
                  <a:gd name="T38" fmla="*/ 3 w 7"/>
                  <a:gd name="T39" fmla="*/ 2 h 3"/>
                  <a:gd name="T40" fmla="*/ 3 w 7"/>
                  <a:gd name="T41" fmla="*/ 1 h 3"/>
                  <a:gd name="T42" fmla="*/ 3 w 7"/>
                  <a:gd name="T43" fmla="*/ 0 h 3"/>
                  <a:gd name="T44" fmla="*/ 4 w 7"/>
                  <a:gd name="T45" fmla="*/ 1 h 3"/>
                  <a:gd name="T46" fmla="*/ 4 w 7"/>
                  <a:gd name="T47" fmla="*/ 1 h 3"/>
                  <a:gd name="T48" fmla="*/ 4 w 7"/>
                  <a:gd name="T49" fmla="*/ 1 h 3"/>
                  <a:gd name="T50" fmla="*/ 4 w 7"/>
                  <a:gd name="T51" fmla="*/ 1 h 3"/>
                  <a:gd name="T52" fmla="*/ 4 w 7"/>
                  <a:gd name="T53" fmla="*/ 1 h 3"/>
                  <a:gd name="T54" fmla="*/ 5 w 7"/>
                  <a:gd name="T55" fmla="*/ 1 h 3"/>
                  <a:gd name="T56" fmla="*/ 5 w 7"/>
                  <a:gd name="T57" fmla="*/ 1 h 3"/>
                  <a:gd name="T58" fmla="*/ 5 w 7"/>
                  <a:gd name="T59" fmla="*/ 2 h 3"/>
                  <a:gd name="T60" fmla="*/ 5 w 7"/>
                  <a:gd name="T61" fmla="*/ 2 h 3"/>
                  <a:gd name="T62" fmla="*/ 5 w 7"/>
                  <a:gd name="T63" fmla="*/ 3 h 3"/>
                  <a:gd name="T64" fmla="*/ 5 w 7"/>
                  <a:gd name="T65" fmla="*/ 1 h 3"/>
                  <a:gd name="T66" fmla="*/ 5 w 7"/>
                  <a:gd name="T67" fmla="*/ 0 h 3"/>
                  <a:gd name="T68" fmla="*/ 5 w 7"/>
                  <a:gd name="T69" fmla="*/ 1 h 3"/>
                  <a:gd name="T70" fmla="*/ 5 w 7"/>
                  <a:gd name="T71" fmla="*/ 1 h 3"/>
                  <a:gd name="T72" fmla="*/ 5 w 7"/>
                  <a:gd name="T73" fmla="*/ 2 h 3"/>
                  <a:gd name="T74" fmla="*/ 6 w 7"/>
                  <a:gd name="T75" fmla="*/ 2 h 3"/>
                  <a:gd name="T76" fmla="*/ 6 w 7"/>
                  <a:gd name="T77" fmla="*/ 1 h 3"/>
                  <a:gd name="T78" fmla="*/ 6 w 7"/>
                  <a:gd name="T79" fmla="*/ 1 h 3"/>
                  <a:gd name="T80" fmla="*/ 6 w 7"/>
                  <a:gd name="T81" fmla="*/ 2 h 3"/>
                  <a:gd name="T82" fmla="*/ 6 w 7"/>
                  <a:gd name="T83" fmla="*/ 2 h 3"/>
                  <a:gd name="T84" fmla="*/ 7 w 7"/>
                  <a:gd name="T85" fmla="*/ 1 h 3"/>
                  <a:gd name="T86" fmla="*/ 7 w 7"/>
                  <a:gd name="T87" fmla="*/ 1 h 3"/>
                  <a:gd name="T88" fmla="*/ 7 w 7"/>
                  <a:gd name="T89" fmla="*/ 1 h 3"/>
                  <a:gd name="T90" fmla="*/ 7 w 7"/>
                  <a:gd name="T91" fmla="*/ 1 h 3"/>
                  <a:gd name="T92" fmla="*/ 7 w 7"/>
                  <a:gd name="T93" fmla="*/ 1 h 3"/>
                  <a:gd name="T94" fmla="*/ 7 w 7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01" name="Freeform 327"/>
              <p:cNvSpPr>
                <a:spLocks/>
              </p:cNvSpPr>
              <p:nvPr/>
            </p:nvSpPr>
            <p:spPr bwMode="auto">
              <a:xfrm>
                <a:off x="2756" y="1249"/>
                <a:ext cx="8" cy="2"/>
              </a:xfrm>
              <a:custGeom>
                <a:avLst/>
                <a:gdLst>
                  <a:gd name="T0" fmla="*/ 1 w 8"/>
                  <a:gd name="T1" fmla="*/ 0 h 2"/>
                  <a:gd name="T2" fmla="*/ 1 w 8"/>
                  <a:gd name="T3" fmla="*/ 0 h 2"/>
                  <a:gd name="T4" fmla="*/ 1 w 8"/>
                  <a:gd name="T5" fmla="*/ 0 h 2"/>
                  <a:gd name="T6" fmla="*/ 1 w 8"/>
                  <a:gd name="T7" fmla="*/ 0 h 2"/>
                  <a:gd name="T8" fmla="*/ 1 w 8"/>
                  <a:gd name="T9" fmla="*/ 0 h 2"/>
                  <a:gd name="T10" fmla="*/ 1 w 8"/>
                  <a:gd name="T11" fmla="*/ 1 h 2"/>
                  <a:gd name="T12" fmla="*/ 1 w 8"/>
                  <a:gd name="T13" fmla="*/ 1 h 2"/>
                  <a:gd name="T14" fmla="*/ 1 w 8"/>
                  <a:gd name="T15" fmla="*/ 1 h 2"/>
                  <a:gd name="T16" fmla="*/ 2 w 8"/>
                  <a:gd name="T17" fmla="*/ 1 h 2"/>
                  <a:gd name="T18" fmla="*/ 2 w 8"/>
                  <a:gd name="T19" fmla="*/ 2 h 2"/>
                  <a:gd name="T20" fmla="*/ 2 w 8"/>
                  <a:gd name="T21" fmla="*/ 2 h 2"/>
                  <a:gd name="T22" fmla="*/ 2 w 8"/>
                  <a:gd name="T23" fmla="*/ 2 h 2"/>
                  <a:gd name="T24" fmla="*/ 2 w 8"/>
                  <a:gd name="T25" fmla="*/ 1 h 2"/>
                  <a:gd name="T26" fmla="*/ 2 w 8"/>
                  <a:gd name="T27" fmla="*/ 1 h 2"/>
                  <a:gd name="T28" fmla="*/ 3 w 8"/>
                  <a:gd name="T29" fmla="*/ 2 h 2"/>
                  <a:gd name="T30" fmla="*/ 3 w 8"/>
                  <a:gd name="T31" fmla="*/ 2 h 2"/>
                  <a:gd name="T32" fmla="*/ 3 w 8"/>
                  <a:gd name="T33" fmla="*/ 1 h 2"/>
                  <a:gd name="T34" fmla="*/ 3 w 8"/>
                  <a:gd name="T35" fmla="*/ 0 h 2"/>
                  <a:gd name="T36" fmla="*/ 3 w 8"/>
                  <a:gd name="T37" fmla="*/ 0 h 2"/>
                  <a:gd name="T38" fmla="*/ 3 w 8"/>
                  <a:gd name="T39" fmla="*/ 1 h 2"/>
                  <a:gd name="T40" fmla="*/ 3 w 8"/>
                  <a:gd name="T41" fmla="*/ 1 h 2"/>
                  <a:gd name="T42" fmla="*/ 3 w 8"/>
                  <a:gd name="T43" fmla="*/ 2 h 2"/>
                  <a:gd name="T44" fmla="*/ 3 w 8"/>
                  <a:gd name="T45" fmla="*/ 2 h 2"/>
                  <a:gd name="T46" fmla="*/ 4 w 8"/>
                  <a:gd name="T47" fmla="*/ 0 h 2"/>
                  <a:gd name="T48" fmla="*/ 4 w 8"/>
                  <a:gd name="T49" fmla="*/ 1 h 2"/>
                  <a:gd name="T50" fmla="*/ 4 w 8"/>
                  <a:gd name="T51" fmla="*/ 1 h 2"/>
                  <a:gd name="T52" fmla="*/ 4 w 8"/>
                  <a:gd name="T53" fmla="*/ 1 h 2"/>
                  <a:gd name="T54" fmla="*/ 4 w 8"/>
                  <a:gd name="T55" fmla="*/ 1 h 2"/>
                  <a:gd name="T56" fmla="*/ 4 w 8"/>
                  <a:gd name="T57" fmla="*/ 1 h 2"/>
                  <a:gd name="T58" fmla="*/ 5 w 8"/>
                  <a:gd name="T59" fmla="*/ 2 h 2"/>
                  <a:gd name="T60" fmla="*/ 5 w 8"/>
                  <a:gd name="T61" fmla="*/ 2 h 2"/>
                  <a:gd name="T62" fmla="*/ 5 w 8"/>
                  <a:gd name="T63" fmla="*/ 2 h 2"/>
                  <a:gd name="T64" fmla="*/ 5 w 8"/>
                  <a:gd name="T65" fmla="*/ 2 h 2"/>
                  <a:gd name="T66" fmla="*/ 6 w 8"/>
                  <a:gd name="T67" fmla="*/ 0 h 2"/>
                  <a:gd name="T68" fmla="*/ 6 w 8"/>
                  <a:gd name="T69" fmla="*/ 0 h 2"/>
                  <a:gd name="T70" fmla="*/ 6 w 8"/>
                  <a:gd name="T71" fmla="*/ 1 h 2"/>
                  <a:gd name="T72" fmla="*/ 6 w 8"/>
                  <a:gd name="T73" fmla="*/ 1 h 2"/>
                  <a:gd name="T74" fmla="*/ 6 w 8"/>
                  <a:gd name="T75" fmla="*/ 0 h 2"/>
                  <a:gd name="T76" fmla="*/ 6 w 8"/>
                  <a:gd name="T77" fmla="*/ 0 h 2"/>
                  <a:gd name="T78" fmla="*/ 6 w 8"/>
                  <a:gd name="T79" fmla="*/ 0 h 2"/>
                  <a:gd name="T80" fmla="*/ 6 w 8"/>
                  <a:gd name="T81" fmla="*/ 2 h 2"/>
                  <a:gd name="T82" fmla="*/ 6 w 8"/>
                  <a:gd name="T83" fmla="*/ 2 h 2"/>
                  <a:gd name="T84" fmla="*/ 7 w 8"/>
                  <a:gd name="T85" fmla="*/ 1 h 2"/>
                  <a:gd name="T86" fmla="*/ 7 w 8"/>
                  <a:gd name="T87" fmla="*/ 1 h 2"/>
                  <a:gd name="T88" fmla="*/ 7 w 8"/>
                  <a:gd name="T89" fmla="*/ 1 h 2"/>
                  <a:gd name="T90" fmla="*/ 7 w 8"/>
                  <a:gd name="T91" fmla="*/ 1 h 2"/>
                  <a:gd name="T92" fmla="*/ 7 w 8"/>
                  <a:gd name="T93" fmla="*/ 1 h 2"/>
                  <a:gd name="T94" fmla="*/ 8 w 8"/>
                  <a:gd name="T95" fmla="*/ 1 h 2"/>
                  <a:gd name="T96" fmla="*/ 8 w 8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06" name="Freeform 328"/>
              <p:cNvSpPr>
                <a:spLocks/>
              </p:cNvSpPr>
              <p:nvPr/>
            </p:nvSpPr>
            <p:spPr bwMode="auto">
              <a:xfrm>
                <a:off x="2764" y="1248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0 w 7"/>
                  <a:gd name="T3" fmla="*/ 2 h 3"/>
                  <a:gd name="T4" fmla="*/ 0 w 7"/>
                  <a:gd name="T5" fmla="*/ 1 h 3"/>
                  <a:gd name="T6" fmla="*/ 0 w 7"/>
                  <a:gd name="T7" fmla="*/ 2 h 3"/>
                  <a:gd name="T8" fmla="*/ 0 w 7"/>
                  <a:gd name="T9" fmla="*/ 2 h 3"/>
                  <a:gd name="T10" fmla="*/ 1 w 7"/>
                  <a:gd name="T11" fmla="*/ 1 h 3"/>
                  <a:gd name="T12" fmla="*/ 1 w 7"/>
                  <a:gd name="T13" fmla="*/ 0 h 3"/>
                  <a:gd name="T14" fmla="*/ 1 w 7"/>
                  <a:gd name="T15" fmla="*/ 1 h 3"/>
                  <a:gd name="T16" fmla="*/ 1 w 7"/>
                  <a:gd name="T17" fmla="*/ 1 h 3"/>
                  <a:gd name="T18" fmla="*/ 1 w 7"/>
                  <a:gd name="T19" fmla="*/ 2 h 3"/>
                  <a:gd name="T20" fmla="*/ 1 w 7"/>
                  <a:gd name="T21" fmla="*/ 2 h 3"/>
                  <a:gd name="T22" fmla="*/ 1 w 7"/>
                  <a:gd name="T23" fmla="*/ 2 h 3"/>
                  <a:gd name="T24" fmla="*/ 2 w 7"/>
                  <a:gd name="T25" fmla="*/ 1 h 3"/>
                  <a:gd name="T26" fmla="*/ 2 w 7"/>
                  <a:gd name="T27" fmla="*/ 1 h 3"/>
                  <a:gd name="T28" fmla="*/ 2 w 7"/>
                  <a:gd name="T29" fmla="*/ 1 h 3"/>
                  <a:gd name="T30" fmla="*/ 2 w 7"/>
                  <a:gd name="T31" fmla="*/ 1 h 3"/>
                  <a:gd name="T32" fmla="*/ 3 w 7"/>
                  <a:gd name="T33" fmla="*/ 2 h 3"/>
                  <a:gd name="T34" fmla="*/ 3 w 7"/>
                  <a:gd name="T35" fmla="*/ 2 h 3"/>
                  <a:gd name="T36" fmla="*/ 3 w 7"/>
                  <a:gd name="T37" fmla="*/ 2 h 3"/>
                  <a:gd name="T38" fmla="*/ 3 w 7"/>
                  <a:gd name="T39" fmla="*/ 2 h 3"/>
                  <a:gd name="T40" fmla="*/ 3 w 7"/>
                  <a:gd name="T41" fmla="*/ 3 h 3"/>
                  <a:gd name="T42" fmla="*/ 3 w 7"/>
                  <a:gd name="T43" fmla="*/ 3 h 3"/>
                  <a:gd name="T44" fmla="*/ 3 w 7"/>
                  <a:gd name="T45" fmla="*/ 2 h 3"/>
                  <a:gd name="T46" fmla="*/ 4 w 7"/>
                  <a:gd name="T47" fmla="*/ 2 h 3"/>
                  <a:gd name="T48" fmla="*/ 4 w 7"/>
                  <a:gd name="T49" fmla="*/ 2 h 3"/>
                  <a:gd name="T50" fmla="*/ 4 w 7"/>
                  <a:gd name="T51" fmla="*/ 3 h 3"/>
                  <a:gd name="T52" fmla="*/ 4 w 7"/>
                  <a:gd name="T53" fmla="*/ 2 h 3"/>
                  <a:gd name="T54" fmla="*/ 4 w 7"/>
                  <a:gd name="T55" fmla="*/ 1 h 3"/>
                  <a:gd name="T56" fmla="*/ 4 w 7"/>
                  <a:gd name="T57" fmla="*/ 1 h 3"/>
                  <a:gd name="T58" fmla="*/ 4 w 7"/>
                  <a:gd name="T59" fmla="*/ 1 h 3"/>
                  <a:gd name="T60" fmla="*/ 5 w 7"/>
                  <a:gd name="T61" fmla="*/ 0 h 3"/>
                  <a:gd name="T62" fmla="*/ 5 w 7"/>
                  <a:gd name="T63" fmla="*/ 1 h 3"/>
                  <a:gd name="T64" fmla="*/ 5 w 7"/>
                  <a:gd name="T65" fmla="*/ 1 h 3"/>
                  <a:gd name="T66" fmla="*/ 5 w 7"/>
                  <a:gd name="T67" fmla="*/ 1 h 3"/>
                  <a:gd name="T68" fmla="*/ 5 w 7"/>
                  <a:gd name="T69" fmla="*/ 1 h 3"/>
                  <a:gd name="T70" fmla="*/ 5 w 7"/>
                  <a:gd name="T71" fmla="*/ 3 h 3"/>
                  <a:gd name="T72" fmla="*/ 5 w 7"/>
                  <a:gd name="T73" fmla="*/ 3 h 3"/>
                  <a:gd name="T74" fmla="*/ 6 w 7"/>
                  <a:gd name="T75" fmla="*/ 1 h 3"/>
                  <a:gd name="T76" fmla="*/ 6 w 7"/>
                  <a:gd name="T77" fmla="*/ 0 h 3"/>
                  <a:gd name="T78" fmla="*/ 6 w 7"/>
                  <a:gd name="T79" fmla="*/ 1 h 3"/>
                  <a:gd name="T80" fmla="*/ 6 w 7"/>
                  <a:gd name="T81" fmla="*/ 1 h 3"/>
                  <a:gd name="T82" fmla="*/ 6 w 7"/>
                  <a:gd name="T83" fmla="*/ 2 h 3"/>
                  <a:gd name="T84" fmla="*/ 6 w 7"/>
                  <a:gd name="T85" fmla="*/ 2 h 3"/>
                  <a:gd name="T86" fmla="*/ 6 w 7"/>
                  <a:gd name="T87" fmla="*/ 2 h 3"/>
                  <a:gd name="T88" fmla="*/ 7 w 7"/>
                  <a:gd name="T89" fmla="*/ 2 h 3"/>
                  <a:gd name="T90" fmla="*/ 7 w 7"/>
                  <a:gd name="T91" fmla="*/ 0 h 3"/>
                  <a:gd name="T92" fmla="*/ 7 w 7"/>
                  <a:gd name="T93" fmla="*/ 0 h 3"/>
                  <a:gd name="T94" fmla="*/ 7 w 7"/>
                  <a:gd name="T95" fmla="*/ 1 h 3"/>
                  <a:gd name="T96" fmla="*/ 7 w 7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32" name="Freeform 329"/>
              <p:cNvSpPr>
                <a:spLocks/>
              </p:cNvSpPr>
              <p:nvPr/>
            </p:nvSpPr>
            <p:spPr bwMode="auto">
              <a:xfrm>
                <a:off x="2771" y="1248"/>
                <a:ext cx="8" cy="5"/>
              </a:xfrm>
              <a:custGeom>
                <a:avLst/>
                <a:gdLst>
                  <a:gd name="T0" fmla="*/ 0 w 8"/>
                  <a:gd name="T1" fmla="*/ 2 h 5"/>
                  <a:gd name="T2" fmla="*/ 0 w 8"/>
                  <a:gd name="T3" fmla="*/ 2 h 5"/>
                  <a:gd name="T4" fmla="*/ 1 w 8"/>
                  <a:gd name="T5" fmla="*/ 3 h 5"/>
                  <a:gd name="T6" fmla="*/ 1 w 8"/>
                  <a:gd name="T7" fmla="*/ 3 h 5"/>
                  <a:gd name="T8" fmla="*/ 1 w 8"/>
                  <a:gd name="T9" fmla="*/ 2 h 5"/>
                  <a:gd name="T10" fmla="*/ 2 w 8"/>
                  <a:gd name="T11" fmla="*/ 1 h 5"/>
                  <a:gd name="T12" fmla="*/ 2 w 8"/>
                  <a:gd name="T13" fmla="*/ 0 h 5"/>
                  <a:gd name="T14" fmla="*/ 2 w 8"/>
                  <a:gd name="T15" fmla="*/ 0 h 5"/>
                  <a:gd name="T16" fmla="*/ 2 w 8"/>
                  <a:gd name="T17" fmla="*/ 2 h 5"/>
                  <a:gd name="T18" fmla="*/ 2 w 8"/>
                  <a:gd name="T19" fmla="*/ 2 h 5"/>
                  <a:gd name="T20" fmla="*/ 2 w 8"/>
                  <a:gd name="T21" fmla="*/ 2 h 5"/>
                  <a:gd name="T22" fmla="*/ 2 w 8"/>
                  <a:gd name="T23" fmla="*/ 2 h 5"/>
                  <a:gd name="T24" fmla="*/ 2 w 8"/>
                  <a:gd name="T25" fmla="*/ 3 h 5"/>
                  <a:gd name="T26" fmla="*/ 2 w 8"/>
                  <a:gd name="T27" fmla="*/ 2 h 5"/>
                  <a:gd name="T28" fmla="*/ 3 w 8"/>
                  <a:gd name="T29" fmla="*/ 1 h 5"/>
                  <a:gd name="T30" fmla="*/ 3 w 8"/>
                  <a:gd name="T31" fmla="*/ 1 h 5"/>
                  <a:gd name="T32" fmla="*/ 3 w 8"/>
                  <a:gd name="T33" fmla="*/ 2 h 5"/>
                  <a:gd name="T34" fmla="*/ 3 w 8"/>
                  <a:gd name="T35" fmla="*/ 2 h 5"/>
                  <a:gd name="T36" fmla="*/ 3 w 8"/>
                  <a:gd name="T37" fmla="*/ 2 h 5"/>
                  <a:gd name="T38" fmla="*/ 3 w 8"/>
                  <a:gd name="T39" fmla="*/ 2 h 5"/>
                  <a:gd name="T40" fmla="*/ 4 w 8"/>
                  <a:gd name="T41" fmla="*/ 3 h 5"/>
                  <a:gd name="T42" fmla="*/ 4 w 8"/>
                  <a:gd name="T43" fmla="*/ 3 h 5"/>
                  <a:gd name="T44" fmla="*/ 4 w 8"/>
                  <a:gd name="T45" fmla="*/ 3 h 5"/>
                  <a:gd name="T46" fmla="*/ 4 w 8"/>
                  <a:gd name="T47" fmla="*/ 1 h 5"/>
                  <a:gd name="T48" fmla="*/ 4 w 8"/>
                  <a:gd name="T49" fmla="*/ 1 h 5"/>
                  <a:gd name="T50" fmla="*/ 4 w 8"/>
                  <a:gd name="T51" fmla="*/ 3 h 5"/>
                  <a:gd name="T52" fmla="*/ 4 w 8"/>
                  <a:gd name="T53" fmla="*/ 3 h 5"/>
                  <a:gd name="T54" fmla="*/ 5 w 8"/>
                  <a:gd name="T55" fmla="*/ 4 h 5"/>
                  <a:gd name="T56" fmla="*/ 5 w 8"/>
                  <a:gd name="T57" fmla="*/ 2 h 5"/>
                  <a:gd name="T58" fmla="*/ 5 w 8"/>
                  <a:gd name="T59" fmla="*/ 2 h 5"/>
                  <a:gd name="T60" fmla="*/ 5 w 8"/>
                  <a:gd name="T61" fmla="*/ 2 h 5"/>
                  <a:gd name="T62" fmla="*/ 5 w 8"/>
                  <a:gd name="T63" fmla="*/ 2 h 5"/>
                  <a:gd name="T64" fmla="*/ 5 w 8"/>
                  <a:gd name="T65" fmla="*/ 2 h 5"/>
                  <a:gd name="T66" fmla="*/ 5 w 8"/>
                  <a:gd name="T67" fmla="*/ 2 h 5"/>
                  <a:gd name="T68" fmla="*/ 5 w 8"/>
                  <a:gd name="T69" fmla="*/ 2 h 5"/>
                  <a:gd name="T70" fmla="*/ 6 w 8"/>
                  <a:gd name="T71" fmla="*/ 2 h 5"/>
                  <a:gd name="T72" fmla="*/ 6 w 8"/>
                  <a:gd name="T73" fmla="*/ 2 h 5"/>
                  <a:gd name="T74" fmla="*/ 6 w 8"/>
                  <a:gd name="T75" fmla="*/ 2 h 5"/>
                  <a:gd name="T76" fmla="*/ 6 w 8"/>
                  <a:gd name="T77" fmla="*/ 2 h 5"/>
                  <a:gd name="T78" fmla="*/ 6 w 8"/>
                  <a:gd name="T79" fmla="*/ 2 h 5"/>
                  <a:gd name="T80" fmla="*/ 6 w 8"/>
                  <a:gd name="T81" fmla="*/ 1 h 5"/>
                  <a:gd name="T82" fmla="*/ 7 w 8"/>
                  <a:gd name="T83" fmla="*/ 2 h 5"/>
                  <a:gd name="T84" fmla="*/ 7 w 8"/>
                  <a:gd name="T85" fmla="*/ 2 h 5"/>
                  <a:gd name="T86" fmla="*/ 7 w 8"/>
                  <a:gd name="T87" fmla="*/ 3 h 5"/>
                  <a:gd name="T88" fmla="*/ 7 w 8"/>
                  <a:gd name="T89" fmla="*/ 2 h 5"/>
                  <a:gd name="T90" fmla="*/ 8 w 8"/>
                  <a:gd name="T91" fmla="*/ 1 h 5"/>
                  <a:gd name="T92" fmla="*/ 8 w 8"/>
                  <a:gd name="T93" fmla="*/ 1 h 5"/>
                  <a:gd name="T94" fmla="*/ 8 w 8"/>
                  <a:gd name="T9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33" name="Freeform 330"/>
              <p:cNvSpPr>
                <a:spLocks/>
              </p:cNvSpPr>
              <p:nvPr/>
            </p:nvSpPr>
            <p:spPr bwMode="auto">
              <a:xfrm>
                <a:off x="2779" y="1248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0 w 7"/>
                  <a:gd name="T3" fmla="*/ 2 h 3"/>
                  <a:gd name="T4" fmla="*/ 0 w 7"/>
                  <a:gd name="T5" fmla="*/ 2 h 3"/>
                  <a:gd name="T6" fmla="*/ 0 w 7"/>
                  <a:gd name="T7" fmla="*/ 2 h 3"/>
                  <a:gd name="T8" fmla="*/ 1 w 7"/>
                  <a:gd name="T9" fmla="*/ 2 h 3"/>
                  <a:gd name="T10" fmla="*/ 1 w 7"/>
                  <a:gd name="T11" fmla="*/ 1 h 3"/>
                  <a:gd name="T12" fmla="*/ 1 w 7"/>
                  <a:gd name="T13" fmla="*/ 1 h 3"/>
                  <a:gd name="T14" fmla="*/ 1 w 7"/>
                  <a:gd name="T15" fmla="*/ 1 h 3"/>
                  <a:gd name="T16" fmla="*/ 1 w 7"/>
                  <a:gd name="T17" fmla="*/ 1 h 3"/>
                  <a:gd name="T18" fmla="*/ 1 w 7"/>
                  <a:gd name="T19" fmla="*/ 2 h 3"/>
                  <a:gd name="T20" fmla="*/ 1 w 7"/>
                  <a:gd name="T21" fmla="*/ 2 h 3"/>
                  <a:gd name="T22" fmla="*/ 2 w 7"/>
                  <a:gd name="T23" fmla="*/ 3 h 3"/>
                  <a:gd name="T24" fmla="*/ 2 w 7"/>
                  <a:gd name="T25" fmla="*/ 3 h 3"/>
                  <a:gd name="T26" fmla="*/ 2 w 7"/>
                  <a:gd name="T27" fmla="*/ 3 h 3"/>
                  <a:gd name="T28" fmla="*/ 2 w 7"/>
                  <a:gd name="T29" fmla="*/ 2 h 3"/>
                  <a:gd name="T30" fmla="*/ 2 w 7"/>
                  <a:gd name="T31" fmla="*/ 2 h 3"/>
                  <a:gd name="T32" fmla="*/ 2 w 7"/>
                  <a:gd name="T33" fmla="*/ 2 h 3"/>
                  <a:gd name="T34" fmla="*/ 2 w 7"/>
                  <a:gd name="T35" fmla="*/ 2 h 3"/>
                  <a:gd name="T36" fmla="*/ 2 w 7"/>
                  <a:gd name="T37" fmla="*/ 2 h 3"/>
                  <a:gd name="T38" fmla="*/ 3 w 7"/>
                  <a:gd name="T39" fmla="*/ 2 h 3"/>
                  <a:gd name="T40" fmla="*/ 3 w 7"/>
                  <a:gd name="T41" fmla="*/ 1 h 3"/>
                  <a:gd name="T42" fmla="*/ 3 w 7"/>
                  <a:gd name="T43" fmla="*/ 2 h 3"/>
                  <a:gd name="T44" fmla="*/ 3 w 7"/>
                  <a:gd name="T45" fmla="*/ 2 h 3"/>
                  <a:gd name="T46" fmla="*/ 3 w 7"/>
                  <a:gd name="T47" fmla="*/ 1 h 3"/>
                  <a:gd name="T48" fmla="*/ 4 w 7"/>
                  <a:gd name="T49" fmla="*/ 1 h 3"/>
                  <a:gd name="T50" fmla="*/ 4 w 7"/>
                  <a:gd name="T51" fmla="*/ 1 h 3"/>
                  <a:gd name="T52" fmla="*/ 4 w 7"/>
                  <a:gd name="T53" fmla="*/ 1 h 3"/>
                  <a:gd name="T54" fmla="*/ 4 w 7"/>
                  <a:gd name="T55" fmla="*/ 1 h 3"/>
                  <a:gd name="T56" fmla="*/ 4 w 7"/>
                  <a:gd name="T57" fmla="*/ 2 h 3"/>
                  <a:gd name="T58" fmla="*/ 4 w 7"/>
                  <a:gd name="T59" fmla="*/ 2 h 3"/>
                  <a:gd name="T60" fmla="*/ 5 w 7"/>
                  <a:gd name="T61" fmla="*/ 2 h 3"/>
                  <a:gd name="T62" fmla="*/ 5 w 7"/>
                  <a:gd name="T63" fmla="*/ 1 h 3"/>
                  <a:gd name="T64" fmla="*/ 5 w 7"/>
                  <a:gd name="T65" fmla="*/ 1 h 3"/>
                  <a:gd name="T66" fmla="*/ 5 w 7"/>
                  <a:gd name="T67" fmla="*/ 1 h 3"/>
                  <a:gd name="T68" fmla="*/ 5 w 7"/>
                  <a:gd name="T69" fmla="*/ 2 h 3"/>
                  <a:gd name="T70" fmla="*/ 5 w 7"/>
                  <a:gd name="T71" fmla="*/ 2 h 3"/>
                  <a:gd name="T72" fmla="*/ 5 w 7"/>
                  <a:gd name="T73" fmla="*/ 2 h 3"/>
                  <a:gd name="T74" fmla="*/ 5 w 7"/>
                  <a:gd name="T75" fmla="*/ 0 h 3"/>
                  <a:gd name="T76" fmla="*/ 6 w 7"/>
                  <a:gd name="T77" fmla="*/ 1 h 3"/>
                  <a:gd name="T78" fmla="*/ 6 w 7"/>
                  <a:gd name="T79" fmla="*/ 1 h 3"/>
                  <a:gd name="T80" fmla="*/ 6 w 7"/>
                  <a:gd name="T81" fmla="*/ 2 h 3"/>
                  <a:gd name="T82" fmla="*/ 6 w 7"/>
                  <a:gd name="T83" fmla="*/ 1 h 3"/>
                  <a:gd name="T84" fmla="*/ 6 w 7"/>
                  <a:gd name="T85" fmla="*/ 1 h 3"/>
                  <a:gd name="T86" fmla="*/ 7 w 7"/>
                  <a:gd name="T87" fmla="*/ 2 h 3"/>
                  <a:gd name="T88" fmla="*/ 7 w 7"/>
                  <a:gd name="T89" fmla="*/ 2 h 3"/>
                  <a:gd name="T90" fmla="*/ 7 w 7"/>
                  <a:gd name="T91" fmla="*/ 2 h 3"/>
                  <a:gd name="T92" fmla="*/ 7 w 7"/>
                  <a:gd name="T93" fmla="*/ 2 h 3"/>
                  <a:gd name="T94" fmla="*/ 7 w 7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34" name="Freeform 331"/>
              <p:cNvSpPr>
                <a:spLocks/>
              </p:cNvSpPr>
              <p:nvPr/>
            </p:nvSpPr>
            <p:spPr bwMode="auto">
              <a:xfrm>
                <a:off x="2786" y="1249"/>
                <a:ext cx="7" cy="2"/>
              </a:xfrm>
              <a:custGeom>
                <a:avLst/>
                <a:gdLst>
                  <a:gd name="T0" fmla="*/ 0 w 7"/>
                  <a:gd name="T1" fmla="*/ 1 h 2"/>
                  <a:gd name="T2" fmla="*/ 0 w 7"/>
                  <a:gd name="T3" fmla="*/ 1 h 2"/>
                  <a:gd name="T4" fmla="*/ 1 w 7"/>
                  <a:gd name="T5" fmla="*/ 1 h 2"/>
                  <a:gd name="T6" fmla="*/ 1 w 7"/>
                  <a:gd name="T7" fmla="*/ 1 h 2"/>
                  <a:gd name="T8" fmla="*/ 1 w 7"/>
                  <a:gd name="T9" fmla="*/ 0 h 2"/>
                  <a:gd name="T10" fmla="*/ 1 w 7"/>
                  <a:gd name="T11" fmla="*/ 0 h 2"/>
                  <a:gd name="T12" fmla="*/ 1 w 7"/>
                  <a:gd name="T13" fmla="*/ 0 h 2"/>
                  <a:gd name="T14" fmla="*/ 1 w 7"/>
                  <a:gd name="T15" fmla="*/ 0 h 2"/>
                  <a:gd name="T16" fmla="*/ 1 w 7"/>
                  <a:gd name="T17" fmla="*/ 0 h 2"/>
                  <a:gd name="T18" fmla="*/ 1 w 7"/>
                  <a:gd name="T19" fmla="*/ 2 h 2"/>
                  <a:gd name="T20" fmla="*/ 1 w 7"/>
                  <a:gd name="T21" fmla="*/ 2 h 2"/>
                  <a:gd name="T22" fmla="*/ 2 w 7"/>
                  <a:gd name="T23" fmla="*/ 1 h 2"/>
                  <a:gd name="T24" fmla="*/ 2 w 7"/>
                  <a:gd name="T25" fmla="*/ 0 h 2"/>
                  <a:gd name="T26" fmla="*/ 2 w 7"/>
                  <a:gd name="T27" fmla="*/ 0 h 2"/>
                  <a:gd name="T28" fmla="*/ 2 w 7"/>
                  <a:gd name="T29" fmla="*/ 0 h 2"/>
                  <a:gd name="T30" fmla="*/ 2 w 7"/>
                  <a:gd name="T31" fmla="*/ 1 h 2"/>
                  <a:gd name="T32" fmla="*/ 3 w 7"/>
                  <a:gd name="T33" fmla="*/ 1 h 2"/>
                  <a:gd name="T34" fmla="*/ 3 w 7"/>
                  <a:gd name="T35" fmla="*/ 1 h 2"/>
                  <a:gd name="T36" fmla="*/ 3 w 7"/>
                  <a:gd name="T37" fmla="*/ 2 h 2"/>
                  <a:gd name="T38" fmla="*/ 3 w 7"/>
                  <a:gd name="T39" fmla="*/ 2 h 2"/>
                  <a:gd name="T40" fmla="*/ 3 w 7"/>
                  <a:gd name="T41" fmla="*/ 2 h 2"/>
                  <a:gd name="T42" fmla="*/ 3 w 7"/>
                  <a:gd name="T43" fmla="*/ 2 h 2"/>
                  <a:gd name="T44" fmla="*/ 3 w 7"/>
                  <a:gd name="T45" fmla="*/ 2 h 2"/>
                  <a:gd name="T46" fmla="*/ 3 w 7"/>
                  <a:gd name="T47" fmla="*/ 2 h 2"/>
                  <a:gd name="T48" fmla="*/ 4 w 7"/>
                  <a:gd name="T49" fmla="*/ 1 h 2"/>
                  <a:gd name="T50" fmla="*/ 4 w 7"/>
                  <a:gd name="T51" fmla="*/ 1 h 2"/>
                  <a:gd name="T52" fmla="*/ 4 w 7"/>
                  <a:gd name="T53" fmla="*/ 1 h 2"/>
                  <a:gd name="T54" fmla="*/ 4 w 7"/>
                  <a:gd name="T55" fmla="*/ 1 h 2"/>
                  <a:gd name="T56" fmla="*/ 4 w 7"/>
                  <a:gd name="T57" fmla="*/ 1 h 2"/>
                  <a:gd name="T58" fmla="*/ 4 w 7"/>
                  <a:gd name="T59" fmla="*/ 1 h 2"/>
                  <a:gd name="T60" fmla="*/ 5 w 7"/>
                  <a:gd name="T61" fmla="*/ 1 h 2"/>
                  <a:gd name="T62" fmla="*/ 5 w 7"/>
                  <a:gd name="T63" fmla="*/ 2 h 2"/>
                  <a:gd name="T64" fmla="*/ 5 w 7"/>
                  <a:gd name="T65" fmla="*/ 2 h 2"/>
                  <a:gd name="T66" fmla="*/ 5 w 7"/>
                  <a:gd name="T67" fmla="*/ 2 h 2"/>
                  <a:gd name="T68" fmla="*/ 6 w 7"/>
                  <a:gd name="T69" fmla="*/ 2 h 2"/>
                  <a:gd name="T70" fmla="*/ 6 w 7"/>
                  <a:gd name="T71" fmla="*/ 2 h 2"/>
                  <a:gd name="T72" fmla="*/ 6 w 7"/>
                  <a:gd name="T73" fmla="*/ 2 h 2"/>
                  <a:gd name="T74" fmla="*/ 6 w 7"/>
                  <a:gd name="T75" fmla="*/ 1 h 2"/>
                  <a:gd name="T76" fmla="*/ 6 w 7"/>
                  <a:gd name="T77" fmla="*/ 1 h 2"/>
                  <a:gd name="T78" fmla="*/ 6 w 7"/>
                  <a:gd name="T79" fmla="*/ 1 h 2"/>
                  <a:gd name="T80" fmla="*/ 6 w 7"/>
                  <a:gd name="T81" fmla="*/ 1 h 2"/>
                  <a:gd name="T82" fmla="*/ 7 w 7"/>
                  <a:gd name="T83" fmla="*/ 0 h 2"/>
                  <a:gd name="T84" fmla="*/ 7 w 7"/>
                  <a:gd name="T85" fmla="*/ 0 h 2"/>
                  <a:gd name="T86" fmla="*/ 7 w 7"/>
                  <a:gd name="T87" fmla="*/ 1 h 2"/>
                  <a:gd name="T88" fmla="*/ 7 w 7"/>
                  <a:gd name="T89" fmla="*/ 1 h 2"/>
                  <a:gd name="T90" fmla="*/ 7 w 7"/>
                  <a:gd name="T91" fmla="*/ 1 h 2"/>
                  <a:gd name="T92" fmla="*/ 7 w 7"/>
                  <a:gd name="T93" fmla="*/ 1 h 2"/>
                  <a:gd name="T94" fmla="*/ 7 w 7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35" name="Freeform 332"/>
              <p:cNvSpPr>
                <a:spLocks/>
              </p:cNvSpPr>
              <p:nvPr/>
            </p:nvSpPr>
            <p:spPr bwMode="auto">
              <a:xfrm>
                <a:off x="2793" y="1248"/>
                <a:ext cx="8" cy="3"/>
              </a:xfrm>
              <a:custGeom>
                <a:avLst/>
                <a:gdLst>
                  <a:gd name="T0" fmla="*/ 1 w 8"/>
                  <a:gd name="T1" fmla="*/ 3 h 3"/>
                  <a:gd name="T2" fmla="*/ 1 w 8"/>
                  <a:gd name="T3" fmla="*/ 2 h 3"/>
                  <a:gd name="T4" fmla="*/ 1 w 8"/>
                  <a:gd name="T5" fmla="*/ 0 h 3"/>
                  <a:gd name="T6" fmla="*/ 1 w 8"/>
                  <a:gd name="T7" fmla="*/ 0 h 3"/>
                  <a:gd name="T8" fmla="*/ 2 w 8"/>
                  <a:gd name="T9" fmla="*/ 2 h 3"/>
                  <a:gd name="T10" fmla="*/ 2 w 8"/>
                  <a:gd name="T11" fmla="*/ 2 h 3"/>
                  <a:gd name="T12" fmla="*/ 2 w 8"/>
                  <a:gd name="T13" fmla="*/ 3 h 3"/>
                  <a:gd name="T14" fmla="*/ 2 w 8"/>
                  <a:gd name="T15" fmla="*/ 3 h 3"/>
                  <a:gd name="T16" fmla="*/ 2 w 8"/>
                  <a:gd name="T17" fmla="*/ 1 h 3"/>
                  <a:gd name="T18" fmla="*/ 2 w 8"/>
                  <a:gd name="T19" fmla="*/ 2 h 3"/>
                  <a:gd name="T20" fmla="*/ 2 w 8"/>
                  <a:gd name="T21" fmla="*/ 2 h 3"/>
                  <a:gd name="T22" fmla="*/ 2 w 8"/>
                  <a:gd name="T23" fmla="*/ 3 h 3"/>
                  <a:gd name="T24" fmla="*/ 2 w 8"/>
                  <a:gd name="T25" fmla="*/ 2 h 3"/>
                  <a:gd name="T26" fmla="*/ 2 w 8"/>
                  <a:gd name="T27" fmla="*/ 2 h 3"/>
                  <a:gd name="T28" fmla="*/ 3 w 8"/>
                  <a:gd name="T29" fmla="*/ 2 h 3"/>
                  <a:gd name="T30" fmla="*/ 3 w 8"/>
                  <a:gd name="T31" fmla="*/ 2 h 3"/>
                  <a:gd name="T32" fmla="*/ 3 w 8"/>
                  <a:gd name="T33" fmla="*/ 3 h 3"/>
                  <a:gd name="T34" fmla="*/ 3 w 8"/>
                  <a:gd name="T35" fmla="*/ 2 h 3"/>
                  <a:gd name="T36" fmla="*/ 3 w 8"/>
                  <a:gd name="T37" fmla="*/ 2 h 3"/>
                  <a:gd name="T38" fmla="*/ 4 w 8"/>
                  <a:gd name="T39" fmla="*/ 3 h 3"/>
                  <a:gd name="T40" fmla="*/ 4 w 8"/>
                  <a:gd name="T41" fmla="*/ 3 h 3"/>
                  <a:gd name="T42" fmla="*/ 4 w 8"/>
                  <a:gd name="T43" fmla="*/ 2 h 3"/>
                  <a:gd name="T44" fmla="*/ 4 w 8"/>
                  <a:gd name="T45" fmla="*/ 1 h 3"/>
                  <a:gd name="T46" fmla="*/ 4 w 8"/>
                  <a:gd name="T47" fmla="*/ 1 h 3"/>
                  <a:gd name="T48" fmla="*/ 5 w 8"/>
                  <a:gd name="T49" fmla="*/ 2 h 3"/>
                  <a:gd name="T50" fmla="*/ 5 w 8"/>
                  <a:gd name="T51" fmla="*/ 2 h 3"/>
                  <a:gd name="T52" fmla="*/ 5 w 8"/>
                  <a:gd name="T53" fmla="*/ 3 h 3"/>
                  <a:gd name="T54" fmla="*/ 5 w 8"/>
                  <a:gd name="T55" fmla="*/ 3 h 3"/>
                  <a:gd name="T56" fmla="*/ 5 w 8"/>
                  <a:gd name="T57" fmla="*/ 1 h 3"/>
                  <a:gd name="T58" fmla="*/ 5 w 8"/>
                  <a:gd name="T59" fmla="*/ 1 h 3"/>
                  <a:gd name="T60" fmla="*/ 5 w 8"/>
                  <a:gd name="T61" fmla="*/ 1 h 3"/>
                  <a:gd name="T62" fmla="*/ 5 w 8"/>
                  <a:gd name="T63" fmla="*/ 3 h 3"/>
                  <a:gd name="T64" fmla="*/ 5 w 8"/>
                  <a:gd name="T65" fmla="*/ 3 h 3"/>
                  <a:gd name="T66" fmla="*/ 6 w 8"/>
                  <a:gd name="T67" fmla="*/ 2 h 3"/>
                  <a:gd name="T68" fmla="*/ 6 w 8"/>
                  <a:gd name="T69" fmla="*/ 1 h 3"/>
                  <a:gd name="T70" fmla="*/ 6 w 8"/>
                  <a:gd name="T71" fmla="*/ 1 h 3"/>
                  <a:gd name="T72" fmla="*/ 6 w 8"/>
                  <a:gd name="T73" fmla="*/ 1 h 3"/>
                  <a:gd name="T74" fmla="*/ 6 w 8"/>
                  <a:gd name="T75" fmla="*/ 2 h 3"/>
                  <a:gd name="T76" fmla="*/ 6 w 8"/>
                  <a:gd name="T77" fmla="*/ 2 h 3"/>
                  <a:gd name="T78" fmla="*/ 7 w 8"/>
                  <a:gd name="T79" fmla="*/ 2 h 3"/>
                  <a:gd name="T80" fmla="*/ 7 w 8"/>
                  <a:gd name="T81" fmla="*/ 2 h 3"/>
                  <a:gd name="T82" fmla="*/ 7 w 8"/>
                  <a:gd name="T83" fmla="*/ 2 h 3"/>
                  <a:gd name="T84" fmla="*/ 7 w 8"/>
                  <a:gd name="T85" fmla="*/ 2 h 3"/>
                  <a:gd name="T86" fmla="*/ 7 w 8"/>
                  <a:gd name="T87" fmla="*/ 1 h 3"/>
                  <a:gd name="T88" fmla="*/ 7 w 8"/>
                  <a:gd name="T89" fmla="*/ 1 h 3"/>
                  <a:gd name="T90" fmla="*/ 7 w 8"/>
                  <a:gd name="T91" fmla="*/ 1 h 3"/>
                  <a:gd name="T92" fmla="*/ 8 w 8"/>
                  <a:gd name="T93" fmla="*/ 3 h 3"/>
                  <a:gd name="T94" fmla="*/ 8 w 8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88" name="Freeform 333"/>
              <p:cNvSpPr>
                <a:spLocks/>
              </p:cNvSpPr>
              <p:nvPr/>
            </p:nvSpPr>
            <p:spPr bwMode="auto">
              <a:xfrm>
                <a:off x="2801" y="1248"/>
                <a:ext cx="8" cy="4"/>
              </a:xfrm>
              <a:custGeom>
                <a:avLst/>
                <a:gdLst>
                  <a:gd name="T0" fmla="*/ 0 w 8"/>
                  <a:gd name="T1" fmla="*/ 2 h 4"/>
                  <a:gd name="T2" fmla="*/ 0 w 8"/>
                  <a:gd name="T3" fmla="*/ 2 h 4"/>
                  <a:gd name="T4" fmla="*/ 0 w 8"/>
                  <a:gd name="T5" fmla="*/ 1 h 4"/>
                  <a:gd name="T6" fmla="*/ 0 w 8"/>
                  <a:gd name="T7" fmla="*/ 1 h 4"/>
                  <a:gd name="T8" fmla="*/ 1 w 8"/>
                  <a:gd name="T9" fmla="*/ 2 h 4"/>
                  <a:gd name="T10" fmla="*/ 1 w 8"/>
                  <a:gd name="T11" fmla="*/ 2 h 4"/>
                  <a:gd name="T12" fmla="*/ 1 w 8"/>
                  <a:gd name="T13" fmla="*/ 3 h 4"/>
                  <a:gd name="T14" fmla="*/ 1 w 8"/>
                  <a:gd name="T15" fmla="*/ 2 h 4"/>
                  <a:gd name="T16" fmla="*/ 1 w 8"/>
                  <a:gd name="T17" fmla="*/ 2 h 4"/>
                  <a:gd name="T18" fmla="*/ 2 w 8"/>
                  <a:gd name="T19" fmla="*/ 2 h 4"/>
                  <a:gd name="T20" fmla="*/ 2 w 8"/>
                  <a:gd name="T21" fmla="*/ 1 h 4"/>
                  <a:gd name="T22" fmla="*/ 2 w 8"/>
                  <a:gd name="T23" fmla="*/ 0 h 4"/>
                  <a:gd name="T24" fmla="*/ 2 w 8"/>
                  <a:gd name="T25" fmla="*/ 2 h 4"/>
                  <a:gd name="T26" fmla="*/ 2 w 8"/>
                  <a:gd name="T27" fmla="*/ 2 h 4"/>
                  <a:gd name="T28" fmla="*/ 2 w 8"/>
                  <a:gd name="T29" fmla="*/ 2 h 4"/>
                  <a:gd name="T30" fmla="*/ 2 w 8"/>
                  <a:gd name="T31" fmla="*/ 3 h 4"/>
                  <a:gd name="T32" fmla="*/ 2 w 8"/>
                  <a:gd name="T33" fmla="*/ 3 h 4"/>
                  <a:gd name="T34" fmla="*/ 3 w 8"/>
                  <a:gd name="T35" fmla="*/ 3 h 4"/>
                  <a:gd name="T36" fmla="*/ 3 w 8"/>
                  <a:gd name="T37" fmla="*/ 3 h 4"/>
                  <a:gd name="T38" fmla="*/ 3 w 8"/>
                  <a:gd name="T39" fmla="*/ 3 h 4"/>
                  <a:gd name="T40" fmla="*/ 3 w 8"/>
                  <a:gd name="T41" fmla="*/ 3 h 4"/>
                  <a:gd name="T42" fmla="*/ 3 w 8"/>
                  <a:gd name="T43" fmla="*/ 2 h 4"/>
                  <a:gd name="T44" fmla="*/ 3 w 8"/>
                  <a:gd name="T45" fmla="*/ 2 h 4"/>
                  <a:gd name="T46" fmla="*/ 4 w 8"/>
                  <a:gd name="T47" fmla="*/ 3 h 4"/>
                  <a:gd name="T48" fmla="*/ 4 w 8"/>
                  <a:gd name="T49" fmla="*/ 3 h 4"/>
                  <a:gd name="T50" fmla="*/ 4 w 8"/>
                  <a:gd name="T51" fmla="*/ 4 h 4"/>
                  <a:gd name="T52" fmla="*/ 4 w 8"/>
                  <a:gd name="T53" fmla="*/ 4 h 4"/>
                  <a:gd name="T54" fmla="*/ 4 w 8"/>
                  <a:gd name="T55" fmla="*/ 3 h 4"/>
                  <a:gd name="T56" fmla="*/ 4 w 8"/>
                  <a:gd name="T57" fmla="*/ 3 h 4"/>
                  <a:gd name="T58" fmla="*/ 5 w 8"/>
                  <a:gd name="T59" fmla="*/ 2 h 4"/>
                  <a:gd name="T60" fmla="*/ 5 w 8"/>
                  <a:gd name="T61" fmla="*/ 1 h 4"/>
                  <a:gd name="T62" fmla="*/ 5 w 8"/>
                  <a:gd name="T63" fmla="*/ 3 h 4"/>
                  <a:gd name="T64" fmla="*/ 5 w 8"/>
                  <a:gd name="T65" fmla="*/ 3 h 4"/>
                  <a:gd name="T66" fmla="*/ 5 w 8"/>
                  <a:gd name="T67" fmla="*/ 2 h 4"/>
                  <a:gd name="T68" fmla="*/ 5 w 8"/>
                  <a:gd name="T69" fmla="*/ 1 h 4"/>
                  <a:gd name="T70" fmla="*/ 6 w 8"/>
                  <a:gd name="T71" fmla="*/ 2 h 4"/>
                  <a:gd name="T72" fmla="*/ 6 w 8"/>
                  <a:gd name="T73" fmla="*/ 2 h 4"/>
                  <a:gd name="T74" fmla="*/ 6 w 8"/>
                  <a:gd name="T75" fmla="*/ 2 h 4"/>
                  <a:gd name="T76" fmla="*/ 6 w 8"/>
                  <a:gd name="T77" fmla="*/ 2 h 4"/>
                  <a:gd name="T78" fmla="*/ 6 w 8"/>
                  <a:gd name="T79" fmla="*/ 2 h 4"/>
                  <a:gd name="T80" fmla="*/ 6 w 8"/>
                  <a:gd name="T81" fmla="*/ 2 h 4"/>
                  <a:gd name="T82" fmla="*/ 7 w 8"/>
                  <a:gd name="T83" fmla="*/ 3 h 4"/>
                  <a:gd name="T84" fmla="*/ 7 w 8"/>
                  <a:gd name="T85" fmla="*/ 3 h 4"/>
                  <a:gd name="T86" fmla="*/ 7 w 8"/>
                  <a:gd name="T87" fmla="*/ 2 h 4"/>
                  <a:gd name="T88" fmla="*/ 7 w 8"/>
                  <a:gd name="T89" fmla="*/ 2 h 4"/>
                  <a:gd name="T90" fmla="*/ 7 w 8"/>
                  <a:gd name="T91" fmla="*/ 2 h 4"/>
                  <a:gd name="T92" fmla="*/ 7 w 8"/>
                  <a:gd name="T93" fmla="*/ 2 h 4"/>
                  <a:gd name="T94" fmla="*/ 8 w 8"/>
                  <a:gd name="T9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89" name="Freeform 334"/>
              <p:cNvSpPr>
                <a:spLocks/>
              </p:cNvSpPr>
              <p:nvPr/>
            </p:nvSpPr>
            <p:spPr bwMode="auto">
              <a:xfrm>
                <a:off x="2809" y="1249"/>
                <a:ext cx="7" cy="2"/>
              </a:xfrm>
              <a:custGeom>
                <a:avLst/>
                <a:gdLst>
                  <a:gd name="T0" fmla="*/ 0 w 7"/>
                  <a:gd name="T1" fmla="*/ 1 h 2"/>
                  <a:gd name="T2" fmla="*/ 0 w 7"/>
                  <a:gd name="T3" fmla="*/ 0 h 2"/>
                  <a:gd name="T4" fmla="*/ 0 w 7"/>
                  <a:gd name="T5" fmla="*/ 2 h 2"/>
                  <a:gd name="T6" fmla="*/ 0 w 7"/>
                  <a:gd name="T7" fmla="*/ 2 h 2"/>
                  <a:gd name="T8" fmla="*/ 0 w 7"/>
                  <a:gd name="T9" fmla="*/ 2 h 2"/>
                  <a:gd name="T10" fmla="*/ 0 w 7"/>
                  <a:gd name="T11" fmla="*/ 2 h 2"/>
                  <a:gd name="T12" fmla="*/ 1 w 7"/>
                  <a:gd name="T13" fmla="*/ 1 h 2"/>
                  <a:gd name="T14" fmla="*/ 1 w 7"/>
                  <a:gd name="T15" fmla="*/ 1 h 2"/>
                  <a:gd name="T16" fmla="*/ 1 w 7"/>
                  <a:gd name="T17" fmla="*/ 1 h 2"/>
                  <a:gd name="T18" fmla="*/ 1 w 7"/>
                  <a:gd name="T19" fmla="*/ 0 h 2"/>
                  <a:gd name="T20" fmla="*/ 1 w 7"/>
                  <a:gd name="T21" fmla="*/ 0 h 2"/>
                  <a:gd name="T22" fmla="*/ 1 w 7"/>
                  <a:gd name="T23" fmla="*/ 1 h 2"/>
                  <a:gd name="T24" fmla="*/ 2 w 7"/>
                  <a:gd name="T25" fmla="*/ 1 h 2"/>
                  <a:gd name="T26" fmla="*/ 2 w 7"/>
                  <a:gd name="T27" fmla="*/ 0 h 2"/>
                  <a:gd name="T28" fmla="*/ 2 w 7"/>
                  <a:gd name="T29" fmla="*/ 0 h 2"/>
                  <a:gd name="T30" fmla="*/ 2 w 7"/>
                  <a:gd name="T31" fmla="*/ 1 h 2"/>
                  <a:gd name="T32" fmla="*/ 2 w 7"/>
                  <a:gd name="T33" fmla="*/ 1 h 2"/>
                  <a:gd name="T34" fmla="*/ 2 w 7"/>
                  <a:gd name="T35" fmla="*/ 2 h 2"/>
                  <a:gd name="T36" fmla="*/ 2 w 7"/>
                  <a:gd name="T37" fmla="*/ 1 h 2"/>
                  <a:gd name="T38" fmla="*/ 3 w 7"/>
                  <a:gd name="T39" fmla="*/ 0 h 2"/>
                  <a:gd name="T40" fmla="*/ 3 w 7"/>
                  <a:gd name="T41" fmla="*/ 0 h 2"/>
                  <a:gd name="T42" fmla="*/ 3 w 7"/>
                  <a:gd name="T43" fmla="*/ 1 h 2"/>
                  <a:gd name="T44" fmla="*/ 3 w 7"/>
                  <a:gd name="T45" fmla="*/ 1 h 2"/>
                  <a:gd name="T46" fmla="*/ 3 w 7"/>
                  <a:gd name="T47" fmla="*/ 1 h 2"/>
                  <a:gd name="T48" fmla="*/ 3 w 7"/>
                  <a:gd name="T49" fmla="*/ 0 h 2"/>
                  <a:gd name="T50" fmla="*/ 4 w 7"/>
                  <a:gd name="T51" fmla="*/ 0 h 2"/>
                  <a:gd name="T52" fmla="*/ 4 w 7"/>
                  <a:gd name="T53" fmla="*/ 0 h 2"/>
                  <a:gd name="T54" fmla="*/ 4 w 7"/>
                  <a:gd name="T55" fmla="*/ 1 h 2"/>
                  <a:gd name="T56" fmla="*/ 4 w 7"/>
                  <a:gd name="T57" fmla="*/ 1 h 2"/>
                  <a:gd name="T58" fmla="*/ 4 w 7"/>
                  <a:gd name="T59" fmla="*/ 2 h 2"/>
                  <a:gd name="T60" fmla="*/ 4 w 7"/>
                  <a:gd name="T61" fmla="*/ 1 h 2"/>
                  <a:gd name="T62" fmla="*/ 5 w 7"/>
                  <a:gd name="T63" fmla="*/ 2 h 2"/>
                  <a:gd name="T64" fmla="*/ 5 w 7"/>
                  <a:gd name="T65" fmla="*/ 2 h 2"/>
                  <a:gd name="T66" fmla="*/ 5 w 7"/>
                  <a:gd name="T67" fmla="*/ 2 h 2"/>
                  <a:gd name="T68" fmla="*/ 5 w 7"/>
                  <a:gd name="T69" fmla="*/ 1 h 2"/>
                  <a:gd name="T70" fmla="*/ 5 w 7"/>
                  <a:gd name="T71" fmla="*/ 1 h 2"/>
                  <a:gd name="T72" fmla="*/ 5 w 7"/>
                  <a:gd name="T73" fmla="*/ 1 h 2"/>
                  <a:gd name="T74" fmla="*/ 5 w 7"/>
                  <a:gd name="T75" fmla="*/ 1 h 2"/>
                  <a:gd name="T76" fmla="*/ 5 w 7"/>
                  <a:gd name="T77" fmla="*/ 1 h 2"/>
                  <a:gd name="T78" fmla="*/ 5 w 7"/>
                  <a:gd name="T79" fmla="*/ 1 h 2"/>
                  <a:gd name="T80" fmla="*/ 6 w 7"/>
                  <a:gd name="T81" fmla="*/ 1 h 2"/>
                  <a:gd name="T82" fmla="*/ 6 w 7"/>
                  <a:gd name="T83" fmla="*/ 1 h 2"/>
                  <a:gd name="T84" fmla="*/ 6 w 7"/>
                  <a:gd name="T85" fmla="*/ 1 h 2"/>
                  <a:gd name="T86" fmla="*/ 6 w 7"/>
                  <a:gd name="T87" fmla="*/ 2 h 2"/>
                  <a:gd name="T88" fmla="*/ 6 w 7"/>
                  <a:gd name="T89" fmla="*/ 2 h 2"/>
                  <a:gd name="T90" fmla="*/ 7 w 7"/>
                  <a:gd name="T91" fmla="*/ 2 h 2"/>
                  <a:gd name="T92" fmla="*/ 7 w 7"/>
                  <a:gd name="T93" fmla="*/ 2 h 2"/>
                  <a:gd name="T94" fmla="*/ 7 w 7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0" name="Freeform 335"/>
              <p:cNvSpPr>
                <a:spLocks/>
              </p:cNvSpPr>
              <p:nvPr/>
            </p:nvSpPr>
            <p:spPr bwMode="auto">
              <a:xfrm>
                <a:off x="2816" y="1249"/>
                <a:ext cx="8" cy="3"/>
              </a:xfrm>
              <a:custGeom>
                <a:avLst/>
                <a:gdLst>
                  <a:gd name="T0" fmla="*/ 0 w 8"/>
                  <a:gd name="T1" fmla="*/ 2 h 3"/>
                  <a:gd name="T2" fmla="*/ 0 w 8"/>
                  <a:gd name="T3" fmla="*/ 2 h 3"/>
                  <a:gd name="T4" fmla="*/ 0 w 8"/>
                  <a:gd name="T5" fmla="*/ 2 h 3"/>
                  <a:gd name="T6" fmla="*/ 0 w 8"/>
                  <a:gd name="T7" fmla="*/ 2 h 3"/>
                  <a:gd name="T8" fmla="*/ 1 w 8"/>
                  <a:gd name="T9" fmla="*/ 3 h 3"/>
                  <a:gd name="T10" fmla="*/ 1 w 8"/>
                  <a:gd name="T11" fmla="*/ 3 h 3"/>
                  <a:gd name="T12" fmla="*/ 1 w 8"/>
                  <a:gd name="T13" fmla="*/ 2 h 3"/>
                  <a:gd name="T14" fmla="*/ 1 w 8"/>
                  <a:gd name="T15" fmla="*/ 1 h 3"/>
                  <a:gd name="T16" fmla="*/ 1 w 8"/>
                  <a:gd name="T17" fmla="*/ 1 h 3"/>
                  <a:gd name="T18" fmla="*/ 1 w 8"/>
                  <a:gd name="T19" fmla="*/ 1 h 3"/>
                  <a:gd name="T20" fmla="*/ 2 w 8"/>
                  <a:gd name="T21" fmla="*/ 1 h 3"/>
                  <a:gd name="T22" fmla="*/ 2 w 8"/>
                  <a:gd name="T23" fmla="*/ 1 h 3"/>
                  <a:gd name="T24" fmla="*/ 2 w 8"/>
                  <a:gd name="T25" fmla="*/ 1 h 3"/>
                  <a:gd name="T26" fmla="*/ 2 w 8"/>
                  <a:gd name="T27" fmla="*/ 1 h 3"/>
                  <a:gd name="T28" fmla="*/ 2 w 8"/>
                  <a:gd name="T29" fmla="*/ 1 h 3"/>
                  <a:gd name="T30" fmla="*/ 2 w 8"/>
                  <a:gd name="T31" fmla="*/ 2 h 3"/>
                  <a:gd name="T32" fmla="*/ 2 w 8"/>
                  <a:gd name="T33" fmla="*/ 2 h 3"/>
                  <a:gd name="T34" fmla="*/ 3 w 8"/>
                  <a:gd name="T35" fmla="*/ 2 h 3"/>
                  <a:gd name="T36" fmla="*/ 3 w 8"/>
                  <a:gd name="T37" fmla="*/ 2 h 3"/>
                  <a:gd name="T38" fmla="*/ 3 w 8"/>
                  <a:gd name="T39" fmla="*/ 0 h 3"/>
                  <a:gd name="T40" fmla="*/ 3 w 8"/>
                  <a:gd name="T41" fmla="*/ 2 h 3"/>
                  <a:gd name="T42" fmla="*/ 3 w 8"/>
                  <a:gd name="T43" fmla="*/ 2 h 3"/>
                  <a:gd name="T44" fmla="*/ 4 w 8"/>
                  <a:gd name="T45" fmla="*/ 3 h 3"/>
                  <a:gd name="T46" fmla="*/ 4 w 8"/>
                  <a:gd name="T47" fmla="*/ 3 h 3"/>
                  <a:gd name="T48" fmla="*/ 4 w 8"/>
                  <a:gd name="T49" fmla="*/ 3 h 3"/>
                  <a:gd name="T50" fmla="*/ 4 w 8"/>
                  <a:gd name="T51" fmla="*/ 2 h 3"/>
                  <a:gd name="T52" fmla="*/ 4 w 8"/>
                  <a:gd name="T53" fmla="*/ 1 h 3"/>
                  <a:gd name="T54" fmla="*/ 4 w 8"/>
                  <a:gd name="T55" fmla="*/ 1 h 3"/>
                  <a:gd name="T56" fmla="*/ 4 w 8"/>
                  <a:gd name="T57" fmla="*/ 1 h 3"/>
                  <a:gd name="T58" fmla="*/ 5 w 8"/>
                  <a:gd name="T59" fmla="*/ 2 h 3"/>
                  <a:gd name="T60" fmla="*/ 5 w 8"/>
                  <a:gd name="T61" fmla="*/ 1 h 3"/>
                  <a:gd name="T62" fmla="*/ 5 w 8"/>
                  <a:gd name="T63" fmla="*/ 1 h 3"/>
                  <a:gd name="T64" fmla="*/ 5 w 8"/>
                  <a:gd name="T65" fmla="*/ 1 h 3"/>
                  <a:gd name="T66" fmla="*/ 5 w 8"/>
                  <a:gd name="T67" fmla="*/ 3 h 3"/>
                  <a:gd name="T68" fmla="*/ 6 w 8"/>
                  <a:gd name="T69" fmla="*/ 2 h 3"/>
                  <a:gd name="T70" fmla="*/ 6 w 8"/>
                  <a:gd name="T71" fmla="*/ 2 h 3"/>
                  <a:gd name="T72" fmla="*/ 6 w 8"/>
                  <a:gd name="T73" fmla="*/ 2 h 3"/>
                  <a:gd name="T74" fmla="*/ 6 w 8"/>
                  <a:gd name="T75" fmla="*/ 2 h 3"/>
                  <a:gd name="T76" fmla="*/ 6 w 8"/>
                  <a:gd name="T77" fmla="*/ 2 h 3"/>
                  <a:gd name="T78" fmla="*/ 6 w 8"/>
                  <a:gd name="T79" fmla="*/ 3 h 3"/>
                  <a:gd name="T80" fmla="*/ 6 w 8"/>
                  <a:gd name="T81" fmla="*/ 3 h 3"/>
                  <a:gd name="T82" fmla="*/ 7 w 8"/>
                  <a:gd name="T83" fmla="*/ 2 h 3"/>
                  <a:gd name="T84" fmla="*/ 7 w 8"/>
                  <a:gd name="T85" fmla="*/ 2 h 3"/>
                  <a:gd name="T86" fmla="*/ 7 w 8"/>
                  <a:gd name="T87" fmla="*/ 3 h 3"/>
                  <a:gd name="T88" fmla="*/ 7 w 8"/>
                  <a:gd name="T89" fmla="*/ 2 h 3"/>
                  <a:gd name="T90" fmla="*/ 7 w 8"/>
                  <a:gd name="T91" fmla="*/ 2 h 3"/>
                  <a:gd name="T92" fmla="*/ 7 w 8"/>
                  <a:gd name="T93" fmla="*/ 2 h 3"/>
                  <a:gd name="T94" fmla="*/ 8 w 8"/>
                  <a:gd name="T95" fmla="*/ 3 h 3"/>
                  <a:gd name="T96" fmla="*/ 8 w 8"/>
                  <a:gd name="T9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1" name="Freeform 336"/>
              <p:cNvSpPr>
                <a:spLocks/>
              </p:cNvSpPr>
              <p:nvPr/>
            </p:nvSpPr>
            <p:spPr bwMode="auto">
              <a:xfrm>
                <a:off x="2824" y="1249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2 h 3"/>
                  <a:gd name="T4" fmla="*/ 0 w 7"/>
                  <a:gd name="T5" fmla="*/ 2 h 3"/>
                  <a:gd name="T6" fmla="*/ 1 w 7"/>
                  <a:gd name="T7" fmla="*/ 2 h 3"/>
                  <a:gd name="T8" fmla="*/ 1 w 7"/>
                  <a:gd name="T9" fmla="*/ 1 h 3"/>
                  <a:gd name="T10" fmla="*/ 1 w 7"/>
                  <a:gd name="T11" fmla="*/ 1 h 3"/>
                  <a:gd name="T12" fmla="*/ 1 w 7"/>
                  <a:gd name="T13" fmla="*/ 2 h 3"/>
                  <a:gd name="T14" fmla="*/ 1 w 7"/>
                  <a:gd name="T15" fmla="*/ 2 h 3"/>
                  <a:gd name="T16" fmla="*/ 1 w 7"/>
                  <a:gd name="T17" fmla="*/ 2 h 3"/>
                  <a:gd name="T18" fmla="*/ 1 w 7"/>
                  <a:gd name="T19" fmla="*/ 2 h 3"/>
                  <a:gd name="T20" fmla="*/ 1 w 7"/>
                  <a:gd name="T21" fmla="*/ 2 h 3"/>
                  <a:gd name="T22" fmla="*/ 1 w 7"/>
                  <a:gd name="T23" fmla="*/ 1 h 3"/>
                  <a:gd name="T24" fmla="*/ 2 w 7"/>
                  <a:gd name="T25" fmla="*/ 1 h 3"/>
                  <a:gd name="T26" fmla="*/ 2 w 7"/>
                  <a:gd name="T27" fmla="*/ 1 h 3"/>
                  <a:gd name="T28" fmla="*/ 2 w 7"/>
                  <a:gd name="T29" fmla="*/ 1 h 3"/>
                  <a:gd name="T30" fmla="*/ 2 w 7"/>
                  <a:gd name="T31" fmla="*/ 0 h 3"/>
                  <a:gd name="T32" fmla="*/ 2 w 7"/>
                  <a:gd name="T33" fmla="*/ 0 h 3"/>
                  <a:gd name="T34" fmla="*/ 3 w 7"/>
                  <a:gd name="T35" fmla="*/ 1 h 3"/>
                  <a:gd name="T36" fmla="*/ 3 w 7"/>
                  <a:gd name="T37" fmla="*/ 1 h 3"/>
                  <a:gd name="T38" fmla="*/ 3 w 7"/>
                  <a:gd name="T39" fmla="*/ 1 h 3"/>
                  <a:gd name="T40" fmla="*/ 3 w 7"/>
                  <a:gd name="T41" fmla="*/ 1 h 3"/>
                  <a:gd name="T42" fmla="*/ 3 w 7"/>
                  <a:gd name="T43" fmla="*/ 2 h 3"/>
                  <a:gd name="T44" fmla="*/ 3 w 7"/>
                  <a:gd name="T45" fmla="*/ 2 h 3"/>
                  <a:gd name="T46" fmla="*/ 3 w 7"/>
                  <a:gd name="T47" fmla="*/ 2 h 3"/>
                  <a:gd name="T48" fmla="*/ 4 w 7"/>
                  <a:gd name="T49" fmla="*/ 2 h 3"/>
                  <a:gd name="T50" fmla="*/ 4 w 7"/>
                  <a:gd name="T51" fmla="*/ 2 h 3"/>
                  <a:gd name="T52" fmla="*/ 4 w 7"/>
                  <a:gd name="T53" fmla="*/ 2 h 3"/>
                  <a:gd name="T54" fmla="*/ 4 w 7"/>
                  <a:gd name="T55" fmla="*/ 1 h 3"/>
                  <a:gd name="T56" fmla="*/ 4 w 7"/>
                  <a:gd name="T57" fmla="*/ 0 h 3"/>
                  <a:gd name="T58" fmla="*/ 4 w 7"/>
                  <a:gd name="T59" fmla="*/ 0 h 3"/>
                  <a:gd name="T60" fmla="*/ 4 w 7"/>
                  <a:gd name="T61" fmla="*/ 0 h 3"/>
                  <a:gd name="T62" fmla="*/ 5 w 7"/>
                  <a:gd name="T63" fmla="*/ 1 h 3"/>
                  <a:gd name="T64" fmla="*/ 5 w 7"/>
                  <a:gd name="T65" fmla="*/ 1 h 3"/>
                  <a:gd name="T66" fmla="*/ 5 w 7"/>
                  <a:gd name="T67" fmla="*/ 0 h 3"/>
                  <a:gd name="T68" fmla="*/ 5 w 7"/>
                  <a:gd name="T69" fmla="*/ 1 h 3"/>
                  <a:gd name="T70" fmla="*/ 5 w 7"/>
                  <a:gd name="T71" fmla="*/ 1 h 3"/>
                  <a:gd name="T72" fmla="*/ 5 w 7"/>
                  <a:gd name="T73" fmla="*/ 1 h 3"/>
                  <a:gd name="T74" fmla="*/ 6 w 7"/>
                  <a:gd name="T75" fmla="*/ 1 h 3"/>
                  <a:gd name="T76" fmla="*/ 6 w 7"/>
                  <a:gd name="T77" fmla="*/ 0 h 3"/>
                  <a:gd name="T78" fmla="*/ 6 w 7"/>
                  <a:gd name="T79" fmla="*/ 0 h 3"/>
                  <a:gd name="T80" fmla="*/ 6 w 7"/>
                  <a:gd name="T81" fmla="*/ 1 h 3"/>
                  <a:gd name="T82" fmla="*/ 6 w 7"/>
                  <a:gd name="T83" fmla="*/ 1 h 3"/>
                  <a:gd name="T84" fmla="*/ 6 w 7"/>
                  <a:gd name="T85" fmla="*/ 1 h 3"/>
                  <a:gd name="T86" fmla="*/ 6 w 7"/>
                  <a:gd name="T87" fmla="*/ 1 h 3"/>
                  <a:gd name="T88" fmla="*/ 6 w 7"/>
                  <a:gd name="T89" fmla="*/ 2 h 3"/>
                  <a:gd name="T90" fmla="*/ 6 w 7"/>
                  <a:gd name="T91" fmla="*/ 2 h 3"/>
                  <a:gd name="T92" fmla="*/ 7 w 7"/>
                  <a:gd name="T93" fmla="*/ 3 h 3"/>
                  <a:gd name="T94" fmla="*/ 7 w 7"/>
                  <a:gd name="T95" fmla="*/ 2 h 3"/>
                  <a:gd name="T96" fmla="*/ 7 w 7"/>
                  <a:gd name="T9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2" name="Freeform 337"/>
              <p:cNvSpPr>
                <a:spLocks/>
              </p:cNvSpPr>
              <p:nvPr/>
            </p:nvSpPr>
            <p:spPr bwMode="auto">
              <a:xfrm>
                <a:off x="2831" y="1249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0 w 7"/>
                  <a:gd name="T3" fmla="*/ 2 h 3"/>
                  <a:gd name="T4" fmla="*/ 0 w 7"/>
                  <a:gd name="T5" fmla="*/ 3 h 3"/>
                  <a:gd name="T6" fmla="*/ 1 w 7"/>
                  <a:gd name="T7" fmla="*/ 1 h 3"/>
                  <a:gd name="T8" fmla="*/ 1 w 7"/>
                  <a:gd name="T9" fmla="*/ 1 h 3"/>
                  <a:gd name="T10" fmla="*/ 1 w 7"/>
                  <a:gd name="T11" fmla="*/ 1 h 3"/>
                  <a:gd name="T12" fmla="*/ 1 w 7"/>
                  <a:gd name="T13" fmla="*/ 1 h 3"/>
                  <a:gd name="T14" fmla="*/ 1 w 7"/>
                  <a:gd name="T15" fmla="*/ 1 h 3"/>
                  <a:gd name="T16" fmla="*/ 2 w 7"/>
                  <a:gd name="T17" fmla="*/ 2 h 3"/>
                  <a:gd name="T18" fmla="*/ 2 w 7"/>
                  <a:gd name="T19" fmla="*/ 2 h 3"/>
                  <a:gd name="T20" fmla="*/ 2 w 7"/>
                  <a:gd name="T21" fmla="*/ 2 h 3"/>
                  <a:gd name="T22" fmla="*/ 2 w 7"/>
                  <a:gd name="T23" fmla="*/ 2 h 3"/>
                  <a:gd name="T24" fmla="*/ 2 w 7"/>
                  <a:gd name="T25" fmla="*/ 1 h 3"/>
                  <a:gd name="T26" fmla="*/ 2 w 7"/>
                  <a:gd name="T27" fmla="*/ 1 h 3"/>
                  <a:gd name="T28" fmla="*/ 2 w 7"/>
                  <a:gd name="T29" fmla="*/ 1 h 3"/>
                  <a:gd name="T30" fmla="*/ 2 w 7"/>
                  <a:gd name="T31" fmla="*/ 1 h 3"/>
                  <a:gd name="T32" fmla="*/ 3 w 7"/>
                  <a:gd name="T33" fmla="*/ 1 h 3"/>
                  <a:gd name="T34" fmla="*/ 3 w 7"/>
                  <a:gd name="T35" fmla="*/ 1 h 3"/>
                  <a:gd name="T36" fmla="*/ 3 w 7"/>
                  <a:gd name="T37" fmla="*/ 2 h 3"/>
                  <a:gd name="T38" fmla="*/ 3 w 7"/>
                  <a:gd name="T39" fmla="*/ 2 h 3"/>
                  <a:gd name="T40" fmla="*/ 3 w 7"/>
                  <a:gd name="T41" fmla="*/ 1 h 3"/>
                  <a:gd name="T42" fmla="*/ 3 w 7"/>
                  <a:gd name="T43" fmla="*/ 1 h 3"/>
                  <a:gd name="T44" fmla="*/ 3 w 7"/>
                  <a:gd name="T45" fmla="*/ 1 h 3"/>
                  <a:gd name="T46" fmla="*/ 4 w 7"/>
                  <a:gd name="T47" fmla="*/ 1 h 3"/>
                  <a:gd name="T48" fmla="*/ 4 w 7"/>
                  <a:gd name="T49" fmla="*/ 1 h 3"/>
                  <a:gd name="T50" fmla="*/ 4 w 7"/>
                  <a:gd name="T51" fmla="*/ 1 h 3"/>
                  <a:gd name="T52" fmla="*/ 4 w 7"/>
                  <a:gd name="T53" fmla="*/ 1 h 3"/>
                  <a:gd name="T54" fmla="*/ 4 w 7"/>
                  <a:gd name="T55" fmla="*/ 0 h 3"/>
                  <a:gd name="T56" fmla="*/ 5 w 7"/>
                  <a:gd name="T57" fmla="*/ 0 h 3"/>
                  <a:gd name="T58" fmla="*/ 5 w 7"/>
                  <a:gd name="T59" fmla="*/ 0 h 3"/>
                  <a:gd name="T60" fmla="*/ 5 w 7"/>
                  <a:gd name="T61" fmla="*/ 0 h 3"/>
                  <a:gd name="T62" fmla="*/ 5 w 7"/>
                  <a:gd name="T63" fmla="*/ 0 h 3"/>
                  <a:gd name="T64" fmla="*/ 5 w 7"/>
                  <a:gd name="T65" fmla="*/ 0 h 3"/>
                  <a:gd name="T66" fmla="*/ 5 w 7"/>
                  <a:gd name="T67" fmla="*/ 1 h 3"/>
                  <a:gd name="T68" fmla="*/ 5 w 7"/>
                  <a:gd name="T69" fmla="*/ 1 h 3"/>
                  <a:gd name="T70" fmla="*/ 5 w 7"/>
                  <a:gd name="T71" fmla="*/ 1 h 3"/>
                  <a:gd name="T72" fmla="*/ 5 w 7"/>
                  <a:gd name="T73" fmla="*/ 1 h 3"/>
                  <a:gd name="T74" fmla="*/ 6 w 7"/>
                  <a:gd name="T75" fmla="*/ 1 h 3"/>
                  <a:gd name="T76" fmla="*/ 6 w 7"/>
                  <a:gd name="T77" fmla="*/ 1 h 3"/>
                  <a:gd name="T78" fmla="*/ 6 w 7"/>
                  <a:gd name="T79" fmla="*/ 2 h 3"/>
                  <a:gd name="T80" fmla="*/ 6 w 7"/>
                  <a:gd name="T81" fmla="*/ 2 h 3"/>
                  <a:gd name="T82" fmla="*/ 6 w 7"/>
                  <a:gd name="T83" fmla="*/ 1 h 3"/>
                  <a:gd name="T84" fmla="*/ 7 w 7"/>
                  <a:gd name="T85" fmla="*/ 2 h 3"/>
                  <a:gd name="T86" fmla="*/ 7 w 7"/>
                  <a:gd name="T87" fmla="*/ 2 h 3"/>
                  <a:gd name="T88" fmla="*/ 7 w 7"/>
                  <a:gd name="T89" fmla="*/ 1 h 3"/>
                  <a:gd name="T90" fmla="*/ 7 w 7"/>
                  <a:gd name="T91" fmla="*/ 1 h 3"/>
                  <a:gd name="T92" fmla="*/ 7 w 7"/>
                  <a:gd name="T93" fmla="*/ 1 h 3"/>
                  <a:gd name="T94" fmla="*/ 7 w 7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3" name="Freeform 338"/>
              <p:cNvSpPr>
                <a:spLocks/>
              </p:cNvSpPr>
              <p:nvPr/>
            </p:nvSpPr>
            <p:spPr bwMode="auto">
              <a:xfrm>
                <a:off x="2838" y="1249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1 w 7"/>
                  <a:gd name="T3" fmla="*/ 0 h 2"/>
                  <a:gd name="T4" fmla="*/ 1 w 7"/>
                  <a:gd name="T5" fmla="*/ 1 h 2"/>
                  <a:gd name="T6" fmla="*/ 1 w 7"/>
                  <a:gd name="T7" fmla="*/ 1 h 2"/>
                  <a:gd name="T8" fmla="*/ 1 w 7"/>
                  <a:gd name="T9" fmla="*/ 2 h 2"/>
                  <a:gd name="T10" fmla="*/ 1 w 7"/>
                  <a:gd name="T11" fmla="*/ 2 h 2"/>
                  <a:gd name="T12" fmla="*/ 1 w 7"/>
                  <a:gd name="T13" fmla="*/ 2 h 2"/>
                  <a:gd name="T14" fmla="*/ 1 w 7"/>
                  <a:gd name="T15" fmla="*/ 2 h 2"/>
                  <a:gd name="T16" fmla="*/ 1 w 7"/>
                  <a:gd name="T17" fmla="*/ 2 h 2"/>
                  <a:gd name="T18" fmla="*/ 2 w 7"/>
                  <a:gd name="T19" fmla="*/ 2 h 2"/>
                  <a:gd name="T20" fmla="*/ 2 w 7"/>
                  <a:gd name="T21" fmla="*/ 1 h 2"/>
                  <a:gd name="T22" fmla="*/ 2 w 7"/>
                  <a:gd name="T23" fmla="*/ 1 h 2"/>
                  <a:gd name="T24" fmla="*/ 2 w 7"/>
                  <a:gd name="T25" fmla="*/ 1 h 2"/>
                  <a:gd name="T26" fmla="*/ 2 w 7"/>
                  <a:gd name="T27" fmla="*/ 1 h 2"/>
                  <a:gd name="T28" fmla="*/ 2 w 7"/>
                  <a:gd name="T29" fmla="*/ 1 h 2"/>
                  <a:gd name="T30" fmla="*/ 3 w 7"/>
                  <a:gd name="T31" fmla="*/ 2 h 2"/>
                  <a:gd name="T32" fmla="*/ 3 w 7"/>
                  <a:gd name="T33" fmla="*/ 2 h 2"/>
                  <a:gd name="T34" fmla="*/ 3 w 7"/>
                  <a:gd name="T35" fmla="*/ 2 h 2"/>
                  <a:gd name="T36" fmla="*/ 3 w 7"/>
                  <a:gd name="T37" fmla="*/ 1 h 2"/>
                  <a:gd name="T38" fmla="*/ 3 w 7"/>
                  <a:gd name="T39" fmla="*/ 1 h 2"/>
                  <a:gd name="T40" fmla="*/ 3 w 7"/>
                  <a:gd name="T41" fmla="*/ 2 h 2"/>
                  <a:gd name="T42" fmla="*/ 3 w 7"/>
                  <a:gd name="T43" fmla="*/ 1 h 2"/>
                  <a:gd name="T44" fmla="*/ 3 w 7"/>
                  <a:gd name="T45" fmla="*/ 1 h 2"/>
                  <a:gd name="T46" fmla="*/ 4 w 7"/>
                  <a:gd name="T47" fmla="*/ 1 h 2"/>
                  <a:gd name="T48" fmla="*/ 4 w 7"/>
                  <a:gd name="T49" fmla="*/ 1 h 2"/>
                  <a:gd name="T50" fmla="*/ 4 w 7"/>
                  <a:gd name="T51" fmla="*/ 0 h 2"/>
                  <a:gd name="T52" fmla="*/ 4 w 7"/>
                  <a:gd name="T53" fmla="*/ 0 h 2"/>
                  <a:gd name="T54" fmla="*/ 4 w 7"/>
                  <a:gd name="T55" fmla="*/ 1 h 2"/>
                  <a:gd name="T56" fmla="*/ 4 w 7"/>
                  <a:gd name="T57" fmla="*/ 1 h 2"/>
                  <a:gd name="T58" fmla="*/ 5 w 7"/>
                  <a:gd name="T59" fmla="*/ 1 h 2"/>
                  <a:gd name="T60" fmla="*/ 5 w 7"/>
                  <a:gd name="T61" fmla="*/ 1 h 2"/>
                  <a:gd name="T62" fmla="*/ 5 w 7"/>
                  <a:gd name="T63" fmla="*/ 1 h 2"/>
                  <a:gd name="T64" fmla="*/ 5 w 7"/>
                  <a:gd name="T65" fmla="*/ 0 h 2"/>
                  <a:gd name="T66" fmla="*/ 5 w 7"/>
                  <a:gd name="T67" fmla="*/ 0 h 2"/>
                  <a:gd name="T68" fmla="*/ 6 w 7"/>
                  <a:gd name="T69" fmla="*/ 1 h 2"/>
                  <a:gd name="T70" fmla="*/ 6 w 7"/>
                  <a:gd name="T71" fmla="*/ 1 h 2"/>
                  <a:gd name="T72" fmla="*/ 6 w 7"/>
                  <a:gd name="T73" fmla="*/ 1 h 2"/>
                  <a:gd name="T74" fmla="*/ 6 w 7"/>
                  <a:gd name="T75" fmla="*/ 2 h 2"/>
                  <a:gd name="T76" fmla="*/ 6 w 7"/>
                  <a:gd name="T77" fmla="*/ 1 h 2"/>
                  <a:gd name="T78" fmla="*/ 6 w 7"/>
                  <a:gd name="T79" fmla="*/ 1 h 2"/>
                  <a:gd name="T80" fmla="*/ 6 w 7"/>
                  <a:gd name="T81" fmla="*/ 1 h 2"/>
                  <a:gd name="T82" fmla="*/ 6 w 7"/>
                  <a:gd name="T83" fmla="*/ 2 h 2"/>
                  <a:gd name="T84" fmla="*/ 6 w 7"/>
                  <a:gd name="T85" fmla="*/ 2 h 2"/>
                  <a:gd name="T86" fmla="*/ 6 w 7"/>
                  <a:gd name="T87" fmla="*/ 1 h 2"/>
                  <a:gd name="T88" fmla="*/ 7 w 7"/>
                  <a:gd name="T89" fmla="*/ 1 h 2"/>
                  <a:gd name="T90" fmla="*/ 7 w 7"/>
                  <a:gd name="T91" fmla="*/ 1 h 2"/>
                  <a:gd name="T92" fmla="*/ 7 w 7"/>
                  <a:gd name="T93" fmla="*/ 2 h 2"/>
                  <a:gd name="T94" fmla="*/ 7 w 7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4" name="Freeform 339"/>
              <p:cNvSpPr>
                <a:spLocks/>
              </p:cNvSpPr>
              <p:nvPr/>
            </p:nvSpPr>
            <p:spPr bwMode="auto">
              <a:xfrm>
                <a:off x="2845" y="1249"/>
                <a:ext cx="8" cy="3"/>
              </a:xfrm>
              <a:custGeom>
                <a:avLst/>
                <a:gdLst>
                  <a:gd name="T0" fmla="*/ 0 w 8"/>
                  <a:gd name="T1" fmla="*/ 2 h 3"/>
                  <a:gd name="T2" fmla="*/ 1 w 8"/>
                  <a:gd name="T3" fmla="*/ 1 h 3"/>
                  <a:gd name="T4" fmla="*/ 1 w 8"/>
                  <a:gd name="T5" fmla="*/ 1 h 3"/>
                  <a:gd name="T6" fmla="*/ 1 w 8"/>
                  <a:gd name="T7" fmla="*/ 2 h 3"/>
                  <a:gd name="T8" fmla="*/ 1 w 8"/>
                  <a:gd name="T9" fmla="*/ 2 h 3"/>
                  <a:gd name="T10" fmla="*/ 1 w 8"/>
                  <a:gd name="T11" fmla="*/ 2 h 3"/>
                  <a:gd name="T12" fmla="*/ 1 w 8"/>
                  <a:gd name="T13" fmla="*/ 2 h 3"/>
                  <a:gd name="T14" fmla="*/ 1 w 8"/>
                  <a:gd name="T15" fmla="*/ 2 h 3"/>
                  <a:gd name="T16" fmla="*/ 2 w 8"/>
                  <a:gd name="T17" fmla="*/ 3 h 3"/>
                  <a:gd name="T18" fmla="*/ 2 w 8"/>
                  <a:gd name="T19" fmla="*/ 2 h 3"/>
                  <a:gd name="T20" fmla="*/ 2 w 8"/>
                  <a:gd name="T21" fmla="*/ 2 h 3"/>
                  <a:gd name="T22" fmla="*/ 2 w 8"/>
                  <a:gd name="T23" fmla="*/ 1 h 3"/>
                  <a:gd name="T24" fmla="*/ 2 w 8"/>
                  <a:gd name="T25" fmla="*/ 1 h 3"/>
                  <a:gd name="T26" fmla="*/ 2 w 8"/>
                  <a:gd name="T27" fmla="*/ 1 h 3"/>
                  <a:gd name="T28" fmla="*/ 2 w 8"/>
                  <a:gd name="T29" fmla="*/ 1 h 3"/>
                  <a:gd name="T30" fmla="*/ 3 w 8"/>
                  <a:gd name="T31" fmla="*/ 1 h 3"/>
                  <a:gd name="T32" fmla="*/ 3 w 8"/>
                  <a:gd name="T33" fmla="*/ 1 h 3"/>
                  <a:gd name="T34" fmla="*/ 3 w 8"/>
                  <a:gd name="T35" fmla="*/ 1 h 3"/>
                  <a:gd name="T36" fmla="*/ 3 w 8"/>
                  <a:gd name="T37" fmla="*/ 2 h 3"/>
                  <a:gd name="T38" fmla="*/ 4 w 8"/>
                  <a:gd name="T39" fmla="*/ 0 h 3"/>
                  <a:gd name="T40" fmla="*/ 4 w 8"/>
                  <a:gd name="T41" fmla="*/ 0 h 3"/>
                  <a:gd name="T42" fmla="*/ 4 w 8"/>
                  <a:gd name="T43" fmla="*/ 1 h 3"/>
                  <a:gd name="T44" fmla="*/ 4 w 8"/>
                  <a:gd name="T45" fmla="*/ 1 h 3"/>
                  <a:gd name="T46" fmla="*/ 4 w 8"/>
                  <a:gd name="T47" fmla="*/ 1 h 3"/>
                  <a:gd name="T48" fmla="*/ 4 w 8"/>
                  <a:gd name="T49" fmla="*/ 0 h 3"/>
                  <a:gd name="T50" fmla="*/ 4 w 8"/>
                  <a:gd name="T51" fmla="*/ 0 h 3"/>
                  <a:gd name="T52" fmla="*/ 5 w 8"/>
                  <a:gd name="T53" fmla="*/ 0 h 3"/>
                  <a:gd name="T54" fmla="*/ 5 w 8"/>
                  <a:gd name="T55" fmla="*/ 0 h 3"/>
                  <a:gd name="T56" fmla="*/ 5 w 8"/>
                  <a:gd name="T57" fmla="*/ 1 h 3"/>
                  <a:gd name="T58" fmla="*/ 5 w 8"/>
                  <a:gd name="T59" fmla="*/ 1 h 3"/>
                  <a:gd name="T60" fmla="*/ 5 w 8"/>
                  <a:gd name="T61" fmla="*/ 2 h 3"/>
                  <a:gd name="T62" fmla="*/ 5 w 8"/>
                  <a:gd name="T63" fmla="*/ 2 h 3"/>
                  <a:gd name="T64" fmla="*/ 5 w 8"/>
                  <a:gd name="T65" fmla="*/ 1 h 3"/>
                  <a:gd name="T66" fmla="*/ 6 w 8"/>
                  <a:gd name="T67" fmla="*/ 1 h 3"/>
                  <a:gd name="T68" fmla="*/ 6 w 8"/>
                  <a:gd name="T69" fmla="*/ 0 h 3"/>
                  <a:gd name="T70" fmla="*/ 6 w 8"/>
                  <a:gd name="T71" fmla="*/ 0 h 3"/>
                  <a:gd name="T72" fmla="*/ 6 w 8"/>
                  <a:gd name="T73" fmla="*/ 2 h 3"/>
                  <a:gd name="T74" fmla="*/ 6 w 8"/>
                  <a:gd name="T75" fmla="*/ 2 h 3"/>
                  <a:gd name="T76" fmla="*/ 6 w 8"/>
                  <a:gd name="T77" fmla="*/ 3 h 3"/>
                  <a:gd name="T78" fmla="*/ 7 w 8"/>
                  <a:gd name="T79" fmla="*/ 1 h 3"/>
                  <a:gd name="T80" fmla="*/ 7 w 8"/>
                  <a:gd name="T81" fmla="*/ 1 h 3"/>
                  <a:gd name="T82" fmla="*/ 7 w 8"/>
                  <a:gd name="T83" fmla="*/ 2 h 3"/>
                  <a:gd name="T84" fmla="*/ 7 w 8"/>
                  <a:gd name="T85" fmla="*/ 2 h 3"/>
                  <a:gd name="T86" fmla="*/ 7 w 8"/>
                  <a:gd name="T87" fmla="*/ 1 h 3"/>
                  <a:gd name="T88" fmla="*/ 7 w 8"/>
                  <a:gd name="T89" fmla="*/ 1 h 3"/>
                  <a:gd name="T90" fmla="*/ 7 w 8"/>
                  <a:gd name="T91" fmla="*/ 1 h 3"/>
                  <a:gd name="T92" fmla="*/ 7 w 8"/>
                  <a:gd name="T93" fmla="*/ 1 h 3"/>
                  <a:gd name="T94" fmla="*/ 8 w 8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5" name="Freeform 340"/>
              <p:cNvSpPr>
                <a:spLocks/>
              </p:cNvSpPr>
              <p:nvPr/>
            </p:nvSpPr>
            <p:spPr bwMode="auto">
              <a:xfrm>
                <a:off x="2853" y="1249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0 w 7"/>
                  <a:gd name="T5" fmla="*/ 1 h 3"/>
                  <a:gd name="T6" fmla="*/ 0 w 7"/>
                  <a:gd name="T7" fmla="*/ 1 h 3"/>
                  <a:gd name="T8" fmla="*/ 0 w 7"/>
                  <a:gd name="T9" fmla="*/ 2 h 3"/>
                  <a:gd name="T10" fmla="*/ 0 w 7"/>
                  <a:gd name="T11" fmla="*/ 2 h 3"/>
                  <a:gd name="T12" fmla="*/ 1 w 7"/>
                  <a:gd name="T13" fmla="*/ 3 h 3"/>
                  <a:gd name="T14" fmla="*/ 1 w 7"/>
                  <a:gd name="T15" fmla="*/ 2 h 3"/>
                  <a:gd name="T16" fmla="*/ 1 w 7"/>
                  <a:gd name="T17" fmla="*/ 2 h 3"/>
                  <a:gd name="T18" fmla="*/ 1 w 7"/>
                  <a:gd name="T19" fmla="*/ 2 h 3"/>
                  <a:gd name="T20" fmla="*/ 1 w 7"/>
                  <a:gd name="T21" fmla="*/ 2 h 3"/>
                  <a:gd name="T22" fmla="*/ 2 w 7"/>
                  <a:gd name="T23" fmla="*/ 3 h 3"/>
                  <a:gd name="T24" fmla="*/ 2 w 7"/>
                  <a:gd name="T25" fmla="*/ 3 h 3"/>
                  <a:gd name="T26" fmla="*/ 2 w 7"/>
                  <a:gd name="T27" fmla="*/ 3 h 3"/>
                  <a:gd name="T28" fmla="*/ 2 w 7"/>
                  <a:gd name="T29" fmla="*/ 2 h 3"/>
                  <a:gd name="T30" fmla="*/ 2 w 7"/>
                  <a:gd name="T31" fmla="*/ 1 h 3"/>
                  <a:gd name="T32" fmla="*/ 2 w 7"/>
                  <a:gd name="T33" fmla="*/ 1 h 3"/>
                  <a:gd name="T34" fmla="*/ 2 w 7"/>
                  <a:gd name="T35" fmla="*/ 1 h 3"/>
                  <a:gd name="T36" fmla="*/ 2 w 7"/>
                  <a:gd name="T37" fmla="*/ 1 h 3"/>
                  <a:gd name="T38" fmla="*/ 2 w 7"/>
                  <a:gd name="T39" fmla="*/ 1 h 3"/>
                  <a:gd name="T40" fmla="*/ 3 w 7"/>
                  <a:gd name="T41" fmla="*/ 2 h 3"/>
                  <a:gd name="T42" fmla="*/ 3 w 7"/>
                  <a:gd name="T43" fmla="*/ 2 h 3"/>
                  <a:gd name="T44" fmla="*/ 3 w 7"/>
                  <a:gd name="T45" fmla="*/ 1 h 3"/>
                  <a:gd name="T46" fmla="*/ 3 w 7"/>
                  <a:gd name="T47" fmla="*/ 0 h 3"/>
                  <a:gd name="T48" fmla="*/ 4 w 7"/>
                  <a:gd name="T49" fmla="*/ 1 h 3"/>
                  <a:gd name="T50" fmla="*/ 4 w 7"/>
                  <a:gd name="T51" fmla="*/ 1 h 3"/>
                  <a:gd name="T52" fmla="*/ 4 w 7"/>
                  <a:gd name="T53" fmla="*/ 3 h 3"/>
                  <a:gd name="T54" fmla="*/ 4 w 7"/>
                  <a:gd name="T55" fmla="*/ 3 h 3"/>
                  <a:gd name="T56" fmla="*/ 4 w 7"/>
                  <a:gd name="T57" fmla="*/ 3 h 3"/>
                  <a:gd name="T58" fmla="*/ 4 w 7"/>
                  <a:gd name="T59" fmla="*/ 3 h 3"/>
                  <a:gd name="T60" fmla="*/ 4 w 7"/>
                  <a:gd name="T61" fmla="*/ 2 h 3"/>
                  <a:gd name="T62" fmla="*/ 5 w 7"/>
                  <a:gd name="T63" fmla="*/ 2 h 3"/>
                  <a:gd name="T64" fmla="*/ 5 w 7"/>
                  <a:gd name="T65" fmla="*/ 2 h 3"/>
                  <a:gd name="T66" fmla="*/ 5 w 7"/>
                  <a:gd name="T67" fmla="*/ 2 h 3"/>
                  <a:gd name="T68" fmla="*/ 5 w 7"/>
                  <a:gd name="T69" fmla="*/ 2 h 3"/>
                  <a:gd name="T70" fmla="*/ 5 w 7"/>
                  <a:gd name="T71" fmla="*/ 2 h 3"/>
                  <a:gd name="T72" fmla="*/ 5 w 7"/>
                  <a:gd name="T73" fmla="*/ 2 h 3"/>
                  <a:gd name="T74" fmla="*/ 5 w 7"/>
                  <a:gd name="T75" fmla="*/ 2 h 3"/>
                  <a:gd name="T76" fmla="*/ 5 w 7"/>
                  <a:gd name="T77" fmla="*/ 3 h 3"/>
                  <a:gd name="T78" fmla="*/ 6 w 7"/>
                  <a:gd name="T79" fmla="*/ 2 h 3"/>
                  <a:gd name="T80" fmla="*/ 6 w 7"/>
                  <a:gd name="T81" fmla="*/ 1 h 3"/>
                  <a:gd name="T82" fmla="*/ 6 w 7"/>
                  <a:gd name="T83" fmla="*/ 1 h 3"/>
                  <a:gd name="T84" fmla="*/ 6 w 7"/>
                  <a:gd name="T85" fmla="*/ 1 h 3"/>
                  <a:gd name="T86" fmla="*/ 6 w 7"/>
                  <a:gd name="T87" fmla="*/ 1 h 3"/>
                  <a:gd name="T88" fmla="*/ 6 w 7"/>
                  <a:gd name="T89" fmla="*/ 1 h 3"/>
                  <a:gd name="T90" fmla="*/ 6 w 7"/>
                  <a:gd name="T91" fmla="*/ 1 h 3"/>
                  <a:gd name="T92" fmla="*/ 7 w 7"/>
                  <a:gd name="T93" fmla="*/ 1 h 3"/>
                  <a:gd name="T94" fmla="*/ 7 w 7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7" name="Freeform 341"/>
              <p:cNvSpPr>
                <a:spLocks/>
              </p:cNvSpPr>
              <p:nvPr/>
            </p:nvSpPr>
            <p:spPr bwMode="auto">
              <a:xfrm>
                <a:off x="2860" y="1249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0 w 7"/>
                  <a:gd name="T3" fmla="*/ 2 h 3"/>
                  <a:gd name="T4" fmla="*/ 0 w 7"/>
                  <a:gd name="T5" fmla="*/ 3 h 3"/>
                  <a:gd name="T6" fmla="*/ 0 w 7"/>
                  <a:gd name="T7" fmla="*/ 2 h 3"/>
                  <a:gd name="T8" fmla="*/ 0 w 7"/>
                  <a:gd name="T9" fmla="*/ 1 h 3"/>
                  <a:gd name="T10" fmla="*/ 0 w 7"/>
                  <a:gd name="T11" fmla="*/ 1 h 3"/>
                  <a:gd name="T12" fmla="*/ 1 w 7"/>
                  <a:gd name="T13" fmla="*/ 1 h 3"/>
                  <a:gd name="T14" fmla="*/ 1 w 7"/>
                  <a:gd name="T15" fmla="*/ 1 h 3"/>
                  <a:gd name="T16" fmla="*/ 1 w 7"/>
                  <a:gd name="T17" fmla="*/ 2 h 3"/>
                  <a:gd name="T18" fmla="*/ 1 w 7"/>
                  <a:gd name="T19" fmla="*/ 2 h 3"/>
                  <a:gd name="T20" fmla="*/ 1 w 7"/>
                  <a:gd name="T21" fmla="*/ 2 h 3"/>
                  <a:gd name="T22" fmla="*/ 2 w 7"/>
                  <a:gd name="T23" fmla="*/ 1 h 3"/>
                  <a:gd name="T24" fmla="*/ 2 w 7"/>
                  <a:gd name="T25" fmla="*/ 1 h 3"/>
                  <a:gd name="T26" fmla="*/ 2 w 7"/>
                  <a:gd name="T27" fmla="*/ 2 h 3"/>
                  <a:gd name="T28" fmla="*/ 2 w 7"/>
                  <a:gd name="T29" fmla="*/ 2 h 3"/>
                  <a:gd name="T30" fmla="*/ 2 w 7"/>
                  <a:gd name="T31" fmla="*/ 2 h 3"/>
                  <a:gd name="T32" fmla="*/ 2 w 7"/>
                  <a:gd name="T33" fmla="*/ 1 h 3"/>
                  <a:gd name="T34" fmla="*/ 3 w 7"/>
                  <a:gd name="T35" fmla="*/ 2 h 3"/>
                  <a:gd name="T36" fmla="*/ 3 w 7"/>
                  <a:gd name="T37" fmla="*/ 2 h 3"/>
                  <a:gd name="T38" fmla="*/ 3 w 7"/>
                  <a:gd name="T39" fmla="*/ 2 h 3"/>
                  <a:gd name="T40" fmla="*/ 3 w 7"/>
                  <a:gd name="T41" fmla="*/ 2 h 3"/>
                  <a:gd name="T42" fmla="*/ 3 w 7"/>
                  <a:gd name="T43" fmla="*/ 2 h 3"/>
                  <a:gd name="T44" fmla="*/ 3 w 7"/>
                  <a:gd name="T45" fmla="*/ 1 h 3"/>
                  <a:gd name="T46" fmla="*/ 3 w 7"/>
                  <a:gd name="T47" fmla="*/ 1 h 3"/>
                  <a:gd name="T48" fmla="*/ 3 w 7"/>
                  <a:gd name="T49" fmla="*/ 1 h 3"/>
                  <a:gd name="T50" fmla="*/ 4 w 7"/>
                  <a:gd name="T51" fmla="*/ 1 h 3"/>
                  <a:gd name="T52" fmla="*/ 4 w 7"/>
                  <a:gd name="T53" fmla="*/ 1 h 3"/>
                  <a:gd name="T54" fmla="*/ 4 w 7"/>
                  <a:gd name="T55" fmla="*/ 1 h 3"/>
                  <a:gd name="T56" fmla="*/ 4 w 7"/>
                  <a:gd name="T57" fmla="*/ 2 h 3"/>
                  <a:gd name="T58" fmla="*/ 4 w 7"/>
                  <a:gd name="T59" fmla="*/ 1 h 3"/>
                  <a:gd name="T60" fmla="*/ 5 w 7"/>
                  <a:gd name="T61" fmla="*/ 1 h 3"/>
                  <a:gd name="T62" fmla="*/ 5 w 7"/>
                  <a:gd name="T63" fmla="*/ 1 h 3"/>
                  <a:gd name="T64" fmla="*/ 5 w 7"/>
                  <a:gd name="T65" fmla="*/ 1 h 3"/>
                  <a:gd name="T66" fmla="*/ 5 w 7"/>
                  <a:gd name="T67" fmla="*/ 1 h 3"/>
                  <a:gd name="T68" fmla="*/ 6 w 7"/>
                  <a:gd name="T69" fmla="*/ 0 h 3"/>
                  <a:gd name="T70" fmla="*/ 6 w 7"/>
                  <a:gd name="T71" fmla="*/ 0 h 3"/>
                  <a:gd name="T72" fmla="*/ 6 w 7"/>
                  <a:gd name="T73" fmla="*/ 1 h 3"/>
                  <a:gd name="T74" fmla="*/ 6 w 7"/>
                  <a:gd name="T75" fmla="*/ 1 h 3"/>
                  <a:gd name="T76" fmla="*/ 6 w 7"/>
                  <a:gd name="T77" fmla="*/ 2 h 3"/>
                  <a:gd name="T78" fmla="*/ 6 w 7"/>
                  <a:gd name="T79" fmla="*/ 2 h 3"/>
                  <a:gd name="T80" fmla="*/ 6 w 7"/>
                  <a:gd name="T81" fmla="*/ 2 h 3"/>
                  <a:gd name="T82" fmla="*/ 6 w 7"/>
                  <a:gd name="T83" fmla="*/ 2 h 3"/>
                  <a:gd name="T84" fmla="*/ 6 w 7"/>
                  <a:gd name="T85" fmla="*/ 2 h 3"/>
                  <a:gd name="T86" fmla="*/ 6 w 7"/>
                  <a:gd name="T87" fmla="*/ 2 h 3"/>
                  <a:gd name="T88" fmla="*/ 7 w 7"/>
                  <a:gd name="T89" fmla="*/ 1 h 3"/>
                  <a:gd name="T90" fmla="*/ 7 w 7"/>
                  <a:gd name="T91" fmla="*/ 0 h 3"/>
                  <a:gd name="T92" fmla="*/ 7 w 7"/>
                  <a:gd name="T93" fmla="*/ 0 h 3"/>
                  <a:gd name="T94" fmla="*/ 7 w 7"/>
                  <a:gd name="T95" fmla="*/ 2 h 3"/>
                  <a:gd name="T96" fmla="*/ 7 w 7"/>
                  <a:gd name="T9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8" name="Freeform 342"/>
              <p:cNvSpPr>
                <a:spLocks/>
              </p:cNvSpPr>
              <p:nvPr/>
            </p:nvSpPr>
            <p:spPr bwMode="auto">
              <a:xfrm>
                <a:off x="2867" y="1249"/>
                <a:ext cx="8" cy="3"/>
              </a:xfrm>
              <a:custGeom>
                <a:avLst/>
                <a:gdLst>
                  <a:gd name="T0" fmla="*/ 1 w 8"/>
                  <a:gd name="T1" fmla="*/ 2 h 3"/>
                  <a:gd name="T2" fmla="*/ 1 w 8"/>
                  <a:gd name="T3" fmla="*/ 2 h 3"/>
                  <a:gd name="T4" fmla="*/ 1 w 8"/>
                  <a:gd name="T5" fmla="*/ 1 h 3"/>
                  <a:gd name="T6" fmla="*/ 1 w 8"/>
                  <a:gd name="T7" fmla="*/ 1 h 3"/>
                  <a:gd name="T8" fmla="*/ 1 w 8"/>
                  <a:gd name="T9" fmla="*/ 2 h 3"/>
                  <a:gd name="T10" fmla="*/ 1 w 8"/>
                  <a:gd name="T11" fmla="*/ 2 h 3"/>
                  <a:gd name="T12" fmla="*/ 2 w 8"/>
                  <a:gd name="T13" fmla="*/ 2 h 3"/>
                  <a:gd name="T14" fmla="*/ 2 w 8"/>
                  <a:gd name="T15" fmla="*/ 2 h 3"/>
                  <a:gd name="T16" fmla="*/ 2 w 8"/>
                  <a:gd name="T17" fmla="*/ 2 h 3"/>
                  <a:gd name="T18" fmla="*/ 2 w 8"/>
                  <a:gd name="T19" fmla="*/ 3 h 3"/>
                  <a:gd name="T20" fmla="*/ 2 w 8"/>
                  <a:gd name="T21" fmla="*/ 3 h 3"/>
                  <a:gd name="T22" fmla="*/ 2 w 8"/>
                  <a:gd name="T23" fmla="*/ 3 h 3"/>
                  <a:gd name="T24" fmla="*/ 2 w 8"/>
                  <a:gd name="T25" fmla="*/ 3 h 3"/>
                  <a:gd name="T26" fmla="*/ 2 w 8"/>
                  <a:gd name="T27" fmla="*/ 2 h 3"/>
                  <a:gd name="T28" fmla="*/ 3 w 8"/>
                  <a:gd name="T29" fmla="*/ 2 h 3"/>
                  <a:gd name="T30" fmla="*/ 3 w 8"/>
                  <a:gd name="T31" fmla="*/ 2 h 3"/>
                  <a:gd name="T32" fmla="*/ 3 w 8"/>
                  <a:gd name="T33" fmla="*/ 2 h 3"/>
                  <a:gd name="T34" fmla="*/ 3 w 8"/>
                  <a:gd name="T35" fmla="*/ 2 h 3"/>
                  <a:gd name="T36" fmla="*/ 3 w 8"/>
                  <a:gd name="T37" fmla="*/ 2 h 3"/>
                  <a:gd name="T38" fmla="*/ 3 w 8"/>
                  <a:gd name="T39" fmla="*/ 2 h 3"/>
                  <a:gd name="T40" fmla="*/ 3 w 8"/>
                  <a:gd name="T41" fmla="*/ 2 h 3"/>
                  <a:gd name="T42" fmla="*/ 4 w 8"/>
                  <a:gd name="T43" fmla="*/ 3 h 3"/>
                  <a:gd name="T44" fmla="*/ 4 w 8"/>
                  <a:gd name="T45" fmla="*/ 2 h 3"/>
                  <a:gd name="T46" fmla="*/ 4 w 8"/>
                  <a:gd name="T47" fmla="*/ 1 h 3"/>
                  <a:gd name="T48" fmla="*/ 4 w 8"/>
                  <a:gd name="T49" fmla="*/ 1 h 3"/>
                  <a:gd name="T50" fmla="*/ 4 w 8"/>
                  <a:gd name="T51" fmla="*/ 1 h 3"/>
                  <a:gd name="T52" fmla="*/ 4 w 8"/>
                  <a:gd name="T53" fmla="*/ 1 h 3"/>
                  <a:gd name="T54" fmla="*/ 4 w 8"/>
                  <a:gd name="T55" fmla="*/ 1 h 3"/>
                  <a:gd name="T56" fmla="*/ 5 w 8"/>
                  <a:gd name="T57" fmla="*/ 2 h 3"/>
                  <a:gd name="T58" fmla="*/ 5 w 8"/>
                  <a:gd name="T59" fmla="*/ 2 h 3"/>
                  <a:gd name="T60" fmla="*/ 5 w 8"/>
                  <a:gd name="T61" fmla="*/ 2 h 3"/>
                  <a:gd name="T62" fmla="*/ 5 w 8"/>
                  <a:gd name="T63" fmla="*/ 2 h 3"/>
                  <a:gd name="T64" fmla="*/ 5 w 8"/>
                  <a:gd name="T65" fmla="*/ 2 h 3"/>
                  <a:gd name="T66" fmla="*/ 5 w 8"/>
                  <a:gd name="T67" fmla="*/ 2 h 3"/>
                  <a:gd name="T68" fmla="*/ 5 w 8"/>
                  <a:gd name="T69" fmla="*/ 2 h 3"/>
                  <a:gd name="T70" fmla="*/ 6 w 8"/>
                  <a:gd name="T71" fmla="*/ 2 h 3"/>
                  <a:gd name="T72" fmla="*/ 6 w 8"/>
                  <a:gd name="T73" fmla="*/ 2 h 3"/>
                  <a:gd name="T74" fmla="*/ 6 w 8"/>
                  <a:gd name="T75" fmla="*/ 2 h 3"/>
                  <a:gd name="T76" fmla="*/ 6 w 8"/>
                  <a:gd name="T77" fmla="*/ 1 h 3"/>
                  <a:gd name="T78" fmla="*/ 7 w 8"/>
                  <a:gd name="T79" fmla="*/ 1 h 3"/>
                  <a:gd name="T80" fmla="*/ 7 w 8"/>
                  <a:gd name="T81" fmla="*/ 1 h 3"/>
                  <a:gd name="T82" fmla="*/ 7 w 8"/>
                  <a:gd name="T83" fmla="*/ 2 h 3"/>
                  <a:gd name="T84" fmla="*/ 7 w 8"/>
                  <a:gd name="T85" fmla="*/ 2 h 3"/>
                  <a:gd name="T86" fmla="*/ 7 w 8"/>
                  <a:gd name="T87" fmla="*/ 2 h 3"/>
                  <a:gd name="T88" fmla="*/ 7 w 8"/>
                  <a:gd name="T89" fmla="*/ 2 h 3"/>
                  <a:gd name="T90" fmla="*/ 7 w 8"/>
                  <a:gd name="T91" fmla="*/ 2 h 3"/>
                  <a:gd name="T92" fmla="*/ 7 w 8"/>
                  <a:gd name="T93" fmla="*/ 3 h 3"/>
                  <a:gd name="T94" fmla="*/ 8 w 8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9" name="Freeform 343"/>
              <p:cNvSpPr>
                <a:spLocks/>
              </p:cNvSpPr>
              <p:nvPr/>
            </p:nvSpPr>
            <p:spPr bwMode="auto">
              <a:xfrm>
                <a:off x="2875" y="1249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0 w 7"/>
                  <a:gd name="T5" fmla="*/ 1 h 2"/>
                  <a:gd name="T6" fmla="*/ 0 w 7"/>
                  <a:gd name="T7" fmla="*/ 1 h 2"/>
                  <a:gd name="T8" fmla="*/ 0 w 7"/>
                  <a:gd name="T9" fmla="*/ 2 h 2"/>
                  <a:gd name="T10" fmla="*/ 0 w 7"/>
                  <a:gd name="T11" fmla="*/ 2 h 2"/>
                  <a:gd name="T12" fmla="*/ 1 w 7"/>
                  <a:gd name="T13" fmla="*/ 0 h 2"/>
                  <a:gd name="T14" fmla="*/ 1 w 7"/>
                  <a:gd name="T15" fmla="*/ 2 h 2"/>
                  <a:gd name="T16" fmla="*/ 1 w 7"/>
                  <a:gd name="T17" fmla="*/ 2 h 2"/>
                  <a:gd name="T18" fmla="*/ 1 w 7"/>
                  <a:gd name="T19" fmla="*/ 2 h 2"/>
                  <a:gd name="T20" fmla="*/ 1 w 7"/>
                  <a:gd name="T21" fmla="*/ 2 h 2"/>
                  <a:gd name="T22" fmla="*/ 2 w 7"/>
                  <a:gd name="T23" fmla="*/ 1 h 2"/>
                  <a:gd name="T24" fmla="*/ 2 w 7"/>
                  <a:gd name="T25" fmla="*/ 1 h 2"/>
                  <a:gd name="T26" fmla="*/ 2 w 7"/>
                  <a:gd name="T27" fmla="*/ 1 h 2"/>
                  <a:gd name="T28" fmla="*/ 2 w 7"/>
                  <a:gd name="T29" fmla="*/ 1 h 2"/>
                  <a:gd name="T30" fmla="*/ 2 w 7"/>
                  <a:gd name="T31" fmla="*/ 1 h 2"/>
                  <a:gd name="T32" fmla="*/ 2 w 7"/>
                  <a:gd name="T33" fmla="*/ 0 h 2"/>
                  <a:gd name="T34" fmla="*/ 2 w 7"/>
                  <a:gd name="T35" fmla="*/ 1 h 2"/>
                  <a:gd name="T36" fmla="*/ 2 w 7"/>
                  <a:gd name="T37" fmla="*/ 1 h 2"/>
                  <a:gd name="T38" fmla="*/ 3 w 7"/>
                  <a:gd name="T39" fmla="*/ 2 h 2"/>
                  <a:gd name="T40" fmla="*/ 3 w 7"/>
                  <a:gd name="T41" fmla="*/ 2 h 2"/>
                  <a:gd name="T42" fmla="*/ 3 w 7"/>
                  <a:gd name="T43" fmla="*/ 1 h 2"/>
                  <a:gd name="T44" fmla="*/ 3 w 7"/>
                  <a:gd name="T45" fmla="*/ 2 h 2"/>
                  <a:gd name="T46" fmla="*/ 4 w 7"/>
                  <a:gd name="T47" fmla="*/ 1 h 2"/>
                  <a:gd name="T48" fmla="*/ 4 w 7"/>
                  <a:gd name="T49" fmla="*/ 0 h 2"/>
                  <a:gd name="T50" fmla="*/ 4 w 7"/>
                  <a:gd name="T51" fmla="*/ 0 h 2"/>
                  <a:gd name="T52" fmla="*/ 4 w 7"/>
                  <a:gd name="T53" fmla="*/ 2 h 2"/>
                  <a:gd name="T54" fmla="*/ 4 w 7"/>
                  <a:gd name="T55" fmla="*/ 2 h 2"/>
                  <a:gd name="T56" fmla="*/ 4 w 7"/>
                  <a:gd name="T57" fmla="*/ 1 h 2"/>
                  <a:gd name="T58" fmla="*/ 5 w 7"/>
                  <a:gd name="T59" fmla="*/ 1 h 2"/>
                  <a:gd name="T60" fmla="*/ 5 w 7"/>
                  <a:gd name="T61" fmla="*/ 1 h 2"/>
                  <a:gd name="T62" fmla="*/ 5 w 7"/>
                  <a:gd name="T63" fmla="*/ 2 h 2"/>
                  <a:gd name="T64" fmla="*/ 5 w 7"/>
                  <a:gd name="T65" fmla="*/ 2 h 2"/>
                  <a:gd name="T66" fmla="*/ 5 w 7"/>
                  <a:gd name="T67" fmla="*/ 2 h 2"/>
                  <a:gd name="T68" fmla="*/ 5 w 7"/>
                  <a:gd name="T69" fmla="*/ 2 h 2"/>
                  <a:gd name="T70" fmla="*/ 5 w 7"/>
                  <a:gd name="T71" fmla="*/ 2 h 2"/>
                  <a:gd name="T72" fmla="*/ 5 w 7"/>
                  <a:gd name="T73" fmla="*/ 2 h 2"/>
                  <a:gd name="T74" fmla="*/ 6 w 7"/>
                  <a:gd name="T75" fmla="*/ 2 h 2"/>
                  <a:gd name="T76" fmla="*/ 6 w 7"/>
                  <a:gd name="T77" fmla="*/ 1 h 2"/>
                  <a:gd name="T78" fmla="*/ 6 w 7"/>
                  <a:gd name="T79" fmla="*/ 2 h 2"/>
                  <a:gd name="T80" fmla="*/ 6 w 7"/>
                  <a:gd name="T81" fmla="*/ 2 h 2"/>
                  <a:gd name="T82" fmla="*/ 6 w 7"/>
                  <a:gd name="T83" fmla="*/ 2 h 2"/>
                  <a:gd name="T84" fmla="*/ 6 w 7"/>
                  <a:gd name="T85" fmla="*/ 2 h 2"/>
                  <a:gd name="T86" fmla="*/ 6 w 7"/>
                  <a:gd name="T87" fmla="*/ 1 h 2"/>
                  <a:gd name="T88" fmla="*/ 7 w 7"/>
                  <a:gd name="T89" fmla="*/ 2 h 2"/>
                  <a:gd name="T90" fmla="*/ 7 w 7"/>
                  <a:gd name="T91" fmla="*/ 2 h 2"/>
                  <a:gd name="T92" fmla="*/ 7 w 7"/>
                  <a:gd name="T93" fmla="*/ 2 h 2"/>
                  <a:gd name="T94" fmla="*/ 7 w 7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0" name="Freeform 344"/>
              <p:cNvSpPr>
                <a:spLocks/>
              </p:cNvSpPr>
              <p:nvPr/>
            </p:nvSpPr>
            <p:spPr bwMode="auto">
              <a:xfrm>
                <a:off x="2882" y="1248"/>
                <a:ext cx="7" cy="4"/>
              </a:xfrm>
              <a:custGeom>
                <a:avLst/>
                <a:gdLst>
                  <a:gd name="T0" fmla="*/ 0 w 7"/>
                  <a:gd name="T1" fmla="*/ 3 h 4"/>
                  <a:gd name="T2" fmla="*/ 0 w 7"/>
                  <a:gd name="T3" fmla="*/ 2 h 4"/>
                  <a:gd name="T4" fmla="*/ 0 w 7"/>
                  <a:gd name="T5" fmla="*/ 0 h 4"/>
                  <a:gd name="T6" fmla="*/ 0 w 7"/>
                  <a:gd name="T7" fmla="*/ 0 h 4"/>
                  <a:gd name="T8" fmla="*/ 1 w 7"/>
                  <a:gd name="T9" fmla="*/ 2 h 4"/>
                  <a:gd name="T10" fmla="*/ 1 w 7"/>
                  <a:gd name="T11" fmla="*/ 2 h 4"/>
                  <a:gd name="T12" fmla="*/ 1 w 7"/>
                  <a:gd name="T13" fmla="*/ 3 h 4"/>
                  <a:gd name="T14" fmla="*/ 1 w 7"/>
                  <a:gd name="T15" fmla="*/ 3 h 4"/>
                  <a:gd name="T16" fmla="*/ 1 w 7"/>
                  <a:gd name="T17" fmla="*/ 3 h 4"/>
                  <a:gd name="T18" fmla="*/ 1 w 7"/>
                  <a:gd name="T19" fmla="*/ 2 h 4"/>
                  <a:gd name="T20" fmla="*/ 2 w 7"/>
                  <a:gd name="T21" fmla="*/ 1 h 4"/>
                  <a:gd name="T22" fmla="*/ 2 w 7"/>
                  <a:gd name="T23" fmla="*/ 1 h 4"/>
                  <a:gd name="T24" fmla="*/ 2 w 7"/>
                  <a:gd name="T25" fmla="*/ 2 h 4"/>
                  <a:gd name="T26" fmla="*/ 2 w 7"/>
                  <a:gd name="T27" fmla="*/ 2 h 4"/>
                  <a:gd name="T28" fmla="*/ 2 w 7"/>
                  <a:gd name="T29" fmla="*/ 3 h 4"/>
                  <a:gd name="T30" fmla="*/ 2 w 7"/>
                  <a:gd name="T31" fmla="*/ 3 h 4"/>
                  <a:gd name="T32" fmla="*/ 3 w 7"/>
                  <a:gd name="T33" fmla="*/ 3 h 4"/>
                  <a:gd name="T34" fmla="*/ 3 w 7"/>
                  <a:gd name="T35" fmla="*/ 2 h 4"/>
                  <a:gd name="T36" fmla="*/ 3 w 7"/>
                  <a:gd name="T37" fmla="*/ 1 h 4"/>
                  <a:gd name="T38" fmla="*/ 3 w 7"/>
                  <a:gd name="T39" fmla="*/ 1 h 4"/>
                  <a:gd name="T40" fmla="*/ 3 w 7"/>
                  <a:gd name="T41" fmla="*/ 3 h 4"/>
                  <a:gd name="T42" fmla="*/ 3 w 7"/>
                  <a:gd name="T43" fmla="*/ 3 h 4"/>
                  <a:gd name="T44" fmla="*/ 3 w 7"/>
                  <a:gd name="T45" fmla="*/ 1 h 4"/>
                  <a:gd name="T46" fmla="*/ 3 w 7"/>
                  <a:gd name="T47" fmla="*/ 1 h 4"/>
                  <a:gd name="T48" fmla="*/ 3 w 7"/>
                  <a:gd name="T49" fmla="*/ 1 h 4"/>
                  <a:gd name="T50" fmla="*/ 4 w 7"/>
                  <a:gd name="T51" fmla="*/ 2 h 4"/>
                  <a:gd name="T52" fmla="*/ 4 w 7"/>
                  <a:gd name="T53" fmla="*/ 2 h 4"/>
                  <a:gd name="T54" fmla="*/ 4 w 7"/>
                  <a:gd name="T55" fmla="*/ 3 h 4"/>
                  <a:gd name="T56" fmla="*/ 4 w 7"/>
                  <a:gd name="T57" fmla="*/ 3 h 4"/>
                  <a:gd name="T58" fmla="*/ 4 w 7"/>
                  <a:gd name="T59" fmla="*/ 2 h 4"/>
                  <a:gd name="T60" fmla="*/ 5 w 7"/>
                  <a:gd name="T61" fmla="*/ 3 h 4"/>
                  <a:gd name="T62" fmla="*/ 5 w 7"/>
                  <a:gd name="T63" fmla="*/ 3 h 4"/>
                  <a:gd name="T64" fmla="*/ 5 w 7"/>
                  <a:gd name="T65" fmla="*/ 4 h 4"/>
                  <a:gd name="T66" fmla="*/ 5 w 7"/>
                  <a:gd name="T67" fmla="*/ 3 h 4"/>
                  <a:gd name="T68" fmla="*/ 5 w 7"/>
                  <a:gd name="T69" fmla="*/ 2 h 4"/>
                  <a:gd name="T70" fmla="*/ 5 w 7"/>
                  <a:gd name="T71" fmla="*/ 2 h 4"/>
                  <a:gd name="T72" fmla="*/ 6 w 7"/>
                  <a:gd name="T73" fmla="*/ 2 h 4"/>
                  <a:gd name="T74" fmla="*/ 6 w 7"/>
                  <a:gd name="T75" fmla="*/ 1 h 4"/>
                  <a:gd name="T76" fmla="*/ 6 w 7"/>
                  <a:gd name="T77" fmla="*/ 2 h 4"/>
                  <a:gd name="T78" fmla="*/ 6 w 7"/>
                  <a:gd name="T79" fmla="*/ 2 h 4"/>
                  <a:gd name="T80" fmla="*/ 6 w 7"/>
                  <a:gd name="T81" fmla="*/ 2 h 4"/>
                  <a:gd name="T82" fmla="*/ 6 w 7"/>
                  <a:gd name="T83" fmla="*/ 2 h 4"/>
                  <a:gd name="T84" fmla="*/ 6 w 7"/>
                  <a:gd name="T85" fmla="*/ 2 h 4"/>
                  <a:gd name="T86" fmla="*/ 6 w 7"/>
                  <a:gd name="T87" fmla="*/ 2 h 4"/>
                  <a:gd name="T88" fmla="*/ 7 w 7"/>
                  <a:gd name="T89" fmla="*/ 2 h 4"/>
                  <a:gd name="T90" fmla="*/ 7 w 7"/>
                  <a:gd name="T91" fmla="*/ 1 h 4"/>
                  <a:gd name="T92" fmla="*/ 7 w 7"/>
                  <a:gd name="T93" fmla="*/ 1 h 4"/>
                  <a:gd name="T94" fmla="*/ 7 w 7"/>
                  <a:gd name="T95" fmla="*/ 1 h 4"/>
                  <a:gd name="T96" fmla="*/ 7 w 7"/>
                  <a:gd name="T9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1" name="Freeform 345"/>
              <p:cNvSpPr>
                <a:spLocks/>
              </p:cNvSpPr>
              <p:nvPr/>
            </p:nvSpPr>
            <p:spPr bwMode="auto">
              <a:xfrm>
                <a:off x="2889" y="1249"/>
                <a:ext cx="8" cy="3"/>
              </a:xfrm>
              <a:custGeom>
                <a:avLst/>
                <a:gdLst>
                  <a:gd name="T0" fmla="*/ 1 w 8"/>
                  <a:gd name="T1" fmla="*/ 1 h 3"/>
                  <a:gd name="T2" fmla="*/ 1 w 8"/>
                  <a:gd name="T3" fmla="*/ 0 h 3"/>
                  <a:gd name="T4" fmla="*/ 1 w 8"/>
                  <a:gd name="T5" fmla="*/ 0 h 3"/>
                  <a:gd name="T6" fmla="*/ 1 w 8"/>
                  <a:gd name="T7" fmla="*/ 0 h 3"/>
                  <a:gd name="T8" fmla="*/ 2 w 8"/>
                  <a:gd name="T9" fmla="*/ 1 h 3"/>
                  <a:gd name="T10" fmla="*/ 2 w 8"/>
                  <a:gd name="T11" fmla="*/ 1 h 3"/>
                  <a:gd name="T12" fmla="*/ 2 w 8"/>
                  <a:gd name="T13" fmla="*/ 1 h 3"/>
                  <a:gd name="T14" fmla="*/ 2 w 8"/>
                  <a:gd name="T15" fmla="*/ 0 h 3"/>
                  <a:gd name="T16" fmla="*/ 2 w 8"/>
                  <a:gd name="T17" fmla="*/ 0 h 3"/>
                  <a:gd name="T18" fmla="*/ 2 w 8"/>
                  <a:gd name="T19" fmla="*/ 1 h 3"/>
                  <a:gd name="T20" fmla="*/ 2 w 8"/>
                  <a:gd name="T21" fmla="*/ 1 h 3"/>
                  <a:gd name="T22" fmla="*/ 2 w 8"/>
                  <a:gd name="T23" fmla="*/ 2 h 3"/>
                  <a:gd name="T24" fmla="*/ 2 w 8"/>
                  <a:gd name="T25" fmla="*/ 2 h 3"/>
                  <a:gd name="T26" fmla="*/ 3 w 8"/>
                  <a:gd name="T27" fmla="*/ 2 h 3"/>
                  <a:gd name="T28" fmla="*/ 3 w 8"/>
                  <a:gd name="T29" fmla="*/ 1 h 3"/>
                  <a:gd name="T30" fmla="*/ 3 w 8"/>
                  <a:gd name="T31" fmla="*/ 1 h 3"/>
                  <a:gd name="T32" fmla="*/ 3 w 8"/>
                  <a:gd name="T33" fmla="*/ 1 h 3"/>
                  <a:gd name="T34" fmla="*/ 3 w 8"/>
                  <a:gd name="T35" fmla="*/ 1 h 3"/>
                  <a:gd name="T36" fmla="*/ 4 w 8"/>
                  <a:gd name="T37" fmla="*/ 0 h 3"/>
                  <a:gd name="T38" fmla="*/ 4 w 8"/>
                  <a:gd name="T39" fmla="*/ 1 h 3"/>
                  <a:gd name="T40" fmla="*/ 4 w 8"/>
                  <a:gd name="T41" fmla="*/ 1 h 3"/>
                  <a:gd name="T42" fmla="*/ 4 w 8"/>
                  <a:gd name="T43" fmla="*/ 1 h 3"/>
                  <a:gd name="T44" fmla="*/ 4 w 8"/>
                  <a:gd name="T45" fmla="*/ 0 h 3"/>
                  <a:gd name="T46" fmla="*/ 4 w 8"/>
                  <a:gd name="T47" fmla="*/ 1 h 3"/>
                  <a:gd name="T48" fmla="*/ 4 w 8"/>
                  <a:gd name="T49" fmla="*/ 1 h 3"/>
                  <a:gd name="T50" fmla="*/ 5 w 8"/>
                  <a:gd name="T51" fmla="*/ 0 h 3"/>
                  <a:gd name="T52" fmla="*/ 5 w 8"/>
                  <a:gd name="T53" fmla="*/ 1 h 3"/>
                  <a:gd name="T54" fmla="*/ 5 w 8"/>
                  <a:gd name="T55" fmla="*/ 1 h 3"/>
                  <a:gd name="T56" fmla="*/ 5 w 8"/>
                  <a:gd name="T57" fmla="*/ 1 h 3"/>
                  <a:gd name="T58" fmla="*/ 5 w 8"/>
                  <a:gd name="T59" fmla="*/ 0 h 3"/>
                  <a:gd name="T60" fmla="*/ 5 w 8"/>
                  <a:gd name="T61" fmla="*/ 0 h 3"/>
                  <a:gd name="T62" fmla="*/ 6 w 8"/>
                  <a:gd name="T63" fmla="*/ 0 h 3"/>
                  <a:gd name="T64" fmla="*/ 6 w 8"/>
                  <a:gd name="T65" fmla="*/ 0 h 3"/>
                  <a:gd name="T66" fmla="*/ 6 w 8"/>
                  <a:gd name="T67" fmla="*/ 1 h 3"/>
                  <a:gd name="T68" fmla="*/ 6 w 8"/>
                  <a:gd name="T69" fmla="*/ 1 h 3"/>
                  <a:gd name="T70" fmla="*/ 6 w 8"/>
                  <a:gd name="T71" fmla="*/ 1 h 3"/>
                  <a:gd name="T72" fmla="*/ 6 w 8"/>
                  <a:gd name="T73" fmla="*/ 1 h 3"/>
                  <a:gd name="T74" fmla="*/ 7 w 8"/>
                  <a:gd name="T75" fmla="*/ 1 h 3"/>
                  <a:gd name="T76" fmla="*/ 7 w 8"/>
                  <a:gd name="T77" fmla="*/ 1 h 3"/>
                  <a:gd name="T78" fmla="*/ 7 w 8"/>
                  <a:gd name="T79" fmla="*/ 2 h 3"/>
                  <a:gd name="T80" fmla="*/ 7 w 8"/>
                  <a:gd name="T81" fmla="*/ 2 h 3"/>
                  <a:gd name="T82" fmla="*/ 7 w 8"/>
                  <a:gd name="T83" fmla="*/ 3 h 3"/>
                  <a:gd name="T84" fmla="*/ 7 w 8"/>
                  <a:gd name="T85" fmla="*/ 2 h 3"/>
                  <a:gd name="T86" fmla="*/ 7 w 8"/>
                  <a:gd name="T87" fmla="*/ 2 h 3"/>
                  <a:gd name="T88" fmla="*/ 7 w 8"/>
                  <a:gd name="T89" fmla="*/ 2 h 3"/>
                  <a:gd name="T90" fmla="*/ 7 w 8"/>
                  <a:gd name="T91" fmla="*/ 3 h 3"/>
                  <a:gd name="T92" fmla="*/ 7 w 8"/>
                  <a:gd name="T93" fmla="*/ 3 h 3"/>
                  <a:gd name="T94" fmla="*/ 8 w 8"/>
                  <a:gd name="T9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2" name="Freeform 346"/>
              <p:cNvSpPr>
                <a:spLocks/>
              </p:cNvSpPr>
              <p:nvPr/>
            </p:nvSpPr>
            <p:spPr bwMode="auto">
              <a:xfrm>
                <a:off x="2897" y="1249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0 w 7"/>
                  <a:gd name="T5" fmla="*/ 1 h 3"/>
                  <a:gd name="T6" fmla="*/ 1 w 7"/>
                  <a:gd name="T7" fmla="*/ 1 h 3"/>
                  <a:gd name="T8" fmla="*/ 1 w 7"/>
                  <a:gd name="T9" fmla="*/ 1 h 3"/>
                  <a:gd name="T10" fmla="*/ 1 w 7"/>
                  <a:gd name="T11" fmla="*/ 1 h 3"/>
                  <a:gd name="T12" fmla="*/ 1 w 7"/>
                  <a:gd name="T13" fmla="*/ 1 h 3"/>
                  <a:gd name="T14" fmla="*/ 1 w 7"/>
                  <a:gd name="T15" fmla="*/ 1 h 3"/>
                  <a:gd name="T16" fmla="*/ 1 w 7"/>
                  <a:gd name="T17" fmla="*/ 0 h 3"/>
                  <a:gd name="T18" fmla="*/ 2 w 7"/>
                  <a:gd name="T19" fmla="*/ 1 h 3"/>
                  <a:gd name="T20" fmla="*/ 2 w 7"/>
                  <a:gd name="T21" fmla="*/ 1 h 3"/>
                  <a:gd name="T22" fmla="*/ 2 w 7"/>
                  <a:gd name="T23" fmla="*/ 2 h 3"/>
                  <a:gd name="T24" fmla="*/ 2 w 7"/>
                  <a:gd name="T25" fmla="*/ 2 h 3"/>
                  <a:gd name="T26" fmla="*/ 2 w 7"/>
                  <a:gd name="T27" fmla="*/ 2 h 3"/>
                  <a:gd name="T28" fmla="*/ 2 w 7"/>
                  <a:gd name="T29" fmla="*/ 2 h 3"/>
                  <a:gd name="T30" fmla="*/ 2 w 7"/>
                  <a:gd name="T31" fmla="*/ 2 h 3"/>
                  <a:gd name="T32" fmla="*/ 2 w 7"/>
                  <a:gd name="T33" fmla="*/ 2 h 3"/>
                  <a:gd name="T34" fmla="*/ 3 w 7"/>
                  <a:gd name="T35" fmla="*/ 2 h 3"/>
                  <a:gd name="T36" fmla="*/ 3 w 7"/>
                  <a:gd name="T37" fmla="*/ 1 h 3"/>
                  <a:gd name="T38" fmla="*/ 3 w 7"/>
                  <a:gd name="T39" fmla="*/ 1 h 3"/>
                  <a:gd name="T40" fmla="*/ 3 w 7"/>
                  <a:gd name="T41" fmla="*/ 2 h 3"/>
                  <a:gd name="T42" fmla="*/ 3 w 7"/>
                  <a:gd name="T43" fmla="*/ 2 h 3"/>
                  <a:gd name="T44" fmla="*/ 3 w 7"/>
                  <a:gd name="T45" fmla="*/ 3 h 3"/>
                  <a:gd name="T46" fmla="*/ 4 w 7"/>
                  <a:gd name="T47" fmla="*/ 2 h 3"/>
                  <a:gd name="T48" fmla="*/ 4 w 7"/>
                  <a:gd name="T49" fmla="*/ 1 h 3"/>
                  <a:gd name="T50" fmla="*/ 4 w 7"/>
                  <a:gd name="T51" fmla="*/ 1 h 3"/>
                  <a:gd name="T52" fmla="*/ 4 w 7"/>
                  <a:gd name="T53" fmla="*/ 2 h 3"/>
                  <a:gd name="T54" fmla="*/ 4 w 7"/>
                  <a:gd name="T55" fmla="*/ 2 h 3"/>
                  <a:gd name="T56" fmla="*/ 4 w 7"/>
                  <a:gd name="T57" fmla="*/ 2 h 3"/>
                  <a:gd name="T58" fmla="*/ 4 w 7"/>
                  <a:gd name="T59" fmla="*/ 2 h 3"/>
                  <a:gd name="T60" fmla="*/ 4 w 7"/>
                  <a:gd name="T61" fmla="*/ 2 h 3"/>
                  <a:gd name="T62" fmla="*/ 5 w 7"/>
                  <a:gd name="T63" fmla="*/ 2 h 3"/>
                  <a:gd name="T64" fmla="*/ 5 w 7"/>
                  <a:gd name="T65" fmla="*/ 2 h 3"/>
                  <a:gd name="T66" fmla="*/ 5 w 7"/>
                  <a:gd name="T67" fmla="*/ 1 h 3"/>
                  <a:gd name="T68" fmla="*/ 5 w 7"/>
                  <a:gd name="T69" fmla="*/ 1 h 3"/>
                  <a:gd name="T70" fmla="*/ 5 w 7"/>
                  <a:gd name="T71" fmla="*/ 2 h 3"/>
                  <a:gd name="T72" fmla="*/ 6 w 7"/>
                  <a:gd name="T73" fmla="*/ 1 h 3"/>
                  <a:gd name="T74" fmla="*/ 6 w 7"/>
                  <a:gd name="T75" fmla="*/ 1 h 3"/>
                  <a:gd name="T76" fmla="*/ 6 w 7"/>
                  <a:gd name="T77" fmla="*/ 1 h 3"/>
                  <a:gd name="T78" fmla="*/ 6 w 7"/>
                  <a:gd name="T79" fmla="*/ 2 h 3"/>
                  <a:gd name="T80" fmla="*/ 6 w 7"/>
                  <a:gd name="T81" fmla="*/ 2 h 3"/>
                  <a:gd name="T82" fmla="*/ 7 w 7"/>
                  <a:gd name="T83" fmla="*/ 2 h 3"/>
                  <a:gd name="T84" fmla="*/ 7 w 7"/>
                  <a:gd name="T85" fmla="*/ 2 h 3"/>
                  <a:gd name="T86" fmla="*/ 7 w 7"/>
                  <a:gd name="T87" fmla="*/ 2 h 3"/>
                  <a:gd name="T88" fmla="*/ 7 w 7"/>
                  <a:gd name="T89" fmla="*/ 2 h 3"/>
                  <a:gd name="T90" fmla="*/ 7 w 7"/>
                  <a:gd name="T91" fmla="*/ 1 h 3"/>
                  <a:gd name="T92" fmla="*/ 7 w 7"/>
                  <a:gd name="T93" fmla="*/ 2 h 3"/>
                  <a:gd name="T94" fmla="*/ 7 w 7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3" name="Freeform 347"/>
              <p:cNvSpPr>
                <a:spLocks/>
              </p:cNvSpPr>
              <p:nvPr/>
            </p:nvSpPr>
            <p:spPr bwMode="auto">
              <a:xfrm>
                <a:off x="2904" y="1249"/>
                <a:ext cx="9" cy="3"/>
              </a:xfrm>
              <a:custGeom>
                <a:avLst/>
                <a:gdLst>
                  <a:gd name="T0" fmla="*/ 1 w 8"/>
                  <a:gd name="T1" fmla="*/ 2 h 3"/>
                  <a:gd name="T2" fmla="*/ 1 w 8"/>
                  <a:gd name="T3" fmla="*/ 2 h 3"/>
                  <a:gd name="T4" fmla="*/ 1 w 8"/>
                  <a:gd name="T5" fmla="*/ 2 h 3"/>
                  <a:gd name="T6" fmla="*/ 1 w 8"/>
                  <a:gd name="T7" fmla="*/ 2 h 3"/>
                  <a:gd name="T8" fmla="*/ 1 w 8"/>
                  <a:gd name="T9" fmla="*/ 2 h 3"/>
                  <a:gd name="T10" fmla="*/ 2 w 8"/>
                  <a:gd name="T11" fmla="*/ 1 h 3"/>
                  <a:gd name="T12" fmla="*/ 2 w 8"/>
                  <a:gd name="T13" fmla="*/ 1 h 3"/>
                  <a:gd name="T14" fmla="*/ 2 w 8"/>
                  <a:gd name="T15" fmla="*/ 1 h 3"/>
                  <a:gd name="T16" fmla="*/ 2 w 8"/>
                  <a:gd name="T17" fmla="*/ 1 h 3"/>
                  <a:gd name="T18" fmla="*/ 2 w 8"/>
                  <a:gd name="T19" fmla="*/ 2 h 3"/>
                  <a:gd name="T20" fmla="*/ 2 w 8"/>
                  <a:gd name="T21" fmla="*/ 2 h 3"/>
                  <a:gd name="T22" fmla="*/ 3 w 8"/>
                  <a:gd name="T23" fmla="*/ 1 h 3"/>
                  <a:gd name="T24" fmla="*/ 3 w 8"/>
                  <a:gd name="T25" fmla="*/ 1 h 3"/>
                  <a:gd name="T26" fmla="*/ 3 w 8"/>
                  <a:gd name="T27" fmla="*/ 1 h 3"/>
                  <a:gd name="T28" fmla="*/ 3 w 8"/>
                  <a:gd name="T29" fmla="*/ 1 h 3"/>
                  <a:gd name="T30" fmla="*/ 3 w 8"/>
                  <a:gd name="T31" fmla="*/ 2 h 3"/>
                  <a:gd name="T32" fmla="*/ 3 w 8"/>
                  <a:gd name="T33" fmla="*/ 2 h 3"/>
                  <a:gd name="T34" fmla="*/ 3 w 8"/>
                  <a:gd name="T35" fmla="*/ 1 h 3"/>
                  <a:gd name="T36" fmla="*/ 3 w 8"/>
                  <a:gd name="T37" fmla="*/ 1 h 3"/>
                  <a:gd name="T38" fmla="*/ 3 w 8"/>
                  <a:gd name="T39" fmla="*/ 1 h 3"/>
                  <a:gd name="T40" fmla="*/ 4 w 8"/>
                  <a:gd name="T41" fmla="*/ 0 h 3"/>
                  <a:gd name="T42" fmla="*/ 4 w 8"/>
                  <a:gd name="T43" fmla="*/ 1 h 3"/>
                  <a:gd name="T44" fmla="*/ 4 w 8"/>
                  <a:gd name="T45" fmla="*/ 1 h 3"/>
                  <a:gd name="T46" fmla="*/ 4 w 8"/>
                  <a:gd name="T47" fmla="*/ 1 h 3"/>
                  <a:gd name="T48" fmla="*/ 5 w 8"/>
                  <a:gd name="T49" fmla="*/ 1 h 3"/>
                  <a:gd name="T50" fmla="*/ 5 w 8"/>
                  <a:gd name="T51" fmla="*/ 1 h 3"/>
                  <a:gd name="T52" fmla="*/ 5 w 8"/>
                  <a:gd name="T53" fmla="*/ 1 h 3"/>
                  <a:gd name="T54" fmla="*/ 5 w 8"/>
                  <a:gd name="T55" fmla="*/ 2 h 3"/>
                  <a:gd name="T56" fmla="*/ 5 w 8"/>
                  <a:gd name="T57" fmla="*/ 2 h 3"/>
                  <a:gd name="T58" fmla="*/ 5 w 8"/>
                  <a:gd name="T59" fmla="*/ 3 h 3"/>
                  <a:gd name="T60" fmla="*/ 6 w 8"/>
                  <a:gd name="T61" fmla="*/ 2 h 3"/>
                  <a:gd name="T62" fmla="*/ 6 w 8"/>
                  <a:gd name="T63" fmla="*/ 0 h 3"/>
                  <a:gd name="T64" fmla="*/ 6 w 8"/>
                  <a:gd name="T65" fmla="*/ 0 h 3"/>
                  <a:gd name="T66" fmla="*/ 6 w 8"/>
                  <a:gd name="T67" fmla="*/ 1 h 3"/>
                  <a:gd name="T68" fmla="*/ 6 w 8"/>
                  <a:gd name="T69" fmla="*/ 1 h 3"/>
                  <a:gd name="T70" fmla="*/ 6 w 8"/>
                  <a:gd name="T71" fmla="*/ 0 h 3"/>
                  <a:gd name="T72" fmla="*/ 6 w 8"/>
                  <a:gd name="T73" fmla="*/ 1 h 3"/>
                  <a:gd name="T74" fmla="*/ 6 w 8"/>
                  <a:gd name="T75" fmla="*/ 1 h 3"/>
                  <a:gd name="T76" fmla="*/ 7 w 8"/>
                  <a:gd name="T77" fmla="*/ 1 h 3"/>
                  <a:gd name="T78" fmla="*/ 7 w 8"/>
                  <a:gd name="T79" fmla="*/ 1 h 3"/>
                  <a:gd name="T80" fmla="*/ 7 w 8"/>
                  <a:gd name="T81" fmla="*/ 0 h 3"/>
                  <a:gd name="T82" fmla="*/ 7 w 8"/>
                  <a:gd name="T83" fmla="*/ 0 h 3"/>
                  <a:gd name="T84" fmla="*/ 7 w 8"/>
                  <a:gd name="T85" fmla="*/ 0 h 3"/>
                  <a:gd name="T86" fmla="*/ 8 w 8"/>
                  <a:gd name="T87" fmla="*/ 1 h 3"/>
                  <a:gd name="T88" fmla="*/ 8 w 8"/>
                  <a:gd name="T89" fmla="*/ 1 h 3"/>
                  <a:gd name="T90" fmla="*/ 8 w 8"/>
                  <a:gd name="T91" fmla="*/ 1 h 3"/>
                  <a:gd name="T92" fmla="*/ 8 w 8"/>
                  <a:gd name="T93" fmla="*/ 1 h 3"/>
                  <a:gd name="T94" fmla="*/ 8 w 8"/>
                  <a:gd name="T9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4" name="Freeform 348"/>
              <p:cNvSpPr>
                <a:spLocks/>
              </p:cNvSpPr>
              <p:nvPr/>
            </p:nvSpPr>
            <p:spPr bwMode="auto">
              <a:xfrm>
                <a:off x="2913" y="1248"/>
                <a:ext cx="7" cy="4"/>
              </a:xfrm>
              <a:custGeom>
                <a:avLst/>
                <a:gdLst>
                  <a:gd name="T0" fmla="*/ 0 w 8"/>
                  <a:gd name="T1" fmla="*/ 1 h 4"/>
                  <a:gd name="T2" fmla="*/ 0 w 8"/>
                  <a:gd name="T3" fmla="*/ 1 h 4"/>
                  <a:gd name="T4" fmla="*/ 1 w 8"/>
                  <a:gd name="T5" fmla="*/ 2 h 4"/>
                  <a:gd name="T6" fmla="*/ 1 w 8"/>
                  <a:gd name="T7" fmla="*/ 2 h 4"/>
                  <a:gd name="T8" fmla="*/ 1 w 8"/>
                  <a:gd name="T9" fmla="*/ 2 h 4"/>
                  <a:gd name="T10" fmla="*/ 1 w 8"/>
                  <a:gd name="T11" fmla="*/ 2 h 4"/>
                  <a:gd name="T12" fmla="*/ 1 w 8"/>
                  <a:gd name="T13" fmla="*/ 4 h 4"/>
                  <a:gd name="T14" fmla="*/ 1 w 8"/>
                  <a:gd name="T15" fmla="*/ 4 h 4"/>
                  <a:gd name="T16" fmla="*/ 1 w 8"/>
                  <a:gd name="T17" fmla="*/ 2 h 4"/>
                  <a:gd name="T18" fmla="*/ 2 w 8"/>
                  <a:gd name="T19" fmla="*/ 0 h 4"/>
                  <a:gd name="T20" fmla="*/ 2 w 8"/>
                  <a:gd name="T21" fmla="*/ 2 h 4"/>
                  <a:gd name="T22" fmla="*/ 2 w 8"/>
                  <a:gd name="T23" fmla="*/ 2 h 4"/>
                  <a:gd name="T24" fmla="*/ 2 w 8"/>
                  <a:gd name="T25" fmla="*/ 2 h 4"/>
                  <a:gd name="T26" fmla="*/ 3 w 8"/>
                  <a:gd name="T27" fmla="*/ 2 h 4"/>
                  <a:gd name="T28" fmla="*/ 3 w 8"/>
                  <a:gd name="T29" fmla="*/ 2 h 4"/>
                  <a:gd name="T30" fmla="*/ 3 w 8"/>
                  <a:gd name="T31" fmla="*/ 2 h 4"/>
                  <a:gd name="T32" fmla="*/ 3 w 8"/>
                  <a:gd name="T33" fmla="*/ 2 h 4"/>
                  <a:gd name="T34" fmla="*/ 3 w 8"/>
                  <a:gd name="T35" fmla="*/ 3 h 4"/>
                  <a:gd name="T36" fmla="*/ 3 w 8"/>
                  <a:gd name="T37" fmla="*/ 3 h 4"/>
                  <a:gd name="T38" fmla="*/ 3 w 8"/>
                  <a:gd name="T39" fmla="*/ 4 h 4"/>
                  <a:gd name="T40" fmla="*/ 3 w 8"/>
                  <a:gd name="T41" fmla="*/ 4 h 4"/>
                  <a:gd name="T42" fmla="*/ 3 w 8"/>
                  <a:gd name="T43" fmla="*/ 3 h 4"/>
                  <a:gd name="T44" fmla="*/ 4 w 8"/>
                  <a:gd name="T45" fmla="*/ 4 h 4"/>
                  <a:gd name="T46" fmla="*/ 4 w 8"/>
                  <a:gd name="T47" fmla="*/ 3 h 4"/>
                  <a:gd name="T48" fmla="*/ 4 w 8"/>
                  <a:gd name="T49" fmla="*/ 2 h 4"/>
                  <a:gd name="T50" fmla="*/ 4 w 8"/>
                  <a:gd name="T51" fmla="*/ 2 h 4"/>
                  <a:gd name="T52" fmla="*/ 4 w 8"/>
                  <a:gd name="T53" fmla="*/ 3 h 4"/>
                  <a:gd name="T54" fmla="*/ 4 w 8"/>
                  <a:gd name="T55" fmla="*/ 3 h 4"/>
                  <a:gd name="T56" fmla="*/ 5 w 8"/>
                  <a:gd name="T57" fmla="*/ 3 h 4"/>
                  <a:gd name="T58" fmla="*/ 5 w 8"/>
                  <a:gd name="T59" fmla="*/ 3 h 4"/>
                  <a:gd name="T60" fmla="*/ 5 w 8"/>
                  <a:gd name="T61" fmla="*/ 2 h 4"/>
                  <a:gd name="T62" fmla="*/ 5 w 8"/>
                  <a:gd name="T63" fmla="*/ 2 h 4"/>
                  <a:gd name="T64" fmla="*/ 5 w 8"/>
                  <a:gd name="T65" fmla="*/ 2 h 4"/>
                  <a:gd name="T66" fmla="*/ 6 w 8"/>
                  <a:gd name="T67" fmla="*/ 1 h 4"/>
                  <a:gd name="T68" fmla="*/ 6 w 8"/>
                  <a:gd name="T69" fmla="*/ 1 h 4"/>
                  <a:gd name="T70" fmla="*/ 6 w 8"/>
                  <a:gd name="T71" fmla="*/ 3 h 4"/>
                  <a:gd name="T72" fmla="*/ 6 w 8"/>
                  <a:gd name="T73" fmla="*/ 3 h 4"/>
                  <a:gd name="T74" fmla="*/ 6 w 8"/>
                  <a:gd name="T75" fmla="*/ 2 h 4"/>
                  <a:gd name="T76" fmla="*/ 6 w 8"/>
                  <a:gd name="T77" fmla="*/ 3 h 4"/>
                  <a:gd name="T78" fmla="*/ 6 w 8"/>
                  <a:gd name="T79" fmla="*/ 3 h 4"/>
                  <a:gd name="T80" fmla="*/ 6 w 8"/>
                  <a:gd name="T81" fmla="*/ 3 h 4"/>
                  <a:gd name="T82" fmla="*/ 7 w 8"/>
                  <a:gd name="T83" fmla="*/ 2 h 4"/>
                  <a:gd name="T84" fmla="*/ 7 w 8"/>
                  <a:gd name="T85" fmla="*/ 3 h 4"/>
                  <a:gd name="T86" fmla="*/ 7 w 8"/>
                  <a:gd name="T87" fmla="*/ 3 h 4"/>
                  <a:gd name="T88" fmla="*/ 7 w 8"/>
                  <a:gd name="T89" fmla="*/ 3 h 4"/>
                  <a:gd name="T90" fmla="*/ 7 w 8"/>
                  <a:gd name="T91" fmla="*/ 3 h 4"/>
                  <a:gd name="T92" fmla="*/ 8 w 8"/>
                  <a:gd name="T93" fmla="*/ 3 h 4"/>
                  <a:gd name="T94" fmla="*/ 8 w 8"/>
                  <a:gd name="T9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4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5" name="Freeform 349"/>
              <p:cNvSpPr>
                <a:spLocks/>
              </p:cNvSpPr>
              <p:nvPr/>
            </p:nvSpPr>
            <p:spPr bwMode="auto">
              <a:xfrm>
                <a:off x="2920" y="1249"/>
                <a:ext cx="6" cy="3"/>
              </a:xfrm>
              <a:custGeom>
                <a:avLst/>
                <a:gdLst>
                  <a:gd name="T0" fmla="*/ 0 w 6"/>
                  <a:gd name="T1" fmla="*/ 1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2 h 3"/>
                  <a:gd name="T8" fmla="*/ 0 w 6"/>
                  <a:gd name="T9" fmla="*/ 2 h 3"/>
                  <a:gd name="T10" fmla="*/ 1 w 6"/>
                  <a:gd name="T11" fmla="*/ 3 h 3"/>
                  <a:gd name="T12" fmla="*/ 1 w 6"/>
                  <a:gd name="T13" fmla="*/ 3 h 3"/>
                  <a:gd name="T14" fmla="*/ 1 w 6"/>
                  <a:gd name="T15" fmla="*/ 3 h 3"/>
                  <a:gd name="T16" fmla="*/ 1 w 6"/>
                  <a:gd name="T17" fmla="*/ 3 h 3"/>
                  <a:gd name="T18" fmla="*/ 1 w 6"/>
                  <a:gd name="T19" fmla="*/ 3 h 3"/>
                  <a:gd name="T20" fmla="*/ 1 w 6"/>
                  <a:gd name="T21" fmla="*/ 3 h 3"/>
                  <a:gd name="T22" fmla="*/ 1 w 6"/>
                  <a:gd name="T23" fmla="*/ 1 h 3"/>
                  <a:gd name="T24" fmla="*/ 1 w 6"/>
                  <a:gd name="T25" fmla="*/ 1 h 3"/>
                  <a:gd name="T26" fmla="*/ 1 w 6"/>
                  <a:gd name="T27" fmla="*/ 1 h 3"/>
                  <a:gd name="T28" fmla="*/ 2 w 6"/>
                  <a:gd name="T29" fmla="*/ 1 h 3"/>
                  <a:gd name="T30" fmla="*/ 2 w 6"/>
                  <a:gd name="T31" fmla="*/ 2 h 3"/>
                  <a:gd name="T32" fmla="*/ 2 w 6"/>
                  <a:gd name="T33" fmla="*/ 2 h 3"/>
                  <a:gd name="T34" fmla="*/ 2 w 6"/>
                  <a:gd name="T35" fmla="*/ 2 h 3"/>
                  <a:gd name="T36" fmla="*/ 2 w 6"/>
                  <a:gd name="T37" fmla="*/ 2 h 3"/>
                  <a:gd name="T38" fmla="*/ 2 w 6"/>
                  <a:gd name="T39" fmla="*/ 3 h 3"/>
                  <a:gd name="T40" fmla="*/ 2 w 6"/>
                  <a:gd name="T41" fmla="*/ 3 h 3"/>
                  <a:gd name="T42" fmla="*/ 3 w 6"/>
                  <a:gd name="T43" fmla="*/ 3 h 3"/>
                  <a:gd name="T44" fmla="*/ 3 w 6"/>
                  <a:gd name="T45" fmla="*/ 3 h 3"/>
                  <a:gd name="T46" fmla="*/ 3 w 6"/>
                  <a:gd name="T47" fmla="*/ 3 h 3"/>
                  <a:gd name="T48" fmla="*/ 3 w 6"/>
                  <a:gd name="T49" fmla="*/ 2 h 3"/>
                  <a:gd name="T50" fmla="*/ 3 w 6"/>
                  <a:gd name="T51" fmla="*/ 2 h 3"/>
                  <a:gd name="T52" fmla="*/ 3 w 6"/>
                  <a:gd name="T53" fmla="*/ 2 h 3"/>
                  <a:gd name="T54" fmla="*/ 3 w 6"/>
                  <a:gd name="T55" fmla="*/ 2 h 3"/>
                  <a:gd name="T56" fmla="*/ 4 w 6"/>
                  <a:gd name="T57" fmla="*/ 2 h 3"/>
                  <a:gd name="T58" fmla="*/ 4 w 6"/>
                  <a:gd name="T59" fmla="*/ 1 h 3"/>
                  <a:gd name="T60" fmla="*/ 4 w 6"/>
                  <a:gd name="T61" fmla="*/ 3 h 3"/>
                  <a:gd name="T62" fmla="*/ 4 w 6"/>
                  <a:gd name="T63" fmla="*/ 3 h 3"/>
                  <a:gd name="T64" fmla="*/ 4 w 6"/>
                  <a:gd name="T65" fmla="*/ 2 h 3"/>
                  <a:gd name="T66" fmla="*/ 4 w 6"/>
                  <a:gd name="T67" fmla="*/ 2 h 3"/>
                  <a:gd name="T68" fmla="*/ 4 w 6"/>
                  <a:gd name="T69" fmla="*/ 2 h 3"/>
                  <a:gd name="T70" fmla="*/ 5 w 6"/>
                  <a:gd name="T71" fmla="*/ 3 h 3"/>
                  <a:gd name="T72" fmla="*/ 5 w 6"/>
                  <a:gd name="T73" fmla="*/ 3 h 3"/>
                  <a:gd name="T74" fmla="*/ 5 w 6"/>
                  <a:gd name="T75" fmla="*/ 2 h 3"/>
                  <a:gd name="T76" fmla="*/ 5 w 6"/>
                  <a:gd name="T77" fmla="*/ 0 h 3"/>
                  <a:gd name="T78" fmla="*/ 6 w 6"/>
                  <a:gd name="T79" fmla="*/ 0 h 3"/>
                  <a:gd name="T80" fmla="*/ 6 w 6"/>
                  <a:gd name="T81" fmla="*/ 0 h 3"/>
                  <a:gd name="T82" fmla="*/ 6 w 6"/>
                  <a:gd name="T83" fmla="*/ 1 h 3"/>
                  <a:gd name="T84" fmla="*/ 6 w 6"/>
                  <a:gd name="T85" fmla="*/ 1 h 3"/>
                  <a:gd name="T86" fmla="*/ 6 w 6"/>
                  <a:gd name="T87" fmla="*/ 2 h 3"/>
                  <a:gd name="T88" fmla="*/ 6 w 6"/>
                  <a:gd name="T89" fmla="*/ 2 h 3"/>
                  <a:gd name="T90" fmla="*/ 6 w 6"/>
                  <a:gd name="T91" fmla="*/ 3 h 3"/>
                  <a:gd name="T92" fmla="*/ 6 w 6"/>
                  <a:gd name="T93" fmla="*/ 3 h 3"/>
                  <a:gd name="T94" fmla="*/ 6 w 6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7" name="Freeform 350"/>
              <p:cNvSpPr>
                <a:spLocks/>
              </p:cNvSpPr>
              <p:nvPr/>
            </p:nvSpPr>
            <p:spPr bwMode="auto">
              <a:xfrm>
                <a:off x="2926" y="1249"/>
                <a:ext cx="8" cy="3"/>
              </a:xfrm>
              <a:custGeom>
                <a:avLst/>
                <a:gdLst>
                  <a:gd name="T0" fmla="*/ 0 w 8"/>
                  <a:gd name="T1" fmla="*/ 2 h 3"/>
                  <a:gd name="T2" fmla="*/ 0 w 8"/>
                  <a:gd name="T3" fmla="*/ 2 h 3"/>
                  <a:gd name="T4" fmla="*/ 1 w 8"/>
                  <a:gd name="T5" fmla="*/ 2 h 3"/>
                  <a:gd name="T6" fmla="*/ 1 w 8"/>
                  <a:gd name="T7" fmla="*/ 2 h 3"/>
                  <a:gd name="T8" fmla="*/ 1 w 8"/>
                  <a:gd name="T9" fmla="*/ 3 h 3"/>
                  <a:gd name="T10" fmla="*/ 1 w 8"/>
                  <a:gd name="T11" fmla="*/ 1 h 3"/>
                  <a:gd name="T12" fmla="*/ 2 w 8"/>
                  <a:gd name="T13" fmla="*/ 0 h 3"/>
                  <a:gd name="T14" fmla="*/ 2 w 8"/>
                  <a:gd name="T15" fmla="*/ 0 h 3"/>
                  <a:gd name="T16" fmla="*/ 2 w 8"/>
                  <a:gd name="T17" fmla="*/ 1 h 3"/>
                  <a:gd name="T18" fmla="*/ 2 w 8"/>
                  <a:gd name="T19" fmla="*/ 1 h 3"/>
                  <a:gd name="T20" fmla="*/ 2 w 8"/>
                  <a:gd name="T21" fmla="*/ 0 h 3"/>
                  <a:gd name="T22" fmla="*/ 2 w 8"/>
                  <a:gd name="T23" fmla="*/ 0 h 3"/>
                  <a:gd name="T24" fmla="*/ 3 w 8"/>
                  <a:gd name="T25" fmla="*/ 0 h 3"/>
                  <a:gd name="T26" fmla="*/ 3 w 8"/>
                  <a:gd name="T27" fmla="*/ 0 h 3"/>
                  <a:gd name="T28" fmla="*/ 3 w 8"/>
                  <a:gd name="T29" fmla="*/ 1 h 3"/>
                  <a:gd name="T30" fmla="*/ 3 w 8"/>
                  <a:gd name="T31" fmla="*/ 1 h 3"/>
                  <a:gd name="T32" fmla="*/ 3 w 8"/>
                  <a:gd name="T33" fmla="*/ 1 h 3"/>
                  <a:gd name="T34" fmla="*/ 3 w 8"/>
                  <a:gd name="T35" fmla="*/ 2 h 3"/>
                  <a:gd name="T36" fmla="*/ 3 w 8"/>
                  <a:gd name="T37" fmla="*/ 2 h 3"/>
                  <a:gd name="T38" fmla="*/ 3 w 8"/>
                  <a:gd name="T39" fmla="*/ 2 h 3"/>
                  <a:gd name="T40" fmla="*/ 4 w 8"/>
                  <a:gd name="T41" fmla="*/ 1 h 3"/>
                  <a:gd name="T42" fmla="*/ 4 w 8"/>
                  <a:gd name="T43" fmla="*/ 1 h 3"/>
                  <a:gd name="T44" fmla="*/ 4 w 8"/>
                  <a:gd name="T45" fmla="*/ 1 h 3"/>
                  <a:gd name="T46" fmla="*/ 4 w 8"/>
                  <a:gd name="T47" fmla="*/ 1 h 3"/>
                  <a:gd name="T48" fmla="*/ 4 w 8"/>
                  <a:gd name="T49" fmla="*/ 0 h 3"/>
                  <a:gd name="T50" fmla="*/ 4 w 8"/>
                  <a:gd name="T51" fmla="*/ 1 h 3"/>
                  <a:gd name="T52" fmla="*/ 4 w 8"/>
                  <a:gd name="T53" fmla="*/ 1 h 3"/>
                  <a:gd name="T54" fmla="*/ 5 w 8"/>
                  <a:gd name="T55" fmla="*/ 1 h 3"/>
                  <a:gd name="T56" fmla="*/ 5 w 8"/>
                  <a:gd name="T57" fmla="*/ 1 h 3"/>
                  <a:gd name="T58" fmla="*/ 5 w 8"/>
                  <a:gd name="T59" fmla="*/ 0 h 3"/>
                  <a:gd name="T60" fmla="*/ 5 w 8"/>
                  <a:gd name="T61" fmla="*/ 1 h 3"/>
                  <a:gd name="T62" fmla="*/ 5 w 8"/>
                  <a:gd name="T63" fmla="*/ 1 h 3"/>
                  <a:gd name="T64" fmla="*/ 5 w 8"/>
                  <a:gd name="T65" fmla="*/ 1 h 3"/>
                  <a:gd name="T66" fmla="*/ 5 w 8"/>
                  <a:gd name="T67" fmla="*/ 1 h 3"/>
                  <a:gd name="T68" fmla="*/ 6 w 8"/>
                  <a:gd name="T69" fmla="*/ 2 h 3"/>
                  <a:gd name="T70" fmla="*/ 6 w 8"/>
                  <a:gd name="T71" fmla="*/ 1 h 3"/>
                  <a:gd name="T72" fmla="*/ 6 w 8"/>
                  <a:gd name="T73" fmla="*/ 0 h 3"/>
                  <a:gd name="T74" fmla="*/ 6 w 8"/>
                  <a:gd name="T75" fmla="*/ 1 h 3"/>
                  <a:gd name="T76" fmla="*/ 6 w 8"/>
                  <a:gd name="T77" fmla="*/ 1 h 3"/>
                  <a:gd name="T78" fmla="*/ 7 w 8"/>
                  <a:gd name="T79" fmla="*/ 2 h 3"/>
                  <a:gd name="T80" fmla="*/ 7 w 8"/>
                  <a:gd name="T81" fmla="*/ 2 h 3"/>
                  <a:gd name="T82" fmla="*/ 7 w 8"/>
                  <a:gd name="T83" fmla="*/ 2 h 3"/>
                  <a:gd name="T84" fmla="*/ 7 w 8"/>
                  <a:gd name="T85" fmla="*/ 2 h 3"/>
                  <a:gd name="T86" fmla="*/ 7 w 8"/>
                  <a:gd name="T87" fmla="*/ 2 h 3"/>
                  <a:gd name="T88" fmla="*/ 8 w 8"/>
                  <a:gd name="T89" fmla="*/ 2 h 3"/>
                  <a:gd name="T90" fmla="*/ 8 w 8"/>
                  <a:gd name="T91" fmla="*/ 1 h 3"/>
                  <a:gd name="T92" fmla="*/ 8 w 8"/>
                  <a:gd name="T93" fmla="*/ 0 h 3"/>
                  <a:gd name="T94" fmla="*/ 8 w 8"/>
                  <a:gd name="T95" fmla="*/ 1 h 3"/>
                  <a:gd name="T96" fmla="*/ 8 w 8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8" name="Freeform 351"/>
              <p:cNvSpPr>
                <a:spLocks/>
              </p:cNvSpPr>
              <p:nvPr/>
            </p:nvSpPr>
            <p:spPr bwMode="auto">
              <a:xfrm>
                <a:off x="2934" y="1250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0 h 3"/>
                  <a:gd name="T4" fmla="*/ 0 w 7"/>
                  <a:gd name="T5" fmla="*/ 1 h 3"/>
                  <a:gd name="T6" fmla="*/ 0 w 7"/>
                  <a:gd name="T7" fmla="*/ 1 h 3"/>
                  <a:gd name="T8" fmla="*/ 1 w 7"/>
                  <a:gd name="T9" fmla="*/ 2 h 3"/>
                  <a:gd name="T10" fmla="*/ 1 w 7"/>
                  <a:gd name="T11" fmla="*/ 2 h 3"/>
                  <a:gd name="T12" fmla="*/ 1 w 7"/>
                  <a:gd name="T13" fmla="*/ 2 h 3"/>
                  <a:gd name="T14" fmla="*/ 1 w 7"/>
                  <a:gd name="T15" fmla="*/ 1 h 3"/>
                  <a:gd name="T16" fmla="*/ 1 w 7"/>
                  <a:gd name="T17" fmla="*/ 1 h 3"/>
                  <a:gd name="T18" fmla="*/ 2 w 7"/>
                  <a:gd name="T19" fmla="*/ 0 h 3"/>
                  <a:gd name="T20" fmla="*/ 2 w 7"/>
                  <a:gd name="T21" fmla="*/ 1 h 3"/>
                  <a:gd name="T22" fmla="*/ 2 w 7"/>
                  <a:gd name="T23" fmla="*/ 1 h 3"/>
                  <a:gd name="T24" fmla="*/ 2 w 7"/>
                  <a:gd name="T25" fmla="*/ 1 h 3"/>
                  <a:gd name="T26" fmla="*/ 2 w 7"/>
                  <a:gd name="T27" fmla="*/ 1 h 3"/>
                  <a:gd name="T28" fmla="*/ 3 w 7"/>
                  <a:gd name="T29" fmla="*/ 2 h 3"/>
                  <a:gd name="T30" fmla="*/ 3 w 7"/>
                  <a:gd name="T31" fmla="*/ 2 h 3"/>
                  <a:gd name="T32" fmla="*/ 3 w 7"/>
                  <a:gd name="T33" fmla="*/ 2 h 3"/>
                  <a:gd name="T34" fmla="*/ 3 w 7"/>
                  <a:gd name="T35" fmla="*/ 2 h 3"/>
                  <a:gd name="T36" fmla="*/ 3 w 7"/>
                  <a:gd name="T37" fmla="*/ 2 h 3"/>
                  <a:gd name="T38" fmla="*/ 3 w 7"/>
                  <a:gd name="T39" fmla="*/ 1 h 3"/>
                  <a:gd name="T40" fmla="*/ 3 w 7"/>
                  <a:gd name="T41" fmla="*/ 1 h 3"/>
                  <a:gd name="T42" fmla="*/ 3 w 7"/>
                  <a:gd name="T43" fmla="*/ 1 h 3"/>
                  <a:gd name="T44" fmla="*/ 4 w 7"/>
                  <a:gd name="T45" fmla="*/ 1 h 3"/>
                  <a:gd name="T46" fmla="*/ 4 w 7"/>
                  <a:gd name="T47" fmla="*/ 1 h 3"/>
                  <a:gd name="T48" fmla="*/ 4 w 7"/>
                  <a:gd name="T49" fmla="*/ 2 h 3"/>
                  <a:gd name="T50" fmla="*/ 4 w 7"/>
                  <a:gd name="T51" fmla="*/ 2 h 3"/>
                  <a:gd name="T52" fmla="*/ 4 w 7"/>
                  <a:gd name="T53" fmla="*/ 3 h 3"/>
                  <a:gd name="T54" fmla="*/ 5 w 7"/>
                  <a:gd name="T55" fmla="*/ 3 h 3"/>
                  <a:gd name="T56" fmla="*/ 5 w 7"/>
                  <a:gd name="T57" fmla="*/ 1 h 3"/>
                  <a:gd name="T58" fmla="*/ 5 w 7"/>
                  <a:gd name="T59" fmla="*/ 1 h 3"/>
                  <a:gd name="T60" fmla="*/ 5 w 7"/>
                  <a:gd name="T61" fmla="*/ 1 h 3"/>
                  <a:gd name="T62" fmla="*/ 5 w 7"/>
                  <a:gd name="T63" fmla="*/ 1 h 3"/>
                  <a:gd name="T64" fmla="*/ 5 w 7"/>
                  <a:gd name="T65" fmla="*/ 1 h 3"/>
                  <a:gd name="T66" fmla="*/ 6 w 7"/>
                  <a:gd name="T67" fmla="*/ 1 h 3"/>
                  <a:gd name="T68" fmla="*/ 6 w 7"/>
                  <a:gd name="T69" fmla="*/ 1 h 3"/>
                  <a:gd name="T70" fmla="*/ 6 w 7"/>
                  <a:gd name="T71" fmla="*/ 2 h 3"/>
                  <a:gd name="T72" fmla="*/ 6 w 7"/>
                  <a:gd name="T73" fmla="*/ 2 h 3"/>
                  <a:gd name="T74" fmla="*/ 6 w 7"/>
                  <a:gd name="T75" fmla="*/ 0 h 3"/>
                  <a:gd name="T76" fmla="*/ 6 w 7"/>
                  <a:gd name="T77" fmla="*/ 0 h 3"/>
                  <a:gd name="T78" fmla="*/ 6 w 7"/>
                  <a:gd name="T79" fmla="*/ 0 h 3"/>
                  <a:gd name="T80" fmla="*/ 6 w 7"/>
                  <a:gd name="T81" fmla="*/ 0 h 3"/>
                  <a:gd name="T82" fmla="*/ 7 w 7"/>
                  <a:gd name="T83" fmla="*/ 0 h 3"/>
                  <a:gd name="T84" fmla="*/ 7 w 7"/>
                  <a:gd name="T85" fmla="*/ 0 h 3"/>
                  <a:gd name="T86" fmla="*/ 7 w 7"/>
                  <a:gd name="T87" fmla="*/ 0 h 3"/>
                  <a:gd name="T88" fmla="*/ 7 w 7"/>
                  <a:gd name="T89" fmla="*/ 0 h 3"/>
                  <a:gd name="T90" fmla="*/ 7 w 7"/>
                  <a:gd name="T91" fmla="*/ 0 h 3"/>
                  <a:gd name="T92" fmla="*/ 7 w 7"/>
                  <a:gd name="T93" fmla="*/ 0 h 3"/>
                  <a:gd name="T94" fmla="*/ 7 w 7"/>
                  <a:gd name="T95" fmla="*/ 1 h 3"/>
                  <a:gd name="T96" fmla="*/ 7 w 7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9" name="Freeform 352"/>
              <p:cNvSpPr>
                <a:spLocks/>
              </p:cNvSpPr>
              <p:nvPr/>
            </p:nvSpPr>
            <p:spPr bwMode="auto">
              <a:xfrm>
                <a:off x="2941" y="1250"/>
                <a:ext cx="8" cy="2"/>
              </a:xfrm>
              <a:custGeom>
                <a:avLst/>
                <a:gdLst>
                  <a:gd name="T0" fmla="*/ 1 w 8"/>
                  <a:gd name="T1" fmla="*/ 1 h 2"/>
                  <a:gd name="T2" fmla="*/ 1 w 8"/>
                  <a:gd name="T3" fmla="*/ 0 h 2"/>
                  <a:gd name="T4" fmla="*/ 1 w 8"/>
                  <a:gd name="T5" fmla="*/ 0 h 2"/>
                  <a:gd name="T6" fmla="*/ 1 w 8"/>
                  <a:gd name="T7" fmla="*/ 0 h 2"/>
                  <a:gd name="T8" fmla="*/ 1 w 8"/>
                  <a:gd name="T9" fmla="*/ 2 h 2"/>
                  <a:gd name="T10" fmla="*/ 1 w 8"/>
                  <a:gd name="T11" fmla="*/ 1 h 2"/>
                  <a:gd name="T12" fmla="*/ 1 w 8"/>
                  <a:gd name="T13" fmla="*/ 0 h 2"/>
                  <a:gd name="T14" fmla="*/ 2 w 8"/>
                  <a:gd name="T15" fmla="*/ 0 h 2"/>
                  <a:gd name="T16" fmla="*/ 2 w 8"/>
                  <a:gd name="T17" fmla="*/ 0 h 2"/>
                  <a:gd name="T18" fmla="*/ 2 w 8"/>
                  <a:gd name="T19" fmla="*/ 1 h 2"/>
                  <a:gd name="T20" fmla="*/ 2 w 8"/>
                  <a:gd name="T21" fmla="*/ 1 h 2"/>
                  <a:gd name="T22" fmla="*/ 2 w 8"/>
                  <a:gd name="T23" fmla="*/ 1 h 2"/>
                  <a:gd name="T24" fmla="*/ 2 w 8"/>
                  <a:gd name="T25" fmla="*/ 1 h 2"/>
                  <a:gd name="T26" fmla="*/ 2 w 8"/>
                  <a:gd name="T27" fmla="*/ 2 h 2"/>
                  <a:gd name="T28" fmla="*/ 2 w 8"/>
                  <a:gd name="T29" fmla="*/ 2 h 2"/>
                  <a:gd name="T30" fmla="*/ 3 w 8"/>
                  <a:gd name="T31" fmla="*/ 1 h 2"/>
                  <a:gd name="T32" fmla="*/ 3 w 8"/>
                  <a:gd name="T33" fmla="*/ 1 h 2"/>
                  <a:gd name="T34" fmla="*/ 3 w 8"/>
                  <a:gd name="T35" fmla="*/ 1 h 2"/>
                  <a:gd name="T36" fmla="*/ 4 w 8"/>
                  <a:gd name="T37" fmla="*/ 1 h 2"/>
                  <a:gd name="T38" fmla="*/ 4 w 8"/>
                  <a:gd name="T39" fmla="*/ 1 h 2"/>
                  <a:gd name="T40" fmla="*/ 4 w 8"/>
                  <a:gd name="T41" fmla="*/ 1 h 2"/>
                  <a:gd name="T42" fmla="*/ 4 w 8"/>
                  <a:gd name="T43" fmla="*/ 1 h 2"/>
                  <a:gd name="T44" fmla="*/ 4 w 8"/>
                  <a:gd name="T45" fmla="*/ 2 h 2"/>
                  <a:gd name="T46" fmla="*/ 4 w 8"/>
                  <a:gd name="T47" fmla="*/ 2 h 2"/>
                  <a:gd name="T48" fmla="*/ 4 w 8"/>
                  <a:gd name="T49" fmla="*/ 2 h 2"/>
                  <a:gd name="T50" fmla="*/ 4 w 8"/>
                  <a:gd name="T51" fmla="*/ 1 h 2"/>
                  <a:gd name="T52" fmla="*/ 5 w 8"/>
                  <a:gd name="T53" fmla="*/ 0 h 2"/>
                  <a:gd name="T54" fmla="*/ 5 w 8"/>
                  <a:gd name="T55" fmla="*/ 0 h 2"/>
                  <a:gd name="T56" fmla="*/ 5 w 8"/>
                  <a:gd name="T57" fmla="*/ 1 h 2"/>
                  <a:gd name="T58" fmla="*/ 5 w 8"/>
                  <a:gd name="T59" fmla="*/ 0 h 2"/>
                  <a:gd name="T60" fmla="*/ 5 w 8"/>
                  <a:gd name="T61" fmla="*/ 0 h 2"/>
                  <a:gd name="T62" fmla="*/ 5 w 8"/>
                  <a:gd name="T63" fmla="*/ 0 h 2"/>
                  <a:gd name="T64" fmla="*/ 6 w 8"/>
                  <a:gd name="T65" fmla="*/ 0 h 2"/>
                  <a:gd name="T66" fmla="*/ 6 w 8"/>
                  <a:gd name="T67" fmla="*/ 0 h 2"/>
                  <a:gd name="T68" fmla="*/ 6 w 8"/>
                  <a:gd name="T69" fmla="*/ 0 h 2"/>
                  <a:gd name="T70" fmla="*/ 6 w 8"/>
                  <a:gd name="T71" fmla="*/ 0 h 2"/>
                  <a:gd name="T72" fmla="*/ 6 w 8"/>
                  <a:gd name="T73" fmla="*/ 0 h 2"/>
                  <a:gd name="T74" fmla="*/ 6 w 8"/>
                  <a:gd name="T75" fmla="*/ 0 h 2"/>
                  <a:gd name="T76" fmla="*/ 6 w 8"/>
                  <a:gd name="T77" fmla="*/ 1 h 2"/>
                  <a:gd name="T78" fmla="*/ 6 w 8"/>
                  <a:gd name="T79" fmla="*/ 1 h 2"/>
                  <a:gd name="T80" fmla="*/ 7 w 8"/>
                  <a:gd name="T81" fmla="*/ 2 h 2"/>
                  <a:gd name="T82" fmla="*/ 7 w 8"/>
                  <a:gd name="T83" fmla="*/ 1 h 2"/>
                  <a:gd name="T84" fmla="*/ 7 w 8"/>
                  <a:gd name="T85" fmla="*/ 1 h 2"/>
                  <a:gd name="T86" fmla="*/ 7 w 8"/>
                  <a:gd name="T87" fmla="*/ 1 h 2"/>
                  <a:gd name="T88" fmla="*/ 7 w 8"/>
                  <a:gd name="T89" fmla="*/ 1 h 2"/>
                  <a:gd name="T90" fmla="*/ 7 w 8"/>
                  <a:gd name="T91" fmla="*/ 0 h 2"/>
                  <a:gd name="T92" fmla="*/ 7 w 8"/>
                  <a:gd name="T93" fmla="*/ 0 h 2"/>
                  <a:gd name="T94" fmla="*/ 8 w 8"/>
                  <a:gd name="T95" fmla="*/ 1 h 2"/>
                  <a:gd name="T96" fmla="*/ 8 w 8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0" name="Freeform 353"/>
              <p:cNvSpPr>
                <a:spLocks/>
              </p:cNvSpPr>
              <p:nvPr/>
            </p:nvSpPr>
            <p:spPr bwMode="auto">
              <a:xfrm>
                <a:off x="2949" y="1248"/>
                <a:ext cx="7" cy="4"/>
              </a:xfrm>
              <a:custGeom>
                <a:avLst/>
                <a:gdLst>
                  <a:gd name="T0" fmla="*/ 0 w 7"/>
                  <a:gd name="T1" fmla="*/ 3 h 4"/>
                  <a:gd name="T2" fmla="*/ 0 w 7"/>
                  <a:gd name="T3" fmla="*/ 3 h 4"/>
                  <a:gd name="T4" fmla="*/ 0 w 7"/>
                  <a:gd name="T5" fmla="*/ 3 h 4"/>
                  <a:gd name="T6" fmla="*/ 1 w 7"/>
                  <a:gd name="T7" fmla="*/ 2 h 4"/>
                  <a:gd name="T8" fmla="*/ 1 w 7"/>
                  <a:gd name="T9" fmla="*/ 2 h 4"/>
                  <a:gd name="T10" fmla="*/ 1 w 7"/>
                  <a:gd name="T11" fmla="*/ 2 h 4"/>
                  <a:gd name="T12" fmla="*/ 1 w 7"/>
                  <a:gd name="T13" fmla="*/ 3 h 4"/>
                  <a:gd name="T14" fmla="*/ 1 w 7"/>
                  <a:gd name="T15" fmla="*/ 3 h 4"/>
                  <a:gd name="T16" fmla="*/ 1 w 7"/>
                  <a:gd name="T17" fmla="*/ 4 h 4"/>
                  <a:gd name="T18" fmla="*/ 1 w 7"/>
                  <a:gd name="T19" fmla="*/ 4 h 4"/>
                  <a:gd name="T20" fmla="*/ 2 w 7"/>
                  <a:gd name="T21" fmla="*/ 4 h 4"/>
                  <a:gd name="T22" fmla="*/ 2 w 7"/>
                  <a:gd name="T23" fmla="*/ 3 h 4"/>
                  <a:gd name="T24" fmla="*/ 2 w 7"/>
                  <a:gd name="T25" fmla="*/ 3 h 4"/>
                  <a:gd name="T26" fmla="*/ 2 w 7"/>
                  <a:gd name="T27" fmla="*/ 2 h 4"/>
                  <a:gd name="T28" fmla="*/ 2 w 7"/>
                  <a:gd name="T29" fmla="*/ 1 h 4"/>
                  <a:gd name="T30" fmla="*/ 2 w 7"/>
                  <a:gd name="T31" fmla="*/ 1 h 4"/>
                  <a:gd name="T32" fmla="*/ 3 w 7"/>
                  <a:gd name="T33" fmla="*/ 2 h 4"/>
                  <a:gd name="T34" fmla="*/ 3 w 7"/>
                  <a:gd name="T35" fmla="*/ 2 h 4"/>
                  <a:gd name="T36" fmla="*/ 3 w 7"/>
                  <a:gd name="T37" fmla="*/ 2 h 4"/>
                  <a:gd name="T38" fmla="*/ 3 w 7"/>
                  <a:gd name="T39" fmla="*/ 3 h 4"/>
                  <a:gd name="T40" fmla="*/ 3 w 7"/>
                  <a:gd name="T41" fmla="*/ 3 h 4"/>
                  <a:gd name="T42" fmla="*/ 3 w 7"/>
                  <a:gd name="T43" fmla="*/ 3 h 4"/>
                  <a:gd name="T44" fmla="*/ 4 w 7"/>
                  <a:gd name="T45" fmla="*/ 2 h 4"/>
                  <a:gd name="T46" fmla="*/ 4 w 7"/>
                  <a:gd name="T47" fmla="*/ 2 h 4"/>
                  <a:gd name="T48" fmla="*/ 4 w 7"/>
                  <a:gd name="T49" fmla="*/ 2 h 4"/>
                  <a:gd name="T50" fmla="*/ 4 w 7"/>
                  <a:gd name="T51" fmla="*/ 2 h 4"/>
                  <a:gd name="T52" fmla="*/ 4 w 7"/>
                  <a:gd name="T53" fmla="*/ 3 h 4"/>
                  <a:gd name="T54" fmla="*/ 4 w 7"/>
                  <a:gd name="T55" fmla="*/ 3 h 4"/>
                  <a:gd name="T56" fmla="*/ 4 w 7"/>
                  <a:gd name="T57" fmla="*/ 2 h 4"/>
                  <a:gd name="T58" fmla="*/ 4 w 7"/>
                  <a:gd name="T59" fmla="*/ 2 h 4"/>
                  <a:gd name="T60" fmla="*/ 5 w 7"/>
                  <a:gd name="T61" fmla="*/ 2 h 4"/>
                  <a:gd name="T62" fmla="*/ 5 w 7"/>
                  <a:gd name="T63" fmla="*/ 2 h 4"/>
                  <a:gd name="T64" fmla="*/ 5 w 7"/>
                  <a:gd name="T65" fmla="*/ 3 h 4"/>
                  <a:gd name="T66" fmla="*/ 5 w 7"/>
                  <a:gd name="T67" fmla="*/ 2 h 4"/>
                  <a:gd name="T68" fmla="*/ 5 w 7"/>
                  <a:gd name="T69" fmla="*/ 0 h 4"/>
                  <a:gd name="T70" fmla="*/ 5 w 7"/>
                  <a:gd name="T71" fmla="*/ 1 h 4"/>
                  <a:gd name="T72" fmla="*/ 5 w 7"/>
                  <a:gd name="T73" fmla="*/ 1 h 4"/>
                  <a:gd name="T74" fmla="*/ 6 w 7"/>
                  <a:gd name="T75" fmla="*/ 1 h 4"/>
                  <a:gd name="T76" fmla="*/ 6 w 7"/>
                  <a:gd name="T77" fmla="*/ 1 h 4"/>
                  <a:gd name="T78" fmla="*/ 6 w 7"/>
                  <a:gd name="T79" fmla="*/ 3 h 4"/>
                  <a:gd name="T80" fmla="*/ 6 w 7"/>
                  <a:gd name="T81" fmla="*/ 3 h 4"/>
                  <a:gd name="T82" fmla="*/ 6 w 7"/>
                  <a:gd name="T83" fmla="*/ 3 h 4"/>
                  <a:gd name="T84" fmla="*/ 7 w 7"/>
                  <a:gd name="T85" fmla="*/ 2 h 4"/>
                  <a:gd name="T86" fmla="*/ 7 w 7"/>
                  <a:gd name="T87" fmla="*/ 2 h 4"/>
                  <a:gd name="T88" fmla="*/ 7 w 7"/>
                  <a:gd name="T89" fmla="*/ 2 h 4"/>
                  <a:gd name="T90" fmla="*/ 7 w 7"/>
                  <a:gd name="T91" fmla="*/ 2 h 4"/>
                  <a:gd name="T92" fmla="*/ 7 w 7"/>
                  <a:gd name="T93" fmla="*/ 2 h 4"/>
                  <a:gd name="T94" fmla="*/ 7 w 7"/>
                  <a:gd name="T9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1" name="Freeform 354"/>
              <p:cNvSpPr>
                <a:spLocks/>
              </p:cNvSpPr>
              <p:nvPr/>
            </p:nvSpPr>
            <p:spPr bwMode="auto">
              <a:xfrm>
                <a:off x="2956" y="1249"/>
                <a:ext cx="8" cy="3"/>
              </a:xfrm>
              <a:custGeom>
                <a:avLst/>
                <a:gdLst>
                  <a:gd name="T0" fmla="*/ 0 w 8"/>
                  <a:gd name="T1" fmla="*/ 1 h 3"/>
                  <a:gd name="T2" fmla="*/ 0 w 8"/>
                  <a:gd name="T3" fmla="*/ 1 h 3"/>
                  <a:gd name="T4" fmla="*/ 1 w 8"/>
                  <a:gd name="T5" fmla="*/ 2 h 3"/>
                  <a:gd name="T6" fmla="*/ 1 w 8"/>
                  <a:gd name="T7" fmla="*/ 1 h 3"/>
                  <a:gd name="T8" fmla="*/ 1 w 8"/>
                  <a:gd name="T9" fmla="*/ 0 h 3"/>
                  <a:gd name="T10" fmla="*/ 1 w 8"/>
                  <a:gd name="T11" fmla="*/ 2 h 3"/>
                  <a:gd name="T12" fmla="*/ 1 w 8"/>
                  <a:gd name="T13" fmla="*/ 2 h 3"/>
                  <a:gd name="T14" fmla="*/ 2 w 8"/>
                  <a:gd name="T15" fmla="*/ 1 h 3"/>
                  <a:gd name="T16" fmla="*/ 2 w 8"/>
                  <a:gd name="T17" fmla="*/ 1 h 3"/>
                  <a:gd name="T18" fmla="*/ 2 w 8"/>
                  <a:gd name="T19" fmla="*/ 1 h 3"/>
                  <a:gd name="T20" fmla="*/ 2 w 8"/>
                  <a:gd name="T21" fmla="*/ 2 h 3"/>
                  <a:gd name="T22" fmla="*/ 2 w 8"/>
                  <a:gd name="T23" fmla="*/ 2 h 3"/>
                  <a:gd name="T24" fmla="*/ 2 w 8"/>
                  <a:gd name="T25" fmla="*/ 3 h 3"/>
                  <a:gd name="T26" fmla="*/ 2 w 8"/>
                  <a:gd name="T27" fmla="*/ 3 h 3"/>
                  <a:gd name="T28" fmla="*/ 3 w 8"/>
                  <a:gd name="T29" fmla="*/ 2 h 3"/>
                  <a:gd name="T30" fmla="*/ 3 w 8"/>
                  <a:gd name="T31" fmla="*/ 1 h 3"/>
                  <a:gd name="T32" fmla="*/ 3 w 8"/>
                  <a:gd name="T33" fmla="*/ 1 h 3"/>
                  <a:gd name="T34" fmla="*/ 3 w 8"/>
                  <a:gd name="T35" fmla="*/ 1 h 3"/>
                  <a:gd name="T36" fmla="*/ 3 w 8"/>
                  <a:gd name="T37" fmla="*/ 2 h 3"/>
                  <a:gd name="T38" fmla="*/ 3 w 8"/>
                  <a:gd name="T39" fmla="*/ 2 h 3"/>
                  <a:gd name="T40" fmla="*/ 3 w 8"/>
                  <a:gd name="T41" fmla="*/ 2 h 3"/>
                  <a:gd name="T42" fmla="*/ 4 w 8"/>
                  <a:gd name="T43" fmla="*/ 1 h 3"/>
                  <a:gd name="T44" fmla="*/ 4 w 8"/>
                  <a:gd name="T45" fmla="*/ 2 h 3"/>
                  <a:gd name="T46" fmla="*/ 4 w 8"/>
                  <a:gd name="T47" fmla="*/ 2 h 3"/>
                  <a:gd name="T48" fmla="*/ 4 w 8"/>
                  <a:gd name="T49" fmla="*/ 2 h 3"/>
                  <a:gd name="T50" fmla="*/ 5 w 8"/>
                  <a:gd name="T51" fmla="*/ 0 h 3"/>
                  <a:gd name="T52" fmla="*/ 5 w 8"/>
                  <a:gd name="T53" fmla="*/ 0 h 3"/>
                  <a:gd name="T54" fmla="*/ 5 w 8"/>
                  <a:gd name="T55" fmla="*/ 1 h 3"/>
                  <a:gd name="T56" fmla="*/ 5 w 8"/>
                  <a:gd name="T57" fmla="*/ 1 h 3"/>
                  <a:gd name="T58" fmla="*/ 5 w 8"/>
                  <a:gd name="T59" fmla="*/ 2 h 3"/>
                  <a:gd name="T60" fmla="*/ 5 w 8"/>
                  <a:gd name="T61" fmla="*/ 1 h 3"/>
                  <a:gd name="T62" fmla="*/ 6 w 8"/>
                  <a:gd name="T63" fmla="*/ 1 h 3"/>
                  <a:gd name="T64" fmla="*/ 6 w 8"/>
                  <a:gd name="T65" fmla="*/ 1 h 3"/>
                  <a:gd name="T66" fmla="*/ 6 w 8"/>
                  <a:gd name="T67" fmla="*/ 1 h 3"/>
                  <a:gd name="T68" fmla="*/ 6 w 8"/>
                  <a:gd name="T69" fmla="*/ 1 h 3"/>
                  <a:gd name="T70" fmla="*/ 6 w 8"/>
                  <a:gd name="T71" fmla="*/ 2 h 3"/>
                  <a:gd name="T72" fmla="*/ 6 w 8"/>
                  <a:gd name="T73" fmla="*/ 0 h 3"/>
                  <a:gd name="T74" fmla="*/ 6 w 8"/>
                  <a:gd name="T75" fmla="*/ 0 h 3"/>
                  <a:gd name="T76" fmla="*/ 6 w 8"/>
                  <a:gd name="T77" fmla="*/ 1 h 3"/>
                  <a:gd name="T78" fmla="*/ 6 w 8"/>
                  <a:gd name="T79" fmla="*/ 1 h 3"/>
                  <a:gd name="T80" fmla="*/ 7 w 8"/>
                  <a:gd name="T81" fmla="*/ 1 h 3"/>
                  <a:gd name="T82" fmla="*/ 7 w 8"/>
                  <a:gd name="T83" fmla="*/ 0 h 3"/>
                  <a:gd name="T84" fmla="*/ 7 w 8"/>
                  <a:gd name="T85" fmla="*/ 0 h 3"/>
                  <a:gd name="T86" fmla="*/ 7 w 8"/>
                  <a:gd name="T87" fmla="*/ 2 h 3"/>
                  <a:gd name="T88" fmla="*/ 7 w 8"/>
                  <a:gd name="T89" fmla="*/ 2 h 3"/>
                  <a:gd name="T90" fmla="*/ 7 w 8"/>
                  <a:gd name="T91" fmla="*/ 2 h 3"/>
                  <a:gd name="T92" fmla="*/ 8 w 8"/>
                  <a:gd name="T93" fmla="*/ 1 h 3"/>
                  <a:gd name="T94" fmla="*/ 8 w 8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3" name="Freeform 355"/>
              <p:cNvSpPr>
                <a:spLocks/>
              </p:cNvSpPr>
              <p:nvPr/>
            </p:nvSpPr>
            <p:spPr bwMode="auto">
              <a:xfrm>
                <a:off x="2964" y="1249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2 h 3"/>
                  <a:gd name="T4" fmla="*/ 0 w 7"/>
                  <a:gd name="T5" fmla="*/ 1 h 3"/>
                  <a:gd name="T6" fmla="*/ 0 w 7"/>
                  <a:gd name="T7" fmla="*/ 2 h 3"/>
                  <a:gd name="T8" fmla="*/ 0 w 7"/>
                  <a:gd name="T9" fmla="*/ 2 h 3"/>
                  <a:gd name="T10" fmla="*/ 0 w 7"/>
                  <a:gd name="T11" fmla="*/ 3 h 3"/>
                  <a:gd name="T12" fmla="*/ 1 w 7"/>
                  <a:gd name="T13" fmla="*/ 2 h 3"/>
                  <a:gd name="T14" fmla="*/ 1 w 7"/>
                  <a:gd name="T15" fmla="*/ 1 h 3"/>
                  <a:gd name="T16" fmla="*/ 1 w 7"/>
                  <a:gd name="T17" fmla="*/ 1 h 3"/>
                  <a:gd name="T18" fmla="*/ 1 w 7"/>
                  <a:gd name="T19" fmla="*/ 2 h 3"/>
                  <a:gd name="T20" fmla="*/ 1 w 7"/>
                  <a:gd name="T21" fmla="*/ 1 h 3"/>
                  <a:gd name="T22" fmla="*/ 2 w 7"/>
                  <a:gd name="T23" fmla="*/ 1 h 3"/>
                  <a:gd name="T24" fmla="*/ 2 w 7"/>
                  <a:gd name="T25" fmla="*/ 1 h 3"/>
                  <a:gd name="T26" fmla="*/ 2 w 7"/>
                  <a:gd name="T27" fmla="*/ 2 h 3"/>
                  <a:gd name="T28" fmla="*/ 2 w 7"/>
                  <a:gd name="T29" fmla="*/ 1 h 3"/>
                  <a:gd name="T30" fmla="*/ 2 w 7"/>
                  <a:gd name="T31" fmla="*/ 1 h 3"/>
                  <a:gd name="T32" fmla="*/ 3 w 7"/>
                  <a:gd name="T33" fmla="*/ 2 h 3"/>
                  <a:gd name="T34" fmla="*/ 3 w 7"/>
                  <a:gd name="T35" fmla="*/ 2 h 3"/>
                  <a:gd name="T36" fmla="*/ 3 w 7"/>
                  <a:gd name="T37" fmla="*/ 2 h 3"/>
                  <a:gd name="T38" fmla="*/ 3 w 7"/>
                  <a:gd name="T39" fmla="*/ 2 h 3"/>
                  <a:gd name="T40" fmla="*/ 3 w 7"/>
                  <a:gd name="T41" fmla="*/ 2 h 3"/>
                  <a:gd name="T42" fmla="*/ 3 w 7"/>
                  <a:gd name="T43" fmla="*/ 1 h 3"/>
                  <a:gd name="T44" fmla="*/ 3 w 7"/>
                  <a:gd name="T45" fmla="*/ 1 h 3"/>
                  <a:gd name="T46" fmla="*/ 3 w 7"/>
                  <a:gd name="T47" fmla="*/ 1 h 3"/>
                  <a:gd name="T48" fmla="*/ 4 w 7"/>
                  <a:gd name="T49" fmla="*/ 1 h 3"/>
                  <a:gd name="T50" fmla="*/ 4 w 7"/>
                  <a:gd name="T51" fmla="*/ 1 h 3"/>
                  <a:gd name="T52" fmla="*/ 4 w 7"/>
                  <a:gd name="T53" fmla="*/ 2 h 3"/>
                  <a:gd name="T54" fmla="*/ 4 w 7"/>
                  <a:gd name="T55" fmla="*/ 1 h 3"/>
                  <a:gd name="T56" fmla="*/ 4 w 7"/>
                  <a:gd name="T57" fmla="*/ 1 h 3"/>
                  <a:gd name="T58" fmla="*/ 5 w 7"/>
                  <a:gd name="T59" fmla="*/ 2 h 3"/>
                  <a:gd name="T60" fmla="*/ 5 w 7"/>
                  <a:gd name="T61" fmla="*/ 2 h 3"/>
                  <a:gd name="T62" fmla="*/ 5 w 7"/>
                  <a:gd name="T63" fmla="*/ 2 h 3"/>
                  <a:gd name="T64" fmla="*/ 5 w 7"/>
                  <a:gd name="T65" fmla="*/ 2 h 3"/>
                  <a:gd name="T66" fmla="*/ 5 w 7"/>
                  <a:gd name="T67" fmla="*/ 2 h 3"/>
                  <a:gd name="T68" fmla="*/ 5 w 7"/>
                  <a:gd name="T69" fmla="*/ 2 h 3"/>
                  <a:gd name="T70" fmla="*/ 6 w 7"/>
                  <a:gd name="T71" fmla="*/ 1 h 3"/>
                  <a:gd name="T72" fmla="*/ 6 w 7"/>
                  <a:gd name="T73" fmla="*/ 1 h 3"/>
                  <a:gd name="T74" fmla="*/ 6 w 7"/>
                  <a:gd name="T75" fmla="*/ 1 h 3"/>
                  <a:gd name="T76" fmla="*/ 6 w 7"/>
                  <a:gd name="T77" fmla="*/ 1 h 3"/>
                  <a:gd name="T78" fmla="*/ 6 w 7"/>
                  <a:gd name="T79" fmla="*/ 2 h 3"/>
                  <a:gd name="T80" fmla="*/ 6 w 7"/>
                  <a:gd name="T81" fmla="*/ 1 h 3"/>
                  <a:gd name="T82" fmla="*/ 6 w 7"/>
                  <a:gd name="T83" fmla="*/ 1 h 3"/>
                  <a:gd name="T84" fmla="*/ 6 w 7"/>
                  <a:gd name="T85" fmla="*/ 2 h 3"/>
                  <a:gd name="T86" fmla="*/ 6 w 7"/>
                  <a:gd name="T87" fmla="*/ 1 h 3"/>
                  <a:gd name="T88" fmla="*/ 7 w 7"/>
                  <a:gd name="T89" fmla="*/ 1 h 3"/>
                  <a:gd name="T90" fmla="*/ 7 w 7"/>
                  <a:gd name="T91" fmla="*/ 1 h 3"/>
                  <a:gd name="T92" fmla="*/ 7 w 7"/>
                  <a:gd name="T93" fmla="*/ 2 h 3"/>
                  <a:gd name="T94" fmla="*/ 7 w 7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4" name="Freeform 356"/>
              <p:cNvSpPr>
                <a:spLocks/>
              </p:cNvSpPr>
              <p:nvPr/>
            </p:nvSpPr>
            <p:spPr bwMode="auto">
              <a:xfrm>
                <a:off x="2971" y="1248"/>
                <a:ext cx="7" cy="5"/>
              </a:xfrm>
              <a:custGeom>
                <a:avLst/>
                <a:gdLst>
                  <a:gd name="T0" fmla="*/ 0 w 7"/>
                  <a:gd name="T1" fmla="*/ 3 h 5"/>
                  <a:gd name="T2" fmla="*/ 0 w 7"/>
                  <a:gd name="T3" fmla="*/ 3 h 5"/>
                  <a:gd name="T4" fmla="*/ 1 w 7"/>
                  <a:gd name="T5" fmla="*/ 2 h 5"/>
                  <a:gd name="T6" fmla="*/ 1 w 7"/>
                  <a:gd name="T7" fmla="*/ 2 h 5"/>
                  <a:gd name="T8" fmla="*/ 1 w 7"/>
                  <a:gd name="T9" fmla="*/ 2 h 5"/>
                  <a:gd name="T10" fmla="*/ 1 w 7"/>
                  <a:gd name="T11" fmla="*/ 2 h 5"/>
                  <a:gd name="T12" fmla="*/ 1 w 7"/>
                  <a:gd name="T13" fmla="*/ 2 h 5"/>
                  <a:gd name="T14" fmla="*/ 1 w 7"/>
                  <a:gd name="T15" fmla="*/ 3 h 5"/>
                  <a:gd name="T16" fmla="*/ 1 w 7"/>
                  <a:gd name="T17" fmla="*/ 3 h 5"/>
                  <a:gd name="T18" fmla="*/ 1 w 7"/>
                  <a:gd name="T19" fmla="*/ 3 h 5"/>
                  <a:gd name="T20" fmla="*/ 1 w 7"/>
                  <a:gd name="T21" fmla="*/ 3 h 5"/>
                  <a:gd name="T22" fmla="*/ 2 w 7"/>
                  <a:gd name="T23" fmla="*/ 4 h 5"/>
                  <a:gd name="T24" fmla="*/ 2 w 7"/>
                  <a:gd name="T25" fmla="*/ 3 h 5"/>
                  <a:gd name="T26" fmla="*/ 2 w 7"/>
                  <a:gd name="T27" fmla="*/ 3 h 5"/>
                  <a:gd name="T28" fmla="*/ 2 w 7"/>
                  <a:gd name="T29" fmla="*/ 4 h 5"/>
                  <a:gd name="T30" fmla="*/ 2 w 7"/>
                  <a:gd name="T31" fmla="*/ 4 h 5"/>
                  <a:gd name="T32" fmla="*/ 3 w 7"/>
                  <a:gd name="T33" fmla="*/ 4 h 5"/>
                  <a:gd name="T34" fmla="*/ 3 w 7"/>
                  <a:gd name="T35" fmla="*/ 3 h 5"/>
                  <a:gd name="T36" fmla="*/ 3 w 7"/>
                  <a:gd name="T37" fmla="*/ 3 h 5"/>
                  <a:gd name="T38" fmla="*/ 3 w 7"/>
                  <a:gd name="T39" fmla="*/ 4 h 5"/>
                  <a:gd name="T40" fmla="*/ 3 w 7"/>
                  <a:gd name="T41" fmla="*/ 4 h 5"/>
                  <a:gd name="T42" fmla="*/ 3 w 7"/>
                  <a:gd name="T43" fmla="*/ 5 h 5"/>
                  <a:gd name="T44" fmla="*/ 4 w 7"/>
                  <a:gd name="T45" fmla="*/ 3 h 5"/>
                  <a:gd name="T46" fmla="*/ 4 w 7"/>
                  <a:gd name="T47" fmla="*/ 3 h 5"/>
                  <a:gd name="T48" fmla="*/ 4 w 7"/>
                  <a:gd name="T49" fmla="*/ 3 h 5"/>
                  <a:gd name="T50" fmla="*/ 4 w 7"/>
                  <a:gd name="T51" fmla="*/ 4 h 5"/>
                  <a:gd name="T52" fmla="*/ 4 w 7"/>
                  <a:gd name="T53" fmla="*/ 3 h 5"/>
                  <a:gd name="T54" fmla="*/ 4 w 7"/>
                  <a:gd name="T55" fmla="*/ 2 h 5"/>
                  <a:gd name="T56" fmla="*/ 4 w 7"/>
                  <a:gd name="T57" fmla="*/ 2 h 5"/>
                  <a:gd name="T58" fmla="*/ 5 w 7"/>
                  <a:gd name="T59" fmla="*/ 3 h 5"/>
                  <a:gd name="T60" fmla="*/ 5 w 7"/>
                  <a:gd name="T61" fmla="*/ 3 h 5"/>
                  <a:gd name="T62" fmla="*/ 5 w 7"/>
                  <a:gd name="T63" fmla="*/ 3 h 5"/>
                  <a:gd name="T64" fmla="*/ 5 w 7"/>
                  <a:gd name="T65" fmla="*/ 3 h 5"/>
                  <a:gd name="T66" fmla="*/ 5 w 7"/>
                  <a:gd name="T67" fmla="*/ 3 h 5"/>
                  <a:gd name="T68" fmla="*/ 5 w 7"/>
                  <a:gd name="T69" fmla="*/ 3 h 5"/>
                  <a:gd name="T70" fmla="*/ 5 w 7"/>
                  <a:gd name="T71" fmla="*/ 3 h 5"/>
                  <a:gd name="T72" fmla="*/ 6 w 7"/>
                  <a:gd name="T73" fmla="*/ 4 h 5"/>
                  <a:gd name="T74" fmla="*/ 6 w 7"/>
                  <a:gd name="T75" fmla="*/ 3 h 5"/>
                  <a:gd name="T76" fmla="*/ 6 w 7"/>
                  <a:gd name="T77" fmla="*/ 1 h 5"/>
                  <a:gd name="T78" fmla="*/ 6 w 7"/>
                  <a:gd name="T79" fmla="*/ 1 h 5"/>
                  <a:gd name="T80" fmla="*/ 7 w 7"/>
                  <a:gd name="T81" fmla="*/ 2 h 5"/>
                  <a:gd name="T82" fmla="*/ 7 w 7"/>
                  <a:gd name="T83" fmla="*/ 2 h 5"/>
                  <a:gd name="T84" fmla="*/ 7 w 7"/>
                  <a:gd name="T85" fmla="*/ 3 h 5"/>
                  <a:gd name="T86" fmla="*/ 7 w 7"/>
                  <a:gd name="T87" fmla="*/ 3 h 5"/>
                  <a:gd name="T88" fmla="*/ 7 w 7"/>
                  <a:gd name="T89" fmla="*/ 2 h 5"/>
                  <a:gd name="T90" fmla="*/ 7 w 7"/>
                  <a:gd name="T91" fmla="*/ 2 h 5"/>
                  <a:gd name="T92" fmla="*/ 7 w 7"/>
                  <a:gd name="T93" fmla="*/ 2 h 5"/>
                  <a:gd name="T94" fmla="*/ 7 w 7"/>
                  <a:gd name="T95" fmla="*/ 3 h 5"/>
                  <a:gd name="T96" fmla="*/ 7 w 7"/>
                  <a:gd name="T9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5" name="Freeform 357"/>
              <p:cNvSpPr>
                <a:spLocks/>
              </p:cNvSpPr>
              <p:nvPr/>
            </p:nvSpPr>
            <p:spPr bwMode="auto">
              <a:xfrm>
                <a:off x="2978" y="1250"/>
                <a:ext cx="8" cy="3"/>
              </a:xfrm>
              <a:custGeom>
                <a:avLst/>
                <a:gdLst>
                  <a:gd name="T0" fmla="*/ 1 w 8"/>
                  <a:gd name="T1" fmla="*/ 1 h 3"/>
                  <a:gd name="T2" fmla="*/ 1 w 8"/>
                  <a:gd name="T3" fmla="*/ 1 h 3"/>
                  <a:gd name="T4" fmla="*/ 1 w 8"/>
                  <a:gd name="T5" fmla="*/ 1 h 3"/>
                  <a:gd name="T6" fmla="*/ 1 w 8"/>
                  <a:gd name="T7" fmla="*/ 1 h 3"/>
                  <a:gd name="T8" fmla="*/ 1 w 8"/>
                  <a:gd name="T9" fmla="*/ 1 h 3"/>
                  <a:gd name="T10" fmla="*/ 2 w 8"/>
                  <a:gd name="T11" fmla="*/ 2 h 3"/>
                  <a:gd name="T12" fmla="*/ 2 w 8"/>
                  <a:gd name="T13" fmla="*/ 2 h 3"/>
                  <a:gd name="T14" fmla="*/ 2 w 8"/>
                  <a:gd name="T15" fmla="*/ 3 h 3"/>
                  <a:gd name="T16" fmla="*/ 2 w 8"/>
                  <a:gd name="T17" fmla="*/ 3 h 3"/>
                  <a:gd name="T18" fmla="*/ 2 w 8"/>
                  <a:gd name="T19" fmla="*/ 2 h 3"/>
                  <a:gd name="T20" fmla="*/ 2 w 8"/>
                  <a:gd name="T21" fmla="*/ 1 h 3"/>
                  <a:gd name="T22" fmla="*/ 3 w 8"/>
                  <a:gd name="T23" fmla="*/ 1 h 3"/>
                  <a:gd name="T24" fmla="*/ 3 w 8"/>
                  <a:gd name="T25" fmla="*/ 0 h 3"/>
                  <a:gd name="T26" fmla="*/ 3 w 8"/>
                  <a:gd name="T27" fmla="*/ 1 h 3"/>
                  <a:gd name="T28" fmla="*/ 3 w 8"/>
                  <a:gd name="T29" fmla="*/ 1 h 3"/>
                  <a:gd name="T30" fmla="*/ 3 w 8"/>
                  <a:gd name="T31" fmla="*/ 1 h 3"/>
                  <a:gd name="T32" fmla="*/ 3 w 8"/>
                  <a:gd name="T33" fmla="*/ 1 h 3"/>
                  <a:gd name="T34" fmla="*/ 3 w 8"/>
                  <a:gd name="T35" fmla="*/ 2 h 3"/>
                  <a:gd name="T36" fmla="*/ 4 w 8"/>
                  <a:gd name="T37" fmla="*/ 1 h 3"/>
                  <a:gd name="T38" fmla="*/ 4 w 8"/>
                  <a:gd name="T39" fmla="*/ 1 h 3"/>
                  <a:gd name="T40" fmla="*/ 4 w 8"/>
                  <a:gd name="T41" fmla="*/ 2 h 3"/>
                  <a:gd name="T42" fmla="*/ 4 w 8"/>
                  <a:gd name="T43" fmla="*/ 2 h 3"/>
                  <a:gd name="T44" fmla="*/ 4 w 8"/>
                  <a:gd name="T45" fmla="*/ 1 h 3"/>
                  <a:gd name="T46" fmla="*/ 4 w 8"/>
                  <a:gd name="T47" fmla="*/ 0 h 3"/>
                  <a:gd name="T48" fmla="*/ 5 w 8"/>
                  <a:gd name="T49" fmla="*/ 0 h 3"/>
                  <a:gd name="T50" fmla="*/ 5 w 8"/>
                  <a:gd name="T51" fmla="*/ 0 h 3"/>
                  <a:gd name="T52" fmla="*/ 5 w 8"/>
                  <a:gd name="T53" fmla="*/ 1 h 3"/>
                  <a:gd name="T54" fmla="*/ 5 w 8"/>
                  <a:gd name="T55" fmla="*/ 1 h 3"/>
                  <a:gd name="T56" fmla="*/ 5 w 8"/>
                  <a:gd name="T57" fmla="*/ 1 h 3"/>
                  <a:gd name="T58" fmla="*/ 5 w 8"/>
                  <a:gd name="T59" fmla="*/ 1 h 3"/>
                  <a:gd name="T60" fmla="*/ 5 w 8"/>
                  <a:gd name="T61" fmla="*/ 0 h 3"/>
                  <a:gd name="T62" fmla="*/ 5 w 8"/>
                  <a:gd name="T63" fmla="*/ 1 h 3"/>
                  <a:gd name="T64" fmla="*/ 5 w 8"/>
                  <a:gd name="T65" fmla="*/ 1 h 3"/>
                  <a:gd name="T66" fmla="*/ 6 w 8"/>
                  <a:gd name="T67" fmla="*/ 1 h 3"/>
                  <a:gd name="T68" fmla="*/ 6 w 8"/>
                  <a:gd name="T69" fmla="*/ 1 h 3"/>
                  <a:gd name="T70" fmla="*/ 6 w 8"/>
                  <a:gd name="T71" fmla="*/ 1 h 3"/>
                  <a:gd name="T72" fmla="*/ 6 w 8"/>
                  <a:gd name="T73" fmla="*/ 1 h 3"/>
                  <a:gd name="T74" fmla="*/ 6 w 8"/>
                  <a:gd name="T75" fmla="*/ 1 h 3"/>
                  <a:gd name="T76" fmla="*/ 6 w 8"/>
                  <a:gd name="T77" fmla="*/ 2 h 3"/>
                  <a:gd name="T78" fmla="*/ 6 w 8"/>
                  <a:gd name="T79" fmla="*/ 2 h 3"/>
                  <a:gd name="T80" fmla="*/ 7 w 8"/>
                  <a:gd name="T81" fmla="*/ 2 h 3"/>
                  <a:gd name="T82" fmla="*/ 7 w 8"/>
                  <a:gd name="T83" fmla="*/ 2 h 3"/>
                  <a:gd name="T84" fmla="*/ 7 w 8"/>
                  <a:gd name="T85" fmla="*/ 1 h 3"/>
                  <a:gd name="T86" fmla="*/ 7 w 8"/>
                  <a:gd name="T87" fmla="*/ 1 h 3"/>
                  <a:gd name="T88" fmla="*/ 7 w 8"/>
                  <a:gd name="T89" fmla="*/ 1 h 3"/>
                  <a:gd name="T90" fmla="*/ 8 w 8"/>
                  <a:gd name="T91" fmla="*/ 1 h 3"/>
                  <a:gd name="T92" fmla="*/ 8 w 8"/>
                  <a:gd name="T93" fmla="*/ 1 h 3"/>
                  <a:gd name="T94" fmla="*/ 8 w 8"/>
                  <a:gd name="T95" fmla="*/ 2 h 3"/>
                  <a:gd name="T96" fmla="*/ 8 w 8"/>
                  <a:gd name="T9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6" name="Freeform 358"/>
              <p:cNvSpPr>
                <a:spLocks/>
              </p:cNvSpPr>
              <p:nvPr/>
            </p:nvSpPr>
            <p:spPr bwMode="auto">
              <a:xfrm>
                <a:off x="2986" y="1249"/>
                <a:ext cx="7" cy="4"/>
              </a:xfrm>
              <a:custGeom>
                <a:avLst/>
                <a:gdLst>
                  <a:gd name="T0" fmla="*/ 0 w 7"/>
                  <a:gd name="T1" fmla="*/ 3 h 4"/>
                  <a:gd name="T2" fmla="*/ 0 w 7"/>
                  <a:gd name="T3" fmla="*/ 1 h 4"/>
                  <a:gd name="T4" fmla="*/ 0 w 7"/>
                  <a:gd name="T5" fmla="*/ 1 h 4"/>
                  <a:gd name="T6" fmla="*/ 0 w 7"/>
                  <a:gd name="T7" fmla="*/ 2 h 4"/>
                  <a:gd name="T8" fmla="*/ 0 w 7"/>
                  <a:gd name="T9" fmla="*/ 2 h 4"/>
                  <a:gd name="T10" fmla="*/ 1 w 7"/>
                  <a:gd name="T11" fmla="*/ 4 h 4"/>
                  <a:gd name="T12" fmla="*/ 1 w 7"/>
                  <a:gd name="T13" fmla="*/ 4 h 4"/>
                  <a:gd name="T14" fmla="*/ 1 w 7"/>
                  <a:gd name="T15" fmla="*/ 4 h 4"/>
                  <a:gd name="T16" fmla="*/ 1 w 7"/>
                  <a:gd name="T17" fmla="*/ 3 h 4"/>
                  <a:gd name="T18" fmla="*/ 1 w 7"/>
                  <a:gd name="T19" fmla="*/ 2 h 4"/>
                  <a:gd name="T20" fmla="*/ 1 w 7"/>
                  <a:gd name="T21" fmla="*/ 2 h 4"/>
                  <a:gd name="T22" fmla="*/ 2 w 7"/>
                  <a:gd name="T23" fmla="*/ 2 h 4"/>
                  <a:gd name="T24" fmla="*/ 2 w 7"/>
                  <a:gd name="T25" fmla="*/ 2 h 4"/>
                  <a:gd name="T26" fmla="*/ 2 w 7"/>
                  <a:gd name="T27" fmla="*/ 1 h 4"/>
                  <a:gd name="T28" fmla="*/ 2 w 7"/>
                  <a:gd name="T29" fmla="*/ 1 h 4"/>
                  <a:gd name="T30" fmla="*/ 2 w 7"/>
                  <a:gd name="T31" fmla="*/ 2 h 4"/>
                  <a:gd name="T32" fmla="*/ 2 w 7"/>
                  <a:gd name="T33" fmla="*/ 2 h 4"/>
                  <a:gd name="T34" fmla="*/ 3 w 7"/>
                  <a:gd name="T35" fmla="*/ 1 h 4"/>
                  <a:gd name="T36" fmla="*/ 3 w 7"/>
                  <a:gd name="T37" fmla="*/ 2 h 4"/>
                  <a:gd name="T38" fmla="*/ 3 w 7"/>
                  <a:gd name="T39" fmla="*/ 2 h 4"/>
                  <a:gd name="T40" fmla="*/ 3 w 7"/>
                  <a:gd name="T41" fmla="*/ 2 h 4"/>
                  <a:gd name="T42" fmla="*/ 3 w 7"/>
                  <a:gd name="T43" fmla="*/ 1 h 4"/>
                  <a:gd name="T44" fmla="*/ 3 w 7"/>
                  <a:gd name="T45" fmla="*/ 0 h 4"/>
                  <a:gd name="T46" fmla="*/ 3 w 7"/>
                  <a:gd name="T47" fmla="*/ 1 h 4"/>
                  <a:gd name="T48" fmla="*/ 3 w 7"/>
                  <a:gd name="T49" fmla="*/ 1 h 4"/>
                  <a:gd name="T50" fmla="*/ 4 w 7"/>
                  <a:gd name="T51" fmla="*/ 3 h 4"/>
                  <a:gd name="T52" fmla="*/ 4 w 7"/>
                  <a:gd name="T53" fmla="*/ 3 h 4"/>
                  <a:gd name="T54" fmla="*/ 4 w 7"/>
                  <a:gd name="T55" fmla="*/ 2 h 4"/>
                  <a:gd name="T56" fmla="*/ 4 w 7"/>
                  <a:gd name="T57" fmla="*/ 3 h 4"/>
                  <a:gd name="T58" fmla="*/ 4 w 7"/>
                  <a:gd name="T59" fmla="*/ 3 h 4"/>
                  <a:gd name="T60" fmla="*/ 5 w 7"/>
                  <a:gd name="T61" fmla="*/ 4 h 4"/>
                  <a:gd name="T62" fmla="*/ 5 w 7"/>
                  <a:gd name="T63" fmla="*/ 4 h 4"/>
                  <a:gd name="T64" fmla="*/ 5 w 7"/>
                  <a:gd name="T65" fmla="*/ 2 h 4"/>
                  <a:gd name="T66" fmla="*/ 5 w 7"/>
                  <a:gd name="T67" fmla="*/ 2 h 4"/>
                  <a:gd name="T68" fmla="*/ 5 w 7"/>
                  <a:gd name="T69" fmla="*/ 2 h 4"/>
                  <a:gd name="T70" fmla="*/ 5 w 7"/>
                  <a:gd name="T71" fmla="*/ 2 h 4"/>
                  <a:gd name="T72" fmla="*/ 6 w 7"/>
                  <a:gd name="T73" fmla="*/ 3 h 4"/>
                  <a:gd name="T74" fmla="*/ 6 w 7"/>
                  <a:gd name="T75" fmla="*/ 3 h 4"/>
                  <a:gd name="T76" fmla="*/ 6 w 7"/>
                  <a:gd name="T77" fmla="*/ 4 h 4"/>
                  <a:gd name="T78" fmla="*/ 6 w 7"/>
                  <a:gd name="T79" fmla="*/ 4 h 4"/>
                  <a:gd name="T80" fmla="*/ 6 w 7"/>
                  <a:gd name="T81" fmla="*/ 2 h 4"/>
                  <a:gd name="T82" fmla="*/ 6 w 7"/>
                  <a:gd name="T83" fmla="*/ 2 h 4"/>
                  <a:gd name="T84" fmla="*/ 6 w 7"/>
                  <a:gd name="T85" fmla="*/ 1 h 4"/>
                  <a:gd name="T86" fmla="*/ 7 w 7"/>
                  <a:gd name="T87" fmla="*/ 2 h 4"/>
                  <a:gd name="T88" fmla="*/ 7 w 7"/>
                  <a:gd name="T89" fmla="*/ 2 h 4"/>
                  <a:gd name="T90" fmla="*/ 7 w 7"/>
                  <a:gd name="T91" fmla="*/ 2 h 4"/>
                  <a:gd name="T92" fmla="*/ 7 w 7"/>
                  <a:gd name="T93" fmla="*/ 2 h 4"/>
                  <a:gd name="T94" fmla="*/ 7 w 7"/>
                  <a:gd name="T95" fmla="*/ 2 h 4"/>
                  <a:gd name="T96" fmla="*/ 7 w 7"/>
                  <a:gd name="T9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7" name="Freeform 359"/>
              <p:cNvSpPr>
                <a:spLocks/>
              </p:cNvSpPr>
              <p:nvPr/>
            </p:nvSpPr>
            <p:spPr bwMode="auto">
              <a:xfrm>
                <a:off x="2993" y="1249"/>
                <a:ext cx="7" cy="4"/>
              </a:xfrm>
              <a:custGeom>
                <a:avLst/>
                <a:gdLst>
                  <a:gd name="T0" fmla="*/ 0 w 7"/>
                  <a:gd name="T1" fmla="*/ 2 h 4"/>
                  <a:gd name="T2" fmla="*/ 0 w 7"/>
                  <a:gd name="T3" fmla="*/ 2 h 4"/>
                  <a:gd name="T4" fmla="*/ 1 w 7"/>
                  <a:gd name="T5" fmla="*/ 3 h 4"/>
                  <a:gd name="T6" fmla="*/ 1 w 7"/>
                  <a:gd name="T7" fmla="*/ 3 h 4"/>
                  <a:gd name="T8" fmla="*/ 1 w 7"/>
                  <a:gd name="T9" fmla="*/ 3 h 4"/>
                  <a:gd name="T10" fmla="*/ 1 w 7"/>
                  <a:gd name="T11" fmla="*/ 3 h 4"/>
                  <a:gd name="T12" fmla="*/ 1 w 7"/>
                  <a:gd name="T13" fmla="*/ 3 h 4"/>
                  <a:gd name="T14" fmla="*/ 1 w 7"/>
                  <a:gd name="T15" fmla="*/ 3 h 4"/>
                  <a:gd name="T16" fmla="*/ 1 w 7"/>
                  <a:gd name="T17" fmla="*/ 3 h 4"/>
                  <a:gd name="T18" fmla="*/ 1 w 7"/>
                  <a:gd name="T19" fmla="*/ 3 h 4"/>
                  <a:gd name="T20" fmla="*/ 2 w 7"/>
                  <a:gd name="T21" fmla="*/ 2 h 4"/>
                  <a:gd name="T22" fmla="*/ 2 w 7"/>
                  <a:gd name="T23" fmla="*/ 1 h 4"/>
                  <a:gd name="T24" fmla="*/ 2 w 7"/>
                  <a:gd name="T25" fmla="*/ 1 h 4"/>
                  <a:gd name="T26" fmla="*/ 2 w 7"/>
                  <a:gd name="T27" fmla="*/ 0 h 4"/>
                  <a:gd name="T28" fmla="*/ 2 w 7"/>
                  <a:gd name="T29" fmla="*/ 0 h 4"/>
                  <a:gd name="T30" fmla="*/ 3 w 7"/>
                  <a:gd name="T31" fmla="*/ 2 h 4"/>
                  <a:gd name="T32" fmla="*/ 3 w 7"/>
                  <a:gd name="T33" fmla="*/ 2 h 4"/>
                  <a:gd name="T34" fmla="*/ 3 w 7"/>
                  <a:gd name="T35" fmla="*/ 1 h 4"/>
                  <a:gd name="T36" fmla="*/ 3 w 7"/>
                  <a:gd name="T37" fmla="*/ 3 h 4"/>
                  <a:gd name="T38" fmla="*/ 3 w 7"/>
                  <a:gd name="T39" fmla="*/ 3 h 4"/>
                  <a:gd name="T40" fmla="*/ 4 w 7"/>
                  <a:gd name="T41" fmla="*/ 4 h 4"/>
                  <a:gd name="T42" fmla="*/ 4 w 7"/>
                  <a:gd name="T43" fmla="*/ 4 h 4"/>
                  <a:gd name="T44" fmla="*/ 4 w 7"/>
                  <a:gd name="T45" fmla="*/ 2 h 4"/>
                  <a:gd name="T46" fmla="*/ 4 w 7"/>
                  <a:gd name="T47" fmla="*/ 2 h 4"/>
                  <a:gd name="T48" fmla="*/ 4 w 7"/>
                  <a:gd name="T49" fmla="*/ 2 h 4"/>
                  <a:gd name="T50" fmla="*/ 4 w 7"/>
                  <a:gd name="T51" fmla="*/ 2 h 4"/>
                  <a:gd name="T52" fmla="*/ 4 w 7"/>
                  <a:gd name="T53" fmla="*/ 2 h 4"/>
                  <a:gd name="T54" fmla="*/ 4 w 7"/>
                  <a:gd name="T55" fmla="*/ 2 h 4"/>
                  <a:gd name="T56" fmla="*/ 4 w 7"/>
                  <a:gd name="T57" fmla="*/ 2 h 4"/>
                  <a:gd name="T58" fmla="*/ 4 w 7"/>
                  <a:gd name="T59" fmla="*/ 2 h 4"/>
                  <a:gd name="T60" fmla="*/ 5 w 7"/>
                  <a:gd name="T61" fmla="*/ 3 h 4"/>
                  <a:gd name="T62" fmla="*/ 5 w 7"/>
                  <a:gd name="T63" fmla="*/ 3 h 4"/>
                  <a:gd name="T64" fmla="*/ 5 w 7"/>
                  <a:gd name="T65" fmla="*/ 3 h 4"/>
                  <a:gd name="T66" fmla="*/ 5 w 7"/>
                  <a:gd name="T67" fmla="*/ 3 h 4"/>
                  <a:gd name="T68" fmla="*/ 5 w 7"/>
                  <a:gd name="T69" fmla="*/ 2 h 4"/>
                  <a:gd name="T70" fmla="*/ 6 w 7"/>
                  <a:gd name="T71" fmla="*/ 1 h 4"/>
                  <a:gd name="T72" fmla="*/ 6 w 7"/>
                  <a:gd name="T73" fmla="*/ 2 h 4"/>
                  <a:gd name="T74" fmla="*/ 6 w 7"/>
                  <a:gd name="T75" fmla="*/ 2 h 4"/>
                  <a:gd name="T76" fmla="*/ 6 w 7"/>
                  <a:gd name="T77" fmla="*/ 2 h 4"/>
                  <a:gd name="T78" fmla="*/ 6 w 7"/>
                  <a:gd name="T79" fmla="*/ 2 h 4"/>
                  <a:gd name="T80" fmla="*/ 6 w 7"/>
                  <a:gd name="T81" fmla="*/ 3 h 4"/>
                  <a:gd name="T82" fmla="*/ 6 w 7"/>
                  <a:gd name="T83" fmla="*/ 3 h 4"/>
                  <a:gd name="T84" fmla="*/ 7 w 7"/>
                  <a:gd name="T85" fmla="*/ 3 h 4"/>
                  <a:gd name="T86" fmla="*/ 7 w 7"/>
                  <a:gd name="T87" fmla="*/ 3 h 4"/>
                  <a:gd name="T88" fmla="*/ 7 w 7"/>
                  <a:gd name="T89" fmla="*/ 3 h 4"/>
                  <a:gd name="T90" fmla="*/ 7 w 7"/>
                  <a:gd name="T91" fmla="*/ 3 h 4"/>
                  <a:gd name="T92" fmla="*/ 7 w 7"/>
                  <a:gd name="T93" fmla="*/ 2 h 4"/>
                  <a:gd name="T94" fmla="*/ 7 w 7"/>
                  <a:gd name="T95" fmla="*/ 1 h 4"/>
                  <a:gd name="T96" fmla="*/ 7 w 7"/>
                  <a:gd name="T9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9" name="Freeform 360"/>
              <p:cNvSpPr>
                <a:spLocks/>
              </p:cNvSpPr>
              <p:nvPr/>
            </p:nvSpPr>
            <p:spPr bwMode="auto">
              <a:xfrm>
                <a:off x="3000" y="1249"/>
                <a:ext cx="8" cy="3"/>
              </a:xfrm>
              <a:custGeom>
                <a:avLst/>
                <a:gdLst>
                  <a:gd name="T0" fmla="*/ 1 w 8"/>
                  <a:gd name="T1" fmla="*/ 1 h 3"/>
                  <a:gd name="T2" fmla="*/ 1 w 8"/>
                  <a:gd name="T3" fmla="*/ 1 h 3"/>
                  <a:gd name="T4" fmla="*/ 1 w 8"/>
                  <a:gd name="T5" fmla="*/ 1 h 3"/>
                  <a:gd name="T6" fmla="*/ 1 w 8"/>
                  <a:gd name="T7" fmla="*/ 1 h 3"/>
                  <a:gd name="T8" fmla="*/ 1 w 8"/>
                  <a:gd name="T9" fmla="*/ 0 h 3"/>
                  <a:gd name="T10" fmla="*/ 2 w 8"/>
                  <a:gd name="T11" fmla="*/ 1 h 3"/>
                  <a:gd name="T12" fmla="*/ 2 w 8"/>
                  <a:gd name="T13" fmla="*/ 1 h 3"/>
                  <a:gd name="T14" fmla="*/ 2 w 8"/>
                  <a:gd name="T15" fmla="*/ 1 h 3"/>
                  <a:gd name="T16" fmla="*/ 2 w 8"/>
                  <a:gd name="T17" fmla="*/ 1 h 3"/>
                  <a:gd name="T18" fmla="*/ 2 w 8"/>
                  <a:gd name="T19" fmla="*/ 1 h 3"/>
                  <a:gd name="T20" fmla="*/ 2 w 8"/>
                  <a:gd name="T21" fmla="*/ 2 h 3"/>
                  <a:gd name="T22" fmla="*/ 2 w 8"/>
                  <a:gd name="T23" fmla="*/ 2 h 3"/>
                  <a:gd name="T24" fmla="*/ 2 w 8"/>
                  <a:gd name="T25" fmla="*/ 2 h 3"/>
                  <a:gd name="T26" fmla="*/ 3 w 8"/>
                  <a:gd name="T27" fmla="*/ 2 h 3"/>
                  <a:gd name="T28" fmla="*/ 3 w 8"/>
                  <a:gd name="T29" fmla="*/ 2 h 3"/>
                  <a:gd name="T30" fmla="*/ 3 w 8"/>
                  <a:gd name="T31" fmla="*/ 1 h 3"/>
                  <a:gd name="T32" fmla="*/ 3 w 8"/>
                  <a:gd name="T33" fmla="*/ 1 h 3"/>
                  <a:gd name="T34" fmla="*/ 4 w 8"/>
                  <a:gd name="T35" fmla="*/ 1 h 3"/>
                  <a:gd name="T36" fmla="*/ 4 w 8"/>
                  <a:gd name="T37" fmla="*/ 1 h 3"/>
                  <a:gd name="T38" fmla="*/ 4 w 8"/>
                  <a:gd name="T39" fmla="*/ 1 h 3"/>
                  <a:gd name="T40" fmla="*/ 4 w 8"/>
                  <a:gd name="T41" fmla="*/ 1 h 3"/>
                  <a:gd name="T42" fmla="*/ 4 w 8"/>
                  <a:gd name="T43" fmla="*/ 0 h 3"/>
                  <a:gd name="T44" fmla="*/ 4 w 8"/>
                  <a:gd name="T45" fmla="*/ 0 h 3"/>
                  <a:gd name="T46" fmla="*/ 5 w 8"/>
                  <a:gd name="T47" fmla="*/ 1 h 3"/>
                  <a:gd name="T48" fmla="*/ 5 w 8"/>
                  <a:gd name="T49" fmla="*/ 1 h 3"/>
                  <a:gd name="T50" fmla="*/ 5 w 8"/>
                  <a:gd name="T51" fmla="*/ 2 h 3"/>
                  <a:gd name="T52" fmla="*/ 5 w 8"/>
                  <a:gd name="T53" fmla="*/ 2 h 3"/>
                  <a:gd name="T54" fmla="*/ 5 w 8"/>
                  <a:gd name="T55" fmla="*/ 1 h 3"/>
                  <a:gd name="T56" fmla="*/ 5 w 8"/>
                  <a:gd name="T57" fmla="*/ 1 h 3"/>
                  <a:gd name="T58" fmla="*/ 5 w 8"/>
                  <a:gd name="T59" fmla="*/ 1 h 3"/>
                  <a:gd name="T60" fmla="*/ 6 w 8"/>
                  <a:gd name="T61" fmla="*/ 1 h 3"/>
                  <a:gd name="T62" fmla="*/ 6 w 8"/>
                  <a:gd name="T63" fmla="*/ 1 h 3"/>
                  <a:gd name="T64" fmla="*/ 6 w 8"/>
                  <a:gd name="T65" fmla="*/ 2 h 3"/>
                  <a:gd name="T66" fmla="*/ 6 w 8"/>
                  <a:gd name="T67" fmla="*/ 2 h 3"/>
                  <a:gd name="T68" fmla="*/ 6 w 8"/>
                  <a:gd name="T69" fmla="*/ 2 h 3"/>
                  <a:gd name="T70" fmla="*/ 6 w 8"/>
                  <a:gd name="T71" fmla="*/ 2 h 3"/>
                  <a:gd name="T72" fmla="*/ 6 w 8"/>
                  <a:gd name="T73" fmla="*/ 2 h 3"/>
                  <a:gd name="T74" fmla="*/ 7 w 8"/>
                  <a:gd name="T75" fmla="*/ 2 h 3"/>
                  <a:gd name="T76" fmla="*/ 7 w 8"/>
                  <a:gd name="T77" fmla="*/ 2 h 3"/>
                  <a:gd name="T78" fmla="*/ 7 w 8"/>
                  <a:gd name="T79" fmla="*/ 2 h 3"/>
                  <a:gd name="T80" fmla="*/ 7 w 8"/>
                  <a:gd name="T81" fmla="*/ 3 h 3"/>
                  <a:gd name="T82" fmla="*/ 7 w 8"/>
                  <a:gd name="T83" fmla="*/ 3 h 3"/>
                  <a:gd name="T84" fmla="*/ 8 w 8"/>
                  <a:gd name="T85" fmla="*/ 2 h 3"/>
                  <a:gd name="T86" fmla="*/ 8 w 8"/>
                  <a:gd name="T87" fmla="*/ 2 h 3"/>
                  <a:gd name="T88" fmla="*/ 8 w 8"/>
                  <a:gd name="T89" fmla="*/ 2 h 3"/>
                  <a:gd name="T90" fmla="*/ 8 w 8"/>
                  <a:gd name="T91" fmla="*/ 1 h 3"/>
                  <a:gd name="T92" fmla="*/ 8 w 8"/>
                  <a:gd name="T93" fmla="*/ 1 h 3"/>
                  <a:gd name="T94" fmla="*/ 8 w 8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0" name="Freeform 361"/>
              <p:cNvSpPr>
                <a:spLocks/>
              </p:cNvSpPr>
              <p:nvPr/>
            </p:nvSpPr>
            <p:spPr bwMode="auto">
              <a:xfrm>
                <a:off x="3008" y="1249"/>
                <a:ext cx="8" cy="3"/>
              </a:xfrm>
              <a:custGeom>
                <a:avLst/>
                <a:gdLst>
                  <a:gd name="T0" fmla="*/ 0 w 8"/>
                  <a:gd name="T1" fmla="*/ 1 h 3"/>
                  <a:gd name="T2" fmla="*/ 0 w 8"/>
                  <a:gd name="T3" fmla="*/ 1 h 3"/>
                  <a:gd name="T4" fmla="*/ 0 w 8"/>
                  <a:gd name="T5" fmla="*/ 2 h 3"/>
                  <a:gd name="T6" fmla="*/ 0 w 8"/>
                  <a:gd name="T7" fmla="*/ 2 h 3"/>
                  <a:gd name="T8" fmla="*/ 1 w 8"/>
                  <a:gd name="T9" fmla="*/ 2 h 3"/>
                  <a:gd name="T10" fmla="*/ 1 w 8"/>
                  <a:gd name="T11" fmla="*/ 1 h 3"/>
                  <a:gd name="T12" fmla="*/ 1 w 8"/>
                  <a:gd name="T13" fmla="*/ 1 h 3"/>
                  <a:gd name="T14" fmla="*/ 2 w 8"/>
                  <a:gd name="T15" fmla="*/ 0 h 3"/>
                  <a:gd name="T16" fmla="*/ 2 w 8"/>
                  <a:gd name="T17" fmla="*/ 1 h 3"/>
                  <a:gd name="T18" fmla="*/ 2 w 8"/>
                  <a:gd name="T19" fmla="*/ 1 h 3"/>
                  <a:gd name="T20" fmla="*/ 2 w 8"/>
                  <a:gd name="T21" fmla="*/ 1 h 3"/>
                  <a:gd name="T22" fmla="*/ 2 w 8"/>
                  <a:gd name="T23" fmla="*/ 1 h 3"/>
                  <a:gd name="T24" fmla="*/ 2 w 8"/>
                  <a:gd name="T25" fmla="*/ 2 h 3"/>
                  <a:gd name="T26" fmla="*/ 2 w 8"/>
                  <a:gd name="T27" fmla="*/ 2 h 3"/>
                  <a:gd name="T28" fmla="*/ 3 w 8"/>
                  <a:gd name="T29" fmla="*/ 2 h 3"/>
                  <a:gd name="T30" fmla="*/ 3 w 8"/>
                  <a:gd name="T31" fmla="*/ 1 h 3"/>
                  <a:gd name="T32" fmla="*/ 3 w 8"/>
                  <a:gd name="T33" fmla="*/ 1 h 3"/>
                  <a:gd name="T34" fmla="*/ 3 w 8"/>
                  <a:gd name="T35" fmla="*/ 1 h 3"/>
                  <a:gd name="T36" fmla="*/ 3 w 8"/>
                  <a:gd name="T37" fmla="*/ 0 h 3"/>
                  <a:gd name="T38" fmla="*/ 3 w 8"/>
                  <a:gd name="T39" fmla="*/ 0 h 3"/>
                  <a:gd name="T40" fmla="*/ 3 w 8"/>
                  <a:gd name="T41" fmla="*/ 2 h 3"/>
                  <a:gd name="T42" fmla="*/ 3 w 8"/>
                  <a:gd name="T43" fmla="*/ 2 h 3"/>
                  <a:gd name="T44" fmla="*/ 4 w 8"/>
                  <a:gd name="T45" fmla="*/ 2 h 3"/>
                  <a:gd name="T46" fmla="*/ 4 w 8"/>
                  <a:gd name="T47" fmla="*/ 2 h 3"/>
                  <a:gd name="T48" fmla="*/ 4 w 8"/>
                  <a:gd name="T49" fmla="*/ 2 h 3"/>
                  <a:gd name="T50" fmla="*/ 4 w 8"/>
                  <a:gd name="T51" fmla="*/ 2 h 3"/>
                  <a:gd name="T52" fmla="*/ 4 w 8"/>
                  <a:gd name="T53" fmla="*/ 2 h 3"/>
                  <a:gd name="T54" fmla="*/ 4 w 8"/>
                  <a:gd name="T55" fmla="*/ 2 h 3"/>
                  <a:gd name="T56" fmla="*/ 5 w 8"/>
                  <a:gd name="T57" fmla="*/ 1 h 3"/>
                  <a:gd name="T58" fmla="*/ 5 w 8"/>
                  <a:gd name="T59" fmla="*/ 2 h 3"/>
                  <a:gd name="T60" fmla="*/ 5 w 8"/>
                  <a:gd name="T61" fmla="*/ 2 h 3"/>
                  <a:gd name="T62" fmla="*/ 5 w 8"/>
                  <a:gd name="T63" fmla="*/ 3 h 3"/>
                  <a:gd name="T64" fmla="*/ 5 w 8"/>
                  <a:gd name="T65" fmla="*/ 3 h 3"/>
                  <a:gd name="T66" fmla="*/ 5 w 8"/>
                  <a:gd name="T67" fmla="*/ 2 h 3"/>
                  <a:gd name="T68" fmla="*/ 5 w 8"/>
                  <a:gd name="T69" fmla="*/ 2 h 3"/>
                  <a:gd name="T70" fmla="*/ 6 w 8"/>
                  <a:gd name="T71" fmla="*/ 2 h 3"/>
                  <a:gd name="T72" fmla="*/ 6 w 8"/>
                  <a:gd name="T73" fmla="*/ 1 h 3"/>
                  <a:gd name="T74" fmla="*/ 6 w 8"/>
                  <a:gd name="T75" fmla="*/ 1 h 3"/>
                  <a:gd name="T76" fmla="*/ 6 w 8"/>
                  <a:gd name="T77" fmla="*/ 2 h 3"/>
                  <a:gd name="T78" fmla="*/ 6 w 8"/>
                  <a:gd name="T79" fmla="*/ 2 h 3"/>
                  <a:gd name="T80" fmla="*/ 6 w 8"/>
                  <a:gd name="T81" fmla="*/ 3 h 3"/>
                  <a:gd name="T82" fmla="*/ 7 w 8"/>
                  <a:gd name="T83" fmla="*/ 2 h 3"/>
                  <a:gd name="T84" fmla="*/ 7 w 8"/>
                  <a:gd name="T85" fmla="*/ 2 h 3"/>
                  <a:gd name="T86" fmla="*/ 7 w 8"/>
                  <a:gd name="T87" fmla="*/ 1 h 3"/>
                  <a:gd name="T88" fmla="*/ 7 w 8"/>
                  <a:gd name="T89" fmla="*/ 1 h 3"/>
                  <a:gd name="T90" fmla="*/ 8 w 8"/>
                  <a:gd name="T91" fmla="*/ 2 h 3"/>
                  <a:gd name="T92" fmla="*/ 8 w 8"/>
                  <a:gd name="T93" fmla="*/ 2 h 3"/>
                  <a:gd name="T94" fmla="*/ 8 w 8"/>
                  <a:gd name="T95" fmla="*/ 2 h 3"/>
                  <a:gd name="T96" fmla="*/ 8 w 8"/>
                  <a:gd name="T9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1" name="Freeform 362"/>
              <p:cNvSpPr>
                <a:spLocks/>
              </p:cNvSpPr>
              <p:nvPr/>
            </p:nvSpPr>
            <p:spPr bwMode="auto">
              <a:xfrm>
                <a:off x="3016" y="1249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0 w 7"/>
                  <a:gd name="T3" fmla="*/ 2 h 3"/>
                  <a:gd name="T4" fmla="*/ 0 w 7"/>
                  <a:gd name="T5" fmla="*/ 2 h 3"/>
                  <a:gd name="T6" fmla="*/ 0 w 7"/>
                  <a:gd name="T7" fmla="*/ 2 h 3"/>
                  <a:gd name="T8" fmla="*/ 0 w 7"/>
                  <a:gd name="T9" fmla="*/ 2 h 3"/>
                  <a:gd name="T10" fmla="*/ 1 w 7"/>
                  <a:gd name="T11" fmla="*/ 1 h 3"/>
                  <a:gd name="T12" fmla="*/ 1 w 7"/>
                  <a:gd name="T13" fmla="*/ 2 h 3"/>
                  <a:gd name="T14" fmla="*/ 1 w 7"/>
                  <a:gd name="T15" fmla="*/ 2 h 3"/>
                  <a:gd name="T16" fmla="*/ 1 w 7"/>
                  <a:gd name="T17" fmla="*/ 1 h 3"/>
                  <a:gd name="T18" fmla="*/ 1 w 7"/>
                  <a:gd name="T19" fmla="*/ 2 h 3"/>
                  <a:gd name="T20" fmla="*/ 1 w 7"/>
                  <a:gd name="T21" fmla="*/ 2 h 3"/>
                  <a:gd name="T22" fmla="*/ 2 w 7"/>
                  <a:gd name="T23" fmla="*/ 2 h 3"/>
                  <a:gd name="T24" fmla="*/ 2 w 7"/>
                  <a:gd name="T25" fmla="*/ 1 h 3"/>
                  <a:gd name="T26" fmla="*/ 2 w 7"/>
                  <a:gd name="T27" fmla="*/ 1 h 3"/>
                  <a:gd name="T28" fmla="*/ 2 w 7"/>
                  <a:gd name="T29" fmla="*/ 2 h 3"/>
                  <a:gd name="T30" fmla="*/ 2 w 7"/>
                  <a:gd name="T31" fmla="*/ 2 h 3"/>
                  <a:gd name="T32" fmla="*/ 3 w 7"/>
                  <a:gd name="T33" fmla="*/ 2 h 3"/>
                  <a:gd name="T34" fmla="*/ 3 w 7"/>
                  <a:gd name="T35" fmla="*/ 2 h 3"/>
                  <a:gd name="T36" fmla="*/ 3 w 7"/>
                  <a:gd name="T37" fmla="*/ 3 h 3"/>
                  <a:gd name="T38" fmla="*/ 3 w 7"/>
                  <a:gd name="T39" fmla="*/ 3 h 3"/>
                  <a:gd name="T40" fmla="*/ 3 w 7"/>
                  <a:gd name="T41" fmla="*/ 3 h 3"/>
                  <a:gd name="T42" fmla="*/ 3 w 7"/>
                  <a:gd name="T43" fmla="*/ 3 h 3"/>
                  <a:gd name="T44" fmla="*/ 3 w 7"/>
                  <a:gd name="T45" fmla="*/ 2 h 3"/>
                  <a:gd name="T46" fmla="*/ 3 w 7"/>
                  <a:gd name="T47" fmla="*/ 0 h 3"/>
                  <a:gd name="T48" fmla="*/ 3 w 7"/>
                  <a:gd name="T49" fmla="*/ 2 h 3"/>
                  <a:gd name="T50" fmla="*/ 3 w 7"/>
                  <a:gd name="T51" fmla="*/ 2 h 3"/>
                  <a:gd name="T52" fmla="*/ 4 w 7"/>
                  <a:gd name="T53" fmla="*/ 2 h 3"/>
                  <a:gd name="T54" fmla="*/ 4 w 7"/>
                  <a:gd name="T55" fmla="*/ 1 h 3"/>
                  <a:gd name="T56" fmla="*/ 4 w 7"/>
                  <a:gd name="T57" fmla="*/ 2 h 3"/>
                  <a:gd name="T58" fmla="*/ 4 w 7"/>
                  <a:gd name="T59" fmla="*/ 2 h 3"/>
                  <a:gd name="T60" fmla="*/ 5 w 7"/>
                  <a:gd name="T61" fmla="*/ 2 h 3"/>
                  <a:gd name="T62" fmla="*/ 5 w 7"/>
                  <a:gd name="T63" fmla="*/ 2 h 3"/>
                  <a:gd name="T64" fmla="*/ 5 w 7"/>
                  <a:gd name="T65" fmla="*/ 2 h 3"/>
                  <a:gd name="T66" fmla="*/ 5 w 7"/>
                  <a:gd name="T67" fmla="*/ 2 h 3"/>
                  <a:gd name="T68" fmla="*/ 5 w 7"/>
                  <a:gd name="T69" fmla="*/ 2 h 3"/>
                  <a:gd name="T70" fmla="*/ 5 w 7"/>
                  <a:gd name="T71" fmla="*/ 3 h 3"/>
                  <a:gd name="T72" fmla="*/ 5 w 7"/>
                  <a:gd name="T73" fmla="*/ 3 h 3"/>
                  <a:gd name="T74" fmla="*/ 6 w 7"/>
                  <a:gd name="T75" fmla="*/ 3 h 3"/>
                  <a:gd name="T76" fmla="*/ 6 w 7"/>
                  <a:gd name="T77" fmla="*/ 3 h 3"/>
                  <a:gd name="T78" fmla="*/ 6 w 7"/>
                  <a:gd name="T79" fmla="*/ 3 h 3"/>
                  <a:gd name="T80" fmla="*/ 6 w 7"/>
                  <a:gd name="T81" fmla="*/ 3 h 3"/>
                  <a:gd name="T82" fmla="*/ 6 w 7"/>
                  <a:gd name="T83" fmla="*/ 2 h 3"/>
                  <a:gd name="T84" fmla="*/ 6 w 7"/>
                  <a:gd name="T85" fmla="*/ 2 h 3"/>
                  <a:gd name="T86" fmla="*/ 6 w 7"/>
                  <a:gd name="T87" fmla="*/ 3 h 3"/>
                  <a:gd name="T88" fmla="*/ 7 w 7"/>
                  <a:gd name="T89" fmla="*/ 3 h 3"/>
                  <a:gd name="T90" fmla="*/ 7 w 7"/>
                  <a:gd name="T91" fmla="*/ 2 h 3"/>
                  <a:gd name="T92" fmla="*/ 7 w 7"/>
                  <a:gd name="T93" fmla="*/ 2 h 3"/>
                  <a:gd name="T94" fmla="*/ 7 w 7"/>
                  <a:gd name="T9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2" name="Freeform 363"/>
              <p:cNvSpPr>
                <a:spLocks/>
              </p:cNvSpPr>
              <p:nvPr/>
            </p:nvSpPr>
            <p:spPr bwMode="auto">
              <a:xfrm>
                <a:off x="3023" y="1250"/>
                <a:ext cx="7" cy="2"/>
              </a:xfrm>
              <a:custGeom>
                <a:avLst/>
                <a:gdLst>
                  <a:gd name="T0" fmla="*/ 0 w 7"/>
                  <a:gd name="T1" fmla="*/ 1 h 2"/>
                  <a:gd name="T2" fmla="*/ 0 w 7"/>
                  <a:gd name="T3" fmla="*/ 1 h 2"/>
                  <a:gd name="T4" fmla="*/ 1 w 7"/>
                  <a:gd name="T5" fmla="*/ 1 h 2"/>
                  <a:gd name="T6" fmla="*/ 1 w 7"/>
                  <a:gd name="T7" fmla="*/ 1 h 2"/>
                  <a:gd name="T8" fmla="*/ 1 w 7"/>
                  <a:gd name="T9" fmla="*/ 0 h 2"/>
                  <a:gd name="T10" fmla="*/ 1 w 7"/>
                  <a:gd name="T11" fmla="*/ 0 h 2"/>
                  <a:gd name="T12" fmla="*/ 1 w 7"/>
                  <a:gd name="T13" fmla="*/ 1 h 2"/>
                  <a:gd name="T14" fmla="*/ 1 w 7"/>
                  <a:gd name="T15" fmla="*/ 1 h 2"/>
                  <a:gd name="T16" fmla="*/ 1 w 7"/>
                  <a:gd name="T17" fmla="*/ 1 h 2"/>
                  <a:gd name="T18" fmla="*/ 1 w 7"/>
                  <a:gd name="T19" fmla="*/ 1 h 2"/>
                  <a:gd name="T20" fmla="*/ 2 w 7"/>
                  <a:gd name="T21" fmla="*/ 2 h 2"/>
                  <a:gd name="T22" fmla="*/ 2 w 7"/>
                  <a:gd name="T23" fmla="*/ 2 h 2"/>
                  <a:gd name="T24" fmla="*/ 2 w 7"/>
                  <a:gd name="T25" fmla="*/ 2 h 2"/>
                  <a:gd name="T26" fmla="*/ 2 w 7"/>
                  <a:gd name="T27" fmla="*/ 2 h 2"/>
                  <a:gd name="T28" fmla="*/ 2 w 7"/>
                  <a:gd name="T29" fmla="*/ 2 h 2"/>
                  <a:gd name="T30" fmla="*/ 2 w 7"/>
                  <a:gd name="T31" fmla="*/ 2 h 2"/>
                  <a:gd name="T32" fmla="*/ 3 w 7"/>
                  <a:gd name="T33" fmla="*/ 1 h 2"/>
                  <a:gd name="T34" fmla="*/ 3 w 7"/>
                  <a:gd name="T35" fmla="*/ 0 h 2"/>
                  <a:gd name="T36" fmla="*/ 3 w 7"/>
                  <a:gd name="T37" fmla="*/ 1 h 2"/>
                  <a:gd name="T38" fmla="*/ 3 w 7"/>
                  <a:gd name="T39" fmla="*/ 1 h 2"/>
                  <a:gd name="T40" fmla="*/ 4 w 7"/>
                  <a:gd name="T41" fmla="*/ 1 h 2"/>
                  <a:gd name="T42" fmla="*/ 4 w 7"/>
                  <a:gd name="T43" fmla="*/ 0 h 2"/>
                  <a:gd name="T44" fmla="*/ 4 w 7"/>
                  <a:gd name="T45" fmla="*/ 0 h 2"/>
                  <a:gd name="T46" fmla="*/ 4 w 7"/>
                  <a:gd name="T47" fmla="*/ 1 h 2"/>
                  <a:gd name="T48" fmla="*/ 4 w 7"/>
                  <a:gd name="T49" fmla="*/ 1 h 2"/>
                  <a:gd name="T50" fmla="*/ 4 w 7"/>
                  <a:gd name="T51" fmla="*/ 1 h 2"/>
                  <a:gd name="T52" fmla="*/ 4 w 7"/>
                  <a:gd name="T53" fmla="*/ 1 h 2"/>
                  <a:gd name="T54" fmla="*/ 4 w 7"/>
                  <a:gd name="T55" fmla="*/ 2 h 2"/>
                  <a:gd name="T56" fmla="*/ 5 w 7"/>
                  <a:gd name="T57" fmla="*/ 1 h 2"/>
                  <a:gd name="T58" fmla="*/ 5 w 7"/>
                  <a:gd name="T59" fmla="*/ 0 h 2"/>
                  <a:gd name="T60" fmla="*/ 5 w 7"/>
                  <a:gd name="T61" fmla="*/ 1 h 2"/>
                  <a:gd name="T62" fmla="*/ 5 w 7"/>
                  <a:gd name="T63" fmla="*/ 1 h 2"/>
                  <a:gd name="T64" fmla="*/ 5 w 7"/>
                  <a:gd name="T65" fmla="*/ 0 h 2"/>
                  <a:gd name="T66" fmla="*/ 5 w 7"/>
                  <a:gd name="T67" fmla="*/ 1 h 2"/>
                  <a:gd name="T68" fmla="*/ 5 w 7"/>
                  <a:gd name="T69" fmla="*/ 1 h 2"/>
                  <a:gd name="T70" fmla="*/ 6 w 7"/>
                  <a:gd name="T71" fmla="*/ 1 h 2"/>
                  <a:gd name="T72" fmla="*/ 6 w 7"/>
                  <a:gd name="T73" fmla="*/ 1 h 2"/>
                  <a:gd name="T74" fmla="*/ 6 w 7"/>
                  <a:gd name="T75" fmla="*/ 2 h 2"/>
                  <a:gd name="T76" fmla="*/ 6 w 7"/>
                  <a:gd name="T77" fmla="*/ 2 h 2"/>
                  <a:gd name="T78" fmla="*/ 6 w 7"/>
                  <a:gd name="T79" fmla="*/ 1 h 2"/>
                  <a:gd name="T80" fmla="*/ 6 w 7"/>
                  <a:gd name="T81" fmla="*/ 2 h 2"/>
                  <a:gd name="T82" fmla="*/ 6 w 7"/>
                  <a:gd name="T83" fmla="*/ 2 h 2"/>
                  <a:gd name="T84" fmla="*/ 7 w 7"/>
                  <a:gd name="T85" fmla="*/ 2 h 2"/>
                  <a:gd name="T86" fmla="*/ 7 w 7"/>
                  <a:gd name="T87" fmla="*/ 2 h 2"/>
                  <a:gd name="T88" fmla="*/ 7 w 7"/>
                  <a:gd name="T89" fmla="*/ 2 h 2"/>
                  <a:gd name="T90" fmla="*/ 7 w 7"/>
                  <a:gd name="T91" fmla="*/ 1 h 2"/>
                  <a:gd name="T92" fmla="*/ 7 w 7"/>
                  <a:gd name="T93" fmla="*/ 1 h 2"/>
                  <a:gd name="T94" fmla="*/ 7 w 7"/>
                  <a:gd name="T95" fmla="*/ 1 h 2"/>
                  <a:gd name="T96" fmla="*/ 7 w 7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3" name="Freeform 364"/>
              <p:cNvSpPr>
                <a:spLocks/>
              </p:cNvSpPr>
              <p:nvPr/>
            </p:nvSpPr>
            <p:spPr bwMode="auto">
              <a:xfrm>
                <a:off x="3030" y="1250"/>
                <a:ext cx="8" cy="2"/>
              </a:xfrm>
              <a:custGeom>
                <a:avLst/>
                <a:gdLst>
                  <a:gd name="T0" fmla="*/ 1 w 8"/>
                  <a:gd name="T1" fmla="*/ 1 h 2"/>
                  <a:gd name="T2" fmla="*/ 1 w 8"/>
                  <a:gd name="T3" fmla="*/ 1 h 2"/>
                  <a:gd name="T4" fmla="*/ 1 w 8"/>
                  <a:gd name="T5" fmla="*/ 0 h 2"/>
                  <a:gd name="T6" fmla="*/ 1 w 8"/>
                  <a:gd name="T7" fmla="*/ 1 h 2"/>
                  <a:gd name="T8" fmla="*/ 1 w 8"/>
                  <a:gd name="T9" fmla="*/ 1 h 2"/>
                  <a:gd name="T10" fmla="*/ 2 w 8"/>
                  <a:gd name="T11" fmla="*/ 1 h 2"/>
                  <a:gd name="T12" fmla="*/ 2 w 8"/>
                  <a:gd name="T13" fmla="*/ 1 h 2"/>
                  <a:gd name="T14" fmla="*/ 2 w 8"/>
                  <a:gd name="T15" fmla="*/ 2 h 2"/>
                  <a:gd name="T16" fmla="*/ 2 w 8"/>
                  <a:gd name="T17" fmla="*/ 2 h 2"/>
                  <a:gd name="T18" fmla="*/ 2 w 8"/>
                  <a:gd name="T19" fmla="*/ 1 h 2"/>
                  <a:gd name="T20" fmla="*/ 2 w 8"/>
                  <a:gd name="T21" fmla="*/ 1 h 2"/>
                  <a:gd name="T22" fmla="*/ 2 w 8"/>
                  <a:gd name="T23" fmla="*/ 1 h 2"/>
                  <a:gd name="T24" fmla="*/ 2 w 8"/>
                  <a:gd name="T25" fmla="*/ 1 h 2"/>
                  <a:gd name="T26" fmla="*/ 2 w 8"/>
                  <a:gd name="T27" fmla="*/ 1 h 2"/>
                  <a:gd name="T28" fmla="*/ 2 w 8"/>
                  <a:gd name="T29" fmla="*/ 2 h 2"/>
                  <a:gd name="T30" fmla="*/ 2 w 8"/>
                  <a:gd name="T31" fmla="*/ 2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1 h 2"/>
                  <a:gd name="T38" fmla="*/ 3 w 8"/>
                  <a:gd name="T39" fmla="*/ 2 h 2"/>
                  <a:gd name="T40" fmla="*/ 3 w 8"/>
                  <a:gd name="T41" fmla="*/ 2 h 2"/>
                  <a:gd name="T42" fmla="*/ 4 w 8"/>
                  <a:gd name="T43" fmla="*/ 2 h 2"/>
                  <a:gd name="T44" fmla="*/ 4 w 8"/>
                  <a:gd name="T45" fmla="*/ 2 h 2"/>
                  <a:gd name="T46" fmla="*/ 4 w 8"/>
                  <a:gd name="T47" fmla="*/ 2 h 2"/>
                  <a:gd name="T48" fmla="*/ 4 w 8"/>
                  <a:gd name="T49" fmla="*/ 2 h 2"/>
                  <a:gd name="T50" fmla="*/ 4 w 8"/>
                  <a:gd name="T51" fmla="*/ 2 h 2"/>
                  <a:gd name="T52" fmla="*/ 4 w 8"/>
                  <a:gd name="T53" fmla="*/ 2 h 2"/>
                  <a:gd name="T54" fmla="*/ 4 w 8"/>
                  <a:gd name="T55" fmla="*/ 2 h 2"/>
                  <a:gd name="T56" fmla="*/ 5 w 8"/>
                  <a:gd name="T57" fmla="*/ 2 h 2"/>
                  <a:gd name="T58" fmla="*/ 5 w 8"/>
                  <a:gd name="T59" fmla="*/ 2 h 2"/>
                  <a:gd name="T60" fmla="*/ 5 w 8"/>
                  <a:gd name="T61" fmla="*/ 1 h 2"/>
                  <a:gd name="T62" fmla="*/ 5 w 8"/>
                  <a:gd name="T63" fmla="*/ 0 h 2"/>
                  <a:gd name="T64" fmla="*/ 5 w 8"/>
                  <a:gd name="T65" fmla="*/ 0 h 2"/>
                  <a:gd name="T66" fmla="*/ 5 w 8"/>
                  <a:gd name="T67" fmla="*/ 1 h 2"/>
                  <a:gd name="T68" fmla="*/ 5 w 8"/>
                  <a:gd name="T69" fmla="*/ 1 h 2"/>
                  <a:gd name="T70" fmla="*/ 6 w 8"/>
                  <a:gd name="T71" fmla="*/ 2 h 2"/>
                  <a:gd name="T72" fmla="*/ 6 w 8"/>
                  <a:gd name="T73" fmla="*/ 2 h 2"/>
                  <a:gd name="T74" fmla="*/ 6 w 8"/>
                  <a:gd name="T75" fmla="*/ 1 h 2"/>
                  <a:gd name="T76" fmla="*/ 6 w 8"/>
                  <a:gd name="T77" fmla="*/ 1 h 2"/>
                  <a:gd name="T78" fmla="*/ 6 w 8"/>
                  <a:gd name="T79" fmla="*/ 1 h 2"/>
                  <a:gd name="T80" fmla="*/ 7 w 8"/>
                  <a:gd name="T81" fmla="*/ 1 h 2"/>
                  <a:gd name="T82" fmla="*/ 7 w 8"/>
                  <a:gd name="T83" fmla="*/ 1 h 2"/>
                  <a:gd name="T84" fmla="*/ 7 w 8"/>
                  <a:gd name="T85" fmla="*/ 2 h 2"/>
                  <a:gd name="T86" fmla="*/ 7 w 8"/>
                  <a:gd name="T87" fmla="*/ 0 h 2"/>
                  <a:gd name="T88" fmla="*/ 8 w 8"/>
                  <a:gd name="T89" fmla="*/ 0 h 2"/>
                  <a:gd name="T90" fmla="*/ 8 w 8"/>
                  <a:gd name="T91" fmla="*/ 0 h 2"/>
                  <a:gd name="T92" fmla="*/ 8 w 8"/>
                  <a:gd name="T93" fmla="*/ 1 h 2"/>
                  <a:gd name="T94" fmla="*/ 8 w 8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5" name="Freeform 365"/>
              <p:cNvSpPr>
                <a:spLocks/>
              </p:cNvSpPr>
              <p:nvPr/>
            </p:nvSpPr>
            <p:spPr bwMode="auto">
              <a:xfrm>
                <a:off x="3038" y="1249"/>
                <a:ext cx="7" cy="4"/>
              </a:xfrm>
              <a:custGeom>
                <a:avLst/>
                <a:gdLst>
                  <a:gd name="T0" fmla="*/ 0 w 7"/>
                  <a:gd name="T1" fmla="*/ 1 h 4"/>
                  <a:gd name="T2" fmla="*/ 0 w 7"/>
                  <a:gd name="T3" fmla="*/ 0 h 4"/>
                  <a:gd name="T4" fmla="*/ 0 w 7"/>
                  <a:gd name="T5" fmla="*/ 0 h 4"/>
                  <a:gd name="T6" fmla="*/ 0 w 7"/>
                  <a:gd name="T7" fmla="*/ 2 h 4"/>
                  <a:gd name="T8" fmla="*/ 0 w 7"/>
                  <a:gd name="T9" fmla="*/ 2 h 4"/>
                  <a:gd name="T10" fmla="*/ 0 w 7"/>
                  <a:gd name="T11" fmla="*/ 2 h 4"/>
                  <a:gd name="T12" fmla="*/ 1 w 7"/>
                  <a:gd name="T13" fmla="*/ 2 h 4"/>
                  <a:gd name="T14" fmla="*/ 1 w 7"/>
                  <a:gd name="T15" fmla="*/ 2 h 4"/>
                  <a:gd name="T16" fmla="*/ 2 w 7"/>
                  <a:gd name="T17" fmla="*/ 2 h 4"/>
                  <a:gd name="T18" fmla="*/ 2 w 7"/>
                  <a:gd name="T19" fmla="*/ 2 h 4"/>
                  <a:gd name="T20" fmla="*/ 2 w 7"/>
                  <a:gd name="T21" fmla="*/ 2 h 4"/>
                  <a:gd name="T22" fmla="*/ 2 w 7"/>
                  <a:gd name="T23" fmla="*/ 2 h 4"/>
                  <a:gd name="T24" fmla="*/ 2 w 7"/>
                  <a:gd name="T25" fmla="*/ 1 h 4"/>
                  <a:gd name="T26" fmla="*/ 3 w 7"/>
                  <a:gd name="T27" fmla="*/ 1 h 4"/>
                  <a:gd name="T28" fmla="*/ 3 w 7"/>
                  <a:gd name="T29" fmla="*/ 1 h 4"/>
                  <a:gd name="T30" fmla="*/ 3 w 7"/>
                  <a:gd name="T31" fmla="*/ 3 h 4"/>
                  <a:gd name="T32" fmla="*/ 3 w 7"/>
                  <a:gd name="T33" fmla="*/ 2 h 4"/>
                  <a:gd name="T34" fmla="*/ 3 w 7"/>
                  <a:gd name="T35" fmla="*/ 2 h 4"/>
                  <a:gd name="T36" fmla="*/ 3 w 7"/>
                  <a:gd name="T37" fmla="*/ 2 h 4"/>
                  <a:gd name="T38" fmla="*/ 3 w 7"/>
                  <a:gd name="T39" fmla="*/ 1 h 4"/>
                  <a:gd name="T40" fmla="*/ 3 w 7"/>
                  <a:gd name="T41" fmla="*/ 1 h 4"/>
                  <a:gd name="T42" fmla="*/ 4 w 7"/>
                  <a:gd name="T43" fmla="*/ 2 h 4"/>
                  <a:gd name="T44" fmla="*/ 4 w 7"/>
                  <a:gd name="T45" fmla="*/ 2 h 4"/>
                  <a:gd name="T46" fmla="*/ 4 w 7"/>
                  <a:gd name="T47" fmla="*/ 2 h 4"/>
                  <a:gd name="T48" fmla="*/ 4 w 7"/>
                  <a:gd name="T49" fmla="*/ 2 h 4"/>
                  <a:gd name="T50" fmla="*/ 4 w 7"/>
                  <a:gd name="T51" fmla="*/ 3 h 4"/>
                  <a:gd name="T52" fmla="*/ 4 w 7"/>
                  <a:gd name="T53" fmla="*/ 3 h 4"/>
                  <a:gd name="T54" fmla="*/ 4 w 7"/>
                  <a:gd name="T55" fmla="*/ 1 h 4"/>
                  <a:gd name="T56" fmla="*/ 5 w 7"/>
                  <a:gd name="T57" fmla="*/ 1 h 4"/>
                  <a:gd name="T58" fmla="*/ 5 w 7"/>
                  <a:gd name="T59" fmla="*/ 1 h 4"/>
                  <a:gd name="T60" fmla="*/ 5 w 7"/>
                  <a:gd name="T61" fmla="*/ 2 h 4"/>
                  <a:gd name="T62" fmla="*/ 5 w 7"/>
                  <a:gd name="T63" fmla="*/ 2 h 4"/>
                  <a:gd name="T64" fmla="*/ 5 w 7"/>
                  <a:gd name="T65" fmla="*/ 3 h 4"/>
                  <a:gd name="T66" fmla="*/ 5 w 7"/>
                  <a:gd name="T67" fmla="*/ 3 h 4"/>
                  <a:gd name="T68" fmla="*/ 5 w 7"/>
                  <a:gd name="T69" fmla="*/ 3 h 4"/>
                  <a:gd name="T70" fmla="*/ 5 w 7"/>
                  <a:gd name="T71" fmla="*/ 3 h 4"/>
                  <a:gd name="T72" fmla="*/ 5 w 7"/>
                  <a:gd name="T73" fmla="*/ 4 h 4"/>
                  <a:gd name="T74" fmla="*/ 6 w 7"/>
                  <a:gd name="T75" fmla="*/ 4 h 4"/>
                  <a:gd name="T76" fmla="*/ 6 w 7"/>
                  <a:gd name="T77" fmla="*/ 4 h 4"/>
                  <a:gd name="T78" fmla="*/ 6 w 7"/>
                  <a:gd name="T79" fmla="*/ 4 h 4"/>
                  <a:gd name="T80" fmla="*/ 6 w 7"/>
                  <a:gd name="T81" fmla="*/ 4 h 4"/>
                  <a:gd name="T82" fmla="*/ 6 w 7"/>
                  <a:gd name="T83" fmla="*/ 2 h 4"/>
                  <a:gd name="T84" fmla="*/ 7 w 7"/>
                  <a:gd name="T85" fmla="*/ 2 h 4"/>
                  <a:gd name="T86" fmla="*/ 7 w 7"/>
                  <a:gd name="T87" fmla="*/ 2 h 4"/>
                  <a:gd name="T88" fmla="*/ 7 w 7"/>
                  <a:gd name="T89" fmla="*/ 3 h 4"/>
                  <a:gd name="T90" fmla="*/ 7 w 7"/>
                  <a:gd name="T91" fmla="*/ 3 h 4"/>
                  <a:gd name="T92" fmla="*/ 7 w 7"/>
                  <a:gd name="T93" fmla="*/ 2 h 4"/>
                  <a:gd name="T94" fmla="*/ 7 w 7"/>
                  <a:gd name="T9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6" name="Freeform 366"/>
              <p:cNvSpPr>
                <a:spLocks/>
              </p:cNvSpPr>
              <p:nvPr/>
            </p:nvSpPr>
            <p:spPr bwMode="auto">
              <a:xfrm>
                <a:off x="3045" y="1250"/>
                <a:ext cx="8" cy="3"/>
              </a:xfrm>
              <a:custGeom>
                <a:avLst/>
                <a:gdLst>
                  <a:gd name="T0" fmla="*/ 1 w 8"/>
                  <a:gd name="T1" fmla="*/ 1 h 3"/>
                  <a:gd name="T2" fmla="*/ 1 w 8"/>
                  <a:gd name="T3" fmla="*/ 1 h 3"/>
                  <a:gd name="T4" fmla="*/ 1 w 8"/>
                  <a:gd name="T5" fmla="*/ 3 h 3"/>
                  <a:gd name="T6" fmla="*/ 1 w 8"/>
                  <a:gd name="T7" fmla="*/ 2 h 3"/>
                  <a:gd name="T8" fmla="*/ 1 w 8"/>
                  <a:gd name="T9" fmla="*/ 1 h 3"/>
                  <a:gd name="T10" fmla="*/ 1 w 8"/>
                  <a:gd name="T11" fmla="*/ 1 h 3"/>
                  <a:gd name="T12" fmla="*/ 1 w 8"/>
                  <a:gd name="T13" fmla="*/ 1 h 3"/>
                  <a:gd name="T14" fmla="*/ 1 w 8"/>
                  <a:gd name="T15" fmla="*/ 1 h 3"/>
                  <a:gd name="T16" fmla="*/ 2 w 8"/>
                  <a:gd name="T17" fmla="*/ 1 h 3"/>
                  <a:gd name="T18" fmla="*/ 2 w 8"/>
                  <a:gd name="T19" fmla="*/ 1 h 3"/>
                  <a:gd name="T20" fmla="*/ 2 w 8"/>
                  <a:gd name="T21" fmla="*/ 1 h 3"/>
                  <a:gd name="T22" fmla="*/ 2 w 8"/>
                  <a:gd name="T23" fmla="*/ 0 h 3"/>
                  <a:gd name="T24" fmla="*/ 2 w 8"/>
                  <a:gd name="T25" fmla="*/ 1 h 3"/>
                  <a:gd name="T26" fmla="*/ 2 w 8"/>
                  <a:gd name="T27" fmla="*/ 1 h 3"/>
                  <a:gd name="T28" fmla="*/ 3 w 8"/>
                  <a:gd name="T29" fmla="*/ 1 h 3"/>
                  <a:gd name="T30" fmla="*/ 3 w 8"/>
                  <a:gd name="T31" fmla="*/ 1 h 3"/>
                  <a:gd name="T32" fmla="*/ 3 w 8"/>
                  <a:gd name="T33" fmla="*/ 1 h 3"/>
                  <a:gd name="T34" fmla="*/ 3 w 8"/>
                  <a:gd name="T35" fmla="*/ 1 h 3"/>
                  <a:gd name="T36" fmla="*/ 4 w 8"/>
                  <a:gd name="T37" fmla="*/ 0 h 3"/>
                  <a:gd name="T38" fmla="*/ 4 w 8"/>
                  <a:gd name="T39" fmla="*/ 0 h 3"/>
                  <a:gd name="T40" fmla="*/ 4 w 8"/>
                  <a:gd name="T41" fmla="*/ 1 h 3"/>
                  <a:gd name="T42" fmla="*/ 4 w 8"/>
                  <a:gd name="T43" fmla="*/ 1 h 3"/>
                  <a:gd name="T44" fmla="*/ 4 w 8"/>
                  <a:gd name="T45" fmla="*/ 1 h 3"/>
                  <a:gd name="T46" fmla="*/ 4 w 8"/>
                  <a:gd name="T47" fmla="*/ 0 h 3"/>
                  <a:gd name="T48" fmla="*/ 4 w 8"/>
                  <a:gd name="T49" fmla="*/ 0 h 3"/>
                  <a:gd name="T50" fmla="*/ 4 w 8"/>
                  <a:gd name="T51" fmla="*/ 1 h 3"/>
                  <a:gd name="T52" fmla="*/ 4 w 8"/>
                  <a:gd name="T53" fmla="*/ 1 h 3"/>
                  <a:gd name="T54" fmla="*/ 4 w 8"/>
                  <a:gd name="T55" fmla="*/ 1 h 3"/>
                  <a:gd name="T56" fmla="*/ 5 w 8"/>
                  <a:gd name="T57" fmla="*/ 0 h 3"/>
                  <a:gd name="T58" fmla="*/ 5 w 8"/>
                  <a:gd name="T59" fmla="*/ 0 h 3"/>
                  <a:gd name="T60" fmla="*/ 5 w 8"/>
                  <a:gd name="T61" fmla="*/ 0 h 3"/>
                  <a:gd name="T62" fmla="*/ 5 w 8"/>
                  <a:gd name="T63" fmla="*/ 0 h 3"/>
                  <a:gd name="T64" fmla="*/ 6 w 8"/>
                  <a:gd name="T65" fmla="*/ 1 h 3"/>
                  <a:gd name="T66" fmla="*/ 6 w 8"/>
                  <a:gd name="T67" fmla="*/ 1 h 3"/>
                  <a:gd name="T68" fmla="*/ 6 w 8"/>
                  <a:gd name="T69" fmla="*/ 1 h 3"/>
                  <a:gd name="T70" fmla="*/ 6 w 8"/>
                  <a:gd name="T71" fmla="*/ 0 h 3"/>
                  <a:gd name="T72" fmla="*/ 6 w 8"/>
                  <a:gd name="T73" fmla="*/ 1 h 3"/>
                  <a:gd name="T74" fmla="*/ 6 w 8"/>
                  <a:gd name="T75" fmla="*/ 1 h 3"/>
                  <a:gd name="T76" fmla="*/ 7 w 8"/>
                  <a:gd name="T77" fmla="*/ 2 h 3"/>
                  <a:gd name="T78" fmla="*/ 7 w 8"/>
                  <a:gd name="T79" fmla="*/ 2 h 3"/>
                  <a:gd name="T80" fmla="*/ 7 w 8"/>
                  <a:gd name="T81" fmla="*/ 1 h 3"/>
                  <a:gd name="T82" fmla="*/ 7 w 8"/>
                  <a:gd name="T83" fmla="*/ 1 h 3"/>
                  <a:gd name="T84" fmla="*/ 7 w 8"/>
                  <a:gd name="T85" fmla="*/ 1 h 3"/>
                  <a:gd name="T86" fmla="*/ 7 w 8"/>
                  <a:gd name="T87" fmla="*/ 2 h 3"/>
                  <a:gd name="T88" fmla="*/ 7 w 8"/>
                  <a:gd name="T89" fmla="*/ 1 h 3"/>
                  <a:gd name="T90" fmla="*/ 8 w 8"/>
                  <a:gd name="T91" fmla="*/ 0 h 3"/>
                  <a:gd name="T92" fmla="*/ 8 w 8"/>
                  <a:gd name="T93" fmla="*/ 0 h 3"/>
                  <a:gd name="T94" fmla="*/ 8 w 8"/>
                  <a:gd name="T95" fmla="*/ 1 h 3"/>
                  <a:gd name="T96" fmla="*/ 8 w 8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7" name="Freeform 367"/>
              <p:cNvSpPr>
                <a:spLocks/>
              </p:cNvSpPr>
              <p:nvPr/>
            </p:nvSpPr>
            <p:spPr bwMode="auto">
              <a:xfrm>
                <a:off x="3053" y="1249"/>
                <a:ext cx="7" cy="4"/>
              </a:xfrm>
              <a:custGeom>
                <a:avLst/>
                <a:gdLst>
                  <a:gd name="T0" fmla="*/ 0 w 7"/>
                  <a:gd name="T1" fmla="*/ 3 h 4"/>
                  <a:gd name="T2" fmla="*/ 0 w 7"/>
                  <a:gd name="T3" fmla="*/ 1 h 4"/>
                  <a:gd name="T4" fmla="*/ 1 w 7"/>
                  <a:gd name="T5" fmla="*/ 0 h 4"/>
                  <a:gd name="T6" fmla="*/ 1 w 7"/>
                  <a:gd name="T7" fmla="*/ 0 h 4"/>
                  <a:gd name="T8" fmla="*/ 1 w 7"/>
                  <a:gd name="T9" fmla="*/ 1 h 4"/>
                  <a:gd name="T10" fmla="*/ 1 w 7"/>
                  <a:gd name="T11" fmla="*/ 1 h 4"/>
                  <a:gd name="T12" fmla="*/ 1 w 7"/>
                  <a:gd name="T13" fmla="*/ 1 h 4"/>
                  <a:gd name="T14" fmla="*/ 1 w 7"/>
                  <a:gd name="T15" fmla="*/ 1 h 4"/>
                  <a:gd name="T16" fmla="*/ 1 w 7"/>
                  <a:gd name="T17" fmla="*/ 2 h 4"/>
                  <a:gd name="T18" fmla="*/ 1 w 7"/>
                  <a:gd name="T19" fmla="*/ 2 h 4"/>
                  <a:gd name="T20" fmla="*/ 1 w 7"/>
                  <a:gd name="T21" fmla="*/ 1 h 4"/>
                  <a:gd name="T22" fmla="*/ 2 w 7"/>
                  <a:gd name="T23" fmla="*/ 2 h 4"/>
                  <a:gd name="T24" fmla="*/ 2 w 7"/>
                  <a:gd name="T25" fmla="*/ 2 h 4"/>
                  <a:gd name="T26" fmla="*/ 2 w 7"/>
                  <a:gd name="T27" fmla="*/ 3 h 4"/>
                  <a:gd name="T28" fmla="*/ 2 w 7"/>
                  <a:gd name="T29" fmla="*/ 3 h 4"/>
                  <a:gd name="T30" fmla="*/ 2 w 7"/>
                  <a:gd name="T31" fmla="*/ 2 h 4"/>
                  <a:gd name="T32" fmla="*/ 2 w 7"/>
                  <a:gd name="T33" fmla="*/ 2 h 4"/>
                  <a:gd name="T34" fmla="*/ 2 w 7"/>
                  <a:gd name="T35" fmla="*/ 2 h 4"/>
                  <a:gd name="T36" fmla="*/ 3 w 7"/>
                  <a:gd name="T37" fmla="*/ 2 h 4"/>
                  <a:gd name="T38" fmla="*/ 3 w 7"/>
                  <a:gd name="T39" fmla="*/ 2 h 4"/>
                  <a:gd name="T40" fmla="*/ 3 w 7"/>
                  <a:gd name="T41" fmla="*/ 2 h 4"/>
                  <a:gd name="T42" fmla="*/ 3 w 7"/>
                  <a:gd name="T43" fmla="*/ 3 h 4"/>
                  <a:gd name="T44" fmla="*/ 3 w 7"/>
                  <a:gd name="T45" fmla="*/ 3 h 4"/>
                  <a:gd name="T46" fmla="*/ 4 w 7"/>
                  <a:gd name="T47" fmla="*/ 4 h 4"/>
                  <a:gd name="T48" fmla="*/ 4 w 7"/>
                  <a:gd name="T49" fmla="*/ 4 h 4"/>
                  <a:gd name="T50" fmla="*/ 4 w 7"/>
                  <a:gd name="T51" fmla="*/ 3 h 4"/>
                  <a:gd name="T52" fmla="*/ 4 w 7"/>
                  <a:gd name="T53" fmla="*/ 1 h 4"/>
                  <a:gd name="T54" fmla="*/ 4 w 7"/>
                  <a:gd name="T55" fmla="*/ 1 h 4"/>
                  <a:gd name="T56" fmla="*/ 4 w 7"/>
                  <a:gd name="T57" fmla="*/ 2 h 4"/>
                  <a:gd name="T58" fmla="*/ 4 w 7"/>
                  <a:gd name="T59" fmla="*/ 2 h 4"/>
                  <a:gd name="T60" fmla="*/ 5 w 7"/>
                  <a:gd name="T61" fmla="*/ 3 h 4"/>
                  <a:gd name="T62" fmla="*/ 5 w 7"/>
                  <a:gd name="T63" fmla="*/ 3 h 4"/>
                  <a:gd name="T64" fmla="*/ 5 w 7"/>
                  <a:gd name="T65" fmla="*/ 2 h 4"/>
                  <a:gd name="T66" fmla="*/ 5 w 7"/>
                  <a:gd name="T67" fmla="*/ 2 h 4"/>
                  <a:gd name="T68" fmla="*/ 5 w 7"/>
                  <a:gd name="T69" fmla="*/ 2 h 4"/>
                  <a:gd name="T70" fmla="*/ 5 w 7"/>
                  <a:gd name="T71" fmla="*/ 3 h 4"/>
                  <a:gd name="T72" fmla="*/ 5 w 7"/>
                  <a:gd name="T73" fmla="*/ 2 h 4"/>
                  <a:gd name="T74" fmla="*/ 6 w 7"/>
                  <a:gd name="T75" fmla="*/ 2 h 4"/>
                  <a:gd name="T76" fmla="*/ 6 w 7"/>
                  <a:gd name="T77" fmla="*/ 2 h 4"/>
                  <a:gd name="T78" fmla="*/ 6 w 7"/>
                  <a:gd name="T79" fmla="*/ 2 h 4"/>
                  <a:gd name="T80" fmla="*/ 6 w 7"/>
                  <a:gd name="T81" fmla="*/ 2 h 4"/>
                  <a:gd name="T82" fmla="*/ 6 w 7"/>
                  <a:gd name="T83" fmla="*/ 2 h 4"/>
                  <a:gd name="T84" fmla="*/ 7 w 7"/>
                  <a:gd name="T85" fmla="*/ 2 h 4"/>
                  <a:gd name="T86" fmla="*/ 7 w 7"/>
                  <a:gd name="T87" fmla="*/ 2 h 4"/>
                  <a:gd name="T88" fmla="*/ 7 w 7"/>
                  <a:gd name="T89" fmla="*/ 1 h 4"/>
                  <a:gd name="T90" fmla="*/ 7 w 7"/>
                  <a:gd name="T91" fmla="*/ 1 h 4"/>
                  <a:gd name="T92" fmla="*/ 7 w 7"/>
                  <a:gd name="T93" fmla="*/ 1 h 4"/>
                  <a:gd name="T94" fmla="*/ 7 w 7"/>
                  <a:gd name="T95" fmla="*/ 2 h 4"/>
                  <a:gd name="T96" fmla="*/ 7 w 7"/>
                  <a:gd name="T9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8" name="Freeform 368"/>
              <p:cNvSpPr>
                <a:spLocks/>
              </p:cNvSpPr>
              <p:nvPr/>
            </p:nvSpPr>
            <p:spPr bwMode="auto">
              <a:xfrm>
                <a:off x="3060" y="1250"/>
                <a:ext cx="8" cy="2"/>
              </a:xfrm>
              <a:custGeom>
                <a:avLst/>
                <a:gdLst>
                  <a:gd name="T0" fmla="*/ 0 w 8"/>
                  <a:gd name="T1" fmla="*/ 1 h 2"/>
                  <a:gd name="T2" fmla="*/ 0 w 8"/>
                  <a:gd name="T3" fmla="*/ 1 h 2"/>
                  <a:gd name="T4" fmla="*/ 1 w 8"/>
                  <a:gd name="T5" fmla="*/ 1 h 2"/>
                  <a:gd name="T6" fmla="*/ 1 w 8"/>
                  <a:gd name="T7" fmla="*/ 1 h 2"/>
                  <a:gd name="T8" fmla="*/ 1 w 8"/>
                  <a:gd name="T9" fmla="*/ 1 h 2"/>
                  <a:gd name="T10" fmla="*/ 1 w 8"/>
                  <a:gd name="T11" fmla="*/ 0 h 2"/>
                  <a:gd name="T12" fmla="*/ 2 w 8"/>
                  <a:gd name="T13" fmla="*/ 0 h 2"/>
                  <a:gd name="T14" fmla="*/ 2 w 8"/>
                  <a:gd name="T15" fmla="*/ 1 h 2"/>
                  <a:gd name="T16" fmla="*/ 2 w 8"/>
                  <a:gd name="T17" fmla="*/ 1 h 2"/>
                  <a:gd name="T18" fmla="*/ 2 w 8"/>
                  <a:gd name="T19" fmla="*/ 2 h 2"/>
                  <a:gd name="T20" fmla="*/ 2 w 8"/>
                  <a:gd name="T21" fmla="*/ 2 h 2"/>
                  <a:gd name="T22" fmla="*/ 2 w 8"/>
                  <a:gd name="T23" fmla="*/ 1 h 2"/>
                  <a:gd name="T24" fmla="*/ 3 w 8"/>
                  <a:gd name="T25" fmla="*/ 1 h 2"/>
                  <a:gd name="T26" fmla="*/ 3 w 8"/>
                  <a:gd name="T27" fmla="*/ 1 h 2"/>
                  <a:gd name="T28" fmla="*/ 3 w 8"/>
                  <a:gd name="T29" fmla="*/ 1 h 2"/>
                  <a:gd name="T30" fmla="*/ 3 w 8"/>
                  <a:gd name="T31" fmla="*/ 1 h 2"/>
                  <a:gd name="T32" fmla="*/ 3 w 8"/>
                  <a:gd name="T33" fmla="*/ 0 h 2"/>
                  <a:gd name="T34" fmla="*/ 3 w 8"/>
                  <a:gd name="T35" fmla="*/ 0 h 2"/>
                  <a:gd name="T36" fmla="*/ 3 w 8"/>
                  <a:gd name="T37" fmla="*/ 0 h 2"/>
                  <a:gd name="T38" fmla="*/ 4 w 8"/>
                  <a:gd name="T39" fmla="*/ 1 h 2"/>
                  <a:gd name="T40" fmla="*/ 4 w 8"/>
                  <a:gd name="T41" fmla="*/ 1 h 2"/>
                  <a:gd name="T42" fmla="*/ 4 w 8"/>
                  <a:gd name="T43" fmla="*/ 0 h 2"/>
                  <a:gd name="T44" fmla="*/ 4 w 8"/>
                  <a:gd name="T45" fmla="*/ 0 h 2"/>
                  <a:gd name="T46" fmla="*/ 4 w 8"/>
                  <a:gd name="T47" fmla="*/ 1 h 2"/>
                  <a:gd name="T48" fmla="*/ 4 w 8"/>
                  <a:gd name="T49" fmla="*/ 1 h 2"/>
                  <a:gd name="T50" fmla="*/ 5 w 8"/>
                  <a:gd name="T51" fmla="*/ 1 h 2"/>
                  <a:gd name="T52" fmla="*/ 5 w 8"/>
                  <a:gd name="T53" fmla="*/ 1 h 2"/>
                  <a:gd name="T54" fmla="*/ 5 w 8"/>
                  <a:gd name="T55" fmla="*/ 2 h 2"/>
                  <a:gd name="T56" fmla="*/ 5 w 8"/>
                  <a:gd name="T57" fmla="*/ 2 h 2"/>
                  <a:gd name="T58" fmla="*/ 5 w 8"/>
                  <a:gd name="T59" fmla="*/ 2 h 2"/>
                  <a:gd name="T60" fmla="*/ 5 w 8"/>
                  <a:gd name="T61" fmla="*/ 1 h 2"/>
                  <a:gd name="T62" fmla="*/ 5 w 8"/>
                  <a:gd name="T63" fmla="*/ 1 h 2"/>
                  <a:gd name="T64" fmla="*/ 5 w 8"/>
                  <a:gd name="T65" fmla="*/ 1 h 2"/>
                  <a:gd name="T66" fmla="*/ 6 w 8"/>
                  <a:gd name="T67" fmla="*/ 1 h 2"/>
                  <a:gd name="T68" fmla="*/ 6 w 8"/>
                  <a:gd name="T69" fmla="*/ 1 h 2"/>
                  <a:gd name="T70" fmla="*/ 6 w 8"/>
                  <a:gd name="T71" fmla="*/ 1 h 2"/>
                  <a:gd name="T72" fmla="*/ 6 w 8"/>
                  <a:gd name="T73" fmla="*/ 1 h 2"/>
                  <a:gd name="T74" fmla="*/ 6 w 8"/>
                  <a:gd name="T75" fmla="*/ 2 h 2"/>
                  <a:gd name="T76" fmla="*/ 6 w 8"/>
                  <a:gd name="T77" fmla="*/ 2 h 2"/>
                  <a:gd name="T78" fmla="*/ 7 w 8"/>
                  <a:gd name="T79" fmla="*/ 1 h 2"/>
                  <a:gd name="T80" fmla="*/ 7 w 8"/>
                  <a:gd name="T81" fmla="*/ 1 h 2"/>
                  <a:gd name="T82" fmla="*/ 7 w 8"/>
                  <a:gd name="T83" fmla="*/ 1 h 2"/>
                  <a:gd name="T84" fmla="*/ 7 w 8"/>
                  <a:gd name="T85" fmla="*/ 1 h 2"/>
                  <a:gd name="T86" fmla="*/ 8 w 8"/>
                  <a:gd name="T87" fmla="*/ 2 h 2"/>
                  <a:gd name="T88" fmla="*/ 8 w 8"/>
                  <a:gd name="T89" fmla="*/ 2 h 2"/>
                  <a:gd name="T90" fmla="*/ 8 w 8"/>
                  <a:gd name="T91" fmla="*/ 2 h 2"/>
                  <a:gd name="T92" fmla="*/ 8 w 8"/>
                  <a:gd name="T93" fmla="*/ 1 h 2"/>
                  <a:gd name="T94" fmla="*/ 8 w 8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9" name="Freeform 369"/>
              <p:cNvSpPr>
                <a:spLocks/>
              </p:cNvSpPr>
              <p:nvPr/>
            </p:nvSpPr>
            <p:spPr bwMode="auto">
              <a:xfrm>
                <a:off x="3068" y="1250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0 w 7"/>
                  <a:gd name="T5" fmla="*/ 1 h 3"/>
                  <a:gd name="T6" fmla="*/ 0 w 7"/>
                  <a:gd name="T7" fmla="*/ 1 h 3"/>
                  <a:gd name="T8" fmla="*/ 0 w 7"/>
                  <a:gd name="T9" fmla="*/ 1 h 3"/>
                  <a:gd name="T10" fmla="*/ 1 w 7"/>
                  <a:gd name="T11" fmla="*/ 2 h 3"/>
                  <a:gd name="T12" fmla="*/ 1 w 7"/>
                  <a:gd name="T13" fmla="*/ 2 h 3"/>
                  <a:gd name="T14" fmla="*/ 1 w 7"/>
                  <a:gd name="T15" fmla="*/ 2 h 3"/>
                  <a:gd name="T16" fmla="*/ 1 w 7"/>
                  <a:gd name="T17" fmla="*/ 2 h 3"/>
                  <a:gd name="T18" fmla="*/ 1 w 7"/>
                  <a:gd name="T19" fmla="*/ 2 h 3"/>
                  <a:gd name="T20" fmla="*/ 2 w 7"/>
                  <a:gd name="T21" fmla="*/ 2 h 3"/>
                  <a:gd name="T22" fmla="*/ 2 w 7"/>
                  <a:gd name="T23" fmla="*/ 2 h 3"/>
                  <a:gd name="T24" fmla="*/ 2 w 7"/>
                  <a:gd name="T25" fmla="*/ 2 h 3"/>
                  <a:gd name="T26" fmla="*/ 2 w 7"/>
                  <a:gd name="T27" fmla="*/ 1 h 3"/>
                  <a:gd name="T28" fmla="*/ 2 w 7"/>
                  <a:gd name="T29" fmla="*/ 1 h 3"/>
                  <a:gd name="T30" fmla="*/ 2 w 7"/>
                  <a:gd name="T31" fmla="*/ 1 h 3"/>
                  <a:gd name="T32" fmla="*/ 3 w 7"/>
                  <a:gd name="T33" fmla="*/ 1 h 3"/>
                  <a:gd name="T34" fmla="*/ 3 w 7"/>
                  <a:gd name="T35" fmla="*/ 1 h 3"/>
                  <a:gd name="T36" fmla="*/ 3 w 7"/>
                  <a:gd name="T37" fmla="*/ 1 h 3"/>
                  <a:gd name="T38" fmla="*/ 3 w 7"/>
                  <a:gd name="T39" fmla="*/ 2 h 3"/>
                  <a:gd name="T40" fmla="*/ 3 w 7"/>
                  <a:gd name="T41" fmla="*/ 2 h 3"/>
                  <a:gd name="T42" fmla="*/ 3 w 7"/>
                  <a:gd name="T43" fmla="*/ 3 h 3"/>
                  <a:gd name="T44" fmla="*/ 3 w 7"/>
                  <a:gd name="T45" fmla="*/ 2 h 3"/>
                  <a:gd name="T46" fmla="*/ 4 w 7"/>
                  <a:gd name="T47" fmla="*/ 1 h 3"/>
                  <a:gd name="T48" fmla="*/ 4 w 7"/>
                  <a:gd name="T49" fmla="*/ 1 h 3"/>
                  <a:gd name="T50" fmla="*/ 4 w 7"/>
                  <a:gd name="T51" fmla="*/ 2 h 3"/>
                  <a:gd name="T52" fmla="*/ 4 w 7"/>
                  <a:gd name="T53" fmla="*/ 1 h 3"/>
                  <a:gd name="T54" fmla="*/ 4 w 7"/>
                  <a:gd name="T55" fmla="*/ 1 h 3"/>
                  <a:gd name="T56" fmla="*/ 5 w 7"/>
                  <a:gd name="T57" fmla="*/ 1 h 3"/>
                  <a:gd name="T58" fmla="*/ 5 w 7"/>
                  <a:gd name="T59" fmla="*/ 1 h 3"/>
                  <a:gd name="T60" fmla="*/ 5 w 7"/>
                  <a:gd name="T61" fmla="*/ 2 h 3"/>
                  <a:gd name="T62" fmla="*/ 5 w 7"/>
                  <a:gd name="T63" fmla="*/ 2 h 3"/>
                  <a:gd name="T64" fmla="*/ 5 w 7"/>
                  <a:gd name="T65" fmla="*/ 3 h 3"/>
                  <a:gd name="T66" fmla="*/ 5 w 7"/>
                  <a:gd name="T67" fmla="*/ 2 h 3"/>
                  <a:gd name="T68" fmla="*/ 5 w 7"/>
                  <a:gd name="T69" fmla="*/ 1 h 3"/>
                  <a:gd name="T70" fmla="*/ 5 w 7"/>
                  <a:gd name="T71" fmla="*/ 1 h 3"/>
                  <a:gd name="T72" fmla="*/ 5 w 7"/>
                  <a:gd name="T73" fmla="*/ 1 h 3"/>
                  <a:gd name="T74" fmla="*/ 6 w 7"/>
                  <a:gd name="T75" fmla="*/ 1 h 3"/>
                  <a:gd name="T76" fmla="*/ 6 w 7"/>
                  <a:gd name="T77" fmla="*/ 1 h 3"/>
                  <a:gd name="T78" fmla="*/ 6 w 7"/>
                  <a:gd name="T79" fmla="*/ 1 h 3"/>
                  <a:gd name="T80" fmla="*/ 6 w 7"/>
                  <a:gd name="T81" fmla="*/ 1 h 3"/>
                  <a:gd name="T82" fmla="*/ 6 w 7"/>
                  <a:gd name="T83" fmla="*/ 1 h 3"/>
                  <a:gd name="T84" fmla="*/ 7 w 7"/>
                  <a:gd name="T85" fmla="*/ 1 h 3"/>
                  <a:gd name="T86" fmla="*/ 7 w 7"/>
                  <a:gd name="T87" fmla="*/ 1 h 3"/>
                  <a:gd name="T88" fmla="*/ 7 w 7"/>
                  <a:gd name="T89" fmla="*/ 0 h 3"/>
                  <a:gd name="T90" fmla="*/ 7 w 7"/>
                  <a:gd name="T91" fmla="*/ 0 h 3"/>
                  <a:gd name="T92" fmla="*/ 7 w 7"/>
                  <a:gd name="T93" fmla="*/ 0 h 3"/>
                  <a:gd name="T94" fmla="*/ 7 w 7"/>
                  <a:gd name="T9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1" name="Freeform 370"/>
              <p:cNvSpPr>
                <a:spLocks/>
              </p:cNvSpPr>
              <p:nvPr/>
            </p:nvSpPr>
            <p:spPr bwMode="auto">
              <a:xfrm>
                <a:off x="3075" y="1249"/>
                <a:ext cx="8" cy="4"/>
              </a:xfrm>
              <a:custGeom>
                <a:avLst/>
                <a:gdLst>
                  <a:gd name="T0" fmla="*/ 1 w 8"/>
                  <a:gd name="T1" fmla="*/ 1 h 4"/>
                  <a:gd name="T2" fmla="*/ 1 w 8"/>
                  <a:gd name="T3" fmla="*/ 1 h 4"/>
                  <a:gd name="T4" fmla="*/ 1 w 8"/>
                  <a:gd name="T5" fmla="*/ 3 h 4"/>
                  <a:gd name="T6" fmla="*/ 1 w 8"/>
                  <a:gd name="T7" fmla="*/ 3 h 4"/>
                  <a:gd name="T8" fmla="*/ 1 w 8"/>
                  <a:gd name="T9" fmla="*/ 3 h 4"/>
                  <a:gd name="T10" fmla="*/ 1 w 8"/>
                  <a:gd name="T11" fmla="*/ 2 h 4"/>
                  <a:gd name="T12" fmla="*/ 1 w 8"/>
                  <a:gd name="T13" fmla="*/ 2 h 4"/>
                  <a:gd name="T14" fmla="*/ 1 w 8"/>
                  <a:gd name="T15" fmla="*/ 2 h 4"/>
                  <a:gd name="T16" fmla="*/ 2 w 8"/>
                  <a:gd name="T17" fmla="*/ 2 h 4"/>
                  <a:gd name="T18" fmla="*/ 2 w 8"/>
                  <a:gd name="T19" fmla="*/ 1 h 4"/>
                  <a:gd name="T20" fmla="*/ 2 w 8"/>
                  <a:gd name="T21" fmla="*/ 1 h 4"/>
                  <a:gd name="T22" fmla="*/ 2 w 8"/>
                  <a:gd name="T23" fmla="*/ 2 h 4"/>
                  <a:gd name="T24" fmla="*/ 2 w 8"/>
                  <a:gd name="T25" fmla="*/ 2 h 4"/>
                  <a:gd name="T26" fmla="*/ 3 w 8"/>
                  <a:gd name="T27" fmla="*/ 2 h 4"/>
                  <a:gd name="T28" fmla="*/ 3 w 8"/>
                  <a:gd name="T29" fmla="*/ 2 h 4"/>
                  <a:gd name="T30" fmla="*/ 3 w 8"/>
                  <a:gd name="T31" fmla="*/ 2 h 4"/>
                  <a:gd name="T32" fmla="*/ 3 w 8"/>
                  <a:gd name="T33" fmla="*/ 3 h 4"/>
                  <a:gd name="T34" fmla="*/ 4 w 8"/>
                  <a:gd name="T35" fmla="*/ 2 h 4"/>
                  <a:gd name="T36" fmla="*/ 4 w 8"/>
                  <a:gd name="T37" fmla="*/ 2 h 4"/>
                  <a:gd name="T38" fmla="*/ 4 w 8"/>
                  <a:gd name="T39" fmla="*/ 2 h 4"/>
                  <a:gd name="T40" fmla="*/ 4 w 8"/>
                  <a:gd name="T41" fmla="*/ 2 h 4"/>
                  <a:gd name="T42" fmla="*/ 4 w 8"/>
                  <a:gd name="T43" fmla="*/ 2 h 4"/>
                  <a:gd name="T44" fmla="*/ 4 w 8"/>
                  <a:gd name="T45" fmla="*/ 2 h 4"/>
                  <a:gd name="T46" fmla="*/ 4 w 8"/>
                  <a:gd name="T47" fmla="*/ 2 h 4"/>
                  <a:gd name="T48" fmla="*/ 4 w 8"/>
                  <a:gd name="T49" fmla="*/ 2 h 4"/>
                  <a:gd name="T50" fmla="*/ 4 w 8"/>
                  <a:gd name="T51" fmla="*/ 2 h 4"/>
                  <a:gd name="T52" fmla="*/ 5 w 8"/>
                  <a:gd name="T53" fmla="*/ 2 h 4"/>
                  <a:gd name="T54" fmla="*/ 5 w 8"/>
                  <a:gd name="T55" fmla="*/ 2 h 4"/>
                  <a:gd name="T56" fmla="*/ 5 w 8"/>
                  <a:gd name="T57" fmla="*/ 2 h 4"/>
                  <a:gd name="T58" fmla="*/ 5 w 8"/>
                  <a:gd name="T59" fmla="*/ 2 h 4"/>
                  <a:gd name="T60" fmla="*/ 5 w 8"/>
                  <a:gd name="T61" fmla="*/ 2 h 4"/>
                  <a:gd name="T62" fmla="*/ 6 w 8"/>
                  <a:gd name="T63" fmla="*/ 1 h 4"/>
                  <a:gd name="T64" fmla="*/ 6 w 8"/>
                  <a:gd name="T65" fmla="*/ 1 h 4"/>
                  <a:gd name="T66" fmla="*/ 6 w 8"/>
                  <a:gd name="T67" fmla="*/ 1 h 4"/>
                  <a:gd name="T68" fmla="*/ 6 w 8"/>
                  <a:gd name="T69" fmla="*/ 1 h 4"/>
                  <a:gd name="T70" fmla="*/ 6 w 8"/>
                  <a:gd name="T71" fmla="*/ 1 h 4"/>
                  <a:gd name="T72" fmla="*/ 6 w 8"/>
                  <a:gd name="T73" fmla="*/ 1 h 4"/>
                  <a:gd name="T74" fmla="*/ 7 w 8"/>
                  <a:gd name="T75" fmla="*/ 1 h 4"/>
                  <a:gd name="T76" fmla="*/ 7 w 8"/>
                  <a:gd name="T77" fmla="*/ 1 h 4"/>
                  <a:gd name="T78" fmla="*/ 7 w 8"/>
                  <a:gd name="T79" fmla="*/ 2 h 4"/>
                  <a:gd name="T80" fmla="*/ 7 w 8"/>
                  <a:gd name="T81" fmla="*/ 2 h 4"/>
                  <a:gd name="T82" fmla="*/ 7 w 8"/>
                  <a:gd name="T83" fmla="*/ 4 h 4"/>
                  <a:gd name="T84" fmla="*/ 7 w 8"/>
                  <a:gd name="T85" fmla="*/ 4 h 4"/>
                  <a:gd name="T86" fmla="*/ 7 w 8"/>
                  <a:gd name="T87" fmla="*/ 2 h 4"/>
                  <a:gd name="T88" fmla="*/ 7 w 8"/>
                  <a:gd name="T89" fmla="*/ 1 h 4"/>
                  <a:gd name="T90" fmla="*/ 8 w 8"/>
                  <a:gd name="T91" fmla="*/ 1 h 4"/>
                  <a:gd name="T92" fmla="*/ 8 w 8"/>
                  <a:gd name="T93" fmla="*/ 1 h 4"/>
                  <a:gd name="T94" fmla="*/ 8 w 8"/>
                  <a:gd name="T9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4">
                    <a:moveTo>
                      <a:pt x="0" y="1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2" name="Freeform 371"/>
              <p:cNvSpPr>
                <a:spLocks/>
              </p:cNvSpPr>
              <p:nvPr/>
            </p:nvSpPr>
            <p:spPr bwMode="auto">
              <a:xfrm>
                <a:off x="3083" y="1249"/>
                <a:ext cx="7" cy="4"/>
              </a:xfrm>
              <a:custGeom>
                <a:avLst/>
                <a:gdLst>
                  <a:gd name="T0" fmla="*/ 0 w 7"/>
                  <a:gd name="T1" fmla="*/ 1 h 4"/>
                  <a:gd name="T2" fmla="*/ 0 w 7"/>
                  <a:gd name="T3" fmla="*/ 1 h 4"/>
                  <a:gd name="T4" fmla="*/ 0 w 7"/>
                  <a:gd name="T5" fmla="*/ 1 h 4"/>
                  <a:gd name="T6" fmla="*/ 1 w 7"/>
                  <a:gd name="T7" fmla="*/ 1 h 4"/>
                  <a:gd name="T8" fmla="*/ 1 w 7"/>
                  <a:gd name="T9" fmla="*/ 0 h 4"/>
                  <a:gd name="T10" fmla="*/ 1 w 7"/>
                  <a:gd name="T11" fmla="*/ 0 h 4"/>
                  <a:gd name="T12" fmla="*/ 1 w 7"/>
                  <a:gd name="T13" fmla="*/ 0 h 4"/>
                  <a:gd name="T14" fmla="*/ 1 w 7"/>
                  <a:gd name="T15" fmla="*/ 0 h 4"/>
                  <a:gd name="T16" fmla="*/ 1 w 7"/>
                  <a:gd name="T17" fmla="*/ 1 h 4"/>
                  <a:gd name="T18" fmla="*/ 1 w 7"/>
                  <a:gd name="T19" fmla="*/ 1 h 4"/>
                  <a:gd name="T20" fmla="*/ 1 w 7"/>
                  <a:gd name="T21" fmla="*/ 1 h 4"/>
                  <a:gd name="T22" fmla="*/ 2 w 7"/>
                  <a:gd name="T23" fmla="*/ 1 h 4"/>
                  <a:gd name="T24" fmla="*/ 2 w 7"/>
                  <a:gd name="T25" fmla="*/ 1 h 4"/>
                  <a:gd name="T26" fmla="*/ 2 w 7"/>
                  <a:gd name="T27" fmla="*/ 2 h 4"/>
                  <a:gd name="T28" fmla="*/ 2 w 7"/>
                  <a:gd name="T29" fmla="*/ 2 h 4"/>
                  <a:gd name="T30" fmla="*/ 2 w 7"/>
                  <a:gd name="T31" fmla="*/ 2 h 4"/>
                  <a:gd name="T32" fmla="*/ 2 w 7"/>
                  <a:gd name="T33" fmla="*/ 2 h 4"/>
                  <a:gd name="T34" fmla="*/ 3 w 7"/>
                  <a:gd name="T35" fmla="*/ 2 h 4"/>
                  <a:gd name="T36" fmla="*/ 3 w 7"/>
                  <a:gd name="T37" fmla="*/ 2 h 4"/>
                  <a:gd name="T38" fmla="*/ 3 w 7"/>
                  <a:gd name="T39" fmla="*/ 2 h 4"/>
                  <a:gd name="T40" fmla="*/ 3 w 7"/>
                  <a:gd name="T41" fmla="*/ 2 h 4"/>
                  <a:gd name="T42" fmla="*/ 3 w 7"/>
                  <a:gd name="T43" fmla="*/ 4 h 4"/>
                  <a:gd name="T44" fmla="*/ 4 w 7"/>
                  <a:gd name="T45" fmla="*/ 3 h 4"/>
                  <a:gd name="T46" fmla="*/ 4 w 7"/>
                  <a:gd name="T47" fmla="*/ 2 h 4"/>
                  <a:gd name="T48" fmla="*/ 4 w 7"/>
                  <a:gd name="T49" fmla="*/ 2 h 4"/>
                  <a:gd name="T50" fmla="*/ 4 w 7"/>
                  <a:gd name="T51" fmla="*/ 2 h 4"/>
                  <a:gd name="T52" fmla="*/ 4 w 7"/>
                  <a:gd name="T53" fmla="*/ 1 h 4"/>
                  <a:gd name="T54" fmla="*/ 4 w 7"/>
                  <a:gd name="T55" fmla="*/ 1 h 4"/>
                  <a:gd name="T56" fmla="*/ 5 w 7"/>
                  <a:gd name="T57" fmla="*/ 2 h 4"/>
                  <a:gd name="T58" fmla="*/ 5 w 7"/>
                  <a:gd name="T59" fmla="*/ 2 h 4"/>
                  <a:gd name="T60" fmla="*/ 5 w 7"/>
                  <a:gd name="T61" fmla="*/ 3 h 4"/>
                  <a:gd name="T62" fmla="*/ 5 w 7"/>
                  <a:gd name="T63" fmla="*/ 3 h 4"/>
                  <a:gd name="T64" fmla="*/ 5 w 7"/>
                  <a:gd name="T65" fmla="*/ 2 h 4"/>
                  <a:gd name="T66" fmla="*/ 5 w 7"/>
                  <a:gd name="T67" fmla="*/ 2 h 4"/>
                  <a:gd name="T68" fmla="*/ 5 w 7"/>
                  <a:gd name="T69" fmla="*/ 2 h 4"/>
                  <a:gd name="T70" fmla="*/ 6 w 7"/>
                  <a:gd name="T71" fmla="*/ 2 h 4"/>
                  <a:gd name="T72" fmla="*/ 6 w 7"/>
                  <a:gd name="T73" fmla="*/ 2 h 4"/>
                  <a:gd name="T74" fmla="*/ 6 w 7"/>
                  <a:gd name="T75" fmla="*/ 1 h 4"/>
                  <a:gd name="T76" fmla="*/ 6 w 7"/>
                  <a:gd name="T77" fmla="*/ 2 h 4"/>
                  <a:gd name="T78" fmla="*/ 6 w 7"/>
                  <a:gd name="T79" fmla="*/ 2 h 4"/>
                  <a:gd name="T80" fmla="*/ 7 w 7"/>
                  <a:gd name="T81" fmla="*/ 2 h 4"/>
                  <a:gd name="T82" fmla="*/ 7 w 7"/>
                  <a:gd name="T83" fmla="*/ 2 h 4"/>
                  <a:gd name="T84" fmla="*/ 7 w 7"/>
                  <a:gd name="T85" fmla="*/ 3 h 4"/>
                  <a:gd name="T86" fmla="*/ 7 w 7"/>
                  <a:gd name="T87" fmla="*/ 2 h 4"/>
                  <a:gd name="T88" fmla="*/ 7 w 7"/>
                  <a:gd name="T89" fmla="*/ 2 h 4"/>
                  <a:gd name="T90" fmla="*/ 7 w 7"/>
                  <a:gd name="T91" fmla="*/ 2 h 4"/>
                  <a:gd name="T92" fmla="*/ 7 w 7"/>
                  <a:gd name="T93" fmla="*/ 3 h 4"/>
                  <a:gd name="T94" fmla="*/ 7 w 7"/>
                  <a:gd name="T9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3" name="Freeform 372"/>
              <p:cNvSpPr>
                <a:spLocks/>
              </p:cNvSpPr>
              <p:nvPr/>
            </p:nvSpPr>
            <p:spPr bwMode="auto">
              <a:xfrm>
                <a:off x="3090" y="1250"/>
                <a:ext cx="8" cy="3"/>
              </a:xfrm>
              <a:custGeom>
                <a:avLst/>
                <a:gdLst>
                  <a:gd name="T0" fmla="*/ 0 w 8"/>
                  <a:gd name="T1" fmla="*/ 2 h 3"/>
                  <a:gd name="T2" fmla="*/ 1 w 8"/>
                  <a:gd name="T3" fmla="*/ 1 h 3"/>
                  <a:gd name="T4" fmla="*/ 1 w 8"/>
                  <a:gd name="T5" fmla="*/ 1 h 3"/>
                  <a:gd name="T6" fmla="*/ 1 w 8"/>
                  <a:gd name="T7" fmla="*/ 1 h 3"/>
                  <a:gd name="T8" fmla="*/ 1 w 8"/>
                  <a:gd name="T9" fmla="*/ 1 h 3"/>
                  <a:gd name="T10" fmla="*/ 2 w 8"/>
                  <a:gd name="T11" fmla="*/ 1 h 3"/>
                  <a:gd name="T12" fmla="*/ 2 w 8"/>
                  <a:gd name="T13" fmla="*/ 1 h 3"/>
                  <a:gd name="T14" fmla="*/ 2 w 8"/>
                  <a:gd name="T15" fmla="*/ 1 h 3"/>
                  <a:gd name="T16" fmla="*/ 2 w 8"/>
                  <a:gd name="T17" fmla="*/ 1 h 3"/>
                  <a:gd name="T18" fmla="*/ 2 w 8"/>
                  <a:gd name="T19" fmla="*/ 1 h 3"/>
                  <a:gd name="T20" fmla="*/ 2 w 8"/>
                  <a:gd name="T21" fmla="*/ 2 h 3"/>
                  <a:gd name="T22" fmla="*/ 2 w 8"/>
                  <a:gd name="T23" fmla="*/ 2 h 3"/>
                  <a:gd name="T24" fmla="*/ 3 w 8"/>
                  <a:gd name="T25" fmla="*/ 1 h 3"/>
                  <a:gd name="T26" fmla="*/ 3 w 8"/>
                  <a:gd name="T27" fmla="*/ 1 h 3"/>
                  <a:gd name="T28" fmla="*/ 3 w 8"/>
                  <a:gd name="T29" fmla="*/ 1 h 3"/>
                  <a:gd name="T30" fmla="*/ 3 w 8"/>
                  <a:gd name="T31" fmla="*/ 2 h 3"/>
                  <a:gd name="T32" fmla="*/ 3 w 8"/>
                  <a:gd name="T33" fmla="*/ 2 h 3"/>
                  <a:gd name="T34" fmla="*/ 3 w 8"/>
                  <a:gd name="T35" fmla="*/ 3 h 3"/>
                  <a:gd name="T36" fmla="*/ 3 w 8"/>
                  <a:gd name="T37" fmla="*/ 2 h 3"/>
                  <a:gd name="T38" fmla="*/ 3 w 8"/>
                  <a:gd name="T39" fmla="*/ 1 h 3"/>
                  <a:gd name="T40" fmla="*/ 4 w 8"/>
                  <a:gd name="T41" fmla="*/ 1 h 3"/>
                  <a:gd name="T42" fmla="*/ 4 w 8"/>
                  <a:gd name="T43" fmla="*/ 1 h 3"/>
                  <a:gd name="T44" fmla="*/ 4 w 8"/>
                  <a:gd name="T45" fmla="*/ 1 h 3"/>
                  <a:gd name="T46" fmla="*/ 4 w 8"/>
                  <a:gd name="T47" fmla="*/ 1 h 3"/>
                  <a:gd name="T48" fmla="*/ 4 w 8"/>
                  <a:gd name="T49" fmla="*/ 1 h 3"/>
                  <a:gd name="T50" fmla="*/ 4 w 8"/>
                  <a:gd name="T51" fmla="*/ 2 h 3"/>
                  <a:gd name="T52" fmla="*/ 5 w 8"/>
                  <a:gd name="T53" fmla="*/ 1 h 3"/>
                  <a:gd name="T54" fmla="*/ 5 w 8"/>
                  <a:gd name="T55" fmla="*/ 1 h 3"/>
                  <a:gd name="T56" fmla="*/ 5 w 8"/>
                  <a:gd name="T57" fmla="*/ 2 h 3"/>
                  <a:gd name="T58" fmla="*/ 5 w 8"/>
                  <a:gd name="T59" fmla="*/ 1 h 3"/>
                  <a:gd name="T60" fmla="*/ 5 w 8"/>
                  <a:gd name="T61" fmla="*/ 0 h 3"/>
                  <a:gd name="T62" fmla="*/ 5 w 8"/>
                  <a:gd name="T63" fmla="*/ 0 h 3"/>
                  <a:gd name="T64" fmla="*/ 5 w 8"/>
                  <a:gd name="T65" fmla="*/ 1 h 3"/>
                  <a:gd name="T66" fmla="*/ 5 w 8"/>
                  <a:gd name="T67" fmla="*/ 1 h 3"/>
                  <a:gd name="T68" fmla="*/ 6 w 8"/>
                  <a:gd name="T69" fmla="*/ 1 h 3"/>
                  <a:gd name="T70" fmla="*/ 6 w 8"/>
                  <a:gd name="T71" fmla="*/ 1 h 3"/>
                  <a:gd name="T72" fmla="*/ 6 w 8"/>
                  <a:gd name="T73" fmla="*/ 1 h 3"/>
                  <a:gd name="T74" fmla="*/ 6 w 8"/>
                  <a:gd name="T75" fmla="*/ 1 h 3"/>
                  <a:gd name="T76" fmla="*/ 6 w 8"/>
                  <a:gd name="T77" fmla="*/ 1 h 3"/>
                  <a:gd name="T78" fmla="*/ 6 w 8"/>
                  <a:gd name="T79" fmla="*/ 0 h 3"/>
                  <a:gd name="T80" fmla="*/ 7 w 8"/>
                  <a:gd name="T81" fmla="*/ 1 h 3"/>
                  <a:gd name="T82" fmla="*/ 7 w 8"/>
                  <a:gd name="T83" fmla="*/ 1 h 3"/>
                  <a:gd name="T84" fmla="*/ 7 w 8"/>
                  <a:gd name="T85" fmla="*/ 3 h 3"/>
                  <a:gd name="T86" fmla="*/ 7 w 8"/>
                  <a:gd name="T87" fmla="*/ 3 h 3"/>
                  <a:gd name="T88" fmla="*/ 7 w 8"/>
                  <a:gd name="T89" fmla="*/ 2 h 3"/>
                  <a:gd name="T90" fmla="*/ 8 w 8"/>
                  <a:gd name="T91" fmla="*/ 1 h 3"/>
                  <a:gd name="T92" fmla="*/ 8 w 8"/>
                  <a:gd name="T93" fmla="*/ 2 h 3"/>
                  <a:gd name="T94" fmla="*/ 8 w 8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4" name="Freeform 373"/>
              <p:cNvSpPr>
                <a:spLocks/>
              </p:cNvSpPr>
              <p:nvPr/>
            </p:nvSpPr>
            <p:spPr bwMode="auto">
              <a:xfrm>
                <a:off x="3098" y="1250"/>
                <a:ext cx="7" cy="2"/>
              </a:xfrm>
              <a:custGeom>
                <a:avLst/>
                <a:gdLst>
                  <a:gd name="T0" fmla="*/ 0 w 7"/>
                  <a:gd name="T1" fmla="*/ 2 h 2"/>
                  <a:gd name="T2" fmla="*/ 0 w 7"/>
                  <a:gd name="T3" fmla="*/ 2 h 2"/>
                  <a:gd name="T4" fmla="*/ 0 w 7"/>
                  <a:gd name="T5" fmla="*/ 2 h 2"/>
                  <a:gd name="T6" fmla="*/ 0 w 7"/>
                  <a:gd name="T7" fmla="*/ 2 h 2"/>
                  <a:gd name="T8" fmla="*/ 0 w 7"/>
                  <a:gd name="T9" fmla="*/ 2 h 2"/>
                  <a:gd name="T10" fmla="*/ 1 w 7"/>
                  <a:gd name="T11" fmla="*/ 2 h 2"/>
                  <a:gd name="T12" fmla="*/ 1 w 7"/>
                  <a:gd name="T13" fmla="*/ 2 h 2"/>
                  <a:gd name="T14" fmla="*/ 1 w 7"/>
                  <a:gd name="T15" fmla="*/ 2 h 2"/>
                  <a:gd name="T16" fmla="*/ 1 w 7"/>
                  <a:gd name="T17" fmla="*/ 0 h 2"/>
                  <a:gd name="T18" fmla="*/ 1 w 7"/>
                  <a:gd name="T19" fmla="*/ 0 h 2"/>
                  <a:gd name="T20" fmla="*/ 1 w 7"/>
                  <a:gd name="T21" fmla="*/ 1 h 2"/>
                  <a:gd name="T22" fmla="*/ 2 w 7"/>
                  <a:gd name="T23" fmla="*/ 1 h 2"/>
                  <a:gd name="T24" fmla="*/ 2 w 7"/>
                  <a:gd name="T25" fmla="*/ 1 h 2"/>
                  <a:gd name="T26" fmla="*/ 2 w 7"/>
                  <a:gd name="T27" fmla="*/ 1 h 2"/>
                  <a:gd name="T28" fmla="*/ 2 w 7"/>
                  <a:gd name="T29" fmla="*/ 1 h 2"/>
                  <a:gd name="T30" fmla="*/ 2 w 7"/>
                  <a:gd name="T31" fmla="*/ 1 h 2"/>
                  <a:gd name="T32" fmla="*/ 2 w 7"/>
                  <a:gd name="T33" fmla="*/ 1 h 2"/>
                  <a:gd name="T34" fmla="*/ 2 w 7"/>
                  <a:gd name="T35" fmla="*/ 0 h 2"/>
                  <a:gd name="T36" fmla="*/ 3 w 7"/>
                  <a:gd name="T37" fmla="*/ 1 h 2"/>
                  <a:gd name="T38" fmla="*/ 3 w 7"/>
                  <a:gd name="T39" fmla="*/ 0 h 2"/>
                  <a:gd name="T40" fmla="*/ 3 w 7"/>
                  <a:gd name="T41" fmla="*/ 0 h 2"/>
                  <a:gd name="T42" fmla="*/ 3 w 7"/>
                  <a:gd name="T43" fmla="*/ 0 h 2"/>
                  <a:gd name="T44" fmla="*/ 3 w 7"/>
                  <a:gd name="T45" fmla="*/ 2 h 2"/>
                  <a:gd name="T46" fmla="*/ 3 w 7"/>
                  <a:gd name="T47" fmla="*/ 2 h 2"/>
                  <a:gd name="T48" fmla="*/ 3 w 7"/>
                  <a:gd name="T49" fmla="*/ 2 h 2"/>
                  <a:gd name="T50" fmla="*/ 4 w 7"/>
                  <a:gd name="T51" fmla="*/ 1 h 2"/>
                  <a:gd name="T52" fmla="*/ 4 w 7"/>
                  <a:gd name="T53" fmla="*/ 1 h 2"/>
                  <a:gd name="T54" fmla="*/ 4 w 7"/>
                  <a:gd name="T55" fmla="*/ 2 h 2"/>
                  <a:gd name="T56" fmla="*/ 4 w 7"/>
                  <a:gd name="T57" fmla="*/ 2 h 2"/>
                  <a:gd name="T58" fmla="*/ 5 w 7"/>
                  <a:gd name="T59" fmla="*/ 1 h 2"/>
                  <a:gd name="T60" fmla="*/ 5 w 7"/>
                  <a:gd name="T61" fmla="*/ 1 h 2"/>
                  <a:gd name="T62" fmla="*/ 5 w 7"/>
                  <a:gd name="T63" fmla="*/ 1 h 2"/>
                  <a:gd name="T64" fmla="*/ 5 w 7"/>
                  <a:gd name="T65" fmla="*/ 1 h 2"/>
                  <a:gd name="T66" fmla="*/ 5 w 7"/>
                  <a:gd name="T67" fmla="*/ 1 h 2"/>
                  <a:gd name="T68" fmla="*/ 5 w 7"/>
                  <a:gd name="T69" fmla="*/ 0 h 2"/>
                  <a:gd name="T70" fmla="*/ 5 w 7"/>
                  <a:gd name="T71" fmla="*/ 1 h 2"/>
                  <a:gd name="T72" fmla="*/ 5 w 7"/>
                  <a:gd name="T73" fmla="*/ 1 h 2"/>
                  <a:gd name="T74" fmla="*/ 5 w 7"/>
                  <a:gd name="T75" fmla="*/ 1 h 2"/>
                  <a:gd name="T76" fmla="*/ 5 w 7"/>
                  <a:gd name="T77" fmla="*/ 1 h 2"/>
                  <a:gd name="T78" fmla="*/ 6 w 7"/>
                  <a:gd name="T79" fmla="*/ 0 h 2"/>
                  <a:gd name="T80" fmla="*/ 6 w 7"/>
                  <a:gd name="T81" fmla="*/ 0 h 2"/>
                  <a:gd name="T82" fmla="*/ 6 w 7"/>
                  <a:gd name="T83" fmla="*/ 0 h 2"/>
                  <a:gd name="T84" fmla="*/ 6 w 7"/>
                  <a:gd name="T85" fmla="*/ 0 h 2"/>
                  <a:gd name="T86" fmla="*/ 7 w 7"/>
                  <a:gd name="T87" fmla="*/ 1 h 2"/>
                  <a:gd name="T88" fmla="*/ 7 w 7"/>
                  <a:gd name="T89" fmla="*/ 1 h 2"/>
                  <a:gd name="T90" fmla="*/ 7 w 7"/>
                  <a:gd name="T91" fmla="*/ 2 h 2"/>
                  <a:gd name="T92" fmla="*/ 7 w 7"/>
                  <a:gd name="T93" fmla="*/ 2 h 2"/>
                  <a:gd name="T94" fmla="*/ 7 w 7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5" name="Freeform 374"/>
              <p:cNvSpPr>
                <a:spLocks/>
              </p:cNvSpPr>
              <p:nvPr/>
            </p:nvSpPr>
            <p:spPr bwMode="auto">
              <a:xfrm>
                <a:off x="3105" y="1249"/>
                <a:ext cx="8" cy="3"/>
              </a:xfrm>
              <a:custGeom>
                <a:avLst/>
                <a:gdLst>
                  <a:gd name="T0" fmla="*/ 0 w 8"/>
                  <a:gd name="T1" fmla="*/ 2 h 3"/>
                  <a:gd name="T2" fmla="*/ 1 w 8"/>
                  <a:gd name="T3" fmla="*/ 2 h 3"/>
                  <a:gd name="T4" fmla="*/ 1 w 8"/>
                  <a:gd name="T5" fmla="*/ 2 h 3"/>
                  <a:gd name="T6" fmla="*/ 1 w 8"/>
                  <a:gd name="T7" fmla="*/ 3 h 3"/>
                  <a:gd name="T8" fmla="*/ 1 w 8"/>
                  <a:gd name="T9" fmla="*/ 2 h 3"/>
                  <a:gd name="T10" fmla="*/ 1 w 8"/>
                  <a:gd name="T11" fmla="*/ 2 h 3"/>
                  <a:gd name="T12" fmla="*/ 1 w 8"/>
                  <a:gd name="T13" fmla="*/ 3 h 3"/>
                  <a:gd name="T14" fmla="*/ 1 w 8"/>
                  <a:gd name="T15" fmla="*/ 2 h 3"/>
                  <a:gd name="T16" fmla="*/ 2 w 8"/>
                  <a:gd name="T17" fmla="*/ 2 h 3"/>
                  <a:gd name="T18" fmla="*/ 2 w 8"/>
                  <a:gd name="T19" fmla="*/ 1 h 3"/>
                  <a:gd name="T20" fmla="*/ 2 w 8"/>
                  <a:gd name="T21" fmla="*/ 1 h 3"/>
                  <a:gd name="T22" fmla="*/ 2 w 8"/>
                  <a:gd name="T23" fmla="*/ 2 h 3"/>
                  <a:gd name="T24" fmla="*/ 2 w 8"/>
                  <a:gd name="T25" fmla="*/ 2 h 3"/>
                  <a:gd name="T26" fmla="*/ 2 w 8"/>
                  <a:gd name="T27" fmla="*/ 1 h 3"/>
                  <a:gd name="T28" fmla="*/ 3 w 8"/>
                  <a:gd name="T29" fmla="*/ 1 h 3"/>
                  <a:gd name="T30" fmla="*/ 3 w 8"/>
                  <a:gd name="T31" fmla="*/ 1 h 3"/>
                  <a:gd name="T32" fmla="*/ 3 w 8"/>
                  <a:gd name="T33" fmla="*/ 2 h 3"/>
                  <a:gd name="T34" fmla="*/ 3 w 8"/>
                  <a:gd name="T35" fmla="*/ 2 h 3"/>
                  <a:gd name="T36" fmla="*/ 3 w 8"/>
                  <a:gd name="T37" fmla="*/ 2 h 3"/>
                  <a:gd name="T38" fmla="*/ 3 w 8"/>
                  <a:gd name="T39" fmla="*/ 2 h 3"/>
                  <a:gd name="T40" fmla="*/ 4 w 8"/>
                  <a:gd name="T41" fmla="*/ 3 h 3"/>
                  <a:gd name="T42" fmla="*/ 4 w 8"/>
                  <a:gd name="T43" fmla="*/ 3 h 3"/>
                  <a:gd name="T44" fmla="*/ 4 w 8"/>
                  <a:gd name="T45" fmla="*/ 3 h 3"/>
                  <a:gd name="T46" fmla="*/ 4 w 8"/>
                  <a:gd name="T47" fmla="*/ 2 h 3"/>
                  <a:gd name="T48" fmla="*/ 4 w 8"/>
                  <a:gd name="T49" fmla="*/ 2 h 3"/>
                  <a:gd name="T50" fmla="*/ 4 w 8"/>
                  <a:gd name="T51" fmla="*/ 2 h 3"/>
                  <a:gd name="T52" fmla="*/ 4 w 8"/>
                  <a:gd name="T53" fmla="*/ 2 h 3"/>
                  <a:gd name="T54" fmla="*/ 4 w 8"/>
                  <a:gd name="T55" fmla="*/ 1 h 3"/>
                  <a:gd name="T56" fmla="*/ 5 w 8"/>
                  <a:gd name="T57" fmla="*/ 0 h 3"/>
                  <a:gd name="T58" fmla="*/ 5 w 8"/>
                  <a:gd name="T59" fmla="*/ 1 h 3"/>
                  <a:gd name="T60" fmla="*/ 5 w 8"/>
                  <a:gd name="T61" fmla="*/ 1 h 3"/>
                  <a:gd name="T62" fmla="*/ 5 w 8"/>
                  <a:gd name="T63" fmla="*/ 2 h 3"/>
                  <a:gd name="T64" fmla="*/ 5 w 8"/>
                  <a:gd name="T65" fmla="*/ 2 h 3"/>
                  <a:gd name="T66" fmla="*/ 6 w 8"/>
                  <a:gd name="T67" fmla="*/ 2 h 3"/>
                  <a:gd name="T68" fmla="*/ 6 w 8"/>
                  <a:gd name="T69" fmla="*/ 2 h 3"/>
                  <a:gd name="T70" fmla="*/ 6 w 8"/>
                  <a:gd name="T71" fmla="*/ 3 h 3"/>
                  <a:gd name="T72" fmla="*/ 6 w 8"/>
                  <a:gd name="T73" fmla="*/ 2 h 3"/>
                  <a:gd name="T74" fmla="*/ 6 w 8"/>
                  <a:gd name="T75" fmla="*/ 2 h 3"/>
                  <a:gd name="T76" fmla="*/ 6 w 8"/>
                  <a:gd name="T77" fmla="*/ 2 h 3"/>
                  <a:gd name="T78" fmla="*/ 7 w 8"/>
                  <a:gd name="T79" fmla="*/ 2 h 3"/>
                  <a:gd name="T80" fmla="*/ 7 w 8"/>
                  <a:gd name="T81" fmla="*/ 2 h 3"/>
                  <a:gd name="T82" fmla="*/ 7 w 8"/>
                  <a:gd name="T83" fmla="*/ 3 h 3"/>
                  <a:gd name="T84" fmla="*/ 7 w 8"/>
                  <a:gd name="T85" fmla="*/ 3 h 3"/>
                  <a:gd name="T86" fmla="*/ 7 w 8"/>
                  <a:gd name="T87" fmla="*/ 3 h 3"/>
                  <a:gd name="T88" fmla="*/ 7 w 8"/>
                  <a:gd name="T89" fmla="*/ 3 h 3"/>
                  <a:gd name="T90" fmla="*/ 7 w 8"/>
                  <a:gd name="T91" fmla="*/ 2 h 3"/>
                  <a:gd name="T92" fmla="*/ 8 w 8"/>
                  <a:gd name="T93" fmla="*/ 2 h 3"/>
                  <a:gd name="T94" fmla="*/ 8 w 8"/>
                  <a:gd name="T95" fmla="*/ 1 h 3"/>
                  <a:gd name="T96" fmla="*/ 8 w 8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6" name="Freeform 375"/>
              <p:cNvSpPr>
                <a:spLocks/>
              </p:cNvSpPr>
              <p:nvPr/>
            </p:nvSpPr>
            <p:spPr bwMode="auto">
              <a:xfrm>
                <a:off x="3113" y="1250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0 w 7"/>
                  <a:gd name="T5" fmla="*/ 0 h 2"/>
                  <a:gd name="T6" fmla="*/ 0 w 7"/>
                  <a:gd name="T7" fmla="*/ 0 h 2"/>
                  <a:gd name="T8" fmla="*/ 1 w 7"/>
                  <a:gd name="T9" fmla="*/ 1 h 2"/>
                  <a:gd name="T10" fmla="*/ 1 w 7"/>
                  <a:gd name="T11" fmla="*/ 0 h 2"/>
                  <a:gd name="T12" fmla="*/ 1 w 7"/>
                  <a:gd name="T13" fmla="*/ 0 h 2"/>
                  <a:gd name="T14" fmla="*/ 1 w 7"/>
                  <a:gd name="T15" fmla="*/ 2 h 2"/>
                  <a:gd name="T16" fmla="*/ 1 w 7"/>
                  <a:gd name="T17" fmla="*/ 2 h 2"/>
                  <a:gd name="T18" fmla="*/ 1 w 7"/>
                  <a:gd name="T19" fmla="*/ 1 h 2"/>
                  <a:gd name="T20" fmla="*/ 1 w 7"/>
                  <a:gd name="T21" fmla="*/ 2 h 2"/>
                  <a:gd name="T22" fmla="*/ 1 w 7"/>
                  <a:gd name="T23" fmla="*/ 2 h 2"/>
                  <a:gd name="T24" fmla="*/ 2 w 7"/>
                  <a:gd name="T25" fmla="*/ 0 h 2"/>
                  <a:gd name="T26" fmla="*/ 2 w 7"/>
                  <a:gd name="T27" fmla="*/ 1 h 2"/>
                  <a:gd name="T28" fmla="*/ 2 w 7"/>
                  <a:gd name="T29" fmla="*/ 1 h 2"/>
                  <a:gd name="T30" fmla="*/ 2 w 7"/>
                  <a:gd name="T31" fmla="*/ 1 h 2"/>
                  <a:gd name="T32" fmla="*/ 3 w 7"/>
                  <a:gd name="T33" fmla="*/ 2 h 2"/>
                  <a:gd name="T34" fmla="*/ 3 w 7"/>
                  <a:gd name="T35" fmla="*/ 2 h 2"/>
                  <a:gd name="T36" fmla="*/ 3 w 7"/>
                  <a:gd name="T37" fmla="*/ 1 h 2"/>
                  <a:gd name="T38" fmla="*/ 3 w 7"/>
                  <a:gd name="T39" fmla="*/ 1 h 2"/>
                  <a:gd name="T40" fmla="*/ 3 w 7"/>
                  <a:gd name="T41" fmla="*/ 1 h 2"/>
                  <a:gd name="T42" fmla="*/ 3 w 7"/>
                  <a:gd name="T43" fmla="*/ 1 h 2"/>
                  <a:gd name="T44" fmla="*/ 4 w 7"/>
                  <a:gd name="T45" fmla="*/ 0 h 2"/>
                  <a:gd name="T46" fmla="*/ 4 w 7"/>
                  <a:gd name="T47" fmla="*/ 0 h 2"/>
                  <a:gd name="T48" fmla="*/ 4 w 7"/>
                  <a:gd name="T49" fmla="*/ 0 h 2"/>
                  <a:gd name="T50" fmla="*/ 4 w 7"/>
                  <a:gd name="T51" fmla="*/ 1 h 2"/>
                  <a:gd name="T52" fmla="*/ 4 w 7"/>
                  <a:gd name="T53" fmla="*/ 1 h 2"/>
                  <a:gd name="T54" fmla="*/ 4 w 7"/>
                  <a:gd name="T55" fmla="*/ 1 h 2"/>
                  <a:gd name="T56" fmla="*/ 4 w 7"/>
                  <a:gd name="T57" fmla="*/ 1 h 2"/>
                  <a:gd name="T58" fmla="*/ 4 w 7"/>
                  <a:gd name="T59" fmla="*/ 1 h 2"/>
                  <a:gd name="T60" fmla="*/ 4 w 7"/>
                  <a:gd name="T61" fmla="*/ 1 h 2"/>
                  <a:gd name="T62" fmla="*/ 5 w 7"/>
                  <a:gd name="T63" fmla="*/ 2 h 2"/>
                  <a:gd name="T64" fmla="*/ 5 w 7"/>
                  <a:gd name="T65" fmla="*/ 2 h 2"/>
                  <a:gd name="T66" fmla="*/ 5 w 7"/>
                  <a:gd name="T67" fmla="*/ 2 h 2"/>
                  <a:gd name="T68" fmla="*/ 5 w 7"/>
                  <a:gd name="T69" fmla="*/ 1 h 2"/>
                  <a:gd name="T70" fmla="*/ 5 w 7"/>
                  <a:gd name="T71" fmla="*/ 0 h 2"/>
                  <a:gd name="T72" fmla="*/ 6 w 7"/>
                  <a:gd name="T73" fmla="*/ 0 h 2"/>
                  <a:gd name="T74" fmla="*/ 6 w 7"/>
                  <a:gd name="T75" fmla="*/ 0 h 2"/>
                  <a:gd name="T76" fmla="*/ 6 w 7"/>
                  <a:gd name="T77" fmla="*/ 0 h 2"/>
                  <a:gd name="T78" fmla="*/ 6 w 7"/>
                  <a:gd name="T79" fmla="*/ 0 h 2"/>
                  <a:gd name="T80" fmla="*/ 6 w 7"/>
                  <a:gd name="T81" fmla="*/ 0 h 2"/>
                  <a:gd name="T82" fmla="*/ 7 w 7"/>
                  <a:gd name="T83" fmla="*/ 0 h 2"/>
                  <a:gd name="T84" fmla="*/ 7 w 7"/>
                  <a:gd name="T85" fmla="*/ 0 h 2"/>
                  <a:gd name="T86" fmla="*/ 7 w 7"/>
                  <a:gd name="T87" fmla="*/ 1 h 2"/>
                  <a:gd name="T88" fmla="*/ 7 w 7"/>
                  <a:gd name="T89" fmla="*/ 0 h 2"/>
                  <a:gd name="T90" fmla="*/ 7 w 7"/>
                  <a:gd name="T91" fmla="*/ 0 h 2"/>
                  <a:gd name="T92" fmla="*/ 7 w 7"/>
                  <a:gd name="T93" fmla="*/ 1 h 2"/>
                  <a:gd name="T94" fmla="*/ 7 w 7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8" name="Freeform 376"/>
              <p:cNvSpPr>
                <a:spLocks/>
              </p:cNvSpPr>
              <p:nvPr/>
            </p:nvSpPr>
            <p:spPr bwMode="auto">
              <a:xfrm>
                <a:off x="3120" y="1249"/>
                <a:ext cx="8" cy="4"/>
              </a:xfrm>
              <a:custGeom>
                <a:avLst/>
                <a:gdLst>
                  <a:gd name="T0" fmla="*/ 0 w 8"/>
                  <a:gd name="T1" fmla="*/ 3 h 4"/>
                  <a:gd name="T2" fmla="*/ 0 w 8"/>
                  <a:gd name="T3" fmla="*/ 3 h 4"/>
                  <a:gd name="T4" fmla="*/ 0 w 8"/>
                  <a:gd name="T5" fmla="*/ 4 h 4"/>
                  <a:gd name="T6" fmla="*/ 1 w 8"/>
                  <a:gd name="T7" fmla="*/ 3 h 4"/>
                  <a:gd name="T8" fmla="*/ 1 w 8"/>
                  <a:gd name="T9" fmla="*/ 1 h 4"/>
                  <a:gd name="T10" fmla="*/ 1 w 8"/>
                  <a:gd name="T11" fmla="*/ 1 h 4"/>
                  <a:gd name="T12" fmla="*/ 1 w 8"/>
                  <a:gd name="T13" fmla="*/ 2 h 4"/>
                  <a:gd name="T14" fmla="*/ 2 w 8"/>
                  <a:gd name="T15" fmla="*/ 1 h 4"/>
                  <a:gd name="T16" fmla="*/ 2 w 8"/>
                  <a:gd name="T17" fmla="*/ 1 h 4"/>
                  <a:gd name="T18" fmla="*/ 2 w 8"/>
                  <a:gd name="T19" fmla="*/ 1 h 4"/>
                  <a:gd name="T20" fmla="*/ 2 w 8"/>
                  <a:gd name="T21" fmla="*/ 1 h 4"/>
                  <a:gd name="T22" fmla="*/ 2 w 8"/>
                  <a:gd name="T23" fmla="*/ 2 h 4"/>
                  <a:gd name="T24" fmla="*/ 2 w 8"/>
                  <a:gd name="T25" fmla="*/ 2 h 4"/>
                  <a:gd name="T26" fmla="*/ 2 w 8"/>
                  <a:gd name="T27" fmla="*/ 2 h 4"/>
                  <a:gd name="T28" fmla="*/ 3 w 8"/>
                  <a:gd name="T29" fmla="*/ 2 h 4"/>
                  <a:gd name="T30" fmla="*/ 3 w 8"/>
                  <a:gd name="T31" fmla="*/ 2 h 4"/>
                  <a:gd name="T32" fmla="*/ 3 w 8"/>
                  <a:gd name="T33" fmla="*/ 3 h 4"/>
                  <a:gd name="T34" fmla="*/ 3 w 8"/>
                  <a:gd name="T35" fmla="*/ 3 h 4"/>
                  <a:gd name="T36" fmla="*/ 3 w 8"/>
                  <a:gd name="T37" fmla="*/ 3 h 4"/>
                  <a:gd name="T38" fmla="*/ 3 w 8"/>
                  <a:gd name="T39" fmla="*/ 3 h 4"/>
                  <a:gd name="T40" fmla="*/ 3 w 8"/>
                  <a:gd name="T41" fmla="*/ 3 h 4"/>
                  <a:gd name="T42" fmla="*/ 3 w 8"/>
                  <a:gd name="T43" fmla="*/ 2 h 4"/>
                  <a:gd name="T44" fmla="*/ 4 w 8"/>
                  <a:gd name="T45" fmla="*/ 2 h 4"/>
                  <a:gd name="T46" fmla="*/ 4 w 8"/>
                  <a:gd name="T47" fmla="*/ 2 h 4"/>
                  <a:gd name="T48" fmla="*/ 4 w 8"/>
                  <a:gd name="T49" fmla="*/ 1 h 4"/>
                  <a:gd name="T50" fmla="*/ 4 w 8"/>
                  <a:gd name="T51" fmla="*/ 1 h 4"/>
                  <a:gd name="T52" fmla="*/ 4 w 8"/>
                  <a:gd name="T53" fmla="*/ 1 h 4"/>
                  <a:gd name="T54" fmla="*/ 4 w 8"/>
                  <a:gd name="T55" fmla="*/ 1 h 4"/>
                  <a:gd name="T56" fmla="*/ 5 w 8"/>
                  <a:gd name="T57" fmla="*/ 0 h 4"/>
                  <a:gd name="T58" fmla="*/ 5 w 8"/>
                  <a:gd name="T59" fmla="*/ 2 h 4"/>
                  <a:gd name="T60" fmla="*/ 5 w 8"/>
                  <a:gd name="T61" fmla="*/ 2 h 4"/>
                  <a:gd name="T62" fmla="*/ 5 w 8"/>
                  <a:gd name="T63" fmla="*/ 2 h 4"/>
                  <a:gd name="T64" fmla="*/ 5 w 8"/>
                  <a:gd name="T65" fmla="*/ 2 h 4"/>
                  <a:gd name="T66" fmla="*/ 5 w 8"/>
                  <a:gd name="T67" fmla="*/ 2 h 4"/>
                  <a:gd name="T68" fmla="*/ 5 w 8"/>
                  <a:gd name="T69" fmla="*/ 2 h 4"/>
                  <a:gd name="T70" fmla="*/ 6 w 8"/>
                  <a:gd name="T71" fmla="*/ 2 h 4"/>
                  <a:gd name="T72" fmla="*/ 6 w 8"/>
                  <a:gd name="T73" fmla="*/ 2 h 4"/>
                  <a:gd name="T74" fmla="*/ 6 w 8"/>
                  <a:gd name="T75" fmla="*/ 2 h 4"/>
                  <a:gd name="T76" fmla="*/ 6 w 8"/>
                  <a:gd name="T77" fmla="*/ 2 h 4"/>
                  <a:gd name="T78" fmla="*/ 6 w 8"/>
                  <a:gd name="T79" fmla="*/ 2 h 4"/>
                  <a:gd name="T80" fmla="*/ 6 w 8"/>
                  <a:gd name="T81" fmla="*/ 2 h 4"/>
                  <a:gd name="T82" fmla="*/ 7 w 8"/>
                  <a:gd name="T83" fmla="*/ 3 h 4"/>
                  <a:gd name="T84" fmla="*/ 7 w 8"/>
                  <a:gd name="T85" fmla="*/ 3 h 4"/>
                  <a:gd name="T86" fmla="*/ 7 w 8"/>
                  <a:gd name="T87" fmla="*/ 1 h 4"/>
                  <a:gd name="T88" fmla="*/ 7 w 8"/>
                  <a:gd name="T89" fmla="*/ 3 h 4"/>
                  <a:gd name="T90" fmla="*/ 7 w 8"/>
                  <a:gd name="T91" fmla="*/ 3 h 4"/>
                  <a:gd name="T92" fmla="*/ 7 w 8"/>
                  <a:gd name="T93" fmla="*/ 2 h 4"/>
                  <a:gd name="T94" fmla="*/ 8 w 8"/>
                  <a:gd name="T9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4">
                    <a:moveTo>
                      <a:pt x="0" y="2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9" name="Freeform 377"/>
              <p:cNvSpPr>
                <a:spLocks/>
              </p:cNvSpPr>
              <p:nvPr/>
            </p:nvSpPr>
            <p:spPr bwMode="auto">
              <a:xfrm>
                <a:off x="3128" y="1249"/>
                <a:ext cx="7" cy="4"/>
              </a:xfrm>
              <a:custGeom>
                <a:avLst/>
                <a:gdLst>
                  <a:gd name="T0" fmla="*/ 0 w 7"/>
                  <a:gd name="T1" fmla="*/ 1 h 4"/>
                  <a:gd name="T2" fmla="*/ 0 w 7"/>
                  <a:gd name="T3" fmla="*/ 1 h 4"/>
                  <a:gd name="T4" fmla="*/ 0 w 7"/>
                  <a:gd name="T5" fmla="*/ 2 h 4"/>
                  <a:gd name="T6" fmla="*/ 0 w 7"/>
                  <a:gd name="T7" fmla="*/ 2 h 4"/>
                  <a:gd name="T8" fmla="*/ 0 w 7"/>
                  <a:gd name="T9" fmla="*/ 2 h 4"/>
                  <a:gd name="T10" fmla="*/ 0 w 7"/>
                  <a:gd name="T11" fmla="*/ 2 h 4"/>
                  <a:gd name="T12" fmla="*/ 0 w 7"/>
                  <a:gd name="T13" fmla="*/ 2 h 4"/>
                  <a:gd name="T14" fmla="*/ 1 w 7"/>
                  <a:gd name="T15" fmla="*/ 3 h 4"/>
                  <a:gd name="T16" fmla="*/ 1 w 7"/>
                  <a:gd name="T17" fmla="*/ 3 h 4"/>
                  <a:gd name="T18" fmla="*/ 1 w 7"/>
                  <a:gd name="T19" fmla="*/ 3 h 4"/>
                  <a:gd name="T20" fmla="*/ 1 w 7"/>
                  <a:gd name="T21" fmla="*/ 3 h 4"/>
                  <a:gd name="T22" fmla="*/ 1 w 7"/>
                  <a:gd name="T23" fmla="*/ 2 h 4"/>
                  <a:gd name="T24" fmla="*/ 1 w 7"/>
                  <a:gd name="T25" fmla="*/ 2 h 4"/>
                  <a:gd name="T26" fmla="*/ 2 w 7"/>
                  <a:gd name="T27" fmla="*/ 2 h 4"/>
                  <a:gd name="T28" fmla="*/ 2 w 7"/>
                  <a:gd name="T29" fmla="*/ 2 h 4"/>
                  <a:gd name="T30" fmla="*/ 2 w 7"/>
                  <a:gd name="T31" fmla="*/ 3 h 4"/>
                  <a:gd name="T32" fmla="*/ 2 w 7"/>
                  <a:gd name="T33" fmla="*/ 2 h 4"/>
                  <a:gd name="T34" fmla="*/ 3 w 7"/>
                  <a:gd name="T35" fmla="*/ 1 h 4"/>
                  <a:gd name="T36" fmla="*/ 3 w 7"/>
                  <a:gd name="T37" fmla="*/ 0 h 4"/>
                  <a:gd name="T38" fmla="*/ 3 w 7"/>
                  <a:gd name="T39" fmla="*/ 0 h 4"/>
                  <a:gd name="T40" fmla="*/ 3 w 7"/>
                  <a:gd name="T41" fmla="*/ 2 h 4"/>
                  <a:gd name="T42" fmla="*/ 3 w 7"/>
                  <a:gd name="T43" fmla="*/ 2 h 4"/>
                  <a:gd name="T44" fmla="*/ 3 w 7"/>
                  <a:gd name="T45" fmla="*/ 3 h 4"/>
                  <a:gd name="T46" fmla="*/ 3 w 7"/>
                  <a:gd name="T47" fmla="*/ 2 h 4"/>
                  <a:gd name="T48" fmla="*/ 3 w 7"/>
                  <a:gd name="T49" fmla="*/ 1 h 4"/>
                  <a:gd name="T50" fmla="*/ 3 w 7"/>
                  <a:gd name="T51" fmla="*/ 1 h 4"/>
                  <a:gd name="T52" fmla="*/ 4 w 7"/>
                  <a:gd name="T53" fmla="*/ 2 h 4"/>
                  <a:gd name="T54" fmla="*/ 4 w 7"/>
                  <a:gd name="T55" fmla="*/ 2 h 4"/>
                  <a:gd name="T56" fmla="*/ 4 w 7"/>
                  <a:gd name="T57" fmla="*/ 2 h 4"/>
                  <a:gd name="T58" fmla="*/ 4 w 7"/>
                  <a:gd name="T59" fmla="*/ 1 h 4"/>
                  <a:gd name="T60" fmla="*/ 4 w 7"/>
                  <a:gd name="T61" fmla="*/ 1 h 4"/>
                  <a:gd name="T62" fmla="*/ 5 w 7"/>
                  <a:gd name="T63" fmla="*/ 2 h 4"/>
                  <a:gd name="T64" fmla="*/ 5 w 7"/>
                  <a:gd name="T65" fmla="*/ 2 h 4"/>
                  <a:gd name="T66" fmla="*/ 5 w 7"/>
                  <a:gd name="T67" fmla="*/ 2 h 4"/>
                  <a:gd name="T68" fmla="*/ 5 w 7"/>
                  <a:gd name="T69" fmla="*/ 2 h 4"/>
                  <a:gd name="T70" fmla="*/ 5 w 7"/>
                  <a:gd name="T71" fmla="*/ 3 h 4"/>
                  <a:gd name="T72" fmla="*/ 5 w 7"/>
                  <a:gd name="T73" fmla="*/ 3 h 4"/>
                  <a:gd name="T74" fmla="*/ 5 w 7"/>
                  <a:gd name="T75" fmla="*/ 3 h 4"/>
                  <a:gd name="T76" fmla="*/ 5 w 7"/>
                  <a:gd name="T77" fmla="*/ 3 h 4"/>
                  <a:gd name="T78" fmla="*/ 6 w 7"/>
                  <a:gd name="T79" fmla="*/ 2 h 4"/>
                  <a:gd name="T80" fmla="*/ 6 w 7"/>
                  <a:gd name="T81" fmla="*/ 3 h 4"/>
                  <a:gd name="T82" fmla="*/ 6 w 7"/>
                  <a:gd name="T83" fmla="*/ 3 h 4"/>
                  <a:gd name="T84" fmla="*/ 6 w 7"/>
                  <a:gd name="T85" fmla="*/ 3 h 4"/>
                  <a:gd name="T86" fmla="*/ 6 w 7"/>
                  <a:gd name="T87" fmla="*/ 3 h 4"/>
                  <a:gd name="T88" fmla="*/ 6 w 7"/>
                  <a:gd name="T89" fmla="*/ 2 h 4"/>
                  <a:gd name="T90" fmla="*/ 6 w 7"/>
                  <a:gd name="T91" fmla="*/ 2 h 4"/>
                  <a:gd name="T92" fmla="*/ 6 w 7"/>
                  <a:gd name="T93" fmla="*/ 2 h 4"/>
                  <a:gd name="T94" fmla="*/ 7 w 7"/>
                  <a:gd name="T95" fmla="*/ 4 h 4"/>
                  <a:gd name="T96" fmla="*/ 7 w 7"/>
                  <a:gd name="T9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4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1" name="Freeform 378"/>
              <p:cNvSpPr>
                <a:spLocks/>
              </p:cNvSpPr>
              <p:nvPr/>
            </p:nvSpPr>
            <p:spPr bwMode="auto">
              <a:xfrm>
                <a:off x="3135" y="1250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3 h 3"/>
                  <a:gd name="T4" fmla="*/ 0 w 7"/>
                  <a:gd name="T5" fmla="*/ 3 h 3"/>
                  <a:gd name="T6" fmla="*/ 0 w 7"/>
                  <a:gd name="T7" fmla="*/ 2 h 3"/>
                  <a:gd name="T8" fmla="*/ 1 w 7"/>
                  <a:gd name="T9" fmla="*/ 1 h 3"/>
                  <a:gd name="T10" fmla="*/ 1 w 7"/>
                  <a:gd name="T11" fmla="*/ 1 h 3"/>
                  <a:gd name="T12" fmla="*/ 1 w 7"/>
                  <a:gd name="T13" fmla="*/ 1 h 3"/>
                  <a:gd name="T14" fmla="*/ 1 w 7"/>
                  <a:gd name="T15" fmla="*/ 2 h 3"/>
                  <a:gd name="T16" fmla="*/ 1 w 7"/>
                  <a:gd name="T17" fmla="*/ 2 h 3"/>
                  <a:gd name="T18" fmla="*/ 1 w 7"/>
                  <a:gd name="T19" fmla="*/ 2 h 3"/>
                  <a:gd name="T20" fmla="*/ 1 w 7"/>
                  <a:gd name="T21" fmla="*/ 2 h 3"/>
                  <a:gd name="T22" fmla="*/ 2 w 7"/>
                  <a:gd name="T23" fmla="*/ 2 h 3"/>
                  <a:gd name="T24" fmla="*/ 2 w 7"/>
                  <a:gd name="T25" fmla="*/ 1 h 3"/>
                  <a:gd name="T26" fmla="*/ 2 w 7"/>
                  <a:gd name="T27" fmla="*/ 1 h 3"/>
                  <a:gd name="T28" fmla="*/ 2 w 7"/>
                  <a:gd name="T29" fmla="*/ 2 h 3"/>
                  <a:gd name="T30" fmla="*/ 2 w 7"/>
                  <a:gd name="T31" fmla="*/ 2 h 3"/>
                  <a:gd name="T32" fmla="*/ 2 w 7"/>
                  <a:gd name="T33" fmla="*/ 3 h 3"/>
                  <a:gd name="T34" fmla="*/ 2 w 7"/>
                  <a:gd name="T35" fmla="*/ 3 h 3"/>
                  <a:gd name="T36" fmla="*/ 3 w 7"/>
                  <a:gd name="T37" fmla="*/ 3 h 3"/>
                  <a:gd name="T38" fmla="*/ 3 w 7"/>
                  <a:gd name="T39" fmla="*/ 1 h 3"/>
                  <a:gd name="T40" fmla="*/ 3 w 7"/>
                  <a:gd name="T41" fmla="*/ 1 h 3"/>
                  <a:gd name="T42" fmla="*/ 3 w 7"/>
                  <a:gd name="T43" fmla="*/ 1 h 3"/>
                  <a:gd name="T44" fmla="*/ 3 w 7"/>
                  <a:gd name="T45" fmla="*/ 1 h 3"/>
                  <a:gd name="T46" fmla="*/ 4 w 7"/>
                  <a:gd name="T47" fmla="*/ 1 h 3"/>
                  <a:gd name="T48" fmla="*/ 4 w 7"/>
                  <a:gd name="T49" fmla="*/ 1 h 3"/>
                  <a:gd name="T50" fmla="*/ 4 w 7"/>
                  <a:gd name="T51" fmla="*/ 2 h 3"/>
                  <a:gd name="T52" fmla="*/ 4 w 7"/>
                  <a:gd name="T53" fmla="*/ 1 h 3"/>
                  <a:gd name="T54" fmla="*/ 4 w 7"/>
                  <a:gd name="T55" fmla="*/ 0 h 3"/>
                  <a:gd name="T56" fmla="*/ 4 w 7"/>
                  <a:gd name="T57" fmla="*/ 0 h 3"/>
                  <a:gd name="T58" fmla="*/ 4 w 7"/>
                  <a:gd name="T59" fmla="*/ 1 h 3"/>
                  <a:gd name="T60" fmla="*/ 5 w 7"/>
                  <a:gd name="T61" fmla="*/ 0 h 3"/>
                  <a:gd name="T62" fmla="*/ 5 w 7"/>
                  <a:gd name="T63" fmla="*/ 0 h 3"/>
                  <a:gd name="T64" fmla="*/ 5 w 7"/>
                  <a:gd name="T65" fmla="*/ 1 h 3"/>
                  <a:gd name="T66" fmla="*/ 5 w 7"/>
                  <a:gd name="T67" fmla="*/ 1 h 3"/>
                  <a:gd name="T68" fmla="*/ 5 w 7"/>
                  <a:gd name="T69" fmla="*/ 2 h 3"/>
                  <a:gd name="T70" fmla="*/ 5 w 7"/>
                  <a:gd name="T71" fmla="*/ 1 h 3"/>
                  <a:gd name="T72" fmla="*/ 6 w 7"/>
                  <a:gd name="T73" fmla="*/ 0 h 3"/>
                  <a:gd name="T74" fmla="*/ 6 w 7"/>
                  <a:gd name="T75" fmla="*/ 0 h 3"/>
                  <a:gd name="T76" fmla="*/ 6 w 7"/>
                  <a:gd name="T77" fmla="*/ 1 h 3"/>
                  <a:gd name="T78" fmla="*/ 6 w 7"/>
                  <a:gd name="T79" fmla="*/ 1 h 3"/>
                  <a:gd name="T80" fmla="*/ 6 w 7"/>
                  <a:gd name="T81" fmla="*/ 1 h 3"/>
                  <a:gd name="T82" fmla="*/ 6 w 7"/>
                  <a:gd name="T83" fmla="*/ 1 h 3"/>
                  <a:gd name="T84" fmla="*/ 7 w 7"/>
                  <a:gd name="T85" fmla="*/ 1 h 3"/>
                  <a:gd name="T86" fmla="*/ 7 w 7"/>
                  <a:gd name="T87" fmla="*/ 1 h 3"/>
                  <a:gd name="T88" fmla="*/ 7 w 7"/>
                  <a:gd name="T89" fmla="*/ 2 h 3"/>
                  <a:gd name="T90" fmla="*/ 7 w 7"/>
                  <a:gd name="T91" fmla="*/ 2 h 3"/>
                  <a:gd name="T92" fmla="*/ 7 w 7"/>
                  <a:gd name="T93" fmla="*/ 2 h 3"/>
                  <a:gd name="T94" fmla="*/ 7 w 7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2" name="Freeform 379"/>
              <p:cNvSpPr>
                <a:spLocks/>
              </p:cNvSpPr>
              <p:nvPr/>
            </p:nvSpPr>
            <p:spPr bwMode="auto">
              <a:xfrm>
                <a:off x="3142" y="1250"/>
                <a:ext cx="8" cy="3"/>
              </a:xfrm>
              <a:custGeom>
                <a:avLst/>
                <a:gdLst>
                  <a:gd name="T0" fmla="*/ 0 w 8"/>
                  <a:gd name="T1" fmla="*/ 1 h 3"/>
                  <a:gd name="T2" fmla="*/ 0 w 8"/>
                  <a:gd name="T3" fmla="*/ 1 h 3"/>
                  <a:gd name="T4" fmla="*/ 1 w 8"/>
                  <a:gd name="T5" fmla="*/ 2 h 3"/>
                  <a:gd name="T6" fmla="*/ 1 w 8"/>
                  <a:gd name="T7" fmla="*/ 2 h 3"/>
                  <a:gd name="T8" fmla="*/ 1 w 8"/>
                  <a:gd name="T9" fmla="*/ 3 h 3"/>
                  <a:gd name="T10" fmla="*/ 1 w 8"/>
                  <a:gd name="T11" fmla="*/ 2 h 3"/>
                  <a:gd name="T12" fmla="*/ 1 w 8"/>
                  <a:gd name="T13" fmla="*/ 2 h 3"/>
                  <a:gd name="T14" fmla="*/ 2 w 8"/>
                  <a:gd name="T15" fmla="*/ 2 h 3"/>
                  <a:gd name="T16" fmla="*/ 2 w 8"/>
                  <a:gd name="T17" fmla="*/ 2 h 3"/>
                  <a:gd name="T18" fmla="*/ 2 w 8"/>
                  <a:gd name="T19" fmla="*/ 2 h 3"/>
                  <a:gd name="T20" fmla="*/ 2 w 8"/>
                  <a:gd name="T21" fmla="*/ 2 h 3"/>
                  <a:gd name="T22" fmla="*/ 2 w 8"/>
                  <a:gd name="T23" fmla="*/ 2 h 3"/>
                  <a:gd name="T24" fmla="*/ 2 w 8"/>
                  <a:gd name="T25" fmla="*/ 2 h 3"/>
                  <a:gd name="T26" fmla="*/ 2 w 8"/>
                  <a:gd name="T27" fmla="*/ 0 h 3"/>
                  <a:gd name="T28" fmla="*/ 2 w 8"/>
                  <a:gd name="T29" fmla="*/ 0 h 3"/>
                  <a:gd name="T30" fmla="*/ 2 w 8"/>
                  <a:gd name="T31" fmla="*/ 1 h 3"/>
                  <a:gd name="T32" fmla="*/ 3 w 8"/>
                  <a:gd name="T33" fmla="*/ 1 h 3"/>
                  <a:gd name="T34" fmla="*/ 3 w 8"/>
                  <a:gd name="T35" fmla="*/ 1 h 3"/>
                  <a:gd name="T36" fmla="*/ 3 w 8"/>
                  <a:gd name="T37" fmla="*/ 2 h 3"/>
                  <a:gd name="T38" fmla="*/ 3 w 8"/>
                  <a:gd name="T39" fmla="*/ 2 h 3"/>
                  <a:gd name="T40" fmla="*/ 3 w 8"/>
                  <a:gd name="T41" fmla="*/ 2 h 3"/>
                  <a:gd name="T42" fmla="*/ 3 w 8"/>
                  <a:gd name="T43" fmla="*/ 2 h 3"/>
                  <a:gd name="T44" fmla="*/ 4 w 8"/>
                  <a:gd name="T45" fmla="*/ 3 h 3"/>
                  <a:gd name="T46" fmla="*/ 4 w 8"/>
                  <a:gd name="T47" fmla="*/ 2 h 3"/>
                  <a:gd name="T48" fmla="*/ 4 w 8"/>
                  <a:gd name="T49" fmla="*/ 1 h 3"/>
                  <a:gd name="T50" fmla="*/ 4 w 8"/>
                  <a:gd name="T51" fmla="*/ 1 h 3"/>
                  <a:gd name="T52" fmla="*/ 4 w 8"/>
                  <a:gd name="T53" fmla="*/ 1 h 3"/>
                  <a:gd name="T54" fmla="*/ 4 w 8"/>
                  <a:gd name="T55" fmla="*/ 1 h 3"/>
                  <a:gd name="T56" fmla="*/ 5 w 8"/>
                  <a:gd name="T57" fmla="*/ 1 h 3"/>
                  <a:gd name="T58" fmla="*/ 5 w 8"/>
                  <a:gd name="T59" fmla="*/ 2 h 3"/>
                  <a:gd name="T60" fmla="*/ 5 w 8"/>
                  <a:gd name="T61" fmla="*/ 2 h 3"/>
                  <a:gd name="T62" fmla="*/ 5 w 8"/>
                  <a:gd name="T63" fmla="*/ 2 h 3"/>
                  <a:gd name="T64" fmla="*/ 5 w 8"/>
                  <a:gd name="T65" fmla="*/ 2 h 3"/>
                  <a:gd name="T66" fmla="*/ 5 w 8"/>
                  <a:gd name="T67" fmla="*/ 2 h 3"/>
                  <a:gd name="T68" fmla="*/ 6 w 8"/>
                  <a:gd name="T69" fmla="*/ 1 h 3"/>
                  <a:gd name="T70" fmla="*/ 6 w 8"/>
                  <a:gd name="T71" fmla="*/ 2 h 3"/>
                  <a:gd name="T72" fmla="*/ 6 w 8"/>
                  <a:gd name="T73" fmla="*/ 2 h 3"/>
                  <a:gd name="T74" fmla="*/ 6 w 8"/>
                  <a:gd name="T75" fmla="*/ 3 h 3"/>
                  <a:gd name="T76" fmla="*/ 6 w 8"/>
                  <a:gd name="T77" fmla="*/ 1 h 3"/>
                  <a:gd name="T78" fmla="*/ 6 w 8"/>
                  <a:gd name="T79" fmla="*/ 1 h 3"/>
                  <a:gd name="T80" fmla="*/ 7 w 8"/>
                  <a:gd name="T81" fmla="*/ 1 h 3"/>
                  <a:gd name="T82" fmla="*/ 7 w 8"/>
                  <a:gd name="T83" fmla="*/ 1 h 3"/>
                  <a:gd name="T84" fmla="*/ 7 w 8"/>
                  <a:gd name="T85" fmla="*/ 2 h 3"/>
                  <a:gd name="T86" fmla="*/ 7 w 8"/>
                  <a:gd name="T87" fmla="*/ 2 h 3"/>
                  <a:gd name="T88" fmla="*/ 7 w 8"/>
                  <a:gd name="T89" fmla="*/ 1 h 3"/>
                  <a:gd name="T90" fmla="*/ 8 w 8"/>
                  <a:gd name="T91" fmla="*/ 0 h 3"/>
                  <a:gd name="T92" fmla="*/ 8 w 8"/>
                  <a:gd name="T93" fmla="*/ 2 h 3"/>
                  <a:gd name="T94" fmla="*/ 8 w 8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3" name="Freeform 380"/>
              <p:cNvSpPr>
                <a:spLocks/>
              </p:cNvSpPr>
              <p:nvPr/>
            </p:nvSpPr>
            <p:spPr bwMode="auto">
              <a:xfrm>
                <a:off x="3150" y="1250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0 w 7"/>
                  <a:gd name="T3" fmla="*/ 2 h 3"/>
                  <a:gd name="T4" fmla="*/ 0 w 7"/>
                  <a:gd name="T5" fmla="*/ 2 h 3"/>
                  <a:gd name="T6" fmla="*/ 0 w 7"/>
                  <a:gd name="T7" fmla="*/ 2 h 3"/>
                  <a:gd name="T8" fmla="*/ 0 w 7"/>
                  <a:gd name="T9" fmla="*/ 2 h 3"/>
                  <a:gd name="T10" fmla="*/ 0 w 7"/>
                  <a:gd name="T11" fmla="*/ 2 h 3"/>
                  <a:gd name="T12" fmla="*/ 0 w 7"/>
                  <a:gd name="T13" fmla="*/ 2 h 3"/>
                  <a:gd name="T14" fmla="*/ 1 w 7"/>
                  <a:gd name="T15" fmla="*/ 2 h 3"/>
                  <a:gd name="T16" fmla="*/ 1 w 7"/>
                  <a:gd name="T17" fmla="*/ 2 h 3"/>
                  <a:gd name="T18" fmla="*/ 1 w 7"/>
                  <a:gd name="T19" fmla="*/ 3 h 3"/>
                  <a:gd name="T20" fmla="*/ 1 w 7"/>
                  <a:gd name="T21" fmla="*/ 3 h 3"/>
                  <a:gd name="T22" fmla="*/ 1 w 7"/>
                  <a:gd name="T23" fmla="*/ 3 h 3"/>
                  <a:gd name="T24" fmla="*/ 2 w 7"/>
                  <a:gd name="T25" fmla="*/ 1 h 3"/>
                  <a:gd name="T26" fmla="*/ 2 w 7"/>
                  <a:gd name="T27" fmla="*/ 1 h 3"/>
                  <a:gd name="T28" fmla="*/ 2 w 7"/>
                  <a:gd name="T29" fmla="*/ 1 h 3"/>
                  <a:gd name="T30" fmla="*/ 2 w 7"/>
                  <a:gd name="T31" fmla="*/ 2 h 3"/>
                  <a:gd name="T32" fmla="*/ 2 w 7"/>
                  <a:gd name="T33" fmla="*/ 2 h 3"/>
                  <a:gd name="T34" fmla="*/ 2 w 7"/>
                  <a:gd name="T35" fmla="*/ 2 h 3"/>
                  <a:gd name="T36" fmla="*/ 3 w 7"/>
                  <a:gd name="T37" fmla="*/ 1 h 3"/>
                  <a:gd name="T38" fmla="*/ 3 w 7"/>
                  <a:gd name="T39" fmla="*/ 0 h 3"/>
                  <a:gd name="T40" fmla="*/ 3 w 7"/>
                  <a:gd name="T41" fmla="*/ 1 h 3"/>
                  <a:gd name="T42" fmla="*/ 3 w 7"/>
                  <a:gd name="T43" fmla="*/ 1 h 3"/>
                  <a:gd name="T44" fmla="*/ 3 w 7"/>
                  <a:gd name="T45" fmla="*/ 2 h 3"/>
                  <a:gd name="T46" fmla="*/ 3 w 7"/>
                  <a:gd name="T47" fmla="*/ 2 h 3"/>
                  <a:gd name="T48" fmla="*/ 3 w 7"/>
                  <a:gd name="T49" fmla="*/ 3 h 3"/>
                  <a:gd name="T50" fmla="*/ 4 w 7"/>
                  <a:gd name="T51" fmla="*/ 1 h 3"/>
                  <a:gd name="T52" fmla="*/ 4 w 7"/>
                  <a:gd name="T53" fmla="*/ 1 h 3"/>
                  <a:gd name="T54" fmla="*/ 4 w 7"/>
                  <a:gd name="T55" fmla="*/ 2 h 3"/>
                  <a:gd name="T56" fmla="*/ 4 w 7"/>
                  <a:gd name="T57" fmla="*/ 2 h 3"/>
                  <a:gd name="T58" fmla="*/ 4 w 7"/>
                  <a:gd name="T59" fmla="*/ 3 h 3"/>
                  <a:gd name="T60" fmla="*/ 4 w 7"/>
                  <a:gd name="T61" fmla="*/ 1 h 3"/>
                  <a:gd name="T62" fmla="*/ 5 w 7"/>
                  <a:gd name="T63" fmla="*/ 0 h 3"/>
                  <a:gd name="T64" fmla="*/ 5 w 7"/>
                  <a:gd name="T65" fmla="*/ 0 h 3"/>
                  <a:gd name="T66" fmla="*/ 5 w 7"/>
                  <a:gd name="T67" fmla="*/ 1 h 3"/>
                  <a:gd name="T68" fmla="*/ 5 w 7"/>
                  <a:gd name="T69" fmla="*/ 1 h 3"/>
                  <a:gd name="T70" fmla="*/ 5 w 7"/>
                  <a:gd name="T71" fmla="*/ 1 h 3"/>
                  <a:gd name="T72" fmla="*/ 5 w 7"/>
                  <a:gd name="T73" fmla="*/ 1 h 3"/>
                  <a:gd name="T74" fmla="*/ 5 w 7"/>
                  <a:gd name="T75" fmla="*/ 1 h 3"/>
                  <a:gd name="T76" fmla="*/ 5 w 7"/>
                  <a:gd name="T77" fmla="*/ 0 h 3"/>
                  <a:gd name="T78" fmla="*/ 6 w 7"/>
                  <a:gd name="T79" fmla="*/ 1 h 3"/>
                  <a:gd name="T80" fmla="*/ 6 w 7"/>
                  <a:gd name="T81" fmla="*/ 1 h 3"/>
                  <a:gd name="T82" fmla="*/ 6 w 7"/>
                  <a:gd name="T83" fmla="*/ 1 h 3"/>
                  <a:gd name="T84" fmla="*/ 6 w 7"/>
                  <a:gd name="T85" fmla="*/ 1 h 3"/>
                  <a:gd name="T86" fmla="*/ 6 w 7"/>
                  <a:gd name="T87" fmla="*/ 1 h 3"/>
                  <a:gd name="T88" fmla="*/ 7 w 7"/>
                  <a:gd name="T89" fmla="*/ 1 h 3"/>
                  <a:gd name="T90" fmla="*/ 7 w 7"/>
                  <a:gd name="T91" fmla="*/ 1 h 3"/>
                  <a:gd name="T92" fmla="*/ 7 w 7"/>
                  <a:gd name="T93" fmla="*/ 2 h 3"/>
                  <a:gd name="T94" fmla="*/ 7 w 7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4" name="Freeform 381"/>
              <p:cNvSpPr>
                <a:spLocks/>
              </p:cNvSpPr>
              <p:nvPr/>
            </p:nvSpPr>
            <p:spPr bwMode="auto">
              <a:xfrm>
                <a:off x="3157" y="1249"/>
                <a:ext cx="7" cy="4"/>
              </a:xfrm>
              <a:custGeom>
                <a:avLst/>
                <a:gdLst>
                  <a:gd name="T0" fmla="*/ 0 w 7"/>
                  <a:gd name="T1" fmla="*/ 3 h 4"/>
                  <a:gd name="T2" fmla="*/ 0 w 7"/>
                  <a:gd name="T3" fmla="*/ 3 h 4"/>
                  <a:gd name="T4" fmla="*/ 0 w 7"/>
                  <a:gd name="T5" fmla="*/ 3 h 4"/>
                  <a:gd name="T6" fmla="*/ 1 w 7"/>
                  <a:gd name="T7" fmla="*/ 2 h 4"/>
                  <a:gd name="T8" fmla="*/ 1 w 7"/>
                  <a:gd name="T9" fmla="*/ 2 h 4"/>
                  <a:gd name="T10" fmla="*/ 1 w 7"/>
                  <a:gd name="T11" fmla="*/ 3 h 4"/>
                  <a:gd name="T12" fmla="*/ 1 w 7"/>
                  <a:gd name="T13" fmla="*/ 1 h 4"/>
                  <a:gd name="T14" fmla="*/ 1 w 7"/>
                  <a:gd name="T15" fmla="*/ 0 h 4"/>
                  <a:gd name="T16" fmla="*/ 1 w 7"/>
                  <a:gd name="T17" fmla="*/ 0 h 4"/>
                  <a:gd name="T18" fmla="*/ 1 w 7"/>
                  <a:gd name="T19" fmla="*/ 2 h 4"/>
                  <a:gd name="T20" fmla="*/ 1 w 7"/>
                  <a:gd name="T21" fmla="*/ 2 h 4"/>
                  <a:gd name="T22" fmla="*/ 2 w 7"/>
                  <a:gd name="T23" fmla="*/ 3 h 4"/>
                  <a:gd name="T24" fmla="*/ 2 w 7"/>
                  <a:gd name="T25" fmla="*/ 2 h 4"/>
                  <a:gd name="T26" fmla="*/ 2 w 7"/>
                  <a:gd name="T27" fmla="*/ 1 h 4"/>
                  <a:gd name="T28" fmla="*/ 2 w 7"/>
                  <a:gd name="T29" fmla="*/ 1 h 4"/>
                  <a:gd name="T30" fmla="*/ 2 w 7"/>
                  <a:gd name="T31" fmla="*/ 2 h 4"/>
                  <a:gd name="T32" fmla="*/ 2 w 7"/>
                  <a:gd name="T33" fmla="*/ 2 h 4"/>
                  <a:gd name="T34" fmla="*/ 3 w 7"/>
                  <a:gd name="T35" fmla="*/ 3 h 4"/>
                  <a:gd name="T36" fmla="*/ 3 w 7"/>
                  <a:gd name="T37" fmla="*/ 3 h 4"/>
                  <a:gd name="T38" fmla="*/ 3 w 7"/>
                  <a:gd name="T39" fmla="*/ 4 h 4"/>
                  <a:gd name="T40" fmla="*/ 3 w 7"/>
                  <a:gd name="T41" fmla="*/ 3 h 4"/>
                  <a:gd name="T42" fmla="*/ 3 w 7"/>
                  <a:gd name="T43" fmla="*/ 3 h 4"/>
                  <a:gd name="T44" fmla="*/ 4 w 7"/>
                  <a:gd name="T45" fmla="*/ 3 h 4"/>
                  <a:gd name="T46" fmla="*/ 4 w 7"/>
                  <a:gd name="T47" fmla="*/ 3 h 4"/>
                  <a:gd name="T48" fmla="*/ 4 w 7"/>
                  <a:gd name="T49" fmla="*/ 2 h 4"/>
                  <a:gd name="T50" fmla="*/ 4 w 7"/>
                  <a:gd name="T51" fmla="*/ 2 h 4"/>
                  <a:gd name="T52" fmla="*/ 4 w 7"/>
                  <a:gd name="T53" fmla="*/ 2 h 4"/>
                  <a:gd name="T54" fmla="*/ 4 w 7"/>
                  <a:gd name="T55" fmla="*/ 2 h 4"/>
                  <a:gd name="T56" fmla="*/ 4 w 7"/>
                  <a:gd name="T57" fmla="*/ 2 h 4"/>
                  <a:gd name="T58" fmla="*/ 5 w 7"/>
                  <a:gd name="T59" fmla="*/ 2 h 4"/>
                  <a:gd name="T60" fmla="*/ 5 w 7"/>
                  <a:gd name="T61" fmla="*/ 2 h 4"/>
                  <a:gd name="T62" fmla="*/ 5 w 7"/>
                  <a:gd name="T63" fmla="*/ 3 h 4"/>
                  <a:gd name="T64" fmla="*/ 5 w 7"/>
                  <a:gd name="T65" fmla="*/ 3 h 4"/>
                  <a:gd name="T66" fmla="*/ 5 w 7"/>
                  <a:gd name="T67" fmla="*/ 3 h 4"/>
                  <a:gd name="T68" fmla="*/ 5 w 7"/>
                  <a:gd name="T69" fmla="*/ 3 h 4"/>
                  <a:gd name="T70" fmla="*/ 6 w 7"/>
                  <a:gd name="T71" fmla="*/ 3 h 4"/>
                  <a:gd name="T72" fmla="*/ 6 w 7"/>
                  <a:gd name="T73" fmla="*/ 2 h 4"/>
                  <a:gd name="T74" fmla="*/ 6 w 7"/>
                  <a:gd name="T75" fmla="*/ 3 h 4"/>
                  <a:gd name="T76" fmla="*/ 6 w 7"/>
                  <a:gd name="T77" fmla="*/ 3 h 4"/>
                  <a:gd name="T78" fmla="*/ 6 w 7"/>
                  <a:gd name="T79" fmla="*/ 3 h 4"/>
                  <a:gd name="T80" fmla="*/ 7 w 7"/>
                  <a:gd name="T81" fmla="*/ 2 h 4"/>
                  <a:gd name="T82" fmla="*/ 7 w 7"/>
                  <a:gd name="T83" fmla="*/ 2 h 4"/>
                  <a:gd name="T84" fmla="*/ 7 w 7"/>
                  <a:gd name="T85" fmla="*/ 3 h 4"/>
                  <a:gd name="T86" fmla="*/ 7 w 7"/>
                  <a:gd name="T87" fmla="*/ 3 h 4"/>
                  <a:gd name="T88" fmla="*/ 7 w 7"/>
                  <a:gd name="T89" fmla="*/ 3 h 4"/>
                  <a:gd name="T90" fmla="*/ 7 w 7"/>
                  <a:gd name="T91" fmla="*/ 3 h 4"/>
                  <a:gd name="T92" fmla="*/ 7 w 7"/>
                  <a:gd name="T93" fmla="*/ 3 h 4"/>
                  <a:gd name="T94" fmla="*/ 7 w 7"/>
                  <a:gd name="T9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6" name="Freeform 382"/>
              <p:cNvSpPr>
                <a:spLocks/>
              </p:cNvSpPr>
              <p:nvPr/>
            </p:nvSpPr>
            <p:spPr bwMode="auto">
              <a:xfrm>
                <a:off x="3164" y="1250"/>
                <a:ext cx="8" cy="3"/>
              </a:xfrm>
              <a:custGeom>
                <a:avLst/>
                <a:gdLst>
                  <a:gd name="T0" fmla="*/ 1 w 8"/>
                  <a:gd name="T1" fmla="*/ 0 h 3"/>
                  <a:gd name="T2" fmla="*/ 1 w 8"/>
                  <a:gd name="T3" fmla="*/ 0 h 3"/>
                  <a:gd name="T4" fmla="*/ 1 w 8"/>
                  <a:gd name="T5" fmla="*/ 1 h 3"/>
                  <a:gd name="T6" fmla="*/ 1 w 8"/>
                  <a:gd name="T7" fmla="*/ 1 h 3"/>
                  <a:gd name="T8" fmla="*/ 1 w 8"/>
                  <a:gd name="T9" fmla="*/ 3 h 3"/>
                  <a:gd name="T10" fmla="*/ 1 w 8"/>
                  <a:gd name="T11" fmla="*/ 1 h 3"/>
                  <a:gd name="T12" fmla="*/ 1 w 8"/>
                  <a:gd name="T13" fmla="*/ 1 h 3"/>
                  <a:gd name="T14" fmla="*/ 2 w 8"/>
                  <a:gd name="T15" fmla="*/ 1 h 3"/>
                  <a:gd name="T16" fmla="*/ 2 w 8"/>
                  <a:gd name="T17" fmla="*/ 1 h 3"/>
                  <a:gd name="T18" fmla="*/ 2 w 8"/>
                  <a:gd name="T19" fmla="*/ 1 h 3"/>
                  <a:gd name="T20" fmla="*/ 2 w 8"/>
                  <a:gd name="T21" fmla="*/ 1 h 3"/>
                  <a:gd name="T22" fmla="*/ 2 w 8"/>
                  <a:gd name="T23" fmla="*/ 1 h 3"/>
                  <a:gd name="T24" fmla="*/ 2 w 8"/>
                  <a:gd name="T25" fmla="*/ 0 h 3"/>
                  <a:gd name="T26" fmla="*/ 2 w 8"/>
                  <a:gd name="T27" fmla="*/ 1 h 3"/>
                  <a:gd name="T28" fmla="*/ 2 w 8"/>
                  <a:gd name="T29" fmla="*/ 1 h 3"/>
                  <a:gd name="T30" fmla="*/ 3 w 8"/>
                  <a:gd name="T31" fmla="*/ 1 h 3"/>
                  <a:gd name="T32" fmla="*/ 3 w 8"/>
                  <a:gd name="T33" fmla="*/ 1 h 3"/>
                  <a:gd name="T34" fmla="*/ 3 w 8"/>
                  <a:gd name="T35" fmla="*/ 2 h 3"/>
                  <a:gd name="T36" fmla="*/ 3 w 8"/>
                  <a:gd name="T37" fmla="*/ 2 h 3"/>
                  <a:gd name="T38" fmla="*/ 3 w 8"/>
                  <a:gd name="T39" fmla="*/ 1 h 3"/>
                  <a:gd name="T40" fmla="*/ 3 w 8"/>
                  <a:gd name="T41" fmla="*/ 1 h 3"/>
                  <a:gd name="T42" fmla="*/ 4 w 8"/>
                  <a:gd name="T43" fmla="*/ 1 h 3"/>
                  <a:gd name="T44" fmla="*/ 4 w 8"/>
                  <a:gd name="T45" fmla="*/ 1 h 3"/>
                  <a:gd name="T46" fmla="*/ 4 w 8"/>
                  <a:gd name="T47" fmla="*/ 2 h 3"/>
                  <a:gd name="T48" fmla="*/ 4 w 8"/>
                  <a:gd name="T49" fmla="*/ 1 h 3"/>
                  <a:gd name="T50" fmla="*/ 4 w 8"/>
                  <a:gd name="T51" fmla="*/ 1 h 3"/>
                  <a:gd name="T52" fmla="*/ 5 w 8"/>
                  <a:gd name="T53" fmla="*/ 1 h 3"/>
                  <a:gd name="T54" fmla="*/ 5 w 8"/>
                  <a:gd name="T55" fmla="*/ 1 h 3"/>
                  <a:gd name="T56" fmla="*/ 5 w 8"/>
                  <a:gd name="T57" fmla="*/ 2 h 3"/>
                  <a:gd name="T58" fmla="*/ 5 w 8"/>
                  <a:gd name="T59" fmla="*/ 2 h 3"/>
                  <a:gd name="T60" fmla="*/ 5 w 8"/>
                  <a:gd name="T61" fmla="*/ 2 h 3"/>
                  <a:gd name="T62" fmla="*/ 5 w 8"/>
                  <a:gd name="T63" fmla="*/ 2 h 3"/>
                  <a:gd name="T64" fmla="*/ 5 w 8"/>
                  <a:gd name="T65" fmla="*/ 2 h 3"/>
                  <a:gd name="T66" fmla="*/ 5 w 8"/>
                  <a:gd name="T67" fmla="*/ 2 h 3"/>
                  <a:gd name="T68" fmla="*/ 6 w 8"/>
                  <a:gd name="T69" fmla="*/ 3 h 3"/>
                  <a:gd name="T70" fmla="*/ 6 w 8"/>
                  <a:gd name="T71" fmla="*/ 2 h 3"/>
                  <a:gd name="T72" fmla="*/ 6 w 8"/>
                  <a:gd name="T73" fmla="*/ 2 h 3"/>
                  <a:gd name="T74" fmla="*/ 6 w 8"/>
                  <a:gd name="T75" fmla="*/ 3 h 3"/>
                  <a:gd name="T76" fmla="*/ 6 w 8"/>
                  <a:gd name="T77" fmla="*/ 3 h 3"/>
                  <a:gd name="T78" fmla="*/ 6 w 8"/>
                  <a:gd name="T79" fmla="*/ 3 h 3"/>
                  <a:gd name="T80" fmla="*/ 7 w 8"/>
                  <a:gd name="T81" fmla="*/ 1 h 3"/>
                  <a:gd name="T82" fmla="*/ 7 w 8"/>
                  <a:gd name="T83" fmla="*/ 2 h 3"/>
                  <a:gd name="T84" fmla="*/ 7 w 8"/>
                  <a:gd name="T85" fmla="*/ 2 h 3"/>
                  <a:gd name="T86" fmla="*/ 7 w 8"/>
                  <a:gd name="T87" fmla="*/ 1 h 3"/>
                  <a:gd name="T88" fmla="*/ 8 w 8"/>
                  <a:gd name="T89" fmla="*/ 3 h 3"/>
                  <a:gd name="T90" fmla="*/ 8 w 8"/>
                  <a:gd name="T91" fmla="*/ 3 h 3"/>
                  <a:gd name="T92" fmla="*/ 8 w 8"/>
                  <a:gd name="T93" fmla="*/ 3 h 3"/>
                  <a:gd name="T94" fmla="*/ 8 w 8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7" name="Freeform 383"/>
              <p:cNvSpPr>
                <a:spLocks/>
              </p:cNvSpPr>
              <p:nvPr/>
            </p:nvSpPr>
            <p:spPr bwMode="auto">
              <a:xfrm>
                <a:off x="3172" y="1250"/>
                <a:ext cx="8" cy="3"/>
              </a:xfrm>
              <a:custGeom>
                <a:avLst/>
                <a:gdLst>
                  <a:gd name="T0" fmla="*/ 0 w 8"/>
                  <a:gd name="T1" fmla="*/ 1 h 3"/>
                  <a:gd name="T2" fmla="*/ 0 w 8"/>
                  <a:gd name="T3" fmla="*/ 1 h 3"/>
                  <a:gd name="T4" fmla="*/ 0 w 8"/>
                  <a:gd name="T5" fmla="*/ 2 h 3"/>
                  <a:gd name="T6" fmla="*/ 0 w 8"/>
                  <a:gd name="T7" fmla="*/ 2 h 3"/>
                  <a:gd name="T8" fmla="*/ 0 w 8"/>
                  <a:gd name="T9" fmla="*/ 2 h 3"/>
                  <a:gd name="T10" fmla="*/ 0 w 8"/>
                  <a:gd name="T11" fmla="*/ 2 h 3"/>
                  <a:gd name="T12" fmla="*/ 1 w 8"/>
                  <a:gd name="T13" fmla="*/ 2 h 3"/>
                  <a:gd name="T14" fmla="*/ 1 w 8"/>
                  <a:gd name="T15" fmla="*/ 1 h 3"/>
                  <a:gd name="T16" fmla="*/ 2 w 8"/>
                  <a:gd name="T17" fmla="*/ 1 h 3"/>
                  <a:gd name="T18" fmla="*/ 2 w 8"/>
                  <a:gd name="T19" fmla="*/ 1 h 3"/>
                  <a:gd name="T20" fmla="*/ 2 w 8"/>
                  <a:gd name="T21" fmla="*/ 1 h 3"/>
                  <a:gd name="T22" fmla="*/ 2 w 8"/>
                  <a:gd name="T23" fmla="*/ 1 h 3"/>
                  <a:gd name="T24" fmla="*/ 2 w 8"/>
                  <a:gd name="T25" fmla="*/ 1 h 3"/>
                  <a:gd name="T26" fmla="*/ 2 w 8"/>
                  <a:gd name="T27" fmla="*/ 1 h 3"/>
                  <a:gd name="T28" fmla="*/ 2 w 8"/>
                  <a:gd name="T29" fmla="*/ 2 h 3"/>
                  <a:gd name="T30" fmla="*/ 2 w 8"/>
                  <a:gd name="T31" fmla="*/ 2 h 3"/>
                  <a:gd name="T32" fmla="*/ 2 w 8"/>
                  <a:gd name="T33" fmla="*/ 2 h 3"/>
                  <a:gd name="T34" fmla="*/ 3 w 8"/>
                  <a:gd name="T35" fmla="*/ 2 h 3"/>
                  <a:gd name="T36" fmla="*/ 3 w 8"/>
                  <a:gd name="T37" fmla="*/ 1 h 3"/>
                  <a:gd name="T38" fmla="*/ 3 w 8"/>
                  <a:gd name="T39" fmla="*/ 2 h 3"/>
                  <a:gd name="T40" fmla="*/ 3 w 8"/>
                  <a:gd name="T41" fmla="*/ 2 h 3"/>
                  <a:gd name="T42" fmla="*/ 3 w 8"/>
                  <a:gd name="T43" fmla="*/ 1 h 3"/>
                  <a:gd name="T44" fmla="*/ 4 w 8"/>
                  <a:gd name="T45" fmla="*/ 1 h 3"/>
                  <a:gd name="T46" fmla="*/ 4 w 8"/>
                  <a:gd name="T47" fmla="*/ 1 h 3"/>
                  <a:gd name="T48" fmla="*/ 4 w 8"/>
                  <a:gd name="T49" fmla="*/ 1 h 3"/>
                  <a:gd name="T50" fmla="*/ 4 w 8"/>
                  <a:gd name="T51" fmla="*/ 1 h 3"/>
                  <a:gd name="T52" fmla="*/ 4 w 8"/>
                  <a:gd name="T53" fmla="*/ 2 h 3"/>
                  <a:gd name="T54" fmla="*/ 4 w 8"/>
                  <a:gd name="T55" fmla="*/ 2 h 3"/>
                  <a:gd name="T56" fmla="*/ 5 w 8"/>
                  <a:gd name="T57" fmla="*/ 3 h 3"/>
                  <a:gd name="T58" fmla="*/ 5 w 8"/>
                  <a:gd name="T59" fmla="*/ 3 h 3"/>
                  <a:gd name="T60" fmla="*/ 5 w 8"/>
                  <a:gd name="T61" fmla="*/ 1 h 3"/>
                  <a:gd name="T62" fmla="*/ 5 w 8"/>
                  <a:gd name="T63" fmla="*/ 2 h 3"/>
                  <a:gd name="T64" fmla="*/ 5 w 8"/>
                  <a:gd name="T65" fmla="*/ 2 h 3"/>
                  <a:gd name="T66" fmla="*/ 5 w 8"/>
                  <a:gd name="T67" fmla="*/ 3 h 3"/>
                  <a:gd name="T68" fmla="*/ 5 w 8"/>
                  <a:gd name="T69" fmla="*/ 2 h 3"/>
                  <a:gd name="T70" fmla="*/ 6 w 8"/>
                  <a:gd name="T71" fmla="*/ 2 h 3"/>
                  <a:gd name="T72" fmla="*/ 6 w 8"/>
                  <a:gd name="T73" fmla="*/ 2 h 3"/>
                  <a:gd name="T74" fmla="*/ 6 w 8"/>
                  <a:gd name="T75" fmla="*/ 1 h 3"/>
                  <a:gd name="T76" fmla="*/ 6 w 8"/>
                  <a:gd name="T77" fmla="*/ 1 h 3"/>
                  <a:gd name="T78" fmla="*/ 6 w 8"/>
                  <a:gd name="T79" fmla="*/ 2 h 3"/>
                  <a:gd name="T80" fmla="*/ 7 w 8"/>
                  <a:gd name="T81" fmla="*/ 1 h 3"/>
                  <a:gd name="T82" fmla="*/ 7 w 8"/>
                  <a:gd name="T83" fmla="*/ 0 h 3"/>
                  <a:gd name="T84" fmla="*/ 7 w 8"/>
                  <a:gd name="T85" fmla="*/ 0 h 3"/>
                  <a:gd name="T86" fmla="*/ 7 w 8"/>
                  <a:gd name="T87" fmla="*/ 0 h 3"/>
                  <a:gd name="T88" fmla="*/ 8 w 8"/>
                  <a:gd name="T89" fmla="*/ 1 h 3"/>
                  <a:gd name="T90" fmla="*/ 8 w 8"/>
                  <a:gd name="T91" fmla="*/ 1 h 3"/>
                  <a:gd name="T92" fmla="*/ 8 w 8"/>
                  <a:gd name="T93" fmla="*/ 2 h 3"/>
                  <a:gd name="T94" fmla="*/ 8 w 8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8" name="Freeform 384"/>
              <p:cNvSpPr>
                <a:spLocks/>
              </p:cNvSpPr>
              <p:nvPr/>
            </p:nvSpPr>
            <p:spPr bwMode="auto">
              <a:xfrm>
                <a:off x="3180" y="1250"/>
                <a:ext cx="8" cy="3"/>
              </a:xfrm>
              <a:custGeom>
                <a:avLst/>
                <a:gdLst>
                  <a:gd name="T0" fmla="*/ 0 w 8"/>
                  <a:gd name="T1" fmla="*/ 2 h 3"/>
                  <a:gd name="T2" fmla="*/ 0 w 8"/>
                  <a:gd name="T3" fmla="*/ 0 h 3"/>
                  <a:gd name="T4" fmla="*/ 0 w 8"/>
                  <a:gd name="T5" fmla="*/ 0 h 3"/>
                  <a:gd name="T6" fmla="*/ 0 w 8"/>
                  <a:gd name="T7" fmla="*/ 1 h 3"/>
                  <a:gd name="T8" fmla="*/ 0 w 8"/>
                  <a:gd name="T9" fmla="*/ 1 h 3"/>
                  <a:gd name="T10" fmla="*/ 0 w 8"/>
                  <a:gd name="T11" fmla="*/ 2 h 3"/>
                  <a:gd name="T12" fmla="*/ 1 w 8"/>
                  <a:gd name="T13" fmla="*/ 2 h 3"/>
                  <a:gd name="T14" fmla="*/ 1 w 8"/>
                  <a:gd name="T15" fmla="*/ 1 h 3"/>
                  <a:gd name="T16" fmla="*/ 1 w 8"/>
                  <a:gd name="T17" fmla="*/ 1 h 3"/>
                  <a:gd name="T18" fmla="*/ 1 w 8"/>
                  <a:gd name="T19" fmla="*/ 1 h 3"/>
                  <a:gd name="T20" fmla="*/ 2 w 8"/>
                  <a:gd name="T21" fmla="*/ 1 h 3"/>
                  <a:gd name="T22" fmla="*/ 2 w 8"/>
                  <a:gd name="T23" fmla="*/ 1 h 3"/>
                  <a:gd name="T24" fmla="*/ 2 w 8"/>
                  <a:gd name="T25" fmla="*/ 2 h 3"/>
                  <a:gd name="T26" fmla="*/ 2 w 8"/>
                  <a:gd name="T27" fmla="*/ 2 h 3"/>
                  <a:gd name="T28" fmla="*/ 2 w 8"/>
                  <a:gd name="T29" fmla="*/ 3 h 3"/>
                  <a:gd name="T30" fmla="*/ 2 w 8"/>
                  <a:gd name="T31" fmla="*/ 2 h 3"/>
                  <a:gd name="T32" fmla="*/ 2 w 8"/>
                  <a:gd name="T33" fmla="*/ 3 h 3"/>
                  <a:gd name="T34" fmla="*/ 3 w 8"/>
                  <a:gd name="T35" fmla="*/ 2 h 3"/>
                  <a:gd name="T36" fmla="*/ 3 w 8"/>
                  <a:gd name="T37" fmla="*/ 2 h 3"/>
                  <a:gd name="T38" fmla="*/ 3 w 8"/>
                  <a:gd name="T39" fmla="*/ 2 h 3"/>
                  <a:gd name="T40" fmla="*/ 3 w 8"/>
                  <a:gd name="T41" fmla="*/ 3 h 3"/>
                  <a:gd name="T42" fmla="*/ 3 w 8"/>
                  <a:gd name="T43" fmla="*/ 3 h 3"/>
                  <a:gd name="T44" fmla="*/ 3 w 8"/>
                  <a:gd name="T45" fmla="*/ 2 h 3"/>
                  <a:gd name="T46" fmla="*/ 4 w 8"/>
                  <a:gd name="T47" fmla="*/ 2 h 3"/>
                  <a:gd name="T48" fmla="*/ 4 w 8"/>
                  <a:gd name="T49" fmla="*/ 2 h 3"/>
                  <a:gd name="T50" fmla="*/ 4 w 8"/>
                  <a:gd name="T51" fmla="*/ 3 h 3"/>
                  <a:gd name="T52" fmla="*/ 4 w 8"/>
                  <a:gd name="T53" fmla="*/ 2 h 3"/>
                  <a:gd name="T54" fmla="*/ 5 w 8"/>
                  <a:gd name="T55" fmla="*/ 2 h 3"/>
                  <a:gd name="T56" fmla="*/ 5 w 8"/>
                  <a:gd name="T57" fmla="*/ 1 h 3"/>
                  <a:gd name="T58" fmla="*/ 5 w 8"/>
                  <a:gd name="T59" fmla="*/ 1 h 3"/>
                  <a:gd name="T60" fmla="*/ 5 w 8"/>
                  <a:gd name="T61" fmla="*/ 0 h 3"/>
                  <a:gd name="T62" fmla="*/ 5 w 8"/>
                  <a:gd name="T63" fmla="*/ 0 h 3"/>
                  <a:gd name="T64" fmla="*/ 5 w 8"/>
                  <a:gd name="T65" fmla="*/ 0 h 3"/>
                  <a:gd name="T66" fmla="*/ 5 w 8"/>
                  <a:gd name="T67" fmla="*/ 1 h 3"/>
                  <a:gd name="T68" fmla="*/ 5 w 8"/>
                  <a:gd name="T69" fmla="*/ 1 h 3"/>
                  <a:gd name="T70" fmla="*/ 5 w 8"/>
                  <a:gd name="T71" fmla="*/ 1 h 3"/>
                  <a:gd name="T72" fmla="*/ 6 w 8"/>
                  <a:gd name="T73" fmla="*/ 1 h 3"/>
                  <a:gd name="T74" fmla="*/ 6 w 8"/>
                  <a:gd name="T75" fmla="*/ 1 h 3"/>
                  <a:gd name="T76" fmla="*/ 6 w 8"/>
                  <a:gd name="T77" fmla="*/ 1 h 3"/>
                  <a:gd name="T78" fmla="*/ 6 w 8"/>
                  <a:gd name="T79" fmla="*/ 2 h 3"/>
                  <a:gd name="T80" fmla="*/ 6 w 8"/>
                  <a:gd name="T81" fmla="*/ 2 h 3"/>
                  <a:gd name="T82" fmla="*/ 7 w 8"/>
                  <a:gd name="T83" fmla="*/ 1 h 3"/>
                  <a:gd name="T84" fmla="*/ 7 w 8"/>
                  <a:gd name="T85" fmla="*/ 2 h 3"/>
                  <a:gd name="T86" fmla="*/ 7 w 8"/>
                  <a:gd name="T87" fmla="*/ 2 h 3"/>
                  <a:gd name="T88" fmla="*/ 7 w 8"/>
                  <a:gd name="T89" fmla="*/ 1 h 3"/>
                  <a:gd name="T90" fmla="*/ 7 w 8"/>
                  <a:gd name="T91" fmla="*/ 0 h 3"/>
                  <a:gd name="T92" fmla="*/ 8 w 8"/>
                  <a:gd name="T93" fmla="*/ 1 h 3"/>
                  <a:gd name="T94" fmla="*/ 8 w 8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9" name="Freeform 385"/>
              <p:cNvSpPr>
                <a:spLocks/>
              </p:cNvSpPr>
              <p:nvPr/>
            </p:nvSpPr>
            <p:spPr bwMode="auto">
              <a:xfrm>
                <a:off x="3188" y="1250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0 w 7"/>
                  <a:gd name="T5" fmla="*/ 1 h 3"/>
                  <a:gd name="T6" fmla="*/ 0 w 7"/>
                  <a:gd name="T7" fmla="*/ 1 h 3"/>
                  <a:gd name="T8" fmla="*/ 0 w 7"/>
                  <a:gd name="T9" fmla="*/ 1 h 3"/>
                  <a:gd name="T10" fmla="*/ 0 w 7"/>
                  <a:gd name="T11" fmla="*/ 1 h 3"/>
                  <a:gd name="T12" fmla="*/ 0 w 7"/>
                  <a:gd name="T13" fmla="*/ 1 h 3"/>
                  <a:gd name="T14" fmla="*/ 1 w 7"/>
                  <a:gd name="T15" fmla="*/ 1 h 3"/>
                  <a:gd name="T16" fmla="*/ 1 w 7"/>
                  <a:gd name="T17" fmla="*/ 1 h 3"/>
                  <a:gd name="T18" fmla="*/ 1 w 7"/>
                  <a:gd name="T19" fmla="*/ 2 h 3"/>
                  <a:gd name="T20" fmla="*/ 1 w 7"/>
                  <a:gd name="T21" fmla="*/ 2 h 3"/>
                  <a:gd name="T22" fmla="*/ 1 w 7"/>
                  <a:gd name="T23" fmla="*/ 2 h 3"/>
                  <a:gd name="T24" fmla="*/ 1 w 7"/>
                  <a:gd name="T25" fmla="*/ 2 h 3"/>
                  <a:gd name="T26" fmla="*/ 1 w 7"/>
                  <a:gd name="T27" fmla="*/ 2 h 3"/>
                  <a:gd name="T28" fmla="*/ 2 w 7"/>
                  <a:gd name="T29" fmla="*/ 1 h 3"/>
                  <a:gd name="T30" fmla="*/ 2 w 7"/>
                  <a:gd name="T31" fmla="*/ 0 h 3"/>
                  <a:gd name="T32" fmla="*/ 2 w 7"/>
                  <a:gd name="T33" fmla="*/ 2 h 3"/>
                  <a:gd name="T34" fmla="*/ 2 w 7"/>
                  <a:gd name="T35" fmla="*/ 2 h 3"/>
                  <a:gd name="T36" fmla="*/ 3 w 7"/>
                  <a:gd name="T37" fmla="*/ 2 h 3"/>
                  <a:gd name="T38" fmla="*/ 3 w 7"/>
                  <a:gd name="T39" fmla="*/ 2 h 3"/>
                  <a:gd name="T40" fmla="*/ 3 w 7"/>
                  <a:gd name="T41" fmla="*/ 2 h 3"/>
                  <a:gd name="T42" fmla="*/ 3 w 7"/>
                  <a:gd name="T43" fmla="*/ 2 h 3"/>
                  <a:gd name="T44" fmla="*/ 3 w 7"/>
                  <a:gd name="T45" fmla="*/ 1 h 3"/>
                  <a:gd name="T46" fmla="*/ 3 w 7"/>
                  <a:gd name="T47" fmla="*/ 0 h 3"/>
                  <a:gd name="T48" fmla="*/ 3 w 7"/>
                  <a:gd name="T49" fmla="*/ 1 h 3"/>
                  <a:gd name="T50" fmla="*/ 3 w 7"/>
                  <a:gd name="T51" fmla="*/ 1 h 3"/>
                  <a:gd name="T52" fmla="*/ 3 w 7"/>
                  <a:gd name="T53" fmla="*/ 1 h 3"/>
                  <a:gd name="T54" fmla="*/ 3 w 7"/>
                  <a:gd name="T55" fmla="*/ 1 h 3"/>
                  <a:gd name="T56" fmla="*/ 4 w 7"/>
                  <a:gd name="T57" fmla="*/ 2 h 3"/>
                  <a:gd name="T58" fmla="*/ 4 w 7"/>
                  <a:gd name="T59" fmla="*/ 2 h 3"/>
                  <a:gd name="T60" fmla="*/ 4 w 7"/>
                  <a:gd name="T61" fmla="*/ 1 h 3"/>
                  <a:gd name="T62" fmla="*/ 4 w 7"/>
                  <a:gd name="T63" fmla="*/ 2 h 3"/>
                  <a:gd name="T64" fmla="*/ 4 w 7"/>
                  <a:gd name="T65" fmla="*/ 2 h 3"/>
                  <a:gd name="T66" fmla="*/ 5 w 7"/>
                  <a:gd name="T67" fmla="*/ 2 h 3"/>
                  <a:gd name="T68" fmla="*/ 5 w 7"/>
                  <a:gd name="T69" fmla="*/ 2 h 3"/>
                  <a:gd name="T70" fmla="*/ 5 w 7"/>
                  <a:gd name="T71" fmla="*/ 1 h 3"/>
                  <a:gd name="T72" fmla="*/ 5 w 7"/>
                  <a:gd name="T73" fmla="*/ 1 h 3"/>
                  <a:gd name="T74" fmla="*/ 5 w 7"/>
                  <a:gd name="T75" fmla="*/ 1 h 3"/>
                  <a:gd name="T76" fmla="*/ 5 w 7"/>
                  <a:gd name="T77" fmla="*/ 2 h 3"/>
                  <a:gd name="T78" fmla="*/ 5 w 7"/>
                  <a:gd name="T79" fmla="*/ 2 h 3"/>
                  <a:gd name="T80" fmla="*/ 6 w 7"/>
                  <a:gd name="T81" fmla="*/ 1 h 3"/>
                  <a:gd name="T82" fmla="*/ 6 w 7"/>
                  <a:gd name="T83" fmla="*/ 2 h 3"/>
                  <a:gd name="T84" fmla="*/ 6 w 7"/>
                  <a:gd name="T85" fmla="*/ 2 h 3"/>
                  <a:gd name="T86" fmla="*/ 6 w 7"/>
                  <a:gd name="T87" fmla="*/ 3 h 3"/>
                  <a:gd name="T88" fmla="*/ 6 w 7"/>
                  <a:gd name="T89" fmla="*/ 3 h 3"/>
                  <a:gd name="T90" fmla="*/ 6 w 7"/>
                  <a:gd name="T91" fmla="*/ 3 h 3"/>
                  <a:gd name="T92" fmla="*/ 6 w 7"/>
                  <a:gd name="T93" fmla="*/ 2 h 3"/>
                  <a:gd name="T94" fmla="*/ 7 w 7"/>
                  <a:gd name="T95" fmla="*/ 0 h 3"/>
                  <a:gd name="T96" fmla="*/ 7 w 7"/>
                  <a:gd name="T9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1" name="Freeform 386"/>
              <p:cNvSpPr>
                <a:spLocks/>
              </p:cNvSpPr>
              <p:nvPr/>
            </p:nvSpPr>
            <p:spPr bwMode="auto">
              <a:xfrm>
                <a:off x="3195" y="1250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0 w 7"/>
                  <a:gd name="T5" fmla="*/ 1 h 3"/>
                  <a:gd name="T6" fmla="*/ 0 w 7"/>
                  <a:gd name="T7" fmla="*/ 1 h 3"/>
                  <a:gd name="T8" fmla="*/ 0 w 7"/>
                  <a:gd name="T9" fmla="*/ 1 h 3"/>
                  <a:gd name="T10" fmla="*/ 1 w 7"/>
                  <a:gd name="T11" fmla="*/ 1 h 3"/>
                  <a:gd name="T12" fmla="*/ 1 w 7"/>
                  <a:gd name="T13" fmla="*/ 1 h 3"/>
                  <a:gd name="T14" fmla="*/ 1 w 7"/>
                  <a:gd name="T15" fmla="*/ 2 h 3"/>
                  <a:gd name="T16" fmla="*/ 1 w 7"/>
                  <a:gd name="T17" fmla="*/ 2 h 3"/>
                  <a:gd name="T18" fmla="*/ 1 w 7"/>
                  <a:gd name="T19" fmla="*/ 2 h 3"/>
                  <a:gd name="T20" fmla="*/ 1 w 7"/>
                  <a:gd name="T21" fmla="*/ 2 h 3"/>
                  <a:gd name="T22" fmla="*/ 1 w 7"/>
                  <a:gd name="T23" fmla="*/ 1 h 3"/>
                  <a:gd name="T24" fmla="*/ 1 w 7"/>
                  <a:gd name="T25" fmla="*/ 1 h 3"/>
                  <a:gd name="T26" fmla="*/ 2 w 7"/>
                  <a:gd name="T27" fmla="*/ 1 h 3"/>
                  <a:gd name="T28" fmla="*/ 2 w 7"/>
                  <a:gd name="T29" fmla="*/ 1 h 3"/>
                  <a:gd name="T30" fmla="*/ 2 w 7"/>
                  <a:gd name="T31" fmla="*/ 2 h 3"/>
                  <a:gd name="T32" fmla="*/ 2 w 7"/>
                  <a:gd name="T33" fmla="*/ 1 h 3"/>
                  <a:gd name="T34" fmla="*/ 2 w 7"/>
                  <a:gd name="T35" fmla="*/ 1 h 3"/>
                  <a:gd name="T36" fmla="*/ 3 w 7"/>
                  <a:gd name="T37" fmla="*/ 2 h 3"/>
                  <a:gd name="T38" fmla="*/ 3 w 7"/>
                  <a:gd name="T39" fmla="*/ 2 h 3"/>
                  <a:gd name="T40" fmla="*/ 3 w 7"/>
                  <a:gd name="T41" fmla="*/ 1 h 3"/>
                  <a:gd name="T42" fmla="*/ 3 w 7"/>
                  <a:gd name="T43" fmla="*/ 0 h 3"/>
                  <a:gd name="T44" fmla="*/ 3 w 7"/>
                  <a:gd name="T45" fmla="*/ 0 h 3"/>
                  <a:gd name="T46" fmla="*/ 3 w 7"/>
                  <a:gd name="T47" fmla="*/ 0 h 3"/>
                  <a:gd name="T48" fmla="*/ 4 w 7"/>
                  <a:gd name="T49" fmla="*/ 3 h 3"/>
                  <a:gd name="T50" fmla="*/ 4 w 7"/>
                  <a:gd name="T51" fmla="*/ 3 h 3"/>
                  <a:gd name="T52" fmla="*/ 4 w 7"/>
                  <a:gd name="T53" fmla="*/ 2 h 3"/>
                  <a:gd name="T54" fmla="*/ 4 w 7"/>
                  <a:gd name="T55" fmla="*/ 1 h 3"/>
                  <a:gd name="T56" fmla="*/ 4 w 7"/>
                  <a:gd name="T57" fmla="*/ 2 h 3"/>
                  <a:gd name="T58" fmla="*/ 4 w 7"/>
                  <a:gd name="T59" fmla="*/ 2 h 3"/>
                  <a:gd name="T60" fmla="*/ 4 w 7"/>
                  <a:gd name="T61" fmla="*/ 2 h 3"/>
                  <a:gd name="T62" fmla="*/ 4 w 7"/>
                  <a:gd name="T63" fmla="*/ 2 h 3"/>
                  <a:gd name="T64" fmla="*/ 5 w 7"/>
                  <a:gd name="T65" fmla="*/ 2 h 3"/>
                  <a:gd name="T66" fmla="*/ 5 w 7"/>
                  <a:gd name="T67" fmla="*/ 2 h 3"/>
                  <a:gd name="T68" fmla="*/ 5 w 7"/>
                  <a:gd name="T69" fmla="*/ 2 h 3"/>
                  <a:gd name="T70" fmla="*/ 5 w 7"/>
                  <a:gd name="T71" fmla="*/ 2 h 3"/>
                  <a:gd name="T72" fmla="*/ 5 w 7"/>
                  <a:gd name="T73" fmla="*/ 1 h 3"/>
                  <a:gd name="T74" fmla="*/ 5 w 7"/>
                  <a:gd name="T75" fmla="*/ 1 h 3"/>
                  <a:gd name="T76" fmla="*/ 6 w 7"/>
                  <a:gd name="T77" fmla="*/ 2 h 3"/>
                  <a:gd name="T78" fmla="*/ 6 w 7"/>
                  <a:gd name="T79" fmla="*/ 0 h 3"/>
                  <a:gd name="T80" fmla="*/ 6 w 7"/>
                  <a:gd name="T81" fmla="*/ 0 h 3"/>
                  <a:gd name="T82" fmla="*/ 6 w 7"/>
                  <a:gd name="T83" fmla="*/ 1 h 3"/>
                  <a:gd name="T84" fmla="*/ 6 w 7"/>
                  <a:gd name="T85" fmla="*/ 1 h 3"/>
                  <a:gd name="T86" fmla="*/ 7 w 7"/>
                  <a:gd name="T87" fmla="*/ 1 h 3"/>
                  <a:gd name="T88" fmla="*/ 7 w 7"/>
                  <a:gd name="T89" fmla="*/ 2 h 3"/>
                  <a:gd name="T90" fmla="*/ 7 w 7"/>
                  <a:gd name="T91" fmla="*/ 2 h 3"/>
                  <a:gd name="T92" fmla="*/ 7 w 7"/>
                  <a:gd name="T93" fmla="*/ 2 h 3"/>
                  <a:gd name="T94" fmla="*/ 7 w 7"/>
                  <a:gd name="T9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2" name="Freeform 387"/>
              <p:cNvSpPr>
                <a:spLocks/>
              </p:cNvSpPr>
              <p:nvPr/>
            </p:nvSpPr>
            <p:spPr bwMode="auto">
              <a:xfrm>
                <a:off x="3202" y="1250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0 w 8"/>
                  <a:gd name="T3" fmla="*/ 0 h 3"/>
                  <a:gd name="T4" fmla="*/ 0 w 8"/>
                  <a:gd name="T5" fmla="*/ 1 h 3"/>
                  <a:gd name="T6" fmla="*/ 0 w 8"/>
                  <a:gd name="T7" fmla="*/ 1 h 3"/>
                  <a:gd name="T8" fmla="*/ 1 w 8"/>
                  <a:gd name="T9" fmla="*/ 0 h 3"/>
                  <a:gd name="T10" fmla="*/ 1 w 8"/>
                  <a:gd name="T11" fmla="*/ 0 h 3"/>
                  <a:gd name="T12" fmla="*/ 1 w 8"/>
                  <a:gd name="T13" fmla="*/ 0 h 3"/>
                  <a:gd name="T14" fmla="*/ 1 w 8"/>
                  <a:gd name="T15" fmla="*/ 1 h 3"/>
                  <a:gd name="T16" fmla="*/ 1 w 8"/>
                  <a:gd name="T17" fmla="*/ 1 h 3"/>
                  <a:gd name="T18" fmla="*/ 2 w 8"/>
                  <a:gd name="T19" fmla="*/ 2 h 3"/>
                  <a:gd name="T20" fmla="*/ 2 w 8"/>
                  <a:gd name="T21" fmla="*/ 2 h 3"/>
                  <a:gd name="T22" fmla="*/ 2 w 8"/>
                  <a:gd name="T23" fmla="*/ 2 h 3"/>
                  <a:gd name="T24" fmla="*/ 2 w 8"/>
                  <a:gd name="T25" fmla="*/ 2 h 3"/>
                  <a:gd name="T26" fmla="*/ 2 w 8"/>
                  <a:gd name="T27" fmla="*/ 2 h 3"/>
                  <a:gd name="T28" fmla="*/ 2 w 8"/>
                  <a:gd name="T29" fmla="*/ 2 h 3"/>
                  <a:gd name="T30" fmla="*/ 3 w 8"/>
                  <a:gd name="T31" fmla="*/ 0 h 3"/>
                  <a:gd name="T32" fmla="*/ 3 w 8"/>
                  <a:gd name="T33" fmla="*/ 1 h 3"/>
                  <a:gd name="T34" fmla="*/ 3 w 8"/>
                  <a:gd name="T35" fmla="*/ 1 h 3"/>
                  <a:gd name="T36" fmla="*/ 3 w 8"/>
                  <a:gd name="T37" fmla="*/ 2 h 3"/>
                  <a:gd name="T38" fmla="*/ 3 w 8"/>
                  <a:gd name="T39" fmla="*/ 2 h 3"/>
                  <a:gd name="T40" fmla="*/ 3 w 8"/>
                  <a:gd name="T41" fmla="*/ 1 h 3"/>
                  <a:gd name="T42" fmla="*/ 3 w 8"/>
                  <a:gd name="T43" fmla="*/ 1 h 3"/>
                  <a:gd name="T44" fmla="*/ 3 w 8"/>
                  <a:gd name="T45" fmla="*/ 1 h 3"/>
                  <a:gd name="T46" fmla="*/ 4 w 8"/>
                  <a:gd name="T47" fmla="*/ 2 h 3"/>
                  <a:gd name="T48" fmla="*/ 4 w 8"/>
                  <a:gd name="T49" fmla="*/ 1 h 3"/>
                  <a:gd name="T50" fmla="*/ 4 w 8"/>
                  <a:gd name="T51" fmla="*/ 1 h 3"/>
                  <a:gd name="T52" fmla="*/ 4 w 8"/>
                  <a:gd name="T53" fmla="*/ 2 h 3"/>
                  <a:gd name="T54" fmla="*/ 4 w 8"/>
                  <a:gd name="T55" fmla="*/ 2 h 3"/>
                  <a:gd name="T56" fmla="*/ 4 w 8"/>
                  <a:gd name="T57" fmla="*/ 3 h 3"/>
                  <a:gd name="T58" fmla="*/ 5 w 8"/>
                  <a:gd name="T59" fmla="*/ 2 h 3"/>
                  <a:gd name="T60" fmla="*/ 5 w 8"/>
                  <a:gd name="T61" fmla="*/ 1 h 3"/>
                  <a:gd name="T62" fmla="*/ 5 w 8"/>
                  <a:gd name="T63" fmla="*/ 1 h 3"/>
                  <a:gd name="T64" fmla="*/ 5 w 8"/>
                  <a:gd name="T65" fmla="*/ 1 h 3"/>
                  <a:gd name="T66" fmla="*/ 5 w 8"/>
                  <a:gd name="T67" fmla="*/ 2 h 3"/>
                  <a:gd name="T68" fmla="*/ 5 w 8"/>
                  <a:gd name="T69" fmla="*/ 2 h 3"/>
                  <a:gd name="T70" fmla="*/ 5 w 8"/>
                  <a:gd name="T71" fmla="*/ 1 h 3"/>
                  <a:gd name="T72" fmla="*/ 6 w 8"/>
                  <a:gd name="T73" fmla="*/ 1 h 3"/>
                  <a:gd name="T74" fmla="*/ 6 w 8"/>
                  <a:gd name="T75" fmla="*/ 1 h 3"/>
                  <a:gd name="T76" fmla="*/ 6 w 8"/>
                  <a:gd name="T77" fmla="*/ 1 h 3"/>
                  <a:gd name="T78" fmla="*/ 6 w 8"/>
                  <a:gd name="T79" fmla="*/ 0 h 3"/>
                  <a:gd name="T80" fmla="*/ 6 w 8"/>
                  <a:gd name="T81" fmla="*/ 1 h 3"/>
                  <a:gd name="T82" fmla="*/ 6 w 8"/>
                  <a:gd name="T83" fmla="*/ 1 h 3"/>
                  <a:gd name="T84" fmla="*/ 7 w 8"/>
                  <a:gd name="T85" fmla="*/ 2 h 3"/>
                  <a:gd name="T86" fmla="*/ 7 w 8"/>
                  <a:gd name="T87" fmla="*/ 2 h 3"/>
                  <a:gd name="T88" fmla="*/ 7 w 8"/>
                  <a:gd name="T89" fmla="*/ 1 h 3"/>
                  <a:gd name="T90" fmla="*/ 7 w 8"/>
                  <a:gd name="T91" fmla="*/ 1 h 3"/>
                  <a:gd name="T92" fmla="*/ 8 w 8"/>
                  <a:gd name="T93" fmla="*/ 1 h 3"/>
                  <a:gd name="T94" fmla="*/ 8 w 8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3" name="Freeform 388"/>
              <p:cNvSpPr>
                <a:spLocks/>
              </p:cNvSpPr>
              <p:nvPr/>
            </p:nvSpPr>
            <p:spPr bwMode="auto">
              <a:xfrm>
                <a:off x="3210" y="1251"/>
                <a:ext cx="7" cy="2"/>
              </a:xfrm>
              <a:custGeom>
                <a:avLst/>
                <a:gdLst>
                  <a:gd name="T0" fmla="*/ 0 w 7"/>
                  <a:gd name="T1" fmla="*/ 1 h 2"/>
                  <a:gd name="T2" fmla="*/ 0 w 7"/>
                  <a:gd name="T3" fmla="*/ 1 h 2"/>
                  <a:gd name="T4" fmla="*/ 0 w 7"/>
                  <a:gd name="T5" fmla="*/ 1 h 2"/>
                  <a:gd name="T6" fmla="*/ 0 w 7"/>
                  <a:gd name="T7" fmla="*/ 0 h 2"/>
                  <a:gd name="T8" fmla="*/ 0 w 7"/>
                  <a:gd name="T9" fmla="*/ 0 h 2"/>
                  <a:gd name="T10" fmla="*/ 0 w 7"/>
                  <a:gd name="T11" fmla="*/ 2 h 2"/>
                  <a:gd name="T12" fmla="*/ 0 w 7"/>
                  <a:gd name="T13" fmla="*/ 2 h 2"/>
                  <a:gd name="T14" fmla="*/ 1 w 7"/>
                  <a:gd name="T15" fmla="*/ 2 h 2"/>
                  <a:gd name="T16" fmla="*/ 1 w 7"/>
                  <a:gd name="T17" fmla="*/ 1 h 2"/>
                  <a:gd name="T18" fmla="*/ 1 w 7"/>
                  <a:gd name="T19" fmla="*/ 1 h 2"/>
                  <a:gd name="T20" fmla="*/ 1 w 7"/>
                  <a:gd name="T21" fmla="*/ 0 h 2"/>
                  <a:gd name="T22" fmla="*/ 1 w 7"/>
                  <a:gd name="T23" fmla="*/ 0 h 2"/>
                  <a:gd name="T24" fmla="*/ 2 w 7"/>
                  <a:gd name="T25" fmla="*/ 0 h 2"/>
                  <a:gd name="T26" fmla="*/ 2 w 7"/>
                  <a:gd name="T27" fmla="*/ 0 h 2"/>
                  <a:gd name="T28" fmla="*/ 2 w 7"/>
                  <a:gd name="T29" fmla="*/ 0 h 2"/>
                  <a:gd name="T30" fmla="*/ 2 w 7"/>
                  <a:gd name="T31" fmla="*/ 0 h 2"/>
                  <a:gd name="T32" fmla="*/ 2 w 7"/>
                  <a:gd name="T33" fmla="*/ 2 h 2"/>
                  <a:gd name="T34" fmla="*/ 2 w 7"/>
                  <a:gd name="T35" fmla="*/ 1 h 2"/>
                  <a:gd name="T36" fmla="*/ 3 w 7"/>
                  <a:gd name="T37" fmla="*/ 0 h 2"/>
                  <a:gd name="T38" fmla="*/ 3 w 7"/>
                  <a:gd name="T39" fmla="*/ 0 h 2"/>
                  <a:gd name="T40" fmla="*/ 3 w 7"/>
                  <a:gd name="T41" fmla="*/ 1 h 2"/>
                  <a:gd name="T42" fmla="*/ 3 w 7"/>
                  <a:gd name="T43" fmla="*/ 1 h 2"/>
                  <a:gd name="T44" fmla="*/ 3 w 7"/>
                  <a:gd name="T45" fmla="*/ 2 h 2"/>
                  <a:gd name="T46" fmla="*/ 3 w 7"/>
                  <a:gd name="T47" fmla="*/ 0 h 2"/>
                  <a:gd name="T48" fmla="*/ 3 w 7"/>
                  <a:gd name="T49" fmla="*/ 0 h 2"/>
                  <a:gd name="T50" fmla="*/ 4 w 7"/>
                  <a:gd name="T51" fmla="*/ 0 h 2"/>
                  <a:gd name="T52" fmla="*/ 4 w 7"/>
                  <a:gd name="T53" fmla="*/ 0 h 2"/>
                  <a:gd name="T54" fmla="*/ 4 w 7"/>
                  <a:gd name="T55" fmla="*/ 1 h 2"/>
                  <a:gd name="T56" fmla="*/ 4 w 7"/>
                  <a:gd name="T57" fmla="*/ 0 h 2"/>
                  <a:gd name="T58" fmla="*/ 5 w 7"/>
                  <a:gd name="T59" fmla="*/ 0 h 2"/>
                  <a:gd name="T60" fmla="*/ 5 w 7"/>
                  <a:gd name="T61" fmla="*/ 0 h 2"/>
                  <a:gd name="T62" fmla="*/ 5 w 7"/>
                  <a:gd name="T63" fmla="*/ 0 h 2"/>
                  <a:gd name="T64" fmla="*/ 5 w 7"/>
                  <a:gd name="T65" fmla="*/ 0 h 2"/>
                  <a:gd name="T66" fmla="*/ 5 w 7"/>
                  <a:gd name="T67" fmla="*/ 0 h 2"/>
                  <a:gd name="T68" fmla="*/ 5 w 7"/>
                  <a:gd name="T69" fmla="*/ 1 h 2"/>
                  <a:gd name="T70" fmla="*/ 5 w 7"/>
                  <a:gd name="T71" fmla="*/ 1 h 2"/>
                  <a:gd name="T72" fmla="*/ 5 w 7"/>
                  <a:gd name="T73" fmla="*/ 0 h 2"/>
                  <a:gd name="T74" fmla="*/ 5 w 7"/>
                  <a:gd name="T75" fmla="*/ 0 h 2"/>
                  <a:gd name="T76" fmla="*/ 5 w 7"/>
                  <a:gd name="T77" fmla="*/ 0 h 2"/>
                  <a:gd name="T78" fmla="*/ 6 w 7"/>
                  <a:gd name="T79" fmla="*/ 2 h 2"/>
                  <a:gd name="T80" fmla="*/ 6 w 7"/>
                  <a:gd name="T81" fmla="*/ 2 h 2"/>
                  <a:gd name="T82" fmla="*/ 6 w 7"/>
                  <a:gd name="T83" fmla="*/ 2 h 2"/>
                  <a:gd name="T84" fmla="*/ 6 w 7"/>
                  <a:gd name="T85" fmla="*/ 2 h 2"/>
                  <a:gd name="T86" fmla="*/ 6 w 7"/>
                  <a:gd name="T87" fmla="*/ 1 h 2"/>
                  <a:gd name="T88" fmla="*/ 7 w 7"/>
                  <a:gd name="T89" fmla="*/ 1 h 2"/>
                  <a:gd name="T90" fmla="*/ 7 w 7"/>
                  <a:gd name="T91" fmla="*/ 1 h 2"/>
                  <a:gd name="T92" fmla="*/ 7 w 7"/>
                  <a:gd name="T93" fmla="*/ 2 h 2"/>
                  <a:gd name="T94" fmla="*/ 7 w 7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4" name="Freeform 389"/>
              <p:cNvSpPr>
                <a:spLocks/>
              </p:cNvSpPr>
              <p:nvPr/>
            </p:nvSpPr>
            <p:spPr bwMode="auto">
              <a:xfrm>
                <a:off x="3217" y="1250"/>
                <a:ext cx="8" cy="2"/>
              </a:xfrm>
              <a:custGeom>
                <a:avLst/>
                <a:gdLst>
                  <a:gd name="T0" fmla="*/ 0 w 8"/>
                  <a:gd name="T1" fmla="*/ 1 h 2"/>
                  <a:gd name="T2" fmla="*/ 0 w 8"/>
                  <a:gd name="T3" fmla="*/ 1 h 2"/>
                  <a:gd name="T4" fmla="*/ 1 w 8"/>
                  <a:gd name="T5" fmla="*/ 1 h 2"/>
                  <a:gd name="T6" fmla="*/ 1 w 8"/>
                  <a:gd name="T7" fmla="*/ 1 h 2"/>
                  <a:gd name="T8" fmla="*/ 1 w 8"/>
                  <a:gd name="T9" fmla="*/ 1 h 2"/>
                  <a:gd name="T10" fmla="*/ 1 w 8"/>
                  <a:gd name="T11" fmla="*/ 0 h 2"/>
                  <a:gd name="T12" fmla="*/ 1 w 8"/>
                  <a:gd name="T13" fmla="*/ 0 h 2"/>
                  <a:gd name="T14" fmla="*/ 1 w 8"/>
                  <a:gd name="T15" fmla="*/ 2 h 2"/>
                  <a:gd name="T16" fmla="*/ 1 w 8"/>
                  <a:gd name="T17" fmla="*/ 2 h 2"/>
                  <a:gd name="T18" fmla="*/ 1 w 8"/>
                  <a:gd name="T19" fmla="*/ 2 h 2"/>
                  <a:gd name="T20" fmla="*/ 1 w 8"/>
                  <a:gd name="T21" fmla="*/ 2 h 2"/>
                  <a:gd name="T22" fmla="*/ 2 w 8"/>
                  <a:gd name="T23" fmla="*/ 2 h 2"/>
                  <a:gd name="T24" fmla="*/ 2 w 8"/>
                  <a:gd name="T25" fmla="*/ 1 h 2"/>
                  <a:gd name="T26" fmla="*/ 2 w 8"/>
                  <a:gd name="T27" fmla="*/ 1 h 2"/>
                  <a:gd name="T28" fmla="*/ 2 w 8"/>
                  <a:gd name="T29" fmla="*/ 1 h 2"/>
                  <a:gd name="T30" fmla="*/ 2 w 8"/>
                  <a:gd name="T31" fmla="*/ 0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2 h 2"/>
                  <a:gd name="T38" fmla="*/ 3 w 8"/>
                  <a:gd name="T39" fmla="*/ 2 h 2"/>
                  <a:gd name="T40" fmla="*/ 4 w 8"/>
                  <a:gd name="T41" fmla="*/ 1 h 2"/>
                  <a:gd name="T42" fmla="*/ 4 w 8"/>
                  <a:gd name="T43" fmla="*/ 1 h 2"/>
                  <a:gd name="T44" fmla="*/ 4 w 8"/>
                  <a:gd name="T45" fmla="*/ 1 h 2"/>
                  <a:gd name="T46" fmla="*/ 4 w 8"/>
                  <a:gd name="T47" fmla="*/ 1 h 2"/>
                  <a:gd name="T48" fmla="*/ 4 w 8"/>
                  <a:gd name="T49" fmla="*/ 1 h 2"/>
                  <a:gd name="T50" fmla="*/ 4 w 8"/>
                  <a:gd name="T51" fmla="*/ 1 h 2"/>
                  <a:gd name="T52" fmla="*/ 4 w 8"/>
                  <a:gd name="T53" fmla="*/ 1 h 2"/>
                  <a:gd name="T54" fmla="*/ 4 w 8"/>
                  <a:gd name="T55" fmla="*/ 1 h 2"/>
                  <a:gd name="T56" fmla="*/ 4 w 8"/>
                  <a:gd name="T57" fmla="*/ 1 h 2"/>
                  <a:gd name="T58" fmla="*/ 5 w 8"/>
                  <a:gd name="T59" fmla="*/ 2 h 2"/>
                  <a:gd name="T60" fmla="*/ 5 w 8"/>
                  <a:gd name="T61" fmla="*/ 1 h 2"/>
                  <a:gd name="T62" fmla="*/ 5 w 8"/>
                  <a:gd name="T63" fmla="*/ 1 h 2"/>
                  <a:gd name="T64" fmla="*/ 5 w 8"/>
                  <a:gd name="T65" fmla="*/ 1 h 2"/>
                  <a:gd name="T66" fmla="*/ 5 w 8"/>
                  <a:gd name="T67" fmla="*/ 1 h 2"/>
                  <a:gd name="T68" fmla="*/ 6 w 8"/>
                  <a:gd name="T69" fmla="*/ 2 h 2"/>
                  <a:gd name="T70" fmla="*/ 6 w 8"/>
                  <a:gd name="T71" fmla="*/ 2 h 2"/>
                  <a:gd name="T72" fmla="*/ 6 w 8"/>
                  <a:gd name="T73" fmla="*/ 1 h 2"/>
                  <a:gd name="T74" fmla="*/ 6 w 8"/>
                  <a:gd name="T75" fmla="*/ 1 h 2"/>
                  <a:gd name="T76" fmla="*/ 6 w 8"/>
                  <a:gd name="T77" fmla="*/ 1 h 2"/>
                  <a:gd name="T78" fmla="*/ 7 w 8"/>
                  <a:gd name="T79" fmla="*/ 1 h 2"/>
                  <a:gd name="T80" fmla="*/ 7 w 8"/>
                  <a:gd name="T81" fmla="*/ 1 h 2"/>
                  <a:gd name="T82" fmla="*/ 7 w 8"/>
                  <a:gd name="T83" fmla="*/ 2 h 2"/>
                  <a:gd name="T84" fmla="*/ 7 w 8"/>
                  <a:gd name="T85" fmla="*/ 2 h 2"/>
                  <a:gd name="T86" fmla="*/ 7 w 8"/>
                  <a:gd name="T87" fmla="*/ 1 h 2"/>
                  <a:gd name="T88" fmla="*/ 7 w 8"/>
                  <a:gd name="T89" fmla="*/ 2 h 2"/>
                  <a:gd name="T90" fmla="*/ 7 w 8"/>
                  <a:gd name="T91" fmla="*/ 2 h 2"/>
                  <a:gd name="T92" fmla="*/ 7 w 8"/>
                  <a:gd name="T93" fmla="*/ 2 h 2"/>
                  <a:gd name="T94" fmla="*/ 8 w 8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6" name="Freeform 390"/>
              <p:cNvSpPr>
                <a:spLocks/>
              </p:cNvSpPr>
              <p:nvPr/>
            </p:nvSpPr>
            <p:spPr bwMode="auto">
              <a:xfrm>
                <a:off x="3225" y="1250"/>
                <a:ext cx="7" cy="4"/>
              </a:xfrm>
              <a:custGeom>
                <a:avLst/>
                <a:gdLst>
                  <a:gd name="T0" fmla="*/ 0 w 7"/>
                  <a:gd name="T1" fmla="*/ 1 h 4"/>
                  <a:gd name="T2" fmla="*/ 0 w 7"/>
                  <a:gd name="T3" fmla="*/ 1 h 4"/>
                  <a:gd name="T4" fmla="*/ 0 w 7"/>
                  <a:gd name="T5" fmla="*/ 2 h 4"/>
                  <a:gd name="T6" fmla="*/ 0 w 7"/>
                  <a:gd name="T7" fmla="*/ 2 h 4"/>
                  <a:gd name="T8" fmla="*/ 0 w 7"/>
                  <a:gd name="T9" fmla="*/ 3 h 4"/>
                  <a:gd name="T10" fmla="*/ 0 w 7"/>
                  <a:gd name="T11" fmla="*/ 2 h 4"/>
                  <a:gd name="T12" fmla="*/ 1 w 7"/>
                  <a:gd name="T13" fmla="*/ 3 h 4"/>
                  <a:gd name="T14" fmla="*/ 1 w 7"/>
                  <a:gd name="T15" fmla="*/ 3 h 4"/>
                  <a:gd name="T16" fmla="*/ 1 w 7"/>
                  <a:gd name="T17" fmla="*/ 2 h 4"/>
                  <a:gd name="T18" fmla="*/ 1 w 7"/>
                  <a:gd name="T19" fmla="*/ 2 h 4"/>
                  <a:gd name="T20" fmla="*/ 1 w 7"/>
                  <a:gd name="T21" fmla="*/ 2 h 4"/>
                  <a:gd name="T22" fmla="*/ 1 w 7"/>
                  <a:gd name="T23" fmla="*/ 1 h 4"/>
                  <a:gd name="T24" fmla="*/ 1 w 7"/>
                  <a:gd name="T25" fmla="*/ 1 h 4"/>
                  <a:gd name="T26" fmla="*/ 2 w 7"/>
                  <a:gd name="T27" fmla="*/ 1 h 4"/>
                  <a:gd name="T28" fmla="*/ 2 w 7"/>
                  <a:gd name="T29" fmla="*/ 1 h 4"/>
                  <a:gd name="T30" fmla="*/ 2 w 7"/>
                  <a:gd name="T31" fmla="*/ 2 h 4"/>
                  <a:gd name="T32" fmla="*/ 2 w 7"/>
                  <a:gd name="T33" fmla="*/ 2 h 4"/>
                  <a:gd name="T34" fmla="*/ 2 w 7"/>
                  <a:gd name="T35" fmla="*/ 3 h 4"/>
                  <a:gd name="T36" fmla="*/ 2 w 7"/>
                  <a:gd name="T37" fmla="*/ 3 h 4"/>
                  <a:gd name="T38" fmla="*/ 3 w 7"/>
                  <a:gd name="T39" fmla="*/ 1 h 4"/>
                  <a:gd name="T40" fmla="*/ 3 w 7"/>
                  <a:gd name="T41" fmla="*/ 1 h 4"/>
                  <a:gd name="T42" fmla="*/ 3 w 7"/>
                  <a:gd name="T43" fmla="*/ 1 h 4"/>
                  <a:gd name="T44" fmla="*/ 3 w 7"/>
                  <a:gd name="T45" fmla="*/ 1 h 4"/>
                  <a:gd name="T46" fmla="*/ 3 w 7"/>
                  <a:gd name="T47" fmla="*/ 1 h 4"/>
                  <a:gd name="T48" fmla="*/ 3 w 7"/>
                  <a:gd name="T49" fmla="*/ 1 h 4"/>
                  <a:gd name="T50" fmla="*/ 4 w 7"/>
                  <a:gd name="T51" fmla="*/ 1 h 4"/>
                  <a:gd name="T52" fmla="*/ 4 w 7"/>
                  <a:gd name="T53" fmla="*/ 0 h 4"/>
                  <a:gd name="T54" fmla="*/ 4 w 7"/>
                  <a:gd name="T55" fmla="*/ 1 h 4"/>
                  <a:gd name="T56" fmla="*/ 4 w 7"/>
                  <a:gd name="T57" fmla="*/ 1 h 4"/>
                  <a:gd name="T58" fmla="*/ 4 w 7"/>
                  <a:gd name="T59" fmla="*/ 1 h 4"/>
                  <a:gd name="T60" fmla="*/ 4 w 7"/>
                  <a:gd name="T61" fmla="*/ 1 h 4"/>
                  <a:gd name="T62" fmla="*/ 4 w 7"/>
                  <a:gd name="T63" fmla="*/ 2 h 4"/>
                  <a:gd name="T64" fmla="*/ 4 w 7"/>
                  <a:gd name="T65" fmla="*/ 2 h 4"/>
                  <a:gd name="T66" fmla="*/ 5 w 7"/>
                  <a:gd name="T67" fmla="*/ 3 h 4"/>
                  <a:gd name="T68" fmla="*/ 5 w 7"/>
                  <a:gd name="T69" fmla="*/ 3 h 4"/>
                  <a:gd name="T70" fmla="*/ 5 w 7"/>
                  <a:gd name="T71" fmla="*/ 2 h 4"/>
                  <a:gd name="T72" fmla="*/ 5 w 7"/>
                  <a:gd name="T73" fmla="*/ 1 h 4"/>
                  <a:gd name="T74" fmla="*/ 5 w 7"/>
                  <a:gd name="T75" fmla="*/ 2 h 4"/>
                  <a:gd name="T76" fmla="*/ 5 w 7"/>
                  <a:gd name="T77" fmla="*/ 2 h 4"/>
                  <a:gd name="T78" fmla="*/ 6 w 7"/>
                  <a:gd name="T79" fmla="*/ 3 h 4"/>
                  <a:gd name="T80" fmla="*/ 6 w 7"/>
                  <a:gd name="T81" fmla="*/ 3 h 4"/>
                  <a:gd name="T82" fmla="*/ 6 w 7"/>
                  <a:gd name="T83" fmla="*/ 2 h 4"/>
                  <a:gd name="T84" fmla="*/ 6 w 7"/>
                  <a:gd name="T85" fmla="*/ 2 h 4"/>
                  <a:gd name="T86" fmla="*/ 6 w 7"/>
                  <a:gd name="T87" fmla="*/ 2 h 4"/>
                  <a:gd name="T88" fmla="*/ 7 w 7"/>
                  <a:gd name="T89" fmla="*/ 3 h 4"/>
                  <a:gd name="T90" fmla="*/ 7 w 7"/>
                  <a:gd name="T91" fmla="*/ 3 h 4"/>
                  <a:gd name="T92" fmla="*/ 7 w 7"/>
                  <a:gd name="T93" fmla="*/ 4 h 4"/>
                  <a:gd name="T94" fmla="*/ 7 w 7"/>
                  <a:gd name="T9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7" name="Freeform 391"/>
              <p:cNvSpPr>
                <a:spLocks/>
              </p:cNvSpPr>
              <p:nvPr/>
            </p:nvSpPr>
            <p:spPr bwMode="auto">
              <a:xfrm>
                <a:off x="3232" y="1250"/>
                <a:ext cx="7" cy="3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0 w 7"/>
                  <a:gd name="T5" fmla="*/ 3 h 3"/>
                  <a:gd name="T6" fmla="*/ 0 w 7"/>
                  <a:gd name="T7" fmla="*/ 2 h 3"/>
                  <a:gd name="T8" fmla="*/ 0 w 7"/>
                  <a:gd name="T9" fmla="*/ 2 h 3"/>
                  <a:gd name="T10" fmla="*/ 1 w 7"/>
                  <a:gd name="T11" fmla="*/ 2 h 3"/>
                  <a:gd name="T12" fmla="*/ 1 w 7"/>
                  <a:gd name="T13" fmla="*/ 2 h 3"/>
                  <a:gd name="T14" fmla="*/ 1 w 7"/>
                  <a:gd name="T15" fmla="*/ 2 h 3"/>
                  <a:gd name="T16" fmla="*/ 1 w 7"/>
                  <a:gd name="T17" fmla="*/ 2 h 3"/>
                  <a:gd name="T18" fmla="*/ 1 w 7"/>
                  <a:gd name="T19" fmla="*/ 2 h 3"/>
                  <a:gd name="T20" fmla="*/ 2 w 7"/>
                  <a:gd name="T21" fmla="*/ 1 h 3"/>
                  <a:gd name="T22" fmla="*/ 2 w 7"/>
                  <a:gd name="T23" fmla="*/ 1 h 3"/>
                  <a:gd name="T24" fmla="*/ 2 w 7"/>
                  <a:gd name="T25" fmla="*/ 3 h 3"/>
                  <a:gd name="T26" fmla="*/ 2 w 7"/>
                  <a:gd name="T27" fmla="*/ 3 h 3"/>
                  <a:gd name="T28" fmla="*/ 2 w 7"/>
                  <a:gd name="T29" fmla="*/ 3 h 3"/>
                  <a:gd name="T30" fmla="*/ 2 w 7"/>
                  <a:gd name="T31" fmla="*/ 3 h 3"/>
                  <a:gd name="T32" fmla="*/ 3 w 7"/>
                  <a:gd name="T33" fmla="*/ 1 h 3"/>
                  <a:gd name="T34" fmla="*/ 3 w 7"/>
                  <a:gd name="T35" fmla="*/ 1 h 3"/>
                  <a:gd name="T36" fmla="*/ 3 w 7"/>
                  <a:gd name="T37" fmla="*/ 1 h 3"/>
                  <a:gd name="T38" fmla="*/ 3 w 7"/>
                  <a:gd name="T39" fmla="*/ 2 h 3"/>
                  <a:gd name="T40" fmla="*/ 3 w 7"/>
                  <a:gd name="T41" fmla="*/ 2 h 3"/>
                  <a:gd name="T42" fmla="*/ 3 w 7"/>
                  <a:gd name="T43" fmla="*/ 2 h 3"/>
                  <a:gd name="T44" fmla="*/ 3 w 7"/>
                  <a:gd name="T45" fmla="*/ 2 h 3"/>
                  <a:gd name="T46" fmla="*/ 3 w 7"/>
                  <a:gd name="T47" fmla="*/ 1 h 3"/>
                  <a:gd name="T48" fmla="*/ 4 w 7"/>
                  <a:gd name="T49" fmla="*/ 1 h 3"/>
                  <a:gd name="T50" fmla="*/ 4 w 7"/>
                  <a:gd name="T51" fmla="*/ 2 h 3"/>
                  <a:gd name="T52" fmla="*/ 4 w 7"/>
                  <a:gd name="T53" fmla="*/ 2 h 3"/>
                  <a:gd name="T54" fmla="*/ 4 w 7"/>
                  <a:gd name="T55" fmla="*/ 2 h 3"/>
                  <a:gd name="T56" fmla="*/ 4 w 7"/>
                  <a:gd name="T57" fmla="*/ 2 h 3"/>
                  <a:gd name="T58" fmla="*/ 4 w 7"/>
                  <a:gd name="T59" fmla="*/ 1 h 3"/>
                  <a:gd name="T60" fmla="*/ 5 w 7"/>
                  <a:gd name="T61" fmla="*/ 2 h 3"/>
                  <a:gd name="T62" fmla="*/ 5 w 7"/>
                  <a:gd name="T63" fmla="*/ 2 h 3"/>
                  <a:gd name="T64" fmla="*/ 5 w 7"/>
                  <a:gd name="T65" fmla="*/ 1 h 3"/>
                  <a:gd name="T66" fmla="*/ 5 w 7"/>
                  <a:gd name="T67" fmla="*/ 1 h 3"/>
                  <a:gd name="T68" fmla="*/ 5 w 7"/>
                  <a:gd name="T69" fmla="*/ 1 h 3"/>
                  <a:gd name="T70" fmla="*/ 5 w 7"/>
                  <a:gd name="T71" fmla="*/ 1 h 3"/>
                  <a:gd name="T72" fmla="*/ 5 w 7"/>
                  <a:gd name="T73" fmla="*/ 1 h 3"/>
                  <a:gd name="T74" fmla="*/ 5 w 7"/>
                  <a:gd name="T75" fmla="*/ 3 h 3"/>
                  <a:gd name="T76" fmla="*/ 5 w 7"/>
                  <a:gd name="T77" fmla="*/ 3 h 3"/>
                  <a:gd name="T78" fmla="*/ 6 w 7"/>
                  <a:gd name="T79" fmla="*/ 3 h 3"/>
                  <a:gd name="T80" fmla="*/ 6 w 7"/>
                  <a:gd name="T81" fmla="*/ 2 h 3"/>
                  <a:gd name="T82" fmla="*/ 6 w 7"/>
                  <a:gd name="T83" fmla="*/ 0 h 3"/>
                  <a:gd name="T84" fmla="*/ 6 w 7"/>
                  <a:gd name="T85" fmla="*/ 0 h 3"/>
                  <a:gd name="T86" fmla="*/ 7 w 7"/>
                  <a:gd name="T87" fmla="*/ 1 h 3"/>
                  <a:gd name="T88" fmla="*/ 7 w 7"/>
                  <a:gd name="T89" fmla="*/ 1 h 3"/>
                  <a:gd name="T90" fmla="*/ 7 w 7"/>
                  <a:gd name="T91" fmla="*/ 2 h 3"/>
                  <a:gd name="T92" fmla="*/ 7 w 7"/>
                  <a:gd name="T93" fmla="*/ 2 h 3"/>
                  <a:gd name="T94" fmla="*/ 7 w 7"/>
                  <a:gd name="T9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8" name="Freeform 392"/>
              <p:cNvSpPr>
                <a:spLocks/>
              </p:cNvSpPr>
              <p:nvPr/>
            </p:nvSpPr>
            <p:spPr bwMode="auto">
              <a:xfrm>
                <a:off x="3239" y="1250"/>
                <a:ext cx="8" cy="4"/>
              </a:xfrm>
              <a:custGeom>
                <a:avLst/>
                <a:gdLst>
                  <a:gd name="T0" fmla="*/ 0 w 8"/>
                  <a:gd name="T1" fmla="*/ 2 h 4"/>
                  <a:gd name="T2" fmla="*/ 0 w 8"/>
                  <a:gd name="T3" fmla="*/ 2 h 4"/>
                  <a:gd name="T4" fmla="*/ 1 w 8"/>
                  <a:gd name="T5" fmla="*/ 2 h 4"/>
                  <a:gd name="T6" fmla="*/ 1 w 8"/>
                  <a:gd name="T7" fmla="*/ 2 h 4"/>
                  <a:gd name="T8" fmla="*/ 1 w 8"/>
                  <a:gd name="T9" fmla="*/ 2 h 4"/>
                  <a:gd name="T10" fmla="*/ 1 w 8"/>
                  <a:gd name="T11" fmla="*/ 2 h 4"/>
                  <a:gd name="T12" fmla="*/ 1 w 8"/>
                  <a:gd name="T13" fmla="*/ 1 h 4"/>
                  <a:gd name="T14" fmla="*/ 1 w 8"/>
                  <a:gd name="T15" fmla="*/ 1 h 4"/>
                  <a:gd name="T16" fmla="*/ 1 w 8"/>
                  <a:gd name="T17" fmla="*/ 1 h 4"/>
                  <a:gd name="T18" fmla="*/ 1 w 8"/>
                  <a:gd name="T19" fmla="*/ 1 h 4"/>
                  <a:gd name="T20" fmla="*/ 2 w 8"/>
                  <a:gd name="T21" fmla="*/ 2 h 4"/>
                  <a:gd name="T22" fmla="*/ 2 w 8"/>
                  <a:gd name="T23" fmla="*/ 2 h 4"/>
                  <a:gd name="T24" fmla="*/ 2 w 8"/>
                  <a:gd name="T25" fmla="*/ 2 h 4"/>
                  <a:gd name="T26" fmla="*/ 2 w 8"/>
                  <a:gd name="T27" fmla="*/ 2 h 4"/>
                  <a:gd name="T28" fmla="*/ 2 w 8"/>
                  <a:gd name="T29" fmla="*/ 1 h 4"/>
                  <a:gd name="T30" fmla="*/ 2 w 8"/>
                  <a:gd name="T31" fmla="*/ 1 h 4"/>
                  <a:gd name="T32" fmla="*/ 3 w 8"/>
                  <a:gd name="T33" fmla="*/ 2 h 4"/>
                  <a:gd name="T34" fmla="*/ 3 w 8"/>
                  <a:gd name="T35" fmla="*/ 1 h 4"/>
                  <a:gd name="T36" fmla="*/ 3 w 8"/>
                  <a:gd name="T37" fmla="*/ 0 h 4"/>
                  <a:gd name="T38" fmla="*/ 3 w 8"/>
                  <a:gd name="T39" fmla="*/ 0 h 4"/>
                  <a:gd name="T40" fmla="*/ 4 w 8"/>
                  <a:gd name="T41" fmla="*/ 1 h 4"/>
                  <a:gd name="T42" fmla="*/ 4 w 8"/>
                  <a:gd name="T43" fmla="*/ 1 h 4"/>
                  <a:gd name="T44" fmla="*/ 4 w 8"/>
                  <a:gd name="T45" fmla="*/ 1 h 4"/>
                  <a:gd name="T46" fmla="*/ 4 w 8"/>
                  <a:gd name="T47" fmla="*/ 1 h 4"/>
                  <a:gd name="T48" fmla="*/ 4 w 8"/>
                  <a:gd name="T49" fmla="*/ 2 h 4"/>
                  <a:gd name="T50" fmla="*/ 4 w 8"/>
                  <a:gd name="T51" fmla="*/ 2 h 4"/>
                  <a:gd name="T52" fmla="*/ 4 w 8"/>
                  <a:gd name="T53" fmla="*/ 2 h 4"/>
                  <a:gd name="T54" fmla="*/ 4 w 8"/>
                  <a:gd name="T55" fmla="*/ 2 h 4"/>
                  <a:gd name="T56" fmla="*/ 4 w 8"/>
                  <a:gd name="T57" fmla="*/ 2 h 4"/>
                  <a:gd name="T58" fmla="*/ 4 w 8"/>
                  <a:gd name="T59" fmla="*/ 2 h 4"/>
                  <a:gd name="T60" fmla="*/ 4 w 8"/>
                  <a:gd name="T61" fmla="*/ 2 h 4"/>
                  <a:gd name="T62" fmla="*/ 5 w 8"/>
                  <a:gd name="T63" fmla="*/ 1 h 4"/>
                  <a:gd name="T64" fmla="*/ 5 w 8"/>
                  <a:gd name="T65" fmla="*/ 2 h 4"/>
                  <a:gd name="T66" fmla="*/ 5 w 8"/>
                  <a:gd name="T67" fmla="*/ 1 h 4"/>
                  <a:gd name="T68" fmla="*/ 6 w 8"/>
                  <a:gd name="T69" fmla="*/ 1 h 4"/>
                  <a:gd name="T70" fmla="*/ 6 w 8"/>
                  <a:gd name="T71" fmla="*/ 1 h 4"/>
                  <a:gd name="T72" fmla="*/ 6 w 8"/>
                  <a:gd name="T73" fmla="*/ 2 h 4"/>
                  <a:gd name="T74" fmla="*/ 6 w 8"/>
                  <a:gd name="T75" fmla="*/ 2 h 4"/>
                  <a:gd name="T76" fmla="*/ 6 w 8"/>
                  <a:gd name="T77" fmla="*/ 4 h 4"/>
                  <a:gd name="T78" fmla="*/ 6 w 8"/>
                  <a:gd name="T79" fmla="*/ 2 h 4"/>
                  <a:gd name="T80" fmla="*/ 6 w 8"/>
                  <a:gd name="T81" fmla="*/ 2 h 4"/>
                  <a:gd name="T82" fmla="*/ 6 w 8"/>
                  <a:gd name="T83" fmla="*/ 2 h 4"/>
                  <a:gd name="T84" fmla="*/ 6 w 8"/>
                  <a:gd name="T85" fmla="*/ 1 h 4"/>
                  <a:gd name="T86" fmla="*/ 7 w 8"/>
                  <a:gd name="T87" fmla="*/ 1 h 4"/>
                  <a:gd name="T88" fmla="*/ 7 w 8"/>
                  <a:gd name="T89" fmla="*/ 0 h 4"/>
                  <a:gd name="T90" fmla="*/ 7 w 8"/>
                  <a:gd name="T91" fmla="*/ 1 h 4"/>
                  <a:gd name="T92" fmla="*/ 7 w 8"/>
                  <a:gd name="T93" fmla="*/ 1 h 4"/>
                  <a:gd name="T94" fmla="*/ 8 w 8"/>
                  <a:gd name="T95" fmla="*/ 3 h 4"/>
                  <a:gd name="T96" fmla="*/ 8 w 8"/>
                  <a:gd name="T9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9" name="Freeform 393"/>
              <p:cNvSpPr>
                <a:spLocks/>
              </p:cNvSpPr>
              <p:nvPr/>
            </p:nvSpPr>
            <p:spPr bwMode="auto">
              <a:xfrm>
                <a:off x="3247" y="1250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2 h 3"/>
                  <a:gd name="T4" fmla="*/ 0 w 7"/>
                  <a:gd name="T5" fmla="*/ 1 h 3"/>
                  <a:gd name="T6" fmla="*/ 1 w 7"/>
                  <a:gd name="T7" fmla="*/ 1 h 3"/>
                  <a:gd name="T8" fmla="*/ 1 w 7"/>
                  <a:gd name="T9" fmla="*/ 1 h 3"/>
                  <a:gd name="T10" fmla="*/ 1 w 7"/>
                  <a:gd name="T11" fmla="*/ 1 h 3"/>
                  <a:gd name="T12" fmla="*/ 1 w 7"/>
                  <a:gd name="T13" fmla="*/ 1 h 3"/>
                  <a:gd name="T14" fmla="*/ 1 w 7"/>
                  <a:gd name="T15" fmla="*/ 2 h 3"/>
                  <a:gd name="T16" fmla="*/ 1 w 7"/>
                  <a:gd name="T17" fmla="*/ 2 h 3"/>
                  <a:gd name="T18" fmla="*/ 1 w 7"/>
                  <a:gd name="T19" fmla="*/ 0 h 3"/>
                  <a:gd name="T20" fmla="*/ 1 w 7"/>
                  <a:gd name="T21" fmla="*/ 1 h 3"/>
                  <a:gd name="T22" fmla="*/ 1 w 7"/>
                  <a:gd name="T23" fmla="*/ 1 h 3"/>
                  <a:gd name="T24" fmla="*/ 2 w 7"/>
                  <a:gd name="T25" fmla="*/ 2 h 3"/>
                  <a:gd name="T26" fmla="*/ 2 w 7"/>
                  <a:gd name="T27" fmla="*/ 2 h 3"/>
                  <a:gd name="T28" fmla="*/ 2 w 7"/>
                  <a:gd name="T29" fmla="*/ 2 h 3"/>
                  <a:gd name="T30" fmla="*/ 2 w 7"/>
                  <a:gd name="T31" fmla="*/ 1 h 3"/>
                  <a:gd name="T32" fmla="*/ 2 w 7"/>
                  <a:gd name="T33" fmla="*/ 1 h 3"/>
                  <a:gd name="T34" fmla="*/ 3 w 7"/>
                  <a:gd name="T35" fmla="*/ 0 h 3"/>
                  <a:gd name="T36" fmla="*/ 3 w 7"/>
                  <a:gd name="T37" fmla="*/ 0 h 3"/>
                  <a:gd name="T38" fmla="*/ 3 w 7"/>
                  <a:gd name="T39" fmla="*/ 0 h 3"/>
                  <a:gd name="T40" fmla="*/ 3 w 7"/>
                  <a:gd name="T41" fmla="*/ 2 h 3"/>
                  <a:gd name="T42" fmla="*/ 3 w 7"/>
                  <a:gd name="T43" fmla="*/ 2 h 3"/>
                  <a:gd name="T44" fmla="*/ 4 w 7"/>
                  <a:gd name="T45" fmla="*/ 2 h 3"/>
                  <a:gd name="T46" fmla="*/ 4 w 7"/>
                  <a:gd name="T47" fmla="*/ 1 h 3"/>
                  <a:gd name="T48" fmla="*/ 4 w 7"/>
                  <a:gd name="T49" fmla="*/ 1 h 3"/>
                  <a:gd name="T50" fmla="*/ 4 w 7"/>
                  <a:gd name="T51" fmla="*/ 1 h 3"/>
                  <a:gd name="T52" fmla="*/ 4 w 7"/>
                  <a:gd name="T53" fmla="*/ 1 h 3"/>
                  <a:gd name="T54" fmla="*/ 4 w 7"/>
                  <a:gd name="T55" fmla="*/ 1 h 3"/>
                  <a:gd name="T56" fmla="*/ 4 w 7"/>
                  <a:gd name="T57" fmla="*/ 1 h 3"/>
                  <a:gd name="T58" fmla="*/ 4 w 7"/>
                  <a:gd name="T59" fmla="*/ 1 h 3"/>
                  <a:gd name="T60" fmla="*/ 5 w 7"/>
                  <a:gd name="T61" fmla="*/ 1 h 3"/>
                  <a:gd name="T62" fmla="*/ 5 w 7"/>
                  <a:gd name="T63" fmla="*/ 1 h 3"/>
                  <a:gd name="T64" fmla="*/ 5 w 7"/>
                  <a:gd name="T65" fmla="*/ 2 h 3"/>
                  <a:gd name="T66" fmla="*/ 5 w 7"/>
                  <a:gd name="T67" fmla="*/ 2 h 3"/>
                  <a:gd name="T68" fmla="*/ 5 w 7"/>
                  <a:gd name="T69" fmla="*/ 2 h 3"/>
                  <a:gd name="T70" fmla="*/ 5 w 7"/>
                  <a:gd name="T71" fmla="*/ 2 h 3"/>
                  <a:gd name="T72" fmla="*/ 5 w 7"/>
                  <a:gd name="T73" fmla="*/ 2 h 3"/>
                  <a:gd name="T74" fmla="*/ 6 w 7"/>
                  <a:gd name="T75" fmla="*/ 1 h 3"/>
                  <a:gd name="T76" fmla="*/ 6 w 7"/>
                  <a:gd name="T77" fmla="*/ 1 h 3"/>
                  <a:gd name="T78" fmla="*/ 6 w 7"/>
                  <a:gd name="T79" fmla="*/ 1 h 3"/>
                  <a:gd name="T80" fmla="*/ 6 w 7"/>
                  <a:gd name="T81" fmla="*/ 1 h 3"/>
                  <a:gd name="T82" fmla="*/ 6 w 7"/>
                  <a:gd name="T83" fmla="*/ 2 h 3"/>
                  <a:gd name="T84" fmla="*/ 6 w 7"/>
                  <a:gd name="T85" fmla="*/ 2 h 3"/>
                  <a:gd name="T86" fmla="*/ 7 w 7"/>
                  <a:gd name="T87" fmla="*/ 2 h 3"/>
                  <a:gd name="T88" fmla="*/ 7 w 7"/>
                  <a:gd name="T89" fmla="*/ 2 h 3"/>
                  <a:gd name="T90" fmla="*/ 7 w 7"/>
                  <a:gd name="T91" fmla="*/ 2 h 3"/>
                  <a:gd name="T92" fmla="*/ 7 w 7"/>
                  <a:gd name="T93" fmla="*/ 2 h 3"/>
                  <a:gd name="T94" fmla="*/ 7 w 7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61" name="Freeform 394"/>
              <p:cNvSpPr>
                <a:spLocks/>
              </p:cNvSpPr>
              <p:nvPr/>
            </p:nvSpPr>
            <p:spPr bwMode="auto">
              <a:xfrm>
                <a:off x="3254" y="1250"/>
                <a:ext cx="8" cy="3"/>
              </a:xfrm>
              <a:custGeom>
                <a:avLst/>
                <a:gdLst>
                  <a:gd name="T0" fmla="*/ 0 w 8"/>
                  <a:gd name="T1" fmla="*/ 3 h 3"/>
                  <a:gd name="T2" fmla="*/ 0 w 8"/>
                  <a:gd name="T3" fmla="*/ 3 h 3"/>
                  <a:gd name="T4" fmla="*/ 0 w 8"/>
                  <a:gd name="T5" fmla="*/ 2 h 3"/>
                  <a:gd name="T6" fmla="*/ 1 w 8"/>
                  <a:gd name="T7" fmla="*/ 3 h 3"/>
                  <a:gd name="T8" fmla="*/ 1 w 8"/>
                  <a:gd name="T9" fmla="*/ 3 h 3"/>
                  <a:gd name="T10" fmla="*/ 1 w 8"/>
                  <a:gd name="T11" fmla="*/ 3 h 3"/>
                  <a:gd name="T12" fmla="*/ 1 w 8"/>
                  <a:gd name="T13" fmla="*/ 2 h 3"/>
                  <a:gd name="T14" fmla="*/ 2 w 8"/>
                  <a:gd name="T15" fmla="*/ 2 h 3"/>
                  <a:gd name="T16" fmla="*/ 2 w 8"/>
                  <a:gd name="T17" fmla="*/ 1 h 3"/>
                  <a:gd name="T18" fmla="*/ 2 w 8"/>
                  <a:gd name="T19" fmla="*/ 1 h 3"/>
                  <a:gd name="T20" fmla="*/ 2 w 8"/>
                  <a:gd name="T21" fmla="*/ 2 h 3"/>
                  <a:gd name="T22" fmla="*/ 2 w 8"/>
                  <a:gd name="T23" fmla="*/ 2 h 3"/>
                  <a:gd name="T24" fmla="*/ 2 w 8"/>
                  <a:gd name="T25" fmla="*/ 3 h 3"/>
                  <a:gd name="T26" fmla="*/ 2 w 8"/>
                  <a:gd name="T27" fmla="*/ 2 h 3"/>
                  <a:gd name="T28" fmla="*/ 2 w 8"/>
                  <a:gd name="T29" fmla="*/ 1 h 3"/>
                  <a:gd name="T30" fmla="*/ 3 w 8"/>
                  <a:gd name="T31" fmla="*/ 1 h 3"/>
                  <a:gd name="T32" fmla="*/ 3 w 8"/>
                  <a:gd name="T33" fmla="*/ 1 h 3"/>
                  <a:gd name="T34" fmla="*/ 3 w 8"/>
                  <a:gd name="T35" fmla="*/ 1 h 3"/>
                  <a:gd name="T36" fmla="*/ 3 w 8"/>
                  <a:gd name="T37" fmla="*/ 1 h 3"/>
                  <a:gd name="T38" fmla="*/ 3 w 8"/>
                  <a:gd name="T39" fmla="*/ 1 h 3"/>
                  <a:gd name="T40" fmla="*/ 4 w 8"/>
                  <a:gd name="T41" fmla="*/ 1 h 3"/>
                  <a:gd name="T42" fmla="*/ 4 w 8"/>
                  <a:gd name="T43" fmla="*/ 1 h 3"/>
                  <a:gd name="T44" fmla="*/ 4 w 8"/>
                  <a:gd name="T45" fmla="*/ 0 h 3"/>
                  <a:gd name="T46" fmla="*/ 4 w 8"/>
                  <a:gd name="T47" fmla="*/ 1 h 3"/>
                  <a:gd name="T48" fmla="*/ 4 w 8"/>
                  <a:gd name="T49" fmla="*/ 1 h 3"/>
                  <a:gd name="T50" fmla="*/ 4 w 8"/>
                  <a:gd name="T51" fmla="*/ 1 h 3"/>
                  <a:gd name="T52" fmla="*/ 5 w 8"/>
                  <a:gd name="T53" fmla="*/ 1 h 3"/>
                  <a:gd name="T54" fmla="*/ 5 w 8"/>
                  <a:gd name="T55" fmla="*/ 1 h 3"/>
                  <a:gd name="T56" fmla="*/ 5 w 8"/>
                  <a:gd name="T57" fmla="*/ 2 h 3"/>
                  <a:gd name="T58" fmla="*/ 5 w 8"/>
                  <a:gd name="T59" fmla="*/ 2 h 3"/>
                  <a:gd name="T60" fmla="*/ 5 w 8"/>
                  <a:gd name="T61" fmla="*/ 3 h 3"/>
                  <a:gd name="T62" fmla="*/ 5 w 8"/>
                  <a:gd name="T63" fmla="*/ 3 h 3"/>
                  <a:gd name="T64" fmla="*/ 5 w 8"/>
                  <a:gd name="T65" fmla="*/ 3 h 3"/>
                  <a:gd name="T66" fmla="*/ 5 w 8"/>
                  <a:gd name="T67" fmla="*/ 2 h 3"/>
                  <a:gd name="T68" fmla="*/ 6 w 8"/>
                  <a:gd name="T69" fmla="*/ 1 h 3"/>
                  <a:gd name="T70" fmla="*/ 6 w 8"/>
                  <a:gd name="T71" fmla="*/ 1 h 3"/>
                  <a:gd name="T72" fmla="*/ 6 w 8"/>
                  <a:gd name="T73" fmla="*/ 2 h 3"/>
                  <a:gd name="T74" fmla="*/ 6 w 8"/>
                  <a:gd name="T75" fmla="*/ 1 h 3"/>
                  <a:gd name="T76" fmla="*/ 6 w 8"/>
                  <a:gd name="T77" fmla="*/ 1 h 3"/>
                  <a:gd name="T78" fmla="*/ 6 w 8"/>
                  <a:gd name="T79" fmla="*/ 2 h 3"/>
                  <a:gd name="T80" fmla="*/ 6 w 8"/>
                  <a:gd name="T81" fmla="*/ 2 h 3"/>
                  <a:gd name="T82" fmla="*/ 7 w 8"/>
                  <a:gd name="T83" fmla="*/ 3 h 3"/>
                  <a:gd name="T84" fmla="*/ 7 w 8"/>
                  <a:gd name="T85" fmla="*/ 1 h 3"/>
                  <a:gd name="T86" fmla="*/ 7 w 8"/>
                  <a:gd name="T87" fmla="*/ 1 h 3"/>
                  <a:gd name="T88" fmla="*/ 7 w 8"/>
                  <a:gd name="T89" fmla="*/ 2 h 3"/>
                  <a:gd name="T90" fmla="*/ 8 w 8"/>
                  <a:gd name="T91" fmla="*/ 1 h 3"/>
                  <a:gd name="T92" fmla="*/ 8 w 8"/>
                  <a:gd name="T93" fmla="*/ 1 h 3"/>
                  <a:gd name="T94" fmla="*/ 8 w 8"/>
                  <a:gd name="T95" fmla="*/ 1 h 3"/>
                  <a:gd name="T96" fmla="*/ 8 w 8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62" name="Freeform 395"/>
              <p:cNvSpPr>
                <a:spLocks/>
              </p:cNvSpPr>
              <p:nvPr/>
            </p:nvSpPr>
            <p:spPr bwMode="auto">
              <a:xfrm>
                <a:off x="3262" y="1250"/>
                <a:ext cx="7" cy="4"/>
              </a:xfrm>
              <a:custGeom>
                <a:avLst/>
                <a:gdLst>
                  <a:gd name="T0" fmla="*/ 0 w 7"/>
                  <a:gd name="T1" fmla="*/ 2 h 4"/>
                  <a:gd name="T2" fmla="*/ 0 w 7"/>
                  <a:gd name="T3" fmla="*/ 2 h 4"/>
                  <a:gd name="T4" fmla="*/ 0 w 7"/>
                  <a:gd name="T5" fmla="*/ 2 h 4"/>
                  <a:gd name="T6" fmla="*/ 0 w 7"/>
                  <a:gd name="T7" fmla="*/ 1 h 4"/>
                  <a:gd name="T8" fmla="*/ 0 w 7"/>
                  <a:gd name="T9" fmla="*/ 0 h 4"/>
                  <a:gd name="T10" fmla="*/ 0 w 7"/>
                  <a:gd name="T11" fmla="*/ 0 h 4"/>
                  <a:gd name="T12" fmla="*/ 1 w 7"/>
                  <a:gd name="T13" fmla="*/ 0 h 4"/>
                  <a:gd name="T14" fmla="*/ 1 w 7"/>
                  <a:gd name="T15" fmla="*/ 0 h 4"/>
                  <a:gd name="T16" fmla="*/ 1 w 7"/>
                  <a:gd name="T17" fmla="*/ 0 h 4"/>
                  <a:gd name="T18" fmla="*/ 1 w 7"/>
                  <a:gd name="T19" fmla="*/ 1 h 4"/>
                  <a:gd name="T20" fmla="*/ 1 w 7"/>
                  <a:gd name="T21" fmla="*/ 1 h 4"/>
                  <a:gd name="T22" fmla="*/ 2 w 7"/>
                  <a:gd name="T23" fmla="*/ 3 h 4"/>
                  <a:gd name="T24" fmla="*/ 2 w 7"/>
                  <a:gd name="T25" fmla="*/ 0 h 4"/>
                  <a:gd name="T26" fmla="*/ 2 w 7"/>
                  <a:gd name="T27" fmla="*/ 0 h 4"/>
                  <a:gd name="T28" fmla="*/ 2 w 7"/>
                  <a:gd name="T29" fmla="*/ 1 h 4"/>
                  <a:gd name="T30" fmla="*/ 2 w 7"/>
                  <a:gd name="T31" fmla="*/ 1 h 4"/>
                  <a:gd name="T32" fmla="*/ 2 w 7"/>
                  <a:gd name="T33" fmla="*/ 2 h 4"/>
                  <a:gd name="T34" fmla="*/ 3 w 7"/>
                  <a:gd name="T35" fmla="*/ 1 h 4"/>
                  <a:gd name="T36" fmla="*/ 3 w 7"/>
                  <a:gd name="T37" fmla="*/ 1 h 4"/>
                  <a:gd name="T38" fmla="*/ 3 w 7"/>
                  <a:gd name="T39" fmla="*/ 2 h 4"/>
                  <a:gd name="T40" fmla="*/ 3 w 7"/>
                  <a:gd name="T41" fmla="*/ 2 h 4"/>
                  <a:gd name="T42" fmla="*/ 3 w 7"/>
                  <a:gd name="T43" fmla="*/ 3 h 4"/>
                  <a:gd name="T44" fmla="*/ 3 w 7"/>
                  <a:gd name="T45" fmla="*/ 2 h 4"/>
                  <a:gd name="T46" fmla="*/ 3 w 7"/>
                  <a:gd name="T47" fmla="*/ 2 h 4"/>
                  <a:gd name="T48" fmla="*/ 4 w 7"/>
                  <a:gd name="T49" fmla="*/ 0 h 4"/>
                  <a:gd name="T50" fmla="*/ 4 w 7"/>
                  <a:gd name="T51" fmla="*/ 0 h 4"/>
                  <a:gd name="T52" fmla="*/ 4 w 7"/>
                  <a:gd name="T53" fmla="*/ 0 h 4"/>
                  <a:gd name="T54" fmla="*/ 4 w 7"/>
                  <a:gd name="T55" fmla="*/ 2 h 4"/>
                  <a:gd name="T56" fmla="*/ 4 w 7"/>
                  <a:gd name="T57" fmla="*/ 2 h 4"/>
                  <a:gd name="T58" fmla="*/ 4 w 7"/>
                  <a:gd name="T59" fmla="*/ 4 h 4"/>
                  <a:gd name="T60" fmla="*/ 5 w 7"/>
                  <a:gd name="T61" fmla="*/ 3 h 4"/>
                  <a:gd name="T62" fmla="*/ 5 w 7"/>
                  <a:gd name="T63" fmla="*/ 2 h 4"/>
                  <a:gd name="T64" fmla="*/ 5 w 7"/>
                  <a:gd name="T65" fmla="*/ 2 h 4"/>
                  <a:gd name="T66" fmla="*/ 5 w 7"/>
                  <a:gd name="T67" fmla="*/ 1 h 4"/>
                  <a:gd name="T68" fmla="*/ 5 w 7"/>
                  <a:gd name="T69" fmla="*/ 1 h 4"/>
                  <a:gd name="T70" fmla="*/ 5 w 7"/>
                  <a:gd name="T71" fmla="*/ 1 h 4"/>
                  <a:gd name="T72" fmla="*/ 5 w 7"/>
                  <a:gd name="T73" fmla="*/ 1 h 4"/>
                  <a:gd name="T74" fmla="*/ 6 w 7"/>
                  <a:gd name="T75" fmla="*/ 3 h 4"/>
                  <a:gd name="T76" fmla="*/ 6 w 7"/>
                  <a:gd name="T77" fmla="*/ 3 h 4"/>
                  <a:gd name="T78" fmla="*/ 6 w 7"/>
                  <a:gd name="T79" fmla="*/ 3 h 4"/>
                  <a:gd name="T80" fmla="*/ 6 w 7"/>
                  <a:gd name="T81" fmla="*/ 2 h 4"/>
                  <a:gd name="T82" fmla="*/ 7 w 7"/>
                  <a:gd name="T83" fmla="*/ 1 h 4"/>
                  <a:gd name="T84" fmla="*/ 7 w 7"/>
                  <a:gd name="T85" fmla="*/ 1 h 4"/>
                  <a:gd name="T86" fmla="*/ 7 w 7"/>
                  <a:gd name="T87" fmla="*/ 2 h 4"/>
                  <a:gd name="T88" fmla="*/ 7 w 7"/>
                  <a:gd name="T89" fmla="*/ 2 h 4"/>
                  <a:gd name="T90" fmla="*/ 7 w 7"/>
                  <a:gd name="T91" fmla="*/ 2 h 4"/>
                  <a:gd name="T92" fmla="*/ 7 w 7"/>
                  <a:gd name="T93" fmla="*/ 2 h 4"/>
                  <a:gd name="T94" fmla="*/ 7 w 7"/>
                  <a:gd name="T9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1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63" name="Freeform 396"/>
              <p:cNvSpPr>
                <a:spLocks/>
              </p:cNvSpPr>
              <p:nvPr/>
            </p:nvSpPr>
            <p:spPr bwMode="auto">
              <a:xfrm>
                <a:off x="3269" y="1250"/>
                <a:ext cx="8" cy="4"/>
              </a:xfrm>
              <a:custGeom>
                <a:avLst/>
                <a:gdLst>
                  <a:gd name="T0" fmla="*/ 1 w 8"/>
                  <a:gd name="T1" fmla="*/ 2 h 4"/>
                  <a:gd name="T2" fmla="*/ 1 w 8"/>
                  <a:gd name="T3" fmla="*/ 2 h 4"/>
                  <a:gd name="T4" fmla="*/ 1 w 8"/>
                  <a:gd name="T5" fmla="*/ 2 h 4"/>
                  <a:gd name="T6" fmla="*/ 1 w 8"/>
                  <a:gd name="T7" fmla="*/ 2 h 4"/>
                  <a:gd name="T8" fmla="*/ 1 w 8"/>
                  <a:gd name="T9" fmla="*/ 2 h 4"/>
                  <a:gd name="T10" fmla="*/ 1 w 8"/>
                  <a:gd name="T11" fmla="*/ 2 h 4"/>
                  <a:gd name="T12" fmla="*/ 1 w 8"/>
                  <a:gd name="T13" fmla="*/ 1 h 4"/>
                  <a:gd name="T14" fmla="*/ 1 w 8"/>
                  <a:gd name="T15" fmla="*/ 1 h 4"/>
                  <a:gd name="T16" fmla="*/ 2 w 8"/>
                  <a:gd name="T17" fmla="*/ 2 h 4"/>
                  <a:gd name="T18" fmla="*/ 2 w 8"/>
                  <a:gd name="T19" fmla="*/ 1 h 4"/>
                  <a:gd name="T20" fmla="*/ 2 w 8"/>
                  <a:gd name="T21" fmla="*/ 1 h 4"/>
                  <a:gd name="T22" fmla="*/ 2 w 8"/>
                  <a:gd name="T23" fmla="*/ 1 h 4"/>
                  <a:gd name="T24" fmla="*/ 2 w 8"/>
                  <a:gd name="T25" fmla="*/ 2 h 4"/>
                  <a:gd name="T26" fmla="*/ 2 w 8"/>
                  <a:gd name="T27" fmla="*/ 2 h 4"/>
                  <a:gd name="T28" fmla="*/ 3 w 8"/>
                  <a:gd name="T29" fmla="*/ 2 h 4"/>
                  <a:gd name="T30" fmla="*/ 3 w 8"/>
                  <a:gd name="T31" fmla="*/ 2 h 4"/>
                  <a:gd name="T32" fmla="*/ 3 w 8"/>
                  <a:gd name="T33" fmla="*/ 1 h 4"/>
                  <a:gd name="T34" fmla="*/ 3 w 8"/>
                  <a:gd name="T35" fmla="*/ 0 h 4"/>
                  <a:gd name="T36" fmla="*/ 4 w 8"/>
                  <a:gd name="T37" fmla="*/ 0 h 4"/>
                  <a:gd name="T38" fmla="*/ 4 w 8"/>
                  <a:gd name="T39" fmla="*/ 0 h 4"/>
                  <a:gd name="T40" fmla="*/ 4 w 8"/>
                  <a:gd name="T41" fmla="*/ 3 h 4"/>
                  <a:gd name="T42" fmla="*/ 4 w 8"/>
                  <a:gd name="T43" fmla="*/ 3 h 4"/>
                  <a:gd name="T44" fmla="*/ 4 w 8"/>
                  <a:gd name="T45" fmla="*/ 2 h 4"/>
                  <a:gd name="T46" fmla="*/ 4 w 8"/>
                  <a:gd name="T47" fmla="*/ 1 h 4"/>
                  <a:gd name="T48" fmla="*/ 4 w 8"/>
                  <a:gd name="T49" fmla="*/ 1 h 4"/>
                  <a:gd name="T50" fmla="*/ 4 w 8"/>
                  <a:gd name="T51" fmla="*/ 2 h 4"/>
                  <a:gd name="T52" fmla="*/ 4 w 8"/>
                  <a:gd name="T53" fmla="*/ 2 h 4"/>
                  <a:gd name="T54" fmla="*/ 5 w 8"/>
                  <a:gd name="T55" fmla="*/ 2 h 4"/>
                  <a:gd name="T56" fmla="*/ 5 w 8"/>
                  <a:gd name="T57" fmla="*/ 2 h 4"/>
                  <a:gd name="T58" fmla="*/ 5 w 8"/>
                  <a:gd name="T59" fmla="*/ 3 h 4"/>
                  <a:gd name="T60" fmla="*/ 5 w 8"/>
                  <a:gd name="T61" fmla="*/ 3 h 4"/>
                  <a:gd name="T62" fmla="*/ 5 w 8"/>
                  <a:gd name="T63" fmla="*/ 1 h 4"/>
                  <a:gd name="T64" fmla="*/ 6 w 8"/>
                  <a:gd name="T65" fmla="*/ 0 h 4"/>
                  <a:gd name="T66" fmla="*/ 6 w 8"/>
                  <a:gd name="T67" fmla="*/ 1 h 4"/>
                  <a:gd name="T68" fmla="*/ 6 w 8"/>
                  <a:gd name="T69" fmla="*/ 1 h 4"/>
                  <a:gd name="T70" fmla="*/ 6 w 8"/>
                  <a:gd name="T71" fmla="*/ 2 h 4"/>
                  <a:gd name="T72" fmla="*/ 6 w 8"/>
                  <a:gd name="T73" fmla="*/ 2 h 4"/>
                  <a:gd name="T74" fmla="*/ 6 w 8"/>
                  <a:gd name="T75" fmla="*/ 3 h 4"/>
                  <a:gd name="T76" fmla="*/ 6 w 8"/>
                  <a:gd name="T77" fmla="*/ 3 h 4"/>
                  <a:gd name="T78" fmla="*/ 6 w 8"/>
                  <a:gd name="T79" fmla="*/ 2 h 4"/>
                  <a:gd name="T80" fmla="*/ 6 w 8"/>
                  <a:gd name="T81" fmla="*/ 2 h 4"/>
                  <a:gd name="T82" fmla="*/ 6 w 8"/>
                  <a:gd name="T83" fmla="*/ 2 h 4"/>
                  <a:gd name="T84" fmla="*/ 7 w 8"/>
                  <a:gd name="T85" fmla="*/ 1 h 4"/>
                  <a:gd name="T86" fmla="*/ 7 w 8"/>
                  <a:gd name="T87" fmla="*/ 2 h 4"/>
                  <a:gd name="T88" fmla="*/ 7 w 8"/>
                  <a:gd name="T89" fmla="*/ 2 h 4"/>
                  <a:gd name="T90" fmla="*/ 7 w 8"/>
                  <a:gd name="T91" fmla="*/ 2 h 4"/>
                  <a:gd name="T92" fmla="*/ 7 w 8"/>
                  <a:gd name="T93" fmla="*/ 2 h 4"/>
                  <a:gd name="T94" fmla="*/ 8 w 8"/>
                  <a:gd name="T95" fmla="*/ 4 h 4"/>
                  <a:gd name="T96" fmla="*/ 8 w 8"/>
                  <a:gd name="T9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4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64" name="Freeform 397"/>
              <p:cNvSpPr>
                <a:spLocks/>
              </p:cNvSpPr>
              <p:nvPr/>
            </p:nvSpPr>
            <p:spPr bwMode="auto">
              <a:xfrm>
                <a:off x="3277" y="1250"/>
                <a:ext cx="7" cy="4"/>
              </a:xfrm>
              <a:custGeom>
                <a:avLst/>
                <a:gdLst>
                  <a:gd name="T0" fmla="*/ 0 w 7"/>
                  <a:gd name="T1" fmla="*/ 4 h 4"/>
                  <a:gd name="T2" fmla="*/ 0 w 7"/>
                  <a:gd name="T3" fmla="*/ 1 h 4"/>
                  <a:gd name="T4" fmla="*/ 0 w 7"/>
                  <a:gd name="T5" fmla="*/ 1 h 4"/>
                  <a:gd name="T6" fmla="*/ 0 w 7"/>
                  <a:gd name="T7" fmla="*/ 2 h 4"/>
                  <a:gd name="T8" fmla="*/ 0 w 7"/>
                  <a:gd name="T9" fmla="*/ 2 h 4"/>
                  <a:gd name="T10" fmla="*/ 1 w 7"/>
                  <a:gd name="T11" fmla="*/ 3 h 4"/>
                  <a:gd name="T12" fmla="*/ 1 w 7"/>
                  <a:gd name="T13" fmla="*/ 3 h 4"/>
                  <a:gd name="T14" fmla="*/ 1 w 7"/>
                  <a:gd name="T15" fmla="*/ 3 h 4"/>
                  <a:gd name="T16" fmla="*/ 1 w 7"/>
                  <a:gd name="T17" fmla="*/ 3 h 4"/>
                  <a:gd name="T18" fmla="*/ 1 w 7"/>
                  <a:gd name="T19" fmla="*/ 2 h 4"/>
                  <a:gd name="T20" fmla="*/ 1 w 7"/>
                  <a:gd name="T21" fmla="*/ 2 h 4"/>
                  <a:gd name="T22" fmla="*/ 1 w 7"/>
                  <a:gd name="T23" fmla="*/ 2 h 4"/>
                  <a:gd name="T24" fmla="*/ 2 w 7"/>
                  <a:gd name="T25" fmla="*/ 2 h 4"/>
                  <a:gd name="T26" fmla="*/ 2 w 7"/>
                  <a:gd name="T27" fmla="*/ 2 h 4"/>
                  <a:gd name="T28" fmla="*/ 2 w 7"/>
                  <a:gd name="T29" fmla="*/ 2 h 4"/>
                  <a:gd name="T30" fmla="*/ 2 w 7"/>
                  <a:gd name="T31" fmla="*/ 2 h 4"/>
                  <a:gd name="T32" fmla="*/ 2 w 7"/>
                  <a:gd name="T33" fmla="*/ 2 h 4"/>
                  <a:gd name="T34" fmla="*/ 2 w 7"/>
                  <a:gd name="T35" fmla="*/ 3 h 4"/>
                  <a:gd name="T36" fmla="*/ 2 w 7"/>
                  <a:gd name="T37" fmla="*/ 3 h 4"/>
                  <a:gd name="T38" fmla="*/ 3 w 7"/>
                  <a:gd name="T39" fmla="*/ 4 h 4"/>
                  <a:gd name="T40" fmla="*/ 3 w 7"/>
                  <a:gd name="T41" fmla="*/ 2 h 4"/>
                  <a:gd name="T42" fmla="*/ 3 w 7"/>
                  <a:gd name="T43" fmla="*/ 1 h 4"/>
                  <a:gd name="T44" fmla="*/ 3 w 7"/>
                  <a:gd name="T45" fmla="*/ 2 h 4"/>
                  <a:gd name="T46" fmla="*/ 3 w 7"/>
                  <a:gd name="T47" fmla="*/ 2 h 4"/>
                  <a:gd name="T48" fmla="*/ 4 w 7"/>
                  <a:gd name="T49" fmla="*/ 2 h 4"/>
                  <a:gd name="T50" fmla="*/ 4 w 7"/>
                  <a:gd name="T51" fmla="*/ 2 h 4"/>
                  <a:gd name="T52" fmla="*/ 4 w 7"/>
                  <a:gd name="T53" fmla="*/ 3 h 4"/>
                  <a:gd name="T54" fmla="*/ 4 w 7"/>
                  <a:gd name="T55" fmla="*/ 2 h 4"/>
                  <a:gd name="T56" fmla="*/ 4 w 7"/>
                  <a:gd name="T57" fmla="*/ 1 h 4"/>
                  <a:gd name="T58" fmla="*/ 4 w 7"/>
                  <a:gd name="T59" fmla="*/ 0 h 4"/>
                  <a:gd name="T60" fmla="*/ 4 w 7"/>
                  <a:gd name="T61" fmla="*/ 0 h 4"/>
                  <a:gd name="T62" fmla="*/ 5 w 7"/>
                  <a:gd name="T63" fmla="*/ 2 h 4"/>
                  <a:gd name="T64" fmla="*/ 5 w 7"/>
                  <a:gd name="T65" fmla="*/ 2 h 4"/>
                  <a:gd name="T66" fmla="*/ 5 w 7"/>
                  <a:gd name="T67" fmla="*/ 2 h 4"/>
                  <a:gd name="T68" fmla="*/ 5 w 7"/>
                  <a:gd name="T69" fmla="*/ 2 h 4"/>
                  <a:gd name="T70" fmla="*/ 5 w 7"/>
                  <a:gd name="T71" fmla="*/ 2 h 4"/>
                  <a:gd name="T72" fmla="*/ 5 w 7"/>
                  <a:gd name="T73" fmla="*/ 2 h 4"/>
                  <a:gd name="T74" fmla="*/ 5 w 7"/>
                  <a:gd name="T75" fmla="*/ 3 h 4"/>
                  <a:gd name="T76" fmla="*/ 5 w 7"/>
                  <a:gd name="T77" fmla="*/ 3 h 4"/>
                  <a:gd name="T78" fmla="*/ 6 w 7"/>
                  <a:gd name="T79" fmla="*/ 3 h 4"/>
                  <a:gd name="T80" fmla="*/ 6 w 7"/>
                  <a:gd name="T81" fmla="*/ 2 h 4"/>
                  <a:gd name="T82" fmla="*/ 6 w 7"/>
                  <a:gd name="T83" fmla="*/ 2 h 4"/>
                  <a:gd name="T84" fmla="*/ 6 w 7"/>
                  <a:gd name="T85" fmla="*/ 2 h 4"/>
                  <a:gd name="T86" fmla="*/ 7 w 7"/>
                  <a:gd name="T87" fmla="*/ 3 h 4"/>
                  <a:gd name="T88" fmla="*/ 7 w 7"/>
                  <a:gd name="T89" fmla="*/ 3 h 4"/>
                  <a:gd name="T90" fmla="*/ 7 w 7"/>
                  <a:gd name="T91" fmla="*/ 3 h 4"/>
                  <a:gd name="T92" fmla="*/ 7 w 7"/>
                  <a:gd name="T93" fmla="*/ 3 h 4"/>
                  <a:gd name="T94" fmla="*/ 7 w 7"/>
                  <a:gd name="T9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66" name="Freeform 398"/>
              <p:cNvSpPr>
                <a:spLocks/>
              </p:cNvSpPr>
              <p:nvPr/>
            </p:nvSpPr>
            <p:spPr bwMode="auto">
              <a:xfrm>
                <a:off x="3284" y="1251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0 w 7"/>
                  <a:gd name="T3" fmla="*/ 1 h 3"/>
                  <a:gd name="T4" fmla="*/ 0 w 7"/>
                  <a:gd name="T5" fmla="*/ 1 h 3"/>
                  <a:gd name="T6" fmla="*/ 0 w 7"/>
                  <a:gd name="T7" fmla="*/ 2 h 3"/>
                  <a:gd name="T8" fmla="*/ 1 w 7"/>
                  <a:gd name="T9" fmla="*/ 1 h 3"/>
                  <a:gd name="T10" fmla="*/ 1 w 7"/>
                  <a:gd name="T11" fmla="*/ 0 h 3"/>
                  <a:gd name="T12" fmla="*/ 1 w 7"/>
                  <a:gd name="T13" fmla="*/ 1 h 3"/>
                  <a:gd name="T14" fmla="*/ 1 w 7"/>
                  <a:gd name="T15" fmla="*/ 1 h 3"/>
                  <a:gd name="T16" fmla="*/ 1 w 7"/>
                  <a:gd name="T17" fmla="*/ 2 h 3"/>
                  <a:gd name="T18" fmla="*/ 2 w 7"/>
                  <a:gd name="T19" fmla="*/ 1 h 3"/>
                  <a:gd name="T20" fmla="*/ 2 w 7"/>
                  <a:gd name="T21" fmla="*/ 1 h 3"/>
                  <a:gd name="T22" fmla="*/ 2 w 7"/>
                  <a:gd name="T23" fmla="*/ 1 h 3"/>
                  <a:gd name="T24" fmla="*/ 2 w 7"/>
                  <a:gd name="T25" fmla="*/ 1 h 3"/>
                  <a:gd name="T26" fmla="*/ 2 w 7"/>
                  <a:gd name="T27" fmla="*/ 1 h 3"/>
                  <a:gd name="T28" fmla="*/ 2 w 7"/>
                  <a:gd name="T29" fmla="*/ 2 h 3"/>
                  <a:gd name="T30" fmla="*/ 2 w 7"/>
                  <a:gd name="T31" fmla="*/ 2 h 3"/>
                  <a:gd name="T32" fmla="*/ 2 w 7"/>
                  <a:gd name="T33" fmla="*/ 2 h 3"/>
                  <a:gd name="T34" fmla="*/ 2 w 7"/>
                  <a:gd name="T35" fmla="*/ 2 h 3"/>
                  <a:gd name="T36" fmla="*/ 2 w 7"/>
                  <a:gd name="T37" fmla="*/ 2 h 3"/>
                  <a:gd name="T38" fmla="*/ 3 w 7"/>
                  <a:gd name="T39" fmla="*/ 2 h 3"/>
                  <a:gd name="T40" fmla="*/ 3 w 7"/>
                  <a:gd name="T41" fmla="*/ 1 h 3"/>
                  <a:gd name="T42" fmla="*/ 3 w 7"/>
                  <a:gd name="T43" fmla="*/ 1 h 3"/>
                  <a:gd name="T44" fmla="*/ 3 w 7"/>
                  <a:gd name="T45" fmla="*/ 2 h 3"/>
                  <a:gd name="T46" fmla="*/ 3 w 7"/>
                  <a:gd name="T47" fmla="*/ 2 h 3"/>
                  <a:gd name="T48" fmla="*/ 4 w 7"/>
                  <a:gd name="T49" fmla="*/ 2 h 3"/>
                  <a:gd name="T50" fmla="*/ 4 w 7"/>
                  <a:gd name="T51" fmla="*/ 1 h 3"/>
                  <a:gd name="T52" fmla="*/ 4 w 7"/>
                  <a:gd name="T53" fmla="*/ 1 h 3"/>
                  <a:gd name="T54" fmla="*/ 4 w 7"/>
                  <a:gd name="T55" fmla="*/ 1 h 3"/>
                  <a:gd name="T56" fmla="*/ 4 w 7"/>
                  <a:gd name="T57" fmla="*/ 1 h 3"/>
                  <a:gd name="T58" fmla="*/ 5 w 7"/>
                  <a:gd name="T59" fmla="*/ 0 h 3"/>
                  <a:gd name="T60" fmla="*/ 5 w 7"/>
                  <a:gd name="T61" fmla="*/ 0 h 3"/>
                  <a:gd name="T62" fmla="*/ 5 w 7"/>
                  <a:gd name="T63" fmla="*/ 0 h 3"/>
                  <a:gd name="T64" fmla="*/ 5 w 7"/>
                  <a:gd name="T65" fmla="*/ 0 h 3"/>
                  <a:gd name="T66" fmla="*/ 5 w 7"/>
                  <a:gd name="T67" fmla="*/ 2 h 3"/>
                  <a:gd name="T68" fmla="*/ 5 w 7"/>
                  <a:gd name="T69" fmla="*/ 2 h 3"/>
                  <a:gd name="T70" fmla="*/ 5 w 7"/>
                  <a:gd name="T71" fmla="*/ 3 h 3"/>
                  <a:gd name="T72" fmla="*/ 5 w 7"/>
                  <a:gd name="T73" fmla="*/ 1 h 3"/>
                  <a:gd name="T74" fmla="*/ 5 w 7"/>
                  <a:gd name="T75" fmla="*/ 1 h 3"/>
                  <a:gd name="T76" fmla="*/ 6 w 7"/>
                  <a:gd name="T77" fmla="*/ 1 h 3"/>
                  <a:gd name="T78" fmla="*/ 6 w 7"/>
                  <a:gd name="T79" fmla="*/ 1 h 3"/>
                  <a:gd name="T80" fmla="*/ 6 w 7"/>
                  <a:gd name="T81" fmla="*/ 1 h 3"/>
                  <a:gd name="T82" fmla="*/ 6 w 7"/>
                  <a:gd name="T83" fmla="*/ 1 h 3"/>
                  <a:gd name="T84" fmla="*/ 6 w 7"/>
                  <a:gd name="T85" fmla="*/ 1 h 3"/>
                  <a:gd name="T86" fmla="*/ 6 w 7"/>
                  <a:gd name="T87" fmla="*/ 1 h 3"/>
                  <a:gd name="T88" fmla="*/ 7 w 7"/>
                  <a:gd name="T89" fmla="*/ 1 h 3"/>
                  <a:gd name="T90" fmla="*/ 7 w 7"/>
                  <a:gd name="T91" fmla="*/ 1 h 3"/>
                  <a:gd name="T92" fmla="*/ 7 w 7"/>
                  <a:gd name="T93" fmla="*/ 2 h 3"/>
                  <a:gd name="T94" fmla="*/ 7 w 7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67" name="Freeform 399"/>
              <p:cNvSpPr>
                <a:spLocks/>
              </p:cNvSpPr>
              <p:nvPr/>
            </p:nvSpPr>
            <p:spPr bwMode="auto">
              <a:xfrm>
                <a:off x="3291" y="1250"/>
                <a:ext cx="8" cy="3"/>
              </a:xfrm>
              <a:custGeom>
                <a:avLst/>
                <a:gdLst>
                  <a:gd name="T0" fmla="*/ 0 w 8"/>
                  <a:gd name="T1" fmla="*/ 3 h 3"/>
                  <a:gd name="T2" fmla="*/ 1 w 8"/>
                  <a:gd name="T3" fmla="*/ 3 h 3"/>
                  <a:gd name="T4" fmla="*/ 1 w 8"/>
                  <a:gd name="T5" fmla="*/ 2 h 3"/>
                  <a:gd name="T6" fmla="*/ 1 w 8"/>
                  <a:gd name="T7" fmla="*/ 2 h 3"/>
                  <a:gd name="T8" fmla="*/ 1 w 8"/>
                  <a:gd name="T9" fmla="*/ 3 h 3"/>
                  <a:gd name="T10" fmla="*/ 1 w 8"/>
                  <a:gd name="T11" fmla="*/ 2 h 3"/>
                  <a:gd name="T12" fmla="*/ 1 w 8"/>
                  <a:gd name="T13" fmla="*/ 2 h 3"/>
                  <a:gd name="T14" fmla="*/ 1 w 8"/>
                  <a:gd name="T15" fmla="*/ 3 h 3"/>
                  <a:gd name="T16" fmla="*/ 1 w 8"/>
                  <a:gd name="T17" fmla="*/ 3 h 3"/>
                  <a:gd name="T18" fmla="*/ 1 w 8"/>
                  <a:gd name="T19" fmla="*/ 2 h 3"/>
                  <a:gd name="T20" fmla="*/ 2 w 8"/>
                  <a:gd name="T21" fmla="*/ 2 h 3"/>
                  <a:gd name="T22" fmla="*/ 2 w 8"/>
                  <a:gd name="T23" fmla="*/ 2 h 3"/>
                  <a:gd name="T24" fmla="*/ 2 w 8"/>
                  <a:gd name="T25" fmla="*/ 3 h 3"/>
                  <a:gd name="T26" fmla="*/ 2 w 8"/>
                  <a:gd name="T27" fmla="*/ 3 h 3"/>
                  <a:gd name="T28" fmla="*/ 2 w 8"/>
                  <a:gd name="T29" fmla="*/ 1 h 3"/>
                  <a:gd name="T30" fmla="*/ 3 w 8"/>
                  <a:gd name="T31" fmla="*/ 2 h 3"/>
                  <a:gd name="T32" fmla="*/ 3 w 8"/>
                  <a:gd name="T33" fmla="*/ 2 h 3"/>
                  <a:gd name="T34" fmla="*/ 3 w 8"/>
                  <a:gd name="T35" fmla="*/ 2 h 3"/>
                  <a:gd name="T36" fmla="*/ 3 w 8"/>
                  <a:gd name="T37" fmla="*/ 2 h 3"/>
                  <a:gd name="T38" fmla="*/ 3 w 8"/>
                  <a:gd name="T39" fmla="*/ 1 h 3"/>
                  <a:gd name="T40" fmla="*/ 3 w 8"/>
                  <a:gd name="T41" fmla="*/ 2 h 3"/>
                  <a:gd name="T42" fmla="*/ 3 w 8"/>
                  <a:gd name="T43" fmla="*/ 2 h 3"/>
                  <a:gd name="T44" fmla="*/ 4 w 8"/>
                  <a:gd name="T45" fmla="*/ 1 h 3"/>
                  <a:gd name="T46" fmla="*/ 4 w 8"/>
                  <a:gd name="T47" fmla="*/ 0 h 3"/>
                  <a:gd name="T48" fmla="*/ 4 w 8"/>
                  <a:gd name="T49" fmla="*/ 2 h 3"/>
                  <a:gd name="T50" fmla="*/ 4 w 8"/>
                  <a:gd name="T51" fmla="*/ 2 h 3"/>
                  <a:gd name="T52" fmla="*/ 4 w 8"/>
                  <a:gd name="T53" fmla="*/ 3 h 3"/>
                  <a:gd name="T54" fmla="*/ 4 w 8"/>
                  <a:gd name="T55" fmla="*/ 3 h 3"/>
                  <a:gd name="T56" fmla="*/ 4 w 8"/>
                  <a:gd name="T57" fmla="*/ 3 h 3"/>
                  <a:gd name="T58" fmla="*/ 5 w 8"/>
                  <a:gd name="T59" fmla="*/ 2 h 3"/>
                  <a:gd name="T60" fmla="*/ 5 w 8"/>
                  <a:gd name="T61" fmla="*/ 2 h 3"/>
                  <a:gd name="T62" fmla="*/ 5 w 8"/>
                  <a:gd name="T63" fmla="*/ 1 h 3"/>
                  <a:gd name="T64" fmla="*/ 5 w 8"/>
                  <a:gd name="T65" fmla="*/ 1 h 3"/>
                  <a:gd name="T66" fmla="*/ 6 w 8"/>
                  <a:gd name="T67" fmla="*/ 2 h 3"/>
                  <a:gd name="T68" fmla="*/ 6 w 8"/>
                  <a:gd name="T69" fmla="*/ 1 h 3"/>
                  <a:gd name="T70" fmla="*/ 6 w 8"/>
                  <a:gd name="T71" fmla="*/ 2 h 3"/>
                  <a:gd name="T72" fmla="*/ 6 w 8"/>
                  <a:gd name="T73" fmla="*/ 2 h 3"/>
                  <a:gd name="T74" fmla="*/ 6 w 8"/>
                  <a:gd name="T75" fmla="*/ 3 h 3"/>
                  <a:gd name="T76" fmla="*/ 6 w 8"/>
                  <a:gd name="T77" fmla="*/ 2 h 3"/>
                  <a:gd name="T78" fmla="*/ 6 w 8"/>
                  <a:gd name="T79" fmla="*/ 2 h 3"/>
                  <a:gd name="T80" fmla="*/ 6 w 8"/>
                  <a:gd name="T81" fmla="*/ 2 h 3"/>
                  <a:gd name="T82" fmla="*/ 7 w 8"/>
                  <a:gd name="T83" fmla="*/ 2 h 3"/>
                  <a:gd name="T84" fmla="*/ 7 w 8"/>
                  <a:gd name="T85" fmla="*/ 2 h 3"/>
                  <a:gd name="T86" fmla="*/ 7 w 8"/>
                  <a:gd name="T87" fmla="*/ 2 h 3"/>
                  <a:gd name="T88" fmla="*/ 7 w 8"/>
                  <a:gd name="T89" fmla="*/ 2 h 3"/>
                  <a:gd name="T90" fmla="*/ 7 w 8"/>
                  <a:gd name="T91" fmla="*/ 3 h 3"/>
                  <a:gd name="T92" fmla="*/ 7 w 8"/>
                  <a:gd name="T93" fmla="*/ 3 h 3"/>
                  <a:gd name="T94" fmla="*/ 8 w 8"/>
                  <a:gd name="T9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68" name="Freeform 400"/>
              <p:cNvSpPr>
                <a:spLocks/>
              </p:cNvSpPr>
              <p:nvPr/>
            </p:nvSpPr>
            <p:spPr bwMode="auto">
              <a:xfrm>
                <a:off x="3299" y="1251"/>
                <a:ext cx="7" cy="2"/>
              </a:xfrm>
              <a:custGeom>
                <a:avLst/>
                <a:gdLst>
                  <a:gd name="T0" fmla="*/ 0 w 7"/>
                  <a:gd name="T1" fmla="*/ 1 h 2"/>
                  <a:gd name="T2" fmla="*/ 0 w 7"/>
                  <a:gd name="T3" fmla="*/ 1 h 2"/>
                  <a:gd name="T4" fmla="*/ 0 w 7"/>
                  <a:gd name="T5" fmla="*/ 2 h 2"/>
                  <a:gd name="T6" fmla="*/ 0 w 7"/>
                  <a:gd name="T7" fmla="*/ 2 h 2"/>
                  <a:gd name="T8" fmla="*/ 0 w 7"/>
                  <a:gd name="T9" fmla="*/ 2 h 2"/>
                  <a:gd name="T10" fmla="*/ 1 w 7"/>
                  <a:gd name="T11" fmla="*/ 2 h 2"/>
                  <a:gd name="T12" fmla="*/ 1 w 7"/>
                  <a:gd name="T13" fmla="*/ 1 h 2"/>
                  <a:gd name="T14" fmla="*/ 1 w 7"/>
                  <a:gd name="T15" fmla="*/ 1 h 2"/>
                  <a:gd name="T16" fmla="*/ 1 w 7"/>
                  <a:gd name="T17" fmla="*/ 2 h 2"/>
                  <a:gd name="T18" fmla="*/ 1 w 7"/>
                  <a:gd name="T19" fmla="*/ 1 h 2"/>
                  <a:gd name="T20" fmla="*/ 1 w 7"/>
                  <a:gd name="T21" fmla="*/ 1 h 2"/>
                  <a:gd name="T22" fmla="*/ 1 w 7"/>
                  <a:gd name="T23" fmla="*/ 1 h 2"/>
                  <a:gd name="T24" fmla="*/ 2 w 7"/>
                  <a:gd name="T25" fmla="*/ 0 h 2"/>
                  <a:gd name="T26" fmla="*/ 2 w 7"/>
                  <a:gd name="T27" fmla="*/ 0 h 2"/>
                  <a:gd name="T28" fmla="*/ 2 w 7"/>
                  <a:gd name="T29" fmla="*/ 0 h 2"/>
                  <a:gd name="T30" fmla="*/ 2 w 7"/>
                  <a:gd name="T31" fmla="*/ 1 h 2"/>
                  <a:gd name="T32" fmla="*/ 2 w 7"/>
                  <a:gd name="T33" fmla="*/ 1 h 2"/>
                  <a:gd name="T34" fmla="*/ 2 w 7"/>
                  <a:gd name="T35" fmla="*/ 1 h 2"/>
                  <a:gd name="T36" fmla="*/ 2 w 7"/>
                  <a:gd name="T37" fmla="*/ 1 h 2"/>
                  <a:gd name="T38" fmla="*/ 3 w 7"/>
                  <a:gd name="T39" fmla="*/ 2 h 2"/>
                  <a:gd name="T40" fmla="*/ 3 w 7"/>
                  <a:gd name="T41" fmla="*/ 1 h 2"/>
                  <a:gd name="T42" fmla="*/ 3 w 7"/>
                  <a:gd name="T43" fmla="*/ 1 h 2"/>
                  <a:gd name="T44" fmla="*/ 3 w 7"/>
                  <a:gd name="T45" fmla="*/ 2 h 2"/>
                  <a:gd name="T46" fmla="*/ 3 w 7"/>
                  <a:gd name="T47" fmla="*/ 2 h 2"/>
                  <a:gd name="T48" fmla="*/ 4 w 7"/>
                  <a:gd name="T49" fmla="*/ 2 h 2"/>
                  <a:gd name="T50" fmla="*/ 4 w 7"/>
                  <a:gd name="T51" fmla="*/ 2 h 2"/>
                  <a:gd name="T52" fmla="*/ 4 w 7"/>
                  <a:gd name="T53" fmla="*/ 1 h 2"/>
                  <a:gd name="T54" fmla="*/ 4 w 7"/>
                  <a:gd name="T55" fmla="*/ 1 h 2"/>
                  <a:gd name="T56" fmla="*/ 4 w 7"/>
                  <a:gd name="T57" fmla="*/ 1 h 2"/>
                  <a:gd name="T58" fmla="*/ 4 w 7"/>
                  <a:gd name="T59" fmla="*/ 1 h 2"/>
                  <a:gd name="T60" fmla="*/ 4 w 7"/>
                  <a:gd name="T61" fmla="*/ 1 h 2"/>
                  <a:gd name="T62" fmla="*/ 4 w 7"/>
                  <a:gd name="T63" fmla="*/ 1 h 2"/>
                  <a:gd name="T64" fmla="*/ 5 w 7"/>
                  <a:gd name="T65" fmla="*/ 0 h 2"/>
                  <a:gd name="T66" fmla="*/ 5 w 7"/>
                  <a:gd name="T67" fmla="*/ 0 h 2"/>
                  <a:gd name="T68" fmla="*/ 5 w 7"/>
                  <a:gd name="T69" fmla="*/ 1 h 2"/>
                  <a:gd name="T70" fmla="*/ 5 w 7"/>
                  <a:gd name="T71" fmla="*/ 1 h 2"/>
                  <a:gd name="T72" fmla="*/ 5 w 7"/>
                  <a:gd name="T73" fmla="*/ 1 h 2"/>
                  <a:gd name="T74" fmla="*/ 5 w 7"/>
                  <a:gd name="T75" fmla="*/ 1 h 2"/>
                  <a:gd name="T76" fmla="*/ 6 w 7"/>
                  <a:gd name="T77" fmla="*/ 1 h 2"/>
                  <a:gd name="T78" fmla="*/ 6 w 7"/>
                  <a:gd name="T79" fmla="*/ 0 h 2"/>
                  <a:gd name="T80" fmla="*/ 6 w 7"/>
                  <a:gd name="T81" fmla="*/ 0 h 2"/>
                  <a:gd name="T82" fmla="*/ 6 w 7"/>
                  <a:gd name="T83" fmla="*/ 1 h 2"/>
                  <a:gd name="T84" fmla="*/ 6 w 7"/>
                  <a:gd name="T85" fmla="*/ 1 h 2"/>
                  <a:gd name="T86" fmla="*/ 6 w 7"/>
                  <a:gd name="T87" fmla="*/ 1 h 2"/>
                  <a:gd name="T88" fmla="*/ 7 w 7"/>
                  <a:gd name="T89" fmla="*/ 1 h 2"/>
                  <a:gd name="T90" fmla="*/ 7 w 7"/>
                  <a:gd name="T91" fmla="*/ 0 h 2"/>
                  <a:gd name="T92" fmla="*/ 7 w 7"/>
                  <a:gd name="T93" fmla="*/ 0 h 2"/>
                  <a:gd name="T94" fmla="*/ 7 w 7"/>
                  <a:gd name="T95" fmla="*/ 1 h 2"/>
                  <a:gd name="T96" fmla="*/ 7 w 7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69" name="Freeform 401"/>
              <p:cNvSpPr>
                <a:spLocks/>
              </p:cNvSpPr>
              <p:nvPr/>
            </p:nvSpPr>
            <p:spPr bwMode="auto">
              <a:xfrm>
                <a:off x="3306" y="1250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0 w 7"/>
                  <a:gd name="T3" fmla="*/ 2 h 3"/>
                  <a:gd name="T4" fmla="*/ 0 w 7"/>
                  <a:gd name="T5" fmla="*/ 2 h 3"/>
                  <a:gd name="T6" fmla="*/ 0 w 7"/>
                  <a:gd name="T7" fmla="*/ 2 h 3"/>
                  <a:gd name="T8" fmla="*/ 1 w 7"/>
                  <a:gd name="T9" fmla="*/ 3 h 3"/>
                  <a:gd name="T10" fmla="*/ 1 w 7"/>
                  <a:gd name="T11" fmla="*/ 2 h 3"/>
                  <a:gd name="T12" fmla="*/ 1 w 7"/>
                  <a:gd name="T13" fmla="*/ 2 h 3"/>
                  <a:gd name="T14" fmla="*/ 1 w 7"/>
                  <a:gd name="T15" fmla="*/ 2 h 3"/>
                  <a:gd name="T16" fmla="*/ 1 w 7"/>
                  <a:gd name="T17" fmla="*/ 2 h 3"/>
                  <a:gd name="T18" fmla="*/ 1 w 7"/>
                  <a:gd name="T19" fmla="*/ 2 h 3"/>
                  <a:gd name="T20" fmla="*/ 2 w 7"/>
                  <a:gd name="T21" fmla="*/ 3 h 3"/>
                  <a:gd name="T22" fmla="*/ 2 w 7"/>
                  <a:gd name="T23" fmla="*/ 2 h 3"/>
                  <a:gd name="T24" fmla="*/ 2 w 7"/>
                  <a:gd name="T25" fmla="*/ 3 h 3"/>
                  <a:gd name="T26" fmla="*/ 2 w 7"/>
                  <a:gd name="T27" fmla="*/ 3 h 3"/>
                  <a:gd name="T28" fmla="*/ 2 w 7"/>
                  <a:gd name="T29" fmla="*/ 2 h 3"/>
                  <a:gd name="T30" fmla="*/ 2 w 7"/>
                  <a:gd name="T31" fmla="*/ 3 h 3"/>
                  <a:gd name="T32" fmla="*/ 2 w 7"/>
                  <a:gd name="T33" fmla="*/ 3 h 3"/>
                  <a:gd name="T34" fmla="*/ 2 w 7"/>
                  <a:gd name="T35" fmla="*/ 3 h 3"/>
                  <a:gd name="T36" fmla="*/ 2 w 7"/>
                  <a:gd name="T37" fmla="*/ 3 h 3"/>
                  <a:gd name="T38" fmla="*/ 3 w 7"/>
                  <a:gd name="T39" fmla="*/ 3 h 3"/>
                  <a:gd name="T40" fmla="*/ 3 w 7"/>
                  <a:gd name="T41" fmla="*/ 1 h 3"/>
                  <a:gd name="T42" fmla="*/ 3 w 7"/>
                  <a:gd name="T43" fmla="*/ 2 h 3"/>
                  <a:gd name="T44" fmla="*/ 3 w 7"/>
                  <a:gd name="T45" fmla="*/ 2 h 3"/>
                  <a:gd name="T46" fmla="*/ 4 w 7"/>
                  <a:gd name="T47" fmla="*/ 3 h 3"/>
                  <a:gd name="T48" fmla="*/ 4 w 7"/>
                  <a:gd name="T49" fmla="*/ 3 h 3"/>
                  <a:gd name="T50" fmla="*/ 4 w 7"/>
                  <a:gd name="T51" fmla="*/ 3 h 3"/>
                  <a:gd name="T52" fmla="*/ 4 w 7"/>
                  <a:gd name="T53" fmla="*/ 3 h 3"/>
                  <a:gd name="T54" fmla="*/ 4 w 7"/>
                  <a:gd name="T55" fmla="*/ 2 h 3"/>
                  <a:gd name="T56" fmla="*/ 4 w 7"/>
                  <a:gd name="T57" fmla="*/ 0 h 3"/>
                  <a:gd name="T58" fmla="*/ 5 w 7"/>
                  <a:gd name="T59" fmla="*/ 1 h 3"/>
                  <a:gd name="T60" fmla="*/ 5 w 7"/>
                  <a:gd name="T61" fmla="*/ 1 h 3"/>
                  <a:gd name="T62" fmla="*/ 5 w 7"/>
                  <a:gd name="T63" fmla="*/ 2 h 3"/>
                  <a:gd name="T64" fmla="*/ 5 w 7"/>
                  <a:gd name="T65" fmla="*/ 2 h 3"/>
                  <a:gd name="T66" fmla="*/ 5 w 7"/>
                  <a:gd name="T67" fmla="*/ 1 h 3"/>
                  <a:gd name="T68" fmla="*/ 5 w 7"/>
                  <a:gd name="T69" fmla="*/ 2 h 3"/>
                  <a:gd name="T70" fmla="*/ 5 w 7"/>
                  <a:gd name="T71" fmla="*/ 2 h 3"/>
                  <a:gd name="T72" fmla="*/ 5 w 7"/>
                  <a:gd name="T73" fmla="*/ 1 h 3"/>
                  <a:gd name="T74" fmla="*/ 6 w 7"/>
                  <a:gd name="T75" fmla="*/ 1 h 3"/>
                  <a:gd name="T76" fmla="*/ 6 w 7"/>
                  <a:gd name="T77" fmla="*/ 1 h 3"/>
                  <a:gd name="T78" fmla="*/ 6 w 7"/>
                  <a:gd name="T79" fmla="*/ 1 h 3"/>
                  <a:gd name="T80" fmla="*/ 6 w 7"/>
                  <a:gd name="T81" fmla="*/ 1 h 3"/>
                  <a:gd name="T82" fmla="*/ 6 w 7"/>
                  <a:gd name="T83" fmla="*/ 1 h 3"/>
                  <a:gd name="T84" fmla="*/ 6 w 7"/>
                  <a:gd name="T85" fmla="*/ 2 h 3"/>
                  <a:gd name="T86" fmla="*/ 6 w 7"/>
                  <a:gd name="T87" fmla="*/ 2 h 3"/>
                  <a:gd name="T88" fmla="*/ 7 w 7"/>
                  <a:gd name="T89" fmla="*/ 3 h 3"/>
                  <a:gd name="T90" fmla="*/ 7 w 7"/>
                  <a:gd name="T91" fmla="*/ 3 h 3"/>
                  <a:gd name="T92" fmla="*/ 7 w 7"/>
                  <a:gd name="T93" fmla="*/ 3 h 3"/>
                  <a:gd name="T94" fmla="*/ 7 w 7"/>
                  <a:gd name="T95" fmla="*/ 2 h 3"/>
                  <a:gd name="T96" fmla="*/ 7 w 7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70" name="Freeform 402"/>
              <p:cNvSpPr>
                <a:spLocks/>
              </p:cNvSpPr>
              <p:nvPr/>
            </p:nvSpPr>
            <p:spPr bwMode="auto">
              <a:xfrm>
                <a:off x="3313" y="1251"/>
                <a:ext cx="7" cy="3"/>
              </a:xfrm>
              <a:custGeom>
                <a:avLst/>
                <a:gdLst>
                  <a:gd name="T0" fmla="*/ 1 w 7"/>
                  <a:gd name="T1" fmla="*/ 1 h 3"/>
                  <a:gd name="T2" fmla="*/ 1 w 7"/>
                  <a:gd name="T3" fmla="*/ 1 h 3"/>
                  <a:gd name="T4" fmla="*/ 1 w 7"/>
                  <a:gd name="T5" fmla="*/ 2 h 3"/>
                  <a:gd name="T6" fmla="*/ 1 w 7"/>
                  <a:gd name="T7" fmla="*/ 1 h 3"/>
                  <a:gd name="T8" fmla="*/ 1 w 7"/>
                  <a:gd name="T9" fmla="*/ 0 h 3"/>
                  <a:gd name="T10" fmla="*/ 1 w 7"/>
                  <a:gd name="T11" fmla="*/ 0 h 3"/>
                  <a:gd name="T12" fmla="*/ 1 w 7"/>
                  <a:gd name="T13" fmla="*/ 0 h 3"/>
                  <a:gd name="T14" fmla="*/ 1 w 7"/>
                  <a:gd name="T15" fmla="*/ 0 h 3"/>
                  <a:gd name="T16" fmla="*/ 1 w 7"/>
                  <a:gd name="T17" fmla="*/ 0 h 3"/>
                  <a:gd name="T18" fmla="*/ 1 w 7"/>
                  <a:gd name="T19" fmla="*/ 0 h 3"/>
                  <a:gd name="T20" fmla="*/ 2 w 7"/>
                  <a:gd name="T21" fmla="*/ 1 h 3"/>
                  <a:gd name="T22" fmla="*/ 2 w 7"/>
                  <a:gd name="T23" fmla="*/ 1 h 3"/>
                  <a:gd name="T24" fmla="*/ 2 w 7"/>
                  <a:gd name="T25" fmla="*/ 0 h 3"/>
                  <a:gd name="T26" fmla="*/ 2 w 7"/>
                  <a:gd name="T27" fmla="*/ 1 h 3"/>
                  <a:gd name="T28" fmla="*/ 2 w 7"/>
                  <a:gd name="T29" fmla="*/ 1 h 3"/>
                  <a:gd name="T30" fmla="*/ 3 w 7"/>
                  <a:gd name="T31" fmla="*/ 1 h 3"/>
                  <a:gd name="T32" fmla="*/ 3 w 7"/>
                  <a:gd name="T33" fmla="*/ 1 h 3"/>
                  <a:gd name="T34" fmla="*/ 3 w 7"/>
                  <a:gd name="T35" fmla="*/ 2 h 3"/>
                  <a:gd name="T36" fmla="*/ 3 w 7"/>
                  <a:gd name="T37" fmla="*/ 2 h 3"/>
                  <a:gd name="T38" fmla="*/ 3 w 7"/>
                  <a:gd name="T39" fmla="*/ 2 h 3"/>
                  <a:gd name="T40" fmla="*/ 3 w 7"/>
                  <a:gd name="T41" fmla="*/ 1 h 3"/>
                  <a:gd name="T42" fmla="*/ 3 w 7"/>
                  <a:gd name="T43" fmla="*/ 2 h 3"/>
                  <a:gd name="T44" fmla="*/ 3 w 7"/>
                  <a:gd name="T45" fmla="*/ 2 h 3"/>
                  <a:gd name="T46" fmla="*/ 3 w 7"/>
                  <a:gd name="T47" fmla="*/ 1 h 3"/>
                  <a:gd name="T48" fmla="*/ 4 w 7"/>
                  <a:gd name="T49" fmla="*/ 1 h 3"/>
                  <a:gd name="T50" fmla="*/ 4 w 7"/>
                  <a:gd name="T51" fmla="*/ 1 h 3"/>
                  <a:gd name="T52" fmla="*/ 4 w 7"/>
                  <a:gd name="T53" fmla="*/ 1 h 3"/>
                  <a:gd name="T54" fmla="*/ 5 w 7"/>
                  <a:gd name="T55" fmla="*/ 1 h 3"/>
                  <a:gd name="T56" fmla="*/ 5 w 7"/>
                  <a:gd name="T57" fmla="*/ 0 h 3"/>
                  <a:gd name="T58" fmla="*/ 5 w 7"/>
                  <a:gd name="T59" fmla="*/ 0 h 3"/>
                  <a:gd name="T60" fmla="*/ 5 w 7"/>
                  <a:gd name="T61" fmla="*/ 1 h 3"/>
                  <a:gd name="T62" fmla="*/ 5 w 7"/>
                  <a:gd name="T63" fmla="*/ 1 h 3"/>
                  <a:gd name="T64" fmla="*/ 5 w 7"/>
                  <a:gd name="T65" fmla="*/ 1 h 3"/>
                  <a:gd name="T66" fmla="*/ 6 w 7"/>
                  <a:gd name="T67" fmla="*/ 1 h 3"/>
                  <a:gd name="T68" fmla="*/ 6 w 7"/>
                  <a:gd name="T69" fmla="*/ 1 h 3"/>
                  <a:gd name="T70" fmla="*/ 6 w 7"/>
                  <a:gd name="T71" fmla="*/ 2 h 3"/>
                  <a:gd name="T72" fmla="*/ 6 w 7"/>
                  <a:gd name="T73" fmla="*/ 2 h 3"/>
                  <a:gd name="T74" fmla="*/ 6 w 7"/>
                  <a:gd name="T75" fmla="*/ 2 h 3"/>
                  <a:gd name="T76" fmla="*/ 6 w 7"/>
                  <a:gd name="T77" fmla="*/ 2 h 3"/>
                  <a:gd name="T78" fmla="*/ 6 w 7"/>
                  <a:gd name="T79" fmla="*/ 3 h 3"/>
                  <a:gd name="T80" fmla="*/ 6 w 7"/>
                  <a:gd name="T81" fmla="*/ 3 h 3"/>
                  <a:gd name="T82" fmla="*/ 6 w 7"/>
                  <a:gd name="T83" fmla="*/ 2 h 3"/>
                  <a:gd name="T84" fmla="*/ 7 w 7"/>
                  <a:gd name="T85" fmla="*/ 1 h 3"/>
                  <a:gd name="T86" fmla="*/ 7 w 7"/>
                  <a:gd name="T87" fmla="*/ 1 h 3"/>
                  <a:gd name="T88" fmla="*/ 7 w 7"/>
                  <a:gd name="T89" fmla="*/ 1 h 3"/>
                  <a:gd name="T90" fmla="*/ 7 w 7"/>
                  <a:gd name="T91" fmla="*/ 2 h 3"/>
                  <a:gd name="T92" fmla="*/ 7 w 7"/>
                  <a:gd name="T93" fmla="*/ 2 h 3"/>
                  <a:gd name="T94" fmla="*/ 7 w 7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71" name="Freeform 403"/>
              <p:cNvSpPr>
                <a:spLocks/>
              </p:cNvSpPr>
              <p:nvPr/>
            </p:nvSpPr>
            <p:spPr bwMode="auto">
              <a:xfrm>
                <a:off x="3320" y="1251"/>
                <a:ext cx="8" cy="3"/>
              </a:xfrm>
              <a:custGeom>
                <a:avLst/>
                <a:gdLst>
                  <a:gd name="T0" fmla="*/ 1 w 8"/>
                  <a:gd name="T1" fmla="*/ 2 h 3"/>
                  <a:gd name="T2" fmla="*/ 1 w 8"/>
                  <a:gd name="T3" fmla="*/ 1 h 3"/>
                  <a:gd name="T4" fmla="*/ 1 w 8"/>
                  <a:gd name="T5" fmla="*/ 1 h 3"/>
                  <a:gd name="T6" fmla="*/ 1 w 8"/>
                  <a:gd name="T7" fmla="*/ 1 h 3"/>
                  <a:gd name="T8" fmla="*/ 2 w 8"/>
                  <a:gd name="T9" fmla="*/ 1 h 3"/>
                  <a:gd name="T10" fmla="*/ 2 w 8"/>
                  <a:gd name="T11" fmla="*/ 0 h 3"/>
                  <a:gd name="T12" fmla="*/ 2 w 8"/>
                  <a:gd name="T13" fmla="*/ 1 h 3"/>
                  <a:gd name="T14" fmla="*/ 2 w 8"/>
                  <a:gd name="T15" fmla="*/ 1 h 3"/>
                  <a:gd name="T16" fmla="*/ 2 w 8"/>
                  <a:gd name="T17" fmla="*/ 1 h 3"/>
                  <a:gd name="T18" fmla="*/ 2 w 8"/>
                  <a:gd name="T19" fmla="*/ 1 h 3"/>
                  <a:gd name="T20" fmla="*/ 2 w 8"/>
                  <a:gd name="T21" fmla="*/ 1 h 3"/>
                  <a:gd name="T22" fmla="*/ 2 w 8"/>
                  <a:gd name="T23" fmla="*/ 1 h 3"/>
                  <a:gd name="T24" fmla="*/ 2 w 8"/>
                  <a:gd name="T25" fmla="*/ 1 h 3"/>
                  <a:gd name="T26" fmla="*/ 3 w 8"/>
                  <a:gd name="T27" fmla="*/ 2 h 3"/>
                  <a:gd name="T28" fmla="*/ 3 w 8"/>
                  <a:gd name="T29" fmla="*/ 2 h 3"/>
                  <a:gd name="T30" fmla="*/ 3 w 8"/>
                  <a:gd name="T31" fmla="*/ 1 h 3"/>
                  <a:gd name="T32" fmla="*/ 3 w 8"/>
                  <a:gd name="T33" fmla="*/ 1 h 3"/>
                  <a:gd name="T34" fmla="*/ 3 w 8"/>
                  <a:gd name="T35" fmla="*/ 1 h 3"/>
                  <a:gd name="T36" fmla="*/ 3 w 8"/>
                  <a:gd name="T37" fmla="*/ 1 h 3"/>
                  <a:gd name="T38" fmla="*/ 4 w 8"/>
                  <a:gd name="T39" fmla="*/ 2 h 3"/>
                  <a:gd name="T40" fmla="*/ 4 w 8"/>
                  <a:gd name="T41" fmla="*/ 2 h 3"/>
                  <a:gd name="T42" fmla="*/ 4 w 8"/>
                  <a:gd name="T43" fmla="*/ 1 h 3"/>
                  <a:gd name="T44" fmla="*/ 4 w 8"/>
                  <a:gd name="T45" fmla="*/ 0 h 3"/>
                  <a:gd name="T46" fmla="*/ 4 w 8"/>
                  <a:gd name="T47" fmla="*/ 0 h 3"/>
                  <a:gd name="T48" fmla="*/ 4 w 8"/>
                  <a:gd name="T49" fmla="*/ 0 h 3"/>
                  <a:gd name="T50" fmla="*/ 5 w 8"/>
                  <a:gd name="T51" fmla="*/ 3 h 3"/>
                  <a:gd name="T52" fmla="*/ 5 w 8"/>
                  <a:gd name="T53" fmla="*/ 3 h 3"/>
                  <a:gd name="T54" fmla="*/ 5 w 8"/>
                  <a:gd name="T55" fmla="*/ 2 h 3"/>
                  <a:gd name="T56" fmla="*/ 5 w 8"/>
                  <a:gd name="T57" fmla="*/ 1 h 3"/>
                  <a:gd name="T58" fmla="*/ 5 w 8"/>
                  <a:gd name="T59" fmla="*/ 1 h 3"/>
                  <a:gd name="T60" fmla="*/ 5 w 8"/>
                  <a:gd name="T61" fmla="*/ 1 h 3"/>
                  <a:gd name="T62" fmla="*/ 5 w 8"/>
                  <a:gd name="T63" fmla="*/ 2 h 3"/>
                  <a:gd name="T64" fmla="*/ 5 w 8"/>
                  <a:gd name="T65" fmla="*/ 2 h 3"/>
                  <a:gd name="T66" fmla="*/ 6 w 8"/>
                  <a:gd name="T67" fmla="*/ 3 h 3"/>
                  <a:gd name="T68" fmla="*/ 6 w 8"/>
                  <a:gd name="T69" fmla="*/ 3 h 3"/>
                  <a:gd name="T70" fmla="*/ 6 w 8"/>
                  <a:gd name="T71" fmla="*/ 2 h 3"/>
                  <a:gd name="T72" fmla="*/ 6 w 8"/>
                  <a:gd name="T73" fmla="*/ 2 h 3"/>
                  <a:gd name="T74" fmla="*/ 7 w 8"/>
                  <a:gd name="T75" fmla="*/ 2 h 3"/>
                  <a:gd name="T76" fmla="*/ 7 w 8"/>
                  <a:gd name="T77" fmla="*/ 2 h 3"/>
                  <a:gd name="T78" fmla="*/ 7 w 8"/>
                  <a:gd name="T79" fmla="*/ 3 h 3"/>
                  <a:gd name="T80" fmla="*/ 7 w 8"/>
                  <a:gd name="T81" fmla="*/ 3 h 3"/>
                  <a:gd name="T82" fmla="*/ 7 w 8"/>
                  <a:gd name="T83" fmla="*/ 3 h 3"/>
                  <a:gd name="T84" fmla="*/ 7 w 8"/>
                  <a:gd name="T85" fmla="*/ 2 h 3"/>
                  <a:gd name="T86" fmla="*/ 7 w 8"/>
                  <a:gd name="T87" fmla="*/ 1 h 3"/>
                  <a:gd name="T88" fmla="*/ 7 w 8"/>
                  <a:gd name="T89" fmla="*/ 0 h 3"/>
                  <a:gd name="T90" fmla="*/ 7 w 8"/>
                  <a:gd name="T91" fmla="*/ 0 h 3"/>
                  <a:gd name="T92" fmla="*/ 8 w 8"/>
                  <a:gd name="T93" fmla="*/ 1 h 3"/>
                  <a:gd name="T94" fmla="*/ 8 w 8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72" name="Freeform 404"/>
              <p:cNvSpPr>
                <a:spLocks/>
              </p:cNvSpPr>
              <p:nvPr/>
            </p:nvSpPr>
            <p:spPr bwMode="auto">
              <a:xfrm>
                <a:off x="3328" y="1251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0 w 7"/>
                  <a:gd name="T3" fmla="*/ 2 h 3"/>
                  <a:gd name="T4" fmla="*/ 0 w 7"/>
                  <a:gd name="T5" fmla="*/ 2 h 3"/>
                  <a:gd name="T6" fmla="*/ 0 w 7"/>
                  <a:gd name="T7" fmla="*/ 2 h 3"/>
                  <a:gd name="T8" fmla="*/ 1 w 7"/>
                  <a:gd name="T9" fmla="*/ 3 h 3"/>
                  <a:gd name="T10" fmla="*/ 1 w 7"/>
                  <a:gd name="T11" fmla="*/ 3 h 3"/>
                  <a:gd name="T12" fmla="*/ 1 w 7"/>
                  <a:gd name="T13" fmla="*/ 3 h 3"/>
                  <a:gd name="T14" fmla="*/ 1 w 7"/>
                  <a:gd name="T15" fmla="*/ 3 h 3"/>
                  <a:gd name="T16" fmla="*/ 1 w 7"/>
                  <a:gd name="T17" fmla="*/ 1 h 3"/>
                  <a:gd name="T18" fmla="*/ 1 w 7"/>
                  <a:gd name="T19" fmla="*/ 1 h 3"/>
                  <a:gd name="T20" fmla="*/ 2 w 7"/>
                  <a:gd name="T21" fmla="*/ 2 h 3"/>
                  <a:gd name="T22" fmla="*/ 2 w 7"/>
                  <a:gd name="T23" fmla="*/ 2 h 3"/>
                  <a:gd name="T24" fmla="*/ 2 w 7"/>
                  <a:gd name="T25" fmla="*/ 2 h 3"/>
                  <a:gd name="T26" fmla="*/ 2 w 7"/>
                  <a:gd name="T27" fmla="*/ 2 h 3"/>
                  <a:gd name="T28" fmla="*/ 2 w 7"/>
                  <a:gd name="T29" fmla="*/ 2 h 3"/>
                  <a:gd name="T30" fmla="*/ 2 w 7"/>
                  <a:gd name="T31" fmla="*/ 3 h 3"/>
                  <a:gd name="T32" fmla="*/ 2 w 7"/>
                  <a:gd name="T33" fmla="*/ 2 h 3"/>
                  <a:gd name="T34" fmla="*/ 2 w 7"/>
                  <a:gd name="T35" fmla="*/ 1 h 3"/>
                  <a:gd name="T36" fmla="*/ 3 w 7"/>
                  <a:gd name="T37" fmla="*/ 1 h 3"/>
                  <a:gd name="T38" fmla="*/ 3 w 7"/>
                  <a:gd name="T39" fmla="*/ 1 h 3"/>
                  <a:gd name="T40" fmla="*/ 3 w 7"/>
                  <a:gd name="T41" fmla="*/ 1 h 3"/>
                  <a:gd name="T42" fmla="*/ 3 w 7"/>
                  <a:gd name="T43" fmla="*/ 1 h 3"/>
                  <a:gd name="T44" fmla="*/ 3 w 7"/>
                  <a:gd name="T45" fmla="*/ 1 h 3"/>
                  <a:gd name="T46" fmla="*/ 3 w 7"/>
                  <a:gd name="T47" fmla="*/ 1 h 3"/>
                  <a:gd name="T48" fmla="*/ 4 w 7"/>
                  <a:gd name="T49" fmla="*/ 1 h 3"/>
                  <a:gd name="T50" fmla="*/ 4 w 7"/>
                  <a:gd name="T51" fmla="*/ 1 h 3"/>
                  <a:gd name="T52" fmla="*/ 4 w 7"/>
                  <a:gd name="T53" fmla="*/ 1 h 3"/>
                  <a:gd name="T54" fmla="*/ 4 w 7"/>
                  <a:gd name="T55" fmla="*/ 0 h 3"/>
                  <a:gd name="T56" fmla="*/ 5 w 7"/>
                  <a:gd name="T57" fmla="*/ 0 h 3"/>
                  <a:gd name="T58" fmla="*/ 5 w 7"/>
                  <a:gd name="T59" fmla="*/ 0 h 3"/>
                  <a:gd name="T60" fmla="*/ 5 w 7"/>
                  <a:gd name="T61" fmla="*/ 1 h 3"/>
                  <a:gd name="T62" fmla="*/ 5 w 7"/>
                  <a:gd name="T63" fmla="*/ 1 h 3"/>
                  <a:gd name="T64" fmla="*/ 5 w 7"/>
                  <a:gd name="T65" fmla="*/ 2 h 3"/>
                  <a:gd name="T66" fmla="*/ 5 w 7"/>
                  <a:gd name="T67" fmla="*/ 2 h 3"/>
                  <a:gd name="T68" fmla="*/ 5 w 7"/>
                  <a:gd name="T69" fmla="*/ 2 h 3"/>
                  <a:gd name="T70" fmla="*/ 5 w 7"/>
                  <a:gd name="T71" fmla="*/ 2 h 3"/>
                  <a:gd name="T72" fmla="*/ 5 w 7"/>
                  <a:gd name="T73" fmla="*/ 2 h 3"/>
                  <a:gd name="T74" fmla="*/ 5 w 7"/>
                  <a:gd name="T75" fmla="*/ 2 h 3"/>
                  <a:gd name="T76" fmla="*/ 6 w 7"/>
                  <a:gd name="T77" fmla="*/ 2 h 3"/>
                  <a:gd name="T78" fmla="*/ 6 w 7"/>
                  <a:gd name="T79" fmla="*/ 2 h 3"/>
                  <a:gd name="T80" fmla="*/ 6 w 7"/>
                  <a:gd name="T81" fmla="*/ 3 h 3"/>
                  <a:gd name="T82" fmla="*/ 6 w 7"/>
                  <a:gd name="T83" fmla="*/ 2 h 3"/>
                  <a:gd name="T84" fmla="*/ 7 w 7"/>
                  <a:gd name="T85" fmla="*/ 2 h 3"/>
                  <a:gd name="T86" fmla="*/ 7 w 7"/>
                  <a:gd name="T87" fmla="*/ 2 h 3"/>
                  <a:gd name="T88" fmla="*/ 7 w 7"/>
                  <a:gd name="T89" fmla="*/ 3 h 3"/>
                  <a:gd name="T90" fmla="*/ 7 w 7"/>
                  <a:gd name="T91" fmla="*/ 3 h 3"/>
                  <a:gd name="T92" fmla="*/ 7 w 7"/>
                  <a:gd name="T93" fmla="*/ 2 h 3"/>
                  <a:gd name="T94" fmla="*/ 7 w 7"/>
                  <a:gd name="T95" fmla="*/ 2 h 3"/>
                  <a:gd name="T96" fmla="*/ 7 w 7"/>
                  <a:gd name="T9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73" name="Freeform 405"/>
              <p:cNvSpPr>
                <a:spLocks/>
              </p:cNvSpPr>
              <p:nvPr/>
            </p:nvSpPr>
            <p:spPr bwMode="auto">
              <a:xfrm>
                <a:off x="3335" y="1251"/>
                <a:ext cx="8" cy="3"/>
              </a:xfrm>
              <a:custGeom>
                <a:avLst/>
                <a:gdLst>
                  <a:gd name="T0" fmla="*/ 1 w 8"/>
                  <a:gd name="T1" fmla="*/ 2 h 3"/>
                  <a:gd name="T2" fmla="*/ 1 w 8"/>
                  <a:gd name="T3" fmla="*/ 3 h 3"/>
                  <a:gd name="T4" fmla="*/ 1 w 8"/>
                  <a:gd name="T5" fmla="*/ 3 h 3"/>
                  <a:gd name="T6" fmla="*/ 1 w 8"/>
                  <a:gd name="T7" fmla="*/ 3 h 3"/>
                  <a:gd name="T8" fmla="*/ 1 w 8"/>
                  <a:gd name="T9" fmla="*/ 3 h 3"/>
                  <a:gd name="T10" fmla="*/ 1 w 8"/>
                  <a:gd name="T11" fmla="*/ 3 h 3"/>
                  <a:gd name="T12" fmla="*/ 1 w 8"/>
                  <a:gd name="T13" fmla="*/ 3 h 3"/>
                  <a:gd name="T14" fmla="*/ 1 w 8"/>
                  <a:gd name="T15" fmla="*/ 3 h 3"/>
                  <a:gd name="T16" fmla="*/ 2 w 8"/>
                  <a:gd name="T17" fmla="*/ 1 h 3"/>
                  <a:gd name="T18" fmla="*/ 2 w 8"/>
                  <a:gd name="T19" fmla="*/ 2 h 3"/>
                  <a:gd name="T20" fmla="*/ 2 w 8"/>
                  <a:gd name="T21" fmla="*/ 2 h 3"/>
                  <a:gd name="T22" fmla="*/ 2 w 8"/>
                  <a:gd name="T23" fmla="*/ 2 h 3"/>
                  <a:gd name="T24" fmla="*/ 2 w 8"/>
                  <a:gd name="T25" fmla="*/ 2 h 3"/>
                  <a:gd name="T26" fmla="*/ 2 w 8"/>
                  <a:gd name="T27" fmla="*/ 3 h 3"/>
                  <a:gd name="T28" fmla="*/ 2 w 8"/>
                  <a:gd name="T29" fmla="*/ 3 h 3"/>
                  <a:gd name="T30" fmla="*/ 3 w 8"/>
                  <a:gd name="T31" fmla="*/ 3 h 3"/>
                  <a:gd name="T32" fmla="*/ 3 w 8"/>
                  <a:gd name="T33" fmla="*/ 3 h 3"/>
                  <a:gd name="T34" fmla="*/ 3 w 8"/>
                  <a:gd name="T35" fmla="*/ 3 h 3"/>
                  <a:gd name="T36" fmla="*/ 3 w 8"/>
                  <a:gd name="T37" fmla="*/ 3 h 3"/>
                  <a:gd name="T38" fmla="*/ 3 w 8"/>
                  <a:gd name="T39" fmla="*/ 3 h 3"/>
                  <a:gd name="T40" fmla="*/ 3 w 8"/>
                  <a:gd name="T41" fmla="*/ 1 h 3"/>
                  <a:gd name="T42" fmla="*/ 3 w 8"/>
                  <a:gd name="T43" fmla="*/ 1 h 3"/>
                  <a:gd name="T44" fmla="*/ 4 w 8"/>
                  <a:gd name="T45" fmla="*/ 2 h 3"/>
                  <a:gd name="T46" fmla="*/ 4 w 8"/>
                  <a:gd name="T47" fmla="*/ 2 h 3"/>
                  <a:gd name="T48" fmla="*/ 4 w 8"/>
                  <a:gd name="T49" fmla="*/ 2 h 3"/>
                  <a:gd name="T50" fmla="*/ 4 w 8"/>
                  <a:gd name="T51" fmla="*/ 2 h 3"/>
                  <a:gd name="T52" fmla="*/ 4 w 8"/>
                  <a:gd name="T53" fmla="*/ 2 h 3"/>
                  <a:gd name="T54" fmla="*/ 5 w 8"/>
                  <a:gd name="T55" fmla="*/ 2 h 3"/>
                  <a:gd name="T56" fmla="*/ 5 w 8"/>
                  <a:gd name="T57" fmla="*/ 2 h 3"/>
                  <a:gd name="T58" fmla="*/ 5 w 8"/>
                  <a:gd name="T59" fmla="*/ 1 h 3"/>
                  <a:gd name="T60" fmla="*/ 5 w 8"/>
                  <a:gd name="T61" fmla="*/ 1 h 3"/>
                  <a:gd name="T62" fmla="*/ 5 w 8"/>
                  <a:gd name="T63" fmla="*/ 1 h 3"/>
                  <a:gd name="T64" fmla="*/ 5 w 8"/>
                  <a:gd name="T65" fmla="*/ 1 h 3"/>
                  <a:gd name="T66" fmla="*/ 6 w 8"/>
                  <a:gd name="T67" fmla="*/ 3 h 3"/>
                  <a:gd name="T68" fmla="*/ 6 w 8"/>
                  <a:gd name="T69" fmla="*/ 1 h 3"/>
                  <a:gd name="T70" fmla="*/ 6 w 8"/>
                  <a:gd name="T71" fmla="*/ 1 h 3"/>
                  <a:gd name="T72" fmla="*/ 6 w 8"/>
                  <a:gd name="T73" fmla="*/ 1 h 3"/>
                  <a:gd name="T74" fmla="*/ 6 w 8"/>
                  <a:gd name="T75" fmla="*/ 2 h 3"/>
                  <a:gd name="T76" fmla="*/ 6 w 8"/>
                  <a:gd name="T77" fmla="*/ 2 h 3"/>
                  <a:gd name="T78" fmla="*/ 6 w 8"/>
                  <a:gd name="T79" fmla="*/ 3 h 3"/>
                  <a:gd name="T80" fmla="*/ 7 w 8"/>
                  <a:gd name="T81" fmla="*/ 2 h 3"/>
                  <a:gd name="T82" fmla="*/ 7 w 8"/>
                  <a:gd name="T83" fmla="*/ 2 h 3"/>
                  <a:gd name="T84" fmla="*/ 7 w 8"/>
                  <a:gd name="T85" fmla="*/ 1 h 3"/>
                  <a:gd name="T86" fmla="*/ 7 w 8"/>
                  <a:gd name="T87" fmla="*/ 1 h 3"/>
                  <a:gd name="T88" fmla="*/ 7 w 8"/>
                  <a:gd name="T89" fmla="*/ 1 h 3"/>
                  <a:gd name="T90" fmla="*/ 8 w 8"/>
                  <a:gd name="T91" fmla="*/ 0 h 3"/>
                  <a:gd name="T92" fmla="*/ 8 w 8"/>
                  <a:gd name="T93" fmla="*/ 1 h 3"/>
                  <a:gd name="T94" fmla="*/ 8 w 8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9" name="Freeform 407"/>
            <p:cNvSpPr>
              <a:spLocks/>
            </p:cNvSpPr>
            <p:nvPr/>
          </p:nvSpPr>
          <p:spPr bwMode="auto">
            <a:xfrm>
              <a:off x="3343" y="1250"/>
              <a:ext cx="7" cy="4"/>
            </a:xfrm>
            <a:custGeom>
              <a:avLst/>
              <a:gdLst>
                <a:gd name="T0" fmla="*/ 0 w 7"/>
                <a:gd name="T1" fmla="*/ 3 h 4"/>
                <a:gd name="T2" fmla="*/ 0 w 7"/>
                <a:gd name="T3" fmla="*/ 2 h 4"/>
                <a:gd name="T4" fmla="*/ 1 w 7"/>
                <a:gd name="T5" fmla="*/ 2 h 4"/>
                <a:gd name="T6" fmla="*/ 1 w 7"/>
                <a:gd name="T7" fmla="*/ 2 h 4"/>
                <a:gd name="T8" fmla="*/ 1 w 7"/>
                <a:gd name="T9" fmla="*/ 2 h 4"/>
                <a:gd name="T10" fmla="*/ 1 w 7"/>
                <a:gd name="T11" fmla="*/ 2 h 4"/>
                <a:gd name="T12" fmla="*/ 1 w 7"/>
                <a:gd name="T13" fmla="*/ 2 h 4"/>
                <a:gd name="T14" fmla="*/ 1 w 7"/>
                <a:gd name="T15" fmla="*/ 1 h 4"/>
                <a:gd name="T16" fmla="*/ 1 w 7"/>
                <a:gd name="T17" fmla="*/ 1 h 4"/>
                <a:gd name="T18" fmla="*/ 2 w 7"/>
                <a:gd name="T19" fmla="*/ 2 h 4"/>
                <a:gd name="T20" fmla="*/ 2 w 7"/>
                <a:gd name="T21" fmla="*/ 2 h 4"/>
                <a:gd name="T22" fmla="*/ 2 w 7"/>
                <a:gd name="T23" fmla="*/ 3 h 4"/>
                <a:gd name="T24" fmla="*/ 2 w 7"/>
                <a:gd name="T25" fmla="*/ 3 h 4"/>
                <a:gd name="T26" fmla="*/ 2 w 7"/>
                <a:gd name="T27" fmla="*/ 4 h 4"/>
                <a:gd name="T28" fmla="*/ 2 w 7"/>
                <a:gd name="T29" fmla="*/ 4 h 4"/>
                <a:gd name="T30" fmla="*/ 3 w 7"/>
                <a:gd name="T31" fmla="*/ 2 h 4"/>
                <a:gd name="T32" fmla="*/ 3 w 7"/>
                <a:gd name="T33" fmla="*/ 2 h 4"/>
                <a:gd name="T34" fmla="*/ 3 w 7"/>
                <a:gd name="T35" fmla="*/ 2 h 4"/>
                <a:gd name="T36" fmla="*/ 3 w 7"/>
                <a:gd name="T37" fmla="*/ 3 h 4"/>
                <a:gd name="T38" fmla="*/ 3 w 7"/>
                <a:gd name="T39" fmla="*/ 3 h 4"/>
                <a:gd name="T40" fmla="*/ 3 w 7"/>
                <a:gd name="T41" fmla="*/ 2 h 4"/>
                <a:gd name="T42" fmla="*/ 3 w 7"/>
                <a:gd name="T43" fmla="*/ 2 h 4"/>
                <a:gd name="T44" fmla="*/ 3 w 7"/>
                <a:gd name="T45" fmla="*/ 2 h 4"/>
                <a:gd name="T46" fmla="*/ 3 w 7"/>
                <a:gd name="T47" fmla="*/ 1 h 4"/>
                <a:gd name="T48" fmla="*/ 4 w 7"/>
                <a:gd name="T49" fmla="*/ 1 h 4"/>
                <a:gd name="T50" fmla="*/ 4 w 7"/>
                <a:gd name="T51" fmla="*/ 1 h 4"/>
                <a:gd name="T52" fmla="*/ 4 w 7"/>
                <a:gd name="T53" fmla="*/ 2 h 4"/>
                <a:gd name="T54" fmla="*/ 4 w 7"/>
                <a:gd name="T55" fmla="*/ 2 h 4"/>
                <a:gd name="T56" fmla="*/ 4 w 7"/>
                <a:gd name="T57" fmla="*/ 3 h 4"/>
                <a:gd name="T58" fmla="*/ 4 w 7"/>
                <a:gd name="T59" fmla="*/ 3 h 4"/>
                <a:gd name="T60" fmla="*/ 5 w 7"/>
                <a:gd name="T61" fmla="*/ 4 h 4"/>
                <a:gd name="T62" fmla="*/ 5 w 7"/>
                <a:gd name="T63" fmla="*/ 4 h 4"/>
                <a:gd name="T64" fmla="*/ 5 w 7"/>
                <a:gd name="T65" fmla="*/ 4 h 4"/>
                <a:gd name="T66" fmla="*/ 5 w 7"/>
                <a:gd name="T67" fmla="*/ 3 h 4"/>
                <a:gd name="T68" fmla="*/ 5 w 7"/>
                <a:gd name="T69" fmla="*/ 3 h 4"/>
                <a:gd name="T70" fmla="*/ 5 w 7"/>
                <a:gd name="T71" fmla="*/ 3 h 4"/>
                <a:gd name="T72" fmla="*/ 6 w 7"/>
                <a:gd name="T73" fmla="*/ 2 h 4"/>
                <a:gd name="T74" fmla="*/ 6 w 7"/>
                <a:gd name="T75" fmla="*/ 2 h 4"/>
                <a:gd name="T76" fmla="*/ 6 w 7"/>
                <a:gd name="T77" fmla="*/ 2 h 4"/>
                <a:gd name="T78" fmla="*/ 6 w 7"/>
                <a:gd name="T79" fmla="*/ 3 h 4"/>
                <a:gd name="T80" fmla="*/ 6 w 7"/>
                <a:gd name="T81" fmla="*/ 3 h 4"/>
                <a:gd name="T82" fmla="*/ 6 w 7"/>
                <a:gd name="T83" fmla="*/ 4 h 4"/>
                <a:gd name="T84" fmla="*/ 6 w 7"/>
                <a:gd name="T85" fmla="*/ 4 h 4"/>
                <a:gd name="T86" fmla="*/ 6 w 7"/>
                <a:gd name="T87" fmla="*/ 4 h 4"/>
                <a:gd name="T88" fmla="*/ 7 w 7"/>
                <a:gd name="T89" fmla="*/ 3 h 4"/>
                <a:gd name="T90" fmla="*/ 7 w 7"/>
                <a:gd name="T91" fmla="*/ 3 h 4"/>
                <a:gd name="T92" fmla="*/ 7 w 7"/>
                <a:gd name="T93" fmla="*/ 3 h 4"/>
                <a:gd name="T94" fmla="*/ 7 w 7"/>
                <a:gd name="T9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Freeform 408"/>
            <p:cNvSpPr>
              <a:spLocks/>
            </p:cNvSpPr>
            <p:nvPr/>
          </p:nvSpPr>
          <p:spPr bwMode="auto">
            <a:xfrm>
              <a:off x="3350" y="1251"/>
              <a:ext cx="8" cy="3"/>
            </a:xfrm>
            <a:custGeom>
              <a:avLst/>
              <a:gdLst>
                <a:gd name="T0" fmla="*/ 1 w 8"/>
                <a:gd name="T1" fmla="*/ 2 h 3"/>
                <a:gd name="T2" fmla="*/ 1 w 8"/>
                <a:gd name="T3" fmla="*/ 1 h 3"/>
                <a:gd name="T4" fmla="*/ 1 w 8"/>
                <a:gd name="T5" fmla="*/ 1 h 3"/>
                <a:gd name="T6" fmla="*/ 1 w 8"/>
                <a:gd name="T7" fmla="*/ 2 h 3"/>
                <a:gd name="T8" fmla="*/ 1 w 8"/>
                <a:gd name="T9" fmla="*/ 2 h 3"/>
                <a:gd name="T10" fmla="*/ 1 w 8"/>
                <a:gd name="T11" fmla="*/ 2 h 3"/>
                <a:gd name="T12" fmla="*/ 2 w 8"/>
                <a:gd name="T13" fmla="*/ 2 h 3"/>
                <a:gd name="T14" fmla="*/ 2 w 8"/>
                <a:gd name="T15" fmla="*/ 2 h 3"/>
                <a:gd name="T16" fmla="*/ 2 w 8"/>
                <a:gd name="T17" fmla="*/ 2 h 3"/>
                <a:gd name="T18" fmla="*/ 2 w 8"/>
                <a:gd name="T19" fmla="*/ 1 h 3"/>
                <a:gd name="T20" fmla="*/ 2 w 8"/>
                <a:gd name="T21" fmla="*/ 1 h 3"/>
                <a:gd name="T22" fmla="*/ 2 w 8"/>
                <a:gd name="T23" fmla="*/ 2 h 3"/>
                <a:gd name="T24" fmla="*/ 2 w 8"/>
                <a:gd name="T25" fmla="*/ 1 h 3"/>
                <a:gd name="T26" fmla="*/ 3 w 8"/>
                <a:gd name="T27" fmla="*/ 1 h 3"/>
                <a:gd name="T28" fmla="*/ 3 w 8"/>
                <a:gd name="T29" fmla="*/ 1 h 3"/>
                <a:gd name="T30" fmla="*/ 3 w 8"/>
                <a:gd name="T31" fmla="*/ 1 h 3"/>
                <a:gd name="T32" fmla="*/ 3 w 8"/>
                <a:gd name="T33" fmla="*/ 2 h 3"/>
                <a:gd name="T34" fmla="*/ 3 w 8"/>
                <a:gd name="T35" fmla="*/ 2 h 3"/>
                <a:gd name="T36" fmla="*/ 3 w 8"/>
                <a:gd name="T37" fmla="*/ 2 h 3"/>
                <a:gd name="T38" fmla="*/ 4 w 8"/>
                <a:gd name="T39" fmla="*/ 2 h 3"/>
                <a:gd name="T40" fmla="*/ 4 w 8"/>
                <a:gd name="T41" fmla="*/ 2 h 3"/>
                <a:gd name="T42" fmla="*/ 4 w 8"/>
                <a:gd name="T43" fmla="*/ 2 h 3"/>
                <a:gd name="T44" fmla="*/ 4 w 8"/>
                <a:gd name="T45" fmla="*/ 2 h 3"/>
                <a:gd name="T46" fmla="*/ 4 w 8"/>
                <a:gd name="T47" fmla="*/ 1 h 3"/>
                <a:gd name="T48" fmla="*/ 5 w 8"/>
                <a:gd name="T49" fmla="*/ 2 h 3"/>
                <a:gd name="T50" fmla="*/ 5 w 8"/>
                <a:gd name="T51" fmla="*/ 2 h 3"/>
                <a:gd name="T52" fmla="*/ 5 w 8"/>
                <a:gd name="T53" fmla="*/ 2 h 3"/>
                <a:gd name="T54" fmla="*/ 5 w 8"/>
                <a:gd name="T55" fmla="*/ 2 h 3"/>
                <a:gd name="T56" fmla="*/ 5 w 8"/>
                <a:gd name="T57" fmla="*/ 2 h 3"/>
                <a:gd name="T58" fmla="*/ 5 w 8"/>
                <a:gd name="T59" fmla="*/ 1 h 3"/>
                <a:gd name="T60" fmla="*/ 5 w 8"/>
                <a:gd name="T61" fmla="*/ 0 h 3"/>
                <a:gd name="T62" fmla="*/ 5 w 8"/>
                <a:gd name="T63" fmla="*/ 0 h 3"/>
                <a:gd name="T64" fmla="*/ 5 w 8"/>
                <a:gd name="T65" fmla="*/ 0 h 3"/>
                <a:gd name="T66" fmla="*/ 6 w 8"/>
                <a:gd name="T67" fmla="*/ 1 h 3"/>
                <a:gd name="T68" fmla="*/ 6 w 8"/>
                <a:gd name="T69" fmla="*/ 1 h 3"/>
                <a:gd name="T70" fmla="*/ 6 w 8"/>
                <a:gd name="T71" fmla="*/ 1 h 3"/>
                <a:gd name="T72" fmla="*/ 6 w 8"/>
                <a:gd name="T73" fmla="*/ 1 h 3"/>
                <a:gd name="T74" fmla="*/ 7 w 8"/>
                <a:gd name="T75" fmla="*/ 1 h 3"/>
                <a:gd name="T76" fmla="*/ 7 w 8"/>
                <a:gd name="T77" fmla="*/ 1 h 3"/>
                <a:gd name="T78" fmla="*/ 7 w 8"/>
                <a:gd name="T79" fmla="*/ 2 h 3"/>
                <a:gd name="T80" fmla="*/ 7 w 8"/>
                <a:gd name="T81" fmla="*/ 2 h 3"/>
                <a:gd name="T82" fmla="*/ 7 w 8"/>
                <a:gd name="T83" fmla="*/ 1 h 3"/>
                <a:gd name="T84" fmla="*/ 7 w 8"/>
                <a:gd name="T85" fmla="*/ 0 h 3"/>
                <a:gd name="T86" fmla="*/ 7 w 8"/>
                <a:gd name="T87" fmla="*/ 0 h 3"/>
                <a:gd name="T88" fmla="*/ 7 w 8"/>
                <a:gd name="T89" fmla="*/ 0 h 3"/>
                <a:gd name="T90" fmla="*/ 8 w 8"/>
                <a:gd name="T91" fmla="*/ 0 h 3"/>
                <a:gd name="T92" fmla="*/ 8 w 8"/>
                <a:gd name="T93" fmla="*/ 0 h 3"/>
                <a:gd name="T94" fmla="*/ 8 w 8"/>
                <a:gd name="T95" fmla="*/ 0 h 3"/>
                <a:gd name="T96" fmla="*/ 8 w 8"/>
                <a:gd name="T9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reeform 409"/>
            <p:cNvSpPr>
              <a:spLocks/>
            </p:cNvSpPr>
            <p:nvPr/>
          </p:nvSpPr>
          <p:spPr bwMode="auto">
            <a:xfrm>
              <a:off x="3358" y="1250"/>
              <a:ext cx="8" cy="3"/>
            </a:xfrm>
            <a:custGeom>
              <a:avLst/>
              <a:gdLst>
                <a:gd name="T0" fmla="*/ 0 w 8"/>
                <a:gd name="T1" fmla="*/ 1 h 3"/>
                <a:gd name="T2" fmla="*/ 0 w 8"/>
                <a:gd name="T3" fmla="*/ 1 h 3"/>
                <a:gd name="T4" fmla="*/ 1 w 8"/>
                <a:gd name="T5" fmla="*/ 2 h 3"/>
                <a:gd name="T6" fmla="*/ 1 w 8"/>
                <a:gd name="T7" fmla="*/ 2 h 3"/>
                <a:gd name="T8" fmla="*/ 1 w 8"/>
                <a:gd name="T9" fmla="*/ 2 h 3"/>
                <a:gd name="T10" fmla="*/ 1 w 8"/>
                <a:gd name="T11" fmla="*/ 2 h 3"/>
                <a:gd name="T12" fmla="*/ 1 w 8"/>
                <a:gd name="T13" fmla="*/ 2 h 3"/>
                <a:gd name="T14" fmla="*/ 1 w 8"/>
                <a:gd name="T15" fmla="*/ 2 h 3"/>
                <a:gd name="T16" fmla="*/ 2 w 8"/>
                <a:gd name="T17" fmla="*/ 1 h 3"/>
                <a:gd name="T18" fmla="*/ 2 w 8"/>
                <a:gd name="T19" fmla="*/ 1 h 3"/>
                <a:gd name="T20" fmla="*/ 2 w 8"/>
                <a:gd name="T21" fmla="*/ 2 h 3"/>
                <a:gd name="T22" fmla="*/ 2 w 8"/>
                <a:gd name="T23" fmla="*/ 2 h 3"/>
                <a:gd name="T24" fmla="*/ 2 w 8"/>
                <a:gd name="T25" fmla="*/ 2 h 3"/>
                <a:gd name="T26" fmla="*/ 2 w 8"/>
                <a:gd name="T27" fmla="*/ 2 h 3"/>
                <a:gd name="T28" fmla="*/ 2 w 8"/>
                <a:gd name="T29" fmla="*/ 1 h 3"/>
                <a:gd name="T30" fmla="*/ 3 w 8"/>
                <a:gd name="T31" fmla="*/ 2 h 3"/>
                <a:gd name="T32" fmla="*/ 3 w 8"/>
                <a:gd name="T33" fmla="*/ 2 h 3"/>
                <a:gd name="T34" fmla="*/ 3 w 8"/>
                <a:gd name="T35" fmla="*/ 2 h 3"/>
                <a:gd name="T36" fmla="*/ 3 w 8"/>
                <a:gd name="T37" fmla="*/ 0 h 3"/>
                <a:gd name="T38" fmla="*/ 3 w 8"/>
                <a:gd name="T39" fmla="*/ 0 h 3"/>
                <a:gd name="T40" fmla="*/ 3 w 8"/>
                <a:gd name="T41" fmla="*/ 2 h 3"/>
                <a:gd name="T42" fmla="*/ 3 w 8"/>
                <a:gd name="T43" fmla="*/ 2 h 3"/>
                <a:gd name="T44" fmla="*/ 4 w 8"/>
                <a:gd name="T45" fmla="*/ 2 h 3"/>
                <a:gd name="T46" fmla="*/ 4 w 8"/>
                <a:gd name="T47" fmla="*/ 2 h 3"/>
                <a:gd name="T48" fmla="*/ 4 w 8"/>
                <a:gd name="T49" fmla="*/ 2 h 3"/>
                <a:gd name="T50" fmla="*/ 4 w 8"/>
                <a:gd name="T51" fmla="*/ 1 h 3"/>
                <a:gd name="T52" fmla="*/ 5 w 8"/>
                <a:gd name="T53" fmla="*/ 0 h 3"/>
                <a:gd name="T54" fmla="*/ 5 w 8"/>
                <a:gd name="T55" fmla="*/ 0 h 3"/>
                <a:gd name="T56" fmla="*/ 5 w 8"/>
                <a:gd name="T57" fmla="*/ 1 h 3"/>
                <a:gd name="T58" fmla="*/ 5 w 8"/>
                <a:gd name="T59" fmla="*/ 1 h 3"/>
                <a:gd name="T60" fmla="*/ 5 w 8"/>
                <a:gd name="T61" fmla="*/ 3 h 3"/>
                <a:gd name="T62" fmla="*/ 5 w 8"/>
                <a:gd name="T63" fmla="*/ 1 h 3"/>
                <a:gd name="T64" fmla="*/ 5 w 8"/>
                <a:gd name="T65" fmla="*/ 1 h 3"/>
                <a:gd name="T66" fmla="*/ 5 w 8"/>
                <a:gd name="T67" fmla="*/ 2 h 3"/>
                <a:gd name="T68" fmla="*/ 5 w 8"/>
                <a:gd name="T69" fmla="*/ 2 h 3"/>
                <a:gd name="T70" fmla="*/ 6 w 8"/>
                <a:gd name="T71" fmla="*/ 3 h 3"/>
                <a:gd name="T72" fmla="*/ 6 w 8"/>
                <a:gd name="T73" fmla="*/ 2 h 3"/>
                <a:gd name="T74" fmla="*/ 6 w 8"/>
                <a:gd name="T75" fmla="*/ 2 h 3"/>
                <a:gd name="T76" fmla="*/ 6 w 8"/>
                <a:gd name="T77" fmla="*/ 2 h 3"/>
                <a:gd name="T78" fmla="*/ 6 w 8"/>
                <a:gd name="T79" fmla="*/ 3 h 3"/>
                <a:gd name="T80" fmla="*/ 7 w 8"/>
                <a:gd name="T81" fmla="*/ 2 h 3"/>
                <a:gd name="T82" fmla="*/ 7 w 8"/>
                <a:gd name="T83" fmla="*/ 2 h 3"/>
                <a:gd name="T84" fmla="*/ 7 w 8"/>
                <a:gd name="T85" fmla="*/ 3 h 3"/>
                <a:gd name="T86" fmla="*/ 7 w 8"/>
                <a:gd name="T87" fmla="*/ 2 h 3"/>
                <a:gd name="T88" fmla="*/ 7 w 8"/>
                <a:gd name="T89" fmla="*/ 2 h 3"/>
                <a:gd name="T90" fmla="*/ 7 w 8"/>
                <a:gd name="T91" fmla="*/ 2 h 3"/>
                <a:gd name="T92" fmla="*/ 8 w 8"/>
                <a:gd name="T93" fmla="*/ 1 h 3"/>
                <a:gd name="T94" fmla="*/ 8 w 8"/>
                <a:gd name="T95" fmla="*/ 1 h 3"/>
                <a:gd name="T96" fmla="*/ 8 w 8"/>
                <a:gd name="T9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" h="3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410"/>
            <p:cNvSpPr>
              <a:spLocks/>
            </p:cNvSpPr>
            <p:nvPr/>
          </p:nvSpPr>
          <p:spPr bwMode="auto">
            <a:xfrm>
              <a:off x="3366" y="1250"/>
              <a:ext cx="7" cy="4"/>
            </a:xfrm>
            <a:custGeom>
              <a:avLst/>
              <a:gdLst>
                <a:gd name="T0" fmla="*/ 0 w 7"/>
                <a:gd name="T1" fmla="*/ 1 h 4"/>
                <a:gd name="T2" fmla="*/ 0 w 7"/>
                <a:gd name="T3" fmla="*/ 1 h 4"/>
                <a:gd name="T4" fmla="*/ 0 w 7"/>
                <a:gd name="T5" fmla="*/ 3 h 4"/>
                <a:gd name="T6" fmla="*/ 0 w 7"/>
                <a:gd name="T7" fmla="*/ 2 h 4"/>
                <a:gd name="T8" fmla="*/ 0 w 7"/>
                <a:gd name="T9" fmla="*/ 1 h 4"/>
                <a:gd name="T10" fmla="*/ 1 w 7"/>
                <a:gd name="T11" fmla="*/ 2 h 4"/>
                <a:gd name="T12" fmla="*/ 1 w 7"/>
                <a:gd name="T13" fmla="*/ 2 h 4"/>
                <a:gd name="T14" fmla="*/ 1 w 7"/>
                <a:gd name="T15" fmla="*/ 1 h 4"/>
                <a:gd name="T16" fmla="*/ 1 w 7"/>
                <a:gd name="T17" fmla="*/ 0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2 h 4"/>
                <a:gd name="T24" fmla="*/ 2 w 7"/>
                <a:gd name="T25" fmla="*/ 2 h 4"/>
                <a:gd name="T26" fmla="*/ 2 w 7"/>
                <a:gd name="T27" fmla="*/ 3 h 4"/>
                <a:gd name="T28" fmla="*/ 2 w 7"/>
                <a:gd name="T29" fmla="*/ 3 h 4"/>
                <a:gd name="T30" fmla="*/ 2 w 7"/>
                <a:gd name="T31" fmla="*/ 2 h 4"/>
                <a:gd name="T32" fmla="*/ 2 w 7"/>
                <a:gd name="T33" fmla="*/ 2 h 4"/>
                <a:gd name="T34" fmla="*/ 2 w 7"/>
                <a:gd name="T35" fmla="*/ 1 h 4"/>
                <a:gd name="T36" fmla="*/ 3 w 7"/>
                <a:gd name="T37" fmla="*/ 1 h 4"/>
                <a:gd name="T38" fmla="*/ 3 w 7"/>
                <a:gd name="T39" fmla="*/ 2 h 4"/>
                <a:gd name="T40" fmla="*/ 3 w 7"/>
                <a:gd name="T41" fmla="*/ 2 h 4"/>
                <a:gd name="T42" fmla="*/ 3 w 7"/>
                <a:gd name="T43" fmla="*/ 2 h 4"/>
                <a:gd name="T44" fmla="*/ 3 w 7"/>
                <a:gd name="T45" fmla="*/ 2 h 4"/>
                <a:gd name="T46" fmla="*/ 4 w 7"/>
                <a:gd name="T47" fmla="*/ 2 h 4"/>
                <a:gd name="T48" fmla="*/ 4 w 7"/>
                <a:gd name="T49" fmla="*/ 2 h 4"/>
                <a:gd name="T50" fmla="*/ 4 w 7"/>
                <a:gd name="T51" fmla="*/ 3 h 4"/>
                <a:gd name="T52" fmla="*/ 4 w 7"/>
                <a:gd name="T53" fmla="*/ 3 h 4"/>
                <a:gd name="T54" fmla="*/ 4 w 7"/>
                <a:gd name="T55" fmla="*/ 4 h 4"/>
                <a:gd name="T56" fmla="*/ 4 w 7"/>
                <a:gd name="T57" fmla="*/ 4 h 4"/>
                <a:gd name="T58" fmla="*/ 4 w 7"/>
                <a:gd name="T59" fmla="*/ 3 h 4"/>
                <a:gd name="T60" fmla="*/ 5 w 7"/>
                <a:gd name="T61" fmla="*/ 2 h 4"/>
                <a:gd name="T62" fmla="*/ 5 w 7"/>
                <a:gd name="T63" fmla="*/ 2 h 4"/>
                <a:gd name="T64" fmla="*/ 5 w 7"/>
                <a:gd name="T65" fmla="*/ 3 h 4"/>
                <a:gd name="T66" fmla="*/ 5 w 7"/>
                <a:gd name="T67" fmla="*/ 3 h 4"/>
                <a:gd name="T68" fmla="*/ 5 w 7"/>
                <a:gd name="T69" fmla="*/ 2 h 4"/>
                <a:gd name="T70" fmla="*/ 5 w 7"/>
                <a:gd name="T71" fmla="*/ 1 h 4"/>
                <a:gd name="T72" fmla="*/ 5 w 7"/>
                <a:gd name="T73" fmla="*/ 2 h 4"/>
                <a:gd name="T74" fmla="*/ 5 w 7"/>
                <a:gd name="T75" fmla="*/ 2 h 4"/>
                <a:gd name="T76" fmla="*/ 6 w 7"/>
                <a:gd name="T77" fmla="*/ 2 h 4"/>
                <a:gd name="T78" fmla="*/ 6 w 7"/>
                <a:gd name="T79" fmla="*/ 2 h 4"/>
                <a:gd name="T80" fmla="*/ 6 w 7"/>
                <a:gd name="T81" fmla="*/ 2 h 4"/>
                <a:gd name="T82" fmla="*/ 6 w 7"/>
                <a:gd name="T83" fmla="*/ 2 h 4"/>
                <a:gd name="T84" fmla="*/ 6 w 7"/>
                <a:gd name="T85" fmla="*/ 3 h 4"/>
                <a:gd name="T86" fmla="*/ 6 w 7"/>
                <a:gd name="T87" fmla="*/ 3 h 4"/>
                <a:gd name="T88" fmla="*/ 7 w 7"/>
                <a:gd name="T89" fmla="*/ 2 h 4"/>
                <a:gd name="T90" fmla="*/ 7 w 7"/>
                <a:gd name="T91" fmla="*/ 2 h 4"/>
                <a:gd name="T92" fmla="*/ 7 w 7"/>
                <a:gd name="T93" fmla="*/ 2 h 4"/>
                <a:gd name="T94" fmla="*/ 7 w 7"/>
                <a:gd name="T95" fmla="*/ 3 h 4"/>
                <a:gd name="T96" fmla="*/ 7 w 7"/>
                <a:gd name="T9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" name="Freeform 411"/>
            <p:cNvSpPr>
              <a:spLocks/>
            </p:cNvSpPr>
            <p:nvPr/>
          </p:nvSpPr>
          <p:spPr bwMode="auto">
            <a:xfrm>
              <a:off x="3373" y="1251"/>
              <a:ext cx="8" cy="3"/>
            </a:xfrm>
            <a:custGeom>
              <a:avLst/>
              <a:gdLst>
                <a:gd name="T0" fmla="*/ 1 w 8"/>
                <a:gd name="T1" fmla="*/ 1 h 3"/>
                <a:gd name="T2" fmla="*/ 1 w 8"/>
                <a:gd name="T3" fmla="*/ 1 h 3"/>
                <a:gd name="T4" fmla="*/ 1 w 8"/>
                <a:gd name="T5" fmla="*/ 2 h 3"/>
                <a:gd name="T6" fmla="*/ 1 w 8"/>
                <a:gd name="T7" fmla="*/ 1 h 3"/>
                <a:gd name="T8" fmla="*/ 1 w 8"/>
                <a:gd name="T9" fmla="*/ 1 h 3"/>
                <a:gd name="T10" fmla="*/ 1 w 8"/>
                <a:gd name="T11" fmla="*/ 1 h 3"/>
                <a:gd name="T12" fmla="*/ 1 w 8"/>
                <a:gd name="T13" fmla="*/ 1 h 3"/>
                <a:gd name="T14" fmla="*/ 1 w 8"/>
                <a:gd name="T15" fmla="*/ 2 h 3"/>
                <a:gd name="T16" fmla="*/ 1 w 8"/>
                <a:gd name="T17" fmla="*/ 2 h 3"/>
                <a:gd name="T18" fmla="*/ 1 w 8"/>
                <a:gd name="T19" fmla="*/ 2 h 3"/>
                <a:gd name="T20" fmla="*/ 2 w 8"/>
                <a:gd name="T21" fmla="*/ 2 h 3"/>
                <a:gd name="T22" fmla="*/ 2 w 8"/>
                <a:gd name="T23" fmla="*/ 2 h 3"/>
                <a:gd name="T24" fmla="*/ 2 w 8"/>
                <a:gd name="T25" fmla="*/ 1 h 3"/>
                <a:gd name="T26" fmla="*/ 2 w 8"/>
                <a:gd name="T27" fmla="*/ 0 h 3"/>
                <a:gd name="T28" fmla="*/ 3 w 8"/>
                <a:gd name="T29" fmla="*/ 0 h 3"/>
                <a:gd name="T30" fmla="*/ 3 w 8"/>
                <a:gd name="T31" fmla="*/ 0 h 3"/>
                <a:gd name="T32" fmla="*/ 3 w 8"/>
                <a:gd name="T33" fmla="*/ 0 h 3"/>
                <a:gd name="T34" fmla="*/ 3 w 8"/>
                <a:gd name="T35" fmla="*/ 0 h 3"/>
                <a:gd name="T36" fmla="*/ 3 w 8"/>
                <a:gd name="T37" fmla="*/ 0 h 3"/>
                <a:gd name="T38" fmla="*/ 3 w 8"/>
                <a:gd name="T39" fmla="*/ 1 h 3"/>
                <a:gd name="T40" fmla="*/ 3 w 8"/>
                <a:gd name="T41" fmla="*/ 1 h 3"/>
                <a:gd name="T42" fmla="*/ 4 w 8"/>
                <a:gd name="T43" fmla="*/ 1 h 3"/>
                <a:gd name="T44" fmla="*/ 4 w 8"/>
                <a:gd name="T45" fmla="*/ 1 h 3"/>
                <a:gd name="T46" fmla="*/ 4 w 8"/>
                <a:gd name="T47" fmla="*/ 2 h 3"/>
                <a:gd name="T48" fmla="*/ 4 w 8"/>
                <a:gd name="T49" fmla="*/ 2 h 3"/>
                <a:gd name="T50" fmla="*/ 4 w 8"/>
                <a:gd name="T51" fmla="*/ 1 h 3"/>
                <a:gd name="T52" fmla="*/ 4 w 8"/>
                <a:gd name="T53" fmla="*/ 2 h 3"/>
                <a:gd name="T54" fmla="*/ 4 w 8"/>
                <a:gd name="T55" fmla="*/ 2 h 3"/>
                <a:gd name="T56" fmla="*/ 4 w 8"/>
                <a:gd name="T57" fmla="*/ 2 h 3"/>
                <a:gd name="T58" fmla="*/ 5 w 8"/>
                <a:gd name="T59" fmla="*/ 2 h 3"/>
                <a:gd name="T60" fmla="*/ 5 w 8"/>
                <a:gd name="T61" fmla="*/ 2 h 3"/>
                <a:gd name="T62" fmla="*/ 5 w 8"/>
                <a:gd name="T63" fmla="*/ 2 h 3"/>
                <a:gd name="T64" fmla="*/ 5 w 8"/>
                <a:gd name="T65" fmla="*/ 2 h 3"/>
                <a:gd name="T66" fmla="*/ 5 w 8"/>
                <a:gd name="T67" fmla="*/ 2 h 3"/>
                <a:gd name="T68" fmla="*/ 5 w 8"/>
                <a:gd name="T69" fmla="*/ 2 h 3"/>
                <a:gd name="T70" fmla="*/ 6 w 8"/>
                <a:gd name="T71" fmla="*/ 2 h 3"/>
                <a:gd name="T72" fmla="*/ 6 w 8"/>
                <a:gd name="T73" fmla="*/ 2 h 3"/>
                <a:gd name="T74" fmla="*/ 6 w 8"/>
                <a:gd name="T75" fmla="*/ 3 h 3"/>
                <a:gd name="T76" fmla="*/ 6 w 8"/>
                <a:gd name="T77" fmla="*/ 3 h 3"/>
                <a:gd name="T78" fmla="*/ 6 w 8"/>
                <a:gd name="T79" fmla="*/ 2 h 3"/>
                <a:gd name="T80" fmla="*/ 6 w 8"/>
                <a:gd name="T81" fmla="*/ 2 h 3"/>
                <a:gd name="T82" fmla="*/ 6 w 8"/>
                <a:gd name="T83" fmla="*/ 1 h 3"/>
                <a:gd name="T84" fmla="*/ 7 w 8"/>
                <a:gd name="T85" fmla="*/ 1 h 3"/>
                <a:gd name="T86" fmla="*/ 7 w 8"/>
                <a:gd name="T87" fmla="*/ 1 h 3"/>
                <a:gd name="T88" fmla="*/ 7 w 8"/>
                <a:gd name="T89" fmla="*/ 1 h 3"/>
                <a:gd name="T90" fmla="*/ 7 w 8"/>
                <a:gd name="T91" fmla="*/ 0 h 3"/>
                <a:gd name="T92" fmla="*/ 8 w 8"/>
                <a:gd name="T93" fmla="*/ 1 h 3"/>
                <a:gd name="T94" fmla="*/ 8 w 8"/>
                <a:gd name="T9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" name="Freeform 412"/>
            <p:cNvSpPr>
              <a:spLocks/>
            </p:cNvSpPr>
            <p:nvPr/>
          </p:nvSpPr>
          <p:spPr bwMode="auto">
            <a:xfrm>
              <a:off x="3381" y="1251"/>
              <a:ext cx="7" cy="4"/>
            </a:xfrm>
            <a:custGeom>
              <a:avLst/>
              <a:gdLst>
                <a:gd name="T0" fmla="*/ 0 w 7"/>
                <a:gd name="T1" fmla="*/ 2 h 4"/>
                <a:gd name="T2" fmla="*/ 0 w 7"/>
                <a:gd name="T3" fmla="*/ 1 h 4"/>
                <a:gd name="T4" fmla="*/ 0 w 7"/>
                <a:gd name="T5" fmla="*/ 1 h 4"/>
                <a:gd name="T6" fmla="*/ 0 w 7"/>
                <a:gd name="T7" fmla="*/ 1 h 4"/>
                <a:gd name="T8" fmla="*/ 1 w 7"/>
                <a:gd name="T9" fmla="*/ 2 h 4"/>
                <a:gd name="T10" fmla="*/ 1 w 7"/>
                <a:gd name="T11" fmla="*/ 2 h 4"/>
                <a:gd name="T12" fmla="*/ 1 w 7"/>
                <a:gd name="T13" fmla="*/ 2 h 4"/>
                <a:gd name="T14" fmla="*/ 1 w 7"/>
                <a:gd name="T15" fmla="*/ 2 h 4"/>
                <a:gd name="T16" fmla="*/ 1 w 7"/>
                <a:gd name="T17" fmla="*/ 2 h 4"/>
                <a:gd name="T18" fmla="*/ 1 w 7"/>
                <a:gd name="T19" fmla="*/ 2 h 4"/>
                <a:gd name="T20" fmla="*/ 1 w 7"/>
                <a:gd name="T21" fmla="*/ 2 h 4"/>
                <a:gd name="T22" fmla="*/ 1 w 7"/>
                <a:gd name="T23" fmla="*/ 2 h 4"/>
                <a:gd name="T24" fmla="*/ 2 w 7"/>
                <a:gd name="T25" fmla="*/ 3 h 4"/>
                <a:gd name="T26" fmla="*/ 2 w 7"/>
                <a:gd name="T27" fmla="*/ 2 h 4"/>
                <a:gd name="T28" fmla="*/ 2 w 7"/>
                <a:gd name="T29" fmla="*/ 1 h 4"/>
                <a:gd name="T30" fmla="*/ 2 w 7"/>
                <a:gd name="T31" fmla="*/ 1 h 4"/>
                <a:gd name="T32" fmla="*/ 2 w 7"/>
                <a:gd name="T33" fmla="*/ 1 h 4"/>
                <a:gd name="T34" fmla="*/ 2 w 7"/>
                <a:gd name="T35" fmla="*/ 1 h 4"/>
                <a:gd name="T36" fmla="*/ 3 w 7"/>
                <a:gd name="T37" fmla="*/ 2 h 4"/>
                <a:gd name="T38" fmla="*/ 3 w 7"/>
                <a:gd name="T39" fmla="*/ 2 h 4"/>
                <a:gd name="T40" fmla="*/ 3 w 7"/>
                <a:gd name="T41" fmla="*/ 2 h 4"/>
                <a:gd name="T42" fmla="*/ 3 w 7"/>
                <a:gd name="T43" fmla="*/ 2 h 4"/>
                <a:gd name="T44" fmla="*/ 3 w 7"/>
                <a:gd name="T45" fmla="*/ 2 h 4"/>
                <a:gd name="T46" fmla="*/ 4 w 7"/>
                <a:gd name="T47" fmla="*/ 2 h 4"/>
                <a:gd name="T48" fmla="*/ 4 w 7"/>
                <a:gd name="T49" fmla="*/ 2 h 4"/>
                <a:gd name="T50" fmla="*/ 4 w 7"/>
                <a:gd name="T51" fmla="*/ 1 h 4"/>
                <a:gd name="T52" fmla="*/ 4 w 7"/>
                <a:gd name="T53" fmla="*/ 1 h 4"/>
                <a:gd name="T54" fmla="*/ 4 w 7"/>
                <a:gd name="T55" fmla="*/ 2 h 4"/>
                <a:gd name="T56" fmla="*/ 4 w 7"/>
                <a:gd name="T57" fmla="*/ 1 h 4"/>
                <a:gd name="T58" fmla="*/ 4 w 7"/>
                <a:gd name="T59" fmla="*/ 1 h 4"/>
                <a:gd name="T60" fmla="*/ 4 w 7"/>
                <a:gd name="T61" fmla="*/ 2 h 4"/>
                <a:gd name="T62" fmla="*/ 4 w 7"/>
                <a:gd name="T63" fmla="*/ 2 h 4"/>
                <a:gd name="T64" fmla="*/ 5 w 7"/>
                <a:gd name="T65" fmla="*/ 2 h 4"/>
                <a:gd name="T66" fmla="*/ 5 w 7"/>
                <a:gd name="T67" fmla="*/ 1 h 4"/>
                <a:gd name="T68" fmla="*/ 5 w 7"/>
                <a:gd name="T69" fmla="*/ 0 h 4"/>
                <a:gd name="T70" fmla="*/ 5 w 7"/>
                <a:gd name="T71" fmla="*/ 0 h 4"/>
                <a:gd name="T72" fmla="*/ 6 w 7"/>
                <a:gd name="T73" fmla="*/ 0 h 4"/>
                <a:gd name="T74" fmla="*/ 6 w 7"/>
                <a:gd name="T75" fmla="*/ 0 h 4"/>
                <a:gd name="T76" fmla="*/ 6 w 7"/>
                <a:gd name="T77" fmla="*/ 0 h 4"/>
                <a:gd name="T78" fmla="*/ 6 w 7"/>
                <a:gd name="T79" fmla="*/ 1 h 4"/>
                <a:gd name="T80" fmla="*/ 6 w 7"/>
                <a:gd name="T81" fmla="*/ 1 h 4"/>
                <a:gd name="T82" fmla="*/ 6 w 7"/>
                <a:gd name="T83" fmla="*/ 2 h 4"/>
                <a:gd name="T84" fmla="*/ 6 w 7"/>
                <a:gd name="T85" fmla="*/ 2 h 4"/>
                <a:gd name="T86" fmla="*/ 6 w 7"/>
                <a:gd name="T87" fmla="*/ 3 h 4"/>
                <a:gd name="T88" fmla="*/ 6 w 7"/>
                <a:gd name="T89" fmla="*/ 3 h 4"/>
                <a:gd name="T90" fmla="*/ 6 w 7"/>
                <a:gd name="T91" fmla="*/ 4 h 4"/>
                <a:gd name="T92" fmla="*/ 7 w 7"/>
                <a:gd name="T93" fmla="*/ 2 h 4"/>
                <a:gd name="T94" fmla="*/ 7 w 7"/>
                <a:gd name="T9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Freeform 413"/>
            <p:cNvSpPr>
              <a:spLocks/>
            </p:cNvSpPr>
            <p:nvPr/>
          </p:nvSpPr>
          <p:spPr bwMode="auto">
            <a:xfrm>
              <a:off x="3388" y="1251"/>
              <a:ext cx="8" cy="3"/>
            </a:xfrm>
            <a:custGeom>
              <a:avLst/>
              <a:gdLst>
                <a:gd name="T0" fmla="*/ 0 w 8"/>
                <a:gd name="T1" fmla="*/ 2 h 3"/>
                <a:gd name="T2" fmla="*/ 0 w 8"/>
                <a:gd name="T3" fmla="*/ 2 h 3"/>
                <a:gd name="T4" fmla="*/ 0 w 8"/>
                <a:gd name="T5" fmla="*/ 3 h 3"/>
                <a:gd name="T6" fmla="*/ 1 w 8"/>
                <a:gd name="T7" fmla="*/ 2 h 3"/>
                <a:gd name="T8" fmla="*/ 1 w 8"/>
                <a:gd name="T9" fmla="*/ 1 h 3"/>
                <a:gd name="T10" fmla="*/ 1 w 8"/>
                <a:gd name="T11" fmla="*/ 1 h 3"/>
                <a:gd name="T12" fmla="*/ 1 w 8"/>
                <a:gd name="T13" fmla="*/ 2 h 3"/>
                <a:gd name="T14" fmla="*/ 1 w 8"/>
                <a:gd name="T15" fmla="*/ 2 h 3"/>
                <a:gd name="T16" fmla="*/ 1 w 8"/>
                <a:gd name="T17" fmla="*/ 3 h 3"/>
                <a:gd name="T18" fmla="*/ 2 w 8"/>
                <a:gd name="T19" fmla="*/ 1 h 3"/>
                <a:gd name="T20" fmla="*/ 2 w 8"/>
                <a:gd name="T21" fmla="*/ 1 h 3"/>
                <a:gd name="T22" fmla="*/ 2 w 8"/>
                <a:gd name="T23" fmla="*/ 2 h 3"/>
                <a:gd name="T24" fmla="*/ 2 w 8"/>
                <a:gd name="T25" fmla="*/ 2 h 3"/>
                <a:gd name="T26" fmla="*/ 2 w 8"/>
                <a:gd name="T27" fmla="*/ 3 h 3"/>
                <a:gd name="T28" fmla="*/ 2 w 8"/>
                <a:gd name="T29" fmla="*/ 2 h 3"/>
                <a:gd name="T30" fmla="*/ 2 w 8"/>
                <a:gd name="T31" fmla="*/ 2 h 3"/>
                <a:gd name="T32" fmla="*/ 3 w 8"/>
                <a:gd name="T33" fmla="*/ 1 h 3"/>
                <a:gd name="T34" fmla="*/ 3 w 8"/>
                <a:gd name="T35" fmla="*/ 1 h 3"/>
                <a:gd name="T36" fmla="*/ 3 w 8"/>
                <a:gd name="T37" fmla="*/ 1 h 3"/>
                <a:gd name="T38" fmla="*/ 3 w 8"/>
                <a:gd name="T39" fmla="*/ 1 h 3"/>
                <a:gd name="T40" fmla="*/ 3 w 8"/>
                <a:gd name="T41" fmla="*/ 1 h 3"/>
                <a:gd name="T42" fmla="*/ 3 w 8"/>
                <a:gd name="T43" fmla="*/ 3 h 3"/>
                <a:gd name="T44" fmla="*/ 3 w 8"/>
                <a:gd name="T45" fmla="*/ 3 h 3"/>
                <a:gd name="T46" fmla="*/ 4 w 8"/>
                <a:gd name="T47" fmla="*/ 3 h 3"/>
                <a:gd name="T48" fmla="*/ 4 w 8"/>
                <a:gd name="T49" fmla="*/ 2 h 3"/>
                <a:gd name="T50" fmla="*/ 4 w 8"/>
                <a:gd name="T51" fmla="*/ 2 h 3"/>
                <a:gd name="T52" fmla="*/ 5 w 8"/>
                <a:gd name="T53" fmla="*/ 1 h 3"/>
                <a:gd name="T54" fmla="*/ 5 w 8"/>
                <a:gd name="T55" fmla="*/ 1 h 3"/>
                <a:gd name="T56" fmla="*/ 5 w 8"/>
                <a:gd name="T57" fmla="*/ 2 h 3"/>
                <a:gd name="T58" fmla="*/ 5 w 8"/>
                <a:gd name="T59" fmla="*/ 1 h 3"/>
                <a:gd name="T60" fmla="*/ 5 w 8"/>
                <a:gd name="T61" fmla="*/ 0 h 3"/>
                <a:gd name="T62" fmla="*/ 5 w 8"/>
                <a:gd name="T63" fmla="*/ 0 h 3"/>
                <a:gd name="T64" fmla="*/ 5 w 8"/>
                <a:gd name="T65" fmla="*/ 1 h 3"/>
                <a:gd name="T66" fmla="*/ 5 w 8"/>
                <a:gd name="T67" fmla="*/ 1 h 3"/>
                <a:gd name="T68" fmla="*/ 6 w 8"/>
                <a:gd name="T69" fmla="*/ 1 h 3"/>
                <a:gd name="T70" fmla="*/ 6 w 8"/>
                <a:gd name="T71" fmla="*/ 1 h 3"/>
                <a:gd name="T72" fmla="*/ 6 w 8"/>
                <a:gd name="T73" fmla="*/ 1 h 3"/>
                <a:gd name="T74" fmla="*/ 6 w 8"/>
                <a:gd name="T75" fmla="*/ 2 h 3"/>
                <a:gd name="T76" fmla="*/ 6 w 8"/>
                <a:gd name="T77" fmla="*/ 2 h 3"/>
                <a:gd name="T78" fmla="*/ 6 w 8"/>
                <a:gd name="T79" fmla="*/ 3 h 3"/>
                <a:gd name="T80" fmla="*/ 7 w 8"/>
                <a:gd name="T81" fmla="*/ 2 h 3"/>
                <a:gd name="T82" fmla="*/ 7 w 8"/>
                <a:gd name="T83" fmla="*/ 2 h 3"/>
                <a:gd name="T84" fmla="*/ 7 w 8"/>
                <a:gd name="T85" fmla="*/ 3 h 3"/>
                <a:gd name="T86" fmla="*/ 7 w 8"/>
                <a:gd name="T87" fmla="*/ 3 h 3"/>
                <a:gd name="T88" fmla="*/ 7 w 8"/>
                <a:gd name="T89" fmla="*/ 2 h 3"/>
                <a:gd name="T90" fmla="*/ 8 w 8"/>
                <a:gd name="T91" fmla="*/ 2 h 3"/>
                <a:gd name="T92" fmla="*/ 8 w 8"/>
                <a:gd name="T93" fmla="*/ 2 h 3"/>
                <a:gd name="T94" fmla="*/ 8 w 8"/>
                <a:gd name="T95" fmla="*/ 2 h 3"/>
                <a:gd name="T96" fmla="*/ 8 w 8"/>
                <a:gd name="T9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" name="Freeform 414"/>
            <p:cNvSpPr>
              <a:spLocks/>
            </p:cNvSpPr>
            <p:nvPr/>
          </p:nvSpPr>
          <p:spPr bwMode="auto">
            <a:xfrm>
              <a:off x="3396" y="1251"/>
              <a:ext cx="8" cy="2"/>
            </a:xfrm>
            <a:custGeom>
              <a:avLst/>
              <a:gdLst>
                <a:gd name="T0" fmla="*/ 0 w 8"/>
                <a:gd name="T1" fmla="*/ 2 h 2"/>
                <a:gd name="T2" fmla="*/ 0 w 8"/>
                <a:gd name="T3" fmla="*/ 2 h 2"/>
                <a:gd name="T4" fmla="*/ 0 w 8"/>
                <a:gd name="T5" fmla="*/ 2 h 2"/>
                <a:gd name="T6" fmla="*/ 0 w 8"/>
                <a:gd name="T7" fmla="*/ 2 h 2"/>
                <a:gd name="T8" fmla="*/ 1 w 8"/>
                <a:gd name="T9" fmla="*/ 2 h 2"/>
                <a:gd name="T10" fmla="*/ 1 w 8"/>
                <a:gd name="T11" fmla="*/ 1 h 2"/>
                <a:gd name="T12" fmla="*/ 1 w 8"/>
                <a:gd name="T13" fmla="*/ 0 h 2"/>
                <a:gd name="T14" fmla="*/ 1 w 8"/>
                <a:gd name="T15" fmla="*/ 0 h 2"/>
                <a:gd name="T16" fmla="*/ 2 w 8"/>
                <a:gd name="T17" fmla="*/ 1 h 2"/>
                <a:gd name="T18" fmla="*/ 2 w 8"/>
                <a:gd name="T19" fmla="*/ 1 h 2"/>
                <a:gd name="T20" fmla="*/ 2 w 8"/>
                <a:gd name="T21" fmla="*/ 1 h 2"/>
                <a:gd name="T22" fmla="*/ 2 w 8"/>
                <a:gd name="T23" fmla="*/ 2 h 2"/>
                <a:gd name="T24" fmla="*/ 2 w 8"/>
                <a:gd name="T25" fmla="*/ 2 h 2"/>
                <a:gd name="T26" fmla="*/ 2 w 8"/>
                <a:gd name="T27" fmla="*/ 2 h 2"/>
                <a:gd name="T28" fmla="*/ 2 w 8"/>
                <a:gd name="T29" fmla="*/ 2 h 2"/>
                <a:gd name="T30" fmla="*/ 2 w 8"/>
                <a:gd name="T31" fmla="*/ 1 h 2"/>
                <a:gd name="T32" fmla="*/ 2 w 8"/>
                <a:gd name="T33" fmla="*/ 1 h 2"/>
                <a:gd name="T34" fmla="*/ 2 w 8"/>
                <a:gd name="T35" fmla="*/ 1 h 2"/>
                <a:gd name="T36" fmla="*/ 3 w 8"/>
                <a:gd name="T37" fmla="*/ 1 h 2"/>
                <a:gd name="T38" fmla="*/ 3 w 8"/>
                <a:gd name="T39" fmla="*/ 0 h 2"/>
                <a:gd name="T40" fmla="*/ 3 w 8"/>
                <a:gd name="T41" fmla="*/ 0 h 2"/>
                <a:gd name="T42" fmla="*/ 3 w 8"/>
                <a:gd name="T43" fmla="*/ 0 h 2"/>
                <a:gd name="T44" fmla="*/ 4 w 8"/>
                <a:gd name="T45" fmla="*/ 1 h 2"/>
                <a:gd name="T46" fmla="*/ 4 w 8"/>
                <a:gd name="T47" fmla="*/ 1 h 2"/>
                <a:gd name="T48" fmla="*/ 4 w 8"/>
                <a:gd name="T49" fmla="*/ 0 h 2"/>
                <a:gd name="T50" fmla="*/ 4 w 8"/>
                <a:gd name="T51" fmla="*/ 2 h 2"/>
                <a:gd name="T52" fmla="*/ 4 w 8"/>
                <a:gd name="T53" fmla="*/ 2 h 2"/>
                <a:gd name="T54" fmla="*/ 4 w 8"/>
                <a:gd name="T55" fmla="*/ 2 h 2"/>
                <a:gd name="T56" fmla="*/ 5 w 8"/>
                <a:gd name="T57" fmla="*/ 2 h 2"/>
                <a:gd name="T58" fmla="*/ 5 w 8"/>
                <a:gd name="T59" fmla="*/ 0 h 2"/>
                <a:gd name="T60" fmla="*/ 5 w 8"/>
                <a:gd name="T61" fmla="*/ 0 h 2"/>
                <a:gd name="T62" fmla="*/ 5 w 8"/>
                <a:gd name="T63" fmla="*/ 0 h 2"/>
                <a:gd name="T64" fmla="*/ 5 w 8"/>
                <a:gd name="T65" fmla="*/ 0 h 2"/>
                <a:gd name="T66" fmla="*/ 5 w 8"/>
                <a:gd name="T67" fmla="*/ 0 h 2"/>
                <a:gd name="T68" fmla="*/ 5 w 8"/>
                <a:gd name="T69" fmla="*/ 1 h 2"/>
                <a:gd name="T70" fmla="*/ 5 w 8"/>
                <a:gd name="T71" fmla="*/ 1 h 2"/>
                <a:gd name="T72" fmla="*/ 6 w 8"/>
                <a:gd name="T73" fmla="*/ 2 h 2"/>
                <a:gd name="T74" fmla="*/ 6 w 8"/>
                <a:gd name="T75" fmla="*/ 2 h 2"/>
                <a:gd name="T76" fmla="*/ 6 w 8"/>
                <a:gd name="T77" fmla="*/ 1 h 2"/>
                <a:gd name="T78" fmla="*/ 6 w 8"/>
                <a:gd name="T79" fmla="*/ 1 h 2"/>
                <a:gd name="T80" fmla="*/ 6 w 8"/>
                <a:gd name="T81" fmla="*/ 1 h 2"/>
                <a:gd name="T82" fmla="*/ 7 w 8"/>
                <a:gd name="T83" fmla="*/ 1 h 2"/>
                <a:gd name="T84" fmla="*/ 7 w 8"/>
                <a:gd name="T85" fmla="*/ 0 h 2"/>
                <a:gd name="T86" fmla="*/ 7 w 8"/>
                <a:gd name="T87" fmla="*/ 1 h 2"/>
                <a:gd name="T88" fmla="*/ 7 w 8"/>
                <a:gd name="T89" fmla="*/ 1 h 2"/>
                <a:gd name="T90" fmla="*/ 8 w 8"/>
                <a:gd name="T91" fmla="*/ 1 h 2"/>
                <a:gd name="T92" fmla="*/ 8 w 8"/>
                <a:gd name="T93" fmla="*/ 1 h 2"/>
                <a:gd name="T94" fmla="*/ 8 w 8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415"/>
            <p:cNvSpPr>
              <a:spLocks/>
            </p:cNvSpPr>
            <p:nvPr/>
          </p:nvSpPr>
          <p:spPr bwMode="auto">
            <a:xfrm>
              <a:off x="3404" y="1251"/>
              <a:ext cx="7" cy="3"/>
            </a:xfrm>
            <a:custGeom>
              <a:avLst/>
              <a:gdLst>
                <a:gd name="T0" fmla="*/ 0 w 7"/>
                <a:gd name="T1" fmla="*/ 1 h 3"/>
                <a:gd name="T2" fmla="*/ 0 w 7"/>
                <a:gd name="T3" fmla="*/ 0 h 3"/>
                <a:gd name="T4" fmla="*/ 0 w 7"/>
                <a:gd name="T5" fmla="*/ 0 h 3"/>
                <a:gd name="T6" fmla="*/ 0 w 7"/>
                <a:gd name="T7" fmla="*/ 2 h 3"/>
                <a:gd name="T8" fmla="*/ 0 w 7"/>
                <a:gd name="T9" fmla="*/ 2 h 3"/>
                <a:gd name="T10" fmla="*/ 0 w 7"/>
                <a:gd name="T11" fmla="*/ 2 h 3"/>
                <a:gd name="T12" fmla="*/ 1 w 7"/>
                <a:gd name="T13" fmla="*/ 2 h 3"/>
                <a:gd name="T14" fmla="*/ 1 w 7"/>
                <a:gd name="T15" fmla="*/ 2 h 3"/>
                <a:gd name="T16" fmla="*/ 1 w 7"/>
                <a:gd name="T17" fmla="*/ 2 h 3"/>
                <a:gd name="T18" fmla="*/ 1 w 7"/>
                <a:gd name="T19" fmla="*/ 0 h 3"/>
                <a:gd name="T20" fmla="*/ 1 w 7"/>
                <a:gd name="T21" fmla="*/ 0 h 3"/>
                <a:gd name="T22" fmla="*/ 2 w 7"/>
                <a:gd name="T23" fmla="*/ 1 h 3"/>
                <a:gd name="T24" fmla="*/ 2 w 7"/>
                <a:gd name="T25" fmla="*/ 1 h 3"/>
                <a:gd name="T26" fmla="*/ 2 w 7"/>
                <a:gd name="T27" fmla="*/ 1 h 3"/>
                <a:gd name="T28" fmla="*/ 2 w 7"/>
                <a:gd name="T29" fmla="*/ 1 h 3"/>
                <a:gd name="T30" fmla="*/ 2 w 7"/>
                <a:gd name="T31" fmla="*/ 1 h 3"/>
                <a:gd name="T32" fmla="*/ 2 w 7"/>
                <a:gd name="T33" fmla="*/ 2 h 3"/>
                <a:gd name="T34" fmla="*/ 2 w 7"/>
                <a:gd name="T35" fmla="*/ 2 h 3"/>
                <a:gd name="T36" fmla="*/ 3 w 7"/>
                <a:gd name="T37" fmla="*/ 3 h 3"/>
                <a:gd name="T38" fmla="*/ 3 w 7"/>
                <a:gd name="T39" fmla="*/ 2 h 3"/>
                <a:gd name="T40" fmla="*/ 3 w 7"/>
                <a:gd name="T41" fmla="*/ 1 h 3"/>
                <a:gd name="T42" fmla="*/ 3 w 7"/>
                <a:gd name="T43" fmla="*/ 1 h 3"/>
                <a:gd name="T44" fmla="*/ 3 w 7"/>
                <a:gd name="T45" fmla="*/ 2 h 3"/>
                <a:gd name="T46" fmla="*/ 3 w 7"/>
                <a:gd name="T47" fmla="*/ 2 h 3"/>
                <a:gd name="T48" fmla="*/ 3 w 7"/>
                <a:gd name="T49" fmla="*/ 2 h 3"/>
                <a:gd name="T50" fmla="*/ 4 w 7"/>
                <a:gd name="T51" fmla="*/ 1 h 3"/>
                <a:gd name="T52" fmla="*/ 4 w 7"/>
                <a:gd name="T53" fmla="*/ 2 h 3"/>
                <a:gd name="T54" fmla="*/ 4 w 7"/>
                <a:gd name="T55" fmla="*/ 2 h 3"/>
                <a:gd name="T56" fmla="*/ 4 w 7"/>
                <a:gd name="T57" fmla="*/ 2 h 3"/>
                <a:gd name="T58" fmla="*/ 5 w 7"/>
                <a:gd name="T59" fmla="*/ 2 h 3"/>
                <a:gd name="T60" fmla="*/ 5 w 7"/>
                <a:gd name="T61" fmla="*/ 1 h 3"/>
                <a:gd name="T62" fmla="*/ 5 w 7"/>
                <a:gd name="T63" fmla="*/ 1 h 3"/>
                <a:gd name="T64" fmla="*/ 5 w 7"/>
                <a:gd name="T65" fmla="*/ 1 h 3"/>
                <a:gd name="T66" fmla="*/ 5 w 7"/>
                <a:gd name="T67" fmla="*/ 1 h 3"/>
                <a:gd name="T68" fmla="*/ 5 w 7"/>
                <a:gd name="T69" fmla="*/ 2 h 3"/>
                <a:gd name="T70" fmla="*/ 5 w 7"/>
                <a:gd name="T71" fmla="*/ 2 h 3"/>
                <a:gd name="T72" fmla="*/ 5 w 7"/>
                <a:gd name="T73" fmla="*/ 3 h 3"/>
                <a:gd name="T74" fmla="*/ 5 w 7"/>
                <a:gd name="T75" fmla="*/ 2 h 3"/>
                <a:gd name="T76" fmla="*/ 5 w 7"/>
                <a:gd name="T77" fmla="*/ 2 h 3"/>
                <a:gd name="T78" fmla="*/ 6 w 7"/>
                <a:gd name="T79" fmla="*/ 2 h 3"/>
                <a:gd name="T80" fmla="*/ 6 w 7"/>
                <a:gd name="T81" fmla="*/ 2 h 3"/>
                <a:gd name="T82" fmla="*/ 6 w 7"/>
                <a:gd name="T83" fmla="*/ 2 h 3"/>
                <a:gd name="T84" fmla="*/ 6 w 7"/>
                <a:gd name="T85" fmla="*/ 2 h 3"/>
                <a:gd name="T86" fmla="*/ 6 w 7"/>
                <a:gd name="T87" fmla="*/ 1 h 3"/>
                <a:gd name="T88" fmla="*/ 7 w 7"/>
                <a:gd name="T89" fmla="*/ 1 h 3"/>
                <a:gd name="T90" fmla="*/ 7 w 7"/>
                <a:gd name="T91" fmla="*/ 1 h 3"/>
                <a:gd name="T92" fmla="*/ 7 w 7"/>
                <a:gd name="T93" fmla="*/ 1 h 3"/>
                <a:gd name="T94" fmla="*/ 7 w 7"/>
                <a:gd name="T95" fmla="*/ 2 h 3"/>
                <a:gd name="T96" fmla="*/ 7 w 7"/>
                <a:gd name="T9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" name="Freeform 416"/>
            <p:cNvSpPr>
              <a:spLocks/>
            </p:cNvSpPr>
            <p:nvPr/>
          </p:nvSpPr>
          <p:spPr bwMode="auto">
            <a:xfrm>
              <a:off x="3411" y="1252"/>
              <a:ext cx="7" cy="3"/>
            </a:xfrm>
            <a:custGeom>
              <a:avLst/>
              <a:gdLst>
                <a:gd name="T0" fmla="*/ 0 w 7"/>
                <a:gd name="T1" fmla="*/ 2 h 3"/>
                <a:gd name="T2" fmla="*/ 1 w 7"/>
                <a:gd name="T3" fmla="*/ 1 h 3"/>
                <a:gd name="T4" fmla="*/ 1 w 7"/>
                <a:gd name="T5" fmla="*/ 1 h 3"/>
                <a:gd name="T6" fmla="*/ 1 w 7"/>
                <a:gd name="T7" fmla="*/ 1 h 3"/>
                <a:gd name="T8" fmla="*/ 1 w 7"/>
                <a:gd name="T9" fmla="*/ 1 h 3"/>
                <a:gd name="T10" fmla="*/ 1 w 7"/>
                <a:gd name="T11" fmla="*/ 1 h 3"/>
                <a:gd name="T12" fmla="*/ 1 w 7"/>
                <a:gd name="T13" fmla="*/ 1 h 3"/>
                <a:gd name="T14" fmla="*/ 1 w 7"/>
                <a:gd name="T15" fmla="*/ 1 h 3"/>
                <a:gd name="T16" fmla="*/ 1 w 7"/>
                <a:gd name="T17" fmla="*/ 3 h 3"/>
                <a:gd name="T18" fmla="*/ 2 w 7"/>
                <a:gd name="T19" fmla="*/ 1 h 3"/>
                <a:gd name="T20" fmla="*/ 2 w 7"/>
                <a:gd name="T21" fmla="*/ 0 h 3"/>
                <a:gd name="T22" fmla="*/ 2 w 7"/>
                <a:gd name="T23" fmla="*/ 0 h 3"/>
                <a:gd name="T24" fmla="*/ 2 w 7"/>
                <a:gd name="T25" fmla="*/ 1 h 3"/>
                <a:gd name="T26" fmla="*/ 2 w 7"/>
                <a:gd name="T27" fmla="*/ 1 h 3"/>
                <a:gd name="T28" fmla="*/ 2 w 7"/>
                <a:gd name="T29" fmla="*/ 1 h 3"/>
                <a:gd name="T30" fmla="*/ 3 w 7"/>
                <a:gd name="T31" fmla="*/ 1 h 3"/>
                <a:gd name="T32" fmla="*/ 3 w 7"/>
                <a:gd name="T33" fmla="*/ 1 h 3"/>
                <a:gd name="T34" fmla="*/ 3 w 7"/>
                <a:gd name="T35" fmla="*/ 1 h 3"/>
                <a:gd name="T36" fmla="*/ 3 w 7"/>
                <a:gd name="T37" fmla="*/ 1 h 3"/>
                <a:gd name="T38" fmla="*/ 3 w 7"/>
                <a:gd name="T39" fmla="*/ 1 h 3"/>
                <a:gd name="T40" fmla="*/ 4 w 7"/>
                <a:gd name="T41" fmla="*/ 2 h 3"/>
                <a:gd name="T42" fmla="*/ 4 w 7"/>
                <a:gd name="T43" fmla="*/ 1 h 3"/>
                <a:gd name="T44" fmla="*/ 4 w 7"/>
                <a:gd name="T45" fmla="*/ 1 h 3"/>
                <a:gd name="T46" fmla="*/ 4 w 7"/>
                <a:gd name="T47" fmla="*/ 1 h 3"/>
                <a:gd name="T48" fmla="*/ 4 w 7"/>
                <a:gd name="T49" fmla="*/ 3 h 3"/>
                <a:gd name="T50" fmla="*/ 4 w 7"/>
                <a:gd name="T51" fmla="*/ 3 h 3"/>
                <a:gd name="T52" fmla="*/ 4 w 7"/>
                <a:gd name="T53" fmla="*/ 3 h 3"/>
                <a:gd name="T54" fmla="*/ 4 w 7"/>
                <a:gd name="T55" fmla="*/ 2 h 3"/>
                <a:gd name="T56" fmla="*/ 4 w 7"/>
                <a:gd name="T57" fmla="*/ 0 h 3"/>
                <a:gd name="T58" fmla="*/ 5 w 7"/>
                <a:gd name="T59" fmla="*/ 0 h 3"/>
                <a:gd name="T60" fmla="*/ 5 w 7"/>
                <a:gd name="T61" fmla="*/ 1 h 3"/>
                <a:gd name="T62" fmla="*/ 5 w 7"/>
                <a:gd name="T63" fmla="*/ 1 h 3"/>
                <a:gd name="T64" fmla="*/ 5 w 7"/>
                <a:gd name="T65" fmla="*/ 2 h 3"/>
                <a:gd name="T66" fmla="*/ 5 w 7"/>
                <a:gd name="T67" fmla="*/ 2 h 3"/>
                <a:gd name="T68" fmla="*/ 6 w 7"/>
                <a:gd name="T69" fmla="*/ 1 h 3"/>
                <a:gd name="T70" fmla="*/ 6 w 7"/>
                <a:gd name="T71" fmla="*/ 1 h 3"/>
                <a:gd name="T72" fmla="*/ 6 w 7"/>
                <a:gd name="T73" fmla="*/ 1 h 3"/>
                <a:gd name="T74" fmla="*/ 6 w 7"/>
                <a:gd name="T75" fmla="*/ 1 h 3"/>
                <a:gd name="T76" fmla="*/ 6 w 7"/>
                <a:gd name="T77" fmla="*/ 1 h 3"/>
                <a:gd name="T78" fmla="*/ 6 w 7"/>
                <a:gd name="T79" fmla="*/ 1 h 3"/>
                <a:gd name="T80" fmla="*/ 6 w 7"/>
                <a:gd name="T81" fmla="*/ 1 h 3"/>
                <a:gd name="T82" fmla="*/ 7 w 7"/>
                <a:gd name="T83" fmla="*/ 2 h 3"/>
                <a:gd name="T84" fmla="*/ 7 w 7"/>
                <a:gd name="T85" fmla="*/ 2 h 3"/>
                <a:gd name="T86" fmla="*/ 7 w 7"/>
                <a:gd name="T87" fmla="*/ 2 h 3"/>
                <a:gd name="T88" fmla="*/ 7 w 7"/>
                <a:gd name="T89" fmla="*/ 2 h 3"/>
                <a:gd name="T90" fmla="*/ 7 w 7"/>
                <a:gd name="T91" fmla="*/ 2 h 3"/>
                <a:gd name="T92" fmla="*/ 7 w 7"/>
                <a:gd name="T93" fmla="*/ 2 h 3"/>
                <a:gd name="T94" fmla="*/ 7 w 7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Freeform 417"/>
            <p:cNvSpPr>
              <a:spLocks/>
            </p:cNvSpPr>
            <p:nvPr/>
          </p:nvSpPr>
          <p:spPr bwMode="auto">
            <a:xfrm>
              <a:off x="3418" y="1251"/>
              <a:ext cx="8" cy="4"/>
            </a:xfrm>
            <a:custGeom>
              <a:avLst/>
              <a:gdLst>
                <a:gd name="T0" fmla="*/ 1 w 8"/>
                <a:gd name="T1" fmla="*/ 3 h 4"/>
                <a:gd name="T2" fmla="*/ 1 w 8"/>
                <a:gd name="T3" fmla="*/ 2 h 4"/>
                <a:gd name="T4" fmla="*/ 1 w 8"/>
                <a:gd name="T5" fmla="*/ 2 h 4"/>
                <a:gd name="T6" fmla="*/ 1 w 8"/>
                <a:gd name="T7" fmla="*/ 2 h 4"/>
                <a:gd name="T8" fmla="*/ 1 w 8"/>
                <a:gd name="T9" fmla="*/ 2 h 4"/>
                <a:gd name="T10" fmla="*/ 2 w 8"/>
                <a:gd name="T11" fmla="*/ 4 h 4"/>
                <a:gd name="T12" fmla="*/ 2 w 8"/>
                <a:gd name="T13" fmla="*/ 2 h 4"/>
                <a:gd name="T14" fmla="*/ 2 w 8"/>
                <a:gd name="T15" fmla="*/ 2 h 4"/>
                <a:gd name="T16" fmla="*/ 2 w 8"/>
                <a:gd name="T17" fmla="*/ 3 h 4"/>
                <a:gd name="T18" fmla="*/ 2 w 8"/>
                <a:gd name="T19" fmla="*/ 2 h 4"/>
                <a:gd name="T20" fmla="*/ 2 w 8"/>
                <a:gd name="T21" fmla="*/ 2 h 4"/>
                <a:gd name="T22" fmla="*/ 2 w 8"/>
                <a:gd name="T23" fmla="*/ 2 h 4"/>
                <a:gd name="T24" fmla="*/ 2 w 8"/>
                <a:gd name="T25" fmla="*/ 2 h 4"/>
                <a:gd name="T26" fmla="*/ 3 w 8"/>
                <a:gd name="T27" fmla="*/ 0 h 4"/>
                <a:gd name="T28" fmla="*/ 3 w 8"/>
                <a:gd name="T29" fmla="*/ 0 h 4"/>
                <a:gd name="T30" fmla="*/ 3 w 8"/>
                <a:gd name="T31" fmla="*/ 1 h 4"/>
                <a:gd name="T32" fmla="*/ 3 w 8"/>
                <a:gd name="T33" fmla="*/ 1 h 4"/>
                <a:gd name="T34" fmla="*/ 4 w 8"/>
                <a:gd name="T35" fmla="*/ 2 h 4"/>
                <a:gd name="T36" fmla="*/ 4 w 8"/>
                <a:gd name="T37" fmla="*/ 2 h 4"/>
                <a:gd name="T38" fmla="*/ 4 w 8"/>
                <a:gd name="T39" fmla="*/ 0 h 4"/>
                <a:gd name="T40" fmla="*/ 4 w 8"/>
                <a:gd name="T41" fmla="*/ 0 h 4"/>
                <a:gd name="T42" fmla="*/ 4 w 8"/>
                <a:gd name="T43" fmla="*/ 0 h 4"/>
                <a:gd name="T44" fmla="*/ 4 w 8"/>
                <a:gd name="T45" fmla="*/ 0 h 4"/>
                <a:gd name="T46" fmla="*/ 5 w 8"/>
                <a:gd name="T47" fmla="*/ 2 h 4"/>
                <a:gd name="T48" fmla="*/ 5 w 8"/>
                <a:gd name="T49" fmla="*/ 2 h 4"/>
                <a:gd name="T50" fmla="*/ 5 w 8"/>
                <a:gd name="T51" fmla="*/ 2 h 4"/>
                <a:gd name="T52" fmla="*/ 5 w 8"/>
                <a:gd name="T53" fmla="*/ 2 h 4"/>
                <a:gd name="T54" fmla="*/ 5 w 8"/>
                <a:gd name="T55" fmla="*/ 2 h 4"/>
                <a:gd name="T56" fmla="*/ 5 w 8"/>
                <a:gd name="T57" fmla="*/ 2 h 4"/>
                <a:gd name="T58" fmla="*/ 5 w 8"/>
                <a:gd name="T59" fmla="*/ 2 h 4"/>
                <a:gd name="T60" fmla="*/ 5 w 8"/>
                <a:gd name="T61" fmla="*/ 2 h 4"/>
                <a:gd name="T62" fmla="*/ 5 w 8"/>
                <a:gd name="T63" fmla="*/ 2 h 4"/>
                <a:gd name="T64" fmla="*/ 6 w 8"/>
                <a:gd name="T65" fmla="*/ 2 h 4"/>
                <a:gd name="T66" fmla="*/ 6 w 8"/>
                <a:gd name="T67" fmla="*/ 2 h 4"/>
                <a:gd name="T68" fmla="*/ 6 w 8"/>
                <a:gd name="T69" fmla="*/ 2 h 4"/>
                <a:gd name="T70" fmla="*/ 6 w 8"/>
                <a:gd name="T71" fmla="*/ 2 h 4"/>
                <a:gd name="T72" fmla="*/ 6 w 8"/>
                <a:gd name="T73" fmla="*/ 2 h 4"/>
                <a:gd name="T74" fmla="*/ 6 w 8"/>
                <a:gd name="T75" fmla="*/ 3 h 4"/>
                <a:gd name="T76" fmla="*/ 6 w 8"/>
                <a:gd name="T77" fmla="*/ 3 h 4"/>
                <a:gd name="T78" fmla="*/ 7 w 8"/>
                <a:gd name="T79" fmla="*/ 3 h 4"/>
                <a:gd name="T80" fmla="*/ 7 w 8"/>
                <a:gd name="T81" fmla="*/ 3 h 4"/>
                <a:gd name="T82" fmla="*/ 7 w 8"/>
                <a:gd name="T83" fmla="*/ 3 h 4"/>
                <a:gd name="T84" fmla="*/ 7 w 8"/>
                <a:gd name="T85" fmla="*/ 2 h 4"/>
                <a:gd name="T86" fmla="*/ 8 w 8"/>
                <a:gd name="T87" fmla="*/ 1 h 4"/>
                <a:gd name="T88" fmla="*/ 8 w 8"/>
                <a:gd name="T89" fmla="*/ 2 h 4"/>
                <a:gd name="T90" fmla="*/ 8 w 8"/>
                <a:gd name="T91" fmla="*/ 2 h 4"/>
                <a:gd name="T92" fmla="*/ 8 w 8"/>
                <a:gd name="T93" fmla="*/ 2 h 4"/>
                <a:gd name="T94" fmla="*/ 8 w 8"/>
                <a:gd name="T9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4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Freeform 418"/>
            <p:cNvSpPr>
              <a:spLocks/>
            </p:cNvSpPr>
            <p:nvPr/>
          </p:nvSpPr>
          <p:spPr bwMode="auto">
            <a:xfrm>
              <a:off x="3426" y="1251"/>
              <a:ext cx="8" cy="3"/>
            </a:xfrm>
            <a:custGeom>
              <a:avLst/>
              <a:gdLst>
                <a:gd name="T0" fmla="*/ 0 w 8"/>
                <a:gd name="T1" fmla="*/ 2 h 3"/>
                <a:gd name="T2" fmla="*/ 0 w 8"/>
                <a:gd name="T3" fmla="*/ 2 h 3"/>
                <a:gd name="T4" fmla="*/ 0 w 8"/>
                <a:gd name="T5" fmla="*/ 3 h 3"/>
                <a:gd name="T6" fmla="*/ 0 w 8"/>
                <a:gd name="T7" fmla="*/ 2 h 3"/>
                <a:gd name="T8" fmla="*/ 1 w 8"/>
                <a:gd name="T9" fmla="*/ 2 h 3"/>
                <a:gd name="T10" fmla="*/ 1 w 8"/>
                <a:gd name="T11" fmla="*/ 0 h 3"/>
                <a:gd name="T12" fmla="*/ 1 w 8"/>
                <a:gd name="T13" fmla="*/ 0 h 3"/>
                <a:gd name="T14" fmla="*/ 1 w 8"/>
                <a:gd name="T15" fmla="*/ 1 h 3"/>
                <a:gd name="T16" fmla="*/ 1 w 8"/>
                <a:gd name="T17" fmla="*/ 1 h 3"/>
                <a:gd name="T18" fmla="*/ 2 w 8"/>
                <a:gd name="T19" fmla="*/ 2 h 3"/>
                <a:gd name="T20" fmla="*/ 2 w 8"/>
                <a:gd name="T21" fmla="*/ 1 h 3"/>
                <a:gd name="T22" fmla="*/ 2 w 8"/>
                <a:gd name="T23" fmla="*/ 1 h 3"/>
                <a:gd name="T24" fmla="*/ 2 w 8"/>
                <a:gd name="T25" fmla="*/ 2 h 3"/>
                <a:gd name="T26" fmla="*/ 2 w 8"/>
                <a:gd name="T27" fmla="*/ 2 h 3"/>
                <a:gd name="T28" fmla="*/ 2 w 8"/>
                <a:gd name="T29" fmla="*/ 2 h 3"/>
                <a:gd name="T30" fmla="*/ 2 w 8"/>
                <a:gd name="T31" fmla="*/ 2 h 3"/>
                <a:gd name="T32" fmla="*/ 2 w 8"/>
                <a:gd name="T33" fmla="*/ 1 h 3"/>
                <a:gd name="T34" fmla="*/ 2 w 8"/>
                <a:gd name="T35" fmla="*/ 2 h 3"/>
                <a:gd name="T36" fmla="*/ 2 w 8"/>
                <a:gd name="T37" fmla="*/ 2 h 3"/>
                <a:gd name="T38" fmla="*/ 3 w 8"/>
                <a:gd name="T39" fmla="*/ 3 h 3"/>
                <a:gd name="T40" fmla="*/ 3 w 8"/>
                <a:gd name="T41" fmla="*/ 2 h 3"/>
                <a:gd name="T42" fmla="*/ 3 w 8"/>
                <a:gd name="T43" fmla="*/ 1 h 3"/>
                <a:gd name="T44" fmla="*/ 4 w 8"/>
                <a:gd name="T45" fmla="*/ 1 h 3"/>
                <a:gd name="T46" fmla="*/ 4 w 8"/>
                <a:gd name="T47" fmla="*/ 1 h 3"/>
                <a:gd name="T48" fmla="*/ 4 w 8"/>
                <a:gd name="T49" fmla="*/ 2 h 3"/>
                <a:gd name="T50" fmla="*/ 4 w 8"/>
                <a:gd name="T51" fmla="*/ 2 h 3"/>
                <a:gd name="T52" fmla="*/ 4 w 8"/>
                <a:gd name="T53" fmla="*/ 2 h 3"/>
                <a:gd name="T54" fmla="*/ 4 w 8"/>
                <a:gd name="T55" fmla="*/ 1 h 3"/>
                <a:gd name="T56" fmla="*/ 4 w 8"/>
                <a:gd name="T57" fmla="*/ 1 h 3"/>
                <a:gd name="T58" fmla="*/ 5 w 8"/>
                <a:gd name="T59" fmla="*/ 1 h 3"/>
                <a:gd name="T60" fmla="*/ 5 w 8"/>
                <a:gd name="T61" fmla="*/ 1 h 3"/>
                <a:gd name="T62" fmla="*/ 5 w 8"/>
                <a:gd name="T63" fmla="*/ 1 h 3"/>
                <a:gd name="T64" fmla="*/ 5 w 8"/>
                <a:gd name="T65" fmla="*/ 1 h 3"/>
                <a:gd name="T66" fmla="*/ 5 w 8"/>
                <a:gd name="T67" fmla="*/ 2 h 3"/>
                <a:gd name="T68" fmla="*/ 5 w 8"/>
                <a:gd name="T69" fmla="*/ 2 h 3"/>
                <a:gd name="T70" fmla="*/ 5 w 8"/>
                <a:gd name="T71" fmla="*/ 2 h 3"/>
                <a:gd name="T72" fmla="*/ 6 w 8"/>
                <a:gd name="T73" fmla="*/ 2 h 3"/>
                <a:gd name="T74" fmla="*/ 6 w 8"/>
                <a:gd name="T75" fmla="*/ 1 h 3"/>
                <a:gd name="T76" fmla="*/ 6 w 8"/>
                <a:gd name="T77" fmla="*/ 0 h 3"/>
                <a:gd name="T78" fmla="*/ 6 w 8"/>
                <a:gd name="T79" fmla="*/ 0 h 3"/>
                <a:gd name="T80" fmla="*/ 6 w 8"/>
                <a:gd name="T81" fmla="*/ 2 h 3"/>
                <a:gd name="T82" fmla="*/ 6 w 8"/>
                <a:gd name="T83" fmla="*/ 2 h 3"/>
                <a:gd name="T84" fmla="*/ 7 w 8"/>
                <a:gd name="T85" fmla="*/ 3 h 3"/>
                <a:gd name="T86" fmla="*/ 7 w 8"/>
                <a:gd name="T87" fmla="*/ 2 h 3"/>
                <a:gd name="T88" fmla="*/ 7 w 8"/>
                <a:gd name="T89" fmla="*/ 2 h 3"/>
                <a:gd name="T90" fmla="*/ 7 w 8"/>
                <a:gd name="T91" fmla="*/ 3 h 3"/>
                <a:gd name="T92" fmla="*/ 8 w 8"/>
                <a:gd name="T93" fmla="*/ 2 h 3"/>
                <a:gd name="T94" fmla="*/ 8 w 8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Freeform 419"/>
            <p:cNvSpPr>
              <a:spLocks/>
            </p:cNvSpPr>
            <p:nvPr/>
          </p:nvSpPr>
          <p:spPr bwMode="auto">
            <a:xfrm>
              <a:off x="3434" y="1251"/>
              <a:ext cx="7" cy="2"/>
            </a:xfrm>
            <a:custGeom>
              <a:avLst/>
              <a:gdLst>
                <a:gd name="T0" fmla="*/ 0 w 7"/>
                <a:gd name="T1" fmla="*/ 2 h 2"/>
                <a:gd name="T2" fmla="*/ 0 w 7"/>
                <a:gd name="T3" fmla="*/ 1 h 2"/>
                <a:gd name="T4" fmla="*/ 0 w 7"/>
                <a:gd name="T5" fmla="*/ 1 h 2"/>
                <a:gd name="T6" fmla="*/ 0 w 7"/>
                <a:gd name="T7" fmla="*/ 1 h 2"/>
                <a:gd name="T8" fmla="*/ 0 w 7"/>
                <a:gd name="T9" fmla="*/ 1 h 2"/>
                <a:gd name="T10" fmla="*/ 0 w 7"/>
                <a:gd name="T11" fmla="*/ 1 h 2"/>
                <a:gd name="T12" fmla="*/ 1 w 7"/>
                <a:gd name="T13" fmla="*/ 2 h 2"/>
                <a:gd name="T14" fmla="*/ 1 w 7"/>
                <a:gd name="T15" fmla="*/ 2 h 2"/>
                <a:gd name="T16" fmla="*/ 1 w 7"/>
                <a:gd name="T17" fmla="*/ 2 h 2"/>
                <a:gd name="T18" fmla="*/ 1 w 7"/>
                <a:gd name="T19" fmla="*/ 1 h 2"/>
                <a:gd name="T20" fmla="*/ 1 w 7"/>
                <a:gd name="T21" fmla="*/ 1 h 2"/>
                <a:gd name="T22" fmla="*/ 1 w 7"/>
                <a:gd name="T23" fmla="*/ 2 h 2"/>
                <a:gd name="T24" fmla="*/ 1 w 7"/>
                <a:gd name="T25" fmla="*/ 2 h 2"/>
                <a:gd name="T26" fmla="*/ 2 w 7"/>
                <a:gd name="T27" fmla="*/ 2 h 2"/>
                <a:gd name="T28" fmla="*/ 2 w 7"/>
                <a:gd name="T29" fmla="*/ 2 h 2"/>
                <a:gd name="T30" fmla="*/ 2 w 7"/>
                <a:gd name="T31" fmla="*/ 2 h 2"/>
                <a:gd name="T32" fmla="*/ 2 w 7"/>
                <a:gd name="T33" fmla="*/ 1 h 2"/>
                <a:gd name="T34" fmla="*/ 2 w 7"/>
                <a:gd name="T35" fmla="*/ 2 h 2"/>
                <a:gd name="T36" fmla="*/ 3 w 7"/>
                <a:gd name="T37" fmla="*/ 1 h 2"/>
                <a:gd name="T38" fmla="*/ 3 w 7"/>
                <a:gd name="T39" fmla="*/ 1 h 2"/>
                <a:gd name="T40" fmla="*/ 3 w 7"/>
                <a:gd name="T41" fmla="*/ 2 h 2"/>
                <a:gd name="T42" fmla="*/ 3 w 7"/>
                <a:gd name="T43" fmla="*/ 2 h 2"/>
                <a:gd name="T44" fmla="*/ 3 w 7"/>
                <a:gd name="T45" fmla="*/ 1 h 2"/>
                <a:gd name="T46" fmla="*/ 3 w 7"/>
                <a:gd name="T47" fmla="*/ 2 h 2"/>
                <a:gd name="T48" fmla="*/ 3 w 7"/>
                <a:gd name="T49" fmla="*/ 2 h 2"/>
                <a:gd name="T50" fmla="*/ 4 w 7"/>
                <a:gd name="T51" fmla="*/ 2 h 2"/>
                <a:gd name="T52" fmla="*/ 4 w 7"/>
                <a:gd name="T53" fmla="*/ 1 h 2"/>
                <a:gd name="T54" fmla="*/ 4 w 7"/>
                <a:gd name="T55" fmla="*/ 1 h 2"/>
                <a:gd name="T56" fmla="*/ 4 w 7"/>
                <a:gd name="T57" fmla="*/ 2 h 2"/>
                <a:gd name="T58" fmla="*/ 5 w 7"/>
                <a:gd name="T59" fmla="*/ 1 h 2"/>
                <a:gd name="T60" fmla="*/ 5 w 7"/>
                <a:gd name="T61" fmla="*/ 1 h 2"/>
                <a:gd name="T62" fmla="*/ 5 w 7"/>
                <a:gd name="T63" fmla="*/ 2 h 2"/>
                <a:gd name="T64" fmla="*/ 5 w 7"/>
                <a:gd name="T65" fmla="*/ 1 h 2"/>
                <a:gd name="T66" fmla="*/ 5 w 7"/>
                <a:gd name="T67" fmla="*/ 0 h 2"/>
                <a:gd name="T68" fmla="*/ 5 w 7"/>
                <a:gd name="T69" fmla="*/ 0 h 2"/>
                <a:gd name="T70" fmla="*/ 5 w 7"/>
                <a:gd name="T71" fmla="*/ 0 h 2"/>
                <a:gd name="T72" fmla="*/ 5 w 7"/>
                <a:gd name="T73" fmla="*/ 0 h 2"/>
                <a:gd name="T74" fmla="*/ 5 w 7"/>
                <a:gd name="T75" fmla="*/ 2 h 2"/>
                <a:gd name="T76" fmla="*/ 5 w 7"/>
                <a:gd name="T77" fmla="*/ 2 h 2"/>
                <a:gd name="T78" fmla="*/ 6 w 7"/>
                <a:gd name="T79" fmla="*/ 2 h 2"/>
                <a:gd name="T80" fmla="*/ 6 w 7"/>
                <a:gd name="T81" fmla="*/ 2 h 2"/>
                <a:gd name="T82" fmla="*/ 6 w 7"/>
                <a:gd name="T83" fmla="*/ 0 h 2"/>
                <a:gd name="T84" fmla="*/ 6 w 7"/>
                <a:gd name="T85" fmla="*/ 0 h 2"/>
                <a:gd name="T86" fmla="*/ 7 w 7"/>
                <a:gd name="T87" fmla="*/ 2 h 2"/>
                <a:gd name="T88" fmla="*/ 7 w 7"/>
                <a:gd name="T89" fmla="*/ 2 h 2"/>
                <a:gd name="T90" fmla="*/ 7 w 7"/>
                <a:gd name="T91" fmla="*/ 2 h 2"/>
                <a:gd name="T92" fmla="*/ 7 w 7"/>
                <a:gd name="T93" fmla="*/ 2 h 2"/>
                <a:gd name="T94" fmla="*/ 7 w 7"/>
                <a:gd name="T95" fmla="*/ 2 h 2"/>
                <a:gd name="T96" fmla="*/ 7 w 7"/>
                <a:gd name="T9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" name="Freeform 420"/>
            <p:cNvSpPr>
              <a:spLocks/>
            </p:cNvSpPr>
            <p:nvPr/>
          </p:nvSpPr>
          <p:spPr bwMode="auto">
            <a:xfrm>
              <a:off x="3441" y="1251"/>
              <a:ext cx="8" cy="3"/>
            </a:xfrm>
            <a:custGeom>
              <a:avLst/>
              <a:gdLst>
                <a:gd name="T0" fmla="*/ 0 w 8"/>
                <a:gd name="T1" fmla="*/ 2 h 3"/>
                <a:gd name="T2" fmla="*/ 0 w 8"/>
                <a:gd name="T3" fmla="*/ 2 h 3"/>
                <a:gd name="T4" fmla="*/ 1 w 8"/>
                <a:gd name="T5" fmla="*/ 2 h 3"/>
                <a:gd name="T6" fmla="*/ 1 w 8"/>
                <a:gd name="T7" fmla="*/ 2 h 3"/>
                <a:gd name="T8" fmla="*/ 1 w 8"/>
                <a:gd name="T9" fmla="*/ 1 h 3"/>
                <a:gd name="T10" fmla="*/ 1 w 8"/>
                <a:gd name="T11" fmla="*/ 1 h 3"/>
                <a:gd name="T12" fmla="*/ 1 w 8"/>
                <a:gd name="T13" fmla="*/ 1 h 3"/>
                <a:gd name="T14" fmla="*/ 1 w 8"/>
                <a:gd name="T15" fmla="*/ 1 h 3"/>
                <a:gd name="T16" fmla="*/ 1 w 8"/>
                <a:gd name="T17" fmla="*/ 1 h 3"/>
                <a:gd name="T18" fmla="*/ 2 w 8"/>
                <a:gd name="T19" fmla="*/ 2 h 3"/>
                <a:gd name="T20" fmla="*/ 2 w 8"/>
                <a:gd name="T21" fmla="*/ 2 h 3"/>
                <a:gd name="T22" fmla="*/ 2 w 8"/>
                <a:gd name="T23" fmla="*/ 1 h 3"/>
                <a:gd name="T24" fmla="*/ 2 w 8"/>
                <a:gd name="T25" fmla="*/ 2 h 3"/>
                <a:gd name="T26" fmla="*/ 2 w 8"/>
                <a:gd name="T27" fmla="*/ 2 h 3"/>
                <a:gd name="T28" fmla="*/ 2 w 8"/>
                <a:gd name="T29" fmla="*/ 3 h 3"/>
                <a:gd name="T30" fmla="*/ 2 w 8"/>
                <a:gd name="T31" fmla="*/ 3 h 3"/>
                <a:gd name="T32" fmla="*/ 3 w 8"/>
                <a:gd name="T33" fmla="*/ 2 h 3"/>
                <a:gd name="T34" fmla="*/ 3 w 8"/>
                <a:gd name="T35" fmla="*/ 1 h 3"/>
                <a:gd name="T36" fmla="*/ 3 w 8"/>
                <a:gd name="T37" fmla="*/ 1 h 3"/>
                <a:gd name="T38" fmla="*/ 3 w 8"/>
                <a:gd name="T39" fmla="*/ 1 h 3"/>
                <a:gd name="T40" fmla="*/ 4 w 8"/>
                <a:gd name="T41" fmla="*/ 2 h 3"/>
                <a:gd name="T42" fmla="*/ 4 w 8"/>
                <a:gd name="T43" fmla="*/ 2 h 3"/>
                <a:gd name="T44" fmla="*/ 4 w 8"/>
                <a:gd name="T45" fmla="*/ 1 h 3"/>
                <a:gd name="T46" fmla="*/ 4 w 8"/>
                <a:gd name="T47" fmla="*/ 2 h 3"/>
                <a:gd name="T48" fmla="*/ 4 w 8"/>
                <a:gd name="T49" fmla="*/ 2 h 3"/>
                <a:gd name="T50" fmla="*/ 4 w 8"/>
                <a:gd name="T51" fmla="*/ 2 h 3"/>
                <a:gd name="T52" fmla="*/ 4 w 8"/>
                <a:gd name="T53" fmla="*/ 2 h 3"/>
                <a:gd name="T54" fmla="*/ 4 w 8"/>
                <a:gd name="T55" fmla="*/ 0 h 3"/>
                <a:gd name="T56" fmla="*/ 4 w 8"/>
                <a:gd name="T57" fmla="*/ 0 h 3"/>
                <a:gd name="T58" fmla="*/ 5 w 8"/>
                <a:gd name="T59" fmla="*/ 1 h 3"/>
                <a:gd name="T60" fmla="*/ 5 w 8"/>
                <a:gd name="T61" fmla="*/ 1 h 3"/>
                <a:gd name="T62" fmla="*/ 5 w 8"/>
                <a:gd name="T63" fmla="*/ 2 h 3"/>
                <a:gd name="T64" fmla="*/ 5 w 8"/>
                <a:gd name="T65" fmla="*/ 2 h 3"/>
                <a:gd name="T66" fmla="*/ 5 w 8"/>
                <a:gd name="T67" fmla="*/ 2 h 3"/>
                <a:gd name="T68" fmla="*/ 6 w 8"/>
                <a:gd name="T69" fmla="*/ 2 h 3"/>
                <a:gd name="T70" fmla="*/ 6 w 8"/>
                <a:gd name="T71" fmla="*/ 2 h 3"/>
                <a:gd name="T72" fmla="*/ 6 w 8"/>
                <a:gd name="T73" fmla="*/ 2 h 3"/>
                <a:gd name="T74" fmla="*/ 6 w 8"/>
                <a:gd name="T75" fmla="*/ 3 h 3"/>
                <a:gd name="T76" fmla="*/ 6 w 8"/>
                <a:gd name="T77" fmla="*/ 2 h 3"/>
                <a:gd name="T78" fmla="*/ 7 w 8"/>
                <a:gd name="T79" fmla="*/ 2 h 3"/>
                <a:gd name="T80" fmla="*/ 7 w 8"/>
                <a:gd name="T81" fmla="*/ 1 h 3"/>
                <a:gd name="T82" fmla="*/ 7 w 8"/>
                <a:gd name="T83" fmla="*/ 1 h 3"/>
                <a:gd name="T84" fmla="*/ 7 w 8"/>
                <a:gd name="T85" fmla="*/ 2 h 3"/>
                <a:gd name="T86" fmla="*/ 7 w 8"/>
                <a:gd name="T87" fmla="*/ 2 h 3"/>
                <a:gd name="T88" fmla="*/ 7 w 8"/>
                <a:gd name="T89" fmla="*/ 2 h 3"/>
                <a:gd name="T90" fmla="*/ 7 w 8"/>
                <a:gd name="T91" fmla="*/ 2 h 3"/>
                <a:gd name="T92" fmla="*/ 7 w 8"/>
                <a:gd name="T93" fmla="*/ 2 h 3"/>
                <a:gd name="T94" fmla="*/ 8 w 8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" name="Freeform 421"/>
            <p:cNvSpPr>
              <a:spLocks/>
            </p:cNvSpPr>
            <p:nvPr/>
          </p:nvSpPr>
          <p:spPr bwMode="auto">
            <a:xfrm>
              <a:off x="3449" y="1251"/>
              <a:ext cx="7" cy="2"/>
            </a:xfrm>
            <a:custGeom>
              <a:avLst/>
              <a:gdLst>
                <a:gd name="T0" fmla="*/ 0 w 7"/>
                <a:gd name="T1" fmla="*/ 1 h 2"/>
                <a:gd name="T2" fmla="*/ 0 w 7"/>
                <a:gd name="T3" fmla="*/ 0 h 2"/>
                <a:gd name="T4" fmla="*/ 0 w 7"/>
                <a:gd name="T5" fmla="*/ 0 h 2"/>
                <a:gd name="T6" fmla="*/ 0 w 7"/>
                <a:gd name="T7" fmla="*/ 1 h 2"/>
                <a:gd name="T8" fmla="*/ 0 w 7"/>
                <a:gd name="T9" fmla="*/ 1 h 2"/>
                <a:gd name="T10" fmla="*/ 1 w 7"/>
                <a:gd name="T11" fmla="*/ 2 h 2"/>
                <a:gd name="T12" fmla="*/ 1 w 7"/>
                <a:gd name="T13" fmla="*/ 1 h 2"/>
                <a:gd name="T14" fmla="*/ 1 w 7"/>
                <a:gd name="T15" fmla="*/ 0 h 2"/>
                <a:gd name="T16" fmla="*/ 1 w 7"/>
                <a:gd name="T17" fmla="*/ 1 h 2"/>
                <a:gd name="T18" fmla="*/ 1 w 7"/>
                <a:gd name="T19" fmla="*/ 1 h 2"/>
                <a:gd name="T20" fmla="*/ 1 w 7"/>
                <a:gd name="T21" fmla="*/ 2 h 2"/>
                <a:gd name="T22" fmla="*/ 1 w 7"/>
                <a:gd name="T23" fmla="*/ 2 h 2"/>
                <a:gd name="T24" fmla="*/ 2 w 7"/>
                <a:gd name="T25" fmla="*/ 1 h 2"/>
                <a:gd name="T26" fmla="*/ 2 w 7"/>
                <a:gd name="T27" fmla="*/ 0 h 2"/>
                <a:gd name="T28" fmla="*/ 2 w 7"/>
                <a:gd name="T29" fmla="*/ 0 h 2"/>
                <a:gd name="T30" fmla="*/ 2 w 7"/>
                <a:gd name="T31" fmla="*/ 1 h 2"/>
                <a:gd name="T32" fmla="*/ 3 w 7"/>
                <a:gd name="T33" fmla="*/ 1 h 2"/>
                <a:gd name="T34" fmla="*/ 3 w 7"/>
                <a:gd name="T35" fmla="*/ 1 h 2"/>
                <a:gd name="T36" fmla="*/ 3 w 7"/>
                <a:gd name="T37" fmla="*/ 0 h 2"/>
                <a:gd name="T38" fmla="*/ 3 w 7"/>
                <a:gd name="T39" fmla="*/ 0 h 2"/>
                <a:gd name="T40" fmla="*/ 3 w 7"/>
                <a:gd name="T41" fmla="*/ 0 h 2"/>
                <a:gd name="T42" fmla="*/ 4 w 7"/>
                <a:gd name="T43" fmla="*/ 1 h 2"/>
                <a:gd name="T44" fmla="*/ 4 w 7"/>
                <a:gd name="T45" fmla="*/ 1 h 2"/>
                <a:gd name="T46" fmla="*/ 4 w 7"/>
                <a:gd name="T47" fmla="*/ 1 h 2"/>
                <a:gd name="T48" fmla="*/ 4 w 7"/>
                <a:gd name="T49" fmla="*/ 1 h 2"/>
                <a:gd name="T50" fmla="*/ 4 w 7"/>
                <a:gd name="T51" fmla="*/ 2 h 2"/>
                <a:gd name="T52" fmla="*/ 4 w 7"/>
                <a:gd name="T53" fmla="*/ 2 h 2"/>
                <a:gd name="T54" fmla="*/ 4 w 7"/>
                <a:gd name="T55" fmla="*/ 2 h 2"/>
                <a:gd name="T56" fmla="*/ 4 w 7"/>
                <a:gd name="T57" fmla="*/ 2 h 2"/>
                <a:gd name="T58" fmla="*/ 5 w 7"/>
                <a:gd name="T59" fmla="*/ 1 h 2"/>
                <a:gd name="T60" fmla="*/ 5 w 7"/>
                <a:gd name="T61" fmla="*/ 0 h 2"/>
                <a:gd name="T62" fmla="*/ 5 w 7"/>
                <a:gd name="T63" fmla="*/ 0 h 2"/>
                <a:gd name="T64" fmla="*/ 5 w 7"/>
                <a:gd name="T65" fmla="*/ 1 h 2"/>
                <a:gd name="T66" fmla="*/ 5 w 7"/>
                <a:gd name="T67" fmla="*/ 1 h 2"/>
                <a:gd name="T68" fmla="*/ 5 w 7"/>
                <a:gd name="T69" fmla="*/ 1 h 2"/>
                <a:gd name="T70" fmla="*/ 6 w 7"/>
                <a:gd name="T71" fmla="*/ 1 h 2"/>
                <a:gd name="T72" fmla="*/ 6 w 7"/>
                <a:gd name="T73" fmla="*/ 1 h 2"/>
                <a:gd name="T74" fmla="*/ 6 w 7"/>
                <a:gd name="T75" fmla="*/ 1 h 2"/>
                <a:gd name="T76" fmla="*/ 6 w 7"/>
                <a:gd name="T77" fmla="*/ 1 h 2"/>
                <a:gd name="T78" fmla="*/ 7 w 7"/>
                <a:gd name="T79" fmla="*/ 1 h 2"/>
                <a:gd name="T80" fmla="*/ 7 w 7"/>
                <a:gd name="T81" fmla="*/ 1 h 2"/>
                <a:gd name="T82" fmla="*/ 7 w 7"/>
                <a:gd name="T83" fmla="*/ 2 h 2"/>
                <a:gd name="T84" fmla="*/ 7 w 7"/>
                <a:gd name="T85" fmla="*/ 2 h 2"/>
                <a:gd name="T86" fmla="*/ 7 w 7"/>
                <a:gd name="T87" fmla="*/ 1 h 2"/>
                <a:gd name="T88" fmla="*/ 7 w 7"/>
                <a:gd name="T89" fmla="*/ 1 h 2"/>
                <a:gd name="T90" fmla="*/ 7 w 7"/>
                <a:gd name="T91" fmla="*/ 2 h 2"/>
                <a:gd name="T92" fmla="*/ 7 w 7"/>
                <a:gd name="T93" fmla="*/ 2 h 2"/>
                <a:gd name="T94" fmla="*/ 7 w 7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" name="Freeform 422"/>
            <p:cNvSpPr>
              <a:spLocks/>
            </p:cNvSpPr>
            <p:nvPr/>
          </p:nvSpPr>
          <p:spPr bwMode="auto">
            <a:xfrm>
              <a:off x="3456" y="1250"/>
              <a:ext cx="8" cy="3"/>
            </a:xfrm>
            <a:custGeom>
              <a:avLst/>
              <a:gdLst>
                <a:gd name="T0" fmla="*/ 0 w 8"/>
                <a:gd name="T1" fmla="*/ 2 h 3"/>
                <a:gd name="T2" fmla="*/ 1 w 8"/>
                <a:gd name="T3" fmla="*/ 1 h 3"/>
                <a:gd name="T4" fmla="*/ 1 w 8"/>
                <a:gd name="T5" fmla="*/ 1 h 3"/>
                <a:gd name="T6" fmla="*/ 1 w 8"/>
                <a:gd name="T7" fmla="*/ 3 h 3"/>
                <a:gd name="T8" fmla="*/ 1 w 8"/>
                <a:gd name="T9" fmla="*/ 3 h 3"/>
                <a:gd name="T10" fmla="*/ 1 w 8"/>
                <a:gd name="T11" fmla="*/ 3 h 3"/>
                <a:gd name="T12" fmla="*/ 2 w 8"/>
                <a:gd name="T13" fmla="*/ 1 h 3"/>
                <a:gd name="T14" fmla="*/ 2 w 8"/>
                <a:gd name="T15" fmla="*/ 1 h 3"/>
                <a:gd name="T16" fmla="*/ 2 w 8"/>
                <a:gd name="T17" fmla="*/ 1 h 3"/>
                <a:gd name="T18" fmla="*/ 2 w 8"/>
                <a:gd name="T19" fmla="*/ 2 h 3"/>
                <a:gd name="T20" fmla="*/ 2 w 8"/>
                <a:gd name="T21" fmla="*/ 0 h 3"/>
                <a:gd name="T22" fmla="*/ 2 w 8"/>
                <a:gd name="T23" fmla="*/ 0 h 3"/>
                <a:gd name="T24" fmla="*/ 2 w 8"/>
                <a:gd name="T25" fmla="*/ 1 h 3"/>
                <a:gd name="T26" fmla="*/ 2 w 8"/>
                <a:gd name="T27" fmla="*/ 1 h 3"/>
                <a:gd name="T28" fmla="*/ 2 w 8"/>
                <a:gd name="T29" fmla="*/ 2 h 3"/>
                <a:gd name="T30" fmla="*/ 3 w 8"/>
                <a:gd name="T31" fmla="*/ 2 h 3"/>
                <a:gd name="T32" fmla="*/ 3 w 8"/>
                <a:gd name="T33" fmla="*/ 2 h 3"/>
                <a:gd name="T34" fmla="*/ 3 w 8"/>
                <a:gd name="T35" fmla="*/ 0 h 3"/>
                <a:gd name="T36" fmla="*/ 3 w 8"/>
                <a:gd name="T37" fmla="*/ 2 h 3"/>
                <a:gd name="T38" fmla="*/ 3 w 8"/>
                <a:gd name="T39" fmla="*/ 2 h 3"/>
                <a:gd name="T40" fmla="*/ 4 w 8"/>
                <a:gd name="T41" fmla="*/ 2 h 3"/>
                <a:gd name="T42" fmla="*/ 4 w 8"/>
                <a:gd name="T43" fmla="*/ 2 h 3"/>
                <a:gd name="T44" fmla="*/ 4 w 8"/>
                <a:gd name="T45" fmla="*/ 3 h 3"/>
                <a:gd name="T46" fmla="*/ 4 w 8"/>
                <a:gd name="T47" fmla="*/ 3 h 3"/>
                <a:gd name="T48" fmla="*/ 4 w 8"/>
                <a:gd name="T49" fmla="*/ 3 h 3"/>
                <a:gd name="T50" fmla="*/ 4 w 8"/>
                <a:gd name="T51" fmla="*/ 3 h 3"/>
                <a:gd name="T52" fmla="*/ 5 w 8"/>
                <a:gd name="T53" fmla="*/ 1 h 3"/>
                <a:gd name="T54" fmla="*/ 5 w 8"/>
                <a:gd name="T55" fmla="*/ 1 h 3"/>
                <a:gd name="T56" fmla="*/ 5 w 8"/>
                <a:gd name="T57" fmla="*/ 2 h 3"/>
                <a:gd name="T58" fmla="*/ 5 w 8"/>
                <a:gd name="T59" fmla="*/ 2 h 3"/>
                <a:gd name="T60" fmla="*/ 5 w 8"/>
                <a:gd name="T61" fmla="*/ 2 h 3"/>
                <a:gd name="T62" fmla="*/ 5 w 8"/>
                <a:gd name="T63" fmla="*/ 1 h 3"/>
                <a:gd name="T64" fmla="*/ 5 w 8"/>
                <a:gd name="T65" fmla="*/ 1 h 3"/>
                <a:gd name="T66" fmla="*/ 5 w 8"/>
                <a:gd name="T67" fmla="*/ 1 h 3"/>
                <a:gd name="T68" fmla="*/ 6 w 8"/>
                <a:gd name="T69" fmla="*/ 2 h 3"/>
                <a:gd name="T70" fmla="*/ 6 w 8"/>
                <a:gd name="T71" fmla="*/ 2 h 3"/>
                <a:gd name="T72" fmla="*/ 6 w 8"/>
                <a:gd name="T73" fmla="*/ 2 h 3"/>
                <a:gd name="T74" fmla="*/ 6 w 8"/>
                <a:gd name="T75" fmla="*/ 2 h 3"/>
                <a:gd name="T76" fmla="*/ 7 w 8"/>
                <a:gd name="T77" fmla="*/ 1 h 3"/>
                <a:gd name="T78" fmla="*/ 7 w 8"/>
                <a:gd name="T79" fmla="*/ 1 h 3"/>
                <a:gd name="T80" fmla="*/ 7 w 8"/>
                <a:gd name="T81" fmla="*/ 1 h 3"/>
                <a:gd name="T82" fmla="*/ 7 w 8"/>
                <a:gd name="T83" fmla="*/ 2 h 3"/>
                <a:gd name="T84" fmla="*/ 7 w 8"/>
                <a:gd name="T85" fmla="*/ 2 h 3"/>
                <a:gd name="T86" fmla="*/ 7 w 8"/>
                <a:gd name="T87" fmla="*/ 3 h 3"/>
                <a:gd name="T88" fmla="*/ 7 w 8"/>
                <a:gd name="T89" fmla="*/ 3 h 3"/>
                <a:gd name="T90" fmla="*/ 8 w 8"/>
                <a:gd name="T91" fmla="*/ 2 h 3"/>
                <a:gd name="T92" fmla="*/ 8 w 8"/>
                <a:gd name="T93" fmla="*/ 2 h 3"/>
                <a:gd name="T94" fmla="*/ 8 w 8"/>
                <a:gd name="T95" fmla="*/ 2 h 3"/>
                <a:gd name="T96" fmla="*/ 8 w 8"/>
                <a:gd name="T9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Freeform 423"/>
            <p:cNvSpPr>
              <a:spLocks/>
            </p:cNvSpPr>
            <p:nvPr/>
          </p:nvSpPr>
          <p:spPr bwMode="auto">
            <a:xfrm>
              <a:off x="3464" y="1251"/>
              <a:ext cx="7" cy="3"/>
            </a:xfrm>
            <a:custGeom>
              <a:avLst/>
              <a:gdLst>
                <a:gd name="T0" fmla="*/ 0 w 7"/>
                <a:gd name="T1" fmla="*/ 1 h 3"/>
                <a:gd name="T2" fmla="*/ 0 w 7"/>
                <a:gd name="T3" fmla="*/ 1 h 3"/>
                <a:gd name="T4" fmla="*/ 0 w 7"/>
                <a:gd name="T5" fmla="*/ 1 h 3"/>
                <a:gd name="T6" fmla="*/ 1 w 7"/>
                <a:gd name="T7" fmla="*/ 2 h 3"/>
                <a:gd name="T8" fmla="*/ 1 w 7"/>
                <a:gd name="T9" fmla="*/ 2 h 3"/>
                <a:gd name="T10" fmla="*/ 1 w 7"/>
                <a:gd name="T11" fmla="*/ 3 h 3"/>
                <a:gd name="T12" fmla="*/ 1 w 7"/>
                <a:gd name="T13" fmla="*/ 3 h 3"/>
                <a:gd name="T14" fmla="*/ 1 w 7"/>
                <a:gd name="T15" fmla="*/ 3 h 3"/>
                <a:gd name="T16" fmla="*/ 1 w 7"/>
                <a:gd name="T17" fmla="*/ 2 h 3"/>
                <a:gd name="T18" fmla="*/ 2 w 7"/>
                <a:gd name="T19" fmla="*/ 1 h 3"/>
                <a:gd name="T20" fmla="*/ 2 w 7"/>
                <a:gd name="T21" fmla="*/ 1 h 3"/>
                <a:gd name="T22" fmla="*/ 2 w 7"/>
                <a:gd name="T23" fmla="*/ 1 h 3"/>
                <a:gd name="T24" fmla="*/ 2 w 7"/>
                <a:gd name="T25" fmla="*/ 1 h 3"/>
                <a:gd name="T26" fmla="*/ 2 w 7"/>
                <a:gd name="T27" fmla="*/ 1 h 3"/>
                <a:gd name="T28" fmla="*/ 3 w 7"/>
                <a:gd name="T29" fmla="*/ 2 h 3"/>
                <a:gd name="T30" fmla="*/ 3 w 7"/>
                <a:gd name="T31" fmla="*/ 2 h 3"/>
                <a:gd name="T32" fmla="*/ 3 w 7"/>
                <a:gd name="T33" fmla="*/ 1 h 3"/>
                <a:gd name="T34" fmla="*/ 3 w 7"/>
                <a:gd name="T35" fmla="*/ 0 h 3"/>
                <a:gd name="T36" fmla="*/ 3 w 7"/>
                <a:gd name="T37" fmla="*/ 1 h 3"/>
                <a:gd name="T38" fmla="*/ 3 w 7"/>
                <a:gd name="T39" fmla="*/ 1 h 3"/>
                <a:gd name="T40" fmla="*/ 3 w 7"/>
                <a:gd name="T41" fmla="*/ 1 h 3"/>
                <a:gd name="T42" fmla="*/ 3 w 7"/>
                <a:gd name="T43" fmla="*/ 1 h 3"/>
                <a:gd name="T44" fmla="*/ 3 w 7"/>
                <a:gd name="T45" fmla="*/ 1 h 3"/>
                <a:gd name="T46" fmla="*/ 4 w 7"/>
                <a:gd name="T47" fmla="*/ 2 h 3"/>
                <a:gd name="T48" fmla="*/ 4 w 7"/>
                <a:gd name="T49" fmla="*/ 2 h 3"/>
                <a:gd name="T50" fmla="*/ 4 w 7"/>
                <a:gd name="T51" fmla="*/ 2 h 3"/>
                <a:gd name="T52" fmla="*/ 4 w 7"/>
                <a:gd name="T53" fmla="*/ 2 h 3"/>
                <a:gd name="T54" fmla="*/ 4 w 7"/>
                <a:gd name="T55" fmla="*/ 2 h 3"/>
                <a:gd name="T56" fmla="*/ 5 w 7"/>
                <a:gd name="T57" fmla="*/ 1 h 3"/>
                <a:gd name="T58" fmla="*/ 5 w 7"/>
                <a:gd name="T59" fmla="*/ 0 h 3"/>
                <a:gd name="T60" fmla="*/ 5 w 7"/>
                <a:gd name="T61" fmla="*/ 0 h 3"/>
                <a:gd name="T62" fmla="*/ 5 w 7"/>
                <a:gd name="T63" fmla="*/ 0 h 3"/>
                <a:gd name="T64" fmla="*/ 5 w 7"/>
                <a:gd name="T65" fmla="*/ 0 h 3"/>
                <a:gd name="T66" fmla="*/ 5 w 7"/>
                <a:gd name="T67" fmla="*/ 1 h 3"/>
                <a:gd name="T68" fmla="*/ 5 w 7"/>
                <a:gd name="T69" fmla="*/ 1 h 3"/>
                <a:gd name="T70" fmla="*/ 5 w 7"/>
                <a:gd name="T71" fmla="*/ 2 h 3"/>
                <a:gd name="T72" fmla="*/ 5 w 7"/>
                <a:gd name="T73" fmla="*/ 2 h 3"/>
                <a:gd name="T74" fmla="*/ 5 w 7"/>
                <a:gd name="T75" fmla="*/ 2 h 3"/>
                <a:gd name="T76" fmla="*/ 5 w 7"/>
                <a:gd name="T77" fmla="*/ 2 h 3"/>
                <a:gd name="T78" fmla="*/ 6 w 7"/>
                <a:gd name="T79" fmla="*/ 2 h 3"/>
                <a:gd name="T80" fmla="*/ 6 w 7"/>
                <a:gd name="T81" fmla="*/ 2 h 3"/>
                <a:gd name="T82" fmla="*/ 6 w 7"/>
                <a:gd name="T83" fmla="*/ 2 h 3"/>
                <a:gd name="T84" fmla="*/ 6 w 7"/>
                <a:gd name="T85" fmla="*/ 1 h 3"/>
                <a:gd name="T86" fmla="*/ 7 w 7"/>
                <a:gd name="T87" fmla="*/ 1 h 3"/>
                <a:gd name="T88" fmla="*/ 7 w 7"/>
                <a:gd name="T89" fmla="*/ 1 h 3"/>
                <a:gd name="T90" fmla="*/ 7 w 7"/>
                <a:gd name="T91" fmla="*/ 1 h 3"/>
                <a:gd name="T92" fmla="*/ 7 w 7"/>
                <a:gd name="T93" fmla="*/ 2 h 3"/>
                <a:gd name="T94" fmla="*/ 7 w 7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Freeform 424"/>
            <p:cNvSpPr>
              <a:spLocks/>
            </p:cNvSpPr>
            <p:nvPr/>
          </p:nvSpPr>
          <p:spPr bwMode="auto">
            <a:xfrm>
              <a:off x="3471" y="1250"/>
              <a:ext cx="7" cy="4"/>
            </a:xfrm>
            <a:custGeom>
              <a:avLst/>
              <a:gdLst>
                <a:gd name="T0" fmla="*/ 0 w 7"/>
                <a:gd name="T1" fmla="*/ 3 h 4"/>
                <a:gd name="T2" fmla="*/ 0 w 7"/>
                <a:gd name="T3" fmla="*/ 3 h 4"/>
                <a:gd name="T4" fmla="*/ 1 w 7"/>
                <a:gd name="T5" fmla="*/ 3 h 4"/>
                <a:gd name="T6" fmla="*/ 1 w 7"/>
                <a:gd name="T7" fmla="*/ 2 h 4"/>
                <a:gd name="T8" fmla="*/ 1 w 7"/>
                <a:gd name="T9" fmla="*/ 2 h 4"/>
                <a:gd name="T10" fmla="*/ 1 w 7"/>
                <a:gd name="T11" fmla="*/ 2 h 4"/>
                <a:gd name="T12" fmla="*/ 1 w 7"/>
                <a:gd name="T13" fmla="*/ 2 h 4"/>
                <a:gd name="T14" fmla="*/ 1 w 7"/>
                <a:gd name="T15" fmla="*/ 3 h 4"/>
                <a:gd name="T16" fmla="*/ 1 w 7"/>
                <a:gd name="T17" fmla="*/ 3 h 4"/>
                <a:gd name="T18" fmla="*/ 1 w 7"/>
                <a:gd name="T19" fmla="*/ 3 h 4"/>
                <a:gd name="T20" fmla="*/ 1 w 7"/>
                <a:gd name="T21" fmla="*/ 3 h 4"/>
                <a:gd name="T22" fmla="*/ 2 w 7"/>
                <a:gd name="T23" fmla="*/ 3 h 4"/>
                <a:gd name="T24" fmla="*/ 2 w 7"/>
                <a:gd name="T25" fmla="*/ 3 h 4"/>
                <a:gd name="T26" fmla="*/ 2 w 7"/>
                <a:gd name="T27" fmla="*/ 2 h 4"/>
                <a:gd name="T28" fmla="*/ 2 w 7"/>
                <a:gd name="T29" fmla="*/ 2 h 4"/>
                <a:gd name="T30" fmla="*/ 2 w 7"/>
                <a:gd name="T31" fmla="*/ 2 h 4"/>
                <a:gd name="T32" fmla="*/ 2 w 7"/>
                <a:gd name="T33" fmla="*/ 1 h 4"/>
                <a:gd name="T34" fmla="*/ 3 w 7"/>
                <a:gd name="T35" fmla="*/ 2 h 4"/>
                <a:gd name="T36" fmla="*/ 3 w 7"/>
                <a:gd name="T37" fmla="*/ 2 h 4"/>
                <a:gd name="T38" fmla="*/ 3 w 7"/>
                <a:gd name="T39" fmla="*/ 2 h 4"/>
                <a:gd name="T40" fmla="*/ 3 w 7"/>
                <a:gd name="T41" fmla="*/ 2 h 4"/>
                <a:gd name="T42" fmla="*/ 3 w 7"/>
                <a:gd name="T43" fmla="*/ 3 h 4"/>
                <a:gd name="T44" fmla="*/ 3 w 7"/>
                <a:gd name="T45" fmla="*/ 3 h 4"/>
                <a:gd name="T46" fmla="*/ 4 w 7"/>
                <a:gd name="T47" fmla="*/ 3 h 4"/>
                <a:gd name="T48" fmla="*/ 4 w 7"/>
                <a:gd name="T49" fmla="*/ 3 h 4"/>
                <a:gd name="T50" fmla="*/ 4 w 7"/>
                <a:gd name="T51" fmla="*/ 2 h 4"/>
                <a:gd name="T52" fmla="*/ 4 w 7"/>
                <a:gd name="T53" fmla="*/ 3 h 4"/>
                <a:gd name="T54" fmla="*/ 4 w 7"/>
                <a:gd name="T55" fmla="*/ 3 h 4"/>
                <a:gd name="T56" fmla="*/ 4 w 7"/>
                <a:gd name="T57" fmla="*/ 2 h 4"/>
                <a:gd name="T58" fmla="*/ 4 w 7"/>
                <a:gd name="T59" fmla="*/ 2 h 4"/>
                <a:gd name="T60" fmla="*/ 5 w 7"/>
                <a:gd name="T61" fmla="*/ 1 h 4"/>
                <a:gd name="T62" fmla="*/ 5 w 7"/>
                <a:gd name="T63" fmla="*/ 2 h 4"/>
                <a:gd name="T64" fmla="*/ 5 w 7"/>
                <a:gd name="T65" fmla="*/ 2 h 4"/>
                <a:gd name="T66" fmla="*/ 5 w 7"/>
                <a:gd name="T67" fmla="*/ 1 h 4"/>
                <a:gd name="T68" fmla="*/ 5 w 7"/>
                <a:gd name="T69" fmla="*/ 0 h 4"/>
                <a:gd name="T70" fmla="*/ 6 w 7"/>
                <a:gd name="T71" fmla="*/ 1 h 4"/>
                <a:gd name="T72" fmla="*/ 6 w 7"/>
                <a:gd name="T73" fmla="*/ 1 h 4"/>
                <a:gd name="T74" fmla="*/ 6 w 7"/>
                <a:gd name="T75" fmla="*/ 3 h 4"/>
                <a:gd name="T76" fmla="*/ 6 w 7"/>
                <a:gd name="T77" fmla="*/ 3 h 4"/>
                <a:gd name="T78" fmla="*/ 6 w 7"/>
                <a:gd name="T79" fmla="*/ 3 h 4"/>
                <a:gd name="T80" fmla="*/ 6 w 7"/>
                <a:gd name="T81" fmla="*/ 3 h 4"/>
                <a:gd name="T82" fmla="*/ 6 w 7"/>
                <a:gd name="T83" fmla="*/ 3 h 4"/>
                <a:gd name="T84" fmla="*/ 6 w 7"/>
                <a:gd name="T85" fmla="*/ 3 h 4"/>
                <a:gd name="T86" fmla="*/ 7 w 7"/>
                <a:gd name="T87" fmla="*/ 2 h 4"/>
                <a:gd name="T88" fmla="*/ 7 w 7"/>
                <a:gd name="T89" fmla="*/ 3 h 4"/>
                <a:gd name="T90" fmla="*/ 7 w 7"/>
                <a:gd name="T91" fmla="*/ 3 h 4"/>
                <a:gd name="T92" fmla="*/ 7 w 7"/>
                <a:gd name="T93" fmla="*/ 3 h 4"/>
                <a:gd name="T94" fmla="*/ 7 w 7"/>
                <a:gd name="T9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Freeform 425"/>
            <p:cNvSpPr>
              <a:spLocks/>
            </p:cNvSpPr>
            <p:nvPr/>
          </p:nvSpPr>
          <p:spPr bwMode="auto">
            <a:xfrm>
              <a:off x="3478" y="1251"/>
              <a:ext cx="8" cy="3"/>
            </a:xfrm>
            <a:custGeom>
              <a:avLst/>
              <a:gdLst>
                <a:gd name="T0" fmla="*/ 0 w 8"/>
                <a:gd name="T1" fmla="*/ 2 h 3"/>
                <a:gd name="T2" fmla="*/ 0 w 8"/>
                <a:gd name="T3" fmla="*/ 1 h 3"/>
                <a:gd name="T4" fmla="*/ 1 w 8"/>
                <a:gd name="T5" fmla="*/ 1 h 3"/>
                <a:gd name="T6" fmla="*/ 1 w 8"/>
                <a:gd name="T7" fmla="*/ 1 h 3"/>
                <a:gd name="T8" fmla="*/ 1 w 8"/>
                <a:gd name="T9" fmla="*/ 1 h 3"/>
                <a:gd name="T10" fmla="*/ 1 w 8"/>
                <a:gd name="T11" fmla="*/ 1 h 3"/>
                <a:gd name="T12" fmla="*/ 1 w 8"/>
                <a:gd name="T13" fmla="*/ 1 h 3"/>
                <a:gd name="T14" fmla="*/ 2 w 8"/>
                <a:gd name="T15" fmla="*/ 0 h 3"/>
                <a:gd name="T16" fmla="*/ 2 w 8"/>
                <a:gd name="T17" fmla="*/ 1 h 3"/>
                <a:gd name="T18" fmla="*/ 2 w 8"/>
                <a:gd name="T19" fmla="*/ 1 h 3"/>
                <a:gd name="T20" fmla="*/ 2 w 8"/>
                <a:gd name="T21" fmla="*/ 1 h 3"/>
                <a:gd name="T22" fmla="*/ 2 w 8"/>
                <a:gd name="T23" fmla="*/ 1 h 3"/>
                <a:gd name="T24" fmla="*/ 2 w 8"/>
                <a:gd name="T25" fmla="*/ 1 h 3"/>
                <a:gd name="T26" fmla="*/ 2 w 8"/>
                <a:gd name="T27" fmla="*/ 2 h 3"/>
                <a:gd name="T28" fmla="*/ 2 w 8"/>
                <a:gd name="T29" fmla="*/ 2 h 3"/>
                <a:gd name="T30" fmla="*/ 2 w 8"/>
                <a:gd name="T31" fmla="*/ 2 h 3"/>
                <a:gd name="T32" fmla="*/ 3 w 8"/>
                <a:gd name="T33" fmla="*/ 1 h 3"/>
                <a:gd name="T34" fmla="*/ 3 w 8"/>
                <a:gd name="T35" fmla="*/ 0 h 3"/>
                <a:gd name="T36" fmla="*/ 3 w 8"/>
                <a:gd name="T37" fmla="*/ 0 h 3"/>
                <a:gd name="T38" fmla="*/ 3 w 8"/>
                <a:gd name="T39" fmla="*/ 1 h 3"/>
                <a:gd name="T40" fmla="*/ 3 w 8"/>
                <a:gd name="T41" fmla="*/ 1 h 3"/>
                <a:gd name="T42" fmla="*/ 4 w 8"/>
                <a:gd name="T43" fmla="*/ 2 h 3"/>
                <a:gd name="T44" fmla="*/ 4 w 8"/>
                <a:gd name="T45" fmla="*/ 2 h 3"/>
                <a:gd name="T46" fmla="*/ 4 w 8"/>
                <a:gd name="T47" fmla="*/ 3 h 3"/>
                <a:gd name="T48" fmla="*/ 4 w 8"/>
                <a:gd name="T49" fmla="*/ 3 h 3"/>
                <a:gd name="T50" fmla="*/ 4 w 8"/>
                <a:gd name="T51" fmla="*/ 3 h 3"/>
                <a:gd name="T52" fmla="*/ 4 w 8"/>
                <a:gd name="T53" fmla="*/ 3 h 3"/>
                <a:gd name="T54" fmla="*/ 4 w 8"/>
                <a:gd name="T55" fmla="*/ 2 h 3"/>
                <a:gd name="T56" fmla="*/ 5 w 8"/>
                <a:gd name="T57" fmla="*/ 1 h 3"/>
                <a:gd name="T58" fmla="*/ 5 w 8"/>
                <a:gd name="T59" fmla="*/ 1 h 3"/>
                <a:gd name="T60" fmla="*/ 5 w 8"/>
                <a:gd name="T61" fmla="*/ 1 h 3"/>
                <a:gd name="T62" fmla="*/ 5 w 8"/>
                <a:gd name="T63" fmla="*/ 1 h 3"/>
                <a:gd name="T64" fmla="*/ 5 w 8"/>
                <a:gd name="T65" fmla="*/ 2 h 3"/>
                <a:gd name="T66" fmla="*/ 5 w 8"/>
                <a:gd name="T67" fmla="*/ 1 h 3"/>
                <a:gd name="T68" fmla="*/ 5 w 8"/>
                <a:gd name="T69" fmla="*/ 1 h 3"/>
                <a:gd name="T70" fmla="*/ 6 w 8"/>
                <a:gd name="T71" fmla="*/ 1 h 3"/>
                <a:gd name="T72" fmla="*/ 6 w 8"/>
                <a:gd name="T73" fmla="*/ 1 h 3"/>
                <a:gd name="T74" fmla="*/ 6 w 8"/>
                <a:gd name="T75" fmla="*/ 3 h 3"/>
                <a:gd name="T76" fmla="*/ 6 w 8"/>
                <a:gd name="T77" fmla="*/ 3 h 3"/>
                <a:gd name="T78" fmla="*/ 6 w 8"/>
                <a:gd name="T79" fmla="*/ 2 h 3"/>
                <a:gd name="T80" fmla="*/ 6 w 8"/>
                <a:gd name="T81" fmla="*/ 2 h 3"/>
                <a:gd name="T82" fmla="*/ 6 w 8"/>
                <a:gd name="T83" fmla="*/ 2 h 3"/>
                <a:gd name="T84" fmla="*/ 7 w 8"/>
                <a:gd name="T85" fmla="*/ 3 h 3"/>
                <a:gd name="T86" fmla="*/ 7 w 8"/>
                <a:gd name="T87" fmla="*/ 2 h 3"/>
                <a:gd name="T88" fmla="*/ 7 w 8"/>
                <a:gd name="T89" fmla="*/ 1 h 3"/>
                <a:gd name="T90" fmla="*/ 7 w 8"/>
                <a:gd name="T91" fmla="*/ 1 h 3"/>
                <a:gd name="T92" fmla="*/ 8 w 8"/>
                <a:gd name="T93" fmla="*/ 1 h 3"/>
                <a:gd name="T94" fmla="*/ 8 w 8"/>
                <a:gd name="T9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Freeform 426"/>
            <p:cNvSpPr>
              <a:spLocks/>
            </p:cNvSpPr>
            <p:nvPr/>
          </p:nvSpPr>
          <p:spPr bwMode="auto">
            <a:xfrm>
              <a:off x="3486" y="1252"/>
              <a:ext cx="7" cy="1"/>
            </a:xfrm>
            <a:custGeom>
              <a:avLst/>
              <a:gdLst>
                <a:gd name="T0" fmla="*/ 0 w 7"/>
                <a:gd name="T1" fmla="*/ 1 h 1"/>
                <a:gd name="T2" fmla="*/ 0 w 7"/>
                <a:gd name="T3" fmla="*/ 0 h 1"/>
                <a:gd name="T4" fmla="*/ 0 w 7"/>
                <a:gd name="T5" fmla="*/ 0 h 1"/>
                <a:gd name="T6" fmla="*/ 0 w 7"/>
                <a:gd name="T7" fmla="*/ 1 h 1"/>
                <a:gd name="T8" fmla="*/ 0 w 7"/>
                <a:gd name="T9" fmla="*/ 1 h 1"/>
                <a:gd name="T10" fmla="*/ 0 w 7"/>
                <a:gd name="T11" fmla="*/ 1 h 1"/>
                <a:gd name="T12" fmla="*/ 0 w 7"/>
                <a:gd name="T13" fmla="*/ 0 h 1"/>
                <a:gd name="T14" fmla="*/ 0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1 w 7"/>
                <a:gd name="T21" fmla="*/ 1 h 1"/>
                <a:gd name="T22" fmla="*/ 1 w 7"/>
                <a:gd name="T23" fmla="*/ 0 h 1"/>
                <a:gd name="T24" fmla="*/ 1 w 7"/>
                <a:gd name="T25" fmla="*/ 0 h 1"/>
                <a:gd name="T26" fmla="*/ 2 w 7"/>
                <a:gd name="T27" fmla="*/ 1 h 1"/>
                <a:gd name="T28" fmla="*/ 2 w 7"/>
                <a:gd name="T29" fmla="*/ 1 h 1"/>
                <a:gd name="T30" fmla="*/ 2 w 7"/>
                <a:gd name="T31" fmla="*/ 0 h 1"/>
                <a:gd name="T32" fmla="*/ 2 w 7"/>
                <a:gd name="T33" fmla="*/ 0 h 1"/>
                <a:gd name="T34" fmla="*/ 2 w 7"/>
                <a:gd name="T35" fmla="*/ 0 h 1"/>
                <a:gd name="T36" fmla="*/ 2 w 7"/>
                <a:gd name="T37" fmla="*/ 1 h 1"/>
                <a:gd name="T38" fmla="*/ 2 w 7"/>
                <a:gd name="T39" fmla="*/ 1 h 1"/>
                <a:gd name="T40" fmla="*/ 3 w 7"/>
                <a:gd name="T41" fmla="*/ 1 h 1"/>
                <a:gd name="T42" fmla="*/ 3 w 7"/>
                <a:gd name="T43" fmla="*/ 1 h 1"/>
                <a:gd name="T44" fmla="*/ 3 w 7"/>
                <a:gd name="T45" fmla="*/ 1 h 1"/>
                <a:gd name="T46" fmla="*/ 3 w 7"/>
                <a:gd name="T47" fmla="*/ 1 h 1"/>
                <a:gd name="T48" fmla="*/ 3 w 7"/>
                <a:gd name="T49" fmla="*/ 1 h 1"/>
                <a:gd name="T50" fmla="*/ 3 w 7"/>
                <a:gd name="T51" fmla="*/ 0 h 1"/>
                <a:gd name="T52" fmla="*/ 4 w 7"/>
                <a:gd name="T53" fmla="*/ 1 h 1"/>
                <a:gd name="T54" fmla="*/ 4 w 7"/>
                <a:gd name="T55" fmla="*/ 1 h 1"/>
                <a:gd name="T56" fmla="*/ 4 w 7"/>
                <a:gd name="T57" fmla="*/ 1 h 1"/>
                <a:gd name="T58" fmla="*/ 4 w 7"/>
                <a:gd name="T59" fmla="*/ 0 h 1"/>
                <a:gd name="T60" fmla="*/ 4 w 7"/>
                <a:gd name="T61" fmla="*/ 0 h 1"/>
                <a:gd name="T62" fmla="*/ 4 w 7"/>
                <a:gd name="T63" fmla="*/ 1 h 1"/>
                <a:gd name="T64" fmla="*/ 4 w 7"/>
                <a:gd name="T65" fmla="*/ 1 h 1"/>
                <a:gd name="T66" fmla="*/ 5 w 7"/>
                <a:gd name="T67" fmla="*/ 1 h 1"/>
                <a:gd name="T68" fmla="*/ 5 w 7"/>
                <a:gd name="T69" fmla="*/ 1 h 1"/>
                <a:gd name="T70" fmla="*/ 5 w 7"/>
                <a:gd name="T71" fmla="*/ 1 h 1"/>
                <a:gd name="T72" fmla="*/ 5 w 7"/>
                <a:gd name="T73" fmla="*/ 1 h 1"/>
                <a:gd name="T74" fmla="*/ 5 w 7"/>
                <a:gd name="T75" fmla="*/ 1 h 1"/>
                <a:gd name="T76" fmla="*/ 5 w 7"/>
                <a:gd name="T77" fmla="*/ 0 h 1"/>
                <a:gd name="T78" fmla="*/ 5 w 7"/>
                <a:gd name="T79" fmla="*/ 0 h 1"/>
                <a:gd name="T80" fmla="*/ 5 w 7"/>
                <a:gd name="T81" fmla="*/ 0 h 1"/>
                <a:gd name="T82" fmla="*/ 6 w 7"/>
                <a:gd name="T83" fmla="*/ 1 h 1"/>
                <a:gd name="T84" fmla="*/ 6 w 7"/>
                <a:gd name="T85" fmla="*/ 1 h 1"/>
                <a:gd name="T86" fmla="*/ 6 w 7"/>
                <a:gd name="T87" fmla="*/ 1 h 1"/>
                <a:gd name="T88" fmla="*/ 6 w 7"/>
                <a:gd name="T89" fmla="*/ 1 h 1"/>
                <a:gd name="T90" fmla="*/ 6 w 7"/>
                <a:gd name="T91" fmla="*/ 1 h 1"/>
                <a:gd name="T92" fmla="*/ 7 w 7"/>
                <a:gd name="T93" fmla="*/ 1 h 1"/>
                <a:gd name="T94" fmla="*/ 7 w 7"/>
                <a:gd name="T95" fmla="*/ 1 h 1"/>
                <a:gd name="T96" fmla="*/ 7 w 7"/>
                <a:gd name="T9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Freeform 427"/>
            <p:cNvSpPr>
              <a:spLocks/>
            </p:cNvSpPr>
            <p:nvPr/>
          </p:nvSpPr>
          <p:spPr bwMode="auto">
            <a:xfrm>
              <a:off x="3493" y="1251"/>
              <a:ext cx="7" cy="3"/>
            </a:xfrm>
            <a:custGeom>
              <a:avLst/>
              <a:gdLst>
                <a:gd name="T0" fmla="*/ 0 w 7"/>
                <a:gd name="T1" fmla="*/ 2 h 3"/>
                <a:gd name="T2" fmla="*/ 0 w 7"/>
                <a:gd name="T3" fmla="*/ 1 h 3"/>
                <a:gd name="T4" fmla="*/ 0 w 7"/>
                <a:gd name="T5" fmla="*/ 1 h 3"/>
                <a:gd name="T6" fmla="*/ 1 w 7"/>
                <a:gd name="T7" fmla="*/ 2 h 3"/>
                <a:gd name="T8" fmla="*/ 1 w 7"/>
                <a:gd name="T9" fmla="*/ 2 h 3"/>
                <a:gd name="T10" fmla="*/ 1 w 7"/>
                <a:gd name="T11" fmla="*/ 3 h 3"/>
                <a:gd name="T12" fmla="*/ 1 w 7"/>
                <a:gd name="T13" fmla="*/ 3 h 3"/>
                <a:gd name="T14" fmla="*/ 1 w 7"/>
                <a:gd name="T15" fmla="*/ 3 h 3"/>
                <a:gd name="T16" fmla="*/ 1 w 7"/>
                <a:gd name="T17" fmla="*/ 1 h 3"/>
                <a:gd name="T18" fmla="*/ 1 w 7"/>
                <a:gd name="T19" fmla="*/ 2 h 3"/>
                <a:gd name="T20" fmla="*/ 1 w 7"/>
                <a:gd name="T21" fmla="*/ 2 h 3"/>
                <a:gd name="T22" fmla="*/ 2 w 7"/>
                <a:gd name="T23" fmla="*/ 2 h 3"/>
                <a:gd name="T24" fmla="*/ 2 w 7"/>
                <a:gd name="T25" fmla="*/ 2 h 3"/>
                <a:gd name="T26" fmla="*/ 2 w 7"/>
                <a:gd name="T27" fmla="*/ 2 h 3"/>
                <a:gd name="T28" fmla="*/ 2 w 7"/>
                <a:gd name="T29" fmla="*/ 2 h 3"/>
                <a:gd name="T30" fmla="*/ 2 w 7"/>
                <a:gd name="T31" fmla="*/ 1 h 3"/>
                <a:gd name="T32" fmla="*/ 2 w 7"/>
                <a:gd name="T33" fmla="*/ 1 h 3"/>
                <a:gd name="T34" fmla="*/ 3 w 7"/>
                <a:gd name="T35" fmla="*/ 2 h 3"/>
                <a:gd name="T36" fmla="*/ 3 w 7"/>
                <a:gd name="T37" fmla="*/ 2 h 3"/>
                <a:gd name="T38" fmla="*/ 3 w 7"/>
                <a:gd name="T39" fmla="*/ 2 h 3"/>
                <a:gd name="T40" fmla="*/ 3 w 7"/>
                <a:gd name="T41" fmla="*/ 1 h 3"/>
                <a:gd name="T42" fmla="*/ 3 w 7"/>
                <a:gd name="T43" fmla="*/ 1 h 3"/>
                <a:gd name="T44" fmla="*/ 4 w 7"/>
                <a:gd name="T45" fmla="*/ 1 h 3"/>
                <a:gd name="T46" fmla="*/ 4 w 7"/>
                <a:gd name="T47" fmla="*/ 1 h 3"/>
                <a:gd name="T48" fmla="*/ 4 w 7"/>
                <a:gd name="T49" fmla="*/ 1 h 3"/>
                <a:gd name="T50" fmla="*/ 4 w 7"/>
                <a:gd name="T51" fmla="*/ 2 h 3"/>
                <a:gd name="T52" fmla="*/ 4 w 7"/>
                <a:gd name="T53" fmla="*/ 2 h 3"/>
                <a:gd name="T54" fmla="*/ 4 w 7"/>
                <a:gd name="T55" fmla="*/ 2 h 3"/>
                <a:gd name="T56" fmla="*/ 4 w 7"/>
                <a:gd name="T57" fmla="*/ 2 h 3"/>
                <a:gd name="T58" fmla="*/ 4 w 7"/>
                <a:gd name="T59" fmla="*/ 2 h 3"/>
                <a:gd name="T60" fmla="*/ 4 w 7"/>
                <a:gd name="T61" fmla="*/ 2 h 3"/>
                <a:gd name="T62" fmla="*/ 5 w 7"/>
                <a:gd name="T63" fmla="*/ 2 h 3"/>
                <a:gd name="T64" fmla="*/ 5 w 7"/>
                <a:gd name="T65" fmla="*/ 1 h 3"/>
                <a:gd name="T66" fmla="*/ 5 w 7"/>
                <a:gd name="T67" fmla="*/ 1 h 3"/>
                <a:gd name="T68" fmla="*/ 5 w 7"/>
                <a:gd name="T69" fmla="*/ 2 h 3"/>
                <a:gd name="T70" fmla="*/ 5 w 7"/>
                <a:gd name="T71" fmla="*/ 2 h 3"/>
                <a:gd name="T72" fmla="*/ 6 w 7"/>
                <a:gd name="T73" fmla="*/ 1 h 3"/>
                <a:gd name="T74" fmla="*/ 6 w 7"/>
                <a:gd name="T75" fmla="*/ 2 h 3"/>
                <a:gd name="T76" fmla="*/ 6 w 7"/>
                <a:gd name="T77" fmla="*/ 2 h 3"/>
                <a:gd name="T78" fmla="*/ 6 w 7"/>
                <a:gd name="T79" fmla="*/ 3 h 3"/>
                <a:gd name="T80" fmla="*/ 6 w 7"/>
                <a:gd name="T81" fmla="*/ 3 h 3"/>
                <a:gd name="T82" fmla="*/ 6 w 7"/>
                <a:gd name="T83" fmla="*/ 2 h 3"/>
                <a:gd name="T84" fmla="*/ 6 w 7"/>
                <a:gd name="T85" fmla="*/ 2 h 3"/>
                <a:gd name="T86" fmla="*/ 6 w 7"/>
                <a:gd name="T87" fmla="*/ 2 h 3"/>
                <a:gd name="T88" fmla="*/ 6 w 7"/>
                <a:gd name="T89" fmla="*/ 2 h 3"/>
                <a:gd name="T90" fmla="*/ 7 w 7"/>
                <a:gd name="T91" fmla="*/ 1 h 3"/>
                <a:gd name="T92" fmla="*/ 7 w 7"/>
                <a:gd name="T93" fmla="*/ 0 h 3"/>
                <a:gd name="T94" fmla="*/ 7 w 7"/>
                <a:gd name="T95" fmla="*/ 1 h 3"/>
                <a:gd name="T96" fmla="*/ 7 w 7"/>
                <a:gd name="T9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Freeform 428"/>
            <p:cNvSpPr>
              <a:spLocks/>
            </p:cNvSpPr>
            <p:nvPr/>
          </p:nvSpPr>
          <p:spPr bwMode="auto">
            <a:xfrm>
              <a:off x="3500" y="1251"/>
              <a:ext cx="8" cy="3"/>
            </a:xfrm>
            <a:custGeom>
              <a:avLst/>
              <a:gdLst>
                <a:gd name="T0" fmla="*/ 1 w 8"/>
                <a:gd name="T1" fmla="*/ 1 h 3"/>
                <a:gd name="T2" fmla="*/ 1 w 8"/>
                <a:gd name="T3" fmla="*/ 1 h 3"/>
                <a:gd name="T4" fmla="*/ 1 w 8"/>
                <a:gd name="T5" fmla="*/ 2 h 3"/>
                <a:gd name="T6" fmla="*/ 1 w 8"/>
                <a:gd name="T7" fmla="*/ 1 h 3"/>
                <a:gd name="T8" fmla="*/ 1 w 8"/>
                <a:gd name="T9" fmla="*/ 2 h 3"/>
                <a:gd name="T10" fmla="*/ 1 w 8"/>
                <a:gd name="T11" fmla="*/ 1 h 3"/>
                <a:gd name="T12" fmla="*/ 1 w 8"/>
                <a:gd name="T13" fmla="*/ 0 h 3"/>
                <a:gd name="T14" fmla="*/ 2 w 8"/>
                <a:gd name="T15" fmla="*/ 1 h 3"/>
                <a:gd name="T16" fmla="*/ 2 w 8"/>
                <a:gd name="T17" fmla="*/ 1 h 3"/>
                <a:gd name="T18" fmla="*/ 2 w 8"/>
                <a:gd name="T19" fmla="*/ 1 h 3"/>
                <a:gd name="T20" fmla="*/ 2 w 8"/>
                <a:gd name="T21" fmla="*/ 1 h 3"/>
                <a:gd name="T22" fmla="*/ 2 w 8"/>
                <a:gd name="T23" fmla="*/ 3 h 3"/>
                <a:gd name="T24" fmla="*/ 2 w 8"/>
                <a:gd name="T25" fmla="*/ 3 h 3"/>
                <a:gd name="T26" fmla="*/ 2 w 8"/>
                <a:gd name="T27" fmla="*/ 2 h 3"/>
                <a:gd name="T28" fmla="*/ 2 w 8"/>
                <a:gd name="T29" fmla="*/ 1 h 3"/>
                <a:gd name="T30" fmla="*/ 3 w 8"/>
                <a:gd name="T31" fmla="*/ 2 h 3"/>
                <a:gd name="T32" fmla="*/ 3 w 8"/>
                <a:gd name="T33" fmla="*/ 2 h 3"/>
                <a:gd name="T34" fmla="*/ 3 w 8"/>
                <a:gd name="T35" fmla="*/ 1 h 3"/>
                <a:gd name="T36" fmla="*/ 3 w 8"/>
                <a:gd name="T37" fmla="*/ 2 h 3"/>
                <a:gd name="T38" fmla="*/ 3 w 8"/>
                <a:gd name="T39" fmla="*/ 2 h 3"/>
                <a:gd name="T40" fmla="*/ 3 w 8"/>
                <a:gd name="T41" fmla="*/ 1 h 3"/>
                <a:gd name="T42" fmla="*/ 4 w 8"/>
                <a:gd name="T43" fmla="*/ 0 h 3"/>
                <a:gd name="T44" fmla="*/ 4 w 8"/>
                <a:gd name="T45" fmla="*/ 1 h 3"/>
                <a:gd name="T46" fmla="*/ 4 w 8"/>
                <a:gd name="T47" fmla="*/ 1 h 3"/>
                <a:gd name="T48" fmla="*/ 4 w 8"/>
                <a:gd name="T49" fmla="*/ 1 h 3"/>
                <a:gd name="T50" fmla="*/ 4 w 8"/>
                <a:gd name="T51" fmla="*/ 0 h 3"/>
                <a:gd name="T52" fmla="*/ 5 w 8"/>
                <a:gd name="T53" fmla="*/ 2 h 3"/>
                <a:gd name="T54" fmla="*/ 5 w 8"/>
                <a:gd name="T55" fmla="*/ 2 h 3"/>
                <a:gd name="T56" fmla="*/ 5 w 8"/>
                <a:gd name="T57" fmla="*/ 2 h 3"/>
                <a:gd name="T58" fmla="*/ 5 w 8"/>
                <a:gd name="T59" fmla="*/ 2 h 3"/>
                <a:gd name="T60" fmla="*/ 5 w 8"/>
                <a:gd name="T61" fmla="*/ 1 h 3"/>
                <a:gd name="T62" fmla="*/ 5 w 8"/>
                <a:gd name="T63" fmla="*/ 1 h 3"/>
                <a:gd name="T64" fmla="*/ 5 w 8"/>
                <a:gd name="T65" fmla="*/ 1 h 3"/>
                <a:gd name="T66" fmla="*/ 6 w 8"/>
                <a:gd name="T67" fmla="*/ 1 h 3"/>
                <a:gd name="T68" fmla="*/ 6 w 8"/>
                <a:gd name="T69" fmla="*/ 1 h 3"/>
                <a:gd name="T70" fmla="*/ 6 w 8"/>
                <a:gd name="T71" fmla="*/ 2 h 3"/>
                <a:gd name="T72" fmla="*/ 6 w 8"/>
                <a:gd name="T73" fmla="*/ 2 h 3"/>
                <a:gd name="T74" fmla="*/ 6 w 8"/>
                <a:gd name="T75" fmla="*/ 2 h 3"/>
                <a:gd name="T76" fmla="*/ 6 w 8"/>
                <a:gd name="T77" fmla="*/ 2 h 3"/>
                <a:gd name="T78" fmla="*/ 6 w 8"/>
                <a:gd name="T79" fmla="*/ 2 h 3"/>
                <a:gd name="T80" fmla="*/ 7 w 8"/>
                <a:gd name="T81" fmla="*/ 1 h 3"/>
                <a:gd name="T82" fmla="*/ 7 w 8"/>
                <a:gd name="T83" fmla="*/ 1 h 3"/>
                <a:gd name="T84" fmla="*/ 7 w 8"/>
                <a:gd name="T85" fmla="*/ 2 h 3"/>
                <a:gd name="T86" fmla="*/ 7 w 8"/>
                <a:gd name="T87" fmla="*/ 2 h 3"/>
                <a:gd name="T88" fmla="*/ 7 w 8"/>
                <a:gd name="T89" fmla="*/ 2 h 3"/>
                <a:gd name="T90" fmla="*/ 7 w 8"/>
                <a:gd name="T91" fmla="*/ 2 h 3"/>
                <a:gd name="T92" fmla="*/ 8 w 8"/>
                <a:gd name="T93" fmla="*/ 3 h 3"/>
                <a:gd name="T94" fmla="*/ 8 w 8"/>
                <a:gd name="T9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3">
                  <a:moveTo>
                    <a:pt x="0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Freeform 429"/>
            <p:cNvSpPr>
              <a:spLocks/>
            </p:cNvSpPr>
            <p:nvPr/>
          </p:nvSpPr>
          <p:spPr bwMode="auto">
            <a:xfrm>
              <a:off x="3508" y="1251"/>
              <a:ext cx="7" cy="4"/>
            </a:xfrm>
            <a:custGeom>
              <a:avLst/>
              <a:gdLst>
                <a:gd name="T0" fmla="*/ 0 w 7"/>
                <a:gd name="T1" fmla="*/ 2 h 4"/>
                <a:gd name="T2" fmla="*/ 0 w 7"/>
                <a:gd name="T3" fmla="*/ 1 h 4"/>
                <a:gd name="T4" fmla="*/ 0 w 7"/>
                <a:gd name="T5" fmla="*/ 1 h 4"/>
                <a:gd name="T6" fmla="*/ 0 w 7"/>
                <a:gd name="T7" fmla="*/ 1 h 4"/>
                <a:gd name="T8" fmla="*/ 0 w 7"/>
                <a:gd name="T9" fmla="*/ 1 h 4"/>
                <a:gd name="T10" fmla="*/ 0 w 7"/>
                <a:gd name="T11" fmla="*/ 2 h 4"/>
                <a:gd name="T12" fmla="*/ 0 w 7"/>
                <a:gd name="T13" fmla="*/ 2 h 4"/>
                <a:gd name="T14" fmla="*/ 0 w 7"/>
                <a:gd name="T15" fmla="*/ 0 h 4"/>
                <a:gd name="T16" fmla="*/ 1 w 7"/>
                <a:gd name="T17" fmla="*/ 1 h 4"/>
                <a:gd name="T18" fmla="*/ 1 w 7"/>
                <a:gd name="T19" fmla="*/ 1 h 4"/>
                <a:gd name="T20" fmla="*/ 1 w 7"/>
                <a:gd name="T21" fmla="*/ 2 h 4"/>
                <a:gd name="T22" fmla="*/ 1 w 7"/>
                <a:gd name="T23" fmla="*/ 2 h 4"/>
                <a:gd name="T24" fmla="*/ 1 w 7"/>
                <a:gd name="T25" fmla="*/ 2 h 4"/>
                <a:gd name="T26" fmla="*/ 2 w 7"/>
                <a:gd name="T27" fmla="*/ 2 h 4"/>
                <a:gd name="T28" fmla="*/ 2 w 7"/>
                <a:gd name="T29" fmla="*/ 2 h 4"/>
                <a:gd name="T30" fmla="*/ 2 w 7"/>
                <a:gd name="T31" fmla="*/ 2 h 4"/>
                <a:gd name="T32" fmla="*/ 2 w 7"/>
                <a:gd name="T33" fmla="*/ 3 h 4"/>
                <a:gd name="T34" fmla="*/ 2 w 7"/>
                <a:gd name="T35" fmla="*/ 2 h 4"/>
                <a:gd name="T36" fmla="*/ 2 w 7"/>
                <a:gd name="T37" fmla="*/ 1 h 4"/>
                <a:gd name="T38" fmla="*/ 2 w 7"/>
                <a:gd name="T39" fmla="*/ 0 h 4"/>
                <a:gd name="T40" fmla="*/ 2 w 7"/>
                <a:gd name="T41" fmla="*/ 2 h 4"/>
                <a:gd name="T42" fmla="*/ 2 w 7"/>
                <a:gd name="T43" fmla="*/ 2 h 4"/>
                <a:gd name="T44" fmla="*/ 3 w 7"/>
                <a:gd name="T45" fmla="*/ 4 h 4"/>
                <a:gd name="T46" fmla="*/ 3 w 7"/>
                <a:gd name="T47" fmla="*/ 4 h 4"/>
                <a:gd name="T48" fmla="*/ 3 w 7"/>
                <a:gd name="T49" fmla="*/ 2 h 4"/>
                <a:gd name="T50" fmla="*/ 3 w 7"/>
                <a:gd name="T51" fmla="*/ 2 h 4"/>
                <a:gd name="T52" fmla="*/ 3 w 7"/>
                <a:gd name="T53" fmla="*/ 2 h 4"/>
                <a:gd name="T54" fmla="*/ 4 w 7"/>
                <a:gd name="T55" fmla="*/ 2 h 4"/>
                <a:gd name="T56" fmla="*/ 4 w 7"/>
                <a:gd name="T57" fmla="*/ 1 h 4"/>
                <a:gd name="T58" fmla="*/ 4 w 7"/>
                <a:gd name="T59" fmla="*/ 2 h 4"/>
                <a:gd name="T60" fmla="*/ 4 w 7"/>
                <a:gd name="T61" fmla="*/ 2 h 4"/>
                <a:gd name="T62" fmla="*/ 4 w 7"/>
                <a:gd name="T63" fmla="*/ 1 h 4"/>
                <a:gd name="T64" fmla="*/ 5 w 7"/>
                <a:gd name="T65" fmla="*/ 2 h 4"/>
                <a:gd name="T66" fmla="*/ 5 w 7"/>
                <a:gd name="T67" fmla="*/ 2 h 4"/>
                <a:gd name="T68" fmla="*/ 5 w 7"/>
                <a:gd name="T69" fmla="*/ 3 h 4"/>
                <a:gd name="T70" fmla="*/ 5 w 7"/>
                <a:gd name="T71" fmla="*/ 3 h 4"/>
                <a:gd name="T72" fmla="*/ 5 w 7"/>
                <a:gd name="T73" fmla="*/ 2 h 4"/>
                <a:gd name="T74" fmla="*/ 5 w 7"/>
                <a:gd name="T75" fmla="*/ 1 h 4"/>
                <a:gd name="T76" fmla="*/ 5 w 7"/>
                <a:gd name="T77" fmla="*/ 1 h 4"/>
                <a:gd name="T78" fmla="*/ 6 w 7"/>
                <a:gd name="T79" fmla="*/ 2 h 4"/>
                <a:gd name="T80" fmla="*/ 6 w 7"/>
                <a:gd name="T81" fmla="*/ 2 h 4"/>
                <a:gd name="T82" fmla="*/ 6 w 7"/>
                <a:gd name="T83" fmla="*/ 2 h 4"/>
                <a:gd name="T84" fmla="*/ 6 w 7"/>
                <a:gd name="T85" fmla="*/ 2 h 4"/>
                <a:gd name="T86" fmla="*/ 6 w 7"/>
                <a:gd name="T87" fmla="*/ 2 h 4"/>
                <a:gd name="T88" fmla="*/ 6 w 7"/>
                <a:gd name="T89" fmla="*/ 3 h 4"/>
                <a:gd name="T90" fmla="*/ 6 w 7"/>
                <a:gd name="T91" fmla="*/ 3 h 4"/>
                <a:gd name="T92" fmla="*/ 7 w 7"/>
                <a:gd name="T93" fmla="*/ 4 h 4"/>
                <a:gd name="T94" fmla="*/ 7 w 7"/>
                <a:gd name="T9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84" name="Freeform 430"/>
            <p:cNvSpPr>
              <a:spLocks/>
            </p:cNvSpPr>
            <p:nvPr/>
          </p:nvSpPr>
          <p:spPr bwMode="auto">
            <a:xfrm>
              <a:off x="3515" y="1251"/>
              <a:ext cx="8" cy="4"/>
            </a:xfrm>
            <a:custGeom>
              <a:avLst/>
              <a:gdLst>
                <a:gd name="T0" fmla="*/ 0 w 8"/>
                <a:gd name="T1" fmla="*/ 4 h 4"/>
                <a:gd name="T2" fmla="*/ 0 w 8"/>
                <a:gd name="T3" fmla="*/ 3 h 4"/>
                <a:gd name="T4" fmla="*/ 1 w 8"/>
                <a:gd name="T5" fmla="*/ 2 h 4"/>
                <a:gd name="T6" fmla="*/ 1 w 8"/>
                <a:gd name="T7" fmla="*/ 2 h 4"/>
                <a:gd name="T8" fmla="*/ 1 w 8"/>
                <a:gd name="T9" fmla="*/ 2 h 4"/>
                <a:gd name="T10" fmla="*/ 1 w 8"/>
                <a:gd name="T11" fmla="*/ 2 h 4"/>
                <a:gd name="T12" fmla="*/ 1 w 8"/>
                <a:gd name="T13" fmla="*/ 2 h 4"/>
                <a:gd name="T14" fmla="*/ 1 w 8"/>
                <a:gd name="T15" fmla="*/ 2 h 4"/>
                <a:gd name="T16" fmla="*/ 1 w 8"/>
                <a:gd name="T17" fmla="*/ 1 h 4"/>
                <a:gd name="T18" fmla="*/ 1 w 8"/>
                <a:gd name="T19" fmla="*/ 1 h 4"/>
                <a:gd name="T20" fmla="*/ 1 w 8"/>
                <a:gd name="T21" fmla="*/ 1 h 4"/>
                <a:gd name="T22" fmla="*/ 2 w 8"/>
                <a:gd name="T23" fmla="*/ 3 h 4"/>
                <a:gd name="T24" fmla="*/ 2 w 8"/>
                <a:gd name="T25" fmla="*/ 3 h 4"/>
                <a:gd name="T26" fmla="*/ 2 w 8"/>
                <a:gd name="T27" fmla="*/ 1 h 4"/>
                <a:gd name="T28" fmla="*/ 3 w 8"/>
                <a:gd name="T29" fmla="*/ 1 h 4"/>
                <a:gd name="T30" fmla="*/ 3 w 8"/>
                <a:gd name="T31" fmla="*/ 1 h 4"/>
                <a:gd name="T32" fmla="*/ 3 w 8"/>
                <a:gd name="T33" fmla="*/ 2 h 4"/>
                <a:gd name="T34" fmla="*/ 3 w 8"/>
                <a:gd name="T35" fmla="*/ 1 h 4"/>
                <a:gd name="T36" fmla="*/ 3 w 8"/>
                <a:gd name="T37" fmla="*/ 0 h 4"/>
                <a:gd name="T38" fmla="*/ 3 w 8"/>
                <a:gd name="T39" fmla="*/ 2 h 4"/>
                <a:gd name="T40" fmla="*/ 3 w 8"/>
                <a:gd name="T41" fmla="*/ 2 h 4"/>
                <a:gd name="T42" fmla="*/ 3 w 8"/>
                <a:gd name="T43" fmla="*/ 3 h 4"/>
                <a:gd name="T44" fmla="*/ 4 w 8"/>
                <a:gd name="T45" fmla="*/ 2 h 4"/>
                <a:gd name="T46" fmla="*/ 4 w 8"/>
                <a:gd name="T47" fmla="*/ 2 h 4"/>
                <a:gd name="T48" fmla="*/ 4 w 8"/>
                <a:gd name="T49" fmla="*/ 3 h 4"/>
                <a:gd name="T50" fmla="*/ 4 w 8"/>
                <a:gd name="T51" fmla="*/ 3 h 4"/>
                <a:gd name="T52" fmla="*/ 4 w 8"/>
                <a:gd name="T53" fmla="*/ 3 h 4"/>
                <a:gd name="T54" fmla="*/ 4 w 8"/>
                <a:gd name="T55" fmla="*/ 3 h 4"/>
                <a:gd name="T56" fmla="*/ 5 w 8"/>
                <a:gd name="T57" fmla="*/ 2 h 4"/>
                <a:gd name="T58" fmla="*/ 5 w 8"/>
                <a:gd name="T59" fmla="*/ 2 h 4"/>
                <a:gd name="T60" fmla="*/ 5 w 8"/>
                <a:gd name="T61" fmla="*/ 2 h 4"/>
                <a:gd name="T62" fmla="*/ 5 w 8"/>
                <a:gd name="T63" fmla="*/ 2 h 4"/>
                <a:gd name="T64" fmla="*/ 5 w 8"/>
                <a:gd name="T65" fmla="*/ 2 h 4"/>
                <a:gd name="T66" fmla="*/ 6 w 8"/>
                <a:gd name="T67" fmla="*/ 3 h 4"/>
                <a:gd name="T68" fmla="*/ 6 w 8"/>
                <a:gd name="T69" fmla="*/ 3 h 4"/>
                <a:gd name="T70" fmla="*/ 6 w 8"/>
                <a:gd name="T71" fmla="*/ 2 h 4"/>
                <a:gd name="T72" fmla="*/ 6 w 8"/>
                <a:gd name="T73" fmla="*/ 2 h 4"/>
                <a:gd name="T74" fmla="*/ 6 w 8"/>
                <a:gd name="T75" fmla="*/ 2 h 4"/>
                <a:gd name="T76" fmla="*/ 6 w 8"/>
                <a:gd name="T77" fmla="*/ 2 h 4"/>
                <a:gd name="T78" fmla="*/ 6 w 8"/>
                <a:gd name="T79" fmla="*/ 2 h 4"/>
                <a:gd name="T80" fmla="*/ 7 w 8"/>
                <a:gd name="T81" fmla="*/ 1 h 4"/>
                <a:gd name="T82" fmla="*/ 7 w 8"/>
                <a:gd name="T83" fmla="*/ 1 h 4"/>
                <a:gd name="T84" fmla="*/ 7 w 8"/>
                <a:gd name="T85" fmla="*/ 1 h 4"/>
                <a:gd name="T86" fmla="*/ 7 w 8"/>
                <a:gd name="T87" fmla="*/ 2 h 4"/>
                <a:gd name="T88" fmla="*/ 7 w 8"/>
                <a:gd name="T89" fmla="*/ 2 h 4"/>
                <a:gd name="T90" fmla="*/ 8 w 8"/>
                <a:gd name="T91" fmla="*/ 2 h 4"/>
                <a:gd name="T92" fmla="*/ 8 w 8"/>
                <a:gd name="T93" fmla="*/ 2 h 4"/>
                <a:gd name="T94" fmla="*/ 8 w 8"/>
                <a:gd name="T95" fmla="*/ 2 h 4"/>
                <a:gd name="T96" fmla="*/ 8 w 8"/>
                <a:gd name="T9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85" name="Freeform 431"/>
            <p:cNvSpPr>
              <a:spLocks/>
            </p:cNvSpPr>
            <p:nvPr/>
          </p:nvSpPr>
          <p:spPr bwMode="auto">
            <a:xfrm>
              <a:off x="3523" y="1251"/>
              <a:ext cx="7" cy="4"/>
            </a:xfrm>
            <a:custGeom>
              <a:avLst/>
              <a:gdLst>
                <a:gd name="T0" fmla="*/ 0 w 7"/>
                <a:gd name="T1" fmla="*/ 2 h 4"/>
                <a:gd name="T2" fmla="*/ 0 w 7"/>
                <a:gd name="T3" fmla="*/ 2 h 4"/>
                <a:gd name="T4" fmla="*/ 0 w 7"/>
                <a:gd name="T5" fmla="*/ 2 h 4"/>
                <a:gd name="T6" fmla="*/ 1 w 7"/>
                <a:gd name="T7" fmla="*/ 2 h 4"/>
                <a:gd name="T8" fmla="*/ 1 w 7"/>
                <a:gd name="T9" fmla="*/ 2 h 4"/>
                <a:gd name="T10" fmla="*/ 1 w 7"/>
                <a:gd name="T11" fmla="*/ 2 h 4"/>
                <a:gd name="T12" fmla="*/ 1 w 7"/>
                <a:gd name="T13" fmla="*/ 2 h 4"/>
                <a:gd name="T14" fmla="*/ 1 w 7"/>
                <a:gd name="T15" fmla="*/ 2 h 4"/>
                <a:gd name="T16" fmla="*/ 1 w 7"/>
                <a:gd name="T17" fmla="*/ 2 h 4"/>
                <a:gd name="T18" fmla="*/ 1 w 7"/>
                <a:gd name="T19" fmla="*/ 2 h 4"/>
                <a:gd name="T20" fmla="*/ 1 w 7"/>
                <a:gd name="T21" fmla="*/ 3 h 4"/>
                <a:gd name="T22" fmla="*/ 1 w 7"/>
                <a:gd name="T23" fmla="*/ 3 h 4"/>
                <a:gd name="T24" fmla="*/ 2 w 7"/>
                <a:gd name="T25" fmla="*/ 3 h 4"/>
                <a:gd name="T26" fmla="*/ 2 w 7"/>
                <a:gd name="T27" fmla="*/ 3 h 4"/>
                <a:gd name="T28" fmla="*/ 2 w 7"/>
                <a:gd name="T29" fmla="*/ 3 h 4"/>
                <a:gd name="T30" fmla="*/ 2 w 7"/>
                <a:gd name="T31" fmla="*/ 3 h 4"/>
                <a:gd name="T32" fmla="*/ 2 w 7"/>
                <a:gd name="T33" fmla="*/ 2 h 4"/>
                <a:gd name="T34" fmla="*/ 3 w 7"/>
                <a:gd name="T35" fmla="*/ 1 h 4"/>
                <a:gd name="T36" fmla="*/ 3 w 7"/>
                <a:gd name="T37" fmla="*/ 1 h 4"/>
                <a:gd name="T38" fmla="*/ 3 w 7"/>
                <a:gd name="T39" fmla="*/ 1 h 4"/>
                <a:gd name="T40" fmla="*/ 3 w 7"/>
                <a:gd name="T41" fmla="*/ 1 h 4"/>
                <a:gd name="T42" fmla="*/ 3 w 7"/>
                <a:gd name="T43" fmla="*/ 3 h 4"/>
                <a:gd name="T44" fmla="*/ 3 w 7"/>
                <a:gd name="T45" fmla="*/ 3 h 4"/>
                <a:gd name="T46" fmla="*/ 4 w 7"/>
                <a:gd name="T47" fmla="*/ 3 h 4"/>
                <a:gd name="T48" fmla="*/ 4 w 7"/>
                <a:gd name="T49" fmla="*/ 1 h 4"/>
                <a:gd name="T50" fmla="*/ 4 w 7"/>
                <a:gd name="T51" fmla="*/ 1 h 4"/>
                <a:gd name="T52" fmla="*/ 4 w 7"/>
                <a:gd name="T53" fmla="*/ 2 h 4"/>
                <a:gd name="T54" fmla="*/ 4 w 7"/>
                <a:gd name="T55" fmla="*/ 2 h 4"/>
                <a:gd name="T56" fmla="*/ 4 w 7"/>
                <a:gd name="T57" fmla="*/ 3 h 4"/>
                <a:gd name="T58" fmla="*/ 4 w 7"/>
                <a:gd name="T59" fmla="*/ 3 h 4"/>
                <a:gd name="T60" fmla="*/ 4 w 7"/>
                <a:gd name="T61" fmla="*/ 3 h 4"/>
                <a:gd name="T62" fmla="*/ 4 w 7"/>
                <a:gd name="T63" fmla="*/ 3 h 4"/>
                <a:gd name="T64" fmla="*/ 4 w 7"/>
                <a:gd name="T65" fmla="*/ 3 h 4"/>
                <a:gd name="T66" fmla="*/ 5 w 7"/>
                <a:gd name="T67" fmla="*/ 3 h 4"/>
                <a:gd name="T68" fmla="*/ 5 w 7"/>
                <a:gd name="T69" fmla="*/ 3 h 4"/>
                <a:gd name="T70" fmla="*/ 5 w 7"/>
                <a:gd name="T71" fmla="*/ 3 h 4"/>
                <a:gd name="T72" fmla="*/ 5 w 7"/>
                <a:gd name="T73" fmla="*/ 3 h 4"/>
                <a:gd name="T74" fmla="*/ 6 w 7"/>
                <a:gd name="T75" fmla="*/ 1 h 4"/>
                <a:gd name="T76" fmla="*/ 6 w 7"/>
                <a:gd name="T77" fmla="*/ 1 h 4"/>
                <a:gd name="T78" fmla="*/ 6 w 7"/>
                <a:gd name="T79" fmla="*/ 2 h 4"/>
                <a:gd name="T80" fmla="*/ 6 w 7"/>
                <a:gd name="T81" fmla="*/ 2 h 4"/>
                <a:gd name="T82" fmla="*/ 6 w 7"/>
                <a:gd name="T83" fmla="*/ 3 h 4"/>
                <a:gd name="T84" fmla="*/ 6 w 7"/>
                <a:gd name="T85" fmla="*/ 2 h 4"/>
                <a:gd name="T86" fmla="*/ 6 w 7"/>
                <a:gd name="T87" fmla="*/ 2 h 4"/>
                <a:gd name="T88" fmla="*/ 6 w 7"/>
                <a:gd name="T89" fmla="*/ 2 h 4"/>
                <a:gd name="T90" fmla="*/ 7 w 7"/>
                <a:gd name="T91" fmla="*/ 0 h 4"/>
                <a:gd name="T92" fmla="*/ 7 w 7"/>
                <a:gd name="T93" fmla="*/ 0 h 4"/>
                <a:gd name="T94" fmla="*/ 7 w 7"/>
                <a:gd name="T95" fmla="*/ 1 h 4"/>
                <a:gd name="T96" fmla="*/ 7 w 7"/>
                <a:gd name="T9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86" name="Freeform 432"/>
            <p:cNvSpPr>
              <a:spLocks/>
            </p:cNvSpPr>
            <p:nvPr/>
          </p:nvSpPr>
          <p:spPr bwMode="auto">
            <a:xfrm>
              <a:off x="3530" y="1251"/>
              <a:ext cx="8" cy="3"/>
            </a:xfrm>
            <a:custGeom>
              <a:avLst/>
              <a:gdLst>
                <a:gd name="T0" fmla="*/ 0 w 8"/>
                <a:gd name="T1" fmla="*/ 2 h 3"/>
                <a:gd name="T2" fmla="*/ 0 w 8"/>
                <a:gd name="T3" fmla="*/ 2 h 3"/>
                <a:gd name="T4" fmla="*/ 0 w 8"/>
                <a:gd name="T5" fmla="*/ 2 h 3"/>
                <a:gd name="T6" fmla="*/ 1 w 8"/>
                <a:gd name="T7" fmla="*/ 2 h 3"/>
                <a:gd name="T8" fmla="*/ 1 w 8"/>
                <a:gd name="T9" fmla="*/ 2 h 3"/>
                <a:gd name="T10" fmla="*/ 1 w 8"/>
                <a:gd name="T11" fmla="*/ 2 h 3"/>
                <a:gd name="T12" fmla="*/ 1 w 8"/>
                <a:gd name="T13" fmla="*/ 1 h 3"/>
                <a:gd name="T14" fmla="*/ 1 w 8"/>
                <a:gd name="T15" fmla="*/ 1 h 3"/>
                <a:gd name="T16" fmla="*/ 2 w 8"/>
                <a:gd name="T17" fmla="*/ 0 h 3"/>
                <a:gd name="T18" fmla="*/ 2 w 8"/>
                <a:gd name="T19" fmla="*/ 0 h 3"/>
                <a:gd name="T20" fmla="*/ 2 w 8"/>
                <a:gd name="T21" fmla="*/ 1 h 3"/>
                <a:gd name="T22" fmla="*/ 2 w 8"/>
                <a:gd name="T23" fmla="*/ 1 h 3"/>
                <a:gd name="T24" fmla="*/ 2 w 8"/>
                <a:gd name="T25" fmla="*/ 2 h 3"/>
                <a:gd name="T26" fmla="*/ 2 w 8"/>
                <a:gd name="T27" fmla="*/ 2 h 3"/>
                <a:gd name="T28" fmla="*/ 2 w 8"/>
                <a:gd name="T29" fmla="*/ 2 h 3"/>
                <a:gd name="T30" fmla="*/ 2 w 8"/>
                <a:gd name="T31" fmla="*/ 1 h 3"/>
                <a:gd name="T32" fmla="*/ 3 w 8"/>
                <a:gd name="T33" fmla="*/ 1 h 3"/>
                <a:gd name="T34" fmla="*/ 3 w 8"/>
                <a:gd name="T35" fmla="*/ 1 h 3"/>
                <a:gd name="T36" fmla="*/ 3 w 8"/>
                <a:gd name="T37" fmla="*/ 1 h 3"/>
                <a:gd name="T38" fmla="*/ 3 w 8"/>
                <a:gd name="T39" fmla="*/ 2 h 3"/>
                <a:gd name="T40" fmla="*/ 3 w 8"/>
                <a:gd name="T41" fmla="*/ 2 h 3"/>
                <a:gd name="T42" fmla="*/ 4 w 8"/>
                <a:gd name="T43" fmla="*/ 3 h 3"/>
                <a:gd name="T44" fmla="*/ 4 w 8"/>
                <a:gd name="T45" fmla="*/ 3 h 3"/>
                <a:gd name="T46" fmla="*/ 4 w 8"/>
                <a:gd name="T47" fmla="*/ 3 h 3"/>
                <a:gd name="T48" fmla="*/ 4 w 8"/>
                <a:gd name="T49" fmla="*/ 2 h 3"/>
                <a:gd name="T50" fmla="*/ 4 w 8"/>
                <a:gd name="T51" fmla="*/ 2 h 3"/>
                <a:gd name="T52" fmla="*/ 5 w 8"/>
                <a:gd name="T53" fmla="*/ 1 h 3"/>
                <a:gd name="T54" fmla="*/ 5 w 8"/>
                <a:gd name="T55" fmla="*/ 1 h 3"/>
                <a:gd name="T56" fmla="*/ 5 w 8"/>
                <a:gd name="T57" fmla="*/ 0 h 3"/>
                <a:gd name="T58" fmla="*/ 5 w 8"/>
                <a:gd name="T59" fmla="*/ 0 h 3"/>
                <a:gd name="T60" fmla="*/ 5 w 8"/>
                <a:gd name="T61" fmla="*/ 1 h 3"/>
                <a:gd name="T62" fmla="*/ 5 w 8"/>
                <a:gd name="T63" fmla="*/ 1 h 3"/>
                <a:gd name="T64" fmla="*/ 5 w 8"/>
                <a:gd name="T65" fmla="*/ 1 h 3"/>
                <a:gd name="T66" fmla="*/ 6 w 8"/>
                <a:gd name="T67" fmla="*/ 1 h 3"/>
                <a:gd name="T68" fmla="*/ 6 w 8"/>
                <a:gd name="T69" fmla="*/ 1 h 3"/>
                <a:gd name="T70" fmla="*/ 6 w 8"/>
                <a:gd name="T71" fmla="*/ 2 h 3"/>
                <a:gd name="T72" fmla="*/ 6 w 8"/>
                <a:gd name="T73" fmla="*/ 2 h 3"/>
                <a:gd name="T74" fmla="*/ 6 w 8"/>
                <a:gd name="T75" fmla="*/ 2 h 3"/>
                <a:gd name="T76" fmla="*/ 6 w 8"/>
                <a:gd name="T77" fmla="*/ 1 h 3"/>
                <a:gd name="T78" fmla="*/ 7 w 8"/>
                <a:gd name="T79" fmla="*/ 3 h 3"/>
                <a:gd name="T80" fmla="*/ 7 w 8"/>
                <a:gd name="T81" fmla="*/ 3 h 3"/>
                <a:gd name="T82" fmla="*/ 7 w 8"/>
                <a:gd name="T83" fmla="*/ 2 h 3"/>
                <a:gd name="T84" fmla="*/ 7 w 8"/>
                <a:gd name="T85" fmla="*/ 1 h 3"/>
                <a:gd name="T86" fmla="*/ 8 w 8"/>
                <a:gd name="T87" fmla="*/ 1 h 3"/>
                <a:gd name="T88" fmla="*/ 8 w 8"/>
                <a:gd name="T89" fmla="*/ 1 h 3"/>
                <a:gd name="T90" fmla="*/ 8 w 8"/>
                <a:gd name="T91" fmla="*/ 1 h 3"/>
                <a:gd name="T92" fmla="*/ 8 w 8"/>
                <a:gd name="T93" fmla="*/ 1 h 3"/>
                <a:gd name="T94" fmla="*/ 8 w 8"/>
                <a:gd name="T95" fmla="*/ 2 h 3"/>
                <a:gd name="T96" fmla="*/ 8 w 8"/>
                <a:gd name="T9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87" name="Freeform 433"/>
            <p:cNvSpPr>
              <a:spLocks/>
            </p:cNvSpPr>
            <p:nvPr/>
          </p:nvSpPr>
          <p:spPr bwMode="auto">
            <a:xfrm>
              <a:off x="3538" y="1250"/>
              <a:ext cx="8" cy="4"/>
            </a:xfrm>
            <a:custGeom>
              <a:avLst/>
              <a:gdLst>
                <a:gd name="T0" fmla="*/ 0 w 8"/>
                <a:gd name="T1" fmla="*/ 2 h 4"/>
                <a:gd name="T2" fmla="*/ 0 w 8"/>
                <a:gd name="T3" fmla="*/ 1 h 4"/>
                <a:gd name="T4" fmla="*/ 0 w 8"/>
                <a:gd name="T5" fmla="*/ 1 h 4"/>
                <a:gd name="T6" fmla="*/ 0 w 8"/>
                <a:gd name="T7" fmla="*/ 1 h 4"/>
                <a:gd name="T8" fmla="*/ 1 w 8"/>
                <a:gd name="T9" fmla="*/ 3 h 4"/>
                <a:gd name="T10" fmla="*/ 1 w 8"/>
                <a:gd name="T11" fmla="*/ 3 h 4"/>
                <a:gd name="T12" fmla="*/ 1 w 8"/>
                <a:gd name="T13" fmla="*/ 3 h 4"/>
                <a:gd name="T14" fmla="*/ 1 w 8"/>
                <a:gd name="T15" fmla="*/ 1 h 4"/>
                <a:gd name="T16" fmla="*/ 1 w 8"/>
                <a:gd name="T17" fmla="*/ 1 h 4"/>
                <a:gd name="T18" fmla="*/ 2 w 8"/>
                <a:gd name="T19" fmla="*/ 3 h 4"/>
                <a:gd name="T20" fmla="*/ 2 w 8"/>
                <a:gd name="T21" fmla="*/ 3 h 4"/>
                <a:gd name="T22" fmla="*/ 2 w 8"/>
                <a:gd name="T23" fmla="*/ 4 h 4"/>
                <a:gd name="T24" fmla="*/ 2 w 8"/>
                <a:gd name="T25" fmla="*/ 3 h 4"/>
                <a:gd name="T26" fmla="*/ 2 w 8"/>
                <a:gd name="T27" fmla="*/ 2 h 4"/>
                <a:gd name="T28" fmla="*/ 2 w 8"/>
                <a:gd name="T29" fmla="*/ 2 h 4"/>
                <a:gd name="T30" fmla="*/ 2 w 8"/>
                <a:gd name="T31" fmla="*/ 2 h 4"/>
                <a:gd name="T32" fmla="*/ 2 w 8"/>
                <a:gd name="T33" fmla="*/ 2 h 4"/>
                <a:gd name="T34" fmla="*/ 2 w 8"/>
                <a:gd name="T35" fmla="*/ 3 h 4"/>
                <a:gd name="T36" fmla="*/ 3 w 8"/>
                <a:gd name="T37" fmla="*/ 3 h 4"/>
                <a:gd name="T38" fmla="*/ 3 w 8"/>
                <a:gd name="T39" fmla="*/ 3 h 4"/>
                <a:gd name="T40" fmla="*/ 3 w 8"/>
                <a:gd name="T41" fmla="*/ 3 h 4"/>
                <a:gd name="T42" fmla="*/ 3 w 8"/>
                <a:gd name="T43" fmla="*/ 3 h 4"/>
                <a:gd name="T44" fmla="*/ 3 w 8"/>
                <a:gd name="T45" fmla="*/ 3 h 4"/>
                <a:gd name="T46" fmla="*/ 4 w 8"/>
                <a:gd name="T47" fmla="*/ 2 h 4"/>
                <a:gd name="T48" fmla="*/ 4 w 8"/>
                <a:gd name="T49" fmla="*/ 2 h 4"/>
                <a:gd name="T50" fmla="*/ 4 w 8"/>
                <a:gd name="T51" fmla="*/ 2 h 4"/>
                <a:gd name="T52" fmla="*/ 4 w 8"/>
                <a:gd name="T53" fmla="*/ 3 h 4"/>
                <a:gd name="T54" fmla="*/ 4 w 8"/>
                <a:gd name="T55" fmla="*/ 2 h 4"/>
                <a:gd name="T56" fmla="*/ 5 w 8"/>
                <a:gd name="T57" fmla="*/ 2 h 4"/>
                <a:gd name="T58" fmla="*/ 5 w 8"/>
                <a:gd name="T59" fmla="*/ 1 h 4"/>
                <a:gd name="T60" fmla="*/ 5 w 8"/>
                <a:gd name="T61" fmla="*/ 1 h 4"/>
                <a:gd name="T62" fmla="*/ 5 w 8"/>
                <a:gd name="T63" fmla="*/ 2 h 4"/>
                <a:gd name="T64" fmla="*/ 5 w 8"/>
                <a:gd name="T65" fmla="*/ 2 h 4"/>
                <a:gd name="T66" fmla="*/ 5 w 8"/>
                <a:gd name="T67" fmla="*/ 2 h 4"/>
                <a:gd name="T68" fmla="*/ 5 w 8"/>
                <a:gd name="T69" fmla="*/ 2 h 4"/>
                <a:gd name="T70" fmla="*/ 5 w 8"/>
                <a:gd name="T71" fmla="*/ 3 h 4"/>
                <a:gd name="T72" fmla="*/ 5 w 8"/>
                <a:gd name="T73" fmla="*/ 3 h 4"/>
                <a:gd name="T74" fmla="*/ 6 w 8"/>
                <a:gd name="T75" fmla="*/ 2 h 4"/>
                <a:gd name="T76" fmla="*/ 6 w 8"/>
                <a:gd name="T77" fmla="*/ 2 h 4"/>
                <a:gd name="T78" fmla="*/ 6 w 8"/>
                <a:gd name="T79" fmla="*/ 2 h 4"/>
                <a:gd name="T80" fmla="*/ 6 w 8"/>
                <a:gd name="T81" fmla="*/ 4 h 4"/>
                <a:gd name="T82" fmla="*/ 6 w 8"/>
                <a:gd name="T83" fmla="*/ 4 h 4"/>
                <a:gd name="T84" fmla="*/ 6 w 8"/>
                <a:gd name="T85" fmla="*/ 3 h 4"/>
                <a:gd name="T86" fmla="*/ 7 w 8"/>
                <a:gd name="T87" fmla="*/ 3 h 4"/>
                <a:gd name="T88" fmla="*/ 7 w 8"/>
                <a:gd name="T89" fmla="*/ 3 h 4"/>
                <a:gd name="T90" fmla="*/ 7 w 8"/>
                <a:gd name="T91" fmla="*/ 3 h 4"/>
                <a:gd name="T92" fmla="*/ 7 w 8"/>
                <a:gd name="T93" fmla="*/ 3 h 4"/>
                <a:gd name="T94" fmla="*/ 8 w 8"/>
                <a:gd name="T95" fmla="*/ 4 h 4"/>
                <a:gd name="T96" fmla="*/ 8 w 8"/>
                <a:gd name="T9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" h="4">
                  <a:moveTo>
                    <a:pt x="0" y="3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88" name="Freeform 434"/>
            <p:cNvSpPr>
              <a:spLocks/>
            </p:cNvSpPr>
            <p:nvPr/>
          </p:nvSpPr>
          <p:spPr bwMode="auto">
            <a:xfrm>
              <a:off x="3546" y="1252"/>
              <a:ext cx="7" cy="2"/>
            </a:xfrm>
            <a:custGeom>
              <a:avLst/>
              <a:gdLst>
                <a:gd name="T0" fmla="*/ 0 w 7"/>
                <a:gd name="T1" fmla="*/ 2 h 2"/>
                <a:gd name="T2" fmla="*/ 0 w 7"/>
                <a:gd name="T3" fmla="*/ 1 h 2"/>
                <a:gd name="T4" fmla="*/ 0 w 7"/>
                <a:gd name="T5" fmla="*/ 1 h 2"/>
                <a:gd name="T6" fmla="*/ 0 w 7"/>
                <a:gd name="T7" fmla="*/ 1 h 2"/>
                <a:gd name="T8" fmla="*/ 0 w 7"/>
                <a:gd name="T9" fmla="*/ 1 h 2"/>
                <a:gd name="T10" fmla="*/ 0 w 7"/>
                <a:gd name="T11" fmla="*/ 1 h 2"/>
                <a:gd name="T12" fmla="*/ 0 w 7"/>
                <a:gd name="T13" fmla="*/ 1 h 2"/>
                <a:gd name="T14" fmla="*/ 1 w 7"/>
                <a:gd name="T15" fmla="*/ 0 h 2"/>
                <a:gd name="T16" fmla="*/ 1 w 7"/>
                <a:gd name="T17" fmla="*/ 1 h 2"/>
                <a:gd name="T18" fmla="*/ 1 w 7"/>
                <a:gd name="T19" fmla="*/ 1 h 2"/>
                <a:gd name="T20" fmla="*/ 1 w 7"/>
                <a:gd name="T21" fmla="*/ 1 h 2"/>
                <a:gd name="T22" fmla="*/ 1 w 7"/>
                <a:gd name="T23" fmla="*/ 1 h 2"/>
                <a:gd name="T24" fmla="*/ 1 w 7"/>
                <a:gd name="T25" fmla="*/ 2 h 2"/>
                <a:gd name="T26" fmla="*/ 1 w 7"/>
                <a:gd name="T27" fmla="*/ 2 h 2"/>
                <a:gd name="T28" fmla="*/ 2 w 7"/>
                <a:gd name="T29" fmla="*/ 1 h 2"/>
                <a:gd name="T30" fmla="*/ 2 w 7"/>
                <a:gd name="T31" fmla="*/ 1 h 2"/>
                <a:gd name="T32" fmla="*/ 2 w 7"/>
                <a:gd name="T33" fmla="*/ 1 h 2"/>
                <a:gd name="T34" fmla="*/ 2 w 7"/>
                <a:gd name="T35" fmla="*/ 1 h 2"/>
                <a:gd name="T36" fmla="*/ 2 w 7"/>
                <a:gd name="T37" fmla="*/ 1 h 2"/>
                <a:gd name="T38" fmla="*/ 2 w 7"/>
                <a:gd name="T39" fmla="*/ 1 h 2"/>
                <a:gd name="T40" fmla="*/ 3 w 7"/>
                <a:gd name="T41" fmla="*/ 2 h 2"/>
                <a:gd name="T42" fmla="*/ 3 w 7"/>
                <a:gd name="T43" fmla="*/ 1 h 2"/>
                <a:gd name="T44" fmla="*/ 3 w 7"/>
                <a:gd name="T45" fmla="*/ 0 h 2"/>
                <a:gd name="T46" fmla="*/ 3 w 7"/>
                <a:gd name="T47" fmla="*/ 0 h 2"/>
                <a:gd name="T48" fmla="*/ 3 w 7"/>
                <a:gd name="T49" fmla="*/ 1 h 2"/>
                <a:gd name="T50" fmla="*/ 3 w 7"/>
                <a:gd name="T51" fmla="*/ 1 h 2"/>
                <a:gd name="T52" fmla="*/ 3 w 7"/>
                <a:gd name="T53" fmla="*/ 1 h 2"/>
                <a:gd name="T54" fmla="*/ 4 w 7"/>
                <a:gd name="T55" fmla="*/ 1 h 2"/>
                <a:gd name="T56" fmla="*/ 4 w 7"/>
                <a:gd name="T57" fmla="*/ 0 h 2"/>
                <a:gd name="T58" fmla="*/ 4 w 7"/>
                <a:gd name="T59" fmla="*/ 0 h 2"/>
                <a:gd name="T60" fmla="*/ 4 w 7"/>
                <a:gd name="T61" fmla="*/ 1 h 2"/>
                <a:gd name="T62" fmla="*/ 4 w 7"/>
                <a:gd name="T63" fmla="*/ 1 h 2"/>
                <a:gd name="T64" fmla="*/ 5 w 7"/>
                <a:gd name="T65" fmla="*/ 2 h 2"/>
                <a:gd name="T66" fmla="*/ 5 w 7"/>
                <a:gd name="T67" fmla="*/ 1 h 2"/>
                <a:gd name="T68" fmla="*/ 5 w 7"/>
                <a:gd name="T69" fmla="*/ 1 h 2"/>
                <a:gd name="T70" fmla="*/ 5 w 7"/>
                <a:gd name="T71" fmla="*/ 1 h 2"/>
                <a:gd name="T72" fmla="*/ 5 w 7"/>
                <a:gd name="T73" fmla="*/ 2 h 2"/>
                <a:gd name="T74" fmla="*/ 5 w 7"/>
                <a:gd name="T75" fmla="*/ 2 h 2"/>
                <a:gd name="T76" fmla="*/ 5 w 7"/>
                <a:gd name="T77" fmla="*/ 2 h 2"/>
                <a:gd name="T78" fmla="*/ 5 w 7"/>
                <a:gd name="T79" fmla="*/ 1 h 2"/>
                <a:gd name="T80" fmla="*/ 5 w 7"/>
                <a:gd name="T81" fmla="*/ 1 h 2"/>
                <a:gd name="T82" fmla="*/ 6 w 7"/>
                <a:gd name="T83" fmla="*/ 1 h 2"/>
                <a:gd name="T84" fmla="*/ 6 w 7"/>
                <a:gd name="T85" fmla="*/ 1 h 2"/>
                <a:gd name="T86" fmla="*/ 6 w 7"/>
                <a:gd name="T87" fmla="*/ 1 h 2"/>
                <a:gd name="T88" fmla="*/ 6 w 7"/>
                <a:gd name="T89" fmla="*/ 1 h 2"/>
                <a:gd name="T90" fmla="*/ 7 w 7"/>
                <a:gd name="T91" fmla="*/ 0 h 2"/>
                <a:gd name="T92" fmla="*/ 7 w 7"/>
                <a:gd name="T93" fmla="*/ 0 h 2"/>
                <a:gd name="T94" fmla="*/ 7 w 7"/>
                <a:gd name="T95" fmla="*/ 1 h 2"/>
                <a:gd name="T96" fmla="*/ 7 w 7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89" name="Freeform 435"/>
            <p:cNvSpPr>
              <a:spLocks/>
            </p:cNvSpPr>
            <p:nvPr/>
          </p:nvSpPr>
          <p:spPr bwMode="auto">
            <a:xfrm>
              <a:off x="3553" y="1252"/>
              <a:ext cx="7" cy="3"/>
            </a:xfrm>
            <a:custGeom>
              <a:avLst/>
              <a:gdLst>
                <a:gd name="T0" fmla="*/ 0 w 7"/>
                <a:gd name="T1" fmla="*/ 1 h 3"/>
                <a:gd name="T2" fmla="*/ 0 w 7"/>
                <a:gd name="T3" fmla="*/ 1 h 3"/>
                <a:gd name="T4" fmla="*/ 0 w 7"/>
                <a:gd name="T5" fmla="*/ 2 h 3"/>
                <a:gd name="T6" fmla="*/ 0 w 7"/>
                <a:gd name="T7" fmla="*/ 2 h 3"/>
                <a:gd name="T8" fmla="*/ 1 w 7"/>
                <a:gd name="T9" fmla="*/ 1 h 3"/>
                <a:gd name="T10" fmla="*/ 1 w 7"/>
                <a:gd name="T11" fmla="*/ 1 h 3"/>
                <a:gd name="T12" fmla="*/ 1 w 7"/>
                <a:gd name="T13" fmla="*/ 1 h 3"/>
                <a:gd name="T14" fmla="*/ 1 w 7"/>
                <a:gd name="T15" fmla="*/ 1 h 3"/>
                <a:gd name="T16" fmla="*/ 1 w 7"/>
                <a:gd name="T17" fmla="*/ 1 h 3"/>
                <a:gd name="T18" fmla="*/ 1 w 7"/>
                <a:gd name="T19" fmla="*/ 2 h 3"/>
                <a:gd name="T20" fmla="*/ 1 w 7"/>
                <a:gd name="T21" fmla="*/ 2 h 3"/>
                <a:gd name="T22" fmla="*/ 2 w 7"/>
                <a:gd name="T23" fmla="*/ 0 h 3"/>
                <a:gd name="T24" fmla="*/ 2 w 7"/>
                <a:gd name="T25" fmla="*/ 0 h 3"/>
                <a:gd name="T26" fmla="*/ 2 w 7"/>
                <a:gd name="T27" fmla="*/ 0 h 3"/>
                <a:gd name="T28" fmla="*/ 2 w 7"/>
                <a:gd name="T29" fmla="*/ 0 h 3"/>
                <a:gd name="T30" fmla="*/ 2 w 7"/>
                <a:gd name="T31" fmla="*/ 0 h 3"/>
                <a:gd name="T32" fmla="*/ 2 w 7"/>
                <a:gd name="T33" fmla="*/ 0 h 3"/>
                <a:gd name="T34" fmla="*/ 3 w 7"/>
                <a:gd name="T35" fmla="*/ 2 h 3"/>
                <a:gd name="T36" fmla="*/ 3 w 7"/>
                <a:gd name="T37" fmla="*/ 2 h 3"/>
                <a:gd name="T38" fmla="*/ 3 w 7"/>
                <a:gd name="T39" fmla="*/ 2 h 3"/>
                <a:gd name="T40" fmla="*/ 3 w 7"/>
                <a:gd name="T41" fmla="*/ 2 h 3"/>
                <a:gd name="T42" fmla="*/ 3 w 7"/>
                <a:gd name="T43" fmla="*/ 1 h 3"/>
                <a:gd name="T44" fmla="*/ 4 w 7"/>
                <a:gd name="T45" fmla="*/ 0 h 3"/>
                <a:gd name="T46" fmla="*/ 4 w 7"/>
                <a:gd name="T47" fmla="*/ 1 h 3"/>
                <a:gd name="T48" fmla="*/ 4 w 7"/>
                <a:gd name="T49" fmla="*/ 1 h 3"/>
                <a:gd name="T50" fmla="*/ 4 w 7"/>
                <a:gd name="T51" fmla="*/ 2 h 3"/>
                <a:gd name="T52" fmla="*/ 4 w 7"/>
                <a:gd name="T53" fmla="*/ 2 h 3"/>
                <a:gd name="T54" fmla="*/ 4 w 7"/>
                <a:gd name="T55" fmla="*/ 2 h 3"/>
                <a:gd name="T56" fmla="*/ 4 w 7"/>
                <a:gd name="T57" fmla="*/ 2 h 3"/>
                <a:gd name="T58" fmla="*/ 4 w 7"/>
                <a:gd name="T59" fmla="*/ 1 h 3"/>
                <a:gd name="T60" fmla="*/ 5 w 7"/>
                <a:gd name="T61" fmla="*/ 0 h 3"/>
                <a:gd name="T62" fmla="*/ 5 w 7"/>
                <a:gd name="T63" fmla="*/ 0 h 3"/>
                <a:gd name="T64" fmla="*/ 5 w 7"/>
                <a:gd name="T65" fmla="*/ 2 h 3"/>
                <a:gd name="T66" fmla="*/ 5 w 7"/>
                <a:gd name="T67" fmla="*/ 2 h 3"/>
                <a:gd name="T68" fmla="*/ 5 w 7"/>
                <a:gd name="T69" fmla="*/ 2 h 3"/>
                <a:gd name="T70" fmla="*/ 6 w 7"/>
                <a:gd name="T71" fmla="*/ 2 h 3"/>
                <a:gd name="T72" fmla="*/ 6 w 7"/>
                <a:gd name="T73" fmla="*/ 0 h 3"/>
                <a:gd name="T74" fmla="*/ 6 w 7"/>
                <a:gd name="T75" fmla="*/ 0 h 3"/>
                <a:gd name="T76" fmla="*/ 6 w 7"/>
                <a:gd name="T77" fmla="*/ 0 h 3"/>
                <a:gd name="T78" fmla="*/ 6 w 7"/>
                <a:gd name="T79" fmla="*/ 1 h 3"/>
                <a:gd name="T80" fmla="*/ 6 w 7"/>
                <a:gd name="T81" fmla="*/ 1 h 3"/>
                <a:gd name="T82" fmla="*/ 6 w 7"/>
                <a:gd name="T83" fmla="*/ 2 h 3"/>
                <a:gd name="T84" fmla="*/ 6 w 7"/>
                <a:gd name="T85" fmla="*/ 2 h 3"/>
                <a:gd name="T86" fmla="*/ 7 w 7"/>
                <a:gd name="T87" fmla="*/ 2 h 3"/>
                <a:gd name="T88" fmla="*/ 7 w 7"/>
                <a:gd name="T89" fmla="*/ 1 h 3"/>
                <a:gd name="T90" fmla="*/ 7 w 7"/>
                <a:gd name="T91" fmla="*/ 1 h 3"/>
                <a:gd name="T92" fmla="*/ 7 w 7"/>
                <a:gd name="T93" fmla="*/ 3 h 3"/>
                <a:gd name="T94" fmla="*/ 7 w 7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90" name="Freeform 436"/>
            <p:cNvSpPr>
              <a:spLocks/>
            </p:cNvSpPr>
            <p:nvPr/>
          </p:nvSpPr>
          <p:spPr bwMode="auto">
            <a:xfrm>
              <a:off x="3560" y="1252"/>
              <a:ext cx="8" cy="3"/>
            </a:xfrm>
            <a:custGeom>
              <a:avLst/>
              <a:gdLst>
                <a:gd name="T0" fmla="*/ 0 w 8"/>
                <a:gd name="T1" fmla="*/ 2 h 3"/>
                <a:gd name="T2" fmla="*/ 1 w 8"/>
                <a:gd name="T3" fmla="*/ 1 h 3"/>
                <a:gd name="T4" fmla="*/ 1 w 8"/>
                <a:gd name="T5" fmla="*/ 1 h 3"/>
                <a:gd name="T6" fmla="*/ 1 w 8"/>
                <a:gd name="T7" fmla="*/ 1 h 3"/>
                <a:gd name="T8" fmla="*/ 1 w 8"/>
                <a:gd name="T9" fmla="*/ 1 h 3"/>
                <a:gd name="T10" fmla="*/ 1 w 8"/>
                <a:gd name="T11" fmla="*/ 1 h 3"/>
                <a:gd name="T12" fmla="*/ 2 w 8"/>
                <a:gd name="T13" fmla="*/ 1 h 3"/>
                <a:gd name="T14" fmla="*/ 2 w 8"/>
                <a:gd name="T15" fmla="*/ 1 h 3"/>
                <a:gd name="T16" fmla="*/ 2 w 8"/>
                <a:gd name="T17" fmla="*/ 1 h 3"/>
                <a:gd name="T18" fmla="*/ 2 w 8"/>
                <a:gd name="T19" fmla="*/ 0 h 3"/>
                <a:gd name="T20" fmla="*/ 2 w 8"/>
                <a:gd name="T21" fmla="*/ 0 h 3"/>
                <a:gd name="T22" fmla="*/ 2 w 8"/>
                <a:gd name="T23" fmla="*/ 1 h 3"/>
                <a:gd name="T24" fmla="*/ 2 w 8"/>
                <a:gd name="T25" fmla="*/ 1 h 3"/>
                <a:gd name="T26" fmla="*/ 2 w 8"/>
                <a:gd name="T27" fmla="*/ 1 h 3"/>
                <a:gd name="T28" fmla="*/ 2 w 8"/>
                <a:gd name="T29" fmla="*/ 1 h 3"/>
                <a:gd name="T30" fmla="*/ 3 w 8"/>
                <a:gd name="T31" fmla="*/ 1 h 3"/>
                <a:gd name="T32" fmla="*/ 3 w 8"/>
                <a:gd name="T33" fmla="*/ 1 h 3"/>
                <a:gd name="T34" fmla="*/ 3 w 8"/>
                <a:gd name="T35" fmla="*/ 1 h 3"/>
                <a:gd name="T36" fmla="*/ 3 w 8"/>
                <a:gd name="T37" fmla="*/ 1 h 3"/>
                <a:gd name="T38" fmla="*/ 4 w 8"/>
                <a:gd name="T39" fmla="*/ 0 h 3"/>
                <a:gd name="T40" fmla="*/ 4 w 8"/>
                <a:gd name="T41" fmla="*/ 0 h 3"/>
                <a:gd name="T42" fmla="*/ 4 w 8"/>
                <a:gd name="T43" fmla="*/ 1 h 3"/>
                <a:gd name="T44" fmla="*/ 4 w 8"/>
                <a:gd name="T45" fmla="*/ 1 h 3"/>
                <a:gd name="T46" fmla="*/ 4 w 8"/>
                <a:gd name="T47" fmla="*/ 3 h 3"/>
                <a:gd name="T48" fmla="*/ 4 w 8"/>
                <a:gd name="T49" fmla="*/ 3 h 3"/>
                <a:gd name="T50" fmla="*/ 5 w 8"/>
                <a:gd name="T51" fmla="*/ 3 h 3"/>
                <a:gd name="T52" fmla="*/ 5 w 8"/>
                <a:gd name="T53" fmla="*/ 2 h 3"/>
                <a:gd name="T54" fmla="*/ 5 w 8"/>
                <a:gd name="T55" fmla="*/ 0 h 3"/>
                <a:gd name="T56" fmla="*/ 5 w 8"/>
                <a:gd name="T57" fmla="*/ 1 h 3"/>
                <a:gd name="T58" fmla="*/ 5 w 8"/>
                <a:gd name="T59" fmla="*/ 1 h 3"/>
                <a:gd name="T60" fmla="*/ 5 w 8"/>
                <a:gd name="T61" fmla="*/ 2 h 3"/>
                <a:gd name="T62" fmla="*/ 5 w 8"/>
                <a:gd name="T63" fmla="*/ 2 h 3"/>
                <a:gd name="T64" fmla="*/ 5 w 8"/>
                <a:gd name="T65" fmla="*/ 1 h 3"/>
                <a:gd name="T66" fmla="*/ 6 w 8"/>
                <a:gd name="T67" fmla="*/ 0 h 3"/>
                <a:gd name="T68" fmla="*/ 6 w 8"/>
                <a:gd name="T69" fmla="*/ 0 h 3"/>
                <a:gd name="T70" fmla="*/ 6 w 8"/>
                <a:gd name="T71" fmla="*/ 0 h 3"/>
                <a:gd name="T72" fmla="*/ 6 w 8"/>
                <a:gd name="T73" fmla="*/ 0 h 3"/>
                <a:gd name="T74" fmla="*/ 6 w 8"/>
                <a:gd name="T75" fmla="*/ 1 h 3"/>
                <a:gd name="T76" fmla="*/ 6 w 8"/>
                <a:gd name="T77" fmla="*/ 1 h 3"/>
                <a:gd name="T78" fmla="*/ 7 w 8"/>
                <a:gd name="T79" fmla="*/ 1 h 3"/>
                <a:gd name="T80" fmla="*/ 7 w 8"/>
                <a:gd name="T81" fmla="*/ 0 h 3"/>
                <a:gd name="T82" fmla="*/ 7 w 8"/>
                <a:gd name="T83" fmla="*/ 0 h 3"/>
                <a:gd name="T84" fmla="*/ 7 w 8"/>
                <a:gd name="T85" fmla="*/ 2 h 3"/>
                <a:gd name="T86" fmla="*/ 7 w 8"/>
                <a:gd name="T87" fmla="*/ 2 h 3"/>
                <a:gd name="T88" fmla="*/ 8 w 8"/>
                <a:gd name="T89" fmla="*/ 3 h 3"/>
                <a:gd name="T90" fmla="*/ 8 w 8"/>
                <a:gd name="T91" fmla="*/ 2 h 3"/>
                <a:gd name="T92" fmla="*/ 8 w 8"/>
                <a:gd name="T93" fmla="*/ 2 h 3"/>
                <a:gd name="T94" fmla="*/ 8 w 8"/>
                <a:gd name="T95" fmla="*/ 2 h 3"/>
                <a:gd name="T96" fmla="*/ 8 w 8"/>
                <a:gd name="T9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91" name="Freeform 437"/>
            <p:cNvSpPr>
              <a:spLocks/>
            </p:cNvSpPr>
            <p:nvPr/>
          </p:nvSpPr>
          <p:spPr bwMode="auto">
            <a:xfrm>
              <a:off x="3568" y="1252"/>
              <a:ext cx="8" cy="3"/>
            </a:xfrm>
            <a:custGeom>
              <a:avLst/>
              <a:gdLst>
                <a:gd name="T0" fmla="*/ 0 w 8"/>
                <a:gd name="T1" fmla="*/ 2 h 3"/>
                <a:gd name="T2" fmla="*/ 0 w 8"/>
                <a:gd name="T3" fmla="*/ 1 h 3"/>
                <a:gd name="T4" fmla="*/ 0 w 8"/>
                <a:gd name="T5" fmla="*/ 2 h 3"/>
                <a:gd name="T6" fmla="*/ 0 w 8"/>
                <a:gd name="T7" fmla="*/ 2 h 3"/>
                <a:gd name="T8" fmla="*/ 0 w 8"/>
                <a:gd name="T9" fmla="*/ 1 h 3"/>
                <a:gd name="T10" fmla="*/ 1 w 8"/>
                <a:gd name="T11" fmla="*/ 0 h 3"/>
                <a:gd name="T12" fmla="*/ 1 w 8"/>
                <a:gd name="T13" fmla="*/ 1 h 3"/>
                <a:gd name="T14" fmla="*/ 1 w 8"/>
                <a:gd name="T15" fmla="*/ 1 h 3"/>
                <a:gd name="T16" fmla="*/ 1 w 8"/>
                <a:gd name="T17" fmla="*/ 2 h 3"/>
                <a:gd name="T18" fmla="*/ 2 w 8"/>
                <a:gd name="T19" fmla="*/ 2 h 3"/>
                <a:gd name="T20" fmla="*/ 2 w 8"/>
                <a:gd name="T21" fmla="*/ 2 h 3"/>
                <a:gd name="T22" fmla="*/ 2 w 8"/>
                <a:gd name="T23" fmla="*/ 2 h 3"/>
                <a:gd name="T24" fmla="*/ 2 w 8"/>
                <a:gd name="T25" fmla="*/ 1 h 3"/>
                <a:gd name="T26" fmla="*/ 2 w 8"/>
                <a:gd name="T27" fmla="*/ 1 h 3"/>
                <a:gd name="T28" fmla="*/ 2 w 8"/>
                <a:gd name="T29" fmla="*/ 2 h 3"/>
                <a:gd name="T30" fmla="*/ 2 w 8"/>
                <a:gd name="T31" fmla="*/ 2 h 3"/>
                <a:gd name="T32" fmla="*/ 2 w 8"/>
                <a:gd name="T33" fmla="*/ 3 h 3"/>
                <a:gd name="T34" fmla="*/ 2 w 8"/>
                <a:gd name="T35" fmla="*/ 2 h 3"/>
                <a:gd name="T36" fmla="*/ 3 w 8"/>
                <a:gd name="T37" fmla="*/ 1 h 3"/>
                <a:gd name="T38" fmla="*/ 3 w 8"/>
                <a:gd name="T39" fmla="*/ 2 h 3"/>
                <a:gd name="T40" fmla="*/ 3 w 8"/>
                <a:gd name="T41" fmla="*/ 2 h 3"/>
                <a:gd name="T42" fmla="*/ 3 w 8"/>
                <a:gd name="T43" fmla="*/ 2 h 3"/>
                <a:gd name="T44" fmla="*/ 3 w 8"/>
                <a:gd name="T45" fmla="*/ 2 h 3"/>
                <a:gd name="T46" fmla="*/ 4 w 8"/>
                <a:gd name="T47" fmla="*/ 2 h 3"/>
                <a:gd name="T48" fmla="*/ 4 w 8"/>
                <a:gd name="T49" fmla="*/ 1 h 3"/>
                <a:gd name="T50" fmla="*/ 4 w 8"/>
                <a:gd name="T51" fmla="*/ 1 h 3"/>
                <a:gd name="T52" fmla="*/ 4 w 8"/>
                <a:gd name="T53" fmla="*/ 1 h 3"/>
                <a:gd name="T54" fmla="*/ 4 w 8"/>
                <a:gd name="T55" fmla="*/ 2 h 3"/>
                <a:gd name="T56" fmla="*/ 5 w 8"/>
                <a:gd name="T57" fmla="*/ 2 h 3"/>
                <a:gd name="T58" fmla="*/ 5 w 8"/>
                <a:gd name="T59" fmla="*/ 1 h 3"/>
                <a:gd name="T60" fmla="*/ 5 w 8"/>
                <a:gd name="T61" fmla="*/ 1 h 3"/>
                <a:gd name="T62" fmla="*/ 5 w 8"/>
                <a:gd name="T63" fmla="*/ 1 h 3"/>
                <a:gd name="T64" fmla="*/ 5 w 8"/>
                <a:gd name="T65" fmla="*/ 1 h 3"/>
                <a:gd name="T66" fmla="*/ 5 w 8"/>
                <a:gd name="T67" fmla="*/ 2 h 3"/>
                <a:gd name="T68" fmla="*/ 5 w 8"/>
                <a:gd name="T69" fmla="*/ 2 h 3"/>
                <a:gd name="T70" fmla="*/ 5 w 8"/>
                <a:gd name="T71" fmla="*/ 2 h 3"/>
                <a:gd name="T72" fmla="*/ 6 w 8"/>
                <a:gd name="T73" fmla="*/ 2 h 3"/>
                <a:gd name="T74" fmla="*/ 6 w 8"/>
                <a:gd name="T75" fmla="*/ 2 h 3"/>
                <a:gd name="T76" fmla="*/ 6 w 8"/>
                <a:gd name="T77" fmla="*/ 2 h 3"/>
                <a:gd name="T78" fmla="*/ 6 w 8"/>
                <a:gd name="T79" fmla="*/ 2 h 3"/>
                <a:gd name="T80" fmla="*/ 6 w 8"/>
                <a:gd name="T81" fmla="*/ 3 h 3"/>
                <a:gd name="T82" fmla="*/ 6 w 8"/>
                <a:gd name="T83" fmla="*/ 3 h 3"/>
                <a:gd name="T84" fmla="*/ 7 w 8"/>
                <a:gd name="T85" fmla="*/ 3 h 3"/>
                <a:gd name="T86" fmla="*/ 7 w 8"/>
                <a:gd name="T87" fmla="*/ 2 h 3"/>
                <a:gd name="T88" fmla="*/ 7 w 8"/>
                <a:gd name="T89" fmla="*/ 1 h 3"/>
                <a:gd name="T90" fmla="*/ 7 w 8"/>
                <a:gd name="T91" fmla="*/ 0 h 3"/>
                <a:gd name="T92" fmla="*/ 7 w 8"/>
                <a:gd name="T93" fmla="*/ 0 h 3"/>
                <a:gd name="T94" fmla="*/ 8 w 8"/>
                <a:gd name="T9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92" name="Freeform 438"/>
            <p:cNvSpPr>
              <a:spLocks/>
            </p:cNvSpPr>
            <p:nvPr/>
          </p:nvSpPr>
          <p:spPr bwMode="auto">
            <a:xfrm>
              <a:off x="3576" y="1251"/>
              <a:ext cx="7" cy="3"/>
            </a:xfrm>
            <a:custGeom>
              <a:avLst/>
              <a:gdLst>
                <a:gd name="T0" fmla="*/ 0 w 7"/>
                <a:gd name="T1" fmla="*/ 2 h 3"/>
                <a:gd name="T2" fmla="*/ 0 w 7"/>
                <a:gd name="T3" fmla="*/ 2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0 w 7"/>
                <a:gd name="T11" fmla="*/ 2 h 3"/>
                <a:gd name="T12" fmla="*/ 0 w 7"/>
                <a:gd name="T13" fmla="*/ 2 h 3"/>
                <a:gd name="T14" fmla="*/ 1 w 7"/>
                <a:gd name="T15" fmla="*/ 2 h 3"/>
                <a:gd name="T16" fmla="*/ 1 w 7"/>
                <a:gd name="T17" fmla="*/ 2 h 3"/>
                <a:gd name="T18" fmla="*/ 1 w 7"/>
                <a:gd name="T19" fmla="*/ 2 h 3"/>
                <a:gd name="T20" fmla="*/ 1 w 7"/>
                <a:gd name="T21" fmla="*/ 3 h 3"/>
                <a:gd name="T22" fmla="*/ 1 w 7"/>
                <a:gd name="T23" fmla="*/ 3 h 3"/>
                <a:gd name="T24" fmla="*/ 1 w 7"/>
                <a:gd name="T25" fmla="*/ 2 h 3"/>
                <a:gd name="T26" fmla="*/ 2 w 7"/>
                <a:gd name="T27" fmla="*/ 2 h 3"/>
                <a:gd name="T28" fmla="*/ 2 w 7"/>
                <a:gd name="T29" fmla="*/ 2 h 3"/>
                <a:gd name="T30" fmla="*/ 2 w 7"/>
                <a:gd name="T31" fmla="*/ 2 h 3"/>
                <a:gd name="T32" fmla="*/ 2 w 7"/>
                <a:gd name="T33" fmla="*/ 3 h 3"/>
                <a:gd name="T34" fmla="*/ 2 w 7"/>
                <a:gd name="T35" fmla="*/ 3 h 3"/>
                <a:gd name="T36" fmla="*/ 3 w 7"/>
                <a:gd name="T37" fmla="*/ 3 h 3"/>
                <a:gd name="T38" fmla="*/ 3 w 7"/>
                <a:gd name="T39" fmla="*/ 2 h 3"/>
                <a:gd name="T40" fmla="*/ 3 w 7"/>
                <a:gd name="T41" fmla="*/ 3 h 3"/>
                <a:gd name="T42" fmla="*/ 3 w 7"/>
                <a:gd name="T43" fmla="*/ 3 h 3"/>
                <a:gd name="T44" fmla="*/ 3 w 7"/>
                <a:gd name="T45" fmla="*/ 3 h 3"/>
                <a:gd name="T46" fmla="*/ 3 w 7"/>
                <a:gd name="T47" fmla="*/ 3 h 3"/>
                <a:gd name="T48" fmla="*/ 3 w 7"/>
                <a:gd name="T49" fmla="*/ 3 h 3"/>
                <a:gd name="T50" fmla="*/ 3 w 7"/>
                <a:gd name="T51" fmla="*/ 3 h 3"/>
                <a:gd name="T52" fmla="*/ 3 w 7"/>
                <a:gd name="T53" fmla="*/ 3 h 3"/>
                <a:gd name="T54" fmla="*/ 4 w 7"/>
                <a:gd name="T55" fmla="*/ 2 h 3"/>
                <a:gd name="T56" fmla="*/ 4 w 7"/>
                <a:gd name="T57" fmla="*/ 3 h 3"/>
                <a:gd name="T58" fmla="*/ 4 w 7"/>
                <a:gd name="T59" fmla="*/ 3 h 3"/>
                <a:gd name="T60" fmla="*/ 4 w 7"/>
                <a:gd name="T61" fmla="*/ 3 h 3"/>
                <a:gd name="T62" fmla="*/ 4 w 7"/>
                <a:gd name="T63" fmla="*/ 3 h 3"/>
                <a:gd name="T64" fmla="*/ 5 w 7"/>
                <a:gd name="T65" fmla="*/ 3 h 3"/>
                <a:gd name="T66" fmla="*/ 5 w 7"/>
                <a:gd name="T67" fmla="*/ 3 h 3"/>
                <a:gd name="T68" fmla="*/ 5 w 7"/>
                <a:gd name="T69" fmla="*/ 3 h 3"/>
                <a:gd name="T70" fmla="*/ 5 w 7"/>
                <a:gd name="T71" fmla="*/ 2 h 3"/>
                <a:gd name="T72" fmla="*/ 5 w 7"/>
                <a:gd name="T73" fmla="*/ 0 h 3"/>
                <a:gd name="T74" fmla="*/ 5 w 7"/>
                <a:gd name="T75" fmla="*/ 2 h 3"/>
                <a:gd name="T76" fmla="*/ 5 w 7"/>
                <a:gd name="T77" fmla="*/ 2 h 3"/>
                <a:gd name="T78" fmla="*/ 5 w 7"/>
                <a:gd name="T79" fmla="*/ 1 h 3"/>
                <a:gd name="T80" fmla="*/ 6 w 7"/>
                <a:gd name="T81" fmla="*/ 2 h 3"/>
                <a:gd name="T82" fmla="*/ 6 w 7"/>
                <a:gd name="T83" fmla="*/ 2 h 3"/>
                <a:gd name="T84" fmla="*/ 6 w 7"/>
                <a:gd name="T85" fmla="*/ 3 h 3"/>
                <a:gd name="T86" fmla="*/ 6 w 7"/>
                <a:gd name="T87" fmla="*/ 3 h 3"/>
                <a:gd name="T88" fmla="*/ 6 w 7"/>
                <a:gd name="T89" fmla="*/ 3 h 3"/>
                <a:gd name="T90" fmla="*/ 7 w 7"/>
                <a:gd name="T91" fmla="*/ 3 h 3"/>
                <a:gd name="T92" fmla="*/ 7 w 7"/>
                <a:gd name="T93" fmla="*/ 2 h 3"/>
                <a:gd name="T94" fmla="*/ 7 w 7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93" name="Freeform 439"/>
            <p:cNvSpPr>
              <a:spLocks/>
            </p:cNvSpPr>
            <p:nvPr/>
          </p:nvSpPr>
          <p:spPr bwMode="auto">
            <a:xfrm>
              <a:off x="3583" y="1252"/>
              <a:ext cx="7" cy="3"/>
            </a:xfrm>
            <a:custGeom>
              <a:avLst/>
              <a:gdLst>
                <a:gd name="T0" fmla="*/ 0 w 7"/>
                <a:gd name="T1" fmla="*/ 1 h 3"/>
                <a:gd name="T2" fmla="*/ 0 w 7"/>
                <a:gd name="T3" fmla="*/ 1 h 3"/>
                <a:gd name="T4" fmla="*/ 0 w 7"/>
                <a:gd name="T5" fmla="*/ 2 h 3"/>
                <a:gd name="T6" fmla="*/ 0 w 7"/>
                <a:gd name="T7" fmla="*/ 2 h 3"/>
                <a:gd name="T8" fmla="*/ 1 w 7"/>
                <a:gd name="T9" fmla="*/ 2 h 3"/>
                <a:gd name="T10" fmla="*/ 1 w 7"/>
                <a:gd name="T11" fmla="*/ 0 h 3"/>
                <a:gd name="T12" fmla="*/ 1 w 7"/>
                <a:gd name="T13" fmla="*/ 0 h 3"/>
                <a:gd name="T14" fmla="*/ 1 w 7"/>
                <a:gd name="T15" fmla="*/ 1 h 3"/>
                <a:gd name="T16" fmla="*/ 1 w 7"/>
                <a:gd name="T17" fmla="*/ 1 h 3"/>
                <a:gd name="T18" fmla="*/ 1 w 7"/>
                <a:gd name="T19" fmla="*/ 1 h 3"/>
                <a:gd name="T20" fmla="*/ 1 w 7"/>
                <a:gd name="T21" fmla="*/ 1 h 3"/>
                <a:gd name="T22" fmla="*/ 2 w 7"/>
                <a:gd name="T23" fmla="*/ 1 h 3"/>
                <a:gd name="T24" fmla="*/ 2 w 7"/>
                <a:gd name="T25" fmla="*/ 1 h 3"/>
                <a:gd name="T26" fmla="*/ 2 w 7"/>
                <a:gd name="T27" fmla="*/ 2 h 3"/>
                <a:gd name="T28" fmla="*/ 2 w 7"/>
                <a:gd name="T29" fmla="*/ 1 h 3"/>
                <a:gd name="T30" fmla="*/ 2 w 7"/>
                <a:gd name="T31" fmla="*/ 1 h 3"/>
                <a:gd name="T32" fmla="*/ 2 w 7"/>
                <a:gd name="T33" fmla="*/ 1 h 3"/>
                <a:gd name="T34" fmla="*/ 3 w 7"/>
                <a:gd name="T35" fmla="*/ 0 h 3"/>
                <a:gd name="T36" fmla="*/ 3 w 7"/>
                <a:gd name="T37" fmla="*/ 0 h 3"/>
                <a:gd name="T38" fmla="*/ 3 w 7"/>
                <a:gd name="T39" fmla="*/ 1 h 3"/>
                <a:gd name="T40" fmla="*/ 3 w 7"/>
                <a:gd name="T41" fmla="*/ 1 h 3"/>
                <a:gd name="T42" fmla="*/ 4 w 7"/>
                <a:gd name="T43" fmla="*/ 0 h 3"/>
                <a:gd name="T44" fmla="*/ 4 w 7"/>
                <a:gd name="T45" fmla="*/ 1 h 3"/>
                <a:gd name="T46" fmla="*/ 4 w 7"/>
                <a:gd name="T47" fmla="*/ 1 h 3"/>
                <a:gd name="T48" fmla="*/ 4 w 7"/>
                <a:gd name="T49" fmla="*/ 3 h 3"/>
                <a:gd name="T50" fmla="*/ 4 w 7"/>
                <a:gd name="T51" fmla="*/ 3 h 3"/>
                <a:gd name="T52" fmla="*/ 4 w 7"/>
                <a:gd name="T53" fmla="*/ 1 h 3"/>
                <a:gd name="T54" fmla="*/ 4 w 7"/>
                <a:gd name="T55" fmla="*/ 0 h 3"/>
                <a:gd name="T56" fmla="*/ 5 w 7"/>
                <a:gd name="T57" fmla="*/ 0 h 3"/>
                <a:gd name="T58" fmla="*/ 5 w 7"/>
                <a:gd name="T59" fmla="*/ 0 h 3"/>
                <a:gd name="T60" fmla="*/ 5 w 7"/>
                <a:gd name="T61" fmla="*/ 1 h 3"/>
                <a:gd name="T62" fmla="*/ 5 w 7"/>
                <a:gd name="T63" fmla="*/ 1 h 3"/>
                <a:gd name="T64" fmla="*/ 5 w 7"/>
                <a:gd name="T65" fmla="*/ 1 h 3"/>
                <a:gd name="T66" fmla="*/ 5 w 7"/>
                <a:gd name="T67" fmla="*/ 1 h 3"/>
                <a:gd name="T68" fmla="*/ 5 w 7"/>
                <a:gd name="T69" fmla="*/ 1 h 3"/>
                <a:gd name="T70" fmla="*/ 6 w 7"/>
                <a:gd name="T71" fmla="*/ 1 h 3"/>
                <a:gd name="T72" fmla="*/ 6 w 7"/>
                <a:gd name="T73" fmla="*/ 0 h 3"/>
                <a:gd name="T74" fmla="*/ 6 w 7"/>
                <a:gd name="T75" fmla="*/ 0 h 3"/>
                <a:gd name="T76" fmla="*/ 6 w 7"/>
                <a:gd name="T77" fmla="*/ 0 h 3"/>
                <a:gd name="T78" fmla="*/ 6 w 7"/>
                <a:gd name="T79" fmla="*/ 0 h 3"/>
                <a:gd name="T80" fmla="*/ 6 w 7"/>
                <a:gd name="T81" fmla="*/ 1 h 3"/>
                <a:gd name="T82" fmla="*/ 6 w 7"/>
                <a:gd name="T83" fmla="*/ 1 h 3"/>
                <a:gd name="T84" fmla="*/ 6 w 7"/>
                <a:gd name="T85" fmla="*/ 2 h 3"/>
                <a:gd name="T86" fmla="*/ 7 w 7"/>
                <a:gd name="T87" fmla="*/ 0 h 3"/>
                <a:gd name="T88" fmla="*/ 7 w 7"/>
                <a:gd name="T89" fmla="*/ 0 h 3"/>
                <a:gd name="T90" fmla="*/ 7 w 7"/>
                <a:gd name="T91" fmla="*/ 1 h 3"/>
                <a:gd name="T92" fmla="*/ 7 w 7"/>
                <a:gd name="T93" fmla="*/ 1 h 3"/>
                <a:gd name="T94" fmla="*/ 7 w 7"/>
                <a:gd name="T9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94" name="Freeform 440"/>
            <p:cNvSpPr>
              <a:spLocks/>
            </p:cNvSpPr>
            <p:nvPr/>
          </p:nvSpPr>
          <p:spPr bwMode="auto">
            <a:xfrm>
              <a:off x="3590" y="1252"/>
              <a:ext cx="8" cy="3"/>
            </a:xfrm>
            <a:custGeom>
              <a:avLst/>
              <a:gdLst>
                <a:gd name="T0" fmla="*/ 0 w 8"/>
                <a:gd name="T1" fmla="*/ 0 h 3"/>
                <a:gd name="T2" fmla="*/ 0 w 8"/>
                <a:gd name="T3" fmla="*/ 0 h 3"/>
                <a:gd name="T4" fmla="*/ 1 w 8"/>
                <a:gd name="T5" fmla="*/ 0 h 3"/>
                <a:gd name="T6" fmla="*/ 1 w 8"/>
                <a:gd name="T7" fmla="*/ 0 h 3"/>
                <a:gd name="T8" fmla="*/ 1 w 8"/>
                <a:gd name="T9" fmla="*/ 0 h 3"/>
                <a:gd name="T10" fmla="*/ 1 w 8"/>
                <a:gd name="T11" fmla="*/ 0 h 3"/>
                <a:gd name="T12" fmla="*/ 2 w 8"/>
                <a:gd name="T13" fmla="*/ 1 h 3"/>
                <a:gd name="T14" fmla="*/ 2 w 8"/>
                <a:gd name="T15" fmla="*/ 0 h 3"/>
                <a:gd name="T16" fmla="*/ 2 w 8"/>
                <a:gd name="T17" fmla="*/ 0 h 3"/>
                <a:gd name="T18" fmla="*/ 2 w 8"/>
                <a:gd name="T19" fmla="*/ 1 h 3"/>
                <a:gd name="T20" fmla="*/ 2 w 8"/>
                <a:gd name="T21" fmla="*/ 1 h 3"/>
                <a:gd name="T22" fmla="*/ 2 w 8"/>
                <a:gd name="T23" fmla="*/ 2 h 3"/>
                <a:gd name="T24" fmla="*/ 2 w 8"/>
                <a:gd name="T25" fmla="*/ 1 h 3"/>
                <a:gd name="T26" fmla="*/ 2 w 8"/>
                <a:gd name="T27" fmla="*/ 1 h 3"/>
                <a:gd name="T28" fmla="*/ 2 w 8"/>
                <a:gd name="T29" fmla="*/ 1 h 3"/>
                <a:gd name="T30" fmla="*/ 3 w 8"/>
                <a:gd name="T31" fmla="*/ 2 h 3"/>
                <a:gd name="T32" fmla="*/ 3 w 8"/>
                <a:gd name="T33" fmla="*/ 2 h 3"/>
                <a:gd name="T34" fmla="*/ 3 w 8"/>
                <a:gd name="T35" fmla="*/ 3 h 3"/>
                <a:gd name="T36" fmla="*/ 3 w 8"/>
                <a:gd name="T37" fmla="*/ 1 h 3"/>
                <a:gd name="T38" fmla="*/ 4 w 8"/>
                <a:gd name="T39" fmla="*/ 1 h 3"/>
                <a:gd name="T40" fmla="*/ 4 w 8"/>
                <a:gd name="T41" fmla="*/ 1 h 3"/>
                <a:gd name="T42" fmla="*/ 4 w 8"/>
                <a:gd name="T43" fmla="*/ 1 h 3"/>
                <a:gd name="T44" fmla="*/ 4 w 8"/>
                <a:gd name="T45" fmla="*/ 0 h 3"/>
                <a:gd name="T46" fmla="*/ 4 w 8"/>
                <a:gd name="T47" fmla="*/ 0 h 3"/>
                <a:gd name="T48" fmla="*/ 4 w 8"/>
                <a:gd name="T49" fmla="*/ 1 h 3"/>
                <a:gd name="T50" fmla="*/ 4 w 8"/>
                <a:gd name="T51" fmla="*/ 1 h 3"/>
                <a:gd name="T52" fmla="*/ 5 w 8"/>
                <a:gd name="T53" fmla="*/ 1 h 3"/>
                <a:gd name="T54" fmla="*/ 5 w 8"/>
                <a:gd name="T55" fmla="*/ 1 h 3"/>
                <a:gd name="T56" fmla="*/ 5 w 8"/>
                <a:gd name="T57" fmla="*/ 1 h 3"/>
                <a:gd name="T58" fmla="*/ 5 w 8"/>
                <a:gd name="T59" fmla="*/ 1 h 3"/>
                <a:gd name="T60" fmla="*/ 5 w 8"/>
                <a:gd name="T61" fmla="*/ 1 h 3"/>
                <a:gd name="T62" fmla="*/ 5 w 8"/>
                <a:gd name="T63" fmla="*/ 1 h 3"/>
                <a:gd name="T64" fmla="*/ 5 w 8"/>
                <a:gd name="T65" fmla="*/ 1 h 3"/>
                <a:gd name="T66" fmla="*/ 5 w 8"/>
                <a:gd name="T67" fmla="*/ 2 h 3"/>
                <a:gd name="T68" fmla="*/ 6 w 8"/>
                <a:gd name="T69" fmla="*/ 2 h 3"/>
                <a:gd name="T70" fmla="*/ 6 w 8"/>
                <a:gd name="T71" fmla="*/ 1 h 3"/>
                <a:gd name="T72" fmla="*/ 6 w 8"/>
                <a:gd name="T73" fmla="*/ 1 h 3"/>
                <a:gd name="T74" fmla="*/ 6 w 8"/>
                <a:gd name="T75" fmla="*/ 2 h 3"/>
                <a:gd name="T76" fmla="*/ 6 w 8"/>
                <a:gd name="T77" fmla="*/ 1 h 3"/>
                <a:gd name="T78" fmla="*/ 6 w 8"/>
                <a:gd name="T79" fmla="*/ 1 h 3"/>
                <a:gd name="T80" fmla="*/ 7 w 8"/>
                <a:gd name="T81" fmla="*/ 1 h 3"/>
                <a:gd name="T82" fmla="*/ 7 w 8"/>
                <a:gd name="T83" fmla="*/ 1 h 3"/>
                <a:gd name="T84" fmla="*/ 7 w 8"/>
                <a:gd name="T85" fmla="*/ 1 h 3"/>
                <a:gd name="T86" fmla="*/ 7 w 8"/>
                <a:gd name="T87" fmla="*/ 2 h 3"/>
                <a:gd name="T88" fmla="*/ 7 w 8"/>
                <a:gd name="T89" fmla="*/ 2 h 3"/>
                <a:gd name="T90" fmla="*/ 8 w 8"/>
                <a:gd name="T91" fmla="*/ 1 h 3"/>
                <a:gd name="T92" fmla="*/ 8 w 8"/>
                <a:gd name="T93" fmla="*/ 1 h 3"/>
                <a:gd name="T94" fmla="*/ 8 w 8"/>
                <a:gd name="T9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95" name="Freeform 441"/>
            <p:cNvSpPr>
              <a:spLocks/>
            </p:cNvSpPr>
            <p:nvPr/>
          </p:nvSpPr>
          <p:spPr bwMode="auto">
            <a:xfrm>
              <a:off x="3598" y="1251"/>
              <a:ext cx="7" cy="4"/>
            </a:xfrm>
            <a:custGeom>
              <a:avLst/>
              <a:gdLst>
                <a:gd name="T0" fmla="*/ 0 w 7"/>
                <a:gd name="T1" fmla="*/ 2 h 4"/>
                <a:gd name="T2" fmla="*/ 0 w 7"/>
                <a:gd name="T3" fmla="*/ 2 h 4"/>
                <a:gd name="T4" fmla="*/ 0 w 7"/>
                <a:gd name="T5" fmla="*/ 3 h 4"/>
                <a:gd name="T6" fmla="*/ 0 w 7"/>
                <a:gd name="T7" fmla="*/ 2 h 4"/>
                <a:gd name="T8" fmla="*/ 0 w 7"/>
                <a:gd name="T9" fmla="*/ 2 h 4"/>
                <a:gd name="T10" fmla="*/ 0 w 7"/>
                <a:gd name="T11" fmla="*/ 2 h 4"/>
                <a:gd name="T12" fmla="*/ 1 w 7"/>
                <a:gd name="T13" fmla="*/ 2 h 4"/>
                <a:gd name="T14" fmla="*/ 1 w 7"/>
                <a:gd name="T15" fmla="*/ 2 h 4"/>
                <a:gd name="T16" fmla="*/ 1 w 7"/>
                <a:gd name="T17" fmla="*/ 2 h 4"/>
                <a:gd name="T18" fmla="*/ 1 w 7"/>
                <a:gd name="T19" fmla="*/ 2 h 4"/>
                <a:gd name="T20" fmla="*/ 1 w 7"/>
                <a:gd name="T21" fmla="*/ 2 h 4"/>
                <a:gd name="T22" fmla="*/ 2 w 7"/>
                <a:gd name="T23" fmla="*/ 2 h 4"/>
                <a:gd name="T24" fmla="*/ 2 w 7"/>
                <a:gd name="T25" fmla="*/ 2 h 4"/>
                <a:gd name="T26" fmla="*/ 2 w 7"/>
                <a:gd name="T27" fmla="*/ 3 h 4"/>
                <a:gd name="T28" fmla="*/ 2 w 7"/>
                <a:gd name="T29" fmla="*/ 2 h 4"/>
                <a:gd name="T30" fmla="*/ 2 w 7"/>
                <a:gd name="T31" fmla="*/ 1 h 4"/>
                <a:gd name="T32" fmla="*/ 2 w 7"/>
                <a:gd name="T33" fmla="*/ 3 h 4"/>
                <a:gd name="T34" fmla="*/ 2 w 7"/>
                <a:gd name="T35" fmla="*/ 3 h 4"/>
                <a:gd name="T36" fmla="*/ 2 w 7"/>
                <a:gd name="T37" fmla="*/ 3 h 4"/>
                <a:gd name="T38" fmla="*/ 2 w 7"/>
                <a:gd name="T39" fmla="*/ 3 h 4"/>
                <a:gd name="T40" fmla="*/ 3 w 7"/>
                <a:gd name="T41" fmla="*/ 2 h 4"/>
                <a:gd name="T42" fmla="*/ 3 w 7"/>
                <a:gd name="T43" fmla="*/ 3 h 4"/>
                <a:gd name="T44" fmla="*/ 3 w 7"/>
                <a:gd name="T45" fmla="*/ 3 h 4"/>
                <a:gd name="T46" fmla="*/ 3 w 7"/>
                <a:gd name="T47" fmla="*/ 3 h 4"/>
                <a:gd name="T48" fmla="*/ 3 w 7"/>
                <a:gd name="T49" fmla="*/ 3 h 4"/>
                <a:gd name="T50" fmla="*/ 3 w 7"/>
                <a:gd name="T51" fmla="*/ 4 h 4"/>
                <a:gd name="T52" fmla="*/ 4 w 7"/>
                <a:gd name="T53" fmla="*/ 3 h 4"/>
                <a:gd name="T54" fmla="*/ 4 w 7"/>
                <a:gd name="T55" fmla="*/ 2 h 4"/>
                <a:gd name="T56" fmla="*/ 4 w 7"/>
                <a:gd name="T57" fmla="*/ 2 h 4"/>
                <a:gd name="T58" fmla="*/ 4 w 7"/>
                <a:gd name="T59" fmla="*/ 2 h 4"/>
                <a:gd name="T60" fmla="*/ 4 w 7"/>
                <a:gd name="T61" fmla="*/ 3 h 4"/>
                <a:gd name="T62" fmla="*/ 4 w 7"/>
                <a:gd name="T63" fmla="*/ 3 h 4"/>
                <a:gd name="T64" fmla="*/ 5 w 7"/>
                <a:gd name="T65" fmla="*/ 4 h 4"/>
                <a:gd name="T66" fmla="*/ 5 w 7"/>
                <a:gd name="T67" fmla="*/ 3 h 4"/>
                <a:gd name="T68" fmla="*/ 5 w 7"/>
                <a:gd name="T69" fmla="*/ 2 h 4"/>
                <a:gd name="T70" fmla="*/ 5 w 7"/>
                <a:gd name="T71" fmla="*/ 2 h 4"/>
                <a:gd name="T72" fmla="*/ 5 w 7"/>
                <a:gd name="T73" fmla="*/ 2 h 4"/>
                <a:gd name="T74" fmla="*/ 5 w 7"/>
                <a:gd name="T75" fmla="*/ 3 h 4"/>
                <a:gd name="T76" fmla="*/ 5 w 7"/>
                <a:gd name="T77" fmla="*/ 3 h 4"/>
                <a:gd name="T78" fmla="*/ 6 w 7"/>
                <a:gd name="T79" fmla="*/ 2 h 4"/>
                <a:gd name="T80" fmla="*/ 6 w 7"/>
                <a:gd name="T81" fmla="*/ 2 h 4"/>
                <a:gd name="T82" fmla="*/ 6 w 7"/>
                <a:gd name="T83" fmla="*/ 2 h 4"/>
                <a:gd name="T84" fmla="*/ 7 w 7"/>
                <a:gd name="T85" fmla="*/ 0 h 4"/>
                <a:gd name="T86" fmla="*/ 7 w 7"/>
                <a:gd name="T87" fmla="*/ 0 h 4"/>
                <a:gd name="T88" fmla="*/ 7 w 7"/>
                <a:gd name="T89" fmla="*/ 1 h 4"/>
                <a:gd name="T90" fmla="*/ 7 w 7"/>
                <a:gd name="T91" fmla="*/ 1 h 4"/>
                <a:gd name="T92" fmla="*/ 7 w 7"/>
                <a:gd name="T93" fmla="*/ 2 h 4"/>
                <a:gd name="T94" fmla="*/ 7 w 7"/>
                <a:gd name="T95" fmla="*/ 1 h 4"/>
                <a:gd name="T96" fmla="*/ 7 w 7"/>
                <a:gd name="T9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96" name="Freeform 442"/>
            <p:cNvSpPr>
              <a:spLocks/>
            </p:cNvSpPr>
            <p:nvPr/>
          </p:nvSpPr>
          <p:spPr bwMode="auto">
            <a:xfrm>
              <a:off x="3605" y="1252"/>
              <a:ext cx="7" cy="3"/>
            </a:xfrm>
            <a:custGeom>
              <a:avLst/>
              <a:gdLst>
                <a:gd name="T0" fmla="*/ 1 w 7"/>
                <a:gd name="T1" fmla="*/ 1 h 3"/>
                <a:gd name="T2" fmla="*/ 1 w 7"/>
                <a:gd name="T3" fmla="*/ 1 h 3"/>
                <a:gd name="T4" fmla="*/ 1 w 7"/>
                <a:gd name="T5" fmla="*/ 1 h 3"/>
                <a:gd name="T6" fmla="*/ 1 w 7"/>
                <a:gd name="T7" fmla="*/ 1 h 3"/>
                <a:gd name="T8" fmla="*/ 1 w 7"/>
                <a:gd name="T9" fmla="*/ 1 h 3"/>
                <a:gd name="T10" fmla="*/ 1 w 7"/>
                <a:gd name="T11" fmla="*/ 1 h 3"/>
                <a:gd name="T12" fmla="*/ 1 w 7"/>
                <a:gd name="T13" fmla="*/ 2 h 3"/>
                <a:gd name="T14" fmla="*/ 1 w 7"/>
                <a:gd name="T15" fmla="*/ 2 h 3"/>
                <a:gd name="T16" fmla="*/ 1 w 7"/>
                <a:gd name="T17" fmla="*/ 3 h 3"/>
                <a:gd name="T18" fmla="*/ 2 w 7"/>
                <a:gd name="T19" fmla="*/ 2 h 3"/>
                <a:gd name="T20" fmla="*/ 2 w 7"/>
                <a:gd name="T21" fmla="*/ 1 h 3"/>
                <a:gd name="T22" fmla="*/ 2 w 7"/>
                <a:gd name="T23" fmla="*/ 1 h 3"/>
                <a:gd name="T24" fmla="*/ 2 w 7"/>
                <a:gd name="T25" fmla="*/ 1 h 3"/>
                <a:gd name="T26" fmla="*/ 2 w 7"/>
                <a:gd name="T27" fmla="*/ 3 h 3"/>
                <a:gd name="T28" fmla="*/ 3 w 7"/>
                <a:gd name="T29" fmla="*/ 1 h 3"/>
                <a:gd name="T30" fmla="*/ 3 w 7"/>
                <a:gd name="T31" fmla="*/ 0 h 3"/>
                <a:gd name="T32" fmla="*/ 3 w 7"/>
                <a:gd name="T33" fmla="*/ 0 h 3"/>
                <a:gd name="T34" fmla="*/ 3 w 7"/>
                <a:gd name="T35" fmla="*/ 1 h 3"/>
                <a:gd name="T36" fmla="*/ 3 w 7"/>
                <a:gd name="T37" fmla="*/ 1 h 3"/>
                <a:gd name="T38" fmla="*/ 4 w 7"/>
                <a:gd name="T39" fmla="*/ 2 h 3"/>
                <a:gd name="T40" fmla="*/ 4 w 7"/>
                <a:gd name="T41" fmla="*/ 2 h 3"/>
                <a:gd name="T42" fmla="*/ 4 w 7"/>
                <a:gd name="T43" fmla="*/ 1 h 3"/>
                <a:gd name="T44" fmla="*/ 4 w 7"/>
                <a:gd name="T45" fmla="*/ 1 h 3"/>
                <a:gd name="T46" fmla="*/ 4 w 7"/>
                <a:gd name="T47" fmla="*/ 1 h 3"/>
                <a:gd name="T48" fmla="*/ 4 w 7"/>
                <a:gd name="T49" fmla="*/ 2 h 3"/>
                <a:gd name="T50" fmla="*/ 4 w 7"/>
                <a:gd name="T51" fmla="*/ 1 h 3"/>
                <a:gd name="T52" fmla="*/ 4 w 7"/>
                <a:gd name="T53" fmla="*/ 1 h 3"/>
                <a:gd name="T54" fmla="*/ 4 w 7"/>
                <a:gd name="T55" fmla="*/ 1 h 3"/>
                <a:gd name="T56" fmla="*/ 5 w 7"/>
                <a:gd name="T57" fmla="*/ 1 h 3"/>
                <a:gd name="T58" fmla="*/ 5 w 7"/>
                <a:gd name="T59" fmla="*/ 1 h 3"/>
                <a:gd name="T60" fmla="*/ 5 w 7"/>
                <a:gd name="T61" fmla="*/ 0 h 3"/>
                <a:gd name="T62" fmla="*/ 5 w 7"/>
                <a:gd name="T63" fmla="*/ 1 h 3"/>
                <a:gd name="T64" fmla="*/ 5 w 7"/>
                <a:gd name="T65" fmla="*/ 1 h 3"/>
                <a:gd name="T66" fmla="*/ 6 w 7"/>
                <a:gd name="T67" fmla="*/ 2 h 3"/>
                <a:gd name="T68" fmla="*/ 6 w 7"/>
                <a:gd name="T69" fmla="*/ 2 h 3"/>
                <a:gd name="T70" fmla="*/ 6 w 7"/>
                <a:gd name="T71" fmla="*/ 0 h 3"/>
                <a:gd name="T72" fmla="*/ 6 w 7"/>
                <a:gd name="T73" fmla="*/ 2 h 3"/>
                <a:gd name="T74" fmla="*/ 6 w 7"/>
                <a:gd name="T75" fmla="*/ 2 h 3"/>
                <a:gd name="T76" fmla="*/ 6 w 7"/>
                <a:gd name="T77" fmla="*/ 1 h 3"/>
                <a:gd name="T78" fmla="*/ 6 w 7"/>
                <a:gd name="T79" fmla="*/ 1 h 3"/>
                <a:gd name="T80" fmla="*/ 6 w 7"/>
                <a:gd name="T81" fmla="*/ 1 h 3"/>
                <a:gd name="T82" fmla="*/ 6 w 7"/>
                <a:gd name="T83" fmla="*/ 2 h 3"/>
                <a:gd name="T84" fmla="*/ 6 w 7"/>
                <a:gd name="T85" fmla="*/ 2 h 3"/>
                <a:gd name="T86" fmla="*/ 7 w 7"/>
                <a:gd name="T87" fmla="*/ 0 h 3"/>
                <a:gd name="T88" fmla="*/ 7 w 7"/>
                <a:gd name="T89" fmla="*/ 1 h 3"/>
                <a:gd name="T90" fmla="*/ 7 w 7"/>
                <a:gd name="T91" fmla="*/ 1 h 3"/>
                <a:gd name="T92" fmla="*/ 7 w 7"/>
                <a:gd name="T93" fmla="*/ 3 h 3"/>
                <a:gd name="T94" fmla="*/ 7 w 7"/>
                <a:gd name="T9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97" name="Freeform 443"/>
            <p:cNvSpPr>
              <a:spLocks/>
            </p:cNvSpPr>
            <p:nvPr/>
          </p:nvSpPr>
          <p:spPr bwMode="auto">
            <a:xfrm>
              <a:off x="3612" y="1251"/>
              <a:ext cx="8" cy="4"/>
            </a:xfrm>
            <a:custGeom>
              <a:avLst/>
              <a:gdLst>
                <a:gd name="T0" fmla="*/ 1 w 8"/>
                <a:gd name="T1" fmla="*/ 4 h 4"/>
                <a:gd name="T2" fmla="*/ 1 w 8"/>
                <a:gd name="T3" fmla="*/ 3 h 4"/>
                <a:gd name="T4" fmla="*/ 1 w 8"/>
                <a:gd name="T5" fmla="*/ 2 h 4"/>
                <a:gd name="T6" fmla="*/ 1 w 8"/>
                <a:gd name="T7" fmla="*/ 2 h 4"/>
                <a:gd name="T8" fmla="*/ 1 w 8"/>
                <a:gd name="T9" fmla="*/ 2 h 4"/>
                <a:gd name="T10" fmla="*/ 1 w 8"/>
                <a:gd name="T11" fmla="*/ 2 h 4"/>
                <a:gd name="T12" fmla="*/ 2 w 8"/>
                <a:gd name="T13" fmla="*/ 2 h 4"/>
                <a:gd name="T14" fmla="*/ 2 w 8"/>
                <a:gd name="T15" fmla="*/ 2 h 4"/>
                <a:gd name="T16" fmla="*/ 2 w 8"/>
                <a:gd name="T17" fmla="*/ 3 h 4"/>
                <a:gd name="T18" fmla="*/ 2 w 8"/>
                <a:gd name="T19" fmla="*/ 3 h 4"/>
                <a:gd name="T20" fmla="*/ 2 w 8"/>
                <a:gd name="T21" fmla="*/ 2 h 4"/>
                <a:gd name="T22" fmla="*/ 2 w 8"/>
                <a:gd name="T23" fmla="*/ 1 h 4"/>
                <a:gd name="T24" fmla="*/ 2 w 8"/>
                <a:gd name="T25" fmla="*/ 2 h 4"/>
                <a:gd name="T26" fmla="*/ 2 w 8"/>
                <a:gd name="T27" fmla="*/ 2 h 4"/>
                <a:gd name="T28" fmla="*/ 3 w 8"/>
                <a:gd name="T29" fmla="*/ 2 h 4"/>
                <a:gd name="T30" fmla="*/ 3 w 8"/>
                <a:gd name="T31" fmla="*/ 2 h 4"/>
                <a:gd name="T32" fmla="*/ 3 w 8"/>
                <a:gd name="T33" fmla="*/ 2 h 4"/>
                <a:gd name="T34" fmla="*/ 3 w 8"/>
                <a:gd name="T35" fmla="*/ 2 h 4"/>
                <a:gd name="T36" fmla="*/ 3 w 8"/>
                <a:gd name="T37" fmla="*/ 2 h 4"/>
                <a:gd name="T38" fmla="*/ 3 w 8"/>
                <a:gd name="T39" fmla="*/ 2 h 4"/>
                <a:gd name="T40" fmla="*/ 4 w 8"/>
                <a:gd name="T41" fmla="*/ 3 h 4"/>
                <a:gd name="T42" fmla="*/ 4 w 8"/>
                <a:gd name="T43" fmla="*/ 1 h 4"/>
                <a:gd name="T44" fmla="*/ 4 w 8"/>
                <a:gd name="T45" fmla="*/ 1 h 4"/>
                <a:gd name="T46" fmla="*/ 4 w 8"/>
                <a:gd name="T47" fmla="*/ 2 h 4"/>
                <a:gd name="T48" fmla="*/ 4 w 8"/>
                <a:gd name="T49" fmla="*/ 2 h 4"/>
                <a:gd name="T50" fmla="*/ 5 w 8"/>
                <a:gd name="T51" fmla="*/ 2 h 4"/>
                <a:gd name="T52" fmla="*/ 5 w 8"/>
                <a:gd name="T53" fmla="*/ 2 h 4"/>
                <a:gd name="T54" fmla="*/ 5 w 8"/>
                <a:gd name="T55" fmla="*/ 1 h 4"/>
                <a:gd name="T56" fmla="*/ 5 w 8"/>
                <a:gd name="T57" fmla="*/ 1 h 4"/>
                <a:gd name="T58" fmla="*/ 5 w 8"/>
                <a:gd name="T59" fmla="*/ 2 h 4"/>
                <a:gd name="T60" fmla="*/ 5 w 8"/>
                <a:gd name="T61" fmla="*/ 2 h 4"/>
                <a:gd name="T62" fmla="*/ 5 w 8"/>
                <a:gd name="T63" fmla="*/ 2 h 4"/>
                <a:gd name="T64" fmla="*/ 5 w 8"/>
                <a:gd name="T65" fmla="*/ 2 h 4"/>
                <a:gd name="T66" fmla="*/ 6 w 8"/>
                <a:gd name="T67" fmla="*/ 3 h 4"/>
                <a:gd name="T68" fmla="*/ 6 w 8"/>
                <a:gd name="T69" fmla="*/ 2 h 4"/>
                <a:gd name="T70" fmla="*/ 6 w 8"/>
                <a:gd name="T71" fmla="*/ 1 h 4"/>
                <a:gd name="T72" fmla="*/ 6 w 8"/>
                <a:gd name="T73" fmla="*/ 1 h 4"/>
                <a:gd name="T74" fmla="*/ 6 w 8"/>
                <a:gd name="T75" fmla="*/ 1 h 4"/>
                <a:gd name="T76" fmla="*/ 6 w 8"/>
                <a:gd name="T77" fmla="*/ 1 h 4"/>
                <a:gd name="T78" fmla="*/ 7 w 8"/>
                <a:gd name="T79" fmla="*/ 0 h 4"/>
                <a:gd name="T80" fmla="*/ 7 w 8"/>
                <a:gd name="T81" fmla="*/ 1 h 4"/>
                <a:gd name="T82" fmla="*/ 7 w 8"/>
                <a:gd name="T83" fmla="*/ 1 h 4"/>
                <a:gd name="T84" fmla="*/ 7 w 8"/>
                <a:gd name="T85" fmla="*/ 1 h 4"/>
                <a:gd name="T86" fmla="*/ 7 w 8"/>
                <a:gd name="T87" fmla="*/ 1 h 4"/>
                <a:gd name="T88" fmla="*/ 8 w 8"/>
                <a:gd name="T89" fmla="*/ 2 h 4"/>
                <a:gd name="T90" fmla="*/ 8 w 8"/>
                <a:gd name="T91" fmla="*/ 2 h 4"/>
                <a:gd name="T92" fmla="*/ 8 w 8"/>
                <a:gd name="T93" fmla="*/ 2 h 4"/>
                <a:gd name="T94" fmla="*/ 8 w 8"/>
                <a:gd name="T9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98" name="Freeform 444"/>
            <p:cNvSpPr>
              <a:spLocks/>
            </p:cNvSpPr>
            <p:nvPr/>
          </p:nvSpPr>
          <p:spPr bwMode="auto">
            <a:xfrm>
              <a:off x="3620" y="1252"/>
              <a:ext cx="7" cy="3"/>
            </a:xfrm>
            <a:custGeom>
              <a:avLst/>
              <a:gdLst>
                <a:gd name="T0" fmla="*/ 0 w 7"/>
                <a:gd name="T1" fmla="*/ 1 h 3"/>
                <a:gd name="T2" fmla="*/ 0 w 7"/>
                <a:gd name="T3" fmla="*/ 1 h 3"/>
                <a:gd name="T4" fmla="*/ 0 w 7"/>
                <a:gd name="T5" fmla="*/ 1 h 3"/>
                <a:gd name="T6" fmla="*/ 0 w 7"/>
                <a:gd name="T7" fmla="*/ 0 h 3"/>
                <a:gd name="T8" fmla="*/ 0 w 7"/>
                <a:gd name="T9" fmla="*/ 0 h 3"/>
                <a:gd name="T10" fmla="*/ 1 w 7"/>
                <a:gd name="T11" fmla="*/ 1 h 3"/>
                <a:gd name="T12" fmla="*/ 1 w 7"/>
                <a:gd name="T13" fmla="*/ 1 h 3"/>
                <a:gd name="T14" fmla="*/ 1 w 7"/>
                <a:gd name="T15" fmla="*/ 1 h 3"/>
                <a:gd name="T16" fmla="*/ 1 w 7"/>
                <a:gd name="T17" fmla="*/ 1 h 3"/>
                <a:gd name="T18" fmla="*/ 1 w 7"/>
                <a:gd name="T19" fmla="*/ 3 h 3"/>
                <a:gd name="T20" fmla="*/ 1 w 7"/>
                <a:gd name="T21" fmla="*/ 3 h 3"/>
                <a:gd name="T22" fmla="*/ 2 w 7"/>
                <a:gd name="T23" fmla="*/ 1 h 3"/>
                <a:gd name="T24" fmla="*/ 2 w 7"/>
                <a:gd name="T25" fmla="*/ 0 h 3"/>
                <a:gd name="T26" fmla="*/ 2 w 7"/>
                <a:gd name="T27" fmla="*/ 0 h 3"/>
                <a:gd name="T28" fmla="*/ 2 w 7"/>
                <a:gd name="T29" fmla="*/ 0 h 3"/>
                <a:gd name="T30" fmla="*/ 2 w 7"/>
                <a:gd name="T31" fmla="*/ 0 h 3"/>
                <a:gd name="T32" fmla="*/ 2 w 7"/>
                <a:gd name="T33" fmla="*/ 0 h 3"/>
                <a:gd name="T34" fmla="*/ 2 w 7"/>
                <a:gd name="T35" fmla="*/ 1 h 3"/>
                <a:gd name="T36" fmla="*/ 2 w 7"/>
                <a:gd name="T37" fmla="*/ 1 h 3"/>
                <a:gd name="T38" fmla="*/ 2 w 7"/>
                <a:gd name="T39" fmla="*/ 0 h 3"/>
                <a:gd name="T40" fmla="*/ 3 w 7"/>
                <a:gd name="T41" fmla="*/ 0 h 3"/>
                <a:gd name="T42" fmla="*/ 3 w 7"/>
                <a:gd name="T43" fmla="*/ 0 h 3"/>
                <a:gd name="T44" fmla="*/ 3 w 7"/>
                <a:gd name="T45" fmla="*/ 1 h 3"/>
                <a:gd name="T46" fmla="*/ 3 w 7"/>
                <a:gd name="T47" fmla="*/ 1 h 3"/>
                <a:gd name="T48" fmla="*/ 3 w 7"/>
                <a:gd name="T49" fmla="*/ 1 h 3"/>
                <a:gd name="T50" fmla="*/ 3 w 7"/>
                <a:gd name="T51" fmla="*/ 1 h 3"/>
                <a:gd name="T52" fmla="*/ 4 w 7"/>
                <a:gd name="T53" fmla="*/ 1 h 3"/>
                <a:gd name="T54" fmla="*/ 4 w 7"/>
                <a:gd name="T55" fmla="*/ 1 h 3"/>
                <a:gd name="T56" fmla="*/ 4 w 7"/>
                <a:gd name="T57" fmla="*/ 1 h 3"/>
                <a:gd name="T58" fmla="*/ 4 w 7"/>
                <a:gd name="T59" fmla="*/ 1 h 3"/>
                <a:gd name="T60" fmla="*/ 4 w 7"/>
                <a:gd name="T61" fmla="*/ 1 h 3"/>
                <a:gd name="T62" fmla="*/ 5 w 7"/>
                <a:gd name="T63" fmla="*/ 0 h 3"/>
                <a:gd name="T64" fmla="*/ 5 w 7"/>
                <a:gd name="T65" fmla="*/ 0 h 3"/>
                <a:gd name="T66" fmla="*/ 5 w 7"/>
                <a:gd name="T67" fmla="*/ 0 h 3"/>
                <a:gd name="T68" fmla="*/ 5 w 7"/>
                <a:gd name="T69" fmla="*/ 0 h 3"/>
                <a:gd name="T70" fmla="*/ 5 w 7"/>
                <a:gd name="T71" fmla="*/ 0 h 3"/>
                <a:gd name="T72" fmla="*/ 5 w 7"/>
                <a:gd name="T73" fmla="*/ 0 h 3"/>
                <a:gd name="T74" fmla="*/ 5 w 7"/>
                <a:gd name="T75" fmla="*/ 0 h 3"/>
                <a:gd name="T76" fmla="*/ 5 w 7"/>
                <a:gd name="T77" fmla="*/ 0 h 3"/>
                <a:gd name="T78" fmla="*/ 6 w 7"/>
                <a:gd name="T79" fmla="*/ 1 h 3"/>
                <a:gd name="T80" fmla="*/ 6 w 7"/>
                <a:gd name="T81" fmla="*/ 1 h 3"/>
                <a:gd name="T82" fmla="*/ 6 w 7"/>
                <a:gd name="T83" fmla="*/ 2 h 3"/>
                <a:gd name="T84" fmla="*/ 6 w 7"/>
                <a:gd name="T85" fmla="*/ 0 h 3"/>
                <a:gd name="T86" fmla="*/ 6 w 7"/>
                <a:gd name="T87" fmla="*/ 0 h 3"/>
                <a:gd name="T88" fmla="*/ 6 w 7"/>
                <a:gd name="T89" fmla="*/ 0 h 3"/>
                <a:gd name="T90" fmla="*/ 6 w 7"/>
                <a:gd name="T91" fmla="*/ 0 h 3"/>
                <a:gd name="T92" fmla="*/ 7 w 7"/>
                <a:gd name="T93" fmla="*/ 1 h 3"/>
                <a:gd name="T94" fmla="*/ 7 w 7"/>
                <a:gd name="T9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99" name="Freeform 445"/>
            <p:cNvSpPr>
              <a:spLocks/>
            </p:cNvSpPr>
            <p:nvPr/>
          </p:nvSpPr>
          <p:spPr bwMode="auto">
            <a:xfrm>
              <a:off x="3627" y="1251"/>
              <a:ext cx="7" cy="3"/>
            </a:xfrm>
            <a:custGeom>
              <a:avLst/>
              <a:gdLst>
                <a:gd name="T0" fmla="*/ 0 w 7"/>
                <a:gd name="T1" fmla="*/ 2 h 3"/>
                <a:gd name="T2" fmla="*/ 0 w 7"/>
                <a:gd name="T3" fmla="*/ 1 h 3"/>
                <a:gd name="T4" fmla="*/ 0 w 7"/>
                <a:gd name="T5" fmla="*/ 1 h 3"/>
                <a:gd name="T6" fmla="*/ 1 w 7"/>
                <a:gd name="T7" fmla="*/ 1 h 3"/>
                <a:gd name="T8" fmla="*/ 1 w 7"/>
                <a:gd name="T9" fmla="*/ 1 h 3"/>
                <a:gd name="T10" fmla="*/ 1 w 7"/>
                <a:gd name="T11" fmla="*/ 1 h 3"/>
                <a:gd name="T12" fmla="*/ 1 w 7"/>
                <a:gd name="T13" fmla="*/ 1 h 3"/>
                <a:gd name="T14" fmla="*/ 1 w 7"/>
                <a:gd name="T15" fmla="*/ 1 h 3"/>
                <a:gd name="T16" fmla="*/ 1 w 7"/>
                <a:gd name="T17" fmla="*/ 2 h 3"/>
                <a:gd name="T18" fmla="*/ 1 w 7"/>
                <a:gd name="T19" fmla="*/ 2 h 3"/>
                <a:gd name="T20" fmla="*/ 1 w 7"/>
                <a:gd name="T21" fmla="*/ 2 h 3"/>
                <a:gd name="T22" fmla="*/ 1 w 7"/>
                <a:gd name="T23" fmla="*/ 1 h 3"/>
                <a:gd name="T24" fmla="*/ 2 w 7"/>
                <a:gd name="T25" fmla="*/ 1 h 3"/>
                <a:gd name="T26" fmla="*/ 2 w 7"/>
                <a:gd name="T27" fmla="*/ 1 h 3"/>
                <a:gd name="T28" fmla="*/ 2 w 7"/>
                <a:gd name="T29" fmla="*/ 2 h 3"/>
                <a:gd name="T30" fmla="*/ 2 w 7"/>
                <a:gd name="T31" fmla="*/ 1 h 3"/>
                <a:gd name="T32" fmla="*/ 3 w 7"/>
                <a:gd name="T33" fmla="*/ 0 h 3"/>
                <a:gd name="T34" fmla="*/ 3 w 7"/>
                <a:gd name="T35" fmla="*/ 0 h 3"/>
                <a:gd name="T36" fmla="*/ 3 w 7"/>
                <a:gd name="T37" fmla="*/ 1 h 3"/>
                <a:gd name="T38" fmla="*/ 3 w 7"/>
                <a:gd name="T39" fmla="*/ 1 h 3"/>
                <a:gd name="T40" fmla="*/ 3 w 7"/>
                <a:gd name="T41" fmla="*/ 1 h 3"/>
                <a:gd name="T42" fmla="*/ 3 w 7"/>
                <a:gd name="T43" fmla="*/ 1 h 3"/>
                <a:gd name="T44" fmla="*/ 3 w 7"/>
                <a:gd name="T45" fmla="*/ 1 h 3"/>
                <a:gd name="T46" fmla="*/ 3 w 7"/>
                <a:gd name="T47" fmla="*/ 2 h 3"/>
                <a:gd name="T48" fmla="*/ 3 w 7"/>
                <a:gd name="T49" fmla="*/ 2 h 3"/>
                <a:gd name="T50" fmla="*/ 4 w 7"/>
                <a:gd name="T51" fmla="*/ 2 h 3"/>
                <a:gd name="T52" fmla="*/ 4 w 7"/>
                <a:gd name="T53" fmla="*/ 2 h 3"/>
                <a:gd name="T54" fmla="*/ 4 w 7"/>
                <a:gd name="T55" fmla="*/ 2 h 3"/>
                <a:gd name="T56" fmla="*/ 4 w 7"/>
                <a:gd name="T57" fmla="*/ 3 h 3"/>
                <a:gd name="T58" fmla="*/ 4 w 7"/>
                <a:gd name="T59" fmla="*/ 2 h 3"/>
                <a:gd name="T60" fmla="*/ 4 w 7"/>
                <a:gd name="T61" fmla="*/ 3 h 3"/>
                <a:gd name="T62" fmla="*/ 4 w 7"/>
                <a:gd name="T63" fmla="*/ 3 h 3"/>
                <a:gd name="T64" fmla="*/ 5 w 7"/>
                <a:gd name="T65" fmla="*/ 2 h 3"/>
                <a:gd name="T66" fmla="*/ 5 w 7"/>
                <a:gd name="T67" fmla="*/ 2 h 3"/>
                <a:gd name="T68" fmla="*/ 5 w 7"/>
                <a:gd name="T69" fmla="*/ 2 h 3"/>
                <a:gd name="T70" fmla="*/ 6 w 7"/>
                <a:gd name="T71" fmla="*/ 1 h 3"/>
                <a:gd name="T72" fmla="*/ 6 w 7"/>
                <a:gd name="T73" fmla="*/ 1 h 3"/>
                <a:gd name="T74" fmla="*/ 6 w 7"/>
                <a:gd name="T75" fmla="*/ 2 h 3"/>
                <a:gd name="T76" fmla="*/ 6 w 7"/>
                <a:gd name="T77" fmla="*/ 2 h 3"/>
                <a:gd name="T78" fmla="*/ 6 w 7"/>
                <a:gd name="T79" fmla="*/ 1 h 3"/>
                <a:gd name="T80" fmla="*/ 6 w 7"/>
                <a:gd name="T81" fmla="*/ 2 h 3"/>
                <a:gd name="T82" fmla="*/ 6 w 7"/>
                <a:gd name="T83" fmla="*/ 2 h 3"/>
                <a:gd name="T84" fmla="*/ 6 w 7"/>
                <a:gd name="T85" fmla="*/ 3 h 3"/>
                <a:gd name="T86" fmla="*/ 6 w 7"/>
                <a:gd name="T87" fmla="*/ 1 h 3"/>
                <a:gd name="T88" fmla="*/ 7 w 7"/>
                <a:gd name="T89" fmla="*/ 1 h 3"/>
                <a:gd name="T90" fmla="*/ 7 w 7"/>
                <a:gd name="T91" fmla="*/ 1 h 3"/>
                <a:gd name="T92" fmla="*/ 7 w 7"/>
                <a:gd name="T93" fmla="*/ 2 h 3"/>
                <a:gd name="T94" fmla="*/ 7 w 7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00" name="Freeform 446"/>
            <p:cNvSpPr>
              <a:spLocks/>
            </p:cNvSpPr>
            <p:nvPr/>
          </p:nvSpPr>
          <p:spPr bwMode="auto">
            <a:xfrm>
              <a:off x="3634" y="1252"/>
              <a:ext cx="8" cy="2"/>
            </a:xfrm>
            <a:custGeom>
              <a:avLst/>
              <a:gdLst>
                <a:gd name="T0" fmla="*/ 0 w 8"/>
                <a:gd name="T1" fmla="*/ 2 h 2"/>
                <a:gd name="T2" fmla="*/ 0 w 8"/>
                <a:gd name="T3" fmla="*/ 2 h 2"/>
                <a:gd name="T4" fmla="*/ 1 w 8"/>
                <a:gd name="T5" fmla="*/ 2 h 2"/>
                <a:gd name="T6" fmla="*/ 1 w 8"/>
                <a:gd name="T7" fmla="*/ 2 h 2"/>
                <a:gd name="T8" fmla="*/ 1 w 8"/>
                <a:gd name="T9" fmla="*/ 2 h 2"/>
                <a:gd name="T10" fmla="*/ 1 w 8"/>
                <a:gd name="T11" fmla="*/ 2 h 2"/>
                <a:gd name="T12" fmla="*/ 1 w 8"/>
                <a:gd name="T13" fmla="*/ 1 h 2"/>
                <a:gd name="T14" fmla="*/ 1 w 8"/>
                <a:gd name="T15" fmla="*/ 0 h 2"/>
                <a:gd name="T16" fmla="*/ 2 w 8"/>
                <a:gd name="T17" fmla="*/ 1 h 2"/>
                <a:gd name="T18" fmla="*/ 2 w 8"/>
                <a:gd name="T19" fmla="*/ 1 h 2"/>
                <a:gd name="T20" fmla="*/ 2 w 8"/>
                <a:gd name="T21" fmla="*/ 1 h 2"/>
                <a:gd name="T22" fmla="*/ 2 w 8"/>
                <a:gd name="T23" fmla="*/ 0 h 2"/>
                <a:gd name="T24" fmla="*/ 2 w 8"/>
                <a:gd name="T25" fmla="*/ 0 h 2"/>
                <a:gd name="T26" fmla="*/ 2 w 8"/>
                <a:gd name="T27" fmla="*/ 1 h 2"/>
                <a:gd name="T28" fmla="*/ 2 w 8"/>
                <a:gd name="T29" fmla="*/ 1 h 2"/>
                <a:gd name="T30" fmla="*/ 2 w 8"/>
                <a:gd name="T31" fmla="*/ 2 h 2"/>
                <a:gd name="T32" fmla="*/ 2 w 8"/>
                <a:gd name="T33" fmla="*/ 2 h 2"/>
                <a:gd name="T34" fmla="*/ 3 w 8"/>
                <a:gd name="T35" fmla="*/ 1 h 2"/>
                <a:gd name="T36" fmla="*/ 3 w 8"/>
                <a:gd name="T37" fmla="*/ 1 h 2"/>
                <a:gd name="T38" fmla="*/ 3 w 8"/>
                <a:gd name="T39" fmla="*/ 1 h 2"/>
                <a:gd name="T40" fmla="*/ 3 w 8"/>
                <a:gd name="T41" fmla="*/ 1 h 2"/>
                <a:gd name="T42" fmla="*/ 3 w 8"/>
                <a:gd name="T43" fmla="*/ 1 h 2"/>
                <a:gd name="T44" fmla="*/ 4 w 8"/>
                <a:gd name="T45" fmla="*/ 2 h 2"/>
                <a:gd name="T46" fmla="*/ 4 w 8"/>
                <a:gd name="T47" fmla="*/ 1 h 2"/>
                <a:gd name="T48" fmla="*/ 4 w 8"/>
                <a:gd name="T49" fmla="*/ 1 h 2"/>
                <a:gd name="T50" fmla="*/ 4 w 8"/>
                <a:gd name="T51" fmla="*/ 2 h 2"/>
                <a:gd name="T52" fmla="*/ 4 w 8"/>
                <a:gd name="T53" fmla="*/ 1 h 2"/>
                <a:gd name="T54" fmla="*/ 5 w 8"/>
                <a:gd name="T55" fmla="*/ 1 h 2"/>
                <a:gd name="T56" fmla="*/ 5 w 8"/>
                <a:gd name="T57" fmla="*/ 0 h 2"/>
                <a:gd name="T58" fmla="*/ 5 w 8"/>
                <a:gd name="T59" fmla="*/ 0 h 2"/>
                <a:gd name="T60" fmla="*/ 5 w 8"/>
                <a:gd name="T61" fmla="*/ 0 h 2"/>
                <a:gd name="T62" fmla="*/ 5 w 8"/>
                <a:gd name="T63" fmla="*/ 2 h 2"/>
                <a:gd name="T64" fmla="*/ 5 w 8"/>
                <a:gd name="T65" fmla="*/ 2 h 2"/>
                <a:gd name="T66" fmla="*/ 5 w 8"/>
                <a:gd name="T67" fmla="*/ 2 h 2"/>
                <a:gd name="T68" fmla="*/ 5 w 8"/>
                <a:gd name="T69" fmla="*/ 1 h 2"/>
                <a:gd name="T70" fmla="*/ 5 w 8"/>
                <a:gd name="T71" fmla="*/ 1 h 2"/>
                <a:gd name="T72" fmla="*/ 6 w 8"/>
                <a:gd name="T73" fmla="*/ 2 h 2"/>
                <a:gd name="T74" fmla="*/ 6 w 8"/>
                <a:gd name="T75" fmla="*/ 1 h 2"/>
                <a:gd name="T76" fmla="*/ 6 w 8"/>
                <a:gd name="T77" fmla="*/ 1 h 2"/>
                <a:gd name="T78" fmla="*/ 7 w 8"/>
                <a:gd name="T79" fmla="*/ 1 h 2"/>
                <a:gd name="T80" fmla="*/ 7 w 8"/>
                <a:gd name="T81" fmla="*/ 1 h 2"/>
                <a:gd name="T82" fmla="*/ 7 w 8"/>
                <a:gd name="T83" fmla="*/ 1 h 2"/>
                <a:gd name="T84" fmla="*/ 7 w 8"/>
                <a:gd name="T85" fmla="*/ 1 h 2"/>
                <a:gd name="T86" fmla="*/ 7 w 8"/>
                <a:gd name="T87" fmla="*/ 1 h 2"/>
                <a:gd name="T88" fmla="*/ 7 w 8"/>
                <a:gd name="T89" fmla="*/ 2 h 2"/>
                <a:gd name="T90" fmla="*/ 7 w 8"/>
                <a:gd name="T91" fmla="*/ 2 h 2"/>
                <a:gd name="T92" fmla="*/ 7 w 8"/>
                <a:gd name="T93" fmla="*/ 1 h 2"/>
                <a:gd name="T94" fmla="*/ 8 w 8"/>
                <a:gd name="T95" fmla="*/ 1 h 2"/>
                <a:gd name="T96" fmla="*/ 8 w 8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01" name="Freeform 447"/>
            <p:cNvSpPr>
              <a:spLocks/>
            </p:cNvSpPr>
            <p:nvPr/>
          </p:nvSpPr>
          <p:spPr bwMode="auto">
            <a:xfrm>
              <a:off x="3642" y="1251"/>
              <a:ext cx="7" cy="3"/>
            </a:xfrm>
            <a:custGeom>
              <a:avLst/>
              <a:gdLst>
                <a:gd name="T0" fmla="*/ 0 w 7"/>
                <a:gd name="T1" fmla="*/ 2 h 3"/>
                <a:gd name="T2" fmla="*/ 0 w 7"/>
                <a:gd name="T3" fmla="*/ 2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3 h 3"/>
                <a:gd name="T10" fmla="*/ 1 w 7"/>
                <a:gd name="T11" fmla="*/ 2 h 3"/>
                <a:gd name="T12" fmla="*/ 1 w 7"/>
                <a:gd name="T13" fmla="*/ 2 h 3"/>
                <a:gd name="T14" fmla="*/ 1 w 7"/>
                <a:gd name="T15" fmla="*/ 2 h 3"/>
                <a:gd name="T16" fmla="*/ 1 w 7"/>
                <a:gd name="T17" fmla="*/ 2 h 3"/>
                <a:gd name="T18" fmla="*/ 1 w 7"/>
                <a:gd name="T19" fmla="*/ 2 h 3"/>
                <a:gd name="T20" fmla="*/ 1 w 7"/>
                <a:gd name="T21" fmla="*/ 2 h 3"/>
                <a:gd name="T22" fmla="*/ 1 w 7"/>
                <a:gd name="T23" fmla="*/ 2 h 3"/>
                <a:gd name="T24" fmla="*/ 2 w 7"/>
                <a:gd name="T25" fmla="*/ 2 h 3"/>
                <a:gd name="T26" fmla="*/ 2 w 7"/>
                <a:gd name="T27" fmla="*/ 2 h 3"/>
                <a:gd name="T28" fmla="*/ 2 w 7"/>
                <a:gd name="T29" fmla="*/ 2 h 3"/>
                <a:gd name="T30" fmla="*/ 2 w 7"/>
                <a:gd name="T31" fmla="*/ 2 h 3"/>
                <a:gd name="T32" fmla="*/ 2 w 7"/>
                <a:gd name="T33" fmla="*/ 2 h 3"/>
                <a:gd name="T34" fmla="*/ 2 w 7"/>
                <a:gd name="T35" fmla="*/ 2 h 3"/>
                <a:gd name="T36" fmla="*/ 2 w 7"/>
                <a:gd name="T37" fmla="*/ 2 h 3"/>
                <a:gd name="T38" fmla="*/ 3 w 7"/>
                <a:gd name="T39" fmla="*/ 1 h 3"/>
                <a:gd name="T40" fmla="*/ 3 w 7"/>
                <a:gd name="T41" fmla="*/ 1 h 3"/>
                <a:gd name="T42" fmla="*/ 3 w 7"/>
                <a:gd name="T43" fmla="*/ 2 h 3"/>
                <a:gd name="T44" fmla="*/ 3 w 7"/>
                <a:gd name="T45" fmla="*/ 1 h 3"/>
                <a:gd name="T46" fmla="*/ 4 w 7"/>
                <a:gd name="T47" fmla="*/ 1 h 3"/>
                <a:gd name="T48" fmla="*/ 4 w 7"/>
                <a:gd name="T49" fmla="*/ 0 h 3"/>
                <a:gd name="T50" fmla="*/ 4 w 7"/>
                <a:gd name="T51" fmla="*/ 0 h 3"/>
                <a:gd name="T52" fmla="*/ 4 w 7"/>
                <a:gd name="T53" fmla="*/ 1 h 3"/>
                <a:gd name="T54" fmla="*/ 4 w 7"/>
                <a:gd name="T55" fmla="*/ 1 h 3"/>
                <a:gd name="T56" fmla="*/ 4 w 7"/>
                <a:gd name="T57" fmla="*/ 2 h 3"/>
                <a:gd name="T58" fmla="*/ 4 w 7"/>
                <a:gd name="T59" fmla="*/ 2 h 3"/>
                <a:gd name="T60" fmla="*/ 5 w 7"/>
                <a:gd name="T61" fmla="*/ 3 h 3"/>
                <a:gd name="T62" fmla="*/ 5 w 7"/>
                <a:gd name="T63" fmla="*/ 2 h 3"/>
                <a:gd name="T64" fmla="*/ 5 w 7"/>
                <a:gd name="T65" fmla="*/ 2 h 3"/>
                <a:gd name="T66" fmla="*/ 5 w 7"/>
                <a:gd name="T67" fmla="*/ 2 h 3"/>
                <a:gd name="T68" fmla="*/ 5 w 7"/>
                <a:gd name="T69" fmla="*/ 2 h 3"/>
                <a:gd name="T70" fmla="*/ 5 w 7"/>
                <a:gd name="T71" fmla="*/ 2 h 3"/>
                <a:gd name="T72" fmla="*/ 5 w 7"/>
                <a:gd name="T73" fmla="*/ 2 h 3"/>
                <a:gd name="T74" fmla="*/ 5 w 7"/>
                <a:gd name="T75" fmla="*/ 2 h 3"/>
                <a:gd name="T76" fmla="*/ 6 w 7"/>
                <a:gd name="T77" fmla="*/ 2 h 3"/>
                <a:gd name="T78" fmla="*/ 6 w 7"/>
                <a:gd name="T79" fmla="*/ 2 h 3"/>
                <a:gd name="T80" fmla="*/ 6 w 7"/>
                <a:gd name="T81" fmla="*/ 3 h 3"/>
                <a:gd name="T82" fmla="*/ 6 w 7"/>
                <a:gd name="T83" fmla="*/ 3 h 3"/>
                <a:gd name="T84" fmla="*/ 6 w 7"/>
                <a:gd name="T85" fmla="*/ 2 h 3"/>
                <a:gd name="T86" fmla="*/ 6 w 7"/>
                <a:gd name="T87" fmla="*/ 2 h 3"/>
                <a:gd name="T88" fmla="*/ 7 w 7"/>
                <a:gd name="T89" fmla="*/ 2 h 3"/>
                <a:gd name="T90" fmla="*/ 7 w 7"/>
                <a:gd name="T91" fmla="*/ 2 h 3"/>
                <a:gd name="T92" fmla="*/ 7 w 7"/>
                <a:gd name="T93" fmla="*/ 3 h 3"/>
                <a:gd name="T94" fmla="*/ 7 w 7"/>
                <a:gd name="T95" fmla="*/ 2 h 3"/>
                <a:gd name="T96" fmla="*/ 7 w 7"/>
                <a:gd name="T9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02" name="Freeform 448"/>
            <p:cNvSpPr>
              <a:spLocks/>
            </p:cNvSpPr>
            <p:nvPr/>
          </p:nvSpPr>
          <p:spPr bwMode="auto">
            <a:xfrm>
              <a:off x="3649" y="1252"/>
              <a:ext cx="7" cy="3"/>
            </a:xfrm>
            <a:custGeom>
              <a:avLst/>
              <a:gdLst>
                <a:gd name="T0" fmla="*/ 1 w 7"/>
                <a:gd name="T1" fmla="*/ 0 h 3"/>
                <a:gd name="T2" fmla="*/ 1 w 7"/>
                <a:gd name="T3" fmla="*/ 0 h 3"/>
                <a:gd name="T4" fmla="*/ 1 w 7"/>
                <a:gd name="T5" fmla="*/ 1 h 3"/>
                <a:gd name="T6" fmla="*/ 1 w 7"/>
                <a:gd name="T7" fmla="*/ 1 h 3"/>
                <a:gd name="T8" fmla="*/ 1 w 7"/>
                <a:gd name="T9" fmla="*/ 2 h 3"/>
                <a:gd name="T10" fmla="*/ 1 w 7"/>
                <a:gd name="T11" fmla="*/ 1 h 3"/>
                <a:gd name="T12" fmla="*/ 1 w 7"/>
                <a:gd name="T13" fmla="*/ 1 h 3"/>
                <a:gd name="T14" fmla="*/ 1 w 7"/>
                <a:gd name="T15" fmla="*/ 1 h 3"/>
                <a:gd name="T16" fmla="*/ 1 w 7"/>
                <a:gd name="T17" fmla="*/ 1 h 3"/>
                <a:gd name="T18" fmla="*/ 1 w 7"/>
                <a:gd name="T19" fmla="*/ 2 h 3"/>
                <a:gd name="T20" fmla="*/ 2 w 7"/>
                <a:gd name="T21" fmla="*/ 1 h 3"/>
                <a:gd name="T22" fmla="*/ 2 w 7"/>
                <a:gd name="T23" fmla="*/ 1 h 3"/>
                <a:gd name="T24" fmla="*/ 2 w 7"/>
                <a:gd name="T25" fmla="*/ 1 h 3"/>
                <a:gd name="T26" fmla="*/ 2 w 7"/>
                <a:gd name="T27" fmla="*/ 1 h 3"/>
                <a:gd name="T28" fmla="*/ 2 w 7"/>
                <a:gd name="T29" fmla="*/ 1 h 3"/>
                <a:gd name="T30" fmla="*/ 3 w 7"/>
                <a:gd name="T31" fmla="*/ 1 h 3"/>
                <a:gd name="T32" fmla="*/ 3 w 7"/>
                <a:gd name="T33" fmla="*/ 1 h 3"/>
                <a:gd name="T34" fmla="*/ 3 w 7"/>
                <a:gd name="T35" fmla="*/ 1 h 3"/>
                <a:gd name="T36" fmla="*/ 3 w 7"/>
                <a:gd name="T37" fmla="*/ 2 h 3"/>
                <a:gd name="T38" fmla="*/ 3 w 7"/>
                <a:gd name="T39" fmla="*/ 1 h 3"/>
                <a:gd name="T40" fmla="*/ 3 w 7"/>
                <a:gd name="T41" fmla="*/ 1 h 3"/>
                <a:gd name="T42" fmla="*/ 3 w 7"/>
                <a:gd name="T43" fmla="*/ 2 h 3"/>
                <a:gd name="T44" fmla="*/ 3 w 7"/>
                <a:gd name="T45" fmla="*/ 2 h 3"/>
                <a:gd name="T46" fmla="*/ 3 w 7"/>
                <a:gd name="T47" fmla="*/ 1 h 3"/>
                <a:gd name="T48" fmla="*/ 4 w 7"/>
                <a:gd name="T49" fmla="*/ 1 h 3"/>
                <a:gd name="T50" fmla="*/ 4 w 7"/>
                <a:gd name="T51" fmla="*/ 1 h 3"/>
                <a:gd name="T52" fmla="*/ 4 w 7"/>
                <a:gd name="T53" fmla="*/ 1 h 3"/>
                <a:gd name="T54" fmla="*/ 4 w 7"/>
                <a:gd name="T55" fmla="*/ 2 h 3"/>
                <a:gd name="T56" fmla="*/ 4 w 7"/>
                <a:gd name="T57" fmla="*/ 2 h 3"/>
                <a:gd name="T58" fmla="*/ 5 w 7"/>
                <a:gd name="T59" fmla="*/ 2 h 3"/>
                <a:gd name="T60" fmla="*/ 5 w 7"/>
                <a:gd name="T61" fmla="*/ 2 h 3"/>
                <a:gd name="T62" fmla="*/ 5 w 7"/>
                <a:gd name="T63" fmla="*/ 2 h 3"/>
                <a:gd name="T64" fmla="*/ 5 w 7"/>
                <a:gd name="T65" fmla="*/ 2 h 3"/>
                <a:gd name="T66" fmla="*/ 5 w 7"/>
                <a:gd name="T67" fmla="*/ 1 h 3"/>
                <a:gd name="T68" fmla="*/ 5 w 7"/>
                <a:gd name="T69" fmla="*/ 1 h 3"/>
                <a:gd name="T70" fmla="*/ 6 w 7"/>
                <a:gd name="T71" fmla="*/ 2 h 3"/>
                <a:gd name="T72" fmla="*/ 6 w 7"/>
                <a:gd name="T73" fmla="*/ 2 h 3"/>
                <a:gd name="T74" fmla="*/ 6 w 7"/>
                <a:gd name="T75" fmla="*/ 1 h 3"/>
                <a:gd name="T76" fmla="*/ 6 w 7"/>
                <a:gd name="T77" fmla="*/ 1 h 3"/>
                <a:gd name="T78" fmla="*/ 6 w 7"/>
                <a:gd name="T79" fmla="*/ 1 h 3"/>
                <a:gd name="T80" fmla="*/ 6 w 7"/>
                <a:gd name="T81" fmla="*/ 0 h 3"/>
                <a:gd name="T82" fmla="*/ 6 w 7"/>
                <a:gd name="T83" fmla="*/ 1 h 3"/>
                <a:gd name="T84" fmla="*/ 6 w 7"/>
                <a:gd name="T85" fmla="*/ 1 h 3"/>
                <a:gd name="T86" fmla="*/ 7 w 7"/>
                <a:gd name="T87" fmla="*/ 2 h 3"/>
                <a:gd name="T88" fmla="*/ 7 w 7"/>
                <a:gd name="T89" fmla="*/ 2 h 3"/>
                <a:gd name="T90" fmla="*/ 7 w 7"/>
                <a:gd name="T91" fmla="*/ 3 h 3"/>
                <a:gd name="T92" fmla="*/ 7 w 7"/>
                <a:gd name="T93" fmla="*/ 3 h 3"/>
                <a:gd name="T94" fmla="*/ 7 w 7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03" name="Freeform 449"/>
            <p:cNvSpPr>
              <a:spLocks/>
            </p:cNvSpPr>
            <p:nvPr/>
          </p:nvSpPr>
          <p:spPr bwMode="auto">
            <a:xfrm>
              <a:off x="3656" y="1251"/>
              <a:ext cx="7" cy="4"/>
            </a:xfrm>
            <a:custGeom>
              <a:avLst/>
              <a:gdLst>
                <a:gd name="T0" fmla="*/ 0 w 7"/>
                <a:gd name="T1" fmla="*/ 2 h 4"/>
                <a:gd name="T2" fmla="*/ 0 w 7"/>
                <a:gd name="T3" fmla="*/ 2 h 4"/>
                <a:gd name="T4" fmla="*/ 1 w 7"/>
                <a:gd name="T5" fmla="*/ 3 h 4"/>
                <a:gd name="T6" fmla="*/ 1 w 7"/>
                <a:gd name="T7" fmla="*/ 3 h 4"/>
                <a:gd name="T8" fmla="*/ 1 w 7"/>
                <a:gd name="T9" fmla="*/ 4 h 4"/>
                <a:gd name="T10" fmla="*/ 1 w 7"/>
                <a:gd name="T11" fmla="*/ 4 h 4"/>
                <a:gd name="T12" fmla="*/ 1 w 7"/>
                <a:gd name="T13" fmla="*/ 1 h 4"/>
                <a:gd name="T14" fmla="*/ 2 w 7"/>
                <a:gd name="T15" fmla="*/ 1 h 4"/>
                <a:gd name="T16" fmla="*/ 2 w 7"/>
                <a:gd name="T17" fmla="*/ 1 h 4"/>
                <a:gd name="T18" fmla="*/ 2 w 7"/>
                <a:gd name="T19" fmla="*/ 3 h 4"/>
                <a:gd name="T20" fmla="*/ 2 w 7"/>
                <a:gd name="T21" fmla="*/ 3 h 4"/>
                <a:gd name="T22" fmla="*/ 2 w 7"/>
                <a:gd name="T23" fmla="*/ 4 h 4"/>
                <a:gd name="T24" fmla="*/ 2 w 7"/>
                <a:gd name="T25" fmla="*/ 4 h 4"/>
                <a:gd name="T26" fmla="*/ 2 w 7"/>
                <a:gd name="T27" fmla="*/ 2 h 4"/>
                <a:gd name="T28" fmla="*/ 2 w 7"/>
                <a:gd name="T29" fmla="*/ 3 h 4"/>
                <a:gd name="T30" fmla="*/ 2 w 7"/>
                <a:gd name="T31" fmla="*/ 3 h 4"/>
                <a:gd name="T32" fmla="*/ 3 w 7"/>
                <a:gd name="T33" fmla="*/ 4 h 4"/>
                <a:gd name="T34" fmla="*/ 3 w 7"/>
                <a:gd name="T35" fmla="*/ 2 h 4"/>
                <a:gd name="T36" fmla="*/ 3 w 7"/>
                <a:gd name="T37" fmla="*/ 2 h 4"/>
                <a:gd name="T38" fmla="*/ 3 w 7"/>
                <a:gd name="T39" fmla="*/ 2 h 4"/>
                <a:gd name="T40" fmla="*/ 3 w 7"/>
                <a:gd name="T41" fmla="*/ 1 h 4"/>
                <a:gd name="T42" fmla="*/ 4 w 7"/>
                <a:gd name="T43" fmla="*/ 1 h 4"/>
                <a:gd name="T44" fmla="*/ 4 w 7"/>
                <a:gd name="T45" fmla="*/ 1 h 4"/>
                <a:gd name="T46" fmla="*/ 4 w 7"/>
                <a:gd name="T47" fmla="*/ 1 h 4"/>
                <a:gd name="T48" fmla="*/ 4 w 7"/>
                <a:gd name="T49" fmla="*/ 1 h 4"/>
                <a:gd name="T50" fmla="*/ 4 w 7"/>
                <a:gd name="T51" fmla="*/ 1 h 4"/>
                <a:gd name="T52" fmla="*/ 4 w 7"/>
                <a:gd name="T53" fmla="*/ 2 h 4"/>
                <a:gd name="T54" fmla="*/ 4 w 7"/>
                <a:gd name="T55" fmla="*/ 2 h 4"/>
                <a:gd name="T56" fmla="*/ 4 w 7"/>
                <a:gd name="T57" fmla="*/ 4 h 4"/>
                <a:gd name="T58" fmla="*/ 4 w 7"/>
                <a:gd name="T59" fmla="*/ 4 h 4"/>
                <a:gd name="T60" fmla="*/ 5 w 7"/>
                <a:gd name="T61" fmla="*/ 4 h 4"/>
                <a:gd name="T62" fmla="*/ 5 w 7"/>
                <a:gd name="T63" fmla="*/ 3 h 4"/>
                <a:gd name="T64" fmla="*/ 5 w 7"/>
                <a:gd name="T65" fmla="*/ 3 h 4"/>
                <a:gd name="T66" fmla="*/ 5 w 7"/>
                <a:gd name="T67" fmla="*/ 3 h 4"/>
                <a:gd name="T68" fmla="*/ 5 w 7"/>
                <a:gd name="T69" fmla="*/ 2 h 4"/>
                <a:gd name="T70" fmla="*/ 6 w 7"/>
                <a:gd name="T71" fmla="*/ 2 h 4"/>
                <a:gd name="T72" fmla="*/ 6 w 7"/>
                <a:gd name="T73" fmla="*/ 1 h 4"/>
                <a:gd name="T74" fmla="*/ 6 w 7"/>
                <a:gd name="T75" fmla="*/ 1 h 4"/>
                <a:gd name="T76" fmla="*/ 7 w 7"/>
                <a:gd name="T77" fmla="*/ 1 h 4"/>
                <a:gd name="T78" fmla="*/ 7 w 7"/>
                <a:gd name="T79" fmla="*/ 1 h 4"/>
                <a:gd name="T80" fmla="*/ 7 w 7"/>
                <a:gd name="T81" fmla="*/ 2 h 4"/>
                <a:gd name="T82" fmla="*/ 7 w 7"/>
                <a:gd name="T83" fmla="*/ 2 h 4"/>
                <a:gd name="T84" fmla="*/ 7 w 7"/>
                <a:gd name="T85" fmla="*/ 3 h 4"/>
                <a:gd name="T86" fmla="*/ 7 w 7"/>
                <a:gd name="T87" fmla="*/ 2 h 4"/>
                <a:gd name="T88" fmla="*/ 7 w 7"/>
                <a:gd name="T89" fmla="*/ 1 h 4"/>
                <a:gd name="T90" fmla="*/ 7 w 7"/>
                <a:gd name="T91" fmla="*/ 1 h 4"/>
                <a:gd name="T92" fmla="*/ 7 w 7"/>
                <a:gd name="T93" fmla="*/ 2 h 4"/>
                <a:gd name="T94" fmla="*/ 7 w 7"/>
                <a:gd name="T9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04" name="Freeform 450"/>
            <p:cNvSpPr>
              <a:spLocks/>
            </p:cNvSpPr>
            <p:nvPr/>
          </p:nvSpPr>
          <p:spPr bwMode="auto">
            <a:xfrm>
              <a:off x="3663" y="1252"/>
              <a:ext cx="8" cy="3"/>
            </a:xfrm>
            <a:custGeom>
              <a:avLst/>
              <a:gdLst>
                <a:gd name="T0" fmla="*/ 1 w 8"/>
                <a:gd name="T1" fmla="*/ 2 h 3"/>
                <a:gd name="T2" fmla="*/ 1 w 8"/>
                <a:gd name="T3" fmla="*/ 2 h 3"/>
                <a:gd name="T4" fmla="*/ 1 w 8"/>
                <a:gd name="T5" fmla="*/ 2 h 3"/>
                <a:gd name="T6" fmla="*/ 1 w 8"/>
                <a:gd name="T7" fmla="*/ 2 h 3"/>
                <a:gd name="T8" fmla="*/ 2 w 8"/>
                <a:gd name="T9" fmla="*/ 2 h 3"/>
                <a:gd name="T10" fmla="*/ 2 w 8"/>
                <a:gd name="T11" fmla="*/ 2 h 3"/>
                <a:gd name="T12" fmla="*/ 2 w 8"/>
                <a:gd name="T13" fmla="*/ 3 h 3"/>
                <a:gd name="T14" fmla="*/ 2 w 8"/>
                <a:gd name="T15" fmla="*/ 1 h 3"/>
                <a:gd name="T16" fmla="*/ 2 w 8"/>
                <a:gd name="T17" fmla="*/ 1 h 3"/>
                <a:gd name="T18" fmla="*/ 2 w 8"/>
                <a:gd name="T19" fmla="*/ 1 h 3"/>
                <a:gd name="T20" fmla="*/ 3 w 8"/>
                <a:gd name="T21" fmla="*/ 1 h 3"/>
                <a:gd name="T22" fmla="*/ 3 w 8"/>
                <a:gd name="T23" fmla="*/ 1 h 3"/>
                <a:gd name="T24" fmla="*/ 3 w 8"/>
                <a:gd name="T25" fmla="*/ 1 h 3"/>
                <a:gd name="T26" fmla="*/ 3 w 8"/>
                <a:gd name="T27" fmla="*/ 1 h 3"/>
                <a:gd name="T28" fmla="*/ 3 w 8"/>
                <a:gd name="T29" fmla="*/ 2 h 3"/>
                <a:gd name="T30" fmla="*/ 3 w 8"/>
                <a:gd name="T31" fmla="*/ 2 h 3"/>
                <a:gd name="T32" fmla="*/ 3 w 8"/>
                <a:gd name="T33" fmla="*/ 3 h 3"/>
                <a:gd name="T34" fmla="*/ 3 w 8"/>
                <a:gd name="T35" fmla="*/ 1 h 3"/>
                <a:gd name="T36" fmla="*/ 3 w 8"/>
                <a:gd name="T37" fmla="*/ 1 h 3"/>
                <a:gd name="T38" fmla="*/ 4 w 8"/>
                <a:gd name="T39" fmla="*/ 2 h 3"/>
                <a:gd name="T40" fmla="*/ 4 w 8"/>
                <a:gd name="T41" fmla="*/ 2 h 3"/>
                <a:gd name="T42" fmla="*/ 4 w 8"/>
                <a:gd name="T43" fmla="*/ 1 h 3"/>
                <a:gd name="T44" fmla="*/ 4 w 8"/>
                <a:gd name="T45" fmla="*/ 1 h 3"/>
                <a:gd name="T46" fmla="*/ 4 w 8"/>
                <a:gd name="T47" fmla="*/ 1 h 3"/>
                <a:gd name="T48" fmla="*/ 4 w 8"/>
                <a:gd name="T49" fmla="*/ 1 h 3"/>
                <a:gd name="T50" fmla="*/ 5 w 8"/>
                <a:gd name="T51" fmla="*/ 1 h 3"/>
                <a:gd name="T52" fmla="*/ 5 w 8"/>
                <a:gd name="T53" fmla="*/ 1 h 3"/>
                <a:gd name="T54" fmla="*/ 5 w 8"/>
                <a:gd name="T55" fmla="*/ 1 h 3"/>
                <a:gd name="T56" fmla="*/ 5 w 8"/>
                <a:gd name="T57" fmla="*/ 1 h 3"/>
                <a:gd name="T58" fmla="*/ 5 w 8"/>
                <a:gd name="T59" fmla="*/ 2 h 3"/>
                <a:gd name="T60" fmla="*/ 5 w 8"/>
                <a:gd name="T61" fmla="*/ 2 h 3"/>
                <a:gd name="T62" fmla="*/ 6 w 8"/>
                <a:gd name="T63" fmla="*/ 2 h 3"/>
                <a:gd name="T64" fmla="*/ 6 w 8"/>
                <a:gd name="T65" fmla="*/ 2 h 3"/>
                <a:gd name="T66" fmla="*/ 6 w 8"/>
                <a:gd name="T67" fmla="*/ 3 h 3"/>
                <a:gd name="T68" fmla="*/ 6 w 8"/>
                <a:gd name="T69" fmla="*/ 3 h 3"/>
                <a:gd name="T70" fmla="*/ 6 w 8"/>
                <a:gd name="T71" fmla="*/ 2 h 3"/>
                <a:gd name="T72" fmla="*/ 6 w 8"/>
                <a:gd name="T73" fmla="*/ 2 h 3"/>
                <a:gd name="T74" fmla="*/ 6 w 8"/>
                <a:gd name="T75" fmla="*/ 2 h 3"/>
                <a:gd name="T76" fmla="*/ 6 w 8"/>
                <a:gd name="T77" fmla="*/ 1 h 3"/>
                <a:gd name="T78" fmla="*/ 6 w 8"/>
                <a:gd name="T79" fmla="*/ 2 h 3"/>
                <a:gd name="T80" fmla="*/ 6 w 8"/>
                <a:gd name="T81" fmla="*/ 2 h 3"/>
                <a:gd name="T82" fmla="*/ 7 w 8"/>
                <a:gd name="T83" fmla="*/ 3 h 3"/>
                <a:gd name="T84" fmla="*/ 7 w 8"/>
                <a:gd name="T85" fmla="*/ 3 h 3"/>
                <a:gd name="T86" fmla="*/ 7 w 8"/>
                <a:gd name="T87" fmla="*/ 2 h 3"/>
                <a:gd name="T88" fmla="*/ 7 w 8"/>
                <a:gd name="T89" fmla="*/ 2 h 3"/>
                <a:gd name="T90" fmla="*/ 7 w 8"/>
                <a:gd name="T91" fmla="*/ 2 h 3"/>
                <a:gd name="T92" fmla="*/ 8 w 8"/>
                <a:gd name="T93" fmla="*/ 3 h 3"/>
                <a:gd name="T94" fmla="*/ 8 w 8"/>
                <a:gd name="T9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0" name="Freeform 451"/>
            <p:cNvSpPr>
              <a:spLocks/>
            </p:cNvSpPr>
            <p:nvPr/>
          </p:nvSpPr>
          <p:spPr bwMode="auto">
            <a:xfrm>
              <a:off x="3671" y="1250"/>
              <a:ext cx="7" cy="5"/>
            </a:xfrm>
            <a:custGeom>
              <a:avLst/>
              <a:gdLst>
                <a:gd name="T0" fmla="*/ 0 w 7"/>
                <a:gd name="T1" fmla="*/ 5 h 5"/>
                <a:gd name="T2" fmla="*/ 0 w 7"/>
                <a:gd name="T3" fmla="*/ 4 h 5"/>
                <a:gd name="T4" fmla="*/ 0 w 7"/>
                <a:gd name="T5" fmla="*/ 4 h 5"/>
                <a:gd name="T6" fmla="*/ 0 w 7"/>
                <a:gd name="T7" fmla="*/ 3 h 5"/>
                <a:gd name="T8" fmla="*/ 0 w 7"/>
                <a:gd name="T9" fmla="*/ 3 h 5"/>
                <a:gd name="T10" fmla="*/ 1 w 7"/>
                <a:gd name="T11" fmla="*/ 3 h 5"/>
                <a:gd name="T12" fmla="*/ 1 w 7"/>
                <a:gd name="T13" fmla="*/ 3 h 5"/>
                <a:gd name="T14" fmla="*/ 1 w 7"/>
                <a:gd name="T15" fmla="*/ 4 h 5"/>
                <a:gd name="T16" fmla="*/ 1 w 7"/>
                <a:gd name="T17" fmla="*/ 3 h 5"/>
                <a:gd name="T18" fmla="*/ 1 w 7"/>
                <a:gd name="T19" fmla="*/ 3 h 5"/>
                <a:gd name="T20" fmla="*/ 1 w 7"/>
                <a:gd name="T21" fmla="*/ 3 h 5"/>
                <a:gd name="T22" fmla="*/ 2 w 7"/>
                <a:gd name="T23" fmla="*/ 3 h 5"/>
                <a:gd name="T24" fmla="*/ 2 w 7"/>
                <a:gd name="T25" fmla="*/ 3 h 5"/>
                <a:gd name="T26" fmla="*/ 2 w 7"/>
                <a:gd name="T27" fmla="*/ 4 h 5"/>
                <a:gd name="T28" fmla="*/ 2 w 7"/>
                <a:gd name="T29" fmla="*/ 4 h 5"/>
                <a:gd name="T30" fmla="*/ 2 w 7"/>
                <a:gd name="T31" fmla="*/ 3 h 5"/>
                <a:gd name="T32" fmla="*/ 2 w 7"/>
                <a:gd name="T33" fmla="*/ 3 h 5"/>
                <a:gd name="T34" fmla="*/ 2 w 7"/>
                <a:gd name="T35" fmla="*/ 3 h 5"/>
                <a:gd name="T36" fmla="*/ 3 w 7"/>
                <a:gd name="T37" fmla="*/ 4 h 5"/>
                <a:gd name="T38" fmla="*/ 3 w 7"/>
                <a:gd name="T39" fmla="*/ 4 h 5"/>
                <a:gd name="T40" fmla="*/ 3 w 7"/>
                <a:gd name="T41" fmla="*/ 3 h 5"/>
                <a:gd name="T42" fmla="*/ 3 w 7"/>
                <a:gd name="T43" fmla="*/ 3 h 5"/>
                <a:gd name="T44" fmla="*/ 3 w 7"/>
                <a:gd name="T45" fmla="*/ 3 h 5"/>
                <a:gd name="T46" fmla="*/ 3 w 7"/>
                <a:gd name="T47" fmla="*/ 3 h 5"/>
                <a:gd name="T48" fmla="*/ 4 w 7"/>
                <a:gd name="T49" fmla="*/ 2 h 5"/>
                <a:gd name="T50" fmla="*/ 4 w 7"/>
                <a:gd name="T51" fmla="*/ 0 h 5"/>
                <a:gd name="T52" fmla="*/ 4 w 7"/>
                <a:gd name="T53" fmla="*/ 0 h 5"/>
                <a:gd name="T54" fmla="*/ 4 w 7"/>
                <a:gd name="T55" fmla="*/ 2 h 5"/>
                <a:gd name="T56" fmla="*/ 4 w 7"/>
                <a:gd name="T57" fmla="*/ 2 h 5"/>
                <a:gd name="T58" fmla="*/ 5 w 7"/>
                <a:gd name="T59" fmla="*/ 3 h 5"/>
                <a:gd name="T60" fmla="*/ 5 w 7"/>
                <a:gd name="T61" fmla="*/ 3 h 5"/>
                <a:gd name="T62" fmla="*/ 5 w 7"/>
                <a:gd name="T63" fmla="*/ 4 h 5"/>
                <a:gd name="T64" fmla="*/ 5 w 7"/>
                <a:gd name="T65" fmla="*/ 3 h 5"/>
                <a:gd name="T66" fmla="*/ 5 w 7"/>
                <a:gd name="T67" fmla="*/ 3 h 5"/>
                <a:gd name="T68" fmla="*/ 5 w 7"/>
                <a:gd name="T69" fmla="*/ 3 h 5"/>
                <a:gd name="T70" fmla="*/ 5 w 7"/>
                <a:gd name="T71" fmla="*/ 3 h 5"/>
                <a:gd name="T72" fmla="*/ 6 w 7"/>
                <a:gd name="T73" fmla="*/ 4 h 5"/>
                <a:gd name="T74" fmla="*/ 6 w 7"/>
                <a:gd name="T75" fmla="*/ 4 h 5"/>
                <a:gd name="T76" fmla="*/ 6 w 7"/>
                <a:gd name="T77" fmla="*/ 4 h 5"/>
                <a:gd name="T78" fmla="*/ 6 w 7"/>
                <a:gd name="T79" fmla="*/ 4 h 5"/>
                <a:gd name="T80" fmla="*/ 6 w 7"/>
                <a:gd name="T81" fmla="*/ 3 h 5"/>
                <a:gd name="T82" fmla="*/ 6 w 7"/>
                <a:gd name="T83" fmla="*/ 3 h 5"/>
                <a:gd name="T84" fmla="*/ 6 w 7"/>
                <a:gd name="T85" fmla="*/ 4 h 5"/>
                <a:gd name="T86" fmla="*/ 6 w 7"/>
                <a:gd name="T87" fmla="*/ 4 h 5"/>
                <a:gd name="T88" fmla="*/ 7 w 7"/>
                <a:gd name="T89" fmla="*/ 3 h 5"/>
                <a:gd name="T90" fmla="*/ 7 w 7"/>
                <a:gd name="T91" fmla="*/ 4 h 5"/>
                <a:gd name="T92" fmla="*/ 7 w 7"/>
                <a:gd name="T93" fmla="*/ 4 h 5"/>
                <a:gd name="T94" fmla="*/ 7 w 7"/>
                <a:gd name="T95" fmla="*/ 4 h 5"/>
                <a:gd name="T96" fmla="*/ 7 w 7"/>
                <a:gd name="T9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1" name="Freeform 452"/>
            <p:cNvSpPr>
              <a:spLocks/>
            </p:cNvSpPr>
            <p:nvPr/>
          </p:nvSpPr>
          <p:spPr bwMode="auto">
            <a:xfrm>
              <a:off x="3678" y="1252"/>
              <a:ext cx="8" cy="3"/>
            </a:xfrm>
            <a:custGeom>
              <a:avLst/>
              <a:gdLst>
                <a:gd name="T0" fmla="*/ 0 w 8"/>
                <a:gd name="T1" fmla="*/ 2 h 3"/>
                <a:gd name="T2" fmla="*/ 0 w 8"/>
                <a:gd name="T3" fmla="*/ 2 h 3"/>
                <a:gd name="T4" fmla="*/ 1 w 8"/>
                <a:gd name="T5" fmla="*/ 2 h 3"/>
                <a:gd name="T6" fmla="*/ 1 w 8"/>
                <a:gd name="T7" fmla="*/ 1 h 3"/>
                <a:gd name="T8" fmla="*/ 1 w 8"/>
                <a:gd name="T9" fmla="*/ 1 h 3"/>
                <a:gd name="T10" fmla="*/ 1 w 8"/>
                <a:gd name="T11" fmla="*/ 1 h 3"/>
                <a:gd name="T12" fmla="*/ 2 w 8"/>
                <a:gd name="T13" fmla="*/ 1 h 3"/>
                <a:gd name="T14" fmla="*/ 2 w 8"/>
                <a:gd name="T15" fmla="*/ 1 h 3"/>
                <a:gd name="T16" fmla="*/ 2 w 8"/>
                <a:gd name="T17" fmla="*/ 1 h 3"/>
                <a:gd name="T18" fmla="*/ 2 w 8"/>
                <a:gd name="T19" fmla="*/ 1 h 3"/>
                <a:gd name="T20" fmla="*/ 2 w 8"/>
                <a:gd name="T21" fmla="*/ 1 h 3"/>
                <a:gd name="T22" fmla="*/ 2 w 8"/>
                <a:gd name="T23" fmla="*/ 1 h 3"/>
                <a:gd name="T24" fmla="*/ 2 w 8"/>
                <a:gd name="T25" fmla="*/ 0 h 3"/>
                <a:gd name="T26" fmla="*/ 2 w 8"/>
                <a:gd name="T27" fmla="*/ 0 h 3"/>
                <a:gd name="T28" fmla="*/ 2 w 8"/>
                <a:gd name="T29" fmla="*/ 1 h 3"/>
                <a:gd name="T30" fmla="*/ 3 w 8"/>
                <a:gd name="T31" fmla="*/ 0 h 3"/>
                <a:gd name="T32" fmla="*/ 3 w 8"/>
                <a:gd name="T33" fmla="*/ 0 h 3"/>
                <a:gd name="T34" fmla="*/ 3 w 8"/>
                <a:gd name="T35" fmla="*/ 0 h 3"/>
                <a:gd name="T36" fmla="*/ 3 w 8"/>
                <a:gd name="T37" fmla="*/ 0 h 3"/>
                <a:gd name="T38" fmla="*/ 3 w 8"/>
                <a:gd name="T39" fmla="*/ 1 h 3"/>
                <a:gd name="T40" fmla="*/ 3 w 8"/>
                <a:gd name="T41" fmla="*/ 1 h 3"/>
                <a:gd name="T42" fmla="*/ 4 w 8"/>
                <a:gd name="T43" fmla="*/ 2 h 3"/>
                <a:gd name="T44" fmla="*/ 4 w 8"/>
                <a:gd name="T45" fmla="*/ 2 h 3"/>
                <a:gd name="T46" fmla="*/ 4 w 8"/>
                <a:gd name="T47" fmla="*/ 1 h 3"/>
                <a:gd name="T48" fmla="*/ 4 w 8"/>
                <a:gd name="T49" fmla="*/ 0 h 3"/>
                <a:gd name="T50" fmla="*/ 4 w 8"/>
                <a:gd name="T51" fmla="*/ 0 h 3"/>
                <a:gd name="T52" fmla="*/ 4 w 8"/>
                <a:gd name="T53" fmla="*/ 1 h 3"/>
                <a:gd name="T54" fmla="*/ 4 w 8"/>
                <a:gd name="T55" fmla="*/ 1 h 3"/>
                <a:gd name="T56" fmla="*/ 4 w 8"/>
                <a:gd name="T57" fmla="*/ 1 h 3"/>
                <a:gd name="T58" fmla="*/ 5 w 8"/>
                <a:gd name="T59" fmla="*/ 0 h 3"/>
                <a:gd name="T60" fmla="*/ 5 w 8"/>
                <a:gd name="T61" fmla="*/ 0 h 3"/>
                <a:gd name="T62" fmla="*/ 5 w 8"/>
                <a:gd name="T63" fmla="*/ 1 h 3"/>
                <a:gd name="T64" fmla="*/ 5 w 8"/>
                <a:gd name="T65" fmla="*/ 1 h 3"/>
                <a:gd name="T66" fmla="*/ 5 w 8"/>
                <a:gd name="T67" fmla="*/ 3 h 3"/>
                <a:gd name="T68" fmla="*/ 6 w 8"/>
                <a:gd name="T69" fmla="*/ 2 h 3"/>
                <a:gd name="T70" fmla="*/ 6 w 8"/>
                <a:gd name="T71" fmla="*/ 1 h 3"/>
                <a:gd name="T72" fmla="*/ 6 w 8"/>
                <a:gd name="T73" fmla="*/ 1 h 3"/>
                <a:gd name="T74" fmla="*/ 6 w 8"/>
                <a:gd name="T75" fmla="*/ 3 h 3"/>
                <a:gd name="T76" fmla="*/ 6 w 8"/>
                <a:gd name="T77" fmla="*/ 1 h 3"/>
                <a:gd name="T78" fmla="*/ 6 w 8"/>
                <a:gd name="T79" fmla="*/ 1 h 3"/>
                <a:gd name="T80" fmla="*/ 7 w 8"/>
                <a:gd name="T81" fmla="*/ 2 h 3"/>
                <a:gd name="T82" fmla="*/ 7 w 8"/>
                <a:gd name="T83" fmla="*/ 2 h 3"/>
                <a:gd name="T84" fmla="*/ 7 w 8"/>
                <a:gd name="T85" fmla="*/ 1 h 3"/>
                <a:gd name="T86" fmla="*/ 7 w 8"/>
                <a:gd name="T87" fmla="*/ 0 h 3"/>
                <a:gd name="T88" fmla="*/ 7 w 8"/>
                <a:gd name="T89" fmla="*/ 0 h 3"/>
                <a:gd name="T90" fmla="*/ 7 w 8"/>
                <a:gd name="T91" fmla="*/ 0 h 3"/>
                <a:gd name="T92" fmla="*/ 7 w 8"/>
                <a:gd name="T93" fmla="*/ 0 h 3"/>
                <a:gd name="T94" fmla="*/ 8 w 8"/>
                <a:gd name="T95" fmla="*/ 1 h 3"/>
                <a:gd name="T96" fmla="*/ 8 w 8"/>
                <a:gd name="T9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2" name="Freeform 453"/>
            <p:cNvSpPr>
              <a:spLocks/>
            </p:cNvSpPr>
            <p:nvPr/>
          </p:nvSpPr>
          <p:spPr bwMode="auto">
            <a:xfrm>
              <a:off x="3686" y="1252"/>
              <a:ext cx="7" cy="3"/>
            </a:xfrm>
            <a:custGeom>
              <a:avLst/>
              <a:gdLst>
                <a:gd name="T0" fmla="*/ 0 w 7"/>
                <a:gd name="T1" fmla="*/ 1 h 3"/>
                <a:gd name="T2" fmla="*/ 0 w 7"/>
                <a:gd name="T3" fmla="*/ 0 h 3"/>
                <a:gd name="T4" fmla="*/ 0 w 7"/>
                <a:gd name="T5" fmla="*/ 0 h 3"/>
                <a:gd name="T6" fmla="*/ 1 w 7"/>
                <a:gd name="T7" fmla="*/ 1 h 3"/>
                <a:gd name="T8" fmla="*/ 1 w 7"/>
                <a:gd name="T9" fmla="*/ 1 h 3"/>
                <a:gd name="T10" fmla="*/ 1 w 7"/>
                <a:gd name="T11" fmla="*/ 2 h 3"/>
                <a:gd name="T12" fmla="*/ 1 w 7"/>
                <a:gd name="T13" fmla="*/ 2 h 3"/>
                <a:gd name="T14" fmla="*/ 1 w 7"/>
                <a:gd name="T15" fmla="*/ 2 h 3"/>
                <a:gd name="T16" fmla="*/ 1 w 7"/>
                <a:gd name="T17" fmla="*/ 2 h 3"/>
                <a:gd name="T18" fmla="*/ 1 w 7"/>
                <a:gd name="T19" fmla="*/ 2 h 3"/>
                <a:gd name="T20" fmla="*/ 2 w 7"/>
                <a:gd name="T21" fmla="*/ 1 h 3"/>
                <a:gd name="T22" fmla="*/ 2 w 7"/>
                <a:gd name="T23" fmla="*/ 0 h 3"/>
                <a:gd name="T24" fmla="*/ 2 w 7"/>
                <a:gd name="T25" fmla="*/ 1 h 3"/>
                <a:gd name="T26" fmla="*/ 2 w 7"/>
                <a:gd name="T27" fmla="*/ 1 h 3"/>
                <a:gd name="T28" fmla="*/ 2 w 7"/>
                <a:gd name="T29" fmla="*/ 1 h 3"/>
                <a:gd name="T30" fmla="*/ 2 w 7"/>
                <a:gd name="T31" fmla="*/ 1 h 3"/>
                <a:gd name="T32" fmla="*/ 2 w 7"/>
                <a:gd name="T33" fmla="*/ 2 h 3"/>
                <a:gd name="T34" fmla="*/ 2 w 7"/>
                <a:gd name="T35" fmla="*/ 2 h 3"/>
                <a:gd name="T36" fmla="*/ 3 w 7"/>
                <a:gd name="T37" fmla="*/ 1 h 3"/>
                <a:gd name="T38" fmla="*/ 3 w 7"/>
                <a:gd name="T39" fmla="*/ 1 h 3"/>
                <a:gd name="T40" fmla="*/ 3 w 7"/>
                <a:gd name="T41" fmla="*/ 1 h 3"/>
                <a:gd name="T42" fmla="*/ 3 w 7"/>
                <a:gd name="T43" fmla="*/ 2 h 3"/>
                <a:gd name="T44" fmla="*/ 3 w 7"/>
                <a:gd name="T45" fmla="*/ 2 h 3"/>
                <a:gd name="T46" fmla="*/ 3 w 7"/>
                <a:gd name="T47" fmla="*/ 1 h 3"/>
                <a:gd name="T48" fmla="*/ 4 w 7"/>
                <a:gd name="T49" fmla="*/ 0 h 3"/>
                <a:gd name="T50" fmla="*/ 4 w 7"/>
                <a:gd name="T51" fmla="*/ 1 h 3"/>
                <a:gd name="T52" fmla="*/ 4 w 7"/>
                <a:gd name="T53" fmla="*/ 1 h 3"/>
                <a:gd name="T54" fmla="*/ 4 w 7"/>
                <a:gd name="T55" fmla="*/ 1 h 3"/>
                <a:gd name="T56" fmla="*/ 4 w 7"/>
                <a:gd name="T57" fmla="*/ 1 h 3"/>
                <a:gd name="T58" fmla="*/ 5 w 7"/>
                <a:gd name="T59" fmla="*/ 1 h 3"/>
                <a:gd name="T60" fmla="*/ 5 w 7"/>
                <a:gd name="T61" fmla="*/ 2 h 3"/>
                <a:gd name="T62" fmla="*/ 5 w 7"/>
                <a:gd name="T63" fmla="*/ 2 h 3"/>
                <a:gd name="T64" fmla="*/ 5 w 7"/>
                <a:gd name="T65" fmla="*/ 2 h 3"/>
                <a:gd name="T66" fmla="*/ 5 w 7"/>
                <a:gd name="T67" fmla="*/ 2 h 3"/>
                <a:gd name="T68" fmla="*/ 5 w 7"/>
                <a:gd name="T69" fmla="*/ 3 h 3"/>
                <a:gd name="T70" fmla="*/ 5 w 7"/>
                <a:gd name="T71" fmla="*/ 3 h 3"/>
                <a:gd name="T72" fmla="*/ 5 w 7"/>
                <a:gd name="T73" fmla="*/ 1 h 3"/>
                <a:gd name="T74" fmla="*/ 5 w 7"/>
                <a:gd name="T75" fmla="*/ 0 h 3"/>
                <a:gd name="T76" fmla="*/ 6 w 7"/>
                <a:gd name="T77" fmla="*/ 1 h 3"/>
                <a:gd name="T78" fmla="*/ 6 w 7"/>
                <a:gd name="T79" fmla="*/ 1 h 3"/>
                <a:gd name="T80" fmla="*/ 6 w 7"/>
                <a:gd name="T81" fmla="*/ 2 h 3"/>
                <a:gd name="T82" fmla="*/ 6 w 7"/>
                <a:gd name="T83" fmla="*/ 1 h 3"/>
                <a:gd name="T84" fmla="*/ 7 w 7"/>
                <a:gd name="T85" fmla="*/ 0 h 3"/>
                <a:gd name="T86" fmla="*/ 7 w 7"/>
                <a:gd name="T87" fmla="*/ 0 h 3"/>
                <a:gd name="T88" fmla="*/ 7 w 7"/>
                <a:gd name="T89" fmla="*/ 1 h 3"/>
                <a:gd name="T90" fmla="*/ 7 w 7"/>
                <a:gd name="T91" fmla="*/ 1 h 3"/>
                <a:gd name="T92" fmla="*/ 7 w 7"/>
                <a:gd name="T93" fmla="*/ 1 h 3"/>
                <a:gd name="T94" fmla="*/ 7 w 7"/>
                <a:gd name="T9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3" name="Freeform 454"/>
            <p:cNvSpPr>
              <a:spLocks/>
            </p:cNvSpPr>
            <p:nvPr/>
          </p:nvSpPr>
          <p:spPr bwMode="auto">
            <a:xfrm>
              <a:off x="3693" y="1252"/>
              <a:ext cx="7" cy="3"/>
            </a:xfrm>
            <a:custGeom>
              <a:avLst/>
              <a:gdLst>
                <a:gd name="T0" fmla="*/ 0 w 7"/>
                <a:gd name="T1" fmla="*/ 1 h 3"/>
                <a:gd name="T2" fmla="*/ 0 w 7"/>
                <a:gd name="T3" fmla="*/ 1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0 w 7"/>
                <a:gd name="T11" fmla="*/ 2 h 3"/>
                <a:gd name="T12" fmla="*/ 1 w 7"/>
                <a:gd name="T13" fmla="*/ 2 h 3"/>
                <a:gd name="T14" fmla="*/ 1 w 7"/>
                <a:gd name="T15" fmla="*/ 2 h 3"/>
                <a:gd name="T16" fmla="*/ 1 w 7"/>
                <a:gd name="T17" fmla="*/ 2 h 3"/>
                <a:gd name="T18" fmla="*/ 1 w 7"/>
                <a:gd name="T19" fmla="*/ 3 h 3"/>
                <a:gd name="T20" fmla="*/ 2 w 7"/>
                <a:gd name="T21" fmla="*/ 2 h 3"/>
                <a:gd name="T22" fmla="*/ 2 w 7"/>
                <a:gd name="T23" fmla="*/ 1 h 3"/>
                <a:gd name="T24" fmla="*/ 2 w 7"/>
                <a:gd name="T25" fmla="*/ 1 h 3"/>
                <a:gd name="T26" fmla="*/ 2 w 7"/>
                <a:gd name="T27" fmla="*/ 1 h 3"/>
                <a:gd name="T28" fmla="*/ 2 w 7"/>
                <a:gd name="T29" fmla="*/ 1 h 3"/>
                <a:gd name="T30" fmla="*/ 3 w 7"/>
                <a:gd name="T31" fmla="*/ 2 h 3"/>
                <a:gd name="T32" fmla="*/ 3 w 7"/>
                <a:gd name="T33" fmla="*/ 1 h 3"/>
                <a:gd name="T34" fmla="*/ 3 w 7"/>
                <a:gd name="T35" fmla="*/ 1 h 3"/>
                <a:gd name="T36" fmla="*/ 3 w 7"/>
                <a:gd name="T37" fmla="*/ 2 h 3"/>
                <a:gd name="T38" fmla="*/ 3 w 7"/>
                <a:gd name="T39" fmla="*/ 2 h 3"/>
                <a:gd name="T40" fmla="*/ 3 w 7"/>
                <a:gd name="T41" fmla="*/ 1 h 3"/>
                <a:gd name="T42" fmla="*/ 3 w 7"/>
                <a:gd name="T43" fmla="*/ 0 h 3"/>
                <a:gd name="T44" fmla="*/ 4 w 7"/>
                <a:gd name="T45" fmla="*/ 0 h 3"/>
                <a:gd name="T46" fmla="*/ 4 w 7"/>
                <a:gd name="T47" fmla="*/ 0 h 3"/>
                <a:gd name="T48" fmla="*/ 4 w 7"/>
                <a:gd name="T49" fmla="*/ 1 h 3"/>
                <a:gd name="T50" fmla="*/ 4 w 7"/>
                <a:gd name="T51" fmla="*/ 1 h 3"/>
                <a:gd name="T52" fmla="*/ 4 w 7"/>
                <a:gd name="T53" fmla="*/ 2 h 3"/>
                <a:gd name="T54" fmla="*/ 4 w 7"/>
                <a:gd name="T55" fmla="*/ 2 h 3"/>
                <a:gd name="T56" fmla="*/ 4 w 7"/>
                <a:gd name="T57" fmla="*/ 2 h 3"/>
                <a:gd name="T58" fmla="*/ 4 w 7"/>
                <a:gd name="T59" fmla="*/ 2 h 3"/>
                <a:gd name="T60" fmla="*/ 5 w 7"/>
                <a:gd name="T61" fmla="*/ 3 h 3"/>
                <a:gd name="T62" fmla="*/ 5 w 7"/>
                <a:gd name="T63" fmla="*/ 3 h 3"/>
                <a:gd name="T64" fmla="*/ 5 w 7"/>
                <a:gd name="T65" fmla="*/ 1 h 3"/>
                <a:gd name="T66" fmla="*/ 5 w 7"/>
                <a:gd name="T67" fmla="*/ 0 h 3"/>
                <a:gd name="T68" fmla="*/ 6 w 7"/>
                <a:gd name="T69" fmla="*/ 1 h 3"/>
                <a:gd name="T70" fmla="*/ 6 w 7"/>
                <a:gd name="T71" fmla="*/ 1 h 3"/>
                <a:gd name="T72" fmla="*/ 6 w 7"/>
                <a:gd name="T73" fmla="*/ 1 h 3"/>
                <a:gd name="T74" fmla="*/ 6 w 7"/>
                <a:gd name="T75" fmla="*/ 1 h 3"/>
                <a:gd name="T76" fmla="*/ 6 w 7"/>
                <a:gd name="T77" fmla="*/ 1 h 3"/>
                <a:gd name="T78" fmla="*/ 6 w 7"/>
                <a:gd name="T79" fmla="*/ 1 h 3"/>
                <a:gd name="T80" fmla="*/ 6 w 7"/>
                <a:gd name="T81" fmla="*/ 1 h 3"/>
                <a:gd name="T82" fmla="*/ 6 w 7"/>
                <a:gd name="T83" fmla="*/ 2 h 3"/>
                <a:gd name="T84" fmla="*/ 6 w 7"/>
                <a:gd name="T85" fmla="*/ 2 h 3"/>
                <a:gd name="T86" fmla="*/ 7 w 7"/>
                <a:gd name="T87" fmla="*/ 1 h 3"/>
                <a:gd name="T88" fmla="*/ 7 w 7"/>
                <a:gd name="T89" fmla="*/ 2 h 3"/>
                <a:gd name="T90" fmla="*/ 7 w 7"/>
                <a:gd name="T91" fmla="*/ 2 h 3"/>
                <a:gd name="T92" fmla="*/ 7 w 7"/>
                <a:gd name="T93" fmla="*/ 1 h 3"/>
                <a:gd name="T94" fmla="*/ 7 w 7"/>
                <a:gd name="T9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3" name="Freeform 455"/>
            <p:cNvSpPr>
              <a:spLocks/>
            </p:cNvSpPr>
            <p:nvPr/>
          </p:nvSpPr>
          <p:spPr bwMode="auto">
            <a:xfrm>
              <a:off x="3700" y="1251"/>
              <a:ext cx="8" cy="4"/>
            </a:xfrm>
            <a:custGeom>
              <a:avLst/>
              <a:gdLst>
                <a:gd name="T0" fmla="*/ 1 w 8"/>
                <a:gd name="T1" fmla="*/ 2 h 4"/>
                <a:gd name="T2" fmla="*/ 1 w 8"/>
                <a:gd name="T3" fmla="*/ 2 h 4"/>
                <a:gd name="T4" fmla="*/ 1 w 8"/>
                <a:gd name="T5" fmla="*/ 3 h 4"/>
                <a:gd name="T6" fmla="*/ 1 w 8"/>
                <a:gd name="T7" fmla="*/ 2 h 4"/>
                <a:gd name="T8" fmla="*/ 1 w 8"/>
                <a:gd name="T9" fmla="*/ 2 h 4"/>
                <a:gd name="T10" fmla="*/ 1 w 8"/>
                <a:gd name="T11" fmla="*/ 2 h 4"/>
                <a:gd name="T12" fmla="*/ 1 w 8"/>
                <a:gd name="T13" fmla="*/ 2 h 4"/>
                <a:gd name="T14" fmla="*/ 1 w 8"/>
                <a:gd name="T15" fmla="*/ 2 h 4"/>
                <a:gd name="T16" fmla="*/ 1 w 8"/>
                <a:gd name="T17" fmla="*/ 2 h 4"/>
                <a:gd name="T18" fmla="*/ 2 w 8"/>
                <a:gd name="T19" fmla="*/ 3 h 4"/>
                <a:gd name="T20" fmla="*/ 2 w 8"/>
                <a:gd name="T21" fmla="*/ 3 h 4"/>
                <a:gd name="T22" fmla="*/ 2 w 8"/>
                <a:gd name="T23" fmla="*/ 2 h 4"/>
                <a:gd name="T24" fmla="*/ 2 w 8"/>
                <a:gd name="T25" fmla="*/ 2 h 4"/>
                <a:gd name="T26" fmla="*/ 2 w 8"/>
                <a:gd name="T27" fmla="*/ 2 h 4"/>
                <a:gd name="T28" fmla="*/ 2 w 8"/>
                <a:gd name="T29" fmla="*/ 2 h 4"/>
                <a:gd name="T30" fmla="*/ 3 w 8"/>
                <a:gd name="T31" fmla="*/ 3 h 4"/>
                <a:gd name="T32" fmla="*/ 3 w 8"/>
                <a:gd name="T33" fmla="*/ 3 h 4"/>
                <a:gd name="T34" fmla="*/ 3 w 8"/>
                <a:gd name="T35" fmla="*/ 2 h 4"/>
                <a:gd name="T36" fmla="*/ 3 w 8"/>
                <a:gd name="T37" fmla="*/ 1 h 4"/>
                <a:gd name="T38" fmla="*/ 4 w 8"/>
                <a:gd name="T39" fmla="*/ 3 h 4"/>
                <a:gd name="T40" fmla="*/ 4 w 8"/>
                <a:gd name="T41" fmla="*/ 3 h 4"/>
                <a:gd name="T42" fmla="*/ 4 w 8"/>
                <a:gd name="T43" fmla="*/ 4 h 4"/>
                <a:gd name="T44" fmla="*/ 4 w 8"/>
                <a:gd name="T45" fmla="*/ 4 h 4"/>
                <a:gd name="T46" fmla="*/ 4 w 8"/>
                <a:gd name="T47" fmla="*/ 3 h 4"/>
                <a:gd name="T48" fmla="*/ 4 w 8"/>
                <a:gd name="T49" fmla="*/ 3 h 4"/>
                <a:gd name="T50" fmla="*/ 4 w 8"/>
                <a:gd name="T51" fmla="*/ 3 h 4"/>
                <a:gd name="T52" fmla="*/ 4 w 8"/>
                <a:gd name="T53" fmla="*/ 2 h 4"/>
                <a:gd name="T54" fmla="*/ 4 w 8"/>
                <a:gd name="T55" fmla="*/ 2 h 4"/>
                <a:gd name="T56" fmla="*/ 5 w 8"/>
                <a:gd name="T57" fmla="*/ 1 h 4"/>
                <a:gd name="T58" fmla="*/ 5 w 8"/>
                <a:gd name="T59" fmla="*/ 2 h 4"/>
                <a:gd name="T60" fmla="*/ 5 w 8"/>
                <a:gd name="T61" fmla="*/ 2 h 4"/>
                <a:gd name="T62" fmla="*/ 5 w 8"/>
                <a:gd name="T63" fmla="*/ 2 h 4"/>
                <a:gd name="T64" fmla="*/ 6 w 8"/>
                <a:gd name="T65" fmla="*/ 2 h 4"/>
                <a:gd name="T66" fmla="*/ 6 w 8"/>
                <a:gd name="T67" fmla="*/ 2 h 4"/>
                <a:gd name="T68" fmla="*/ 6 w 8"/>
                <a:gd name="T69" fmla="*/ 3 h 4"/>
                <a:gd name="T70" fmla="*/ 6 w 8"/>
                <a:gd name="T71" fmla="*/ 3 h 4"/>
                <a:gd name="T72" fmla="*/ 6 w 8"/>
                <a:gd name="T73" fmla="*/ 3 h 4"/>
                <a:gd name="T74" fmla="*/ 6 w 8"/>
                <a:gd name="T75" fmla="*/ 0 h 4"/>
                <a:gd name="T76" fmla="*/ 6 w 8"/>
                <a:gd name="T77" fmla="*/ 0 h 4"/>
                <a:gd name="T78" fmla="*/ 7 w 8"/>
                <a:gd name="T79" fmla="*/ 2 h 4"/>
                <a:gd name="T80" fmla="*/ 7 w 8"/>
                <a:gd name="T81" fmla="*/ 2 h 4"/>
                <a:gd name="T82" fmla="*/ 7 w 8"/>
                <a:gd name="T83" fmla="*/ 3 h 4"/>
                <a:gd name="T84" fmla="*/ 7 w 8"/>
                <a:gd name="T85" fmla="*/ 3 h 4"/>
                <a:gd name="T86" fmla="*/ 7 w 8"/>
                <a:gd name="T87" fmla="*/ 3 h 4"/>
                <a:gd name="T88" fmla="*/ 7 w 8"/>
                <a:gd name="T89" fmla="*/ 3 h 4"/>
                <a:gd name="T90" fmla="*/ 7 w 8"/>
                <a:gd name="T91" fmla="*/ 2 h 4"/>
                <a:gd name="T92" fmla="*/ 7 w 8"/>
                <a:gd name="T93" fmla="*/ 2 h 4"/>
                <a:gd name="T94" fmla="*/ 8 w 8"/>
                <a:gd name="T95" fmla="*/ 2 h 4"/>
                <a:gd name="T96" fmla="*/ 8 w 8"/>
                <a:gd name="T9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" h="4">
                  <a:moveTo>
                    <a:pt x="0" y="2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5" name="Freeform 456"/>
            <p:cNvSpPr>
              <a:spLocks/>
            </p:cNvSpPr>
            <p:nvPr/>
          </p:nvSpPr>
          <p:spPr bwMode="auto">
            <a:xfrm>
              <a:off x="3708" y="1251"/>
              <a:ext cx="7" cy="4"/>
            </a:xfrm>
            <a:custGeom>
              <a:avLst/>
              <a:gdLst>
                <a:gd name="T0" fmla="*/ 0 w 7"/>
                <a:gd name="T1" fmla="*/ 2 h 4"/>
                <a:gd name="T2" fmla="*/ 0 w 7"/>
                <a:gd name="T3" fmla="*/ 2 h 4"/>
                <a:gd name="T4" fmla="*/ 0 w 7"/>
                <a:gd name="T5" fmla="*/ 1 h 4"/>
                <a:gd name="T6" fmla="*/ 1 w 7"/>
                <a:gd name="T7" fmla="*/ 0 h 4"/>
                <a:gd name="T8" fmla="*/ 1 w 7"/>
                <a:gd name="T9" fmla="*/ 0 h 4"/>
                <a:gd name="T10" fmla="*/ 1 w 7"/>
                <a:gd name="T11" fmla="*/ 2 h 4"/>
                <a:gd name="T12" fmla="*/ 1 w 7"/>
                <a:gd name="T13" fmla="*/ 2 h 4"/>
                <a:gd name="T14" fmla="*/ 1 w 7"/>
                <a:gd name="T15" fmla="*/ 2 h 4"/>
                <a:gd name="T16" fmla="*/ 1 w 7"/>
                <a:gd name="T17" fmla="*/ 2 h 4"/>
                <a:gd name="T18" fmla="*/ 2 w 7"/>
                <a:gd name="T19" fmla="*/ 3 h 4"/>
                <a:gd name="T20" fmla="*/ 2 w 7"/>
                <a:gd name="T21" fmla="*/ 3 h 4"/>
                <a:gd name="T22" fmla="*/ 2 w 7"/>
                <a:gd name="T23" fmla="*/ 3 h 4"/>
                <a:gd name="T24" fmla="*/ 2 w 7"/>
                <a:gd name="T25" fmla="*/ 2 h 4"/>
                <a:gd name="T26" fmla="*/ 2 w 7"/>
                <a:gd name="T27" fmla="*/ 2 h 4"/>
                <a:gd name="T28" fmla="*/ 2 w 7"/>
                <a:gd name="T29" fmla="*/ 1 h 4"/>
                <a:gd name="T30" fmla="*/ 2 w 7"/>
                <a:gd name="T31" fmla="*/ 1 h 4"/>
                <a:gd name="T32" fmla="*/ 2 w 7"/>
                <a:gd name="T33" fmla="*/ 1 h 4"/>
                <a:gd name="T34" fmla="*/ 3 w 7"/>
                <a:gd name="T35" fmla="*/ 2 h 4"/>
                <a:gd name="T36" fmla="*/ 3 w 7"/>
                <a:gd name="T37" fmla="*/ 2 h 4"/>
                <a:gd name="T38" fmla="*/ 3 w 7"/>
                <a:gd name="T39" fmla="*/ 3 h 4"/>
                <a:gd name="T40" fmla="*/ 3 w 7"/>
                <a:gd name="T41" fmla="*/ 3 h 4"/>
                <a:gd name="T42" fmla="*/ 3 w 7"/>
                <a:gd name="T43" fmla="*/ 3 h 4"/>
                <a:gd name="T44" fmla="*/ 3 w 7"/>
                <a:gd name="T45" fmla="*/ 3 h 4"/>
                <a:gd name="T46" fmla="*/ 4 w 7"/>
                <a:gd name="T47" fmla="*/ 2 h 4"/>
                <a:gd name="T48" fmla="*/ 4 w 7"/>
                <a:gd name="T49" fmla="*/ 3 h 4"/>
                <a:gd name="T50" fmla="*/ 4 w 7"/>
                <a:gd name="T51" fmla="*/ 3 h 4"/>
                <a:gd name="T52" fmla="*/ 4 w 7"/>
                <a:gd name="T53" fmla="*/ 2 h 4"/>
                <a:gd name="T54" fmla="*/ 4 w 7"/>
                <a:gd name="T55" fmla="*/ 2 h 4"/>
                <a:gd name="T56" fmla="*/ 4 w 7"/>
                <a:gd name="T57" fmla="*/ 2 h 4"/>
                <a:gd name="T58" fmla="*/ 4 w 7"/>
                <a:gd name="T59" fmla="*/ 2 h 4"/>
                <a:gd name="T60" fmla="*/ 4 w 7"/>
                <a:gd name="T61" fmla="*/ 2 h 4"/>
                <a:gd name="T62" fmla="*/ 5 w 7"/>
                <a:gd name="T63" fmla="*/ 2 h 4"/>
                <a:gd name="T64" fmla="*/ 5 w 7"/>
                <a:gd name="T65" fmla="*/ 1 h 4"/>
                <a:gd name="T66" fmla="*/ 5 w 7"/>
                <a:gd name="T67" fmla="*/ 2 h 4"/>
                <a:gd name="T68" fmla="*/ 5 w 7"/>
                <a:gd name="T69" fmla="*/ 2 h 4"/>
                <a:gd name="T70" fmla="*/ 5 w 7"/>
                <a:gd name="T71" fmla="*/ 3 h 4"/>
                <a:gd name="T72" fmla="*/ 5 w 7"/>
                <a:gd name="T73" fmla="*/ 3 h 4"/>
                <a:gd name="T74" fmla="*/ 6 w 7"/>
                <a:gd name="T75" fmla="*/ 3 h 4"/>
                <a:gd name="T76" fmla="*/ 6 w 7"/>
                <a:gd name="T77" fmla="*/ 3 h 4"/>
                <a:gd name="T78" fmla="*/ 6 w 7"/>
                <a:gd name="T79" fmla="*/ 3 h 4"/>
                <a:gd name="T80" fmla="*/ 6 w 7"/>
                <a:gd name="T81" fmla="*/ 3 h 4"/>
                <a:gd name="T82" fmla="*/ 6 w 7"/>
                <a:gd name="T83" fmla="*/ 3 h 4"/>
                <a:gd name="T84" fmla="*/ 6 w 7"/>
                <a:gd name="T85" fmla="*/ 1 h 4"/>
                <a:gd name="T86" fmla="*/ 7 w 7"/>
                <a:gd name="T87" fmla="*/ 1 h 4"/>
                <a:gd name="T88" fmla="*/ 7 w 7"/>
                <a:gd name="T89" fmla="*/ 1 h 4"/>
                <a:gd name="T90" fmla="*/ 7 w 7"/>
                <a:gd name="T91" fmla="*/ 2 h 4"/>
                <a:gd name="T92" fmla="*/ 7 w 7"/>
                <a:gd name="T93" fmla="*/ 2 h 4"/>
                <a:gd name="T94" fmla="*/ 7 w 7"/>
                <a:gd name="T9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7" name="Freeform 457"/>
            <p:cNvSpPr>
              <a:spLocks/>
            </p:cNvSpPr>
            <p:nvPr/>
          </p:nvSpPr>
          <p:spPr bwMode="auto">
            <a:xfrm>
              <a:off x="3715" y="1251"/>
              <a:ext cx="7" cy="3"/>
            </a:xfrm>
            <a:custGeom>
              <a:avLst/>
              <a:gdLst>
                <a:gd name="T0" fmla="*/ 0 w 7"/>
                <a:gd name="T1" fmla="*/ 2 h 3"/>
                <a:gd name="T2" fmla="*/ 0 w 7"/>
                <a:gd name="T3" fmla="*/ 2 h 3"/>
                <a:gd name="T4" fmla="*/ 0 w 7"/>
                <a:gd name="T5" fmla="*/ 2 h 3"/>
                <a:gd name="T6" fmla="*/ 0 w 7"/>
                <a:gd name="T7" fmla="*/ 2 h 3"/>
                <a:gd name="T8" fmla="*/ 1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1 w 7"/>
                <a:gd name="T15" fmla="*/ 2 h 3"/>
                <a:gd name="T16" fmla="*/ 2 w 7"/>
                <a:gd name="T17" fmla="*/ 2 h 3"/>
                <a:gd name="T18" fmla="*/ 2 w 7"/>
                <a:gd name="T19" fmla="*/ 2 h 3"/>
                <a:gd name="T20" fmla="*/ 2 w 7"/>
                <a:gd name="T21" fmla="*/ 3 h 3"/>
                <a:gd name="T22" fmla="*/ 2 w 7"/>
                <a:gd name="T23" fmla="*/ 2 h 3"/>
                <a:gd name="T24" fmla="*/ 2 w 7"/>
                <a:gd name="T25" fmla="*/ 1 h 3"/>
                <a:gd name="T26" fmla="*/ 2 w 7"/>
                <a:gd name="T27" fmla="*/ 1 h 3"/>
                <a:gd name="T28" fmla="*/ 3 w 7"/>
                <a:gd name="T29" fmla="*/ 3 h 3"/>
                <a:gd name="T30" fmla="*/ 3 w 7"/>
                <a:gd name="T31" fmla="*/ 3 h 3"/>
                <a:gd name="T32" fmla="*/ 3 w 7"/>
                <a:gd name="T33" fmla="*/ 3 h 3"/>
                <a:gd name="T34" fmla="*/ 3 w 7"/>
                <a:gd name="T35" fmla="*/ 3 h 3"/>
                <a:gd name="T36" fmla="*/ 3 w 7"/>
                <a:gd name="T37" fmla="*/ 3 h 3"/>
                <a:gd name="T38" fmla="*/ 3 w 7"/>
                <a:gd name="T39" fmla="*/ 2 h 3"/>
                <a:gd name="T40" fmla="*/ 3 w 7"/>
                <a:gd name="T41" fmla="*/ 2 h 3"/>
                <a:gd name="T42" fmla="*/ 4 w 7"/>
                <a:gd name="T43" fmla="*/ 1 h 3"/>
                <a:gd name="T44" fmla="*/ 4 w 7"/>
                <a:gd name="T45" fmla="*/ 1 h 3"/>
                <a:gd name="T46" fmla="*/ 4 w 7"/>
                <a:gd name="T47" fmla="*/ 2 h 3"/>
                <a:gd name="T48" fmla="*/ 4 w 7"/>
                <a:gd name="T49" fmla="*/ 2 h 3"/>
                <a:gd name="T50" fmla="*/ 4 w 7"/>
                <a:gd name="T51" fmla="*/ 3 h 3"/>
                <a:gd name="T52" fmla="*/ 4 w 7"/>
                <a:gd name="T53" fmla="*/ 3 h 3"/>
                <a:gd name="T54" fmla="*/ 4 w 7"/>
                <a:gd name="T55" fmla="*/ 3 h 3"/>
                <a:gd name="T56" fmla="*/ 5 w 7"/>
                <a:gd name="T57" fmla="*/ 2 h 3"/>
                <a:gd name="T58" fmla="*/ 5 w 7"/>
                <a:gd name="T59" fmla="*/ 2 h 3"/>
                <a:gd name="T60" fmla="*/ 5 w 7"/>
                <a:gd name="T61" fmla="*/ 2 h 3"/>
                <a:gd name="T62" fmla="*/ 5 w 7"/>
                <a:gd name="T63" fmla="*/ 2 h 3"/>
                <a:gd name="T64" fmla="*/ 5 w 7"/>
                <a:gd name="T65" fmla="*/ 2 h 3"/>
                <a:gd name="T66" fmla="*/ 6 w 7"/>
                <a:gd name="T67" fmla="*/ 2 h 3"/>
                <a:gd name="T68" fmla="*/ 6 w 7"/>
                <a:gd name="T69" fmla="*/ 1 h 3"/>
                <a:gd name="T70" fmla="*/ 6 w 7"/>
                <a:gd name="T71" fmla="*/ 1 h 3"/>
                <a:gd name="T72" fmla="*/ 6 w 7"/>
                <a:gd name="T73" fmla="*/ 1 h 3"/>
                <a:gd name="T74" fmla="*/ 6 w 7"/>
                <a:gd name="T75" fmla="*/ 2 h 3"/>
                <a:gd name="T76" fmla="*/ 6 w 7"/>
                <a:gd name="T77" fmla="*/ 1 h 3"/>
                <a:gd name="T78" fmla="*/ 6 w 7"/>
                <a:gd name="T79" fmla="*/ 0 h 3"/>
                <a:gd name="T80" fmla="*/ 6 w 7"/>
                <a:gd name="T81" fmla="*/ 1 h 3"/>
                <a:gd name="T82" fmla="*/ 6 w 7"/>
                <a:gd name="T83" fmla="*/ 1 h 3"/>
                <a:gd name="T84" fmla="*/ 6 w 7"/>
                <a:gd name="T85" fmla="*/ 2 h 3"/>
                <a:gd name="T86" fmla="*/ 6 w 7"/>
                <a:gd name="T87" fmla="*/ 2 h 3"/>
                <a:gd name="T88" fmla="*/ 7 w 7"/>
                <a:gd name="T89" fmla="*/ 1 h 3"/>
                <a:gd name="T90" fmla="*/ 7 w 7"/>
                <a:gd name="T91" fmla="*/ 2 h 3"/>
                <a:gd name="T92" fmla="*/ 7 w 7"/>
                <a:gd name="T93" fmla="*/ 2 h 3"/>
                <a:gd name="T94" fmla="*/ 7 w 7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3" name="Freeform 458"/>
            <p:cNvSpPr>
              <a:spLocks/>
            </p:cNvSpPr>
            <p:nvPr/>
          </p:nvSpPr>
          <p:spPr bwMode="auto">
            <a:xfrm>
              <a:off x="3722" y="1252"/>
              <a:ext cx="7" cy="2"/>
            </a:xfrm>
            <a:custGeom>
              <a:avLst/>
              <a:gdLst>
                <a:gd name="T0" fmla="*/ 1 w 7"/>
                <a:gd name="T1" fmla="*/ 1 h 2"/>
                <a:gd name="T2" fmla="*/ 1 w 7"/>
                <a:gd name="T3" fmla="*/ 1 h 2"/>
                <a:gd name="T4" fmla="*/ 1 w 7"/>
                <a:gd name="T5" fmla="*/ 2 h 2"/>
                <a:gd name="T6" fmla="*/ 1 w 7"/>
                <a:gd name="T7" fmla="*/ 1 h 2"/>
                <a:gd name="T8" fmla="*/ 1 w 7"/>
                <a:gd name="T9" fmla="*/ 0 h 2"/>
                <a:gd name="T10" fmla="*/ 1 w 7"/>
                <a:gd name="T11" fmla="*/ 0 h 2"/>
                <a:gd name="T12" fmla="*/ 1 w 7"/>
                <a:gd name="T13" fmla="*/ 0 h 2"/>
                <a:gd name="T14" fmla="*/ 1 w 7"/>
                <a:gd name="T15" fmla="*/ 1 h 2"/>
                <a:gd name="T16" fmla="*/ 2 w 7"/>
                <a:gd name="T17" fmla="*/ 0 h 2"/>
                <a:gd name="T18" fmla="*/ 2 w 7"/>
                <a:gd name="T19" fmla="*/ 0 h 2"/>
                <a:gd name="T20" fmla="*/ 2 w 7"/>
                <a:gd name="T21" fmla="*/ 1 h 2"/>
                <a:gd name="T22" fmla="*/ 2 w 7"/>
                <a:gd name="T23" fmla="*/ 1 h 2"/>
                <a:gd name="T24" fmla="*/ 2 w 7"/>
                <a:gd name="T25" fmla="*/ 1 h 2"/>
                <a:gd name="T26" fmla="*/ 3 w 7"/>
                <a:gd name="T27" fmla="*/ 1 h 2"/>
                <a:gd name="T28" fmla="*/ 3 w 7"/>
                <a:gd name="T29" fmla="*/ 0 h 2"/>
                <a:gd name="T30" fmla="*/ 3 w 7"/>
                <a:gd name="T31" fmla="*/ 0 h 2"/>
                <a:gd name="T32" fmla="*/ 3 w 7"/>
                <a:gd name="T33" fmla="*/ 0 h 2"/>
                <a:gd name="T34" fmla="*/ 3 w 7"/>
                <a:gd name="T35" fmla="*/ 1 h 2"/>
                <a:gd name="T36" fmla="*/ 3 w 7"/>
                <a:gd name="T37" fmla="*/ 1 h 2"/>
                <a:gd name="T38" fmla="*/ 4 w 7"/>
                <a:gd name="T39" fmla="*/ 2 h 2"/>
                <a:gd name="T40" fmla="*/ 4 w 7"/>
                <a:gd name="T41" fmla="*/ 2 h 2"/>
                <a:gd name="T42" fmla="*/ 4 w 7"/>
                <a:gd name="T43" fmla="*/ 2 h 2"/>
                <a:gd name="T44" fmla="*/ 4 w 7"/>
                <a:gd name="T45" fmla="*/ 0 h 2"/>
                <a:gd name="T46" fmla="*/ 4 w 7"/>
                <a:gd name="T47" fmla="*/ 0 h 2"/>
                <a:gd name="T48" fmla="*/ 4 w 7"/>
                <a:gd name="T49" fmla="*/ 1 h 2"/>
                <a:gd name="T50" fmla="*/ 4 w 7"/>
                <a:gd name="T51" fmla="*/ 1 h 2"/>
                <a:gd name="T52" fmla="*/ 4 w 7"/>
                <a:gd name="T53" fmla="*/ 1 h 2"/>
                <a:gd name="T54" fmla="*/ 4 w 7"/>
                <a:gd name="T55" fmla="*/ 1 h 2"/>
                <a:gd name="T56" fmla="*/ 5 w 7"/>
                <a:gd name="T57" fmla="*/ 2 h 2"/>
                <a:gd name="T58" fmla="*/ 5 w 7"/>
                <a:gd name="T59" fmla="*/ 2 h 2"/>
                <a:gd name="T60" fmla="*/ 5 w 7"/>
                <a:gd name="T61" fmla="*/ 2 h 2"/>
                <a:gd name="T62" fmla="*/ 5 w 7"/>
                <a:gd name="T63" fmla="*/ 2 h 2"/>
                <a:gd name="T64" fmla="*/ 5 w 7"/>
                <a:gd name="T65" fmla="*/ 2 h 2"/>
                <a:gd name="T66" fmla="*/ 5 w 7"/>
                <a:gd name="T67" fmla="*/ 1 h 2"/>
                <a:gd name="T68" fmla="*/ 6 w 7"/>
                <a:gd name="T69" fmla="*/ 1 h 2"/>
                <a:gd name="T70" fmla="*/ 6 w 7"/>
                <a:gd name="T71" fmla="*/ 1 h 2"/>
                <a:gd name="T72" fmla="*/ 6 w 7"/>
                <a:gd name="T73" fmla="*/ 1 h 2"/>
                <a:gd name="T74" fmla="*/ 6 w 7"/>
                <a:gd name="T75" fmla="*/ 1 h 2"/>
                <a:gd name="T76" fmla="*/ 6 w 7"/>
                <a:gd name="T77" fmla="*/ 1 h 2"/>
                <a:gd name="T78" fmla="*/ 7 w 7"/>
                <a:gd name="T79" fmla="*/ 1 h 2"/>
                <a:gd name="T80" fmla="*/ 7 w 7"/>
                <a:gd name="T81" fmla="*/ 1 h 2"/>
                <a:gd name="T82" fmla="*/ 7 w 7"/>
                <a:gd name="T83" fmla="*/ 1 h 2"/>
                <a:gd name="T84" fmla="*/ 7 w 7"/>
                <a:gd name="T85" fmla="*/ 1 h 2"/>
                <a:gd name="T86" fmla="*/ 7 w 7"/>
                <a:gd name="T87" fmla="*/ 1 h 2"/>
                <a:gd name="T88" fmla="*/ 7 w 7"/>
                <a:gd name="T89" fmla="*/ 1 h 2"/>
                <a:gd name="T90" fmla="*/ 7 w 7"/>
                <a:gd name="T91" fmla="*/ 1 h 2"/>
                <a:gd name="T92" fmla="*/ 7 w 7"/>
                <a:gd name="T93" fmla="*/ 1 h 2"/>
                <a:gd name="T94" fmla="*/ 7 w 7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9" name="Freeform 459"/>
            <p:cNvSpPr>
              <a:spLocks/>
            </p:cNvSpPr>
            <p:nvPr/>
          </p:nvSpPr>
          <p:spPr bwMode="auto">
            <a:xfrm>
              <a:off x="3729" y="1252"/>
              <a:ext cx="8" cy="3"/>
            </a:xfrm>
            <a:custGeom>
              <a:avLst/>
              <a:gdLst>
                <a:gd name="T0" fmla="*/ 1 w 8"/>
                <a:gd name="T1" fmla="*/ 1 h 3"/>
                <a:gd name="T2" fmla="*/ 1 w 8"/>
                <a:gd name="T3" fmla="*/ 1 h 3"/>
                <a:gd name="T4" fmla="*/ 1 w 8"/>
                <a:gd name="T5" fmla="*/ 1 h 3"/>
                <a:gd name="T6" fmla="*/ 1 w 8"/>
                <a:gd name="T7" fmla="*/ 1 h 3"/>
                <a:gd name="T8" fmla="*/ 1 w 8"/>
                <a:gd name="T9" fmla="*/ 0 h 3"/>
                <a:gd name="T10" fmla="*/ 1 w 8"/>
                <a:gd name="T11" fmla="*/ 0 h 3"/>
                <a:gd name="T12" fmla="*/ 2 w 8"/>
                <a:gd name="T13" fmla="*/ 1 h 3"/>
                <a:gd name="T14" fmla="*/ 2 w 8"/>
                <a:gd name="T15" fmla="*/ 1 h 3"/>
                <a:gd name="T16" fmla="*/ 2 w 8"/>
                <a:gd name="T17" fmla="*/ 2 h 3"/>
                <a:gd name="T18" fmla="*/ 2 w 8"/>
                <a:gd name="T19" fmla="*/ 1 h 3"/>
                <a:gd name="T20" fmla="*/ 2 w 8"/>
                <a:gd name="T21" fmla="*/ 1 h 3"/>
                <a:gd name="T22" fmla="*/ 2 w 8"/>
                <a:gd name="T23" fmla="*/ 1 h 3"/>
                <a:gd name="T24" fmla="*/ 2 w 8"/>
                <a:gd name="T25" fmla="*/ 1 h 3"/>
                <a:gd name="T26" fmla="*/ 2 w 8"/>
                <a:gd name="T27" fmla="*/ 1 h 3"/>
                <a:gd name="T28" fmla="*/ 3 w 8"/>
                <a:gd name="T29" fmla="*/ 1 h 3"/>
                <a:gd name="T30" fmla="*/ 3 w 8"/>
                <a:gd name="T31" fmla="*/ 1 h 3"/>
                <a:gd name="T32" fmla="*/ 3 w 8"/>
                <a:gd name="T33" fmla="*/ 1 h 3"/>
                <a:gd name="T34" fmla="*/ 3 w 8"/>
                <a:gd name="T35" fmla="*/ 1 h 3"/>
                <a:gd name="T36" fmla="*/ 3 w 8"/>
                <a:gd name="T37" fmla="*/ 1 h 3"/>
                <a:gd name="T38" fmla="*/ 3 w 8"/>
                <a:gd name="T39" fmla="*/ 1 h 3"/>
                <a:gd name="T40" fmla="*/ 4 w 8"/>
                <a:gd name="T41" fmla="*/ 1 h 3"/>
                <a:gd name="T42" fmla="*/ 4 w 8"/>
                <a:gd name="T43" fmla="*/ 1 h 3"/>
                <a:gd name="T44" fmla="*/ 4 w 8"/>
                <a:gd name="T45" fmla="*/ 3 h 3"/>
                <a:gd name="T46" fmla="*/ 4 w 8"/>
                <a:gd name="T47" fmla="*/ 2 h 3"/>
                <a:gd name="T48" fmla="*/ 4 w 8"/>
                <a:gd name="T49" fmla="*/ 1 h 3"/>
                <a:gd name="T50" fmla="*/ 5 w 8"/>
                <a:gd name="T51" fmla="*/ 2 h 3"/>
                <a:gd name="T52" fmla="*/ 5 w 8"/>
                <a:gd name="T53" fmla="*/ 2 h 3"/>
                <a:gd name="T54" fmla="*/ 5 w 8"/>
                <a:gd name="T55" fmla="*/ 1 h 3"/>
                <a:gd name="T56" fmla="*/ 5 w 8"/>
                <a:gd name="T57" fmla="*/ 1 h 3"/>
                <a:gd name="T58" fmla="*/ 5 w 8"/>
                <a:gd name="T59" fmla="*/ 1 h 3"/>
                <a:gd name="T60" fmla="*/ 5 w 8"/>
                <a:gd name="T61" fmla="*/ 2 h 3"/>
                <a:gd name="T62" fmla="*/ 5 w 8"/>
                <a:gd name="T63" fmla="*/ 2 h 3"/>
                <a:gd name="T64" fmla="*/ 5 w 8"/>
                <a:gd name="T65" fmla="*/ 1 h 3"/>
                <a:gd name="T66" fmla="*/ 5 w 8"/>
                <a:gd name="T67" fmla="*/ 1 h 3"/>
                <a:gd name="T68" fmla="*/ 6 w 8"/>
                <a:gd name="T69" fmla="*/ 1 h 3"/>
                <a:gd name="T70" fmla="*/ 6 w 8"/>
                <a:gd name="T71" fmla="*/ 1 h 3"/>
                <a:gd name="T72" fmla="*/ 6 w 8"/>
                <a:gd name="T73" fmla="*/ 1 h 3"/>
                <a:gd name="T74" fmla="*/ 6 w 8"/>
                <a:gd name="T75" fmla="*/ 0 h 3"/>
                <a:gd name="T76" fmla="*/ 7 w 8"/>
                <a:gd name="T77" fmla="*/ 0 h 3"/>
                <a:gd name="T78" fmla="*/ 7 w 8"/>
                <a:gd name="T79" fmla="*/ 0 h 3"/>
                <a:gd name="T80" fmla="*/ 7 w 8"/>
                <a:gd name="T81" fmla="*/ 1 h 3"/>
                <a:gd name="T82" fmla="*/ 7 w 8"/>
                <a:gd name="T83" fmla="*/ 1 h 3"/>
                <a:gd name="T84" fmla="*/ 7 w 8"/>
                <a:gd name="T85" fmla="*/ 2 h 3"/>
                <a:gd name="T86" fmla="*/ 7 w 8"/>
                <a:gd name="T87" fmla="*/ 2 h 3"/>
                <a:gd name="T88" fmla="*/ 7 w 8"/>
                <a:gd name="T89" fmla="*/ 2 h 3"/>
                <a:gd name="T90" fmla="*/ 8 w 8"/>
                <a:gd name="T91" fmla="*/ 1 h 3"/>
                <a:gd name="T92" fmla="*/ 8 w 8"/>
                <a:gd name="T93" fmla="*/ 1 h 3"/>
                <a:gd name="T94" fmla="*/ 8 w 8"/>
                <a:gd name="T9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3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5" name="Freeform 460"/>
            <p:cNvSpPr>
              <a:spLocks/>
            </p:cNvSpPr>
            <p:nvPr/>
          </p:nvSpPr>
          <p:spPr bwMode="auto">
            <a:xfrm>
              <a:off x="3737" y="1251"/>
              <a:ext cx="8" cy="4"/>
            </a:xfrm>
            <a:custGeom>
              <a:avLst/>
              <a:gdLst>
                <a:gd name="T0" fmla="*/ 0 w 8"/>
                <a:gd name="T1" fmla="*/ 1 h 4"/>
                <a:gd name="T2" fmla="*/ 0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1 w 8"/>
                <a:gd name="T9" fmla="*/ 1 h 4"/>
                <a:gd name="T10" fmla="*/ 1 w 8"/>
                <a:gd name="T11" fmla="*/ 2 h 4"/>
                <a:gd name="T12" fmla="*/ 1 w 8"/>
                <a:gd name="T13" fmla="*/ 2 h 4"/>
                <a:gd name="T14" fmla="*/ 1 w 8"/>
                <a:gd name="T15" fmla="*/ 1 h 4"/>
                <a:gd name="T16" fmla="*/ 1 w 8"/>
                <a:gd name="T17" fmla="*/ 3 h 4"/>
                <a:gd name="T18" fmla="*/ 1 w 8"/>
                <a:gd name="T19" fmla="*/ 3 h 4"/>
                <a:gd name="T20" fmla="*/ 2 w 8"/>
                <a:gd name="T21" fmla="*/ 4 h 4"/>
                <a:gd name="T22" fmla="*/ 2 w 8"/>
                <a:gd name="T23" fmla="*/ 3 h 4"/>
                <a:gd name="T24" fmla="*/ 2 w 8"/>
                <a:gd name="T25" fmla="*/ 2 h 4"/>
                <a:gd name="T26" fmla="*/ 2 w 8"/>
                <a:gd name="T27" fmla="*/ 2 h 4"/>
                <a:gd name="T28" fmla="*/ 3 w 8"/>
                <a:gd name="T29" fmla="*/ 2 h 4"/>
                <a:gd name="T30" fmla="*/ 3 w 8"/>
                <a:gd name="T31" fmla="*/ 2 h 4"/>
                <a:gd name="T32" fmla="*/ 3 w 8"/>
                <a:gd name="T33" fmla="*/ 2 h 4"/>
                <a:gd name="T34" fmla="*/ 3 w 8"/>
                <a:gd name="T35" fmla="*/ 2 h 4"/>
                <a:gd name="T36" fmla="*/ 3 w 8"/>
                <a:gd name="T37" fmla="*/ 2 h 4"/>
                <a:gd name="T38" fmla="*/ 3 w 8"/>
                <a:gd name="T39" fmla="*/ 1 h 4"/>
                <a:gd name="T40" fmla="*/ 3 w 8"/>
                <a:gd name="T41" fmla="*/ 1 h 4"/>
                <a:gd name="T42" fmla="*/ 3 w 8"/>
                <a:gd name="T43" fmla="*/ 1 h 4"/>
                <a:gd name="T44" fmla="*/ 3 w 8"/>
                <a:gd name="T45" fmla="*/ 2 h 4"/>
                <a:gd name="T46" fmla="*/ 3 w 8"/>
                <a:gd name="T47" fmla="*/ 2 h 4"/>
                <a:gd name="T48" fmla="*/ 4 w 8"/>
                <a:gd name="T49" fmla="*/ 1 h 4"/>
                <a:gd name="T50" fmla="*/ 4 w 8"/>
                <a:gd name="T51" fmla="*/ 0 h 4"/>
                <a:gd name="T52" fmla="*/ 4 w 8"/>
                <a:gd name="T53" fmla="*/ 0 h 4"/>
                <a:gd name="T54" fmla="*/ 4 w 8"/>
                <a:gd name="T55" fmla="*/ 0 h 4"/>
                <a:gd name="T56" fmla="*/ 5 w 8"/>
                <a:gd name="T57" fmla="*/ 2 h 4"/>
                <a:gd name="T58" fmla="*/ 5 w 8"/>
                <a:gd name="T59" fmla="*/ 2 h 4"/>
                <a:gd name="T60" fmla="*/ 5 w 8"/>
                <a:gd name="T61" fmla="*/ 1 h 4"/>
                <a:gd name="T62" fmla="*/ 5 w 8"/>
                <a:gd name="T63" fmla="*/ 2 h 4"/>
                <a:gd name="T64" fmla="*/ 5 w 8"/>
                <a:gd name="T65" fmla="*/ 1 h 4"/>
                <a:gd name="T66" fmla="*/ 5 w 8"/>
                <a:gd name="T67" fmla="*/ 1 h 4"/>
                <a:gd name="T68" fmla="*/ 5 w 8"/>
                <a:gd name="T69" fmla="*/ 1 h 4"/>
                <a:gd name="T70" fmla="*/ 6 w 8"/>
                <a:gd name="T71" fmla="*/ 3 h 4"/>
                <a:gd name="T72" fmla="*/ 6 w 8"/>
                <a:gd name="T73" fmla="*/ 2 h 4"/>
                <a:gd name="T74" fmla="*/ 6 w 8"/>
                <a:gd name="T75" fmla="*/ 1 h 4"/>
                <a:gd name="T76" fmla="*/ 6 w 8"/>
                <a:gd name="T77" fmla="*/ 1 h 4"/>
                <a:gd name="T78" fmla="*/ 6 w 8"/>
                <a:gd name="T79" fmla="*/ 1 h 4"/>
                <a:gd name="T80" fmla="*/ 6 w 8"/>
                <a:gd name="T81" fmla="*/ 1 h 4"/>
                <a:gd name="T82" fmla="*/ 7 w 8"/>
                <a:gd name="T83" fmla="*/ 2 h 4"/>
                <a:gd name="T84" fmla="*/ 7 w 8"/>
                <a:gd name="T85" fmla="*/ 1 h 4"/>
                <a:gd name="T86" fmla="*/ 7 w 8"/>
                <a:gd name="T87" fmla="*/ 1 h 4"/>
                <a:gd name="T88" fmla="*/ 7 w 8"/>
                <a:gd name="T89" fmla="*/ 3 h 4"/>
                <a:gd name="T90" fmla="*/ 7 w 8"/>
                <a:gd name="T91" fmla="*/ 3 h 4"/>
                <a:gd name="T92" fmla="*/ 8 w 8"/>
                <a:gd name="T93" fmla="*/ 2 h 4"/>
                <a:gd name="T94" fmla="*/ 8 w 8"/>
                <a:gd name="T9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1" name="Freeform 461"/>
            <p:cNvSpPr>
              <a:spLocks/>
            </p:cNvSpPr>
            <p:nvPr/>
          </p:nvSpPr>
          <p:spPr bwMode="auto">
            <a:xfrm>
              <a:off x="3745" y="1251"/>
              <a:ext cx="7" cy="3"/>
            </a:xfrm>
            <a:custGeom>
              <a:avLst/>
              <a:gdLst>
                <a:gd name="T0" fmla="*/ 0 w 7"/>
                <a:gd name="T1" fmla="*/ 2 h 3"/>
                <a:gd name="T2" fmla="*/ 0 w 7"/>
                <a:gd name="T3" fmla="*/ 2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3 h 3"/>
                <a:gd name="T10" fmla="*/ 0 w 7"/>
                <a:gd name="T11" fmla="*/ 3 h 3"/>
                <a:gd name="T12" fmla="*/ 0 w 7"/>
                <a:gd name="T13" fmla="*/ 2 h 3"/>
                <a:gd name="T14" fmla="*/ 1 w 7"/>
                <a:gd name="T15" fmla="*/ 2 h 3"/>
                <a:gd name="T16" fmla="*/ 1 w 7"/>
                <a:gd name="T17" fmla="*/ 2 h 3"/>
                <a:gd name="T18" fmla="*/ 2 w 7"/>
                <a:gd name="T19" fmla="*/ 1 h 3"/>
                <a:gd name="T20" fmla="*/ 2 w 7"/>
                <a:gd name="T21" fmla="*/ 1 h 3"/>
                <a:gd name="T22" fmla="*/ 2 w 7"/>
                <a:gd name="T23" fmla="*/ 2 h 3"/>
                <a:gd name="T24" fmla="*/ 2 w 7"/>
                <a:gd name="T25" fmla="*/ 0 h 3"/>
                <a:gd name="T26" fmla="*/ 2 w 7"/>
                <a:gd name="T27" fmla="*/ 0 h 3"/>
                <a:gd name="T28" fmla="*/ 2 w 7"/>
                <a:gd name="T29" fmla="*/ 2 h 3"/>
                <a:gd name="T30" fmla="*/ 2 w 7"/>
                <a:gd name="T31" fmla="*/ 2 h 3"/>
                <a:gd name="T32" fmla="*/ 3 w 7"/>
                <a:gd name="T33" fmla="*/ 2 h 3"/>
                <a:gd name="T34" fmla="*/ 3 w 7"/>
                <a:gd name="T35" fmla="*/ 2 h 3"/>
                <a:gd name="T36" fmla="*/ 3 w 7"/>
                <a:gd name="T37" fmla="*/ 2 h 3"/>
                <a:gd name="T38" fmla="*/ 3 w 7"/>
                <a:gd name="T39" fmla="*/ 2 h 3"/>
                <a:gd name="T40" fmla="*/ 3 w 7"/>
                <a:gd name="T41" fmla="*/ 2 h 3"/>
                <a:gd name="T42" fmla="*/ 3 w 7"/>
                <a:gd name="T43" fmla="*/ 2 h 3"/>
                <a:gd name="T44" fmla="*/ 3 w 7"/>
                <a:gd name="T45" fmla="*/ 2 h 3"/>
                <a:gd name="T46" fmla="*/ 3 w 7"/>
                <a:gd name="T47" fmla="*/ 1 h 3"/>
                <a:gd name="T48" fmla="*/ 4 w 7"/>
                <a:gd name="T49" fmla="*/ 2 h 3"/>
                <a:gd name="T50" fmla="*/ 4 w 7"/>
                <a:gd name="T51" fmla="*/ 2 h 3"/>
                <a:gd name="T52" fmla="*/ 4 w 7"/>
                <a:gd name="T53" fmla="*/ 1 h 3"/>
                <a:gd name="T54" fmla="*/ 4 w 7"/>
                <a:gd name="T55" fmla="*/ 1 h 3"/>
                <a:gd name="T56" fmla="*/ 4 w 7"/>
                <a:gd name="T57" fmla="*/ 1 h 3"/>
                <a:gd name="T58" fmla="*/ 4 w 7"/>
                <a:gd name="T59" fmla="*/ 2 h 3"/>
                <a:gd name="T60" fmla="*/ 4 w 7"/>
                <a:gd name="T61" fmla="*/ 2 h 3"/>
                <a:gd name="T62" fmla="*/ 5 w 7"/>
                <a:gd name="T63" fmla="*/ 3 h 3"/>
                <a:gd name="T64" fmla="*/ 5 w 7"/>
                <a:gd name="T65" fmla="*/ 3 h 3"/>
                <a:gd name="T66" fmla="*/ 5 w 7"/>
                <a:gd name="T67" fmla="*/ 3 h 3"/>
                <a:gd name="T68" fmla="*/ 5 w 7"/>
                <a:gd name="T69" fmla="*/ 2 h 3"/>
                <a:gd name="T70" fmla="*/ 6 w 7"/>
                <a:gd name="T71" fmla="*/ 2 h 3"/>
                <a:gd name="T72" fmla="*/ 6 w 7"/>
                <a:gd name="T73" fmla="*/ 2 h 3"/>
                <a:gd name="T74" fmla="*/ 6 w 7"/>
                <a:gd name="T75" fmla="*/ 3 h 3"/>
                <a:gd name="T76" fmla="*/ 6 w 7"/>
                <a:gd name="T77" fmla="*/ 3 h 3"/>
                <a:gd name="T78" fmla="*/ 6 w 7"/>
                <a:gd name="T79" fmla="*/ 3 h 3"/>
                <a:gd name="T80" fmla="*/ 6 w 7"/>
                <a:gd name="T81" fmla="*/ 2 h 3"/>
                <a:gd name="T82" fmla="*/ 6 w 7"/>
                <a:gd name="T83" fmla="*/ 2 h 3"/>
                <a:gd name="T84" fmla="*/ 6 w 7"/>
                <a:gd name="T85" fmla="*/ 1 h 3"/>
                <a:gd name="T86" fmla="*/ 6 w 7"/>
                <a:gd name="T87" fmla="*/ 1 h 3"/>
                <a:gd name="T88" fmla="*/ 7 w 7"/>
                <a:gd name="T89" fmla="*/ 1 h 3"/>
                <a:gd name="T90" fmla="*/ 7 w 7"/>
                <a:gd name="T91" fmla="*/ 1 h 3"/>
                <a:gd name="T92" fmla="*/ 7 w 7"/>
                <a:gd name="T93" fmla="*/ 2 h 3"/>
                <a:gd name="T94" fmla="*/ 7 w 7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7" name="Freeform 462"/>
            <p:cNvSpPr>
              <a:spLocks/>
            </p:cNvSpPr>
            <p:nvPr/>
          </p:nvSpPr>
          <p:spPr bwMode="auto">
            <a:xfrm>
              <a:off x="3752" y="1252"/>
              <a:ext cx="8" cy="3"/>
            </a:xfrm>
            <a:custGeom>
              <a:avLst/>
              <a:gdLst>
                <a:gd name="T0" fmla="*/ 0 w 8"/>
                <a:gd name="T1" fmla="*/ 1 h 3"/>
                <a:gd name="T2" fmla="*/ 0 w 8"/>
                <a:gd name="T3" fmla="*/ 1 h 3"/>
                <a:gd name="T4" fmla="*/ 1 w 8"/>
                <a:gd name="T5" fmla="*/ 2 h 3"/>
                <a:gd name="T6" fmla="*/ 1 w 8"/>
                <a:gd name="T7" fmla="*/ 2 h 3"/>
                <a:gd name="T8" fmla="*/ 1 w 8"/>
                <a:gd name="T9" fmla="*/ 0 h 3"/>
                <a:gd name="T10" fmla="*/ 1 w 8"/>
                <a:gd name="T11" fmla="*/ 0 h 3"/>
                <a:gd name="T12" fmla="*/ 1 w 8"/>
                <a:gd name="T13" fmla="*/ 2 h 3"/>
                <a:gd name="T14" fmla="*/ 1 w 8"/>
                <a:gd name="T15" fmla="*/ 1 h 3"/>
                <a:gd name="T16" fmla="*/ 1 w 8"/>
                <a:gd name="T17" fmla="*/ 1 h 3"/>
                <a:gd name="T18" fmla="*/ 1 w 8"/>
                <a:gd name="T19" fmla="*/ 1 h 3"/>
                <a:gd name="T20" fmla="*/ 2 w 8"/>
                <a:gd name="T21" fmla="*/ 3 h 3"/>
                <a:gd name="T22" fmla="*/ 2 w 8"/>
                <a:gd name="T23" fmla="*/ 3 h 3"/>
                <a:gd name="T24" fmla="*/ 2 w 8"/>
                <a:gd name="T25" fmla="*/ 2 h 3"/>
                <a:gd name="T26" fmla="*/ 2 w 8"/>
                <a:gd name="T27" fmla="*/ 1 h 3"/>
                <a:gd name="T28" fmla="*/ 2 w 8"/>
                <a:gd name="T29" fmla="*/ 1 h 3"/>
                <a:gd name="T30" fmla="*/ 3 w 8"/>
                <a:gd name="T31" fmla="*/ 2 h 3"/>
                <a:gd name="T32" fmla="*/ 3 w 8"/>
                <a:gd name="T33" fmla="*/ 2 h 3"/>
                <a:gd name="T34" fmla="*/ 3 w 8"/>
                <a:gd name="T35" fmla="*/ 2 h 3"/>
                <a:gd name="T36" fmla="*/ 3 w 8"/>
                <a:gd name="T37" fmla="*/ 2 h 3"/>
                <a:gd name="T38" fmla="*/ 3 w 8"/>
                <a:gd name="T39" fmla="*/ 2 h 3"/>
                <a:gd name="T40" fmla="*/ 3 w 8"/>
                <a:gd name="T41" fmla="*/ 2 h 3"/>
                <a:gd name="T42" fmla="*/ 4 w 8"/>
                <a:gd name="T43" fmla="*/ 1 h 3"/>
                <a:gd name="T44" fmla="*/ 4 w 8"/>
                <a:gd name="T45" fmla="*/ 0 h 3"/>
                <a:gd name="T46" fmla="*/ 4 w 8"/>
                <a:gd name="T47" fmla="*/ 0 h 3"/>
                <a:gd name="T48" fmla="*/ 4 w 8"/>
                <a:gd name="T49" fmla="*/ 1 h 3"/>
                <a:gd name="T50" fmla="*/ 4 w 8"/>
                <a:gd name="T51" fmla="*/ 1 h 3"/>
                <a:gd name="T52" fmla="*/ 4 w 8"/>
                <a:gd name="T53" fmla="*/ 2 h 3"/>
                <a:gd name="T54" fmla="*/ 4 w 8"/>
                <a:gd name="T55" fmla="*/ 2 h 3"/>
                <a:gd name="T56" fmla="*/ 4 w 8"/>
                <a:gd name="T57" fmla="*/ 2 h 3"/>
                <a:gd name="T58" fmla="*/ 4 w 8"/>
                <a:gd name="T59" fmla="*/ 2 h 3"/>
                <a:gd name="T60" fmla="*/ 5 w 8"/>
                <a:gd name="T61" fmla="*/ 3 h 3"/>
                <a:gd name="T62" fmla="*/ 5 w 8"/>
                <a:gd name="T63" fmla="*/ 3 h 3"/>
                <a:gd name="T64" fmla="*/ 5 w 8"/>
                <a:gd name="T65" fmla="*/ 2 h 3"/>
                <a:gd name="T66" fmla="*/ 5 w 8"/>
                <a:gd name="T67" fmla="*/ 1 h 3"/>
                <a:gd name="T68" fmla="*/ 6 w 8"/>
                <a:gd name="T69" fmla="*/ 1 h 3"/>
                <a:gd name="T70" fmla="*/ 6 w 8"/>
                <a:gd name="T71" fmla="*/ 1 h 3"/>
                <a:gd name="T72" fmla="*/ 6 w 8"/>
                <a:gd name="T73" fmla="*/ 2 h 3"/>
                <a:gd name="T74" fmla="*/ 6 w 8"/>
                <a:gd name="T75" fmla="*/ 2 h 3"/>
                <a:gd name="T76" fmla="*/ 6 w 8"/>
                <a:gd name="T77" fmla="*/ 2 h 3"/>
                <a:gd name="T78" fmla="*/ 7 w 8"/>
                <a:gd name="T79" fmla="*/ 1 h 3"/>
                <a:gd name="T80" fmla="*/ 7 w 8"/>
                <a:gd name="T81" fmla="*/ 1 h 3"/>
                <a:gd name="T82" fmla="*/ 7 w 8"/>
                <a:gd name="T83" fmla="*/ 1 h 3"/>
                <a:gd name="T84" fmla="*/ 7 w 8"/>
                <a:gd name="T85" fmla="*/ 1 h 3"/>
                <a:gd name="T86" fmla="*/ 7 w 8"/>
                <a:gd name="T87" fmla="*/ 3 h 3"/>
                <a:gd name="T88" fmla="*/ 7 w 8"/>
                <a:gd name="T89" fmla="*/ 3 h 3"/>
                <a:gd name="T90" fmla="*/ 7 w 8"/>
                <a:gd name="T91" fmla="*/ 3 h 3"/>
                <a:gd name="T92" fmla="*/ 7 w 8"/>
                <a:gd name="T93" fmla="*/ 2 h 3"/>
                <a:gd name="T94" fmla="*/ 8 w 8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3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4" name="Freeform 463"/>
            <p:cNvSpPr>
              <a:spLocks/>
            </p:cNvSpPr>
            <p:nvPr/>
          </p:nvSpPr>
          <p:spPr bwMode="auto">
            <a:xfrm>
              <a:off x="3760" y="1252"/>
              <a:ext cx="7" cy="3"/>
            </a:xfrm>
            <a:custGeom>
              <a:avLst/>
              <a:gdLst>
                <a:gd name="T0" fmla="*/ 0 w 7"/>
                <a:gd name="T1" fmla="*/ 2 h 3"/>
                <a:gd name="T2" fmla="*/ 0 w 7"/>
                <a:gd name="T3" fmla="*/ 1 h 3"/>
                <a:gd name="T4" fmla="*/ 0 w 7"/>
                <a:gd name="T5" fmla="*/ 0 h 3"/>
                <a:gd name="T6" fmla="*/ 0 w 7"/>
                <a:gd name="T7" fmla="*/ 0 h 3"/>
                <a:gd name="T8" fmla="*/ 1 w 7"/>
                <a:gd name="T9" fmla="*/ 3 h 3"/>
                <a:gd name="T10" fmla="*/ 1 w 7"/>
                <a:gd name="T11" fmla="*/ 3 h 3"/>
                <a:gd name="T12" fmla="*/ 1 w 7"/>
                <a:gd name="T13" fmla="*/ 1 h 3"/>
                <a:gd name="T14" fmla="*/ 1 w 7"/>
                <a:gd name="T15" fmla="*/ 1 h 3"/>
                <a:gd name="T16" fmla="*/ 1 w 7"/>
                <a:gd name="T17" fmla="*/ 1 h 3"/>
                <a:gd name="T18" fmla="*/ 1 w 7"/>
                <a:gd name="T19" fmla="*/ 0 h 3"/>
                <a:gd name="T20" fmla="*/ 1 w 7"/>
                <a:gd name="T21" fmla="*/ 1 h 3"/>
                <a:gd name="T22" fmla="*/ 1 w 7"/>
                <a:gd name="T23" fmla="*/ 1 h 3"/>
                <a:gd name="T24" fmla="*/ 2 w 7"/>
                <a:gd name="T25" fmla="*/ 1 h 3"/>
                <a:gd name="T26" fmla="*/ 2 w 7"/>
                <a:gd name="T27" fmla="*/ 1 h 3"/>
                <a:gd name="T28" fmla="*/ 2 w 7"/>
                <a:gd name="T29" fmla="*/ 1 h 3"/>
                <a:gd name="T30" fmla="*/ 2 w 7"/>
                <a:gd name="T31" fmla="*/ 1 h 3"/>
                <a:gd name="T32" fmla="*/ 2 w 7"/>
                <a:gd name="T33" fmla="*/ 1 h 3"/>
                <a:gd name="T34" fmla="*/ 2 w 7"/>
                <a:gd name="T35" fmla="*/ 1 h 3"/>
                <a:gd name="T36" fmla="*/ 2 w 7"/>
                <a:gd name="T37" fmla="*/ 1 h 3"/>
                <a:gd name="T38" fmla="*/ 3 w 7"/>
                <a:gd name="T39" fmla="*/ 2 h 3"/>
                <a:gd name="T40" fmla="*/ 3 w 7"/>
                <a:gd name="T41" fmla="*/ 2 h 3"/>
                <a:gd name="T42" fmla="*/ 3 w 7"/>
                <a:gd name="T43" fmla="*/ 2 h 3"/>
                <a:gd name="T44" fmla="*/ 3 w 7"/>
                <a:gd name="T45" fmla="*/ 2 h 3"/>
                <a:gd name="T46" fmla="*/ 3 w 7"/>
                <a:gd name="T47" fmla="*/ 2 h 3"/>
                <a:gd name="T48" fmla="*/ 4 w 7"/>
                <a:gd name="T49" fmla="*/ 2 h 3"/>
                <a:gd name="T50" fmla="*/ 4 w 7"/>
                <a:gd name="T51" fmla="*/ 0 h 3"/>
                <a:gd name="T52" fmla="*/ 4 w 7"/>
                <a:gd name="T53" fmla="*/ 0 h 3"/>
                <a:gd name="T54" fmla="*/ 4 w 7"/>
                <a:gd name="T55" fmla="*/ 1 h 3"/>
                <a:gd name="T56" fmla="*/ 4 w 7"/>
                <a:gd name="T57" fmla="*/ 1 h 3"/>
                <a:gd name="T58" fmla="*/ 4 w 7"/>
                <a:gd name="T59" fmla="*/ 2 h 3"/>
                <a:gd name="T60" fmla="*/ 4 w 7"/>
                <a:gd name="T61" fmla="*/ 2 h 3"/>
                <a:gd name="T62" fmla="*/ 4 w 7"/>
                <a:gd name="T63" fmla="*/ 3 h 3"/>
                <a:gd name="T64" fmla="*/ 4 w 7"/>
                <a:gd name="T65" fmla="*/ 3 h 3"/>
                <a:gd name="T66" fmla="*/ 4 w 7"/>
                <a:gd name="T67" fmla="*/ 3 h 3"/>
                <a:gd name="T68" fmla="*/ 5 w 7"/>
                <a:gd name="T69" fmla="*/ 2 h 3"/>
                <a:gd name="T70" fmla="*/ 5 w 7"/>
                <a:gd name="T71" fmla="*/ 1 h 3"/>
                <a:gd name="T72" fmla="*/ 5 w 7"/>
                <a:gd name="T73" fmla="*/ 1 h 3"/>
                <a:gd name="T74" fmla="*/ 5 w 7"/>
                <a:gd name="T75" fmla="*/ 2 h 3"/>
                <a:gd name="T76" fmla="*/ 6 w 7"/>
                <a:gd name="T77" fmla="*/ 1 h 3"/>
                <a:gd name="T78" fmla="*/ 6 w 7"/>
                <a:gd name="T79" fmla="*/ 1 h 3"/>
                <a:gd name="T80" fmla="*/ 6 w 7"/>
                <a:gd name="T81" fmla="*/ 1 h 3"/>
                <a:gd name="T82" fmla="*/ 6 w 7"/>
                <a:gd name="T83" fmla="*/ 2 h 3"/>
                <a:gd name="T84" fmla="*/ 6 w 7"/>
                <a:gd name="T85" fmla="*/ 2 h 3"/>
                <a:gd name="T86" fmla="*/ 6 w 7"/>
                <a:gd name="T87" fmla="*/ 2 h 3"/>
                <a:gd name="T88" fmla="*/ 6 w 7"/>
                <a:gd name="T89" fmla="*/ 2 h 3"/>
                <a:gd name="T90" fmla="*/ 7 w 7"/>
                <a:gd name="T91" fmla="*/ 3 h 3"/>
                <a:gd name="T92" fmla="*/ 7 w 7"/>
                <a:gd name="T93" fmla="*/ 3 h 3"/>
                <a:gd name="T94" fmla="*/ 7 w 7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7" name="Freeform 464"/>
            <p:cNvSpPr>
              <a:spLocks/>
            </p:cNvSpPr>
            <p:nvPr/>
          </p:nvSpPr>
          <p:spPr bwMode="auto">
            <a:xfrm>
              <a:off x="3767" y="1252"/>
              <a:ext cx="8" cy="3"/>
            </a:xfrm>
            <a:custGeom>
              <a:avLst/>
              <a:gdLst>
                <a:gd name="T0" fmla="*/ 0 w 8"/>
                <a:gd name="T1" fmla="*/ 2 h 3"/>
                <a:gd name="T2" fmla="*/ 0 w 8"/>
                <a:gd name="T3" fmla="*/ 2 h 3"/>
                <a:gd name="T4" fmla="*/ 0 w 8"/>
                <a:gd name="T5" fmla="*/ 2 h 3"/>
                <a:gd name="T6" fmla="*/ 0 w 8"/>
                <a:gd name="T7" fmla="*/ 2 h 3"/>
                <a:gd name="T8" fmla="*/ 1 w 8"/>
                <a:gd name="T9" fmla="*/ 2 h 3"/>
                <a:gd name="T10" fmla="*/ 1 w 8"/>
                <a:gd name="T11" fmla="*/ 2 h 3"/>
                <a:gd name="T12" fmla="*/ 1 w 8"/>
                <a:gd name="T13" fmla="*/ 2 h 3"/>
                <a:gd name="T14" fmla="*/ 1 w 8"/>
                <a:gd name="T15" fmla="*/ 2 h 3"/>
                <a:gd name="T16" fmla="*/ 1 w 8"/>
                <a:gd name="T17" fmla="*/ 2 h 3"/>
                <a:gd name="T18" fmla="*/ 1 w 8"/>
                <a:gd name="T19" fmla="*/ 2 h 3"/>
                <a:gd name="T20" fmla="*/ 2 w 8"/>
                <a:gd name="T21" fmla="*/ 1 h 3"/>
                <a:gd name="T22" fmla="*/ 2 w 8"/>
                <a:gd name="T23" fmla="*/ 1 h 3"/>
                <a:gd name="T24" fmla="*/ 2 w 8"/>
                <a:gd name="T25" fmla="*/ 2 h 3"/>
                <a:gd name="T26" fmla="*/ 2 w 8"/>
                <a:gd name="T27" fmla="*/ 2 h 3"/>
                <a:gd name="T28" fmla="*/ 2 w 8"/>
                <a:gd name="T29" fmla="*/ 2 h 3"/>
                <a:gd name="T30" fmla="*/ 3 w 8"/>
                <a:gd name="T31" fmla="*/ 1 h 3"/>
                <a:gd name="T32" fmla="*/ 3 w 8"/>
                <a:gd name="T33" fmla="*/ 1 h 3"/>
                <a:gd name="T34" fmla="*/ 3 w 8"/>
                <a:gd name="T35" fmla="*/ 2 h 3"/>
                <a:gd name="T36" fmla="*/ 3 w 8"/>
                <a:gd name="T37" fmla="*/ 2 h 3"/>
                <a:gd name="T38" fmla="*/ 3 w 8"/>
                <a:gd name="T39" fmla="*/ 2 h 3"/>
                <a:gd name="T40" fmla="*/ 3 w 8"/>
                <a:gd name="T41" fmla="*/ 1 h 3"/>
                <a:gd name="T42" fmla="*/ 3 w 8"/>
                <a:gd name="T43" fmla="*/ 1 h 3"/>
                <a:gd name="T44" fmla="*/ 3 w 8"/>
                <a:gd name="T45" fmla="*/ 2 h 3"/>
                <a:gd name="T46" fmla="*/ 3 w 8"/>
                <a:gd name="T47" fmla="*/ 2 h 3"/>
                <a:gd name="T48" fmla="*/ 4 w 8"/>
                <a:gd name="T49" fmla="*/ 3 h 3"/>
                <a:gd name="T50" fmla="*/ 4 w 8"/>
                <a:gd name="T51" fmla="*/ 2 h 3"/>
                <a:gd name="T52" fmla="*/ 4 w 8"/>
                <a:gd name="T53" fmla="*/ 2 h 3"/>
                <a:gd name="T54" fmla="*/ 4 w 8"/>
                <a:gd name="T55" fmla="*/ 1 h 3"/>
                <a:gd name="T56" fmla="*/ 5 w 8"/>
                <a:gd name="T57" fmla="*/ 1 h 3"/>
                <a:gd name="T58" fmla="*/ 5 w 8"/>
                <a:gd name="T59" fmla="*/ 1 h 3"/>
                <a:gd name="T60" fmla="*/ 5 w 8"/>
                <a:gd name="T61" fmla="*/ 1 h 3"/>
                <a:gd name="T62" fmla="*/ 5 w 8"/>
                <a:gd name="T63" fmla="*/ 1 h 3"/>
                <a:gd name="T64" fmla="*/ 5 w 8"/>
                <a:gd name="T65" fmla="*/ 0 h 3"/>
                <a:gd name="T66" fmla="*/ 5 w 8"/>
                <a:gd name="T67" fmla="*/ 0 h 3"/>
                <a:gd name="T68" fmla="*/ 5 w 8"/>
                <a:gd name="T69" fmla="*/ 0 h 3"/>
                <a:gd name="T70" fmla="*/ 5 w 8"/>
                <a:gd name="T71" fmla="*/ 0 h 3"/>
                <a:gd name="T72" fmla="*/ 6 w 8"/>
                <a:gd name="T73" fmla="*/ 0 h 3"/>
                <a:gd name="T74" fmla="*/ 6 w 8"/>
                <a:gd name="T75" fmla="*/ 0 h 3"/>
                <a:gd name="T76" fmla="*/ 6 w 8"/>
                <a:gd name="T77" fmla="*/ 0 h 3"/>
                <a:gd name="T78" fmla="*/ 6 w 8"/>
                <a:gd name="T79" fmla="*/ 0 h 3"/>
                <a:gd name="T80" fmla="*/ 6 w 8"/>
                <a:gd name="T81" fmla="*/ 0 h 3"/>
                <a:gd name="T82" fmla="*/ 6 w 8"/>
                <a:gd name="T83" fmla="*/ 0 h 3"/>
                <a:gd name="T84" fmla="*/ 7 w 8"/>
                <a:gd name="T85" fmla="*/ 0 h 3"/>
                <a:gd name="T86" fmla="*/ 7 w 8"/>
                <a:gd name="T87" fmla="*/ 0 h 3"/>
                <a:gd name="T88" fmla="*/ 7 w 8"/>
                <a:gd name="T89" fmla="*/ 2 h 3"/>
                <a:gd name="T90" fmla="*/ 7 w 8"/>
                <a:gd name="T91" fmla="*/ 1 h 3"/>
                <a:gd name="T92" fmla="*/ 7 w 8"/>
                <a:gd name="T93" fmla="*/ 1 h 3"/>
                <a:gd name="T94" fmla="*/ 8 w 8"/>
                <a:gd name="T9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2" name="Freeform 465"/>
            <p:cNvSpPr>
              <a:spLocks/>
            </p:cNvSpPr>
            <p:nvPr/>
          </p:nvSpPr>
          <p:spPr bwMode="auto">
            <a:xfrm>
              <a:off x="3775" y="1251"/>
              <a:ext cx="7" cy="4"/>
            </a:xfrm>
            <a:custGeom>
              <a:avLst/>
              <a:gdLst>
                <a:gd name="T0" fmla="*/ 0 w 7"/>
                <a:gd name="T1" fmla="*/ 2 h 4"/>
                <a:gd name="T2" fmla="*/ 0 w 7"/>
                <a:gd name="T3" fmla="*/ 2 h 4"/>
                <a:gd name="T4" fmla="*/ 0 w 7"/>
                <a:gd name="T5" fmla="*/ 3 h 4"/>
                <a:gd name="T6" fmla="*/ 0 w 7"/>
                <a:gd name="T7" fmla="*/ 3 h 4"/>
                <a:gd name="T8" fmla="*/ 0 w 7"/>
                <a:gd name="T9" fmla="*/ 2 h 4"/>
                <a:gd name="T10" fmla="*/ 0 w 7"/>
                <a:gd name="T11" fmla="*/ 0 h 4"/>
                <a:gd name="T12" fmla="*/ 0 w 7"/>
                <a:gd name="T13" fmla="*/ 2 h 4"/>
                <a:gd name="T14" fmla="*/ 0 w 7"/>
                <a:gd name="T15" fmla="*/ 2 h 4"/>
                <a:gd name="T16" fmla="*/ 1 w 7"/>
                <a:gd name="T17" fmla="*/ 2 h 4"/>
                <a:gd name="T18" fmla="*/ 1 w 7"/>
                <a:gd name="T19" fmla="*/ 2 h 4"/>
                <a:gd name="T20" fmla="*/ 1 w 7"/>
                <a:gd name="T21" fmla="*/ 2 h 4"/>
                <a:gd name="T22" fmla="*/ 1 w 7"/>
                <a:gd name="T23" fmla="*/ 2 h 4"/>
                <a:gd name="T24" fmla="*/ 1 w 7"/>
                <a:gd name="T25" fmla="*/ 2 h 4"/>
                <a:gd name="T26" fmla="*/ 2 w 7"/>
                <a:gd name="T27" fmla="*/ 1 h 4"/>
                <a:gd name="T28" fmla="*/ 2 w 7"/>
                <a:gd name="T29" fmla="*/ 2 h 4"/>
                <a:gd name="T30" fmla="*/ 2 w 7"/>
                <a:gd name="T31" fmla="*/ 2 h 4"/>
                <a:gd name="T32" fmla="*/ 2 w 7"/>
                <a:gd name="T33" fmla="*/ 2 h 4"/>
                <a:gd name="T34" fmla="*/ 2 w 7"/>
                <a:gd name="T35" fmla="*/ 2 h 4"/>
                <a:gd name="T36" fmla="*/ 2 w 7"/>
                <a:gd name="T37" fmla="*/ 3 h 4"/>
                <a:gd name="T38" fmla="*/ 3 w 7"/>
                <a:gd name="T39" fmla="*/ 3 h 4"/>
                <a:gd name="T40" fmla="*/ 3 w 7"/>
                <a:gd name="T41" fmla="*/ 3 h 4"/>
                <a:gd name="T42" fmla="*/ 3 w 7"/>
                <a:gd name="T43" fmla="*/ 2 h 4"/>
                <a:gd name="T44" fmla="*/ 3 w 7"/>
                <a:gd name="T45" fmla="*/ 3 h 4"/>
                <a:gd name="T46" fmla="*/ 3 w 7"/>
                <a:gd name="T47" fmla="*/ 3 h 4"/>
                <a:gd name="T48" fmla="*/ 3 w 7"/>
                <a:gd name="T49" fmla="*/ 2 h 4"/>
                <a:gd name="T50" fmla="*/ 3 w 7"/>
                <a:gd name="T51" fmla="*/ 2 h 4"/>
                <a:gd name="T52" fmla="*/ 3 w 7"/>
                <a:gd name="T53" fmla="*/ 2 h 4"/>
                <a:gd name="T54" fmla="*/ 4 w 7"/>
                <a:gd name="T55" fmla="*/ 1 h 4"/>
                <a:gd name="T56" fmla="*/ 4 w 7"/>
                <a:gd name="T57" fmla="*/ 1 h 4"/>
                <a:gd name="T58" fmla="*/ 4 w 7"/>
                <a:gd name="T59" fmla="*/ 1 h 4"/>
                <a:gd name="T60" fmla="*/ 4 w 7"/>
                <a:gd name="T61" fmla="*/ 1 h 4"/>
                <a:gd name="T62" fmla="*/ 4 w 7"/>
                <a:gd name="T63" fmla="*/ 1 h 4"/>
                <a:gd name="T64" fmla="*/ 5 w 7"/>
                <a:gd name="T65" fmla="*/ 2 h 4"/>
                <a:gd name="T66" fmla="*/ 5 w 7"/>
                <a:gd name="T67" fmla="*/ 2 h 4"/>
                <a:gd name="T68" fmla="*/ 5 w 7"/>
                <a:gd name="T69" fmla="*/ 3 h 4"/>
                <a:gd name="T70" fmla="*/ 5 w 7"/>
                <a:gd name="T71" fmla="*/ 3 h 4"/>
                <a:gd name="T72" fmla="*/ 5 w 7"/>
                <a:gd name="T73" fmla="*/ 3 h 4"/>
                <a:gd name="T74" fmla="*/ 5 w 7"/>
                <a:gd name="T75" fmla="*/ 3 h 4"/>
                <a:gd name="T76" fmla="*/ 6 w 7"/>
                <a:gd name="T77" fmla="*/ 3 h 4"/>
                <a:gd name="T78" fmla="*/ 6 w 7"/>
                <a:gd name="T79" fmla="*/ 3 h 4"/>
                <a:gd name="T80" fmla="*/ 6 w 7"/>
                <a:gd name="T81" fmla="*/ 3 h 4"/>
                <a:gd name="T82" fmla="*/ 6 w 7"/>
                <a:gd name="T83" fmla="*/ 2 h 4"/>
                <a:gd name="T84" fmla="*/ 6 w 7"/>
                <a:gd name="T85" fmla="*/ 1 h 4"/>
                <a:gd name="T86" fmla="*/ 6 w 7"/>
                <a:gd name="T87" fmla="*/ 1 h 4"/>
                <a:gd name="T88" fmla="*/ 6 w 7"/>
                <a:gd name="T89" fmla="*/ 3 h 4"/>
                <a:gd name="T90" fmla="*/ 6 w 7"/>
                <a:gd name="T91" fmla="*/ 3 h 4"/>
                <a:gd name="T92" fmla="*/ 6 w 7"/>
                <a:gd name="T93" fmla="*/ 4 h 4"/>
                <a:gd name="T94" fmla="*/ 7 w 7"/>
                <a:gd name="T9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7" name="Freeform 466"/>
            <p:cNvSpPr>
              <a:spLocks/>
            </p:cNvSpPr>
            <p:nvPr/>
          </p:nvSpPr>
          <p:spPr bwMode="auto">
            <a:xfrm>
              <a:off x="3782" y="1252"/>
              <a:ext cx="7" cy="3"/>
            </a:xfrm>
            <a:custGeom>
              <a:avLst/>
              <a:gdLst>
                <a:gd name="T0" fmla="*/ 0 w 7"/>
                <a:gd name="T1" fmla="*/ 2 h 3"/>
                <a:gd name="T2" fmla="*/ 0 w 7"/>
                <a:gd name="T3" fmla="*/ 2 h 3"/>
                <a:gd name="T4" fmla="*/ 0 w 7"/>
                <a:gd name="T5" fmla="*/ 2 h 3"/>
                <a:gd name="T6" fmla="*/ 0 w 7"/>
                <a:gd name="T7" fmla="*/ 2 h 3"/>
                <a:gd name="T8" fmla="*/ 1 w 7"/>
                <a:gd name="T9" fmla="*/ 2 h 3"/>
                <a:gd name="T10" fmla="*/ 1 w 7"/>
                <a:gd name="T11" fmla="*/ 1 h 3"/>
                <a:gd name="T12" fmla="*/ 1 w 7"/>
                <a:gd name="T13" fmla="*/ 1 h 3"/>
                <a:gd name="T14" fmla="*/ 1 w 7"/>
                <a:gd name="T15" fmla="*/ 1 h 3"/>
                <a:gd name="T16" fmla="*/ 1 w 7"/>
                <a:gd name="T17" fmla="*/ 1 h 3"/>
                <a:gd name="T18" fmla="*/ 1 w 7"/>
                <a:gd name="T19" fmla="*/ 1 h 3"/>
                <a:gd name="T20" fmla="*/ 1 w 7"/>
                <a:gd name="T21" fmla="*/ 1 h 3"/>
                <a:gd name="T22" fmla="*/ 2 w 7"/>
                <a:gd name="T23" fmla="*/ 3 h 3"/>
                <a:gd name="T24" fmla="*/ 2 w 7"/>
                <a:gd name="T25" fmla="*/ 3 h 3"/>
                <a:gd name="T26" fmla="*/ 2 w 7"/>
                <a:gd name="T27" fmla="*/ 2 h 3"/>
                <a:gd name="T28" fmla="*/ 2 w 7"/>
                <a:gd name="T29" fmla="*/ 1 h 3"/>
                <a:gd name="T30" fmla="*/ 2 w 7"/>
                <a:gd name="T31" fmla="*/ 2 h 3"/>
                <a:gd name="T32" fmla="*/ 2 w 7"/>
                <a:gd name="T33" fmla="*/ 2 h 3"/>
                <a:gd name="T34" fmla="*/ 3 w 7"/>
                <a:gd name="T35" fmla="*/ 2 h 3"/>
                <a:gd name="T36" fmla="*/ 3 w 7"/>
                <a:gd name="T37" fmla="*/ 1 h 3"/>
                <a:gd name="T38" fmla="*/ 3 w 7"/>
                <a:gd name="T39" fmla="*/ 0 h 3"/>
                <a:gd name="T40" fmla="*/ 3 w 7"/>
                <a:gd name="T41" fmla="*/ 0 h 3"/>
                <a:gd name="T42" fmla="*/ 4 w 7"/>
                <a:gd name="T43" fmla="*/ 1 h 3"/>
                <a:gd name="T44" fmla="*/ 4 w 7"/>
                <a:gd name="T45" fmla="*/ 1 h 3"/>
                <a:gd name="T46" fmla="*/ 4 w 7"/>
                <a:gd name="T47" fmla="*/ 1 h 3"/>
                <a:gd name="T48" fmla="*/ 4 w 7"/>
                <a:gd name="T49" fmla="*/ 0 h 3"/>
                <a:gd name="T50" fmla="*/ 4 w 7"/>
                <a:gd name="T51" fmla="*/ 0 h 3"/>
                <a:gd name="T52" fmla="*/ 4 w 7"/>
                <a:gd name="T53" fmla="*/ 1 h 3"/>
                <a:gd name="T54" fmla="*/ 4 w 7"/>
                <a:gd name="T55" fmla="*/ 1 h 3"/>
                <a:gd name="T56" fmla="*/ 4 w 7"/>
                <a:gd name="T57" fmla="*/ 2 h 3"/>
                <a:gd name="T58" fmla="*/ 4 w 7"/>
                <a:gd name="T59" fmla="*/ 1 h 3"/>
                <a:gd name="T60" fmla="*/ 4 w 7"/>
                <a:gd name="T61" fmla="*/ 1 h 3"/>
                <a:gd name="T62" fmla="*/ 5 w 7"/>
                <a:gd name="T63" fmla="*/ 1 h 3"/>
                <a:gd name="T64" fmla="*/ 5 w 7"/>
                <a:gd name="T65" fmla="*/ 1 h 3"/>
                <a:gd name="T66" fmla="*/ 5 w 7"/>
                <a:gd name="T67" fmla="*/ 2 h 3"/>
                <a:gd name="T68" fmla="*/ 5 w 7"/>
                <a:gd name="T69" fmla="*/ 1 h 3"/>
                <a:gd name="T70" fmla="*/ 5 w 7"/>
                <a:gd name="T71" fmla="*/ 1 h 3"/>
                <a:gd name="T72" fmla="*/ 6 w 7"/>
                <a:gd name="T73" fmla="*/ 2 h 3"/>
                <a:gd name="T74" fmla="*/ 6 w 7"/>
                <a:gd name="T75" fmla="*/ 1 h 3"/>
                <a:gd name="T76" fmla="*/ 6 w 7"/>
                <a:gd name="T77" fmla="*/ 1 h 3"/>
                <a:gd name="T78" fmla="*/ 6 w 7"/>
                <a:gd name="T79" fmla="*/ 1 h 3"/>
                <a:gd name="T80" fmla="*/ 6 w 7"/>
                <a:gd name="T81" fmla="*/ 1 h 3"/>
                <a:gd name="T82" fmla="*/ 6 w 7"/>
                <a:gd name="T83" fmla="*/ 1 h 3"/>
                <a:gd name="T84" fmla="*/ 7 w 7"/>
                <a:gd name="T85" fmla="*/ 2 h 3"/>
                <a:gd name="T86" fmla="*/ 7 w 7"/>
                <a:gd name="T87" fmla="*/ 2 h 3"/>
                <a:gd name="T88" fmla="*/ 7 w 7"/>
                <a:gd name="T89" fmla="*/ 2 h 3"/>
                <a:gd name="T90" fmla="*/ 7 w 7"/>
                <a:gd name="T91" fmla="*/ 2 h 3"/>
                <a:gd name="T92" fmla="*/ 7 w 7"/>
                <a:gd name="T93" fmla="*/ 2 h 3"/>
                <a:gd name="T94" fmla="*/ 7 w 7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92" name="Freeform 467"/>
            <p:cNvSpPr>
              <a:spLocks/>
            </p:cNvSpPr>
            <p:nvPr/>
          </p:nvSpPr>
          <p:spPr bwMode="auto">
            <a:xfrm>
              <a:off x="3789" y="1252"/>
              <a:ext cx="8" cy="2"/>
            </a:xfrm>
            <a:custGeom>
              <a:avLst/>
              <a:gdLst>
                <a:gd name="T0" fmla="*/ 0 w 8"/>
                <a:gd name="T1" fmla="*/ 1 h 2"/>
                <a:gd name="T2" fmla="*/ 0 w 8"/>
                <a:gd name="T3" fmla="*/ 1 h 2"/>
                <a:gd name="T4" fmla="*/ 1 w 8"/>
                <a:gd name="T5" fmla="*/ 1 h 2"/>
                <a:gd name="T6" fmla="*/ 1 w 8"/>
                <a:gd name="T7" fmla="*/ 1 h 2"/>
                <a:gd name="T8" fmla="*/ 1 w 8"/>
                <a:gd name="T9" fmla="*/ 0 h 2"/>
                <a:gd name="T10" fmla="*/ 1 w 8"/>
                <a:gd name="T11" fmla="*/ 0 h 2"/>
                <a:gd name="T12" fmla="*/ 1 w 8"/>
                <a:gd name="T13" fmla="*/ 1 h 2"/>
                <a:gd name="T14" fmla="*/ 1 w 8"/>
                <a:gd name="T15" fmla="*/ 1 h 2"/>
                <a:gd name="T16" fmla="*/ 2 w 8"/>
                <a:gd name="T17" fmla="*/ 1 h 2"/>
                <a:gd name="T18" fmla="*/ 2 w 8"/>
                <a:gd name="T19" fmla="*/ 1 h 2"/>
                <a:gd name="T20" fmla="*/ 2 w 8"/>
                <a:gd name="T21" fmla="*/ 1 h 2"/>
                <a:gd name="T22" fmla="*/ 2 w 8"/>
                <a:gd name="T23" fmla="*/ 2 h 2"/>
                <a:gd name="T24" fmla="*/ 3 w 8"/>
                <a:gd name="T25" fmla="*/ 2 h 2"/>
                <a:gd name="T26" fmla="*/ 3 w 8"/>
                <a:gd name="T27" fmla="*/ 1 h 2"/>
                <a:gd name="T28" fmla="*/ 3 w 8"/>
                <a:gd name="T29" fmla="*/ 1 h 2"/>
                <a:gd name="T30" fmla="*/ 3 w 8"/>
                <a:gd name="T31" fmla="*/ 1 h 2"/>
                <a:gd name="T32" fmla="*/ 3 w 8"/>
                <a:gd name="T33" fmla="*/ 1 h 2"/>
                <a:gd name="T34" fmla="*/ 3 w 8"/>
                <a:gd name="T35" fmla="*/ 1 h 2"/>
                <a:gd name="T36" fmla="*/ 3 w 8"/>
                <a:gd name="T37" fmla="*/ 2 h 2"/>
                <a:gd name="T38" fmla="*/ 3 w 8"/>
                <a:gd name="T39" fmla="*/ 2 h 2"/>
                <a:gd name="T40" fmla="*/ 3 w 8"/>
                <a:gd name="T41" fmla="*/ 1 h 2"/>
                <a:gd name="T42" fmla="*/ 4 w 8"/>
                <a:gd name="T43" fmla="*/ 1 h 2"/>
                <a:gd name="T44" fmla="*/ 4 w 8"/>
                <a:gd name="T45" fmla="*/ 1 h 2"/>
                <a:gd name="T46" fmla="*/ 4 w 8"/>
                <a:gd name="T47" fmla="*/ 1 h 2"/>
                <a:gd name="T48" fmla="*/ 4 w 8"/>
                <a:gd name="T49" fmla="*/ 2 h 2"/>
                <a:gd name="T50" fmla="*/ 4 w 8"/>
                <a:gd name="T51" fmla="*/ 2 h 2"/>
                <a:gd name="T52" fmla="*/ 5 w 8"/>
                <a:gd name="T53" fmla="*/ 2 h 2"/>
                <a:gd name="T54" fmla="*/ 5 w 8"/>
                <a:gd name="T55" fmla="*/ 2 h 2"/>
                <a:gd name="T56" fmla="*/ 5 w 8"/>
                <a:gd name="T57" fmla="*/ 1 h 2"/>
                <a:gd name="T58" fmla="*/ 5 w 8"/>
                <a:gd name="T59" fmla="*/ 1 h 2"/>
                <a:gd name="T60" fmla="*/ 5 w 8"/>
                <a:gd name="T61" fmla="*/ 1 h 2"/>
                <a:gd name="T62" fmla="*/ 5 w 8"/>
                <a:gd name="T63" fmla="*/ 1 h 2"/>
                <a:gd name="T64" fmla="*/ 5 w 8"/>
                <a:gd name="T65" fmla="*/ 1 h 2"/>
                <a:gd name="T66" fmla="*/ 5 w 8"/>
                <a:gd name="T67" fmla="*/ 1 h 2"/>
                <a:gd name="T68" fmla="*/ 6 w 8"/>
                <a:gd name="T69" fmla="*/ 1 h 2"/>
                <a:gd name="T70" fmla="*/ 6 w 8"/>
                <a:gd name="T71" fmla="*/ 1 h 2"/>
                <a:gd name="T72" fmla="*/ 6 w 8"/>
                <a:gd name="T73" fmla="*/ 2 h 2"/>
                <a:gd name="T74" fmla="*/ 6 w 8"/>
                <a:gd name="T75" fmla="*/ 0 h 2"/>
                <a:gd name="T76" fmla="*/ 6 w 8"/>
                <a:gd name="T77" fmla="*/ 0 h 2"/>
                <a:gd name="T78" fmla="*/ 7 w 8"/>
                <a:gd name="T79" fmla="*/ 1 h 2"/>
                <a:gd name="T80" fmla="*/ 7 w 8"/>
                <a:gd name="T81" fmla="*/ 1 h 2"/>
                <a:gd name="T82" fmla="*/ 7 w 8"/>
                <a:gd name="T83" fmla="*/ 1 h 2"/>
                <a:gd name="T84" fmla="*/ 7 w 8"/>
                <a:gd name="T85" fmla="*/ 1 h 2"/>
                <a:gd name="T86" fmla="*/ 7 w 8"/>
                <a:gd name="T87" fmla="*/ 2 h 2"/>
                <a:gd name="T88" fmla="*/ 7 w 8"/>
                <a:gd name="T89" fmla="*/ 2 h 2"/>
                <a:gd name="T90" fmla="*/ 7 w 8"/>
                <a:gd name="T91" fmla="*/ 2 h 2"/>
                <a:gd name="T92" fmla="*/ 8 w 8"/>
                <a:gd name="T93" fmla="*/ 2 h 2"/>
                <a:gd name="T94" fmla="*/ 8 w 8"/>
                <a:gd name="T9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97" name="Freeform 468"/>
            <p:cNvSpPr>
              <a:spLocks/>
            </p:cNvSpPr>
            <p:nvPr/>
          </p:nvSpPr>
          <p:spPr bwMode="auto">
            <a:xfrm>
              <a:off x="3797" y="1252"/>
              <a:ext cx="7" cy="2"/>
            </a:xfrm>
            <a:custGeom>
              <a:avLst/>
              <a:gdLst>
                <a:gd name="T0" fmla="*/ 0 w 7"/>
                <a:gd name="T1" fmla="*/ 2 h 2"/>
                <a:gd name="T2" fmla="*/ 0 w 7"/>
                <a:gd name="T3" fmla="*/ 1 h 2"/>
                <a:gd name="T4" fmla="*/ 0 w 7"/>
                <a:gd name="T5" fmla="*/ 1 h 2"/>
                <a:gd name="T6" fmla="*/ 0 w 7"/>
                <a:gd name="T7" fmla="*/ 1 h 2"/>
                <a:gd name="T8" fmla="*/ 0 w 7"/>
                <a:gd name="T9" fmla="*/ 2 h 2"/>
                <a:gd name="T10" fmla="*/ 0 w 7"/>
                <a:gd name="T11" fmla="*/ 2 h 2"/>
                <a:gd name="T12" fmla="*/ 1 w 7"/>
                <a:gd name="T13" fmla="*/ 2 h 2"/>
                <a:gd name="T14" fmla="*/ 1 w 7"/>
                <a:gd name="T15" fmla="*/ 1 h 2"/>
                <a:gd name="T16" fmla="*/ 1 w 7"/>
                <a:gd name="T17" fmla="*/ 1 h 2"/>
                <a:gd name="T18" fmla="*/ 1 w 7"/>
                <a:gd name="T19" fmla="*/ 2 h 2"/>
                <a:gd name="T20" fmla="*/ 1 w 7"/>
                <a:gd name="T21" fmla="*/ 2 h 2"/>
                <a:gd name="T22" fmla="*/ 2 w 7"/>
                <a:gd name="T23" fmla="*/ 2 h 2"/>
                <a:gd name="T24" fmla="*/ 2 w 7"/>
                <a:gd name="T25" fmla="*/ 2 h 2"/>
                <a:gd name="T26" fmla="*/ 2 w 7"/>
                <a:gd name="T27" fmla="*/ 2 h 2"/>
                <a:gd name="T28" fmla="*/ 2 w 7"/>
                <a:gd name="T29" fmla="*/ 2 h 2"/>
                <a:gd name="T30" fmla="*/ 2 w 7"/>
                <a:gd name="T31" fmla="*/ 1 h 2"/>
                <a:gd name="T32" fmla="*/ 2 w 7"/>
                <a:gd name="T33" fmla="*/ 1 h 2"/>
                <a:gd name="T34" fmla="*/ 3 w 7"/>
                <a:gd name="T35" fmla="*/ 0 h 2"/>
                <a:gd name="T36" fmla="*/ 3 w 7"/>
                <a:gd name="T37" fmla="*/ 1 h 2"/>
                <a:gd name="T38" fmla="*/ 3 w 7"/>
                <a:gd name="T39" fmla="*/ 1 h 2"/>
                <a:gd name="T40" fmla="*/ 3 w 7"/>
                <a:gd name="T41" fmla="*/ 1 h 2"/>
                <a:gd name="T42" fmla="*/ 3 w 7"/>
                <a:gd name="T43" fmla="*/ 1 h 2"/>
                <a:gd name="T44" fmla="*/ 3 w 7"/>
                <a:gd name="T45" fmla="*/ 0 h 2"/>
                <a:gd name="T46" fmla="*/ 4 w 7"/>
                <a:gd name="T47" fmla="*/ 0 h 2"/>
                <a:gd name="T48" fmla="*/ 4 w 7"/>
                <a:gd name="T49" fmla="*/ 0 h 2"/>
                <a:gd name="T50" fmla="*/ 4 w 7"/>
                <a:gd name="T51" fmla="*/ 1 h 2"/>
                <a:gd name="T52" fmla="*/ 4 w 7"/>
                <a:gd name="T53" fmla="*/ 1 h 2"/>
                <a:gd name="T54" fmla="*/ 4 w 7"/>
                <a:gd name="T55" fmla="*/ 1 h 2"/>
                <a:gd name="T56" fmla="*/ 4 w 7"/>
                <a:gd name="T57" fmla="*/ 0 h 2"/>
                <a:gd name="T58" fmla="*/ 4 w 7"/>
                <a:gd name="T59" fmla="*/ 0 h 2"/>
                <a:gd name="T60" fmla="*/ 5 w 7"/>
                <a:gd name="T61" fmla="*/ 1 h 2"/>
                <a:gd name="T62" fmla="*/ 5 w 7"/>
                <a:gd name="T63" fmla="*/ 1 h 2"/>
                <a:gd name="T64" fmla="*/ 5 w 7"/>
                <a:gd name="T65" fmla="*/ 1 h 2"/>
                <a:gd name="T66" fmla="*/ 5 w 7"/>
                <a:gd name="T67" fmla="*/ 1 h 2"/>
                <a:gd name="T68" fmla="*/ 5 w 7"/>
                <a:gd name="T69" fmla="*/ 2 h 2"/>
                <a:gd name="T70" fmla="*/ 5 w 7"/>
                <a:gd name="T71" fmla="*/ 1 h 2"/>
                <a:gd name="T72" fmla="*/ 5 w 7"/>
                <a:gd name="T73" fmla="*/ 2 h 2"/>
                <a:gd name="T74" fmla="*/ 5 w 7"/>
                <a:gd name="T75" fmla="*/ 2 h 2"/>
                <a:gd name="T76" fmla="*/ 5 w 7"/>
                <a:gd name="T77" fmla="*/ 1 h 2"/>
                <a:gd name="T78" fmla="*/ 6 w 7"/>
                <a:gd name="T79" fmla="*/ 1 h 2"/>
                <a:gd name="T80" fmla="*/ 6 w 7"/>
                <a:gd name="T81" fmla="*/ 1 h 2"/>
                <a:gd name="T82" fmla="*/ 6 w 7"/>
                <a:gd name="T83" fmla="*/ 1 h 2"/>
                <a:gd name="T84" fmla="*/ 6 w 7"/>
                <a:gd name="T85" fmla="*/ 2 h 2"/>
                <a:gd name="T86" fmla="*/ 6 w 7"/>
                <a:gd name="T87" fmla="*/ 2 h 2"/>
                <a:gd name="T88" fmla="*/ 6 w 7"/>
                <a:gd name="T89" fmla="*/ 2 h 2"/>
                <a:gd name="T90" fmla="*/ 6 w 7"/>
                <a:gd name="T91" fmla="*/ 2 h 2"/>
                <a:gd name="T92" fmla="*/ 7 w 7"/>
                <a:gd name="T93" fmla="*/ 2 h 2"/>
                <a:gd name="T94" fmla="*/ 7 w 7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02" name="Freeform 469"/>
            <p:cNvSpPr>
              <a:spLocks/>
            </p:cNvSpPr>
            <p:nvPr/>
          </p:nvSpPr>
          <p:spPr bwMode="auto">
            <a:xfrm>
              <a:off x="3804" y="1252"/>
              <a:ext cx="8" cy="3"/>
            </a:xfrm>
            <a:custGeom>
              <a:avLst/>
              <a:gdLst>
                <a:gd name="T0" fmla="*/ 0 w 8"/>
                <a:gd name="T1" fmla="*/ 2 h 3"/>
                <a:gd name="T2" fmla="*/ 0 w 8"/>
                <a:gd name="T3" fmla="*/ 2 h 3"/>
                <a:gd name="T4" fmla="*/ 1 w 8"/>
                <a:gd name="T5" fmla="*/ 2 h 3"/>
                <a:gd name="T6" fmla="*/ 1 w 8"/>
                <a:gd name="T7" fmla="*/ 1 h 3"/>
                <a:gd name="T8" fmla="*/ 1 w 8"/>
                <a:gd name="T9" fmla="*/ 1 h 3"/>
                <a:gd name="T10" fmla="*/ 1 w 8"/>
                <a:gd name="T11" fmla="*/ 2 h 3"/>
                <a:gd name="T12" fmla="*/ 1 w 8"/>
                <a:gd name="T13" fmla="*/ 2 h 3"/>
                <a:gd name="T14" fmla="*/ 1 w 8"/>
                <a:gd name="T15" fmla="*/ 2 h 3"/>
                <a:gd name="T16" fmla="*/ 1 w 8"/>
                <a:gd name="T17" fmla="*/ 2 h 3"/>
                <a:gd name="T18" fmla="*/ 1 w 8"/>
                <a:gd name="T19" fmla="*/ 1 h 3"/>
                <a:gd name="T20" fmla="*/ 2 w 8"/>
                <a:gd name="T21" fmla="*/ 1 h 3"/>
                <a:gd name="T22" fmla="*/ 2 w 8"/>
                <a:gd name="T23" fmla="*/ 1 h 3"/>
                <a:gd name="T24" fmla="*/ 2 w 8"/>
                <a:gd name="T25" fmla="*/ 1 h 3"/>
                <a:gd name="T26" fmla="*/ 2 w 8"/>
                <a:gd name="T27" fmla="*/ 2 h 3"/>
                <a:gd name="T28" fmla="*/ 3 w 8"/>
                <a:gd name="T29" fmla="*/ 1 h 3"/>
                <a:gd name="T30" fmla="*/ 3 w 8"/>
                <a:gd name="T31" fmla="*/ 1 h 3"/>
                <a:gd name="T32" fmla="*/ 3 w 8"/>
                <a:gd name="T33" fmla="*/ 1 h 3"/>
                <a:gd name="T34" fmla="*/ 3 w 8"/>
                <a:gd name="T35" fmla="*/ 1 h 3"/>
                <a:gd name="T36" fmla="*/ 3 w 8"/>
                <a:gd name="T37" fmla="*/ 2 h 3"/>
                <a:gd name="T38" fmla="*/ 3 w 8"/>
                <a:gd name="T39" fmla="*/ 1 h 3"/>
                <a:gd name="T40" fmla="*/ 3 w 8"/>
                <a:gd name="T41" fmla="*/ 1 h 3"/>
                <a:gd name="T42" fmla="*/ 4 w 8"/>
                <a:gd name="T43" fmla="*/ 1 h 3"/>
                <a:gd name="T44" fmla="*/ 4 w 8"/>
                <a:gd name="T45" fmla="*/ 1 h 3"/>
                <a:gd name="T46" fmla="*/ 4 w 8"/>
                <a:gd name="T47" fmla="*/ 1 h 3"/>
                <a:gd name="T48" fmla="*/ 4 w 8"/>
                <a:gd name="T49" fmla="*/ 2 h 3"/>
                <a:gd name="T50" fmla="*/ 4 w 8"/>
                <a:gd name="T51" fmla="*/ 2 h 3"/>
                <a:gd name="T52" fmla="*/ 4 w 8"/>
                <a:gd name="T53" fmla="*/ 3 h 3"/>
                <a:gd name="T54" fmla="*/ 4 w 8"/>
                <a:gd name="T55" fmla="*/ 3 h 3"/>
                <a:gd name="T56" fmla="*/ 4 w 8"/>
                <a:gd name="T57" fmla="*/ 2 h 3"/>
                <a:gd name="T58" fmla="*/ 5 w 8"/>
                <a:gd name="T59" fmla="*/ 2 h 3"/>
                <a:gd name="T60" fmla="*/ 5 w 8"/>
                <a:gd name="T61" fmla="*/ 2 h 3"/>
                <a:gd name="T62" fmla="*/ 5 w 8"/>
                <a:gd name="T63" fmla="*/ 3 h 3"/>
                <a:gd name="T64" fmla="*/ 5 w 8"/>
                <a:gd name="T65" fmla="*/ 3 h 3"/>
                <a:gd name="T66" fmla="*/ 5 w 8"/>
                <a:gd name="T67" fmla="*/ 2 h 3"/>
                <a:gd name="T68" fmla="*/ 5 w 8"/>
                <a:gd name="T69" fmla="*/ 2 h 3"/>
                <a:gd name="T70" fmla="*/ 6 w 8"/>
                <a:gd name="T71" fmla="*/ 2 h 3"/>
                <a:gd name="T72" fmla="*/ 6 w 8"/>
                <a:gd name="T73" fmla="*/ 1 h 3"/>
                <a:gd name="T74" fmla="*/ 6 w 8"/>
                <a:gd name="T75" fmla="*/ 1 h 3"/>
                <a:gd name="T76" fmla="*/ 7 w 8"/>
                <a:gd name="T77" fmla="*/ 0 h 3"/>
                <a:gd name="T78" fmla="*/ 7 w 8"/>
                <a:gd name="T79" fmla="*/ 0 h 3"/>
                <a:gd name="T80" fmla="*/ 7 w 8"/>
                <a:gd name="T81" fmla="*/ 2 h 3"/>
                <a:gd name="T82" fmla="*/ 7 w 8"/>
                <a:gd name="T83" fmla="*/ 2 h 3"/>
                <a:gd name="T84" fmla="*/ 7 w 8"/>
                <a:gd name="T85" fmla="*/ 2 h 3"/>
                <a:gd name="T86" fmla="*/ 7 w 8"/>
                <a:gd name="T87" fmla="*/ 2 h 3"/>
                <a:gd name="T88" fmla="*/ 7 w 8"/>
                <a:gd name="T89" fmla="*/ 2 h 3"/>
                <a:gd name="T90" fmla="*/ 7 w 8"/>
                <a:gd name="T91" fmla="*/ 2 h 3"/>
                <a:gd name="T92" fmla="*/ 8 w 8"/>
                <a:gd name="T93" fmla="*/ 2 h 3"/>
                <a:gd name="T94" fmla="*/ 8 w 8"/>
                <a:gd name="T95" fmla="*/ 0 h 3"/>
                <a:gd name="T96" fmla="*/ 8 w 8"/>
                <a:gd name="T9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66" name="Freeform 470"/>
            <p:cNvSpPr>
              <a:spLocks/>
            </p:cNvSpPr>
            <p:nvPr/>
          </p:nvSpPr>
          <p:spPr bwMode="auto">
            <a:xfrm>
              <a:off x="3812" y="1252"/>
              <a:ext cx="7" cy="3"/>
            </a:xfrm>
            <a:custGeom>
              <a:avLst/>
              <a:gdLst>
                <a:gd name="T0" fmla="*/ 0 w 7"/>
                <a:gd name="T1" fmla="*/ 1 h 3"/>
                <a:gd name="T2" fmla="*/ 0 w 7"/>
                <a:gd name="T3" fmla="*/ 1 h 3"/>
                <a:gd name="T4" fmla="*/ 0 w 7"/>
                <a:gd name="T5" fmla="*/ 2 h 3"/>
                <a:gd name="T6" fmla="*/ 0 w 7"/>
                <a:gd name="T7" fmla="*/ 2 h 3"/>
                <a:gd name="T8" fmla="*/ 1 w 7"/>
                <a:gd name="T9" fmla="*/ 2 h 3"/>
                <a:gd name="T10" fmla="*/ 1 w 7"/>
                <a:gd name="T11" fmla="*/ 1 h 3"/>
                <a:gd name="T12" fmla="*/ 1 w 7"/>
                <a:gd name="T13" fmla="*/ 2 h 3"/>
                <a:gd name="T14" fmla="*/ 1 w 7"/>
                <a:gd name="T15" fmla="*/ 2 h 3"/>
                <a:gd name="T16" fmla="*/ 1 w 7"/>
                <a:gd name="T17" fmla="*/ 1 h 3"/>
                <a:gd name="T18" fmla="*/ 1 w 7"/>
                <a:gd name="T19" fmla="*/ 2 h 3"/>
                <a:gd name="T20" fmla="*/ 1 w 7"/>
                <a:gd name="T21" fmla="*/ 2 h 3"/>
                <a:gd name="T22" fmla="*/ 2 w 7"/>
                <a:gd name="T23" fmla="*/ 3 h 3"/>
                <a:gd name="T24" fmla="*/ 2 w 7"/>
                <a:gd name="T25" fmla="*/ 2 h 3"/>
                <a:gd name="T26" fmla="*/ 2 w 7"/>
                <a:gd name="T27" fmla="*/ 2 h 3"/>
                <a:gd name="T28" fmla="*/ 2 w 7"/>
                <a:gd name="T29" fmla="*/ 2 h 3"/>
                <a:gd name="T30" fmla="*/ 2 w 7"/>
                <a:gd name="T31" fmla="*/ 3 h 3"/>
                <a:gd name="T32" fmla="*/ 2 w 7"/>
                <a:gd name="T33" fmla="*/ 2 h 3"/>
                <a:gd name="T34" fmla="*/ 3 w 7"/>
                <a:gd name="T35" fmla="*/ 0 h 3"/>
                <a:gd name="T36" fmla="*/ 3 w 7"/>
                <a:gd name="T37" fmla="*/ 0 h 3"/>
                <a:gd name="T38" fmla="*/ 3 w 7"/>
                <a:gd name="T39" fmla="*/ 2 h 3"/>
                <a:gd name="T40" fmla="*/ 3 w 7"/>
                <a:gd name="T41" fmla="*/ 2 h 3"/>
                <a:gd name="T42" fmla="*/ 3 w 7"/>
                <a:gd name="T43" fmla="*/ 2 h 3"/>
                <a:gd name="T44" fmla="*/ 3 w 7"/>
                <a:gd name="T45" fmla="*/ 2 h 3"/>
                <a:gd name="T46" fmla="*/ 4 w 7"/>
                <a:gd name="T47" fmla="*/ 2 h 3"/>
                <a:gd name="T48" fmla="*/ 4 w 7"/>
                <a:gd name="T49" fmla="*/ 1 h 3"/>
                <a:gd name="T50" fmla="*/ 4 w 7"/>
                <a:gd name="T51" fmla="*/ 1 h 3"/>
                <a:gd name="T52" fmla="*/ 4 w 7"/>
                <a:gd name="T53" fmla="*/ 1 h 3"/>
                <a:gd name="T54" fmla="*/ 4 w 7"/>
                <a:gd name="T55" fmla="*/ 1 h 3"/>
                <a:gd name="T56" fmla="*/ 4 w 7"/>
                <a:gd name="T57" fmla="*/ 1 h 3"/>
                <a:gd name="T58" fmla="*/ 4 w 7"/>
                <a:gd name="T59" fmla="*/ 1 h 3"/>
                <a:gd name="T60" fmla="*/ 4 w 7"/>
                <a:gd name="T61" fmla="*/ 2 h 3"/>
                <a:gd name="T62" fmla="*/ 4 w 7"/>
                <a:gd name="T63" fmla="*/ 2 h 3"/>
                <a:gd name="T64" fmla="*/ 4 w 7"/>
                <a:gd name="T65" fmla="*/ 1 h 3"/>
                <a:gd name="T66" fmla="*/ 5 w 7"/>
                <a:gd name="T67" fmla="*/ 1 h 3"/>
                <a:gd name="T68" fmla="*/ 5 w 7"/>
                <a:gd name="T69" fmla="*/ 2 h 3"/>
                <a:gd name="T70" fmla="*/ 5 w 7"/>
                <a:gd name="T71" fmla="*/ 2 h 3"/>
                <a:gd name="T72" fmla="*/ 5 w 7"/>
                <a:gd name="T73" fmla="*/ 2 h 3"/>
                <a:gd name="T74" fmla="*/ 6 w 7"/>
                <a:gd name="T75" fmla="*/ 1 h 3"/>
                <a:gd name="T76" fmla="*/ 6 w 7"/>
                <a:gd name="T77" fmla="*/ 1 h 3"/>
                <a:gd name="T78" fmla="*/ 6 w 7"/>
                <a:gd name="T79" fmla="*/ 2 h 3"/>
                <a:gd name="T80" fmla="*/ 6 w 7"/>
                <a:gd name="T81" fmla="*/ 1 h 3"/>
                <a:gd name="T82" fmla="*/ 6 w 7"/>
                <a:gd name="T83" fmla="*/ 1 h 3"/>
                <a:gd name="T84" fmla="*/ 6 w 7"/>
                <a:gd name="T85" fmla="*/ 1 h 3"/>
                <a:gd name="T86" fmla="*/ 7 w 7"/>
                <a:gd name="T87" fmla="*/ 1 h 3"/>
                <a:gd name="T88" fmla="*/ 7 w 7"/>
                <a:gd name="T89" fmla="*/ 1 h 3"/>
                <a:gd name="T90" fmla="*/ 7 w 7"/>
                <a:gd name="T91" fmla="*/ 2 h 3"/>
                <a:gd name="T92" fmla="*/ 7 w 7"/>
                <a:gd name="T93" fmla="*/ 2 h 3"/>
                <a:gd name="T94" fmla="*/ 7 w 7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67" name="Freeform 471"/>
            <p:cNvSpPr>
              <a:spLocks/>
            </p:cNvSpPr>
            <p:nvPr/>
          </p:nvSpPr>
          <p:spPr bwMode="auto">
            <a:xfrm>
              <a:off x="3819" y="1253"/>
              <a:ext cx="7" cy="2"/>
            </a:xfrm>
            <a:custGeom>
              <a:avLst/>
              <a:gdLst>
                <a:gd name="T0" fmla="*/ 0 w 7"/>
                <a:gd name="T1" fmla="*/ 1 h 2"/>
                <a:gd name="T2" fmla="*/ 0 w 7"/>
                <a:gd name="T3" fmla="*/ 1 h 2"/>
                <a:gd name="T4" fmla="*/ 0 w 7"/>
                <a:gd name="T5" fmla="*/ 1 h 2"/>
                <a:gd name="T6" fmla="*/ 0 w 7"/>
                <a:gd name="T7" fmla="*/ 1 h 2"/>
                <a:gd name="T8" fmla="*/ 1 w 7"/>
                <a:gd name="T9" fmla="*/ 2 h 2"/>
                <a:gd name="T10" fmla="*/ 1 w 7"/>
                <a:gd name="T11" fmla="*/ 2 h 2"/>
                <a:gd name="T12" fmla="*/ 1 w 7"/>
                <a:gd name="T13" fmla="*/ 2 h 2"/>
                <a:gd name="T14" fmla="*/ 1 w 7"/>
                <a:gd name="T15" fmla="*/ 2 h 2"/>
                <a:gd name="T16" fmla="*/ 1 w 7"/>
                <a:gd name="T17" fmla="*/ 0 h 2"/>
                <a:gd name="T18" fmla="*/ 1 w 7"/>
                <a:gd name="T19" fmla="*/ 0 h 2"/>
                <a:gd name="T20" fmla="*/ 2 w 7"/>
                <a:gd name="T21" fmla="*/ 1 h 2"/>
                <a:gd name="T22" fmla="*/ 2 w 7"/>
                <a:gd name="T23" fmla="*/ 1 h 2"/>
                <a:gd name="T24" fmla="*/ 2 w 7"/>
                <a:gd name="T25" fmla="*/ 1 h 2"/>
                <a:gd name="T26" fmla="*/ 2 w 7"/>
                <a:gd name="T27" fmla="*/ 1 h 2"/>
                <a:gd name="T28" fmla="*/ 2 w 7"/>
                <a:gd name="T29" fmla="*/ 1 h 2"/>
                <a:gd name="T30" fmla="*/ 3 w 7"/>
                <a:gd name="T31" fmla="*/ 0 h 2"/>
                <a:gd name="T32" fmla="*/ 3 w 7"/>
                <a:gd name="T33" fmla="*/ 0 h 2"/>
                <a:gd name="T34" fmla="*/ 3 w 7"/>
                <a:gd name="T35" fmla="*/ 1 h 2"/>
                <a:gd name="T36" fmla="*/ 3 w 7"/>
                <a:gd name="T37" fmla="*/ 1 h 2"/>
                <a:gd name="T38" fmla="*/ 3 w 7"/>
                <a:gd name="T39" fmla="*/ 2 h 2"/>
                <a:gd name="T40" fmla="*/ 3 w 7"/>
                <a:gd name="T41" fmla="*/ 2 h 2"/>
                <a:gd name="T42" fmla="*/ 3 w 7"/>
                <a:gd name="T43" fmla="*/ 1 h 2"/>
                <a:gd name="T44" fmla="*/ 3 w 7"/>
                <a:gd name="T45" fmla="*/ 1 h 2"/>
                <a:gd name="T46" fmla="*/ 3 w 7"/>
                <a:gd name="T47" fmla="*/ 1 h 2"/>
                <a:gd name="T48" fmla="*/ 4 w 7"/>
                <a:gd name="T49" fmla="*/ 2 h 2"/>
                <a:gd name="T50" fmla="*/ 4 w 7"/>
                <a:gd name="T51" fmla="*/ 2 h 2"/>
                <a:gd name="T52" fmla="*/ 4 w 7"/>
                <a:gd name="T53" fmla="*/ 2 h 2"/>
                <a:gd name="T54" fmla="*/ 4 w 7"/>
                <a:gd name="T55" fmla="*/ 2 h 2"/>
                <a:gd name="T56" fmla="*/ 4 w 7"/>
                <a:gd name="T57" fmla="*/ 1 h 2"/>
                <a:gd name="T58" fmla="*/ 5 w 7"/>
                <a:gd name="T59" fmla="*/ 0 h 2"/>
                <a:gd name="T60" fmla="*/ 5 w 7"/>
                <a:gd name="T61" fmla="*/ 0 h 2"/>
                <a:gd name="T62" fmla="*/ 5 w 7"/>
                <a:gd name="T63" fmla="*/ 0 h 2"/>
                <a:gd name="T64" fmla="*/ 5 w 7"/>
                <a:gd name="T65" fmla="*/ 2 h 2"/>
                <a:gd name="T66" fmla="*/ 5 w 7"/>
                <a:gd name="T67" fmla="*/ 2 h 2"/>
                <a:gd name="T68" fmla="*/ 5 w 7"/>
                <a:gd name="T69" fmla="*/ 2 h 2"/>
                <a:gd name="T70" fmla="*/ 5 w 7"/>
                <a:gd name="T71" fmla="*/ 2 h 2"/>
                <a:gd name="T72" fmla="*/ 5 w 7"/>
                <a:gd name="T73" fmla="*/ 1 h 2"/>
                <a:gd name="T74" fmla="*/ 6 w 7"/>
                <a:gd name="T75" fmla="*/ 1 h 2"/>
                <a:gd name="T76" fmla="*/ 6 w 7"/>
                <a:gd name="T77" fmla="*/ 1 h 2"/>
                <a:gd name="T78" fmla="*/ 6 w 7"/>
                <a:gd name="T79" fmla="*/ 1 h 2"/>
                <a:gd name="T80" fmla="*/ 6 w 7"/>
                <a:gd name="T81" fmla="*/ 0 h 2"/>
                <a:gd name="T82" fmla="*/ 7 w 7"/>
                <a:gd name="T83" fmla="*/ 1 h 2"/>
                <a:gd name="T84" fmla="*/ 7 w 7"/>
                <a:gd name="T85" fmla="*/ 1 h 2"/>
                <a:gd name="T86" fmla="*/ 7 w 7"/>
                <a:gd name="T87" fmla="*/ 1 h 2"/>
                <a:gd name="T88" fmla="*/ 7 w 7"/>
                <a:gd name="T89" fmla="*/ 1 h 2"/>
                <a:gd name="T90" fmla="*/ 7 w 7"/>
                <a:gd name="T91" fmla="*/ 2 h 2"/>
                <a:gd name="T92" fmla="*/ 7 w 7"/>
                <a:gd name="T93" fmla="*/ 1 h 2"/>
                <a:gd name="T94" fmla="*/ 7 w 7"/>
                <a:gd name="T95" fmla="*/ 1 h 2"/>
                <a:gd name="T96" fmla="*/ 7 w 7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68" name="Freeform 472"/>
            <p:cNvSpPr>
              <a:spLocks/>
            </p:cNvSpPr>
            <p:nvPr/>
          </p:nvSpPr>
          <p:spPr bwMode="auto">
            <a:xfrm>
              <a:off x="3826" y="1253"/>
              <a:ext cx="7" cy="2"/>
            </a:xfrm>
            <a:custGeom>
              <a:avLst/>
              <a:gdLst>
                <a:gd name="T0" fmla="*/ 1 w 7"/>
                <a:gd name="T1" fmla="*/ 1 h 2"/>
                <a:gd name="T2" fmla="*/ 1 w 7"/>
                <a:gd name="T3" fmla="*/ 1 h 2"/>
                <a:gd name="T4" fmla="*/ 1 w 7"/>
                <a:gd name="T5" fmla="*/ 1 h 2"/>
                <a:gd name="T6" fmla="*/ 1 w 7"/>
                <a:gd name="T7" fmla="*/ 1 h 2"/>
                <a:gd name="T8" fmla="*/ 1 w 7"/>
                <a:gd name="T9" fmla="*/ 0 h 2"/>
                <a:gd name="T10" fmla="*/ 1 w 7"/>
                <a:gd name="T11" fmla="*/ 0 h 2"/>
                <a:gd name="T12" fmla="*/ 1 w 7"/>
                <a:gd name="T13" fmla="*/ 0 h 2"/>
                <a:gd name="T14" fmla="*/ 2 w 7"/>
                <a:gd name="T15" fmla="*/ 1 h 2"/>
                <a:gd name="T16" fmla="*/ 2 w 7"/>
                <a:gd name="T17" fmla="*/ 1 h 2"/>
                <a:gd name="T18" fmla="*/ 2 w 7"/>
                <a:gd name="T19" fmla="*/ 1 h 2"/>
                <a:gd name="T20" fmla="*/ 2 w 7"/>
                <a:gd name="T21" fmla="*/ 0 h 2"/>
                <a:gd name="T22" fmla="*/ 2 w 7"/>
                <a:gd name="T23" fmla="*/ 0 h 2"/>
                <a:gd name="T24" fmla="*/ 3 w 7"/>
                <a:gd name="T25" fmla="*/ 1 h 2"/>
                <a:gd name="T26" fmla="*/ 3 w 7"/>
                <a:gd name="T27" fmla="*/ 1 h 2"/>
                <a:gd name="T28" fmla="*/ 3 w 7"/>
                <a:gd name="T29" fmla="*/ 1 h 2"/>
                <a:gd name="T30" fmla="*/ 3 w 7"/>
                <a:gd name="T31" fmla="*/ 1 h 2"/>
                <a:gd name="T32" fmla="*/ 3 w 7"/>
                <a:gd name="T33" fmla="*/ 2 h 2"/>
                <a:gd name="T34" fmla="*/ 3 w 7"/>
                <a:gd name="T35" fmla="*/ 2 h 2"/>
                <a:gd name="T36" fmla="*/ 3 w 7"/>
                <a:gd name="T37" fmla="*/ 2 h 2"/>
                <a:gd name="T38" fmla="*/ 4 w 7"/>
                <a:gd name="T39" fmla="*/ 2 h 2"/>
                <a:gd name="T40" fmla="*/ 4 w 7"/>
                <a:gd name="T41" fmla="*/ 1 h 2"/>
                <a:gd name="T42" fmla="*/ 4 w 7"/>
                <a:gd name="T43" fmla="*/ 1 h 2"/>
                <a:gd name="T44" fmla="*/ 4 w 7"/>
                <a:gd name="T45" fmla="*/ 1 h 2"/>
                <a:gd name="T46" fmla="*/ 4 w 7"/>
                <a:gd name="T47" fmla="*/ 1 h 2"/>
                <a:gd name="T48" fmla="*/ 4 w 7"/>
                <a:gd name="T49" fmla="*/ 1 h 2"/>
                <a:gd name="T50" fmla="*/ 4 w 7"/>
                <a:gd name="T51" fmla="*/ 1 h 2"/>
                <a:gd name="T52" fmla="*/ 4 w 7"/>
                <a:gd name="T53" fmla="*/ 1 h 2"/>
                <a:gd name="T54" fmla="*/ 5 w 7"/>
                <a:gd name="T55" fmla="*/ 1 h 2"/>
                <a:gd name="T56" fmla="*/ 5 w 7"/>
                <a:gd name="T57" fmla="*/ 1 h 2"/>
                <a:gd name="T58" fmla="*/ 5 w 7"/>
                <a:gd name="T59" fmla="*/ 1 h 2"/>
                <a:gd name="T60" fmla="*/ 5 w 7"/>
                <a:gd name="T61" fmla="*/ 1 h 2"/>
                <a:gd name="T62" fmla="*/ 5 w 7"/>
                <a:gd name="T63" fmla="*/ 1 h 2"/>
                <a:gd name="T64" fmla="*/ 5 w 7"/>
                <a:gd name="T65" fmla="*/ 1 h 2"/>
                <a:gd name="T66" fmla="*/ 5 w 7"/>
                <a:gd name="T67" fmla="*/ 1 h 2"/>
                <a:gd name="T68" fmla="*/ 6 w 7"/>
                <a:gd name="T69" fmla="*/ 2 h 2"/>
                <a:gd name="T70" fmla="*/ 6 w 7"/>
                <a:gd name="T71" fmla="*/ 1 h 2"/>
                <a:gd name="T72" fmla="*/ 6 w 7"/>
                <a:gd name="T73" fmla="*/ 1 h 2"/>
                <a:gd name="T74" fmla="*/ 6 w 7"/>
                <a:gd name="T75" fmla="*/ 1 h 2"/>
                <a:gd name="T76" fmla="*/ 6 w 7"/>
                <a:gd name="T77" fmla="*/ 2 h 2"/>
                <a:gd name="T78" fmla="*/ 6 w 7"/>
                <a:gd name="T79" fmla="*/ 2 h 2"/>
                <a:gd name="T80" fmla="*/ 6 w 7"/>
                <a:gd name="T81" fmla="*/ 2 h 2"/>
                <a:gd name="T82" fmla="*/ 6 w 7"/>
                <a:gd name="T83" fmla="*/ 2 h 2"/>
                <a:gd name="T84" fmla="*/ 7 w 7"/>
                <a:gd name="T85" fmla="*/ 2 h 2"/>
                <a:gd name="T86" fmla="*/ 7 w 7"/>
                <a:gd name="T87" fmla="*/ 2 h 2"/>
                <a:gd name="T88" fmla="*/ 7 w 7"/>
                <a:gd name="T89" fmla="*/ 2 h 2"/>
                <a:gd name="T90" fmla="*/ 7 w 7"/>
                <a:gd name="T91" fmla="*/ 2 h 2"/>
                <a:gd name="T92" fmla="*/ 7 w 7"/>
                <a:gd name="T93" fmla="*/ 1 h 2"/>
                <a:gd name="T94" fmla="*/ 7 w 7"/>
                <a:gd name="T95" fmla="*/ 2 h 2"/>
                <a:gd name="T96" fmla="*/ 7 w 7"/>
                <a:gd name="T9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69" name="Freeform 473"/>
            <p:cNvSpPr>
              <a:spLocks/>
            </p:cNvSpPr>
            <p:nvPr/>
          </p:nvSpPr>
          <p:spPr bwMode="auto">
            <a:xfrm>
              <a:off x="3833" y="1253"/>
              <a:ext cx="8" cy="3"/>
            </a:xfrm>
            <a:custGeom>
              <a:avLst/>
              <a:gdLst>
                <a:gd name="T0" fmla="*/ 1 w 8"/>
                <a:gd name="T1" fmla="*/ 2 h 3"/>
                <a:gd name="T2" fmla="*/ 1 w 8"/>
                <a:gd name="T3" fmla="*/ 2 h 3"/>
                <a:gd name="T4" fmla="*/ 1 w 8"/>
                <a:gd name="T5" fmla="*/ 3 h 3"/>
                <a:gd name="T6" fmla="*/ 1 w 8"/>
                <a:gd name="T7" fmla="*/ 1 h 3"/>
                <a:gd name="T8" fmla="*/ 1 w 8"/>
                <a:gd name="T9" fmla="*/ 1 h 3"/>
                <a:gd name="T10" fmla="*/ 2 w 8"/>
                <a:gd name="T11" fmla="*/ 2 h 3"/>
                <a:gd name="T12" fmla="*/ 2 w 8"/>
                <a:gd name="T13" fmla="*/ 2 h 3"/>
                <a:gd name="T14" fmla="*/ 2 w 8"/>
                <a:gd name="T15" fmla="*/ 1 h 3"/>
                <a:gd name="T16" fmla="*/ 2 w 8"/>
                <a:gd name="T17" fmla="*/ 2 h 3"/>
                <a:gd name="T18" fmla="*/ 2 w 8"/>
                <a:gd name="T19" fmla="*/ 2 h 3"/>
                <a:gd name="T20" fmla="*/ 2 w 8"/>
                <a:gd name="T21" fmla="*/ 2 h 3"/>
                <a:gd name="T22" fmla="*/ 2 w 8"/>
                <a:gd name="T23" fmla="*/ 1 h 3"/>
                <a:gd name="T24" fmla="*/ 2 w 8"/>
                <a:gd name="T25" fmla="*/ 0 h 3"/>
                <a:gd name="T26" fmla="*/ 2 w 8"/>
                <a:gd name="T27" fmla="*/ 0 h 3"/>
                <a:gd name="T28" fmla="*/ 3 w 8"/>
                <a:gd name="T29" fmla="*/ 1 h 3"/>
                <a:gd name="T30" fmla="*/ 3 w 8"/>
                <a:gd name="T31" fmla="*/ 0 h 3"/>
                <a:gd name="T32" fmla="*/ 3 w 8"/>
                <a:gd name="T33" fmla="*/ 0 h 3"/>
                <a:gd name="T34" fmla="*/ 3 w 8"/>
                <a:gd name="T35" fmla="*/ 1 h 3"/>
                <a:gd name="T36" fmla="*/ 3 w 8"/>
                <a:gd name="T37" fmla="*/ 1 h 3"/>
                <a:gd name="T38" fmla="*/ 4 w 8"/>
                <a:gd name="T39" fmla="*/ 1 h 3"/>
                <a:gd name="T40" fmla="*/ 4 w 8"/>
                <a:gd name="T41" fmla="*/ 1 h 3"/>
                <a:gd name="T42" fmla="*/ 4 w 8"/>
                <a:gd name="T43" fmla="*/ 1 h 3"/>
                <a:gd name="T44" fmla="*/ 4 w 8"/>
                <a:gd name="T45" fmla="*/ 1 h 3"/>
                <a:gd name="T46" fmla="*/ 4 w 8"/>
                <a:gd name="T47" fmla="*/ 1 h 3"/>
                <a:gd name="T48" fmla="*/ 4 w 8"/>
                <a:gd name="T49" fmla="*/ 1 h 3"/>
                <a:gd name="T50" fmla="*/ 4 w 8"/>
                <a:gd name="T51" fmla="*/ 1 h 3"/>
                <a:gd name="T52" fmla="*/ 5 w 8"/>
                <a:gd name="T53" fmla="*/ 1 h 3"/>
                <a:gd name="T54" fmla="*/ 5 w 8"/>
                <a:gd name="T55" fmla="*/ 1 h 3"/>
                <a:gd name="T56" fmla="*/ 5 w 8"/>
                <a:gd name="T57" fmla="*/ 0 h 3"/>
                <a:gd name="T58" fmla="*/ 5 w 8"/>
                <a:gd name="T59" fmla="*/ 0 h 3"/>
                <a:gd name="T60" fmla="*/ 5 w 8"/>
                <a:gd name="T61" fmla="*/ 0 h 3"/>
                <a:gd name="T62" fmla="*/ 5 w 8"/>
                <a:gd name="T63" fmla="*/ 0 h 3"/>
                <a:gd name="T64" fmla="*/ 5 w 8"/>
                <a:gd name="T65" fmla="*/ 1 h 3"/>
                <a:gd name="T66" fmla="*/ 5 w 8"/>
                <a:gd name="T67" fmla="*/ 1 h 3"/>
                <a:gd name="T68" fmla="*/ 6 w 8"/>
                <a:gd name="T69" fmla="*/ 2 h 3"/>
                <a:gd name="T70" fmla="*/ 6 w 8"/>
                <a:gd name="T71" fmla="*/ 1 h 3"/>
                <a:gd name="T72" fmla="*/ 6 w 8"/>
                <a:gd name="T73" fmla="*/ 1 h 3"/>
                <a:gd name="T74" fmla="*/ 6 w 8"/>
                <a:gd name="T75" fmla="*/ 1 h 3"/>
                <a:gd name="T76" fmla="*/ 6 w 8"/>
                <a:gd name="T77" fmla="*/ 1 h 3"/>
                <a:gd name="T78" fmla="*/ 6 w 8"/>
                <a:gd name="T79" fmla="*/ 1 h 3"/>
                <a:gd name="T80" fmla="*/ 7 w 8"/>
                <a:gd name="T81" fmla="*/ 0 h 3"/>
                <a:gd name="T82" fmla="*/ 7 w 8"/>
                <a:gd name="T83" fmla="*/ 0 h 3"/>
                <a:gd name="T84" fmla="*/ 7 w 8"/>
                <a:gd name="T85" fmla="*/ 2 h 3"/>
                <a:gd name="T86" fmla="*/ 7 w 8"/>
                <a:gd name="T87" fmla="*/ 2 h 3"/>
                <a:gd name="T88" fmla="*/ 7 w 8"/>
                <a:gd name="T89" fmla="*/ 0 h 3"/>
                <a:gd name="T90" fmla="*/ 8 w 8"/>
                <a:gd name="T91" fmla="*/ 0 h 3"/>
                <a:gd name="T92" fmla="*/ 8 w 8"/>
                <a:gd name="T93" fmla="*/ 0 h 3"/>
                <a:gd name="T94" fmla="*/ 8 w 8"/>
                <a:gd name="T95" fmla="*/ 1 h 3"/>
                <a:gd name="T96" fmla="*/ 8 w 8"/>
                <a:gd name="T9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70" name="Freeform 474"/>
            <p:cNvSpPr>
              <a:spLocks/>
            </p:cNvSpPr>
            <p:nvPr/>
          </p:nvSpPr>
          <p:spPr bwMode="auto">
            <a:xfrm>
              <a:off x="3841" y="1253"/>
              <a:ext cx="7" cy="3"/>
            </a:xfrm>
            <a:custGeom>
              <a:avLst/>
              <a:gdLst>
                <a:gd name="T0" fmla="*/ 0 w 7"/>
                <a:gd name="T1" fmla="*/ 1 h 3"/>
                <a:gd name="T2" fmla="*/ 0 w 7"/>
                <a:gd name="T3" fmla="*/ 0 h 3"/>
                <a:gd name="T4" fmla="*/ 0 w 7"/>
                <a:gd name="T5" fmla="*/ 0 h 3"/>
                <a:gd name="T6" fmla="*/ 0 w 7"/>
                <a:gd name="T7" fmla="*/ 1 h 3"/>
                <a:gd name="T8" fmla="*/ 0 w 7"/>
                <a:gd name="T9" fmla="*/ 1 h 3"/>
                <a:gd name="T10" fmla="*/ 1 w 7"/>
                <a:gd name="T11" fmla="*/ 1 h 3"/>
                <a:gd name="T12" fmla="*/ 1 w 7"/>
                <a:gd name="T13" fmla="*/ 1 h 3"/>
                <a:gd name="T14" fmla="*/ 1 w 7"/>
                <a:gd name="T15" fmla="*/ 1 h 3"/>
                <a:gd name="T16" fmla="*/ 1 w 7"/>
                <a:gd name="T17" fmla="*/ 1 h 3"/>
                <a:gd name="T18" fmla="*/ 1 w 7"/>
                <a:gd name="T19" fmla="*/ 1 h 3"/>
                <a:gd name="T20" fmla="*/ 1 w 7"/>
                <a:gd name="T21" fmla="*/ 1 h 3"/>
                <a:gd name="T22" fmla="*/ 1 w 7"/>
                <a:gd name="T23" fmla="*/ 3 h 3"/>
                <a:gd name="T24" fmla="*/ 1 w 7"/>
                <a:gd name="T25" fmla="*/ 3 h 3"/>
                <a:gd name="T26" fmla="*/ 2 w 7"/>
                <a:gd name="T27" fmla="*/ 2 h 3"/>
                <a:gd name="T28" fmla="*/ 2 w 7"/>
                <a:gd name="T29" fmla="*/ 1 h 3"/>
                <a:gd name="T30" fmla="*/ 2 w 7"/>
                <a:gd name="T31" fmla="*/ 1 h 3"/>
                <a:gd name="T32" fmla="*/ 2 w 7"/>
                <a:gd name="T33" fmla="*/ 0 h 3"/>
                <a:gd name="T34" fmla="*/ 2 w 7"/>
                <a:gd name="T35" fmla="*/ 0 h 3"/>
                <a:gd name="T36" fmla="*/ 2 w 7"/>
                <a:gd name="T37" fmla="*/ 1 h 3"/>
                <a:gd name="T38" fmla="*/ 2 w 7"/>
                <a:gd name="T39" fmla="*/ 1 h 3"/>
                <a:gd name="T40" fmla="*/ 3 w 7"/>
                <a:gd name="T41" fmla="*/ 1 h 3"/>
                <a:gd name="T42" fmla="*/ 3 w 7"/>
                <a:gd name="T43" fmla="*/ 1 h 3"/>
                <a:gd name="T44" fmla="*/ 3 w 7"/>
                <a:gd name="T45" fmla="*/ 2 h 3"/>
                <a:gd name="T46" fmla="*/ 3 w 7"/>
                <a:gd name="T47" fmla="*/ 1 h 3"/>
                <a:gd name="T48" fmla="*/ 3 w 7"/>
                <a:gd name="T49" fmla="*/ 1 h 3"/>
                <a:gd name="T50" fmla="*/ 3 w 7"/>
                <a:gd name="T51" fmla="*/ 1 h 3"/>
                <a:gd name="T52" fmla="*/ 4 w 7"/>
                <a:gd name="T53" fmla="*/ 2 h 3"/>
                <a:gd name="T54" fmla="*/ 4 w 7"/>
                <a:gd name="T55" fmla="*/ 2 h 3"/>
                <a:gd name="T56" fmla="*/ 4 w 7"/>
                <a:gd name="T57" fmla="*/ 1 h 3"/>
                <a:gd name="T58" fmla="*/ 4 w 7"/>
                <a:gd name="T59" fmla="*/ 0 h 3"/>
                <a:gd name="T60" fmla="*/ 5 w 7"/>
                <a:gd name="T61" fmla="*/ 1 h 3"/>
                <a:gd name="T62" fmla="*/ 5 w 7"/>
                <a:gd name="T63" fmla="*/ 1 h 3"/>
                <a:gd name="T64" fmla="*/ 5 w 7"/>
                <a:gd name="T65" fmla="*/ 1 h 3"/>
                <a:gd name="T66" fmla="*/ 5 w 7"/>
                <a:gd name="T67" fmla="*/ 1 h 3"/>
                <a:gd name="T68" fmla="*/ 5 w 7"/>
                <a:gd name="T69" fmla="*/ 1 h 3"/>
                <a:gd name="T70" fmla="*/ 5 w 7"/>
                <a:gd name="T71" fmla="*/ 1 h 3"/>
                <a:gd name="T72" fmla="*/ 5 w 7"/>
                <a:gd name="T73" fmla="*/ 1 h 3"/>
                <a:gd name="T74" fmla="*/ 5 w 7"/>
                <a:gd name="T75" fmla="*/ 0 h 3"/>
                <a:gd name="T76" fmla="*/ 5 w 7"/>
                <a:gd name="T77" fmla="*/ 2 h 3"/>
                <a:gd name="T78" fmla="*/ 5 w 7"/>
                <a:gd name="T79" fmla="*/ 2 h 3"/>
                <a:gd name="T80" fmla="*/ 6 w 7"/>
                <a:gd name="T81" fmla="*/ 2 h 3"/>
                <a:gd name="T82" fmla="*/ 6 w 7"/>
                <a:gd name="T83" fmla="*/ 2 h 3"/>
                <a:gd name="T84" fmla="*/ 6 w 7"/>
                <a:gd name="T85" fmla="*/ 2 h 3"/>
                <a:gd name="T86" fmla="*/ 6 w 7"/>
                <a:gd name="T87" fmla="*/ 1 h 3"/>
                <a:gd name="T88" fmla="*/ 7 w 7"/>
                <a:gd name="T89" fmla="*/ 1 h 3"/>
                <a:gd name="T90" fmla="*/ 7 w 7"/>
                <a:gd name="T91" fmla="*/ 1 h 3"/>
                <a:gd name="T92" fmla="*/ 7 w 7"/>
                <a:gd name="T93" fmla="*/ 1 h 3"/>
                <a:gd name="T94" fmla="*/ 7 w 7"/>
                <a:gd name="T95" fmla="*/ 1 h 3"/>
                <a:gd name="T96" fmla="*/ 7 w 7"/>
                <a:gd name="T9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71" name="Freeform 475"/>
            <p:cNvSpPr>
              <a:spLocks/>
            </p:cNvSpPr>
            <p:nvPr/>
          </p:nvSpPr>
          <p:spPr bwMode="auto">
            <a:xfrm>
              <a:off x="3848" y="1253"/>
              <a:ext cx="7" cy="2"/>
            </a:xfrm>
            <a:custGeom>
              <a:avLst/>
              <a:gdLst>
                <a:gd name="T0" fmla="*/ 0 w 7"/>
                <a:gd name="T1" fmla="*/ 1 h 2"/>
                <a:gd name="T2" fmla="*/ 1 w 7"/>
                <a:gd name="T3" fmla="*/ 0 h 2"/>
                <a:gd name="T4" fmla="*/ 1 w 7"/>
                <a:gd name="T5" fmla="*/ 0 h 2"/>
                <a:gd name="T6" fmla="*/ 1 w 7"/>
                <a:gd name="T7" fmla="*/ 1 h 2"/>
                <a:gd name="T8" fmla="*/ 1 w 7"/>
                <a:gd name="T9" fmla="*/ 1 h 2"/>
                <a:gd name="T10" fmla="*/ 1 w 7"/>
                <a:gd name="T11" fmla="*/ 1 h 2"/>
                <a:gd name="T12" fmla="*/ 1 w 7"/>
                <a:gd name="T13" fmla="*/ 0 h 2"/>
                <a:gd name="T14" fmla="*/ 1 w 7"/>
                <a:gd name="T15" fmla="*/ 0 h 2"/>
                <a:gd name="T16" fmla="*/ 1 w 7"/>
                <a:gd name="T17" fmla="*/ 1 h 2"/>
                <a:gd name="T18" fmla="*/ 1 w 7"/>
                <a:gd name="T19" fmla="*/ 1 h 2"/>
                <a:gd name="T20" fmla="*/ 2 w 7"/>
                <a:gd name="T21" fmla="*/ 1 h 2"/>
                <a:gd name="T22" fmla="*/ 2 w 7"/>
                <a:gd name="T23" fmla="*/ 1 h 2"/>
                <a:gd name="T24" fmla="*/ 2 w 7"/>
                <a:gd name="T25" fmla="*/ 2 h 2"/>
                <a:gd name="T26" fmla="*/ 2 w 7"/>
                <a:gd name="T27" fmla="*/ 2 h 2"/>
                <a:gd name="T28" fmla="*/ 2 w 7"/>
                <a:gd name="T29" fmla="*/ 1 h 2"/>
                <a:gd name="T30" fmla="*/ 2 w 7"/>
                <a:gd name="T31" fmla="*/ 1 h 2"/>
                <a:gd name="T32" fmla="*/ 3 w 7"/>
                <a:gd name="T33" fmla="*/ 1 h 2"/>
                <a:gd name="T34" fmla="*/ 3 w 7"/>
                <a:gd name="T35" fmla="*/ 1 h 2"/>
                <a:gd name="T36" fmla="*/ 3 w 7"/>
                <a:gd name="T37" fmla="*/ 2 h 2"/>
                <a:gd name="T38" fmla="*/ 3 w 7"/>
                <a:gd name="T39" fmla="*/ 2 h 2"/>
                <a:gd name="T40" fmla="*/ 3 w 7"/>
                <a:gd name="T41" fmla="*/ 2 h 2"/>
                <a:gd name="T42" fmla="*/ 4 w 7"/>
                <a:gd name="T43" fmla="*/ 2 h 2"/>
                <a:gd name="T44" fmla="*/ 4 w 7"/>
                <a:gd name="T45" fmla="*/ 2 h 2"/>
                <a:gd name="T46" fmla="*/ 4 w 7"/>
                <a:gd name="T47" fmla="*/ 1 h 2"/>
                <a:gd name="T48" fmla="*/ 4 w 7"/>
                <a:gd name="T49" fmla="*/ 2 h 2"/>
                <a:gd name="T50" fmla="*/ 4 w 7"/>
                <a:gd name="T51" fmla="*/ 1 h 2"/>
                <a:gd name="T52" fmla="*/ 4 w 7"/>
                <a:gd name="T53" fmla="*/ 1 h 2"/>
                <a:gd name="T54" fmla="*/ 4 w 7"/>
                <a:gd name="T55" fmla="*/ 2 h 2"/>
                <a:gd name="T56" fmla="*/ 4 w 7"/>
                <a:gd name="T57" fmla="*/ 2 h 2"/>
                <a:gd name="T58" fmla="*/ 5 w 7"/>
                <a:gd name="T59" fmla="*/ 2 h 2"/>
                <a:gd name="T60" fmla="*/ 5 w 7"/>
                <a:gd name="T61" fmla="*/ 1 h 2"/>
                <a:gd name="T62" fmla="*/ 5 w 7"/>
                <a:gd name="T63" fmla="*/ 1 h 2"/>
                <a:gd name="T64" fmla="*/ 5 w 7"/>
                <a:gd name="T65" fmla="*/ 0 h 2"/>
                <a:gd name="T66" fmla="*/ 6 w 7"/>
                <a:gd name="T67" fmla="*/ 0 h 2"/>
                <a:gd name="T68" fmla="*/ 6 w 7"/>
                <a:gd name="T69" fmla="*/ 0 h 2"/>
                <a:gd name="T70" fmla="*/ 6 w 7"/>
                <a:gd name="T71" fmla="*/ 1 h 2"/>
                <a:gd name="T72" fmla="*/ 6 w 7"/>
                <a:gd name="T73" fmla="*/ 1 h 2"/>
                <a:gd name="T74" fmla="*/ 6 w 7"/>
                <a:gd name="T75" fmla="*/ 1 h 2"/>
                <a:gd name="T76" fmla="*/ 6 w 7"/>
                <a:gd name="T77" fmla="*/ 1 h 2"/>
                <a:gd name="T78" fmla="*/ 6 w 7"/>
                <a:gd name="T79" fmla="*/ 1 h 2"/>
                <a:gd name="T80" fmla="*/ 6 w 7"/>
                <a:gd name="T81" fmla="*/ 1 h 2"/>
                <a:gd name="T82" fmla="*/ 6 w 7"/>
                <a:gd name="T83" fmla="*/ 1 h 2"/>
                <a:gd name="T84" fmla="*/ 7 w 7"/>
                <a:gd name="T85" fmla="*/ 2 h 2"/>
                <a:gd name="T86" fmla="*/ 7 w 7"/>
                <a:gd name="T87" fmla="*/ 2 h 2"/>
                <a:gd name="T88" fmla="*/ 7 w 7"/>
                <a:gd name="T89" fmla="*/ 2 h 2"/>
                <a:gd name="T90" fmla="*/ 7 w 7"/>
                <a:gd name="T91" fmla="*/ 1 h 2"/>
                <a:gd name="T92" fmla="*/ 7 w 7"/>
                <a:gd name="T93" fmla="*/ 1 h 2"/>
                <a:gd name="T94" fmla="*/ 7 w 7"/>
                <a:gd name="T95" fmla="*/ 2 h 2"/>
                <a:gd name="T96" fmla="*/ 7 w 7"/>
                <a:gd name="T9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0" name="Freeform 476"/>
            <p:cNvSpPr>
              <a:spLocks/>
            </p:cNvSpPr>
            <p:nvPr/>
          </p:nvSpPr>
          <p:spPr bwMode="auto">
            <a:xfrm>
              <a:off x="3855" y="1253"/>
              <a:ext cx="8" cy="3"/>
            </a:xfrm>
            <a:custGeom>
              <a:avLst/>
              <a:gdLst>
                <a:gd name="T0" fmla="*/ 1 w 8"/>
                <a:gd name="T1" fmla="*/ 1 h 3"/>
                <a:gd name="T2" fmla="*/ 1 w 8"/>
                <a:gd name="T3" fmla="*/ 1 h 3"/>
                <a:gd name="T4" fmla="*/ 1 w 8"/>
                <a:gd name="T5" fmla="*/ 1 h 3"/>
                <a:gd name="T6" fmla="*/ 1 w 8"/>
                <a:gd name="T7" fmla="*/ 2 h 3"/>
                <a:gd name="T8" fmla="*/ 1 w 8"/>
                <a:gd name="T9" fmla="*/ 2 h 3"/>
                <a:gd name="T10" fmla="*/ 2 w 8"/>
                <a:gd name="T11" fmla="*/ 2 h 3"/>
                <a:gd name="T12" fmla="*/ 2 w 8"/>
                <a:gd name="T13" fmla="*/ 1 h 3"/>
                <a:gd name="T14" fmla="*/ 2 w 8"/>
                <a:gd name="T15" fmla="*/ 1 h 3"/>
                <a:gd name="T16" fmla="*/ 2 w 8"/>
                <a:gd name="T17" fmla="*/ 1 h 3"/>
                <a:gd name="T18" fmla="*/ 2 w 8"/>
                <a:gd name="T19" fmla="*/ 0 h 3"/>
                <a:gd name="T20" fmla="*/ 2 w 8"/>
                <a:gd name="T21" fmla="*/ 0 h 3"/>
                <a:gd name="T22" fmla="*/ 2 w 8"/>
                <a:gd name="T23" fmla="*/ 1 h 3"/>
                <a:gd name="T24" fmla="*/ 2 w 8"/>
                <a:gd name="T25" fmla="*/ 0 h 3"/>
                <a:gd name="T26" fmla="*/ 2 w 8"/>
                <a:gd name="T27" fmla="*/ 0 h 3"/>
                <a:gd name="T28" fmla="*/ 3 w 8"/>
                <a:gd name="T29" fmla="*/ 0 h 3"/>
                <a:gd name="T30" fmla="*/ 3 w 8"/>
                <a:gd name="T31" fmla="*/ 0 h 3"/>
                <a:gd name="T32" fmla="*/ 3 w 8"/>
                <a:gd name="T33" fmla="*/ 1 h 3"/>
                <a:gd name="T34" fmla="*/ 3 w 8"/>
                <a:gd name="T35" fmla="*/ 1 h 3"/>
                <a:gd name="T36" fmla="*/ 3 w 8"/>
                <a:gd name="T37" fmla="*/ 1 h 3"/>
                <a:gd name="T38" fmla="*/ 3 w 8"/>
                <a:gd name="T39" fmla="*/ 1 h 3"/>
                <a:gd name="T40" fmla="*/ 4 w 8"/>
                <a:gd name="T41" fmla="*/ 2 h 3"/>
                <a:gd name="T42" fmla="*/ 4 w 8"/>
                <a:gd name="T43" fmla="*/ 2 h 3"/>
                <a:gd name="T44" fmla="*/ 4 w 8"/>
                <a:gd name="T45" fmla="*/ 1 h 3"/>
                <a:gd name="T46" fmla="*/ 4 w 8"/>
                <a:gd name="T47" fmla="*/ 1 h 3"/>
                <a:gd name="T48" fmla="*/ 4 w 8"/>
                <a:gd name="T49" fmla="*/ 1 h 3"/>
                <a:gd name="T50" fmla="*/ 4 w 8"/>
                <a:gd name="T51" fmla="*/ 2 h 3"/>
                <a:gd name="T52" fmla="*/ 4 w 8"/>
                <a:gd name="T53" fmla="*/ 2 h 3"/>
                <a:gd name="T54" fmla="*/ 5 w 8"/>
                <a:gd name="T55" fmla="*/ 1 h 3"/>
                <a:gd name="T56" fmla="*/ 5 w 8"/>
                <a:gd name="T57" fmla="*/ 1 h 3"/>
                <a:gd name="T58" fmla="*/ 5 w 8"/>
                <a:gd name="T59" fmla="*/ 1 h 3"/>
                <a:gd name="T60" fmla="*/ 5 w 8"/>
                <a:gd name="T61" fmla="*/ 2 h 3"/>
                <a:gd name="T62" fmla="*/ 5 w 8"/>
                <a:gd name="T63" fmla="*/ 1 h 3"/>
                <a:gd name="T64" fmla="*/ 5 w 8"/>
                <a:gd name="T65" fmla="*/ 0 h 3"/>
                <a:gd name="T66" fmla="*/ 5 w 8"/>
                <a:gd name="T67" fmla="*/ 0 h 3"/>
                <a:gd name="T68" fmla="*/ 6 w 8"/>
                <a:gd name="T69" fmla="*/ 2 h 3"/>
                <a:gd name="T70" fmla="*/ 6 w 8"/>
                <a:gd name="T71" fmla="*/ 2 h 3"/>
                <a:gd name="T72" fmla="*/ 6 w 8"/>
                <a:gd name="T73" fmla="*/ 1 h 3"/>
                <a:gd name="T74" fmla="*/ 6 w 8"/>
                <a:gd name="T75" fmla="*/ 1 h 3"/>
                <a:gd name="T76" fmla="*/ 6 w 8"/>
                <a:gd name="T77" fmla="*/ 1 h 3"/>
                <a:gd name="T78" fmla="*/ 6 w 8"/>
                <a:gd name="T79" fmla="*/ 1 h 3"/>
                <a:gd name="T80" fmla="*/ 7 w 8"/>
                <a:gd name="T81" fmla="*/ 1 h 3"/>
                <a:gd name="T82" fmla="*/ 7 w 8"/>
                <a:gd name="T83" fmla="*/ 1 h 3"/>
                <a:gd name="T84" fmla="*/ 7 w 8"/>
                <a:gd name="T85" fmla="*/ 1 h 3"/>
                <a:gd name="T86" fmla="*/ 7 w 8"/>
                <a:gd name="T87" fmla="*/ 0 h 3"/>
                <a:gd name="T88" fmla="*/ 7 w 8"/>
                <a:gd name="T89" fmla="*/ 0 h 3"/>
                <a:gd name="T90" fmla="*/ 8 w 8"/>
                <a:gd name="T91" fmla="*/ 1 h 3"/>
                <a:gd name="T92" fmla="*/ 8 w 8"/>
                <a:gd name="T93" fmla="*/ 1 h 3"/>
                <a:gd name="T94" fmla="*/ 8 w 8"/>
                <a:gd name="T9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1" name="Freeform 477"/>
            <p:cNvSpPr>
              <a:spLocks/>
            </p:cNvSpPr>
            <p:nvPr/>
          </p:nvSpPr>
          <p:spPr bwMode="auto">
            <a:xfrm>
              <a:off x="3863" y="1252"/>
              <a:ext cx="7" cy="4"/>
            </a:xfrm>
            <a:custGeom>
              <a:avLst/>
              <a:gdLst>
                <a:gd name="T0" fmla="*/ 0 w 7"/>
                <a:gd name="T1" fmla="*/ 2 h 4"/>
                <a:gd name="T2" fmla="*/ 0 w 7"/>
                <a:gd name="T3" fmla="*/ 2 h 4"/>
                <a:gd name="T4" fmla="*/ 0 w 7"/>
                <a:gd name="T5" fmla="*/ 3 h 4"/>
                <a:gd name="T6" fmla="*/ 0 w 7"/>
                <a:gd name="T7" fmla="*/ 2 h 4"/>
                <a:gd name="T8" fmla="*/ 0 w 7"/>
                <a:gd name="T9" fmla="*/ 2 h 4"/>
                <a:gd name="T10" fmla="*/ 1 w 7"/>
                <a:gd name="T11" fmla="*/ 1 h 4"/>
                <a:gd name="T12" fmla="*/ 1 w 7"/>
                <a:gd name="T13" fmla="*/ 1 h 4"/>
                <a:gd name="T14" fmla="*/ 1 w 7"/>
                <a:gd name="T15" fmla="*/ 1 h 4"/>
                <a:gd name="T16" fmla="*/ 1 w 7"/>
                <a:gd name="T17" fmla="*/ 1 h 4"/>
                <a:gd name="T18" fmla="*/ 1 w 7"/>
                <a:gd name="T19" fmla="*/ 2 h 4"/>
                <a:gd name="T20" fmla="*/ 1 w 7"/>
                <a:gd name="T21" fmla="*/ 2 h 4"/>
                <a:gd name="T22" fmla="*/ 2 w 7"/>
                <a:gd name="T23" fmla="*/ 2 h 4"/>
                <a:gd name="T24" fmla="*/ 2 w 7"/>
                <a:gd name="T25" fmla="*/ 2 h 4"/>
                <a:gd name="T26" fmla="*/ 2 w 7"/>
                <a:gd name="T27" fmla="*/ 3 h 4"/>
                <a:gd name="T28" fmla="*/ 2 w 7"/>
                <a:gd name="T29" fmla="*/ 3 h 4"/>
                <a:gd name="T30" fmla="*/ 2 w 7"/>
                <a:gd name="T31" fmla="*/ 2 h 4"/>
                <a:gd name="T32" fmla="*/ 2 w 7"/>
                <a:gd name="T33" fmla="*/ 3 h 4"/>
                <a:gd name="T34" fmla="*/ 2 w 7"/>
                <a:gd name="T35" fmla="*/ 3 h 4"/>
                <a:gd name="T36" fmla="*/ 2 w 7"/>
                <a:gd name="T37" fmla="*/ 3 h 4"/>
                <a:gd name="T38" fmla="*/ 3 w 7"/>
                <a:gd name="T39" fmla="*/ 3 h 4"/>
                <a:gd name="T40" fmla="*/ 3 w 7"/>
                <a:gd name="T41" fmla="*/ 3 h 4"/>
                <a:gd name="T42" fmla="*/ 3 w 7"/>
                <a:gd name="T43" fmla="*/ 4 h 4"/>
                <a:gd name="T44" fmla="*/ 3 w 7"/>
                <a:gd name="T45" fmla="*/ 3 h 4"/>
                <a:gd name="T46" fmla="*/ 3 w 7"/>
                <a:gd name="T47" fmla="*/ 3 h 4"/>
                <a:gd name="T48" fmla="*/ 3 w 7"/>
                <a:gd name="T49" fmla="*/ 3 h 4"/>
                <a:gd name="T50" fmla="*/ 4 w 7"/>
                <a:gd name="T51" fmla="*/ 2 h 4"/>
                <a:gd name="T52" fmla="*/ 4 w 7"/>
                <a:gd name="T53" fmla="*/ 3 h 4"/>
                <a:gd name="T54" fmla="*/ 4 w 7"/>
                <a:gd name="T55" fmla="*/ 3 h 4"/>
                <a:gd name="T56" fmla="*/ 4 w 7"/>
                <a:gd name="T57" fmla="*/ 4 h 4"/>
                <a:gd name="T58" fmla="*/ 4 w 7"/>
                <a:gd name="T59" fmla="*/ 4 h 4"/>
                <a:gd name="T60" fmla="*/ 4 w 7"/>
                <a:gd name="T61" fmla="*/ 2 h 4"/>
                <a:gd name="T62" fmla="*/ 5 w 7"/>
                <a:gd name="T63" fmla="*/ 1 h 4"/>
                <a:gd name="T64" fmla="*/ 5 w 7"/>
                <a:gd name="T65" fmla="*/ 1 h 4"/>
                <a:gd name="T66" fmla="*/ 5 w 7"/>
                <a:gd name="T67" fmla="*/ 1 h 4"/>
                <a:gd name="T68" fmla="*/ 5 w 7"/>
                <a:gd name="T69" fmla="*/ 1 h 4"/>
                <a:gd name="T70" fmla="*/ 5 w 7"/>
                <a:gd name="T71" fmla="*/ 1 h 4"/>
                <a:gd name="T72" fmla="*/ 5 w 7"/>
                <a:gd name="T73" fmla="*/ 2 h 4"/>
                <a:gd name="T74" fmla="*/ 5 w 7"/>
                <a:gd name="T75" fmla="*/ 2 h 4"/>
                <a:gd name="T76" fmla="*/ 6 w 7"/>
                <a:gd name="T77" fmla="*/ 2 h 4"/>
                <a:gd name="T78" fmla="*/ 6 w 7"/>
                <a:gd name="T79" fmla="*/ 2 h 4"/>
                <a:gd name="T80" fmla="*/ 6 w 7"/>
                <a:gd name="T81" fmla="*/ 1 h 4"/>
                <a:gd name="T82" fmla="*/ 7 w 7"/>
                <a:gd name="T83" fmla="*/ 1 h 4"/>
                <a:gd name="T84" fmla="*/ 7 w 7"/>
                <a:gd name="T85" fmla="*/ 1 h 4"/>
                <a:gd name="T86" fmla="*/ 7 w 7"/>
                <a:gd name="T87" fmla="*/ 1 h 4"/>
                <a:gd name="T88" fmla="*/ 7 w 7"/>
                <a:gd name="T89" fmla="*/ 1 h 4"/>
                <a:gd name="T90" fmla="*/ 7 w 7"/>
                <a:gd name="T91" fmla="*/ 3 h 4"/>
                <a:gd name="T92" fmla="*/ 7 w 7"/>
                <a:gd name="T93" fmla="*/ 3 h 4"/>
                <a:gd name="T94" fmla="*/ 7 w 7"/>
                <a:gd name="T9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2" name="Freeform 478"/>
            <p:cNvSpPr>
              <a:spLocks/>
            </p:cNvSpPr>
            <p:nvPr/>
          </p:nvSpPr>
          <p:spPr bwMode="auto">
            <a:xfrm>
              <a:off x="3870" y="1252"/>
              <a:ext cx="8" cy="3"/>
            </a:xfrm>
            <a:custGeom>
              <a:avLst/>
              <a:gdLst>
                <a:gd name="T0" fmla="*/ 1 w 8"/>
                <a:gd name="T1" fmla="*/ 2 h 3"/>
                <a:gd name="T2" fmla="*/ 1 w 8"/>
                <a:gd name="T3" fmla="*/ 1 h 3"/>
                <a:gd name="T4" fmla="*/ 1 w 8"/>
                <a:gd name="T5" fmla="*/ 1 h 3"/>
                <a:gd name="T6" fmla="*/ 1 w 8"/>
                <a:gd name="T7" fmla="*/ 2 h 3"/>
                <a:gd name="T8" fmla="*/ 1 w 8"/>
                <a:gd name="T9" fmla="*/ 2 h 3"/>
                <a:gd name="T10" fmla="*/ 1 w 8"/>
                <a:gd name="T11" fmla="*/ 3 h 3"/>
                <a:gd name="T12" fmla="*/ 1 w 8"/>
                <a:gd name="T13" fmla="*/ 3 h 3"/>
                <a:gd name="T14" fmla="*/ 2 w 8"/>
                <a:gd name="T15" fmla="*/ 2 h 3"/>
                <a:gd name="T16" fmla="*/ 2 w 8"/>
                <a:gd name="T17" fmla="*/ 2 h 3"/>
                <a:gd name="T18" fmla="*/ 2 w 8"/>
                <a:gd name="T19" fmla="*/ 1 h 3"/>
                <a:gd name="T20" fmla="*/ 2 w 8"/>
                <a:gd name="T21" fmla="*/ 0 h 3"/>
                <a:gd name="T22" fmla="*/ 2 w 8"/>
                <a:gd name="T23" fmla="*/ 0 h 3"/>
                <a:gd name="T24" fmla="*/ 3 w 8"/>
                <a:gd name="T25" fmla="*/ 1 h 3"/>
                <a:gd name="T26" fmla="*/ 3 w 8"/>
                <a:gd name="T27" fmla="*/ 1 h 3"/>
                <a:gd name="T28" fmla="*/ 3 w 8"/>
                <a:gd name="T29" fmla="*/ 2 h 3"/>
                <a:gd name="T30" fmla="*/ 3 w 8"/>
                <a:gd name="T31" fmla="*/ 2 h 3"/>
                <a:gd name="T32" fmla="*/ 3 w 8"/>
                <a:gd name="T33" fmla="*/ 2 h 3"/>
                <a:gd name="T34" fmla="*/ 3 w 8"/>
                <a:gd name="T35" fmla="*/ 1 h 3"/>
                <a:gd name="T36" fmla="*/ 3 w 8"/>
                <a:gd name="T37" fmla="*/ 1 h 3"/>
                <a:gd name="T38" fmla="*/ 3 w 8"/>
                <a:gd name="T39" fmla="*/ 2 h 3"/>
                <a:gd name="T40" fmla="*/ 3 w 8"/>
                <a:gd name="T41" fmla="*/ 2 h 3"/>
                <a:gd name="T42" fmla="*/ 4 w 8"/>
                <a:gd name="T43" fmla="*/ 3 h 3"/>
                <a:gd name="T44" fmla="*/ 4 w 8"/>
                <a:gd name="T45" fmla="*/ 3 h 3"/>
                <a:gd name="T46" fmla="*/ 4 w 8"/>
                <a:gd name="T47" fmla="*/ 2 h 3"/>
                <a:gd name="T48" fmla="*/ 4 w 8"/>
                <a:gd name="T49" fmla="*/ 2 h 3"/>
                <a:gd name="T50" fmla="*/ 4 w 8"/>
                <a:gd name="T51" fmla="*/ 2 h 3"/>
                <a:gd name="T52" fmla="*/ 4 w 8"/>
                <a:gd name="T53" fmla="*/ 3 h 3"/>
                <a:gd name="T54" fmla="*/ 4 w 8"/>
                <a:gd name="T55" fmla="*/ 3 h 3"/>
                <a:gd name="T56" fmla="*/ 5 w 8"/>
                <a:gd name="T57" fmla="*/ 3 h 3"/>
                <a:gd name="T58" fmla="*/ 5 w 8"/>
                <a:gd name="T59" fmla="*/ 2 h 3"/>
                <a:gd name="T60" fmla="*/ 5 w 8"/>
                <a:gd name="T61" fmla="*/ 1 h 3"/>
                <a:gd name="T62" fmla="*/ 6 w 8"/>
                <a:gd name="T63" fmla="*/ 2 h 3"/>
                <a:gd name="T64" fmla="*/ 6 w 8"/>
                <a:gd name="T65" fmla="*/ 2 h 3"/>
                <a:gd name="T66" fmla="*/ 6 w 8"/>
                <a:gd name="T67" fmla="*/ 2 h 3"/>
                <a:gd name="T68" fmla="*/ 6 w 8"/>
                <a:gd name="T69" fmla="*/ 1 h 3"/>
                <a:gd name="T70" fmla="*/ 6 w 8"/>
                <a:gd name="T71" fmla="*/ 1 h 3"/>
                <a:gd name="T72" fmla="*/ 6 w 8"/>
                <a:gd name="T73" fmla="*/ 1 h 3"/>
                <a:gd name="T74" fmla="*/ 6 w 8"/>
                <a:gd name="T75" fmla="*/ 2 h 3"/>
                <a:gd name="T76" fmla="*/ 6 w 8"/>
                <a:gd name="T77" fmla="*/ 2 h 3"/>
                <a:gd name="T78" fmla="*/ 6 w 8"/>
                <a:gd name="T79" fmla="*/ 2 h 3"/>
                <a:gd name="T80" fmla="*/ 7 w 8"/>
                <a:gd name="T81" fmla="*/ 2 h 3"/>
                <a:gd name="T82" fmla="*/ 7 w 8"/>
                <a:gd name="T83" fmla="*/ 2 h 3"/>
                <a:gd name="T84" fmla="*/ 7 w 8"/>
                <a:gd name="T85" fmla="*/ 2 h 3"/>
                <a:gd name="T86" fmla="*/ 7 w 8"/>
                <a:gd name="T87" fmla="*/ 2 h 3"/>
                <a:gd name="T88" fmla="*/ 7 w 8"/>
                <a:gd name="T89" fmla="*/ 2 h 3"/>
                <a:gd name="T90" fmla="*/ 7 w 8"/>
                <a:gd name="T91" fmla="*/ 2 h 3"/>
                <a:gd name="T92" fmla="*/ 8 w 8"/>
                <a:gd name="T93" fmla="*/ 1 h 3"/>
                <a:gd name="T94" fmla="*/ 8 w 8"/>
                <a:gd name="T9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4" name="Freeform 479"/>
            <p:cNvSpPr>
              <a:spLocks/>
            </p:cNvSpPr>
            <p:nvPr/>
          </p:nvSpPr>
          <p:spPr bwMode="auto">
            <a:xfrm>
              <a:off x="3878" y="1252"/>
              <a:ext cx="7" cy="3"/>
            </a:xfrm>
            <a:custGeom>
              <a:avLst/>
              <a:gdLst>
                <a:gd name="T0" fmla="*/ 0 w 7"/>
                <a:gd name="T1" fmla="*/ 0 h 3"/>
                <a:gd name="T2" fmla="*/ 0 w 7"/>
                <a:gd name="T3" fmla="*/ 0 h 3"/>
                <a:gd name="T4" fmla="*/ 0 w 7"/>
                <a:gd name="T5" fmla="*/ 1 h 3"/>
                <a:gd name="T6" fmla="*/ 1 w 7"/>
                <a:gd name="T7" fmla="*/ 1 h 3"/>
                <a:gd name="T8" fmla="*/ 1 w 7"/>
                <a:gd name="T9" fmla="*/ 1 h 3"/>
                <a:gd name="T10" fmla="*/ 1 w 7"/>
                <a:gd name="T11" fmla="*/ 1 h 3"/>
                <a:gd name="T12" fmla="*/ 1 w 7"/>
                <a:gd name="T13" fmla="*/ 1 h 3"/>
                <a:gd name="T14" fmla="*/ 1 w 7"/>
                <a:gd name="T15" fmla="*/ 2 h 3"/>
                <a:gd name="T16" fmla="*/ 1 w 7"/>
                <a:gd name="T17" fmla="*/ 2 h 3"/>
                <a:gd name="T18" fmla="*/ 1 w 7"/>
                <a:gd name="T19" fmla="*/ 2 h 3"/>
                <a:gd name="T20" fmla="*/ 1 w 7"/>
                <a:gd name="T21" fmla="*/ 2 h 3"/>
                <a:gd name="T22" fmla="*/ 1 w 7"/>
                <a:gd name="T23" fmla="*/ 2 h 3"/>
                <a:gd name="T24" fmla="*/ 2 w 7"/>
                <a:gd name="T25" fmla="*/ 2 h 3"/>
                <a:gd name="T26" fmla="*/ 2 w 7"/>
                <a:gd name="T27" fmla="*/ 1 h 3"/>
                <a:gd name="T28" fmla="*/ 2 w 7"/>
                <a:gd name="T29" fmla="*/ 1 h 3"/>
                <a:gd name="T30" fmla="*/ 2 w 7"/>
                <a:gd name="T31" fmla="*/ 1 h 3"/>
                <a:gd name="T32" fmla="*/ 2 w 7"/>
                <a:gd name="T33" fmla="*/ 1 h 3"/>
                <a:gd name="T34" fmla="*/ 2 w 7"/>
                <a:gd name="T35" fmla="*/ 2 h 3"/>
                <a:gd name="T36" fmla="*/ 2 w 7"/>
                <a:gd name="T37" fmla="*/ 2 h 3"/>
                <a:gd name="T38" fmla="*/ 3 w 7"/>
                <a:gd name="T39" fmla="*/ 2 h 3"/>
                <a:gd name="T40" fmla="*/ 3 w 7"/>
                <a:gd name="T41" fmla="*/ 1 h 3"/>
                <a:gd name="T42" fmla="*/ 3 w 7"/>
                <a:gd name="T43" fmla="*/ 1 h 3"/>
                <a:gd name="T44" fmla="*/ 3 w 7"/>
                <a:gd name="T45" fmla="*/ 2 h 3"/>
                <a:gd name="T46" fmla="*/ 3 w 7"/>
                <a:gd name="T47" fmla="*/ 2 h 3"/>
                <a:gd name="T48" fmla="*/ 4 w 7"/>
                <a:gd name="T49" fmla="*/ 2 h 3"/>
                <a:gd name="T50" fmla="*/ 4 w 7"/>
                <a:gd name="T51" fmla="*/ 1 h 3"/>
                <a:gd name="T52" fmla="*/ 4 w 7"/>
                <a:gd name="T53" fmla="*/ 1 h 3"/>
                <a:gd name="T54" fmla="*/ 4 w 7"/>
                <a:gd name="T55" fmla="*/ 1 h 3"/>
                <a:gd name="T56" fmla="*/ 4 w 7"/>
                <a:gd name="T57" fmla="*/ 2 h 3"/>
                <a:gd name="T58" fmla="*/ 4 w 7"/>
                <a:gd name="T59" fmla="*/ 1 h 3"/>
                <a:gd name="T60" fmla="*/ 5 w 7"/>
                <a:gd name="T61" fmla="*/ 1 h 3"/>
                <a:gd name="T62" fmla="*/ 5 w 7"/>
                <a:gd name="T63" fmla="*/ 0 h 3"/>
                <a:gd name="T64" fmla="*/ 5 w 7"/>
                <a:gd name="T65" fmla="*/ 0 h 3"/>
                <a:gd name="T66" fmla="*/ 5 w 7"/>
                <a:gd name="T67" fmla="*/ 1 h 3"/>
                <a:gd name="T68" fmla="*/ 5 w 7"/>
                <a:gd name="T69" fmla="*/ 1 h 3"/>
                <a:gd name="T70" fmla="*/ 5 w 7"/>
                <a:gd name="T71" fmla="*/ 1 h 3"/>
                <a:gd name="T72" fmla="*/ 5 w 7"/>
                <a:gd name="T73" fmla="*/ 1 h 3"/>
                <a:gd name="T74" fmla="*/ 6 w 7"/>
                <a:gd name="T75" fmla="*/ 1 h 3"/>
                <a:gd name="T76" fmla="*/ 6 w 7"/>
                <a:gd name="T77" fmla="*/ 1 h 3"/>
                <a:gd name="T78" fmla="*/ 6 w 7"/>
                <a:gd name="T79" fmla="*/ 2 h 3"/>
                <a:gd name="T80" fmla="*/ 6 w 7"/>
                <a:gd name="T81" fmla="*/ 2 h 3"/>
                <a:gd name="T82" fmla="*/ 6 w 7"/>
                <a:gd name="T83" fmla="*/ 2 h 3"/>
                <a:gd name="T84" fmla="*/ 6 w 7"/>
                <a:gd name="T85" fmla="*/ 2 h 3"/>
                <a:gd name="T86" fmla="*/ 6 w 7"/>
                <a:gd name="T87" fmla="*/ 3 h 3"/>
                <a:gd name="T88" fmla="*/ 6 w 7"/>
                <a:gd name="T89" fmla="*/ 3 h 3"/>
                <a:gd name="T90" fmla="*/ 6 w 7"/>
                <a:gd name="T91" fmla="*/ 3 h 3"/>
                <a:gd name="T92" fmla="*/ 7 w 7"/>
                <a:gd name="T93" fmla="*/ 2 h 3"/>
                <a:gd name="T94" fmla="*/ 7 w 7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6" name="Freeform 480"/>
            <p:cNvSpPr>
              <a:spLocks/>
            </p:cNvSpPr>
            <p:nvPr/>
          </p:nvSpPr>
          <p:spPr bwMode="auto">
            <a:xfrm>
              <a:off x="3885" y="1251"/>
              <a:ext cx="8" cy="4"/>
            </a:xfrm>
            <a:custGeom>
              <a:avLst/>
              <a:gdLst>
                <a:gd name="T0" fmla="*/ 0 w 8"/>
                <a:gd name="T1" fmla="*/ 1 h 4"/>
                <a:gd name="T2" fmla="*/ 0 w 8"/>
                <a:gd name="T3" fmla="*/ 1 h 4"/>
                <a:gd name="T4" fmla="*/ 0 w 8"/>
                <a:gd name="T5" fmla="*/ 2 h 4"/>
                <a:gd name="T6" fmla="*/ 0 w 8"/>
                <a:gd name="T7" fmla="*/ 2 h 4"/>
                <a:gd name="T8" fmla="*/ 1 w 8"/>
                <a:gd name="T9" fmla="*/ 3 h 4"/>
                <a:gd name="T10" fmla="*/ 1 w 8"/>
                <a:gd name="T11" fmla="*/ 3 h 4"/>
                <a:gd name="T12" fmla="*/ 1 w 8"/>
                <a:gd name="T13" fmla="*/ 3 h 4"/>
                <a:gd name="T14" fmla="*/ 1 w 8"/>
                <a:gd name="T15" fmla="*/ 3 h 4"/>
                <a:gd name="T16" fmla="*/ 1 w 8"/>
                <a:gd name="T17" fmla="*/ 3 h 4"/>
                <a:gd name="T18" fmla="*/ 2 w 8"/>
                <a:gd name="T19" fmla="*/ 3 h 4"/>
                <a:gd name="T20" fmla="*/ 2 w 8"/>
                <a:gd name="T21" fmla="*/ 3 h 4"/>
                <a:gd name="T22" fmla="*/ 2 w 8"/>
                <a:gd name="T23" fmla="*/ 3 h 4"/>
                <a:gd name="T24" fmla="*/ 2 w 8"/>
                <a:gd name="T25" fmla="*/ 1 h 4"/>
                <a:gd name="T26" fmla="*/ 2 w 8"/>
                <a:gd name="T27" fmla="*/ 2 h 4"/>
                <a:gd name="T28" fmla="*/ 2 w 8"/>
                <a:gd name="T29" fmla="*/ 2 h 4"/>
                <a:gd name="T30" fmla="*/ 2 w 8"/>
                <a:gd name="T31" fmla="*/ 0 h 4"/>
                <a:gd name="T32" fmla="*/ 2 w 8"/>
                <a:gd name="T33" fmla="*/ 1 h 4"/>
                <a:gd name="T34" fmla="*/ 2 w 8"/>
                <a:gd name="T35" fmla="*/ 1 h 4"/>
                <a:gd name="T36" fmla="*/ 3 w 8"/>
                <a:gd name="T37" fmla="*/ 2 h 4"/>
                <a:gd name="T38" fmla="*/ 3 w 8"/>
                <a:gd name="T39" fmla="*/ 2 h 4"/>
                <a:gd name="T40" fmla="*/ 3 w 8"/>
                <a:gd name="T41" fmla="*/ 3 h 4"/>
                <a:gd name="T42" fmla="*/ 3 w 8"/>
                <a:gd name="T43" fmla="*/ 3 h 4"/>
                <a:gd name="T44" fmla="*/ 3 w 8"/>
                <a:gd name="T45" fmla="*/ 2 h 4"/>
                <a:gd name="T46" fmla="*/ 4 w 8"/>
                <a:gd name="T47" fmla="*/ 3 h 4"/>
                <a:gd name="T48" fmla="*/ 4 w 8"/>
                <a:gd name="T49" fmla="*/ 3 h 4"/>
                <a:gd name="T50" fmla="*/ 4 w 8"/>
                <a:gd name="T51" fmla="*/ 3 h 4"/>
                <a:gd name="T52" fmla="*/ 4 w 8"/>
                <a:gd name="T53" fmla="*/ 3 h 4"/>
                <a:gd name="T54" fmla="*/ 4 w 8"/>
                <a:gd name="T55" fmla="*/ 3 h 4"/>
                <a:gd name="T56" fmla="*/ 4 w 8"/>
                <a:gd name="T57" fmla="*/ 3 h 4"/>
                <a:gd name="T58" fmla="*/ 5 w 8"/>
                <a:gd name="T59" fmla="*/ 3 h 4"/>
                <a:gd name="T60" fmla="*/ 5 w 8"/>
                <a:gd name="T61" fmla="*/ 2 h 4"/>
                <a:gd name="T62" fmla="*/ 5 w 8"/>
                <a:gd name="T63" fmla="*/ 2 h 4"/>
                <a:gd name="T64" fmla="*/ 5 w 8"/>
                <a:gd name="T65" fmla="*/ 4 h 4"/>
                <a:gd name="T66" fmla="*/ 5 w 8"/>
                <a:gd name="T67" fmla="*/ 4 h 4"/>
                <a:gd name="T68" fmla="*/ 5 w 8"/>
                <a:gd name="T69" fmla="*/ 2 h 4"/>
                <a:gd name="T70" fmla="*/ 5 w 8"/>
                <a:gd name="T71" fmla="*/ 1 h 4"/>
                <a:gd name="T72" fmla="*/ 6 w 8"/>
                <a:gd name="T73" fmla="*/ 2 h 4"/>
                <a:gd name="T74" fmla="*/ 6 w 8"/>
                <a:gd name="T75" fmla="*/ 2 h 4"/>
                <a:gd name="T76" fmla="*/ 6 w 8"/>
                <a:gd name="T77" fmla="*/ 3 h 4"/>
                <a:gd name="T78" fmla="*/ 6 w 8"/>
                <a:gd name="T79" fmla="*/ 2 h 4"/>
                <a:gd name="T80" fmla="*/ 6 w 8"/>
                <a:gd name="T81" fmla="*/ 1 h 4"/>
                <a:gd name="T82" fmla="*/ 6 w 8"/>
                <a:gd name="T83" fmla="*/ 1 h 4"/>
                <a:gd name="T84" fmla="*/ 7 w 8"/>
                <a:gd name="T85" fmla="*/ 2 h 4"/>
                <a:gd name="T86" fmla="*/ 7 w 8"/>
                <a:gd name="T87" fmla="*/ 2 h 4"/>
                <a:gd name="T88" fmla="*/ 7 w 8"/>
                <a:gd name="T89" fmla="*/ 2 h 4"/>
                <a:gd name="T90" fmla="*/ 7 w 8"/>
                <a:gd name="T91" fmla="*/ 2 h 4"/>
                <a:gd name="T92" fmla="*/ 8 w 8"/>
                <a:gd name="T93" fmla="*/ 2 h 4"/>
                <a:gd name="T94" fmla="*/ 8 w 8"/>
                <a:gd name="T9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7" name="Freeform 481"/>
            <p:cNvSpPr>
              <a:spLocks/>
            </p:cNvSpPr>
            <p:nvPr/>
          </p:nvSpPr>
          <p:spPr bwMode="auto">
            <a:xfrm>
              <a:off x="3893" y="1250"/>
              <a:ext cx="7" cy="5"/>
            </a:xfrm>
            <a:custGeom>
              <a:avLst/>
              <a:gdLst>
                <a:gd name="T0" fmla="*/ 0 w 7"/>
                <a:gd name="T1" fmla="*/ 3 h 5"/>
                <a:gd name="T2" fmla="*/ 0 w 7"/>
                <a:gd name="T3" fmla="*/ 3 h 5"/>
                <a:gd name="T4" fmla="*/ 0 w 7"/>
                <a:gd name="T5" fmla="*/ 4 h 5"/>
                <a:gd name="T6" fmla="*/ 0 w 7"/>
                <a:gd name="T7" fmla="*/ 3 h 5"/>
                <a:gd name="T8" fmla="*/ 0 w 7"/>
                <a:gd name="T9" fmla="*/ 2 h 5"/>
                <a:gd name="T10" fmla="*/ 0 w 7"/>
                <a:gd name="T11" fmla="*/ 3 h 5"/>
                <a:gd name="T12" fmla="*/ 0 w 7"/>
                <a:gd name="T13" fmla="*/ 3 h 5"/>
                <a:gd name="T14" fmla="*/ 0 w 7"/>
                <a:gd name="T15" fmla="*/ 4 h 5"/>
                <a:gd name="T16" fmla="*/ 0 w 7"/>
                <a:gd name="T17" fmla="*/ 4 h 5"/>
                <a:gd name="T18" fmla="*/ 1 w 7"/>
                <a:gd name="T19" fmla="*/ 4 h 5"/>
                <a:gd name="T20" fmla="*/ 1 w 7"/>
                <a:gd name="T21" fmla="*/ 2 h 5"/>
                <a:gd name="T22" fmla="*/ 1 w 7"/>
                <a:gd name="T23" fmla="*/ 1 h 5"/>
                <a:gd name="T24" fmla="*/ 2 w 7"/>
                <a:gd name="T25" fmla="*/ 2 h 5"/>
                <a:gd name="T26" fmla="*/ 2 w 7"/>
                <a:gd name="T27" fmla="*/ 2 h 5"/>
                <a:gd name="T28" fmla="*/ 2 w 7"/>
                <a:gd name="T29" fmla="*/ 2 h 5"/>
                <a:gd name="T30" fmla="*/ 2 w 7"/>
                <a:gd name="T31" fmla="*/ 2 h 5"/>
                <a:gd name="T32" fmla="*/ 2 w 7"/>
                <a:gd name="T33" fmla="*/ 3 h 5"/>
                <a:gd name="T34" fmla="*/ 2 w 7"/>
                <a:gd name="T35" fmla="*/ 3 h 5"/>
                <a:gd name="T36" fmla="*/ 2 w 7"/>
                <a:gd name="T37" fmla="*/ 3 h 5"/>
                <a:gd name="T38" fmla="*/ 2 w 7"/>
                <a:gd name="T39" fmla="*/ 3 h 5"/>
                <a:gd name="T40" fmla="*/ 2 w 7"/>
                <a:gd name="T41" fmla="*/ 3 h 5"/>
                <a:gd name="T42" fmla="*/ 3 w 7"/>
                <a:gd name="T43" fmla="*/ 4 h 5"/>
                <a:gd name="T44" fmla="*/ 3 w 7"/>
                <a:gd name="T45" fmla="*/ 4 h 5"/>
                <a:gd name="T46" fmla="*/ 3 w 7"/>
                <a:gd name="T47" fmla="*/ 4 h 5"/>
                <a:gd name="T48" fmla="*/ 3 w 7"/>
                <a:gd name="T49" fmla="*/ 3 h 5"/>
                <a:gd name="T50" fmla="*/ 3 w 7"/>
                <a:gd name="T51" fmla="*/ 2 h 5"/>
                <a:gd name="T52" fmla="*/ 4 w 7"/>
                <a:gd name="T53" fmla="*/ 3 h 5"/>
                <a:gd name="T54" fmla="*/ 4 w 7"/>
                <a:gd name="T55" fmla="*/ 3 h 5"/>
                <a:gd name="T56" fmla="*/ 4 w 7"/>
                <a:gd name="T57" fmla="*/ 2 h 5"/>
                <a:gd name="T58" fmla="*/ 4 w 7"/>
                <a:gd name="T59" fmla="*/ 3 h 5"/>
                <a:gd name="T60" fmla="*/ 4 w 7"/>
                <a:gd name="T61" fmla="*/ 3 h 5"/>
                <a:gd name="T62" fmla="*/ 5 w 7"/>
                <a:gd name="T63" fmla="*/ 3 h 5"/>
                <a:gd name="T64" fmla="*/ 5 w 7"/>
                <a:gd name="T65" fmla="*/ 3 h 5"/>
                <a:gd name="T66" fmla="*/ 5 w 7"/>
                <a:gd name="T67" fmla="*/ 2 h 5"/>
                <a:gd name="T68" fmla="*/ 5 w 7"/>
                <a:gd name="T69" fmla="*/ 1 h 5"/>
                <a:gd name="T70" fmla="*/ 5 w 7"/>
                <a:gd name="T71" fmla="*/ 1 h 5"/>
                <a:gd name="T72" fmla="*/ 5 w 7"/>
                <a:gd name="T73" fmla="*/ 2 h 5"/>
                <a:gd name="T74" fmla="*/ 5 w 7"/>
                <a:gd name="T75" fmla="*/ 2 h 5"/>
                <a:gd name="T76" fmla="*/ 5 w 7"/>
                <a:gd name="T77" fmla="*/ 2 h 5"/>
                <a:gd name="T78" fmla="*/ 6 w 7"/>
                <a:gd name="T79" fmla="*/ 1 h 5"/>
                <a:gd name="T80" fmla="*/ 6 w 7"/>
                <a:gd name="T81" fmla="*/ 1 h 5"/>
                <a:gd name="T82" fmla="*/ 6 w 7"/>
                <a:gd name="T83" fmla="*/ 3 h 5"/>
                <a:gd name="T84" fmla="*/ 6 w 7"/>
                <a:gd name="T85" fmla="*/ 3 h 5"/>
                <a:gd name="T86" fmla="*/ 6 w 7"/>
                <a:gd name="T87" fmla="*/ 3 h 5"/>
                <a:gd name="T88" fmla="*/ 6 w 7"/>
                <a:gd name="T89" fmla="*/ 3 h 5"/>
                <a:gd name="T90" fmla="*/ 7 w 7"/>
                <a:gd name="T91" fmla="*/ 4 h 5"/>
                <a:gd name="T92" fmla="*/ 7 w 7"/>
                <a:gd name="T93" fmla="*/ 4 h 5"/>
                <a:gd name="T94" fmla="*/ 7 w 7"/>
                <a:gd name="T9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8" name="Freeform 482"/>
            <p:cNvSpPr>
              <a:spLocks/>
            </p:cNvSpPr>
            <p:nvPr/>
          </p:nvSpPr>
          <p:spPr bwMode="auto">
            <a:xfrm>
              <a:off x="3900" y="1249"/>
              <a:ext cx="7" cy="4"/>
            </a:xfrm>
            <a:custGeom>
              <a:avLst/>
              <a:gdLst>
                <a:gd name="T0" fmla="*/ 0 w 7"/>
                <a:gd name="T1" fmla="*/ 3 h 4"/>
                <a:gd name="T2" fmla="*/ 0 w 7"/>
                <a:gd name="T3" fmla="*/ 3 h 4"/>
                <a:gd name="T4" fmla="*/ 0 w 7"/>
                <a:gd name="T5" fmla="*/ 4 h 4"/>
                <a:gd name="T6" fmla="*/ 0 w 7"/>
                <a:gd name="T7" fmla="*/ 4 h 4"/>
                <a:gd name="T8" fmla="*/ 1 w 7"/>
                <a:gd name="T9" fmla="*/ 3 h 4"/>
                <a:gd name="T10" fmla="*/ 1 w 7"/>
                <a:gd name="T11" fmla="*/ 3 h 4"/>
                <a:gd name="T12" fmla="*/ 1 w 7"/>
                <a:gd name="T13" fmla="*/ 3 h 4"/>
                <a:gd name="T14" fmla="*/ 1 w 7"/>
                <a:gd name="T15" fmla="*/ 4 h 4"/>
                <a:gd name="T16" fmla="*/ 1 w 7"/>
                <a:gd name="T17" fmla="*/ 4 h 4"/>
                <a:gd name="T18" fmla="*/ 1 w 7"/>
                <a:gd name="T19" fmla="*/ 3 h 4"/>
                <a:gd name="T20" fmla="*/ 1 w 7"/>
                <a:gd name="T21" fmla="*/ 3 h 4"/>
                <a:gd name="T22" fmla="*/ 1 w 7"/>
                <a:gd name="T23" fmla="*/ 2 h 4"/>
                <a:gd name="T24" fmla="*/ 2 w 7"/>
                <a:gd name="T25" fmla="*/ 2 h 4"/>
                <a:gd name="T26" fmla="*/ 2 w 7"/>
                <a:gd name="T27" fmla="*/ 2 h 4"/>
                <a:gd name="T28" fmla="*/ 2 w 7"/>
                <a:gd name="T29" fmla="*/ 3 h 4"/>
                <a:gd name="T30" fmla="*/ 2 w 7"/>
                <a:gd name="T31" fmla="*/ 3 h 4"/>
                <a:gd name="T32" fmla="*/ 2 w 7"/>
                <a:gd name="T33" fmla="*/ 3 h 4"/>
                <a:gd name="T34" fmla="*/ 3 w 7"/>
                <a:gd name="T35" fmla="*/ 3 h 4"/>
                <a:gd name="T36" fmla="*/ 3 w 7"/>
                <a:gd name="T37" fmla="*/ 2 h 4"/>
                <a:gd name="T38" fmla="*/ 3 w 7"/>
                <a:gd name="T39" fmla="*/ 1 h 4"/>
                <a:gd name="T40" fmla="*/ 3 w 7"/>
                <a:gd name="T41" fmla="*/ 1 h 4"/>
                <a:gd name="T42" fmla="*/ 3 w 7"/>
                <a:gd name="T43" fmla="*/ 1 h 4"/>
                <a:gd name="T44" fmla="*/ 3 w 7"/>
                <a:gd name="T45" fmla="*/ 1 h 4"/>
                <a:gd name="T46" fmla="*/ 3 w 7"/>
                <a:gd name="T47" fmla="*/ 3 h 4"/>
                <a:gd name="T48" fmla="*/ 3 w 7"/>
                <a:gd name="T49" fmla="*/ 3 h 4"/>
                <a:gd name="T50" fmla="*/ 4 w 7"/>
                <a:gd name="T51" fmla="*/ 3 h 4"/>
                <a:gd name="T52" fmla="*/ 4 w 7"/>
                <a:gd name="T53" fmla="*/ 2 h 4"/>
                <a:gd name="T54" fmla="*/ 4 w 7"/>
                <a:gd name="T55" fmla="*/ 1 h 4"/>
                <a:gd name="T56" fmla="*/ 4 w 7"/>
                <a:gd name="T57" fmla="*/ 0 h 4"/>
                <a:gd name="T58" fmla="*/ 4 w 7"/>
                <a:gd name="T59" fmla="*/ 0 h 4"/>
                <a:gd name="T60" fmla="*/ 5 w 7"/>
                <a:gd name="T61" fmla="*/ 2 h 4"/>
                <a:gd name="T62" fmla="*/ 5 w 7"/>
                <a:gd name="T63" fmla="*/ 2 h 4"/>
                <a:gd name="T64" fmla="*/ 5 w 7"/>
                <a:gd name="T65" fmla="*/ 3 h 4"/>
                <a:gd name="T66" fmla="*/ 5 w 7"/>
                <a:gd name="T67" fmla="*/ 3 h 4"/>
                <a:gd name="T68" fmla="*/ 5 w 7"/>
                <a:gd name="T69" fmla="*/ 3 h 4"/>
                <a:gd name="T70" fmla="*/ 6 w 7"/>
                <a:gd name="T71" fmla="*/ 3 h 4"/>
                <a:gd name="T72" fmla="*/ 6 w 7"/>
                <a:gd name="T73" fmla="*/ 2 h 4"/>
                <a:gd name="T74" fmla="*/ 6 w 7"/>
                <a:gd name="T75" fmla="*/ 1 h 4"/>
                <a:gd name="T76" fmla="*/ 6 w 7"/>
                <a:gd name="T77" fmla="*/ 1 h 4"/>
                <a:gd name="T78" fmla="*/ 6 w 7"/>
                <a:gd name="T79" fmla="*/ 1 h 4"/>
                <a:gd name="T80" fmla="*/ 6 w 7"/>
                <a:gd name="T81" fmla="*/ 1 h 4"/>
                <a:gd name="T82" fmla="*/ 6 w 7"/>
                <a:gd name="T83" fmla="*/ 1 h 4"/>
                <a:gd name="T84" fmla="*/ 6 w 7"/>
                <a:gd name="T85" fmla="*/ 1 h 4"/>
                <a:gd name="T86" fmla="*/ 7 w 7"/>
                <a:gd name="T87" fmla="*/ 1 h 4"/>
                <a:gd name="T88" fmla="*/ 7 w 7"/>
                <a:gd name="T89" fmla="*/ 1 h 4"/>
                <a:gd name="T90" fmla="*/ 7 w 7"/>
                <a:gd name="T91" fmla="*/ 2 h 4"/>
                <a:gd name="T92" fmla="*/ 7 w 7"/>
                <a:gd name="T93" fmla="*/ 2 h 4"/>
                <a:gd name="T94" fmla="*/ 7 w 7"/>
                <a:gd name="T95" fmla="*/ 2 h 4"/>
                <a:gd name="T96" fmla="*/ 7 w 7"/>
                <a:gd name="T9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9" name="Freeform 483"/>
            <p:cNvSpPr>
              <a:spLocks/>
            </p:cNvSpPr>
            <p:nvPr/>
          </p:nvSpPr>
          <p:spPr bwMode="auto">
            <a:xfrm>
              <a:off x="3907" y="1246"/>
              <a:ext cx="8" cy="5"/>
            </a:xfrm>
            <a:custGeom>
              <a:avLst/>
              <a:gdLst>
                <a:gd name="T0" fmla="*/ 1 w 8"/>
                <a:gd name="T1" fmla="*/ 5 h 5"/>
                <a:gd name="T2" fmla="*/ 1 w 8"/>
                <a:gd name="T3" fmla="*/ 4 h 5"/>
                <a:gd name="T4" fmla="*/ 1 w 8"/>
                <a:gd name="T5" fmla="*/ 4 h 5"/>
                <a:gd name="T6" fmla="*/ 1 w 8"/>
                <a:gd name="T7" fmla="*/ 4 h 5"/>
                <a:gd name="T8" fmla="*/ 1 w 8"/>
                <a:gd name="T9" fmla="*/ 4 h 5"/>
                <a:gd name="T10" fmla="*/ 1 w 8"/>
                <a:gd name="T11" fmla="*/ 5 h 5"/>
                <a:gd name="T12" fmla="*/ 2 w 8"/>
                <a:gd name="T13" fmla="*/ 4 h 5"/>
                <a:gd name="T14" fmla="*/ 2 w 8"/>
                <a:gd name="T15" fmla="*/ 4 h 5"/>
                <a:gd name="T16" fmla="*/ 2 w 8"/>
                <a:gd name="T17" fmla="*/ 2 h 5"/>
                <a:gd name="T18" fmla="*/ 2 w 8"/>
                <a:gd name="T19" fmla="*/ 2 h 5"/>
                <a:gd name="T20" fmla="*/ 2 w 8"/>
                <a:gd name="T21" fmla="*/ 3 h 5"/>
                <a:gd name="T22" fmla="*/ 2 w 8"/>
                <a:gd name="T23" fmla="*/ 3 h 5"/>
                <a:gd name="T24" fmla="*/ 2 w 8"/>
                <a:gd name="T25" fmla="*/ 4 h 5"/>
                <a:gd name="T26" fmla="*/ 3 w 8"/>
                <a:gd name="T27" fmla="*/ 3 h 5"/>
                <a:gd name="T28" fmla="*/ 3 w 8"/>
                <a:gd name="T29" fmla="*/ 2 h 5"/>
                <a:gd name="T30" fmla="*/ 3 w 8"/>
                <a:gd name="T31" fmla="*/ 2 h 5"/>
                <a:gd name="T32" fmla="*/ 3 w 8"/>
                <a:gd name="T33" fmla="*/ 3 h 5"/>
                <a:gd name="T34" fmla="*/ 4 w 8"/>
                <a:gd name="T35" fmla="*/ 2 h 5"/>
                <a:gd name="T36" fmla="*/ 4 w 8"/>
                <a:gd name="T37" fmla="*/ 2 h 5"/>
                <a:gd name="T38" fmla="*/ 4 w 8"/>
                <a:gd name="T39" fmla="*/ 3 h 5"/>
                <a:gd name="T40" fmla="*/ 4 w 8"/>
                <a:gd name="T41" fmla="*/ 2 h 5"/>
                <a:gd name="T42" fmla="*/ 4 w 8"/>
                <a:gd name="T43" fmla="*/ 2 h 5"/>
                <a:gd name="T44" fmla="*/ 4 w 8"/>
                <a:gd name="T45" fmla="*/ 2 h 5"/>
                <a:gd name="T46" fmla="*/ 5 w 8"/>
                <a:gd name="T47" fmla="*/ 2 h 5"/>
                <a:gd name="T48" fmla="*/ 5 w 8"/>
                <a:gd name="T49" fmla="*/ 2 h 5"/>
                <a:gd name="T50" fmla="*/ 5 w 8"/>
                <a:gd name="T51" fmla="*/ 3 h 5"/>
                <a:gd name="T52" fmla="*/ 5 w 8"/>
                <a:gd name="T53" fmla="*/ 3 h 5"/>
                <a:gd name="T54" fmla="*/ 5 w 8"/>
                <a:gd name="T55" fmla="*/ 3 h 5"/>
                <a:gd name="T56" fmla="*/ 5 w 8"/>
                <a:gd name="T57" fmla="*/ 2 h 5"/>
                <a:gd name="T58" fmla="*/ 5 w 8"/>
                <a:gd name="T59" fmla="*/ 1 h 5"/>
                <a:gd name="T60" fmla="*/ 6 w 8"/>
                <a:gd name="T61" fmla="*/ 2 h 5"/>
                <a:gd name="T62" fmla="*/ 6 w 8"/>
                <a:gd name="T63" fmla="*/ 2 h 5"/>
                <a:gd name="T64" fmla="*/ 6 w 8"/>
                <a:gd name="T65" fmla="*/ 1 h 5"/>
                <a:gd name="T66" fmla="*/ 6 w 8"/>
                <a:gd name="T67" fmla="*/ 0 h 5"/>
                <a:gd name="T68" fmla="*/ 6 w 8"/>
                <a:gd name="T69" fmla="*/ 1 h 5"/>
                <a:gd name="T70" fmla="*/ 6 w 8"/>
                <a:gd name="T71" fmla="*/ 1 h 5"/>
                <a:gd name="T72" fmla="*/ 7 w 8"/>
                <a:gd name="T73" fmla="*/ 2 h 5"/>
                <a:gd name="T74" fmla="*/ 7 w 8"/>
                <a:gd name="T75" fmla="*/ 2 h 5"/>
                <a:gd name="T76" fmla="*/ 7 w 8"/>
                <a:gd name="T77" fmla="*/ 2 h 5"/>
                <a:gd name="T78" fmla="*/ 7 w 8"/>
                <a:gd name="T79" fmla="*/ 2 h 5"/>
                <a:gd name="T80" fmla="*/ 7 w 8"/>
                <a:gd name="T81" fmla="*/ 2 h 5"/>
                <a:gd name="T82" fmla="*/ 7 w 8"/>
                <a:gd name="T83" fmla="*/ 2 h 5"/>
                <a:gd name="T84" fmla="*/ 7 w 8"/>
                <a:gd name="T85" fmla="*/ 1 h 5"/>
                <a:gd name="T86" fmla="*/ 8 w 8"/>
                <a:gd name="T87" fmla="*/ 0 h 5"/>
                <a:gd name="T88" fmla="*/ 8 w 8"/>
                <a:gd name="T89" fmla="*/ 0 h 5"/>
                <a:gd name="T90" fmla="*/ 8 w 8"/>
                <a:gd name="T91" fmla="*/ 1 h 5"/>
                <a:gd name="T92" fmla="*/ 8 w 8"/>
                <a:gd name="T93" fmla="*/ 0 h 5"/>
                <a:gd name="T94" fmla="*/ 8 w 8"/>
                <a:gd name="T9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0" name="Freeform 484"/>
            <p:cNvSpPr>
              <a:spLocks/>
            </p:cNvSpPr>
            <p:nvPr/>
          </p:nvSpPr>
          <p:spPr bwMode="auto">
            <a:xfrm>
              <a:off x="3915" y="1237"/>
              <a:ext cx="8" cy="10"/>
            </a:xfrm>
            <a:custGeom>
              <a:avLst/>
              <a:gdLst>
                <a:gd name="T0" fmla="*/ 0 w 8"/>
                <a:gd name="T1" fmla="*/ 10 h 10"/>
                <a:gd name="T2" fmla="*/ 1 w 8"/>
                <a:gd name="T3" fmla="*/ 9 h 10"/>
                <a:gd name="T4" fmla="*/ 1 w 8"/>
                <a:gd name="T5" fmla="*/ 8 h 10"/>
                <a:gd name="T6" fmla="*/ 1 w 8"/>
                <a:gd name="T7" fmla="*/ 8 h 10"/>
                <a:gd name="T8" fmla="*/ 1 w 8"/>
                <a:gd name="T9" fmla="*/ 8 h 10"/>
                <a:gd name="T10" fmla="*/ 1 w 8"/>
                <a:gd name="T11" fmla="*/ 8 h 10"/>
                <a:gd name="T12" fmla="*/ 2 w 8"/>
                <a:gd name="T13" fmla="*/ 8 h 10"/>
                <a:gd name="T14" fmla="*/ 2 w 8"/>
                <a:gd name="T15" fmla="*/ 7 h 10"/>
                <a:gd name="T16" fmla="*/ 2 w 8"/>
                <a:gd name="T17" fmla="*/ 8 h 10"/>
                <a:gd name="T18" fmla="*/ 2 w 8"/>
                <a:gd name="T19" fmla="*/ 8 h 10"/>
                <a:gd name="T20" fmla="*/ 2 w 8"/>
                <a:gd name="T21" fmla="*/ 8 h 10"/>
                <a:gd name="T22" fmla="*/ 2 w 8"/>
                <a:gd name="T23" fmla="*/ 8 h 10"/>
                <a:gd name="T24" fmla="*/ 2 w 8"/>
                <a:gd name="T25" fmla="*/ 7 h 10"/>
                <a:gd name="T26" fmla="*/ 2 w 8"/>
                <a:gd name="T27" fmla="*/ 8 h 10"/>
                <a:gd name="T28" fmla="*/ 2 w 8"/>
                <a:gd name="T29" fmla="*/ 8 h 10"/>
                <a:gd name="T30" fmla="*/ 3 w 8"/>
                <a:gd name="T31" fmla="*/ 8 h 10"/>
                <a:gd name="T32" fmla="*/ 3 w 8"/>
                <a:gd name="T33" fmla="*/ 7 h 10"/>
                <a:gd name="T34" fmla="*/ 3 w 8"/>
                <a:gd name="T35" fmla="*/ 6 h 10"/>
                <a:gd name="T36" fmla="*/ 3 w 8"/>
                <a:gd name="T37" fmla="*/ 6 h 10"/>
                <a:gd name="T38" fmla="*/ 4 w 8"/>
                <a:gd name="T39" fmla="*/ 6 h 10"/>
                <a:gd name="T40" fmla="*/ 4 w 8"/>
                <a:gd name="T41" fmla="*/ 5 h 10"/>
                <a:gd name="T42" fmla="*/ 4 w 8"/>
                <a:gd name="T43" fmla="*/ 5 h 10"/>
                <a:gd name="T44" fmla="*/ 4 w 8"/>
                <a:gd name="T45" fmla="*/ 7 h 10"/>
                <a:gd name="T46" fmla="*/ 4 w 8"/>
                <a:gd name="T47" fmla="*/ 6 h 10"/>
                <a:gd name="T48" fmla="*/ 4 w 8"/>
                <a:gd name="T49" fmla="*/ 6 h 10"/>
                <a:gd name="T50" fmla="*/ 5 w 8"/>
                <a:gd name="T51" fmla="*/ 7 h 10"/>
                <a:gd name="T52" fmla="*/ 5 w 8"/>
                <a:gd name="T53" fmla="*/ 7 h 10"/>
                <a:gd name="T54" fmla="*/ 5 w 8"/>
                <a:gd name="T55" fmla="*/ 8 h 10"/>
                <a:gd name="T56" fmla="*/ 5 w 8"/>
                <a:gd name="T57" fmla="*/ 7 h 10"/>
                <a:gd name="T58" fmla="*/ 5 w 8"/>
                <a:gd name="T59" fmla="*/ 6 h 10"/>
                <a:gd name="T60" fmla="*/ 5 w 8"/>
                <a:gd name="T61" fmla="*/ 5 h 10"/>
                <a:gd name="T62" fmla="*/ 6 w 8"/>
                <a:gd name="T63" fmla="*/ 4 h 10"/>
                <a:gd name="T64" fmla="*/ 6 w 8"/>
                <a:gd name="T65" fmla="*/ 4 h 10"/>
                <a:gd name="T66" fmla="*/ 6 w 8"/>
                <a:gd name="T67" fmla="*/ 4 h 10"/>
                <a:gd name="T68" fmla="*/ 6 w 8"/>
                <a:gd name="T69" fmla="*/ 4 h 10"/>
                <a:gd name="T70" fmla="*/ 6 w 8"/>
                <a:gd name="T71" fmla="*/ 4 h 10"/>
                <a:gd name="T72" fmla="*/ 7 w 8"/>
                <a:gd name="T73" fmla="*/ 4 h 10"/>
                <a:gd name="T74" fmla="*/ 7 w 8"/>
                <a:gd name="T75" fmla="*/ 3 h 10"/>
                <a:gd name="T76" fmla="*/ 7 w 8"/>
                <a:gd name="T77" fmla="*/ 3 h 10"/>
                <a:gd name="T78" fmla="*/ 7 w 8"/>
                <a:gd name="T79" fmla="*/ 3 h 10"/>
                <a:gd name="T80" fmla="*/ 8 w 8"/>
                <a:gd name="T81" fmla="*/ 2 h 10"/>
                <a:gd name="T82" fmla="*/ 8 w 8"/>
                <a:gd name="T83" fmla="*/ 2 h 10"/>
                <a:gd name="T84" fmla="*/ 8 w 8"/>
                <a:gd name="T85" fmla="*/ 2 h 10"/>
                <a:gd name="T86" fmla="*/ 8 w 8"/>
                <a:gd name="T87" fmla="*/ 2 h 10"/>
                <a:gd name="T88" fmla="*/ 8 w 8"/>
                <a:gd name="T89" fmla="*/ 2 h 10"/>
                <a:gd name="T90" fmla="*/ 8 w 8"/>
                <a:gd name="T91" fmla="*/ 1 h 10"/>
                <a:gd name="T92" fmla="*/ 8 w 8"/>
                <a:gd name="T93" fmla="*/ 0 h 10"/>
                <a:gd name="T94" fmla="*/ 8 w 8"/>
                <a:gd name="T9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10">
                  <a:moveTo>
                    <a:pt x="0" y="10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1" name="Freeform 485"/>
            <p:cNvSpPr>
              <a:spLocks/>
            </p:cNvSpPr>
            <p:nvPr/>
          </p:nvSpPr>
          <p:spPr bwMode="auto">
            <a:xfrm>
              <a:off x="3923" y="1222"/>
              <a:ext cx="9" cy="16"/>
            </a:xfrm>
            <a:custGeom>
              <a:avLst/>
              <a:gdLst>
                <a:gd name="T0" fmla="*/ 1 w 9"/>
                <a:gd name="T1" fmla="*/ 16 h 16"/>
                <a:gd name="T2" fmla="*/ 1 w 9"/>
                <a:gd name="T3" fmla="*/ 16 h 16"/>
                <a:gd name="T4" fmla="*/ 1 w 9"/>
                <a:gd name="T5" fmla="*/ 16 h 16"/>
                <a:gd name="T6" fmla="*/ 1 w 9"/>
                <a:gd name="T7" fmla="*/ 15 h 16"/>
                <a:gd name="T8" fmla="*/ 1 w 9"/>
                <a:gd name="T9" fmla="*/ 15 h 16"/>
                <a:gd name="T10" fmla="*/ 2 w 9"/>
                <a:gd name="T11" fmla="*/ 15 h 16"/>
                <a:gd name="T12" fmla="*/ 2 w 9"/>
                <a:gd name="T13" fmla="*/ 14 h 16"/>
                <a:gd name="T14" fmla="*/ 2 w 9"/>
                <a:gd name="T15" fmla="*/ 14 h 16"/>
                <a:gd name="T16" fmla="*/ 2 w 9"/>
                <a:gd name="T17" fmla="*/ 13 h 16"/>
                <a:gd name="T18" fmla="*/ 2 w 9"/>
                <a:gd name="T19" fmla="*/ 13 h 16"/>
                <a:gd name="T20" fmla="*/ 2 w 9"/>
                <a:gd name="T21" fmla="*/ 13 h 16"/>
                <a:gd name="T22" fmla="*/ 2 w 9"/>
                <a:gd name="T23" fmla="*/ 13 h 16"/>
                <a:gd name="T24" fmla="*/ 3 w 9"/>
                <a:gd name="T25" fmla="*/ 14 h 16"/>
                <a:gd name="T26" fmla="*/ 3 w 9"/>
                <a:gd name="T27" fmla="*/ 13 h 16"/>
                <a:gd name="T28" fmla="*/ 3 w 9"/>
                <a:gd name="T29" fmla="*/ 12 h 16"/>
                <a:gd name="T30" fmla="*/ 3 w 9"/>
                <a:gd name="T31" fmla="*/ 12 h 16"/>
                <a:gd name="T32" fmla="*/ 3 w 9"/>
                <a:gd name="T33" fmla="*/ 13 h 16"/>
                <a:gd name="T34" fmla="*/ 4 w 9"/>
                <a:gd name="T35" fmla="*/ 12 h 16"/>
                <a:gd name="T36" fmla="*/ 4 w 9"/>
                <a:gd name="T37" fmla="*/ 12 h 16"/>
                <a:gd name="T38" fmla="*/ 4 w 9"/>
                <a:gd name="T39" fmla="*/ 12 h 16"/>
                <a:gd name="T40" fmla="*/ 4 w 9"/>
                <a:gd name="T41" fmla="*/ 12 h 16"/>
                <a:gd name="T42" fmla="*/ 4 w 9"/>
                <a:gd name="T43" fmla="*/ 10 h 16"/>
                <a:gd name="T44" fmla="*/ 5 w 9"/>
                <a:gd name="T45" fmla="*/ 9 h 16"/>
                <a:gd name="T46" fmla="*/ 5 w 9"/>
                <a:gd name="T47" fmla="*/ 8 h 16"/>
                <a:gd name="T48" fmla="*/ 5 w 9"/>
                <a:gd name="T49" fmla="*/ 8 h 16"/>
                <a:gd name="T50" fmla="*/ 5 w 9"/>
                <a:gd name="T51" fmla="*/ 8 h 16"/>
                <a:gd name="T52" fmla="*/ 5 w 9"/>
                <a:gd name="T53" fmla="*/ 9 h 16"/>
                <a:gd name="T54" fmla="*/ 5 w 9"/>
                <a:gd name="T55" fmla="*/ 8 h 16"/>
                <a:gd name="T56" fmla="*/ 5 w 9"/>
                <a:gd name="T57" fmla="*/ 6 h 16"/>
                <a:gd name="T58" fmla="*/ 5 w 9"/>
                <a:gd name="T59" fmla="*/ 6 h 16"/>
                <a:gd name="T60" fmla="*/ 6 w 9"/>
                <a:gd name="T61" fmla="*/ 7 h 16"/>
                <a:gd name="T62" fmla="*/ 6 w 9"/>
                <a:gd name="T63" fmla="*/ 6 h 16"/>
                <a:gd name="T64" fmla="*/ 6 w 9"/>
                <a:gd name="T65" fmla="*/ 6 h 16"/>
                <a:gd name="T66" fmla="*/ 6 w 9"/>
                <a:gd name="T67" fmla="*/ 6 h 16"/>
                <a:gd name="T68" fmla="*/ 7 w 9"/>
                <a:gd name="T69" fmla="*/ 6 h 16"/>
                <a:gd name="T70" fmla="*/ 7 w 9"/>
                <a:gd name="T71" fmla="*/ 6 h 16"/>
                <a:gd name="T72" fmla="*/ 7 w 9"/>
                <a:gd name="T73" fmla="*/ 6 h 16"/>
                <a:gd name="T74" fmla="*/ 7 w 9"/>
                <a:gd name="T75" fmla="*/ 4 h 16"/>
                <a:gd name="T76" fmla="*/ 7 w 9"/>
                <a:gd name="T77" fmla="*/ 4 h 16"/>
                <a:gd name="T78" fmla="*/ 7 w 9"/>
                <a:gd name="T79" fmla="*/ 4 h 16"/>
                <a:gd name="T80" fmla="*/ 8 w 9"/>
                <a:gd name="T81" fmla="*/ 4 h 16"/>
                <a:gd name="T82" fmla="*/ 8 w 9"/>
                <a:gd name="T83" fmla="*/ 3 h 16"/>
                <a:gd name="T84" fmla="*/ 8 w 9"/>
                <a:gd name="T85" fmla="*/ 3 h 16"/>
                <a:gd name="T86" fmla="*/ 8 w 9"/>
                <a:gd name="T87" fmla="*/ 4 h 16"/>
                <a:gd name="T88" fmla="*/ 8 w 9"/>
                <a:gd name="T89" fmla="*/ 2 h 16"/>
                <a:gd name="T90" fmla="*/ 8 w 9"/>
                <a:gd name="T91" fmla="*/ 0 h 16"/>
                <a:gd name="T92" fmla="*/ 8 w 9"/>
                <a:gd name="T93" fmla="*/ 0 h 16"/>
                <a:gd name="T94" fmla="*/ 9 w 9"/>
                <a:gd name="T95" fmla="*/ 2 h 16"/>
                <a:gd name="T96" fmla="*/ 9 w 9"/>
                <a:gd name="T9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" h="16">
                  <a:moveTo>
                    <a:pt x="0" y="16"/>
                  </a:move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2" name="Freeform 486"/>
            <p:cNvSpPr>
              <a:spLocks/>
            </p:cNvSpPr>
            <p:nvPr/>
          </p:nvSpPr>
          <p:spPr bwMode="auto">
            <a:xfrm>
              <a:off x="3932" y="1192"/>
              <a:ext cx="9" cy="32"/>
            </a:xfrm>
            <a:custGeom>
              <a:avLst/>
              <a:gdLst>
                <a:gd name="T0" fmla="*/ 0 w 9"/>
                <a:gd name="T1" fmla="*/ 32 h 32"/>
                <a:gd name="T2" fmla="*/ 0 w 9"/>
                <a:gd name="T3" fmla="*/ 31 h 32"/>
                <a:gd name="T4" fmla="*/ 0 w 9"/>
                <a:gd name="T5" fmla="*/ 29 h 32"/>
                <a:gd name="T6" fmla="*/ 1 w 9"/>
                <a:gd name="T7" fmla="*/ 29 h 32"/>
                <a:gd name="T8" fmla="*/ 1 w 9"/>
                <a:gd name="T9" fmla="*/ 28 h 32"/>
                <a:gd name="T10" fmla="*/ 1 w 9"/>
                <a:gd name="T11" fmla="*/ 27 h 32"/>
                <a:gd name="T12" fmla="*/ 2 w 9"/>
                <a:gd name="T13" fmla="*/ 25 h 32"/>
                <a:gd name="T14" fmla="*/ 2 w 9"/>
                <a:gd name="T15" fmla="*/ 24 h 32"/>
                <a:gd name="T16" fmla="*/ 2 w 9"/>
                <a:gd name="T17" fmla="*/ 24 h 32"/>
                <a:gd name="T18" fmla="*/ 2 w 9"/>
                <a:gd name="T19" fmla="*/ 25 h 32"/>
                <a:gd name="T20" fmla="*/ 2 w 9"/>
                <a:gd name="T21" fmla="*/ 25 h 32"/>
                <a:gd name="T22" fmla="*/ 2 w 9"/>
                <a:gd name="T23" fmla="*/ 25 h 32"/>
                <a:gd name="T24" fmla="*/ 2 w 9"/>
                <a:gd name="T25" fmla="*/ 23 h 32"/>
                <a:gd name="T26" fmla="*/ 2 w 9"/>
                <a:gd name="T27" fmla="*/ 22 h 32"/>
                <a:gd name="T28" fmla="*/ 3 w 9"/>
                <a:gd name="T29" fmla="*/ 21 h 32"/>
                <a:gd name="T30" fmla="*/ 3 w 9"/>
                <a:gd name="T31" fmla="*/ 21 h 32"/>
                <a:gd name="T32" fmla="*/ 3 w 9"/>
                <a:gd name="T33" fmla="*/ 22 h 32"/>
                <a:gd name="T34" fmla="*/ 3 w 9"/>
                <a:gd name="T35" fmla="*/ 22 h 32"/>
                <a:gd name="T36" fmla="*/ 3 w 9"/>
                <a:gd name="T37" fmla="*/ 22 h 32"/>
                <a:gd name="T38" fmla="*/ 4 w 9"/>
                <a:gd name="T39" fmla="*/ 21 h 32"/>
                <a:gd name="T40" fmla="*/ 4 w 9"/>
                <a:gd name="T41" fmla="*/ 19 h 32"/>
                <a:gd name="T42" fmla="*/ 4 w 9"/>
                <a:gd name="T43" fmla="*/ 19 h 32"/>
                <a:gd name="T44" fmla="*/ 4 w 9"/>
                <a:gd name="T45" fmla="*/ 19 h 32"/>
                <a:gd name="T46" fmla="*/ 4 w 9"/>
                <a:gd name="T47" fmla="*/ 18 h 32"/>
                <a:gd name="T48" fmla="*/ 4 w 9"/>
                <a:gd name="T49" fmla="*/ 15 h 32"/>
                <a:gd name="T50" fmla="*/ 5 w 9"/>
                <a:gd name="T51" fmla="*/ 15 h 32"/>
                <a:gd name="T52" fmla="*/ 5 w 9"/>
                <a:gd name="T53" fmla="*/ 15 h 32"/>
                <a:gd name="T54" fmla="*/ 5 w 9"/>
                <a:gd name="T55" fmla="*/ 14 h 32"/>
                <a:gd name="T56" fmla="*/ 5 w 9"/>
                <a:gd name="T57" fmla="*/ 13 h 32"/>
                <a:gd name="T58" fmla="*/ 5 w 9"/>
                <a:gd name="T59" fmla="*/ 14 h 32"/>
                <a:gd name="T60" fmla="*/ 5 w 9"/>
                <a:gd name="T61" fmla="*/ 14 h 32"/>
                <a:gd name="T62" fmla="*/ 6 w 9"/>
                <a:gd name="T63" fmla="*/ 11 h 32"/>
                <a:gd name="T64" fmla="*/ 6 w 9"/>
                <a:gd name="T65" fmla="*/ 10 h 32"/>
                <a:gd name="T66" fmla="*/ 6 w 9"/>
                <a:gd name="T67" fmla="*/ 10 h 32"/>
                <a:gd name="T68" fmla="*/ 6 w 9"/>
                <a:gd name="T69" fmla="*/ 9 h 32"/>
                <a:gd name="T70" fmla="*/ 7 w 9"/>
                <a:gd name="T71" fmla="*/ 9 h 32"/>
                <a:gd name="T72" fmla="*/ 7 w 9"/>
                <a:gd name="T73" fmla="*/ 8 h 32"/>
                <a:gd name="T74" fmla="*/ 7 w 9"/>
                <a:gd name="T75" fmla="*/ 7 h 32"/>
                <a:gd name="T76" fmla="*/ 7 w 9"/>
                <a:gd name="T77" fmla="*/ 5 h 32"/>
                <a:gd name="T78" fmla="*/ 7 w 9"/>
                <a:gd name="T79" fmla="*/ 5 h 32"/>
                <a:gd name="T80" fmla="*/ 7 w 9"/>
                <a:gd name="T81" fmla="*/ 5 h 32"/>
                <a:gd name="T82" fmla="*/ 7 w 9"/>
                <a:gd name="T83" fmla="*/ 5 h 32"/>
                <a:gd name="T84" fmla="*/ 8 w 9"/>
                <a:gd name="T85" fmla="*/ 3 h 32"/>
                <a:gd name="T86" fmla="*/ 8 w 9"/>
                <a:gd name="T87" fmla="*/ 2 h 32"/>
                <a:gd name="T88" fmla="*/ 8 w 9"/>
                <a:gd name="T89" fmla="*/ 2 h 32"/>
                <a:gd name="T90" fmla="*/ 9 w 9"/>
                <a:gd name="T91" fmla="*/ 2 h 32"/>
                <a:gd name="T92" fmla="*/ 9 w 9"/>
                <a:gd name="T93" fmla="*/ 0 h 32"/>
                <a:gd name="T94" fmla="*/ 9 w 9"/>
                <a:gd name="T9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" h="32">
                  <a:moveTo>
                    <a:pt x="0" y="32"/>
                  </a:moveTo>
                  <a:lnTo>
                    <a:pt x="0" y="32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3" name="Freeform 487"/>
            <p:cNvSpPr>
              <a:spLocks/>
            </p:cNvSpPr>
            <p:nvPr/>
          </p:nvSpPr>
          <p:spPr bwMode="auto">
            <a:xfrm>
              <a:off x="3941" y="1132"/>
              <a:ext cx="10" cy="60"/>
            </a:xfrm>
            <a:custGeom>
              <a:avLst/>
              <a:gdLst>
                <a:gd name="T0" fmla="*/ 0 w 10"/>
                <a:gd name="T1" fmla="*/ 60 h 60"/>
                <a:gd name="T2" fmla="*/ 0 w 10"/>
                <a:gd name="T3" fmla="*/ 59 h 60"/>
                <a:gd name="T4" fmla="*/ 1 w 10"/>
                <a:gd name="T5" fmla="*/ 58 h 60"/>
                <a:gd name="T6" fmla="*/ 1 w 10"/>
                <a:gd name="T7" fmla="*/ 56 h 60"/>
                <a:gd name="T8" fmla="*/ 1 w 10"/>
                <a:gd name="T9" fmla="*/ 54 h 60"/>
                <a:gd name="T10" fmla="*/ 1 w 10"/>
                <a:gd name="T11" fmla="*/ 53 h 60"/>
                <a:gd name="T12" fmla="*/ 1 w 10"/>
                <a:gd name="T13" fmla="*/ 52 h 60"/>
                <a:gd name="T14" fmla="*/ 2 w 10"/>
                <a:gd name="T15" fmla="*/ 50 h 60"/>
                <a:gd name="T16" fmla="*/ 2 w 10"/>
                <a:gd name="T17" fmla="*/ 48 h 60"/>
                <a:gd name="T18" fmla="*/ 2 w 10"/>
                <a:gd name="T19" fmla="*/ 48 h 60"/>
                <a:gd name="T20" fmla="*/ 2 w 10"/>
                <a:gd name="T21" fmla="*/ 48 h 60"/>
                <a:gd name="T22" fmla="*/ 2 w 10"/>
                <a:gd name="T23" fmla="*/ 48 h 60"/>
                <a:gd name="T24" fmla="*/ 3 w 10"/>
                <a:gd name="T25" fmla="*/ 47 h 60"/>
                <a:gd name="T26" fmla="*/ 3 w 10"/>
                <a:gd name="T27" fmla="*/ 46 h 60"/>
                <a:gd name="T28" fmla="*/ 3 w 10"/>
                <a:gd name="T29" fmla="*/ 45 h 60"/>
                <a:gd name="T30" fmla="*/ 3 w 10"/>
                <a:gd name="T31" fmla="*/ 42 h 60"/>
                <a:gd name="T32" fmla="*/ 3 w 10"/>
                <a:gd name="T33" fmla="*/ 39 h 60"/>
                <a:gd name="T34" fmla="*/ 3 w 10"/>
                <a:gd name="T35" fmla="*/ 39 h 60"/>
                <a:gd name="T36" fmla="*/ 4 w 10"/>
                <a:gd name="T37" fmla="*/ 40 h 60"/>
                <a:gd name="T38" fmla="*/ 4 w 10"/>
                <a:gd name="T39" fmla="*/ 39 h 60"/>
                <a:gd name="T40" fmla="*/ 4 w 10"/>
                <a:gd name="T41" fmla="*/ 38 h 60"/>
                <a:gd name="T42" fmla="*/ 4 w 10"/>
                <a:gd name="T43" fmla="*/ 36 h 60"/>
                <a:gd name="T44" fmla="*/ 5 w 10"/>
                <a:gd name="T45" fmla="*/ 33 h 60"/>
                <a:gd name="T46" fmla="*/ 5 w 10"/>
                <a:gd name="T47" fmla="*/ 33 h 60"/>
                <a:gd name="T48" fmla="*/ 5 w 10"/>
                <a:gd name="T49" fmla="*/ 34 h 60"/>
                <a:gd name="T50" fmla="*/ 5 w 10"/>
                <a:gd name="T51" fmla="*/ 33 h 60"/>
                <a:gd name="T52" fmla="*/ 5 w 10"/>
                <a:gd name="T53" fmla="*/ 32 h 60"/>
                <a:gd name="T54" fmla="*/ 6 w 10"/>
                <a:gd name="T55" fmla="*/ 30 h 60"/>
                <a:gd name="T56" fmla="*/ 6 w 10"/>
                <a:gd name="T57" fmla="*/ 28 h 60"/>
                <a:gd name="T58" fmla="*/ 6 w 10"/>
                <a:gd name="T59" fmla="*/ 25 h 60"/>
                <a:gd name="T60" fmla="*/ 6 w 10"/>
                <a:gd name="T61" fmla="*/ 24 h 60"/>
                <a:gd name="T62" fmla="*/ 6 w 10"/>
                <a:gd name="T63" fmla="*/ 24 h 60"/>
                <a:gd name="T64" fmla="*/ 6 w 10"/>
                <a:gd name="T65" fmla="*/ 23 h 60"/>
                <a:gd name="T66" fmla="*/ 7 w 10"/>
                <a:gd name="T67" fmla="*/ 21 h 60"/>
                <a:gd name="T68" fmla="*/ 7 w 10"/>
                <a:gd name="T69" fmla="*/ 20 h 60"/>
                <a:gd name="T70" fmla="*/ 7 w 10"/>
                <a:gd name="T71" fmla="*/ 19 h 60"/>
                <a:gd name="T72" fmla="*/ 8 w 10"/>
                <a:gd name="T73" fmla="*/ 18 h 60"/>
                <a:gd name="T74" fmla="*/ 8 w 10"/>
                <a:gd name="T75" fmla="*/ 15 h 60"/>
                <a:gd name="T76" fmla="*/ 8 w 10"/>
                <a:gd name="T77" fmla="*/ 14 h 60"/>
                <a:gd name="T78" fmla="*/ 8 w 10"/>
                <a:gd name="T79" fmla="*/ 14 h 60"/>
                <a:gd name="T80" fmla="*/ 9 w 10"/>
                <a:gd name="T81" fmla="*/ 12 h 60"/>
                <a:gd name="T82" fmla="*/ 9 w 10"/>
                <a:gd name="T83" fmla="*/ 7 h 60"/>
                <a:gd name="T84" fmla="*/ 9 w 10"/>
                <a:gd name="T85" fmla="*/ 6 h 60"/>
                <a:gd name="T86" fmla="*/ 9 w 10"/>
                <a:gd name="T87" fmla="*/ 6 h 60"/>
                <a:gd name="T88" fmla="*/ 9 w 10"/>
                <a:gd name="T89" fmla="*/ 5 h 60"/>
                <a:gd name="T90" fmla="*/ 10 w 10"/>
                <a:gd name="T91" fmla="*/ 3 h 60"/>
                <a:gd name="T92" fmla="*/ 10 w 10"/>
                <a:gd name="T93" fmla="*/ 1 h 60"/>
                <a:gd name="T94" fmla="*/ 10 w 10"/>
                <a:gd name="T9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" h="60">
                  <a:moveTo>
                    <a:pt x="0" y="6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55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47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4" name="Freeform 488"/>
            <p:cNvSpPr>
              <a:spLocks/>
            </p:cNvSpPr>
            <p:nvPr/>
          </p:nvSpPr>
          <p:spPr bwMode="auto">
            <a:xfrm>
              <a:off x="3951" y="1054"/>
              <a:ext cx="11" cy="78"/>
            </a:xfrm>
            <a:custGeom>
              <a:avLst/>
              <a:gdLst>
                <a:gd name="T0" fmla="*/ 0 w 11"/>
                <a:gd name="T1" fmla="*/ 78 h 78"/>
                <a:gd name="T2" fmla="*/ 1 w 11"/>
                <a:gd name="T3" fmla="*/ 75 h 78"/>
                <a:gd name="T4" fmla="*/ 1 w 11"/>
                <a:gd name="T5" fmla="*/ 75 h 78"/>
                <a:gd name="T6" fmla="*/ 1 w 11"/>
                <a:gd name="T7" fmla="*/ 73 h 78"/>
                <a:gd name="T8" fmla="*/ 1 w 11"/>
                <a:gd name="T9" fmla="*/ 71 h 78"/>
                <a:gd name="T10" fmla="*/ 2 w 11"/>
                <a:gd name="T11" fmla="*/ 71 h 78"/>
                <a:gd name="T12" fmla="*/ 2 w 11"/>
                <a:gd name="T13" fmla="*/ 69 h 78"/>
                <a:gd name="T14" fmla="*/ 2 w 11"/>
                <a:gd name="T15" fmla="*/ 67 h 78"/>
                <a:gd name="T16" fmla="*/ 2 w 11"/>
                <a:gd name="T17" fmla="*/ 65 h 78"/>
                <a:gd name="T18" fmla="*/ 2 w 11"/>
                <a:gd name="T19" fmla="*/ 64 h 78"/>
                <a:gd name="T20" fmla="*/ 3 w 11"/>
                <a:gd name="T21" fmla="*/ 62 h 78"/>
                <a:gd name="T22" fmla="*/ 3 w 11"/>
                <a:gd name="T23" fmla="*/ 61 h 78"/>
                <a:gd name="T24" fmla="*/ 3 w 11"/>
                <a:gd name="T25" fmla="*/ 60 h 78"/>
                <a:gd name="T26" fmla="*/ 3 w 11"/>
                <a:gd name="T27" fmla="*/ 57 h 78"/>
                <a:gd name="T28" fmla="*/ 4 w 11"/>
                <a:gd name="T29" fmla="*/ 55 h 78"/>
                <a:gd name="T30" fmla="*/ 4 w 11"/>
                <a:gd name="T31" fmla="*/ 52 h 78"/>
                <a:gd name="T32" fmla="*/ 4 w 11"/>
                <a:gd name="T33" fmla="*/ 52 h 78"/>
                <a:gd name="T34" fmla="*/ 4 w 11"/>
                <a:gd name="T35" fmla="*/ 50 h 78"/>
                <a:gd name="T36" fmla="*/ 5 w 11"/>
                <a:gd name="T37" fmla="*/ 47 h 78"/>
                <a:gd name="T38" fmla="*/ 5 w 11"/>
                <a:gd name="T39" fmla="*/ 47 h 78"/>
                <a:gd name="T40" fmla="*/ 5 w 11"/>
                <a:gd name="T41" fmla="*/ 45 h 78"/>
                <a:gd name="T42" fmla="*/ 5 w 11"/>
                <a:gd name="T43" fmla="*/ 43 h 78"/>
                <a:gd name="T44" fmla="*/ 6 w 11"/>
                <a:gd name="T45" fmla="*/ 40 h 78"/>
                <a:gd name="T46" fmla="*/ 6 w 11"/>
                <a:gd name="T47" fmla="*/ 39 h 78"/>
                <a:gd name="T48" fmla="*/ 6 w 11"/>
                <a:gd name="T49" fmla="*/ 38 h 78"/>
                <a:gd name="T50" fmla="*/ 7 w 11"/>
                <a:gd name="T51" fmla="*/ 35 h 78"/>
                <a:gd name="T52" fmla="*/ 7 w 11"/>
                <a:gd name="T53" fmla="*/ 35 h 78"/>
                <a:gd name="T54" fmla="*/ 7 w 11"/>
                <a:gd name="T55" fmla="*/ 35 h 78"/>
                <a:gd name="T56" fmla="*/ 7 w 11"/>
                <a:gd name="T57" fmla="*/ 33 h 78"/>
                <a:gd name="T58" fmla="*/ 7 w 11"/>
                <a:gd name="T59" fmla="*/ 30 h 78"/>
                <a:gd name="T60" fmla="*/ 7 w 11"/>
                <a:gd name="T61" fmla="*/ 29 h 78"/>
                <a:gd name="T62" fmla="*/ 7 w 11"/>
                <a:gd name="T63" fmla="*/ 28 h 78"/>
                <a:gd name="T64" fmla="*/ 8 w 11"/>
                <a:gd name="T65" fmla="*/ 28 h 78"/>
                <a:gd name="T66" fmla="*/ 8 w 11"/>
                <a:gd name="T67" fmla="*/ 26 h 78"/>
                <a:gd name="T68" fmla="*/ 8 w 11"/>
                <a:gd name="T69" fmla="*/ 23 h 78"/>
                <a:gd name="T70" fmla="*/ 9 w 11"/>
                <a:gd name="T71" fmla="*/ 22 h 78"/>
                <a:gd name="T72" fmla="*/ 9 w 11"/>
                <a:gd name="T73" fmla="*/ 21 h 78"/>
                <a:gd name="T74" fmla="*/ 9 w 11"/>
                <a:gd name="T75" fmla="*/ 18 h 78"/>
                <a:gd name="T76" fmla="*/ 9 w 11"/>
                <a:gd name="T77" fmla="*/ 17 h 78"/>
                <a:gd name="T78" fmla="*/ 10 w 11"/>
                <a:gd name="T79" fmla="*/ 16 h 78"/>
                <a:gd name="T80" fmla="*/ 10 w 11"/>
                <a:gd name="T81" fmla="*/ 14 h 78"/>
                <a:gd name="T82" fmla="*/ 10 w 11"/>
                <a:gd name="T83" fmla="*/ 12 h 78"/>
                <a:gd name="T84" fmla="*/ 10 w 11"/>
                <a:gd name="T85" fmla="*/ 10 h 78"/>
                <a:gd name="T86" fmla="*/ 10 w 11"/>
                <a:gd name="T87" fmla="*/ 8 h 78"/>
                <a:gd name="T88" fmla="*/ 11 w 11"/>
                <a:gd name="T89" fmla="*/ 7 h 78"/>
                <a:gd name="T90" fmla="*/ 11 w 11"/>
                <a:gd name="T91" fmla="*/ 5 h 78"/>
                <a:gd name="T92" fmla="*/ 11 w 11"/>
                <a:gd name="T93" fmla="*/ 4 h 78"/>
                <a:gd name="T94" fmla="*/ 11 w 11"/>
                <a:gd name="T95" fmla="*/ 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78"/>
                  </a:lnTo>
                  <a:lnTo>
                    <a:pt x="0" y="7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1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3" y="63"/>
                  </a:lnTo>
                  <a:lnTo>
                    <a:pt x="3" y="62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1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6" y="35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5" name="Freeform 489"/>
            <p:cNvSpPr>
              <a:spLocks/>
            </p:cNvSpPr>
            <p:nvPr/>
          </p:nvSpPr>
          <p:spPr bwMode="auto">
            <a:xfrm>
              <a:off x="3962" y="1008"/>
              <a:ext cx="11" cy="46"/>
            </a:xfrm>
            <a:custGeom>
              <a:avLst/>
              <a:gdLst>
                <a:gd name="T0" fmla="*/ 1 w 11"/>
                <a:gd name="T1" fmla="*/ 46 h 46"/>
                <a:gd name="T2" fmla="*/ 1 w 11"/>
                <a:gd name="T3" fmla="*/ 45 h 46"/>
                <a:gd name="T4" fmla="*/ 1 w 11"/>
                <a:gd name="T5" fmla="*/ 45 h 46"/>
                <a:gd name="T6" fmla="*/ 2 w 11"/>
                <a:gd name="T7" fmla="*/ 44 h 46"/>
                <a:gd name="T8" fmla="*/ 2 w 11"/>
                <a:gd name="T9" fmla="*/ 41 h 46"/>
                <a:gd name="T10" fmla="*/ 2 w 11"/>
                <a:gd name="T11" fmla="*/ 39 h 46"/>
                <a:gd name="T12" fmla="*/ 2 w 11"/>
                <a:gd name="T13" fmla="*/ 38 h 46"/>
                <a:gd name="T14" fmla="*/ 2 w 11"/>
                <a:gd name="T15" fmla="*/ 37 h 46"/>
                <a:gd name="T16" fmla="*/ 3 w 11"/>
                <a:gd name="T17" fmla="*/ 36 h 46"/>
                <a:gd name="T18" fmla="*/ 3 w 11"/>
                <a:gd name="T19" fmla="*/ 35 h 46"/>
                <a:gd name="T20" fmla="*/ 3 w 11"/>
                <a:gd name="T21" fmla="*/ 32 h 46"/>
                <a:gd name="T22" fmla="*/ 3 w 11"/>
                <a:gd name="T23" fmla="*/ 31 h 46"/>
                <a:gd name="T24" fmla="*/ 3 w 11"/>
                <a:gd name="T25" fmla="*/ 30 h 46"/>
                <a:gd name="T26" fmla="*/ 4 w 11"/>
                <a:gd name="T27" fmla="*/ 29 h 46"/>
                <a:gd name="T28" fmla="*/ 4 w 11"/>
                <a:gd name="T29" fmla="*/ 27 h 46"/>
                <a:gd name="T30" fmla="*/ 4 w 11"/>
                <a:gd name="T31" fmla="*/ 26 h 46"/>
                <a:gd name="T32" fmla="*/ 4 w 11"/>
                <a:gd name="T33" fmla="*/ 24 h 46"/>
                <a:gd name="T34" fmla="*/ 4 w 11"/>
                <a:gd name="T35" fmla="*/ 23 h 46"/>
                <a:gd name="T36" fmla="*/ 5 w 11"/>
                <a:gd name="T37" fmla="*/ 24 h 46"/>
                <a:gd name="T38" fmla="*/ 5 w 11"/>
                <a:gd name="T39" fmla="*/ 22 h 46"/>
                <a:gd name="T40" fmla="*/ 5 w 11"/>
                <a:gd name="T41" fmla="*/ 21 h 46"/>
                <a:gd name="T42" fmla="*/ 5 w 11"/>
                <a:gd name="T43" fmla="*/ 20 h 46"/>
                <a:gd name="T44" fmla="*/ 6 w 11"/>
                <a:gd name="T45" fmla="*/ 19 h 46"/>
                <a:gd name="T46" fmla="*/ 6 w 11"/>
                <a:gd name="T47" fmla="*/ 17 h 46"/>
                <a:gd name="T48" fmla="*/ 6 w 11"/>
                <a:gd name="T49" fmla="*/ 16 h 46"/>
                <a:gd name="T50" fmla="*/ 7 w 11"/>
                <a:gd name="T51" fmla="*/ 14 h 46"/>
                <a:gd name="T52" fmla="*/ 7 w 11"/>
                <a:gd name="T53" fmla="*/ 14 h 46"/>
                <a:gd name="T54" fmla="*/ 7 w 11"/>
                <a:gd name="T55" fmla="*/ 14 h 46"/>
                <a:gd name="T56" fmla="*/ 7 w 11"/>
                <a:gd name="T57" fmla="*/ 13 h 46"/>
                <a:gd name="T58" fmla="*/ 7 w 11"/>
                <a:gd name="T59" fmla="*/ 12 h 46"/>
                <a:gd name="T60" fmla="*/ 7 w 11"/>
                <a:gd name="T61" fmla="*/ 12 h 46"/>
                <a:gd name="T62" fmla="*/ 7 w 11"/>
                <a:gd name="T63" fmla="*/ 12 h 46"/>
                <a:gd name="T64" fmla="*/ 8 w 11"/>
                <a:gd name="T65" fmla="*/ 10 h 46"/>
                <a:gd name="T66" fmla="*/ 8 w 11"/>
                <a:gd name="T67" fmla="*/ 8 h 46"/>
                <a:gd name="T68" fmla="*/ 8 w 11"/>
                <a:gd name="T69" fmla="*/ 8 h 46"/>
                <a:gd name="T70" fmla="*/ 9 w 11"/>
                <a:gd name="T71" fmla="*/ 6 h 46"/>
                <a:gd name="T72" fmla="*/ 9 w 11"/>
                <a:gd name="T73" fmla="*/ 6 h 46"/>
                <a:gd name="T74" fmla="*/ 9 w 11"/>
                <a:gd name="T75" fmla="*/ 5 h 46"/>
                <a:gd name="T76" fmla="*/ 9 w 11"/>
                <a:gd name="T77" fmla="*/ 4 h 46"/>
                <a:gd name="T78" fmla="*/ 9 w 11"/>
                <a:gd name="T79" fmla="*/ 4 h 46"/>
                <a:gd name="T80" fmla="*/ 9 w 11"/>
                <a:gd name="T81" fmla="*/ 4 h 46"/>
                <a:gd name="T82" fmla="*/ 10 w 11"/>
                <a:gd name="T83" fmla="*/ 3 h 46"/>
                <a:gd name="T84" fmla="*/ 10 w 11"/>
                <a:gd name="T85" fmla="*/ 2 h 46"/>
                <a:gd name="T86" fmla="*/ 10 w 11"/>
                <a:gd name="T87" fmla="*/ 3 h 46"/>
                <a:gd name="T88" fmla="*/ 10 w 11"/>
                <a:gd name="T89" fmla="*/ 3 h 46"/>
                <a:gd name="T90" fmla="*/ 10 w 11"/>
                <a:gd name="T91" fmla="*/ 2 h 46"/>
                <a:gd name="T92" fmla="*/ 10 w 11"/>
                <a:gd name="T93" fmla="*/ 1 h 46"/>
                <a:gd name="T94" fmla="*/ 11 w 11"/>
                <a:gd name="T9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" h="46">
                  <a:moveTo>
                    <a:pt x="0" y="46"/>
                  </a:moveTo>
                  <a:lnTo>
                    <a:pt x="1" y="46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6" name="Freeform 490"/>
            <p:cNvSpPr>
              <a:spLocks/>
            </p:cNvSpPr>
            <p:nvPr/>
          </p:nvSpPr>
          <p:spPr bwMode="auto">
            <a:xfrm>
              <a:off x="3973" y="999"/>
              <a:ext cx="8" cy="9"/>
            </a:xfrm>
            <a:custGeom>
              <a:avLst/>
              <a:gdLst>
                <a:gd name="T0" fmla="*/ 0 w 8"/>
                <a:gd name="T1" fmla="*/ 9 h 9"/>
                <a:gd name="T2" fmla="*/ 0 w 8"/>
                <a:gd name="T3" fmla="*/ 8 h 9"/>
                <a:gd name="T4" fmla="*/ 0 w 8"/>
                <a:gd name="T5" fmla="*/ 8 h 9"/>
                <a:gd name="T6" fmla="*/ 1 w 8"/>
                <a:gd name="T7" fmla="*/ 7 h 9"/>
                <a:gd name="T8" fmla="*/ 1 w 8"/>
                <a:gd name="T9" fmla="*/ 6 h 9"/>
                <a:gd name="T10" fmla="*/ 1 w 8"/>
                <a:gd name="T11" fmla="*/ 6 h 9"/>
                <a:gd name="T12" fmla="*/ 1 w 8"/>
                <a:gd name="T13" fmla="*/ 6 h 9"/>
                <a:gd name="T14" fmla="*/ 1 w 8"/>
                <a:gd name="T15" fmla="*/ 5 h 9"/>
                <a:gd name="T16" fmla="*/ 1 w 8"/>
                <a:gd name="T17" fmla="*/ 3 h 9"/>
                <a:gd name="T18" fmla="*/ 1 w 8"/>
                <a:gd name="T19" fmla="*/ 2 h 9"/>
                <a:gd name="T20" fmla="*/ 2 w 8"/>
                <a:gd name="T21" fmla="*/ 3 h 9"/>
                <a:gd name="T22" fmla="*/ 2 w 8"/>
                <a:gd name="T23" fmla="*/ 3 h 9"/>
                <a:gd name="T24" fmla="*/ 2 w 8"/>
                <a:gd name="T25" fmla="*/ 2 h 9"/>
                <a:gd name="T26" fmla="*/ 2 w 8"/>
                <a:gd name="T27" fmla="*/ 2 h 9"/>
                <a:gd name="T28" fmla="*/ 2 w 8"/>
                <a:gd name="T29" fmla="*/ 1 h 9"/>
                <a:gd name="T30" fmla="*/ 3 w 8"/>
                <a:gd name="T31" fmla="*/ 2 h 9"/>
                <a:gd name="T32" fmla="*/ 3 w 8"/>
                <a:gd name="T33" fmla="*/ 2 h 9"/>
                <a:gd name="T34" fmla="*/ 3 w 8"/>
                <a:gd name="T35" fmla="*/ 2 h 9"/>
                <a:gd name="T36" fmla="*/ 3 w 8"/>
                <a:gd name="T37" fmla="*/ 2 h 9"/>
                <a:gd name="T38" fmla="*/ 3 w 8"/>
                <a:gd name="T39" fmla="*/ 2 h 9"/>
                <a:gd name="T40" fmla="*/ 4 w 8"/>
                <a:gd name="T41" fmla="*/ 2 h 9"/>
                <a:gd name="T42" fmla="*/ 4 w 8"/>
                <a:gd name="T43" fmla="*/ 1 h 9"/>
                <a:gd name="T44" fmla="*/ 4 w 8"/>
                <a:gd name="T45" fmla="*/ 1 h 9"/>
                <a:gd name="T46" fmla="*/ 4 w 8"/>
                <a:gd name="T47" fmla="*/ 1 h 9"/>
                <a:gd name="T48" fmla="*/ 4 w 8"/>
                <a:gd name="T49" fmla="*/ 2 h 9"/>
                <a:gd name="T50" fmla="*/ 4 w 8"/>
                <a:gd name="T51" fmla="*/ 2 h 9"/>
                <a:gd name="T52" fmla="*/ 4 w 8"/>
                <a:gd name="T53" fmla="*/ 3 h 9"/>
                <a:gd name="T54" fmla="*/ 5 w 8"/>
                <a:gd name="T55" fmla="*/ 1 h 9"/>
                <a:gd name="T56" fmla="*/ 5 w 8"/>
                <a:gd name="T57" fmla="*/ 0 h 9"/>
                <a:gd name="T58" fmla="*/ 5 w 8"/>
                <a:gd name="T59" fmla="*/ 0 h 9"/>
                <a:gd name="T60" fmla="*/ 5 w 8"/>
                <a:gd name="T61" fmla="*/ 1 h 9"/>
                <a:gd name="T62" fmla="*/ 5 w 8"/>
                <a:gd name="T63" fmla="*/ 1 h 9"/>
                <a:gd name="T64" fmla="*/ 5 w 8"/>
                <a:gd name="T65" fmla="*/ 0 h 9"/>
                <a:gd name="T66" fmla="*/ 6 w 8"/>
                <a:gd name="T67" fmla="*/ 1 h 9"/>
                <a:gd name="T68" fmla="*/ 6 w 8"/>
                <a:gd name="T69" fmla="*/ 0 h 9"/>
                <a:gd name="T70" fmla="*/ 6 w 8"/>
                <a:gd name="T71" fmla="*/ 0 h 9"/>
                <a:gd name="T72" fmla="*/ 6 w 8"/>
                <a:gd name="T73" fmla="*/ 2 h 9"/>
                <a:gd name="T74" fmla="*/ 6 w 8"/>
                <a:gd name="T75" fmla="*/ 2 h 9"/>
                <a:gd name="T76" fmla="*/ 6 w 8"/>
                <a:gd name="T77" fmla="*/ 2 h 9"/>
                <a:gd name="T78" fmla="*/ 7 w 8"/>
                <a:gd name="T79" fmla="*/ 2 h 9"/>
                <a:gd name="T80" fmla="*/ 7 w 8"/>
                <a:gd name="T81" fmla="*/ 2 h 9"/>
                <a:gd name="T82" fmla="*/ 7 w 8"/>
                <a:gd name="T83" fmla="*/ 3 h 9"/>
                <a:gd name="T84" fmla="*/ 7 w 8"/>
                <a:gd name="T85" fmla="*/ 3 h 9"/>
                <a:gd name="T86" fmla="*/ 7 w 8"/>
                <a:gd name="T87" fmla="*/ 2 h 9"/>
                <a:gd name="T88" fmla="*/ 7 w 8"/>
                <a:gd name="T89" fmla="*/ 1 h 9"/>
                <a:gd name="T90" fmla="*/ 7 w 8"/>
                <a:gd name="T91" fmla="*/ 2 h 9"/>
                <a:gd name="T92" fmla="*/ 7 w 8"/>
                <a:gd name="T93" fmla="*/ 2 h 9"/>
                <a:gd name="T94" fmla="*/ 8 w 8"/>
                <a:gd name="T95" fmla="*/ 3 h 9"/>
                <a:gd name="T96" fmla="*/ 8 w 8"/>
                <a:gd name="T9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7" name="Freeform 491"/>
            <p:cNvSpPr>
              <a:spLocks/>
            </p:cNvSpPr>
            <p:nvPr/>
          </p:nvSpPr>
          <p:spPr bwMode="auto">
            <a:xfrm>
              <a:off x="3981" y="1002"/>
              <a:ext cx="6" cy="19"/>
            </a:xfrm>
            <a:custGeom>
              <a:avLst/>
              <a:gdLst>
                <a:gd name="T0" fmla="*/ 0 w 6"/>
                <a:gd name="T1" fmla="*/ 0 h 19"/>
                <a:gd name="T2" fmla="*/ 0 w 6"/>
                <a:gd name="T3" fmla="*/ 0 h 19"/>
                <a:gd name="T4" fmla="*/ 0 w 6"/>
                <a:gd name="T5" fmla="*/ 2 h 19"/>
                <a:gd name="T6" fmla="*/ 1 w 6"/>
                <a:gd name="T7" fmla="*/ 2 h 19"/>
                <a:gd name="T8" fmla="*/ 1 w 6"/>
                <a:gd name="T9" fmla="*/ 1 h 19"/>
                <a:gd name="T10" fmla="*/ 1 w 6"/>
                <a:gd name="T11" fmla="*/ 1 h 19"/>
                <a:gd name="T12" fmla="*/ 1 w 6"/>
                <a:gd name="T13" fmla="*/ 2 h 19"/>
                <a:gd name="T14" fmla="*/ 1 w 6"/>
                <a:gd name="T15" fmla="*/ 2 h 19"/>
                <a:gd name="T16" fmla="*/ 1 w 6"/>
                <a:gd name="T17" fmla="*/ 3 h 19"/>
                <a:gd name="T18" fmla="*/ 1 w 6"/>
                <a:gd name="T19" fmla="*/ 3 h 19"/>
                <a:gd name="T20" fmla="*/ 2 w 6"/>
                <a:gd name="T21" fmla="*/ 5 h 19"/>
                <a:gd name="T22" fmla="*/ 2 w 6"/>
                <a:gd name="T23" fmla="*/ 5 h 19"/>
                <a:gd name="T24" fmla="*/ 2 w 6"/>
                <a:gd name="T25" fmla="*/ 4 h 19"/>
                <a:gd name="T26" fmla="*/ 2 w 6"/>
                <a:gd name="T27" fmla="*/ 4 h 19"/>
                <a:gd name="T28" fmla="*/ 2 w 6"/>
                <a:gd name="T29" fmla="*/ 4 h 19"/>
                <a:gd name="T30" fmla="*/ 2 w 6"/>
                <a:gd name="T31" fmla="*/ 5 h 19"/>
                <a:gd name="T32" fmla="*/ 2 w 6"/>
                <a:gd name="T33" fmla="*/ 5 h 19"/>
                <a:gd name="T34" fmla="*/ 2 w 6"/>
                <a:gd name="T35" fmla="*/ 7 h 19"/>
                <a:gd name="T36" fmla="*/ 2 w 6"/>
                <a:gd name="T37" fmla="*/ 7 h 19"/>
                <a:gd name="T38" fmla="*/ 3 w 6"/>
                <a:gd name="T39" fmla="*/ 7 h 19"/>
                <a:gd name="T40" fmla="*/ 3 w 6"/>
                <a:gd name="T41" fmla="*/ 7 h 19"/>
                <a:gd name="T42" fmla="*/ 3 w 6"/>
                <a:gd name="T43" fmla="*/ 8 h 19"/>
                <a:gd name="T44" fmla="*/ 3 w 6"/>
                <a:gd name="T45" fmla="*/ 8 h 19"/>
                <a:gd name="T46" fmla="*/ 3 w 6"/>
                <a:gd name="T47" fmla="*/ 9 h 19"/>
                <a:gd name="T48" fmla="*/ 3 w 6"/>
                <a:gd name="T49" fmla="*/ 9 h 19"/>
                <a:gd name="T50" fmla="*/ 3 w 6"/>
                <a:gd name="T51" fmla="*/ 9 h 19"/>
                <a:gd name="T52" fmla="*/ 4 w 6"/>
                <a:gd name="T53" fmla="*/ 9 h 19"/>
                <a:gd name="T54" fmla="*/ 4 w 6"/>
                <a:gd name="T55" fmla="*/ 9 h 19"/>
                <a:gd name="T56" fmla="*/ 4 w 6"/>
                <a:gd name="T57" fmla="*/ 10 h 19"/>
                <a:gd name="T58" fmla="*/ 4 w 6"/>
                <a:gd name="T59" fmla="*/ 10 h 19"/>
                <a:gd name="T60" fmla="*/ 4 w 6"/>
                <a:gd name="T61" fmla="*/ 12 h 19"/>
                <a:gd name="T62" fmla="*/ 4 w 6"/>
                <a:gd name="T63" fmla="*/ 12 h 19"/>
                <a:gd name="T64" fmla="*/ 4 w 6"/>
                <a:gd name="T65" fmla="*/ 12 h 19"/>
                <a:gd name="T66" fmla="*/ 4 w 6"/>
                <a:gd name="T67" fmla="*/ 12 h 19"/>
                <a:gd name="T68" fmla="*/ 4 w 6"/>
                <a:gd name="T69" fmla="*/ 14 h 19"/>
                <a:gd name="T70" fmla="*/ 4 w 6"/>
                <a:gd name="T71" fmla="*/ 14 h 19"/>
                <a:gd name="T72" fmla="*/ 5 w 6"/>
                <a:gd name="T73" fmla="*/ 15 h 19"/>
                <a:gd name="T74" fmla="*/ 5 w 6"/>
                <a:gd name="T75" fmla="*/ 15 h 19"/>
                <a:gd name="T76" fmla="*/ 5 w 6"/>
                <a:gd name="T77" fmla="*/ 15 h 19"/>
                <a:gd name="T78" fmla="*/ 5 w 6"/>
                <a:gd name="T79" fmla="*/ 15 h 19"/>
                <a:gd name="T80" fmla="*/ 5 w 6"/>
                <a:gd name="T81" fmla="*/ 16 h 19"/>
                <a:gd name="T82" fmla="*/ 5 w 6"/>
                <a:gd name="T83" fmla="*/ 16 h 19"/>
                <a:gd name="T84" fmla="*/ 5 w 6"/>
                <a:gd name="T85" fmla="*/ 17 h 19"/>
                <a:gd name="T86" fmla="*/ 5 w 6"/>
                <a:gd name="T87" fmla="*/ 17 h 19"/>
                <a:gd name="T88" fmla="*/ 6 w 6"/>
                <a:gd name="T89" fmla="*/ 17 h 19"/>
                <a:gd name="T90" fmla="*/ 6 w 6"/>
                <a:gd name="T91" fmla="*/ 17 h 19"/>
                <a:gd name="T92" fmla="*/ 6 w 6"/>
                <a:gd name="T93" fmla="*/ 19 h 19"/>
                <a:gd name="T94" fmla="*/ 6 w 6"/>
                <a:gd name="T9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9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9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8" name="Freeform 492"/>
            <p:cNvSpPr>
              <a:spLocks/>
            </p:cNvSpPr>
            <p:nvPr/>
          </p:nvSpPr>
          <p:spPr bwMode="auto">
            <a:xfrm>
              <a:off x="3987" y="1021"/>
              <a:ext cx="6" cy="31"/>
            </a:xfrm>
            <a:custGeom>
              <a:avLst/>
              <a:gdLst>
                <a:gd name="T0" fmla="*/ 0 w 6"/>
                <a:gd name="T1" fmla="*/ 1 h 31"/>
                <a:gd name="T2" fmla="*/ 0 w 6"/>
                <a:gd name="T3" fmla="*/ 1 h 31"/>
                <a:gd name="T4" fmla="*/ 1 w 6"/>
                <a:gd name="T5" fmla="*/ 2 h 31"/>
                <a:gd name="T6" fmla="*/ 1 w 6"/>
                <a:gd name="T7" fmla="*/ 2 h 31"/>
                <a:gd name="T8" fmla="*/ 1 w 6"/>
                <a:gd name="T9" fmla="*/ 2 h 31"/>
                <a:gd name="T10" fmla="*/ 1 w 6"/>
                <a:gd name="T11" fmla="*/ 2 h 31"/>
                <a:gd name="T12" fmla="*/ 1 w 6"/>
                <a:gd name="T13" fmla="*/ 2 h 31"/>
                <a:gd name="T14" fmla="*/ 1 w 6"/>
                <a:gd name="T15" fmla="*/ 5 h 31"/>
                <a:gd name="T16" fmla="*/ 1 w 6"/>
                <a:gd name="T17" fmla="*/ 5 h 31"/>
                <a:gd name="T18" fmla="*/ 1 w 6"/>
                <a:gd name="T19" fmla="*/ 7 h 31"/>
                <a:gd name="T20" fmla="*/ 1 w 6"/>
                <a:gd name="T21" fmla="*/ 7 h 31"/>
                <a:gd name="T22" fmla="*/ 1 w 6"/>
                <a:gd name="T23" fmla="*/ 8 h 31"/>
                <a:gd name="T24" fmla="*/ 1 w 6"/>
                <a:gd name="T25" fmla="*/ 8 h 31"/>
                <a:gd name="T26" fmla="*/ 2 w 6"/>
                <a:gd name="T27" fmla="*/ 9 h 31"/>
                <a:gd name="T28" fmla="*/ 2 w 6"/>
                <a:gd name="T29" fmla="*/ 9 h 31"/>
                <a:gd name="T30" fmla="*/ 2 w 6"/>
                <a:gd name="T31" fmla="*/ 10 h 31"/>
                <a:gd name="T32" fmla="*/ 2 w 6"/>
                <a:gd name="T33" fmla="*/ 10 h 31"/>
                <a:gd name="T34" fmla="*/ 2 w 6"/>
                <a:gd name="T35" fmla="*/ 11 h 31"/>
                <a:gd name="T36" fmla="*/ 2 w 6"/>
                <a:gd name="T37" fmla="*/ 11 h 31"/>
                <a:gd name="T38" fmla="*/ 3 w 6"/>
                <a:gd name="T39" fmla="*/ 12 h 31"/>
                <a:gd name="T40" fmla="*/ 3 w 6"/>
                <a:gd name="T41" fmla="*/ 12 h 31"/>
                <a:gd name="T42" fmla="*/ 3 w 6"/>
                <a:gd name="T43" fmla="*/ 13 h 31"/>
                <a:gd name="T44" fmla="*/ 3 w 6"/>
                <a:gd name="T45" fmla="*/ 13 h 31"/>
                <a:gd name="T46" fmla="*/ 3 w 6"/>
                <a:gd name="T47" fmla="*/ 15 h 31"/>
                <a:gd name="T48" fmla="*/ 3 w 6"/>
                <a:gd name="T49" fmla="*/ 15 h 31"/>
                <a:gd name="T50" fmla="*/ 3 w 6"/>
                <a:gd name="T51" fmla="*/ 17 h 31"/>
                <a:gd name="T52" fmla="*/ 3 w 6"/>
                <a:gd name="T53" fmla="*/ 17 h 31"/>
                <a:gd name="T54" fmla="*/ 4 w 6"/>
                <a:gd name="T55" fmla="*/ 18 h 31"/>
                <a:gd name="T56" fmla="*/ 4 w 6"/>
                <a:gd name="T57" fmla="*/ 18 h 31"/>
                <a:gd name="T58" fmla="*/ 4 w 6"/>
                <a:gd name="T59" fmla="*/ 18 h 31"/>
                <a:gd name="T60" fmla="*/ 4 w 6"/>
                <a:gd name="T61" fmla="*/ 18 h 31"/>
                <a:gd name="T62" fmla="*/ 4 w 6"/>
                <a:gd name="T63" fmla="*/ 21 h 31"/>
                <a:gd name="T64" fmla="*/ 4 w 6"/>
                <a:gd name="T65" fmla="*/ 21 h 31"/>
                <a:gd name="T66" fmla="*/ 4 w 6"/>
                <a:gd name="T67" fmla="*/ 22 h 31"/>
                <a:gd name="T68" fmla="*/ 4 w 6"/>
                <a:gd name="T69" fmla="*/ 22 h 31"/>
                <a:gd name="T70" fmla="*/ 4 w 6"/>
                <a:gd name="T71" fmla="*/ 23 h 31"/>
                <a:gd name="T72" fmla="*/ 4 w 6"/>
                <a:gd name="T73" fmla="*/ 23 h 31"/>
                <a:gd name="T74" fmla="*/ 5 w 6"/>
                <a:gd name="T75" fmla="*/ 24 h 31"/>
                <a:gd name="T76" fmla="*/ 5 w 6"/>
                <a:gd name="T77" fmla="*/ 24 h 31"/>
                <a:gd name="T78" fmla="*/ 5 w 6"/>
                <a:gd name="T79" fmla="*/ 26 h 31"/>
                <a:gd name="T80" fmla="*/ 5 w 6"/>
                <a:gd name="T81" fmla="*/ 26 h 31"/>
                <a:gd name="T82" fmla="*/ 5 w 6"/>
                <a:gd name="T83" fmla="*/ 28 h 31"/>
                <a:gd name="T84" fmla="*/ 5 w 6"/>
                <a:gd name="T85" fmla="*/ 28 h 31"/>
                <a:gd name="T86" fmla="*/ 5 w 6"/>
                <a:gd name="T87" fmla="*/ 29 h 31"/>
                <a:gd name="T88" fmla="*/ 5 w 6"/>
                <a:gd name="T89" fmla="*/ 29 h 31"/>
                <a:gd name="T90" fmla="*/ 6 w 6"/>
                <a:gd name="T91" fmla="*/ 31 h 31"/>
                <a:gd name="T92" fmla="*/ 6 w 6"/>
                <a:gd name="T93" fmla="*/ 31 h 31"/>
                <a:gd name="T94" fmla="*/ 6 w 6"/>
                <a:gd name="T9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31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1"/>
                  </a:lnTo>
                  <a:lnTo>
                    <a:pt x="4" y="18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30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" name="Freeform 493"/>
            <p:cNvSpPr>
              <a:spLocks/>
            </p:cNvSpPr>
            <p:nvPr/>
          </p:nvSpPr>
          <p:spPr bwMode="auto">
            <a:xfrm>
              <a:off x="3993" y="1052"/>
              <a:ext cx="6" cy="39"/>
            </a:xfrm>
            <a:custGeom>
              <a:avLst/>
              <a:gdLst>
                <a:gd name="T0" fmla="*/ 0 w 6"/>
                <a:gd name="T1" fmla="*/ 0 h 38"/>
                <a:gd name="T2" fmla="*/ 0 w 6"/>
                <a:gd name="T3" fmla="*/ 0 h 38"/>
                <a:gd name="T4" fmla="*/ 1 w 6"/>
                <a:gd name="T5" fmla="*/ 2 h 38"/>
                <a:gd name="T6" fmla="*/ 1 w 6"/>
                <a:gd name="T7" fmla="*/ 2 h 38"/>
                <a:gd name="T8" fmla="*/ 1 w 6"/>
                <a:gd name="T9" fmla="*/ 4 h 38"/>
                <a:gd name="T10" fmla="*/ 1 w 6"/>
                <a:gd name="T11" fmla="*/ 4 h 38"/>
                <a:gd name="T12" fmla="*/ 1 w 6"/>
                <a:gd name="T13" fmla="*/ 7 h 38"/>
                <a:gd name="T14" fmla="*/ 1 w 6"/>
                <a:gd name="T15" fmla="*/ 7 h 38"/>
                <a:gd name="T16" fmla="*/ 1 w 6"/>
                <a:gd name="T17" fmla="*/ 7 h 38"/>
                <a:gd name="T18" fmla="*/ 1 w 6"/>
                <a:gd name="T19" fmla="*/ 8 h 38"/>
                <a:gd name="T20" fmla="*/ 1 w 6"/>
                <a:gd name="T21" fmla="*/ 8 h 38"/>
                <a:gd name="T22" fmla="*/ 2 w 6"/>
                <a:gd name="T23" fmla="*/ 10 h 38"/>
                <a:gd name="T24" fmla="*/ 2 w 6"/>
                <a:gd name="T25" fmla="*/ 10 h 38"/>
                <a:gd name="T26" fmla="*/ 2 w 6"/>
                <a:gd name="T27" fmla="*/ 11 h 38"/>
                <a:gd name="T28" fmla="*/ 2 w 6"/>
                <a:gd name="T29" fmla="*/ 11 h 38"/>
                <a:gd name="T30" fmla="*/ 2 w 6"/>
                <a:gd name="T31" fmla="*/ 13 h 38"/>
                <a:gd name="T32" fmla="*/ 2 w 6"/>
                <a:gd name="T33" fmla="*/ 13 h 38"/>
                <a:gd name="T34" fmla="*/ 2 w 6"/>
                <a:gd name="T35" fmla="*/ 13 h 38"/>
                <a:gd name="T36" fmla="*/ 2 w 6"/>
                <a:gd name="T37" fmla="*/ 13 h 38"/>
                <a:gd name="T38" fmla="*/ 3 w 6"/>
                <a:gd name="T39" fmla="*/ 14 h 38"/>
                <a:gd name="T40" fmla="*/ 3 w 6"/>
                <a:gd name="T41" fmla="*/ 14 h 38"/>
                <a:gd name="T42" fmla="*/ 3 w 6"/>
                <a:gd name="T43" fmla="*/ 17 h 38"/>
                <a:gd name="T44" fmla="*/ 3 w 6"/>
                <a:gd name="T45" fmla="*/ 17 h 38"/>
                <a:gd name="T46" fmla="*/ 3 w 6"/>
                <a:gd name="T47" fmla="*/ 19 h 38"/>
                <a:gd name="T48" fmla="*/ 3 w 6"/>
                <a:gd name="T49" fmla="*/ 19 h 38"/>
                <a:gd name="T50" fmla="*/ 3 w 6"/>
                <a:gd name="T51" fmla="*/ 20 h 38"/>
                <a:gd name="T52" fmla="*/ 3 w 6"/>
                <a:gd name="T53" fmla="*/ 20 h 38"/>
                <a:gd name="T54" fmla="*/ 3 w 6"/>
                <a:gd name="T55" fmla="*/ 21 h 38"/>
                <a:gd name="T56" fmla="*/ 3 w 6"/>
                <a:gd name="T57" fmla="*/ 21 h 38"/>
                <a:gd name="T58" fmla="*/ 4 w 6"/>
                <a:gd name="T59" fmla="*/ 21 h 38"/>
                <a:gd name="T60" fmla="*/ 4 w 6"/>
                <a:gd name="T61" fmla="*/ 21 h 38"/>
                <a:gd name="T62" fmla="*/ 4 w 6"/>
                <a:gd name="T63" fmla="*/ 25 h 38"/>
                <a:gd name="T64" fmla="*/ 4 w 6"/>
                <a:gd name="T65" fmla="*/ 25 h 38"/>
                <a:gd name="T66" fmla="*/ 4 w 6"/>
                <a:gd name="T67" fmla="*/ 26 h 38"/>
                <a:gd name="T68" fmla="*/ 4 w 6"/>
                <a:gd name="T69" fmla="*/ 26 h 38"/>
                <a:gd name="T70" fmla="*/ 4 w 6"/>
                <a:gd name="T71" fmla="*/ 28 h 38"/>
                <a:gd name="T72" fmla="*/ 4 w 6"/>
                <a:gd name="T73" fmla="*/ 28 h 38"/>
                <a:gd name="T74" fmla="*/ 5 w 6"/>
                <a:gd name="T75" fmla="*/ 29 h 38"/>
                <a:gd name="T76" fmla="*/ 5 w 6"/>
                <a:gd name="T77" fmla="*/ 29 h 38"/>
                <a:gd name="T78" fmla="*/ 5 w 6"/>
                <a:gd name="T79" fmla="*/ 31 h 38"/>
                <a:gd name="T80" fmla="*/ 5 w 6"/>
                <a:gd name="T81" fmla="*/ 31 h 38"/>
                <a:gd name="T82" fmla="*/ 5 w 6"/>
                <a:gd name="T83" fmla="*/ 32 h 38"/>
                <a:gd name="T84" fmla="*/ 5 w 6"/>
                <a:gd name="T85" fmla="*/ 32 h 38"/>
                <a:gd name="T86" fmla="*/ 6 w 6"/>
                <a:gd name="T87" fmla="*/ 34 h 38"/>
                <a:gd name="T88" fmla="*/ 6 w 6"/>
                <a:gd name="T89" fmla="*/ 34 h 38"/>
                <a:gd name="T90" fmla="*/ 6 w 6"/>
                <a:gd name="T91" fmla="*/ 36 h 38"/>
                <a:gd name="T92" fmla="*/ 6 w 6"/>
                <a:gd name="T93" fmla="*/ 36 h 38"/>
                <a:gd name="T94" fmla="*/ 6 w 6"/>
                <a:gd name="T95" fmla="*/ 38 h 38"/>
                <a:gd name="T96" fmla="*/ 6 w 6"/>
                <a:gd name="T9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" h="38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6" y="36"/>
                  </a:lnTo>
                  <a:lnTo>
                    <a:pt x="6" y="37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6" y="38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" name="Freeform 494"/>
            <p:cNvSpPr>
              <a:spLocks/>
            </p:cNvSpPr>
            <p:nvPr/>
          </p:nvSpPr>
          <p:spPr bwMode="auto">
            <a:xfrm>
              <a:off x="3999" y="1091"/>
              <a:ext cx="6" cy="34"/>
            </a:xfrm>
            <a:custGeom>
              <a:avLst/>
              <a:gdLst>
                <a:gd name="T0" fmla="*/ 0 w 5"/>
                <a:gd name="T1" fmla="*/ 1 h 35"/>
                <a:gd name="T2" fmla="*/ 0 w 5"/>
                <a:gd name="T3" fmla="*/ 1 h 35"/>
                <a:gd name="T4" fmla="*/ 0 w 5"/>
                <a:gd name="T5" fmla="*/ 2 h 35"/>
                <a:gd name="T6" fmla="*/ 0 w 5"/>
                <a:gd name="T7" fmla="*/ 2 h 35"/>
                <a:gd name="T8" fmla="*/ 0 w 5"/>
                <a:gd name="T9" fmla="*/ 4 h 35"/>
                <a:gd name="T10" fmla="*/ 0 w 5"/>
                <a:gd name="T11" fmla="*/ 4 h 35"/>
                <a:gd name="T12" fmla="*/ 1 w 5"/>
                <a:gd name="T13" fmla="*/ 5 h 35"/>
                <a:gd name="T14" fmla="*/ 1 w 5"/>
                <a:gd name="T15" fmla="*/ 5 h 35"/>
                <a:gd name="T16" fmla="*/ 1 w 5"/>
                <a:gd name="T17" fmla="*/ 7 h 35"/>
                <a:gd name="T18" fmla="*/ 1 w 5"/>
                <a:gd name="T19" fmla="*/ 7 h 35"/>
                <a:gd name="T20" fmla="*/ 1 w 5"/>
                <a:gd name="T21" fmla="*/ 8 h 35"/>
                <a:gd name="T22" fmla="*/ 1 w 5"/>
                <a:gd name="T23" fmla="*/ 8 h 35"/>
                <a:gd name="T24" fmla="*/ 2 w 5"/>
                <a:gd name="T25" fmla="*/ 9 h 35"/>
                <a:gd name="T26" fmla="*/ 2 w 5"/>
                <a:gd name="T27" fmla="*/ 9 h 35"/>
                <a:gd name="T28" fmla="*/ 2 w 5"/>
                <a:gd name="T29" fmla="*/ 11 h 35"/>
                <a:gd name="T30" fmla="*/ 2 w 5"/>
                <a:gd name="T31" fmla="*/ 11 h 35"/>
                <a:gd name="T32" fmla="*/ 2 w 5"/>
                <a:gd name="T33" fmla="*/ 12 h 35"/>
                <a:gd name="T34" fmla="*/ 2 w 5"/>
                <a:gd name="T35" fmla="*/ 12 h 35"/>
                <a:gd name="T36" fmla="*/ 2 w 5"/>
                <a:gd name="T37" fmla="*/ 14 h 35"/>
                <a:gd name="T38" fmla="*/ 2 w 5"/>
                <a:gd name="T39" fmla="*/ 14 h 35"/>
                <a:gd name="T40" fmla="*/ 3 w 5"/>
                <a:gd name="T41" fmla="*/ 15 h 35"/>
                <a:gd name="T42" fmla="*/ 3 w 5"/>
                <a:gd name="T43" fmla="*/ 15 h 35"/>
                <a:gd name="T44" fmla="*/ 3 w 5"/>
                <a:gd name="T45" fmla="*/ 17 h 35"/>
                <a:gd name="T46" fmla="*/ 3 w 5"/>
                <a:gd name="T47" fmla="*/ 17 h 35"/>
                <a:gd name="T48" fmla="*/ 3 w 5"/>
                <a:gd name="T49" fmla="*/ 19 h 35"/>
                <a:gd name="T50" fmla="*/ 3 w 5"/>
                <a:gd name="T51" fmla="*/ 19 h 35"/>
                <a:gd name="T52" fmla="*/ 3 w 5"/>
                <a:gd name="T53" fmla="*/ 20 h 35"/>
                <a:gd name="T54" fmla="*/ 3 w 5"/>
                <a:gd name="T55" fmla="*/ 20 h 35"/>
                <a:gd name="T56" fmla="*/ 3 w 5"/>
                <a:gd name="T57" fmla="*/ 21 h 35"/>
                <a:gd name="T58" fmla="*/ 3 w 5"/>
                <a:gd name="T59" fmla="*/ 21 h 35"/>
                <a:gd name="T60" fmla="*/ 4 w 5"/>
                <a:gd name="T61" fmla="*/ 23 h 35"/>
                <a:gd name="T62" fmla="*/ 4 w 5"/>
                <a:gd name="T63" fmla="*/ 23 h 35"/>
                <a:gd name="T64" fmla="*/ 4 w 5"/>
                <a:gd name="T65" fmla="*/ 24 h 35"/>
                <a:gd name="T66" fmla="*/ 4 w 5"/>
                <a:gd name="T67" fmla="*/ 24 h 35"/>
                <a:gd name="T68" fmla="*/ 4 w 5"/>
                <a:gd name="T69" fmla="*/ 27 h 35"/>
                <a:gd name="T70" fmla="*/ 4 w 5"/>
                <a:gd name="T71" fmla="*/ 27 h 35"/>
                <a:gd name="T72" fmla="*/ 4 w 5"/>
                <a:gd name="T73" fmla="*/ 28 h 35"/>
                <a:gd name="T74" fmla="*/ 4 w 5"/>
                <a:gd name="T75" fmla="*/ 28 h 35"/>
                <a:gd name="T76" fmla="*/ 5 w 5"/>
                <a:gd name="T77" fmla="*/ 28 h 35"/>
                <a:gd name="T78" fmla="*/ 5 w 5"/>
                <a:gd name="T79" fmla="*/ 28 h 35"/>
                <a:gd name="T80" fmla="*/ 5 w 5"/>
                <a:gd name="T81" fmla="*/ 30 h 35"/>
                <a:gd name="T82" fmla="*/ 5 w 5"/>
                <a:gd name="T83" fmla="*/ 30 h 35"/>
                <a:gd name="T84" fmla="*/ 5 w 5"/>
                <a:gd name="T85" fmla="*/ 33 h 35"/>
                <a:gd name="T86" fmla="*/ 5 w 5"/>
                <a:gd name="T87" fmla="*/ 33 h 35"/>
                <a:gd name="T88" fmla="*/ 5 w 5"/>
                <a:gd name="T89" fmla="*/ 35 h 35"/>
                <a:gd name="T90" fmla="*/ 5 w 5"/>
                <a:gd name="T91" fmla="*/ 35 h 35"/>
                <a:gd name="T92" fmla="*/ 5 w 5"/>
                <a:gd name="T93" fmla="*/ 35 h 35"/>
                <a:gd name="T94" fmla="*/ 5 w 5"/>
                <a:gd name="T9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" name="Freeform 495"/>
            <p:cNvSpPr>
              <a:spLocks/>
            </p:cNvSpPr>
            <p:nvPr/>
          </p:nvSpPr>
          <p:spPr bwMode="auto">
            <a:xfrm>
              <a:off x="4005" y="1125"/>
              <a:ext cx="5" cy="35"/>
            </a:xfrm>
            <a:custGeom>
              <a:avLst/>
              <a:gdLst>
                <a:gd name="T0" fmla="*/ 1 w 6"/>
                <a:gd name="T1" fmla="*/ 0 h 35"/>
                <a:gd name="T2" fmla="*/ 1 w 6"/>
                <a:gd name="T3" fmla="*/ 0 h 35"/>
                <a:gd name="T4" fmla="*/ 1 w 6"/>
                <a:gd name="T5" fmla="*/ 2 h 35"/>
                <a:gd name="T6" fmla="*/ 1 w 6"/>
                <a:gd name="T7" fmla="*/ 2 h 35"/>
                <a:gd name="T8" fmla="*/ 1 w 6"/>
                <a:gd name="T9" fmla="*/ 3 h 35"/>
                <a:gd name="T10" fmla="*/ 1 w 6"/>
                <a:gd name="T11" fmla="*/ 3 h 35"/>
                <a:gd name="T12" fmla="*/ 1 w 6"/>
                <a:gd name="T13" fmla="*/ 4 h 35"/>
                <a:gd name="T14" fmla="*/ 1 w 6"/>
                <a:gd name="T15" fmla="*/ 4 h 35"/>
                <a:gd name="T16" fmla="*/ 2 w 6"/>
                <a:gd name="T17" fmla="*/ 6 h 35"/>
                <a:gd name="T18" fmla="*/ 2 w 6"/>
                <a:gd name="T19" fmla="*/ 6 h 35"/>
                <a:gd name="T20" fmla="*/ 2 w 6"/>
                <a:gd name="T21" fmla="*/ 8 h 35"/>
                <a:gd name="T22" fmla="*/ 2 w 6"/>
                <a:gd name="T23" fmla="*/ 8 h 35"/>
                <a:gd name="T24" fmla="*/ 2 w 6"/>
                <a:gd name="T25" fmla="*/ 10 h 35"/>
                <a:gd name="T26" fmla="*/ 2 w 6"/>
                <a:gd name="T27" fmla="*/ 10 h 35"/>
                <a:gd name="T28" fmla="*/ 3 w 6"/>
                <a:gd name="T29" fmla="*/ 11 h 35"/>
                <a:gd name="T30" fmla="*/ 3 w 6"/>
                <a:gd name="T31" fmla="*/ 11 h 35"/>
                <a:gd name="T32" fmla="*/ 3 w 6"/>
                <a:gd name="T33" fmla="*/ 12 h 35"/>
                <a:gd name="T34" fmla="*/ 3 w 6"/>
                <a:gd name="T35" fmla="*/ 12 h 35"/>
                <a:gd name="T36" fmla="*/ 3 w 6"/>
                <a:gd name="T37" fmla="*/ 13 h 35"/>
                <a:gd name="T38" fmla="*/ 3 w 6"/>
                <a:gd name="T39" fmla="*/ 13 h 35"/>
                <a:gd name="T40" fmla="*/ 3 w 6"/>
                <a:gd name="T41" fmla="*/ 14 h 35"/>
                <a:gd name="T42" fmla="*/ 3 w 6"/>
                <a:gd name="T43" fmla="*/ 14 h 35"/>
                <a:gd name="T44" fmla="*/ 3 w 6"/>
                <a:gd name="T45" fmla="*/ 16 h 35"/>
                <a:gd name="T46" fmla="*/ 3 w 6"/>
                <a:gd name="T47" fmla="*/ 16 h 35"/>
                <a:gd name="T48" fmla="*/ 4 w 6"/>
                <a:gd name="T49" fmla="*/ 17 h 35"/>
                <a:gd name="T50" fmla="*/ 4 w 6"/>
                <a:gd name="T51" fmla="*/ 17 h 35"/>
                <a:gd name="T52" fmla="*/ 4 w 6"/>
                <a:gd name="T53" fmla="*/ 18 h 35"/>
                <a:gd name="T54" fmla="*/ 4 w 6"/>
                <a:gd name="T55" fmla="*/ 18 h 35"/>
                <a:gd name="T56" fmla="*/ 4 w 6"/>
                <a:gd name="T57" fmla="*/ 20 h 35"/>
                <a:gd name="T58" fmla="*/ 4 w 6"/>
                <a:gd name="T59" fmla="*/ 20 h 35"/>
                <a:gd name="T60" fmla="*/ 4 w 6"/>
                <a:gd name="T61" fmla="*/ 22 h 35"/>
                <a:gd name="T62" fmla="*/ 4 w 6"/>
                <a:gd name="T63" fmla="*/ 22 h 35"/>
                <a:gd name="T64" fmla="*/ 5 w 6"/>
                <a:gd name="T65" fmla="*/ 23 h 35"/>
                <a:gd name="T66" fmla="*/ 5 w 6"/>
                <a:gd name="T67" fmla="*/ 23 h 35"/>
                <a:gd name="T68" fmla="*/ 5 w 6"/>
                <a:gd name="T69" fmla="*/ 24 h 35"/>
                <a:gd name="T70" fmla="*/ 5 w 6"/>
                <a:gd name="T71" fmla="*/ 24 h 35"/>
                <a:gd name="T72" fmla="*/ 5 w 6"/>
                <a:gd name="T73" fmla="*/ 26 h 35"/>
                <a:gd name="T74" fmla="*/ 5 w 6"/>
                <a:gd name="T75" fmla="*/ 26 h 35"/>
                <a:gd name="T76" fmla="*/ 6 w 6"/>
                <a:gd name="T77" fmla="*/ 28 h 35"/>
                <a:gd name="T78" fmla="*/ 6 w 6"/>
                <a:gd name="T79" fmla="*/ 28 h 35"/>
                <a:gd name="T80" fmla="*/ 6 w 6"/>
                <a:gd name="T81" fmla="*/ 29 h 35"/>
                <a:gd name="T82" fmla="*/ 6 w 6"/>
                <a:gd name="T83" fmla="*/ 29 h 35"/>
                <a:gd name="T84" fmla="*/ 6 w 6"/>
                <a:gd name="T85" fmla="*/ 29 h 35"/>
                <a:gd name="T86" fmla="*/ 6 w 6"/>
                <a:gd name="T87" fmla="*/ 32 h 35"/>
                <a:gd name="T88" fmla="*/ 6 w 6"/>
                <a:gd name="T89" fmla="*/ 32 h 35"/>
                <a:gd name="T90" fmla="*/ 6 w 6"/>
                <a:gd name="T91" fmla="*/ 34 h 35"/>
                <a:gd name="T92" fmla="*/ 6 w 6"/>
                <a:gd name="T93" fmla="*/ 34 h 35"/>
                <a:gd name="T94" fmla="*/ 6 w 6"/>
                <a:gd name="T9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6" y="28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6" y="3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" name="Freeform 496"/>
            <p:cNvSpPr>
              <a:spLocks/>
            </p:cNvSpPr>
            <p:nvPr/>
          </p:nvSpPr>
          <p:spPr bwMode="auto">
            <a:xfrm>
              <a:off x="4010" y="1159"/>
              <a:ext cx="6" cy="29"/>
            </a:xfrm>
            <a:custGeom>
              <a:avLst/>
              <a:gdLst>
                <a:gd name="T0" fmla="*/ 1 w 6"/>
                <a:gd name="T1" fmla="*/ 0 h 29"/>
                <a:gd name="T2" fmla="*/ 1 w 6"/>
                <a:gd name="T3" fmla="*/ 0 h 29"/>
                <a:gd name="T4" fmla="*/ 1 w 6"/>
                <a:gd name="T5" fmla="*/ 3 h 29"/>
                <a:gd name="T6" fmla="*/ 1 w 6"/>
                <a:gd name="T7" fmla="*/ 3 h 29"/>
                <a:gd name="T8" fmla="*/ 1 w 6"/>
                <a:gd name="T9" fmla="*/ 4 h 29"/>
                <a:gd name="T10" fmla="*/ 1 w 6"/>
                <a:gd name="T11" fmla="*/ 4 h 29"/>
                <a:gd name="T12" fmla="*/ 2 w 6"/>
                <a:gd name="T13" fmla="*/ 4 h 29"/>
                <a:gd name="T14" fmla="*/ 2 w 6"/>
                <a:gd name="T15" fmla="*/ 5 h 29"/>
                <a:gd name="T16" fmla="*/ 2 w 6"/>
                <a:gd name="T17" fmla="*/ 5 h 29"/>
                <a:gd name="T18" fmla="*/ 2 w 6"/>
                <a:gd name="T19" fmla="*/ 6 h 29"/>
                <a:gd name="T20" fmla="*/ 2 w 6"/>
                <a:gd name="T21" fmla="*/ 6 h 29"/>
                <a:gd name="T22" fmla="*/ 2 w 6"/>
                <a:gd name="T23" fmla="*/ 9 h 29"/>
                <a:gd name="T24" fmla="*/ 2 w 6"/>
                <a:gd name="T25" fmla="*/ 9 h 29"/>
                <a:gd name="T26" fmla="*/ 3 w 6"/>
                <a:gd name="T27" fmla="*/ 11 h 29"/>
                <a:gd name="T28" fmla="*/ 3 w 6"/>
                <a:gd name="T29" fmla="*/ 11 h 29"/>
                <a:gd name="T30" fmla="*/ 3 w 6"/>
                <a:gd name="T31" fmla="*/ 12 h 29"/>
                <a:gd name="T32" fmla="*/ 3 w 6"/>
                <a:gd name="T33" fmla="*/ 12 h 29"/>
                <a:gd name="T34" fmla="*/ 3 w 6"/>
                <a:gd name="T35" fmla="*/ 13 h 29"/>
                <a:gd name="T36" fmla="*/ 3 w 6"/>
                <a:gd name="T37" fmla="*/ 13 h 29"/>
                <a:gd name="T38" fmla="*/ 3 w 6"/>
                <a:gd name="T39" fmla="*/ 14 h 29"/>
                <a:gd name="T40" fmla="*/ 3 w 6"/>
                <a:gd name="T41" fmla="*/ 14 h 29"/>
                <a:gd name="T42" fmla="*/ 3 w 6"/>
                <a:gd name="T43" fmla="*/ 14 h 29"/>
                <a:gd name="T44" fmla="*/ 3 w 6"/>
                <a:gd name="T45" fmla="*/ 14 h 29"/>
                <a:gd name="T46" fmla="*/ 4 w 6"/>
                <a:gd name="T47" fmla="*/ 17 h 29"/>
                <a:gd name="T48" fmla="*/ 4 w 6"/>
                <a:gd name="T49" fmla="*/ 17 h 29"/>
                <a:gd name="T50" fmla="*/ 4 w 6"/>
                <a:gd name="T51" fmla="*/ 18 h 29"/>
                <a:gd name="T52" fmla="*/ 4 w 6"/>
                <a:gd name="T53" fmla="*/ 18 h 29"/>
                <a:gd name="T54" fmla="*/ 4 w 6"/>
                <a:gd name="T55" fmla="*/ 19 h 29"/>
                <a:gd name="T56" fmla="*/ 4 w 6"/>
                <a:gd name="T57" fmla="*/ 19 h 29"/>
                <a:gd name="T58" fmla="*/ 4 w 6"/>
                <a:gd name="T59" fmla="*/ 21 h 29"/>
                <a:gd name="T60" fmla="*/ 4 w 6"/>
                <a:gd name="T61" fmla="*/ 21 h 29"/>
                <a:gd name="T62" fmla="*/ 5 w 6"/>
                <a:gd name="T63" fmla="*/ 21 h 29"/>
                <a:gd name="T64" fmla="*/ 5 w 6"/>
                <a:gd name="T65" fmla="*/ 21 h 29"/>
                <a:gd name="T66" fmla="*/ 5 w 6"/>
                <a:gd name="T67" fmla="*/ 21 h 29"/>
                <a:gd name="T68" fmla="*/ 5 w 6"/>
                <a:gd name="T69" fmla="*/ 22 h 29"/>
                <a:gd name="T70" fmla="*/ 5 w 6"/>
                <a:gd name="T71" fmla="*/ 22 h 29"/>
                <a:gd name="T72" fmla="*/ 5 w 6"/>
                <a:gd name="T73" fmla="*/ 24 h 29"/>
                <a:gd name="T74" fmla="*/ 5 w 6"/>
                <a:gd name="T75" fmla="*/ 24 h 29"/>
                <a:gd name="T76" fmla="*/ 5 w 6"/>
                <a:gd name="T77" fmla="*/ 25 h 29"/>
                <a:gd name="T78" fmla="*/ 5 w 6"/>
                <a:gd name="T79" fmla="*/ 25 h 29"/>
                <a:gd name="T80" fmla="*/ 6 w 6"/>
                <a:gd name="T81" fmla="*/ 26 h 29"/>
                <a:gd name="T82" fmla="*/ 6 w 6"/>
                <a:gd name="T83" fmla="*/ 26 h 29"/>
                <a:gd name="T84" fmla="*/ 6 w 6"/>
                <a:gd name="T85" fmla="*/ 26 h 29"/>
                <a:gd name="T86" fmla="*/ 6 w 6"/>
                <a:gd name="T87" fmla="*/ 26 h 29"/>
                <a:gd name="T88" fmla="*/ 6 w 6"/>
                <a:gd name="T89" fmla="*/ 28 h 29"/>
                <a:gd name="T90" fmla="*/ 6 w 6"/>
                <a:gd name="T91" fmla="*/ 28 h 29"/>
                <a:gd name="T92" fmla="*/ 6 w 6"/>
                <a:gd name="T93" fmla="*/ 29 h 29"/>
                <a:gd name="T94" fmla="*/ 6 w 6"/>
                <a:gd name="T9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29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11"/>
                  </a:lnTo>
                  <a:lnTo>
                    <a:pt x="3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9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3" name="Freeform 497"/>
            <p:cNvSpPr>
              <a:spLocks/>
            </p:cNvSpPr>
            <p:nvPr/>
          </p:nvSpPr>
          <p:spPr bwMode="auto">
            <a:xfrm>
              <a:off x="4016" y="1188"/>
              <a:ext cx="7" cy="23"/>
            </a:xfrm>
            <a:custGeom>
              <a:avLst/>
              <a:gdLst>
                <a:gd name="T0" fmla="*/ 1 w 7"/>
                <a:gd name="T1" fmla="*/ 0 h 23"/>
                <a:gd name="T2" fmla="*/ 1 w 7"/>
                <a:gd name="T3" fmla="*/ 0 h 23"/>
                <a:gd name="T4" fmla="*/ 1 w 7"/>
                <a:gd name="T5" fmla="*/ 2 h 23"/>
                <a:gd name="T6" fmla="*/ 1 w 7"/>
                <a:gd name="T7" fmla="*/ 2 h 23"/>
                <a:gd name="T8" fmla="*/ 1 w 7"/>
                <a:gd name="T9" fmla="*/ 5 h 23"/>
                <a:gd name="T10" fmla="*/ 2 w 7"/>
                <a:gd name="T11" fmla="*/ 4 h 23"/>
                <a:gd name="T12" fmla="*/ 2 w 7"/>
                <a:gd name="T13" fmla="*/ 4 h 23"/>
                <a:gd name="T14" fmla="*/ 2 w 7"/>
                <a:gd name="T15" fmla="*/ 4 h 23"/>
                <a:gd name="T16" fmla="*/ 2 w 7"/>
                <a:gd name="T17" fmla="*/ 6 h 23"/>
                <a:gd name="T18" fmla="*/ 2 w 7"/>
                <a:gd name="T19" fmla="*/ 6 h 23"/>
                <a:gd name="T20" fmla="*/ 2 w 7"/>
                <a:gd name="T21" fmla="*/ 7 h 23"/>
                <a:gd name="T22" fmla="*/ 2 w 7"/>
                <a:gd name="T23" fmla="*/ 7 h 23"/>
                <a:gd name="T24" fmla="*/ 2 w 7"/>
                <a:gd name="T25" fmla="*/ 8 h 23"/>
                <a:gd name="T26" fmla="*/ 2 w 7"/>
                <a:gd name="T27" fmla="*/ 8 h 23"/>
                <a:gd name="T28" fmla="*/ 2 w 7"/>
                <a:gd name="T29" fmla="*/ 8 h 23"/>
                <a:gd name="T30" fmla="*/ 2 w 7"/>
                <a:gd name="T31" fmla="*/ 8 h 23"/>
                <a:gd name="T32" fmla="*/ 3 w 7"/>
                <a:gd name="T33" fmla="*/ 9 h 23"/>
                <a:gd name="T34" fmla="*/ 3 w 7"/>
                <a:gd name="T35" fmla="*/ 9 h 23"/>
                <a:gd name="T36" fmla="*/ 3 w 7"/>
                <a:gd name="T37" fmla="*/ 11 h 23"/>
                <a:gd name="T38" fmla="*/ 3 w 7"/>
                <a:gd name="T39" fmla="*/ 11 h 23"/>
                <a:gd name="T40" fmla="*/ 3 w 7"/>
                <a:gd name="T41" fmla="*/ 11 h 23"/>
                <a:gd name="T42" fmla="*/ 3 w 7"/>
                <a:gd name="T43" fmla="*/ 10 h 23"/>
                <a:gd name="T44" fmla="*/ 4 w 7"/>
                <a:gd name="T45" fmla="*/ 13 h 23"/>
                <a:gd name="T46" fmla="*/ 4 w 7"/>
                <a:gd name="T47" fmla="*/ 13 h 23"/>
                <a:gd name="T48" fmla="*/ 4 w 7"/>
                <a:gd name="T49" fmla="*/ 14 h 23"/>
                <a:gd name="T50" fmla="*/ 4 w 7"/>
                <a:gd name="T51" fmla="*/ 14 h 23"/>
                <a:gd name="T52" fmla="*/ 4 w 7"/>
                <a:gd name="T53" fmla="*/ 14 h 23"/>
                <a:gd name="T54" fmla="*/ 4 w 7"/>
                <a:gd name="T55" fmla="*/ 14 h 23"/>
                <a:gd name="T56" fmla="*/ 4 w 7"/>
                <a:gd name="T57" fmla="*/ 15 h 23"/>
                <a:gd name="T58" fmla="*/ 4 w 7"/>
                <a:gd name="T59" fmla="*/ 15 h 23"/>
                <a:gd name="T60" fmla="*/ 5 w 7"/>
                <a:gd name="T61" fmla="*/ 17 h 23"/>
                <a:gd name="T62" fmla="*/ 5 w 7"/>
                <a:gd name="T63" fmla="*/ 17 h 23"/>
                <a:gd name="T64" fmla="*/ 5 w 7"/>
                <a:gd name="T65" fmla="*/ 16 h 23"/>
                <a:gd name="T66" fmla="*/ 5 w 7"/>
                <a:gd name="T67" fmla="*/ 16 h 23"/>
                <a:gd name="T68" fmla="*/ 5 w 7"/>
                <a:gd name="T69" fmla="*/ 16 h 23"/>
                <a:gd name="T70" fmla="*/ 5 w 7"/>
                <a:gd name="T71" fmla="*/ 17 h 23"/>
                <a:gd name="T72" fmla="*/ 5 w 7"/>
                <a:gd name="T73" fmla="*/ 17 h 23"/>
                <a:gd name="T74" fmla="*/ 5 w 7"/>
                <a:gd name="T75" fmla="*/ 18 h 23"/>
                <a:gd name="T76" fmla="*/ 5 w 7"/>
                <a:gd name="T77" fmla="*/ 18 h 23"/>
                <a:gd name="T78" fmla="*/ 6 w 7"/>
                <a:gd name="T79" fmla="*/ 20 h 23"/>
                <a:gd name="T80" fmla="*/ 6 w 7"/>
                <a:gd name="T81" fmla="*/ 20 h 23"/>
                <a:gd name="T82" fmla="*/ 6 w 7"/>
                <a:gd name="T83" fmla="*/ 22 h 23"/>
                <a:gd name="T84" fmla="*/ 6 w 7"/>
                <a:gd name="T85" fmla="*/ 22 h 23"/>
                <a:gd name="T86" fmla="*/ 6 w 7"/>
                <a:gd name="T87" fmla="*/ 21 h 23"/>
                <a:gd name="T88" fmla="*/ 7 w 7"/>
                <a:gd name="T89" fmla="*/ 22 h 23"/>
                <a:gd name="T90" fmla="*/ 7 w 7"/>
                <a:gd name="T91" fmla="*/ 22 h 23"/>
                <a:gd name="T92" fmla="*/ 7 w 7"/>
                <a:gd name="T93" fmla="*/ 23 h 23"/>
                <a:gd name="T94" fmla="*/ 7 w 7"/>
                <a:gd name="T9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7" y="2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4" name="Freeform 498"/>
            <p:cNvSpPr>
              <a:spLocks/>
            </p:cNvSpPr>
            <p:nvPr/>
          </p:nvSpPr>
          <p:spPr bwMode="auto">
            <a:xfrm>
              <a:off x="4023" y="1211"/>
              <a:ext cx="6" cy="16"/>
            </a:xfrm>
            <a:custGeom>
              <a:avLst/>
              <a:gdLst>
                <a:gd name="T0" fmla="*/ 0 w 6"/>
                <a:gd name="T1" fmla="*/ 0 h 16"/>
                <a:gd name="T2" fmla="*/ 0 w 6"/>
                <a:gd name="T3" fmla="*/ 0 h 16"/>
                <a:gd name="T4" fmla="*/ 0 w 6"/>
                <a:gd name="T5" fmla="*/ 0 h 16"/>
                <a:gd name="T6" fmla="*/ 0 w 6"/>
                <a:gd name="T7" fmla="*/ 0 h 16"/>
                <a:gd name="T8" fmla="*/ 1 w 6"/>
                <a:gd name="T9" fmla="*/ 1 h 16"/>
                <a:gd name="T10" fmla="*/ 1 w 6"/>
                <a:gd name="T11" fmla="*/ 1 h 16"/>
                <a:gd name="T12" fmla="*/ 1 w 6"/>
                <a:gd name="T13" fmla="*/ 2 h 16"/>
                <a:gd name="T14" fmla="*/ 1 w 6"/>
                <a:gd name="T15" fmla="*/ 1 h 16"/>
                <a:gd name="T16" fmla="*/ 1 w 6"/>
                <a:gd name="T17" fmla="*/ 1 h 16"/>
                <a:gd name="T18" fmla="*/ 1 w 6"/>
                <a:gd name="T19" fmla="*/ 2 h 16"/>
                <a:gd name="T20" fmla="*/ 1 w 6"/>
                <a:gd name="T21" fmla="*/ 2 h 16"/>
                <a:gd name="T22" fmla="*/ 1 w 6"/>
                <a:gd name="T23" fmla="*/ 3 h 16"/>
                <a:gd name="T24" fmla="*/ 1 w 6"/>
                <a:gd name="T25" fmla="*/ 3 h 16"/>
                <a:gd name="T26" fmla="*/ 2 w 6"/>
                <a:gd name="T27" fmla="*/ 4 h 16"/>
                <a:gd name="T28" fmla="*/ 2 w 6"/>
                <a:gd name="T29" fmla="*/ 4 h 16"/>
                <a:gd name="T30" fmla="*/ 2 w 6"/>
                <a:gd name="T31" fmla="*/ 4 h 16"/>
                <a:gd name="T32" fmla="*/ 2 w 6"/>
                <a:gd name="T33" fmla="*/ 4 h 16"/>
                <a:gd name="T34" fmla="*/ 2 w 6"/>
                <a:gd name="T35" fmla="*/ 5 h 16"/>
                <a:gd name="T36" fmla="*/ 2 w 6"/>
                <a:gd name="T37" fmla="*/ 5 h 16"/>
                <a:gd name="T38" fmla="*/ 2 w 6"/>
                <a:gd name="T39" fmla="*/ 6 h 16"/>
                <a:gd name="T40" fmla="*/ 2 w 6"/>
                <a:gd name="T41" fmla="*/ 6 h 16"/>
                <a:gd name="T42" fmla="*/ 3 w 6"/>
                <a:gd name="T43" fmla="*/ 7 h 16"/>
                <a:gd name="T44" fmla="*/ 3 w 6"/>
                <a:gd name="T45" fmla="*/ 7 h 16"/>
                <a:gd name="T46" fmla="*/ 3 w 6"/>
                <a:gd name="T47" fmla="*/ 9 h 16"/>
                <a:gd name="T48" fmla="*/ 3 w 6"/>
                <a:gd name="T49" fmla="*/ 9 h 16"/>
                <a:gd name="T50" fmla="*/ 3 w 6"/>
                <a:gd name="T51" fmla="*/ 8 h 16"/>
                <a:gd name="T52" fmla="*/ 3 w 6"/>
                <a:gd name="T53" fmla="*/ 9 h 16"/>
                <a:gd name="T54" fmla="*/ 3 w 6"/>
                <a:gd name="T55" fmla="*/ 9 h 16"/>
                <a:gd name="T56" fmla="*/ 3 w 6"/>
                <a:gd name="T57" fmla="*/ 9 h 16"/>
                <a:gd name="T58" fmla="*/ 3 w 6"/>
                <a:gd name="T59" fmla="*/ 9 h 16"/>
                <a:gd name="T60" fmla="*/ 4 w 6"/>
                <a:gd name="T61" fmla="*/ 9 h 16"/>
                <a:gd name="T62" fmla="*/ 4 w 6"/>
                <a:gd name="T63" fmla="*/ 9 h 16"/>
                <a:gd name="T64" fmla="*/ 4 w 6"/>
                <a:gd name="T65" fmla="*/ 10 h 16"/>
                <a:gd name="T66" fmla="*/ 4 w 6"/>
                <a:gd name="T67" fmla="*/ 10 h 16"/>
                <a:gd name="T68" fmla="*/ 4 w 6"/>
                <a:gd name="T69" fmla="*/ 11 h 16"/>
                <a:gd name="T70" fmla="*/ 4 w 6"/>
                <a:gd name="T71" fmla="*/ 11 h 16"/>
                <a:gd name="T72" fmla="*/ 4 w 6"/>
                <a:gd name="T73" fmla="*/ 11 h 16"/>
                <a:gd name="T74" fmla="*/ 5 w 6"/>
                <a:gd name="T75" fmla="*/ 11 h 16"/>
                <a:gd name="T76" fmla="*/ 5 w 6"/>
                <a:gd name="T77" fmla="*/ 11 h 16"/>
                <a:gd name="T78" fmla="*/ 5 w 6"/>
                <a:gd name="T79" fmla="*/ 11 h 16"/>
                <a:gd name="T80" fmla="*/ 5 w 6"/>
                <a:gd name="T81" fmla="*/ 11 h 16"/>
                <a:gd name="T82" fmla="*/ 5 w 6"/>
                <a:gd name="T83" fmla="*/ 11 h 16"/>
                <a:gd name="T84" fmla="*/ 6 w 6"/>
                <a:gd name="T85" fmla="*/ 12 h 16"/>
                <a:gd name="T86" fmla="*/ 6 w 6"/>
                <a:gd name="T87" fmla="*/ 12 h 16"/>
                <a:gd name="T88" fmla="*/ 6 w 6"/>
                <a:gd name="T89" fmla="*/ 12 h 16"/>
                <a:gd name="T90" fmla="*/ 6 w 6"/>
                <a:gd name="T91" fmla="*/ 13 h 16"/>
                <a:gd name="T92" fmla="*/ 6 w 6"/>
                <a:gd name="T93" fmla="*/ 13 h 16"/>
                <a:gd name="T94" fmla="*/ 6 w 6"/>
                <a:gd name="T95" fmla="*/ 15 h 16"/>
                <a:gd name="T96" fmla="*/ 6 w 6"/>
                <a:gd name="T9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" h="1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6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5" name="Freeform 499"/>
            <p:cNvSpPr>
              <a:spLocks/>
            </p:cNvSpPr>
            <p:nvPr/>
          </p:nvSpPr>
          <p:spPr bwMode="auto">
            <a:xfrm>
              <a:off x="4029" y="1226"/>
              <a:ext cx="7" cy="10"/>
            </a:xfrm>
            <a:custGeom>
              <a:avLst/>
              <a:gdLst>
                <a:gd name="T0" fmla="*/ 0 w 7"/>
                <a:gd name="T1" fmla="*/ 1 h 10"/>
                <a:gd name="T2" fmla="*/ 0 w 7"/>
                <a:gd name="T3" fmla="*/ 1 h 10"/>
                <a:gd name="T4" fmla="*/ 0 w 7"/>
                <a:gd name="T5" fmla="*/ 1 h 10"/>
                <a:gd name="T6" fmla="*/ 1 w 7"/>
                <a:gd name="T7" fmla="*/ 0 h 10"/>
                <a:gd name="T8" fmla="*/ 1 w 7"/>
                <a:gd name="T9" fmla="*/ 0 h 10"/>
                <a:gd name="T10" fmla="*/ 1 w 7"/>
                <a:gd name="T11" fmla="*/ 0 h 10"/>
                <a:gd name="T12" fmla="*/ 1 w 7"/>
                <a:gd name="T13" fmla="*/ 0 h 10"/>
                <a:gd name="T14" fmla="*/ 1 w 7"/>
                <a:gd name="T15" fmla="*/ 1 h 10"/>
                <a:gd name="T16" fmla="*/ 1 w 7"/>
                <a:gd name="T17" fmla="*/ 1 h 10"/>
                <a:gd name="T18" fmla="*/ 2 w 7"/>
                <a:gd name="T19" fmla="*/ 3 h 10"/>
                <a:gd name="T20" fmla="*/ 2 w 7"/>
                <a:gd name="T21" fmla="*/ 3 h 10"/>
                <a:gd name="T22" fmla="*/ 2 w 7"/>
                <a:gd name="T23" fmla="*/ 4 h 10"/>
                <a:gd name="T24" fmla="*/ 2 w 7"/>
                <a:gd name="T25" fmla="*/ 4 h 10"/>
                <a:gd name="T26" fmla="*/ 2 w 7"/>
                <a:gd name="T27" fmla="*/ 4 h 10"/>
                <a:gd name="T28" fmla="*/ 2 w 7"/>
                <a:gd name="T29" fmla="*/ 4 h 10"/>
                <a:gd name="T30" fmla="*/ 2 w 7"/>
                <a:gd name="T31" fmla="*/ 4 h 10"/>
                <a:gd name="T32" fmla="*/ 2 w 7"/>
                <a:gd name="T33" fmla="*/ 4 h 10"/>
                <a:gd name="T34" fmla="*/ 3 w 7"/>
                <a:gd name="T35" fmla="*/ 4 h 10"/>
                <a:gd name="T36" fmla="*/ 3 w 7"/>
                <a:gd name="T37" fmla="*/ 4 h 10"/>
                <a:gd name="T38" fmla="*/ 3 w 7"/>
                <a:gd name="T39" fmla="*/ 4 h 10"/>
                <a:gd name="T40" fmla="*/ 3 w 7"/>
                <a:gd name="T41" fmla="*/ 4 h 10"/>
                <a:gd name="T42" fmla="*/ 3 w 7"/>
                <a:gd name="T43" fmla="*/ 4 h 10"/>
                <a:gd name="T44" fmla="*/ 3 w 7"/>
                <a:gd name="T45" fmla="*/ 4 h 10"/>
                <a:gd name="T46" fmla="*/ 3 w 7"/>
                <a:gd name="T47" fmla="*/ 5 h 10"/>
                <a:gd name="T48" fmla="*/ 3 w 7"/>
                <a:gd name="T49" fmla="*/ 5 h 10"/>
                <a:gd name="T50" fmla="*/ 4 w 7"/>
                <a:gd name="T51" fmla="*/ 6 h 10"/>
                <a:gd name="T52" fmla="*/ 4 w 7"/>
                <a:gd name="T53" fmla="*/ 6 h 10"/>
                <a:gd name="T54" fmla="*/ 4 w 7"/>
                <a:gd name="T55" fmla="*/ 6 h 10"/>
                <a:gd name="T56" fmla="*/ 4 w 7"/>
                <a:gd name="T57" fmla="*/ 6 h 10"/>
                <a:gd name="T58" fmla="*/ 4 w 7"/>
                <a:gd name="T59" fmla="*/ 5 h 10"/>
                <a:gd name="T60" fmla="*/ 4 w 7"/>
                <a:gd name="T61" fmla="*/ 5 h 10"/>
                <a:gd name="T62" fmla="*/ 4 w 7"/>
                <a:gd name="T63" fmla="*/ 5 h 10"/>
                <a:gd name="T64" fmla="*/ 5 w 7"/>
                <a:gd name="T65" fmla="*/ 6 h 10"/>
                <a:gd name="T66" fmla="*/ 5 w 7"/>
                <a:gd name="T67" fmla="*/ 6 h 10"/>
                <a:gd name="T68" fmla="*/ 5 w 7"/>
                <a:gd name="T69" fmla="*/ 6 h 10"/>
                <a:gd name="T70" fmla="*/ 5 w 7"/>
                <a:gd name="T71" fmla="*/ 6 h 10"/>
                <a:gd name="T72" fmla="*/ 5 w 7"/>
                <a:gd name="T73" fmla="*/ 7 h 10"/>
                <a:gd name="T74" fmla="*/ 5 w 7"/>
                <a:gd name="T75" fmla="*/ 7 h 10"/>
                <a:gd name="T76" fmla="*/ 6 w 7"/>
                <a:gd name="T77" fmla="*/ 10 h 10"/>
                <a:gd name="T78" fmla="*/ 6 w 7"/>
                <a:gd name="T79" fmla="*/ 10 h 10"/>
                <a:gd name="T80" fmla="*/ 6 w 7"/>
                <a:gd name="T81" fmla="*/ 8 h 10"/>
                <a:gd name="T82" fmla="*/ 6 w 7"/>
                <a:gd name="T83" fmla="*/ 7 h 10"/>
                <a:gd name="T84" fmla="*/ 6 w 7"/>
                <a:gd name="T85" fmla="*/ 8 h 10"/>
                <a:gd name="T86" fmla="*/ 6 w 7"/>
                <a:gd name="T87" fmla="*/ 8 h 10"/>
                <a:gd name="T88" fmla="*/ 6 w 7"/>
                <a:gd name="T89" fmla="*/ 10 h 10"/>
                <a:gd name="T90" fmla="*/ 6 w 7"/>
                <a:gd name="T91" fmla="*/ 10 h 10"/>
                <a:gd name="T92" fmla="*/ 7 w 7"/>
                <a:gd name="T93" fmla="*/ 10 h 10"/>
                <a:gd name="T94" fmla="*/ 7 w 7"/>
                <a:gd name="T9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1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9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6" name="Freeform 500"/>
            <p:cNvSpPr>
              <a:spLocks/>
            </p:cNvSpPr>
            <p:nvPr/>
          </p:nvSpPr>
          <p:spPr bwMode="auto">
            <a:xfrm>
              <a:off x="4036" y="1235"/>
              <a:ext cx="7" cy="9"/>
            </a:xfrm>
            <a:custGeom>
              <a:avLst/>
              <a:gdLst>
                <a:gd name="T0" fmla="*/ 0 w 7"/>
                <a:gd name="T1" fmla="*/ 0 h 9"/>
                <a:gd name="T2" fmla="*/ 0 w 7"/>
                <a:gd name="T3" fmla="*/ 0 h 9"/>
                <a:gd name="T4" fmla="*/ 0 w 7"/>
                <a:gd name="T5" fmla="*/ 0 h 9"/>
                <a:gd name="T6" fmla="*/ 0 w 7"/>
                <a:gd name="T7" fmla="*/ 0 h 9"/>
                <a:gd name="T8" fmla="*/ 1 w 7"/>
                <a:gd name="T9" fmla="*/ 2 h 9"/>
                <a:gd name="T10" fmla="*/ 1 w 7"/>
                <a:gd name="T11" fmla="*/ 2 h 9"/>
                <a:gd name="T12" fmla="*/ 1 w 7"/>
                <a:gd name="T13" fmla="*/ 1 h 9"/>
                <a:gd name="T14" fmla="*/ 1 w 7"/>
                <a:gd name="T15" fmla="*/ 2 h 9"/>
                <a:gd name="T16" fmla="*/ 1 w 7"/>
                <a:gd name="T17" fmla="*/ 2 h 9"/>
                <a:gd name="T18" fmla="*/ 1 w 7"/>
                <a:gd name="T19" fmla="*/ 2 h 9"/>
                <a:gd name="T20" fmla="*/ 1 w 7"/>
                <a:gd name="T21" fmla="*/ 2 h 9"/>
                <a:gd name="T22" fmla="*/ 1 w 7"/>
                <a:gd name="T23" fmla="*/ 3 h 9"/>
                <a:gd name="T24" fmla="*/ 1 w 7"/>
                <a:gd name="T25" fmla="*/ 3 h 9"/>
                <a:gd name="T26" fmla="*/ 2 w 7"/>
                <a:gd name="T27" fmla="*/ 3 h 9"/>
                <a:gd name="T28" fmla="*/ 2 w 7"/>
                <a:gd name="T29" fmla="*/ 3 h 9"/>
                <a:gd name="T30" fmla="*/ 2 w 7"/>
                <a:gd name="T31" fmla="*/ 3 h 9"/>
                <a:gd name="T32" fmla="*/ 2 w 7"/>
                <a:gd name="T33" fmla="*/ 3 h 9"/>
                <a:gd name="T34" fmla="*/ 2 w 7"/>
                <a:gd name="T35" fmla="*/ 3 h 9"/>
                <a:gd name="T36" fmla="*/ 2 w 7"/>
                <a:gd name="T37" fmla="*/ 3 h 9"/>
                <a:gd name="T38" fmla="*/ 2 w 7"/>
                <a:gd name="T39" fmla="*/ 4 h 9"/>
                <a:gd name="T40" fmla="*/ 2 w 7"/>
                <a:gd name="T41" fmla="*/ 4 h 9"/>
                <a:gd name="T42" fmla="*/ 3 w 7"/>
                <a:gd name="T43" fmla="*/ 4 h 9"/>
                <a:gd name="T44" fmla="*/ 3 w 7"/>
                <a:gd name="T45" fmla="*/ 3 h 9"/>
                <a:gd name="T46" fmla="*/ 3 w 7"/>
                <a:gd name="T47" fmla="*/ 4 h 9"/>
                <a:gd name="T48" fmla="*/ 3 w 7"/>
                <a:gd name="T49" fmla="*/ 4 h 9"/>
                <a:gd name="T50" fmla="*/ 4 w 7"/>
                <a:gd name="T51" fmla="*/ 4 h 9"/>
                <a:gd name="T52" fmla="*/ 4 w 7"/>
                <a:gd name="T53" fmla="*/ 4 h 9"/>
                <a:gd name="T54" fmla="*/ 4 w 7"/>
                <a:gd name="T55" fmla="*/ 4 h 9"/>
                <a:gd name="T56" fmla="*/ 4 w 7"/>
                <a:gd name="T57" fmla="*/ 4 h 9"/>
                <a:gd name="T58" fmla="*/ 4 w 7"/>
                <a:gd name="T59" fmla="*/ 6 h 9"/>
                <a:gd name="T60" fmla="*/ 4 w 7"/>
                <a:gd name="T61" fmla="*/ 6 h 9"/>
                <a:gd name="T62" fmla="*/ 4 w 7"/>
                <a:gd name="T63" fmla="*/ 4 h 9"/>
                <a:gd name="T64" fmla="*/ 4 w 7"/>
                <a:gd name="T65" fmla="*/ 5 h 9"/>
                <a:gd name="T66" fmla="*/ 4 w 7"/>
                <a:gd name="T67" fmla="*/ 5 h 9"/>
                <a:gd name="T68" fmla="*/ 5 w 7"/>
                <a:gd name="T69" fmla="*/ 6 h 9"/>
                <a:gd name="T70" fmla="*/ 5 w 7"/>
                <a:gd name="T71" fmla="*/ 6 h 9"/>
                <a:gd name="T72" fmla="*/ 5 w 7"/>
                <a:gd name="T73" fmla="*/ 6 h 9"/>
                <a:gd name="T74" fmla="*/ 5 w 7"/>
                <a:gd name="T75" fmla="*/ 6 h 9"/>
                <a:gd name="T76" fmla="*/ 5 w 7"/>
                <a:gd name="T77" fmla="*/ 6 h 9"/>
                <a:gd name="T78" fmla="*/ 6 w 7"/>
                <a:gd name="T79" fmla="*/ 6 h 9"/>
                <a:gd name="T80" fmla="*/ 6 w 7"/>
                <a:gd name="T81" fmla="*/ 6 h 9"/>
                <a:gd name="T82" fmla="*/ 6 w 7"/>
                <a:gd name="T83" fmla="*/ 9 h 9"/>
                <a:gd name="T84" fmla="*/ 6 w 7"/>
                <a:gd name="T85" fmla="*/ 9 h 9"/>
                <a:gd name="T86" fmla="*/ 6 w 7"/>
                <a:gd name="T87" fmla="*/ 8 h 9"/>
                <a:gd name="T88" fmla="*/ 6 w 7"/>
                <a:gd name="T89" fmla="*/ 7 h 9"/>
                <a:gd name="T90" fmla="*/ 6 w 7"/>
                <a:gd name="T91" fmla="*/ 7 h 9"/>
                <a:gd name="T92" fmla="*/ 7 w 7"/>
                <a:gd name="T93" fmla="*/ 7 h 9"/>
                <a:gd name="T94" fmla="*/ 7 w 7"/>
                <a:gd name="T95" fmla="*/ 7 h 9"/>
                <a:gd name="T96" fmla="*/ 7 w 7"/>
                <a:gd name="T9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8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7" name="Freeform 501"/>
            <p:cNvSpPr>
              <a:spLocks/>
            </p:cNvSpPr>
            <p:nvPr/>
          </p:nvSpPr>
          <p:spPr bwMode="auto">
            <a:xfrm>
              <a:off x="4043" y="1243"/>
              <a:ext cx="7" cy="5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0 w 7"/>
                <a:gd name="T7" fmla="*/ 1 h 5"/>
                <a:gd name="T8" fmla="*/ 0 w 7"/>
                <a:gd name="T9" fmla="*/ 1 h 5"/>
                <a:gd name="T10" fmla="*/ 1 w 7"/>
                <a:gd name="T11" fmla="*/ 0 h 5"/>
                <a:gd name="T12" fmla="*/ 1 w 7"/>
                <a:gd name="T13" fmla="*/ 0 h 5"/>
                <a:gd name="T14" fmla="*/ 1 w 7"/>
                <a:gd name="T15" fmla="*/ 0 h 5"/>
                <a:gd name="T16" fmla="*/ 1 w 7"/>
                <a:gd name="T17" fmla="*/ 0 h 5"/>
                <a:gd name="T18" fmla="*/ 1 w 7"/>
                <a:gd name="T19" fmla="*/ 0 h 5"/>
                <a:gd name="T20" fmla="*/ 1 w 7"/>
                <a:gd name="T21" fmla="*/ 0 h 5"/>
                <a:gd name="T22" fmla="*/ 1 w 7"/>
                <a:gd name="T23" fmla="*/ 0 h 5"/>
                <a:gd name="T24" fmla="*/ 2 w 7"/>
                <a:gd name="T25" fmla="*/ 0 h 5"/>
                <a:gd name="T26" fmla="*/ 2 w 7"/>
                <a:gd name="T27" fmla="*/ 0 h 5"/>
                <a:gd name="T28" fmla="*/ 2 w 7"/>
                <a:gd name="T29" fmla="*/ 2 h 5"/>
                <a:gd name="T30" fmla="*/ 2 w 7"/>
                <a:gd name="T31" fmla="*/ 2 h 5"/>
                <a:gd name="T32" fmla="*/ 2 w 7"/>
                <a:gd name="T33" fmla="*/ 1 h 5"/>
                <a:gd name="T34" fmla="*/ 2 w 7"/>
                <a:gd name="T35" fmla="*/ 1 h 5"/>
                <a:gd name="T36" fmla="*/ 2 w 7"/>
                <a:gd name="T37" fmla="*/ 1 h 5"/>
                <a:gd name="T38" fmla="*/ 3 w 7"/>
                <a:gd name="T39" fmla="*/ 1 h 5"/>
                <a:gd name="T40" fmla="*/ 3 w 7"/>
                <a:gd name="T41" fmla="*/ 1 h 5"/>
                <a:gd name="T42" fmla="*/ 3 w 7"/>
                <a:gd name="T43" fmla="*/ 2 h 5"/>
                <a:gd name="T44" fmla="*/ 3 w 7"/>
                <a:gd name="T45" fmla="*/ 2 h 5"/>
                <a:gd name="T46" fmla="*/ 3 w 7"/>
                <a:gd name="T47" fmla="*/ 3 h 5"/>
                <a:gd name="T48" fmla="*/ 3 w 7"/>
                <a:gd name="T49" fmla="*/ 3 h 5"/>
                <a:gd name="T50" fmla="*/ 3 w 7"/>
                <a:gd name="T51" fmla="*/ 2 h 5"/>
                <a:gd name="T52" fmla="*/ 4 w 7"/>
                <a:gd name="T53" fmla="*/ 3 h 5"/>
                <a:gd name="T54" fmla="*/ 4 w 7"/>
                <a:gd name="T55" fmla="*/ 3 h 5"/>
                <a:gd name="T56" fmla="*/ 4 w 7"/>
                <a:gd name="T57" fmla="*/ 3 h 5"/>
                <a:gd name="T58" fmla="*/ 4 w 7"/>
                <a:gd name="T59" fmla="*/ 3 h 5"/>
                <a:gd name="T60" fmla="*/ 5 w 7"/>
                <a:gd name="T61" fmla="*/ 1 h 5"/>
                <a:gd name="T62" fmla="*/ 5 w 7"/>
                <a:gd name="T63" fmla="*/ 1 h 5"/>
                <a:gd name="T64" fmla="*/ 5 w 7"/>
                <a:gd name="T65" fmla="*/ 3 h 5"/>
                <a:gd name="T66" fmla="*/ 5 w 7"/>
                <a:gd name="T67" fmla="*/ 3 h 5"/>
                <a:gd name="T68" fmla="*/ 5 w 7"/>
                <a:gd name="T69" fmla="*/ 3 h 5"/>
                <a:gd name="T70" fmla="*/ 5 w 7"/>
                <a:gd name="T71" fmla="*/ 3 h 5"/>
                <a:gd name="T72" fmla="*/ 5 w 7"/>
                <a:gd name="T73" fmla="*/ 3 h 5"/>
                <a:gd name="T74" fmla="*/ 5 w 7"/>
                <a:gd name="T75" fmla="*/ 4 h 5"/>
                <a:gd name="T76" fmla="*/ 5 w 7"/>
                <a:gd name="T77" fmla="*/ 4 h 5"/>
                <a:gd name="T78" fmla="*/ 6 w 7"/>
                <a:gd name="T79" fmla="*/ 3 h 5"/>
                <a:gd name="T80" fmla="*/ 6 w 7"/>
                <a:gd name="T81" fmla="*/ 3 h 5"/>
                <a:gd name="T82" fmla="*/ 6 w 7"/>
                <a:gd name="T83" fmla="*/ 4 h 5"/>
                <a:gd name="T84" fmla="*/ 6 w 7"/>
                <a:gd name="T85" fmla="*/ 4 h 5"/>
                <a:gd name="T86" fmla="*/ 6 w 7"/>
                <a:gd name="T87" fmla="*/ 5 h 5"/>
                <a:gd name="T88" fmla="*/ 6 w 7"/>
                <a:gd name="T89" fmla="*/ 5 h 5"/>
                <a:gd name="T90" fmla="*/ 7 w 7"/>
                <a:gd name="T91" fmla="*/ 3 h 5"/>
                <a:gd name="T92" fmla="*/ 7 w 7"/>
                <a:gd name="T93" fmla="*/ 2 h 5"/>
                <a:gd name="T94" fmla="*/ 7 w 7"/>
                <a:gd name="T95" fmla="*/ 3 h 5"/>
                <a:gd name="T96" fmla="*/ 7 w 7"/>
                <a:gd name="T9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8" name="Freeform 502"/>
            <p:cNvSpPr>
              <a:spLocks/>
            </p:cNvSpPr>
            <p:nvPr/>
          </p:nvSpPr>
          <p:spPr bwMode="auto">
            <a:xfrm>
              <a:off x="4050" y="1246"/>
              <a:ext cx="7" cy="4"/>
            </a:xfrm>
            <a:custGeom>
              <a:avLst/>
              <a:gdLst>
                <a:gd name="T0" fmla="*/ 0 w 7"/>
                <a:gd name="T1" fmla="*/ 0 h 4"/>
                <a:gd name="T2" fmla="*/ 0 w 7"/>
                <a:gd name="T3" fmla="*/ 0 h 4"/>
                <a:gd name="T4" fmla="*/ 1 w 7"/>
                <a:gd name="T5" fmla="*/ 1 h 4"/>
                <a:gd name="T6" fmla="*/ 1 w 7"/>
                <a:gd name="T7" fmla="*/ 1 h 4"/>
                <a:gd name="T8" fmla="*/ 1 w 7"/>
                <a:gd name="T9" fmla="*/ 2 h 4"/>
                <a:gd name="T10" fmla="*/ 1 w 7"/>
                <a:gd name="T11" fmla="*/ 1 h 4"/>
                <a:gd name="T12" fmla="*/ 1 w 7"/>
                <a:gd name="T13" fmla="*/ 0 h 4"/>
                <a:gd name="T14" fmla="*/ 1 w 7"/>
                <a:gd name="T15" fmla="*/ 0 h 4"/>
                <a:gd name="T16" fmla="*/ 1 w 7"/>
                <a:gd name="T17" fmla="*/ 0 h 4"/>
                <a:gd name="T18" fmla="*/ 1 w 7"/>
                <a:gd name="T19" fmla="*/ 0 h 4"/>
                <a:gd name="T20" fmla="*/ 2 w 7"/>
                <a:gd name="T21" fmla="*/ 1 h 4"/>
                <a:gd name="T22" fmla="*/ 2 w 7"/>
                <a:gd name="T23" fmla="*/ 1 h 4"/>
                <a:gd name="T24" fmla="*/ 2 w 7"/>
                <a:gd name="T25" fmla="*/ 1 h 4"/>
                <a:gd name="T26" fmla="*/ 2 w 7"/>
                <a:gd name="T27" fmla="*/ 1 h 4"/>
                <a:gd name="T28" fmla="*/ 2 w 7"/>
                <a:gd name="T29" fmla="*/ 1 h 4"/>
                <a:gd name="T30" fmla="*/ 3 w 7"/>
                <a:gd name="T31" fmla="*/ 1 h 4"/>
                <a:gd name="T32" fmla="*/ 3 w 7"/>
                <a:gd name="T33" fmla="*/ 1 h 4"/>
                <a:gd name="T34" fmla="*/ 3 w 7"/>
                <a:gd name="T35" fmla="*/ 2 h 4"/>
                <a:gd name="T36" fmla="*/ 3 w 7"/>
                <a:gd name="T37" fmla="*/ 2 h 4"/>
                <a:gd name="T38" fmla="*/ 3 w 7"/>
                <a:gd name="T39" fmla="*/ 3 h 4"/>
                <a:gd name="T40" fmla="*/ 3 w 7"/>
                <a:gd name="T41" fmla="*/ 2 h 4"/>
                <a:gd name="T42" fmla="*/ 4 w 7"/>
                <a:gd name="T43" fmla="*/ 1 h 4"/>
                <a:gd name="T44" fmla="*/ 4 w 7"/>
                <a:gd name="T45" fmla="*/ 1 h 4"/>
                <a:gd name="T46" fmla="*/ 4 w 7"/>
                <a:gd name="T47" fmla="*/ 2 h 4"/>
                <a:gd name="T48" fmla="*/ 4 w 7"/>
                <a:gd name="T49" fmla="*/ 2 h 4"/>
                <a:gd name="T50" fmla="*/ 4 w 7"/>
                <a:gd name="T51" fmla="*/ 2 h 4"/>
                <a:gd name="T52" fmla="*/ 4 w 7"/>
                <a:gd name="T53" fmla="*/ 2 h 4"/>
                <a:gd name="T54" fmla="*/ 4 w 7"/>
                <a:gd name="T55" fmla="*/ 1 h 4"/>
                <a:gd name="T56" fmla="*/ 4 w 7"/>
                <a:gd name="T57" fmla="*/ 0 h 4"/>
                <a:gd name="T58" fmla="*/ 5 w 7"/>
                <a:gd name="T59" fmla="*/ 0 h 4"/>
                <a:gd name="T60" fmla="*/ 5 w 7"/>
                <a:gd name="T61" fmla="*/ 0 h 4"/>
                <a:gd name="T62" fmla="*/ 5 w 7"/>
                <a:gd name="T63" fmla="*/ 0 h 4"/>
                <a:gd name="T64" fmla="*/ 5 w 7"/>
                <a:gd name="T65" fmla="*/ 1 h 4"/>
                <a:gd name="T66" fmla="*/ 5 w 7"/>
                <a:gd name="T67" fmla="*/ 1 h 4"/>
                <a:gd name="T68" fmla="*/ 5 w 7"/>
                <a:gd name="T69" fmla="*/ 2 h 4"/>
                <a:gd name="T70" fmla="*/ 6 w 7"/>
                <a:gd name="T71" fmla="*/ 1 h 4"/>
                <a:gd name="T72" fmla="*/ 6 w 7"/>
                <a:gd name="T73" fmla="*/ 1 h 4"/>
                <a:gd name="T74" fmla="*/ 6 w 7"/>
                <a:gd name="T75" fmla="*/ 2 h 4"/>
                <a:gd name="T76" fmla="*/ 6 w 7"/>
                <a:gd name="T77" fmla="*/ 2 h 4"/>
                <a:gd name="T78" fmla="*/ 6 w 7"/>
                <a:gd name="T79" fmla="*/ 3 h 4"/>
                <a:gd name="T80" fmla="*/ 6 w 7"/>
                <a:gd name="T81" fmla="*/ 3 h 4"/>
                <a:gd name="T82" fmla="*/ 6 w 7"/>
                <a:gd name="T83" fmla="*/ 2 h 4"/>
                <a:gd name="T84" fmla="*/ 6 w 7"/>
                <a:gd name="T85" fmla="*/ 2 h 4"/>
                <a:gd name="T86" fmla="*/ 7 w 7"/>
                <a:gd name="T87" fmla="*/ 2 h 4"/>
                <a:gd name="T88" fmla="*/ 7 w 7"/>
                <a:gd name="T89" fmla="*/ 2 h 4"/>
                <a:gd name="T90" fmla="*/ 7 w 7"/>
                <a:gd name="T91" fmla="*/ 3 h 4"/>
                <a:gd name="T92" fmla="*/ 7 w 7"/>
                <a:gd name="T93" fmla="*/ 3 h 4"/>
                <a:gd name="T94" fmla="*/ 7 w 7"/>
                <a:gd name="T95" fmla="*/ 4 h 4"/>
                <a:gd name="T96" fmla="*/ 7 w 7"/>
                <a:gd name="T9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9" name="Freeform 503"/>
            <p:cNvSpPr>
              <a:spLocks/>
            </p:cNvSpPr>
            <p:nvPr/>
          </p:nvSpPr>
          <p:spPr bwMode="auto">
            <a:xfrm>
              <a:off x="4057" y="1248"/>
              <a:ext cx="8" cy="3"/>
            </a:xfrm>
            <a:custGeom>
              <a:avLst/>
              <a:gdLst>
                <a:gd name="T0" fmla="*/ 0 w 8"/>
                <a:gd name="T1" fmla="*/ 1 h 3"/>
                <a:gd name="T2" fmla="*/ 0 w 8"/>
                <a:gd name="T3" fmla="*/ 1 h 3"/>
                <a:gd name="T4" fmla="*/ 1 w 8"/>
                <a:gd name="T5" fmla="*/ 2 h 3"/>
                <a:gd name="T6" fmla="*/ 1 w 8"/>
                <a:gd name="T7" fmla="*/ 2 h 3"/>
                <a:gd name="T8" fmla="*/ 1 w 8"/>
                <a:gd name="T9" fmla="*/ 1 h 3"/>
                <a:gd name="T10" fmla="*/ 1 w 8"/>
                <a:gd name="T11" fmla="*/ 0 h 3"/>
                <a:gd name="T12" fmla="*/ 2 w 8"/>
                <a:gd name="T13" fmla="*/ 0 h 3"/>
                <a:gd name="T14" fmla="*/ 2 w 8"/>
                <a:gd name="T15" fmla="*/ 0 h 3"/>
                <a:gd name="T16" fmla="*/ 2 w 8"/>
                <a:gd name="T17" fmla="*/ 0 h 3"/>
                <a:gd name="T18" fmla="*/ 2 w 8"/>
                <a:gd name="T19" fmla="*/ 2 h 3"/>
                <a:gd name="T20" fmla="*/ 2 w 8"/>
                <a:gd name="T21" fmla="*/ 2 h 3"/>
                <a:gd name="T22" fmla="*/ 2 w 8"/>
                <a:gd name="T23" fmla="*/ 2 h 3"/>
                <a:gd name="T24" fmla="*/ 2 w 8"/>
                <a:gd name="T25" fmla="*/ 2 h 3"/>
                <a:gd name="T26" fmla="*/ 2 w 8"/>
                <a:gd name="T27" fmla="*/ 1 h 3"/>
                <a:gd name="T28" fmla="*/ 2 w 8"/>
                <a:gd name="T29" fmla="*/ 2 h 3"/>
                <a:gd name="T30" fmla="*/ 2 w 8"/>
                <a:gd name="T31" fmla="*/ 2 h 3"/>
                <a:gd name="T32" fmla="*/ 3 w 8"/>
                <a:gd name="T33" fmla="*/ 2 h 3"/>
                <a:gd name="T34" fmla="*/ 3 w 8"/>
                <a:gd name="T35" fmla="*/ 1 h 3"/>
                <a:gd name="T36" fmla="*/ 3 w 8"/>
                <a:gd name="T37" fmla="*/ 1 h 3"/>
                <a:gd name="T38" fmla="*/ 3 w 8"/>
                <a:gd name="T39" fmla="*/ 2 h 3"/>
                <a:gd name="T40" fmla="*/ 3 w 8"/>
                <a:gd name="T41" fmla="*/ 2 h 3"/>
                <a:gd name="T42" fmla="*/ 4 w 8"/>
                <a:gd name="T43" fmla="*/ 3 h 3"/>
                <a:gd name="T44" fmla="*/ 4 w 8"/>
                <a:gd name="T45" fmla="*/ 2 h 3"/>
                <a:gd name="T46" fmla="*/ 4 w 8"/>
                <a:gd name="T47" fmla="*/ 2 h 3"/>
                <a:gd name="T48" fmla="*/ 4 w 8"/>
                <a:gd name="T49" fmla="*/ 2 h 3"/>
                <a:gd name="T50" fmla="*/ 4 w 8"/>
                <a:gd name="T51" fmla="*/ 2 h 3"/>
                <a:gd name="T52" fmla="*/ 4 w 8"/>
                <a:gd name="T53" fmla="*/ 2 h 3"/>
                <a:gd name="T54" fmla="*/ 5 w 8"/>
                <a:gd name="T55" fmla="*/ 1 h 3"/>
                <a:gd name="T56" fmla="*/ 5 w 8"/>
                <a:gd name="T57" fmla="*/ 1 h 3"/>
                <a:gd name="T58" fmla="*/ 5 w 8"/>
                <a:gd name="T59" fmla="*/ 1 h 3"/>
                <a:gd name="T60" fmla="*/ 5 w 8"/>
                <a:gd name="T61" fmla="*/ 1 h 3"/>
                <a:gd name="T62" fmla="*/ 5 w 8"/>
                <a:gd name="T63" fmla="*/ 1 h 3"/>
                <a:gd name="T64" fmla="*/ 5 w 8"/>
                <a:gd name="T65" fmla="*/ 1 h 3"/>
                <a:gd name="T66" fmla="*/ 5 w 8"/>
                <a:gd name="T67" fmla="*/ 1 h 3"/>
                <a:gd name="T68" fmla="*/ 5 w 8"/>
                <a:gd name="T69" fmla="*/ 2 h 3"/>
                <a:gd name="T70" fmla="*/ 5 w 8"/>
                <a:gd name="T71" fmla="*/ 2 h 3"/>
                <a:gd name="T72" fmla="*/ 6 w 8"/>
                <a:gd name="T73" fmla="*/ 3 h 3"/>
                <a:gd name="T74" fmla="*/ 6 w 8"/>
                <a:gd name="T75" fmla="*/ 3 h 3"/>
                <a:gd name="T76" fmla="*/ 6 w 8"/>
                <a:gd name="T77" fmla="*/ 2 h 3"/>
                <a:gd name="T78" fmla="*/ 6 w 8"/>
                <a:gd name="T79" fmla="*/ 3 h 3"/>
                <a:gd name="T80" fmla="*/ 6 w 8"/>
                <a:gd name="T81" fmla="*/ 3 h 3"/>
                <a:gd name="T82" fmla="*/ 6 w 8"/>
                <a:gd name="T83" fmla="*/ 2 h 3"/>
                <a:gd name="T84" fmla="*/ 7 w 8"/>
                <a:gd name="T85" fmla="*/ 3 h 3"/>
                <a:gd name="T86" fmla="*/ 7 w 8"/>
                <a:gd name="T87" fmla="*/ 3 h 3"/>
                <a:gd name="T88" fmla="*/ 7 w 8"/>
                <a:gd name="T89" fmla="*/ 3 h 3"/>
                <a:gd name="T90" fmla="*/ 7 w 8"/>
                <a:gd name="T91" fmla="*/ 2 h 3"/>
                <a:gd name="T92" fmla="*/ 8 w 8"/>
                <a:gd name="T93" fmla="*/ 1 h 3"/>
                <a:gd name="T94" fmla="*/ 8 w 8"/>
                <a:gd name="T9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0" name="Freeform 504"/>
            <p:cNvSpPr>
              <a:spLocks/>
            </p:cNvSpPr>
            <p:nvPr/>
          </p:nvSpPr>
          <p:spPr bwMode="auto">
            <a:xfrm>
              <a:off x="4065" y="1249"/>
              <a:ext cx="7" cy="3"/>
            </a:xfrm>
            <a:custGeom>
              <a:avLst/>
              <a:gdLst>
                <a:gd name="T0" fmla="*/ 0 w 7"/>
                <a:gd name="T1" fmla="*/ 1 h 3"/>
                <a:gd name="T2" fmla="*/ 0 w 7"/>
                <a:gd name="T3" fmla="*/ 1 h 3"/>
                <a:gd name="T4" fmla="*/ 0 w 7"/>
                <a:gd name="T5" fmla="*/ 2 h 3"/>
                <a:gd name="T6" fmla="*/ 0 w 7"/>
                <a:gd name="T7" fmla="*/ 1 h 3"/>
                <a:gd name="T8" fmla="*/ 0 w 7"/>
                <a:gd name="T9" fmla="*/ 1 h 3"/>
                <a:gd name="T10" fmla="*/ 1 w 7"/>
                <a:gd name="T11" fmla="*/ 1 h 3"/>
                <a:gd name="T12" fmla="*/ 1 w 7"/>
                <a:gd name="T13" fmla="*/ 1 h 3"/>
                <a:gd name="T14" fmla="*/ 1 w 7"/>
                <a:gd name="T15" fmla="*/ 1 h 3"/>
                <a:gd name="T16" fmla="*/ 1 w 7"/>
                <a:gd name="T17" fmla="*/ 1 h 3"/>
                <a:gd name="T18" fmla="*/ 1 w 7"/>
                <a:gd name="T19" fmla="*/ 2 h 3"/>
                <a:gd name="T20" fmla="*/ 1 w 7"/>
                <a:gd name="T21" fmla="*/ 2 h 3"/>
                <a:gd name="T22" fmla="*/ 1 w 7"/>
                <a:gd name="T23" fmla="*/ 0 h 3"/>
                <a:gd name="T24" fmla="*/ 2 w 7"/>
                <a:gd name="T25" fmla="*/ 1 h 3"/>
                <a:gd name="T26" fmla="*/ 2 w 7"/>
                <a:gd name="T27" fmla="*/ 1 h 3"/>
                <a:gd name="T28" fmla="*/ 2 w 7"/>
                <a:gd name="T29" fmla="*/ 0 h 3"/>
                <a:gd name="T30" fmla="*/ 2 w 7"/>
                <a:gd name="T31" fmla="*/ 1 h 3"/>
                <a:gd name="T32" fmla="*/ 2 w 7"/>
                <a:gd name="T33" fmla="*/ 1 h 3"/>
                <a:gd name="T34" fmla="*/ 2 w 7"/>
                <a:gd name="T35" fmla="*/ 2 h 3"/>
                <a:gd name="T36" fmla="*/ 2 w 7"/>
                <a:gd name="T37" fmla="*/ 2 h 3"/>
                <a:gd name="T38" fmla="*/ 3 w 7"/>
                <a:gd name="T39" fmla="*/ 1 h 3"/>
                <a:gd name="T40" fmla="*/ 3 w 7"/>
                <a:gd name="T41" fmla="*/ 1 h 3"/>
                <a:gd name="T42" fmla="*/ 3 w 7"/>
                <a:gd name="T43" fmla="*/ 2 h 3"/>
                <a:gd name="T44" fmla="*/ 3 w 7"/>
                <a:gd name="T45" fmla="*/ 2 h 3"/>
                <a:gd name="T46" fmla="*/ 3 w 7"/>
                <a:gd name="T47" fmla="*/ 3 h 3"/>
                <a:gd name="T48" fmla="*/ 3 w 7"/>
                <a:gd name="T49" fmla="*/ 2 h 3"/>
                <a:gd name="T50" fmla="*/ 3 w 7"/>
                <a:gd name="T51" fmla="*/ 2 h 3"/>
                <a:gd name="T52" fmla="*/ 4 w 7"/>
                <a:gd name="T53" fmla="*/ 2 h 3"/>
                <a:gd name="T54" fmla="*/ 4 w 7"/>
                <a:gd name="T55" fmla="*/ 1 h 3"/>
                <a:gd name="T56" fmla="*/ 4 w 7"/>
                <a:gd name="T57" fmla="*/ 1 h 3"/>
                <a:gd name="T58" fmla="*/ 4 w 7"/>
                <a:gd name="T59" fmla="*/ 2 h 3"/>
                <a:gd name="T60" fmla="*/ 4 w 7"/>
                <a:gd name="T61" fmla="*/ 2 h 3"/>
                <a:gd name="T62" fmla="*/ 5 w 7"/>
                <a:gd name="T63" fmla="*/ 3 h 3"/>
                <a:gd name="T64" fmla="*/ 5 w 7"/>
                <a:gd name="T65" fmla="*/ 2 h 3"/>
                <a:gd name="T66" fmla="*/ 5 w 7"/>
                <a:gd name="T67" fmla="*/ 2 h 3"/>
                <a:gd name="T68" fmla="*/ 5 w 7"/>
                <a:gd name="T69" fmla="*/ 3 h 3"/>
                <a:gd name="T70" fmla="*/ 5 w 7"/>
                <a:gd name="T71" fmla="*/ 3 h 3"/>
                <a:gd name="T72" fmla="*/ 5 w 7"/>
                <a:gd name="T73" fmla="*/ 3 h 3"/>
                <a:gd name="T74" fmla="*/ 5 w 7"/>
                <a:gd name="T75" fmla="*/ 3 h 3"/>
                <a:gd name="T76" fmla="*/ 5 w 7"/>
                <a:gd name="T77" fmla="*/ 2 h 3"/>
                <a:gd name="T78" fmla="*/ 5 w 7"/>
                <a:gd name="T79" fmla="*/ 1 h 3"/>
                <a:gd name="T80" fmla="*/ 6 w 7"/>
                <a:gd name="T81" fmla="*/ 1 h 3"/>
                <a:gd name="T82" fmla="*/ 6 w 7"/>
                <a:gd name="T83" fmla="*/ 1 h 3"/>
                <a:gd name="T84" fmla="*/ 6 w 7"/>
                <a:gd name="T85" fmla="*/ 2 h 3"/>
                <a:gd name="T86" fmla="*/ 6 w 7"/>
                <a:gd name="T87" fmla="*/ 2 h 3"/>
                <a:gd name="T88" fmla="*/ 6 w 7"/>
                <a:gd name="T89" fmla="*/ 2 h 3"/>
                <a:gd name="T90" fmla="*/ 7 w 7"/>
                <a:gd name="T91" fmla="*/ 1 h 3"/>
                <a:gd name="T92" fmla="*/ 7 w 7"/>
                <a:gd name="T93" fmla="*/ 1 h 3"/>
                <a:gd name="T94" fmla="*/ 7 w 7"/>
                <a:gd name="T95" fmla="*/ 3 h 3"/>
                <a:gd name="T96" fmla="*/ 7 w 7"/>
                <a:gd name="T9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1" name="Freeform 505"/>
            <p:cNvSpPr>
              <a:spLocks/>
            </p:cNvSpPr>
            <p:nvPr/>
          </p:nvSpPr>
          <p:spPr bwMode="auto">
            <a:xfrm>
              <a:off x="4072" y="1249"/>
              <a:ext cx="7" cy="4"/>
            </a:xfrm>
            <a:custGeom>
              <a:avLst/>
              <a:gdLst>
                <a:gd name="T0" fmla="*/ 0 w 7"/>
                <a:gd name="T1" fmla="*/ 3 h 4"/>
                <a:gd name="T2" fmla="*/ 0 w 7"/>
                <a:gd name="T3" fmla="*/ 3 h 4"/>
                <a:gd name="T4" fmla="*/ 0 w 7"/>
                <a:gd name="T5" fmla="*/ 3 h 4"/>
                <a:gd name="T6" fmla="*/ 1 w 7"/>
                <a:gd name="T7" fmla="*/ 4 h 4"/>
                <a:gd name="T8" fmla="*/ 1 w 7"/>
                <a:gd name="T9" fmla="*/ 4 h 4"/>
                <a:gd name="T10" fmla="*/ 1 w 7"/>
                <a:gd name="T11" fmla="*/ 2 h 4"/>
                <a:gd name="T12" fmla="*/ 1 w 7"/>
                <a:gd name="T13" fmla="*/ 2 h 4"/>
                <a:gd name="T14" fmla="*/ 1 w 7"/>
                <a:gd name="T15" fmla="*/ 2 h 4"/>
                <a:gd name="T16" fmla="*/ 1 w 7"/>
                <a:gd name="T17" fmla="*/ 3 h 4"/>
                <a:gd name="T18" fmla="*/ 1 w 7"/>
                <a:gd name="T19" fmla="*/ 2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2 h 4"/>
                <a:gd name="T26" fmla="*/ 2 w 7"/>
                <a:gd name="T27" fmla="*/ 2 h 4"/>
                <a:gd name="T28" fmla="*/ 2 w 7"/>
                <a:gd name="T29" fmla="*/ 3 h 4"/>
                <a:gd name="T30" fmla="*/ 2 w 7"/>
                <a:gd name="T31" fmla="*/ 3 h 4"/>
                <a:gd name="T32" fmla="*/ 3 w 7"/>
                <a:gd name="T33" fmla="*/ 3 h 4"/>
                <a:gd name="T34" fmla="*/ 3 w 7"/>
                <a:gd name="T35" fmla="*/ 2 h 4"/>
                <a:gd name="T36" fmla="*/ 3 w 7"/>
                <a:gd name="T37" fmla="*/ 2 h 4"/>
                <a:gd name="T38" fmla="*/ 3 w 7"/>
                <a:gd name="T39" fmla="*/ 2 h 4"/>
                <a:gd name="T40" fmla="*/ 3 w 7"/>
                <a:gd name="T41" fmla="*/ 3 h 4"/>
                <a:gd name="T42" fmla="*/ 3 w 7"/>
                <a:gd name="T43" fmla="*/ 3 h 4"/>
                <a:gd name="T44" fmla="*/ 3 w 7"/>
                <a:gd name="T45" fmla="*/ 2 h 4"/>
                <a:gd name="T46" fmla="*/ 4 w 7"/>
                <a:gd name="T47" fmla="*/ 3 h 4"/>
                <a:gd name="T48" fmla="*/ 4 w 7"/>
                <a:gd name="T49" fmla="*/ 3 h 4"/>
                <a:gd name="T50" fmla="*/ 4 w 7"/>
                <a:gd name="T51" fmla="*/ 4 h 4"/>
                <a:gd name="T52" fmla="*/ 4 w 7"/>
                <a:gd name="T53" fmla="*/ 4 h 4"/>
                <a:gd name="T54" fmla="*/ 4 w 7"/>
                <a:gd name="T55" fmla="*/ 3 h 4"/>
                <a:gd name="T56" fmla="*/ 5 w 7"/>
                <a:gd name="T57" fmla="*/ 4 h 4"/>
                <a:gd name="T58" fmla="*/ 5 w 7"/>
                <a:gd name="T59" fmla="*/ 4 h 4"/>
                <a:gd name="T60" fmla="*/ 5 w 7"/>
                <a:gd name="T61" fmla="*/ 4 h 4"/>
                <a:gd name="T62" fmla="*/ 5 w 7"/>
                <a:gd name="T63" fmla="*/ 4 h 4"/>
                <a:gd name="T64" fmla="*/ 5 w 7"/>
                <a:gd name="T65" fmla="*/ 4 h 4"/>
                <a:gd name="T66" fmla="*/ 5 w 7"/>
                <a:gd name="T67" fmla="*/ 2 h 4"/>
                <a:gd name="T68" fmla="*/ 6 w 7"/>
                <a:gd name="T69" fmla="*/ 3 h 4"/>
                <a:gd name="T70" fmla="*/ 6 w 7"/>
                <a:gd name="T71" fmla="*/ 3 h 4"/>
                <a:gd name="T72" fmla="*/ 6 w 7"/>
                <a:gd name="T73" fmla="*/ 4 h 4"/>
                <a:gd name="T74" fmla="*/ 6 w 7"/>
                <a:gd name="T75" fmla="*/ 4 h 4"/>
                <a:gd name="T76" fmla="*/ 6 w 7"/>
                <a:gd name="T77" fmla="*/ 2 h 4"/>
                <a:gd name="T78" fmla="*/ 6 w 7"/>
                <a:gd name="T79" fmla="*/ 2 h 4"/>
                <a:gd name="T80" fmla="*/ 6 w 7"/>
                <a:gd name="T81" fmla="*/ 2 h 4"/>
                <a:gd name="T82" fmla="*/ 6 w 7"/>
                <a:gd name="T83" fmla="*/ 3 h 4"/>
                <a:gd name="T84" fmla="*/ 6 w 7"/>
                <a:gd name="T85" fmla="*/ 3 h 4"/>
                <a:gd name="T86" fmla="*/ 7 w 7"/>
                <a:gd name="T87" fmla="*/ 2 h 4"/>
                <a:gd name="T88" fmla="*/ 7 w 7"/>
                <a:gd name="T89" fmla="*/ 2 h 4"/>
                <a:gd name="T90" fmla="*/ 7 w 7"/>
                <a:gd name="T91" fmla="*/ 2 h 4"/>
                <a:gd name="T92" fmla="*/ 7 w 7"/>
                <a:gd name="T93" fmla="*/ 4 h 4"/>
                <a:gd name="T94" fmla="*/ 7 w 7"/>
                <a:gd name="T9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48" name="Freeform 506"/>
            <p:cNvSpPr>
              <a:spLocks/>
            </p:cNvSpPr>
            <p:nvPr/>
          </p:nvSpPr>
          <p:spPr bwMode="auto">
            <a:xfrm>
              <a:off x="4079" y="1251"/>
              <a:ext cx="8" cy="3"/>
            </a:xfrm>
            <a:custGeom>
              <a:avLst/>
              <a:gdLst>
                <a:gd name="T0" fmla="*/ 0 w 8"/>
                <a:gd name="T1" fmla="*/ 2 h 3"/>
                <a:gd name="T2" fmla="*/ 0 w 8"/>
                <a:gd name="T3" fmla="*/ 2 h 3"/>
                <a:gd name="T4" fmla="*/ 1 w 8"/>
                <a:gd name="T5" fmla="*/ 2 h 3"/>
                <a:gd name="T6" fmla="*/ 1 w 8"/>
                <a:gd name="T7" fmla="*/ 2 h 3"/>
                <a:gd name="T8" fmla="*/ 1 w 8"/>
                <a:gd name="T9" fmla="*/ 2 h 3"/>
                <a:gd name="T10" fmla="*/ 1 w 8"/>
                <a:gd name="T11" fmla="*/ 2 h 3"/>
                <a:gd name="T12" fmla="*/ 2 w 8"/>
                <a:gd name="T13" fmla="*/ 2 h 3"/>
                <a:gd name="T14" fmla="*/ 2 w 8"/>
                <a:gd name="T15" fmla="*/ 2 h 3"/>
                <a:gd name="T16" fmla="*/ 2 w 8"/>
                <a:gd name="T17" fmla="*/ 2 h 3"/>
                <a:gd name="T18" fmla="*/ 2 w 8"/>
                <a:gd name="T19" fmla="*/ 2 h 3"/>
                <a:gd name="T20" fmla="*/ 2 w 8"/>
                <a:gd name="T21" fmla="*/ 2 h 3"/>
                <a:gd name="T22" fmla="*/ 2 w 8"/>
                <a:gd name="T23" fmla="*/ 1 h 3"/>
                <a:gd name="T24" fmla="*/ 2 w 8"/>
                <a:gd name="T25" fmla="*/ 1 h 3"/>
                <a:gd name="T26" fmla="*/ 2 w 8"/>
                <a:gd name="T27" fmla="*/ 1 h 3"/>
                <a:gd name="T28" fmla="*/ 2 w 8"/>
                <a:gd name="T29" fmla="*/ 1 h 3"/>
                <a:gd name="T30" fmla="*/ 3 w 8"/>
                <a:gd name="T31" fmla="*/ 1 h 3"/>
                <a:gd name="T32" fmla="*/ 3 w 8"/>
                <a:gd name="T33" fmla="*/ 1 h 3"/>
                <a:gd name="T34" fmla="*/ 3 w 8"/>
                <a:gd name="T35" fmla="*/ 1 h 3"/>
                <a:gd name="T36" fmla="*/ 3 w 8"/>
                <a:gd name="T37" fmla="*/ 2 h 3"/>
                <a:gd name="T38" fmla="*/ 4 w 8"/>
                <a:gd name="T39" fmla="*/ 1 h 3"/>
                <a:gd name="T40" fmla="*/ 4 w 8"/>
                <a:gd name="T41" fmla="*/ 1 h 3"/>
                <a:gd name="T42" fmla="*/ 4 w 8"/>
                <a:gd name="T43" fmla="*/ 2 h 3"/>
                <a:gd name="T44" fmla="*/ 4 w 8"/>
                <a:gd name="T45" fmla="*/ 2 h 3"/>
                <a:gd name="T46" fmla="*/ 4 w 8"/>
                <a:gd name="T47" fmla="*/ 2 h 3"/>
                <a:gd name="T48" fmla="*/ 4 w 8"/>
                <a:gd name="T49" fmla="*/ 1 h 3"/>
                <a:gd name="T50" fmla="*/ 5 w 8"/>
                <a:gd name="T51" fmla="*/ 0 h 3"/>
                <a:gd name="T52" fmla="*/ 5 w 8"/>
                <a:gd name="T53" fmla="*/ 0 h 3"/>
                <a:gd name="T54" fmla="*/ 5 w 8"/>
                <a:gd name="T55" fmla="*/ 0 h 3"/>
                <a:gd name="T56" fmla="*/ 5 w 8"/>
                <a:gd name="T57" fmla="*/ 0 h 3"/>
                <a:gd name="T58" fmla="*/ 5 w 8"/>
                <a:gd name="T59" fmla="*/ 0 h 3"/>
                <a:gd name="T60" fmla="*/ 5 w 8"/>
                <a:gd name="T61" fmla="*/ 0 h 3"/>
                <a:gd name="T62" fmla="*/ 5 w 8"/>
                <a:gd name="T63" fmla="*/ 1 h 3"/>
                <a:gd name="T64" fmla="*/ 5 w 8"/>
                <a:gd name="T65" fmla="*/ 1 h 3"/>
                <a:gd name="T66" fmla="*/ 6 w 8"/>
                <a:gd name="T67" fmla="*/ 2 h 3"/>
                <a:gd name="T68" fmla="*/ 6 w 8"/>
                <a:gd name="T69" fmla="*/ 2 h 3"/>
                <a:gd name="T70" fmla="*/ 6 w 8"/>
                <a:gd name="T71" fmla="*/ 1 h 3"/>
                <a:gd name="T72" fmla="*/ 6 w 8"/>
                <a:gd name="T73" fmla="*/ 0 h 3"/>
                <a:gd name="T74" fmla="*/ 6 w 8"/>
                <a:gd name="T75" fmla="*/ 0 h 3"/>
                <a:gd name="T76" fmla="*/ 7 w 8"/>
                <a:gd name="T77" fmla="*/ 2 h 3"/>
                <a:gd name="T78" fmla="*/ 7 w 8"/>
                <a:gd name="T79" fmla="*/ 2 h 3"/>
                <a:gd name="T80" fmla="*/ 7 w 8"/>
                <a:gd name="T81" fmla="*/ 2 h 3"/>
                <a:gd name="T82" fmla="*/ 7 w 8"/>
                <a:gd name="T83" fmla="*/ 2 h 3"/>
                <a:gd name="T84" fmla="*/ 7 w 8"/>
                <a:gd name="T85" fmla="*/ 2 h 3"/>
                <a:gd name="T86" fmla="*/ 7 w 8"/>
                <a:gd name="T87" fmla="*/ 2 h 3"/>
                <a:gd name="T88" fmla="*/ 7 w 8"/>
                <a:gd name="T89" fmla="*/ 3 h 3"/>
                <a:gd name="T90" fmla="*/ 7 w 8"/>
                <a:gd name="T91" fmla="*/ 3 h 3"/>
                <a:gd name="T92" fmla="*/ 8 w 8"/>
                <a:gd name="T93" fmla="*/ 2 h 3"/>
                <a:gd name="T94" fmla="*/ 8 w 8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49" name="Freeform 507"/>
            <p:cNvSpPr>
              <a:spLocks/>
            </p:cNvSpPr>
            <p:nvPr/>
          </p:nvSpPr>
          <p:spPr bwMode="auto">
            <a:xfrm>
              <a:off x="4087" y="1250"/>
              <a:ext cx="7" cy="4"/>
            </a:xfrm>
            <a:custGeom>
              <a:avLst/>
              <a:gdLst>
                <a:gd name="T0" fmla="*/ 0 w 7"/>
                <a:gd name="T1" fmla="*/ 2 h 4"/>
                <a:gd name="T2" fmla="*/ 0 w 7"/>
                <a:gd name="T3" fmla="*/ 0 h 4"/>
                <a:gd name="T4" fmla="*/ 0 w 7"/>
                <a:gd name="T5" fmla="*/ 0 h 4"/>
                <a:gd name="T6" fmla="*/ 1 w 7"/>
                <a:gd name="T7" fmla="*/ 1 h 4"/>
                <a:gd name="T8" fmla="*/ 1 w 7"/>
                <a:gd name="T9" fmla="*/ 1 h 4"/>
                <a:gd name="T10" fmla="*/ 1 w 7"/>
                <a:gd name="T11" fmla="*/ 2 h 4"/>
                <a:gd name="T12" fmla="*/ 1 w 7"/>
                <a:gd name="T13" fmla="*/ 2 h 4"/>
                <a:gd name="T14" fmla="*/ 1 w 7"/>
                <a:gd name="T15" fmla="*/ 2 h 4"/>
                <a:gd name="T16" fmla="*/ 2 w 7"/>
                <a:gd name="T17" fmla="*/ 2 h 4"/>
                <a:gd name="T18" fmla="*/ 2 w 7"/>
                <a:gd name="T19" fmla="*/ 2 h 4"/>
                <a:gd name="T20" fmla="*/ 2 w 7"/>
                <a:gd name="T21" fmla="*/ 2 h 4"/>
                <a:gd name="T22" fmla="*/ 2 w 7"/>
                <a:gd name="T23" fmla="*/ 1 h 4"/>
                <a:gd name="T24" fmla="*/ 2 w 7"/>
                <a:gd name="T25" fmla="*/ 1 h 4"/>
                <a:gd name="T26" fmla="*/ 2 w 7"/>
                <a:gd name="T27" fmla="*/ 2 h 4"/>
                <a:gd name="T28" fmla="*/ 2 w 7"/>
                <a:gd name="T29" fmla="*/ 2 h 4"/>
                <a:gd name="T30" fmla="*/ 2 w 7"/>
                <a:gd name="T31" fmla="*/ 2 h 4"/>
                <a:gd name="T32" fmla="*/ 2 w 7"/>
                <a:gd name="T33" fmla="*/ 2 h 4"/>
                <a:gd name="T34" fmla="*/ 3 w 7"/>
                <a:gd name="T35" fmla="*/ 2 h 4"/>
                <a:gd name="T36" fmla="*/ 3 w 7"/>
                <a:gd name="T37" fmla="*/ 2 h 4"/>
                <a:gd name="T38" fmla="*/ 3 w 7"/>
                <a:gd name="T39" fmla="*/ 3 h 4"/>
                <a:gd name="T40" fmla="*/ 3 w 7"/>
                <a:gd name="T41" fmla="*/ 3 h 4"/>
                <a:gd name="T42" fmla="*/ 3 w 7"/>
                <a:gd name="T43" fmla="*/ 3 h 4"/>
                <a:gd name="T44" fmla="*/ 3 w 7"/>
                <a:gd name="T45" fmla="*/ 2 h 4"/>
                <a:gd name="T46" fmla="*/ 3 w 7"/>
                <a:gd name="T47" fmla="*/ 2 h 4"/>
                <a:gd name="T48" fmla="*/ 4 w 7"/>
                <a:gd name="T49" fmla="*/ 3 h 4"/>
                <a:gd name="T50" fmla="*/ 4 w 7"/>
                <a:gd name="T51" fmla="*/ 3 h 4"/>
                <a:gd name="T52" fmla="*/ 4 w 7"/>
                <a:gd name="T53" fmla="*/ 2 h 4"/>
                <a:gd name="T54" fmla="*/ 4 w 7"/>
                <a:gd name="T55" fmla="*/ 2 h 4"/>
                <a:gd name="T56" fmla="*/ 4 w 7"/>
                <a:gd name="T57" fmla="*/ 2 h 4"/>
                <a:gd name="T58" fmla="*/ 4 w 7"/>
                <a:gd name="T59" fmla="*/ 2 h 4"/>
                <a:gd name="T60" fmla="*/ 5 w 7"/>
                <a:gd name="T61" fmla="*/ 4 h 4"/>
                <a:gd name="T62" fmla="*/ 5 w 7"/>
                <a:gd name="T63" fmla="*/ 4 h 4"/>
                <a:gd name="T64" fmla="*/ 5 w 7"/>
                <a:gd name="T65" fmla="*/ 3 h 4"/>
                <a:gd name="T66" fmla="*/ 5 w 7"/>
                <a:gd name="T67" fmla="*/ 3 h 4"/>
                <a:gd name="T68" fmla="*/ 5 w 7"/>
                <a:gd name="T69" fmla="*/ 4 h 4"/>
                <a:gd name="T70" fmla="*/ 5 w 7"/>
                <a:gd name="T71" fmla="*/ 4 h 4"/>
                <a:gd name="T72" fmla="*/ 5 w 7"/>
                <a:gd name="T73" fmla="*/ 3 h 4"/>
                <a:gd name="T74" fmla="*/ 5 w 7"/>
                <a:gd name="T75" fmla="*/ 3 h 4"/>
                <a:gd name="T76" fmla="*/ 6 w 7"/>
                <a:gd name="T77" fmla="*/ 3 h 4"/>
                <a:gd name="T78" fmla="*/ 6 w 7"/>
                <a:gd name="T79" fmla="*/ 2 h 4"/>
                <a:gd name="T80" fmla="*/ 6 w 7"/>
                <a:gd name="T81" fmla="*/ 2 h 4"/>
                <a:gd name="T82" fmla="*/ 6 w 7"/>
                <a:gd name="T83" fmla="*/ 3 h 4"/>
                <a:gd name="T84" fmla="*/ 6 w 7"/>
                <a:gd name="T85" fmla="*/ 3 h 4"/>
                <a:gd name="T86" fmla="*/ 7 w 7"/>
                <a:gd name="T87" fmla="*/ 4 h 4"/>
                <a:gd name="T88" fmla="*/ 7 w 7"/>
                <a:gd name="T89" fmla="*/ 3 h 4"/>
                <a:gd name="T90" fmla="*/ 7 w 7"/>
                <a:gd name="T91" fmla="*/ 3 h 4"/>
                <a:gd name="T92" fmla="*/ 7 w 7"/>
                <a:gd name="T93" fmla="*/ 3 h 4"/>
                <a:gd name="T94" fmla="*/ 7 w 7"/>
                <a:gd name="T9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0" name="Freeform 508"/>
            <p:cNvSpPr>
              <a:spLocks/>
            </p:cNvSpPr>
            <p:nvPr/>
          </p:nvSpPr>
          <p:spPr bwMode="auto">
            <a:xfrm>
              <a:off x="4094" y="1252"/>
              <a:ext cx="7" cy="2"/>
            </a:xfrm>
            <a:custGeom>
              <a:avLst/>
              <a:gdLst>
                <a:gd name="T0" fmla="*/ 0 w 7"/>
                <a:gd name="T1" fmla="*/ 1 h 2"/>
                <a:gd name="T2" fmla="*/ 0 w 7"/>
                <a:gd name="T3" fmla="*/ 1 h 2"/>
                <a:gd name="T4" fmla="*/ 1 w 7"/>
                <a:gd name="T5" fmla="*/ 1 h 2"/>
                <a:gd name="T6" fmla="*/ 1 w 7"/>
                <a:gd name="T7" fmla="*/ 1 h 2"/>
                <a:gd name="T8" fmla="*/ 1 w 7"/>
                <a:gd name="T9" fmla="*/ 2 h 2"/>
                <a:gd name="T10" fmla="*/ 1 w 7"/>
                <a:gd name="T11" fmla="*/ 1 h 2"/>
                <a:gd name="T12" fmla="*/ 1 w 7"/>
                <a:gd name="T13" fmla="*/ 1 h 2"/>
                <a:gd name="T14" fmla="*/ 1 w 7"/>
                <a:gd name="T15" fmla="*/ 1 h 2"/>
                <a:gd name="T16" fmla="*/ 1 w 7"/>
                <a:gd name="T17" fmla="*/ 1 h 2"/>
                <a:gd name="T18" fmla="*/ 2 w 7"/>
                <a:gd name="T19" fmla="*/ 1 h 2"/>
                <a:gd name="T20" fmla="*/ 2 w 7"/>
                <a:gd name="T21" fmla="*/ 1 h 2"/>
                <a:gd name="T22" fmla="*/ 2 w 7"/>
                <a:gd name="T23" fmla="*/ 1 h 2"/>
                <a:gd name="T24" fmla="*/ 2 w 7"/>
                <a:gd name="T25" fmla="*/ 1 h 2"/>
                <a:gd name="T26" fmla="*/ 2 w 7"/>
                <a:gd name="T27" fmla="*/ 1 h 2"/>
                <a:gd name="T28" fmla="*/ 2 w 7"/>
                <a:gd name="T29" fmla="*/ 1 h 2"/>
                <a:gd name="T30" fmla="*/ 2 w 7"/>
                <a:gd name="T31" fmla="*/ 1 h 2"/>
                <a:gd name="T32" fmla="*/ 3 w 7"/>
                <a:gd name="T33" fmla="*/ 2 h 2"/>
                <a:gd name="T34" fmla="*/ 3 w 7"/>
                <a:gd name="T35" fmla="*/ 2 h 2"/>
                <a:gd name="T36" fmla="*/ 3 w 7"/>
                <a:gd name="T37" fmla="*/ 1 h 2"/>
                <a:gd name="T38" fmla="*/ 3 w 7"/>
                <a:gd name="T39" fmla="*/ 0 h 2"/>
                <a:gd name="T40" fmla="*/ 3 w 7"/>
                <a:gd name="T41" fmla="*/ 0 h 2"/>
                <a:gd name="T42" fmla="*/ 3 w 7"/>
                <a:gd name="T43" fmla="*/ 1 h 2"/>
                <a:gd name="T44" fmla="*/ 3 w 7"/>
                <a:gd name="T45" fmla="*/ 1 h 2"/>
                <a:gd name="T46" fmla="*/ 3 w 7"/>
                <a:gd name="T47" fmla="*/ 1 h 2"/>
                <a:gd name="T48" fmla="*/ 4 w 7"/>
                <a:gd name="T49" fmla="*/ 1 h 2"/>
                <a:gd name="T50" fmla="*/ 4 w 7"/>
                <a:gd name="T51" fmla="*/ 1 h 2"/>
                <a:gd name="T52" fmla="*/ 4 w 7"/>
                <a:gd name="T53" fmla="*/ 2 h 2"/>
                <a:gd name="T54" fmla="*/ 4 w 7"/>
                <a:gd name="T55" fmla="*/ 2 h 2"/>
                <a:gd name="T56" fmla="*/ 4 w 7"/>
                <a:gd name="T57" fmla="*/ 1 h 2"/>
                <a:gd name="T58" fmla="*/ 4 w 7"/>
                <a:gd name="T59" fmla="*/ 0 h 2"/>
                <a:gd name="T60" fmla="*/ 5 w 7"/>
                <a:gd name="T61" fmla="*/ 0 h 2"/>
                <a:gd name="T62" fmla="*/ 5 w 7"/>
                <a:gd name="T63" fmla="*/ 0 h 2"/>
                <a:gd name="T64" fmla="*/ 5 w 7"/>
                <a:gd name="T65" fmla="*/ 0 h 2"/>
                <a:gd name="T66" fmla="*/ 5 w 7"/>
                <a:gd name="T67" fmla="*/ 0 h 2"/>
                <a:gd name="T68" fmla="*/ 5 w 7"/>
                <a:gd name="T69" fmla="*/ 0 h 2"/>
                <a:gd name="T70" fmla="*/ 6 w 7"/>
                <a:gd name="T71" fmla="*/ 1 h 2"/>
                <a:gd name="T72" fmla="*/ 6 w 7"/>
                <a:gd name="T73" fmla="*/ 1 h 2"/>
                <a:gd name="T74" fmla="*/ 6 w 7"/>
                <a:gd name="T75" fmla="*/ 1 h 2"/>
                <a:gd name="T76" fmla="*/ 6 w 7"/>
                <a:gd name="T77" fmla="*/ 2 h 2"/>
                <a:gd name="T78" fmla="*/ 6 w 7"/>
                <a:gd name="T79" fmla="*/ 2 h 2"/>
                <a:gd name="T80" fmla="*/ 6 w 7"/>
                <a:gd name="T81" fmla="*/ 2 h 2"/>
                <a:gd name="T82" fmla="*/ 6 w 7"/>
                <a:gd name="T83" fmla="*/ 1 h 2"/>
                <a:gd name="T84" fmla="*/ 6 w 7"/>
                <a:gd name="T85" fmla="*/ 1 h 2"/>
                <a:gd name="T86" fmla="*/ 6 w 7"/>
                <a:gd name="T87" fmla="*/ 1 h 2"/>
                <a:gd name="T88" fmla="*/ 7 w 7"/>
                <a:gd name="T89" fmla="*/ 1 h 2"/>
                <a:gd name="T90" fmla="*/ 7 w 7"/>
                <a:gd name="T91" fmla="*/ 0 h 2"/>
                <a:gd name="T92" fmla="*/ 7 w 7"/>
                <a:gd name="T93" fmla="*/ 0 h 2"/>
                <a:gd name="T94" fmla="*/ 7 w 7"/>
                <a:gd name="T95" fmla="*/ 1 h 2"/>
                <a:gd name="T96" fmla="*/ 7 w 7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1" name="Freeform 509"/>
            <p:cNvSpPr>
              <a:spLocks/>
            </p:cNvSpPr>
            <p:nvPr/>
          </p:nvSpPr>
          <p:spPr bwMode="auto">
            <a:xfrm>
              <a:off x="4101" y="1252"/>
              <a:ext cx="7" cy="3"/>
            </a:xfrm>
            <a:custGeom>
              <a:avLst/>
              <a:gdLst>
                <a:gd name="T0" fmla="*/ 1 w 7"/>
                <a:gd name="T1" fmla="*/ 2 h 3"/>
                <a:gd name="T2" fmla="*/ 1 w 7"/>
                <a:gd name="T3" fmla="*/ 2 h 3"/>
                <a:gd name="T4" fmla="*/ 1 w 7"/>
                <a:gd name="T5" fmla="*/ 2 h 3"/>
                <a:gd name="T6" fmla="*/ 1 w 7"/>
                <a:gd name="T7" fmla="*/ 2 h 3"/>
                <a:gd name="T8" fmla="*/ 1 w 7"/>
                <a:gd name="T9" fmla="*/ 2 h 3"/>
                <a:gd name="T10" fmla="*/ 1 w 7"/>
                <a:gd name="T11" fmla="*/ 2 h 3"/>
                <a:gd name="T12" fmla="*/ 1 w 7"/>
                <a:gd name="T13" fmla="*/ 2 h 3"/>
                <a:gd name="T14" fmla="*/ 2 w 7"/>
                <a:gd name="T15" fmla="*/ 2 h 3"/>
                <a:gd name="T16" fmla="*/ 2 w 7"/>
                <a:gd name="T17" fmla="*/ 1 h 3"/>
                <a:gd name="T18" fmla="*/ 2 w 7"/>
                <a:gd name="T19" fmla="*/ 1 h 3"/>
                <a:gd name="T20" fmla="*/ 2 w 7"/>
                <a:gd name="T21" fmla="*/ 1 h 3"/>
                <a:gd name="T22" fmla="*/ 2 w 7"/>
                <a:gd name="T23" fmla="*/ 1 h 3"/>
                <a:gd name="T24" fmla="*/ 2 w 7"/>
                <a:gd name="T25" fmla="*/ 1 h 3"/>
                <a:gd name="T26" fmla="*/ 2 w 7"/>
                <a:gd name="T27" fmla="*/ 1 h 3"/>
                <a:gd name="T28" fmla="*/ 2 w 7"/>
                <a:gd name="T29" fmla="*/ 1 h 3"/>
                <a:gd name="T30" fmla="*/ 3 w 7"/>
                <a:gd name="T31" fmla="*/ 2 h 3"/>
                <a:gd name="T32" fmla="*/ 3 w 7"/>
                <a:gd name="T33" fmla="*/ 2 h 3"/>
                <a:gd name="T34" fmla="*/ 3 w 7"/>
                <a:gd name="T35" fmla="*/ 2 h 3"/>
                <a:gd name="T36" fmla="*/ 3 w 7"/>
                <a:gd name="T37" fmla="*/ 1 h 3"/>
                <a:gd name="T38" fmla="*/ 3 w 7"/>
                <a:gd name="T39" fmla="*/ 1 h 3"/>
                <a:gd name="T40" fmla="*/ 3 w 7"/>
                <a:gd name="T41" fmla="*/ 2 h 3"/>
                <a:gd name="T42" fmla="*/ 4 w 7"/>
                <a:gd name="T43" fmla="*/ 2 h 3"/>
                <a:gd name="T44" fmla="*/ 4 w 7"/>
                <a:gd name="T45" fmla="*/ 2 h 3"/>
                <a:gd name="T46" fmla="*/ 4 w 7"/>
                <a:gd name="T47" fmla="*/ 2 h 3"/>
                <a:gd name="T48" fmla="*/ 4 w 7"/>
                <a:gd name="T49" fmla="*/ 2 h 3"/>
                <a:gd name="T50" fmla="*/ 4 w 7"/>
                <a:gd name="T51" fmla="*/ 3 h 3"/>
                <a:gd name="T52" fmla="*/ 4 w 7"/>
                <a:gd name="T53" fmla="*/ 3 h 3"/>
                <a:gd name="T54" fmla="*/ 5 w 7"/>
                <a:gd name="T55" fmla="*/ 3 h 3"/>
                <a:gd name="T56" fmla="*/ 5 w 7"/>
                <a:gd name="T57" fmla="*/ 2 h 3"/>
                <a:gd name="T58" fmla="*/ 5 w 7"/>
                <a:gd name="T59" fmla="*/ 1 h 3"/>
                <a:gd name="T60" fmla="*/ 5 w 7"/>
                <a:gd name="T61" fmla="*/ 0 h 3"/>
                <a:gd name="T62" fmla="*/ 5 w 7"/>
                <a:gd name="T63" fmla="*/ 0 h 3"/>
                <a:gd name="T64" fmla="*/ 5 w 7"/>
                <a:gd name="T65" fmla="*/ 1 h 3"/>
                <a:gd name="T66" fmla="*/ 5 w 7"/>
                <a:gd name="T67" fmla="*/ 1 h 3"/>
                <a:gd name="T68" fmla="*/ 6 w 7"/>
                <a:gd name="T69" fmla="*/ 1 h 3"/>
                <a:gd name="T70" fmla="*/ 6 w 7"/>
                <a:gd name="T71" fmla="*/ 0 h 3"/>
                <a:gd name="T72" fmla="*/ 6 w 7"/>
                <a:gd name="T73" fmla="*/ 0 h 3"/>
                <a:gd name="T74" fmla="*/ 6 w 7"/>
                <a:gd name="T75" fmla="*/ 2 h 3"/>
                <a:gd name="T76" fmla="*/ 6 w 7"/>
                <a:gd name="T77" fmla="*/ 2 h 3"/>
                <a:gd name="T78" fmla="*/ 6 w 7"/>
                <a:gd name="T79" fmla="*/ 3 h 3"/>
                <a:gd name="T80" fmla="*/ 7 w 7"/>
                <a:gd name="T81" fmla="*/ 2 h 3"/>
                <a:gd name="T82" fmla="*/ 7 w 7"/>
                <a:gd name="T83" fmla="*/ 2 h 3"/>
                <a:gd name="T84" fmla="*/ 7 w 7"/>
                <a:gd name="T85" fmla="*/ 2 h 3"/>
                <a:gd name="T86" fmla="*/ 7 w 7"/>
                <a:gd name="T87" fmla="*/ 3 h 3"/>
                <a:gd name="T88" fmla="*/ 7 w 7"/>
                <a:gd name="T89" fmla="*/ 3 h 3"/>
                <a:gd name="T90" fmla="*/ 7 w 7"/>
                <a:gd name="T91" fmla="*/ 3 h 3"/>
                <a:gd name="T92" fmla="*/ 7 w 7"/>
                <a:gd name="T93" fmla="*/ 1 h 3"/>
                <a:gd name="T94" fmla="*/ 7 w 7"/>
                <a:gd name="T9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2" name="Freeform 510"/>
            <p:cNvSpPr>
              <a:spLocks/>
            </p:cNvSpPr>
            <p:nvPr/>
          </p:nvSpPr>
          <p:spPr bwMode="auto">
            <a:xfrm>
              <a:off x="4108" y="1252"/>
              <a:ext cx="8" cy="3"/>
            </a:xfrm>
            <a:custGeom>
              <a:avLst/>
              <a:gdLst>
                <a:gd name="T0" fmla="*/ 1 w 8"/>
                <a:gd name="T1" fmla="*/ 1 h 3"/>
                <a:gd name="T2" fmla="*/ 1 w 8"/>
                <a:gd name="T3" fmla="*/ 1 h 3"/>
                <a:gd name="T4" fmla="*/ 1 w 8"/>
                <a:gd name="T5" fmla="*/ 2 h 3"/>
                <a:gd name="T6" fmla="*/ 1 w 8"/>
                <a:gd name="T7" fmla="*/ 0 h 3"/>
                <a:gd name="T8" fmla="*/ 1 w 8"/>
                <a:gd name="T9" fmla="*/ 0 h 3"/>
                <a:gd name="T10" fmla="*/ 1 w 8"/>
                <a:gd name="T11" fmla="*/ 2 h 3"/>
                <a:gd name="T12" fmla="*/ 1 w 8"/>
                <a:gd name="T13" fmla="*/ 2 h 3"/>
                <a:gd name="T14" fmla="*/ 2 w 8"/>
                <a:gd name="T15" fmla="*/ 3 h 3"/>
                <a:gd name="T16" fmla="*/ 2 w 8"/>
                <a:gd name="T17" fmla="*/ 2 h 3"/>
                <a:gd name="T18" fmla="*/ 2 w 8"/>
                <a:gd name="T19" fmla="*/ 2 h 3"/>
                <a:gd name="T20" fmla="*/ 2 w 8"/>
                <a:gd name="T21" fmla="*/ 2 h 3"/>
                <a:gd name="T22" fmla="*/ 3 w 8"/>
                <a:gd name="T23" fmla="*/ 2 h 3"/>
                <a:gd name="T24" fmla="*/ 3 w 8"/>
                <a:gd name="T25" fmla="*/ 1 h 3"/>
                <a:gd name="T26" fmla="*/ 3 w 8"/>
                <a:gd name="T27" fmla="*/ 0 h 3"/>
                <a:gd name="T28" fmla="*/ 3 w 8"/>
                <a:gd name="T29" fmla="*/ 1 h 3"/>
                <a:gd name="T30" fmla="*/ 3 w 8"/>
                <a:gd name="T31" fmla="*/ 1 h 3"/>
                <a:gd name="T32" fmla="*/ 3 w 8"/>
                <a:gd name="T33" fmla="*/ 3 h 3"/>
                <a:gd name="T34" fmla="*/ 3 w 8"/>
                <a:gd name="T35" fmla="*/ 2 h 3"/>
                <a:gd name="T36" fmla="*/ 3 w 8"/>
                <a:gd name="T37" fmla="*/ 2 h 3"/>
                <a:gd name="T38" fmla="*/ 3 w 8"/>
                <a:gd name="T39" fmla="*/ 2 h 3"/>
                <a:gd name="T40" fmla="*/ 3 w 8"/>
                <a:gd name="T41" fmla="*/ 2 h 3"/>
                <a:gd name="T42" fmla="*/ 4 w 8"/>
                <a:gd name="T43" fmla="*/ 1 h 3"/>
                <a:gd name="T44" fmla="*/ 4 w 8"/>
                <a:gd name="T45" fmla="*/ 2 h 3"/>
                <a:gd name="T46" fmla="*/ 4 w 8"/>
                <a:gd name="T47" fmla="*/ 2 h 3"/>
                <a:gd name="T48" fmla="*/ 4 w 8"/>
                <a:gd name="T49" fmla="*/ 2 h 3"/>
                <a:gd name="T50" fmla="*/ 5 w 8"/>
                <a:gd name="T51" fmla="*/ 2 h 3"/>
                <a:gd name="T52" fmla="*/ 5 w 8"/>
                <a:gd name="T53" fmla="*/ 2 h 3"/>
                <a:gd name="T54" fmla="*/ 5 w 8"/>
                <a:gd name="T55" fmla="*/ 3 h 3"/>
                <a:gd name="T56" fmla="*/ 5 w 8"/>
                <a:gd name="T57" fmla="*/ 2 h 3"/>
                <a:gd name="T58" fmla="*/ 5 w 8"/>
                <a:gd name="T59" fmla="*/ 1 h 3"/>
                <a:gd name="T60" fmla="*/ 5 w 8"/>
                <a:gd name="T61" fmla="*/ 2 h 3"/>
                <a:gd name="T62" fmla="*/ 5 w 8"/>
                <a:gd name="T63" fmla="*/ 2 h 3"/>
                <a:gd name="T64" fmla="*/ 6 w 8"/>
                <a:gd name="T65" fmla="*/ 2 h 3"/>
                <a:gd name="T66" fmla="*/ 6 w 8"/>
                <a:gd name="T67" fmla="*/ 2 h 3"/>
                <a:gd name="T68" fmla="*/ 6 w 8"/>
                <a:gd name="T69" fmla="*/ 2 h 3"/>
                <a:gd name="T70" fmla="*/ 6 w 8"/>
                <a:gd name="T71" fmla="*/ 2 h 3"/>
                <a:gd name="T72" fmla="*/ 6 w 8"/>
                <a:gd name="T73" fmla="*/ 2 h 3"/>
                <a:gd name="T74" fmla="*/ 6 w 8"/>
                <a:gd name="T75" fmla="*/ 2 h 3"/>
                <a:gd name="T76" fmla="*/ 6 w 8"/>
                <a:gd name="T77" fmla="*/ 2 h 3"/>
                <a:gd name="T78" fmla="*/ 7 w 8"/>
                <a:gd name="T79" fmla="*/ 1 h 3"/>
                <a:gd name="T80" fmla="*/ 7 w 8"/>
                <a:gd name="T81" fmla="*/ 1 h 3"/>
                <a:gd name="T82" fmla="*/ 7 w 8"/>
                <a:gd name="T83" fmla="*/ 1 h 3"/>
                <a:gd name="T84" fmla="*/ 7 w 8"/>
                <a:gd name="T85" fmla="*/ 2 h 3"/>
                <a:gd name="T86" fmla="*/ 7 w 8"/>
                <a:gd name="T87" fmla="*/ 2 h 3"/>
                <a:gd name="T88" fmla="*/ 7 w 8"/>
                <a:gd name="T89" fmla="*/ 2 h 3"/>
                <a:gd name="T90" fmla="*/ 8 w 8"/>
                <a:gd name="T91" fmla="*/ 2 h 3"/>
                <a:gd name="T92" fmla="*/ 8 w 8"/>
                <a:gd name="T93" fmla="*/ 1 h 3"/>
                <a:gd name="T94" fmla="*/ 8 w 8"/>
                <a:gd name="T9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3">
                  <a:moveTo>
                    <a:pt x="0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3" name="Freeform 511"/>
            <p:cNvSpPr>
              <a:spLocks/>
            </p:cNvSpPr>
            <p:nvPr/>
          </p:nvSpPr>
          <p:spPr bwMode="auto">
            <a:xfrm>
              <a:off x="4116" y="1251"/>
              <a:ext cx="8" cy="3"/>
            </a:xfrm>
            <a:custGeom>
              <a:avLst/>
              <a:gdLst>
                <a:gd name="T0" fmla="*/ 0 w 8"/>
                <a:gd name="T1" fmla="*/ 3 h 3"/>
                <a:gd name="T2" fmla="*/ 0 w 8"/>
                <a:gd name="T3" fmla="*/ 3 h 3"/>
                <a:gd name="T4" fmla="*/ 0 w 8"/>
                <a:gd name="T5" fmla="*/ 2 h 3"/>
                <a:gd name="T6" fmla="*/ 0 w 8"/>
                <a:gd name="T7" fmla="*/ 2 h 3"/>
                <a:gd name="T8" fmla="*/ 0 w 8"/>
                <a:gd name="T9" fmla="*/ 2 h 3"/>
                <a:gd name="T10" fmla="*/ 1 w 8"/>
                <a:gd name="T11" fmla="*/ 3 h 3"/>
                <a:gd name="T12" fmla="*/ 1 w 8"/>
                <a:gd name="T13" fmla="*/ 3 h 3"/>
                <a:gd name="T14" fmla="*/ 1 w 8"/>
                <a:gd name="T15" fmla="*/ 3 h 3"/>
                <a:gd name="T16" fmla="*/ 1 w 8"/>
                <a:gd name="T17" fmla="*/ 3 h 3"/>
                <a:gd name="T18" fmla="*/ 1 w 8"/>
                <a:gd name="T19" fmla="*/ 2 h 3"/>
                <a:gd name="T20" fmla="*/ 1 w 8"/>
                <a:gd name="T21" fmla="*/ 2 h 3"/>
                <a:gd name="T22" fmla="*/ 2 w 8"/>
                <a:gd name="T23" fmla="*/ 2 h 3"/>
                <a:gd name="T24" fmla="*/ 2 w 8"/>
                <a:gd name="T25" fmla="*/ 2 h 3"/>
                <a:gd name="T26" fmla="*/ 2 w 8"/>
                <a:gd name="T27" fmla="*/ 2 h 3"/>
                <a:gd name="T28" fmla="*/ 2 w 8"/>
                <a:gd name="T29" fmla="*/ 2 h 3"/>
                <a:gd name="T30" fmla="*/ 3 w 8"/>
                <a:gd name="T31" fmla="*/ 2 h 3"/>
                <a:gd name="T32" fmla="*/ 3 w 8"/>
                <a:gd name="T33" fmla="*/ 2 h 3"/>
                <a:gd name="T34" fmla="*/ 3 w 8"/>
                <a:gd name="T35" fmla="*/ 3 h 3"/>
                <a:gd name="T36" fmla="*/ 3 w 8"/>
                <a:gd name="T37" fmla="*/ 3 h 3"/>
                <a:gd name="T38" fmla="*/ 3 w 8"/>
                <a:gd name="T39" fmla="*/ 3 h 3"/>
                <a:gd name="T40" fmla="*/ 3 w 8"/>
                <a:gd name="T41" fmla="*/ 1 h 3"/>
                <a:gd name="T42" fmla="*/ 3 w 8"/>
                <a:gd name="T43" fmla="*/ 1 h 3"/>
                <a:gd name="T44" fmla="*/ 3 w 8"/>
                <a:gd name="T45" fmla="*/ 2 h 3"/>
                <a:gd name="T46" fmla="*/ 3 w 8"/>
                <a:gd name="T47" fmla="*/ 1 h 3"/>
                <a:gd name="T48" fmla="*/ 4 w 8"/>
                <a:gd name="T49" fmla="*/ 2 h 3"/>
                <a:gd name="T50" fmla="*/ 4 w 8"/>
                <a:gd name="T51" fmla="*/ 2 h 3"/>
                <a:gd name="T52" fmla="*/ 4 w 8"/>
                <a:gd name="T53" fmla="*/ 3 h 3"/>
                <a:gd name="T54" fmla="*/ 4 w 8"/>
                <a:gd name="T55" fmla="*/ 3 h 3"/>
                <a:gd name="T56" fmla="*/ 4 w 8"/>
                <a:gd name="T57" fmla="*/ 2 h 3"/>
                <a:gd name="T58" fmla="*/ 4 w 8"/>
                <a:gd name="T59" fmla="*/ 2 h 3"/>
                <a:gd name="T60" fmla="*/ 5 w 8"/>
                <a:gd name="T61" fmla="*/ 2 h 3"/>
                <a:gd name="T62" fmla="*/ 5 w 8"/>
                <a:gd name="T63" fmla="*/ 2 h 3"/>
                <a:gd name="T64" fmla="*/ 5 w 8"/>
                <a:gd name="T65" fmla="*/ 3 h 3"/>
                <a:gd name="T66" fmla="*/ 5 w 8"/>
                <a:gd name="T67" fmla="*/ 3 h 3"/>
                <a:gd name="T68" fmla="*/ 5 w 8"/>
                <a:gd name="T69" fmla="*/ 3 h 3"/>
                <a:gd name="T70" fmla="*/ 6 w 8"/>
                <a:gd name="T71" fmla="*/ 3 h 3"/>
                <a:gd name="T72" fmla="*/ 6 w 8"/>
                <a:gd name="T73" fmla="*/ 3 h 3"/>
                <a:gd name="T74" fmla="*/ 6 w 8"/>
                <a:gd name="T75" fmla="*/ 3 h 3"/>
                <a:gd name="T76" fmla="*/ 6 w 8"/>
                <a:gd name="T77" fmla="*/ 3 h 3"/>
                <a:gd name="T78" fmla="*/ 6 w 8"/>
                <a:gd name="T79" fmla="*/ 2 h 3"/>
                <a:gd name="T80" fmla="*/ 6 w 8"/>
                <a:gd name="T81" fmla="*/ 3 h 3"/>
                <a:gd name="T82" fmla="*/ 6 w 8"/>
                <a:gd name="T83" fmla="*/ 3 h 3"/>
                <a:gd name="T84" fmla="*/ 6 w 8"/>
                <a:gd name="T85" fmla="*/ 2 h 3"/>
                <a:gd name="T86" fmla="*/ 7 w 8"/>
                <a:gd name="T87" fmla="*/ 3 h 3"/>
                <a:gd name="T88" fmla="*/ 7 w 8"/>
                <a:gd name="T89" fmla="*/ 3 h 3"/>
                <a:gd name="T90" fmla="*/ 7 w 8"/>
                <a:gd name="T91" fmla="*/ 3 h 3"/>
                <a:gd name="T92" fmla="*/ 7 w 8"/>
                <a:gd name="T93" fmla="*/ 2 h 3"/>
                <a:gd name="T94" fmla="*/ 8 w 8"/>
                <a:gd name="T95" fmla="*/ 0 h 3"/>
                <a:gd name="T96" fmla="*/ 8 w 8"/>
                <a:gd name="T9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4" name="Freeform 512"/>
            <p:cNvSpPr>
              <a:spLocks/>
            </p:cNvSpPr>
            <p:nvPr/>
          </p:nvSpPr>
          <p:spPr bwMode="auto">
            <a:xfrm>
              <a:off x="4124" y="1252"/>
              <a:ext cx="7" cy="4"/>
            </a:xfrm>
            <a:custGeom>
              <a:avLst/>
              <a:gdLst>
                <a:gd name="T0" fmla="*/ 0 w 7"/>
                <a:gd name="T1" fmla="*/ 1 h 4"/>
                <a:gd name="T2" fmla="*/ 0 w 7"/>
                <a:gd name="T3" fmla="*/ 1 h 4"/>
                <a:gd name="T4" fmla="*/ 0 w 7"/>
                <a:gd name="T5" fmla="*/ 2 h 4"/>
                <a:gd name="T6" fmla="*/ 0 w 7"/>
                <a:gd name="T7" fmla="*/ 2 h 4"/>
                <a:gd name="T8" fmla="*/ 0 w 7"/>
                <a:gd name="T9" fmla="*/ 4 h 4"/>
                <a:gd name="T10" fmla="*/ 1 w 7"/>
                <a:gd name="T11" fmla="*/ 2 h 4"/>
                <a:gd name="T12" fmla="*/ 1 w 7"/>
                <a:gd name="T13" fmla="*/ 2 h 4"/>
                <a:gd name="T14" fmla="*/ 1 w 7"/>
                <a:gd name="T15" fmla="*/ 1 h 4"/>
                <a:gd name="T16" fmla="*/ 1 w 7"/>
                <a:gd name="T17" fmla="*/ 2 h 4"/>
                <a:gd name="T18" fmla="*/ 1 w 7"/>
                <a:gd name="T19" fmla="*/ 2 h 4"/>
                <a:gd name="T20" fmla="*/ 1 w 7"/>
                <a:gd name="T21" fmla="*/ 1 h 4"/>
                <a:gd name="T22" fmla="*/ 1 w 7"/>
                <a:gd name="T23" fmla="*/ 1 h 4"/>
                <a:gd name="T24" fmla="*/ 1 w 7"/>
                <a:gd name="T25" fmla="*/ 1 h 4"/>
                <a:gd name="T26" fmla="*/ 2 w 7"/>
                <a:gd name="T27" fmla="*/ 2 h 4"/>
                <a:gd name="T28" fmla="*/ 2 w 7"/>
                <a:gd name="T29" fmla="*/ 2 h 4"/>
                <a:gd name="T30" fmla="*/ 2 w 7"/>
                <a:gd name="T31" fmla="*/ 3 h 4"/>
                <a:gd name="T32" fmla="*/ 2 w 7"/>
                <a:gd name="T33" fmla="*/ 3 h 4"/>
                <a:gd name="T34" fmla="*/ 2 w 7"/>
                <a:gd name="T35" fmla="*/ 4 h 4"/>
                <a:gd name="T36" fmla="*/ 2 w 7"/>
                <a:gd name="T37" fmla="*/ 3 h 4"/>
                <a:gd name="T38" fmla="*/ 3 w 7"/>
                <a:gd name="T39" fmla="*/ 2 h 4"/>
                <a:gd name="T40" fmla="*/ 3 w 7"/>
                <a:gd name="T41" fmla="*/ 2 h 4"/>
                <a:gd name="T42" fmla="*/ 3 w 7"/>
                <a:gd name="T43" fmla="*/ 3 h 4"/>
                <a:gd name="T44" fmla="*/ 3 w 7"/>
                <a:gd name="T45" fmla="*/ 2 h 4"/>
                <a:gd name="T46" fmla="*/ 3 w 7"/>
                <a:gd name="T47" fmla="*/ 2 h 4"/>
                <a:gd name="T48" fmla="*/ 3 w 7"/>
                <a:gd name="T49" fmla="*/ 3 h 4"/>
                <a:gd name="T50" fmla="*/ 3 w 7"/>
                <a:gd name="T51" fmla="*/ 3 h 4"/>
                <a:gd name="T52" fmla="*/ 3 w 7"/>
                <a:gd name="T53" fmla="*/ 3 h 4"/>
                <a:gd name="T54" fmla="*/ 4 w 7"/>
                <a:gd name="T55" fmla="*/ 3 h 4"/>
                <a:gd name="T56" fmla="*/ 4 w 7"/>
                <a:gd name="T57" fmla="*/ 2 h 4"/>
                <a:gd name="T58" fmla="*/ 4 w 7"/>
                <a:gd name="T59" fmla="*/ 2 h 4"/>
                <a:gd name="T60" fmla="*/ 4 w 7"/>
                <a:gd name="T61" fmla="*/ 2 h 4"/>
                <a:gd name="T62" fmla="*/ 4 w 7"/>
                <a:gd name="T63" fmla="*/ 3 h 4"/>
                <a:gd name="T64" fmla="*/ 4 w 7"/>
                <a:gd name="T65" fmla="*/ 3 h 4"/>
                <a:gd name="T66" fmla="*/ 5 w 7"/>
                <a:gd name="T67" fmla="*/ 2 h 4"/>
                <a:gd name="T68" fmla="*/ 5 w 7"/>
                <a:gd name="T69" fmla="*/ 3 h 4"/>
                <a:gd name="T70" fmla="*/ 5 w 7"/>
                <a:gd name="T71" fmla="*/ 3 h 4"/>
                <a:gd name="T72" fmla="*/ 5 w 7"/>
                <a:gd name="T73" fmla="*/ 1 h 4"/>
                <a:gd name="T74" fmla="*/ 6 w 7"/>
                <a:gd name="T75" fmla="*/ 0 h 4"/>
                <a:gd name="T76" fmla="*/ 6 w 7"/>
                <a:gd name="T77" fmla="*/ 1 h 4"/>
                <a:gd name="T78" fmla="*/ 6 w 7"/>
                <a:gd name="T79" fmla="*/ 1 h 4"/>
                <a:gd name="T80" fmla="*/ 6 w 7"/>
                <a:gd name="T81" fmla="*/ 4 h 4"/>
                <a:gd name="T82" fmla="*/ 6 w 7"/>
                <a:gd name="T83" fmla="*/ 2 h 4"/>
                <a:gd name="T84" fmla="*/ 6 w 7"/>
                <a:gd name="T85" fmla="*/ 2 h 4"/>
                <a:gd name="T86" fmla="*/ 6 w 7"/>
                <a:gd name="T87" fmla="*/ 2 h 4"/>
                <a:gd name="T88" fmla="*/ 6 w 7"/>
                <a:gd name="T89" fmla="*/ 1 h 4"/>
                <a:gd name="T90" fmla="*/ 7 w 7"/>
                <a:gd name="T91" fmla="*/ 1 h 4"/>
                <a:gd name="T92" fmla="*/ 7 w 7"/>
                <a:gd name="T93" fmla="*/ 1 h 4"/>
                <a:gd name="T94" fmla="*/ 7 w 7"/>
                <a:gd name="T9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4"/>
                  </a:lnTo>
                  <a:lnTo>
                    <a:pt x="6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5" name="Freeform 513"/>
            <p:cNvSpPr>
              <a:spLocks/>
            </p:cNvSpPr>
            <p:nvPr/>
          </p:nvSpPr>
          <p:spPr bwMode="auto">
            <a:xfrm>
              <a:off x="4131" y="1252"/>
              <a:ext cx="8" cy="3"/>
            </a:xfrm>
            <a:custGeom>
              <a:avLst/>
              <a:gdLst>
                <a:gd name="T0" fmla="*/ 0 w 8"/>
                <a:gd name="T1" fmla="*/ 0 h 3"/>
                <a:gd name="T2" fmla="*/ 0 w 8"/>
                <a:gd name="T3" fmla="*/ 0 h 3"/>
                <a:gd name="T4" fmla="*/ 1 w 8"/>
                <a:gd name="T5" fmla="*/ 2 h 3"/>
                <a:gd name="T6" fmla="*/ 1 w 8"/>
                <a:gd name="T7" fmla="*/ 2 h 3"/>
                <a:gd name="T8" fmla="*/ 1 w 8"/>
                <a:gd name="T9" fmla="*/ 3 h 3"/>
                <a:gd name="T10" fmla="*/ 1 w 8"/>
                <a:gd name="T11" fmla="*/ 2 h 3"/>
                <a:gd name="T12" fmla="*/ 1 w 8"/>
                <a:gd name="T13" fmla="*/ 1 h 3"/>
                <a:gd name="T14" fmla="*/ 1 w 8"/>
                <a:gd name="T15" fmla="*/ 1 h 3"/>
                <a:gd name="T16" fmla="*/ 2 w 8"/>
                <a:gd name="T17" fmla="*/ 3 h 3"/>
                <a:gd name="T18" fmla="*/ 2 w 8"/>
                <a:gd name="T19" fmla="*/ 3 h 3"/>
                <a:gd name="T20" fmla="*/ 2 w 8"/>
                <a:gd name="T21" fmla="*/ 1 h 3"/>
                <a:gd name="T22" fmla="*/ 2 w 8"/>
                <a:gd name="T23" fmla="*/ 0 h 3"/>
                <a:gd name="T24" fmla="*/ 2 w 8"/>
                <a:gd name="T25" fmla="*/ 1 h 3"/>
                <a:gd name="T26" fmla="*/ 2 w 8"/>
                <a:gd name="T27" fmla="*/ 1 h 3"/>
                <a:gd name="T28" fmla="*/ 2 w 8"/>
                <a:gd name="T29" fmla="*/ 2 h 3"/>
                <a:gd name="T30" fmla="*/ 3 w 8"/>
                <a:gd name="T31" fmla="*/ 2 h 3"/>
                <a:gd name="T32" fmla="*/ 3 w 8"/>
                <a:gd name="T33" fmla="*/ 1 h 3"/>
                <a:gd name="T34" fmla="*/ 3 w 8"/>
                <a:gd name="T35" fmla="*/ 2 h 3"/>
                <a:gd name="T36" fmla="*/ 3 w 8"/>
                <a:gd name="T37" fmla="*/ 2 h 3"/>
                <a:gd name="T38" fmla="*/ 4 w 8"/>
                <a:gd name="T39" fmla="*/ 1 h 3"/>
                <a:gd name="T40" fmla="*/ 4 w 8"/>
                <a:gd name="T41" fmla="*/ 1 h 3"/>
                <a:gd name="T42" fmla="*/ 4 w 8"/>
                <a:gd name="T43" fmla="*/ 1 h 3"/>
                <a:gd name="T44" fmla="*/ 4 w 8"/>
                <a:gd name="T45" fmla="*/ 1 h 3"/>
                <a:gd name="T46" fmla="*/ 4 w 8"/>
                <a:gd name="T47" fmla="*/ 2 h 3"/>
                <a:gd name="T48" fmla="*/ 4 w 8"/>
                <a:gd name="T49" fmla="*/ 2 h 3"/>
                <a:gd name="T50" fmla="*/ 4 w 8"/>
                <a:gd name="T51" fmla="*/ 2 h 3"/>
                <a:gd name="T52" fmla="*/ 5 w 8"/>
                <a:gd name="T53" fmla="*/ 2 h 3"/>
                <a:gd name="T54" fmla="*/ 5 w 8"/>
                <a:gd name="T55" fmla="*/ 2 h 3"/>
                <a:gd name="T56" fmla="*/ 5 w 8"/>
                <a:gd name="T57" fmla="*/ 2 h 3"/>
                <a:gd name="T58" fmla="*/ 5 w 8"/>
                <a:gd name="T59" fmla="*/ 2 h 3"/>
                <a:gd name="T60" fmla="*/ 5 w 8"/>
                <a:gd name="T61" fmla="*/ 1 h 3"/>
                <a:gd name="T62" fmla="*/ 5 w 8"/>
                <a:gd name="T63" fmla="*/ 1 h 3"/>
                <a:gd name="T64" fmla="*/ 5 w 8"/>
                <a:gd name="T65" fmla="*/ 1 h 3"/>
                <a:gd name="T66" fmla="*/ 6 w 8"/>
                <a:gd name="T67" fmla="*/ 2 h 3"/>
                <a:gd name="T68" fmla="*/ 6 w 8"/>
                <a:gd name="T69" fmla="*/ 2 h 3"/>
                <a:gd name="T70" fmla="*/ 6 w 8"/>
                <a:gd name="T71" fmla="*/ 1 h 3"/>
                <a:gd name="T72" fmla="*/ 6 w 8"/>
                <a:gd name="T73" fmla="*/ 2 h 3"/>
                <a:gd name="T74" fmla="*/ 6 w 8"/>
                <a:gd name="T75" fmla="*/ 2 h 3"/>
                <a:gd name="T76" fmla="*/ 6 w 8"/>
                <a:gd name="T77" fmla="*/ 2 h 3"/>
                <a:gd name="T78" fmla="*/ 7 w 8"/>
                <a:gd name="T79" fmla="*/ 2 h 3"/>
                <a:gd name="T80" fmla="*/ 7 w 8"/>
                <a:gd name="T81" fmla="*/ 2 h 3"/>
                <a:gd name="T82" fmla="*/ 7 w 8"/>
                <a:gd name="T83" fmla="*/ 2 h 3"/>
                <a:gd name="T84" fmla="*/ 7 w 8"/>
                <a:gd name="T85" fmla="*/ 1 h 3"/>
                <a:gd name="T86" fmla="*/ 7 w 8"/>
                <a:gd name="T87" fmla="*/ 1 h 3"/>
                <a:gd name="T88" fmla="*/ 7 w 8"/>
                <a:gd name="T89" fmla="*/ 1 h 3"/>
                <a:gd name="T90" fmla="*/ 7 w 8"/>
                <a:gd name="T91" fmla="*/ 0 h 3"/>
                <a:gd name="T92" fmla="*/ 7 w 8"/>
                <a:gd name="T93" fmla="*/ 0 h 3"/>
                <a:gd name="T94" fmla="*/ 8 w 8"/>
                <a:gd name="T95" fmla="*/ 1 h 3"/>
                <a:gd name="T96" fmla="*/ 8 w 8"/>
                <a:gd name="T9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6" name="Freeform 514"/>
            <p:cNvSpPr>
              <a:spLocks/>
            </p:cNvSpPr>
            <p:nvPr/>
          </p:nvSpPr>
          <p:spPr bwMode="auto">
            <a:xfrm>
              <a:off x="4139" y="1252"/>
              <a:ext cx="7" cy="4"/>
            </a:xfrm>
            <a:custGeom>
              <a:avLst/>
              <a:gdLst>
                <a:gd name="T0" fmla="*/ 0 w 7"/>
                <a:gd name="T1" fmla="*/ 2 h 4"/>
                <a:gd name="T2" fmla="*/ 0 w 7"/>
                <a:gd name="T3" fmla="*/ 2 h 4"/>
                <a:gd name="T4" fmla="*/ 0 w 7"/>
                <a:gd name="T5" fmla="*/ 3 h 4"/>
                <a:gd name="T6" fmla="*/ 0 w 7"/>
                <a:gd name="T7" fmla="*/ 2 h 4"/>
                <a:gd name="T8" fmla="*/ 1 w 7"/>
                <a:gd name="T9" fmla="*/ 1 h 4"/>
                <a:gd name="T10" fmla="*/ 1 w 7"/>
                <a:gd name="T11" fmla="*/ 1 h 4"/>
                <a:gd name="T12" fmla="*/ 1 w 7"/>
                <a:gd name="T13" fmla="*/ 1 h 4"/>
                <a:gd name="T14" fmla="*/ 1 w 7"/>
                <a:gd name="T15" fmla="*/ 1 h 4"/>
                <a:gd name="T16" fmla="*/ 1 w 7"/>
                <a:gd name="T17" fmla="*/ 2 h 4"/>
                <a:gd name="T18" fmla="*/ 1 w 7"/>
                <a:gd name="T19" fmla="*/ 2 h 4"/>
                <a:gd name="T20" fmla="*/ 2 w 7"/>
                <a:gd name="T21" fmla="*/ 2 h 4"/>
                <a:gd name="T22" fmla="*/ 2 w 7"/>
                <a:gd name="T23" fmla="*/ 2 h 4"/>
                <a:gd name="T24" fmla="*/ 2 w 7"/>
                <a:gd name="T25" fmla="*/ 2 h 4"/>
                <a:gd name="T26" fmla="*/ 2 w 7"/>
                <a:gd name="T27" fmla="*/ 2 h 4"/>
                <a:gd name="T28" fmla="*/ 2 w 7"/>
                <a:gd name="T29" fmla="*/ 2 h 4"/>
                <a:gd name="T30" fmla="*/ 2 w 7"/>
                <a:gd name="T31" fmla="*/ 1 h 4"/>
                <a:gd name="T32" fmla="*/ 2 w 7"/>
                <a:gd name="T33" fmla="*/ 1 h 4"/>
                <a:gd name="T34" fmla="*/ 2 w 7"/>
                <a:gd name="T35" fmla="*/ 2 h 4"/>
                <a:gd name="T36" fmla="*/ 2 w 7"/>
                <a:gd name="T37" fmla="*/ 2 h 4"/>
                <a:gd name="T38" fmla="*/ 2 w 7"/>
                <a:gd name="T39" fmla="*/ 3 h 4"/>
                <a:gd name="T40" fmla="*/ 2 w 7"/>
                <a:gd name="T41" fmla="*/ 3 h 4"/>
                <a:gd name="T42" fmla="*/ 3 w 7"/>
                <a:gd name="T43" fmla="*/ 3 h 4"/>
                <a:gd name="T44" fmla="*/ 3 w 7"/>
                <a:gd name="T45" fmla="*/ 1 h 4"/>
                <a:gd name="T46" fmla="*/ 3 w 7"/>
                <a:gd name="T47" fmla="*/ 0 h 4"/>
                <a:gd name="T48" fmla="*/ 3 w 7"/>
                <a:gd name="T49" fmla="*/ 0 h 4"/>
                <a:gd name="T50" fmla="*/ 4 w 7"/>
                <a:gd name="T51" fmla="*/ 1 h 4"/>
                <a:gd name="T52" fmla="*/ 4 w 7"/>
                <a:gd name="T53" fmla="*/ 1 h 4"/>
                <a:gd name="T54" fmla="*/ 4 w 7"/>
                <a:gd name="T55" fmla="*/ 2 h 4"/>
                <a:gd name="T56" fmla="*/ 4 w 7"/>
                <a:gd name="T57" fmla="*/ 2 h 4"/>
                <a:gd name="T58" fmla="*/ 4 w 7"/>
                <a:gd name="T59" fmla="*/ 2 h 4"/>
                <a:gd name="T60" fmla="*/ 4 w 7"/>
                <a:gd name="T61" fmla="*/ 2 h 4"/>
                <a:gd name="T62" fmla="*/ 4 w 7"/>
                <a:gd name="T63" fmla="*/ 2 h 4"/>
                <a:gd name="T64" fmla="*/ 5 w 7"/>
                <a:gd name="T65" fmla="*/ 2 h 4"/>
                <a:gd name="T66" fmla="*/ 5 w 7"/>
                <a:gd name="T67" fmla="*/ 2 h 4"/>
                <a:gd name="T68" fmla="*/ 5 w 7"/>
                <a:gd name="T69" fmla="*/ 2 h 4"/>
                <a:gd name="T70" fmla="*/ 5 w 7"/>
                <a:gd name="T71" fmla="*/ 2 h 4"/>
                <a:gd name="T72" fmla="*/ 5 w 7"/>
                <a:gd name="T73" fmla="*/ 3 h 4"/>
                <a:gd name="T74" fmla="*/ 5 w 7"/>
                <a:gd name="T75" fmla="*/ 3 h 4"/>
                <a:gd name="T76" fmla="*/ 5 w 7"/>
                <a:gd name="T77" fmla="*/ 4 h 4"/>
                <a:gd name="T78" fmla="*/ 5 w 7"/>
                <a:gd name="T79" fmla="*/ 2 h 4"/>
                <a:gd name="T80" fmla="*/ 6 w 7"/>
                <a:gd name="T81" fmla="*/ 1 h 4"/>
                <a:gd name="T82" fmla="*/ 6 w 7"/>
                <a:gd name="T83" fmla="*/ 1 h 4"/>
                <a:gd name="T84" fmla="*/ 6 w 7"/>
                <a:gd name="T85" fmla="*/ 1 h 4"/>
                <a:gd name="T86" fmla="*/ 6 w 7"/>
                <a:gd name="T87" fmla="*/ 2 h 4"/>
                <a:gd name="T88" fmla="*/ 6 w 7"/>
                <a:gd name="T89" fmla="*/ 2 h 4"/>
                <a:gd name="T90" fmla="*/ 6 w 7"/>
                <a:gd name="T91" fmla="*/ 2 h 4"/>
                <a:gd name="T92" fmla="*/ 7 w 7"/>
                <a:gd name="T93" fmla="*/ 2 h 4"/>
                <a:gd name="T94" fmla="*/ 7 w 7"/>
                <a:gd name="T9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7" name="Freeform 515"/>
            <p:cNvSpPr>
              <a:spLocks/>
            </p:cNvSpPr>
            <p:nvPr/>
          </p:nvSpPr>
          <p:spPr bwMode="auto">
            <a:xfrm>
              <a:off x="4146" y="1252"/>
              <a:ext cx="7" cy="4"/>
            </a:xfrm>
            <a:custGeom>
              <a:avLst/>
              <a:gdLst>
                <a:gd name="T0" fmla="*/ 0 w 7"/>
                <a:gd name="T1" fmla="*/ 2 h 4"/>
                <a:gd name="T2" fmla="*/ 0 w 7"/>
                <a:gd name="T3" fmla="*/ 2 h 4"/>
                <a:gd name="T4" fmla="*/ 0 w 7"/>
                <a:gd name="T5" fmla="*/ 3 h 4"/>
                <a:gd name="T6" fmla="*/ 0 w 7"/>
                <a:gd name="T7" fmla="*/ 2 h 4"/>
                <a:gd name="T8" fmla="*/ 0 w 7"/>
                <a:gd name="T9" fmla="*/ 2 h 4"/>
                <a:gd name="T10" fmla="*/ 0 w 7"/>
                <a:gd name="T11" fmla="*/ 3 h 4"/>
                <a:gd name="T12" fmla="*/ 0 w 7"/>
                <a:gd name="T13" fmla="*/ 3 h 4"/>
                <a:gd name="T14" fmla="*/ 1 w 7"/>
                <a:gd name="T15" fmla="*/ 3 h 4"/>
                <a:gd name="T16" fmla="*/ 1 w 7"/>
                <a:gd name="T17" fmla="*/ 1 h 4"/>
                <a:gd name="T18" fmla="*/ 1 w 7"/>
                <a:gd name="T19" fmla="*/ 0 h 4"/>
                <a:gd name="T20" fmla="*/ 1 w 7"/>
                <a:gd name="T21" fmla="*/ 0 h 4"/>
                <a:gd name="T22" fmla="*/ 2 w 7"/>
                <a:gd name="T23" fmla="*/ 3 h 4"/>
                <a:gd name="T24" fmla="*/ 2 w 7"/>
                <a:gd name="T25" fmla="*/ 3 h 4"/>
                <a:gd name="T26" fmla="*/ 2 w 7"/>
                <a:gd name="T27" fmla="*/ 4 h 4"/>
                <a:gd name="T28" fmla="*/ 2 w 7"/>
                <a:gd name="T29" fmla="*/ 2 h 4"/>
                <a:gd name="T30" fmla="*/ 2 w 7"/>
                <a:gd name="T31" fmla="*/ 2 h 4"/>
                <a:gd name="T32" fmla="*/ 2 w 7"/>
                <a:gd name="T33" fmla="*/ 2 h 4"/>
                <a:gd name="T34" fmla="*/ 3 w 7"/>
                <a:gd name="T35" fmla="*/ 2 h 4"/>
                <a:gd name="T36" fmla="*/ 3 w 7"/>
                <a:gd name="T37" fmla="*/ 2 h 4"/>
                <a:gd name="T38" fmla="*/ 3 w 7"/>
                <a:gd name="T39" fmla="*/ 3 h 4"/>
                <a:gd name="T40" fmla="*/ 3 w 7"/>
                <a:gd name="T41" fmla="*/ 3 h 4"/>
                <a:gd name="T42" fmla="*/ 3 w 7"/>
                <a:gd name="T43" fmla="*/ 3 h 4"/>
                <a:gd name="T44" fmla="*/ 3 w 7"/>
                <a:gd name="T45" fmla="*/ 2 h 4"/>
                <a:gd name="T46" fmla="*/ 3 w 7"/>
                <a:gd name="T47" fmla="*/ 2 h 4"/>
                <a:gd name="T48" fmla="*/ 3 w 7"/>
                <a:gd name="T49" fmla="*/ 3 h 4"/>
                <a:gd name="T50" fmla="*/ 4 w 7"/>
                <a:gd name="T51" fmla="*/ 2 h 4"/>
                <a:gd name="T52" fmla="*/ 4 w 7"/>
                <a:gd name="T53" fmla="*/ 2 h 4"/>
                <a:gd name="T54" fmla="*/ 4 w 7"/>
                <a:gd name="T55" fmla="*/ 2 h 4"/>
                <a:gd name="T56" fmla="*/ 4 w 7"/>
                <a:gd name="T57" fmla="*/ 2 h 4"/>
                <a:gd name="T58" fmla="*/ 4 w 7"/>
                <a:gd name="T59" fmla="*/ 3 h 4"/>
                <a:gd name="T60" fmla="*/ 4 w 7"/>
                <a:gd name="T61" fmla="*/ 3 h 4"/>
                <a:gd name="T62" fmla="*/ 4 w 7"/>
                <a:gd name="T63" fmla="*/ 2 h 4"/>
                <a:gd name="T64" fmla="*/ 5 w 7"/>
                <a:gd name="T65" fmla="*/ 2 h 4"/>
                <a:gd name="T66" fmla="*/ 5 w 7"/>
                <a:gd name="T67" fmla="*/ 2 h 4"/>
                <a:gd name="T68" fmla="*/ 5 w 7"/>
                <a:gd name="T69" fmla="*/ 2 h 4"/>
                <a:gd name="T70" fmla="*/ 5 w 7"/>
                <a:gd name="T71" fmla="*/ 1 h 4"/>
                <a:gd name="T72" fmla="*/ 6 w 7"/>
                <a:gd name="T73" fmla="*/ 2 h 4"/>
                <a:gd name="T74" fmla="*/ 6 w 7"/>
                <a:gd name="T75" fmla="*/ 2 h 4"/>
                <a:gd name="T76" fmla="*/ 6 w 7"/>
                <a:gd name="T77" fmla="*/ 3 h 4"/>
                <a:gd name="T78" fmla="*/ 6 w 7"/>
                <a:gd name="T79" fmla="*/ 3 h 4"/>
                <a:gd name="T80" fmla="*/ 6 w 7"/>
                <a:gd name="T81" fmla="*/ 3 h 4"/>
                <a:gd name="T82" fmla="*/ 6 w 7"/>
                <a:gd name="T83" fmla="*/ 3 h 4"/>
                <a:gd name="T84" fmla="*/ 6 w 7"/>
                <a:gd name="T85" fmla="*/ 2 h 4"/>
                <a:gd name="T86" fmla="*/ 6 w 7"/>
                <a:gd name="T87" fmla="*/ 2 h 4"/>
                <a:gd name="T88" fmla="*/ 6 w 7"/>
                <a:gd name="T89" fmla="*/ 2 h 4"/>
                <a:gd name="T90" fmla="*/ 6 w 7"/>
                <a:gd name="T91" fmla="*/ 2 h 4"/>
                <a:gd name="T92" fmla="*/ 7 w 7"/>
                <a:gd name="T93" fmla="*/ 2 h 4"/>
                <a:gd name="T94" fmla="*/ 7 w 7"/>
                <a:gd name="T9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8" name="Freeform 516"/>
            <p:cNvSpPr>
              <a:spLocks/>
            </p:cNvSpPr>
            <p:nvPr/>
          </p:nvSpPr>
          <p:spPr bwMode="auto">
            <a:xfrm>
              <a:off x="4153" y="1253"/>
              <a:ext cx="7" cy="3"/>
            </a:xfrm>
            <a:custGeom>
              <a:avLst/>
              <a:gdLst>
                <a:gd name="T0" fmla="*/ 0 w 7"/>
                <a:gd name="T1" fmla="*/ 1 h 3"/>
                <a:gd name="T2" fmla="*/ 0 w 7"/>
                <a:gd name="T3" fmla="*/ 1 h 3"/>
                <a:gd name="T4" fmla="*/ 1 w 7"/>
                <a:gd name="T5" fmla="*/ 1 h 3"/>
                <a:gd name="T6" fmla="*/ 1 w 7"/>
                <a:gd name="T7" fmla="*/ 1 h 3"/>
                <a:gd name="T8" fmla="*/ 1 w 7"/>
                <a:gd name="T9" fmla="*/ 1 h 3"/>
                <a:gd name="T10" fmla="*/ 1 w 7"/>
                <a:gd name="T11" fmla="*/ 1 h 3"/>
                <a:gd name="T12" fmla="*/ 1 w 7"/>
                <a:gd name="T13" fmla="*/ 1 h 3"/>
                <a:gd name="T14" fmla="*/ 1 w 7"/>
                <a:gd name="T15" fmla="*/ 2 h 3"/>
                <a:gd name="T16" fmla="*/ 2 w 7"/>
                <a:gd name="T17" fmla="*/ 2 h 3"/>
                <a:gd name="T18" fmla="*/ 2 w 7"/>
                <a:gd name="T19" fmla="*/ 0 h 3"/>
                <a:gd name="T20" fmla="*/ 2 w 7"/>
                <a:gd name="T21" fmla="*/ 0 h 3"/>
                <a:gd name="T22" fmla="*/ 2 w 7"/>
                <a:gd name="T23" fmla="*/ 1 h 3"/>
                <a:gd name="T24" fmla="*/ 2 w 7"/>
                <a:gd name="T25" fmla="*/ 1 h 3"/>
                <a:gd name="T26" fmla="*/ 2 w 7"/>
                <a:gd name="T27" fmla="*/ 1 h 3"/>
                <a:gd name="T28" fmla="*/ 2 w 7"/>
                <a:gd name="T29" fmla="*/ 1 h 3"/>
                <a:gd name="T30" fmla="*/ 2 w 7"/>
                <a:gd name="T31" fmla="*/ 1 h 3"/>
                <a:gd name="T32" fmla="*/ 2 w 7"/>
                <a:gd name="T33" fmla="*/ 1 h 3"/>
                <a:gd name="T34" fmla="*/ 3 w 7"/>
                <a:gd name="T35" fmla="*/ 2 h 3"/>
                <a:gd name="T36" fmla="*/ 3 w 7"/>
                <a:gd name="T37" fmla="*/ 2 h 3"/>
                <a:gd name="T38" fmla="*/ 3 w 7"/>
                <a:gd name="T39" fmla="*/ 2 h 3"/>
                <a:gd name="T40" fmla="*/ 3 w 7"/>
                <a:gd name="T41" fmla="*/ 2 h 3"/>
                <a:gd name="T42" fmla="*/ 3 w 7"/>
                <a:gd name="T43" fmla="*/ 2 h 3"/>
                <a:gd name="T44" fmla="*/ 3 w 7"/>
                <a:gd name="T45" fmla="*/ 2 h 3"/>
                <a:gd name="T46" fmla="*/ 4 w 7"/>
                <a:gd name="T47" fmla="*/ 1 h 3"/>
                <a:gd name="T48" fmla="*/ 4 w 7"/>
                <a:gd name="T49" fmla="*/ 2 h 3"/>
                <a:gd name="T50" fmla="*/ 4 w 7"/>
                <a:gd name="T51" fmla="*/ 2 h 3"/>
                <a:gd name="T52" fmla="*/ 4 w 7"/>
                <a:gd name="T53" fmla="*/ 2 h 3"/>
                <a:gd name="T54" fmla="*/ 4 w 7"/>
                <a:gd name="T55" fmla="*/ 2 h 3"/>
                <a:gd name="T56" fmla="*/ 4 w 7"/>
                <a:gd name="T57" fmla="*/ 3 h 3"/>
                <a:gd name="T58" fmla="*/ 4 w 7"/>
                <a:gd name="T59" fmla="*/ 2 h 3"/>
                <a:gd name="T60" fmla="*/ 5 w 7"/>
                <a:gd name="T61" fmla="*/ 1 h 3"/>
                <a:gd name="T62" fmla="*/ 5 w 7"/>
                <a:gd name="T63" fmla="*/ 1 h 3"/>
                <a:gd name="T64" fmla="*/ 5 w 7"/>
                <a:gd name="T65" fmla="*/ 1 h 3"/>
                <a:gd name="T66" fmla="*/ 5 w 7"/>
                <a:gd name="T67" fmla="*/ 0 h 3"/>
                <a:gd name="T68" fmla="*/ 5 w 7"/>
                <a:gd name="T69" fmla="*/ 0 h 3"/>
                <a:gd name="T70" fmla="*/ 5 w 7"/>
                <a:gd name="T71" fmla="*/ 2 h 3"/>
                <a:gd name="T72" fmla="*/ 6 w 7"/>
                <a:gd name="T73" fmla="*/ 1 h 3"/>
                <a:gd name="T74" fmla="*/ 6 w 7"/>
                <a:gd name="T75" fmla="*/ 1 h 3"/>
                <a:gd name="T76" fmla="*/ 6 w 7"/>
                <a:gd name="T77" fmla="*/ 2 h 3"/>
                <a:gd name="T78" fmla="*/ 6 w 7"/>
                <a:gd name="T79" fmla="*/ 2 h 3"/>
                <a:gd name="T80" fmla="*/ 6 w 7"/>
                <a:gd name="T81" fmla="*/ 2 h 3"/>
                <a:gd name="T82" fmla="*/ 7 w 7"/>
                <a:gd name="T83" fmla="*/ 3 h 3"/>
                <a:gd name="T84" fmla="*/ 7 w 7"/>
                <a:gd name="T85" fmla="*/ 3 h 3"/>
                <a:gd name="T86" fmla="*/ 7 w 7"/>
                <a:gd name="T87" fmla="*/ 2 h 3"/>
                <a:gd name="T88" fmla="*/ 7 w 7"/>
                <a:gd name="T89" fmla="*/ 1 h 3"/>
                <a:gd name="T90" fmla="*/ 7 w 7"/>
                <a:gd name="T91" fmla="*/ 1 h 3"/>
                <a:gd name="T92" fmla="*/ 7 w 7"/>
                <a:gd name="T93" fmla="*/ 1 h 3"/>
                <a:gd name="T94" fmla="*/ 7 w 7"/>
                <a:gd name="T95" fmla="*/ 2 h 3"/>
                <a:gd name="T96" fmla="*/ 7 w 7"/>
                <a:gd name="T9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9" name="Freeform 517"/>
            <p:cNvSpPr>
              <a:spLocks/>
            </p:cNvSpPr>
            <p:nvPr/>
          </p:nvSpPr>
          <p:spPr bwMode="auto">
            <a:xfrm>
              <a:off x="4160" y="1253"/>
              <a:ext cx="8" cy="4"/>
            </a:xfrm>
            <a:custGeom>
              <a:avLst/>
              <a:gdLst>
                <a:gd name="T0" fmla="*/ 1 w 8"/>
                <a:gd name="T1" fmla="*/ 2 h 4"/>
                <a:gd name="T2" fmla="*/ 1 w 8"/>
                <a:gd name="T3" fmla="*/ 0 h 4"/>
                <a:gd name="T4" fmla="*/ 1 w 8"/>
                <a:gd name="T5" fmla="*/ 0 h 4"/>
                <a:gd name="T6" fmla="*/ 1 w 8"/>
                <a:gd name="T7" fmla="*/ 2 h 4"/>
                <a:gd name="T8" fmla="*/ 1 w 8"/>
                <a:gd name="T9" fmla="*/ 2 h 4"/>
                <a:gd name="T10" fmla="*/ 1 w 8"/>
                <a:gd name="T11" fmla="*/ 2 h 4"/>
                <a:gd name="T12" fmla="*/ 1 w 8"/>
                <a:gd name="T13" fmla="*/ 2 h 4"/>
                <a:gd name="T14" fmla="*/ 2 w 8"/>
                <a:gd name="T15" fmla="*/ 4 h 4"/>
                <a:gd name="T16" fmla="*/ 2 w 8"/>
                <a:gd name="T17" fmla="*/ 4 h 4"/>
                <a:gd name="T18" fmla="*/ 2 w 8"/>
                <a:gd name="T19" fmla="*/ 3 h 4"/>
                <a:gd name="T20" fmla="*/ 2 w 8"/>
                <a:gd name="T21" fmla="*/ 2 h 4"/>
                <a:gd name="T22" fmla="*/ 2 w 8"/>
                <a:gd name="T23" fmla="*/ 2 h 4"/>
                <a:gd name="T24" fmla="*/ 2 w 8"/>
                <a:gd name="T25" fmla="*/ 2 h 4"/>
                <a:gd name="T26" fmla="*/ 3 w 8"/>
                <a:gd name="T27" fmla="*/ 3 h 4"/>
                <a:gd name="T28" fmla="*/ 3 w 8"/>
                <a:gd name="T29" fmla="*/ 2 h 4"/>
                <a:gd name="T30" fmla="*/ 3 w 8"/>
                <a:gd name="T31" fmla="*/ 0 h 4"/>
                <a:gd name="T32" fmla="*/ 3 w 8"/>
                <a:gd name="T33" fmla="*/ 0 h 4"/>
                <a:gd name="T34" fmla="*/ 3 w 8"/>
                <a:gd name="T35" fmla="*/ 1 h 4"/>
                <a:gd name="T36" fmla="*/ 3 w 8"/>
                <a:gd name="T37" fmla="*/ 1 h 4"/>
                <a:gd name="T38" fmla="*/ 3 w 8"/>
                <a:gd name="T39" fmla="*/ 2 h 4"/>
                <a:gd name="T40" fmla="*/ 3 w 8"/>
                <a:gd name="T41" fmla="*/ 2 h 4"/>
                <a:gd name="T42" fmla="*/ 4 w 8"/>
                <a:gd name="T43" fmla="*/ 2 h 4"/>
                <a:gd name="T44" fmla="*/ 4 w 8"/>
                <a:gd name="T45" fmla="*/ 2 h 4"/>
                <a:gd name="T46" fmla="*/ 4 w 8"/>
                <a:gd name="T47" fmla="*/ 2 h 4"/>
                <a:gd name="T48" fmla="*/ 4 w 8"/>
                <a:gd name="T49" fmla="*/ 2 h 4"/>
                <a:gd name="T50" fmla="*/ 4 w 8"/>
                <a:gd name="T51" fmla="*/ 3 h 4"/>
                <a:gd name="T52" fmla="*/ 4 w 8"/>
                <a:gd name="T53" fmla="*/ 3 h 4"/>
                <a:gd name="T54" fmla="*/ 5 w 8"/>
                <a:gd name="T55" fmla="*/ 2 h 4"/>
                <a:gd name="T56" fmla="*/ 5 w 8"/>
                <a:gd name="T57" fmla="*/ 2 h 4"/>
                <a:gd name="T58" fmla="*/ 5 w 8"/>
                <a:gd name="T59" fmla="*/ 2 h 4"/>
                <a:gd name="T60" fmla="*/ 5 w 8"/>
                <a:gd name="T61" fmla="*/ 2 h 4"/>
                <a:gd name="T62" fmla="*/ 5 w 8"/>
                <a:gd name="T63" fmla="*/ 1 h 4"/>
                <a:gd name="T64" fmla="*/ 5 w 8"/>
                <a:gd name="T65" fmla="*/ 1 h 4"/>
                <a:gd name="T66" fmla="*/ 6 w 8"/>
                <a:gd name="T67" fmla="*/ 2 h 4"/>
                <a:gd name="T68" fmla="*/ 6 w 8"/>
                <a:gd name="T69" fmla="*/ 1 h 4"/>
                <a:gd name="T70" fmla="*/ 6 w 8"/>
                <a:gd name="T71" fmla="*/ 1 h 4"/>
                <a:gd name="T72" fmla="*/ 6 w 8"/>
                <a:gd name="T73" fmla="*/ 1 h 4"/>
                <a:gd name="T74" fmla="*/ 6 w 8"/>
                <a:gd name="T75" fmla="*/ 1 h 4"/>
                <a:gd name="T76" fmla="*/ 6 w 8"/>
                <a:gd name="T77" fmla="*/ 1 h 4"/>
                <a:gd name="T78" fmla="*/ 6 w 8"/>
                <a:gd name="T79" fmla="*/ 1 h 4"/>
                <a:gd name="T80" fmla="*/ 7 w 8"/>
                <a:gd name="T81" fmla="*/ 2 h 4"/>
                <a:gd name="T82" fmla="*/ 7 w 8"/>
                <a:gd name="T83" fmla="*/ 2 h 4"/>
                <a:gd name="T84" fmla="*/ 7 w 8"/>
                <a:gd name="T85" fmla="*/ 3 h 4"/>
                <a:gd name="T86" fmla="*/ 7 w 8"/>
                <a:gd name="T87" fmla="*/ 3 h 4"/>
                <a:gd name="T88" fmla="*/ 7 w 8"/>
                <a:gd name="T89" fmla="*/ 2 h 4"/>
                <a:gd name="T90" fmla="*/ 7 w 8"/>
                <a:gd name="T91" fmla="*/ 1 h 4"/>
                <a:gd name="T92" fmla="*/ 8 w 8"/>
                <a:gd name="T93" fmla="*/ 1 h 4"/>
                <a:gd name="T94" fmla="*/ 8 w 8"/>
                <a:gd name="T95" fmla="*/ 0 h 4"/>
                <a:gd name="T96" fmla="*/ 8 w 8"/>
                <a:gd name="T9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" h="4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92" name="Freeform 518"/>
            <p:cNvSpPr>
              <a:spLocks/>
            </p:cNvSpPr>
            <p:nvPr/>
          </p:nvSpPr>
          <p:spPr bwMode="auto">
            <a:xfrm>
              <a:off x="4168" y="1254"/>
              <a:ext cx="7" cy="4"/>
            </a:xfrm>
            <a:custGeom>
              <a:avLst/>
              <a:gdLst>
                <a:gd name="T0" fmla="*/ 0 w 7"/>
                <a:gd name="T1" fmla="*/ 1 h 3"/>
                <a:gd name="T2" fmla="*/ 0 w 7"/>
                <a:gd name="T3" fmla="*/ 0 h 3"/>
                <a:gd name="T4" fmla="*/ 0 w 7"/>
                <a:gd name="T5" fmla="*/ 0 h 3"/>
                <a:gd name="T6" fmla="*/ 0 w 7"/>
                <a:gd name="T7" fmla="*/ 0 h 3"/>
                <a:gd name="T8" fmla="*/ 0 w 7"/>
                <a:gd name="T9" fmla="*/ 0 h 3"/>
                <a:gd name="T10" fmla="*/ 1 w 7"/>
                <a:gd name="T11" fmla="*/ 1 h 3"/>
                <a:gd name="T12" fmla="*/ 1 w 7"/>
                <a:gd name="T13" fmla="*/ 1 h 3"/>
                <a:gd name="T14" fmla="*/ 1 w 7"/>
                <a:gd name="T15" fmla="*/ 2 h 3"/>
                <a:gd name="T16" fmla="*/ 1 w 7"/>
                <a:gd name="T17" fmla="*/ 2 h 3"/>
                <a:gd name="T18" fmla="*/ 1 w 7"/>
                <a:gd name="T19" fmla="*/ 2 h 3"/>
                <a:gd name="T20" fmla="*/ 1 w 7"/>
                <a:gd name="T21" fmla="*/ 2 h 3"/>
                <a:gd name="T22" fmla="*/ 1 w 7"/>
                <a:gd name="T23" fmla="*/ 3 h 3"/>
                <a:gd name="T24" fmla="*/ 1 w 7"/>
                <a:gd name="T25" fmla="*/ 3 h 3"/>
                <a:gd name="T26" fmla="*/ 2 w 7"/>
                <a:gd name="T27" fmla="*/ 2 h 3"/>
                <a:gd name="T28" fmla="*/ 2 w 7"/>
                <a:gd name="T29" fmla="*/ 1 h 3"/>
                <a:gd name="T30" fmla="*/ 2 w 7"/>
                <a:gd name="T31" fmla="*/ 2 h 3"/>
                <a:gd name="T32" fmla="*/ 2 w 7"/>
                <a:gd name="T33" fmla="*/ 2 h 3"/>
                <a:gd name="T34" fmla="*/ 3 w 7"/>
                <a:gd name="T35" fmla="*/ 2 h 3"/>
                <a:gd name="T36" fmla="*/ 3 w 7"/>
                <a:gd name="T37" fmla="*/ 1 h 3"/>
                <a:gd name="T38" fmla="*/ 3 w 7"/>
                <a:gd name="T39" fmla="*/ 0 h 3"/>
                <a:gd name="T40" fmla="*/ 3 w 7"/>
                <a:gd name="T41" fmla="*/ 0 h 3"/>
                <a:gd name="T42" fmla="*/ 3 w 7"/>
                <a:gd name="T43" fmla="*/ 1 h 3"/>
                <a:gd name="T44" fmla="*/ 3 w 7"/>
                <a:gd name="T45" fmla="*/ 1 h 3"/>
                <a:gd name="T46" fmla="*/ 3 w 7"/>
                <a:gd name="T47" fmla="*/ 1 h 3"/>
                <a:gd name="T48" fmla="*/ 3 w 7"/>
                <a:gd name="T49" fmla="*/ 0 h 3"/>
                <a:gd name="T50" fmla="*/ 4 w 7"/>
                <a:gd name="T51" fmla="*/ 0 h 3"/>
                <a:gd name="T52" fmla="*/ 4 w 7"/>
                <a:gd name="T53" fmla="*/ 0 h 3"/>
                <a:gd name="T54" fmla="*/ 4 w 7"/>
                <a:gd name="T55" fmla="*/ 1 h 3"/>
                <a:gd name="T56" fmla="*/ 4 w 7"/>
                <a:gd name="T57" fmla="*/ 1 h 3"/>
                <a:gd name="T58" fmla="*/ 4 w 7"/>
                <a:gd name="T59" fmla="*/ 2 h 3"/>
                <a:gd name="T60" fmla="*/ 5 w 7"/>
                <a:gd name="T61" fmla="*/ 0 h 3"/>
                <a:gd name="T62" fmla="*/ 5 w 7"/>
                <a:gd name="T63" fmla="*/ 0 h 3"/>
                <a:gd name="T64" fmla="*/ 5 w 7"/>
                <a:gd name="T65" fmla="*/ 0 h 3"/>
                <a:gd name="T66" fmla="*/ 5 w 7"/>
                <a:gd name="T67" fmla="*/ 0 h 3"/>
                <a:gd name="T68" fmla="*/ 5 w 7"/>
                <a:gd name="T69" fmla="*/ 0 h 3"/>
                <a:gd name="T70" fmla="*/ 5 w 7"/>
                <a:gd name="T71" fmla="*/ 1 h 3"/>
                <a:gd name="T72" fmla="*/ 5 w 7"/>
                <a:gd name="T73" fmla="*/ 1 h 3"/>
                <a:gd name="T74" fmla="*/ 6 w 7"/>
                <a:gd name="T75" fmla="*/ 1 h 3"/>
                <a:gd name="T76" fmla="*/ 6 w 7"/>
                <a:gd name="T77" fmla="*/ 1 h 3"/>
                <a:gd name="T78" fmla="*/ 6 w 7"/>
                <a:gd name="T79" fmla="*/ 1 h 3"/>
                <a:gd name="T80" fmla="*/ 6 w 7"/>
                <a:gd name="T81" fmla="*/ 1 h 3"/>
                <a:gd name="T82" fmla="*/ 6 w 7"/>
                <a:gd name="T83" fmla="*/ 0 h 3"/>
                <a:gd name="T84" fmla="*/ 6 w 7"/>
                <a:gd name="T85" fmla="*/ 0 h 3"/>
                <a:gd name="T86" fmla="*/ 6 w 7"/>
                <a:gd name="T87" fmla="*/ 0 h 3"/>
                <a:gd name="T88" fmla="*/ 7 w 7"/>
                <a:gd name="T89" fmla="*/ 1 h 3"/>
                <a:gd name="T90" fmla="*/ 7 w 7"/>
                <a:gd name="T91" fmla="*/ 1 h 3"/>
                <a:gd name="T92" fmla="*/ 7 w 7"/>
                <a:gd name="T93" fmla="*/ 1 h 3"/>
                <a:gd name="T94" fmla="*/ 7 w 7"/>
                <a:gd name="T95" fmla="*/ 0 h 3"/>
                <a:gd name="T96" fmla="*/ 7 w 7"/>
                <a:gd name="T9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93" name="Freeform 519"/>
            <p:cNvSpPr>
              <a:spLocks/>
            </p:cNvSpPr>
            <p:nvPr/>
          </p:nvSpPr>
          <p:spPr bwMode="auto">
            <a:xfrm>
              <a:off x="4175" y="1253"/>
              <a:ext cx="7" cy="3"/>
            </a:xfrm>
            <a:custGeom>
              <a:avLst/>
              <a:gdLst>
                <a:gd name="T0" fmla="*/ 0 w 7"/>
                <a:gd name="T1" fmla="*/ 2 h 3"/>
                <a:gd name="T2" fmla="*/ 0 w 7"/>
                <a:gd name="T3" fmla="*/ 2 h 3"/>
                <a:gd name="T4" fmla="*/ 1 w 7"/>
                <a:gd name="T5" fmla="*/ 1 h 3"/>
                <a:gd name="T6" fmla="*/ 1 w 7"/>
                <a:gd name="T7" fmla="*/ 1 h 3"/>
                <a:gd name="T8" fmla="*/ 1 w 7"/>
                <a:gd name="T9" fmla="*/ 1 h 3"/>
                <a:gd name="T10" fmla="*/ 1 w 7"/>
                <a:gd name="T11" fmla="*/ 2 h 3"/>
                <a:gd name="T12" fmla="*/ 2 w 7"/>
                <a:gd name="T13" fmla="*/ 1 h 3"/>
                <a:gd name="T14" fmla="*/ 2 w 7"/>
                <a:gd name="T15" fmla="*/ 1 h 3"/>
                <a:gd name="T16" fmla="*/ 2 w 7"/>
                <a:gd name="T17" fmla="*/ 1 h 3"/>
                <a:gd name="T18" fmla="*/ 2 w 7"/>
                <a:gd name="T19" fmla="*/ 1 h 3"/>
                <a:gd name="T20" fmla="*/ 2 w 7"/>
                <a:gd name="T21" fmla="*/ 1 h 3"/>
                <a:gd name="T22" fmla="*/ 2 w 7"/>
                <a:gd name="T23" fmla="*/ 2 h 3"/>
                <a:gd name="T24" fmla="*/ 2 w 7"/>
                <a:gd name="T25" fmla="*/ 2 h 3"/>
                <a:gd name="T26" fmla="*/ 2 w 7"/>
                <a:gd name="T27" fmla="*/ 2 h 3"/>
                <a:gd name="T28" fmla="*/ 2 w 7"/>
                <a:gd name="T29" fmla="*/ 2 h 3"/>
                <a:gd name="T30" fmla="*/ 3 w 7"/>
                <a:gd name="T31" fmla="*/ 2 h 3"/>
                <a:gd name="T32" fmla="*/ 3 w 7"/>
                <a:gd name="T33" fmla="*/ 1 h 3"/>
                <a:gd name="T34" fmla="*/ 3 w 7"/>
                <a:gd name="T35" fmla="*/ 2 h 3"/>
                <a:gd name="T36" fmla="*/ 3 w 7"/>
                <a:gd name="T37" fmla="*/ 2 h 3"/>
                <a:gd name="T38" fmla="*/ 3 w 7"/>
                <a:gd name="T39" fmla="*/ 3 h 3"/>
                <a:gd name="T40" fmla="*/ 3 w 7"/>
                <a:gd name="T41" fmla="*/ 3 h 3"/>
                <a:gd name="T42" fmla="*/ 4 w 7"/>
                <a:gd name="T43" fmla="*/ 2 h 3"/>
                <a:gd name="T44" fmla="*/ 4 w 7"/>
                <a:gd name="T45" fmla="*/ 1 h 3"/>
                <a:gd name="T46" fmla="*/ 4 w 7"/>
                <a:gd name="T47" fmla="*/ 1 h 3"/>
                <a:gd name="T48" fmla="*/ 4 w 7"/>
                <a:gd name="T49" fmla="*/ 2 h 3"/>
                <a:gd name="T50" fmla="*/ 4 w 7"/>
                <a:gd name="T51" fmla="*/ 2 h 3"/>
                <a:gd name="T52" fmla="*/ 4 w 7"/>
                <a:gd name="T53" fmla="*/ 2 h 3"/>
                <a:gd name="T54" fmla="*/ 4 w 7"/>
                <a:gd name="T55" fmla="*/ 2 h 3"/>
                <a:gd name="T56" fmla="*/ 4 w 7"/>
                <a:gd name="T57" fmla="*/ 2 h 3"/>
                <a:gd name="T58" fmla="*/ 5 w 7"/>
                <a:gd name="T59" fmla="*/ 2 h 3"/>
                <a:gd name="T60" fmla="*/ 5 w 7"/>
                <a:gd name="T61" fmla="*/ 2 h 3"/>
                <a:gd name="T62" fmla="*/ 5 w 7"/>
                <a:gd name="T63" fmla="*/ 1 h 3"/>
                <a:gd name="T64" fmla="*/ 5 w 7"/>
                <a:gd name="T65" fmla="*/ 1 h 3"/>
                <a:gd name="T66" fmla="*/ 5 w 7"/>
                <a:gd name="T67" fmla="*/ 2 h 3"/>
                <a:gd name="T68" fmla="*/ 5 w 7"/>
                <a:gd name="T69" fmla="*/ 2 h 3"/>
                <a:gd name="T70" fmla="*/ 6 w 7"/>
                <a:gd name="T71" fmla="*/ 1 h 3"/>
                <a:gd name="T72" fmla="*/ 6 w 7"/>
                <a:gd name="T73" fmla="*/ 2 h 3"/>
                <a:gd name="T74" fmla="*/ 6 w 7"/>
                <a:gd name="T75" fmla="*/ 2 h 3"/>
                <a:gd name="T76" fmla="*/ 6 w 7"/>
                <a:gd name="T77" fmla="*/ 1 h 3"/>
                <a:gd name="T78" fmla="*/ 7 w 7"/>
                <a:gd name="T79" fmla="*/ 0 h 3"/>
                <a:gd name="T80" fmla="*/ 7 w 7"/>
                <a:gd name="T81" fmla="*/ 0 h 3"/>
                <a:gd name="T82" fmla="*/ 7 w 7"/>
                <a:gd name="T83" fmla="*/ 0 h 3"/>
                <a:gd name="T84" fmla="*/ 7 w 7"/>
                <a:gd name="T85" fmla="*/ 0 h 3"/>
                <a:gd name="T86" fmla="*/ 7 w 7"/>
                <a:gd name="T87" fmla="*/ 2 h 3"/>
                <a:gd name="T88" fmla="*/ 7 w 7"/>
                <a:gd name="T89" fmla="*/ 2 h 3"/>
                <a:gd name="T90" fmla="*/ 7 w 7"/>
                <a:gd name="T91" fmla="*/ 1 h 3"/>
                <a:gd name="T92" fmla="*/ 7 w 7"/>
                <a:gd name="T93" fmla="*/ 1 h 3"/>
                <a:gd name="T94" fmla="*/ 7 w 7"/>
                <a:gd name="T9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94" name="Freeform 520"/>
            <p:cNvSpPr>
              <a:spLocks/>
            </p:cNvSpPr>
            <p:nvPr/>
          </p:nvSpPr>
          <p:spPr bwMode="auto">
            <a:xfrm>
              <a:off x="4182" y="1253"/>
              <a:ext cx="8" cy="3"/>
            </a:xfrm>
            <a:custGeom>
              <a:avLst/>
              <a:gdLst>
                <a:gd name="T0" fmla="*/ 1 w 8"/>
                <a:gd name="T1" fmla="*/ 1 h 3"/>
                <a:gd name="T2" fmla="*/ 1 w 8"/>
                <a:gd name="T3" fmla="*/ 1 h 3"/>
                <a:gd name="T4" fmla="*/ 1 w 8"/>
                <a:gd name="T5" fmla="*/ 1 h 3"/>
                <a:gd name="T6" fmla="*/ 1 w 8"/>
                <a:gd name="T7" fmla="*/ 1 h 3"/>
                <a:gd name="T8" fmla="*/ 1 w 8"/>
                <a:gd name="T9" fmla="*/ 2 h 3"/>
                <a:gd name="T10" fmla="*/ 2 w 8"/>
                <a:gd name="T11" fmla="*/ 1 h 3"/>
                <a:gd name="T12" fmla="*/ 2 w 8"/>
                <a:gd name="T13" fmla="*/ 1 h 3"/>
                <a:gd name="T14" fmla="*/ 2 w 8"/>
                <a:gd name="T15" fmla="*/ 1 h 3"/>
                <a:gd name="T16" fmla="*/ 2 w 8"/>
                <a:gd name="T17" fmla="*/ 2 h 3"/>
                <a:gd name="T18" fmla="*/ 2 w 8"/>
                <a:gd name="T19" fmla="*/ 2 h 3"/>
                <a:gd name="T20" fmla="*/ 2 w 8"/>
                <a:gd name="T21" fmla="*/ 1 h 3"/>
                <a:gd name="T22" fmla="*/ 3 w 8"/>
                <a:gd name="T23" fmla="*/ 1 h 3"/>
                <a:gd name="T24" fmla="*/ 3 w 8"/>
                <a:gd name="T25" fmla="*/ 1 h 3"/>
                <a:gd name="T26" fmla="*/ 3 w 8"/>
                <a:gd name="T27" fmla="*/ 1 h 3"/>
                <a:gd name="T28" fmla="*/ 3 w 8"/>
                <a:gd name="T29" fmla="*/ 1 h 3"/>
                <a:gd name="T30" fmla="*/ 3 w 8"/>
                <a:gd name="T31" fmla="*/ 1 h 3"/>
                <a:gd name="T32" fmla="*/ 3 w 8"/>
                <a:gd name="T33" fmla="*/ 1 h 3"/>
                <a:gd name="T34" fmla="*/ 3 w 8"/>
                <a:gd name="T35" fmla="*/ 1 h 3"/>
                <a:gd name="T36" fmla="*/ 4 w 8"/>
                <a:gd name="T37" fmla="*/ 2 h 3"/>
                <a:gd name="T38" fmla="*/ 4 w 8"/>
                <a:gd name="T39" fmla="*/ 2 h 3"/>
                <a:gd name="T40" fmla="*/ 4 w 8"/>
                <a:gd name="T41" fmla="*/ 3 h 3"/>
                <a:gd name="T42" fmla="*/ 4 w 8"/>
                <a:gd name="T43" fmla="*/ 3 h 3"/>
                <a:gd name="T44" fmla="*/ 4 w 8"/>
                <a:gd name="T45" fmla="*/ 2 h 3"/>
                <a:gd name="T46" fmla="*/ 4 w 8"/>
                <a:gd name="T47" fmla="*/ 1 h 3"/>
                <a:gd name="T48" fmla="*/ 5 w 8"/>
                <a:gd name="T49" fmla="*/ 1 h 3"/>
                <a:gd name="T50" fmla="*/ 5 w 8"/>
                <a:gd name="T51" fmla="*/ 1 h 3"/>
                <a:gd name="T52" fmla="*/ 5 w 8"/>
                <a:gd name="T53" fmla="*/ 2 h 3"/>
                <a:gd name="T54" fmla="*/ 5 w 8"/>
                <a:gd name="T55" fmla="*/ 2 h 3"/>
                <a:gd name="T56" fmla="*/ 5 w 8"/>
                <a:gd name="T57" fmla="*/ 2 h 3"/>
                <a:gd name="T58" fmla="*/ 5 w 8"/>
                <a:gd name="T59" fmla="*/ 2 h 3"/>
                <a:gd name="T60" fmla="*/ 5 w 8"/>
                <a:gd name="T61" fmla="*/ 2 h 3"/>
                <a:gd name="T62" fmla="*/ 5 w 8"/>
                <a:gd name="T63" fmla="*/ 3 h 3"/>
                <a:gd name="T64" fmla="*/ 5 w 8"/>
                <a:gd name="T65" fmla="*/ 3 h 3"/>
                <a:gd name="T66" fmla="*/ 6 w 8"/>
                <a:gd name="T67" fmla="*/ 3 h 3"/>
                <a:gd name="T68" fmla="*/ 6 w 8"/>
                <a:gd name="T69" fmla="*/ 2 h 3"/>
                <a:gd name="T70" fmla="*/ 6 w 8"/>
                <a:gd name="T71" fmla="*/ 1 h 3"/>
                <a:gd name="T72" fmla="*/ 6 w 8"/>
                <a:gd name="T73" fmla="*/ 2 h 3"/>
                <a:gd name="T74" fmla="*/ 6 w 8"/>
                <a:gd name="T75" fmla="*/ 2 h 3"/>
                <a:gd name="T76" fmla="*/ 7 w 8"/>
                <a:gd name="T77" fmla="*/ 1 h 3"/>
                <a:gd name="T78" fmla="*/ 7 w 8"/>
                <a:gd name="T79" fmla="*/ 0 h 3"/>
                <a:gd name="T80" fmla="*/ 7 w 8"/>
                <a:gd name="T81" fmla="*/ 1 h 3"/>
                <a:gd name="T82" fmla="*/ 7 w 8"/>
                <a:gd name="T83" fmla="*/ 1 h 3"/>
                <a:gd name="T84" fmla="*/ 7 w 8"/>
                <a:gd name="T85" fmla="*/ 2 h 3"/>
                <a:gd name="T86" fmla="*/ 8 w 8"/>
                <a:gd name="T87" fmla="*/ 1 h 3"/>
                <a:gd name="T88" fmla="*/ 8 w 8"/>
                <a:gd name="T89" fmla="*/ 1 h 3"/>
                <a:gd name="T90" fmla="*/ 8 w 8"/>
                <a:gd name="T91" fmla="*/ 1 h 3"/>
                <a:gd name="T92" fmla="*/ 8 w 8"/>
                <a:gd name="T93" fmla="*/ 1 h 3"/>
                <a:gd name="T94" fmla="*/ 8 w 8"/>
                <a:gd name="T9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3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95" name="Freeform 521"/>
            <p:cNvSpPr>
              <a:spLocks/>
            </p:cNvSpPr>
            <p:nvPr/>
          </p:nvSpPr>
          <p:spPr bwMode="auto">
            <a:xfrm>
              <a:off x="4190" y="1253"/>
              <a:ext cx="7" cy="3"/>
            </a:xfrm>
            <a:custGeom>
              <a:avLst/>
              <a:gdLst>
                <a:gd name="T0" fmla="*/ 0 w 7"/>
                <a:gd name="T1" fmla="*/ 0 h 3"/>
                <a:gd name="T2" fmla="*/ 0 w 7"/>
                <a:gd name="T3" fmla="*/ 0 h 3"/>
                <a:gd name="T4" fmla="*/ 0 w 7"/>
                <a:gd name="T5" fmla="*/ 1 h 3"/>
                <a:gd name="T6" fmla="*/ 0 w 7"/>
                <a:gd name="T7" fmla="*/ 1 h 3"/>
                <a:gd name="T8" fmla="*/ 1 w 7"/>
                <a:gd name="T9" fmla="*/ 1 h 3"/>
                <a:gd name="T10" fmla="*/ 1 w 7"/>
                <a:gd name="T11" fmla="*/ 1 h 3"/>
                <a:gd name="T12" fmla="*/ 1 w 7"/>
                <a:gd name="T13" fmla="*/ 2 h 3"/>
                <a:gd name="T14" fmla="*/ 1 w 7"/>
                <a:gd name="T15" fmla="*/ 2 h 3"/>
                <a:gd name="T16" fmla="*/ 1 w 7"/>
                <a:gd name="T17" fmla="*/ 2 h 3"/>
                <a:gd name="T18" fmla="*/ 1 w 7"/>
                <a:gd name="T19" fmla="*/ 1 h 3"/>
                <a:gd name="T20" fmla="*/ 1 w 7"/>
                <a:gd name="T21" fmla="*/ 1 h 3"/>
                <a:gd name="T22" fmla="*/ 2 w 7"/>
                <a:gd name="T23" fmla="*/ 3 h 3"/>
                <a:gd name="T24" fmla="*/ 2 w 7"/>
                <a:gd name="T25" fmla="*/ 3 h 3"/>
                <a:gd name="T26" fmla="*/ 2 w 7"/>
                <a:gd name="T27" fmla="*/ 2 h 3"/>
                <a:gd name="T28" fmla="*/ 2 w 7"/>
                <a:gd name="T29" fmla="*/ 1 h 3"/>
                <a:gd name="T30" fmla="*/ 3 w 7"/>
                <a:gd name="T31" fmla="*/ 0 h 3"/>
                <a:gd name="T32" fmla="*/ 3 w 7"/>
                <a:gd name="T33" fmla="*/ 1 h 3"/>
                <a:gd name="T34" fmla="*/ 3 w 7"/>
                <a:gd name="T35" fmla="*/ 1 h 3"/>
                <a:gd name="T36" fmla="*/ 3 w 7"/>
                <a:gd name="T37" fmla="*/ 2 h 3"/>
                <a:gd name="T38" fmla="*/ 3 w 7"/>
                <a:gd name="T39" fmla="*/ 2 h 3"/>
                <a:gd name="T40" fmla="*/ 3 w 7"/>
                <a:gd name="T41" fmla="*/ 0 h 3"/>
                <a:gd name="T42" fmla="*/ 3 w 7"/>
                <a:gd name="T43" fmla="*/ 2 h 3"/>
                <a:gd name="T44" fmla="*/ 3 w 7"/>
                <a:gd name="T45" fmla="*/ 2 h 3"/>
                <a:gd name="T46" fmla="*/ 3 w 7"/>
                <a:gd name="T47" fmla="*/ 1 h 3"/>
                <a:gd name="T48" fmla="*/ 4 w 7"/>
                <a:gd name="T49" fmla="*/ 1 h 3"/>
                <a:gd name="T50" fmla="*/ 4 w 7"/>
                <a:gd name="T51" fmla="*/ 1 h 3"/>
                <a:gd name="T52" fmla="*/ 4 w 7"/>
                <a:gd name="T53" fmla="*/ 2 h 3"/>
                <a:gd name="T54" fmla="*/ 4 w 7"/>
                <a:gd name="T55" fmla="*/ 2 h 3"/>
                <a:gd name="T56" fmla="*/ 4 w 7"/>
                <a:gd name="T57" fmla="*/ 1 h 3"/>
                <a:gd name="T58" fmla="*/ 5 w 7"/>
                <a:gd name="T59" fmla="*/ 2 h 3"/>
                <a:gd name="T60" fmla="*/ 5 w 7"/>
                <a:gd name="T61" fmla="*/ 2 h 3"/>
                <a:gd name="T62" fmla="*/ 5 w 7"/>
                <a:gd name="T63" fmla="*/ 3 h 3"/>
                <a:gd name="T64" fmla="*/ 5 w 7"/>
                <a:gd name="T65" fmla="*/ 3 h 3"/>
                <a:gd name="T66" fmla="*/ 5 w 7"/>
                <a:gd name="T67" fmla="*/ 3 h 3"/>
                <a:gd name="T68" fmla="*/ 5 w 7"/>
                <a:gd name="T69" fmla="*/ 3 h 3"/>
                <a:gd name="T70" fmla="*/ 6 w 7"/>
                <a:gd name="T71" fmla="*/ 3 h 3"/>
                <a:gd name="T72" fmla="*/ 6 w 7"/>
                <a:gd name="T73" fmla="*/ 3 h 3"/>
                <a:gd name="T74" fmla="*/ 6 w 7"/>
                <a:gd name="T75" fmla="*/ 3 h 3"/>
                <a:gd name="T76" fmla="*/ 6 w 7"/>
                <a:gd name="T77" fmla="*/ 3 h 3"/>
                <a:gd name="T78" fmla="*/ 6 w 7"/>
                <a:gd name="T79" fmla="*/ 3 h 3"/>
                <a:gd name="T80" fmla="*/ 6 w 7"/>
                <a:gd name="T81" fmla="*/ 2 h 3"/>
                <a:gd name="T82" fmla="*/ 6 w 7"/>
                <a:gd name="T83" fmla="*/ 1 h 3"/>
                <a:gd name="T84" fmla="*/ 6 w 7"/>
                <a:gd name="T85" fmla="*/ 3 h 3"/>
                <a:gd name="T86" fmla="*/ 6 w 7"/>
                <a:gd name="T87" fmla="*/ 3 h 3"/>
                <a:gd name="T88" fmla="*/ 7 w 7"/>
                <a:gd name="T89" fmla="*/ 3 h 3"/>
                <a:gd name="T90" fmla="*/ 7 w 7"/>
                <a:gd name="T91" fmla="*/ 2 h 3"/>
                <a:gd name="T92" fmla="*/ 7 w 7"/>
                <a:gd name="T93" fmla="*/ 1 h 3"/>
                <a:gd name="T94" fmla="*/ 7 w 7"/>
                <a:gd name="T9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96" name="Freeform 522"/>
            <p:cNvSpPr>
              <a:spLocks/>
            </p:cNvSpPr>
            <p:nvPr/>
          </p:nvSpPr>
          <p:spPr bwMode="auto">
            <a:xfrm>
              <a:off x="4197" y="1254"/>
              <a:ext cx="8" cy="2"/>
            </a:xfrm>
            <a:custGeom>
              <a:avLst/>
              <a:gdLst>
                <a:gd name="T0" fmla="*/ 0 w 8"/>
                <a:gd name="T1" fmla="*/ 1 h 2"/>
                <a:gd name="T2" fmla="*/ 0 w 8"/>
                <a:gd name="T3" fmla="*/ 1 h 2"/>
                <a:gd name="T4" fmla="*/ 1 w 8"/>
                <a:gd name="T5" fmla="*/ 2 h 2"/>
                <a:gd name="T6" fmla="*/ 1 w 8"/>
                <a:gd name="T7" fmla="*/ 1 h 2"/>
                <a:gd name="T8" fmla="*/ 1 w 8"/>
                <a:gd name="T9" fmla="*/ 1 h 2"/>
                <a:gd name="T10" fmla="*/ 1 w 8"/>
                <a:gd name="T11" fmla="*/ 0 h 2"/>
                <a:gd name="T12" fmla="*/ 1 w 8"/>
                <a:gd name="T13" fmla="*/ 0 h 2"/>
                <a:gd name="T14" fmla="*/ 1 w 8"/>
                <a:gd name="T15" fmla="*/ 1 h 2"/>
                <a:gd name="T16" fmla="*/ 1 w 8"/>
                <a:gd name="T17" fmla="*/ 1 h 2"/>
                <a:gd name="T18" fmla="*/ 2 w 8"/>
                <a:gd name="T19" fmla="*/ 1 h 2"/>
                <a:gd name="T20" fmla="*/ 2 w 8"/>
                <a:gd name="T21" fmla="*/ 1 h 2"/>
                <a:gd name="T22" fmla="*/ 2 w 8"/>
                <a:gd name="T23" fmla="*/ 1 h 2"/>
                <a:gd name="T24" fmla="*/ 2 w 8"/>
                <a:gd name="T25" fmla="*/ 1 h 2"/>
                <a:gd name="T26" fmla="*/ 2 w 8"/>
                <a:gd name="T27" fmla="*/ 1 h 2"/>
                <a:gd name="T28" fmla="*/ 2 w 8"/>
                <a:gd name="T29" fmla="*/ 1 h 2"/>
                <a:gd name="T30" fmla="*/ 3 w 8"/>
                <a:gd name="T31" fmla="*/ 1 h 2"/>
                <a:gd name="T32" fmla="*/ 3 w 8"/>
                <a:gd name="T33" fmla="*/ 0 h 2"/>
                <a:gd name="T34" fmla="*/ 3 w 8"/>
                <a:gd name="T35" fmla="*/ 0 h 2"/>
                <a:gd name="T36" fmla="*/ 3 w 8"/>
                <a:gd name="T37" fmla="*/ 1 h 2"/>
                <a:gd name="T38" fmla="*/ 4 w 8"/>
                <a:gd name="T39" fmla="*/ 1 h 2"/>
                <a:gd name="T40" fmla="*/ 4 w 8"/>
                <a:gd name="T41" fmla="*/ 0 h 2"/>
                <a:gd name="T42" fmla="*/ 4 w 8"/>
                <a:gd name="T43" fmla="*/ 1 h 2"/>
                <a:gd name="T44" fmla="*/ 4 w 8"/>
                <a:gd name="T45" fmla="*/ 1 h 2"/>
                <a:gd name="T46" fmla="*/ 4 w 8"/>
                <a:gd name="T47" fmla="*/ 2 h 2"/>
                <a:gd name="T48" fmla="*/ 4 w 8"/>
                <a:gd name="T49" fmla="*/ 1 h 2"/>
                <a:gd name="T50" fmla="*/ 4 w 8"/>
                <a:gd name="T51" fmla="*/ 1 h 2"/>
                <a:gd name="T52" fmla="*/ 5 w 8"/>
                <a:gd name="T53" fmla="*/ 0 h 2"/>
                <a:gd name="T54" fmla="*/ 5 w 8"/>
                <a:gd name="T55" fmla="*/ 0 h 2"/>
                <a:gd name="T56" fmla="*/ 5 w 8"/>
                <a:gd name="T57" fmla="*/ 1 h 2"/>
                <a:gd name="T58" fmla="*/ 5 w 8"/>
                <a:gd name="T59" fmla="*/ 1 h 2"/>
                <a:gd name="T60" fmla="*/ 5 w 8"/>
                <a:gd name="T61" fmla="*/ 1 h 2"/>
                <a:gd name="T62" fmla="*/ 5 w 8"/>
                <a:gd name="T63" fmla="*/ 1 h 2"/>
                <a:gd name="T64" fmla="*/ 5 w 8"/>
                <a:gd name="T65" fmla="*/ 1 h 2"/>
                <a:gd name="T66" fmla="*/ 6 w 8"/>
                <a:gd name="T67" fmla="*/ 1 h 2"/>
                <a:gd name="T68" fmla="*/ 6 w 8"/>
                <a:gd name="T69" fmla="*/ 1 h 2"/>
                <a:gd name="T70" fmla="*/ 6 w 8"/>
                <a:gd name="T71" fmla="*/ 1 h 2"/>
                <a:gd name="T72" fmla="*/ 6 w 8"/>
                <a:gd name="T73" fmla="*/ 1 h 2"/>
                <a:gd name="T74" fmla="*/ 6 w 8"/>
                <a:gd name="T75" fmla="*/ 1 h 2"/>
                <a:gd name="T76" fmla="*/ 6 w 8"/>
                <a:gd name="T77" fmla="*/ 1 h 2"/>
                <a:gd name="T78" fmla="*/ 7 w 8"/>
                <a:gd name="T79" fmla="*/ 1 h 2"/>
                <a:gd name="T80" fmla="*/ 7 w 8"/>
                <a:gd name="T81" fmla="*/ 0 h 2"/>
                <a:gd name="T82" fmla="*/ 7 w 8"/>
                <a:gd name="T83" fmla="*/ 0 h 2"/>
                <a:gd name="T84" fmla="*/ 7 w 8"/>
                <a:gd name="T85" fmla="*/ 1 h 2"/>
                <a:gd name="T86" fmla="*/ 7 w 8"/>
                <a:gd name="T87" fmla="*/ 1 h 2"/>
                <a:gd name="T88" fmla="*/ 7 w 8"/>
                <a:gd name="T89" fmla="*/ 1 h 2"/>
                <a:gd name="T90" fmla="*/ 7 w 8"/>
                <a:gd name="T91" fmla="*/ 1 h 2"/>
                <a:gd name="T92" fmla="*/ 7 w 8"/>
                <a:gd name="T93" fmla="*/ 2 h 2"/>
                <a:gd name="T94" fmla="*/ 8 w 8"/>
                <a:gd name="T95" fmla="*/ 1 h 2"/>
                <a:gd name="T96" fmla="*/ 8 w 8"/>
                <a:gd name="T9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97" name="Freeform 523"/>
            <p:cNvSpPr>
              <a:spLocks/>
            </p:cNvSpPr>
            <p:nvPr/>
          </p:nvSpPr>
          <p:spPr bwMode="auto">
            <a:xfrm>
              <a:off x="4205" y="1254"/>
              <a:ext cx="7" cy="2"/>
            </a:xfrm>
            <a:custGeom>
              <a:avLst/>
              <a:gdLst>
                <a:gd name="T0" fmla="*/ 0 w 7"/>
                <a:gd name="T1" fmla="*/ 1 h 2"/>
                <a:gd name="T2" fmla="*/ 0 w 7"/>
                <a:gd name="T3" fmla="*/ 1 h 2"/>
                <a:gd name="T4" fmla="*/ 0 w 7"/>
                <a:gd name="T5" fmla="*/ 1 h 2"/>
                <a:gd name="T6" fmla="*/ 1 w 7"/>
                <a:gd name="T7" fmla="*/ 0 h 2"/>
                <a:gd name="T8" fmla="*/ 1 w 7"/>
                <a:gd name="T9" fmla="*/ 0 h 2"/>
                <a:gd name="T10" fmla="*/ 1 w 7"/>
                <a:gd name="T11" fmla="*/ 0 h 2"/>
                <a:gd name="T12" fmla="*/ 1 w 7"/>
                <a:gd name="T13" fmla="*/ 1 h 2"/>
                <a:gd name="T14" fmla="*/ 1 w 7"/>
                <a:gd name="T15" fmla="*/ 1 h 2"/>
                <a:gd name="T16" fmla="*/ 1 w 7"/>
                <a:gd name="T17" fmla="*/ 2 h 2"/>
                <a:gd name="T18" fmla="*/ 1 w 7"/>
                <a:gd name="T19" fmla="*/ 2 h 2"/>
                <a:gd name="T20" fmla="*/ 2 w 7"/>
                <a:gd name="T21" fmla="*/ 2 h 2"/>
                <a:gd name="T22" fmla="*/ 2 w 7"/>
                <a:gd name="T23" fmla="*/ 1 h 2"/>
                <a:gd name="T24" fmla="*/ 2 w 7"/>
                <a:gd name="T25" fmla="*/ 0 h 2"/>
                <a:gd name="T26" fmla="*/ 2 w 7"/>
                <a:gd name="T27" fmla="*/ 0 h 2"/>
                <a:gd name="T28" fmla="*/ 2 w 7"/>
                <a:gd name="T29" fmla="*/ 1 h 2"/>
                <a:gd name="T30" fmla="*/ 2 w 7"/>
                <a:gd name="T31" fmla="*/ 1 h 2"/>
                <a:gd name="T32" fmla="*/ 3 w 7"/>
                <a:gd name="T33" fmla="*/ 2 h 2"/>
                <a:gd name="T34" fmla="*/ 3 w 7"/>
                <a:gd name="T35" fmla="*/ 1 h 2"/>
                <a:gd name="T36" fmla="*/ 3 w 7"/>
                <a:gd name="T37" fmla="*/ 1 h 2"/>
                <a:gd name="T38" fmla="*/ 3 w 7"/>
                <a:gd name="T39" fmla="*/ 1 h 2"/>
                <a:gd name="T40" fmla="*/ 3 w 7"/>
                <a:gd name="T41" fmla="*/ 2 h 2"/>
                <a:gd name="T42" fmla="*/ 4 w 7"/>
                <a:gd name="T43" fmla="*/ 1 h 2"/>
                <a:gd name="T44" fmla="*/ 4 w 7"/>
                <a:gd name="T45" fmla="*/ 0 h 2"/>
                <a:gd name="T46" fmla="*/ 4 w 7"/>
                <a:gd name="T47" fmla="*/ 0 h 2"/>
                <a:gd name="T48" fmla="*/ 4 w 7"/>
                <a:gd name="T49" fmla="*/ 1 h 2"/>
                <a:gd name="T50" fmla="*/ 4 w 7"/>
                <a:gd name="T51" fmla="*/ 1 h 2"/>
                <a:gd name="T52" fmla="*/ 4 w 7"/>
                <a:gd name="T53" fmla="*/ 0 h 2"/>
                <a:gd name="T54" fmla="*/ 4 w 7"/>
                <a:gd name="T55" fmla="*/ 1 h 2"/>
                <a:gd name="T56" fmla="*/ 4 w 7"/>
                <a:gd name="T57" fmla="*/ 1 h 2"/>
                <a:gd name="T58" fmla="*/ 5 w 7"/>
                <a:gd name="T59" fmla="*/ 1 h 2"/>
                <a:gd name="T60" fmla="*/ 5 w 7"/>
                <a:gd name="T61" fmla="*/ 0 h 2"/>
                <a:gd name="T62" fmla="*/ 5 w 7"/>
                <a:gd name="T63" fmla="*/ 1 h 2"/>
                <a:gd name="T64" fmla="*/ 5 w 7"/>
                <a:gd name="T65" fmla="*/ 1 h 2"/>
                <a:gd name="T66" fmla="*/ 5 w 7"/>
                <a:gd name="T67" fmla="*/ 1 h 2"/>
                <a:gd name="T68" fmla="*/ 5 w 7"/>
                <a:gd name="T69" fmla="*/ 1 h 2"/>
                <a:gd name="T70" fmla="*/ 6 w 7"/>
                <a:gd name="T71" fmla="*/ 1 h 2"/>
                <a:gd name="T72" fmla="*/ 6 w 7"/>
                <a:gd name="T73" fmla="*/ 1 h 2"/>
                <a:gd name="T74" fmla="*/ 6 w 7"/>
                <a:gd name="T75" fmla="*/ 1 h 2"/>
                <a:gd name="T76" fmla="*/ 6 w 7"/>
                <a:gd name="T77" fmla="*/ 0 h 2"/>
                <a:gd name="T78" fmla="*/ 7 w 7"/>
                <a:gd name="T79" fmla="*/ 0 h 2"/>
                <a:gd name="T80" fmla="*/ 7 w 7"/>
                <a:gd name="T81" fmla="*/ 0 h 2"/>
                <a:gd name="T82" fmla="*/ 7 w 7"/>
                <a:gd name="T83" fmla="*/ 0 h 2"/>
                <a:gd name="T84" fmla="*/ 7 w 7"/>
                <a:gd name="T85" fmla="*/ 0 h 2"/>
                <a:gd name="T86" fmla="*/ 7 w 7"/>
                <a:gd name="T87" fmla="*/ 0 h 2"/>
                <a:gd name="T88" fmla="*/ 7 w 7"/>
                <a:gd name="T89" fmla="*/ 1 h 2"/>
                <a:gd name="T90" fmla="*/ 7 w 7"/>
                <a:gd name="T91" fmla="*/ 1 h 2"/>
                <a:gd name="T92" fmla="*/ 7 w 7"/>
                <a:gd name="T93" fmla="*/ 1 h 2"/>
                <a:gd name="T94" fmla="*/ 7 w 7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98" name="Freeform 524"/>
            <p:cNvSpPr>
              <a:spLocks/>
            </p:cNvSpPr>
            <p:nvPr/>
          </p:nvSpPr>
          <p:spPr bwMode="auto">
            <a:xfrm>
              <a:off x="4212" y="1253"/>
              <a:ext cx="8" cy="3"/>
            </a:xfrm>
            <a:custGeom>
              <a:avLst/>
              <a:gdLst>
                <a:gd name="T0" fmla="*/ 1 w 8"/>
                <a:gd name="T1" fmla="*/ 2 h 3"/>
                <a:gd name="T2" fmla="*/ 1 w 8"/>
                <a:gd name="T3" fmla="*/ 2 h 3"/>
                <a:gd name="T4" fmla="*/ 1 w 8"/>
                <a:gd name="T5" fmla="*/ 1 h 3"/>
                <a:gd name="T6" fmla="*/ 1 w 8"/>
                <a:gd name="T7" fmla="*/ 2 h 3"/>
                <a:gd name="T8" fmla="*/ 1 w 8"/>
                <a:gd name="T9" fmla="*/ 2 h 3"/>
                <a:gd name="T10" fmla="*/ 2 w 8"/>
                <a:gd name="T11" fmla="*/ 3 h 3"/>
                <a:gd name="T12" fmla="*/ 2 w 8"/>
                <a:gd name="T13" fmla="*/ 3 h 3"/>
                <a:gd name="T14" fmla="*/ 2 w 8"/>
                <a:gd name="T15" fmla="*/ 3 h 3"/>
                <a:gd name="T16" fmla="*/ 2 w 8"/>
                <a:gd name="T17" fmla="*/ 2 h 3"/>
                <a:gd name="T18" fmla="*/ 2 w 8"/>
                <a:gd name="T19" fmla="*/ 0 h 3"/>
                <a:gd name="T20" fmla="*/ 2 w 8"/>
                <a:gd name="T21" fmla="*/ 0 h 3"/>
                <a:gd name="T22" fmla="*/ 3 w 8"/>
                <a:gd name="T23" fmla="*/ 2 h 3"/>
                <a:gd name="T24" fmla="*/ 3 w 8"/>
                <a:gd name="T25" fmla="*/ 2 h 3"/>
                <a:gd name="T26" fmla="*/ 3 w 8"/>
                <a:gd name="T27" fmla="*/ 3 h 3"/>
                <a:gd name="T28" fmla="*/ 3 w 8"/>
                <a:gd name="T29" fmla="*/ 3 h 3"/>
                <a:gd name="T30" fmla="*/ 3 w 8"/>
                <a:gd name="T31" fmla="*/ 3 h 3"/>
                <a:gd name="T32" fmla="*/ 3 w 8"/>
                <a:gd name="T33" fmla="*/ 1 h 3"/>
                <a:gd name="T34" fmla="*/ 4 w 8"/>
                <a:gd name="T35" fmla="*/ 2 h 3"/>
                <a:gd name="T36" fmla="*/ 4 w 8"/>
                <a:gd name="T37" fmla="*/ 2 h 3"/>
                <a:gd name="T38" fmla="*/ 4 w 8"/>
                <a:gd name="T39" fmla="*/ 3 h 3"/>
                <a:gd name="T40" fmla="*/ 4 w 8"/>
                <a:gd name="T41" fmla="*/ 3 h 3"/>
                <a:gd name="T42" fmla="*/ 4 w 8"/>
                <a:gd name="T43" fmla="*/ 1 h 3"/>
                <a:gd name="T44" fmla="*/ 4 w 8"/>
                <a:gd name="T45" fmla="*/ 1 h 3"/>
                <a:gd name="T46" fmla="*/ 5 w 8"/>
                <a:gd name="T47" fmla="*/ 1 h 3"/>
                <a:gd name="T48" fmla="*/ 5 w 8"/>
                <a:gd name="T49" fmla="*/ 1 h 3"/>
                <a:gd name="T50" fmla="*/ 5 w 8"/>
                <a:gd name="T51" fmla="*/ 1 h 3"/>
                <a:gd name="T52" fmla="*/ 5 w 8"/>
                <a:gd name="T53" fmla="*/ 1 h 3"/>
                <a:gd name="T54" fmla="*/ 5 w 8"/>
                <a:gd name="T55" fmla="*/ 1 h 3"/>
                <a:gd name="T56" fmla="*/ 5 w 8"/>
                <a:gd name="T57" fmla="*/ 1 h 3"/>
                <a:gd name="T58" fmla="*/ 5 w 8"/>
                <a:gd name="T59" fmla="*/ 1 h 3"/>
                <a:gd name="T60" fmla="*/ 5 w 8"/>
                <a:gd name="T61" fmla="*/ 2 h 3"/>
                <a:gd name="T62" fmla="*/ 5 w 8"/>
                <a:gd name="T63" fmla="*/ 2 h 3"/>
                <a:gd name="T64" fmla="*/ 6 w 8"/>
                <a:gd name="T65" fmla="*/ 1 h 3"/>
                <a:gd name="T66" fmla="*/ 6 w 8"/>
                <a:gd name="T67" fmla="*/ 2 h 3"/>
                <a:gd name="T68" fmla="*/ 6 w 8"/>
                <a:gd name="T69" fmla="*/ 2 h 3"/>
                <a:gd name="T70" fmla="*/ 6 w 8"/>
                <a:gd name="T71" fmla="*/ 3 h 3"/>
                <a:gd name="T72" fmla="*/ 6 w 8"/>
                <a:gd name="T73" fmla="*/ 3 h 3"/>
                <a:gd name="T74" fmla="*/ 7 w 8"/>
                <a:gd name="T75" fmla="*/ 2 h 3"/>
                <a:gd name="T76" fmla="*/ 7 w 8"/>
                <a:gd name="T77" fmla="*/ 2 h 3"/>
                <a:gd name="T78" fmla="*/ 7 w 8"/>
                <a:gd name="T79" fmla="*/ 2 h 3"/>
                <a:gd name="T80" fmla="*/ 7 w 8"/>
                <a:gd name="T81" fmla="*/ 2 h 3"/>
                <a:gd name="T82" fmla="*/ 7 w 8"/>
                <a:gd name="T83" fmla="*/ 3 h 3"/>
                <a:gd name="T84" fmla="*/ 7 w 8"/>
                <a:gd name="T85" fmla="*/ 2 h 3"/>
                <a:gd name="T86" fmla="*/ 8 w 8"/>
                <a:gd name="T87" fmla="*/ 1 h 3"/>
                <a:gd name="T88" fmla="*/ 8 w 8"/>
                <a:gd name="T89" fmla="*/ 2 h 3"/>
                <a:gd name="T90" fmla="*/ 8 w 8"/>
                <a:gd name="T91" fmla="*/ 2 h 3"/>
                <a:gd name="T92" fmla="*/ 8 w 8"/>
                <a:gd name="T93" fmla="*/ 1 h 3"/>
                <a:gd name="T94" fmla="*/ 8 w 8"/>
                <a:gd name="T95" fmla="*/ 1 h 3"/>
                <a:gd name="T96" fmla="*/ 8 w 8"/>
                <a:gd name="T9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99" name="Freeform 525"/>
            <p:cNvSpPr>
              <a:spLocks/>
            </p:cNvSpPr>
            <p:nvPr/>
          </p:nvSpPr>
          <p:spPr bwMode="auto">
            <a:xfrm>
              <a:off x="4220" y="1254"/>
              <a:ext cx="8" cy="2"/>
            </a:xfrm>
            <a:custGeom>
              <a:avLst/>
              <a:gdLst>
                <a:gd name="T0" fmla="*/ 0 w 8"/>
                <a:gd name="T1" fmla="*/ 1 h 2"/>
                <a:gd name="T2" fmla="*/ 0 w 8"/>
                <a:gd name="T3" fmla="*/ 1 h 2"/>
                <a:gd name="T4" fmla="*/ 1 w 8"/>
                <a:gd name="T5" fmla="*/ 2 h 2"/>
                <a:gd name="T6" fmla="*/ 1 w 8"/>
                <a:gd name="T7" fmla="*/ 2 h 2"/>
                <a:gd name="T8" fmla="*/ 1 w 8"/>
                <a:gd name="T9" fmla="*/ 1 h 2"/>
                <a:gd name="T10" fmla="*/ 1 w 8"/>
                <a:gd name="T11" fmla="*/ 1 h 2"/>
                <a:gd name="T12" fmla="*/ 1 w 8"/>
                <a:gd name="T13" fmla="*/ 1 h 2"/>
                <a:gd name="T14" fmla="*/ 1 w 8"/>
                <a:gd name="T15" fmla="*/ 1 h 2"/>
                <a:gd name="T16" fmla="*/ 2 w 8"/>
                <a:gd name="T17" fmla="*/ 1 h 2"/>
                <a:gd name="T18" fmla="*/ 2 w 8"/>
                <a:gd name="T19" fmla="*/ 1 h 2"/>
                <a:gd name="T20" fmla="*/ 2 w 8"/>
                <a:gd name="T21" fmla="*/ 2 h 2"/>
                <a:gd name="T22" fmla="*/ 2 w 8"/>
                <a:gd name="T23" fmla="*/ 1 h 2"/>
                <a:gd name="T24" fmla="*/ 2 w 8"/>
                <a:gd name="T25" fmla="*/ 1 h 2"/>
                <a:gd name="T26" fmla="*/ 3 w 8"/>
                <a:gd name="T27" fmla="*/ 0 h 2"/>
                <a:gd name="T28" fmla="*/ 3 w 8"/>
                <a:gd name="T29" fmla="*/ 0 h 2"/>
                <a:gd name="T30" fmla="*/ 3 w 8"/>
                <a:gd name="T31" fmla="*/ 0 h 2"/>
                <a:gd name="T32" fmla="*/ 3 w 8"/>
                <a:gd name="T33" fmla="*/ 0 h 2"/>
                <a:gd name="T34" fmla="*/ 3 w 8"/>
                <a:gd name="T35" fmla="*/ 1 h 2"/>
                <a:gd name="T36" fmla="*/ 3 w 8"/>
                <a:gd name="T37" fmla="*/ 1 h 2"/>
                <a:gd name="T38" fmla="*/ 3 w 8"/>
                <a:gd name="T39" fmla="*/ 1 h 2"/>
                <a:gd name="T40" fmla="*/ 3 w 8"/>
                <a:gd name="T41" fmla="*/ 1 h 2"/>
                <a:gd name="T42" fmla="*/ 4 w 8"/>
                <a:gd name="T43" fmla="*/ 1 h 2"/>
                <a:gd name="T44" fmla="*/ 4 w 8"/>
                <a:gd name="T45" fmla="*/ 1 h 2"/>
                <a:gd name="T46" fmla="*/ 4 w 8"/>
                <a:gd name="T47" fmla="*/ 1 h 2"/>
                <a:gd name="T48" fmla="*/ 4 w 8"/>
                <a:gd name="T49" fmla="*/ 1 h 2"/>
                <a:gd name="T50" fmla="*/ 4 w 8"/>
                <a:gd name="T51" fmla="*/ 1 h 2"/>
                <a:gd name="T52" fmla="*/ 4 w 8"/>
                <a:gd name="T53" fmla="*/ 1 h 2"/>
                <a:gd name="T54" fmla="*/ 5 w 8"/>
                <a:gd name="T55" fmla="*/ 2 h 2"/>
                <a:gd name="T56" fmla="*/ 5 w 8"/>
                <a:gd name="T57" fmla="*/ 1 h 2"/>
                <a:gd name="T58" fmla="*/ 5 w 8"/>
                <a:gd name="T59" fmla="*/ 1 h 2"/>
                <a:gd name="T60" fmla="*/ 5 w 8"/>
                <a:gd name="T61" fmla="*/ 2 h 2"/>
                <a:gd name="T62" fmla="*/ 5 w 8"/>
                <a:gd name="T63" fmla="*/ 1 h 2"/>
                <a:gd name="T64" fmla="*/ 6 w 8"/>
                <a:gd name="T65" fmla="*/ 1 h 2"/>
                <a:gd name="T66" fmla="*/ 6 w 8"/>
                <a:gd name="T67" fmla="*/ 1 h 2"/>
                <a:gd name="T68" fmla="*/ 6 w 8"/>
                <a:gd name="T69" fmla="*/ 1 h 2"/>
                <a:gd name="T70" fmla="*/ 6 w 8"/>
                <a:gd name="T71" fmla="*/ 1 h 2"/>
                <a:gd name="T72" fmla="*/ 6 w 8"/>
                <a:gd name="T73" fmla="*/ 1 h 2"/>
                <a:gd name="T74" fmla="*/ 6 w 8"/>
                <a:gd name="T75" fmla="*/ 0 h 2"/>
                <a:gd name="T76" fmla="*/ 6 w 8"/>
                <a:gd name="T77" fmla="*/ 0 h 2"/>
                <a:gd name="T78" fmla="*/ 6 w 8"/>
                <a:gd name="T79" fmla="*/ 0 h 2"/>
                <a:gd name="T80" fmla="*/ 7 w 8"/>
                <a:gd name="T81" fmla="*/ 1 h 2"/>
                <a:gd name="T82" fmla="*/ 7 w 8"/>
                <a:gd name="T83" fmla="*/ 1 h 2"/>
                <a:gd name="T84" fmla="*/ 7 w 8"/>
                <a:gd name="T85" fmla="*/ 1 h 2"/>
                <a:gd name="T86" fmla="*/ 7 w 8"/>
                <a:gd name="T87" fmla="*/ 1 h 2"/>
                <a:gd name="T88" fmla="*/ 7 w 8"/>
                <a:gd name="T89" fmla="*/ 1 h 2"/>
                <a:gd name="T90" fmla="*/ 7 w 8"/>
                <a:gd name="T91" fmla="*/ 2 h 2"/>
                <a:gd name="T92" fmla="*/ 7 w 8"/>
                <a:gd name="T93" fmla="*/ 1 h 2"/>
                <a:gd name="T94" fmla="*/ 8 w 8"/>
                <a:gd name="T9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00" name="Freeform 526"/>
            <p:cNvSpPr>
              <a:spLocks/>
            </p:cNvSpPr>
            <p:nvPr/>
          </p:nvSpPr>
          <p:spPr bwMode="auto">
            <a:xfrm>
              <a:off x="4228" y="1253"/>
              <a:ext cx="7" cy="4"/>
            </a:xfrm>
            <a:custGeom>
              <a:avLst/>
              <a:gdLst>
                <a:gd name="T0" fmla="*/ 0 w 7"/>
                <a:gd name="T1" fmla="*/ 2 h 4"/>
                <a:gd name="T2" fmla="*/ 0 w 7"/>
                <a:gd name="T3" fmla="*/ 2 h 4"/>
                <a:gd name="T4" fmla="*/ 0 w 7"/>
                <a:gd name="T5" fmla="*/ 2 h 4"/>
                <a:gd name="T6" fmla="*/ 0 w 7"/>
                <a:gd name="T7" fmla="*/ 2 h 4"/>
                <a:gd name="T8" fmla="*/ 0 w 7"/>
                <a:gd name="T9" fmla="*/ 3 h 4"/>
                <a:gd name="T10" fmla="*/ 0 w 7"/>
                <a:gd name="T11" fmla="*/ 3 h 4"/>
                <a:gd name="T12" fmla="*/ 0 w 7"/>
                <a:gd name="T13" fmla="*/ 2 h 4"/>
                <a:gd name="T14" fmla="*/ 1 w 7"/>
                <a:gd name="T15" fmla="*/ 2 h 4"/>
                <a:gd name="T16" fmla="*/ 1 w 7"/>
                <a:gd name="T17" fmla="*/ 1 h 4"/>
                <a:gd name="T18" fmla="*/ 1 w 7"/>
                <a:gd name="T19" fmla="*/ 2 h 4"/>
                <a:gd name="T20" fmla="*/ 1 w 7"/>
                <a:gd name="T21" fmla="*/ 4 h 4"/>
                <a:gd name="T22" fmla="*/ 1 w 7"/>
                <a:gd name="T23" fmla="*/ 4 h 4"/>
                <a:gd name="T24" fmla="*/ 1 w 7"/>
                <a:gd name="T25" fmla="*/ 3 h 4"/>
                <a:gd name="T26" fmla="*/ 2 w 7"/>
                <a:gd name="T27" fmla="*/ 2 h 4"/>
                <a:gd name="T28" fmla="*/ 2 w 7"/>
                <a:gd name="T29" fmla="*/ 2 h 4"/>
                <a:gd name="T30" fmla="*/ 2 w 7"/>
                <a:gd name="T31" fmla="*/ 1 h 4"/>
                <a:gd name="T32" fmla="*/ 3 w 7"/>
                <a:gd name="T33" fmla="*/ 1 h 4"/>
                <a:gd name="T34" fmla="*/ 3 w 7"/>
                <a:gd name="T35" fmla="*/ 1 h 4"/>
                <a:gd name="T36" fmla="*/ 3 w 7"/>
                <a:gd name="T37" fmla="*/ 1 h 4"/>
                <a:gd name="T38" fmla="*/ 3 w 7"/>
                <a:gd name="T39" fmla="*/ 1 h 4"/>
                <a:gd name="T40" fmla="*/ 3 w 7"/>
                <a:gd name="T41" fmla="*/ 1 h 4"/>
                <a:gd name="T42" fmla="*/ 3 w 7"/>
                <a:gd name="T43" fmla="*/ 2 h 4"/>
                <a:gd name="T44" fmla="*/ 3 w 7"/>
                <a:gd name="T45" fmla="*/ 0 h 4"/>
                <a:gd name="T46" fmla="*/ 3 w 7"/>
                <a:gd name="T47" fmla="*/ 0 h 4"/>
                <a:gd name="T48" fmla="*/ 4 w 7"/>
                <a:gd name="T49" fmla="*/ 1 h 4"/>
                <a:gd name="T50" fmla="*/ 4 w 7"/>
                <a:gd name="T51" fmla="*/ 1 h 4"/>
                <a:gd name="T52" fmla="*/ 4 w 7"/>
                <a:gd name="T53" fmla="*/ 2 h 4"/>
                <a:gd name="T54" fmla="*/ 4 w 7"/>
                <a:gd name="T55" fmla="*/ 2 h 4"/>
                <a:gd name="T56" fmla="*/ 4 w 7"/>
                <a:gd name="T57" fmla="*/ 2 h 4"/>
                <a:gd name="T58" fmla="*/ 4 w 7"/>
                <a:gd name="T59" fmla="*/ 2 h 4"/>
                <a:gd name="T60" fmla="*/ 5 w 7"/>
                <a:gd name="T61" fmla="*/ 1 h 4"/>
                <a:gd name="T62" fmla="*/ 5 w 7"/>
                <a:gd name="T63" fmla="*/ 1 h 4"/>
                <a:gd name="T64" fmla="*/ 5 w 7"/>
                <a:gd name="T65" fmla="*/ 2 h 4"/>
                <a:gd name="T66" fmla="*/ 5 w 7"/>
                <a:gd name="T67" fmla="*/ 2 h 4"/>
                <a:gd name="T68" fmla="*/ 5 w 7"/>
                <a:gd name="T69" fmla="*/ 2 h 4"/>
                <a:gd name="T70" fmla="*/ 5 w 7"/>
                <a:gd name="T71" fmla="*/ 2 h 4"/>
                <a:gd name="T72" fmla="*/ 6 w 7"/>
                <a:gd name="T73" fmla="*/ 1 h 4"/>
                <a:gd name="T74" fmla="*/ 6 w 7"/>
                <a:gd name="T75" fmla="*/ 1 h 4"/>
                <a:gd name="T76" fmla="*/ 6 w 7"/>
                <a:gd name="T77" fmla="*/ 2 h 4"/>
                <a:gd name="T78" fmla="*/ 6 w 7"/>
                <a:gd name="T79" fmla="*/ 2 h 4"/>
                <a:gd name="T80" fmla="*/ 6 w 7"/>
                <a:gd name="T81" fmla="*/ 3 h 4"/>
                <a:gd name="T82" fmla="*/ 6 w 7"/>
                <a:gd name="T83" fmla="*/ 3 h 4"/>
                <a:gd name="T84" fmla="*/ 6 w 7"/>
                <a:gd name="T85" fmla="*/ 1 h 4"/>
                <a:gd name="T86" fmla="*/ 6 w 7"/>
                <a:gd name="T87" fmla="*/ 2 h 4"/>
                <a:gd name="T88" fmla="*/ 6 w 7"/>
                <a:gd name="T89" fmla="*/ 2 h 4"/>
                <a:gd name="T90" fmla="*/ 7 w 7"/>
                <a:gd name="T91" fmla="*/ 3 h 4"/>
                <a:gd name="T92" fmla="*/ 7 w 7"/>
                <a:gd name="T93" fmla="*/ 3 h 4"/>
                <a:gd name="T94" fmla="*/ 7 w 7"/>
                <a:gd name="T9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01" name="Freeform 527"/>
            <p:cNvSpPr>
              <a:spLocks/>
            </p:cNvSpPr>
            <p:nvPr/>
          </p:nvSpPr>
          <p:spPr bwMode="auto">
            <a:xfrm>
              <a:off x="4235" y="1253"/>
              <a:ext cx="7" cy="3"/>
            </a:xfrm>
            <a:custGeom>
              <a:avLst/>
              <a:gdLst>
                <a:gd name="T0" fmla="*/ 0 w 7"/>
                <a:gd name="T1" fmla="*/ 3 h 3"/>
                <a:gd name="T2" fmla="*/ 1 w 7"/>
                <a:gd name="T3" fmla="*/ 2 h 3"/>
                <a:gd name="T4" fmla="*/ 1 w 7"/>
                <a:gd name="T5" fmla="*/ 1 h 3"/>
                <a:gd name="T6" fmla="*/ 1 w 7"/>
                <a:gd name="T7" fmla="*/ 1 h 3"/>
                <a:gd name="T8" fmla="*/ 1 w 7"/>
                <a:gd name="T9" fmla="*/ 1 h 3"/>
                <a:gd name="T10" fmla="*/ 1 w 7"/>
                <a:gd name="T11" fmla="*/ 1 h 3"/>
                <a:gd name="T12" fmla="*/ 1 w 7"/>
                <a:gd name="T13" fmla="*/ 1 h 3"/>
                <a:gd name="T14" fmla="*/ 2 w 7"/>
                <a:gd name="T15" fmla="*/ 2 h 3"/>
                <a:gd name="T16" fmla="*/ 2 w 7"/>
                <a:gd name="T17" fmla="*/ 2 h 3"/>
                <a:gd name="T18" fmla="*/ 2 w 7"/>
                <a:gd name="T19" fmla="*/ 2 h 3"/>
                <a:gd name="T20" fmla="*/ 2 w 7"/>
                <a:gd name="T21" fmla="*/ 0 h 3"/>
                <a:gd name="T22" fmla="*/ 2 w 7"/>
                <a:gd name="T23" fmla="*/ 0 h 3"/>
                <a:gd name="T24" fmla="*/ 2 w 7"/>
                <a:gd name="T25" fmla="*/ 2 h 3"/>
                <a:gd name="T26" fmla="*/ 2 w 7"/>
                <a:gd name="T27" fmla="*/ 2 h 3"/>
                <a:gd name="T28" fmla="*/ 2 w 7"/>
                <a:gd name="T29" fmla="*/ 2 h 3"/>
                <a:gd name="T30" fmla="*/ 3 w 7"/>
                <a:gd name="T31" fmla="*/ 2 h 3"/>
                <a:gd name="T32" fmla="*/ 3 w 7"/>
                <a:gd name="T33" fmla="*/ 2 h 3"/>
                <a:gd name="T34" fmla="*/ 3 w 7"/>
                <a:gd name="T35" fmla="*/ 2 h 3"/>
                <a:gd name="T36" fmla="*/ 3 w 7"/>
                <a:gd name="T37" fmla="*/ 1 h 3"/>
                <a:gd name="T38" fmla="*/ 3 w 7"/>
                <a:gd name="T39" fmla="*/ 1 h 3"/>
                <a:gd name="T40" fmla="*/ 3 w 7"/>
                <a:gd name="T41" fmla="*/ 1 h 3"/>
                <a:gd name="T42" fmla="*/ 4 w 7"/>
                <a:gd name="T43" fmla="*/ 2 h 3"/>
                <a:gd name="T44" fmla="*/ 4 w 7"/>
                <a:gd name="T45" fmla="*/ 2 h 3"/>
                <a:gd name="T46" fmla="*/ 4 w 7"/>
                <a:gd name="T47" fmla="*/ 2 h 3"/>
                <a:gd name="T48" fmla="*/ 4 w 7"/>
                <a:gd name="T49" fmla="*/ 2 h 3"/>
                <a:gd name="T50" fmla="*/ 4 w 7"/>
                <a:gd name="T51" fmla="*/ 2 h 3"/>
                <a:gd name="T52" fmla="*/ 4 w 7"/>
                <a:gd name="T53" fmla="*/ 0 h 3"/>
                <a:gd name="T54" fmla="*/ 4 w 7"/>
                <a:gd name="T55" fmla="*/ 0 h 3"/>
                <a:gd name="T56" fmla="*/ 4 w 7"/>
                <a:gd name="T57" fmla="*/ 2 h 3"/>
                <a:gd name="T58" fmla="*/ 4 w 7"/>
                <a:gd name="T59" fmla="*/ 2 h 3"/>
                <a:gd name="T60" fmla="*/ 5 w 7"/>
                <a:gd name="T61" fmla="*/ 2 h 3"/>
                <a:gd name="T62" fmla="*/ 5 w 7"/>
                <a:gd name="T63" fmla="*/ 2 h 3"/>
                <a:gd name="T64" fmla="*/ 5 w 7"/>
                <a:gd name="T65" fmla="*/ 3 h 3"/>
                <a:gd name="T66" fmla="*/ 5 w 7"/>
                <a:gd name="T67" fmla="*/ 2 h 3"/>
                <a:gd name="T68" fmla="*/ 5 w 7"/>
                <a:gd name="T69" fmla="*/ 1 h 3"/>
                <a:gd name="T70" fmla="*/ 5 w 7"/>
                <a:gd name="T71" fmla="*/ 2 h 3"/>
                <a:gd name="T72" fmla="*/ 5 w 7"/>
                <a:gd name="T73" fmla="*/ 2 h 3"/>
                <a:gd name="T74" fmla="*/ 6 w 7"/>
                <a:gd name="T75" fmla="*/ 3 h 3"/>
                <a:gd name="T76" fmla="*/ 6 w 7"/>
                <a:gd name="T77" fmla="*/ 2 h 3"/>
                <a:gd name="T78" fmla="*/ 6 w 7"/>
                <a:gd name="T79" fmla="*/ 1 h 3"/>
                <a:gd name="T80" fmla="*/ 7 w 7"/>
                <a:gd name="T81" fmla="*/ 1 h 3"/>
                <a:gd name="T82" fmla="*/ 7 w 7"/>
                <a:gd name="T83" fmla="*/ 1 h 3"/>
                <a:gd name="T84" fmla="*/ 7 w 7"/>
                <a:gd name="T85" fmla="*/ 2 h 3"/>
                <a:gd name="T86" fmla="*/ 7 w 7"/>
                <a:gd name="T87" fmla="*/ 2 h 3"/>
                <a:gd name="T88" fmla="*/ 7 w 7"/>
                <a:gd name="T89" fmla="*/ 1 h 3"/>
                <a:gd name="T90" fmla="*/ 7 w 7"/>
                <a:gd name="T91" fmla="*/ 1 h 3"/>
                <a:gd name="T92" fmla="*/ 7 w 7"/>
                <a:gd name="T93" fmla="*/ 1 h 3"/>
                <a:gd name="T94" fmla="*/ 7 w 7"/>
                <a:gd name="T9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03" name="Freeform 528"/>
            <p:cNvSpPr>
              <a:spLocks/>
            </p:cNvSpPr>
            <p:nvPr/>
          </p:nvSpPr>
          <p:spPr bwMode="auto">
            <a:xfrm>
              <a:off x="4242" y="1253"/>
              <a:ext cx="8" cy="3"/>
            </a:xfrm>
            <a:custGeom>
              <a:avLst/>
              <a:gdLst>
                <a:gd name="T0" fmla="*/ 0 w 8"/>
                <a:gd name="T1" fmla="*/ 0 h 3"/>
                <a:gd name="T2" fmla="*/ 0 w 8"/>
                <a:gd name="T3" fmla="*/ 0 h 3"/>
                <a:gd name="T4" fmla="*/ 1 w 8"/>
                <a:gd name="T5" fmla="*/ 1 h 3"/>
                <a:gd name="T6" fmla="*/ 1 w 8"/>
                <a:gd name="T7" fmla="*/ 1 h 3"/>
                <a:gd name="T8" fmla="*/ 1 w 8"/>
                <a:gd name="T9" fmla="*/ 2 h 3"/>
                <a:gd name="T10" fmla="*/ 1 w 8"/>
                <a:gd name="T11" fmla="*/ 1 h 3"/>
                <a:gd name="T12" fmla="*/ 1 w 8"/>
                <a:gd name="T13" fmla="*/ 1 h 3"/>
                <a:gd name="T14" fmla="*/ 2 w 8"/>
                <a:gd name="T15" fmla="*/ 2 h 3"/>
                <a:gd name="T16" fmla="*/ 2 w 8"/>
                <a:gd name="T17" fmla="*/ 2 h 3"/>
                <a:gd name="T18" fmla="*/ 2 w 8"/>
                <a:gd name="T19" fmla="*/ 1 h 3"/>
                <a:gd name="T20" fmla="*/ 2 w 8"/>
                <a:gd name="T21" fmla="*/ 1 h 3"/>
                <a:gd name="T22" fmla="*/ 2 w 8"/>
                <a:gd name="T23" fmla="*/ 1 h 3"/>
                <a:gd name="T24" fmla="*/ 3 w 8"/>
                <a:gd name="T25" fmla="*/ 1 h 3"/>
                <a:gd name="T26" fmla="*/ 3 w 8"/>
                <a:gd name="T27" fmla="*/ 1 h 3"/>
                <a:gd name="T28" fmla="*/ 3 w 8"/>
                <a:gd name="T29" fmla="*/ 2 h 3"/>
                <a:gd name="T30" fmla="*/ 3 w 8"/>
                <a:gd name="T31" fmla="*/ 2 h 3"/>
                <a:gd name="T32" fmla="*/ 3 w 8"/>
                <a:gd name="T33" fmla="*/ 2 h 3"/>
                <a:gd name="T34" fmla="*/ 3 w 8"/>
                <a:gd name="T35" fmla="*/ 0 h 3"/>
                <a:gd name="T36" fmla="*/ 3 w 8"/>
                <a:gd name="T37" fmla="*/ 0 h 3"/>
                <a:gd name="T38" fmla="*/ 3 w 8"/>
                <a:gd name="T39" fmla="*/ 0 h 3"/>
                <a:gd name="T40" fmla="*/ 4 w 8"/>
                <a:gd name="T41" fmla="*/ 1 h 3"/>
                <a:gd name="T42" fmla="*/ 4 w 8"/>
                <a:gd name="T43" fmla="*/ 1 h 3"/>
                <a:gd name="T44" fmla="*/ 4 w 8"/>
                <a:gd name="T45" fmla="*/ 2 h 3"/>
                <a:gd name="T46" fmla="*/ 4 w 8"/>
                <a:gd name="T47" fmla="*/ 2 h 3"/>
                <a:gd name="T48" fmla="*/ 5 w 8"/>
                <a:gd name="T49" fmla="*/ 1 h 3"/>
                <a:gd name="T50" fmla="*/ 5 w 8"/>
                <a:gd name="T51" fmla="*/ 0 h 3"/>
                <a:gd name="T52" fmla="*/ 5 w 8"/>
                <a:gd name="T53" fmla="*/ 0 h 3"/>
                <a:gd name="T54" fmla="*/ 5 w 8"/>
                <a:gd name="T55" fmla="*/ 1 h 3"/>
                <a:gd name="T56" fmla="*/ 5 w 8"/>
                <a:gd name="T57" fmla="*/ 1 h 3"/>
                <a:gd name="T58" fmla="*/ 5 w 8"/>
                <a:gd name="T59" fmla="*/ 1 h 3"/>
                <a:gd name="T60" fmla="*/ 5 w 8"/>
                <a:gd name="T61" fmla="*/ 1 h 3"/>
                <a:gd name="T62" fmla="*/ 5 w 8"/>
                <a:gd name="T63" fmla="*/ 1 h 3"/>
                <a:gd name="T64" fmla="*/ 5 w 8"/>
                <a:gd name="T65" fmla="*/ 1 h 3"/>
                <a:gd name="T66" fmla="*/ 6 w 8"/>
                <a:gd name="T67" fmla="*/ 1 h 3"/>
                <a:gd name="T68" fmla="*/ 6 w 8"/>
                <a:gd name="T69" fmla="*/ 1 h 3"/>
                <a:gd name="T70" fmla="*/ 6 w 8"/>
                <a:gd name="T71" fmla="*/ 2 h 3"/>
                <a:gd name="T72" fmla="*/ 6 w 8"/>
                <a:gd name="T73" fmla="*/ 2 h 3"/>
                <a:gd name="T74" fmla="*/ 6 w 8"/>
                <a:gd name="T75" fmla="*/ 1 h 3"/>
                <a:gd name="T76" fmla="*/ 7 w 8"/>
                <a:gd name="T77" fmla="*/ 2 h 3"/>
                <a:gd name="T78" fmla="*/ 7 w 8"/>
                <a:gd name="T79" fmla="*/ 2 h 3"/>
                <a:gd name="T80" fmla="*/ 7 w 8"/>
                <a:gd name="T81" fmla="*/ 3 h 3"/>
                <a:gd name="T82" fmla="*/ 7 w 8"/>
                <a:gd name="T83" fmla="*/ 2 h 3"/>
                <a:gd name="T84" fmla="*/ 7 w 8"/>
                <a:gd name="T85" fmla="*/ 1 h 3"/>
                <a:gd name="T86" fmla="*/ 7 w 8"/>
                <a:gd name="T87" fmla="*/ 1 h 3"/>
                <a:gd name="T88" fmla="*/ 8 w 8"/>
                <a:gd name="T89" fmla="*/ 2 h 3"/>
                <a:gd name="T90" fmla="*/ 8 w 8"/>
                <a:gd name="T91" fmla="*/ 2 h 3"/>
                <a:gd name="T92" fmla="*/ 8 w 8"/>
                <a:gd name="T93" fmla="*/ 2 h 3"/>
                <a:gd name="T94" fmla="*/ 8 w 8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05" name="Freeform 529"/>
            <p:cNvSpPr>
              <a:spLocks/>
            </p:cNvSpPr>
            <p:nvPr/>
          </p:nvSpPr>
          <p:spPr bwMode="auto">
            <a:xfrm>
              <a:off x="4250" y="1254"/>
              <a:ext cx="7" cy="2"/>
            </a:xfrm>
            <a:custGeom>
              <a:avLst/>
              <a:gdLst>
                <a:gd name="T0" fmla="*/ 0 w 7"/>
                <a:gd name="T1" fmla="*/ 1 h 2"/>
                <a:gd name="T2" fmla="*/ 0 w 7"/>
                <a:gd name="T3" fmla="*/ 0 h 2"/>
                <a:gd name="T4" fmla="*/ 0 w 7"/>
                <a:gd name="T5" fmla="*/ 0 h 2"/>
                <a:gd name="T6" fmla="*/ 0 w 7"/>
                <a:gd name="T7" fmla="*/ 1 h 2"/>
                <a:gd name="T8" fmla="*/ 0 w 7"/>
                <a:gd name="T9" fmla="*/ 1 h 2"/>
                <a:gd name="T10" fmla="*/ 1 w 7"/>
                <a:gd name="T11" fmla="*/ 1 h 2"/>
                <a:gd name="T12" fmla="*/ 1 w 7"/>
                <a:gd name="T13" fmla="*/ 1 h 2"/>
                <a:gd name="T14" fmla="*/ 1 w 7"/>
                <a:gd name="T15" fmla="*/ 2 h 2"/>
                <a:gd name="T16" fmla="*/ 1 w 7"/>
                <a:gd name="T17" fmla="*/ 1 h 2"/>
                <a:gd name="T18" fmla="*/ 1 w 7"/>
                <a:gd name="T19" fmla="*/ 1 h 2"/>
                <a:gd name="T20" fmla="*/ 1 w 7"/>
                <a:gd name="T21" fmla="*/ 0 h 2"/>
                <a:gd name="T22" fmla="*/ 2 w 7"/>
                <a:gd name="T23" fmla="*/ 0 h 2"/>
                <a:gd name="T24" fmla="*/ 2 w 7"/>
                <a:gd name="T25" fmla="*/ 0 h 2"/>
                <a:gd name="T26" fmla="*/ 2 w 7"/>
                <a:gd name="T27" fmla="*/ 1 h 2"/>
                <a:gd name="T28" fmla="*/ 2 w 7"/>
                <a:gd name="T29" fmla="*/ 1 h 2"/>
                <a:gd name="T30" fmla="*/ 2 w 7"/>
                <a:gd name="T31" fmla="*/ 1 h 2"/>
                <a:gd name="T32" fmla="*/ 3 w 7"/>
                <a:gd name="T33" fmla="*/ 1 h 2"/>
                <a:gd name="T34" fmla="*/ 3 w 7"/>
                <a:gd name="T35" fmla="*/ 1 h 2"/>
                <a:gd name="T36" fmla="*/ 3 w 7"/>
                <a:gd name="T37" fmla="*/ 0 h 2"/>
                <a:gd name="T38" fmla="*/ 3 w 7"/>
                <a:gd name="T39" fmla="*/ 1 h 2"/>
                <a:gd name="T40" fmla="*/ 3 w 7"/>
                <a:gd name="T41" fmla="*/ 1 h 2"/>
                <a:gd name="T42" fmla="*/ 3 w 7"/>
                <a:gd name="T43" fmla="*/ 0 h 2"/>
                <a:gd name="T44" fmla="*/ 3 w 7"/>
                <a:gd name="T45" fmla="*/ 1 h 2"/>
                <a:gd name="T46" fmla="*/ 3 w 7"/>
                <a:gd name="T47" fmla="*/ 1 h 2"/>
                <a:gd name="T48" fmla="*/ 3 w 7"/>
                <a:gd name="T49" fmla="*/ 2 h 2"/>
                <a:gd name="T50" fmla="*/ 3 w 7"/>
                <a:gd name="T51" fmla="*/ 1 h 2"/>
                <a:gd name="T52" fmla="*/ 4 w 7"/>
                <a:gd name="T53" fmla="*/ 1 h 2"/>
                <a:gd name="T54" fmla="*/ 4 w 7"/>
                <a:gd name="T55" fmla="*/ 1 h 2"/>
                <a:gd name="T56" fmla="*/ 4 w 7"/>
                <a:gd name="T57" fmla="*/ 1 h 2"/>
                <a:gd name="T58" fmla="*/ 4 w 7"/>
                <a:gd name="T59" fmla="*/ 1 h 2"/>
                <a:gd name="T60" fmla="*/ 5 w 7"/>
                <a:gd name="T61" fmla="*/ 0 h 2"/>
                <a:gd name="T62" fmla="*/ 5 w 7"/>
                <a:gd name="T63" fmla="*/ 1 h 2"/>
                <a:gd name="T64" fmla="*/ 5 w 7"/>
                <a:gd name="T65" fmla="*/ 1 h 2"/>
                <a:gd name="T66" fmla="*/ 5 w 7"/>
                <a:gd name="T67" fmla="*/ 2 h 2"/>
                <a:gd name="T68" fmla="*/ 5 w 7"/>
                <a:gd name="T69" fmla="*/ 2 h 2"/>
                <a:gd name="T70" fmla="*/ 5 w 7"/>
                <a:gd name="T71" fmla="*/ 1 h 2"/>
                <a:gd name="T72" fmla="*/ 6 w 7"/>
                <a:gd name="T73" fmla="*/ 0 h 2"/>
                <a:gd name="T74" fmla="*/ 6 w 7"/>
                <a:gd name="T75" fmla="*/ 0 h 2"/>
                <a:gd name="T76" fmla="*/ 6 w 7"/>
                <a:gd name="T77" fmla="*/ 0 h 2"/>
                <a:gd name="T78" fmla="*/ 6 w 7"/>
                <a:gd name="T79" fmla="*/ 1 h 2"/>
                <a:gd name="T80" fmla="*/ 6 w 7"/>
                <a:gd name="T81" fmla="*/ 1 h 2"/>
                <a:gd name="T82" fmla="*/ 6 w 7"/>
                <a:gd name="T83" fmla="*/ 1 h 2"/>
                <a:gd name="T84" fmla="*/ 6 w 7"/>
                <a:gd name="T85" fmla="*/ 1 h 2"/>
                <a:gd name="T86" fmla="*/ 6 w 7"/>
                <a:gd name="T87" fmla="*/ 1 h 2"/>
                <a:gd name="T88" fmla="*/ 7 w 7"/>
                <a:gd name="T89" fmla="*/ 1 h 2"/>
                <a:gd name="T90" fmla="*/ 7 w 7"/>
                <a:gd name="T91" fmla="*/ 1 h 2"/>
                <a:gd name="T92" fmla="*/ 7 w 7"/>
                <a:gd name="T93" fmla="*/ 1 h 2"/>
                <a:gd name="T94" fmla="*/ 7 w 7"/>
                <a:gd name="T9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07" name="Freeform 530"/>
            <p:cNvSpPr>
              <a:spLocks/>
            </p:cNvSpPr>
            <p:nvPr/>
          </p:nvSpPr>
          <p:spPr bwMode="auto">
            <a:xfrm>
              <a:off x="4257" y="1253"/>
              <a:ext cx="7" cy="4"/>
            </a:xfrm>
            <a:custGeom>
              <a:avLst/>
              <a:gdLst>
                <a:gd name="T0" fmla="*/ 0 w 7"/>
                <a:gd name="T1" fmla="*/ 1 h 4"/>
                <a:gd name="T2" fmla="*/ 0 w 7"/>
                <a:gd name="T3" fmla="*/ 0 h 4"/>
                <a:gd name="T4" fmla="*/ 1 w 7"/>
                <a:gd name="T5" fmla="*/ 1 h 4"/>
                <a:gd name="T6" fmla="*/ 1 w 7"/>
                <a:gd name="T7" fmla="*/ 1 h 4"/>
                <a:gd name="T8" fmla="*/ 1 w 7"/>
                <a:gd name="T9" fmla="*/ 2 h 4"/>
                <a:gd name="T10" fmla="*/ 1 w 7"/>
                <a:gd name="T11" fmla="*/ 2 h 4"/>
                <a:gd name="T12" fmla="*/ 1 w 7"/>
                <a:gd name="T13" fmla="*/ 2 h 4"/>
                <a:gd name="T14" fmla="*/ 1 w 7"/>
                <a:gd name="T15" fmla="*/ 2 h 4"/>
                <a:gd name="T16" fmla="*/ 1 w 7"/>
                <a:gd name="T17" fmla="*/ 3 h 4"/>
                <a:gd name="T18" fmla="*/ 1 w 7"/>
                <a:gd name="T19" fmla="*/ 3 h 4"/>
                <a:gd name="T20" fmla="*/ 1 w 7"/>
                <a:gd name="T21" fmla="*/ 3 h 4"/>
                <a:gd name="T22" fmla="*/ 2 w 7"/>
                <a:gd name="T23" fmla="*/ 3 h 4"/>
                <a:gd name="T24" fmla="*/ 2 w 7"/>
                <a:gd name="T25" fmla="*/ 2 h 4"/>
                <a:gd name="T26" fmla="*/ 2 w 7"/>
                <a:gd name="T27" fmla="*/ 2 h 4"/>
                <a:gd name="T28" fmla="*/ 2 w 7"/>
                <a:gd name="T29" fmla="*/ 2 h 4"/>
                <a:gd name="T30" fmla="*/ 3 w 7"/>
                <a:gd name="T31" fmla="*/ 2 h 4"/>
                <a:gd name="T32" fmla="*/ 3 w 7"/>
                <a:gd name="T33" fmla="*/ 3 h 4"/>
                <a:gd name="T34" fmla="*/ 3 w 7"/>
                <a:gd name="T35" fmla="*/ 3 h 4"/>
                <a:gd name="T36" fmla="*/ 3 w 7"/>
                <a:gd name="T37" fmla="*/ 3 h 4"/>
                <a:gd name="T38" fmla="*/ 3 w 7"/>
                <a:gd name="T39" fmla="*/ 3 h 4"/>
                <a:gd name="T40" fmla="*/ 4 w 7"/>
                <a:gd name="T41" fmla="*/ 2 h 4"/>
                <a:gd name="T42" fmla="*/ 4 w 7"/>
                <a:gd name="T43" fmla="*/ 1 h 4"/>
                <a:gd name="T44" fmla="*/ 4 w 7"/>
                <a:gd name="T45" fmla="*/ 1 h 4"/>
                <a:gd name="T46" fmla="*/ 4 w 7"/>
                <a:gd name="T47" fmla="*/ 3 h 4"/>
                <a:gd name="T48" fmla="*/ 4 w 7"/>
                <a:gd name="T49" fmla="*/ 3 h 4"/>
                <a:gd name="T50" fmla="*/ 4 w 7"/>
                <a:gd name="T51" fmla="*/ 3 h 4"/>
                <a:gd name="T52" fmla="*/ 4 w 7"/>
                <a:gd name="T53" fmla="*/ 2 h 4"/>
                <a:gd name="T54" fmla="*/ 4 w 7"/>
                <a:gd name="T55" fmla="*/ 2 h 4"/>
                <a:gd name="T56" fmla="*/ 5 w 7"/>
                <a:gd name="T57" fmla="*/ 2 h 4"/>
                <a:gd name="T58" fmla="*/ 5 w 7"/>
                <a:gd name="T59" fmla="*/ 2 h 4"/>
                <a:gd name="T60" fmla="*/ 5 w 7"/>
                <a:gd name="T61" fmla="*/ 2 h 4"/>
                <a:gd name="T62" fmla="*/ 5 w 7"/>
                <a:gd name="T63" fmla="*/ 2 h 4"/>
                <a:gd name="T64" fmla="*/ 5 w 7"/>
                <a:gd name="T65" fmla="*/ 3 h 4"/>
                <a:gd name="T66" fmla="*/ 5 w 7"/>
                <a:gd name="T67" fmla="*/ 3 h 4"/>
                <a:gd name="T68" fmla="*/ 5 w 7"/>
                <a:gd name="T69" fmla="*/ 3 h 4"/>
                <a:gd name="T70" fmla="*/ 6 w 7"/>
                <a:gd name="T71" fmla="*/ 2 h 4"/>
                <a:gd name="T72" fmla="*/ 6 w 7"/>
                <a:gd name="T73" fmla="*/ 1 h 4"/>
                <a:gd name="T74" fmla="*/ 6 w 7"/>
                <a:gd name="T75" fmla="*/ 1 h 4"/>
                <a:gd name="T76" fmla="*/ 6 w 7"/>
                <a:gd name="T77" fmla="*/ 1 h 4"/>
                <a:gd name="T78" fmla="*/ 6 w 7"/>
                <a:gd name="T79" fmla="*/ 1 h 4"/>
                <a:gd name="T80" fmla="*/ 7 w 7"/>
                <a:gd name="T81" fmla="*/ 1 h 4"/>
                <a:gd name="T82" fmla="*/ 7 w 7"/>
                <a:gd name="T83" fmla="*/ 1 h 4"/>
                <a:gd name="T84" fmla="*/ 7 w 7"/>
                <a:gd name="T85" fmla="*/ 2 h 4"/>
                <a:gd name="T86" fmla="*/ 7 w 7"/>
                <a:gd name="T87" fmla="*/ 2 h 4"/>
                <a:gd name="T88" fmla="*/ 7 w 7"/>
                <a:gd name="T89" fmla="*/ 2 h 4"/>
                <a:gd name="T90" fmla="*/ 7 w 7"/>
                <a:gd name="T91" fmla="*/ 2 h 4"/>
                <a:gd name="T92" fmla="*/ 7 w 7"/>
                <a:gd name="T93" fmla="*/ 2 h 4"/>
                <a:gd name="T94" fmla="*/ 7 w 7"/>
                <a:gd name="T9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08" name="Freeform 531"/>
            <p:cNvSpPr>
              <a:spLocks/>
            </p:cNvSpPr>
            <p:nvPr/>
          </p:nvSpPr>
          <p:spPr bwMode="auto">
            <a:xfrm>
              <a:off x="4264" y="1253"/>
              <a:ext cx="8" cy="4"/>
            </a:xfrm>
            <a:custGeom>
              <a:avLst/>
              <a:gdLst>
                <a:gd name="T0" fmla="*/ 0 w 8"/>
                <a:gd name="T1" fmla="*/ 2 h 4"/>
                <a:gd name="T2" fmla="*/ 0 w 8"/>
                <a:gd name="T3" fmla="*/ 2 h 4"/>
                <a:gd name="T4" fmla="*/ 0 w 8"/>
                <a:gd name="T5" fmla="*/ 2 h 4"/>
                <a:gd name="T6" fmla="*/ 0 w 8"/>
                <a:gd name="T7" fmla="*/ 2 h 4"/>
                <a:gd name="T8" fmla="*/ 1 w 8"/>
                <a:gd name="T9" fmla="*/ 3 h 4"/>
                <a:gd name="T10" fmla="*/ 1 w 8"/>
                <a:gd name="T11" fmla="*/ 3 h 4"/>
                <a:gd name="T12" fmla="*/ 1 w 8"/>
                <a:gd name="T13" fmla="*/ 3 h 4"/>
                <a:gd name="T14" fmla="*/ 1 w 8"/>
                <a:gd name="T15" fmla="*/ 3 h 4"/>
                <a:gd name="T16" fmla="*/ 1 w 8"/>
                <a:gd name="T17" fmla="*/ 2 h 4"/>
                <a:gd name="T18" fmla="*/ 2 w 8"/>
                <a:gd name="T19" fmla="*/ 3 h 4"/>
                <a:gd name="T20" fmla="*/ 2 w 8"/>
                <a:gd name="T21" fmla="*/ 3 h 4"/>
                <a:gd name="T22" fmla="*/ 2 w 8"/>
                <a:gd name="T23" fmla="*/ 3 h 4"/>
                <a:gd name="T24" fmla="*/ 2 w 8"/>
                <a:gd name="T25" fmla="*/ 3 h 4"/>
                <a:gd name="T26" fmla="*/ 2 w 8"/>
                <a:gd name="T27" fmla="*/ 3 h 4"/>
                <a:gd name="T28" fmla="*/ 2 w 8"/>
                <a:gd name="T29" fmla="*/ 3 h 4"/>
                <a:gd name="T30" fmla="*/ 3 w 8"/>
                <a:gd name="T31" fmla="*/ 3 h 4"/>
                <a:gd name="T32" fmla="*/ 3 w 8"/>
                <a:gd name="T33" fmla="*/ 2 h 4"/>
                <a:gd name="T34" fmla="*/ 3 w 8"/>
                <a:gd name="T35" fmla="*/ 2 h 4"/>
                <a:gd name="T36" fmla="*/ 3 w 8"/>
                <a:gd name="T37" fmla="*/ 1 h 4"/>
                <a:gd name="T38" fmla="*/ 3 w 8"/>
                <a:gd name="T39" fmla="*/ 3 h 4"/>
                <a:gd name="T40" fmla="*/ 3 w 8"/>
                <a:gd name="T41" fmla="*/ 3 h 4"/>
                <a:gd name="T42" fmla="*/ 3 w 8"/>
                <a:gd name="T43" fmla="*/ 4 h 4"/>
                <a:gd name="T44" fmla="*/ 3 w 8"/>
                <a:gd name="T45" fmla="*/ 4 h 4"/>
                <a:gd name="T46" fmla="*/ 4 w 8"/>
                <a:gd name="T47" fmla="*/ 3 h 4"/>
                <a:gd name="T48" fmla="*/ 4 w 8"/>
                <a:gd name="T49" fmla="*/ 3 h 4"/>
                <a:gd name="T50" fmla="*/ 4 w 8"/>
                <a:gd name="T51" fmla="*/ 2 h 4"/>
                <a:gd name="T52" fmla="*/ 4 w 8"/>
                <a:gd name="T53" fmla="*/ 3 h 4"/>
                <a:gd name="T54" fmla="*/ 4 w 8"/>
                <a:gd name="T55" fmla="*/ 3 h 4"/>
                <a:gd name="T56" fmla="*/ 5 w 8"/>
                <a:gd name="T57" fmla="*/ 2 h 4"/>
                <a:gd name="T58" fmla="*/ 5 w 8"/>
                <a:gd name="T59" fmla="*/ 1 h 4"/>
                <a:gd name="T60" fmla="*/ 5 w 8"/>
                <a:gd name="T61" fmla="*/ 1 h 4"/>
                <a:gd name="T62" fmla="*/ 5 w 8"/>
                <a:gd name="T63" fmla="*/ 1 h 4"/>
                <a:gd name="T64" fmla="*/ 5 w 8"/>
                <a:gd name="T65" fmla="*/ 2 h 4"/>
                <a:gd name="T66" fmla="*/ 5 w 8"/>
                <a:gd name="T67" fmla="*/ 2 h 4"/>
                <a:gd name="T68" fmla="*/ 5 w 8"/>
                <a:gd name="T69" fmla="*/ 2 h 4"/>
                <a:gd name="T70" fmla="*/ 5 w 8"/>
                <a:gd name="T71" fmla="*/ 2 h 4"/>
                <a:gd name="T72" fmla="*/ 6 w 8"/>
                <a:gd name="T73" fmla="*/ 2 h 4"/>
                <a:gd name="T74" fmla="*/ 6 w 8"/>
                <a:gd name="T75" fmla="*/ 2 h 4"/>
                <a:gd name="T76" fmla="*/ 6 w 8"/>
                <a:gd name="T77" fmla="*/ 1 h 4"/>
                <a:gd name="T78" fmla="*/ 6 w 8"/>
                <a:gd name="T79" fmla="*/ 1 h 4"/>
                <a:gd name="T80" fmla="*/ 6 w 8"/>
                <a:gd name="T81" fmla="*/ 1 h 4"/>
                <a:gd name="T82" fmla="*/ 6 w 8"/>
                <a:gd name="T83" fmla="*/ 1 h 4"/>
                <a:gd name="T84" fmla="*/ 7 w 8"/>
                <a:gd name="T85" fmla="*/ 0 h 4"/>
                <a:gd name="T86" fmla="*/ 7 w 8"/>
                <a:gd name="T87" fmla="*/ 0 h 4"/>
                <a:gd name="T88" fmla="*/ 7 w 8"/>
                <a:gd name="T89" fmla="*/ 0 h 4"/>
                <a:gd name="T90" fmla="*/ 7 w 8"/>
                <a:gd name="T91" fmla="*/ 1 h 4"/>
                <a:gd name="T92" fmla="*/ 7 w 8"/>
                <a:gd name="T93" fmla="*/ 1 h 4"/>
                <a:gd name="T94" fmla="*/ 8 w 8"/>
                <a:gd name="T95" fmla="*/ 2 h 4"/>
                <a:gd name="T96" fmla="*/ 8 w 8"/>
                <a:gd name="T9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09" name="Freeform 532"/>
            <p:cNvSpPr>
              <a:spLocks/>
            </p:cNvSpPr>
            <p:nvPr/>
          </p:nvSpPr>
          <p:spPr bwMode="auto">
            <a:xfrm>
              <a:off x="4272" y="1255"/>
              <a:ext cx="0" cy="1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1420813" y="5084826"/>
            <a:ext cx="6777038" cy="1336675"/>
            <a:chOff x="895" y="3268"/>
            <a:chExt cx="4269" cy="842"/>
          </a:xfrm>
        </p:grpSpPr>
        <p:grpSp>
          <p:nvGrpSpPr>
            <p:cNvPr id="3166" name="Group 205"/>
            <p:cNvGrpSpPr>
              <a:grpSpLocks/>
            </p:cNvGrpSpPr>
            <p:nvPr/>
          </p:nvGrpSpPr>
          <p:grpSpPr bwMode="auto">
            <a:xfrm>
              <a:off x="895" y="3268"/>
              <a:ext cx="4269" cy="842"/>
              <a:chOff x="895" y="3268"/>
              <a:chExt cx="4269" cy="842"/>
            </a:xfrm>
          </p:grpSpPr>
          <p:sp>
            <p:nvSpPr>
              <p:cNvPr id="3430" name="Line 6"/>
              <p:cNvSpPr>
                <a:spLocks noChangeShapeType="1"/>
              </p:cNvSpPr>
              <p:nvPr/>
            </p:nvSpPr>
            <p:spPr bwMode="auto">
              <a:xfrm>
                <a:off x="911" y="4097"/>
                <a:ext cx="4253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32" name="Line 8"/>
              <p:cNvSpPr>
                <a:spLocks noChangeShapeType="1"/>
              </p:cNvSpPr>
              <p:nvPr/>
            </p:nvSpPr>
            <p:spPr bwMode="auto">
              <a:xfrm>
                <a:off x="911" y="4097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34" name="Line 10"/>
              <p:cNvSpPr>
                <a:spLocks noChangeShapeType="1"/>
              </p:cNvSpPr>
              <p:nvPr/>
            </p:nvSpPr>
            <p:spPr bwMode="auto">
              <a:xfrm>
                <a:off x="1052" y="4097"/>
                <a:ext cx="0" cy="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35" name="Line 11"/>
              <p:cNvSpPr>
                <a:spLocks noChangeShapeType="1"/>
              </p:cNvSpPr>
              <p:nvPr/>
            </p:nvSpPr>
            <p:spPr bwMode="auto">
              <a:xfrm>
                <a:off x="1194" y="4097"/>
                <a:ext cx="0" cy="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36" name="Line 12"/>
              <p:cNvSpPr>
                <a:spLocks noChangeShapeType="1"/>
              </p:cNvSpPr>
              <p:nvPr/>
            </p:nvSpPr>
            <p:spPr bwMode="auto">
              <a:xfrm>
                <a:off x="1335" y="4097"/>
                <a:ext cx="0" cy="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37" name="Line 13"/>
              <p:cNvSpPr>
                <a:spLocks noChangeShapeType="1"/>
              </p:cNvSpPr>
              <p:nvPr/>
            </p:nvSpPr>
            <p:spPr bwMode="auto">
              <a:xfrm>
                <a:off x="1478" y="4097"/>
                <a:ext cx="0" cy="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38" name="Line 14"/>
              <p:cNvSpPr>
                <a:spLocks noChangeShapeType="1"/>
              </p:cNvSpPr>
              <p:nvPr/>
            </p:nvSpPr>
            <p:spPr bwMode="auto">
              <a:xfrm>
                <a:off x="1619" y="4097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40" name="Line 16"/>
              <p:cNvSpPr>
                <a:spLocks noChangeShapeType="1"/>
              </p:cNvSpPr>
              <p:nvPr/>
            </p:nvSpPr>
            <p:spPr bwMode="auto">
              <a:xfrm>
                <a:off x="1761" y="4097"/>
                <a:ext cx="0" cy="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41" name="Line 17"/>
              <p:cNvSpPr>
                <a:spLocks noChangeShapeType="1"/>
              </p:cNvSpPr>
              <p:nvPr/>
            </p:nvSpPr>
            <p:spPr bwMode="auto">
              <a:xfrm>
                <a:off x="1903" y="4097"/>
                <a:ext cx="0" cy="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42" name="Line 18"/>
              <p:cNvSpPr>
                <a:spLocks noChangeShapeType="1"/>
              </p:cNvSpPr>
              <p:nvPr/>
            </p:nvSpPr>
            <p:spPr bwMode="auto">
              <a:xfrm>
                <a:off x="2045" y="4097"/>
                <a:ext cx="0" cy="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43" name="Line 19"/>
              <p:cNvSpPr>
                <a:spLocks noChangeShapeType="1"/>
              </p:cNvSpPr>
              <p:nvPr/>
            </p:nvSpPr>
            <p:spPr bwMode="auto">
              <a:xfrm>
                <a:off x="2186" y="4097"/>
                <a:ext cx="0" cy="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44" name="Line 20"/>
              <p:cNvSpPr>
                <a:spLocks noChangeShapeType="1"/>
              </p:cNvSpPr>
              <p:nvPr/>
            </p:nvSpPr>
            <p:spPr bwMode="auto">
              <a:xfrm>
                <a:off x="2328" y="4097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46" name="Line 22"/>
              <p:cNvSpPr>
                <a:spLocks noChangeShapeType="1"/>
              </p:cNvSpPr>
              <p:nvPr/>
            </p:nvSpPr>
            <p:spPr bwMode="auto">
              <a:xfrm>
                <a:off x="2470" y="4097"/>
                <a:ext cx="0" cy="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47" name="Line 23"/>
              <p:cNvSpPr>
                <a:spLocks noChangeShapeType="1"/>
              </p:cNvSpPr>
              <p:nvPr/>
            </p:nvSpPr>
            <p:spPr bwMode="auto">
              <a:xfrm>
                <a:off x="2612" y="4097"/>
                <a:ext cx="0" cy="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48" name="Line 24"/>
              <p:cNvSpPr>
                <a:spLocks noChangeShapeType="1"/>
              </p:cNvSpPr>
              <p:nvPr/>
            </p:nvSpPr>
            <p:spPr bwMode="auto">
              <a:xfrm>
                <a:off x="2753" y="4097"/>
                <a:ext cx="0" cy="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49" name="Line 25"/>
              <p:cNvSpPr>
                <a:spLocks noChangeShapeType="1"/>
              </p:cNvSpPr>
              <p:nvPr/>
            </p:nvSpPr>
            <p:spPr bwMode="auto">
              <a:xfrm>
                <a:off x="2895" y="4097"/>
                <a:ext cx="0" cy="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50" name="Line 26"/>
              <p:cNvSpPr>
                <a:spLocks noChangeShapeType="1"/>
              </p:cNvSpPr>
              <p:nvPr/>
            </p:nvSpPr>
            <p:spPr bwMode="auto">
              <a:xfrm>
                <a:off x="3037" y="4097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52" name="Line 28"/>
              <p:cNvSpPr>
                <a:spLocks noChangeShapeType="1"/>
              </p:cNvSpPr>
              <p:nvPr/>
            </p:nvSpPr>
            <p:spPr bwMode="auto">
              <a:xfrm>
                <a:off x="3179" y="4097"/>
                <a:ext cx="0" cy="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53" name="Line 29"/>
              <p:cNvSpPr>
                <a:spLocks noChangeShapeType="1"/>
              </p:cNvSpPr>
              <p:nvPr/>
            </p:nvSpPr>
            <p:spPr bwMode="auto">
              <a:xfrm>
                <a:off x="3321" y="4097"/>
                <a:ext cx="0" cy="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54" name="Line 30"/>
              <p:cNvSpPr>
                <a:spLocks noChangeShapeType="1"/>
              </p:cNvSpPr>
              <p:nvPr/>
            </p:nvSpPr>
            <p:spPr bwMode="auto">
              <a:xfrm>
                <a:off x="3462" y="4097"/>
                <a:ext cx="0" cy="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55" name="Line 31"/>
              <p:cNvSpPr>
                <a:spLocks noChangeShapeType="1"/>
              </p:cNvSpPr>
              <p:nvPr/>
            </p:nvSpPr>
            <p:spPr bwMode="auto">
              <a:xfrm>
                <a:off x="3604" y="4097"/>
                <a:ext cx="0" cy="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58" name="Line 34"/>
              <p:cNvSpPr>
                <a:spLocks noChangeShapeType="1"/>
              </p:cNvSpPr>
              <p:nvPr/>
            </p:nvSpPr>
            <p:spPr bwMode="auto">
              <a:xfrm>
                <a:off x="3888" y="4097"/>
                <a:ext cx="0" cy="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59" name="Line 35"/>
              <p:cNvSpPr>
                <a:spLocks noChangeShapeType="1"/>
              </p:cNvSpPr>
              <p:nvPr/>
            </p:nvSpPr>
            <p:spPr bwMode="auto">
              <a:xfrm>
                <a:off x="4029" y="4097"/>
                <a:ext cx="0" cy="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60" name="Line 36"/>
              <p:cNvSpPr>
                <a:spLocks noChangeShapeType="1"/>
              </p:cNvSpPr>
              <p:nvPr/>
            </p:nvSpPr>
            <p:spPr bwMode="auto">
              <a:xfrm>
                <a:off x="4171" y="4097"/>
                <a:ext cx="0" cy="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61" name="Line 37"/>
              <p:cNvSpPr>
                <a:spLocks noChangeShapeType="1"/>
              </p:cNvSpPr>
              <p:nvPr/>
            </p:nvSpPr>
            <p:spPr bwMode="auto">
              <a:xfrm>
                <a:off x="4313" y="4097"/>
                <a:ext cx="0" cy="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62" name="Line 38"/>
              <p:cNvSpPr>
                <a:spLocks noChangeShapeType="1"/>
              </p:cNvSpPr>
              <p:nvPr/>
            </p:nvSpPr>
            <p:spPr bwMode="auto">
              <a:xfrm>
                <a:off x="4455" y="4097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64" name="Line 40"/>
              <p:cNvSpPr>
                <a:spLocks noChangeShapeType="1"/>
              </p:cNvSpPr>
              <p:nvPr/>
            </p:nvSpPr>
            <p:spPr bwMode="auto">
              <a:xfrm>
                <a:off x="4596" y="4097"/>
                <a:ext cx="0" cy="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65" name="Line 41"/>
              <p:cNvSpPr>
                <a:spLocks noChangeShapeType="1"/>
              </p:cNvSpPr>
              <p:nvPr/>
            </p:nvSpPr>
            <p:spPr bwMode="auto">
              <a:xfrm>
                <a:off x="4738" y="4097"/>
                <a:ext cx="0" cy="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66" name="Line 42"/>
              <p:cNvSpPr>
                <a:spLocks noChangeShapeType="1"/>
              </p:cNvSpPr>
              <p:nvPr/>
            </p:nvSpPr>
            <p:spPr bwMode="auto">
              <a:xfrm>
                <a:off x="4880" y="4097"/>
                <a:ext cx="0" cy="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67" name="Line 43"/>
              <p:cNvSpPr>
                <a:spLocks noChangeShapeType="1"/>
              </p:cNvSpPr>
              <p:nvPr/>
            </p:nvSpPr>
            <p:spPr bwMode="auto">
              <a:xfrm>
                <a:off x="5022" y="4097"/>
                <a:ext cx="0" cy="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68" name="Line 44"/>
              <p:cNvSpPr>
                <a:spLocks noChangeShapeType="1"/>
              </p:cNvSpPr>
              <p:nvPr/>
            </p:nvSpPr>
            <p:spPr bwMode="auto">
              <a:xfrm>
                <a:off x="5164" y="4097"/>
                <a:ext cx="0" cy="1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69" name="Line 45"/>
              <p:cNvSpPr>
                <a:spLocks noChangeShapeType="1"/>
              </p:cNvSpPr>
              <p:nvPr/>
            </p:nvSpPr>
            <p:spPr bwMode="auto">
              <a:xfrm flipV="1">
                <a:off x="911" y="3268"/>
                <a:ext cx="0" cy="82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71" name="Line 47"/>
              <p:cNvSpPr>
                <a:spLocks noChangeShapeType="1"/>
              </p:cNvSpPr>
              <p:nvPr/>
            </p:nvSpPr>
            <p:spPr bwMode="auto">
              <a:xfrm flipH="1">
                <a:off x="903" y="4094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72" name="Line 48"/>
              <p:cNvSpPr>
                <a:spLocks noChangeShapeType="1"/>
              </p:cNvSpPr>
              <p:nvPr/>
            </p:nvSpPr>
            <p:spPr bwMode="auto">
              <a:xfrm flipH="1">
                <a:off x="903" y="4077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73" name="Line 49"/>
              <p:cNvSpPr>
                <a:spLocks noChangeShapeType="1"/>
              </p:cNvSpPr>
              <p:nvPr/>
            </p:nvSpPr>
            <p:spPr bwMode="auto">
              <a:xfrm flipH="1">
                <a:off x="895" y="4059"/>
                <a:ext cx="16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75" name="Line 51"/>
              <p:cNvSpPr>
                <a:spLocks noChangeShapeType="1"/>
              </p:cNvSpPr>
              <p:nvPr/>
            </p:nvSpPr>
            <p:spPr bwMode="auto">
              <a:xfrm flipH="1">
                <a:off x="903" y="4042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76" name="Line 52"/>
              <p:cNvSpPr>
                <a:spLocks noChangeShapeType="1"/>
              </p:cNvSpPr>
              <p:nvPr/>
            </p:nvSpPr>
            <p:spPr bwMode="auto">
              <a:xfrm flipH="1">
                <a:off x="903" y="4024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77" name="Line 53"/>
              <p:cNvSpPr>
                <a:spLocks noChangeShapeType="1"/>
              </p:cNvSpPr>
              <p:nvPr/>
            </p:nvSpPr>
            <p:spPr bwMode="auto">
              <a:xfrm flipH="1">
                <a:off x="903" y="4006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78" name="Line 54"/>
              <p:cNvSpPr>
                <a:spLocks noChangeShapeType="1"/>
              </p:cNvSpPr>
              <p:nvPr/>
            </p:nvSpPr>
            <p:spPr bwMode="auto">
              <a:xfrm flipH="1">
                <a:off x="903" y="3989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79" name="Line 55"/>
              <p:cNvSpPr>
                <a:spLocks noChangeShapeType="1"/>
              </p:cNvSpPr>
              <p:nvPr/>
            </p:nvSpPr>
            <p:spPr bwMode="auto">
              <a:xfrm flipH="1">
                <a:off x="895" y="3971"/>
                <a:ext cx="16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81" name="Line 57"/>
              <p:cNvSpPr>
                <a:spLocks noChangeShapeType="1"/>
              </p:cNvSpPr>
              <p:nvPr/>
            </p:nvSpPr>
            <p:spPr bwMode="auto">
              <a:xfrm flipH="1">
                <a:off x="903" y="3954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82" name="Line 58"/>
              <p:cNvSpPr>
                <a:spLocks noChangeShapeType="1"/>
              </p:cNvSpPr>
              <p:nvPr/>
            </p:nvSpPr>
            <p:spPr bwMode="auto">
              <a:xfrm flipH="1">
                <a:off x="903" y="3936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83" name="Line 59"/>
              <p:cNvSpPr>
                <a:spLocks noChangeShapeType="1"/>
              </p:cNvSpPr>
              <p:nvPr/>
            </p:nvSpPr>
            <p:spPr bwMode="auto">
              <a:xfrm flipH="1">
                <a:off x="903" y="3918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84" name="Line 60"/>
              <p:cNvSpPr>
                <a:spLocks noChangeShapeType="1"/>
              </p:cNvSpPr>
              <p:nvPr/>
            </p:nvSpPr>
            <p:spPr bwMode="auto">
              <a:xfrm flipH="1">
                <a:off x="903" y="3901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85" name="Line 61"/>
              <p:cNvSpPr>
                <a:spLocks noChangeShapeType="1"/>
              </p:cNvSpPr>
              <p:nvPr/>
            </p:nvSpPr>
            <p:spPr bwMode="auto">
              <a:xfrm flipH="1">
                <a:off x="895" y="3883"/>
                <a:ext cx="16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87" name="Line 63"/>
              <p:cNvSpPr>
                <a:spLocks noChangeShapeType="1"/>
              </p:cNvSpPr>
              <p:nvPr/>
            </p:nvSpPr>
            <p:spPr bwMode="auto">
              <a:xfrm flipH="1">
                <a:off x="903" y="3866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88" name="Line 64"/>
              <p:cNvSpPr>
                <a:spLocks noChangeShapeType="1"/>
              </p:cNvSpPr>
              <p:nvPr/>
            </p:nvSpPr>
            <p:spPr bwMode="auto">
              <a:xfrm flipH="1">
                <a:off x="903" y="3848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89" name="Line 65"/>
              <p:cNvSpPr>
                <a:spLocks noChangeShapeType="1"/>
              </p:cNvSpPr>
              <p:nvPr/>
            </p:nvSpPr>
            <p:spPr bwMode="auto">
              <a:xfrm flipH="1">
                <a:off x="903" y="3830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90" name="Line 66"/>
              <p:cNvSpPr>
                <a:spLocks noChangeShapeType="1"/>
              </p:cNvSpPr>
              <p:nvPr/>
            </p:nvSpPr>
            <p:spPr bwMode="auto">
              <a:xfrm flipH="1">
                <a:off x="903" y="3813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91" name="Line 67"/>
              <p:cNvSpPr>
                <a:spLocks noChangeShapeType="1"/>
              </p:cNvSpPr>
              <p:nvPr/>
            </p:nvSpPr>
            <p:spPr bwMode="auto">
              <a:xfrm flipH="1">
                <a:off x="895" y="3795"/>
                <a:ext cx="16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93" name="Line 69"/>
              <p:cNvSpPr>
                <a:spLocks noChangeShapeType="1"/>
              </p:cNvSpPr>
              <p:nvPr/>
            </p:nvSpPr>
            <p:spPr bwMode="auto">
              <a:xfrm flipH="1">
                <a:off x="903" y="3778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94" name="Line 70"/>
              <p:cNvSpPr>
                <a:spLocks noChangeShapeType="1"/>
              </p:cNvSpPr>
              <p:nvPr/>
            </p:nvSpPr>
            <p:spPr bwMode="auto">
              <a:xfrm flipH="1">
                <a:off x="903" y="3760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95" name="Line 71"/>
              <p:cNvSpPr>
                <a:spLocks noChangeShapeType="1"/>
              </p:cNvSpPr>
              <p:nvPr/>
            </p:nvSpPr>
            <p:spPr bwMode="auto">
              <a:xfrm flipH="1">
                <a:off x="903" y="3742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96" name="Line 72"/>
              <p:cNvSpPr>
                <a:spLocks noChangeShapeType="1"/>
              </p:cNvSpPr>
              <p:nvPr/>
            </p:nvSpPr>
            <p:spPr bwMode="auto">
              <a:xfrm flipH="1">
                <a:off x="903" y="3724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97" name="Line 73"/>
              <p:cNvSpPr>
                <a:spLocks noChangeShapeType="1"/>
              </p:cNvSpPr>
              <p:nvPr/>
            </p:nvSpPr>
            <p:spPr bwMode="auto">
              <a:xfrm flipH="1">
                <a:off x="895" y="3707"/>
                <a:ext cx="16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99" name="Line 75"/>
              <p:cNvSpPr>
                <a:spLocks noChangeShapeType="1"/>
              </p:cNvSpPr>
              <p:nvPr/>
            </p:nvSpPr>
            <p:spPr bwMode="auto">
              <a:xfrm flipH="1">
                <a:off x="903" y="3690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00" name="Line 76"/>
              <p:cNvSpPr>
                <a:spLocks noChangeShapeType="1"/>
              </p:cNvSpPr>
              <p:nvPr/>
            </p:nvSpPr>
            <p:spPr bwMode="auto">
              <a:xfrm flipH="1">
                <a:off x="903" y="3672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01" name="Line 77"/>
              <p:cNvSpPr>
                <a:spLocks noChangeShapeType="1"/>
              </p:cNvSpPr>
              <p:nvPr/>
            </p:nvSpPr>
            <p:spPr bwMode="auto">
              <a:xfrm flipH="1">
                <a:off x="903" y="3654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02" name="Line 78"/>
              <p:cNvSpPr>
                <a:spLocks noChangeShapeType="1"/>
              </p:cNvSpPr>
              <p:nvPr/>
            </p:nvSpPr>
            <p:spPr bwMode="auto">
              <a:xfrm flipH="1">
                <a:off x="903" y="3636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03" name="Line 79"/>
              <p:cNvSpPr>
                <a:spLocks noChangeShapeType="1"/>
              </p:cNvSpPr>
              <p:nvPr/>
            </p:nvSpPr>
            <p:spPr bwMode="auto">
              <a:xfrm flipH="1">
                <a:off x="895" y="3619"/>
                <a:ext cx="16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05" name="Line 81"/>
              <p:cNvSpPr>
                <a:spLocks noChangeShapeType="1"/>
              </p:cNvSpPr>
              <p:nvPr/>
            </p:nvSpPr>
            <p:spPr bwMode="auto">
              <a:xfrm flipH="1">
                <a:off x="903" y="3601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06" name="Line 82"/>
              <p:cNvSpPr>
                <a:spLocks noChangeShapeType="1"/>
              </p:cNvSpPr>
              <p:nvPr/>
            </p:nvSpPr>
            <p:spPr bwMode="auto">
              <a:xfrm flipH="1">
                <a:off x="903" y="3584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07" name="Line 83"/>
              <p:cNvSpPr>
                <a:spLocks noChangeShapeType="1"/>
              </p:cNvSpPr>
              <p:nvPr/>
            </p:nvSpPr>
            <p:spPr bwMode="auto">
              <a:xfrm flipH="1">
                <a:off x="903" y="3566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08" name="Line 84"/>
              <p:cNvSpPr>
                <a:spLocks noChangeShapeType="1"/>
              </p:cNvSpPr>
              <p:nvPr/>
            </p:nvSpPr>
            <p:spPr bwMode="auto">
              <a:xfrm flipH="1">
                <a:off x="903" y="3548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09" name="Line 85"/>
              <p:cNvSpPr>
                <a:spLocks noChangeShapeType="1"/>
              </p:cNvSpPr>
              <p:nvPr/>
            </p:nvSpPr>
            <p:spPr bwMode="auto">
              <a:xfrm flipH="1">
                <a:off x="895" y="3531"/>
                <a:ext cx="16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11" name="Line 87"/>
              <p:cNvSpPr>
                <a:spLocks noChangeShapeType="1"/>
              </p:cNvSpPr>
              <p:nvPr/>
            </p:nvSpPr>
            <p:spPr bwMode="auto">
              <a:xfrm flipH="1">
                <a:off x="903" y="3513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12" name="Line 88"/>
              <p:cNvSpPr>
                <a:spLocks noChangeShapeType="1"/>
              </p:cNvSpPr>
              <p:nvPr/>
            </p:nvSpPr>
            <p:spPr bwMode="auto">
              <a:xfrm flipH="1">
                <a:off x="903" y="3496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13" name="Line 89"/>
              <p:cNvSpPr>
                <a:spLocks noChangeShapeType="1"/>
              </p:cNvSpPr>
              <p:nvPr/>
            </p:nvSpPr>
            <p:spPr bwMode="auto">
              <a:xfrm flipH="1">
                <a:off x="903" y="3478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14" name="Line 90"/>
              <p:cNvSpPr>
                <a:spLocks noChangeShapeType="1"/>
              </p:cNvSpPr>
              <p:nvPr/>
            </p:nvSpPr>
            <p:spPr bwMode="auto">
              <a:xfrm flipH="1">
                <a:off x="903" y="3460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15" name="Line 91"/>
              <p:cNvSpPr>
                <a:spLocks noChangeShapeType="1"/>
              </p:cNvSpPr>
              <p:nvPr/>
            </p:nvSpPr>
            <p:spPr bwMode="auto">
              <a:xfrm flipH="1">
                <a:off x="895" y="3443"/>
                <a:ext cx="16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17" name="Line 93"/>
              <p:cNvSpPr>
                <a:spLocks noChangeShapeType="1"/>
              </p:cNvSpPr>
              <p:nvPr/>
            </p:nvSpPr>
            <p:spPr bwMode="auto">
              <a:xfrm flipH="1">
                <a:off x="903" y="3425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18" name="Line 94"/>
              <p:cNvSpPr>
                <a:spLocks noChangeShapeType="1"/>
              </p:cNvSpPr>
              <p:nvPr/>
            </p:nvSpPr>
            <p:spPr bwMode="auto">
              <a:xfrm flipH="1">
                <a:off x="903" y="3408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19" name="Line 95"/>
              <p:cNvSpPr>
                <a:spLocks noChangeShapeType="1"/>
              </p:cNvSpPr>
              <p:nvPr/>
            </p:nvSpPr>
            <p:spPr bwMode="auto">
              <a:xfrm flipH="1">
                <a:off x="903" y="3390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20" name="Line 96"/>
              <p:cNvSpPr>
                <a:spLocks noChangeShapeType="1"/>
              </p:cNvSpPr>
              <p:nvPr/>
            </p:nvSpPr>
            <p:spPr bwMode="auto">
              <a:xfrm flipH="1">
                <a:off x="903" y="3372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21" name="Line 97"/>
              <p:cNvSpPr>
                <a:spLocks noChangeShapeType="1"/>
              </p:cNvSpPr>
              <p:nvPr/>
            </p:nvSpPr>
            <p:spPr bwMode="auto">
              <a:xfrm flipH="1">
                <a:off x="895" y="3355"/>
                <a:ext cx="16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23" name="Line 99"/>
              <p:cNvSpPr>
                <a:spLocks noChangeShapeType="1"/>
              </p:cNvSpPr>
              <p:nvPr/>
            </p:nvSpPr>
            <p:spPr bwMode="auto">
              <a:xfrm flipH="1">
                <a:off x="903" y="3337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24" name="Line 100"/>
              <p:cNvSpPr>
                <a:spLocks noChangeShapeType="1"/>
              </p:cNvSpPr>
              <p:nvPr/>
            </p:nvSpPr>
            <p:spPr bwMode="auto">
              <a:xfrm flipH="1">
                <a:off x="903" y="3320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25" name="Line 101"/>
              <p:cNvSpPr>
                <a:spLocks noChangeShapeType="1"/>
              </p:cNvSpPr>
              <p:nvPr/>
            </p:nvSpPr>
            <p:spPr bwMode="auto">
              <a:xfrm flipH="1">
                <a:off x="903" y="3302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26" name="Line 102"/>
              <p:cNvSpPr>
                <a:spLocks noChangeShapeType="1"/>
              </p:cNvSpPr>
              <p:nvPr/>
            </p:nvSpPr>
            <p:spPr bwMode="auto">
              <a:xfrm flipH="1">
                <a:off x="903" y="3284"/>
                <a:ext cx="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27" name="Freeform 103"/>
              <p:cNvSpPr>
                <a:spLocks/>
              </p:cNvSpPr>
              <p:nvPr/>
            </p:nvSpPr>
            <p:spPr bwMode="auto">
              <a:xfrm>
                <a:off x="911" y="4059"/>
                <a:ext cx="10" cy="0"/>
              </a:xfrm>
              <a:custGeom>
                <a:avLst/>
                <a:gdLst>
                  <a:gd name="T0" fmla="*/ 0 w 10"/>
                  <a:gd name="T1" fmla="*/ 0 w 10"/>
                  <a:gd name="T2" fmla="*/ 0 w 10"/>
                  <a:gd name="T3" fmla="*/ 0 w 10"/>
                  <a:gd name="T4" fmla="*/ 1 w 10"/>
                  <a:gd name="T5" fmla="*/ 1 w 10"/>
                  <a:gd name="T6" fmla="*/ 1 w 10"/>
                  <a:gd name="T7" fmla="*/ 2 w 10"/>
                  <a:gd name="T8" fmla="*/ 2 w 10"/>
                  <a:gd name="T9" fmla="*/ 2 w 10"/>
                  <a:gd name="T10" fmla="*/ 2 w 10"/>
                  <a:gd name="T11" fmla="*/ 2 w 10"/>
                  <a:gd name="T12" fmla="*/ 2 w 10"/>
                  <a:gd name="T13" fmla="*/ 3 w 10"/>
                  <a:gd name="T14" fmla="*/ 3 w 10"/>
                  <a:gd name="T15" fmla="*/ 4 w 10"/>
                  <a:gd name="T16" fmla="*/ 4 w 10"/>
                  <a:gd name="T17" fmla="*/ 4 w 10"/>
                  <a:gd name="T18" fmla="*/ 4 w 10"/>
                  <a:gd name="T19" fmla="*/ 5 w 10"/>
                  <a:gd name="T20" fmla="*/ 5 w 10"/>
                  <a:gd name="T21" fmla="*/ 5 w 10"/>
                  <a:gd name="T22" fmla="*/ 5 w 10"/>
                  <a:gd name="T23" fmla="*/ 5 w 10"/>
                  <a:gd name="T24" fmla="*/ 5 w 10"/>
                  <a:gd name="T25" fmla="*/ 6 w 10"/>
                  <a:gd name="T26" fmla="*/ 6 w 10"/>
                  <a:gd name="T27" fmla="*/ 6 w 10"/>
                  <a:gd name="T28" fmla="*/ 6 w 10"/>
                  <a:gd name="T29" fmla="*/ 6 w 10"/>
                  <a:gd name="T30" fmla="*/ 7 w 10"/>
                  <a:gd name="T31" fmla="*/ 7 w 10"/>
                  <a:gd name="T32" fmla="*/ 7 w 10"/>
                  <a:gd name="T33" fmla="*/ 7 w 10"/>
                  <a:gd name="T34" fmla="*/ 7 w 10"/>
                  <a:gd name="T35" fmla="*/ 7 w 10"/>
                  <a:gd name="T36" fmla="*/ 8 w 10"/>
                  <a:gd name="T37" fmla="*/ 8 w 10"/>
                  <a:gd name="T38" fmla="*/ 8 w 10"/>
                  <a:gd name="T39" fmla="*/ 8 w 10"/>
                  <a:gd name="T40" fmla="*/ 9 w 10"/>
                  <a:gd name="T41" fmla="*/ 9 w 10"/>
                  <a:gd name="T42" fmla="*/ 9 w 10"/>
                  <a:gd name="T43" fmla="*/ 9 w 10"/>
                  <a:gd name="T44" fmla="*/ 9 w 10"/>
                  <a:gd name="T45" fmla="*/ 10 w 10"/>
                  <a:gd name="T46" fmla="*/ 10 w 10"/>
                  <a:gd name="T47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28" name="Freeform 104"/>
              <p:cNvSpPr>
                <a:spLocks/>
              </p:cNvSpPr>
              <p:nvPr/>
            </p:nvSpPr>
            <p:spPr bwMode="auto">
              <a:xfrm>
                <a:off x="921" y="4059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0 w 11"/>
                  <a:gd name="T3" fmla="*/ 1 w 11"/>
                  <a:gd name="T4" fmla="*/ 1 w 11"/>
                  <a:gd name="T5" fmla="*/ 1 w 11"/>
                  <a:gd name="T6" fmla="*/ 2 w 11"/>
                  <a:gd name="T7" fmla="*/ 2 w 11"/>
                  <a:gd name="T8" fmla="*/ 2 w 11"/>
                  <a:gd name="T9" fmla="*/ 2 w 11"/>
                  <a:gd name="T10" fmla="*/ 3 w 11"/>
                  <a:gd name="T11" fmla="*/ 3 w 11"/>
                  <a:gd name="T12" fmla="*/ 3 w 11"/>
                  <a:gd name="T13" fmla="*/ 3 w 11"/>
                  <a:gd name="T14" fmla="*/ 3 w 11"/>
                  <a:gd name="T15" fmla="*/ 3 w 11"/>
                  <a:gd name="T16" fmla="*/ 4 w 11"/>
                  <a:gd name="T17" fmla="*/ 4 w 11"/>
                  <a:gd name="T18" fmla="*/ 4 w 11"/>
                  <a:gd name="T19" fmla="*/ 5 w 11"/>
                  <a:gd name="T20" fmla="*/ 5 w 11"/>
                  <a:gd name="T21" fmla="*/ 5 w 11"/>
                  <a:gd name="T22" fmla="*/ 5 w 11"/>
                  <a:gd name="T23" fmla="*/ 5 w 11"/>
                  <a:gd name="T24" fmla="*/ 5 w 11"/>
                  <a:gd name="T25" fmla="*/ 6 w 11"/>
                  <a:gd name="T26" fmla="*/ 6 w 11"/>
                  <a:gd name="T27" fmla="*/ 7 w 11"/>
                  <a:gd name="T28" fmla="*/ 7 w 11"/>
                  <a:gd name="T29" fmla="*/ 7 w 11"/>
                  <a:gd name="T30" fmla="*/ 7 w 11"/>
                  <a:gd name="T31" fmla="*/ 8 w 11"/>
                  <a:gd name="T32" fmla="*/ 8 w 11"/>
                  <a:gd name="T33" fmla="*/ 8 w 11"/>
                  <a:gd name="T34" fmla="*/ 8 w 11"/>
                  <a:gd name="T35" fmla="*/ 8 w 11"/>
                  <a:gd name="T36" fmla="*/ 9 w 11"/>
                  <a:gd name="T37" fmla="*/ 9 w 11"/>
                  <a:gd name="T38" fmla="*/ 9 w 11"/>
                  <a:gd name="T39" fmla="*/ 9 w 11"/>
                  <a:gd name="T40" fmla="*/ 10 w 11"/>
                  <a:gd name="T41" fmla="*/ 10 w 11"/>
                  <a:gd name="T42" fmla="*/ 10 w 11"/>
                  <a:gd name="T43" fmla="*/ 10 w 11"/>
                  <a:gd name="T44" fmla="*/ 10 w 11"/>
                  <a:gd name="T45" fmla="*/ 11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29" name="Freeform 105"/>
              <p:cNvSpPr>
                <a:spLocks/>
              </p:cNvSpPr>
              <p:nvPr/>
            </p:nvSpPr>
            <p:spPr bwMode="auto">
              <a:xfrm>
                <a:off x="932" y="4059"/>
                <a:ext cx="12" cy="0"/>
              </a:xfrm>
              <a:custGeom>
                <a:avLst/>
                <a:gdLst>
                  <a:gd name="T0" fmla="*/ 1 w 12"/>
                  <a:gd name="T1" fmla="*/ 1 w 12"/>
                  <a:gd name="T2" fmla="*/ 1 w 12"/>
                  <a:gd name="T3" fmla="*/ 1 w 12"/>
                  <a:gd name="T4" fmla="*/ 2 w 12"/>
                  <a:gd name="T5" fmla="*/ 2 w 12"/>
                  <a:gd name="T6" fmla="*/ 2 w 12"/>
                  <a:gd name="T7" fmla="*/ 3 w 12"/>
                  <a:gd name="T8" fmla="*/ 3 w 12"/>
                  <a:gd name="T9" fmla="*/ 4 w 12"/>
                  <a:gd name="T10" fmla="*/ 4 w 12"/>
                  <a:gd name="T11" fmla="*/ 4 w 12"/>
                  <a:gd name="T12" fmla="*/ 4 w 12"/>
                  <a:gd name="T13" fmla="*/ 5 w 12"/>
                  <a:gd name="T14" fmla="*/ 5 w 12"/>
                  <a:gd name="T15" fmla="*/ 5 w 12"/>
                  <a:gd name="T16" fmla="*/ 6 w 12"/>
                  <a:gd name="T17" fmla="*/ 6 w 12"/>
                  <a:gd name="T18" fmla="*/ 6 w 12"/>
                  <a:gd name="T19" fmla="*/ 6 w 12"/>
                  <a:gd name="T20" fmla="*/ 7 w 12"/>
                  <a:gd name="T21" fmla="*/ 7 w 12"/>
                  <a:gd name="T22" fmla="*/ 7 w 12"/>
                  <a:gd name="T23" fmla="*/ 7 w 12"/>
                  <a:gd name="T24" fmla="*/ 7 w 12"/>
                  <a:gd name="T25" fmla="*/ 7 w 12"/>
                  <a:gd name="T26" fmla="*/ 7 w 12"/>
                  <a:gd name="T27" fmla="*/ 8 w 12"/>
                  <a:gd name="T28" fmla="*/ 8 w 12"/>
                  <a:gd name="T29" fmla="*/ 8 w 12"/>
                  <a:gd name="T30" fmla="*/ 8 w 12"/>
                  <a:gd name="T31" fmla="*/ 9 w 12"/>
                  <a:gd name="T32" fmla="*/ 9 w 12"/>
                  <a:gd name="T33" fmla="*/ 9 w 12"/>
                  <a:gd name="T34" fmla="*/ 9 w 12"/>
                  <a:gd name="T35" fmla="*/ 10 w 12"/>
                  <a:gd name="T36" fmla="*/ 10 w 12"/>
                  <a:gd name="T37" fmla="*/ 10 w 12"/>
                  <a:gd name="T38" fmla="*/ 10 w 12"/>
                  <a:gd name="T39" fmla="*/ 10 w 12"/>
                  <a:gd name="T40" fmla="*/ 10 w 12"/>
                  <a:gd name="T41" fmla="*/ 11 w 12"/>
                  <a:gd name="T42" fmla="*/ 11 w 12"/>
                  <a:gd name="T43" fmla="*/ 11 w 12"/>
                  <a:gd name="T44" fmla="*/ 11 w 12"/>
                  <a:gd name="T45" fmla="*/ 11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30" name="Freeform 106"/>
              <p:cNvSpPr>
                <a:spLocks/>
              </p:cNvSpPr>
              <p:nvPr/>
            </p:nvSpPr>
            <p:spPr bwMode="auto">
              <a:xfrm>
                <a:off x="944" y="4059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0 w 11"/>
                  <a:gd name="T3" fmla="*/ 0 w 11"/>
                  <a:gd name="T4" fmla="*/ 0 w 11"/>
                  <a:gd name="T5" fmla="*/ 0 w 11"/>
                  <a:gd name="T6" fmla="*/ 0 w 11"/>
                  <a:gd name="T7" fmla="*/ 1 w 11"/>
                  <a:gd name="T8" fmla="*/ 1 w 11"/>
                  <a:gd name="T9" fmla="*/ 1 w 11"/>
                  <a:gd name="T10" fmla="*/ 2 w 11"/>
                  <a:gd name="T11" fmla="*/ 2 w 11"/>
                  <a:gd name="T12" fmla="*/ 3 w 11"/>
                  <a:gd name="T13" fmla="*/ 3 w 11"/>
                  <a:gd name="T14" fmla="*/ 3 w 11"/>
                  <a:gd name="T15" fmla="*/ 3 w 11"/>
                  <a:gd name="T16" fmla="*/ 4 w 11"/>
                  <a:gd name="T17" fmla="*/ 4 w 11"/>
                  <a:gd name="T18" fmla="*/ 4 w 11"/>
                  <a:gd name="T19" fmla="*/ 4 w 11"/>
                  <a:gd name="T20" fmla="*/ 5 w 11"/>
                  <a:gd name="T21" fmla="*/ 5 w 11"/>
                  <a:gd name="T22" fmla="*/ 5 w 11"/>
                  <a:gd name="T23" fmla="*/ 5 w 11"/>
                  <a:gd name="T24" fmla="*/ 6 w 11"/>
                  <a:gd name="T25" fmla="*/ 6 w 11"/>
                  <a:gd name="T26" fmla="*/ 6 w 11"/>
                  <a:gd name="T27" fmla="*/ 6 w 11"/>
                  <a:gd name="T28" fmla="*/ 6 w 11"/>
                  <a:gd name="T29" fmla="*/ 7 w 11"/>
                  <a:gd name="T30" fmla="*/ 7 w 11"/>
                  <a:gd name="T31" fmla="*/ 8 w 11"/>
                  <a:gd name="T32" fmla="*/ 8 w 11"/>
                  <a:gd name="T33" fmla="*/ 8 w 11"/>
                  <a:gd name="T34" fmla="*/ 8 w 11"/>
                  <a:gd name="T35" fmla="*/ 8 w 11"/>
                  <a:gd name="T36" fmla="*/ 9 w 11"/>
                  <a:gd name="T37" fmla="*/ 9 w 11"/>
                  <a:gd name="T38" fmla="*/ 10 w 11"/>
                  <a:gd name="T39" fmla="*/ 10 w 11"/>
                  <a:gd name="T40" fmla="*/ 10 w 11"/>
                  <a:gd name="T41" fmla="*/ 10 w 11"/>
                  <a:gd name="T42" fmla="*/ 10 w 11"/>
                  <a:gd name="T43" fmla="*/ 11 w 11"/>
                  <a:gd name="T44" fmla="*/ 11 w 11"/>
                  <a:gd name="T45" fmla="*/ 11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31" name="Freeform 107"/>
              <p:cNvSpPr>
                <a:spLocks/>
              </p:cNvSpPr>
              <p:nvPr/>
            </p:nvSpPr>
            <p:spPr bwMode="auto">
              <a:xfrm>
                <a:off x="955" y="4059"/>
                <a:ext cx="12" cy="0"/>
              </a:xfrm>
              <a:custGeom>
                <a:avLst/>
                <a:gdLst>
                  <a:gd name="T0" fmla="*/ 0 w 12"/>
                  <a:gd name="T1" fmla="*/ 1 w 12"/>
                  <a:gd name="T2" fmla="*/ 1 w 12"/>
                  <a:gd name="T3" fmla="*/ 1 w 12"/>
                  <a:gd name="T4" fmla="*/ 2 w 12"/>
                  <a:gd name="T5" fmla="*/ 2 w 12"/>
                  <a:gd name="T6" fmla="*/ 2 w 12"/>
                  <a:gd name="T7" fmla="*/ 3 w 12"/>
                  <a:gd name="T8" fmla="*/ 3 w 12"/>
                  <a:gd name="T9" fmla="*/ 3 w 12"/>
                  <a:gd name="T10" fmla="*/ 4 w 12"/>
                  <a:gd name="T11" fmla="*/ 4 w 12"/>
                  <a:gd name="T12" fmla="*/ 4 w 12"/>
                  <a:gd name="T13" fmla="*/ 4 w 12"/>
                  <a:gd name="T14" fmla="*/ 4 w 12"/>
                  <a:gd name="T15" fmla="*/ 5 w 12"/>
                  <a:gd name="T16" fmla="*/ 5 w 12"/>
                  <a:gd name="T17" fmla="*/ 5 w 12"/>
                  <a:gd name="T18" fmla="*/ 5 w 12"/>
                  <a:gd name="T19" fmla="*/ 5 w 12"/>
                  <a:gd name="T20" fmla="*/ 6 w 12"/>
                  <a:gd name="T21" fmla="*/ 6 w 12"/>
                  <a:gd name="T22" fmla="*/ 6 w 12"/>
                  <a:gd name="T23" fmla="*/ 6 w 12"/>
                  <a:gd name="T24" fmla="*/ 6 w 12"/>
                  <a:gd name="T25" fmla="*/ 6 w 12"/>
                  <a:gd name="T26" fmla="*/ 7 w 12"/>
                  <a:gd name="T27" fmla="*/ 7 w 12"/>
                  <a:gd name="T28" fmla="*/ 7 w 12"/>
                  <a:gd name="T29" fmla="*/ 7 w 12"/>
                  <a:gd name="T30" fmla="*/ 7 w 12"/>
                  <a:gd name="T31" fmla="*/ 8 w 12"/>
                  <a:gd name="T32" fmla="*/ 8 w 12"/>
                  <a:gd name="T33" fmla="*/ 8 w 12"/>
                  <a:gd name="T34" fmla="*/ 9 w 12"/>
                  <a:gd name="T35" fmla="*/ 9 w 12"/>
                  <a:gd name="T36" fmla="*/ 9 w 12"/>
                  <a:gd name="T37" fmla="*/ 10 w 12"/>
                  <a:gd name="T38" fmla="*/ 10 w 12"/>
                  <a:gd name="T39" fmla="*/ 10 w 12"/>
                  <a:gd name="T40" fmla="*/ 10 w 12"/>
                  <a:gd name="T41" fmla="*/ 10 w 12"/>
                  <a:gd name="T42" fmla="*/ 10 w 12"/>
                  <a:gd name="T43" fmla="*/ 11 w 12"/>
                  <a:gd name="T44" fmla="*/ 11 w 12"/>
                  <a:gd name="T45" fmla="*/ 11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32" name="Freeform 108"/>
              <p:cNvSpPr>
                <a:spLocks/>
              </p:cNvSpPr>
              <p:nvPr/>
            </p:nvSpPr>
            <p:spPr bwMode="auto">
              <a:xfrm>
                <a:off x="967" y="4059"/>
                <a:ext cx="13" cy="0"/>
              </a:xfrm>
              <a:custGeom>
                <a:avLst/>
                <a:gdLst>
                  <a:gd name="T0" fmla="*/ 0 w 13"/>
                  <a:gd name="T1" fmla="*/ 1 w 13"/>
                  <a:gd name="T2" fmla="*/ 1 w 13"/>
                  <a:gd name="T3" fmla="*/ 1 w 13"/>
                  <a:gd name="T4" fmla="*/ 1 w 13"/>
                  <a:gd name="T5" fmla="*/ 2 w 13"/>
                  <a:gd name="T6" fmla="*/ 2 w 13"/>
                  <a:gd name="T7" fmla="*/ 3 w 13"/>
                  <a:gd name="T8" fmla="*/ 3 w 13"/>
                  <a:gd name="T9" fmla="*/ 3 w 13"/>
                  <a:gd name="T10" fmla="*/ 3 w 13"/>
                  <a:gd name="T11" fmla="*/ 3 w 13"/>
                  <a:gd name="T12" fmla="*/ 3 w 13"/>
                  <a:gd name="T13" fmla="*/ 3 w 13"/>
                  <a:gd name="T14" fmla="*/ 4 w 13"/>
                  <a:gd name="T15" fmla="*/ 4 w 13"/>
                  <a:gd name="T16" fmla="*/ 5 w 13"/>
                  <a:gd name="T17" fmla="*/ 5 w 13"/>
                  <a:gd name="T18" fmla="*/ 6 w 13"/>
                  <a:gd name="T19" fmla="*/ 6 w 13"/>
                  <a:gd name="T20" fmla="*/ 6 w 13"/>
                  <a:gd name="T21" fmla="*/ 7 w 13"/>
                  <a:gd name="T22" fmla="*/ 7 w 13"/>
                  <a:gd name="T23" fmla="*/ 7 w 13"/>
                  <a:gd name="T24" fmla="*/ 7 w 13"/>
                  <a:gd name="T25" fmla="*/ 8 w 13"/>
                  <a:gd name="T26" fmla="*/ 8 w 13"/>
                  <a:gd name="T27" fmla="*/ 8 w 13"/>
                  <a:gd name="T28" fmla="*/ 8 w 13"/>
                  <a:gd name="T29" fmla="*/ 8 w 13"/>
                  <a:gd name="T30" fmla="*/ 8 w 13"/>
                  <a:gd name="T31" fmla="*/ 9 w 13"/>
                  <a:gd name="T32" fmla="*/ 9 w 13"/>
                  <a:gd name="T33" fmla="*/ 9 w 13"/>
                  <a:gd name="T34" fmla="*/ 10 w 13"/>
                  <a:gd name="T35" fmla="*/ 10 w 13"/>
                  <a:gd name="T36" fmla="*/ 10 w 13"/>
                  <a:gd name="T37" fmla="*/ 11 w 13"/>
                  <a:gd name="T38" fmla="*/ 11 w 13"/>
                  <a:gd name="T39" fmla="*/ 11 w 13"/>
                  <a:gd name="T40" fmla="*/ 11 w 13"/>
                  <a:gd name="T41" fmla="*/ 11 w 13"/>
                  <a:gd name="T42" fmla="*/ 11 w 13"/>
                  <a:gd name="T43" fmla="*/ 12 w 13"/>
                  <a:gd name="T44" fmla="*/ 12 w 13"/>
                  <a:gd name="T45" fmla="*/ 13 w 13"/>
                  <a:gd name="T46" fmla="*/ 13 w 13"/>
                  <a:gd name="T47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3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33" name="Freeform 109"/>
              <p:cNvSpPr>
                <a:spLocks/>
              </p:cNvSpPr>
              <p:nvPr/>
            </p:nvSpPr>
            <p:spPr bwMode="auto">
              <a:xfrm>
                <a:off x="980" y="4059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0 w 11"/>
                  <a:gd name="T3" fmla="*/ 1 w 11"/>
                  <a:gd name="T4" fmla="*/ 1 w 11"/>
                  <a:gd name="T5" fmla="*/ 1 w 11"/>
                  <a:gd name="T6" fmla="*/ 1 w 11"/>
                  <a:gd name="T7" fmla="*/ 2 w 11"/>
                  <a:gd name="T8" fmla="*/ 2 w 11"/>
                  <a:gd name="T9" fmla="*/ 2 w 11"/>
                  <a:gd name="T10" fmla="*/ 3 w 11"/>
                  <a:gd name="T11" fmla="*/ 3 w 11"/>
                  <a:gd name="T12" fmla="*/ 3 w 11"/>
                  <a:gd name="T13" fmla="*/ 3 w 11"/>
                  <a:gd name="T14" fmla="*/ 3 w 11"/>
                  <a:gd name="T15" fmla="*/ 4 w 11"/>
                  <a:gd name="T16" fmla="*/ 4 w 11"/>
                  <a:gd name="T17" fmla="*/ 4 w 11"/>
                  <a:gd name="T18" fmla="*/ 4 w 11"/>
                  <a:gd name="T19" fmla="*/ 5 w 11"/>
                  <a:gd name="T20" fmla="*/ 5 w 11"/>
                  <a:gd name="T21" fmla="*/ 5 w 11"/>
                  <a:gd name="T22" fmla="*/ 5 w 11"/>
                  <a:gd name="T23" fmla="*/ 5 w 11"/>
                  <a:gd name="T24" fmla="*/ 5 w 11"/>
                  <a:gd name="T25" fmla="*/ 6 w 11"/>
                  <a:gd name="T26" fmla="*/ 6 w 11"/>
                  <a:gd name="T27" fmla="*/ 6 w 11"/>
                  <a:gd name="T28" fmla="*/ 6 w 11"/>
                  <a:gd name="T29" fmla="*/ 6 w 11"/>
                  <a:gd name="T30" fmla="*/ 7 w 11"/>
                  <a:gd name="T31" fmla="*/ 7 w 11"/>
                  <a:gd name="T32" fmla="*/ 7 w 11"/>
                  <a:gd name="T33" fmla="*/ 7 w 11"/>
                  <a:gd name="T34" fmla="*/ 8 w 11"/>
                  <a:gd name="T35" fmla="*/ 8 w 11"/>
                  <a:gd name="T36" fmla="*/ 8 w 11"/>
                  <a:gd name="T37" fmla="*/ 8 w 11"/>
                  <a:gd name="T38" fmla="*/ 8 w 11"/>
                  <a:gd name="T39" fmla="*/ 8 w 11"/>
                  <a:gd name="T40" fmla="*/ 8 w 11"/>
                  <a:gd name="T41" fmla="*/ 8 w 11"/>
                  <a:gd name="T42" fmla="*/ 9 w 11"/>
                  <a:gd name="T43" fmla="*/ 9 w 11"/>
                  <a:gd name="T44" fmla="*/ 9 w 11"/>
                  <a:gd name="T45" fmla="*/ 9 w 11"/>
                  <a:gd name="T46" fmla="*/ 10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34" name="Freeform 110"/>
              <p:cNvSpPr>
                <a:spLocks/>
              </p:cNvSpPr>
              <p:nvPr/>
            </p:nvSpPr>
            <p:spPr bwMode="auto">
              <a:xfrm>
                <a:off x="991" y="4059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0 w 11"/>
                  <a:gd name="T3" fmla="*/ 0 w 11"/>
                  <a:gd name="T4" fmla="*/ 1 w 11"/>
                  <a:gd name="T5" fmla="*/ 1 w 11"/>
                  <a:gd name="T6" fmla="*/ 1 w 11"/>
                  <a:gd name="T7" fmla="*/ 1 w 11"/>
                  <a:gd name="T8" fmla="*/ 2 w 11"/>
                  <a:gd name="T9" fmla="*/ 2 w 11"/>
                  <a:gd name="T10" fmla="*/ 2 w 11"/>
                  <a:gd name="T11" fmla="*/ 2 w 11"/>
                  <a:gd name="T12" fmla="*/ 2 w 11"/>
                  <a:gd name="T13" fmla="*/ 2 w 11"/>
                  <a:gd name="T14" fmla="*/ 3 w 11"/>
                  <a:gd name="T15" fmla="*/ 3 w 11"/>
                  <a:gd name="T16" fmla="*/ 4 w 11"/>
                  <a:gd name="T17" fmla="*/ 4 w 11"/>
                  <a:gd name="T18" fmla="*/ 4 w 11"/>
                  <a:gd name="T19" fmla="*/ 4 w 11"/>
                  <a:gd name="T20" fmla="*/ 5 w 11"/>
                  <a:gd name="T21" fmla="*/ 5 w 11"/>
                  <a:gd name="T22" fmla="*/ 5 w 11"/>
                  <a:gd name="T23" fmla="*/ 5 w 11"/>
                  <a:gd name="T24" fmla="*/ 5 w 11"/>
                  <a:gd name="T25" fmla="*/ 6 w 11"/>
                  <a:gd name="T26" fmla="*/ 6 w 11"/>
                  <a:gd name="T27" fmla="*/ 6 w 11"/>
                  <a:gd name="T28" fmla="*/ 7 w 11"/>
                  <a:gd name="T29" fmla="*/ 7 w 11"/>
                  <a:gd name="T30" fmla="*/ 8 w 11"/>
                  <a:gd name="T31" fmla="*/ 8 w 11"/>
                  <a:gd name="T32" fmla="*/ 8 w 11"/>
                  <a:gd name="T33" fmla="*/ 8 w 11"/>
                  <a:gd name="T34" fmla="*/ 8 w 11"/>
                  <a:gd name="T35" fmla="*/ 8 w 11"/>
                  <a:gd name="T36" fmla="*/ 8 w 11"/>
                  <a:gd name="T37" fmla="*/ 9 w 11"/>
                  <a:gd name="T38" fmla="*/ 9 w 11"/>
                  <a:gd name="T39" fmla="*/ 9 w 11"/>
                  <a:gd name="T40" fmla="*/ 9 w 11"/>
                  <a:gd name="T41" fmla="*/ 10 w 11"/>
                  <a:gd name="T42" fmla="*/ 10 w 11"/>
                  <a:gd name="T43" fmla="*/ 10 w 11"/>
                  <a:gd name="T44" fmla="*/ 10 w 11"/>
                  <a:gd name="T45" fmla="*/ 11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35" name="Freeform 111"/>
              <p:cNvSpPr>
                <a:spLocks/>
              </p:cNvSpPr>
              <p:nvPr/>
            </p:nvSpPr>
            <p:spPr bwMode="auto">
              <a:xfrm>
                <a:off x="1002" y="4059"/>
                <a:ext cx="13" cy="0"/>
              </a:xfrm>
              <a:custGeom>
                <a:avLst/>
                <a:gdLst>
                  <a:gd name="T0" fmla="*/ 0 w 13"/>
                  <a:gd name="T1" fmla="*/ 1 w 13"/>
                  <a:gd name="T2" fmla="*/ 1 w 13"/>
                  <a:gd name="T3" fmla="*/ 2 w 13"/>
                  <a:gd name="T4" fmla="*/ 2 w 13"/>
                  <a:gd name="T5" fmla="*/ 2 w 13"/>
                  <a:gd name="T6" fmla="*/ 2 w 13"/>
                  <a:gd name="T7" fmla="*/ 2 w 13"/>
                  <a:gd name="T8" fmla="*/ 2 w 13"/>
                  <a:gd name="T9" fmla="*/ 2 w 13"/>
                  <a:gd name="T10" fmla="*/ 3 w 13"/>
                  <a:gd name="T11" fmla="*/ 3 w 13"/>
                  <a:gd name="T12" fmla="*/ 4 w 13"/>
                  <a:gd name="T13" fmla="*/ 4 w 13"/>
                  <a:gd name="T14" fmla="*/ 4 w 13"/>
                  <a:gd name="T15" fmla="*/ 4 w 13"/>
                  <a:gd name="T16" fmla="*/ 4 w 13"/>
                  <a:gd name="T17" fmla="*/ 5 w 13"/>
                  <a:gd name="T18" fmla="*/ 5 w 13"/>
                  <a:gd name="T19" fmla="*/ 5 w 13"/>
                  <a:gd name="T20" fmla="*/ 5 w 13"/>
                  <a:gd name="T21" fmla="*/ 6 w 13"/>
                  <a:gd name="T22" fmla="*/ 6 w 13"/>
                  <a:gd name="T23" fmla="*/ 7 w 13"/>
                  <a:gd name="T24" fmla="*/ 7 w 13"/>
                  <a:gd name="T25" fmla="*/ 7 w 13"/>
                  <a:gd name="T26" fmla="*/ 7 w 13"/>
                  <a:gd name="T27" fmla="*/ 7 w 13"/>
                  <a:gd name="T28" fmla="*/ 7 w 13"/>
                  <a:gd name="T29" fmla="*/ 7 w 13"/>
                  <a:gd name="T30" fmla="*/ 8 w 13"/>
                  <a:gd name="T31" fmla="*/ 9 w 13"/>
                  <a:gd name="T32" fmla="*/ 9 w 13"/>
                  <a:gd name="T33" fmla="*/ 10 w 13"/>
                  <a:gd name="T34" fmla="*/ 10 w 13"/>
                  <a:gd name="T35" fmla="*/ 10 w 13"/>
                  <a:gd name="T36" fmla="*/ 10 w 13"/>
                  <a:gd name="T37" fmla="*/ 11 w 13"/>
                  <a:gd name="T38" fmla="*/ 11 w 13"/>
                  <a:gd name="T39" fmla="*/ 11 w 13"/>
                  <a:gd name="T40" fmla="*/ 11 w 13"/>
                  <a:gd name="T41" fmla="*/ 11 w 13"/>
                  <a:gd name="T42" fmla="*/ 11 w 13"/>
                  <a:gd name="T43" fmla="*/ 12 w 13"/>
                  <a:gd name="T44" fmla="*/ 12 w 13"/>
                  <a:gd name="T45" fmla="*/ 12 w 13"/>
                  <a:gd name="T46" fmla="*/ 12 w 13"/>
                  <a:gd name="T47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36" name="Freeform 112"/>
              <p:cNvSpPr>
                <a:spLocks/>
              </p:cNvSpPr>
              <p:nvPr/>
            </p:nvSpPr>
            <p:spPr bwMode="auto">
              <a:xfrm>
                <a:off x="1015" y="4059"/>
                <a:ext cx="12" cy="0"/>
              </a:xfrm>
              <a:custGeom>
                <a:avLst/>
                <a:gdLst>
                  <a:gd name="T0" fmla="*/ 0 w 12"/>
                  <a:gd name="T1" fmla="*/ 0 w 12"/>
                  <a:gd name="T2" fmla="*/ 0 w 12"/>
                  <a:gd name="T3" fmla="*/ 1 w 12"/>
                  <a:gd name="T4" fmla="*/ 1 w 12"/>
                  <a:gd name="T5" fmla="*/ 2 w 12"/>
                  <a:gd name="T6" fmla="*/ 2 w 12"/>
                  <a:gd name="T7" fmla="*/ 2 w 12"/>
                  <a:gd name="T8" fmla="*/ 2 w 12"/>
                  <a:gd name="T9" fmla="*/ 2 w 12"/>
                  <a:gd name="T10" fmla="*/ 3 w 12"/>
                  <a:gd name="T11" fmla="*/ 4 w 12"/>
                  <a:gd name="T12" fmla="*/ 4 w 12"/>
                  <a:gd name="T13" fmla="*/ 4 w 12"/>
                  <a:gd name="T14" fmla="*/ 4 w 12"/>
                  <a:gd name="T15" fmla="*/ 4 w 12"/>
                  <a:gd name="T16" fmla="*/ 5 w 12"/>
                  <a:gd name="T17" fmla="*/ 5 w 12"/>
                  <a:gd name="T18" fmla="*/ 5 w 12"/>
                  <a:gd name="T19" fmla="*/ 5 w 12"/>
                  <a:gd name="T20" fmla="*/ 6 w 12"/>
                  <a:gd name="T21" fmla="*/ 6 w 12"/>
                  <a:gd name="T22" fmla="*/ 6 w 12"/>
                  <a:gd name="T23" fmla="*/ 7 w 12"/>
                  <a:gd name="T24" fmla="*/ 7 w 12"/>
                  <a:gd name="T25" fmla="*/ 7 w 12"/>
                  <a:gd name="T26" fmla="*/ 7 w 12"/>
                  <a:gd name="T27" fmla="*/ 7 w 12"/>
                  <a:gd name="T28" fmla="*/ 7 w 12"/>
                  <a:gd name="T29" fmla="*/ 7 w 12"/>
                  <a:gd name="T30" fmla="*/ 8 w 12"/>
                  <a:gd name="T31" fmla="*/ 8 w 12"/>
                  <a:gd name="T32" fmla="*/ 9 w 12"/>
                  <a:gd name="T33" fmla="*/ 9 w 12"/>
                  <a:gd name="T34" fmla="*/ 9 w 12"/>
                  <a:gd name="T35" fmla="*/ 9 w 12"/>
                  <a:gd name="T36" fmla="*/ 10 w 12"/>
                  <a:gd name="T37" fmla="*/ 10 w 12"/>
                  <a:gd name="T38" fmla="*/ 10 w 12"/>
                  <a:gd name="T39" fmla="*/ 10 w 12"/>
                  <a:gd name="T40" fmla="*/ 10 w 12"/>
                  <a:gd name="T41" fmla="*/ 11 w 12"/>
                  <a:gd name="T42" fmla="*/ 11 w 12"/>
                  <a:gd name="T43" fmla="*/ 11 w 12"/>
                  <a:gd name="T44" fmla="*/ 11 w 12"/>
                  <a:gd name="T45" fmla="*/ 11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37" name="Freeform 113"/>
              <p:cNvSpPr>
                <a:spLocks/>
              </p:cNvSpPr>
              <p:nvPr/>
            </p:nvSpPr>
            <p:spPr bwMode="auto">
              <a:xfrm>
                <a:off x="1027" y="4059"/>
                <a:ext cx="13" cy="0"/>
              </a:xfrm>
              <a:custGeom>
                <a:avLst/>
                <a:gdLst>
                  <a:gd name="T0" fmla="*/ 0 w 13"/>
                  <a:gd name="T1" fmla="*/ 1 w 13"/>
                  <a:gd name="T2" fmla="*/ 1 w 13"/>
                  <a:gd name="T3" fmla="*/ 1 w 13"/>
                  <a:gd name="T4" fmla="*/ 1 w 13"/>
                  <a:gd name="T5" fmla="*/ 1 w 13"/>
                  <a:gd name="T6" fmla="*/ 1 w 13"/>
                  <a:gd name="T7" fmla="*/ 2 w 13"/>
                  <a:gd name="T8" fmla="*/ 2 w 13"/>
                  <a:gd name="T9" fmla="*/ 3 w 13"/>
                  <a:gd name="T10" fmla="*/ 3 w 13"/>
                  <a:gd name="T11" fmla="*/ 4 w 13"/>
                  <a:gd name="T12" fmla="*/ 4 w 13"/>
                  <a:gd name="T13" fmla="*/ 4 w 13"/>
                  <a:gd name="T14" fmla="*/ 5 w 13"/>
                  <a:gd name="T15" fmla="*/ 5 w 13"/>
                  <a:gd name="T16" fmla="*/ 5 w 13"/>
                  <a:gd name="T17" fmla="*/ 5 w 13"/>
                  <a:gd name="T18" fmla="*/ 5 w 13"/>
                  <a:gd name="T19" fmla="*/ 6 w 13"/>
                  <a:gd name="T20" fmla="*/ 6 w 13"/>
                  <a:gd name="T21" fmla="*/ 6 w 13"/>
                  <a:gd name="T22" fmla="*/ 6 w 13"/>
                  <a:gd name="T23" fmla="*/ 6 w 13"/>
                  <a:gd name="T24" fmla="*/ 7 w 13"/>
                  <a:gd name="T25" fmla="*/ 7 w 13"/>
                  <a:gd name="T26" fmla="*/ 7 w 13"/>
                  <a:gd name="T27" fmla="*/ 8 w 13"/>
                  <a:gd name="T28" fmla="*/ 8 w 13"/>
                  <a:gd name="T29" fmla="*/ 8 w 13"/>
                  <a:gd name="T30" fmla="*/ 9 w 13"/>
                  <a:gd name="T31" fmla="*/ 9 w 13"/>
                  <a:gd name="T32" fmla="*/ 10 w 13"/>
                  <a:gd name="T33" fmla="*/ 10 w 13"/>
                  <a:gd name="T34" fmla="*/ 10 w 13"/>
                  <a:gd name="T35" fmla="*/ 10 w 13"/>
                  <a:gd name="T36" fmla="*/ 10 w 13"/>
                  <a:gd name="T37" fmla="*/ 10 w 13"/>
                  <a:gd name="T38" fmla="*/ 11 w 13"/>
                  <a:gd name="T39" fmla="*/ 11 w 13"/>
                  <a:gd name="T40" fmla="*/ 11 w 13"/>
                  <a:gd name="T41" fmla="*/ 12 w 13"/>
                  <a:gd name="T42" fmla="*/ 12 w 13"/>
                  <a:gd name="T43" fmla="*/ 12 w 13"/>
                  <a:gd name="T44" fmla="*/ 12 w 13"/>
                  <a:gd name="T45" fmla="*/ 12 w 13"/>
                  <a:gd name="T46" fmla="*/ 13 w 13"/>
                  <a:gd name="T47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38" name="Freeform 114"/>
              <p:cNvSpPr>
                <a:spLocks/>
              </p:cNvSpPr>
              <p:nvPr/>
            </p:nvSpPr>
            <p:spPr bwMode="auto">
              <a:xfrm>
                <a:off x="1040" y="4058"/>
                <a:ext cx="12" cy="1"/>
              </a:xfrm>
              <a:custGeom>
                <a:avLst/>
                <a:gdLst>
                  <a:gd name="T0" fmla="*/ 0 w 12"/>
                  <a:gd name="T1" fmla="*/ 1 h 1"/>
                  <a:gd name="T2" fmla="*/ 0 w 12"/>
                  <a:gd name="T3" fmla="*/ 1 h 1"/>
                  <a:gd name="T4" fmla="*/ 1 w 12"/>
                  <a:gd name="T5" fmla="*/ 1 h 1"/>
                  <a:gd name="T6" fmla="*/ 1 w 12"/>
                  <a:gd name="T7" fmla="*/ 1 h 1"/>
                  <a:gd name="T8" fmla="*/ 1 w 12"/>
                  <a:gd name="T9" fmla="*/ 1 h 1"/>
                  <a:gd name="T10" fmla="*/ 1 w 12"/>
                  <a:gd name="T11" fmla="*/ 1 h 1"/>
                  <a:gd name="T12" fmla="*/ 2 w 12"/>
                  <a:gd name="T13" fmla="*/ 1 h 1"/>
                  <a:gd name="T14" fmla="*/ 2 w 12"/>
                  <a:gd name="T15" fmla="*/ 1 h 1"/>
                  <a:gd name="T16" fmla="*/ 2 w 12"/>
                  <a:gd name="T17" fmla="*/ 1 h 1"/>
                  <a:gd name="T18" fmla="*/ 2 w 12"/>
                  <a:gd name="T19" fmla="*/ 1 h 1"/>
                  <a:gd name="T20" fmla="*/ 2 w 12"/>
                  <a:gd name="T21" fmla="*/ 1 h 1"/>
                  <a:gd name="T22" fmla="*/ 3 w 12"/>
                  <a:gd name="T23" fmla="*/ 1 h 1"/>
                  <a:gd name="T24" fmla="*/ 3 w 12"/>
                  <a:gd name="T25" fmla="*/ 1 h 1"/>
                  <a:gd name="T26" fmla="*/ 3 w 12"/>
                  <a:gd name="T27" fmla="*/ 1 h 1"/>
                  <a:gd name="T28" fmla="*/ 3 w 12"/>
                  <a:gd name="T29" fmla="*/ 1 h 1"/>
                  <a:gd name="T30" fmla="*/ 3 w 12"/>
                  <a:gd name="T31" fmla="*/ 1 h 1"/>
                  <a:gd name="T32" fmla="*/ 3 w 12"/>
                  <a:gd name="T33" fmla="*/ 1 h 1"/>
                  <a:gd name="T34" fmla="*/ 4 w 12"/>
                  <a:gd name="T35" fmla="*/ 1 h 1"/>
                  <a:gd name="T36" fmla="*/ 4 w 12"/>
                  <a:gd name="T37" fmla="*/ 1 h 1"/>
                  <a:gd name="T38" fmla="*/ 5 w 12"/>
                  <a:gd name="T39" fmla="*/ 1 h 1"/>
                  <a:gd name="T40" fmla="*/ 5 w 12"/>
                  <a:gd name="T41" fmla="*/ 1 h 1"/>
                  <a:gd name="T42" fmla="*/ 5 w 12"/>
                  <a:gd name="T43" fmla="*/ 1 h 1"/>
                  <a:gd name="T44" fmla="*/ 5 w 12"/>
                  <a:gd name="T45" fmla="*/ 1 h 1"/>
                  <a:gd name="T46" fmla="*/ 6 w 12"/>
                  <a:gd name="T47" fmla="*/ 1 h 1"/>
                  <a:gd name="T48" fmla="*/ 6 w 12"/>
                  <a:gd name="T49" fmla="*/ 1 h 1"/>
                  <a:gd name="T50" fmla="*/ 6 w 12"/>
                  <a:gd name="T51" fmla="*/ 1 h 1"/>
                  <a:gd name="T52" fmla="*/ 6 w 12"/>
                  <a:gd name="T53" fmla="*/ 1 h 1"/>
                  <a:gd name="T54" fmla="*/ 7 w 12"/>
                  <a:gd name="T55" fmla="*/ 1 h 1"/>
                  <a:gd name="T56" fmla="*/ 7 w 12"/>
                  <a:gd name="T57" fmla="*/ 1 h 1"/>
                  <a:gd name="T58" fmla="*/ 8 w 12"/>
                  <a:gd name="T59" fmla="*/ 1 h 1"/>
                  <a:gd name="T60" fmla="*/ 8 w 12"/>
                  <a:gd name="T61" fmla="*/ 1 h 1"/>
                  <a:gd name="T62" fmla="*/ 8 w 12"/>
                  <a:gd name="T63" fmla="*/ 1 h 1"/>
                  <a:gd name="T64" fmla="*/ 9 w 12"/>
                  <a:gd name="T65" fmla="*/ 1 h 1"/>
                  <a:gd name="T66" fmla="*/ 9 w 12"/>
                  <a:gd name="T67" fmla="*/ 1 h 1"/>
                  <a:gd name="T68" fmla="*/ 9 w 12"/>
                  <a:gd name="T69" fmla="*/ 1 h 1"/>
                  <a:gd name="T70" fmla="*/ 10 w 12"/>
                  <a:gd name="T71" fmla="*/ 1 h 1"/>
                  <a:gd name="T72" fmla="*/ 10 w 12"/>
                  <a:gd name="T73" fmla="*/ 1 h 1"/>
                  <a:gd name="T74" fmla="*/ 10 w 12"/>
                  <a:gd name="T75" fmla="*/ 1 h 1"/>
                  <a:gd name="T76" fmla="*/ 10 w 12"/>
                  <a:gd name="T77" fmla="*/ 1 h 1"/>
                  <a:gd name="T78" fmla="*/ 10 w 12"/>
                  <a:gd name="T79" fmla="*/ 1 h 1"/>
                  <a:gd name="T80" fmla="*/ 10 w 12"/>
                  <a:gd name="T81" fmla="*/ 1 h 1"/>
                  <a:gd name="T82" fmla="*/ 11 w 12"/>
                  <a:gd name="T83" fmla="*/ 1 h 1"/>
                  <a:gd name="T84" fmla="*/ 11 w 12"/>
                  <a:gd name="T85" fmla="*/ 0 h 1"/>
                  <a:gd name="T86" fmla="*/ 12 w 12"/>
                  <a:gd name="T87" fmla="*/ 0 h 1"/>
                  <a:gd name="T88" fmla="*/ 12 w 12"/>
                  <a:gd name="T89" fmla="*/ 0 h 1"/>
                  <a:gd name="T90" fmla="*/ 12 w 12"/>
                  <a:gd name="T91" fmla="*/ 0 h 1"/>
                  <a:gd name="T92" fmla="*/ 12 w 12"/>
                  <a:gd name="T93" fmla="*/ 0 h 1"/>
                  <a:gd name="T94" fmla="*/ 12 w 12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39" name="Freeform 115"/>
              <p:cNvSpPr>
                <a:spLocks/>
              </p:cNvSpPr>
              <p:nvPr/>
            </p:nvSpPr>
            <p:spPr bwMode="auto">
              <a:xfrm>
                <a:off x="1052" y="4059"/>
                <a:ext cx="10" cy="0"/>
              </a:xfrm>
              <a:custGeom>
                <a:avLst/>
                <a:gdLst>
                  <a:gd name="T0" fmla="*/ 0 w 10"/>
                  <a:gd name="T1" fmla="*/ 0 w 10"/>
                  <a:gd name="T2" fmla="*/ 1 w 10"/>
                  <a:gd name="T3" fmla="*/ 1 w 10"/>
                  <a:gd name="T4" fmla="*/ 1 w 10"/>
                  <a:gd name="T5" fmla="*/ 1 w 10"/>
                  <a:gd name="T6" fmla="*/ 1 w 10"/>
                  <a:gd name="T7" fmla="*/ 1 w 10"/>
                  <a:gd name="T8" fmla="*/ 2 w 10"/>
                  <a:gd name="T9" fmla="*/ 2 w 10"/>
                  <a:gd name="T10" fmla="*/ 2 w 10"/>
                  <a:gd name="T11" fmla="*/ 2 w 10"/>
                  <a:gd name="T12" fmla="*/ 2 w 10"/>
                  <a:gd name="T13" fmla="*/ 3 w 10"/>
                  <a:gd name="T14" fmla="*/ 3 w 10"/>
                  <a:gd name="T15" fmla="*/ 3 w 10"/>
                  <a:gd name="T16" fmla="*/ 4 w 10"/>
                  <a:gd name="T17" fmla="*/ 4 w 10"/>
                  <a:gd name="T18" fmla="*/ 4 w 10"/>
                  <a:gd name="T19" fmla="*/ 4 w 10"/>
                  <a:gd name="T20" fmla="*/ 5 w 10"/>
                  <a:gd name="T21" fmla="*/ 5 w 10"/>
                  <a:gd name="T22" fmla="*/ 5 w 10"/>
                  <a:gd name="T23" fmla="*/ 5 w 10"/>
                  <a:gd name="T24" fmla="*/ 5 w 10"/>
                  <a:gd name="T25" fmla="*/ 6 w 10"/>
                  <a:gd name="T26" fmla="*/ 6 w 10"/>
                  <a:gd name="T27" fmla="*/ 6 w 10"/>
                  <a:gd name="T28" fmla="*/ 6 w 10"/>
                  <a:gd name="T29" fmla="*/ 6 w 10"/>
                  <a:gd name="T30" fmla="*/ 6 w 10"/>
                  <a:gd name="T31" fmla="*/ 7 w 10"/>
                  <a:gd name="T32" fmla="*/ 7 w 10"/>
                  <a:gd name="T33" fmla="*/ 7 w 10"/>
                  <a:gd name="T34" fmla="*/ 7 w 10"/>
                  <a:gd name="T35" fmla="*/ 7 w 10"/>
                  <a:gd name="T36" fmla="*/ 7 w 10"/>
                  <a:gd name="T37" fmla="*/ 8 w 10"/>
                  <a:gd name="T38" fmla="*/ 8 w 10"/>
                  <a:gd name="T39" fmla="*/ 8 w 10"/>
                  <a:gd name="T40" fmla="*/ 8 w 10"/>
                  <a:gd name="T41" fmla="*/ 9 w 10"/>
                  <a:gd name="T42" fmla="*/ 9 w 10"/>
                  <a:gd name="T43" fmla="*/ 9 w 10"/>
                  <a:gd name="T44" fmla="*/ 9 w 10"/>
                  <a:gd name="T45" fmla="*/ 9 w 10"/>
                  <a:gd name="T46" fmla="*/ 9 w 10"/>
                  <a:gd name="T47" fmla="*/ 10 w 10"/>
                  <a:gd name="T48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40" name="Freeform 116"/>
              <p:cNvSpPr>
                <a:spLocks/>
              </p:cNvSpPr>
              <p:nvPr/>
            </p:nvSpPr>
            <p:spPr bwMode="auto">
              <a:xfrm>
                <a:off x="1062" y="4050"/>
                <a:ext cx="12" cy="9"/>
              </a:xfrm>
              <a:custGeom>
                <a:avLst/>
                <a:gdLst>
                  <a:gd name="T0" fmla="*/ 0 w 12"/>
                  <a:gd name="T1" fmla="*/ 9 h 9"/>
                  <a:gd name="T2" fmla="*/ 0 w 12"/>
                  <a:gd name="T3" fmla="*/ 9 h 9"/>
                  <a:gd name="T4" fmla="*/ 1 w 12"/>
                  <a:gd name="T5" fmla="*/ 9 h 9"/>
                  <a:gd name="T6" fmla="*/ 1 w 12"/>
                  <a:gd name="T7" fmla="*/ 9 h 9"/>
                  <a:gd name="T8" fmla="*/ 1 w 12"/>
                  <a:gd name="T9" fmla="*/ 9 h 9"/>
                  <a:gd name="T10" fmla="*/ 1 w 12"/>
                  <a:gd name="T11" fmla="*/ 9 h 9"/>
                  <a:gd name="T12" fmla="*/ 1 w 12"/>
                  <a:gd name="T13" fmla="*/ 9 h 9"/>
                  <a:gd name="T14" fmla="*/ 1 w 12"/>
                  <a:gd name="T15" fmla="*/ 9 h 9"/>
                  <a:gd name="T16" fmla="*/ 1 w 12"/>
                  <a:gd name="T17" fmla="*/ 9 h 9"/>
                  <a:gd name="T18" fmla="*/ 2 w 12"/>
                  <a:gd name="T19" fmla="*/ 9 h 9"/>
                  <a:gd name="T20" fmla="*/ 2 w 12"/>
                  <a:gd name="T21" fmla="*/ 9 h 9"/>
                  <a:gd name="T22" fmla="*/ 2 w 12"/>
                  <a:gd name="T23" fmla="*/ 9 h 9"/>
                  <a:gd name="T24" fmla="*/ 3 w 12"/>
                  <a:gd name="T25" fmla="*/ 9 h 9"/>
                  <a:gd name="T26" fmla="*/ 3 w 12"/>
                  <a:gd name="T27" fmla="*/ 9 h 9"/>
                  <a:gd name="T28" fmla="*/ 3 w 12"/>
                  <a:gd name="T29" fmla="*/ 9 h 9"/>
                  <a:gd name="T30" fmla="*/ 4 w 12"/>
                  <a:gd name="T31" fmla="*/ 9 h 9"/>
                  <a:gd name="T32" fmla="*/ 4 w 12"/>
                  <a:gd name="T33" fmla="*/ 9 h 9"/>
                  <a:gd name="T34" fmla="*/ 4 w 12"/>
                  <a:gd name="T35" fmla="*/ 9 h 9"/>
                  <a:gd name="T36" fmla="*/ 4 w 12"/>
                  <a:gd name="T37" fmla="*/ 9 h 9"/>
                  <a:gd name="T38" fmla="*/ 4 w 12"/>
                  <a:gd name="T39" fmla="*/ 9 h 9"/>
                  <a:gd name="T40" fmla="*/ 5 w 12"/>
                  <a:gd name="T41" fmla="*/ 9 h 9"/>
                  <a:gd name="T42" fmla="*/ 5 w 12"/>
                  <a:gd name="T43" fmla="*/ 9 h 9"/>
                  <a:gd name="T44" fmla="*/ 5 w 12"/>
                  <a:gd name="T45" fmla="*/ 9 h 9"/>
                  <a:gd name="T46" fmla="*/ 5 w 12"/>
                  <a:gd name="T47" fmla="*/ 9 h 9"/>
                  <a:gd name="T48" fmla="*/ 6 w 12"/>
                  <a:gd name="T49" fmla="*/ 9 h 9"/>
                  <a:gd name="T50" fmla="*/ 6 w 12"/>
                  <a:gd name="T51" fmla="*/ 9 h 9"/>
                  <a:gd name="T52" fmla="*/ 7 w 12"/>
                  <a:gd name="T53" fmla="*/ 9 h 9"/>
                  <a:gd name="T54" fmla="*/ 7 w 12"/>
                  <a:gd name="T55" fmla="*/ 9 h 9"/>
                  <a:gd name="T56" fmla="*/ 7 w 12"/>
                  <a:gd name="T57" fmla="*/ 9 h 9"/>
                  <a:gd name="T58" fmla="*/ 8 w 12"/>
                  <a:gd name="T59" fmla="*/ 9 h 9"/>
                  <a:gd name="T60" fmla="*/ 8 w 12"/>
                  <a:gd name="T61" fmla="*/ 9 h 9"/>
                  <a:gd name="T62" fmla="*/ 8 w 12"/>
                  <a:gd name="T63" fmla="*/ 8 h 9"/>
                  <a:gd name="T64" fmla="*/ 8 w 12"/>
                  <a:gd name="T65" fmla="*/ 8 h 9"/>
                  <a:gd name="T66" fmla="*/ 8 w 12"/>
                  <a:gd name="T67" fmla="*/ 9 h 9"/>
                  <a:gd name="T68" fmla="*/ 9 w 12"/>
                  <a:gd name="T69" fmla="*/ 8 h 9"/>
                  <a:gd name="T70" fmla="*/ 9 w 12"/>
                  <a:gd name="T71" fmla="*/ 8 h 9"/>
                  <a:gd name="T72" fmla="*/ 9 w 12"/>
                  <a:gd name="T73" fmla="*/ 8 h 9"/>
                  <a:gd name="T74" fmla="*/ 10 w 12"/>
                  <a:gd name="T75" fmla="*/ 8 h 9"/>
                  <a:gd name="T76" fmla="*/ 10 w 12"/>
                  <a:gd name="T77" fmla="*/ 8 h 9"/>
                  <a:gd name="T78" fmla="*/ 10 w 12"/>
                  <a:gd name="T79" fmla="*/ 8 h 9"/>
                  <a:gd name="T80" fmla="*/ 10 w 12"/>
                  <a:gd name="T81" fmla="*/ 8 h 9"/>
                  <a:gd name="T82" fmla="*/ 11 w 12"/>
                  <a:gd name="T83" fmla="*/ 8 h 9"/>
                  <a:gd name="T84" fmla="*/ 11 w 12"/>
                  <a:gd name="T85" fmla="*/ 7 h 9"/>
                  <a:gd name="T86" fmla="*/ 11 w 12"/>
                  <a:gd name="T87" fmla="*/ 7 h 9"/>
                  <a:gd name="T88" fmla="*/ 12 w 12"/>
                  <a:gd name="T89" fmla="*/ 6 h 9"/>
                  <a:gd name="T90" fmla="*/ 12 w 12"/>
                  <a:gd name="T91" fmla="*/ 5 h 9"/>
                  <a:gd name="T92" fmla="*/ 12 w 12"/>
                  <a:gd name="T93" fmla="*/ 4 h 9"/>
                  <a:gd name="T94" fmla="*/ 12 w 12"/>
                  <a:gd name="T9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" h="9">
                    <a:moveTo>
                      <a:pt x="0" y="9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41" name="Freeform 117"/>
              <p:cNvSpPr>
                <a:spLocks/>
              </p:cNvSpPr>
              <p:nvPr/>
            </p:nvSpPr>
            <p:spPr bwMode="auto">
              <a:xfrm>
                <a:off x="1074" y="3306"/>
                <a:ext cx="11" cy="744"/>
              </a:xfrm>
              <a:custGeom>
                <a:avLst/>
                <a:gdLst>
                  <a:gd name="T0" fmla="*/ 0 w 11"/>
                  <a:gd name="T1" fmla="*/ 744 h 744"/>
                  <a:gd name="T2" fmla="*/ 0 w 11"/>
                  <a:gd name="T3" fmla="*/ 741 h 744"/>
                  <a:gd name="T4" fmla="*/ 1 w 11"/>
                  <a:gd name="T5" fmla="*/ 738 h 744"/>
                  <a:gd name="T6" fmla="*/ 1 w 11"/>
                  <a:gd name="T7" fmla="*/ 735 h 744"/>
                  <a:gd name="T8" fmla="*/ 1 w 11"/>
                  <a:gd name="T9" fmla="*/ 731 h 744"/>
                  <a:gd name="T10" fmla="*/ 2 w 11"/>
                  <a:gd name="T11" fmla="*/ 727 h 744"/>
                  <a:gd name="T12" fmla="*/ 2 w 11"/>
                  <a:gd name="T13" fmla="*/ 722 h 744"/>
                  <a:gd name="T14" fmla="*/ 2 w 11"/>
                  <a:gd name="T15" fmla="*/ 716 h 744"/>
                  <a:gd name="T16" fmla="*/ 2 w 11"/>
                  <a:gd name="T17" fmla="*/ 711 h 744"/>
                  <a:gd name="T18" fmla="*/ 2 w 11"/>
                  <a:gd name="T19" fmla="*/ 705 h 744"/>
                  <a:gd name="T20" fmla="*/ 2 w 11"/>
                  <a:gd name="T21" fmla="*/ 698 h 744"/>
                  <a:gd name="T22" fmla="*/ 3 w 11"/>
                  <a:gd name="T23" fmla="*/ 691 h 744"/>
                  <a:gd name="T24" fmla="*/ 3 w 11"/>
                  <a:gd name="T25" fmla="*/ 684 h 744"/>
                  <a:gd name="T26" fmla="*/ 3 w 11"/>
                  <a:gd name="T27" fmla="*/ 676 h 744"/>
                  <a:gd name="T28" fmla="*/ 4 w 11"/>
                  <a:gd name="T29" fmla="*/ 667 h 744"/>
                  <a:gd name="T30" fmla="*/ 4 w 11"/>
                  <a:gd name="T31" fmla="*/ 659 h 744"/>
                  <a:gd name="T32" fmla="*/ 4 w 11"/>
                  <a:gd name="T33" fmla="*/ 650 h 744"/>
                  <a:gd name="T34" fmla="*/ 4 w 11"/>
                  <a:gd name="T35" fmla="*/ 640 h 744"/>
                  <a:gd name="T36" fmla="*/ 5 w 11"/>
                  <a:gd name="T37" fmla="*/ 629 h 744"/>
                  <a:gd name="T38" fmla="*/ 5 w 11"/>
                  <a:gd name="T39" fmla="*/ 618 h 744"/>
                  <a:gd name="T40" fmla="*/ 5 w 11"/>
                  <a:gd name="T41" fmla="*/ 607 h 744"/>
                  <a:gd name="T42" fmla="*/ 5 w 11"/>
                  <a:gd name="T43" fmla="*/ 594 h 744"/>
                  <a:gd name="T44" fmla="*/ 5 w 11"/>
                  <a:gd name="T45" fmla="*/ 581 h 744"/>
                  <a:gd name="T46" fmla="*/ 6 w 11"/>
                  <a:gd name="T47" fmla="*/ 568 h 744"/>
                  <a:gd name="T48" fmla="*/ 6 w 11"/>
                  <a:gd name="T49" fmla="*/ 554 h 744"/>
                  <a:gd name="T50" fmla="*/ 6 w 11"/>
                  <a:gd name="T51" fmla="*/ 539 h 744"/>
                  <a:gd name="T52" fmla="*/ 6 w 11"/>
                  <a:gd name="T53" fmla="*/ 523 h 744"/>
                  <a:gd name="T54" fmla="*/ 7 w 11"/>
                  <a:gd name="T55" fmla="*/ 507 h 744"/>
                  <a:gd name="T56" fmla="*/ 7 w 11"/>
                  <a:gd name="T57" fmla="*/ 489 h 744"/>
                  <a:gd name="T58" fmla="*/ 7 w 11"/>
                  <a:gd name="T59" fmla="*/ 471 h 744"/>
                  <a:gd name="T60" fmla="*/ 8 w 11"/>
                  <a:gd name="T61" fmla="*/ 452 h 744"/>
                  <a:gd name="T62" fmla="*/ 8 w 11"/>
                  <a:gd name="T63" fmla="*/ 431 h 744"/>
                  <a:gd name="T64" fmla="*/ 8 w 11"/>
                  <a:gd name="T65" fmla="*/ 409 h 744"/>
                  <a:gd name="T66" fmla="*/ 8 w 11"/>
                  <a:gd name="T67" fmla="*/ 385 h 744"/>
                  <a:gd name="T68" fmla="*/ 8 w 11"/>
                  <a:gd name="T69" fmla="*/ 358 h 744"/>
                  <a:gd name="T70" fmla="*/ 9 w 11"/>
                  <a:gd name="T71" fmla="*/ 329 h 744"/>
                  <a:gd name="T72" fmla="*/ 9 w 11"/>
                  <a:gd name="T73" fmla="*/ 298 h 744"/>
                  <a:gd name="T74" fmla="*/ 9 w 11"/>
                  <a:gd name="T75" fmla="*/ 264 h 744"/>
                  <a:gd name="T76" fmla="*/ 9 w 11"/>
                  <a:gd name="T77" fmla="*/ 229 h 744"/>
                  <a:gd name="T78" fmla="*/ 10 w 11"/>
                  <a:gd name="T79" fmla="*/ 193 h 744"/>
                  <a:gd name="T80" fmla="*/ 10 w 11"/>
                  <a:gd name="T81" fmla="*/ 156 h 744"/>
                  <a:gd name="T82" fmla="*/ 10 w 11"/>
                  <a:gd name="T83" fmla="*/ 120 h 744"/>
                  <a:gd name="T84" fmla="*/ 10 w 11"/>
                  <a:gd name="T85" fmla="*/ 85 h 744"/>
                  <a:gd name="T86" fmla="*/ 10 w 11"/>
                  <a:gd name="T87" fmla="*/ 54 h 744"/>
                  <a:gd name="T88" fmla="*/ 11 w 11"/>
                  <a:gd name="T89" fmla="*/ 26 h 744"/>
                  <a:gd name="T90" fmla="*/ 11 w 11"/>
                  <a:gd name="T91" fmla="*/ 7 h 744"/>
                  <a:gd name="T92" fmla="*/ 11 w 11"/>
                  <a:gd name="T93" fmla="*/ 0 h 744"/>
                  <a:gd name="T94" fmla="*/ 11 w 11"/>
                  <a:gd name="T95" fmla="*/ 0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744">
                    <a:moveTo>
                      <a:pt x="0" y="744"/>
                    </a:moveTo>
                    <a:lnTo>
                      <a:pt x="0" y="744"/>
                    </a:lnTo>
                    <a:lnTo>
                      <a:pt x="0" y="742"/>
                    </a:lnTo>
                    <a:lnTo>
                      <a:pt x="0" y="741"/>
                    </a:lnTo>
                    <a:lnTo>
                      <a:pt x="0" y="739"/>
                    </a:lnTo>
                    <a:lnTo>
                      <a:pt x="1" y="738"/>
                    </a:lnTo>
                    <a:lnTo>
                      <a:pt x="1" y="736"/>
                    </a:lnTo>
                    <a:lnTo>
                      <a:pt x="1" y="735"/>
                    </a:lnTo>
                    <a:lnTo>
                      <a:pt x="1" y="732"/>
                    </a:lnTo>
                    <a:lnTo>
                      <a:pt x="1" y="731"/>
                    </a:lnTo>
                    <a:lnTo>
                      <a:pt x="1" y="728"/>
                    </a:lnTo>
                    <a:lnTo>
                      <a:pt x="2" y="727"/>
                    </a:lnTo>
                    <a:lnTo>
                      <a:pt x="2" y="723"/>
                    </a:lnTo>
                    <a:lnTo>
                      <a:pt x="2" y="722"/>
                    </a:lnTo>
                    <a:lnTo>
                      <a:pt x="2" y="718"/>
                    </a:lnTo>
                    <a:lnTo>
                      <a:pt x="2" y="716"/>
                    </a:lnTo>
                    <a:lnTo>
                      <a:pt x="2" y="712"/>
                    </a:lnTo>
                    <a:lnTo>
                      <a:pt x="2" y="711"/>
                    </a:lnTo>
                    <a:lnTo>
                      <a:pt x="2" y="706"/>
                    </a:lnTo>
                    <a:lnTo>
                      <a:pt x="2" y="705"/>
                    </a:lnTo>
                    <a:lnTo>
                      <a:pt x="2" y="700"/>
                    </a:lnTo>
                    <a:lnTo>
                      <a:pt x="2" y="698"/>
                    </a:lnTo>
                    <a:lnTo>
                      <a:pt x="2" y="693"/>
                    </a:lnTo>
                    <a:lnTo>
                      <a:pt x="3" y="691"/>
                    </a:lnTo>
                    <a:lnTo>
                      <a:pt x="3" y="686"/>
                    </a:lnTo>
                    <a:lnTo>
                      <a:pt x="3" y="684"/>
                    </a:lnTo>
                    <a:lnTo>
                      <a:pt x="3" y="678"/>
                    </a:lnTo>
                    <a:lnTo>
                      <a:pt x="3" y="676"/>
                    </a:lnTo>
                    <a:lnTo>
                      <a:pt x="3" y="670"/>
                    </a:lnTo>
                    <a:lnTo>
                      <a:pt x="4" y="667"/>
                    </a:lnTo>
                    <a:lnTo>
                      <a:pt x="4" y="661"/>
                    </a:lnTo>
                    <a:lnTo>
                      <a:pt x="4" y="659"/>
                    </a:lnTo>
                    <a:lnTo>
                      <a:pt x="4" y="652"/>
                    </a:lnTo>
                    <a:lnTo>
                      <a:pt x="4" y="650"/>
                    </a:lnTo>
                    <a:lnTo>
                      <a:pt x="4" y="642"/>
                    </a:lnTo>
                    <a:lnTo>
                      <a:pt x="4" y="640"/>
                    </a:lnTo>
                    <a:lnTo>
                      <a:pt x="4" y="632"/>
                    </a:lnTo>
                    <a:lnTo>
                      <a:pt x="5" y="629"/>
                    </a:lnTo>
                    <a:lnTo>
                      <a:pt x="5" y="621"/>
                    </a:lnTo>
                    <a:lnTo>
                      <a:pt x="5" y="618"/>
                    </a:lnTo>
                    <a:lnTo>
                      <a:pt x="5" y="610"/>
                    </a:lnTo>
                    <a:lnTo>
                      <a:pt x="5" y="607"/>
                    </a:lnTo>
                    <a:lnTo>
                      <a:pt x="5" y="597"/>
                    </a:lnTo>
                    <a:lnTo>
                      <a:pt x="5" y="594"/>
                    </a:lnTo>
                    <a:lnTo>
                      <a:pt x="5" y="585"/>
                    </a:lnTo>
                    <a:lnTo>
                      <a:pt x="5" y="581"/>
                    </a:lnTo>
                    <a:lnTo>
                      <a:pt x="5" y="571"/>
                    </a:lnTo>
                    <a:lnTo>
                      <a:pt x="6" y="568"/>
                    </a:lnTo>
                    <a:lnTo>
                      <a:pt x="6" y="557"/>
                    </a:lnTo>
                    <a:lnTo>
                      <a:pt x="6" y="554"/>
                    </a:lnTo>
                    <a:lnTo>
                      <a:pt x="6" y="542"/>
                    </a:lnTo>
                    <a:lnTo>
                      <a:pt x="6" y="539"/>
                    </a:lnTo>
                    <a:lnTo>
                      <a:pt x="6" y="527"/>
                    </a:lnTo>
                    <a:lnTo>
                      <a:pt x="6" y="523"/>
                    </a:lnTo>
                    <a:lnTo>
                      <a:pt x="6" y="511"/>
                    </a:lnTo>
                    <a:lnTo>
                      <a:pt x="7" y="507"/>
                    </a:lnTo>
                    <a:lnTo>
                      <a:pt x="7" y="494"/>
                    </a:lnTo>
                    <a:lnTo>
                      <a:pt x="7" y="489"/>
                    </a:lnTo>
                    <a:lnTo>
                      <a:pt x="7" y="476"/>
                    </a:lnTo>
                    <a:lnTo>
                      <a:pt x="7" y="471"/>
                    </a:lnTo>
                    <a:lnTo>
                      <a:pt x="7" y="457"/>
                    </a:lnTo>
                    <a:lnTo>
                      <a:pt x="8" y="452"/>
                    </a:lnTo>
                    <a:lnTo>
                      <a:pt x="8" y="437"/>
                    </a:lnTo>
                    <a:lnTo>
                      <a:pt x="8" y="431"/>
                    </a:lnTo>
                    <a:lnTo>
                      <a:pt x="8" y="415"/>
                    </a:lnTo>
                    <a:lnTo>
                      <a:pt x="8" y="409"/>
                    </a:lnTo>
                    <a:lnTo>
                      <a:pt x="8" y="391"/>
                    </a:lnTo>
                    <a:lnTo>
                      <a:pt x="8" y="385"/>
                    </a:lnTo>
                    <a:lnTo>
                      <a:pt x="8" y="365"/>
                    </a:lnTo>
                    <a:lnTo>
                      <a:pt x="8" y="358"/>
                    </a:lnTo>
                    <a:lnTo>
                      <a:pt x="8" y="337"/>
                    </a:lnTo>
                    <a:lnTo>
                      <a:pt x="9" y="329"/>
                    </a:lnTo>
                    <a:lnTo>
                      <a:pt x="9" y="306"/>
                    </a:lnTo>
                    <a:lnTo>
                      <a:pt x="9" y="298"/>
                    </a:lnTo>
                    <a:lnTo>
                      <a:pt x="9" y="273"/>
                    </a:lnTo>
                    <a:lnTo>
                      <a:pt x="9" y="264"/>
                    </a:lnTo>
                    <a:lnTo>
                      <a:pt x="9" y="238"/>
                    </a:lnTo>
                    <a:lnTo>
                      <a:pt x="9" y="229"/>
                    </a:lnTo>
                    <a:lnTo>
                      <a:pt x="9" y="202"/>
                    </a:lnTo>
                    <a:lnTo>
                      <a:pt x="10" y="193"/>
                    </a:lnTo>
                    <a:lnTo>
                      <a:pt x="10" y="165"/>
                    </a:lnTo>
                    <a:lnTo>
                      <a:pt x="10" y="156"/>
                    </a:lnTo>
                    <a:lnTo>
                      <a:pt x="10" y="129"/>
                    </a:lnTo>
                    <a:lnTo>
                      <a:pt x="10" y="120"/>
                    </a:lnTo>
                    <a:lnTo>
                      <a:pt x="10" y="94"/>
                    </a:lnTo>
                    <a:lnTo>
                      <a:pt x="10" y="85"/>
                    </a:lnTo>
                    <a:lnTo>
                      <a:pt x="10" y="61"/>
                    </a:lnTo>
                    <a:lnTo>
                      <a:pt x="10" y="54"/>
                    </a:lnTo>
                    <a:lnTo>
                      <a:pt x="10" y="33"/>
                    </a:lnTo>
                    <a:lnTo>
                      <a:pt x="11" y="26"/>
                    </a:lnTo>
                    <a:lnTo>
                      <a:pt x="11" y="11"/>
                    </a:lnTo>
                    <a:lnTo>
                      <a:pt x="11" y="7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8"/>
                    </a:lnTo>
                    <a:lnTo>
                      <a:pt x="11" y="0"/>
                    </a:lnTo>
                    <a:lnTo>
                      <a:pt x="11" y="8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42" name="Freeform 118"/>
              <p:cNvSpPr>
                <a:spLocks/>
              </p:cNvSpPr>
              <p:nvPr/>
            </p:nvSpPr>
            <p:spPr bwMode="auto">
              <a:xfrm>
                <a:off x="1085" y="3314"/>
                <a:ext cx="6" cy="728"/>
              </a:xfrm>
              <a:custGeom>
                <a:avLst/>
                <a:gdLst>
                  <a:gd name="T0" fmla="*/ 0 w 6"/>
                  <a:gd name="T1" fmla="*/ 6 h 728"/>
                  <a:gd name="T2" fmla="*/ 0 w 6"/>
                  <a:gd name="T3" fmla="*/ 6 h 728"/>
                  <a:gd name="T4" fmla="*/ 1 w 6"/>
                  <a:gd name="T5" fmla="*/ 53 h 728"/>
                  <a:gd name="T6" fmla="*/ 1 w 6"/>
                  <a:gd name="T7" fmla="*/ 53 h 728"/>
                  <a:gd name="T8" fmla="*/ 1 w 6"/>
                  <a:gd name="T9" fmla="*/ 141 h 728"/>
                  <a:gd name="T10" fmla="*/ 1 w 6"/>
                  <a:gd name="T11" fmla="*/ 141 h 728"/>
                  <a:gd name="T12" fmla="*/ 1 w 6"/>
                  <a:gd name="T13" fmla="*/ 258 h 728"/>
                  <a:gd name="T14" fmla="*/ 1 w 6"/>
                  <a:gd name="T15" fmla="*/ 258 h 728"/>
                  <a:gd name="T16" fmla="*/ 2 w 6"/>
                  <a:gd name="T17" fmla="*/ 382 h 728"/>
                  <a:gd name="T18" fmla="*/ 2 w 6"/>
                  <a:gd name="T19" fmla="*/ 382 h 728"/>
                  <a:gd name="T20" fmla="*/ 2 w 6"/>
                  <a:gd name="T21" fmla="*/ 485 h 728"/>
                  <a:gd name="T22" fmla="*/ 2 w 6"/>
                  <a:gd name="T23" fmla="*/ 485 h 728"/>
                  <a:gd name="T24" fmla="*/ 2 w 6"/>
                  <a:gd name="T25" fmla="*/ 560 h 728"/>
                  <a:gd name="T26" fmla="*/ 2 w 6"/>
                  <a:gd name="T27" fmla="*/ 560 h 728"/>
                  <a:gd name="T28" fmla="*/ 2 w 6"/>
                  <a:gd name="T29" fmla="*/ 609 h 728"/>
                  <a:gd name="T30" fmla="*/ 2 w 6"/>
                  <a:gd name="T31" fmla="*/ 609 h 728"/>
                  <a:gd name="T32" fmla="*/ 2 w 6"/>
                  <a:gd name="T33" fmla="*/ 641 h 728"/>
                  <a:gd name="T34" fmla="*/ 2 w 6"/>
                  <a:gd name="T35" fmla="*/ 641 h 728"/>
                  <a:gd name="T36" fmla="*/ 2 w 6"/>
                  <a:gd name="T37" fmla="*/ 661 h 728"/>
                  <a:gd name="T38" fmla="*/ 2 w 6"/>
                  <a:gd name="T39" fmla="*/ 661 h 728"/>
                  <a:gd name="T40" fmla="*/ 3 w 6"/>
                  <a:gd name="T41" fmla="*/ 676 h 728"/>
                  <a:gd name="T42" fmla="*/ 3 w 6"/>
                  <a:gd name="T43" fmla="*/ 676 h 728"/>
                  <a:gd name="T44" fmla="*/ 3 w 6"/>
                  <a:gd name="T45" fmla="*/ 686 h 728"/>
                  <a:gd name="T46" fmla="*/ 3 w 6"/>
                  <a:gd name="T47" fmla="*/ 686 h 728"/>
                  <a:gd name="T48" fmla="*/ 3 w 6"/>
                  <a:gd name="T49" fmla="*/ 694 h 728"/>
                  <a:gd name="T50" fmla="*/ 3 w 6"/>
                  <a:gd name="T51" fmla="*/ 694 h 728"/>
                  <a:gd name="T52" fmla="*/ 4 w 6"/>
                  <a:gd name="T53" fmla="*/ 701 h 728"/>
                  <a:gd name="T54" fmla="*/ 4 w 6"/>
                  <a:gd name="T55" fmla="*/ 701 h 728"/>
                  <a:gd name="T56" fmla="*/ 4 w 6"/>
                  <a:gd name="T57" fmla="*/ 706 h 728"/>
                  <a:gd name="T58" fmla="*/ 4 w 6"/>
                  <a:gd name="T59" fmla="*/ 706 h 728"/>
                  <a:gd name="T60" fmla="*/ 4 w 6"/>
                  <a:gd name="T61" fmla="*/ 710 h 728"/>
                  <a:gd name="T62" fmla="*/ 4 w 6"/>
                  <a:gd name="T63" fmla="*/ 710 h 728"/>
                  <a:gd name="T64" fmla="*/ 4 w 6"/>
                  <a:gd name="T65" fmla="*/ 713 h 728"/>
                  <a:gd name="T66" fmla="*/ 4 w 6"/>
                  <a:gd name="T67" fmla="*/ 713 h 728"/>
                  <a:gd name="T68" fmla="*/ 4 w 6"/>
                  <a:gd name="T69" fmla="*/ 716 h 728"/>
                  <a:gd name="T70" fmla="*/ 4 w 6"/>
                  <a:gd name="T71" fmla="*/ 716 h 728"/>
                  <a:gd name="T72" fmla="*/ 4 w 6"/>
                  <a:gd name="T73" fmla="*/ 719 h 728"/>
                  <a:gd name="T74" fmla="*/ 4 w 6"/>
                  <a:gd name="T75" fmla="*/ 719 h 728"/>
                  <a:gd name="T76" fmla="*/ 5 w 6"/>
                  <a:gd name="T77" fmla="*/ 720 h 728"/>
                  <a:gd name="T78" fmla="*/ 5 w 6"/>
                  <a:gd name="T79" fmla="*/ 720 h 728"/>
                  <a:gd name="T80" fmla="*/ 5 w 6"/>
                  <a:gd name="T81" fmla="*/ 722 h 728"/>
                  <a:gd name="T82" fmla="*/ 5 w 6"/>
                  <a:gd name="T83" fmla="*/ 722 h 728"/>
                  <a:gd name="T84" fmla="*/ 5 w 6"/>
                  <a:gd name="T85" fmla="*/ 724 h 728"/>
                  <a:gd name="T86" fmla="*/ 5 w 6"/>
                  <a:gd name="T87" fmla="*/ 724 h 728"/>
                  <a:gd name="T88" fmla="*/ 6 w 6"/>
                  <a:gd name="T89" fmla="*/ 726 h 728"/>
                  <a:gd name="T90" fmla="*/ 6 w 6"/>
                  <a:gd name="T91" fmla="*/ 726 h 728"/>
                  <a:gd name="T92" fmla="*/ 6 w 6"/>
                  <a:gd name="T93" fmla="*/ 727 h 728"/>
                  <a:gd name="T94" fmla="*/ 6 w 6"/>
                  <a:gd name="T95" fmla="*/ 727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728">
                    <a:moveTo>
                      <a:pt x="0" y="0"/>
                    </a:moveTo>
                    <a:lnTo>
                      <a:pt x="0" y="6"/>
                    </a:lnTo>
                    <a:lnTo>
                      <a:pt x="0" y="38"/>
                    </a:lnTo>
                    <a:lnTo>
                      <a:pt x="0" y="6"/>
                    </a:lnTo>
                    <a:lnTo>
                      <a:pt x="0" y="38"/>
                    </a:lnTo>
                    <a:lnTo>
                      <a:pt x="1" y="53"/>
                    </a:lnTo>
                    <a:lnTo>
                      <a:pt x="1" y="115"/>
                    </a:lnTo>
                    <a:lnTo>
                      <a:pt x="1" y="53"/>
                    </a:lnTo>
                    <a:lnTo>
                      <a:pt x="1" y="115"/>
                    </a:lnTo>
                    <a:lnTo>
                      <a:pt x="1" y="141"/>
                    </a:lnTo>
                    <a:lnTo>
                      <a:pt x="1" y="227"/>
                    </a:lnTo>
                    <a:lnTo>
                      <a:pt x="1" y="141"/>
                    </a:lnTo>
                    <a:lnTo>
                      <a:pt x="1" y="227"/>
                    </a:lnTo>
                    <a:lnTo>
                      <a:pt x="1" y="258"/>
                    </a:lnTo>
                    <a:lnTo>
                      <a:pt x="1" y="352"/>
                    </a:lnTo>
                    <a:lnTo>
                      <a:pt x="1" y="258"/>
                    </a:lnTo>
                    <a:lnTo>
                      <a:pt x="1" y="352"/>
                    </a:lnTo>
                    <a:lnTo>
                      <a:pt x="2" y="382"/>
                    </a:lnTo>
                    <a:lnTo>
                      <a:pt x="2" y="462"/>
                    </a:lnTo>
                    <a:lnTo>
                      <a:pt x="2" y="382"/>
                    </a:lnTo>
                    <a:lnTo>
                      <a:pt x="2" y="462"/>
                    </a:lnTo>
                    <a:lnTo>
                      <a:pt x="2" y="485"/>
                    </a:lnTo>
                    <a:lnTo>
                      <a:pt x="2" y="544"/>
                    </a:lnTo>
                    <a:lnTo>
                      <a:pt x="2" y="485"/>
                    </a:lnTo>
                    <a:lnTo>
                      <a:pt x="2" y="544"/>
                    </a:lnTo>
                    <a:lnTo>
                      <a:pt x="2" y="560"/>
                    </a:lnTo>
                    <a:lnTo>
                      <a:pt x="2" y="599"/>
                    </a:lnTo>
                    <a:lnTo>
                      <a:pt x="2" y="560"/>
                    </a:lnTo>
                    <a:lnTo>
                      <a:pt x="2" y="599"/>
                    </a:lnTo>
                    <a:lnTo>
                      <a:pt x="2" y="609"/>
                    </a:lnTo>
                    <a:lnTo>
                      <a:pt x="2" y="634"/>
                    </a:lnTo>
                    <a:lnTo>
                      <a:pt x="2" y="609"/>
                    </a:lnTo>
                    <a:lnTo>
                      <a:pt x="2" y="634"/>
                    </a:lnTo>
                    <a:lnTo>
                      <a:pt x="2" y="641"/>
                    </a:lnTo>
                    <a:lnTo>
                      <a:pt x="2" y="657"/>
                    </a:lnTo>
                    <a:lnTo>
                      <a:pt x="2" y="641"/>
                    </a:lnTo>
                    <a:lnTo>
                      <a:pt x="2" y="657"/>
                    </a:lnTo>
                    <a:lnTo>
                      <a:pt x="2" y="661"/>
                    </a:lnTo>
                    <a:lnTo>
                      <a:pt x="2" y="672"/>
                    </a:lnTo>
                    <a:lnTo>
                      <a:pt x="2" y="661"/>
                    </a:lnTo>
                    <a:lnTo>
                      <a:pt x="2" y="672"/>
                    </a:lnTo>
                    <a:lnTo>
                      <a:pt x="3" y="676"/>
                    </a:lnTo>
                    <a:lnTo>
                      <a:pt x="3" y="684"/>
                    </a:lnTo>
                    <a:lnTo>
                      <a:pt x="3" y="676"/>
                    </a:lnTo>
                    <a:lnTo>
                      <a:pt x="3" y="684"/>
                    </a:lnTo>
                    <a:lnTo>
                      <a:pt x="3" y="686"/>
                    </a:lnTo>
                    <a:lnTo>
                      <a:pt x="3" y="693"/>
                    </a:lnTo>
                    <a:lnTo>
                      <a:pt x="3" y="686"/>
                    </a:lnTo>
                    <a:lnTo>
                      <a:pt x="3" y="693"/>
                    </a:lnTo>
                    <a:lnTo>
                      <a:pt x="3" y="694"/>
                    </a:lnTo>
                    <a:lnTo>
                      <a:pt x="3" y="699"/>
                    </a:lnTo>
                    <a:lnTo>
                      <a:pt x="3" y="694"/>
                    </a:lnTo>
                    <a:lnTo>
                      <a:pt x="3" y="699"/>
                    </a:lnTo>
                    <a:lnTo>
                      <a:pt x="4" y="701"/>
                    </a:lnTo>
                    <a:lnTo>
                      <a:pt x="4" y="705"/>
                    </a:lnTo>
                    <a:lnTo>
                      <a:pt x="4" y="701"/>
                    </a:lnTo>
                    <a:lnTo>
                      <a:pt x="4" y="705"/>
                    </a:lnTo>
                    <a:lnTo>
                      <a:pt x="4" y="706"/>
                    </a:lnTo>
                    <a:lnTo>
                      <a:pt x="4" y="709"/>
                    </a:lnTo>
                    <a:lnTo>
                      <a:pt x="4" y="706"/>
                    </a:lnTo>
                    <a:lnTo>
                      <a:pt x="4" y="709"/>
                    </a:lnTo>
                    <a:lnTo>
                      <a:pt x="4" y="710"/>
                    </a:lnTo>
                    <a:lnTo>
                      <a:pt x="4" y="713"/>
                    </a:lnTo>
                    <a:lnTo>
                      <a:pt x="4" y="710"/>
                    </a:lnTo>
                    <a:lnTo>
                      <a:pt x="4" y="713"/>
                    </a:lnTo>
                    <a:lnTo>
                      <a:pt x="4" y="713"/>
                    </a:lnTo>
                    <a:lnTo>
                      <a:pt x="4" y="716"/>
                    </a:lnTo>
                    <a:lnTo>
                      <a:pt x="4" y="713"/>
                    </a:lnTo>
                    <a:lnTo>
                      <a:pt x="4" y="716"/>
                    </a:lnTo>
                    <a:lnTo>
                      <a:pt x="4" y="716"/>
                    </a:lnTo>
                    <a:lnTo>
                      <a:pt x="4" y="718"/>
                    </a:lnTo>
                    <a:lnTo>
                      <a:pt x="4" y="716"/>
                    </a:lnTo>
                    <a:lnTo>
                      <a:pt x="4" y="718"/>
                    </a:lnTo>
                    <a:lnTo>
                      <a:pt x="4" y="719"/>
                    </a:lnTo>
                    <a:lnTo>
                      <a:pt x="4" y="720"/>
                    </a:lnTo>
                    <a:lnTo>
                      <a:pt x="4" y="719"/>
                    </a:lnTo>
                    <a:lnTo>
                      <a:pt x="4" y="720"/>
                    </a:lnTo>
                    <a:lnTo>
                      <a:pt x="5" y="720"/>
                    </a:lnTo>
                    <a:lnTo>
                      <a:pt x="5" y="722"/>
                    </a:lnTo>
                    <a:lnTo>
                      <a:pt x="5" y="720"/>
                    </a:lnTo>
                    <a:lnTo>
                      <a:pt x="5" y="722"/>
                    </a:lnTo>
                    <a:lnTo>
                      <a:pt x="5" y="722"/>
                    </a:lnTo>
                    <a:lnTo>
                      <a:pt x="5" y="723"/>
                    </a:lnTo>
                    <a:lnTo>
                      <a:pt x="5" y="722"/>
                    </a:lnTo>
                    <a:lnTo>
                      <a:pt x="5" y="723"/>
                    </a:lnTo>
                    <a:lnTo>
                      <a:pt x="5" y="724"/>
                    </a:lnTo>
                    <a:lnTo>
                      <a:pt x="5" y="725"/>
                    </a:lnTo>
                    <a:lnTo>
                      <a:pt x="5" y="724"/>
                    </a:lnTo>
                    <a:lnTo>
                      <a:pt x="5" y="725"/>
                    </a:lnTo>
                    <a:lnTo>
                      <a:pt x="6" y="726"/>
                    </a:lnTo>
                    <a:lnTo>
                      <a:pt x="6" y="727"/>
                    </a:lnTo>
                    <a:lnTo>
                      <a:pt x="6" y="726"/>
                    </a:lnTo>
                    <a:lnTo>
                      <a:pt x="6" y="727"/>
                    </a:lnTo>
                    <a:lnTo>
                      <a:pt x="6" y="727"/>
                    </a:lnTo>
                    <a:lnTo>
                      <a:pt x="6" y="728"/>
                    </a:lnTo>
                    <a:lnTo>
                      <a:pt x="6" y="727"/>
                    </a:lnTo>
                    <a:lnTo>
                      <a:pt x="6" y="728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43" name="Freeform 119"/>
              <p:cNvSpPr>
                <a:spLocks/>
              </p:cNvSpPr>
              <p:nvPr/>
            </p:nvSpPr>
            <p:spPr bwMode="auto">
              <a:xfrm>
                <a:off x="1091" y="4042"/>
                <a:ext cx="6" cy="13"/>
              </a:xfrm>
              <a:custGeom>
                <a:avLst/>
                <a:gdLst>
                  <a:gd name="T0" fmla="*/ 0 w 6"/>
                  <a:gd name="T1" fmla="*/ 0 h 13"/>
                  <a:gd name="T2" fmla="*/ 0 w 6"/>
                  <a:gd name="T3" fmla="*/ 0 h 13"/>
                  <a:gd name="T4" fmla="*/ 0 w 6"/>
                  <a:gd name="T5" fmla="*/ 1 h 13"/>
                  <a:gd name="T6" fmla="*/ 0 w 6"/>
                  <a:gd name="T7" fmla="*/ 1 h 13"/>
                  <a:gd name="T8" fmla="*/ 1 w 6"/>
                  <a:gd name="T9" fmla="*/ 2 h 13"/>
                  <a:gd name="T10" fmla="*/ 1 w 6"/>
                  <a:gd name="T11" fmla="*/ 2 h 13"/>
                  <a:gd name="T12" fmla="*/ 1 w 6"/>
                  <a:gd name="T13" fmla="*/ 4 h 13"/>
                  <a:gd name="T14" fmla="*/ 1 w 6"/>
                  <a:gd name="T15" fmla="*/ 4 h 13"/>
                  <a:gd name="T16" fmla="*/ 1 w 6"/>
                  <a:gd name="T17" fmla="*/ 4 h 13"/>
                  <a:gd name="T18" fmla="*/ 1 w 6"/>
                  <a:gd name="T19" fmla="*/ 4 h 13"/>
                  <a:gd name="T20" fmla="*/ 1 w 6"/>
                  <a:gd name="T21" fmla="*/ 5 h 13"/>
                  <a:gd name="T22" fmla="*/ 1 w 6"/>
                  <a:gd name="T23" fmla="*/ 5 h 13"/>
                  <a:gd name="T24" fmla="*/ 1 w 6"/>
                  <a:gd name="T25" fmla="*/ 6 h 13"/>
                  <a:gd name="T26" fmla="*/ 1 w 6"/>
                  <a:gd name="T27" fmla="*/ 6 h 13"/>
                  <a:gd name="T28" fmla="*/ 2 w 6"/>
                  <a:gd name="T29" fmla="*/ 7 h 13"/>
                  <a:gd name="T30" fmla="*/ 2 w 6"/>
                  <a:gd name="T31" fmla="*/ 7 h 13"/>
                  <a:gd name="T32" fmla="*/ 2 w 6"/>
                  <a:gd name="T33" fmla="*/ 7 h 13"/>
                  <a:gd name="T34" fmla="*/ 2 w 6"/>
                  <a:gd name="T35" fmla="*/ 7 h 13"/>
                  <a:gd name="T36" fmla="*/ 2 w 6"/>
                  <a:gd name="T37" fmla="*/ 8 h 13"/>
                  <a:gd name="T38" fmla="*/ 2 w 6"/>
                  <a:gd name="T39" fmla="*/ 8 h 13"/>
                  <a:gd name="T40" fmla="*/ 2 w 6"/>
                  <a:gd name="T41" fmla="*/ 9 h 13"/>
                  <a:gd name="T42" fmla="*/ 2 w 6"/>
                  <a:gd name="T43" fmla="*/ 9 h 13"/>
                  <a:gd name="T44" fmla="*/ 3 w 6"/>
                  <a:gd name="T45" fmla="*/ 9 h 13"/>
                  <a:gd name="T46" fmla="*/ 3 w 6"/>
                  <a:gd name="T47" fmla="*/ 9 h 13"/>
                  <a:gd name="T48" fmla="*/ 3 w 6"/>
                  <a:gd name="T49" fmla="*/ 10 h 13"/>
                  <a:gd name="T50" fmla="*/ 3 w 6"/>
                  <a:gd name="T51" fmla="*/ 10 h 13"/>
                  <a:gd name="T52" fmla="*/ 3 w 6"/>
                  <a:gd name="T53" fmla="*/ 10 h 13"/>
                  <a:gd name="T54" fmla="*/ 3 w 6"/>
                  <a:gd name="T55" fmla="*/ 10 h 13"/>
                  <a:gd name="T56" fmla="*/ 4 w 6"/>
                  <a:gd name="T57" fmla="*/ 11 h 13"/>
                  <a:gd name="T58" fmla="*/ 4 w 6"/>
                  <a:gd name="T59" fmla="*/ 11 h 13"/>
                  <a:gd name="T60" fmla="*/ 4 w 6"/>
                  <a:gd name="T61" fmla="*/ 11 h 13"/>
                  <a:gd name="T62" fmla="*/ 4 w 6"/>
                  <a:gd name="T63" fmla="*/ 11 h 13"/>
                  <a:gd name="T64" fmla="*/ 4 w 6"/>
                  <a:gd name="T65" fmla="*/ 11 h 13"/>
                  <a:gd name="T66" fmla="*/ 4 w 6"/>
                  <a:gd name="T67" fmla="*/ 11 h 13"/>
                  <a:gd name="T68" fmla="*/ 4 w 6"/>
                  <a:gd name="T69" fmla="*/ 11 h 13"/>
                  <a:gd name="T70" fmla="*/ 4 w 6"/>
                  <a:gd name="T71" fmla="*/ 11 h 13"/>
                  <a:gd name="T72" fmla="*/ 4 w 6"/>
                  <a:gd name="T73" fmla="*/ 12 h 13"/>
                  <a:gd name="T74" fmla="*/ 4 w 6"/>
                  <a:gd name="T75" fmla="*/ 12 h 13"/>
                  <a:gd name="T76" fmla="*/ 5 w 6"/>
                  <a:gd name="T77" fmla="*/ 12 h 13"/>
                  <a:gd name="T78" fmla="*/ 5 w 6"/>
                  <a:gd name="T79" fmla="*/ 12 h 13"/>
                  <a:gd name="T80" fmla="*/ 5 w 6"/>
                  <a:gd name="T81" fmla="*/ 12 h 13"/>
                  <a:gd name="T82" fmla="*/ 5 w 6"/>
                  <a:gd name="T83" fmla="*/ 12 h 13"/>
                  <a:gd name="T84" fmla="*/ 5 w 6"/>
                  <a:gd name="T85" fmla="*/ 12 h 13"/>
                  <a:gd name="T86" fmla="*/ 5 w 6"/>
                  <a:gd name="T87" fmla="*/ 12 h 13"/>
                  <a:gd name="T88" fmla="*/ 5 w 6"/>
                  <a:gd name="T89" fmla="*/ 13 h 13"/>
                  <a:gd name="T90" fmla="*/ 5 w 6"/>
                  <a:gd name="T91" fmla="*/ 13 h 13"/>
                  <a:gd name="T92" fmla="*/ 6 w 6"/>
                  <a:gd name="T93" fmla="*/ 13 h 13"/>
                  <a:gd name="T94" fmla="*/ 6 w 6"/>
                  <a:gd name="T9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44" name="Freeform 120"/>
              <p:cNvSpPr>
                <a:spLocks/>
              </p:cNvSpPr>
              <p:nvPr/>
            </p:nvSpPr>
            <p:spPr bwMode="auto">
              <a:xfrm>
                <a:off x="1097" y="4055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0 h 2"/>
                  <a:gd name="T8" fmla="*/ 0 w 6"/>
                  <a:gd name="T9" fmla="*/ 0 h 2"/>
                  <a:gd name="T10" fmla="*/ 0 w 6"/>
                  <a:gd name="T11" fmla="*/ 0 h 2"/>
                  <a:gd name="T12" fmla="*/ 0 w 6"/>
                  <a:gd name="T13" fmla="*/ 0 h 2"/>
                  <a:gd name="T14" fmla="*/ 0 w 6"/>
                  <a:gd name="T15" fmla="*/ 0 h 2"/>
                  <a:gd name="T16" fmla="*/ 1 w 6"/>
                  <a:gd name="T17" fmla="*/ 0 h 2"/>
                  <a:gd name="T18" fmla="*/ 1 w 6"/>
                  <a:gd name="T19" fmla="*/ 0 h 2"/>
                  <a:gd name="T20" fmla="*/ 1 w 6"/>
                  <a:gd name="T21" fmla="*/ 1 h 2"/>
                  <a:gd name="T22" fmla="*/ 1 w 6"/>
                  <a:gd name="T23" fmla="*/ 1 h 2"/>
                  <a:gd name="T24" fmla="*/ 1 w 6"/>
                  <a:gd name="T25" fmla="*/ 1 h 2"/>
                  <a:gd name="T26" fmla="*/ 1 w 6"/>
                  <a:gd name="T27" fmla="*/ 1 h 2"/>
                  <a:gd name="T28" fmla="*/ 1 w 6"/>
                  <a:gd name="T29" fmla="*/ 1 h 2"/>
                  <a:gd name="T30" fmla="*/ 1 w 6"/>
                  <a:gd name="T31" fmla="*/ 1 h 2"/>
                  <a:gd name="T32" fmla="*/ 2 w 6"/>
                  <a:gd name="T33" fmla="*/ 1 h 2"/>
                  <a:gd name="T34" fmla="*/ 2 w 6"/>
                  <a:gd name="T35" fmla="*/ 1 h 2"/>
                  <a:gd name="T36" fmla="*/ 2 w 6"/>
                  <a:gd name="T37" fmla="*/ 1 h 2"/>
                  <a:gd name="T38" fmla="*/ 2 w 6"/>
                  <a:gd name="T39" fmla="*/ 1 h 2"/>
                  <a:gd name="T40" fmla="*/ 2 w 6"/>
                  <a:gd name="T41" fmla="*/ 1 h 2"/>
                  <a:gd name="T42" fmla="*/ 3 w 6"/>
                  <a:gd name="T43" fmla="*/ 1 h 2"/>
                  <a:gd name="T44" fmla="*/ 3 w 6"/>
                  <a:gd name="T45" fmla="*/ 1 h 2"/>
                  <a:gd name="T46" fmla="*/ 3 w 6"/>
                  <a:gd name="T47" fmla="*/ 1 h 2"/>
                  <a:gd name="T48" fmla="*/ 3 w 6"/>
                  <a:gd name="T49" fmla="*/ 1 h 2"/>
                  <a:gd name="T50" fmla="*/ 3 w 6"/>
                  <a:gd name="T51" fmla="*/ 1 h 2"/>
                  <a:gd name="T52" fmla="*/ 3 w 6"/>
                  <a:gd name="T53" fmla="*/ 1 h 2"/>
                  <a:gd name="T54" fmla="*/ 3 w 6"/>
                  <a:gd name="T55" fmla="*/ 1 h 2"/>
                  <a:gd name="T56" fmla="*/ 3 w 6"/>
                  <a:gd name="T57" fmla="*/ 1 h 2"/>
                  <a:gd name="T58" fmla="*/ 3 w 6"/>
                  <a:gd name="T59" fmla="*/ 1 h 2"/>
                  <a:gd name="T60" fmla="*/ 3 w 6"/>
                  <a:gd name="T61" fmla="*/ 1 h 2"/>
                  <a:gd name="T62" fmla="*/ 4 w 6"/>
                  <a:gd name="T63" fmla="*/ 2 h 2"/>
                  <a:gd name="T64" fmla="*/ 4 w 6"/>
                  <a:gd name="T65" fmla="*/ 2 h 2"/>
                  <a:gd name="T66" fmla="*/ 4 w 6"/>
                  <a:gd name="T67" fmla="*/ 2 h 2"/>
                  <a:gd name="T68" fmla="*/ 4 w 6"/>
                  <a:gd name="T69" fmla="*/ 2 h 2"/>
                  <a:gd name="T70" fmla="*/ 4 w 6"/>
                  <a:gd name="T71" fmla="*/ 2 h 2"/>
                  <a:gd name="T72" fmla="*/ 4 w 6"/>
                  <a:gd name="T73" fmla="*/ 2 h 2"/>
                  <a:gd name="T74" fmla="*/ 5 w 6"/>
                  <a:gd name="T75" fmla="*/ 2 h 2"/>
                  <a:gd name="T76" fmla="*/ 5 w 6"/>
                  <a:gd name="T77" fmla="*/ 2 h 2"/>
                  <a:gd name="T78" fmla="*/ 5 w 6"/>
                  <a:gd name="T79" fmla="*/ 2 h 2"/>
                  <a:gd name="T80" fmla="*/ 5 w 6"/>
                  <a:gd name="T81" fmla="*/ 2 h 2"/>
                  <a:gd name="T82" fmla="*/ 5 w 6"/>
                  <a:gd name="T83" fmla="*/ 2 h 2"/>
                  <a:gd name="T84" fmla="*/ 5 w 6"/>
                  <a:gd name="T85" fmla="*/ 2 h 2"/>
                  <a:gd name="T86" fmla="*/ 5 w 6"/>
                  <a:gd name="T87" fmla="*/ 2 h 2"/>
                  <a:gd name="T88" fmla="*/ 5 w 6"/>
                  <a:gd name="T89" fmla="*/ 2 h 2"/>
                  <a:gd name="T90" fmla="*/ 5 w 6"/>
                  <a:gd name="T91" fmla="*/ 2 h 2"/>
                  <a:gd name="T92" fmla="*/ 6 w 6"/>
                  <a:gd name="T93" fmla="*/ 2 h 2"/>
                  <a:gd name="T94" fmla="*/ 6 w 6"/>
                  <a:gd name="T95" fmla="*/ 2 h 2"/>
                  <a:gd name="T96" fmla="*/ 6 w 6"/>
                  <a:gd name="T9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45" name="Freeform 121"/>
              <p:cNvSpPr>
                <a:spLocks/>
              </p:cNvSpPr>
              <p:nvPr/>
            </p:nvSpPr>
            <p:spPr bwMode="auto">
              <a:xfrm>
                <a:off x="1103" y="4057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 w 10"/>
                  <a:gd name="T5" fmla="*/ 0 h 1"/>
                  <a:gd name="T6" fmla="*/ 1 w 10"/>
                  <a:gd name="T7" fmla="*/ 0 h 1"/>
                  <a:gd name="T8" fmla="*/ 1 w 10"/>
                  <a:gd name="T9" fmla="*/ 0 h 1"/>
                  <a:gd name="T10" fmla="*/ 1 w 10"/>
                  <a:gd name="T11" fmla="*/ 0 h 1"/>
                  <a:gd name="T12" fmla="*/ 1 w 10"/>
                  <a:gd name="T13" fmla="*/ 0 h 1"/>
                  <a:gd name="T14" fmla="*/ 2 w 10"/>
                  <a:gd name="T15" fmla="*/ 0 h 1"/>
                  <a:gd name="T16" fmla="*/ 2 w 10"/>
                  <a:gd name="T17" fmla="*/ 0 h 1"/>
                  <a:gd name="T18" fmla="*/ 2 w 10"/>
                  <a:gd name="T19" fmla="*/ 0 h 1"/>
                  <a:gd name="T20" fmla="*/ 2 w 10"/>
                  <a:gd name="T21" fmla="*/ 0 h 1"/>
                  <a:gd name="T22" fmla="*/ 2 w 10"/>
                  <a:gd name="T23" fmla="*/ 1 h 1"/>
                  <a:gd name="T24" fmla="*/ 2 w 10"/>
                  <a:gd name="T25" fmla="*/ 1 h 1"/>
                  <a:gd name="T26" fmla="*/ 3 w 10"/>
                  <a:gd name="T27" fmla="*/ 1 h 1"/>
                  <a:gd name="T28" fmla="*/ 3 w 10"/>
                  <a:gd name="T29" fmla="*/ 1 h 1"/>
                  <a:gd name="T30" fmla="*/ 3 w 10"/>
                  <a:gd name="T31" fmla="*/ 1 h 1"/>
                  <a:gd name="T32" fmla="*/ 4 w 10"/>
                  <a:gd name="T33" fmla="*/ 1 h 1"/>
                  <a:gd name="T34" fmla="*/ 4 w 10"/>
                  <a:gd name="T35" fmla="*/ 1 h 1"/>
                  <a:gd name="T36" fmla="*/ 4 w 10"/>
                  <a:gd name="T37" fmla="*/ 1 h 1"/>
                  <a:gd name="T38" fmla="*/ 4 w 10"/>
                  <a:gd name="T39" fmla="*/ 1 h 1"/>
                  <a:gd name="T40" fmla="*/ 4 w 10"/>
                  <a:gd name="T41" fmla="*/ 1 h 1"/>
                  <a:gd name="T42" fmla="*/ 4 w 10"/>
                  <a:gd name="T43" fmla="*/ 1 h 1"/>
                  <a:gd name="T44" fmla="*/ 5 w 10"/>
                  <a:gd name="T45" fmla="*/ 1 h 1"/>
                  <a:gd name="T46" fmla="*/ 5 w 10"/>
                  <a:gd name="T47" fmla="*/ 1 h 1"/>
                  <a:gd name="T48" fmla="*/ 5 w 10"/>
                  <a:gd name="T49" fmla="*/ 1 h 1"/>
                  <a:gd name="T50" fmla="*/ 6 w 10"/>
                  <a:gd name="T51" fmla="*/ 1 h 1"/>
                  <a:gd name="T52" fmla="*/ 6 w 10"/>
                  <a:gd name="T53" fmla="*/ 1 h 1"/>
                  <a:gd name="T54" fmla="*/ 6 w 10"/>
                  <a:gd name="T55" fmla="*/ 1 h 1"/>
                  <a:gd name="T56" fmla="*/ 6 w 10"/>
                  <a:gd name="T57" fmla="*/ 1 h 1"/>
                  <a:gd name="T58" fmla="*/ 6 w 10"/>
                  <a:gd name="T59" fmla="*/ 1 h 1"/>
                  <a:gd name="T60" fmla="*/ 6 w 10"/>
                  <a:gd name="T61" fmla="*/ 1 h 1"/>
                  <a:gd name="T62" fmla="*/ 7 w 10"/>
                  <a:gd name="T63" fmla="*/ 1 h 1"/>
                  <a:gd name="T64" fmla="*/ 7 w 10"/>
                  <a:gd name="T65" fmla="*/ 1 h 1"/>
                  <a:gd name="T66" fmla="*/ 7 w 10"/>
                  <a:gd name="T67" fmla="*/ 1 h 1"/>
                  <a:gd name="T68" fmla="*/ 7 w 10"/>
                  <a:gd name="T69" fmla="*/ 1 h 1"/>
                  <a:gd name="T70" fmla="*/ 7 w 10"/>
                  <a:gd name="T71" fmla="*/ 1 h 1"/>
                  <a:gd name="T72" fmla="*/ 7 w 10"/>
                  <a:gd name="T73" fmla="*/ 1 h 1"/>
                  <a:gd name="T74" fmla="*/ 8 w 10"/>
                  <a:gd name="T75" fmla="*/ 1 h 1"/>
                  <a:gd name="T76" fmla="*/ 8 w 10"/>
                  <a:gd name="T77" fmla="*/ 1 h 1"/>
                  <a:gd name="T78" fmla="*/ 8 w 10"/>
                  <a:gd name="T79" fmla="*/ 1 h 1"/>
                  <a:gd name="T80" fmla="*/ 8 w 10"/>
                  <a:gd name="T81" fmla="*/ 1 h 1"/>
                  <a:gd name="T82" fmla="*/ 8 w 10"/>
                  <a:gd name="T83" fmla="*/ 1 h 1"/>
                  <a:gd name="T84" fmla="*/ 9 w 10"/>
                  <a:gd name="T85" fmla="*/ 1 h 1"/>
                  <a:gd name="T86" fmla="*/ 9 w 10"/>
                  <a:gd name="T87" fmla="*/ 1 h 1"/>
                  <a:gd name="T88" fmla="*/ 9 w 10"/>
                  <a:gd name="T89" fmla="*/ 1 h 1"/>
                  <a:gd name="T90" fmla="*/ 10 w 10"/>
                  <a:gd name="T91" fmla="*/ 1 h 1"/>
                  <a:gd name="T92" fmla="*/ 10 w 10"/>
                  <a:gd name="T93" fmla="*/ 1 h 1"/>
                  <a:gd name="T94" fmla="*/ 10 w 10"/>
                  <a:gd name="T95" fmla="*/ 1 h 1"/>
                  <a:gd name="T96" fmla="*/ 10 w 10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46" name="Freeform 122"/>
              <p:cNvSpPr>
                <a:spLocks/>
              </p:cNvSpPr>
              <p:nvPr/>
            </p:nvSpPr>
            <p:spPr bwMode="auto">
              <a:xfrm>
                <a:off x="1113" y="4058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0 w 11"/>
                  <a:gd name="T5" fmla="*/ 0 h 1"/>
                  <a:gd name="T6" fmla="*/ 1 w 11"/>
                  <a:gd name="T7" fmla="*/ 0 h 1"/>
                  <a:gd name="T8" fmla="*/ 1 w 11"/>
                  <a:gd name="T9" fmla="*/ 0 h 1"/>
                  <a:gd name="T10" fmla="*/ 1 w 11"/>
                  <a:gd name="T11" fmla="*/ 0 h 1"/>
                  <a:gd name="T12" fmla="*/ 2 w 11"/>
                  <a:gd name="T13" fmla="*/ 0 h 1"/>
                  <a:gd name="T14" fmla="*/ 2 w 11"/>
                  <a:gd name="T15" fmla="*/ 0 h 1"/>
                  <a:gd name="T16" fmla="*/ 2 w 11"/>
                  <a:gd name="T17" fmla="*/ 0 h 1"/>
                  <a:gd name="T18" fmla="*/ 2 w 11"/>
                  <a:gd name="T19" fmla="*/ 0 h 1"/>
                  <a:gd name="T20" fmla="*/ 2 w 11"/>
                  <a:gd name="T21" fmla="*/ 0 h 1"/>
                  <a:gd name="T22" fmla="*/ 2 w 11"/>
                  <a:gd name="T23" fmla="*/ 0 h 1"/>
                  <a:gd name="T24" fmla="*/ 3 w 11"/>
                  <a:gd name="T25" fmla="*/ 0 h 1"/>
                  <a:gd name="T26" fmla="*/ 3 w 11"/>
                  <a:gd name="T27" fmla="*/ 0 h 1"/>
                  <a:gd name="T28" fmla="*/ 4 w 11"/>
                  <a:gd name="T29" fmla="*/ 0 h 1"/>
                  <a:gd name="T30" fmla="*/ 4 w 11"/>
                  <a:gd name="T31" fmla="*/ 0 h 1"/>
                  <a:gd name="T32" fmla="*/ 4 w 11"/>
                  <a:gd name="T33" fmla="*/ 0 h 1"/>
                  <a:gd name="T34" fmla="*/ 4 w 11"/>
                  <a:gd name="T35" fmla="*/ 0 h 1"/>
                  <a:gd name="T36" fmla="*/ 4 w 11"/>
                  <a:gd name="T37" fmla="*/ 0 h 1"/>
                  <a:gd name="T38" fmla="*/ 5 w 11"/>
                  <a:gd name="T39" fmla="*/ 0 h 1"/>
                  <a:gd name="T40" fmla="*/ 5 w 11"/>
                  <a:gd name="T41" fmla="*/ 0 h 1"/>
                  <a:gd name="T42" fmla="*/ 5 w 11"/>
                  <a:gd name="T43" fmla="*/ 0 h 1"/>
                  <a:gd name="T44" fmla="*/ 5 w 11"/>
                  <a:gd name="T45" fmla="*/ 0 h 1"/>
                  <a:gd name="T46" fmla="*/ 5 w 11"/>
                  <a:gd name="T47" fmla="*/ 0 h 1"/>
                  <a:gd name="T48" fmla="*/ 5 w 11"/>
                  <a:gd name="T49" fmla="*/ 0 h 1"/>
                  <a:gd name="T50" fmla="*/ 6 w 11"/>
                  <a:gd name="T51" fmla="*/ 0 h 1"/>
                  <a:gd name="T52" fmla="*/ 6 w 11"/>
                  <a:gd name="T53" fmla="*/ 0 h 1"/>
                  <a:gd name="T54" fmla="*/ 6 w 11"/>
                  <a:gd name="T55" fmla="*/ 0 h 1"/>
                  <a:gd name="T56" fmla="*/ 6 w 11"/>
                  <a:gd name="T57" fmla="*/ 0 h 1"/>
                  <a:gd name="T58" fmla="*/ 7 w 11"/>
                  <a:gd name="T59" fmla="*/ 0 h 1"/>
                  <a:gd name="T60" fmla="*/ 7 w 11"/>
                  <a:gd name="T61" fmla="*/ 0 h 1"/>
                  <a:gd name="T62" fmla="*/ 7 w 11"/>
                  <a:gd name="T63" fmla="*/ 0 h 1"/>
                  <a:gd name="T64" fmla="*/ 8 w 11"/>
                  <a:gd name="T65" fmla="*/ 0 h 1"/>
                  <a:gd name="T66" fmla="*/ 8 w 11"/>
                  <a:gd name="T67" fmla="*/ 0 h 1"/>
                  <a:gd name="T68" fmla="*/ 8 w 11"/>
                  <a:gd name="T69" fmla="*/ 0 h 1"/>
                  <a:gd name="T70" fmla="*/ 9 w 11"/>
                  <a:gd name="T71" fmla="*/ 0 h 1"/>
                  <a:gd name="T72" fmla="*/ 9 w 11"/>
                  <a:gd name="T73" fmla="*/ 1 h 1"/>
                  <a:gd name="T74" fmla="*/ 9 w 11"/>
                  <a:gd name="T75" fmla="*/ 1 h 1"/>
                  <a:gd name="T76" fmla="*/ 9 w 11"/>
                  <a:gd name="T77" fmla="*/ 0 h 1"/>
                  <a:gd name="T78" fmla="*/ 10 w 11"/>
                  <a:gd name="T79" fmla="*/ 0 h 1"/>
                  <a:gd name="T80" fmla="*/ 10 w 11"/>
                  <a:gd name="T81" fmla="*/ 0 h 1"/>
                  <a:gd name="T82" fmla="*/ 10 w 11"/>
                  <a:gd name="T83" fmla="*/ 0 h 1"/>
                  <a:gd name="T84" fmla="*/ 10 w 11"/>
                  <a:gd name="T85" fmla="*/ 0 h 1"/>
                  <a:gd name="T86" fmla="*/ 10 w 11"/>
                  <a:gd name="T87" fmla="*/ 1 h 1"/>
                  <a:gd name="T88" fmla="*/ 11 w 11"/>
                  <a:gd name="T89" fmla="*/ 0 h 1"/>
                  <a:gd name="T90" fmla="*/ 11 w 11"/>
                  <a:gd name="T91" fmla="*/ 0 h 1"/>
                  <a:gd name="T92" fmla="*/ 11 w 11"/>
                  <a:gd name="T93" fmla="*/ 1 h 1"/>
                  <a:gd name="T94" fmla="*/ 11 w 11"/>
                  <a:gd name="T95" fmla="*/ 1 h 1"/>
                  <a:gd name="T96" fmla="*/ 11 w 11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47" name="Freeform 123"/>
              <p:cNvSpPr>
                <a:spLocks/>
              </p:cNvSpPr>
              <p:nvPr/>
            </p:nvSpPr>
            <p:spPr bwMode="auto">
              <a:xfrm>
                <a:off x="1124" y="4058"/>
                <a:ext cx="12" cy="1"/>
              </a:xfrm>
              <a:custGeom>
                <a:avLst/>
                <a:gdLst>
                  <a:gd name="T0" fmla="*/ 1 w 12"/>
                  <a:gd name="T1" fmla="*/ 1 h 1"/>
                  <a:gd name="T2" fmla="*/ 1 w 12"/>
                  <a:gd name="T3" fmla="*/ 0 h 1"/>
                  <a:gd name="T4" fmla="*/ 1 w 12"/>
                  <a:gd name="T5" fmla="*/ 0 h 1"/>
                  <a:gd name="T6" fmla="*/ 1 w 12"/>
                  <a:gd name="T7" fmla="*/ 0 h 1"/>
                  <a:gd name="T8" fmla="*/ 2 w 12"/>
                  <a:gd name="T9" fmla="*/ 1 h 1"/>
                  <a:gd name="T10" fmla="*/ 2 w 12"/>
                  <a:gd name="T11" fmla="*/ 1 h 1"/>
                  <a:gd name="T12" fmla="*/ 2 w 12"/>
                  <a:gd name="T13" fmla="*/ 1 h 1"/>
                  <a:gd name="T14" fmla="*/ 2 w 12"/>
                  <a:gd name="T15" fmla="*/ 0 h 1"/>
                  <a:gd name="T16" fmla="*/ 2 w 12"/>
                  <a:gd name="T17" fmla="*/ 0 h 1"/>
                  <a:gd name="T18" fmla="*/ 2 w 12"/>
                  <a:gd name="T19" fmla="*/ 0 h 1"/>
                  <a:gd name="T20" fmla="*/ 2 w 12"/>
                  <a:gd name="T21" fmla="*/ 0 h 1"/>
                  <a:gd name="T22" fmla="*/ 3 w 12"/>
                  <a:gd name="T23" fmla="*/ 1 h 1"/>
                  <a:gd name="T24" fmla="*/ 3 w 12"/>
                  <a:gd name="T25" fmla="*/ 1 h 1"/>
                  <a:gd name="T26" fmla="*/ 3 w 12"/>
                  <a:gd name="T27" fmla="*/ 1 h 1"/>
                  <a:gd name="T28" fmla="*/ 3 w 12"/>
                  <a:gd name="T29" fmla="*/ 0 h 1"/>
                  <a:gd name="T30" fmla="*/ 4 w 12"/>
                  <a:gd name="T31" fmla="*/ 0 h 1"/>
                  <a:gd name="T32" fmla="*/ 4 w 12"/>
                  <a:gd name="T33" fmla="*/ 0 h 1"/>
                  <a:gd name="T34" fmla="*/ 4 w 12"/>
                  <a:gd name="T35" fmla="*/ 0 h 1"/>
                  <a:gd name="T36" fmla="*/ 4 w 12"/>
                  <a:gd name="T37" fmla="*/ 1 h 1"/>
                  <a:gd name="T38" fmla="*/ 4 w 12"/>
                  <a:gd name="T39" fmla="*/ 1 h 1"/>
                  <a:gd name="T40" fmla="*/ 5 w 12"/>
                  <a:gd name="T41" fmla="*/ 1 h 1"/>
                  <a:gd name="T42" fmla="*/ 5 w 12"/>
                  <a:gd name="T43" fmla="*/ 1 h 1"/>
                  <a:gd name="T44" fmla="*/ 5 w 12"/>
                  <a:gd name="T45" fmla="*/ 1 h 1"/>
                  <a:gd name="T46" fmla="*/ 5 w 12"/>
                  <a:gd name="T47" fmla="*/ 0 h 1"/>
                  <a:gd name="T48" fmla="*/ 5 w 12"/>
                  <a:gd name="T49" fmla="*/ 1 h 1"/>
                  <a:gd name="T50" fmla="*/ 5 w 12"/>
                  <a:gd name="T51" fmla="*/ 1 h 1"/>
                  <a:gd name="T52" fmla="*/ 6 w 12"/>
                  <a:gd name="T53" fmla="*/ 0 h 1"/>
                  <a:gd name="T54" fmla="*/ 6 w 12"/>
                  <a:gd name="T55" fmla="*/ 1 h 1"/>
                  <a:gd name="T56" fmla="*/ 6 w 12"/>
                  <a:gd name="T57" fmla="*/ 0 h 1"/>
                  <a:gd name="T58" fmla="*/ 7 w 12"/>
                  <a:gd name="T59" fmla="*/ 1 h 1"/>
                  <a:gd name="T60" fmla="*/ 7 w 12"/>
                  <a:gd name="T61" fmla="*/ 1 h 1"/>
                  <a:gd name="T62" fmla="*/ 7 w 12"/>
                  <a:gd name="T63" fmla="*/ 1 h 1"/>
                  <a:gd name="T64" fmla="*/ 7 w 12"/>
                  <a:gd name="T65" fmla="*/ 1 h 1"/>
                  <a:gd name="T66" fmla="*/ 7 w 12"/>
                  <a:gd name="T67" fmla="*/ 1 h 1"/>
                  <a:gd name="T68" fmla="*/ 8 w 12"/>
                  <a:gd name="T69" fmla="*/ 1 h 1"/>
                  <a:gd name="T70" fmla="*/ 8 w 12"/>
                  <a:gd name="T71" fmla="*/ 1 h 1"/>
                  <a:gd name="T72" fmla="*/ 9 w 12"/>
                  <a:gd name="T73" fmla="*/ 1 h 1"/>
                  <a:gd name="T74" fmla="*/ 9 w 12"/>
                  <a:gd name="T75" fmla="*/ 1 h 1"/>
                  <a:gd name="T76" fmla="*/ 9 w 12"/>
                  <a:gd name="T77" fmla="*/ 1 h 1"/>
                  <a:gd name="T78" fmla="*/ 10 w 12"/>
                  <a:gd name="T79" fmla="*/ 0 h 1"/>
                  <a:gd name="T80" fmla="*/ 10 w 12"/>
                  <a:gd name="T81" fmla="*/ 0 h 1"/>
                  <a:gd name="T82" fmla="*/ 10 w 12"/>
                  <a:gd name="T83" fmla="*/ 0 h 1"/>
                  <a:gd name="T84" fmla="*/ 10 w 12"/>
                  <a:gd name="T85" fmla="*/ 0 h 1"/>
                  <a:gd name="T86" fmla="*/ 10 w 12"/>
                  <a:gd name="T87" fmla="*/ 0 h 1"/>
                  <a:gd name="T88" fmla="*/ 11 w 12"/>
                  <a:gd name="T89" fmla="*/ 0 h 1"/>
                  <a:gd name="T90" fmla="*/ 11 w 12"/>
                  <a:gd name="T91" fmla="*/ 0 h 1"/>
                  <a:gd name="T92" fmla="*/ 12 w 12"/>
                  <a:gd name="T93" fmla="*/ 0 h 1"/>
                  <a:gd name="T94" fmla="*/ 12 w 12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48" name="Freeform 124"/>
              <p:cNvSpPr>
                <a:spLocks/>
              </p:cNvSpPr>
              <p:nvPr/>
            </p:nvSpPr>
            <p:spPr bwMode="auto">
              <a:xfrm>
                <a:off x="1136" y="4047"/>
                <a:ext cx="10" cy="11"/>
              </a:xfrm>
              <a:custGeom>
                <a:avLst/>
                <a:gdLst>
                  <a:gd name="T0" fmla="*/ 0 w 10"/>
                  <a:gd name="T1" fmla="*/ 11 h 11"/>
                  <a:gd name="T2" fmla="*/ 0 w 10"/>
                  <a:gd name="T3" fmla="*/ 11 h 11"/>
                  <a:gd name="T4" fmla="*/ 1 w 10"/>
                  <a:gd name="T5" fmla="*/ 11 h 11"/>
                  <a:gd name="T6" fmla="*/ 1 w 10"/>
                  <a:gd name="T7" fmla="*/ 11 h 11"/>
                  <a:gd name="T8" fmla="*/ 1 w 10"/>
                  <a:gd name="T9" fmla="*/ 11 h 11"/>
                  <a:gd name="T10" fmla="*/ 2 w 10"/>
                  <a:gd name="T11" fmla="*/ 11 h 11"/>
                  <a:gd name="T12" fmla="*/ 2 w 10"/>
                  <a:gd name="T13" fmla="*/ 11 h 11"/>
                  <a:gd name="T14" fmla="*/ 2 w 10"/>
                  <a:gd name="T15" fmla="*/ 11 h 11"/>
                  <a:gd name="T16" fmla="*/ 2 w 10"/>
                  <a:gd name="T17" fmla="*/ 11 h 11"/>
                  <a:gd name="T18" fmla="*/ 3 w 10"/>
                  <a:gd name="T19" fmla="*/ 11 h 11"/>
                  <a:gd name="T20" fmla="*/ 3 w 10"/>
                  <a:gd name="T21" fmla="*/ 11 h 11"/>
                  <a:gd name="T22" fmla="*/ 3 w 10"/>
                  <a:gd name="T23" fmla="*/ 11 h 11"/>
                  <a:gd name="T24" fmla="*/ 3 w 10"/>
                  <a:gd name="T25" fmla="*/ 11 h 11"/>
                  <a:gd name="T26" fmla="*/ 3 w 10"/>
                  <a:gd name="T27" fmla="*/ 11 h 11"/>
                  <a:gd name="T28" fmla="*/ 4 w 10"/>
                  <a:gd name="T29" fmla="*/ 11 h 11"/>
                  <a:gd name="T30" fmla="*/ 4 w 10"/>
                  <a:gd name="T31" fmla="*/ 11 h 11"/>
                  <a:gd name="T32" fmla="*/ 4 w 10"/>
                  <a:gd name="T33" fmla="*/ 10 h 11"/>
                  <a:gd name="T34" fmla="*/ 5 w 10"/>
                  <a:gd name="T35" fmla="*/ 10 h 11"/>
                  <a:gd name="T36" fmla="*/ 5 w 10"/>
                  <a:gd name="T37" fmla="*/ 10 h 11"/>
                  <a:gd name="T38" fmla="*/ 5 w 10"/>
                  <a:gd name="T39" fmla="*/ 10 h 11"/>
                  <a:gd name="T40" fmla="*/ 5 w 10"/>
                  <a:gd name="T41" fmla="*/ 10 h 11"/>
                  <a:gd name="T42" fmla="*/ 5 w 10"/>
                  <a:gd name="T43" fmla="*/ 10 h 11"/>
                  <a:gd name="T44" fmla="*/ 6 w 10"/>
                  <a:gd name="T45" fmla="*/ 10 h 11"/>
                  <a:gd name="T46" fmla="*/ 6 w 10"/>
                  <a:gd name="T47" fmla="*/ 9 h 11"/>
                  <a:gd name="T48" fmla="*/ 6 w 10"/>
                  <a:gd name="T49" fmla="*/ 9 h 11"/>
                  <a:gd name="T50" fmla="*/ 6 w 10"/>
                  <a:gd name="T51" fmla="*/ 9 h 11"/>
                  <a:gd name="T52" fmla="*/ 7 w 10"/>
                  <a:gd name="T53" fmla="*/ 8 h 11"/>
                  <a:gd name="T54" fmla="*/ 7 w 10"/>
                  <a:gd name="T55" fmla="*/ 7 h 11"/>
                  <a:gd name="T56" fmla="*/ 7 w 10"/>
                  <a:gd name="T57" fmla="*/ 6 h 11"/>
                  <a:gd name="T58" fmla="*/ 7 w 10"/>
                  <a:gd name="T59" fmla="*/ 5 h 11"/>
                  <a:gd name="T60" fmla="*/ 8 w 10"/>
                  <a:gd name="T61" fmla="*/ 4 h 11"/>
                  <a:gd name="T62" fmla="*/ 8 w 10"/>
                  <a:gd name="T63" fmla="*/ 3 h 11"/>
                  <a:gd name="T64" fmla="*/ 8 w 10"/>
                  <a:gd name="T65" fmla="*/ 2 h 11"/>
                  <a:gd name="T66" fmla="*/ 8 w 10"/>
                  <a:gd name="T67" fmla="*/ 1 h 11"/>
                  <a:gd name="T68" fmla="*/ 8 w 10"/>
                  <a:gd name="T69" fmla="*/ 0 h 11"/>
                  <a:gd name="T70" fmla="*/ 9 w 10"/>
                  <a:gd name="T71" fmla="*/ 0 h 11"/>
                  <a:gd name="T72" fmla="*/ 9 w 10"/>
                  <a:gd name="T73" fmla="*/ 0 h 11"/>
                  <a:gd name="T74" fmla="*/ 9 w 10"/>
                  <a:gd name="T75" fmla="*/ 0 h 11"/>
                  <a:gd name="T76" fmla="*/ 9 w 10"/>
                  <a:gd name="T77" fmla="*/ 0 h 11"/>
                  <a:gd name="T78" fmla="*/ 10 w 10"/>
                  <a:gd name="T79" fmla="*/ 0 h 11"/>
                  <a:gd name="T80" fmla="*/ 10 w 10"/>
                  <a:gd name="T81" fmla="*/ 0 h 11"/>
                  <a:gd name="T82" fmla="*/ 10 w 10"/>
                  <a:gd name="T83" fmla="*/ 1 h 11"/>
                  <a:gd name="T84" fmla="*/ 10 w 10"/>
                  <a:gd name="T85" fmla="*/ 1 h 11"/>
                  <a:gd name="T86" fmla="*/ 10 w 10"/>
                  <a:gd name="T87" fmla="*/ 1 h 11"/>
                  <a:gd name="T88" fmla="*/ 10 w 10"/>
                  <a:gd name="T89" fmla="*/ 1 h 11"/>
                  <a:gd name="T90" fmla="*/ 10 w 10"/>
                  <a:gd name="T91" fmla="*/ 2 h 11"/>
                  <a:gd name="T92" fmla="*/ 10 w 10"/>
                  <a:gd name="T93" fmla="*/ 2 h 11"/>
                  <a:gd name="T94" fmla="*/ 10 w 10"/>
                  <a:gd name="T95" fmla="*/ 4 h 11"/>
                  <a:gd name="T96" fmla="*/ 10 w 10"/>
                  <a:gd name="T9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1"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49" name="Freeform 125"/>
              <p:cNvSpPr>
                <a:spLocks/>
              </p:cNvSpPr>
              <p:nvPr/>
            </p:nvSpPr>
            <p:spPr bwMode="auto">
              <a:xfrm>
                <a:off x="1146" y="4051"/>
                <a:ext cx="9" cy="7"/>
              </a:xfrm>
              <a:custGeom>
                <a:avLst/>
                <a:gdLst>
                  <a:gd name="T0" fmla="*/ 0 w 9"/>
                  <a:gd name="T1" fmla="*/ 0 h 7"/>
                  <a:gd name="T2" fmla="*/ 0 w 9"/>
                  <a:gd name="T3" fmla="*/ 0 h 7"/>
                  <a:gd name="T4" fmla="*/ 1 w 9"/>
                  <a:gd name="T5" fmla="*/ 1 h 7"/>
                  <a:gd name="T6" fmla="*/ 1 w 9"/>
                  <a:gd name="T7" fmla="*/ 1 h 7"/>
                  <a:gd name="T8" fmla="*/ 1 w 9"/>
                  <a:gd name="T9" fmla="*/ 2 h 7"/>
                  <a:gd name="T10" fmla="*/ 1 w 9"/>
                  <a:gd name="T11" fmla="*/ 2 h 7"/>
                  <a:gd name="T12" fmla="*/ 1 w 9"/>
                  <a:gd name="T13" fmla="*/ 3 h 7"/>
                  <a:gd name="T14" fmla="*/ 1 w 9"/>
                  <a:gd name="T15" fmla="*/ 3 h 7"/>
                  <a:gd name="T16" fmla="*/ 2 w 9"/>
                  <a:gd name="T17" fmla="*/ 4 h 7"/>
                  <a:gd name="T18" fmla="*/ 2 w 9"/>
                  <a:gd name="T19" fmla="*/ 4 h 7"/>
                  <a:gd name="T20" fmla="*/ 2 w 9"/>
                  <a:gd name="T21" fmla="*/ 5 h 7"/>
                  <a:gd name="T22" fmla="*/ 2 w 9"/>
                  <a:gd name="T23" fmla="*/ 5 h 7"/>
                  <a:gd name="T24" fmla="*/ 2 w 9"/>
                  <a:gd name="T25" fmla="*/ 5 h 7"/>
                  <a:gd name="T26" fmla="*/ 2 w 9"/>
                  <a:gd name="T27" fmla="*/ 5 h 7"/>
                  <a:gd name="T28" fmla="*/ 2 w 9"/>
                  <a:gd name="T29" fmla="*/ 6 h 7"/>
                  <a:gd name="T30" fmla="*/ 2 w 9"/>
                  <a:gd name="T31" fmla="*/ 6 h 7"/>
                  <a:gd name="T32" fmla="*/ 3 w 9"/>
                  <a:gd name="T33" fmla="*/ 6 h 7"/>
                  <a:gd name="T34" fmla="*/ 3 w 9"/>
                  <a:gd name="T35" fmla="*/ 6 h 7"/>
                  <a:gd name="T36" fmla="*/ 3 w 9"/>
                  <a:gd name="T37" fmla="*/ 6 h 7"/>
                  <a:gd name="T38" fmla="*/ 3 w 9"/>
                  <a:gd name="T39" fmla="*/ 6 h 7"/>
                  <a:gd name="T40" fmla="*/ 3 w 9"/>
                  <a:gd name="T41" fmla="*/ 6 h 7"/>
                  <a:gd name="T42" fmla="*/ 3 w 9"/>
                  <a:gd name="T43" fmla="*/ 6 h 7"/>
                  <a:gd name="T44" fmla="*/ 3 w 9"/>
                  <a:gd name="T45" fmla="*/ 7 h 7"/>
                  <a:gd name="T46" fmla="*/ 3 w 9"/>
                  <a:gd name="T47" fmla="*/ 7 h 7"/>
                  <a:gd name="T48" fmla="*/ 3 w 9"/>
                  <a:gd name="T49" fmla="*/ 7 h 7"/>
                  <a:gd name="T50" fmla="*/ 4 w 9"/>
                  <a:gd name="T51" fmla="*/ 7 h 7"/>
                  <a:gd name="T52" fmla="*/ 4 w 9"/>
                  <a:gd name="T53" fmla="*/ 7 h 7"/>
                  <a:gd name="T54" fmla="*/ 4 w 9"/>
                  <a:gd name="T55" fmla="*/ 7 h 7"/>
                  <a:gd name="T56" fmla="*/ 5 w 9"/>
                  <a:gd name="T57" fmla="*/ 7 h 7"/>
                  <a:gd name="T58" fmla="*/ 5 w 9"/>
                  <a:gd name="T59" fmla="*/ 6 h 7"/>
                  <a:gd name="T60" fmla="*/ 5 w 9"/>
                  <a:gd name="T61" fmla="*/ 6 h 7"/>
                  <a:gd name="T62" fmla="*/ 5 w 9"/>
                  <a:gd name="T63" fmla="*/ 6 h 7"/>
                  <a:gd name="T64" fmla="*/ 6 w 9"/>
                  <a:gd name="T65" fmla="*/ 6 h 7"/>
                  <a:gd name="T66" fmla="*/ 6 w 9"/>
                  <a:gd name="T67" fmla="*/ 6 h 7"/>
                  <a:gd name="T68" fmla="*/ 6 w 9"/>
                  <a:gd name="T69" fmla="*/ 6 h 7"/>
                  <a:gd name="T70" fmla="*/ 7 w 9"/>
                  <a:gd name="T71" fmla="*/ 6 h 7"/>
                  <a:gd name="T72" fmla="*/ 7 w 9"/>
                  <a:gd name="T73" fmla="*/ 6 h 7"/>
                  <a:gd name="T74" fmla="*/ 7 w 9"/>
                  <a:gd name="T75" fmla="*/ 6 h 7"/>
                  <a:gd name="T76" fmla="*/ 8 w 9"/>
                  <a:gd name="T77" fmla="*/ 6 h 7"/>
                  <a:gd name="T78" fmla="*/ 8 w 9"/>
                  <a:gd name="T79" fmla="*/ 5 h 7"/>
                  <a:gd name="T80" fmla="*/ 8 w 9"/>
                  <a:gd name="T81" fmla="*/ 5 h 7"/>
                  <a:gd name="T82" fmla="*/ 8 w 9"/>
                  <a:gd name="T83" fmla="*/ 5 h 7"/>
                  <a:gd name="T84" fmla="*/ 8 w 9"/>
                  <a:gd name="T85" fmla="*/ 5 h 7"/>
                  <a:gd name="T86" fmla="*/ 8 w 9"/>
                  <a:gd name="T87" fmla="*/ 5 h 7"/>
                  <a:gd name="T88" fmla="*/ 9 w 9"/>
                  <a:gd name="T89" fmla="*/ 5 h 7"/>
                  <a:gd name="T90" fmla="*/ 9 w 9"/>
                  <a:gd name="T91" fmla="*/ 5 h 7"/>
                  <a:gd name="T92" fmla="*/ 9 w 9"/>
                  <a:gd name="T93" fmla="*/ 6 h 7"/>
                  <a:gd name="T94" fmla="*/ 9 w 9"/>
                  <a:gd name="T95" fmla="*/ 6 h 7"/>
                  <a:gd name="T96" fmla="*/ 9 w 9"/>
                  <a:gd name="T9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50" name="Freeform 126"/>
              <p:cNvSpPr>
                <a:spLocks/>
              </p:cNvSpPr>
              <p:nvPr/>
            </p:nvSpPr>
            <p:spPr bwMode="auto">
              <a:xfrm>
                <a:off x="1155" y="4057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1 w 7"/>
                  <a:gd name="T3" fmla="*/ 0 h 1"/>
                  <a:gd name="T4" fmla="*/ 1 w 7"/>
                  <a:gd name="T5" fmla="*/ 0 h 1"/>
                  <a:gd name="T6" fmla="*/ 1 w 7"/>
                  <a:gd name="T7" fmla="*/ 0 h 1"/>
                  <a:gd name="T8" fmla="*/ 1 w 7"/>
                  <a:gd name="T9" fmla="*/ 0 h 1"/>
                  <a:gd name="T10" fmla="*/ 1 w 7"/>
                  <a:gd name="T11" fmla="*/ 0 h 1"/>
                  <a:gd name="T12" fmla="*/ 1 w 7"/>
                  <a:gd name="T13" fmla="*/ 0 h 1"/>
                  <a:gd name="T14" fmla="*/ 1 w 7"/>
                  <a:gd name="T15" fmla="*/ 0 h 1"/>
                  <a:gd name="T16" fmla="*/ 2 w 7"/>
                  <a:gd name="T17" fmla="*/ 0 h 1"/>
                  <a:gd name="T18" fmla="*/ 2 w 7"/>
                  <a:gd name="T19" fmla="*/ 0 h 1"/>
                  <a:gd name="T20" fmla="*/ 2 w 7"/>
                  <a:gd name="T21" fmla="*/ 0 h 1"/>
                  <a:gd name="T22" fmla="*/ 2 w 7"/>
                  <a:gd name="T23" fmla="*/ 0 h 1"/>
                  <a:gd name="T24" fmla="*/ 2 w 7"/>
                  <a:gd name="T25" fmla="*/ 0 h 1"/>
                  <a:gd name="T26" fmla="*/ 2 w 7"/>
                  <a:gd name="T27" fmla="*/ 0 h 1"/>
                  <a:gd name="T28" fmla="*/ 2 w 7"/>
                  <a:gd name="T29" fmla="*/ 0 h 1"/>
                  <a:gd name="T30" fmla="*/ 2 w 7"/>
                  <a:gd name="T31" fmla="*/ 0 h 1"/>
                  <a:gd name="T32" fmla="*/ 2 w 7"/>
                  <a:gd name="T33" fmla="*/ 0 h 1"/>
                  <a:gd name="T34" fmla="*/ 3 w 7"/>
                  <a:gd name="T35" fmla="*/ 0 h 1"/>
                  <a:gd name="T36" fmla="*/ 3 w 7"/>
                  <a:gd name="T37" fmla="*/ 0 h 1"/>
                  <a:gd name="T38" fmla="*/ 3 w 7"/>
                  <a:gd name="T39" fmla="*/ 0 h 1"/>
                  <a:gd name="T40" fmla="*/ 3 w 7"/>
                  <a:gd name="T41" fmla="*/ 0 h 1"/>
                  <a:gd name="T42" fmla="*/ 3 w 7"/>
                  <a:gd name="T43" fmla="*/ 1 h 1"/>
                  <a:gd name="T44" fmla="*/ 3 w 7"/>
                  <a:gd name="T45" fmla="*/ 1 h 1"/>
                  <a:gd name="T46" fmla="*/ 4 w 7"/>
                  <a:gd name="T47" fmla="*/ 1 h 1"/>
                  <a:gd name="T48" fmla="*/ 4 w 7"/>
                  <a:gd name="T49" fmla="*/ 1 h 1"/>
                  <a:gd name="T50" fmla="*/ 4 w 7"/>
                  <a:gd name="T51" fmla="*/ 1 h 1"/>
                  <a:gd name="T52" fmla="*/ 4 w 7"/>
                  <a:gd name="T53" fmla="*/ 1 h 1"/>
                  <a:gd name="T54" fmla="*/ 4 w 7"/>
                  <a:gd name="T55" fmla="*/ 1 h 1"/>
                  <a:gd name="T56" fmla="*/ 4 w 7"/>
                  <a:gd name="T57" fmla="*/ 1 h 1"/>
                  <a:gd name="T58" fmla="*/ 4 w 7"/>
                  <a:gd name="T59" fmla="*/ 1 h 1"/>
                  <a:gd name="T60" fmla="*/ 4 w 7"/>
                  <a:gd name="T61" fmla="*/ 1 h 1"/>
                  <a:gd name="T62" fmla="*/ 4 w 7"/>
                  <a:gd name="T63" fmla="*/ 1 h 1"/>
                  <a:gd name="T64" fmla="*/ 5 w 7"/>
                  <a:gd name="T65" fmla="*/ 1 h 1"/>
                  <a:gd name="T66" fmla="*/ 5 w 7"/>
                  <a:gd name="T67" fmla="*/ 1 h 1"/>
                  <a:gd name="T68" fmla="*/ 5 w 7"/>
                  <a:gd name="T69" fmla="*/ 1 h 1"/>
                  <a:gd name="T70" fmla="*/ 5 w 7"/>
                  <a:gd name="T71" fmla="*/ 1 h 1"/>
                  <a:gd name="T72" fmla="*/ 6 w 7"/>
                  <a:gd name="T73" fmla="*/ 1 h 1"/>
                  <a:gd name="T74" fmla="*/ 6 w 7"/>
                  <a:gd name="T75" fmla="*/ 1 h 1"/>
                  <a:gd name="T76" fmla="*/ 6 w 7"/>
                  <a:gd name="T77" fmla="*/ 1 h 1"/>
                  <a:gd name="T78" fmla="*/ 6 w 7"/>
                  <a:gd name="T79" fmla="*/ 1 h 1"/>
                  <a:gd name="T80" fmla="*/ 6 w 7"/>
                  <a:gd name="T81" fmla="*/ 1 h 1"/>
                  <a:gd name="T82" fmla="*/ 7 w 7"/>
                  <a:gd name="T83" fmla="*/ 1 h 1"/>
                  <a:gd name="T84" fmla="*/ 7 w 7"/>
                  <a:gd name="T85" fmla="*/ 1 h 1"/>
                  <a:gd name="T86" fmla="*/ 7 w 7"/>
                  <a:gd name="T87" fmla="*/ 1 h 1"/>
                  <a:gd name="T88" fmla="*/ 7 w 7"/>
                  <a:gd name="T89" fmla="*/ 1 h 1"/>
                  <a:gd name="T90" fmla="*/ 7 w 7"/>
                  <a:gd name="T91" fmla="*/ 1 h 1"/>
                  <a:gd name="T92" fmla="*/ 7 w 7"/>
                  <a:gd name="T93" fmla="*/ 1 h 1"/>
                  <a:gd name="T94" fmla="*/ 7 w 7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51" name="Freeform 127"/>
              <p:cNvSpPr>
                <a:spLocks/>
              </p:cNvSpPr>
              <p:nvPr/>
            </p:nvSpPr>
            <p:spPr bwMode="auto">
              <a:xfrm>
                <a:off x="1162" y="4058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 w 11"/>
                  <a:gd name="T5" fmla="*/ 0 h 1"/>
                  <a:gd name="T6" fmla="*/ 1 w 11"/>
                  <a:gd name="T7" fmla="*/ 0 h 1"/>
                  <a:gd name="T8" fmla="*/ 1 w 11"/>
                  <a:gd name="T9" fmla="*/ 0 h 1"/>
                  <a:gd name="T10" fmla="*/ 1 w 11"/>
                  <a:gd name="T11" fmla="*/ 0 h 1"/>
                  <a:gd name="T12" fmla="*/ 1 w 11"/>
                  <a:gd name="T13" fmla="*/ 0 h 1"/>
                  <a:gd name="T14" fmla="*/ 1 w 11"/>
                  <a:gd name="T15" fmla="*/ 0 h 1"/>
                  <a:gd name="T16" fmla="*/ 2 w 11"/>
                  <a:gd name="T17" fmla="*/ 1 h 1"/>
                  <a:gd name="T18" fmla="*/ 2 w 11"/>
                  <a:gd name="T19" fmla="*/ 1 h 1"/>
                  <a:gd name="T20" fmla="*/ 2 w 11"/>
                  <a:gd name="T21" fmla="*/ 1 h 1"/>
                  <a:gd name="T22" fmla="*/ 2 w 11"/>
                  <a:gd name="T23" fmla="*/ 1 h 1"/>
                  <a:gd name="T24" fmla="*/ 2 w 11"/>
                  <a:gd name="T25" fmla="*/ 1 h 1"/>
                  <a:gd name="T26" fmla="*/ 3 w 11"/>
                  <a:gd name="T27" fmla="*/ 1 h 1"/>
                  <a:gd name="T28" fmla="*/ 3 w 11"/>
                  <a:gd name="T29" fmla="*/ 1 h 1"/>
                  <a:gd name="T30" fmla="*/ 3 w 11"/>
                  <a:gd name="T31" fmla="*/ 1 h 1"/>
                  <a:gd name="T32" fmla="*/ 3 w 11"/>
                  <a:gd name="T33" fmla="*/ 1 h 1"/>
                  <a:gd name="T34" fmla="*/ 3 w 11"/>
                  <a:gd name="T35" fmla="*/ 1 h 1"/>
                  <a:gd name="T36" fmla="*/ 4 w 11"/>
                  <a:gd name="T37" fmla="*/ 1 h 1"/>
                  <a:gd name="T38" fmla="*/ 4 w 11"/>
                  <a:gd name="T39" fmla="*/ 1 h 1"/>
                  <a:gd name="T40" fmla="*/ 4 w 11"/>
                  <a:gd name="T41" fmla="*/ 1 h 1"/>
                  <a:gd name="T42" fmla="*/ 5 w 11"/>
                  <a:gd name="T43" fmla="*/ 1 h 1"/>
                  <a:gd name="T44" fmla="*/ 5 w 11"/>
                  <a:gd name="T45" fmla="*/ 1 h 1"/>
                  <a:gd name="T46" fmla="*/ 5 w 11"/>
                  <a:gd name="T47" fmla="*/ 1 h 1"/>
                  <a:gd name="T48" fmla="*/ 5 w 11"/>
                  <a:gd name="T49" fmla="*/ 1 h 1"/>
                  <a:gd name="T50" fmla="*/ 6 w 11"/>
                  <a:gd name="T51" fmla="*/ 1 h 1"/>
                  <a:gd name="T52" fmla="*/ 6 w 11"/>
                  <a:gd name="T53" fmla="*/ 1 h 1"/>
                  <a:gd name="T54" fmla="*/ 6 w 11"/>
                  <a:gd name="T55" fmla="*/ 1 h 1"/>
                  <a:gd name="T56" fmla="*/ 7 w 11"/>
                  <a:gd name="T57" fmla="*/ 1 h 1"/>
                  <a:gd name="T58" fmla="*/ 7 w 11"/>
                  <a:gd name="T59" fmla="*/ 1 h 1"/>
                  <a:gd name="T60" fmla="*/ 8 w 11"/>
                  <a:gd name="T61" fmla="*/ 1 h 1"/>
                  <a:gd name="T62" fmla="*/ 8 w 11"/>
                  <a:gd name="T63" fmla="*/ 1 h 1"/>
                  <a:gd name="T64" fmla="*/ 8 w 11"/>
                  <a:gd name="T65" fmla="*/ 1 h 1"/>
                  <a:gd name="T66" fmla="*/ 8 w 11"/>
                  <a:gd name="T67" fmla="*/ 1 h 1"/>
                  <a:gd name="T68" fmla="*/ 8 w 11"/>
                  <a:gd name="T69" fmla="*/ 1 h 1"/>
                  <a:gd name="T70" fmla="*/ 8 w 11"/>
                  <a:gd name="T71" fmla="*/ 1 h 1"/>
                  <a:gd name="T72" fmla="*/ 9 w 11"/>
                  <a:gd name="T73" fmla="*/ 1 h 1"/>
                  <a:gd name="T74" fmla="*/ 9 w 11"/>
                  <a:gd name="T75" fmla="*/ 1 h 1"/>
                  <a:gd name="T76" fmla="*/ 9 w 11"/>
                  <a:gd name="T77" fmla="*/ 1 h 1"/>
                  <a:gd name="T78" fmla="*/ 9 w 11"/>
                  <a:gd name="T79" fmla="*/ 1 h 1"/>
                  <a:gd name="T80" fmla="*/ 10 w 11"/>
                  <a:gd name="T81" fmla="*/ 1 h 1"/>
                  <a:gd name="T82" fmla="*/ 10 w 11"/>
                  <a:gd name="T83" fmla="*/ 1 h 1"/>
                  <a:gd name="T84" fmla="*/ 10 w 11"/>
                  <a:gd name="T85" fmla="*/ 1 h 1"/>
                  <a:gd name="T86" fmla="*/ 10 w 11"/>
                  <a:gd name="T87" fmla="*/ 1 h 1"/>
                  <a:gd name="T88" fmla="*/ 10 w 11"/>
                  <a:gd name="T89" fmla="*/ 1 h 1"/>
                  <a:gd name="T90" fmla="*/ 10 w 11"/>
                  <a:gd name="T91" fmla="*/ 1 h 1"/>
                  <a:gd name="T92" fmla="*/ 11 w 11"/>
                  <a:gd name="T93" fmla="*/ 1 h 1"/>
                  <a:gd name="T94" fmla="*/ 11 w 11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52" name="Freeform 128"/>
              <p:cNvSpPr>
                <a:spLocks/>
              </p:cNvSpPr>
              <p:nvPr/>
            </p:nvSpPr>
            <p:spPr bwMode="auto">
              <a:xfrm>
                <a:off x="1173" y="4059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1 w 11"/>
                  <a:gd name="T3" fmla="*/ 1 w 11"/>
                  <a:gd name="T4" fmla="*/ 1 w 11"/>
                  <a:gd name="T5" fmla="*/ 1 w 11"/>
                  <a:gd name="T6" fmla="*/ 1 w 11"/>
                  <a:gd name="T7" fmla="*/ 2 w 11"/>
                  <a:gd name="T8" fmla="*/ 2 w 11"/>
                  <a:gd name="T9" fmla="*/ 2 w 11"/>
                  <a:gd name="T10" fmla="*/ 2 w 11"/>
                  <a:gd name="T11" fmla="*/ 3 w 11"/>
                  <a:gd name="T12" fmla="*/ 3 w 11"/>
                  <a:gd name="T13" fmla="*/ 4 w 11"/>
                  <a:gd name="T14" fmla="*/ 4 w 11"/>
                  <a:gd name="T15" fmla="*/ 4 w 11"/>
                  <a:gd name="T16" fmla="*/ 5 w 11"/>
                  <a:gd name="T17" fmla="*/ 5 w 11"/>
                  <a:gd name="T18" fmla="*/ 5 w 11"/>
                  <a:gd name="T19" fmla="*/ 5 w 11"/>
                  <a:gd name="T20" fmla="*/ 6 w 11"/>
                  <a:gd name="T21" fmla="*/ 6 w 11"/>
                  <a:gd name="T22" fmla="*/ 7 w 11"/>
                  <a:gd name="T23" fmla="*/ 7 w 11"/>
                  <a:gd name="T24" fmla="*/ 7 w 11"/>
                  <a:gd name="T25" fmla="*/ 7 w 11"/>
                  <a:gd name="T26" fmla="*/ 7 w 11"/>
                  <a:gd name="T27" fmla="*/ 7 w 11"/>
                  <a:gd name="T28" fmla="*/ 8 w 11"/>
                  <a:gd name="T29" fmla="*/ 8 w 11"/>
                  <a:gd name="T30" fmla="*/ 8 w 11"/>
                  <a:gd name="T31" fmla="*/ 8 w 11"/>
                  <a:gd name="T32" fmla="*/ 9 w 11"/>
                  <a:gd name="T33" fmla="*/ 9 w 11"/>
                  <a:gd name="T34" fmla="*/ 9 w 11"/>
                  <a:gd name="T35" fmla="*/ 9 w 11"/>
                  <a:gd name="T36" fmla="*/ 10 w 11"/>
                  <a:gd name="T37" fmla="*/ 10 w 11"/>
                  <a:gd name="T38" fmla="*/ 10 w 11"/>
                  <a:gd name="T39" fmla="*/ 10 w 11"/>
                  <a:gd name="T40" fmla="*/ 10 w 11"/>
                  <a:gd name="T41" fmla="*/ 10 w 11"/>
                  <a:gd name="T42" fmla="*/ 10 w 11"/>
                  <a:gd name="T43" fmla="*/ 10 w 11"/>
                  <a:gd name="T44" fmla="*/ 11 w 11"/>
                  <a:gd name="T45" fmla="*/ 11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53" name="Freeform 129"/>
              <p:cNvSpPr>
                <a:spLocks/>
              </p:cNvSpPr>
              <p:nvPr/>
            </p:nvSpPr>
            <p:spPr bwMode="auto">
              <a:xfrm>
                <a:off x="1184" y="4058"/>
                <a:ext cx="10" cy="1"/>
              </a:xfrm>
              <a:custGeom>
                <a:avLst/>
                <a:gdLst>
                  <a:gd name="T0" fmla="*/ 1 w 10"/>
                  <a:gd name="T1" fmla="*/ 1 h 1"/>
                  <a:gd name="T2" fmla="*/ 1 w 10"/>
                  <a:gd name="T3" fmla="*/ 1 h 1"/>
                  <a:gd name="T4" fmla="*/ 1 w 10"/>
                  <a:gd name="T5" fmla="*/ 1 h 1"/>
                  <a:gd name="T6" fmla="*/ 1 w 10"/>
                  <a:gd name="T7" fmla="*/ 1 h 1"/>
                  <a:gd name="T8" fmla="*/ 1 w 10"/>
                  <a:gd name="T9" fmla="*/ 1 h 1"/>
                  <a:gd name="T10" fmla="*/ 1 w 10"/>
                  <a:gd name="T11" fmla="*/ 1 h 1"/>
                  <a:gd name="T12" fmla="*/ 1 w 10"/>
                  <a:gd name="T13" fmla="*/ 1 h 1"/>
                  <a:gd name="T14" fmla="*/ 2 w 10"/>
                  <a:gd name="T15" fmla="*/ 1 h 1"/>
                  <a:gd name="T16" fmla="*/ 2 w 10"/>
                  <a:gd name="T17" fmla="*/ 1 h 1"/>
                  <a:gd name="T18" fmla="*/ 3 w 10"/>
                  <a:gd name="T19" fmla="*/ 1 h 1"/>
                  <a:gd name="T20" fmla="*/ 3 w 10"/>
                  <a:gd name="T21" fmla="*/ 1 h 1"/>
                  <a:gd name="T22" fmla="*/ 3 w 10"/>
                  <a:gd name="T23" fmla="*/ 1 h 1"/>
                  <a:gd name="T24" fmla="*/ 4 w 10"/>
                  <a:gd name="T25" fmla="*/ 1 h 1"/>
                  <a:gd name="T26" fmla="*/ 4 w 10"/>
                  <a:gd name="T27" fmla="*/ 1 h 1"/>
                  <a:gd name="T28" fmla="*/ 4 w 10"/>
                  <a:gd name="T29" fmla="*/ 1 h 1"/>
                  <a:gd name="T30" fmla="*/ 4 w 10"/>
                  <a:gd name="T31" fmla="*/ 0 h 1"/>
                  <a:gd name="T32" fmla="*/ 5 w 10"/>
                  <a:gd name="T33" fmla="*/ 0 h 1"/>
                  <a:gd name="T34" fmla="*/ 5 w 10"/>
                  <a:gd name="T35" fmla="*/ 0 h 1"/>
                  <a:gd name="T36" fmla="*/ 5 w 10"/>
                  <a:gd name="T37" fmla="*/ 0 h 1"/>
                  <a:gd name="T38" fmla="*/ 5 w 10"/>
                  <a:gd name="T39" fmla="*/ 0 h 1"/>
                  <a:gd name="T40" fmla="*/ 6 w 10"/>
                  <a:gd name="T41" fmla="*/ 0 h 1"/>
                  <a:gd name="T42" fmla="*/ 6 w 10"/>
                  <a:gd name="T43" fmla="*/ 0 h 1"/>
                  <a:gd name="T44" fmla="*/ 6 w 10"/>
                  <a:gd name="T45" fmla="*/ 0 h 1"/>
                  <a:gd name="T46" fmla="*/ 6 w 10"/>
                  <a:gd name="T47" fmla="*/ 0 h 1"/>
                  <a:gd name="T48" fmla="*/ 6 w 10"/>
                  <a:gd name="T49" fmla="*/ 0 h 1"/>
                  <a:gd name="T50" fmla="*/ 7 w 10"/>
                  <a:gd name="T51" fmla="*/ 0 h 1"/>
                  <a:gd name="T52" fmla="*/ 7 w 10"/>
                  <a:gd name="T53" fmla="*/ 0 h 1"/>
                  <a:gd name="T54" fmla="*/ 7 w 10"/>
                  <a:gd name="T55" fmla="*/ 0 h 1"/>
                  <a:gd name="T56" fmla="*/ 7 w 10"/>
                  <a:gd name="T57" fmla="*/ 0 h 1"/>
                  <a:gd name="T58" fmla="*/ 7 w 10"/>
                  <a:gd name="T59" fmla="*/ 0 h 1"/>
                  <a:gd name="T60" fmla="*/ 7 w 10"/>
                  <a:gd name="T61" fmla="*/ 0 h 1"/>
                  <a:gd name="T62" fmla="*/ 8 w 10"/>
                  <a:gd name="T63" fmla="*/ 0 h 1"/>
                  <a:gd name="T64" fmla="*/ 8 w 10"/>
                  <a:gd name="T65" fmla="*/ 0 h 1"/>
                  <a:gd name="T66" fmla="*/ 8 w 10"/>
                  <a:gd name="T67" fmla="*/ 0 h 1"/>
                  <a:gd name="T68" fmla="*/ 8 w 10"/>
                  <a:gd name="T69" fmla="*/ 0 h 1"/>
                  <a:gd name="T70" fmla="*/ 8 w 10"/>
                  <a:gd name="T71" fmla="*/ 0 h 1"/>
                  <a:gd name="T72" fmla="*/ 9 w 10"/>
                  <a:gd name="T73" fmla="*/ 0 h 1"/>
                  <a:gd name="T74" fmla="*/ 9 w 10"/>
                  <a:gd name="T75" fmla="*/ 0 h 1"/>
                  <a:gd name="T76" fmla="*/ 9 w 10"/>
                  <a:gd name="T77" fmla="*/ 0 h 1"/>
                  <a:gd name="T78" fmla="*/ 9 w 10"/>
                  <a:gd name="T79" fmla="*/ 0 h 1"/>
                  <a:gd name="T80" fmla="*/ 9 w 10"/>
                  <a:gd name="T81" fmla="*/ 0 h 1"/>
                  <a:gd name="T82" fmla="*/ 9 w 10"/>
                  <a:gd name="T83" fmla="*/ 0 h 1"/>
                  <a:gd name="T84" fmla="*/ 9 w 10"/>
                  <a:gd name="T85" fmla="*/ 0 h 1"/>
                  <a:gd name="T86" fmla="*/ 9 w 10"/>
                  <a:gd name="T87" fmla="*/ 0 h 1"/>
                  <a:gd name="T88" fmla="*/ 9 w 10"/>
                  <a:gd name="T89" fmla="*/ 0 h 1"/>
                  <a:gd name="T90" fmla="*/ 10 w 10"/>
                  <a:gd name="T91" fmla="*/ 1 h 1"/>
                  <a:gd name="T92" fmla="*/ 10 w 10"/>
                  <a:gd name="T93" fmla="*/ 1 h 1"/>
                  <a:gd name="T94" fmla="*/ 10 w 10"/>
                  <a:gd name="T95" fmla="*/ 1 h 1"/>
                  <a:gd name="T96" fmla="*/ 10 w 10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54" name="Freeform 130"/>
              <p:cNvSpPr>
                <a:spLocks/>
              </p:cNvSpPr>
              <p:nvPr/>
            </p:nvSpPr>
            <p:spPr bwMode="auto">
              <a:xfrm>
                <a:off x="1194" y="4059"/>
                <a:ext cx="9" cy="0"/>
              </a:xfrm>
              <a:custGeom>
                <a:avLst/>
                <a:gdLst>
                  <a:gd name="T0" fmla="*/ 0 w 9"/>
                  <a:gd name="T1" fmla="*/ 0 w 9"/>
                  <a:gd name="T2" fmla="*/ 1 w 9"/>
                  <a:gd name="T3" fmla="*/ 1 w 9"/>
                  <a:gd name="T4" fmla="*/ 1 w 9"/>
                  <a:gd name="T5" fmla="*/ 1 w 9"/>
                  <a:gd name="T6" fmla="*/ 2 w 9"/>
                  <a:gd name="T7" fmla="*/ 2 w 9"/>
                  <a:gd name="T8" fmla="*/ 2 w 9"/>
                  <a:gd name="T9" fmla="*/ 2 w 9"/>
                  <a:gd name="T10" fmla="*/ 2 w 9"/>
                  <a:gd name="T11" fmla="*/ 2 w 9"/>
                  <a:gd name="T12" fmla="*/ 2 w 9"/>
                  <a:gd name="T13" fmla="*/ 2 w 9"/>
                  <a:gd name="T14" fmla="*/ 3 w 9"/>
                  <a:gd name="T15" fmla="*/ 3 w 9"/>
                  <a:gd name="T16" fmla="*/ 3 w 9"/>
                  <a:gd name="T17" fmla="*/ 3 w 9"/>
                  <a:gd name="T18" fmla="*/ 4 w 9"/>
                  <a:gd name="T19" fmla="*/ 4 w 9"/>
                  <a:gd name="T20" fmla="*/ 4 w 9"/>
                  <a:gd name="T21" fmla="*/ 4 w 9"/>
                  <a:gd name="T22" fmla="*/ 4 w 9"/>
                  <a:gd name="T23" fmla="*/ 4 w 9"/>
                  <a:gd name="T24" fmla="*/ 5 w 9"/>
                  <a:gd name="T25" fmla="*/ 5 w 9"/>
                  <a:gd name="T26" fmla="*/ 5 w 9"/>
                  <a:gd name="T27" fmla="*/ 5 w 9"/>
                  <a:gd name="T28" fmla="*/ 5 w 9"/>
                  <a:gd name="T29" fmla="*/ 6 w 9"/>
                  <a:gd name="T30" fmla="*/ 6 w 9"/>
                  <a:gd name="T31" fmla="*/ 6 w 9"/>
                  <a:gd name="T32" fmla="*/ 6 w 9"/>
                  <a:gd name="T33" fmla="*/ 6 w 9"/>
                  <a:gd name="T34" fmla="*/ 6 w 9"/>
                  <a:gd name="T35" fmla="*/ 7 w 9"/>
                  <a:gd name="T36" fmla="*/ 7 w 9"/>
                  <a:gd name="T37" fmla="*/ 7 w 9"/>
                  <a:gd name="T38" fmla="*/ 7 w 9"/>
                  <a:gd name="T39" fmla="*/ 8 w 9"/>
                  <a:gd name="T40" fmla="*/ 8 w 9"/>
                  <a:gd name="T41" fmla="*/ 8 w 9"/>
                  <a:gd name="T42" fmla="*/ 8 w 9"/>
                  <a:gd name="T43" fmla="*/ 9 w 9"/>
                  <a:gd name="T44" fmla="*/ 9 w 9"/>
                  <a:gd name="T45" fmla="*/ 9 w 9"/>
                  <a:gd name="T46" fmla="*/ 9 w 9"/>
                  <a:gd name="T47" fmla="*/ 9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55" name="Freeform 131"/>
              <p:cNvSpPr>
                <a:spLocks/>
              </p:cNvSpPr>
              <p:nvPr/>
            </p:nvSpPr>
            <p:spPr bwMode="auto">
              <a:xfrm>
                <a:off x="1203" y="4059"/>
                <a:ext cx="12" cy="0"/>
              </a:xfrm>
              <a:custGeom>
                <a:avLst/>
                <a:gdLst>
                  <a:gd name="T0" fmla="*/ 1 w 12"/>
                  <a:gd name="T1" fmla="*/ 1 w 12"/>
                  <a:gd name="T2" fmla="*/ 1 w 12"/>
                  <a:gd name="T3" fmla="*/ 2 w 12"/>
                  <a:gd name="T4" fmla="*/ 2 w 12"/>
                  <a:gd name="T5" fmla="*/ 2 w 12"/>
                  <a:gd name="T6" fmla="*/ 2 w 12"/>
                  <a:gd name="T7" fmla="*/ 2 w 12"/>
                  <a:gd name="T8" fmla="*/ 3 w 12"/>
                  <a:gd name="T9" fmla="*/ 3 w 12"/>
                  <a:gd name="T10" fmla="*/ 3 w 12"/>
                  <a:gd name="T11" fmla="*/ 3 w 12"/>
                  <a:gd name="T12" fmla="*/ 4 w 12"/>
                  <a:gd name="T13" fmla="*/ 4 w 12"/>
                  <a:gd name="T14" fmla="*/ 4 w 12"/>
                  <a:gd name="T15" fmla="*/ 5 w 12"/>
                  <a:gd name="T16" fmla="*/ 5 w 12"/>
                  <a:gd name="T17" fmla="*/ 5 w 12"/>
                  <a:gd name="T18" fmla="*/ 6 w 12"/>
                  <a:gd name="T19" fmla="*/ 6 w 12"/>
                  <a:gd name="T20" fmla="*/ 6 w 12"/>
                  <a:gd name="T21" fmla="*/ 6 w 12"/>
                  <a:gd name="T22" fmla="*/ 7 w 12"/>
                  <a:gd name="T23" fmla="*/ 7 w 12"/>
                  <a:gd name="T24" fmla="*/ 7 w 12"/>
                  <a:gd name="T25" fmla="*/ 8 w 12"/>
                  <a:gd name="T26" fmla="*/ 8 w 12"/>
                  <a:gd name="T27" fmla="*/ 8 w 12"/>
                  <a:gd name="T28" fmla="*/ 8 w 12"/>
                  <a:gd name="T29" fmla="*/ 8 w 12"/>
                  <a:gd name="T30" fmla="*/ 8 w 12"/>
                  <a:gd name="T31" fmla="*/ 9 w 12"/>
                  <a:gd name="T32" fmla="*/ 9 w 12"/>
                  <a:gd name="T33" fmla="*/ 9 w 12"/>
                  <a:gd name="T34" fmla="*/ 10 w 12"/>
                  <a:gd name="T35" fmla="*/ 10 w 12"/>
                  <a:gd name="T36" fmla="*/ 10 w 12"/>
                  <a:gd name="T37" fmla="*/ 10 w 12"/>
                  <a:gd name="T38" fmla="*/ 11 w 12"/>
                  <a:gd name="T39" fmla="*/ 11 w 12"/>
                  <a:gd name="T40" fmla="*/ 11 w 12"/>
                  <a:gd name="T41" fmla="*/ 11 w 12"/>
                  <a:gd name="T42" fmla="*/ 11 w 12"/>
                  <a:gd name="T43" fmla="*/ 11 w 12"/>
                  <a:gd name="T44" fmla="*/ 11 w 12"/>
                  <a:gd name="T45" fmla="*/ 12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56" name="Freeform 132"/>
              <p:cNvSpPr>
                <a:spLocks/>
              </p:cNvSpPr>
              <p:nvPr/>
            </p:nvSpPr>
            <p:spPr bwMode="auto">
              <a:xfrm>
                <a:off x="1215" y="4059"/>
                <a:ext cx="12" cy="0"/>
              </a:xfrm>
              <a:custGeom>
                <a:avLst/>
                <a:gdLst>
                  <a:gd name="T0" fmla="*/ 0 w 12"/>
                  <a:gd name="T1" fmla="*/ 1 w 12"/>
                  <a:gd name="T2" fmla="*/ 1 w 12"/>
                  <a:gd name="T3" fmla="*/ 1 w 12"/>
                  <a:gd name="T4" fmla="*/ 1 w 12"/>
                  <a:gd name="T5" fmla="*/ 1 w 12"/>
                  <a:gd name="T6" fmla="*/ 2 w 12"/>
                  <a:gd name="T7" fmla="*/ 2 w 12"/>
                  <a:gd name="T8" fmla="*/ 2 w 12"/>
                  <a:gd name="T9" fmla="*/ 3 w 12"/>
                  <a:gd name="T10" fmla="*/ 3 w 12"/>
                  <a:gd name="T11" fmla="*/ 3 w 12"/>
                  <a:gd name="T12" fmla="*/ 3 w 12"/>
                  <a:gd name="T13" fmla="*/ 3 w 12"/>
                  <a:gd name="T14" fmla="*/ 4 w 12"/>
                  <a:gd name="T15" fmla="*/ 4 w 12"/>
                  <a:gd name="T16" fmla="*/ 5 w 12"/>
                  <a:gd name="T17" fmla="*/ 5 w 12"/>
                  <a:gd name="T18" fmla="*/ 5 w 12"/>
                  <a:gd name="T19" fmla="*/ 5 w 12"/>
                  <a:gd name="T20" fmla="*/ 5 w 12"/>
                  <a:gd name="T21" fmla="*/ 6 w 12"/>
                  <a:gd name="T22" fmla="*/ 6 w 12"/>
                  <a:gd name="T23" fmla="*/ 6 w 12"/>
                  <a:gd name="T24" fmla="*/ 6 w 12"/>
                  <a:gd name="T25" fmla="*/ 6 w 12"/>
                  <a:gd name="T26" fmla="*/ 6 w 12"/>
                  <a:gd name="T27" fmla="*/ 7 w 12"/>
                  <a:gd name="T28" fmla="*/ 7 w 12"/>
                  <a:gd name="T29" fmla="*/ 7 w 12"/>
                  <a:gd name="T30" fmla="*/ 7 w 12"/>
                  <a:gd name="T31" fmla="*/ 8 w 12"/>
                  <a:gd name="T32" fmla="*/ 8 w 12"/>
                  <a:gd name="T33" fmla="*/ 8 w 12"/>
                  <a:gd name="T34" fmla="*/ 8 w 12"/>
                  <a:gd name="T35" fmla="*/ 8 w 12"/>
                  <a:gd name="T36" fmla="*/ 9 w 12"/>
                  <a:gd name="T37" fmla="*/ 9 w 12"/>
                  <a:gd name="T38" fmla="*/ 9 w 12"/>
                  <a:gd name="T39" fmla="*/ 9 w 12"/>
                  <a:gd name="T40" fmla="*/ 9 w 12"/>
                  <a:gd name="T41" fmla="*/ 9 w 12"/>
                  <a:gd name="T42" fmla="*/ 10 w 12"/>
                  <a:gd name="T43" fmla="*/ 10 w 12"/>
                  <a:gd name="T44" fmla="*/ 11 w 12"/>
                  <a:gd name="T45" fmla="*/ 11 w 12"/>
                  <a:gd name="T46" fmla="*/ 12 w 12"/>
                  <a:gd name="T47" fmla="*/ 12 w 12"/>
                  <a:gd name="T48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57" name="Freeform 133"/>
              <p:cNvSpPr>
                <a:spLocks/>
              </p:cNvSpPr>
              <p:nvPr/>
            </p:nvSpPr>
            <p:spPr bwMode="auto">
              <a:xfrm>
                <a:off x="1227" y="4059"/>
                <a:ext cx="12" cy="0"/>
              </a:xfrm>
              <a:custGeom>
                <a:avLst/>
                <a:gdLst>
                  <a:gd name="T0" fmla="*/ 0 w 12"/>
                  <a:gd name="T1" fmla="*/ 0 w 12"/>
                  <a:gd name="T2" fmla="*/ 1 w 12"/>
                  <a:gd name="T3" fmla="*/ 1 w 12"/>
                  <a:gd name="T4" fmla="*/ 1 w 12"/>
                  <a:gd name="T5" fmla="*/ 2 w 12"/>
                  <a:gd name="T6" fmla="*/ 2 w 12"/>
                  <a:gd name="T7" fmla="*/ 2 w 12"/>
                  <a:gd name="T8" fmla="*/ 2 w 12"/>
                  <a:gd name="T9" fmla="*/ 2 w 12"/>
                  <a:gd name="T10" fmla="*/ 2 w 12"/>
                  <a:gd name="T11" fmla="*/ 3 w 12"/>
                  <a:gd name="T12" fmla="*/ 3 w 12"/>
                  <a:gd name="T13" fmla="*/ 3 w 12"/>
                  <a:gd name="T14" fmla="*/ 4 w 12"/>
                  <a:gd name="T15" fmla="*/ 4 w 12"/>
                  <a:gd name="T16" fmla="*/ 4 w 12"/>
                  <a:gd name="T17" fmla="*/ 4 w 12"/>
                  <a:gd name="T18" fmla="*/ 4 w 12"/>
                  <a:gd name="T19" fmla="*/ 4 w 12"/>
                  <a:gd name="T20" fmla="*/ 5 w 12"/>
                  <a:gd name="T21" fmla="*/ 5 w 12"/>
                  <a:gd name="T22" fmla="*/ 5 w 12"/>
                  <a:gd name="T23" fmla="*/ 5 w 12"/>
                  <a:gd name="T24" fmla="*/ 5 w 12"/>
                  <a:gd name="T25" fmla="*/ 5 w 12"/>
                  <a:gd name="T26" fmla="*/ 6 w 12"/>
                  <a:gd name="T27" fmla="*/ 6 w 12"/>
                  <a:gd name="T28" fmla="*/ 6 w 12"/>
                  <a:gd name="T29" fmla="*/ 6 w 12"/>
                  <a:gd name="T30" fmla="*/ 7 w 12"/>
                  <a:gd name="T31" fmla="*/ 7 w 12"/>
                  <a:gd name="T32" fmla="*/ 7 w 12"/>
                  <a:gd name="T33" fmla="*/ 8 w 12"/>
                  <a:gd name="T34" fmla="*/ 8 w 12"/>
                  <a:gd name="T35" fmla="*/ 8 w 12"/>
                  <a:gd name="T36" fmla="*/ 9 w 12"/>
                  <a:gd name="T37" fmla="*/ 9 w 12"/>
                  <a:gd name="T38" fmla="*/ 9 w 12"/>
                  <a:gd name="T39" fmla="*/ 10 w 12"/>
                  <a:gd name="T40" fmla="*/ 10 w 12"/>
                  <a:gd name="T41" fmla="*/ 10 w 12"/>
                  <a:gd name="T42" fmla="*/ 10 w 12"/>
                  <a:gd name="T43" fmla="*/ 10 w 12"/>
                  <a:gd name="T44" fmla="*/ 10 w 12"/>
                  <a:gd name="T45" fmla="*/ 11 w 12"/>
                  <a:gd name="T46" fmla="*/ 11 w 12"/>
                  <a:gd name="T47" fmla="*/ 12 w 12"/>
                  <a:gd name="T48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58" name="Freeform 134"/>
              <p:cNvSpPr>
                <a:spLocks/>
              </p:cNvSpPr>
              <p:nvPr/>
            </p:nvSpPr>
            <p:spPr bwMode="auto">
              <a:xfrm>
                <a:off x="1239" y="4059"/>
                <a:ext cx="12" cy="0"/>
              </a:xfrm>
              <a:custGeom>
                <a:avLst/>
                <a:gdLst>
                  <a:gd name="T0" fmla="*/ 0 w 12"/>
                  <a:gd name="T1" fmla="*/ 0 w 12"/>
                  <a:gd name="T2" fmla="*/ 1 w 12"/>
                  <a:gd name="T3" fmla="*/ 1 w 12"/>
                  <a:gd name="T4" fmla="*/ 1 w 12"/>
                  <a:gd name="T5" fmla="*/ 1 w 12"/>
                  <a:gd name="T6" fmla="*/ 1 w 12"/>
                  <a:gd name="T7" fmla="*/ 1 w 12"/>
                  <a:gd name="T8" fmla="*/ 1 w 12"/>
                  <a:gd name="T9" fmla="*/ 1 w 12"/>
                  <a:gd name="T10" fmla="*/ 2 w 12"/>
                  <a:gd name="T11" fmla="*/ 2 w 12"/>
                  <a:gd name="T12" fmla="*/ 2 w 12"/>
                  <a:gd name="T13" fmla="*/ 2 w 12"/>
                  <a:gd name="T14" fmla="*/ 2 w 12"/>
                  <a:gd name="T15" fmla="*/ 3 w 12"/>
                  <a:gd name="T16" fmla="*/ 3 w 12"/>
                  <a:gd name="T17" fmla="*/ 3 w 12"/>
                  <a:gd name="T18" fmla="*/ 3 w 12"/>
                  <a:gd name="T19" fmla="*/ 4 w 12"/>
                  <a:gd name="T20" fmla="*/ 4 w 12"/>
                  <a:gd name="T21" fmla="*/ 4 w 12"/>
                  <a:gd name="T22" fmla="*/ 4 w 12"/>
                  <a:gd name="T23" fmla="*/ 4 w 12"/>
                  <a:gd name="T24" fmla="*/ 5 w 12"/>
                  <a:gd name="T25" fmla="*/ 5 w 12"/>
                  <a:gd name="T26" fmla="*/ 5 w 12"/>
                  <a:gd name="T27" fmla="*/ 5 w 12"/>
                  <a:gd name="T28" fmla="*/ 6 w 12"/>
                  <a:gd name="T29" fmla="*/ 6 w 12"/>
                  <a:gd name="T30" fmla="*/ 6 w 12"/>
                  <a:gd name="T31" fmla="*/ 7 w 12"/>
                  <a:gd name="T32" fmla="*/ 7 w 12"/>
                  <a:gd name="T33" fmla="*/ 7 w 12"/>
                  <a:gd name="T34" fmla="*/ 7 w 12"/>
                  <a:gd name="T35" fmla="*/ 7 w 12"/>
                  <a:gd name="T36" fmla="*/ 8 w 12"/>
                  <a:gd name="T37" fmla="*/ 8 w 12"/>
                  <a:gd name="T38" fmla="*/ 8 w 12"/>
                  <a:gd name="T39" fmla="*/ 8 w 12"/>
                  <a:gd name="T40" fmla="*/ 9 w 12"/>
                  <a:gd name="T41" fmla="*/ 9 w 12"/>
                  <a:gd name="T42" fmla="*/ 10 w 12"/>
                  <a:gd name="T43" fmla="*/ 10 w 12"/>
                  <a:gd name="T44" fmla="*/ 11 w 12"/>
                  <a:gd name="T45" fmla="*/ 11 w 12"/>
                  <a:gd name="T46" fmla="*/ 11 w 12"/>
                  <a:gd name="T47" fmla="*/ 12 w 12"/>
                  <a:gd name="T48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59" name="Freeform 135"/>
              <p:cNvSpPr>
                <a:spLocks/>
              </p:cNvSpPr>
              <p:nvPr/>
            </p:nvSpPr>
            <p:spPr bwMode="auto">
              <a:xfrm>
                <a:off x="1251" y="4059"/>
                <a:ext cx="12" cy="0"/>
              </a:xfrm>
              <a:custGeom>
                <a:avLst/>
                <a:gdLst>
                  <a:gd name="T0" fmla="*/ 0 w 12"/>
                  <a:gd name="T1" fmla="*/ 0 w 12"/>
                  <a:gd name="T2" fmla="*/ 1 w 12"/>
                  <a:gd name="T3" fmla="*/ 1 w 12"/>
                  <a:gd name="T4" fmla="*/ 1 w 12"/>
                  <a:gd name="T5" fmla="*/ 1 w 12"/>
                  <a:gd name="T6" fmla="*/ 2 w 12"/>
                  <a:gd name="T7" fmla="*/ 2 w 12"/>
                  <a:gd name="T8" fmla="*/ 2 w 12"/>
                  <a:gd name="T9" fmla="*/ 2 w 12"/>
                  <a:gd name="T10" fmla="*/ 3 w 12"/>
                  <a:gd name="T11" fmla="*/ 3 w 12"/>
                  <a:gd name="T12" fmla="*/ 3 w 12"/>
                  <a:gd name="T13" fmla="*/ 3 w 12"/>
                  <a:gd name="T14" fmla="*/ 4 w 12"/>
                  <a:gd name="T15" fmla="*/ 4 w 12"/>
                  <a:gd name="T16" fmla="*/ 4 w 12"/>
                  <a:gd name="T17" fmla="*/ 4 w 12"/>
                  <a:gd name="T18" fmla="*/ 4 w 12"/>
                  <a:gd name="T19" fmla="*/ 4 w 12"/>
                  <a:gd name="T20" fmla="*/ 5 w 12"/>
                  <a:gd name="T21" fmla="*/ 5 w 12"/>
                  <a:gd name="T22" fmla="*/ 6 w 12"/>
                  <a:gd name="T23" fmla="*/ 6 w 12"/>
                  <a:gd name="T24" fmla="*/ 6 w 12"/>
                  <a:gd name="T25" fmla="*/ 7 w 12"/>
                  <a:gd name="T26" fmla="*/ 7 w 12"/>
                  <a:gd name="T27" fmla="*/ 7 w 12"/>
                  <a:gd name="T28" fmla="*/ 8 w 12"/>
                  <a:gd name="T29" fmla="*/ 8 w 12"/>
                  <a:gd name="T30" fmla="*/ 8 w 12"/>
                  <a:gd name="T31" fmla="*/ 8 w 12"/>
                  <a:gd name="T32" fmla="*/ 9 w 12"/>
                  <a:gd name="T33" fmla="*/ 9 w 12"/>
                  <a:gd name="T34" fmla="*/ 9 w 12"/>
                  <a:gd name="T35" fmla="*/ 9 w 12"/>
                  <a:gd name="T36" fmla="*/ 9 w 12"/>
                  <a:gd name="T37" fmla="*/ 9 w 12"/>
                  <a:gd name="T38" fmla="*/ 9 w 12"/>
                  <a:gd name="T39" fmla="*/ 9 w 12"/>
                  <a:gd name="T40" fmla="*/ 10 w 12"/>
                  <a:gd name="T41" fmla="*/ 10 w 12"/>
                  <a:gd name="T42" fmla="*/ 10 w 12"/>
                  <a:gd name="T43" fmla="*/ 10 w 12"/>
                  <a:gd name="T44" fmla="*/ 11 w 12"/>
                  <a:gd name="T45" fmla="*/ 11 w 12"/>
                  <a:gd name="T46" fmla="*/ 11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60" name="Freeform 136"/>
              <p:cNvSpPr>
                <a:spLocks/>
              </p:cNvSpPr>
              <p:nvPr/>
            </p:nvSpPr>
            <p:spPr bwMode="auto">
              <a:xfrm>
                <a:off x="1263" y="4059"/>
                <a:ext cx="13" cy="0"/>
              </a:xfrm>
              <a:custGeom>
                <a:avLst/>
                <a:gdLst>
                  <a:gd name="T0" fmla="*/ 0 w 13"/>
                  <a:gd name="T1" fmla="*/ 0 w 13"/>
                  <a:gd name="T2" fmla="*/ 0 w 13"/>
                  <a:gd name="T3" fmla="*/ 1 w 13"/>
                  <a:gd name="T4" fmla="*/ 1 w 13"/>
                  <a:gd name="T5" fmla="*/ 1 w 13"/>
                  <a:gd name="T6" fmla="*/ 2 w 13"/>
                  <a:gd name="T7" fmla="*/ 2 w 13"/>
                  <a:gd name="T8" fmla="*/ 2 w 13"/>
                  <a:gd name="T9" fmla="*/ 2 w 13"/>
                  <a:gd name="T10" fmla="*/ 2 w 13"/>
                  <a:gd name="T11" fmla="*/ 3 w 13"/>
                  <a:gd name="T12" fmla="*/ 3 w 13"/>
                  <a:gd name="T13" fmla="*/ 3 w 13"/>
                  <a:gd name="T14" fmla="*/ 3 w 13"/>
                  <a:gd name="T15" fmla="*/ 3 w 13"/>
                  <a:gd name="T16" fmla="*/ 4 w 13"/>
                  <a:gd name="T17" fmla="*/ 4 w 13"/>
                  <a:gd name="T18" fmla="*/ 5 w 13"/>
                  <a:gd name="T19" fmla="*/ 5 w 13"/>
                  <a:gd name="T20" fmla="*/ 5 w 13"/>
                  <a:gd name="T21" fmla="*/ 5 w 13"/>
                  <a:gd name="T22" fmla="*/ 5 w 13"/>
                  <a:gd name="T23" fmla="*/ 6 w 13"/>
                  <a:gd name="T24" fmla="*/ 6 w 13"/>
                  <a:gd name="T25" fmla="*/ 7 w 13"/>
                  <a:gd name="T26" fmla="*/ 7 w 13"/>
                  <a:gd name="T27" fmla="*/ 7 w 13"/>
                  <a:gd name="T28" fmla="*/ 7 w 13"/>
                  <a:gd name="T29" fmla="*/ 8 w 13"/>
                  <a:gd name="T30" fmla="*/ 8 w 13"/>
                  <a:gd name="T31" fmla="*/ 8 w 13"/>
                  <a:gd name="T32" fmla="*/ 9 w 13"/>
                  <a:gd name="T33" fmla="*/ 9 w 13"/>
                  <a:gd name="T34" fmla="*/ 9 w 13"/>
                  <a:gd name="T35" fmla="*/ 9 w 13"/>
                  <a:gd name="T36" fmla="*/ 10 w 13"/>
                  <a:gd name="T37" fmla="*/ 10 w 13"/>
                  <a:gd name="T38" fmla="*/ 10 w 13"/>
                  <a:gd name="T39" fmla="*/ 11 w 13"/>
                  <a:gd name="T40" fmla="*/ 11 w 13"/>
                  <a:gd name="T41" fmla="*/ 11 w 13"/>
                  <a:gd name="T42" fmla="*/ 11 w 13"/>
                  <a:gd name="T43" fmla="*/ 12 w 13"/>
                  <a:gd name="T44" fmla="*/ 12 w 13"/>
                  <a:gd name="T45" fmla="*/ 12 w 13"/>
                  <a:gd name="T46" fmla="*/ 13 w 13"/>
                  <a:gd name="T47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61" name="Freeform 137"/>
              <p:cNvSpPr>
                <a:spLocks/>
              </p:cNvSpPr>
              <p:nvPr/>
            </p:nvSpPr>
            <p:spPr bwMode="auto">
              <a:xfrm>
                <a:off x="1276" y="4059"/>
                <a:ext cx="10" cy="0"/>
              </a:xfrm>
              <a:custGeom>
                <a:avLst/>
                <a:gdLst>
                  <a:gd name="T0" fmla="*/ 0 w 10"/>
                  <a:gd name="T1" fmla="*/ 0 w 10"/>
                  <a:gd name="T2" fmla="*/ 0 w 10"/>
                  <a:gd name="T3" fmla="*/ 0 w 10"/>
                  <a:gd name="T4" fmla="*/ 0 w 10"/>
                  <a:gd name="T5" fmla="*/ 1 w 10"/>
                  <a:gd name="T6" fmla="*/ 2 w 10"/>
                  <a:gd name="T7" fmla="*/ 2 w 10"/>
                  <a:gd name="T8" fmla="*/ 2 w 10"/>
                  <a:gd name="T9" fmla="*/ 2 w 10"/>
                  <a:gd name="T10" fmla="*/ 2 w 10"/>
                  <a:gd name="T11" fmla="*/ 2 w 10"/>
                  <a:gd name="T12" fmla="*/ 2 w 10"/>
                  <a:gd name="T13" fmla="*/ 2 w 10"/>
                  <a:gd name="T14" fmla="*/ 3 w 10"/>
                  <a:gd name="T15" fmla="*/ 3 w 10"/>
                  <a:gd name="T16" fmla="*/ 3 w 10"/>
                  <a:gd name="T17" fmla="*/ 4 w 10"/>
                  <a:gd name="T18" fmla="*/ 4 w 10"/>
                  <a:gd name="T19" fmla="*/ 4 w 10"/>
                  <a:gd name="T20" fmla="*/ 4 w 10"/>
                  <a:gd name="T21" fmla="*/ 5 w 10"/>
                  <a:gd name="T22" fmla="*/ 5 w 10"/>
                  <a:gd name="T23" fmla="*/ 5 w 10"/>
                  <a:gd name="T24" fmla="*/ 5 w 10"/>
                  <a:gd name="T25" fmla="*/ 5 w 10"/>
                  <a:gd name="T26" fmla="*/ 5 w 10"/>
                  <a:gd name="T27" fmla="*/ 6 w 10"/>
                  <a:gd name="T28" fmla="*/ 6 w 10"/>
                  <a:gd name="T29" fmla="*/ 7 w 10"/>
                  <a:gd name="T30" fmla="*/ 7 w 10"/>
                  <a:gd name="T31" fmla="*/ 7 w 10"/>
                  <a:gd name="T32" fmla="*/ 7 w 10"/>
                  <a:gd name="T33" fmla="*/ 8 w 10"/>
                  <a:gd name="T34" fmla="*/ 8 w 10"/>
                  <a:gd name="T35" fmla="*/ 8 w 10"/>
                  <a:gd name="T36" fmla="*/ 8 w 10"/>
                  <a:gd name="T37" fmla="*/ 8 w 10"/>
                  <a:gd name="T38" fmla="*/ 8 w 10"/>
                  <a:gd name="T39" fmla="*/ 9 w 10"/>
                  <a:gd name="T40" fmla="*/ 9 w 10"/>
                  <a:gd name="T41" fmla="*/ 9 w 10"/>
                  <a:gd name="T42" fmla="*/ 9 w 10"/>
                  <a:gd name="T43" fmla="*/ 9 w 10"/>
                  <a:gd name="T44" fmla="*/ 10 w 10"/>
                  <a:gd name="T45" fmla="*/ 10 w 10"/>
                  <a:gd name="T46" fmla="*/ 10 w 10"/>
                  <a:gd name="T47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62" name="Freeform 138"/>
              <p:cNvSpPr>
                <a:spLocks/>
              </p:cNvSpPr>
              <p:nvPr/>
            </p:nvSpPr>
            <p:spPr bwMode="auto">
              <a:xfrm>
                <a:off x="1286" y="4058"/>
                <a:ext cx="14" cy="1"/>
              </a:xfrm>
              <a:custGeom>
                <a:avLst/>
                <a:gdLst>
                  <a:gd name="T0" fmla="*/ 0 w 14"/>
                  <a:gd name="T1" fmla="*/ 1 h 1"/>
                  <a:gd name="T2" fmla="*/ 1 w 14"/>
                  <a:gd name="T3" fmla="*/ 1 h 1"/>
                  <a:gd name="T4" fmla="*/ 1 w 14"/>
                  <a:gd name="T5" fmla="*/ 1 h 1"/>
                  <a:gd name="T6" fmla="*/ 1 w 14"/>
                  <a:gd name="T7" fmla="*/ 1 h 1"/>
                  <a:gd name="T8" fmla="*/ 1 w 14"/>
                  <a:gd name="T9" fmla="*/ 1 h 1"/>
                  <a:gd name="T10" fmla="*/ 2 w 14"/>
                  <a:gd name="T11" fmla="*/ 1 h 1"/>
                  <a:gd name="T12" fmla="*/ 2 w 14"/>
                  <a:gd name="T13" fmla="*/ 0 h 1"/>
                  <a:gd name="T14" fmla="*/ 2 w 14"/>
                  <a:gd name="T15" fmla="*/ 0 h 1"/>
                  <a:gd name="T16" fmla="*/ 3 w 14"/>
                  <a:gd name="T17" fmla="*/ 0 h 1"/>
                  <a:gd name="T18" fmla="*/ 3 w 14"/>
                  <a:gd name="T19" fmla="*/ 0 h 1"/>
                  <a:gd name="T20" fmla="*/ 4 w 14"/>
                  <a:gd name="T21" fmla="*/ 0 h 1"/>
                  <a:gd name="T22" fmla="*/ 4 w 14"/>
                  <a:gd name="T23" fmla="*/ 0 h 1"/>
                  <a:gd name="T24" fmla="*/ 4 w 14"/>
                  <a:gd name="T25" fmla="*/ 0 h 1"/>
                  <a:gd name="T26" fmla="*/ 4 w 14"/>
                  <a:gd name="T27" fmla="*/ 0 h 1"/>
                  <a:gd name="T28" fmla="*/ 5 w 14"/>
                  <a:gd name="T29" fmla="*/ 0 h 1"/>
                  <a:gd name="T30" fmla="*/ 5 w 14"/>
                  <a:gd name="T31" fmla="*/ 0 h 1"/>
                  <a:gd name="T32" fmla="*/ 5 w 14"/>
                  <a:gd name="T33" fmla="*/ 0 h 1"/>
                  <a:gd name="T34" fmla="*/ 6 w 14"/>
                  <a:gd name="T35" fmla="*/ 0 h 1"/>
                  <a:gd name="T36" fmla="*/ 6 w 14"/>
                  <a:gd name="T37" fmla="*/ 0 h 1"/>
                  <a:gd name="T38" fmla="*/ 6 w 14"/>
                  <a:gd name="T39" fmla="*/ 0 h 1"/>
                  <a:gd name="T40" fmla="*/ 7 w 14"/>
                  <a:gd name="T41" fmla="*/ 0 h 1"/>
                  <a:gd name="T42" fmla="*/ 7 w 14"/>
                  <a:gd name="T43" fmla="*/ 0 h 1"/>
                  <a:gd name="T44" fmla="*/ 8 w 14"/>
                  <a:gd name="T45" fmla="*/ 0 h 1"/>
                  <a:gd name="T46" fmla="*/ 8 w 14"/>
                  <a:gd name="T47" fmla="*/ 0 h 1"/>
                  <a:gd name="T48" fmla="*/ 8 w 14"/>
                  <a:gd name="T49" fmla="*/ 0 h 1"/>
                  <a:gd name="T50" fmla="*/ 8 w 14"/>
                  <a:gd name="T51" fmla="*/ 0 h 1"/>
                  <a:gd name="T52" fmla="*/ 8 w 14"/>
                  <a:gd name="T53" fmla="*/ 0 h 1"/>
                  <a:gd name="T54" fmla="*/ 8 w 14"/>
                  <a:gd name="T55" fmla="*/ 0 h 1"/>
                  <a:gd name="T56" fmla="*/ 8 w 14"/>
                  <a:gd name="T57" fmla="*/ 0 h 1"/>
                  <a:gd name="T58" fmla="*/ 9 w 14"/>
                  <a:gd name="T59" fmla="*/ 0 h 1"/>
                  <a:gd name="T60" fmla="*/ 10 w 14"/>
                  <a:gd name="T61" fmla="*/ 0 h 1"/>
                  <a:gd name="T62" fmla="*/ 10 w 14"/>
                  <a:gd name="T63" fmla="*/ 0 h 1"/>
                  <a:gd name="T64" fmla="*/ 10 w 14"/>
                  <a:gd name="T65" fmla="*/ 0 h 1"/>
                  <a:gd name="T66" fmla="*/ 11 w 14"/>
                  <a:gd name="T67" fmla="*/ 0 h 1"/>
                  <a:gd name="T68" fmla="*/ 11 w 14"/>
                  <a:gd name="T69" fmla="*/ 0 h 1"/>
                  <a:gd name="T70" fmla="*/ 11 w 14"/>
                  <a:gd name="T71" fmla="*/ 0 h 1"/>
                  <a:gd name="T72" fmla="*/ 12 w 14"/>
                  <a:gd name="T73" fmla="*/ 0 h 1"/>
                  <a:gd name="T74" fmla="*/ 12 w 14"/>
                  <a:gd name="T75" fmla="*/ 0 h 1"/>
                  <a:gd name="T76" fmla="*/ 12 w 14"/>
                  <a:gd name="T77" fmla="*/ 0 h 1"/>
                  <a:gd name="T78" fmla="*/ 12 w 14"/>
                  <a:gd name="T79" fmla="*/ 0 h 1"/>
                  <a:gd name="T80" fmla="*/ 12 w 14"/>
                  <a:gd name="T81" fmla="*/ 0 h 1"/>
                  <a:gd name="T82" fmla="*/ 13 w 14"/>
                  <a:gd name="T83" fmla="*/ 0 h 1"/>
                  <a:gd name="T84" fmla="*/ 13 w 14"/>
                  <a:gd name="T85" fmla="*/ 0 h 1"/>
                  <a:gd name="T86" fmla="*/ 13 w 14"/>
                  <a:gd name="T87" fmla="*/ 0 h 1"/>
                  <a:gd name="T88" fmla="*/ 13 w 14"/>
                  <a:gd name="T89" fmla="*/ 0 h 1"/>
                  <a:gd name="T90" fmla="*/ 13 w 14"/>
                  <a:gd name="T91" fmla="*/ 0 h 1"/>
                  <a:gd name="T92" fmla="*/ 14 w 14"/>
                  <a:gd name="T93" fmla="*/ 0 h 1"/>
                  <a:gd name="T94" fmla="*/ 14 w 14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63" name="Freeform 139"/>
              <p:cNvSpPr>
                <a:spLocks/>
              </p:cNvSpPr>
              <p:nvPr/>
            </p:nvSpPr>
            <p:spPr bwMode="auto">
              <a:xfrm>
                <a:off x="1300" y="4058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 w 11"/>
                  <a:gd name="T3" fmla="*/ 0 h 1"/>
                  <a:gd name="T4" fmla="*/ 1 w 11"/>
                  <a:gd name="T5" fmla="*/ 0 h 1"/>
                  <a:gd name="T6" fmla="*/ 1 w 11"/>
                  <a:gd name="T7" fmla="*/ 0 h 1"/>
                  <a:gd name="T8" fmla="*/ 1 w 11"/>
                  <a:gd name="T9" fmla="*/ 0 h 1"/>
                  <a:gd name="T10" fmla="*/ 1 w 11"/>
                  <a:gd name="T11" fmla="*/ 0 h 1"/>
                  <a:gd name="T12" fmla="*/ 2 w 11"/>
                  <a:gd name="T13" fmla="*/ 0 h 1"/>
                  <a:gd name="T14" fmla="*/ 2 w 11"/>
                  <a:gd name="T15" fmla="*/ 0 h 1"/>
                  <a:gd name="T16" fmla="*/ 2 w 11"/>
                  <a:gd name="T17" fmla="*/ 0 h 1"/>
                  <a:gd name="T18" fmla="*/ 3 w 11"/>
                  <a:gd name="T19" fmla="*/ 0 h 1"/>
                  <a:gd name="T20" fmla="*/ 3 w 11"/>
                  <a:gd name="T21" fmla="*/ 0 h 1"/>
                  <a:gd name="T22" fmla="*/ 3 w 11"/>
                  <a:gd name="T23" fmla="*/ 0 h 1"/>
                  <a:gd name="T24" fmla="*/ 3 w 11"/>
                  <a:gd name="T25" fmla="*/ 0 h 1"/>
                  <a:gd name="T26" fmla="*/ 4 w 11"/>
                  <a:gd name="T27" fmla="*/ 0 h 1"/>
                  <a:gd name="T28" fmla="*/ 4 w 11"/>
                  <a:gd name="T29" fmla="*/ 0 h 1"/>
                  <a:gd name="T30" fmla="*/ 4 w 11"/>
                  <a:gd name="T31" fmla="*/ 0 h 1"/>
                  <a:gd name="T32" fmla="*/ 4 w 11"/>
                  <a:gd name="T33" fmla="*/ 0 h 1"/>
                  <a:gd name="T34" fmla="*/ 4 w 11"/>
                  <a:gd name="T35" fmla="*/ 0 h 1"/>
                  <a:gd name="T36" fmla="*/ 5 w 11"/>
                  <a:gd name="T37" fmla="*/ 0 h 1"/>
                  <a:gd name="T38" fmla="*/ 5 w 11"/>
                  <a:gd name="T39" fmla="*/ 0 h 1"/>
                  <a:gd name="T40" fmla="*/ 5 w 11"/>
                  <a:gd name="T41" fmla="*/ 0 h 1"/>
                  <a:gd name="T42" fmla="*/ 5 w 11"/>
                  <a:gd name="T43" fmla="*/ 0 h 1"/>
                  <a:gd name="T44" fmla="*/ 5 w 11"/>
                  <a:gd name="T45" fmla="*/ 0 h 1"/>
                  <a:gd name="T46" fmla="*/ 5 w 11"/>
                  <a:gd name="T47" fmla="*/ 0 h 1"/>
                  <a:gd name="T48" fmla="*/ 6 w 11"/>
                  <a:gd name="T49" fmla="*/ 0 h 1"/>
                  <a:gd name="T50" fmla="*/ 6 w 11"/>
                  <a:gd name="T51" fmla="*/ 0 h 1"/>
                  <a:gd name="T52" fmla="*/ 6 w 11"/>
                  <a:gd name="T53" fmla="*/ 0 h 1"/>
                  <a:gd name="T54" fmla="*/ 6 w 11"/>
                  <a:gd name="T55" fmla="*/ 0 h 1"/>
                  <a:gd name="T56" fmla="*/ 7 w 11"/>
                  <a:gd name="T57" fmla="*/ 0 h 1"/>
                  <a:gd name="T58" fmla="*/ 7 w 11"/>
                  <a:gd name="T59" fmla="*/ 0 h 1"/>
                  <a:gd name="T60" fmla="*/ 7 w 11"/>
                  <a:gd name="T61" fmla="*/ 0 h 1"/>
                  <a:gd name="T62" fmla="*/ 7 w 11"/>
                  <a:gd name="T63" fmla="*/ 0 h 1"/>
                  <a:gd name="T64" fmla="*/ 7 w 11"/>
                  <a:gd name="T65" fmla="*/ 0 h 1"/>
                  <a:gd name="T66" fmla="*/ 7 w 11"/>
                  <a:gd name="T67" fmla="*/ 0 h 1"/>
                  <a:gd name="T68" fmla="*/ 8 w 11"/>
                  <a:gd name="T69" fmla="*/ 0 h 1"/>
                  <a:gd name="T70" fmla="*/ 8 w 11"/>
                  <a:gd name="T71" fmla="*/ 0 h 1"/>
                  <a:gd name="T72" fmla="*/ 8 w 11"/>
                  <a:gd name="T73" fmla="*/ 1 h 1"/>
                  <a:gd name="T74" fmla="*/ 9 w 11"/>
                  <a:gd name="T75" fmla="*/ 0 h 1"/>
                  <a:gd name="T76" fmla="*/ 9 w 11"/>
                  <a:gd name="T77" fmla="*/ 0 h 1"/>
                  <a:gd name="T78" fmla="*/ 9 w 11"/>
                  <a:gd name="T79" fmla="*/ 0 h 1"/>
                  <a:gd name="T80" fmla="*/ 9 w 11"/>
                  <a:gd name="T81" fmla="*/ 0 h 1"/>
                  <a:gd name="T82" fmla="*/ 9 w 11"/>
                  <a:gd name="T83" fmla="*/ 1 h 1"/>
                  <a:gd name="T84" fmla="*/ 10 w 11"/>
                  <a:gd name="T85" fmla="*/ 1 h 1"/>
                  <a:gd name="T86" fmla="*/ 10 w 11"/>
                  <a:gd name="T87" fmla="*/ 1 h 1"/>
                  <a:gd name="T88" fmla="*/ 11 w 11"/>
                  <a:gd name="T89" fmla="*/ 1 h 1"/>
                  <a:gd name="T90" fmla="*/ 11 w 11"/>
                  <a:gd name="T91" fmla="*/ 0 h 1"/>
                  <a:gd name="T92" fmla="*/ 11 w 11"/>
                  <a:gd name="T93" fmla="*/ 1 h 1"/>
                  <a:gd name="T94" fmla="*/ 11 w 11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64" name="Freeform 140"/>
              <p:cNvSpPr>
                <a:spLocks/>
              </p:cNvSpPr>
              <p:nvPr/>
            </p:nvSpPr>
            <p:spPr bwMode="auto">
              <a:xfrm>
                <a:off x="1311" y="4059"/>
                <a:ext cx="11" cy="0"/>
              </a:xfrm>
              <a:custGeom>
                <a:avLst/>
                <a:gdLst>
                  <a:gd name="T0" fmla="*/ 0 w 11"/>
                  <a:gd name="T1" fmla="*/ 1 w 11"/>
                  <a:gd name="T2" fmla="*/ 1 w 11"/>
                  <a:gd name="T3" fmla="*/ 1 w 11"/>
                  <a:gd name="T4" fmla="*/ 1 w 11"/>
                  <a:gd name="T5" fmla="*/ 1 w 11"/>
                  <a:gd name="T6" fmla="*/ 1 w 11"/>
                  <a:gd name="T7" fmla="*/ 1 w 11"/>
                  <a:gd name="T8" fmla="*/ 2 w 11"/>
                  <a:gd name="T9" fmla="*/ 2 w 11"/>
                  <a:gd name="T10" fmla="*/ 2 w 11"/>
                  <a:gd name="T11" fmla="*/ 2 w 11"/>
                  <a:gd name="T12" fmla="*/ 2 w 11"/>
                  <a:gd name="T13" fmla="*/ 3 w 11"/>
                  <a:gd name="T14" fmla="*/ 3 w 11"/>
                  <a:gd name="T15" fmla="*/ 3 w 11"/>
                  <a:gd name="T16" fmla="*/ 3 w 11"/>
                  <a:gd name="T17" fmla="*/ 4 w 11"/>
                  <a:gd name="T18" fmla="*/ 4 w 11"/>
                  <a:gd name="T19" fmla="*/ 4 w 11"/>
                  <a:gd name="T20" fmla="*/ 4 w 11"/>
                  <a:gd name="T21" fmla="*/ 4 w 11"/>
                  <a:gd name="T22" fmla="*/ 4 w 11"/>
                  <a:gd name="T23" fmla="*/ 4 w 11"/>
                  <a:gd name="T24" fmla="*/ 5 w 11"/>
                  <a:gd name="T25" fmla="*/ 5 w 11"/>
                  <a:gd name="T26" fmla="*/ 5 w 11"/>
                  <a:gd name="T27" fmla="*/ 5 w 11"/>
                  <a:gd name="T28" fmla="*/ 6 w 11"/>
                  <a:gd name="T29" fmla="*/ 6 w 11"/>
                  <a:gd name="T30" fmla="*/ 6 w 11"/>
                  <a:gd name="T31" fmla="*/ 6 w 11"/>
                  <a:gd name="T32" fmla="*/ 7 w 11"/>
                  <a:gd name="T33" fmla="*/ 7 w 11"/>
                  <a:gd name="T34" fmla="*/ 7 w 11"/>
                  <a:gd name="T35" fmla="*/ 7 w 11"/>
                  <a:gd name="T36" fmla="*/ 8 w 11"/>
                  <a:gd name="T37" fmla="*/ 8 w 11"/>
                  <a:gd name="T38" fmla="*/ 8 w 11"/>
                  <a:gd name="T39" fmla="*/ 8 w 11"/>
                  <a:gd name="T40" fmla="*/ 9 w 11"/>
                  <a:gd name="T41" fmla="*/ 9 w 11"/>
                  <a:gd name="T42" fmla="*/ 9 w 11"/>
                  <a:gd name="T43" fmla="*/ 9 w 11"/>
                  <a:gd name="T44" fmla="*/ 9 w 11"/>
                  <a:gd name="T45" fmla="*/ 10 w 11"/>
                  <a:gd name="T46" fmla="*/ 10 w 11"/>
                  <a:gd name="T47" fmla="*/ 11 w 11"/>
                  <a:gd name="T48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65" name="Freeform 141"/>
              <p:cNvSpPr>
                <a:spLocks/>
              </p:cNvSpPr>
              <p:nvPr/>
            </p:nvSpPr>
            <p:spPr bwMode="auto">
              <a:xfrm>
                <a:off x="1322" y="4057"/>
                <a:ext cx="11" cy="2"/>
              </a:xfrm>
              <a:custGeom>
                <a:avLst/>
                <a:gdLst>
                  <a:gd name="T0" fmla="*/ 0 w 11"/>
                  <a:gd name="T1" fmla="*/ 2 h 2"/>
                  <a:gd name="T2" fmla="*/ 0 w 11"/>
                  <a:gd name="T3" fmla="*/ 2 h 2"/>
                  <a:gd name="T4" fmla="*/ 0 w 11"/>
                  <a:gd name="T5" fmla="*/ 2 h 2"/>
                  <a:gd name="T6" fmla="*/ 1 w 11"/>
                  <a:gd name="T7" fmla="*/ 2 h 2"/>
                  <a:gd name="T8" fmla="*/ 1 w 11"/>
                  <a:gd name="T9" fmla="*/ 2 h 2"/>
                  <a:gd name="T10" fmla="*/ 1 w 11"/>
                  <a:gd name="T11" fmla="*/ 2 h 2"/>
                  <a:gd name="T12" fmla="*/ 2 w 11"/>
                  <a:gd name="T13" fmla="*/ 2 h 2"/>
                  <a:gd name="T14" fmla="*/ 2 w 11"/>
                  <a:gd name="T15" fmla="*/ 2 h 2"/>
                  <a:gd name="T16" fmla="*/ 2 w 11"/>
                  <a:gd name="T17" fmla="*/ 2 h 2"/>
                  <a:gd name="T18" fmla="*/ 2 w 11"/>
                  <a:gd name="T19" fmla="*/ 2 h 2"/>
                  <a:gd name="T20" fmla="*/ 3 w 11"/>
                  <a:gd name="T21" fmla="*/ 2 h 2"/>
                  <a:gd name="T22" fmla="*/ 3 w 11"/>
                  <a:gd name="T23" fmla="*/ 2 h 2"/>
                  <a:gd name="T24" fmla="*/ 3 w 11"/>
                  <a:gd name="T25" fmla="*/ 2 h 2"/>
                  <a:gd name="T26" fmla="*/ 3 w 11"/>
                  <a:gd name="T27" fmla="*/ 2 h 2"/>
                  <a:gd name="T28" fmla="*/ 3 w 11"/>
                  <a:gd name="T29" fmla="*/ 2 h 2"/>
                  <a:gd name="T30" fmla="*/ 3 w 11"/>
                  <a:gd name="T31" fmla="*/ 2 h 2"/>
                  <a:gd name="T32" fmla="*/ 4 w 11"/>
                  <a:gd name="T33" fmla="*/ 2 h 2"/>
                  <a:gd name="T34" fmla="*/ 4 w 11"/>
                  <a:gd name="T35" fmla="*/ 2 h 2"/>
                  <a:gd name="T36" fmla="*/ 4 w 11"/>
                  <a:gd name="T37" fmla="*/ 2 h 2"/>
                  <a:gd name="T38" fmla="*/ 4 w 11"/>
                  <a:gd name="T39" fmla="*/ 2 h 2"/>
                  <a:gd name="T40" fmla="*/ 4 w 11"/>
                  <a:gd name="T41" fmla="*/ 2 h 2"/>
                  <a:gd name="T42" fmla="*/ 5 w 11"/>
                  <a:gd name="T43" fmla="*/ 2 h 2"/>
                  <a:gd name="T44" fmla="*/ 5 w 11"/>
                  <a:gd name="T45" fmla="*/ 2 h 2"/>
                  <a:gd name="T46" fmla="*/ 5 w 11"/>
                  <a:gd name="T47" fmla="*/ 2 h 2"/>
                  <a:gd name="T48" fmla="*/ 5 w 11"/>
                  <a:gd name="T49" fmla="*/ 2 h 2"/>
                  <a:gd name="T50" fmla="*/ 6 w 11"/>
                  <a:gd name="T51" fmla="*/ 2 h 2"/>
                  <a:gd name="T52" fmla="*/ 6 w 11"/>
                  <a:gd name="T53" fmla="*/ 2 h 2"/>
                  <a:gd name="T54" fmla="*/ 6 w 11"/>
                  <a:gd name="T55" fmla="*/ 2 h 2"/>
                  <a:gd name="T56" fmla="*/ 6 w 11"/>
                  <a:gd name="T57" fmla="*/ 2 h 2"/>
                  <a:gd name="T58" fmla="*/ 6 w 11"/>
                  <a:gd name="T59" fmla="*/ 2 h 2"/>
                  <a:gd name="T60" fmla="*/ 7 w 11"/>
                  <a:gd name="T61" fmla="*/ 2 h 2"/>
                  <a:gd name="T62" fmla="*/ 7 w 11"/>
                  <a:gd name="T63" fmla="*/ 2 h 2"/>
                  <a:gd name="T64" fmla="*/ 7 w 11"/>
                  <a:gd name="T65" fmla="*/ 2 h 2"/>
                  <a:gd name="T66" fmla="*/ 7 w 11"/>
                  <a:gd name="T67" fmla="*/ 2 h 2"/>
                  <a:gd name="T68" fmla="*/ 8 w 11"/>
                  <a:gd name="T69" fmla="*/ 2 h 2"/>
                  <a:gd name="T70" fmla="*/ 8 w 11"/>
                  <a:gd name="T71" fmla="*/ 2 h 2"/>
                  <a:gd name="T72" fmla="*/ 8 w 11"/>
                  <a:gd name="T73" fmla="*/ 2 h 2"/>
                  <a:gd name="T74" fmla="*/ 8 w 11"/>
                  <a:gd name="T75" fmla="*/ 1 h 2"/>
                  <a:gd name="T76" fmla="*/ 8 w 11"/>
                  <a:gd name="T77" fmla="*/ 1 h 2"/>
                  <a:gd name="T78" fmla="*/ 9 w 11"/>
                  <a:gd name="T79" fmla="*/ 1 h 2"/>
                  <a:gd name="T80" fmla="*/ 9 w 11"/>
                  <a:gd name="T81" fmla="*/ 1 h 2"/>
                  <a:gd name="T82" fmla="*/ 9 w 11"/>
                  <a:gd name="T83" fmla="*/ 1 h 2"/>
                  <a:gd name="T84" fmla="*/ 9 w 11"/>
                  <a:gd name="T85" fmla="*/ 1 h 2"/>
                  <a:gd name="T86" fmla="*/ 10 w 11"/>
                  <a:gd name="T87" fmla="*/ 1 h 2"/>
                  <a:gd name="T88" fmla="*/ 10 w 11"/>
                  <a:gd name="T89" fmla="*/ 1 h 2"/>
                  <a:gd name="T90" fmla="*/ 10 w 11"/>
                  <a:gd name="T91" fmla="*/ 1 h 2"/>
                  <a:gd name="T92" fmla="*/ 11 w 11"/>
                  <a:gd name="T93" fmla="*/ 0 h 2"/>
                  <a:gd name="T94" fmla="*/ 11 w 11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66" name="Freeform 142"/>
              <p:cNvSpPr>
                <a:spLocks/>
              </p:cNvSpPr>
              <p:nvPr/>
            </p:nvSpPr>
            <p:spPr bwMode="auto">
              <a:xfrm>
                <a:off x="1333" y="3740"/>
                <a:ext cx="11" cy="317"/>
              </a:xfrm>
              <a:custGeom>
                <a:avLst/>
                <a:gdLst>
                  <a:gd name="T0" fmla="*/ 0 w 11"/>
                  <a:gd name="T1" fmla="*/ 317 h 317"/>
                  <a:gd name="T2" fmla="*/ 0 w 11"/>
                  <a:gd name="T3" fmla="*/ 317 h 317"/>
                  <a:gd name="T4" fmla="*/ 0 w 11"/>
                  <a:gd name="T5" fmla="*/ 316 h 317"/>
                  <a:gd name="T6" fmla="*/ 0 w 11"/>
                  <a:gd name="T7" fmla="*/ 316 h 317"/>
                  <a:gd name="T8" fmla="*/ 1 w 11"/>
                  <a:gd name="T9" fmla="*/ 315 h 317"/>
                  <a:gd name="T10" fmla="*/ 1 w 11"/>
                  <a:gd name="T11" fmla="*/ 314 h 317"/>
                  <a:gd name="T12" fmla="*/ 1 w 11"/>
                  <a:gd name="T13" fmla="*/ 314 h 317"/>
                  <a:gd name="T14" fmla="*/ 2 w 11"/>
                  <a:gd name="T15" fmla="*/ 313 h 317"/>
                  <a:gd name="T16" fmla="*/ 2 w 11"/>
                  <a:gd name="T17" fmla="*/ 312 h 317"/>
                  <a:gd name="T18" fmla="*/ 2 w 11"/>
                  <a:gd name="T19" fmla="*/ 310 h 317"/>
                  <a:gd name="T20" fmla="*/ 2 w 11"/>
                  <a:gd name="T21" fmla="*/ 309 h 317"/>
                  <a:gd name="T22" fmla="*/ 2 w 11"/>
                  <a:gd name="T23" fmla="*/ 307 h 317"/>
                  <a:gd name="T24" fmla="*/ 2 w 11"/>
                  <a:gd name="T25" fmla="*/ 305 h 317"/>
                  <a:gd name="T26" fmla="*/ 3 w 11"/>
                  <a:gd name="T27" fmla="*/ 303 h 317"/>
                  <a:gd name="T28" fmla="*/ 3 w 11"/>
                  <a:gd name="T29" fmla="*/ 300 h 317"/>
                  <a:gd name="T30" fmla="*/ 3 w 11"/>
                  <a:gd name="T31" fmla="*/ 297 h 317"/>
                  <a:gd name="T32" fmla="*/ 4 w 11"/>
                  <a:gd name="T33" fmla="*/ 294 h 317"/>
                  <a:gd name="T34" fmla="*/ 4 w 11"/>
                  <a:gd name="T35" fmla="*/ 290 h 317"/>
                  <a:gd name="T36" fmla="*/ 4 w 11"/>
                  <a:gd name="T37" fmla="*/ 286 h 317"/>
                  <a:gd name="T38" fmla="*/ 4 w 11"/>
                  <a:gd name="T39" fmla="*/ 280 h 317"/>
                  <a:gd name="T40" fmla="*/ 5 w 11"/>
                  <a:gd name="T41" fmla="*/ 275 h 317"/>
                  <a:gd name="T42" fmla="*/ 5 w 11"/>
                  <a:gd name="T43" fmla="*/ 268 h 317"/>
                  <a:gd name="T44" fmla="*/ 5 w 11"/>
                  <a:gd name="T45" fmla="*/ 261 h 317"/>
                  <a:gd name="T46" fmla="*/ 5 w 11"/>
                  <a:gd name="T47" fmla="*/ 253 h 317"/>
                  <a:gd name="T48" fmla="*/ 5 w 11"/>
                  <a:gd name="T49" fmla="*/ 245 h 317"/>
                  <a:gd name="T50" fmla="*/ 6 w 11"/>
                  <a:gd name="T51" fmla="*/ 235 h 317"/>
                  <a:gd name="T52" fmla="*/ 6 w 11"/>
                  <a:gd name="T53" fmla="*/ 225 h 317"/>
                  <a:gd name="T54" fmla="*/ 6 w 11"/>
                  <a:gd name="T55" fmla="*/ 214 h 317"/>
                  <a:gd name="T56" fmla="*/ 6 w 11"/>
                  <a:gd name="T57" fmla="*/ 202 h 317"/>
                  <a:gd name="T58" fmla="*/ 7 w 11"/>
                  <a:gd name="T59" fmla="*/ 189 h 317"/>
                  <a:gd name="T60" fmla="*/ 7 w 11"/>
                  <a:gd name="T61" fmla="*/ 176 h 317"/>
                  <a:gd name="T62" fmla="*/ 7 w 11"/>
                  <a:gd name="T63" fmla="*/ 162 h 317"/>
                  <a:gd name="T64" fmla="*/ 8 w 11"/>
                  <a:gd name="T65" fmla="*/ 147 h 317"/>
                  <a:gd name="T66" fmla="*/ 8 w 11"/>
                  <a:gd name="T67" fmla="*/ 132 h 317"/>
                  <a:gd name="T68" fmla="*/ 8 w 11"/>
                  <a:gd name="T69" fmla="*/ 117 h 317"/>
                  <a:gd name="T70" fmla="*/ 8 w 11"/>
                  <a:gd name="T71" fmla="*/ 102 h 317"/>
                  <a:gd name="T72" fmla="*/ 8 w 11"/>
                  <a:gd name="T73" fmla="*/ 88 h 317"/>
                  <a:gd name="T74" fmla="*/ 9 w 11"/>
                  <a:gd name="T75" fmla="*/ 73 h 317"/>
                  <a:gd name="T76" fmla="*/ 9 w 11"/>
                  <a:gd name="T77" fmla="*/ 60 h 317"/>
                  <a:gd name="T78" fmla="*/ 9 w 11"/>
                  <a:gd name="T79" fmla="*/ 47 h 317"/>
                  <a:gd name="T80" fmla="*/ 9 w 11"/>
                  <a:gd name="T81" fmla="*/ 36 h 317"/>
                  <a:gd name="T82" fmla="*/ 10 w 11"/>
                  <a:gd name="T83" fmla="*/ 25 h 317"/>
                  <a:gd name="T84" fmla="*/ 10 w 11"/>
                  <a:gd name="T85" fmla="*/ 17 h 317"/>
                  <a:gd name="T86" fmla="*/ 10 w 11"/>
                  <a:gd name="T87" fmla="*/ 9 h 317"/>
                  <a:gd name="T88" fmla="*/ 10 w 11"/>
                  <a:gd name="T89" fmla="*/ 4 h 317"/>
                  <a:gd name="T90" fmla="*/ 10 w 11"/>
                  <a:gd name="T91" fmla="*/ 1 h 317"/>
                  <a:gd name="T92" fmla="*/ 11 w 11"/>
                  <a:gd name="T93" fmla="*/ 0 h 317"/>
                  <a:gd name="T94" fmla="*/ 11 w 11"/>
                  <a:gd name="T95" fmla="*/ 0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317">
                    <a:moveTo>
                      <a:pt x="0" y="317"/>
                    </a:moveTo>
                    <a:lnTo>
                      <a:pt x="0" y="317"/>
                    </a:lnTo>
                    <a:lnTo>
                      <a:pt x="0" y="317"/>
                    </a:lnTo>
                    <a:lnTo>
                      <a:pt x="0" y="317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0" y="315"/>
                    </a:lnTo>
                    <a:lnTo>
                      <a:pt x="1" y="315"/>
                    </a:lnTo>
                    <a:lnTo>
                      <a:pt x="1" y="314"/>
                    </a:lnTo>
                    <a:lnTo>
                      <a:pt x="1" y="314"/>
                    </a:lnTo>
                    <a:lnTo>
                      <a:pt x="1" y="314"/>
                    </a:lnTo>
                    <a:lnTo>
                      <a:pt x="1" y="314"/>
                    </a:lnTo>
                    <a:lnTo>
                      <a:pt x="1" y="313"/>
                    </a:lnTo>
                    <a:lnTo>
                      <a:pt x="2" y="313"/>
                    </a:lnTo>
                    <a:lnTo>
                      <a:pt x="2" y="312"/>
                    </a:lnTo>
                    <a:lnTo>
                      <a:pt x="2" y="312"/>
                    </a:lnTo>
                    <a:lnTo>
                      <a:pt x="2" y="311"/>
                    </a:lnTo>
                    <a:lnTo>
                      <a:pt x="2" y="310"/>
                    </a:lnTo>
                    <a:lnTo>
                      <a:pt x="2" y="309"/>
                    </a:lnTo>
                    <a:lnTo>
                      <a:pt x="2" y="309"/>
                    </a:lnTo>
                    <a:lnTo>
                      <a:pt x="2" y="307"/>
                    </a:lnTo>
                    <a:lnTo>
                      <a:pt x="2" y="307"/>
                    </a:lnTo>
                    <a:lnTo>
                      <a:pt x="2" y="305"/>
                    </a:lnTo>
                    <a:lnTo>
                      <a:pt x="2" y="305"/>
                    </a:lnTo>
                    <a:lnTo>
                      <a:pt x="2" y="303"/>
                    </a:lnTo>
                    <a:lnTo>
                      <a:pt x="3" y="303"/>
                    </a:lnTo>
                    <a:lnTo>
                      <a:pt x="3" y="301"/>
                    </a:lnTo>
                    <a:lnTo>
                      <a:pt x="3" y="300"/>
                    </a:lnTo>
                    <a:lnTo>
                      <a:pt x="3" y="298"/>
                    </a:lnTo>
                    <a:lnTo>
                      <a:pt x="3" y="297"/>
                    </a:lnTo>
                    <a:lnTo>
                      <a:pt x="3" y="295"/>
                    </a:lnTo>
                    <a:lnTo>
                      <a:pt x="4" y="294"/>
                    </a:lnTo>
                    <a:lnTo>
                      <a:pt x="4" y="291"/>
                    </a:lnTo>
                    <a:lnTo>
                      <a:pt x="4" y="290"/>
                    </a:lnTo>
                    <a:lnTo>
                      <a:pt x="4" y="287"/>
                    </a:lnTo>
                    <a:lnTo>
                      <a:pt x="4" y="286"/>
                    </a:lnTo>
                    <a:lnTo>
                      <a:pt x="4" y="282"/>
                    </a:lnTo>
                    <a:lnTo>
                      <a:pt x="4" y="280"/>
                    </a:lnTo>
                    <a:lnTo>
                      <a:pt x="4" y="276"/>
                    </a:lnTo>
                    <a:lnTo>
                      <a:pt x="5" y="275"/>
                    </a:lnTo>
                    <a:lnTo>
                      <a:pt x="5" y="270"/>
                    </a:lnTo>
                    <a:lnTo>
                      <a:pt x="5" y="268"/>
                    </a:lnTo>
                    <a:lnTo>
                      <a:pt x="5" y="263"/>
                    </a:lnTo>
                    <a:lnTo>
                      <a:pt x="5" y="261"/>
                    </a:lnTo>
                    <a:lnTo>
                      <a:pt x="5" y="255"/>
                    </a:lnTo>
                    <a:lnTo>
                      <a:pt x="5" y="253"/>
                    </a:lnTo>
                    <a:lnTo>
                      <a:pt x="5" y="247"/>
                    </a:lnTo>
                    <a:lnTo>
                      <a:pt x="5" y="245"/>
                    </a:lnTo>
                    <a:lnTo>
                      <a:pt x="5" y="238"/>
                    </a:lnTo>
                    <a:lnTo>
                      <a:pt x="6" y="235"/>
                    </a:lnTo>
                    <a:lnTo>
                      <a:pt x="6" y="228"/>
                    </a:lnTo>
                    <a:lnTo>
                      <a:pt x="6" y="225"/>
                    </a:lnTo>
                    <a:lnTo>
                      <a:pt x="6" y="217"/>
                    </a:lnTo>
                    <a:lnTo>
                      <a:pt x="6" y="214"/>
                    </a:lnTo>
                    <a:lnTo>
                      <a:pt x="6" y="205"/>
                    </a:lnTo>
                    <a:lnTo>
                      <a:pt x="6" y="202"/>
                    </a:lnTo>
                    <a:lnTo>
                      <a:pt x="6" y="192"/>
                    </a:lnTo>
                    <a:lnTo>
                      <a:pt x="7" y="189"/>
                    </a:lnTo>
                    <a:lnTo>
                      <a:pt x="7" y="179"/>
                    </a:lnTo>
                    <a:lnTo>
                      <a:pt x="7" y="176"/>
                    </a:lnTo>
                    <a:lnTo>
                      <a:pt x="7" y="165"/>
                    </a:lnTo>
                    <a:lnTo>
                      <a:pt x="7" y="162"/>
                    </a:lnTo>
                    <a:lnTo>
                      <a:pt x="7" y="151"/>
                    </a:lnTo>
                    <a:lnTo>
                      <a:pt x="8" y="147"/>
                    </a:lnTo>
                    <a:lnTo>
                      <a:pt x="8" y="136"/>
                    </a:lnTo>
                    <a:lnTo>
                      <a:pt x="8" y="132"/>
                    </a:lnTo>
                    <a:lnTo>
                      <a:pt x="8" y="121"/>
                    </a:lnTo>
                    <a:lnTo>
                      <a:pt x="8" y="117"/>
                    </a:lnTo>
                    <a:lnTo>
                      <a:pt x="8" y="106"/>
                    </a:lnTo>
                    <a:lnTo>
                      <a:pt x="8" y="102"/>
                    </a:lnTo>
                    <a:lnTo>
                      <a:pt x="8" y="91"/>
                    </a:lnTo>
                    <a:lnTo>
                      <a:pt x="8" y="88"/>
                    </a:lnTo>
                    <a:lnTo>
                      <a:pt x="8" y="77"/>
                    </a:lnTo>
                    <a:lnTo>
                      <a:pt x="9" y="73"/>
                    </a:lnTo>
                    <a:lnTo>
                      <a:pt x="9" y="63"/>
                    </a:lnTo>
                    <a:lnTo>
                      <a:pt x="9" y="60"/>
                    </a:lnTo>
                    <a:lnTo>
                      <a:pt x="9" y="50"/>
                    </a:lnTo>
                    <a:lnTo>
                      <a:pt x="9" y="47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9" y="28"/>
                    </a:lnTo>
                    <a:lnTo>
                      <a:pt x="10" y="25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67" name="Freeform 143"/>
              <p:cNvSpPr>
                <a:spLocks/>
              </p:cNvSpPr>
              <p:nvPr/>
            </p:nvSpPr>
            <p:spPr bwMode="auto">
              <a:xfrm>
                <a:off x="1344" y="3741"/>
                <a:ext cx="5" cy="265"/>
              </a:xfrm>
              <a:custGeom>
                <a:avLst/>
                <a:gdLst>
                  <a:gd name="T0" fmla="*/ 0 w 5"/>
                  <a:gd name="T1" fmla="*/ 0 h 265"/>
                  <a:gd name="T2" fmla="*/ 0 w 5"/>
                  <a:gd name="T3" fmla="*/ 0 h 265"/>
                  <a:gd name="T4" fmla="*/ 0 w 5"/>
                  <a:gd name="T5" fmla="*/ 3 h 265"/>
                  <a:gd name="T6" fmla="*/ 0 w 5"/>
                  <a:gd name="T7" fmla="*/ 3 h 265"/>
                  <a:gd name="T8" fmla="*/ 0 w 5"/>
                  <a:gd name="T9" fmla="*/ 8 h 265"/>
                  <a:gd name="T10" fmla="*/ 0 w 5"/>
                  <a:gd name="T11" fmla="*/ 8 h 265"/>
                  <a:gd name="T12" fmla="*/ 1 w 5"/>
                  <a:gd name="T13" fmla="*/ 15 h 265"/>
                  <a:gd name="T14" fmla="*/ 1 w 5"/>
                  <a:gd name="T15" fmla="*/ 15 h 265"/>
                  <a:gd name="T16" fmla="*/ 1 w 5"/>
                  <a:gd name="T17" fmla="*/ 23 h 265"/>
                  <a:gd name="T18" fmla="*/ 1 w 5"/>
                  <a:gd name="T19" fmla="*/ 23 h 265"/>
                  <a:gd name="T20" fmla="*/ 1 w 5"/>
                  <a:gd name="T21" fmla="*/ 33 h 265"/>
                  <a:gd name="T22" fmla="*/ 1 w 5"/>
                  <a:gd name="T23" fmla="*/ 33 h 265"/>
                  <a:gd name="T24" fmla="*/ 2 w 5"/>
                  <a:gd name="T25" fmla="*/ 45 h 265"/>
                  <a:gd name="T26" fmla="*/ 2 w 5"/>
                  <a:gd name="T27" fmla="*/ 45 h 265"/>
                  <a:gd name="T28" fmla="*/ 2 w 5"/>
                  <a:gd name="T29" fmla="*/ 57 h 265"/>
                  <a:gd name="T30" fmla="*/ 2 w 5"/>
                  <a:gd name="T31" fmla="*/ 57 h 265"/>
                  <a:gd name="T32" fmla="*/ 2 w 5"/>
                  <a:gd name="T33" fmla="*/ 71 h 265"/>
                  <a:gd name="T34" fmla="*/ 2 w 5"/>
                  <a:gd name="T35" fmla="*/ 71 h 265"/>
                  <a:gd name="T36" fmla="*/ 2 w 5"/>
                  <a:gd name="T37" fmla="*/ 85 h 265"/>
                  <a:gd name="T38" fmla="*/ 2 w 5"/>
                  <a:gd name="T39" fmla="*/ 85 h 265"/>
                  <a:gd name="T40" fmla="*/ 2 w 5"/>
                  <a:gd name="T41" fmla="*/ 100 h 265"/>
                  <a:gd name="T42" fmla="*/ 2 w 5"/>
                  <a:gd name="T43" fmla="*/ 100 h 265"/>
                  <a:gd name="T44" fmla="*/ 2 w 5"/>
                  <a:gd name="T45" fmla="*/ 115 h 265"/>
                  <a:gd name="T46" fmla="*/ 2 w 5"/>
                  <a:gd name="T47" fmla="*/ 115 h 265"/>
                  <a:gd name="T48" fmla="*/ 3 w 5"/>
                  <a:gd name="T49" fmla="*/ 130 h 265"/>
                  <a:gd name="T50" fmla="*/ 3 w 5"/>
                  <a:gd name="T51" fmla="*/ 130 h 265"/>
                  <a:gd name="T52" fmla="*/ 3 w 5"/>
                  <a:gd name="T53" fmla="*/ 144 h 265"/>
                  <a:gd name="T54" fmla="*/ 3 w 5"/>
                  <a:gd name="T55" fmla="*/ 144 h 265"/>
                  <a:gd name="T56" fmla="*/ 3 w 5"/>
                  <a:gd name="T57" fmla="*/ 159 h 265"/>
                  <a:gd name="T58" fmla="*/ 3 w 5"/>
                  <a:gd name="T59" fmla="*/ 159 h 265"/>
                  <a:gd name="T60" fmla="*/ 4 w 5"/>
                  <a:gd name="T61" fmla="*/ 173 h 265"/>
                  <a:gd name="T62" fmla="*/ 4 w 5"/>
                  <a:gd name="T63" fmla="*/ 173 h 265"/>
                  <a:gd name="T64" fmla="*/ 4 w 5"/>
                  <a:gd name="T65" fmla="*/ 187 h 265"/>
                  <a:gd name="T66" fmla="*/ 4 w 5"/>
                  <a:gd name="T67" fmla="*/ 187 h 265"/>
                  <a:gd name="T68" fmla="*/ 4 w 5"/>
                  <a:gd name="T69" fmla="*/ 200 h 265"/>
                  <a:gd name="T70" fmla="*/ 4 w 5"/>
                  <a:gd name="T71" fmla="*/ 200 h 265"/>
                  <a:gd name="T72" fmla="*/ 4 w 5"/>
                  <a:gd name="T73" fmla="*/ 212 h 265"/>
                  <a:gd name="T74" fmla="*/ 4 w 5"/>
                  <a:gd name="T75" fmla="*/ 212 h 265"/>
                  <a:gd name="T76" fmla="*/ 4 w 5"/>
                  <a:gd name="T77" fmla="*/ 223 h 265"/>
                  <a:gd name="T78" fmla="*/ 4 w 5"/>
                  <a:gd name="T79" fmla="*/ 223 h 265"/>
                  <a:gd name="T80" fmla="*/ 4 w 5"/>
                  <a:gd name="T81" fmla="*/ 233 h 265"/>
                  <a:gd name="T82" fmla="*/ 4 w 5"/>
                  <a:gd name="T83" fmla="*/ 233 h 265"/>
                  <a:gd name="T84" fmla="*/ 5 w 5"/>
                  <a:gd name="T85" fmla="*/ 243 h 265"/>
                  <a:gd name="T86" fmla="*/ 5 w 5"/>
                  <a:gd name="T87" fmla="*/ 243 h 265"/>
                  <a:gd name="T88" fmla="*/ 5 w 5"/>
                  <a:gd name="T89" fmla="*/ 252 h 265"/>
                  <a:gd name="T90" fmla="*/ 5 w 5"/>
                  <a:gd name="T91" fmla="*/ 252 h 265"/>
                  <a:gd name="T92" fmla="*/ 5 w 5"/>
                  <a:gd name="T93" fmla="*/ 260 h 265"/>
                  <a:gd name="T94" fmla="*/ 5 w 5"/>
                  <a:gd name="T95" fmla="*/ 26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65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1" y="15"/>
                    </a:lnTo>
                    <a:lnTo>
                      <a:pt x="1" y="21"/>
                    </a:lnTo>
                    <a:lnTo>
                      <a:pt x="1" y="15"/>
                    </a:lnTo>
                    <a:lnTo>
                      <a:pt x="1" y="21"/>
                    </a:lnTo>
                    <a:lnTo>
                      <a:pt x="1" y="23"/>
                    </a:lnTo>
                    <a:lnTo>
                      <a:pt x="1" y="31"/>
                    </a:lnTo>
                    <a:lnTo>
                      <a:pt x="1" y="23"/>
                    </a:lnTo>
                    <a:lnTo>
                      <a:pt x="1" y="31"/>
                    </a:lnTo>
                    <a:lnTo>
                      <a:pt x="1" y="33"/>
                    </a:lnTo>
                    <a:lnTo>
                      <a:pt x="1" y="42"/>
                    </a:lnTo>
                    <a:lnTo>
                      <a:pt x="1" y="33"/>
                    </a:lnTo>
                    <a:lnTo>
                      <a:pt x="1" y="42"/>
                    </a:lnTo>
                    <a:lnTo>
                      <a:pt x="2" y="45"/>
                    </a:lnTo>
                    <a:lnTo>
                      <a:pt x="2" y="54"/>
                    </a:lnTo>
                    <a:lnTo>
                      <a:pt x="2" y="45"/>
                    </a:lnTo>
                    <a:lnTo>
                      <a:pt x="2" y="54"/>
                    </a:lnTo>
                    <a:lnTo>
                      <a:pt x="2" y="57"/>
                    </a:lnTo>
                    <a:lnTo>
                      <a:pt x="2" y="67"/>
                    </a:lnTo>
                    <a:lnTo>
                      <a:pt x="2" y="57"/>
                    </a:lnTo>
                    <a:lnTo>
                      <a:pt x="2" y="67"/>
                    </a:lnTo>
                    <a:lnTo>
                      <a:pt x="2" y="71"/>
                    </a:lnTo>
                    <a:lnTo>
                      <a:pt x="2" y="81"/>
                    </a:lnTo>
                    <a:lnTo>
                      <a:pt x="2" y="71"/>
                    </a:lnTo>
                    <a:lnTo>
                      <a:pt x="2" y="81"/>
                    </a:lnTo>
                    <a:lnTo>
                      <a:pt x="2" y="85"/>
                    </a:lnTo>
                    <a:lnTo>
                      <a:pt x="2" y="96"/>
                    </a:lnTo>
                    <a:lnTo>
                      <a:pt x="2" y="85"/>
                    </a:lnTo>
                    <a:lnTo>
                      <a:pt x="2" y="96"/>
                    </a:lnTo>
                    <a:lnTo>
                      <a:pt x="2" y="100"/>
                    </a:lnTo>
                    <a:lnTo>
                      <a:pt x="2" y="111"/>
                    </a:lnTo>
                    <a:lnTo>
                      <a:pt x="2" y="100"/>
                    </a:lnTo>
                    <a:lnTo>
                      <a:pt x="2" y="111"/>
                    </a:lnTo>
                    <a:lnTo>
                      <a:pt x="2" y="115"/>
                    </a:lnTo>
                    <a:lnTo>
                      <a:pt x="2" y="126"/>
                    </a:lnTo>
                    <a:lnTo>
                      <a:pt x="2" y="115"/>
                    </a:lnTo>
                    <a:lnTo>
                      <a:pt x="2" y="126"/>
                    </a:lnTo>
                    <a:lnTo>
                      <a:pt x="3" y="130"/>
                    </a:lnTo>
                    <a:lnTo>
                      <a:pt x="3" y="141"/>
                    </a:lnTo>
                    <a:lnTo>
                      <a:pt x="3" y="130"/>
                    </a:lnTo>
                    <a:lnTo>
                      <a:pt x="3" y="141"/>
                    </a:lnTo>
                    <a:lnTo>
                      <a:pt x="3" y="144"/>
                    </a:lnTo>
                    <a:lnTo>
                      <a:pt x="3" y="155"/>
                    </a:lnTo>
                    <a:lnTo>
                      <a:pt x="3" y="144"/>
                    </a:lnTo>
                    <a:lnTo>
                      <a:pt x="3" y="155"/>
                    </a:lnTo>
                    <a:lnTo>
                      <a:pt x="3" y="159"/>
                    </a:lnTo>
                    <a:lnTo>
                      <a:pt x="3" y="170"/>
                    </a:lnTo>
                    <a:lnTo>
                      <a:pt x="3" y="159"/>
                    </a:lnTo>
                    <a:lnTo>
                      <a:pt x="3" y="170"/>
                    </a:lnTo>
                    <a:lnTo>
                      <a:pt x="4" y="173"/>
                    </a:lnTo>
                    <a:lnTo>
                      <a:pt x="4" y="183"/>
                    </a:lnTo>
                    <a:lnTo>
                      <a:pt x="4" y="173"/>
                    </a:lnTo>
                    <a:lnTo>
                      <a:pt x="4" y="183"/>
                    </a:lnTo>
                    <a:lnTo>
                      <a:pt x="4" y="187"/>
                    </a:lnTo>
                    <a:lnTo>
                      <a:pt x="4" y="197"/>
                    </a:lnTo>
                    <a:lnTo>
                      <a:pt x="4" y="187"/>
                    </a:lnTo>
                    <a:lnTo>
                      <a:pt x="4" y="197"/>
                    </a:lnTo>
                    <a:lnTo>
                      <a:pt x="4" y="200"/>
                    </a:lnTo>
                    <a:lnTo>
                      <a:pt x="4" y="209"/>
                    </a:lnTo>
                    <a:lnTo>
                      <a:pt x="4" y="200"/>
                    </a:lnTo>
                    <a:lnTo>
                      <a:pt x="4" y="209"/>
                    </a:lnTo>
                    <a:lnTo>
                      <a:pt x="4" y="212"/>
                    </a:lnTo>
                    <a:lnTo>
                      <a:pt x="4" y="220"/>
                    </a:lnTo>
                    <a:lnTo>
                      <a:pt x="4" y="212"/>
                    </a:lnTo>
                    <a:lnTo>
                      <a:pt x="4" y="220"/>
                    </a:lnTo>
                    <a:lnTo>
                      <a:pt x="4" y="223"/>
                    </a:lnTo>
                    <a:lnTo>
                      <a:pt x="4" y="231"/>
                    </a:lnTo>
                    <a:lnTo>
                      <a:pt x="4" y="223"/>
                    </a:lnTo>
                    <a:lnTo>
                      <a:pt x="4" y="231"/>
                    </a:lnTo>
                    <a:lnTo>
                      <a:pt x="4" y="233"/>
                    </a:lnTo>
                    <a:lnTo>
                      <a:pt x="4" y="241"/>
                    </a:lnTo>
                    <a:lnTo>
                      <a:pt x="4" y="233"/>
                    </a:lnTo>
                    <a:lnTo>
                      <a:pt x="4" y="241"/>
                    </a:lnTo>
                    <a:lnTo>
                      <a:pt x="5" y="243"/>
                    </a:lnTo>
                    <a:lnTo>
                      <a:pt x="5" y="250"/>
                    </a:lnTo>
                    <a:lnTo>
                      <a:pt x="5" y="243"/>
                    </a:lnTo>
                    <a:lnTo>
                      <a:pt x="5" y="250"/>
                    </a:lnTo>
                    <a:lnTo>
                      <a:pt x="5" y="252"/>
                    </a:lnTo>
                    <a:lnTo>
                      <a:pt x="5" y="258"/>
                    </a:lnTo>
                    <a:lnTo>
                      <a:pt x="5" y="252"/>
                    </a:lnTo>
                    <a:lnTo>
                      <a:pt x="5" y="258"/>
                    </a:lnTo>
                    <a:lnTo>
                      <a:pt x="5" y="260"/>
                    </a:lnTo>
                    <a:lnTo>
                      <a:pt x="5" y="265"/>
                    </a:lnTo>
                    <a:lnTo>
                      <a:pt x="5" y="260"/>
                    </a:lnTo>
                    <a:lnTo>
                      <a:pt x="5" y="265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68" name="Freeform 144"/>
              <p:cNvSpPr>
                <a:spLocks/>
              </p:cNvSpPr>
              <p:nvPr/>
            </p:nvSpPr>
            <p:spPr bwMode="auto">
              <a:xfrm>
                <a:off x="1349" y="4006"/>
                <a:ext cx="6" cy="49"/>
              </a:xfrm>
              <a:custGeom>
                <a:avLst/>
                <a:gdLst>
                  <a:gd name="T0" fmla="*/ 1 w 6"/>
                  <a:gd name="T1" fmla="*/ 2 h 49"/>
                  <a:gd name="T2" fmla="*/ 1 w 6"/>
                  <a:gd name="T3" fmla="*/ 2 h 49"/>
                  <a:gd name="T4" fmla="*/ 1 w 6"/>
                  <a:gd name="T5" fmla="*/ 8 h 49"/>
                  <a:gd name="T6" fmla="*/ 1 w 6"/>
                  <a:gd name="T7" fmla="*/ 8 h 49"/>
                  <a:gd name="T8" fmla="*/ 1 w 6"/>
                  <a:gd name="T9" fmla="*/ 14 h 49"/>
                  <a:gd name="T10" fmla="*/ 1 w 6"/>
                  <a:gd name="T11" fmla="*/ 14 h 49"/>
                  <a:gd name="T12" fmla="*/ 1 w 6"/>
                  <a:gd name="T13" fmla="*/ 18 h 49"/>
                  <a:gd name="T14" fmla="*/ 1 w 6"/>
                  <a:gd name="T15" fmla="*/ 18 h 49"/>
                  <a:gd name="T16" fmla="*/ 2 w 6"/>
                  <a:gd name="T17" fmla="*/ 23 h 49"/>
                  <a:gd name="T18" fmla="*/ 2 w 6"/>
                  <a:gd name="T19" fmla="*/ 23 h 49"/>
                  <a:gd name="T20" fmla="*/ 2 w 6"/>
                  <a:gd name="T21" fmla="*/ 27 h 49"/>
                  <a:gd name="T22" fmla="*/ 2 w 6"/>
                  <a:gd name="T23" fmla="*/ 27 h 49"/>
                  <a:gd name="T24" fmla="*/ 2 w 6"/>
                  <a:gd name="T25" fmla="*/ 30 h 49"/>
                  <a:gd name="T26" fmla="*/ 2 w 6"/>
                  <a:gd name="T27" fmla="*/ 30 h 49"/>
                  <a:gd name="T28" fmla="*/ 2 w 6"/>
                  <a:gd name="T29" fmla="*/ 33 h 49"/>
                  <a:gd name="T30" fmla="*/ 2 w 6"/>
                  <a:gd name="T31" fmla="*/ 33 h 49"/>
                  <a:gd name="T32" fmla="*/ 2 w 6"/>
                  <a:gd name="T33" fmla="*/ 35 h 49"/>
                  <a:gd name="T34" fmla="*/ 2 w 6"/>
                  <a:gd name="T35" fmla="*/ 35 h 49"/>
                  <a:gd name="T36" fmla="*/ 3 w 6"/>
                  <a:gd name="T37" fmla="*/ 37 h 49"/>
                  <a:gd name="T38" fmla="*/ 3 w 6"/>
                  <a:gd name="T39" fmla="*/ 37 h 49"/>
                  <a:gd name="T40" fmla="*/ 3 w 6"/>
                  <a:gd name="T41" fmla="*/ 39 h 49"/>
                  <a:gd name="T42" fmla="*/ 3 w 6"/>
                  <a:gd name="T43" fmla="*/ 39 h 49"/>
                  <a:gd name="T44" fmla="*/ 3 w 6"/>
                  <a:gd name="T45" fmla="*/ 41 h 49"/>
                  <a:gd name="T46" fmla="*/ 3 w 6"/>
                  <a:gd name="T47" fmla="*/ 41 h 49"/>
                  <a:gd name="T48" fmla="*/ 3 w 6"/>
                  <a:gd name="T49" fmla="*/ 42 h 49"/>
                  <a:gd name="T50" fmla="*/ 3 w 6"/>
                  <a:gd name="T51" fmla="*/ 42 h 49"/>
                  <a:gd name="T52" fmla="*/ 4 w 6"/>
                  <a:gd name="T53" fmla="*/ 43 h 49"/>
                  <a:gd name="T54" fmla="*/ 4 w 6"/>
                  <a:gd name="T55" fmla="*/ 43 h 49"/>
                  <a:gd name="T56" fmla="*/ 4 w 6"/>
                  <a:gd name="T57" fmla="*/ 44 h 49"/>
                  <a:gd name="T58" fmla="*/ 4 w 6"/>
                  <a:gd name="T59" fmla="*/ 44 h 49"/>
                  <a:gd name="T60" fmla="*/ 4 w 6"/>
                  <a:gd name="T61" fmla="*/ 45 h 49"/>
                  <a:gd name="T62" fmla="*/ 4 w 6"/>
                  <a:gd name="T63" fmla="*/ 45 h 49"/>
                  <a:gd name="T64" fmla="*/ 4 w 6"/>
                  <a:gd name="T65" fmla="*/ 46 h 49"/>
                  <a:gd name="T66" fmla="*/ 4 w 6"/>
                  <a:gd name="T67" fmla="*/ 46 h 49"/>
                  <a:gd name="T68" fmla="*/ 4 w 6"/>
                  <a:gd name="T69" fmla="*/ 47 h 49"/>
                  <a:gd name="T70" fmla="*/ 4 w 6"/>
                  <a:gd name="T71" fmla="*/ 47 h 49"/>
                  <a:gd name="T72" fmla="*/ 5 w 6"/>
                  <a:gd name="T73" fmla="*/ 47 h 49"/>
                  <a:gd name="T74" fmla="*/ 5 w 6"/>
                  <a:gd name="T75" fmla="*/ 47 h 49"/>
                  <a:gd name="T76" fmla="*/ 5 w 6"/>
                  <a:gd name="T77" fmla="*/ 48 h 49"/>
                  <a:gd name="T78" fmla="*/ 5 w 6"/>
                  <a:gd name="T79" fmla="*/ 48 h 49"/>
                  <a:gd name="T80" fmla="*/ 5 w 6"/>
                  <a:gd name="T81" fmla="*/ 48 h 49"/>
                  <a:gd name="T82" fmla="*/ 5 w 6"/>
                  <a:gd name="T83" fmla="*/ 48 h 49"/>
                  <a:gd name="T84" fmla="*/ 6 w 6"/>
                  <a:gd name="T85" fmla="*/ 48 h 49"/>
                  <a:gd name="T86" fmla="*/ 6 w 6"/>
                  <a:gd name="T87" fmla="*/ 48 h 49"/>
                  <a:gd name="T88" fmla="*/ 6 w 6"/>
                  <a:gd name="T89" fmla="*/ 49 h 49"/>
                  <a:gd name="T90" fmla="*/ 6 w 6"/>
                  <a:gd name="T91" fmla="*/ 49 h 49"/>
                  <a:gd name="T92" fmla="*/ 6 w 6"/>
                  <a:gd name="T93" fmla="*/ 49 h 49"/>
                  <a:gd name="T94" fmla="*/ 6 w 6"/>
                  <a:gd name="T9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49">
                    <a:moveTo>
                      <a:pt x="0" y="0"/>
                    </a:moveTo>
                    <a:lnTo>
                      <a:pt x="1" y="2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12"/>
                    </a:lnTo>
                    <a:lnTo>
                      <a:pt x="1" y="8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2" y="37"/>
                    </a:lnTo>
                    <a:lnTo>
                      <a:pt x="3" y="37"/>
                    </a:lnTo>
                    <a:lnTo>
                      <a:pt x="3" y="39"/>
                    </a:lnTo>
                    <a:lnTo>
                      <a:pt x="3" y="37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3" y="40"/>
                    </a:lnTo>
                    <a:lnTo>
                      <a:pt x="3" y="39"/>
                    </a:lnTo>
                    <a:lnTo>
                      <a:pt x="3" y="40"/>
                    </a:lnTo>
                    <a:lnTo>
                      <a:pt x="3" y="41"/>
                    </a:lnTo>
                    <a:lnTo>
                      <a:pt x="3" y="42"/>
                    </a:lnTo>
                    <a:lnTo>
                      <a:pt x="3" y="41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3" y="43"/>
                    </a:lnTo>
                    <a:lnTo>
                      <a:pt x="3" y="42"/>
                    </a:lnTo>
                    <a:lnTo>
                      <a:pt x="3" y="43"/>
                    </a:lnTo>
                    <a:lnTo>
                      <a:pt x="4" y="43"/>
                    </a:lnTo>
                    <a:lnTo>
                      <a:pt x="4" y="44"/>
                    </a:lnTo>
                    <a:lnTo>
                      <a:pt x="4" y="43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5"/>
                    </a:lnTo>
                    <a:lnTo>
                      <a:pt x="4" y="44"/>
                    </a:lnTo>
                    <a:lnTo>
                      <a:pt x="4" y="45"/>
                    </a:lnTo>
                    <a:lnTo>
                      <a:pt x="4" y="45"/>
                    </a:lnTo>
                    <a:lnTo>
                      <a:pt x="4" y="46"/>
                    </a:lnTo>
                    <a:lnTo>
                      <a:pt x="4" y="45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7"/>
                    </a:lnTo>
                    <a:lnTo>
                      <a:pt x="4" y="47"/>
                    </a:lnTo>
                    <a:lnTo>
                      <a:pt x="4" y="47"/>
                    </a:lnTo>
                    <a:lnTo>
                      <a:pt x="4" y="47"/>
                    </a:lnTo>
                    <a:lnTo>
                      <a:pt x="5" y="47"/>
                    </a:lnTo>
                    <a:lnTo>
                      <a:pt x="5" y="48"/>
                    </a:lnTo>
                    <a:lnTo>
                      <a:pt x="5" y="47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48"/>
                    </a:lnTo>
                    <a:lnTo>
                      <a:pt x="6" y="49"/>
                    </a:lnTo>
                    <a:lnTo>
                      <a:pt x="6" y="48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6" y="49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69" name="Freeform 145"/>
              <p:cNvSpPr>
                <a:spLocks/>
              </p:cNvSpPr>
              <p:nvPr/>
            </p:nvSpPr>
            <p:spPr bwMode="auto">
              <a:xfrm>
                <a:off x="1355" y="4055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0 h 3"/>
                  <a:gd name="T4" fmla="*/ 1 w 7"/>
                  <a:gd name="T5" fmla="*/ 1 h 3"/>
                  <a:gd name="T6" fmla="*/ 1 w 7"/>
                  <a:gd name="T7" fmla="*/ 1 h 3"/>
                  <a:gd name="T8" fmla="*/ 1 w 7"/>
                  <a:gd name="T9" fmla="*/ 1 h 3"/>
                  <a:gd name="T10" fmla="*/ 1 w 7"/>
                  <a:gd name="T11" fmla="*/ 1 h 3"/>
                  <a:gd name="T12" fmla="*/ 1 w 7"/>
                  <a:gd name="T13" fmla="*/ 1 h 3"/>
                  <a:gd name="T14" fmla="*/ 1 w 7"/>
                  <a:gd name="T15" fmla="*/ 1 h 3"/>
                  <a:gd name="T16" fmla="*/ 1 w 7"/>
                  <a:gd name="T17" fmla="*/ 1 h 3"/>
                  <a:gd name="T18" fmla="*/ 1 w 7"/>
                  <a:gd name="T19" fmla="*/ 1 h 3"/>
                  <a:gd name="T20" fmla="*/ 1 w 7"/>
                  <a:gd name="T21" fmla="*/ 1 h 3"/>
                  <a:gd name="T22" fmla="*/ 1 w 7"/>
                  <a:gd name="T23" fmla="*/ 1 h 3"/>
                  <a:gd name="T24" fmla="*/ 2 w 7"/>
                  <a:gd name="T25" fmla="*/ 1 h 3"/>
                  <a:gd name="T26" fmla="*/ 2 w 7"/>
                  <a:gd name="T27" fmla="*/ 1 h 3"/>
                  <a:gd name="T28" fmla="*/ 2 w 7"/>
                  <a:gd name="T29" fmla="*/ 1 h 3"/>
                  <a:gd name="T30" fmla="*/ 2 w 7"/>
                  <a:gd name="T31" fmla="*/ 1 h 3"/>
                  <a:gd name="T32" fmla="*/ 2 w 7"/>
                  <a:gd name="T33" fmla="*/ 2 h 3"/>
                  <a:gd name="T34" fmla="*/ 2 w 7"/>
                  <a:gd name="T35" fmla="*/ 2 h 3"/>
                  <a:gd name="T36" fmla="*/ 2 w 7"/>
                  <a:gd name="T37" fmla="*/ 2 h 3"/>
                  <a:gd name="T38" fmla="*/ 2 w 7"/>
                  <a:gd name="T39" fmla="*/ 2 h 3"/>
                  <a:gd name="T40" fmla="*/ 3 w 7"/>
                  <a:gd name="T41" fmla="*/ 2 h 3"/>
                  <a:gd name="T42" fmla="*/ 3 w 7"/>
                  <a:gd name="T43" fmla="*/ 2 h 3"/>
                  <a:gd name="T44" fmla="*/ 3 w 7"/>
                  <a:gd name="T45" fmla="*/ 2 h 3"/>
                  <a:gd name="T46" fmla="*/ 3 w 7"/>
                  <a:gd name="T47" fmla="*/ 2 h 3"/>
                  <a:gd name="T48" fmla="*/ 3 w 7"/>
                  <a:gd name="T49" fmla="*/ 2 h 3"/>
                  <a:gd name="T50" fmla="*/ 3 w 7"/>
                  <a:gd name="T51" fmla="*/ 2 h 3"/>
                  <a:gd name="T52" fmla="*/ 4 w 7"/>
                  <a:gd name="T53" fmla="*/ 2 h 3"/>
                  <a:gd name="T54" fmla="*/ 4 w 7"/>
                  <a:gd name="T55" fmla="*/ 2 h 3"/>
                  <a:gd name="T56" fmla="*/ 4 w 7"/>
                  <a:gd name="T57" fmla="*/ 2 h 3"/>
                  <a:gd name="T58" fmla="*/ 4 w 7"/>
                  <a:gd name="T59" fmla="*/ 2 h 3"/>
                  <a:gd name="T60" fmla="*/ 4 w 7"/>
                  <a:gd name="T61" fmla="*/ 2 h 3"/>
                  <a:gd name="T62" fmla="*/ 4 w 7"/>
                  <a:gd name="T63" fmla="*/ 2 h 3"/>
                  <a:gd name="T64" fmla="*/ 4 w 7"/>
                  <a:gd name="T65" fmla="*/ 2 h 3"/>
                  <a:gd name="T66" fmla="*/ 4 w 7"/>
                  <a:gd name="T67" fmla="*/ 2 h 3"/>
                  <a:gd name="T68" fmla="*/ 4 w 7"/>
                  <a:gd name="T69" fmla="*/ 2 h 3"/>
                  <a:gd name="T70" fmla="*/ 5 w 7"/>
                  <a:gd name="T71" fmla="*/ 2 h 3"/>
                  <a:gd name="T72" fmla="*/ 5 w 7"/>
                  <a:gd name="T73" fmla="*/ 2 h 3"/>
                  <a:gd name="T74" fmla="*/ 5 w 7"/>
                  <a:gd name="T75" fmla="*/ 3 h 3"/>
                  <a:gd name="T76" fmla="*/ 5 w 7"/>
                  <a:gd name="T77" fmla="*/ 3 h 3"/>
                  <a:gd name="T78" fmla="*/ 5 w 7"/>
                  <a:gd name="T79" fmla="*/ 3 h 3"/>
                  <a:gd name="T80" fmla="*/ 6 w 7"/>
                  <a:gd name="T81" fmla="*/ 3 h 3"/>
                  <a:gd name="T82" fmla="*/ 6 w 7"/>
                  <a:gd name="T83" fmla="*/ 3 h 3"/>
                  <a:gd name="T84" fmla="*/ 6 w 7"/>
                  <a:gd name="T85" fmla="*/ 3 h 3"/>
                  <a:gd name="T86" fmla="*/ 6 w 7"/>
                  <a:gd name="T87" fmla="*/ 3 h 3"/>
                  <a:gd name="T88" fmla="*/ 6 w 7"/>
                  <a:gd name="T89" fmla="*/ 3 h 3"/>
                  <a:gd name="T90" fmla="*/ 6 w 7"/>
                  <a:gd name="T91" fmla="*/ 3 h 3"/>
                  <a:gd name="T92" fmla="*/ 7 w 7"/>
                  <a:gd name="T93" fmla="*/ 3 h 3"/>
                  <a:gd name="T94" fmla="*/ 7 w 7"/>
                  <a:gd name="T95" fmla="*/ 3 h 3"/>
                  <a:gd name="T96" fmla="*/ 7 w 7"/>
                  <a:gd name="T9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70" name="Freeform 146"/>
              <p:cNvSpPr>
                <a:spLocks/>
              </p:cNvSpPr>
              <p:nvPr/>
            </p:nvSpPr>
            <p:spPr bwMode="auto">
              <a:xfrm>
                <a:off x="1362" y="4058"/>
                <a:ext cx="10" cy="0"/>
              </a:xfrm>
              <a:custGeom>
                <a:avLst/>
                <a:gdLst>
                  <a:gd name="T0" fmla="*/ 1 w 10"/>
                  <a:gd name="T1" fmla="*/ 1 w 10"/>
                  <a:gd name="T2" fmla="*/ 2 w 10"/>
                  <a:gd name="T3" fmla="*/ 2 w 10"/>
                  <a:gd name="T4" fmla="*/ 2 w 10"/>
                  <a:gd name="T5" fmla="*/ 2 w 10"/>
                  <a:gd name="T6" fmla="*/ 2 w 10"/>
                  <a:gd name="T7" fmla="*/ 2 w 10"/>
                  <a:gd name="T8" fmla="*/ 3 w 10"/>
                  <a:gd name="T9" fmla="*/ 3 w 10"/>
                  <a:gd name="T10" fmla="*/ 3 w 10"/>
                  <a:gd name="T11" fmla="*/ 4 w 10"/>
                  <a:gd name="T12" fmla="*/ 4 w 10"/>
                  <a:gd name="T13" fmla="*/ 4 w 10"/>
                  <a:gd name="T14" fmla="*/ 4 w 10"/>
                  <a:gd name="T15" fmla="*/ 4 w 10"/>
                  <a:gd name="T16" fmla="*/ 4 w 10"/>
                  <a:gd name="T17" fmla="*/ 4 w 10"/>
                  <a:gd name="T18" fmla="*/ 4 w 10"/>
                  <a:gd name="T19" fmla="*/ 5 w 10"/>
                  <a:gd name="T20" fmla="*/ 5 w 10"/>
                  <a:gd name="T21" fmla="*/ 5 w 10"/>
                  <a:gd name="T22" fmla="*/ 6 w 10"/>
                  <a:gd name="T23" fmla="*/ 6 w 10"/>
                  <a:gd name="T24" fmla="*/ 6 w 10"/>
                  <a:gd name="T25" fmla="*/ 6 w 10"/>
                  <a:gd name="T26" fmla="*/ 7 w 10"/>
                  <a:gd name="T27" fmla="*/ 7 w 10"/>
                  <a:gd name="T28" fmla="*/ 7 w 10"/>
                  <a:gd name="T29" fmla="*/ 7 w 10"/>
                  <a:gd name="T30" fmla="*/ 7 w 10"/>
                  <a:gd name="T31" fmla="*/ 7 w 10"/>
                  <a:gd name="T32" fmla="*/ 8 w 10"/>
                  <a:gd name="T33" fmla="*/ 8 w 10"/>
                  <a:gd name="T34" fmla="*/ 8 w 10"/>
                  <a:gd name="T35" fmla="*/ 8 w 10"/>
                  <a:gd name="T36" fmla="*/ 8 w 10"/>
                  <a:gd name="T37" fmla="*/ 8 w 10"/>
                  <a:gd name="T38" fmla="*/ 9 w 10"/>
                  <a:gd name="T39" fmla="*/ 9 w 10"/>
                  <a:gd name="T40" fmla="*/ 9 w 10"/>
                  <a:gd name="T41" fmla="*/ 9 w 10"/>
                  <a:gd name="T42" fmla="*/ 10 w 10"/>
                  <a:gd name="T43" fmla="*/ 10 w 10"/>
                  <a:gd name="T44" fmla="*/ 10 w 10"/>
                  <a:gd name="T45" fmla="*/ 10 w 10"/>
                  <a:gd name="T46" fmla="*/ 10 w 10"/>
                  <a:gd name="T47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0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71" name="Freeform 147"/>
              <p:cNvSpPr>
                <a:spLocks/>
              </p:cNvSpPr>
              <p:nvPr/>
            </p:nvSpPr>
            <p:spPr bwMode="auto">
              <a:xfrm>
                <a:off x="1372" y="4058"/>
                <a:ext cx="11" cy="1"/>
              </a:xfrm>
              <a:custGeom>
                <a:avLst/>
                <a:gdLst>
                  <a:gd name="T0" fmla="*/ 1 w 11"/>
                  <a:gd name="T1" fmla="*/ 0 h 1"/>
                  <a:gd name="T2" fmla="*/ 1 w 11"/>
                  <a:gd name="T3" fmla="*/ 0 h 1"/>
                  <a:gd name="T4" fmla="*/ 1 w 11"/>
                  <a:gd name="T5" fmla="*/ 0 h 1"/>
                  <a:gd name="T6" fmla="*/ 1 w 11"/>
                  <a:gd name="T7" fmla="*/ 0 h 1"/>
                  <a:gd name="T8" fmla="*/ 2 w 11"/>
                  <a:gd name="T9" fmla="*/ 0 h 1"/>
                  <a:gd name="T10" fmla="*/ 2 w 11"/>
                  <a:gd name="T11" fmla="*/ 0 h 1"/>
                  <a:gd name="T12" fmla="*/ 2 w 11"/>
                  <a:gd name="T13" fmla="*/ 0 h 1"/>
                  <a:gd name="T14" fmla="*/ 2 w 11"/>
                  <a:gd name="T15" fmla="*/ 1 h 1"/>
                  <a:gd name="T16" fmla="*/ 2 w 11"/>
                  <a:gd name="T17" fmla="*/ 0 h 1"/>
                  <a:gd name="T18" fmla="*/ 3 w 11"/>
                  <a:gd name="T19" fmla="*/ 0 h 1"/>
                  <a:gd name="T20" fmla="*/ 3 w 11"/>
                  <a:gd name="T21" fmla="*/ 0 h 1"/>
                  <a:gd name="T22" fmla="*/ 3 w 11"/>
                  <a:gd name="T23" fmla="*/ 0 h 1"/>
                  <a:gd name="T24" fmla="*/ 3 w 11"/>
                  <a:gd name="T25" fmla="*/ 0 h 1"/>
                  <a:gd name="T26" fmla="*/ 3 w 11"/>
                  <a:gd name="T27" fmla="*/ 0 h 1"/>
                  <a:gd name="T28" fmla="*/ 4 w 11"/>
                  <a:gd name="T29" fmla="*/ 1 h 1"/>
                  <a:gd name="T30" fmla="*/ 4 w 11"/>
                  <a:gd name="T31" fmla="*/ 1 h 1"/>
                  <a:gd name="T32" fmla="*/ 4 w 11"/>
                  <a:gd name="T33" fmla="*/ 1 h 1"/>
                  <a:gd name="T34" fmla="*/ 4 w 11"/>
                  <a:gd name="T35" fmla="*/ 1 h 1"/>
                  <a:gd name="T36" fmla="*/ 4 w 11"/>
                  <a:gd name="T37" fmla="*/ 1 h 1"/>
                  <a:gd name="T38" fmla="*/ 4 w 11"/>
                  <a:gd name="T39" fmla="*/ 1 h 1"/>
                  <a:gd name="T40" fmla="*/ 5 w 11"/>
                  <a:gd name="T41" fmla="*/ 1 h 1"/>
                  <a:gd name="T42" fmla="*/ 5 w 11"/>
                  <a:gd name="T43" fmla="*/ 1 h 1"/>
                  <a:gd name="T44" fmla="*/ 5 w 11"/>
                  <a:gd name="T45" fmla="*/ 1 h 1"/>
                  <a:gd name="T46" fmla="*/ 5 w 11"/>
                  <a:gd name="T47" fmla="*/ 1 h 1"/>
                  <a:gd name="T48" fmla="*/ 5 w 11"/>
                  <a:gd name="T49" fmla="*/ 1 h 1"/>
                  <a:gd name="T50" fmla="*/ 5 w 11"/>
                  <a:gd name="T51" fmla="*/ 1 h 1"/>
                  <a:gd name="T52" fmla="*/ 6 w 11"/>
                  <a:gd name="T53" fmla="*/ 1 h 1"/>
                  <a:gd name="T54" fmla="*/ 6 w 11"/>
                  <a:gd name="T55" fmla="*/ 1 h 1"/>
                  <a:gd name="T56" fmla="*/ 6 w 11"/>
                  <a:gd name="T57" fmla="*/ 1 h 1"/>
                  <a:gd name="T58" fmla="*/ 7 w 11"/>
                  <a:gd name="T59" fmla="*/ 1 h 1"/>
                  <a:gd name="T60" fmla="*/ 7 w 11"/>
                  <a:gd name="T61" fmla="*/ 1 h 1"/>
                  <a:gd name="T62" fmla="*/ 7 w 11"/>
                  <a:gd name="T63" fmla="*/ 1 h 1"/>
                  <a:gd name="T64" fmla="*/ 8 w 11"/>
                  <a:gd name="T65" fmla="*/ 1 h 1"/>
                  <a:gd name="T66" fmla="*/ 8 w 11"/>
                  <a:gd name="T67" fmla="*/ 1 h 1"/>
                  <a:gd name="T68" fmla="*/ 8 w 11"/>
                  <a:gd name="T69" fmla="*/ 1 h 1"/>
                  <a:gd name="T70" fmla="*/ 9 w 11"/>
                  <a:gd name="T71" fmla="*/ 1 h 1"/>
                  <a:gd name="T72" fmla="*/ 9 w 11"/>
                  <a:gd name="T73" fmla="*/ 1 h 1"/>
                  <a:gd name="T74" fmla="*/ 9 w 11"/>
                  <a:gd name="T75" fmla="*/ 1 h 1"/>
                  <a:gd name="T76" fmla="*/ 9 w 11"/>
                  <a:gd name="T77" fmla="*/ 1 h 1"/>
                  <a:gd name="T78" fmla="*/ 9 w 11"/>
                  <a:gd name="T79" fmla="*/ 1 h 1"/>
                  <a:gd name="T80" fmla="*/ 10 w 11"/>
                  <a:gd name="T81" fmla="*/ 1 h 1"/>
                  <a:gd name="T82" fmla="*/ 10 w 11"/>
                  <a:gd name="T83" fmla="*/ 1 h 1"/>
                  <a:gd name="T84" fmla="*/ 10 w 11"/>
                  <a:gd name="T85" fmla="*/ 1 h 1"/>
                  <a:gd name="T86" fmla="*/ 10 w 11"/>
                  <a:gd name="T87" fmla="*/ 1 h 1"/>
                  <a:gd name="T88" fmla="*/ 10 w 11"/>
                  <a:gd name="T89" fmla="*/ 1 h 1"/>
                  <a:gd name="T90" fmla="*/ 10 w 11"/>
                  <a:gd name="T91" fmla="*/ 1 h 1"/>
                  <a:gd name="T92" fmla="*/ 11 w 11"/>
                  <a:gd name="T93" fmla="*/ 1 h 1"/>
                  <a:gd name="T94" fmla="*/ 11 w 11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72" name="Freeform 148"/>
              <p:cNvSpPr>
                <a:spLocks/>
              </p:cNvSpPr>
              <p:nvPr/>
            </p:nvSpPr>
            <p:spPr bwMode="auto">
              <a:xfrm>
                <a:off x="1383" y="4059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1 w 11"/>
                  <a:gd name="T3" fmla="*/ 1 w 11"/>
                  <a:gd name="T4" fmla="*/ 1 w 11"/>
                  <a:gd name="T5" fmla="*/ 1 w 11"/>
                  <a:gd name="T6" fmla="*/ 1 w 11"/>
                  <a:gd name="T7" fmla="*/ 2 w 11"/>
                  <a:gd name="T8" fmla="*/ 2 w 11"/>
                  <a:gd name="T9" fmla="*/ 2 w 11"/>
                  <a:gd name="T10" fmla="*/ 2 w 11"/>
                  <a:gd name="T11" fmla="*/ 2 w 11"/>
                  <a:gd name="T12" fmla="*/ 3 w 11"/>
                  <a:gd name="T13" fmla="*/ 3 w 11"/>
                  <a:gd name="T14" fmla="*/ 3 w 11"/>
                  <a:gd name="T15" fmla="*/ 3 w 11"/>
                  <a:gd name="T16" fmla="*/ 4 w 11"/>
                  <a:gd name="T17" fmla="*/ 4 w 11"/>
                  <a:gd name="T18" fmla="*/ 4 w 11"/>
                  <a:gd name="T19" fmla="*/ 4 w 11"/>
                  <a:gd name="T20" fmla="*/ 4 w 11"/>
                  <a:gd name="T21" fmla="*/ 4 w 11"/>
                  <a:gd name="T22" fmla="*/ 5 w 11"/>
                  <a:gd name="T23" fmla="*/ 5 w 11"/>
                  <a:gd name="T24" fmla="*/ 5 w 11"/>
                  <a:gd name="T25" fmla="*/ 5 w 11"/>
                  <a:gd name="T26" fmla="*/ 5 w 11"/>
                  <a:gd name="T27" fmla="*/ 5 w 11"/>
                  <a:gd name="T28" fmla="*/ 5 w 11"/>
                  <a:gd name="T29" fmla="*/ 6 w 11"/>
                  <a:gd name="T30" fmla="*/ 6 w 11"/>
                  <a:gd name="T31" fmla="*/ 7 w 11"/>
                  <a:gd name="T32" fmla="*/ 7 w 11"/>
                  <a:gd name="T33" fmla="*/ 7 w 11"/>
                  <a:gd name="T34" fmla="*/ 7 w 11"/>
                  <a:gd name="T35" fmla="*/ 7 w 11"/>
                  <a:gd name="T36" fmla="*/ 7 w 11"/>
                  <a:gd name="T37" fmla="*/ 8 w 11"/>
                  <a:gd name="T38" fmla="*/ 8 w 11"/>
                  <a:gd name="T39" fmla="*/ 9 w 11"/>
                  <a:gd name="T40" fmla="*/ 9 w 11"/>
                  <a:gd name="T41" fmla="*/ 9 w 11"/>
                  <a:gd name="T42" fmla="*/ 9 w 11"/>
                  <a:gd name="T43" fmla="*/ 9 w 11"/>
                  <a:gd name="T44" fmla="*/ 10 w 11"/>
                  <a:gd name="T45" fmla="*/ 11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73" name="Freeform 149"/>
              <p:cNvSpPr>
                <a:spLocks/>
              </p:cNvSpPr>
              <p:nvPr/>
            </p:nvSpPr>
            <p:spPr bwMode="auto">
              <a:xfrm>
                <a:off x="1394" y="4059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0 w 11"/>
                  <a:gd name="T3" fmla="*/ 1 w 11"/>
                  <a:gd name="T4" fmla="*/ 1 w 11"/>
                  <a:gd name="T5" fmla="*/ 1 w 11"/>
                  <a:gd name="T6" fmla="*/ 2 w 11"/>
                  <a:gd name="T7" fmla="*/ 2 w 11"/>
                  <a:gd name="T8" fmla="*/ 2 w 11"/>
                  <a:gd name="T9" fmla="*/ 2 w 11"/>
                  <a:gd name="T10" fmla="*/ 3 w 11"/>
                  <a:gd name="T11" fmla="*/ 3 w 11"/>
                  <a:gd name="T12" fmla="*/ 4 w 11"/>
                  <a:gd name="T13" fmla="*/ 4 w 11"/>
                  <a:gd name="T14" fmla="*/ 4 w 11"/>
                  <a:gd name="T15" fmla="*/ 4 w 11"/>
                  <a:gd name="T16" fmla="*/ 4 w 11"/>
                  <a:gd name="T17" fmla="*/ 4 w 11"/>
                  <a:gd name="T18" fmla="*/ 5 w 11"/>
                  <a:gd name="T19" fmla="*/ 5 w 11"/>
                  <a:gd name="T20" fmla="*/ 5 w 11"/>
                  <a:gd name="T21" fmla="*/ 5 w 11"/>
                  <a:gd name="T22" fmla="*/ 6 w 11"/>
                  <a:gd name="T23" fmla="*/ 6 w 11"/>
                  <a:gd name="T24" fmla="*/ 6 w 11"/>
                  <a:gd name="T25" fmla="*/ 6 w 11"/>
                  <a:gd name="T26" fmla="*/ 6 w 11"/>
                  <a:gd name="T27" fmla="*/ 6 w 11"/>
                  <a:gd name="T28" fmla="*/ 7 w 11"/>
                  <a:gd name="T29" fmla="*/ 7 w 11"/>
                  <a:gd name="T30" fmla="*/ 7 w 11"/>
                  <a:gd name="T31" fmla="*/ 7 w 11"/>
                  <a:gd name="T32" fmla="*/ 8 w 11"/>
                  <a:gd name="T33" fmla="*/ 8 w 11"/>
                  <a:gd name="T34" fmla="*/ 8 w 11"/>
                  <a:gd name="T35" fmla="*/ 9 w 11"/>
                  <a:gd name="T36" fmla="*/ 9 w 11"/>
                  <a:gd name="T37" fmla="*/ 9 w 11"/>
                  <a:gd name="T38" fmla="*/ 9 w 11"/>
                  <a:gd name="T39" fmla="*/ 9 w 11"/>
                  <a:gd name="T40" fmla="*/ 9 w 11"/>
                  <a:gd name="T41" fmla="*/ 10 w 11"/>
                  <a:gd name="T42" fmla="*/ 10 w 11"/>
                  <a:gd name="T43" fmla="*/ 10 w 11"/>
                  <a:gd name="T44" fmla="*/ 11 w 11"/>
                  <a:gd name="T45" fmla="*/ 11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74" name="Freeform 150"/>
              <p:cNvSpPr>
                <a:spLocks/>
              </p:cNvSpPr>
              <p:nvPr/>
            </p:nvSpPr>
            <p:spPr bwMode="auto">
              <a:xfrm>
                <a:off x="1405" y="4059"/>
                <a:ext cx="13" cy="0"/>
              </a:xfrm>
              <a:custGeom>
                <a:avLst/>
                <a:gdLst>
                  <a:gd name="T0" fmla="*/ 0 w 13"/>
                  <a:gd name="T1" fmla="*/ 0 w 13"/>
                  <a:gd name="T2" fmla="*/ 0 w 13"/>
                  <a:gd name="T3" fmla="*/ 0 w 13"/>
                  <a:gd name="T4" fmla="*/ 1 w 13"/>
                  <a:gd name="T5" fmla="*/ 1 w 13"/>
                  <a:gd name="T6" fmla="*/ 1 w 13"/>
                  <a:gd name="T7" fmla="*/ 2 w 13"/>
                  <a:gd name="T8" fmla="*/ 2 w 13"/>
                  <a:gd name="T9" fmla="*/ 2 w 13"/>
                  <a:gd name="T10" fmla="*/ 3 w 13"/>
                  <a:gd name="T11" fmla="*/ 3 w 13"/>
                  <a:gd name="T12" fmla="*/ 3 w 13"/>
                  <a:gd name="T13" fmla="*/ 4 w 13"/>
                  <a:gd name="T14" fmla="*/ 4 w 13"/>
                  <a:gd name="T15" fmla="*/ 4 w 13"/>
                  <a:gd name="T16" fmla="*/ 5 w 13"/>
                  <a:gd name="T17" fmla="*/ 5 w 13"/>
                  <a:gd name="T18" fmla="*/ 5 w 13"/>
                  <a:gd name="T19" fmla="*/ 5 w 13"/>
                  <a:gd name="T20" fmla="*/ 5 w 13"/>
                  <a:gd name="T21" fmla="*/ 5 w 13"/>
                  <a:gd name="T22" fmla="*/ 6 w 13"/>
                  <a:gd name="T23" fmla="*/ 6 w 13"/>
                  <a:gd name="T24" fmla="*/ 6 w 13"/>
                  <a:gd name="T25" fmla="*/ 6 w 13"/>
                  <a:gd name="T26" fmla="*/ 7 w 13"/>
                  <a:gd name="T27" fmla="*/ 7 w 13"/>
                  <a:gd name="T28" fmla="*/ 7 w 13"/>
                  <a:gd name="T29" fmla="*/ 8 w 13"/>
                  <a:gd name="T30" fmla="*/ 8 w 13"/>
                  <a:gd name="T31" fmla="*/ 8 w 13"/>
                  <a:gd name="T32" fmla="*/ 9 w 13"/>
                  <a:gd name="T33" fmla="*/ 9 w 13"/>
                  <a:gd name="T34" fmla="*/ 9 w 13"/>
                  <a:gd name="T35" fmla="*/ 10 w 13"/>
                  <a:gd name="T36" fmla="*/ 10 w 13"/>
                  <a:gd name="T37" fmla="*/ 10 w 13"/>
                  <a:gd name="T38" fmla="*/ 10 w 13"/>
                  <a:gd name="T39" fmla="*/ 11 w 13"/>
                  <a:gd name="T40" fmla="*/ 11 w 13"/>
                  <a:gd name="T41" fmla="*/ 11 w 13"/>
                  <a:gd name="T42" fmla="*/ 11 w 13"/>
                  <a:gd name="T43" fmla="*/ 11 w 13"/>
                  <a:gd name="T44" fmla="*/ 12 w 13"/>
                  <a:gd name="T45" fmla="*/ 12 w 13"/>
                  <a:gd name="T46" fmla="*/ 13 w 13"/>
                  <a:gd name="T47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75" name="Freeform 151"/>
              <p:cNvSpPr>
                <a:spLocks/>
              </p:cNvSpPr>
              <p:nvPr/>
            </p:nvSpPr>
            <p:spPr bwMode="auto">
              <a:xfrm>
                <a:off x="1418" y="4059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0 w 11"/>
                  <a:gd name="T3" fmla="*/ 0 w 11"/>
                  <a:gd name="T4" fmla="*/ 0 w 11"/>
                  <a:gd name="T5" fmla="*/ 0 w 11"/>
                  <a:gd name="T6" fmla="*/ 1 w 11"/>
                  <a:gd name="T7" fmla="*/ 1 w 11"/>
                  <a:gd name="T8" fmla="*/ 1 w 11"/>
                  <a:gd name="T9" fmla="*/ 2 w 11"/>
                  <a:gd name="T10" fmla="*/ 2 w 11"/>
                  <a:gd name="T11" fmla="*/ 2 w 11"/>
                  <a:gd name="T12" fmla="*/ 2 w 11"/>
                  <a:gd name="T13" fmla="*/ 3 w 11"/>
                  <a:gd name="T14" fmla="*/ 3 w 11"/>
                  <a:gd name="T15" fmla="*/ 3 w 11"/>
                  <a:gd name="T16" fmla="*/ 3 w 11"/>
                  <a:gd name="T17" fmla="*/ 4 w 11"/>
                  <a:gd name="T18" fmla="*/ 4 w 11"/>
                  <a:gd name="T19" fmla="*/ 4 w 11"/>
                  <a:gd name="T20" fmla="*/ 4 w 11"/>
                  <a:gd name="T21" fmla="*/ 4 w 11"/>
                  <a:gd name="T22" fmla="*/ 4 w 11"/>
                  <a:gd name="T23" fmla="*/ 5 w 11"/>
                  <a:gd name="T24" fmla="*/ 5 w 11"/>
                  <a:gd name="T25" fmla="*/ 5 w 11"/>
                  <a:gd name="T26" fmla="*/ 6 w 11"/>
                  <a:gd name="T27" fmla="*/ 6 w 11"/>
                  <a:gd name="T28" fmla="*/ 6 w 11"/>
                  <a:gd name="T29" fmla="*/ 6 w 11"/>
                  <a:gd name="T30" fmla="*/ 6 w 11"/>
                  <a:gd name="T31" fmla="*/ 7 w 11"/>
                  <a:gd name="T32" fmla="*/ 7 w 11"/>
                  <a:gd name="T33" fmla="*/ 7 w 11"/>
                  <a:gd name="T34" fmla="*/ 8 w 11"/>
                  <a:gd name="T35" fmla="*/ 8 w 11"/>
                  <a:gd name="T36" fmla="*/ 8 w 11"/>
                  <a:gd name="T37" fmla="*/ 9 w 11"/>
                  <a:gd name="T38" fmla="*/ 9 w 11"/>
                  <a:gd name="T39" fmla="*/ 9 w 11"/>
                  <a:gd name="T40" fmla="*/ 10 w 11"/>
                  <a:gd name="T41" fmla="*/ 10 w 11"/>
                  <a:gd name="T42" fmla="*/ 11 w 11"/>
                  <a:gd name="T43" fmla="*/ 11 w 11"/>
                  <a:gd name="T44" fmla="*/ 11 w 11"/>
                  <a:gd name="T45" fmla="*/ 11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76" name="Freeform 152"/>
              <p:cNvSpPr>
                <a:spLocks/>
              </p:cNvSpPr>
              <p:nvPr/>
            </p:nvSpPr>
            <p:spPr bwMode="auto">
              <a:xfrm>
                <a:off x="1429" y="4059"/>
                <a:ext cx="13" cy="0"/>
              </a:xfrm>
              <a:custGeom>
                <a:avLst/>
                <a:gdLst>
                  <a:gd name="T0" fmla="*/ 1 w 13"/>
                  <a:gd name="T1" fmla="*/ 1 w 13"/>
                  <a:gd name="T2" fmla="*/ 1 w 13"/>
                  <a:gd name="T3" fmla="*/ 2 w 13"/>
                  <a:gd name="T4" fmla="*/ 2 w 13"/>
                  <a:gd name="T5" fmla="*/ 2 w 13"/>
                  <a:gd name="T6" fmla="*/ 2 w 13"/>
                  <a:gd name="T7" fmla="*/ 2 w 13"/>
                  <a:gd name="T8" fmla="*/ 3 w 13"/>
                  <a:gd name="T9" fmla="*/ 3 w 13"/>
                  <a:gd name="T10" fmla="*/ 3 w 13"/>
                  <a:gd name="T11" fmla="*/ 4 w 13"/>
                  <a:gd name="T12" fmla="*/ 4 w 13"/>
                  <a:gd name="T13" fmla="*/ 5 w 13"/>
                  <a:gd name="T14" fmla="*/ 5 w 13"/>
                  <a:gd name="T15" fmla="*/ 5 w 13"/>
                  <a:gd name="T16" fmla="*/ 5 w 13"/>
                  <a:gd name="T17" fmla="*/ 5 w 13"/>
                  <a:gd name="T18" fmla="*/ 6 w 13"/>
                  <a:gd name="T19" fmla="*/ 6 w 13"/>
                  <a:gd name="T20" fmla="*/ 6 w 13"/>
                  <a:gd name="T21" fmla="*/ 6 w 13"/>
                  <a:gd name="T22" fmla="*/ 7 w 13"/>
                  <a:gd name="T23" fmla="*/ 7 w 13"/>
                  <a:gd name="T24" fmla="*/ 7 w 13"/>
                  <a:gd name="T25" fmla="*/ 7 w 13"/>
                  <a:gd name="T26" fmla="*/ 7 w 13"/>
                  <a:gd name="T27" fmla="*/ 7 w 13"/>
                  <a:gd name="T28" fmla="*/ 8 w 13"/>
                  <a:gd name="T29" fmla="*/ 8 w 13"/>
                  <a:gd name="T30" fmla="*/ 8 w 13"/>
                  <a:gd name="T31" fmla="*/ 8 w 13"/>
                  <a:gd name="T32" fmla="*/ 9 w 13"/>
                  <a:gd name="T33" fmla="*/ 9 w 13"/>
                  <a:gd name="T34" fmla="*/ 10 w 13"/>
                  <a:gd name="T35" fmla="*/ 10 w 13"/>
                  <a:gd name="T36" fmla="*/ 10 w 13"/>
                  <a:gd name="T37" fmla="*/ 10 w 13"/>
                  <a:gd name="T38" fmla="*/ 11 w 13"/>
                  <a:gd name="T39" fmla="*/ 11 w 13"/>
                  <a:gd name="T40" fmla="*/ 11 w 13"/>
                  <a:gd name="T41" fmla="*/ 11 w 13"/>
                  <a:gd name="T42" fmla="*/ 12 w 13"/>
                  <a:gd name="T43" fmla="*/ 12 w 13"/>
                  <a:gd name="T44" fmla="*/ 13 w 13"/>
                  <a:gd name="T45" fmla="*/ 13 w 13"/>
                  <a:gd name="T46" fmla="*/ 13 w 13"/>
                  <a:gd name="T47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3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77" name="Freeform 153"/>
              <p:cNvSpPr>
                <a:spLocks/>
              </p:cNvSpPr>
              <p:nvPr/>
            </p:nvSpPr>
            <p:spPr bwMode="auto">
              <a:xfrm>
                <a:off x="1442" y="4059"/>
                <a:ext cx="13" cy="0"/>
              </a:xfrm>
              <a:custGeom>
                <a:avLst/>
                <a:gdLst>
                  <a:gd name="T0" fmla="*/ 0 w 13"/>
                  <a:gd name="T1" fmla="*/ 0 w 13"/>
                  <a:gd name="T2" fmla="*/ 0 w 13"/>
                  <a:gd name="T3" fmla="*/ 1 w 13"/>
                  <a:gd name="T4" fmla="*/ 1 w 13"/>
                  <a:gd name="T5" fmla="*/ 1 w 13"/>
                  <a:gd name="T6" fmla="*/ 2 w 13"/>
                  <a:gd name="T7" fmla="*/ 2 w 13"/>
                  <a:gd name="T8" fmla="*/ 2 w 13"/>
                  <a:gd name="T9" fmla="*/ 2 w 13"/>
                  <a:gd name="T10" fmla="*/ 2 w 13"/>
                  <a:gd name="T11" fmla="*/ 3 w 13"/>
                  <a:gd name="T12" fmla="*/ 3 w 13"/>
                  <a:gd name="T13" fmla="*/ 3 w 13"/>
                  <a:gd name="T14" fmla="*/ 3 w 13"/>
                  <a:gd name="T15" fmla="*/ 4 w 13"/>
                  <a:gd name="T16" fmla="*/ 4 w 13"/>
                  <a:gd name="T17" fmla="*/ 4 w 13"/>
                  <a:gd name="T18" fmla="*/ 5 w 13"/>
                  <a:gd name="T19" fmla="*/ 5 w 13"/>
                  <a:gd name="T20" fmla="*/ 5 w 13"/>
                  <a:gd name="T21" fmla="*/ 6 w 13"/>
                  <a:gd name="T22" fmla="*/ 6 w 13"/>
                  <a:gd name="T23" fmla="*/ 6 w 13"/>
                  <a:gd name="T24" fmla="*/ 6 w 13"/>
                  <a:gd name="T25" fmla="*/ 7 w 13"/>
                  <a:gd name="T26" fmla="*/ 7 w 13"/>
                  <a:gd name="T27" fmla="*/ 7 w 13"/>
                  <a:gd name="T28" fmla="*/ 7 w 13"/>
                  <a:gd name="T29" fmla="*/ 8 w 13"/>
                  <a:gd name="T30" fmla="*/ 8 w 13"/>
                  <a:gd name="T31" fmla="*/ 9 w 13"/>
                  <a:gd name="T32" fmla="*/ 9 w 13"/>
                  <a:gd name="T33" fmla="*/ 10 w 13"/>
                  <a:gd name="T34" fmla="*/ 10 w 13"/>
                  <a:gd name="T35" fmla="*/ 10 w 13"/>
                  <a:gd name="T36" fmla="*/ 10 w 13"/>
                  <a:gd name="T37" fmla="*/ 10 w 13"/>
                  <a:gd name="T38" fmla="*/ 10 w 13"/>
                  <a:gd name="T39" fmla="*/ 11 w 13"/>
                  <a:gd name="T40" fmla="*/ 11 w 13"/>
                  <a:gd name="T41" fmla="*/ 11 w 13"/>
                  <a:gd name="T42" fmla="*/ 12 w 13"/>
                  <a:gd name="T43" fmla="*/ 12 w 13"/>
                  <a:gd name="T44" fmla="*/ 12 w 13"/>
                  <a:gd name="T45" fmla="*/ 12 w 13"/>
                  <a:gd name="T46" fmla="*/ 13 w 13"/>
                  <a:gd name="T47" fmla="*/ 13 w 13"/>
                  <a:gd name="T48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78" name="Freeform 154"/>
              <p:cNvSpPr>
                <a:spLocks/>
              </p:cNvSpPr>
              <p:nvPr/>
            </p:nvSpPr>
            <p:spPr bwMode="auto">
              <a:xfrm>
                <a:off x="1455" y="4059"/>
                <a:ext cx="13" cy="0"/>
              </a:xfrm>
              <a:custGeom>
                <a:avLst/>
                <a:gdLst>
                  <a:gd name="T0" fmla="*/ 0 w 12"/>
                  <a:gd name="T1" fmla="*/ 1 w 12"/>
                  <a:gd name="T2" fmla="*/ 1 w 12"/>
                  <a:gd name="T3" fmla="*/ 1 w 12"/>
                  <a:gd name="T4" fmla="*/ 1 w 12"/>
                  <a:gd name="T5" fmla="*/ 2 w 12"/>
                  <a:gd name="T6" fmla="*/ 2 w 12"/>
                  <a:gd name="T7" fmla="*/ 2 w 12"/>
                  <a:gd name="T8" fmla="*/ 2 w 12"/>
                  <a:gd name="T9" fmla="*/ 2 w 12"/>
                  <a:gd name="T10" fmla="*/ 3 w 12"/>
                  <a:gd name="T11" fmla="*/ 3 w 12"/>
                  <a:gd name="T12" fmla="*/ 3 w 12"/>
                  <a:gd name="T13" fmla="*/ 3 w 12"/>
                  <a:gd name="T14" fmla="*/ 4 w 12"/>
                  <a:gd name="T15" fmla="*/ 4 w 12"/>
                  <a:gd name="T16" fmla="*/ 4 w 12"/>
                  <a:gd name="T17" fmla="*/ 5 w 12"/>
                  <a:gd name="T18" fmla="*/ 5 w 12"/>
                  <a:gd name="T19" fmla="*/ 5 w 12"/>
                  <a:gd name="T20" fmla="*/ 6 w 12"/>
                  <a:gd name="T21" fmla="*/ 6 w 12"/>
                  <a:gd name="T22" fmla="*/ 6 w 12"/>
                  <a:gd name="T23" fmla="*/ 7 w 12"/>
                  <a:gd name="T24" fmla="*/ 7 w 12"/>
                  <a:gd name="T25" fmla="*/ 7 w 12"/>
                  <a:gd name="T26" fmla="*/ 7 w 12"/>
                  <a:gd name="T27" fmla="*/ 7 w 12"/>
                  <a:gd name="T28" fmla="*/ 8 w 12"/>
                  <a:gd name="T29" fmla="*/ 8 w 12"/>
                  <a:gd name="T30" fmla="*/ 8 w 12"/>
                  <a:gd name="T31" fmla="*/ 9 w 12"/>
                  <a:gd name="T32" fmla="*/ 9 w 12"/>
                  <a:gd name="T33" fmla="*/ 9 w 12"/>
                  <a:gd name="T34" fmla="*/ 9 w 12"/>
                  <a:gd name="T35" fmla="*/ 10 w 12"/>
                  <a:gd name="T36" fmla="*/ 10 w 12"/>
                  <a:gd name="T37" fmla="*/ 10 w 12"/>
                  <a:gd name="T38" fmla="*/ 11 w 12"/>
                  <a:gd name="T39" fmla="*/ 11 w 12"/>
                  <a:gd name="T40" fmla="*/ 11 w 12"/>
                  <a:gd name="T41" fmla="*/ 11 w 12"/>
                  <a:gd name="T42" fmla="*/ 12 w 12"/>
                  <a:gd name="T43" fmla="*/ 12 w 12"/>
                  <a:gd name="T44" fmla="*/ 12 w 12"/>
                  <a:gd name="T45" fmla="*/ 12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79" name="Freeform 155"/>
              <p:cNvSpPr>
                <a:spLocks/>
              </p:cNvSpPr>
              <p:nvPr/>
            </p:nvSpPr>
            <p:spPr bwMode="auto">
              <a:xfrm>
                <a:off x="1468" y="4059"/>
                <a:ext cx="12" cy="0"/>
              </a:xfrm>
              <a:custGeom>
                <a:avLst/>
                <a:gdLst>
                  <a:gd name="T0" fmla="*/ 1 w 13"/>
                  <a:gd name="T1" fmla="*/ 1 w 13"/>
                  <a:gd name="T2" fmla="*/ 2 w 13"/>
                  <a:gd name="T3" fmla="*/ 2 w 13"/>
                  <a:gd name="T4" fmla="*/ 3 w 13"/>
                  <a:gd name="T5" fmla="*/ 3 w 13"/>
                  <a:gd name="T6" fmla="*/ 3 w 13"/>
                  <a:gd name="T7" fmla="*/ 3 w 13"/>
                  <a:gd name="T8" fmla="*/ 3 w 13"/>
                  <a:gd name="T9" fmla="*/ 4 w 13"/>
                  <a:gd name="T10" fmla="*/ 4 w 13"/>
                  <a:gd name="T11" fmla="*/ 4 w 13"/>
                  <a:gd name="T12" fmla="*/ 4 w 13"/>
                  <a:gd name="T13" fmla="*/ 5 w 13"/>
                  <a:gd name="T14" fmla="*/ 5 w 13"/>
                  <a:gd name="T15" fmla="*/ 5 w 13"/>
                  <a:gd name="T16" fmla="*/ 5 w 13"/>
                  <a:gd name="T17" fmla="*/ 6 w 13"/>
                  <a:gd name="T18" fmla="*/ 6 w 13"/>
                  <a:gd name="T19" fmla="*/ 6 w 13"/>
                  <a:gd name="T20" fmla="*/ 6 w 13"/>
                  <a:gd name="T21" fmla="*/ 6 w 13"/>
                  <a:gd name="T22" fmla="*/ 7 w 13"/>
                  <a:gd name="T23" fmla="*/ 7 w 13"/>
                  <a:gd name="T24" fmla="*/ 7 w 13"/>
                  <a:gd name="T25" fmla="*/ 7 w 13"/>
                  <a:gd name="T26" fmla="*/ 8 w 13"/>
                  <a:gd name="T27" fmla="*/ 8 w 13"/>
                  <a:gd name="T28" fmla="*/ 8 w 13"/>
                  <a:gd name="T29" fmla="*/ 8 w 13"/>
                  <a:gd name="T30" fmla="*/ 8 w 13"/>
                  <a:gd name="T31" fmla="*/ 8 w 13"/>
                  <a:gd name="T32" fmla="*/ 9 w 13"/>
                  <a:gd name="T33" fmla="*/ 9 w 13"/>
                  <a:gd name="T34" fmla="*/ 10 w 13"/>
                  <a:gd name="T35" fmla="*/ 10 w 13"/>
                  <a:gd name="T36" fmla="*/ 10 w 13"/>
                  <a:gd name="T37" fmla="*/ 10 w 13"/>
                  <a:gd name="T38" fmla="*/ 10 w 13"/>
                  <a:gd name="T39" fmla="*/ 10 w 13"/>
                  <a:gd name="T40" fmla="*/ 11 w 13"/>
                  <a:gd name="T41" fmla="*/ 11 w 13"/>
                  <a:gd name="T42" fmla="*/ 11 w 13"/>
                  <a:gd name="T43" fmla="*/ 11 w 13"/>
                  <a:gd name="T44" fmla="*/ 12 w 13"/>
                  <a:gd name="T45" fmla="*/ 12 w 13"/>
                  <a:gd name="T46" fmla="*/ 13 w 13"/>
                  <a:gd name="T47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3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80" name="Freeform 156"/>
              <p:cNvSpPr>
                <a:spLocks/>
              </p:cNvSpPr>
              <p:nvPr/>
            </p:nvSpPr>
            <p:spPr bwMode="auto">
              <a:xfrm>
                <a:off x="1480" y="4059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1 w 11"/>
                  <a:gd name="T3" fmla="*/ 1 w 11"/>
                  <a:gd name="T4" fmla="*/ 1 w 11"/>
                  <a:gd name="T5" fmla="*/ 1 w 11"/>
                  <a:gd name="T6" fmla="*/ 1 w 11"/>
                  <a:gd name="T7" fmla="*/ 2 w 11"/>
                  <a:gd name="T8" fmla="*/ 2 w 11"/>
                  <a:gd name="T9" fmla="*/ 2 w 11"/>
                  <a:gd name="T10" fmla="*/ 2 w 11"/>
                  <a:gd name="T11" fmla="*/ 3 w 11"/>
                  <a:gd name="T12" fmla="*/ 3 w 11"/>
                  <a:gd name="T13" fmla="*/ 3 w 11"/>
                  <a:gd name="T14" fmla="*/ 3 w 11"/>
                  <a:gd name="T15" fmla="*/ 3 w 11"/>
                  <a:gd name="T16" fmla="*/ 4 w 11"/>
                  <a:gd name="T17" fmla="*/ 4 w 11"/>
                  <a:gd name="T18" fmla="*/ 4 w 11"/>
                  <a:gd name="T19" fmla="*/ 5 w 11"/>
                  <a:gd name="T20" fmla="*/ 5 w 11"/>
                  <a:gd name="T21" fmla="*/ 6 w 11"/>
                  <a:gd name="T22" fmla="*/ 6 w 11"/>
                  <a:gd name="T23" fmla="*/ 6 w 11"/>
                  <a:gd name="T24" fmla="*/ 6 w 11"/>
                  <a:gd name="T25" fmla="*/ 6 w 11"/>
                  <a:gd name="T26" fmla="*/ 7 w 11"/>
                  <a:gd name="T27" fmla="*/ 7 w 11"/>
                  <a:gd name="T28" fmla="*/ 7 w 11"/>
                  <a:gd name="T29" fmla="*/ 7 w 11"/>
                  <a:gd name="T30" fmla="*/ 8 w 11"/>
                  <a:gd name="T31" fmla="*/ 8 w 11"/>
                  <a:gd name="T32" fmla="*/ 8 w 11"/>
                  <a:gd name="T33" fmla="*/ 8 w 11"/>
                  <a:gd name="T34" fmla="*/ 8 w 11"/>
                  <a:gd name="T35" fmla="*/ 8 w 11"/>
                  <a:gd name="T36" fmla="*/ 9 w 11"/>
                  <a:gd name="T37" fmla="*/ 9 w 11"/>
                  <a:gd name="T38" fmla="*/ 9 w 11"/>
                  <a:gd name="T39" fmla="*/ 9 w 11"/>
                  <a:gd name="T40" fmla="*/ 9 w 11"/>
                  <a:gd name="T41" fmla="*/ 10 w 11"/>
                  <a:gd name="T42" fmla="*/ 10 w 11"/>
                  <a:gd name="T43" fmla="*/ 10 w 11"/>
                  <a:gd name="T44" fmla="*/ 10 w 11"/>
                  <a:gd name="T45" fmla="*/ 11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81" name="Freeform 157"/>
              <p:cNvSpPr>
                <a:spLocks/>
              </p:cNvSpPr>
              <p:nvPr/>
            </p:nvSpPr>
            <p:spPr bwMode="auto">
              <a:xfrm>
                <a:off x="1491" y="4059"/>
                <a:ext cx="12" cy="0"/>
              </a:xfrm>
              <a:custGeom>
                <a:avLst/>
                <a:gdLst>
                  <a:gd name="T0" fmla="*/ 0 w 12"/>
                  <a:gd name="T1" fmla="*/ 0 w 12"/>
                  <a:gd name="T2" fmla="*/ 1 w 12"/>
                  <a:gd name="T3" fmla="*/ 1 w 12"/>
                  <a:gd name="T4" fmla="*/ 1 w 12"/>
                  <a:gd name="T5" fmla="*/ 1 w 12"/>
                  <a:gd name="T6" fmla="*/ 2 w 12"/>
                  <a:gd name="T7" fmla="*/ 2 w 12"/>
                  <a:gd name="T8" fmla="*/ 2 w 12"/>
                  <a:gd name="T9" fmla="*/ 2 w 12"/>
                  <a:gd name="T10" fmla="*/ 2 w 12"/>
                  <a:gd name="T11" fmla="*/ 3 w 12"/>
                  <a:gd name="T12" fmla="*/ 3 w 12"/>
                  <a:gd name="T13" fmla="*/ 3 w 12"/>
                  <a:gd name="T14" fmla="*/ 3 w 12"/>
                  <a:gd name="T15" fmla="*/ 3 w 12"/>
                  <a:gd name="T16" fmla="*/ 3 w 12"/>
                  <a:gd name="T17" fmla="*/ 4 w 12"/>
                  <a:gd name="T18" fmla="*/ 4 w 12"/>
                  <a:gd name="T19" fmla="*/ 4 w 12"/>
                  <a:gd name="T20" fmla="*/ 4 w 12"/>
                  <a:gd name="T21" fmla="*/ 4 w 12"/>
                  <a:gd name="T22" fmla="*/ 5 w 12"/>
                  <a:gd name="T23" fmla="*/ 5 w 12"/>
                  <a:gd name="T24" fmla="*/ 5 w 12"/>
                  <a:gd name="T25" fmla="*/ 5 w 12"/>
                  <a:gd name="T26" fmla="*/ 5 w 12"/>
                  <a:gd name="T27" fmla="*/ 5 w 12"/>
                  <a:gd name="T28" fmla="*/ 5 w 12"/>
                  <a:gd name="T29" fmla="*/ 6 w 12"/>
                  <a:gd name="T30" fmla="*/ 6 w 12"/>
                  <a:gd name="T31" fmla="*/ 7 w 12"/>
                  <a:gd name="T32" fmla="*/ 7 w 12"/>
                  <a:gd name="T33" fmla="*/ 7 w 12"/>
                  <a:gd name="T34" fmla="*/ 7 w 12"/>
                  <a:gd name="T35" fmla="*/ 8 w 12"/>
                  <a:gd name="T36" fmla="*/ 8 w 12"/>
                  <a:gd name="T37" fmla="*/ 8 w 12"/>
                  <a:gd name="T38" fmla="*/ 9 w 12"/>
                  <a:gd name="T39" fmla="*/ 9 w 12"/>
                  <a:gd name="T40" fmla="*/ 9 w 12"/>
                  <a:gd name="T41" fmla="*/ 9 w 12"/>
                  <a:gd name="T42" fmla="*/ 10 w 12"/>
                  <a:gd name="T43" fmla="*/ 10 w 12"/>
                  <a:gd name="T44" fmla="*/ 10 w 12"/>
                  <a:gd name="T45" fmla="*/ 11 w 12"/>
                  <a:gd name="T46" fmla="*/ 11 w 12"/>
                  <a:gd name="T47" fmla="*/ 12 w 12"/>
                  <a:gd name="T48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82" name="Freeform 158"/>
              <p:cNvSpPr>
                <a:spLocks/>
              </p:cNvSpPr>
              <p:nvPr/>
            </p:nvSpPr>
            <p:spPr bwMode="auto">
              <a:xfrm>
                <a:off x="1503" y="4059"/>
                <a:ext cx="13" cy="0"/>
              </a:xfrm>
              <a:custGeom>
                <a:avLst/>
                <a:gdLst>
                  <a:gd name="T0" fmla="*/ 0 w 13"/>
                  <a:gd name="T1" fmla="*/ 0 w 13"/>
                  <a:gd name="T2" fmla="*/ 1 w 13"/>
                  <a:gd name="T3" fmla="*/ 1 w 13"/>
                  <a:gd name="T4" fmla="*/ 1 w 13"/>
                  <a:gd name="T5" fmla="*/ 1 w 13"/>
                  <a:gd name="T6" fmla="*/ 1 w 13"/>
                  <a:gd name="T7" fmla="*/ 1 w 13"/>
                  <a:gd name="T8" fmla="*/ 2 w 13"/>
                  <a:gd name="T9" fmla="*/ 2 w 13"/>
                  <a:gd name="T10" fmla="*/ 2 w 13"/>
                  <a:gd name="T11" fmla="*/ 2 w 13"/>
                  <a:gd name="T12" fmla="*/ 2 w 13"/>
                  <a:gd name="T13" fmla="*/ 3 w 13"/>
                  <a:gd name="T14" fmla="*/ 3 w 13"/>
                  <a:gd name="T15" fmla="*/ 3 w 13"/>
                  <a:gd name="T16" fmla="*/ 4 w 13"/>
                  <a:gd name="T17" fmla="*/ 4 w 13"/>
                  <a:gd name="T18" fmla="*/ 4 w 13"/>
                  <a:gd name="T19" fmla="*/ 4 w 13"/>
                  <a:gd name="T20" fmla="*/ 4 w 13"/>
                  <a:gd name="T21" fmla="*/ 4 w 13"/>
                  <a:gd name="T22" fmla="*/ 5 w 13"/>
                  <a:gd name="T23" fmla="*/ 6 w 13"/>
                  <a:gd name="T24" fmla="*/ 6 w 13"/>
                  <a:gd name="T25" fmla="*/ 6 w 13"/>
                  <a:gd name="T26" fmla="*/ 6 w 13"/>
                  <a:gd name="T27" fmla="*/ 6 w 13"/>
                  <a:gd name="T28" fmla="*/ 7 w 13"/>
                  <a:gd name="T29" fmla="*/ 8 w 13"/>
                  <a:gd name="T30" fmla="*/ 8 w 13"/>
                  <a:gd name="T31" fmla="*/ 8 w 13"/>
                  <a:gd name="T32" fmla="*/ 9 w 13"/>
                  <a:gd name="T33" fmla="*/ 9 w 13"/>
                  <a:gd name="T34" fmla="*/ 9 w 13"/>
                  <a:gd name="T35" fmla="*/ 9 w 13"/>
                  <a:gd name="T36" fmla="*/ 10 w 13"/>
                  <a:gd name="T37" fmla="*/ 10 w 13"/>
                  <a:gd name="T38" fmla="*/ 11 w 13"/>
                  <a:gd name="T39" fmla="*/ 11 w 13"/>
                  <a:gd name="T40" fmla="*/ 11 w 13"/>
                  <a:gd name="T41" fmla="*/ 11 w 13"/>
                  <a:gd name="T42" fmla="*/ 11 w 13"/>
                  <a:gd name="T43" fmla="*/ 12 w 13"/>
                  <a:gd name="T44" fmla="*/ 12 w 13"/>
                  <a:gd name="T45" fmla="*/ 12 w 13"/>
                  <a:gd name="T46" fmla="*/ 13 w 13"/>
                  <a:gd name="T47" fmla="*/ 13 w 13"/>
                  <a:gd name="T48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83" name="Freeform 159"/>
              <p:cNvSpPr>
                <a:spLocks/>
              </p:cNvSpPr>
              <p:nvPr/>
            </p:nvSpPr>
            <p:spPr bwMode="auto">
              <a:xfrm>
                <a:off x="1516" y="4059"/>
                <a:ext cx="11" cy="0"/>
              </a:xfrm>
              <a:custGeom>
                <a:avLst/>
                <a:gdLst>
                  <a:gd name="T0" fmla="*/ 0 w 11"/>
                  <a:gd name="T1" fmla="*/ 1 w 11"/>
                  <a:gd name="T2" fmla="*/ 1 w 11"/>
                  <a:gd name="T3" fmla="*/ 1 w 11"/>
                  <a:gd name="T4" fmla="*/ 1 w 11"/>
                  <a:gd name="T5" fmla="*/ 2 w 11"/>
                  <a:gd name="T6" fmla="*/ 2 w 11"/>
                  <a:gd name="T7" fmla="*/ 2 w 11"/>
                  <a:gd name="T8" fmla="*/ 2 w 11"/>
                  <a:gd name="T9" fmla="*/ 2 w 11"/>
                  <a:gd name="T10" fmla="*/ 3 w 11"/>
                  <a:gd name="T11" fmla="*/ 3 w 11"/>
                  <a:gd name="T12" fmla="*/ 3 w 11"/>
                  <a:gd name="T13" fmla="*/ 3 w 11"/>
                  <a:gd name="T14" fmla="*/ 3 w 11"/>
                  <a:gd name="T15" fmla="*/ 3 w 11"/>
                  <a:gd name="T16" fmla="*/ 3 w 11"/>
                  <a:gd name="T17" fmla="*/ 4 w 11"/>
                  <a:gd name="T18" fmla="*/ 4 w 11"/>
                  <a:gd name="T19" fmla="*/ 4 w 11"/>
                  <a:gd name="T20" fmla="*/ 4 w 11"/>
                  <a:gd name="T21" fmla="*/ 5 w 11"/>
                  <a:gd name="T22" fmla="*/ 5 w 11"/>
                  <a:gd name="T23" fmla="*/ 5 w 11"/>
                  <a:gd name="T24" fmla="*/ 5 w 11"/>
                  <a:gd name="T25" fmla="*/ 6 w 11"/>
                  <a:gd name="T26" fmla="*/ 6 w 11"/>
                  <a:gd name="T27" fmla="*/ 6 w 11"/>
                  <a:gd name="T28" fmla="*/ 6 w 11"/>
                  <a:gd name="T29" fmla="*/ 6 w 11"/>
                  <a:gd name="T30" fmla="*/ 6 w 11"/>
                  <a:gd name="T31" fmla="*/ 6 w 11"/>
                  <a:gd name="T32" fmla="*/ 7 w 11"/>
                  <a:gd name="T33" fmla="*/ 7 w 11"/>
                  <a:gd name="T34" fmla="*/ 8 w 11"/>
                  <a:gd name="T35" fmla="*/ 8 w 11"/>
                  <a:gd name="T36" fmla="*/ 8 w 11"/>
                  <a:gd name="T37" fmla="*/ 8 w 11"/>
                  <a:gd name="T38" fmla="*/ 8 w 11"/>
                  <a:gd name="T39" fmla="*/ 9 w 11"/>
                  <a:gd name="T40" fmla="*/ 9 w 11"/>
                  <a:gd name="T41" fmla="*/ 10 w 11"/>
                  <a:gd name="T42" fmla="*/ 10 w 11"/>
                  <a:gd name="T43" fmla="*/ 10 w 11"/>
                  <a:gd name="T44" fmla="*/ 10 w 11"/>
                  <a:gd name="T45" fmla="*/ 11 w 11"/>
                  <a:gd name="T46" fmla="*/ 11 w 11"/>
                  <a:gd name="T47" fmla="*/ 11 w 11"/>
                  <a:gd name="T48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84" name="Freeform 160"/>
              <p:cNvSpPr>
                <a:spLocks/>
              </p:cNvSpPr>
              <p:nvPr/>
            </p:nvSpPr>
            <p:spPr bwMode="auto">
              <a:xfrm>
                <a:off x="1527" y="4059"/>
                <a:ext cx="11" cy="0"/>
              </a:xfrm>
              <a:custGeom>
                <a:avLst/>
                <a:gdLst>
                  <a:gd name="T0" fmla="*/ 0 w 10"/>
                  <a:gd name="T1" fmla="*/ 0 w 10"/>
                  <a:gd name="T2" fmla="*/ 1 w 10"/>
                  <a:gd name="T3" fmla="*/ 1 w 10"/>
                  <a:gd name="T4" fmla="*/ 1 w 10"/>
                  <a:gd name="T5" fmla="*/ 1 w 10"/>
                  <a:gd name="T6" fmla="*/ 2 w 10"/>
                  <a:gd name="T7" fmla="*/ 2 w 10"/>
                  <a:gd name="T8" fmla="*/ 2 w 10"/>
                  <a:gd name="T9" fmla="*/ 2 w 10"/>
                  <a:gd name="T10" fmla="*/ 3 w 10"/>
                  <a:gd name="T11" fmla="*/ 3 w 10"/>
                  <a:gd name="T12" fmla="*/ 3 w 10"/>
                  <a:gd name="T13" fmla="*/ 3 w 10"/>
                  <a:gd name="T14" fmla="*/ 3 w 10"/>
                  <a:gd name="T15" fmla="*/ 3 w 10"/>
                  <a:gd name="T16" fmla="*/ 4 w 10"/>
                  <a:gd name="T17" fmla="*/ 4 w 10"/>
                  <a:gd name="T18" fmla="*/ 4 w 10"/>
                  <a:gd name="T19" fmla="*/ 4 w 10"/>
                  <a:gd name="T20" fmla="*/ 5 w 10"/>
                  <a:gd name="T21" fmla="*/ 5 w 10"/>
                  <a:gd name="T22" fmla="*/ 5 w 10"/>
                  <a:gd name="T23" fmla="*/ 5 w 10"/>
                  <a:gd name="T24" fmla="*/ 6 w 10"/>
                  <a:gd name="T25" fmla="*/ 6 w 10"/>
                  <a:gd name="T26" fmla="*/ 7 w 10"/>
                  <a:gd name="T27" fmla="*/ 7 w 10"/>
                  <a:gd name="T28" fmla="*/ 7 w 10"/>
                  <a:gd name="T29" fmla="*/ 7 w 10"/>
                  <a:gd name="T30" fmla="*/ 7 w 10"/>
                  <a:gd name="T31" fmla="*/ 8 w 10"/>
                  <a:gd name="T32" fmla="*/ 8 w 10"/>
                  <a:gd name="T33" fmla="*/ 8 w 10"/>
                  <a:gd name="T34" fmla="*/ 8 w 10"/>
                  <a:gd name="T35" fmla="*/ 8 w 10"/>
                  <a:gd name="T36" fmla="*/ 8 w 10"/>
                  <a:gd name="T37" fmla="*/ 9 w 10"/>
                  <a:gd name="T38" fmla="*/ 9 w 10"/>
                  <a:gd name="T39" fmla="*/ 9 w 10"/>
                  <a:gd name="T40" fmla="*/ 9 w 10"/>
                  <a:gd name="T41" fmla="*/ 10 w 10"/>
                  <a:gd name="T42" fmla="*/ 10 w 10"/>
                  <a:gd name="T43" fmla="*/ 10 w 10"/>
                  <a:gd name="T44" fmla="*/ 10 w 10"/>
                  <a:gd name="T45" fmla="*/ 10 w 10"/>
                  <a:gd name="T46" fmla="*/ 10 w 10"/>
                  <a:gd name="T47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85" name="Freeform 161"/>
              <p:cNvSpPr>
                <a:spLocks/>
              </p:cNvSpPr>
              <p:nvPr/>
            </p:nvSpPr>
            <p:spPr bwMode="auto">
              <a:xfrm>
                <a:off x="1538" y="4058"/>
                <a:ext cx="13" cy="1"/>
              </a:xfrm>
              <a:custGeom>
                <a:avLst/>
                <a:gdLst>
                  <a:gd name="T0" fmla="*/ 1 w 13"/>
                  <a:gd name="T1" fmla="*/ 1 h 1"/>
                  <a:gd name="T2" fmla="*/ 1 w 13"/>
                  <a:gd name="T3" fmla="*/ 1 h 1"/>
                  <a:gd name="T4" fmla="*/ 1 w 13"/>
                  <a:gd name="T5" fmla="*/ 1 h 1"/>
                  <a:gd name="T6" fmla="*/ 2 w 13"/>
                  <a:gd name="T7" fmla="*/ 1 h 1"/>
                  <a:gd name="T8" fmla="*/ 3 w 13"/>
                  <a:gd name="T9" fmla="*/ 1 h 1"/>
                  <a:gd name="T10" fmla="*/ 3 w 13"/>
                  <a:gd name="T11" fmla="*/ 1 h 1"/>
                  <a:gd name="T12" fmla="*/ 3 w 13"/>
                  <a:gd name="T13" fmla="*/ 1 h 1"/>
                  <a:gd name="T14" fmla="*/ 3 w 13"/>
                  <a:gd name="T15" fmla="*/ 1 h 1"/>
                  <a:gd name="T16" fmla="*/ 3 w 13"/>
                  <a:gd name="T17" fmla="*/ 1 h 1"/>
                  <a:gd name="T18" fmla="*/ 3 w 13"/>
                  <a:gd name="T19" fmla="*/ 1 h 1"/>
                  <a:gd name="T20" fmla="*/ 4 w 13"/>
                  <a:gd name="T21" fmla="*/ 1 h 1"/>
                  <a:gd name="T22" fmla="*/ 4 w 13"/>
                  <a:gd name="T23" fmla="*/ 1 h 1"/>
                  <a:gd name="T24" fmla="*/ 4 w 13"/>
                  <a:gd name="T25" fmla="*/ 1 h 1"/>
                  <a:gd name="T26" fmla="*/ 5 w 13"/>
                  <a:gd name="T27" fmla="*/ 1 h 1"/>
                  <a:gd name="T28" fmla="*/ 5 w 13"/>
                  <a:gd name="T29" fmla="*/ 1 h 1"/>
                  <a:gd name="T30" fmla="*/ 5 w 13"/>
                  <a:gd name="T31" fmla="*/ 1 h 1"/>
                  <a:gd name="T32" fmla="*/ 6 w 13"/>
                  <a:gd name="T33" fmla="*/ 1 h 1"/>
                  <a:gd name="T34" fmla="*/ 6 w 13"/>
                  <a:gd name="T35" fmla="*/ 1 h 1"/>
                  <a:gd name="T36" fmla="*/ 6 w 13"/>
                  <a:gd name="T37" fmla="*/ 1 h 1"/>
                  <a:gd name="T38" fmla="*/ 6 w 13"/>
                  <a:gd name="T39" fmla="*/ 1 h 1"/>
                  <a:gd name="T40" fmla="*/ 7 w 13"/>
                  <a:gd name="T41" fmla="*/ 1 h 1"/>
                  <a:gd name="T42" fmla="*/ 7 w 13"/>
                  <a:gd name="T43" fmla="*/ 1 h 1"/>
                  <a:gd name="T44" fmla="*/ 7 w 13"/>
                  <a:gd name="T45" fmla="*/ 1 h 1"/>
                  <a:gd name="T46" fmla="*/ 8 w 13"/>
                  <a:gd name="T47" fmla="*/ 0 h 1"/>
                  <a:gd name="T48" fmla="*/ 8 w 13"/>
                  <a:gd name="T49" fmla="*/ 0 h 1"/>
                  <a:gd name="T50" fmla="*/ 8 w 13"/>
                  <a:gd name="T51" fmla="*/ 0 h 1"/>
                  <a:gd name="T52" fmla="*/ 9 w 13"/>
                  <a:gd name="T53" fmla="*/ 0 h 1"/>
                  <a:gd name="T54" fmla="*/ 9 w 13"/>
                  <a:gd name="T55" fmla="*/ 0 h 1"/>
                  <a:gd name="T56" fmla="*/ 9 w 13"/>
                  <a:gd name="T57" fmla="*/ 0 h 1"/>
                  <a:gd name="T58" fmla="*/ 9 w 13"/>
                  <a:gd name="T59" fmla="*/ 1 h 1"/>
                  <a:gd name="T60" fmla="*/ 10 w 13"/>
                  <a:gd name="T61" fmla="*/ 0 h 1"/>
                  <a:gd name="T62" fmla="*/ 10 w 13"/>
                  <a:gd name="T63" fmla="*/ 0 h 1"/>
                  <a:gd name="T64" fmla="*/ 11 w 13"/>
                  <a:gd name="T65" fmla="*/ 0 h 1"/>
                  <a:gd name="T66" fmla="*/ 11 w 13"/>
                  <a:gd name="T67" fmla="*/ 0 h 1"/>
                  <a:gd name="T68" fmla="*/ 11 w 13"/>
                  <a:gd name="T69" fmla="*/ 0 h 1"/>
                  <a:gd name="T70" fmla="*/ 11 w 13"/>
                  <a:gd name="T71" fmla="*/ 0 h 1"/>
                  <a:gd name="T72" fmla="*/ 11 w 13"/>
                  <a:gd name="T73" fmla="*/ 0 h 1"/>
                  <a:gd name="T74" fmla="*/ 11 w 13"/>
                  <a:gd name="T75" fmla="*/ 0 h 1"/>
                  <a:gd name="T76" fmla="*/ 11 w 13"/>
                  <a:gd name="T77" fmla="*/ 0 h 1"/>
                  <a:gd name="T78" fmla="*/ 12 w 13"/>
                  <a:gd name="T79" fmla="*/ 0 h 1"/>
                  <a:gd name="T80" fmla="*/ 12 w 13"/>
                  <a:gd name="T81" fmla="*/ 0 h 1"/>
                  <a:gd name="T82" fmla="*/ 12 w 13"/>
                  <a:gd name="T83" fmla="*/ 0 h 1"/>
                  <a:gd name="T84" fmla="*/ 12 w 13"/>
                  <a:gd name="T85" fmla="*/ 0 h 1"/>
                  <a:gd name="T86" fmla="*/ 12 w 13"/>
                  <a:gd name="T87" fmla="*/ 0 h 1"/>
                  <a:gd name="T88" fmla="*/ 13 w 13"/>
                  <a:gd name="T89" fmla="*/ 0 h 1"/>
                  <a:gd name="T90" fmla="*/ 13 w 13"/>
                  <a:gd name="T91" fmla="*/ 0 h 1"/>
                  <a:gd name="T92" fmla="*/ 13 w 13"/>
                  <a:gd name="T93" fmla="*/ 0 h 1"/>
                  <a:gd name="T94" fmla="*/ 13 w 13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86" name="Freeform 162"/>
              <p:cNvSpPr>
                <a:spLocks/>
              </p:cNvSpPr>
              <p:nvPr/>
            </p:nvSpPr>
            <p:spPr bwMode="auto">
              <a:xfrm>
                <a:off x="1551" y="4058"/>
                <a:ext cx="10" cy="0"/>
              </a:xfrm>
              <a:custGeom>
                <a:avLst/>
                <a:gdLst>
                  <a:gd name="T0" fmla="*/ 1 w 11"/>
                  <a:gd name="T1" fmla="*/ 1 w 11"/>
                  <a:gd name="T2" fmla="*/ 2 w 11"/>
                  <a:gd name="T3" fmla="*/ 2 w 11"/>
                  <a:gd name="T4" fmla="*/ 2 w 11"/>
                  <a:gd name="T5" fmla="*/ 2 w 11"/>
                  <a:gd name="T6" fmla="*/ 3 w 11"/>
                  <a:gd name="T7" fmla="*/ 3 w 11"/>
                  <a:gd name="T8" fmla="*/ 3 w 11"/>
                  <a:gd name="T9" fmla="*/ 3 w 11"/>
                  <a:gd name="T10" fmla="*/ 3 w 11"/>
                  <a:gd name="T11" fmla="*/ 3 w 11"/>
                  <a:gd name="T12" fmla="*/ 3 w 11"/>
                  <a:gd name="T13" fmla="*/ 4 w 11"/>
                  <a:gd name="T14" fmla="*/ 4 w 11"/>
                  <a:gd name="T15" fmla="*/ 5 w 11"/>
                  <a:gd name="T16" fmla="*/ 5 w 11"/>
                  <a:gd name="T17" fmla="*/ 5 w 11"/>
                  <a:gd name="T18" fmla="*/ 5 w 11"/>
                  <a:gd name="T19" fmla="*/ 5 w 11"/>
                  <a:gd name="T20" fmla="*/ 5 w 11"/>
                  <a:gd name="T21" fmla="*/ 6 w 11"/>
                  <a:gd name="T22" fmla="*/ 6 w 11"/>
                  <a:gd name="T23" fmla="*/ 6 w 11"/>
                  <a:gd name="T24" fmla="*/ 6 w 11"/>
                  <a:gd name="T25" fmla="*/ 6 w 11"/>
                  <a:gd name="T26" fmla="*/ 7 w 11"/>
                  <a:gd name="T27" fmla="*/ 7 w 11"/>
                  <a:gd name="T28" fmla="*/ 8 w 11"/>
                  <a:gd name="T29" fmla="*/ 8 w 11"/>
                  <a:gd name="T30" fmla="*/ 8 w 11"/>
                  <a:gd name="T31" fmla="*/ 8 w 11"/>
                  <a:gd name="T32" fmla="*/ 8 w 11"/>
                  <a:gd name="T33" fmla="*/ 8 w 11"/>
                  <a:gd name="T34" fmla="*/ 9 w 11"/>
                  <a:gd name="T35" fmla="*/ 9 w 11"/>
                  <a:gd name="T36" fmla="*/ 9 w 11"/>
                  <a:gd name="T37" fmla="*/ 9 w 11"/>
                  <a:gd name="T38" fmla="*/ 9 w 11"/>
                  <a:gd name="T39" fmla="*/ 9 w 11"/>
                  <a:gd name="T40" fmla="*/ 9 w 11"/>
                  <a:gd name="T41" fmla="*/ 10 w 11"/>
                  <a:gd name="T42" fmla="*/ 10 w 11"/>
                  <a:gd name="T43" fmla="*/ 11 w 11"/>
                  <a:gd name="T44" fmla="*/ 11 w 11"/>
                  <a:gd name="T45" fmla="*/ 11 w 11"/>
                  <a:gd name="T46" fmla="*/ 11 w 11"/>
                  <a:gd name="T47" fmla="*/ 11 w 11"/>
                  <a:gd name="T48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87" name="Freeform 163"/>
              <p:cNvSpPr>
                <a:spLocks/>
              </p:cNvSpPr>
              <p:nvPr/>
            </p:nvSpPr>
            <p:spPr bwMode="auto">
              <a:xfrm>
                <a:off x="1561" y="4056"/>
                <a:ext cx="12" cy="2"/>
              </a:xfrm>
              <a:custGeom>
                <a:avLst/>
                <a:gdLst>
                  <a:gd name="T0" fmla="*/ 0 w 12"/>
                  <a:gd name="T1" fmla="*/ 2 h 2"/>
                  <a:gd name="T2" fmla="*/ 1 w 12"/>
                  <a:gd name="T3" fmla="*/ 2 h 2"/>
                  <a:gd name="T4" fmla="*/ 1 w 12"/>
                  <a:gd name="T5" fmla="*/ 2 h 2"/>
                  <a:gd name="T6" fmla="*/ 1 w 12"/>
                  <a:gd name="T7" fmla="*/ 2 h 2"/>
                  <a:gd name="T8" fmla="*/ 1 w 12"/>
                  <a:gd name="T9" fmla="*/ 2 h 2"/>
                  <a:gd name="T10" fmla="*/ 2 w 12"/>
                  <a:gd name="T11" fmla="*/ 2 h 2"/>
                  <a:gd name="T12" fmla="*/ 2 w 12"/>
                  <a:gd name="T13" fmla="*/ 2 h 2"/>
                  <a:gd name="T14" fmla="*/ 2 w 12"/>
                  <a:gd name="T15" fmla="*/ 2 h 2"/>
                  <a:gd name="T16" fmla="*/ 2 w 12"/>
                  <a:gd name="T17" fmla="*/ 2 h 2"/>
                  <a:gd name="T18" fmla="*/ 3 w 12"/>
                  <a:gd name="T19" fmla="*/ 2 h 2"/>
                  <a:gd name="T20" fmla="*/ 3 w 12"/>
                  <a:gd name="T21" fmla="*/ 2 h 2"/>
                  <a:gd name="T22" fmla="*/ 4 w 12"/>
                  <a:gd name="T23" fmla="*/ 2 h 2"/>
                  <a:gd name="T24" fmla="*/ 4 w 12"/>
                  <a:gd name="T25" fmla="*/ 2 h 2"/>
                  <a:gd name="T26" fmla="*/ 4 w 12"/>
                  <a:gd name="T27" fmla="*/ 2 h 2"/>
                  <a:gd name="T28" fmla="*/ 4 w 12"/>
                  <a:gd name="T29" fmla="*/ 2 h 2"/>
                  <a:gd name="T30" fmla="*/ 5 w 12"/>
                  <a:gd name="T31" fmla="*/ 2 h 2"/>
                  <a:gd name="T32" fmla="*/ 5 w 12"/>
                  <a:gd name="T33" fmla="*/ 2 h 2"/>
                  <a:gd name="T34" fmla="*/ 5 w 12"/>
                  <a:gd name="T35" fmla="*/ 2 h 2"/>
                  <a:gd name="T36" fmla="*/ 5 w 12"/>
                  <a:gd name="T37" fmla="*/ 2 h 2"/>
                  <a:gd name="T38" fmla="*/ 5 w 12"/>
                  <a:gd name="T39" fmla="*/ 2 h 2"/>
                  <a:gd name="T40" fmla="*/ 5 w 12"/>
                  <a:gd name="T41" fmla="*/ 2 h 2"/>
                  <a:gd name="T42" fmla="*/ 5 w 12"/>
                  <a:gd name="T43" fmla="*/ 2 h 2"/>
                  <a:gd name="T44" fmla="*/ 6 w 12"/>
                  <a:gd name="T45" fmla="*/ 2 h 2"/>
                  <a:gd name="T46" fmla="*/ 6 w 12"/>
                  <a:gd name="T47" fmla="*/ 2 h 2"/>
                  <a:gd name="T48" fmla="*/ 6 w 12"/>
                  <a:gd name="T49" fmla="*/ 2 h 2"/>
                  <a:gd name="T50" fmla="*/ 6 w 12"/>
                  <a:gd name="T51" fmla="*/ 2 h 2"/>
                  <a:gd name="T52" fmla="*/ 7 w 12"/>
                  <a:gd name="T53" fmla="*/ 2 h 2"/>
                  <a:gd name="T54" fmla="*/ 7 w 12"/>
                  <a:gd name="T55" fmla="*/ 2 h 2"/>
                  <a:gd name="T56" fmla="*/ 7 w 12"/>
                  <a:gd name="T57" fmla="*/ 2 h 2"/>
                  <a:gd name="T58" fmla="*/ 7 w 12"/>
                  <a:gd name="T59" fmla="*/ 2 h 2"/>
                  <a:gd name="T60" fmla="*/ 7 w 12"/>
                  <a:gd name="T61" fmla="*/ 2 h 2"/>
                  <a:gd name="T62" fmla="*/ 7 w 12"/>
                  <a:gd name="T63" fmla="*/ 2 h 2"/>
                  <a:gd name="T64" fmla="*/ 8 w 12"/>
                  <a:gd name="T65" fmla="*/ 2 h 2"/>
                  <a:gd name="T66" fmla="*/ 8 w 12"/>
                  <a:gd name="T67" fmla="*/ 2 h 2"/>
                  <a:gd name="T68" fmla="*/ 8 w 12"/>
                  <a:gd name="T69" fmla="*/ 2 h 2"/>
                  <a:gd name="T70" fmla="*/ 9 w 12"/>
                  <a:gd name="T71" fmla="*/ 2 h 2"/>
                  <a:gd name="T72" fmla="*/ 9 w 12"/>
                  <a:gd name="T73" fmla="*/ 2 h 2"/>
                  <a:gd name="T74" fmla="*/ 10 w 12"/>
                  <a:gd name="T75" fmla="*/ 2 h 2"/>
                  <a:gd name="T76" fmla="*/ 10 w 12"/>
                  <a:gd name="T77" fmla="*/ 2 h 2"/>
                  <a:gd name="T78" fmla="*/ 10 w 12"/>
                  <a:gd name="T79" fmla="*/ 1 h 2"/>
                  <a:gd name="T80" fmla="*/ 10 w 12"/>
                  <a:gd name="T81" fmla="*/ 1 h 2"/>
                  <a:gd name="T82" fmla="*/ 10 w 12"/>
                  <a:gd name="T83" fmla="*/ 1 h 2"/>
                  <a:gd name="T84" fmla="*/ 11 w 12"/>
                  <a:gd name="T85" fmla="*/ 1 h 2"/>
                  <a:gd name="T86" fmla="*/ 11 w 12"/>
                  <a:gd name="T87" fmla="*/ 1 h 2"/>
                  <a:gd name="T88" fmla="*/ 11 w 12"/>
                  <a:gd name="T89" fmla="*/ 1 h 2"/>
                  <a:gd name="T90" fmla="*/ 11 w 12"/>
                  <a:gd name="T91" fmla="*/ 1 h 2"/>
                  <a:gd name="T92" fmla="*/ 12 w 12"/>
                  <a:gd name="T93" fmla="*/ 1 h 2"/>
                  <a:gd name="T94" fmla="*/ 12 w 12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88" name="Freeform 164"/>
              <p:cNvSpPr>
                <a:spLocks/>
              </p:cNvSpPr>
              <p:nvPr/>
            </p:nvSpPr>
            <p:spPr bwMode="auto">
              <a:xfrm>
                <a:off x="1573" y="3963"/>
                <a:ext cx="11" cy="93"/>
              </a:xfrm>
              <a:custGeom>
                <a:avLst/>
                <a:gdLst>
                  <a:gd name="T0" fmla="*/ 0 w 11"/>
                  <a:gd name="T1" fmla="*/ 94 h 94"/>
                  <a:gd name="T2" fmla="*/ 1 w 11"/>
                  <a:gd name="T3" fmla="*/ 94 h 94"/>
                  <a:gd name="T4" fmla="*/ 1 w 11"/>
                  <a:gd name="T5" fmla="*/ 94 h 94"/>
                  <a:gd name="T6" fmla="*/ 1 w 11"/>
                  <a:gd name="T7" fmla="*/ 94 h 94"/>
                  <a:gd name="T8" fmla="*/ 1 w 11"/>
                  <a:gd name="T9" fmla="*/ 94 h 94"/>
                  <a:gd name="T10" fmla="*/ 1 w 11"/>
                  <a:gd name="T11" fmla="*/ 93 h 94"/>
                  <a:gd name="T12" fmla="*/ 2 w 11"/>
                  <a:gd name="T13" fmla="*/ 93 h 94"/>
                  <a:gd name="T14" fmla="*/ 2 w 11"/>
                  <a:gd name="T15" fmla="*/ 93 h 94"/>
                  <a:gd name="T16" fmla="*/ 2 w 11"/>
                  <a:gd name="T17" fmla="*/ 92 h 94"/>
                  <a:gd name="T18" fmla="*/ 2 w 11"/>
                  <a:gd name="T19" fmla="*/ 92 h 94"/>
                  <a:gd name="T20" fmla="*/ 3 w 11"/>
                  <a:gd name="T21" fmla="*/ 92 h 94"/>
                  <a:gd name="T22" fmla="*/ 3 w 11"/>
                  <a:gd name="T23" fmla="*/ 91 h 94"/>
                  <a:gd name="T24" fmla="*/ 3 w 11"/>
                  <a:gd name="T25" fmla="*/ 91 h 94"/>
                  <a:gd name="T26" fmla="*/ 3 w 11"/>
                  <a:gd name="T27" fmla="*/ 90 h 94"/>
                  <a:gd name="T28" fmla="*/ 3 w 11"/>
                  <a:gd name="T29" fmla="*/ 90 h 94"/>
                  <a:gd name="T30" fmla="*/ 4 w 11"/>
                  <a:gd name="T31" fmla="*/ 89 h 94"/>
                  <a:gd name="T32" fmla="*/ 4 w 11"/>
                  <a:gd name="T33" fmla="*/ 88 h 94"/>
                  <a:gd name="T34" fmla="*/ 4 w 11"/>
                  <a:gd name="T35" fmla="*/ 87 h 94"/>
                  <a:gd name="T36" fmla="*/ 4 w 11"/>
                  <a:gd name="T37" fmla="*/ 86 h 94"/>
                  <a:gd name="T38" fmla="*/ 5 w 11"/>
                  <a:gd name="T39" fmla="*/ 86 h 94"/>
                  <a:gd name="T40" fmla="*/ 5 w 11"/>
                  <a:gd name="T41" fmla="*/ 85 h 94"/>
                  <a:gd name="T42" fmla="*/ 5 w 11"/>
                  <a:gd name="T43" fmla="*/ 84 h 94"/>
                  <a:gd name="T44" fmla="*/ 6 w 11"/>
                  <a:gd name="T45" fmla="*/ 82 h 94"/>
                  <a:gd name="T46" fmla="*/ 6 w 11"/>
                  <a:gd name="T47" fmla="*/ 81 h 94"/>
                  <a:gd name="T48" fmla="*/ 6 w 11"/>
                  <a:gd name="T49" fmla="*/ 80 h 94"/>
                  <a:gd name="T50" fmla="*/ 6 w 11"/>
                  <a:gd name="T51" fmla="*/ 79 h 94"/>
                  <a:gd name="T52" fmla="*/ 6 w 11"/>
                  <a:gd name="T53" fmla="*/ 77 h 94"/>
                  <a:gd name="T54" fmla="*/ 6 w 11"/>
                  <a:gd name="T55" fmla="*/ 75 h 94"/>
                  <a:gd name="T56" fmla="*/ 7 w 11"/>
                  <a:gd name="T57" fmla="*/ 73 h 94"/>
                  <a:gd name="T58" fmla="*/ 7 w 11"/>
                  <a:gd name="T59" fmla="*/ 72 h 94"/>
                  <a:gd name="T60" fmla="*/ 7 w 11"/>
                  <a:gd name="T61" fmla="*/ 70 h 94"/>
                  <a:gd name="T62" fmla="*/ 8 w 11"/>
                  <a:gd name="T63" fmla="*/ 67 h 94"/>
                  <a:gd name="T64" fmla="*/ 8 w 11"/>
                  <a:gd name="T65" fmla="*/ 65 h 94"/>
                  <a:gd name="T66" fmla="*/ 8 w 11"/>
                  <a:gd name="T67" fmla="*/ 62 h 94"/>
                  <a:gd name="T68" fmla="*/ 8 w 11"/>
                  <a:gd name="T69" fmla="*/ 59 h 94"/>
                  <a:gd name="T70" fmla="*/ 8 w 11"/>
                  <a:gd name="T71" fmla="*/ 56 h 94"/>
                  <a:gd name="T72" fmla="*/ 8 w 11"/>
                  <a:gd name="T73" fmla="*/ 54 h 94"/>
                  <a:gd name="T74" fmla="*/ 9 w 11"/>
                  <a:gd name="T75" fmla="*/ 50 h 94"/>
                  <a:gd name="T76" fmla="*/ 9 w 11"/>
                  <a:gd name="T77" fmla="*/ 46 h 94"/>
                  <a:gd name="T78" fmla="*/ 9 w 11"/>
                  <a:gd name="T79" fmla="*/ 43 h 94"/>
                  <a:gd name="T80" fmla="*/ 10 w 11"/>
                  <a:gd name="T81" fmla="*/ 39 h 94"/>
                  <a:gd name="T82" fmla="*/ 10 w 11"/>
                  <a:gd name="T83" fmla="*/ 35 h 94"/>
                  <a:gd name="T84" fmla="*/ 10 w 11"/>
                  <a:gd name="T85" fmla="*/ 30 h 94"/>
                  <a:gd name="T86" fmla="*/ 10 w 11"/>
                  <a:gd name="T87" fmla="*/ 25 h 94"/>
                  <a:gd name="T88" fmla="*/ 11 w 11"/>
                  <a:gd name="T89" fmla="*/ 21 h 94"/>
                  <a:gd name="T90" fmla="*/ 11 w 11"/>
                  <a:gd name="T91" fmla="*/ 16 h 94"/>
                  <a:gd name="T92" fmla="*/ 11 w 11"/>
                  <a:gd name="T93" fmla="*/ 10 h 94"/>
                  <a:gd name="T94" fmla="*/ 11 w 11"/>
                  <a:gd name="T95" fmla="*/ 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94">
                    <a:moveTo>
                      <a:pt x="0" y="94"/>
                    </a:moveTo>
                    <a:lnTo>
                      <a:pt x="0" y="94"/>
                    </a:lnTo>
                    <a:lnTo>
                      <a:pt x="0" y="94"/>
                    </a:lnTo>
                    <a:lnTo>
                      <a:pt x="1" y="94"/>
                    </a:lnTo>
                    <a:lnTo>
                      <a:pt x="1" y="94"/>
                    </a:lnTo>
                    <a:lnTo>
                      <a:pt x="1" y="94"/>
                    </a:lnTo>
                    <a:lnTo>
                      <a:pt x="1" y="94"/>
                    </a:lnTo>
                    <a:lnTo>
                      <a:pt x="1" y="94"/>
                    </a:lnTo>
                    <a:lnTo>
                      <a:pt x="1" y="94"/>
                    </a:lnTo>
                    <a:lnTo>
                      <a:pt x="1" y="94"/>
                    </a:lnTo>
                    <a:lnTo>
                      <a:pt x="1" y="93"/>
                    </a:lnTo>
                    <a:lnTo>
                      <a:pt x="1" y="93"/>
                    </a:lnTo>
                    <a:lnTo>
                      <a:pt x="1" y="93"/>
                    </a:lnTo>
                    <a:lnTo>
                      <a:pt x="2" y="93"/>
                    </a:lnTo>
                    <a:lnTo>
                      <a:pt x="2" y="93"/>
                    </a:lnTo>
                    <a:lnTo>
                      <a:pt x="2" y="93"/>
                    </a:lnTo>
                    <a:lnTo>
                      <a:pt x="2" y="93"/>
                    </a:lnTo>
                    <a:lnTo>
                      <a:pt x="2" y="92"/>
                    </a:lnTo>
                    <a:lnTo>
                      <a:pt x="2" y="92"/>
                    </a:lnTo>
                    <a:lnTo>
                      <a:pt x="2" y="92"/>
                    </a:lnTo>
                    <a:lnTo>
                      <a:pt x="2" y="92"/>
                    </a:lnTo>
                    <a:lnTo>
                      <a:pt x="3" y="92"/>
                    </a:lnTo>
                    <a:lnTo>
                      <a:pt x="3" y="91"/>
                    </a:lnTo>
                    <a:lnTo>
                      <a:pt x="3" y="91"/>
                    </a:lnTo>
                    <a:lnTo>
                      <a:pt x="3" y="91"/>
                    </a:lnTo>
                    <a:lnTo>
                      <a:pt x="3" y="91"/>
                    </a:lnTo>
                    <a:lnTo>
                      <a:pt x="3" y="90"/>
                    </a:lnTo>
                    <a:lnTo>
                      <a:pt x="3" y="90"/>
                    </a:lnTo>
                    <a:lnTo>
                      <a:pt x="3" y="90"/>
                    </a:lnTo>
                    <a:lnTo>
                      <a:pt x="3" y="90"/>
                    </a:lnTo>
                    <a:lnTo>
                      <a:pt x="3" y="89"/>
                    </a:lnTo>
                    <a:lnTo>
                      <a:pt x="4" y="89"/>
                    </a:lnTo>
                    <a:lnTo>
                      <a:pt x="4" y="89"/>
                    </a:lnTo>
                    <a:lnTo>
                      <a:pt x="4" y="88"/>
                    </a:lnTo>
                    <a:lnTo>
                      <a:pt x="4" y="87"/>
                    </a:lnTo>
                    <a:lnTo>
                      <a:pt x="4" y="87"/>
                    </a:lnTo>
                    <a:lnTo>
                      <a:pt x="4" y="87"/>
                    </a:lnTo>
                    <a:lnTo>
                      <a:pt x="4" y="86"/>
                    </a:lnTo>
                    <a:lnTo>
                      <a:pt x="4" y="86"/>
                    </a:lnTo>
                    <a:lnTo>
                      <a:pt x="5" y="86"/>
                    </a:lnTo>
                    <a:lnTo>
                      <a:pt x="5" y="85"/>
                    </a:lnTo>
                    <a:lnTo>
                      <a:pt x="5" y="85"/>
                    </a:lnTo>
                    <a:lnTo>
                      <a:pt x="5" y="84"/>
                    </a:lnTo>
                    <a:lnTo>
                      <a:pt x="5" y="84"/>
                    </a:lnTo>
                    <a:lnTo>
                      <a:pt x="5" y="83"/>
                    </a:lnTo>
                    <a:lnTo>
                      <a:pt x="6" y="82"/>
                    </a:lnTo>
                    <a:lnTo>
                      <a:pt x="6" y="82"/>
                    </a:lnTo>
                    <a:lnTo>
                      <a:pt x="6" y="81"/>
                    </a:lnTo>
                    <a:lnTo>
                      <a:pt x="6" y="80"/>
                    </a:lnTo>
                    <a:lnTo>
                      <a:pt x="6" y="80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6" y="77"/>
                    </a:lnTo>
                    <a:lnTo>
                      <a:pt x="6" y="77"/>
                    </a:lnTo>
                    <a:lnTo>
                      <a:pt x="6" y="76"/>
                    </a:lnTo>
                    <a:lnTo>
                      <a:pt x="6" y="75"/>
                    </a:lnTo>
                    <a:lnTo>
                      <a:pt x="6" y="74"/>
                    </a:lnTo>
                    <a:lnTo>
                      <a:pt x="7" y="73"/>
                    </a:lnTo>
                    <a:lnTo>
                      <a:pt x="7" y="72"/>
                    </a:lnTo>
                    <a:lnTo>
                      <a:pt x="7" y="72"/>
                    </a:lnTo>
                    <a:lnTo>
                      <a:pt x="7" y="70"/>
                    </a:lnTo>
                    <a:lnTo>
                      <a:pt x="7" y="70"/>
                    </a:lnTo>
                    <a:lnTo>
                      <a:pt x="7" y="68"/>
                    </a:lnTo>
                    <a:lnTo>
                      <a:pt x="8" y="67"/>
                    </a:lnTo>
                    <a:lnTo>
                      <a:pt x="8" y="66"/>
                    </a:lnTo>
                    <a:lnTo>
                      <a:pt x="8" y="65"/>
                    </a:lnTo>
                    <a:lnTo>
                      <a:pt x="8" y="63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8" y="51"/>
                    </a:lnTo>
                    <a:lnTo>
                      <a:pt x="9" y="50"/>
                    </a:lnTo>
                    <a:lnTo>
                      <a:pt x="9" y="47"/>
                    </a:lnTo>
                    <a:lnTo>
                      <a:pt x="9" y="46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9" y="40"/>
                    </a:lnTo>
                    <a:lnTo>
                      <a:pt x="10" y="39"/>
                    </a:lnTo>
                    <a:lnTo>
                      <a:pt x="10" y="36"/>
                    </a:lnTo>
                    <a:lnTo>
                      <a:pt x="10" y="35"/>
                    </a:lnTo>
                    <a:lnTo>
                      <a:pt x="10" y="31"/>
                    </a:lnTo>
                    <a:lnTo>
                      <a:pt x="10" y="30"/>
                    </a:lnTo>
                    <a:lnTo>
                      <a:pt x="10" y="27"/>
                    </a:lnTo>
                    <a:lnTo>
                      <a:pt x="10" y="25"/>
                    </a:lnTo>
                    <a:lnTo>
                      <a:pt x="10" y="22"/>
                    </a:lnTo>
                    <a:lnTo>
                      <a:pt x="11" y="21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89" name="Freeform 165"/>
              <p:cNvSpPr>
                <a:spLocks/>
              </p:cNvSpPr>
              <p:nvPr/>
            </p:nvSpPr>
            <p:spPr bwMode="auto">
              <a:xfrm>
                <a:off x="1584" y="3792"/>
                <a:ext cx="10" cy="171"/>
              </a:xfrm>
              <a:custGeom>
                <a:avLst/>
                <a:gdLst>
                  <a:gd name="T0" fmla="*/ 0 w 10"/>
                  <a:gd name="T1" fmla="*/ 169 h 170"/>
                  <a:gd name="T2" fmla="*/ 1 w 10"/>
                  <a:gd name="T3" fmla="*/ 163 h 170"/>
                  <a:gd name="T4" fmla="*/ 1 w 10"/>
                  <a:gd name="T5" fmla="*/ 157 h 170"/>
                  <a:gd name="T6" fmla="*/ 1 w 10"/>
                  <a:gd name="T7" fmla="*/ 151 h 170"/>
                  <a:gd name="T8" fmla="*/ 1 w 10"/>
                  <a:gd name="T9" fmla="*/ 144 h 170"/>
                  <a:gd name="T10" fmla="*/ 2 w 10"/>
                  <a:gd name="T11" fmla="*/ 137 h 170"/>
                  <a:gd name="T12" fmla="*/ 2 w 10"/>
                  <a:gd name="T13" fmla="*/ 131 h 170"/>
                  <a:gd name="T14" fmla="*/ 2 w 10"/>
                  <a:gd name="T15" fmla="*/ 124 h 170"/>
                  <a:gd name="T16" fmla="*/ 3 w 10"/>
                  <a:gd name="T17" fmla="*/ 117 h 170"/>
                  <a:gd name="T18" fmla="*/ 3 w 10"/>
                  <a:gd name="T19" fmla="*/ 110 h 170"/>
                  <a:gd name="T20" fmla="*/ 3 w 10"/>
                  <a:gd name="T21" fmla="*/ 103 h 170"/>
                  <a:gd name="T22" fmla="*/ 3 w 10"/>
                  <a:gd name="T23" fmla="*/ 96 h 170"/>
                  <a:gd name="T24" fmla="*/ 3 w 10"/>
                  <a:gd name="T25" fmla="*/ 89 h 170"/>
                  <a:gd name="T26" fmla="*/ 4 w 10"/>
                  <a:gd name="T27" fmla="*/ 82 h 170"/>
                  <a:gd name="T28" fmla="*/ 4 w 10"/>
                  <a:gd name="T29" fmla="*/ 75 h 170"/>
                  <a:gd name="T30" fmla="*/ 4 w 10"/>
                  <a:gd name="T31" fmla="*/ 68 h 170"/>
                  <a:gd name="T32" fmla="*/ 4 w 10"/>
                  <a:gd name="T33" fmla="*/ 62 h 170"/>
                  <a:gd name="T34" fmla="*/ 5 w 10"/>
                  <a:gd name="T35" fmla="*/ 55 h 170"/>
                  <a:gd name="T36" fmla="*/ 5 w 10"/>
                  <a:gd name="T37" fmla="*/ 49 h 170"/>
                  <a:gd name="T38" fmla="*/ 5 w 10"/>
                  <a:gd name="T39" fmla="*/ 43 h 170"/>
                  <a:gd name="T40" fmla="*/ 5 w 10"/>
                  <a:gd name="T41" fmla="*/ 37 h 170"/>
                  <a:gd name="T42" fmla="*/ 5 w 10"/>
                  <a:gd name="T43" fmla="*/ 32 h 170"/>
                  <a:gd name="T44" fmla="*/ 6 w 10"/>
                  <a:gd name="T45" fmla="*/ 27 h 170"/>
                  <a:gd name="T46" fmla="*/ 6 w 10"/>
                  <a:gd name="T47" fmla="*/ 23 h 170"/>
                  <a:gd name="T48" fmla="*/ 6 w 10"/>
                  <a:gd name="T49" fmla="*/ 18 h 170"/>
                  <a:gd name="T50" fmla="*/ 6 w 10"/>
                  <a:gd name="T51" fmla="*/ 14 h 170"/>
                  <a:gd name="T52" fmla="*/ 7 w 10"/>
                  <a:gd name="T53" fmla="*/ 11 h 170"/>
                  <a:gd name="T54" fmla="*/ 7 w 10"/>
                  <a:gd name="T55" fmla="*/ 8 h 170"/>
                  <a:gd name="T56" fmla="*/ 7 w 10"/>
                  <a:gd name="T57" fmla="*/ 5 h 170"/>
                  <a:gd name="T58" fmla="*/ 8 w 10"/>
                  <a:gd name="T59" fmla="*/ 3 h 170"/>
                  <a:gd name="T60" fmla="*/ 8 w 10"/>
                  <a:gd name="T61" fmla="*/ 2 h 170"/>
                  <a:gd name="T62" fmla="*/ 8 w 10"/>
                  <a:gd name="T63" fmla="*/ 1 h 170"/>
                  <a:gd name="T64" fmla="*/ 8 w 10"/>
                  <a:gd name="T65" fmla="*/ 0 h 170"/>
                  <a:gd name="T66" fmla="*/ 8 w 10"/>
                  <a:gd name="T67" fmla="*/ 0 h 170"/>
                  <a:gd name="T68" fmla="*/ 8 w 10"/>
                  <a:gd name="T69" fmla="*/ 0 h 170"/>
                  <a:gd name="T70" fmla="*/ 8 w 10"/>
                  <a:gd name="T71" fmla="*/ 0 h 170"/>
                  <a:gd name="T72" fmla="*/ 8 w 10"/>
                  <a:gd name="T73" fmla="*/ 0 h 170"/>
                  <a:gd name="T74" fmla="*/ 9 w 10"/>
                  <a:gd name="T75" fmla="*/ 1 h 170"/>
                  <a:gd name="T76" fmla="*/ 9 w 10"/>
                  <a:gd name="T77" fmla="*/ 1 h 170"/>
                  <a:gd name="T78" fmla="*/ 9 w 10"/>
                  <a:gd name="T79" fmla="*/ 2 h 170"/>
                  <a:gd name="T80" fmla="*/ 9 w 10"/>
                  <a:gd name="T81" fmla="*/ 2 h 170"/>
                  <a:gd name="T82" fmla="*/ 9 w 10"/>
                  <a:gd name="T83" fmla="*/ 4 h 170"/>
                  <a:gd name="T84" fmla="*/ 9 w 10"/>
                  <a:gd name="T85" fmla="*/ 4 h 170"/>
                  <a:gd name="T86" fmla="*/ 10 w 10"/>
                  <a:gd name="T87" fmla="*/ 6 h 170"/>
                  <a:gd name="T88" fmla="*/ 10 w 10"/>
                  <a:gd name="T89" fmla="*/ 6 h 170"/>
                  <a:gd name="T90" fmla="*/ 10 w 10"/>
                  <a:gd name="T91" fmla="*/ 9 h 170"/>
                  <a:gd name="T92" fmla="*/ 10 w 10"/>
                  <a:gd name="T93" fmla="*/ 9 h 170"/>
                  <a:gd name="T94" fmla="*/ 10 w 10"/>
                  <a:gd name="T95" fmla="*/ 12 h 170"/>
                  <a:gd name="T96" fmla="*/ 10 w 10"/>
                  <a:gd name="T97" fmla="*/ 12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70">
                    <a:moveTo>
                      <a:pt x="0" y="170"/>
                    </a:moveTo>
                    <a:lnTo>
                      <a:pt x="0" y="169"/>
                    </a:lnTo>
                    <a:lnTo>
                      <a:pt x="0" y="165"/>
                    </a:lnTo>
                    <a:lnTo>
                      <a:pt x="1" y="163"/>
                    </a:lnTo>
                    <a:lnTo>
                      <a:pt x="1" y="159"/>
                    </a:lnTo>
                    <a:lnTo>
                      <a:pt x="1" y="157"/>
                    </a:lnTo>
                    <a:lnTo>
                      <a:pt x="1" y="152"/>
                    </a:lnTo>
                    <a:lnTo>
                      <a:pt x="1" y="151"/>
                    </a:lnTo>
                    <a:lnTo>
                      <a:pt x="1" y="146"/>
                    </a:lnTo>
                    <a:lnTo>
                      <a:pt x="1" y="144"/>
                    </a:lnTo>
                    <a:lnTo>
                      <a:pt x="1" y="139"/>
                    </a:lnTo>
                    <a:lnTo>
                      <a:pt x="2" y="137"/>
                    </a:lnTo>
                    <a:lnTo>
                      <a:pt x="2" y="132"/>
                    </a:lnTo>
                    <a:lnTo>
                      <a:pt x="2" y="131"/>
                    </a:lnTo>
                    <a:lnTo>
                      <a:pt x="2" y="126"/>
                    </a:lnTo>
                    <a:lnTo>
                      <a:pt x="2" y="124"/>
                    </a:lnTo>
                    <a:lnTo>
                      <a:pt x="2" y="118"/>
                    </a:lnTo>
                    <a:lnTo>
                      <a:pt x="3" y="117"/>
                    </a:lnTo>
                    <a:lnTo>
                      <a:pt x="3" y="112"/>
                    </a:lnTo>
                    <a:lnTo>
                      <a:pt x="3" y="110"/>
                    </a:lnTo>
                    <a:lnTo>
                      <a:pt x="3" y="105"/>
                    </a:lnTo>
                    <a:lnTo>
                      <a:pt x="3" y="103"/>
                    </a:lnTo>
                    <a:lnTo>
                      <a:pt x="3" y="98"/>
                    </a:lnTo>
                    <a:lnTo>
                      <a:pt x="3" y="96"/>
                    </a:lnTo>
                    <a:lnTo>
                      <a:pt x="3" y="91"/>
                    </a:lnTo>
                    <a:lnTo>
                      <a:pt x="3" y="89"/>
                    </a:lnTo>
                    <a:lnTo>
                      <a:pt x="3" y="84"/>
                    </a:lnTo>
                    <a:lnTo>
                      <a:pt x="4" y="82"/>
                    </a:lnTo>
                    <a:lnTo>
                      <a:pt x="4" y="77"/>
                    </a:lnTo>
                    <a:lnTo>
                      <a:pt x="4" y="75"/>
                    </a:lnTo>
                    <a:lnTo>
                      <a:pt x="4" y="70"/>
                    </a:lnTo>
                    <a:lnTo>
                      <a:pt x="4" y="68"/>
                    </a:lnTo>
                    <a:lnTo>
                      <a:pt x="4" y="63"/>
                    </a:lnTo>
                    <a:lnTo>
                      <a:pt x="4" y="62"/>
                    </a:lnTo>
                    <a:lnTo>
                      <a:pt x="4" y="57"/>
                    </a:lnTo>
                    <a:lnTo>
                      <a:pt x="5" y="55"/>
                    </a:lnTo>
                    <a:lnTo>
                      <a:pt x="5" y="51"/>
                    </a:lnTo>
                    <a:lnTo>
                      <a:pt x="5" y="49"/>
                    </a:lnTo>
                    <a:lnTo>
                      <a:pt x="5" y="44"/>
                    </a:lnTo>
                    <a:lnTo>
                      <a:pt x="5" y="43"/>
                    </a:lnTo>
                    <a:lnTo>
                      <a:pt x="5" y="39"/>
                    </a:lnTo>
                    <a:lnTo>
                      <a:pt x="5" y="37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5" y="28"/>
                    </a:lnTo>
                    <a:lnTo>
                      <a:pt x="6" y="27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10" y="1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90" name="Freeform 166"/>
              <p:cNvSpPr>
                <a:spLocks/>
              </p:cNvSpPr>
              <p:nvPr/>
            </p:nvSpPr>
            <p:spPr bwMode="auto">
              <a:xfrm>
                <a:off x="1594" y="3806"/>
                <a:ext cx="6" cy="133"/>
              </a:xfrm>
              <a:custGeom>
                <a:avLst/>
                <a:gdLst>
                  <a:gd name="T0" fmla="*/ 0 w 6"/>
                  <a:gd name="T1" fmla="*/ 1 h 133"/>
                  <a:gd name="T2" fmla="*/ 0 w 6"/>
                  <a:gd name="T3" fmla="*/ 1 h 133"/>
                  <a:gd name="T4" fmla="*/ 0 w 6"/>
                  <a:gd name="T5" fmla="*/ 5 h 133"/>
                  <a:gd name="T6" fmla="*/ 0 w 6"/>
                  <a:gd name="T7" fmla="*/ 5 h 133"/>
                  <a:gd name="T8" fmla="*/ 0 w 6"/>
                  <a:gd name="T9" fmla="*/ 9 h 133"/>
                  <a:gd name="T10" fmla="*/ 0 w 6"/>
                  <a:gd name="T11" fmla="*/ 9 h 133"/>
                  <a:gd name="T12" fmla="*/ 1 w 6"/>
                  <a:gd name="T13" fmla="*/ 14 h 133"/>
                  <a:gd name="T14" fmla="*/ 1 w 6"/>
                  <a:gd name="T15" fmla="*/ 14 h 133"/>
                  <a:gd name="T16" fmla="*/ 1 w 6"/>
                  <a:gd name="T17" fmla="*/ 18 h 133"/>
                  <a:gd name="T18" fmla="*/ 1 w 6"/>
                  <a:gd name="T19" fmla="*/ 18 h 133"/>
                  <a:gd name="T20" fmla="*/ 1 w 6"/>
                  <a:gd name="T21" fmla="*/ 23 h 133"/>
                  <a:gd name="T22" fmla="*/ 1 w 6"/>
                  <a:gd name="T23" fmla="*/ 23 h 133"/>
                  <a:gd name="T24" fmla="*/ 2 w 6"/>
                  <a:gd name="T25" fmla="*/ 28 h 133"/>
                  <a:gd name="T26" fmla="*/ 2 w 6"/>
                  <a:gd name="T27" fmla="*/ 28 h 133"/>
                  <a:gd name="T28" fmla="*/ 2 w 6"/>
                  <a:gd name="T29" fmla="*/ 34 h 133"/>
                  <a:gd name="T30" fmla="*/ 2 w 6"/>
                  <a:gd name="T31" fmla="*/ 34 h 133"/>
                  <a:gd name="T32" fmla="*/ 2 w 6"/>
                  <a:gd name="T33" fmla="*/ 40 h 133"/>
                  <a:gd name="T34" fmla="*/ 2 w 6"/>
                  <a:gd name="T35" fmla="*/ 40 h 133"/>
                  <a:gd name="T36" fmla="*/ 2 w 6"/>
                  <a:gd name="T37" fmla="*/ 45 h 133"/>
                  <a:gd name="T38" fmla="*/ 2 w 6"/>
                  <a:gd name="T39" fmla="*/ 45 h 133"/>
                  <a:gd name="T40" fmla="*/ 3 w 6"/>
                  <a:gd name="T41" fmla="*/ 51 h 133"/>
                  <a:gd name="T42" fmla="*/ 3 w 6"/>
                  <a:gd name="T43" fmla="*/ 51 h 133"/>
                  <a:gd name="T44" fmla="*/ 3 w 6"/>
                  <a:gd name="T45" fmla="*/ 57 h 133"/>
                  <a:gd name="T46" fmla="*/ 3 w 6"/>
                  <a:gd name="T47" fmla="*/ 57 h 133"/>
                  <a:gd name="T48" fmla="*/ 3 w 6"/>
                  <a:gd name="T49" fmla="*/ 63 h 133"/>
                  <a:gd name="T50" fmla="*/ 3 w 6"/>
                  <a:gd name="T51" fmla="*/ 63 h 133"/>
                  <a:gd name="T52" fmla="*/ 3 w 6"/>
                  <a:gd name="T53" fmla="*/ 69 h 133"/>
                  <a:gd name="T54" fmla="*/ 3 w 6"/>
                  <a:gd name="T55" fmla="*/ 69 h 133"/>
                  <a:gd name="T56" fmla="*/ 3 w 6"/>
                  <a:gd name="T57" fmla="*/ 75 h 133"/>
                  <a:gd name="T58" fmla="*/ 3 w 6"/>
                  <a:gd name="T59" fmla="*/ 75 h 133"/>
                  <a:gd name="T60" fmla="*/ 4 w 6"/>
                  <a:gd name="T61" fmla="*/ 82 h 133"/>
                  <a:gd name="T62" fmla="*/ 4 w 6"/>
                  <a:gd name="T63" fmla="*/ 82 h 133"/>
                  <a:gd name="T64" fmla="*/ 4 w 6"/>
                  <a:gd name="T65" fmla="*/ 88 h 133"/>
                  <a:gd name="T66" fmla="*/ 4 w 6"/>
                  <a:gd name="T67" fmla="*/ 88 h 133"/>
                  <a:gd name="T68" fmla="*/ 4 w 6"/>
                  <a:gd name="T69" fmla="*/ 94 h 133"/>
                  <a:gd name="T70" fmla="*/ 4 w 6"/>
                  <a:gd name="T71" fmla="*/ 94 h 133"/>
                  <a:gd name="T72" fmla="*/ 4 w 6"/>
                  <a:gd name="T73" fmla="*/ 100 h 133"/>
                  <a:gd name="T74" fmla="*/ 4 w 6"/>
                  <a:gd name="T75" fmla="*/ 100 h 133"/>
                  <a:gd name="T76" fmla="*/ 5 w 6"/>
                  <a:gd name="T77" fmla="*/ 106 h 133"/>
                  <a:gd name="T78" fmla="*/ 5 w 6"/>
                  <a:gd name="T79" fmla="*/ 106 h 133"/>
                  <a:gd name="T80" fmla="*/ 5 w 6"/>
                  <a:gd name="T81" fmla="*/ 111 h 133"/>
                  <a:gd name="T82" fmla="*/ 5 w 6"/>
                  <a:gd name="T83" fmla="*/ 111 h 133"/>
                  <a:gd name="T84" fmla="*/ 5 w 6"/>
                  <a:gd name="T85" fmla="*/ 117 h 133"/>
                  <a:gd name="T86" fmla="*/ 5 w 6"/>
                  <a:gd name="T87" fmla="*/ 117 h 133"/>
                  <a:gd name="T88" fmla="*/ 6 w 6"/>
                  <a:gd name="T89" fmla="*/ 123 h 133"/>
                  <a:gd name="T90" fmla="*/ 6 w 6"/>
                  <a:gd name="T91" fmla="*/ 123 h 133"/>
                  <a:gd name="T92" fmla="*/ 6 w 6"/>
                  <a:gd name="T93" fmla="*/ 128 h 133"/>
                  <a:gd name="T94" fmla="*/ 6 w 6"/>
                  <a:gd name="T95" fmla="*/ 128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33">
                    <a:moveTo>
                      <a:pt x="0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7"/>
                    </a:lnTo>
                    <a:lnTo>
                      <a:pt x="1" y="23"/>
                    </a:lnTo>
                    <a:lnTo>
                      <a:pt x="1" y="27"/>
                    </a:lnTo>
                    <a:lnTo>
                      <a:pt x="2" y="28"/>
                    </a:lnTo>
                    <a:lnTo>
                      <a:pt x="2" y="33"/>
                    </a:lnTo>
                    <a:lnTo>
                      <a:pt x="2" y="28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2" y="38"/>
                    </a:lnTo>
                    <a:lnTo>
                      <a:pt x="2" y="34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4"/>
                    </a:lnTo>
                    <a:lnTo>
                      <a:pt x="2" y="40"/>
                    </a:lnTo>
                    <a:lnTo>
                      <a:pt x="2" y="4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3" y="51"/>
                    </a:lnTo>
                    <a:lnTo>
                      <a:pt x="3" y="55"/>
                    </a:lnTo>
                    <a:lnTo>
                      <a:pt x="3" y="51"/>
                    </a:lnTo>
                    <a:lnTo>
                      <a:pt x="3" y="55"/>
                    </a:lnTo>
                    <a:lnTo>
                      <a:pt x="3" y="57"/>
                    </a:lnTo>
                    <a:lnTo>
                      <a:pt x="3" y="62"/>
                    </a:lnTo>
                    <a:lnTo>
                      <a:pt x="3" y="57"/>
                    </a:lnTo>
                    <a:lnTo>
                      <a:pt x="3" y="62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3" y="69"/>
                    </a:lnTo>
                    <a:lnTo>
                      <a:pt x="3" y="74"/>
                    </a:lnTo>
                    <a:lnTo>
                      <a:pt x="3" y="69"/>
                    </a:lnTo>
                    <a:lnTo>
                      <a:pt x="3" y="74"/>
                    </a:lnTo>
                    <a:lnTo>
                      <a:pt x="3" y="75"/>
                    </a:lnTo>
                    <a:lnTo>
                      <a:pt x="3" y="80"/>
                    </a:lnTo>
                    <a:lnTo>
                      <a:pt x="3" y="75"/>
                    </a:lnTo>
                    <a:lnTo>
                      <a:pt x="3" y="80"/>
                    </a:lnTo>
                    <a:lnTo>
                      <a:pt x="4" y="82"/>
                    </a:lnTo>
                    <a:lnTo>
                      <a:pt x="4" y="86"/>
                    </a:lnTo>
                    <a:lnTo>
                      <a:pt x="4" y="82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4" y="92"/>
                    </a:lnTo>
                    <a:lnTo>
                      <a:pt x="4" y="88"/>
                    </a:lnTo>
                    <a:lnTo>
                      <a:pt x="4" y="92"/>
                    </a:lnTo>
                    <a:lnTo>
                      <a:pt x="4" y="94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4" y="98"/>
                    </a:lnTo>
                    <a:lnTo>
                      <a:pt x="4" y="100"/>
                    </a:lnTo>
                    <a:lnTo>
                      <a:pt x="4" y="104"/>
                    </a:lnTo>
                    <a:lnTo>
                      <a:pt x="4" y="100"/>
                    </a:lnTo>
                    <a:lnTo>
                      <a:pt x="4" y="104"/>
                    </a:lnTo>
                    <a:lnTo>
                      <a:pt x="5" y="106"/>
                    </a:lnTo>
                    <a:lnTo>
                      <a:pt x="5" y="110"/>
                    </a:lnTo>
                    <a:lnTo>
                      <a:pt x="5" y="106"/>
                    </a:lnTo>
                    <a:lnTo>
                      <a:pt x="5" y="110"/>
                    </a:lnTo>
                    <a:lnTo>
                      <a:pt x="5" y="111"/>
                    </a:lnTo>
                    <a:lnTo>
                      <a:pt x="5" y="116"/>
                    </a:lnTo>
                    <a:lnTo>
                      <a:pt x="5" y="111"/>
                    </a:lnTo>
                    <a:lnTo>
                      <a:pt x="5" y="116"/>
                    </a:lnTo>
                    <a:lnTo>
                      <a:pt x="5" y="117"/>
                    </a:lnTo>
                    <a:lnTo>
                      <a:pt x="5" y="122"/>
                    </a:lnTo>
                    <a:lnTo>
                      <a:pt x="5" y="117"/>
                    </a:lnTo>
                    <a:lnTo>
                      <a:pt x="5" y="122"/>
                    </a:lnTo>
                    <a:lnTo>
                      <a:pt x="6" y="123"/>
                    </a:lnTo>
                    <a:lnTo>
                      <a:pt x="6" y="127"/>
                    </a:lnTo>
                    <a:lnTo>
                      <a:pt x="6" y="123"/>
                    </a:lnTo>
                    <a:lnTo>
                      <a:pt x="6" y="127"/>
                    </a:lnTo>
                    <a:lnTo>
                      <a:pt x="6" y="128"/>
                    </a:lnTo>
                    <a:lnTo>
                      <a:pt x="6" y="133"/>
                    </a:lnTo>
                    <a:lnTo>
                      <a:pt x="6" y="128"/>
                    </a:lnTo>
                    <a:lnTo>
                      <a:pt x="6" y="13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91" name="Freeform 167"/>
              <p:cNvSpPr>
                <a:spLocks/>
              </p:cNvSpPr>
              <p:nvPr/>
            </p:nvSpPr>
            <p:spPr bwMode="auto">
              <a:xfrm>
                <a:off x="1600" y="3939"/>
                <a:ext cx="5" cy="84"/>
              </a:xfrm>
              <a:custGeom>
                <a:avLst/>
                <a:gdLst>
                  <a:gd name="T0" fmla="*/ 0 w 5"/>
                  <a:gd name="T1" fmla="*/ 1 h 84"/>
                  <a:gd name="T2" fmla="*/ 0 w 5"/>
                  <a:gd name="T3" fmla="*/ 1 h 84"/>
                  <a:gd name="T4" fmla="*/ 0 w 5"/>
                  <a:gd name="T5" fmla="*/ 6 h 84"/>
                  <a:gd name="T6" fmla="*/ 0 w 5"/>
                  <a:gd name="T7" fmla="*/ 6 h 84"/>
                  <a:gd name="T8" fmla="*/ 0 w 5"/>
                  <a:gd name="T9" fmla="*/ 11 h 84"/>
                  <a:gd name="T10" fmla="*/ 0 w 5"/>
                  <a:gd name="T11" fmla="*/ 11 h 84"/>
                  <a:gd name="T12" fmla="*/ 1 w 5"/>
                  <a:gd name="T13" fmla="*/ 16 h 84"/>
                  <a:gd name="T14" fmla="*/ 1 w 5"/>
                  <a:gd name="T15" fmla="*/ 16 h 84"/>
                  <a:gd name="T16" fmla="*/ 1 w 5"/>
                  <a:gd name="T17" fmla="*/ 21 h 84"/>
                  <a:gd name="T18" fmla="*/ 1 w 5"/>
                  <a:gd name="T19" fmla="*/ 21 h 84"/>
                  <a:gd name="T20" fmla="*/ 1 w 5"/>
                  <a:gd name="T21" fmla="*/ 26 h 84"/>
                  <a:gd name="T22" fmla="*/ 1 w 5"/>
                  <a:gd name="T23" fmla="*/ 26 h 84"/>
                  <a:gd name="T24" fmla="*/ 1 w 5"/>
                  <a:gd name="T25" fmla="*/ 30 h 84"/>
                  <a:gd name="T26" fmla="*/ 1 w 5"/>
                  <a:gd name="T27" fmla="*/ 30 h 84"/>
                  <a:gd name="T28" fmla="*/ 2 w 5"/>
                  <a:gd name="T29" fmla="*/ 34 h 84"/>
                  <a:gd name="T30" fmla="*/ 2 w 5"/>
                  <a:gd name="T31" fmla="*/ 34 h 84"/>
                  <a:gd name="T32" fmla="*/ 2 w 5"/>
                  <a:gd name="T33" fmla="*/ 39 h 84"/>
                  <a:gd name="T34" fmla="*/ 2 w 5"/>
                  <a:gd name="T35" fmla="*/ 39 h 84"/>
                  <a:gd name="T36" fmla="*/ 2 w 5"/>
                  <a:gd name="T37" fmla="*/ 43 h 84"/>
                  <a:gd name="T38" fmla="*/ 2 w 5"/>
                  <a:gd name="T39" fmla="*/ 43 h 84"/>
                  <a:gd name="T40" fmla="*/ 2 w 5"/>
                  <a:gd name="T41" fmla="*/ 46 h 84"/>
                  <a:gd name="T42" fmla="*/ 2 w 5"/>
                  <a:gd name="T43" fmla="*/ 46 h 84"/>
                  <a:gd name="T44" fmla="*/ 2 w 5"/>
                  <a:gd name="T45" fmla="*/ 50 h 84"/>
                  <a:gd name="T46" fmla="*/ 2 w 5"/>
                  <a:gd name="T47" fmla="*/ 50 h 84"/>
                  <a:gd name="T48" fmla="*/ 3 w 5"/>
                  <a:gd name="T49" fmla="*/ 54 h 84"/>
                  <a:gd name="T50" fmla="*/ 3 w 5"/>
                  <a:gd name="T51" fmla="*/ 54 h 84"/>
                  <a:gd name="T52" fmla="*/ 3 w 5"/>
                  <a:gd name="T53" fmla="*/ 57 h 84"/>
                  <a:gd name="T54" fmla="*/ 3 w 5"/>
                  <a:gd name="T55" fmla="*/ 57 h 84"/>
                  <a:gd name="T56" fmla="*/ 3 w 5"/>
                  <a:gd name="T57" fmla="*/ 60 h 84"/>
                  <a:gd name="T58" fmla="*/ 3 w 5"/>
                  <a:gd name="T59" fmla="*/ 60 h 84"/>
                  <a:gd name="T60" fmla="*/ 3 w 5"/>
                  <a:gd name="T61" fmla="*/ 63 h 84"/>
                  <a:gd name="T62" fmla="*/ 3 w 5"/>
                  <a:gd name="T63" fmla="*/ 63 h 84"/>
                  <a:gd name="T64" fmla="*/ 4 w 5"/>
                  <a:gd name="T65" fmla="*/ 66 h 84"/>
                  <a:gd name="T66" fmla="*/ 4 w 5"/>
                  <a:gd name="T67" fmla="*/ 66 h 84"/>
                  <a:gd name="T68" fmla="*/ 4 w 5"/>
                  <a:gd name="T69" fmla="*/ 69 h 84"/>
                  <a:gd name="T70" fmla="*/ 4 w 5"/>
                  <a:gd name="T71" fmla="*/ 69 h 84"/>
                  <a:gd name="T72" fmla="*/ 4 w 5"/>
                  <a:gd name="T73" fmla="*/ 71 h 84"/>
                  <a:gd name="T74" fmla="*/ 4 w 5"/>
                  <a:gd name="T75" fmla="*/ 71 h 84"/>
                  <a:gd name="T76" fmla="*/ 5 w 5"/>
                  <a:gd name="T77" fmla="*/ 74 h 84"/>
                  <a:gd name="T78" fmla="*/ 5 w 5"/>
                  <a:gd name="T79" fmla="*/ 74 h 84"/>
                  <a:gd name="T80" fmla="*/ 5 w 5"/>
                  <a:gd name="T81" fmla="*/ 76 h 84"/>
                  <a:gd name="T82" fmla="*/ 5 w 5"/>
                  <a:gd name="T83" fmla="*/ 76 h 84"/>
                  <a:gd name="T84" fmla="*/ 5 w 5"/>
                  <a:gd name="T85" fmla="*/ 78 h 84"/>
                  <a:gd name="T86" fmla="*/ 5 w 5"/>
                  <a:gd name="T87" fmla="*/ 78 h 84"/>
                  <a:gd name="T88" fmla="*/ 5 w 5"/>
                  <a:gd name="T89" fmla="*/ 80 h 84"/>
                  <a:gd name="T90" fmla="*/ 5 w 5"/>
                  <a:gd name="T91" fmla="*/ 80 h 84"/>
                  <a:gd name="T92" fmla="*/ 5 w 5"/>
                  <a:gd name="T93" fmla="*/ 82 h 84"/>
                  <a:gd name="T94" fmla="*/ 5 w 5"/>
                  <a:gd name="T95" fmla="*/ 8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84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1" y="20"/>
                    </a:lnTo>
                    <a:lnTo>
                      <a:pt x="1" y="16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5"/>
                    </a:lnTo>
                    <a:lnTo>
                      <a:pt x="1" y="21"/>
                    </a:lnTo>
                    <a:lnTo>
                      <a:pt x="1" y="25"/>
                    </a:lnTo>
                    <a:lnTo>
                      <a:pt x="1" y="26"/>
                    </a:lnTo>
                    <a:lnTo>
                      <a:pt x="1" y="29"/>
                    </a:lnTo>
                    <a:lnTo>
                      <a:pt x="1" y="26"/>
                    </a:lnTo>
                    <a:lnTo>
                      <a:pt x="1" y="29"/>
                    </a:lnTo>
                    <a:lnTo>
                      <a:pt x="1" y="30"/>
                    </a:lnTo>
                    <a:lnTo>
                      <a:pt x="1" y="33"/>
                    </a:lnTo>
                    <a:lnTo>
                      <a:pt x="1" y="30"/>
                    </a:lnTo>
                    <a:lnTo>
                      <a:pt x="1" y="33"/>
                    </a:lnTo>
                    <a:lnTo>
                      <a:pt x="2" y="34"/>
                    </a:lnTo>
                    <a:lnTo>
                      <a:pt x="2" y="38"/>
                    </a:lnTo>
                    <a:lnTo>
                      <a:pt x="2" y="34"/>
                    </a:lnTo>
                    <a:lnTo>
                      <a:pt x="2" y="38"/>
                    </a:lnTo>
                    <a:lnTo>
                      <a:pt x="2" y="39"/>
                    </a:lnTo>
                    <a:lnTo>
                      <a:pt x="2" y="42"/>
                    </a:lnTo>
                    <a:lnTo>
                      <a:pt x="2" y="39"/>
                    </a:lnTo>
                    <a:lnTo>
                      <a:pt x="2" y="42"/>
                    </a:lnTo>
                    <a:lnTo>
                      <a:pt x="2" y="43"/>
                    </a:lnTo>
                    <a:lnTo>
                      <a:pt x="2" y="46"/>
                    </a:lnTo>
                    <a:lnTo>
                      <a:pt x="2" y="43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9"/>
                    </a:lnTo>
                    <a:lnTo>
                      <a:pt x="2" y="46"/>
                    </a:lnTo>
                    <a:lnTo>
                      <a:pt x="2" y="49"/>
                    </a:lnTo>
                    <a:lnTo>
                      <a:pt x="2" y="50"/>
                    </a:lnTo>
                    <a:lnTo>
                      <a:pt x="2" y="53"/>
                    </a:lnTo>
                    <a:lnTo>
                      <a:pt x="2" y="50"/>
                    </a:lnTo>
                    <a:lnTo>
                      <a:pt x="2" y="53"/>
                    </a:lnTo>
                    <a:lnTo>
                      <a:pt x="3" y="54"/>
                    </a:lnTo>
                    <a:lnTo>
                      <a:pt x="3" y="56"/>
                    </a:lnTo>
                    <a:lnTo>
                      <a:pt x="3" y="54"/>
                    </a:lnTo>
                    <a:lnTo>
                      <a:pt x="3" y="56"/>
                    </a:lnTo>
                    <a:lnTo>
                      <a:pt x="3" y="57"/>
                    </a:lnTo>
                    <a:lnTo>
                      <a:pt x="3" y="59"/>
                    </a:lnTo>
                    <a:lnTo>
                      <a:pt x="3" y="57"/>
                    </a:lnTo>
                    <a:lnTo>
                      <a:pt x="3" y="59"/>
                    </a:lnTo>
                    <a:lnTo>
                      <a:pt x="3" y="60"/>
                    </a:lnTo>
                    <a:lnTo>
                      <a:pt x="3" y="63"/>
                    </a:lnTo>
                    <a:lnTo>
                      <a:pt x="3" y="60"/>
                    </a:lnTo>
                    <a:lnTo>
                      <a:pt x="3" y="63"/>
                    </a:lnTo>
                    <a:lnTo>
                      <a:pt x="3" y="63"/>
                    </a:lnTo>
                    <a:lnTo>
                      <a:pt x="3" y="65"/>
                    </a:lnTo>
                    <a:lnTo>
                      <a:pt x="3" y="63"/>
                    </a:lnTo>
                    <a:lnTo>
                      <a:pt x="3" y="65"/>
                    </a:lnTo>
                    <a:lnTo>
                      <a:pt x="4" y="66"/>
                    </a:lnTo>
                    <a:lnTo>
                      <a:pt x="4" y="68"/>
                    </a:lnTo>
                    <a:lnTo>
                      <a:pt x="4" y="66"/>
                    </a:lnTo>
                    <a:lnTo>
                      <a:pt x="4" y="68"/>
                    </a:lnTo>
                    <a:lnTo>
                      <a:pt x="4" y="69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4" y="71"/>
                    </a:lnTo>
                    <a:lnTo>
                      <a:pt x="4" y="71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4" y="73"/>
                    </a:lnTo>
                    <a:lnTo>
                      <a:pt x="5" y="74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5" y="78"/>
                    </a:lnTo>
                    <a:lnTo>
                      <a:pt x="5" y="76"/>
                    </a:lnTo>
                    <a:lnTo>
                      <a:pt x="5" y="78"/>
                    </a:lnTo>
                    <a:lnTo>
                      <a:pt x="5" y="78"/>
                    </a:lnTo>
                    <a:lnTo>
                      <a:pt x="5" y="80"/>
                    </a:lnTo>
                    <a:lnTo>
                      <a:pt x="5" y="78"/>
                    </a:lnTo>
                    <a:lnTo>
                      <a:pt x="5" y="80"/>
                    </a:lnTo>
                    <a:lnTo>
                      <a:pt x="5" y="80"/>
                    </a:lnTo>
                    <a:lnTo>
                      <a:pt x="5" y="82"/>
                    </a:lnTo>
                    <a:lnTo>
                      <a:pt x="5" y="80"/>
                    </a:lnTo>
                    <a:lnTo>
                      <a:pt x="5" y="82"/>
                    </a:lnTo>
                    <a:lnTo>
                      <a:pt x="5" y="82"/>
                    </a:lnTo>
                    <a:lnTo>
                      <a:pt x="5" y="84"/>
                    </a:lnTo>
                    <a:lnTo>
                      <a:pt x="5" y="82"/>
                    </a:lnTo>
                    <a:lnTo>
                      <a:pt x="5" y="8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92" name="Freeform 168"/>
              <p:cNvSpPr>
                <a:spLocks/>
              </p:cNvSpPr>
              <p:nvPr/>
            </p:nvSpPr>
            <p:spPr bwMode="auto">
              <a:xfrm>
                <a:off x="1605" y="4023"/>
                <a:ext cx="6" cy="24"/>
              </a:xfrm>
              <a:custGeom>
                <a:avLst/>
                <a:gdLst>
                  <a:gd name="T0" fmla="*/ 0 w 6"/>
                  <a:gd name="T1" fmla="*/ 0 h 24"/>
                  <a:gd name="T2" fmla="*/ 0 w 6"/>
                  <a:gd name="T3" fmla="*/ 0 h 24"/>
                  <a:gd name="T4" fmla="*/ 1 w 6"/>
                  <a:gd name="T5" fmla="*/ 2 h 24"/>
                  <a:gd name="T6" fmla="*/ 1 w 6"/>
                  <a:gd name="T7" fmla="*/ 2 h 24"/>
                  <a:gd name="T8" fmla="*/ 1 w 6"/>
                  <a:gd name="T9" fmla="*/ 4 h 24"/>
                  <a:gd name="T10" fmla="*/ 1 w 6"/>
                  <a:gd name="T11" fmla="*/ 4 h 24"/>
                  <a:gd name="T12" fmla="*/ 1 w 6"/>
                  <a:gd name="T13" fmla="*/ 5 h 24"/>
                  <a:gd name="T14" fmla="*/ 1 w 6"/>
                  <a:gd name="T15" fmla="*/ 5 h 24"/>
                  <a:gd name="T16" fmla="*/ 2 w 6"/>
                  <a:gd name="T17" fmla="*/ 7 h 24"/>
                  <a:gd name="T18" fmla="*/ 2 w 6"/>
                  <a:gd name="T19" fmla="*/ 7 h 24"/>
                  <a:gd name="T20" fmla="*/ 2 w 6"/>
                  <a:gd name="T21" fmla="*/ 8 h 24"/>
                  <a:gd name="T22" fmla="*/ 2 w 6"/>
                  <a:gd name="T23" fmla="*/ 8 h 24"/>
                  <a:gd name="T24" fmla="*/ 2 w 6"/>
                  <a:gd name="T25" fmla="*/ 9 h 24"/>
                  <a:gd name="T26" fmla="*/ 2 w 6"/>
                  <a:gd name="T27" fmla="*/ 9 h 24"/>
                  <a:gd name="T28" fmla="*/ 2 w 6"/>
                  <a:gd name="T29" fmla="*/ 11 h 24"/>
                  <a:gd name="T30" fmla="*/ 2 w 6"/>
                  <a:gd name="T31" fmla="*/ 11 h 24"/>
                  <a:gd name="T32" fmla="*/ 2 w 6"/>
                  <a:gd name="T33" fmla="*/ 12 h 24"/>
                  <a:gd name="T34" fmla="*/ 2 w 6"/>
                  <a:gd name="T35" fmla="*/ 12 h 24"/>
                  <a:gd name="T36" fmla="*/ 2 w 6"/>
                  <a:gd name="T37" fmla="*/ 13 h 24"/>
                  <a:gd name="T38" fmla="*/ 2 w 6"/>
                  <a:gd name="T39" fmla="*/ 13 h 24"/>
                  <a:gd name="T40" fmla="*/ 3 w 6"/>
                  <a:gd name="T41" fmla="*/ 14 h 24"/>
                  <a:gd name="T42" fmla="*/ 3 w 6"/>
                  <a:gd name="T43" fmla="*/ 14 h 24"/>
                  <a:gd name="T44" fmla="*/ 3 w 6"/>
                  <a:gd name="T45" fmla="*/ 15 h 24"/>
                  <a:gd name="T46" fmla="*/ 3 w 6"/>
                  <a:gd name="T47" fmla="*/ 15 h 24"/>
                  <a:gd name="T48" fmla="*/ 3 w 6"/>
                  <a:gd name="T49" fmla="*/ 16 h 24"/>
                  <a:gd name="T50" fmla="*/ 3 w 6"/>
                  <a:gd name="T51" fmla="*/ 16 h 24"/>
                  <a:gd name="T52" fmla="*/ 4 w 6"/>
                  <a:gd name="T53" fmla="*/ 17 h 24"/>
                  <a:gd name="T54" fmla="*/ 4 w 6"/>
                  <a:gd name="T55" fmla="*/ 17 h 24"/>
                  <a:gd name="T56" fmla="*/ 4 w 6"/>
                  <a:gd name="T57" fmla="*/ 18 h 24"/>
                  <a:gd name="T58" fmla="*/ 4 w 6"/>
                  <a:gd name="T59" fmla="*/ 18 h 24"/>
                  <a:gd name="T60" fmla="*/ 4 w 6"/>
                  <a:gd name="T61" fmla="*/ 18 h 24"/>
                  <a:gd name="T62" fmla="*/ 4 w 6"/>
                  <a:gd name="T63" fmla="*/ 18 h 24"/>
                  <a:gd name="T64" fmla="*/ 4 w 6"/>
                  <a:gd name="T65" fmla="*/ 19 h 24"/>
                  <a:gd name="T66" fmla="*/ 4 w 6"/>
                  <a:gd name="T67" fmla="*/ 19 h 24"/>
                  <a:gd name="T68" fmla="*/ 5 w 6"/>
                  <a:gd name="T69" fmla="*/ 20 h 24"/>
                  <a:gd name="T70" fmla="*/ 5 w 6"/>
                  <a:gd name="T71" fmla="*/ 20 h 24"/>
                  <a:gd name="T72" fmla="*/ 5 w 6"/>
                  <a:gd name="T73" fmla="*/ 21 h 24"/>
                  <a:gd name="T74" fmla="*/ 5 w 6"/>
                  <a:gd name="T75" fmla="*/ 21 h 24"/>
                  <a:gd name="T76" fmla="*/ 5 w 6"/>
                  <a:gd name="T77" fmla="*/ 21 h 24"/>
                  <a:gd name="T78" fmla="*/ 5 w 6"/>
                  <a:gd name="T79" fmla="*/ 21 h 24"/>
                  <a:gd name="T80" fmla="*/ 5 w 6"/>
                  <a:gd name="T81" fmla="*/ 22 h 24"/>
                  <a:gd name="T82" fmla="*/ 5 w 6"/>
                  <a:gd name="T83" fmla="*/ 22 h 24"/>
                  <a:gd name="T84" fmla="*/ 5 w 6"/>
                  <a:gd name="T85" fmla="*/ 22 h 24"/>
                  <a:gd name="T86" fmla="*/ 5 w 6"/>
                  <a:gd name="T87" fmla="*/ 22 h 24"/>
                  <a:gd name="T88" fmla="*/ 6 w 6"/>
                  <a:gd name="T89" fmla="*/ 23 h 24"/>
                  <a:gd name="T90" fmla="*/ 6 w 6"/>
                  <a:gd name="T91" fmla="*/ 23 h 24"/>
                  <a:gd name="T92" fmla="*/ 6 w 6"/>
                  <a:gd name="T93" fmla="*/ 23 h 24"/>
                  <a:gd name="T94" fmla="*/ 6 w 6"/>
                  <a:gd name="T9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24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5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6" y="2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93" name="Freeform 169"/>
              <p:cNvSpPr>
                <a:spLocks/>
              </p:cNvSpPr>
              <p:nvPr/>
            </p:nvSpPr>
            <p:spPr bwMode="auto">
              <a:xfrm>
                <a:off x="1611" y="4047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0 h 6"/>
                  <a:gd name="T4" fmla="*/ 0 w 6"/>
                  <a:gd name="T5" fmla="*/ 0 h 6"/>
                  <a:gd name="T6" fmla="*/ 0 w 6"/>
                  <a:gd name="T7" fmla="*/ 0 h 6"/>
                  <a:gd name="T8" fmla="*/ 1 w 6"/>
                  <a:gd name="T9" fmla="*/ 1 h 6"/>
                  <a:gd name="T10" fmla="*/ 1 w 6"/>
                  <a:gd name="T11" fmla="*/ 1 h 6"/>
                  <a:gd name="T12" fmla="*/ 1 w 6"/>
                  <a:gd name="T13" fmla="*/ 1 h 6"/>
                  <a:gd name="T14" fmla="*/ 1 w 6"/>
                  <a:gd name="T15" fmla="*/ 1 h 6"/>
                  <a:gd name="T16" fmla="*/ 1 w 6"/>
                  <a:gd name="T17" fmla="*/ 1 h 6"/>
                  <a:gd name="T18" fmla="*/ 1 w 6"/>
                  <a:gd name="T19" fmla="*/ 1 h 6"/>
                  <a:gd name="T20" fmla="*/ 1 w 6"/>
                  <a:gd name="T21" fmla="*/ 2 h 6"/>
                  <a:gd name="T22" fmla="*/ 1 w 6"/>
                  <a:gd name="T23" fmla="*/ 2 h 6"/>
                  <a:gd name="T24" fmla="*/ 1 w 6"/>
                  <a:gd name="T25" fmla="*/ 2 h 6"/>
                  <a:gd name="T26" fmla="*/ 1 w 6"/>
                  <a:gd name="T27" fmla="*/ 2 h 6"/>
                  <a:gd name="T28" fmla="*/ 2 w 6"/>
                  <a:gd name="T29" fmla="*/ 2 h 6"/>
                  <a:gd name="T30" fmla="*/ 2 w 6"/>
                  <a:gd name="T31" fmla="*/ 2 h 6"/>
                  <a:gd name="T32" fmla="*/ 2 w 6"/>
                  <a:gd name="T33" fmla="*/ 3 h 6"/>
                  <a:gd name="T34" fmla="*/ 2 w 6"/>
                  <a:gd name="T35" fmla="*/ 3 h 6"/>
                  <a:gd name="T36" fmla="*/ 2 w 6"/>
                  <a:gd name="T37" fmla="*/ 3 h 6"/>
                  <a:gd name="T38" fmla="*/ 2 w 6"/>
                  <a:gd name="T39" fmla="*/ 3 h 6"/>
                  <a:gd name="T40" fmla="*/ 3 w 6"/>
                  <a:gd name="T41" fmla="*/ 4 h 6"/>
                  <a:gd name="T42" fmla="*/ 3 w 6"/>
                  <a:gd name="T43" fmla="*/ 4 h 6"/>
                  <a:gd name="T44" fmla="*/ 3 w 6"/>
                  <a:gd name="T45" fmla="*/ 4 h 6"/>
                  <a:gd name="T46" fmla="*/ 3 w 6"/>
                  <a:gd name="T47" fmla="*/ 4 h 6"/>
                  <a:gd name="T48" fmla="*/ 3 w 6"/>
                  <a:gd name="T49" fmla="*/ 4 h 6"/>
                  <a:gd name="T50" fmla="*/ 3 w 6"/>
                  <a:gd name="T51" fmla="*/ 4 h 6"/>
                  <a:gd name="T52" fmla="*/ 3 w 6"/>
                  <a:gd name="T53" fmla="*/ 4 h 6"/>
                  <a:gd name="T54" fmla="*/ 3 w 6"/>
                  <a:gd name="T55" fmla="*/ 4 h 6"/>
                  <a:gd name="T56" fmla="*/ 4 w 6"/>
                  <a:gd name="T57" fmla="*/ 5 h 6"/>
                  <a:gd name="T58" fmla="*/ 4 w 6"/>
                  <a:gd name="T59" fmla="*/ 5 h 6"/>
                  <a:gd name="T60" fmla="*/ 4 w 6"/>
                  <a:gd name="T61" fmla="*/ 5 h 6"/>
                  <a:gd name="T62" fmla="*/ 4 w 6"/>
                  <a:gd name="T63" fmla="*/ 5 h 6"/>
                  <a:gd name="T64" fmla="*/ 4 w 6"/>
                  <a:gd name="T65" fmla="*/ 5 h 6"/>
                  <a:gd name="T66" fmla="*/ 4 w 6"/>
                  <a:gd name="T67" fmla="*/ 5 h 6"/>
                  <a:gd name="T68" fmla="*/ 4 w 6"/>
                  <a:gd name="T69" fmla="*/ 5 h 6"/>
                  <a:gd name="T70" fmla="*/ 4 w 6"/>
                  <a:gd name="T71" fmla="*/ 5 h 6"/>
                  <a:gd name="T72" fmla="*/ 4 w 6"/>
                  <a:gd name="T73" fmla="*/ 5 h 6"/>
                  <a:gd name="T74" fmla="*/ 4 w 6"/>
                  <a:gd name="T75" fmla="*/ 5 h 6"/>
                  <a:gd name="T76" fmla="*/ 5 w 6"/>
                  <a:gd name="T77" fmla="*/ 6 h 6"/>
                  <a:gd name="T78" fmla="*/ 5 w 6"/>
                  <a:gd name="T79" fmla="*/ 6 h 6"/>
                  <a:gd name="T80" fmla="*/ 5 w 6"/>
                  <a:gd name="T81" fmla="*/ 6 h 6"/>
                  <a:gd name="T82" fmla="*/ 5 w 6"/>
                  <a:gd name="T83" fmla="*/ 6 h 6"/>
                  <a:gd name="T84" fmla="*/ 5 w 6"/>
                  <a:gd name="T85" fmla="*/ 6 h 6"/>
                  <a:gd name="T86" fmla="*/ 5 w 6"/>
                  <a:gd name="T87" fmla="*/ 6 h 6"/>
                  <a:gd name="T88" fmla="*/ 5 w 6"/>
                  <a:gd name="T89" fmla="*/ 6 h 6"/>
                  <a:gd name="T90" fmla="*/ 5 w 6"/>
                  <a:gd name="T91" fmla="*/ 6 h 6"/>
                  <a:gd name="T92" fmla="*/ 6 w 6"/>
                  <a:gd name="T93" fmla="*/ 6 h 6"/>
                  <a:gd name="T94" fmla="*/ 6 w 6"/>
                  <a:gd name="T9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94" name="Freeform 170"/>
              <p:cNvSpPr>
                <a:spLocks/>
              </p:cNvSpPr>
              <p:nvPr/>
            </p:nvSpPr>
            <p:spPr bwMode="auto">
              <a:xfrm>
                <a:off x="1617" y="4053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0 h 3"/>
                  <a:gd name="T4" fmla="*/ 0 w 6"/>
                  <a:gd name="T5" fmla="*/ 1 h 3"/>
                  <a:gd name="T6" fmla="*/ 0 w 6"/>
                  <a:gd name="T7" fmla="*/ 1 h 3"/>
                  <a:gd name="T8" fmla="*/ 1 w 6"/>
                  <a:gd name="T9" fmla="*/ 1 h 3"/>
                  <a:gd name="T10" fmla="*/ 1 w 6"/>
                  <a:gd name="T11" fmla="*/ 1 h 3"/>
                  <a:gd name="T12" fmla="*/ 1 w 6"/>
                  <a:gd name="T13" fmla="*/ 1 h 3"/>
                  <a:gd name="T14" fmla="*/ 1 w 6"/>
                  <a:gd name="T15" fmla="*/ 1 h 3"/>
                  <a:gd name="T16" fmla="*/ 1 w 6"/>
                  <a:gd name="T17" fmla="*/ 1 h 3"/>
                  <a:gd name="T18" fmla="*/ 1 w 6"/>
                  <a:gd name="T19" fmla="*/ 1 h 3"/>
                  <a:gd name="T20" fmla="*/ 1 w 6"/>
                  <a:gd name="T21" fmla="*/ 1 h 3"/>
                  <a:gd name="T22" fmla="*/ 1 w 6"/>
                  <a:gd name="T23" fmla="*/ 1 h 3"/>
                  <a:gd name="T24" fmla="*/ 1 w 6"/>
                  <a:gd name="T25" fmla="*/ 1 h 3"/>
                  <a:gd name="T26" fmla="*/ 1 w 6"/>
                  <a:gd name="T27" fmla="*/ 1 h 3"/>
                  <a:gd name="T28" fmla="*/ 1 w 6"/>
                  <a:gd name="T29" fmla="*/ 1 h 3"/>
                  <a:gd name="T30" fmla="*/ 1 w 6"/>
                  <a:gd name="T31" fmla="*/ 1 h 3"/>
                  <a:gd name="T32" fmla="*/ 2 w 6"/>
                  <a:gd name="T33" fmla="*/ 1 h 3"/>
                  <a:gd name="T34" fmla="*/ 2 w 6"/>
                  <a:gd name="T35" fmla="*/ 1 h 3"/>
                  <a:gd name="T36" fmla="*/ 2 w 6"/>
                  <a:gd name="T37" fmla="*/ 2 h 3"/>
                  <a:gd name="T38" fmla="*/ 2 w 6"/>
                  <a:gd name="T39" fmla="*/ 2 h 3"/>
                  <a:gd name="T40" fmla="*/ 2 w 6"/>
                  <a:gd name="T41" fmla="*/ 2 h 3"/>
                  <a:gd name="T42" fmla="*/ 2 w 6"/>
                  <a:gd name="T43" fmla="*/ 2 h 3"/>
                  <a:gd name="T44" fmla="*/ 3 w 6"/>
                  <a:gd name="T45" fmla="*/ 2 h 3"/>
                  <a:gd name="T46" fmla="*/ 3 w 6"/>
                  <a:gd name="T47" fmla="*/ 2 h 3"/>
                  <a:gd name="T48" fmla="*/ 3 w 6"/>
                  <a:gd name="T49" fmla="*/ 2 h 3"/>
                  <a:gd name="T50" fmla="*/ 3 w 6"/>
                  <a:gd name="T51" fmla="*/ 2 h 3"/>
                  <a:gd name="T52" fmla="*/ 3 w 6"/>
                  <a:gd name="T53" fmla="*/ 2 h 3"/>
                  <a:gd name="T54" fmla="*/ 3 w 6"/>
                  <a:gd name="T55" fmla="*/ 2 h 3"/>
                  <a:gd name="T56" fmla="*/ 3 w 6"/>
                  <a:gd name="T57" fmla="*/ 2 h 3"/>
                  <a:gd name="T58" fmla="*/ 3 w 6"/>
                  <a:gd name="T59" fmla="*/ 2 h 3"/>
                  <a:gd name="T60" fmla="*/ 3 w 6"/>
                  <a:gd name="T61" fmla="*/ 2 h 3"/>
                  <a:gd name="T62" fmla="*/ 3 w 6"/>
                  <a:gd name="T63" fmla="*/ 2 h 3"/>
                  <a:gd name="T64" fmla="*/ 3 w 6"/>
                  <a:gd name="T65" fmla="*/ 2 h 3"/>
                  <a:gd name="T66" fmla="*/ 3 w 6"/>
                  <a:gd name="T67" fmla="*/ 2 h 3"/>
                  <a:gd name="T68" fmla="*/ 4 w 6"/>
                  <a:gd name="T69" fmla="*/ 2 h 3"/>
                  <a:gd name="T70" fmla="*/ 4 w 6"/>
                  <a:gd name="T71" fmla="*/ 2 h 3"/>
                  <a:gd name="T72" fmla="*/ 4 w 6"/>
                  <a:gd name="T73" fmla="*/ 2 h 3"/>
                  <a:gd name="T74" fmla="*/ 4 w 6"/>
                  <a:gd name="T75" fmla="*/ 2 h 3"/>
                  <a:gd name="T76" fmla="*/ 4 w 6"/>
                  <a:gd name="T77" fmla="*/ 2 h 3"/>
                  <a:gd name="T78" fmla="*/ 5 w 6"/>
                  <a:gd name="T79" fmla="*/ 2 h 3"/>
                  <a:gd name="T80" fmla="*/ 5 w 6"/>
                  <a:gd name="T81" fmla="*/ 2 h 3"/>
                  <a:gd name="T82" fmla="*/ 5 w 6"/>
                  <a:gd name="T83" fmla="*/ 3 h 3"/>
                  <a:gd name="T84" fmla="*/ 5 w 6"/>
                  <a:gd name="T85" fmla="*/ 3 h 3"/>
                  <a:gd name="T86" fmla="*/ 5 w 6"/>
                  <a:gd name="T87" fmla="*/ 3 h 3"/>
                  <a:gd name="T88" fmla="*/ 5 w 6"/>
                  <a:gd name="T89" fmla="*/ 3 h 3"/>
                  <a:gd name="T90" fmla="*/ 6 w 6"/>
                  <a:gd name="T91" fmla="*/ 3 h 3"/>
                  <a:gd name="T92" fmla="*/ 6 w 6"/>
                  <a:gd name="T93" fmla="*/ 3 h 3"/>
                  <a:gd name="T94" fmla="*/ 6 w 6"/>
                  <a:gd name="T95" fmla="*/ 3 h 3"/>
                  <a:gd name="T96" fmla="*/ 6 w 6"/>
                  <a:gd name="T9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95" name="Freeform 171"/>
              <p:cNvSpPr>
                <a:spLocks/>
              </p:cNvSpPr>
              <p:nvPr/>
            </p:nvSpPr>
            <p:spPr bwMode="auto">
              <a:xfrm>
                <a:off x="1623" y="4056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0 w 9"/>
                  <a:gd name="T5" fmla="*/ 0 h 1"/>
                  <a:gd name="T6" fmla="*/ 0 w 9"/>
                  <a:gd name="T7" fmla="*/ 0 h 1"/>
                  <a:gd name="T8" fmla="*/ 0 w 9"/>
                  <a:gd name="T9" fmla="*/ 0 h 1"/>
                  <a:gd name="T10" fmla="*/ 1 w 9"/>
                  <a:gd name="T11" fmla="*/ 0 h 1"/>
                  <a:gd name="T12" fmla="*/ 1 w 9"/>
                  <a:gd name="T13" fmla="*/ 0 h 1"/>
                  <a:gd name="T14" fmla="*/ 1 w 9"/>
                  <a:gd name="T15" fmla="*/ 0 h 1"/>
                  <a:gd name="T16" fmla="*/ 1 w 9"/>
                  <a:gd name="T17" fmla="*/ 0 h 1"/>
                  <a:gd name="T18" fmla="*/ 1 w 9"/>
                  <a:gd name="T19" fmla="*/ 0 h 1"/>
                  <a:gd name="T20" fmla="*/ 1 w 9"/>
                  <a:gd name="T21" fmla="*/ 0 h 1"/>
                  <a:gd name="T22" fmla="*/ 2 w 9"/>
                  <a:gd name="T23" fmla="*/ 0 h 1"/>
                  <a:gd name="T24" fmla="*/ 2 w 9"/>
                  <a:gd name="T25" fmla="*/ 0 h 1"/>
                  <a:gd name="T26" fmla="*/ 2 w 9"/>
                  <a:gd name="T27" fmla="*/ 0 h 1"/>
                  <a:gd name="T28" fmla="*/ 2 w 9"/>
                  <a:gd name="T29" fmla="*/ 0 h 1"/>
                  <a:gd name="T30" fmla="*/ 2 w 9"/>
                  <a:gd name="T31" fmla="*/ 0 h 1"/>
                  <a:gd name="T32" fmla="*/ 2 w 9"/>
                  <a:gd name="T33" fmla="*/ 0 h 1"/>
                  <a:gd name="T34" fmla="*/ 2 w 9"/>
                  <a:gd name="T35" fmla="*/ 0 h 1"/>
                  <a:gd name="T36" fmla="*/ 3 w 9"/>
                  <a:gd name="T37" fmla="*/ 0 h 1"/>
                  <a:gd name="T38" fmla="*/ 3 w 9"/>
                  <a:gd name="T39" fmla="*/ 1 h 1"/>
                  <a:gd name="T40" fmla="*/ 4 w 9"/>
                  <a:gd name="T41" fmla="*/ 1 h 1"/>
                  <a:gd name="T42" fmla="*/ 4 w 9"/>
                  <a:gd name="T43" fmla="*/ 1 h 1"/>
                  <a:gd name="T44" fmla="*/ 4 w 9"/>
                  <a:gd name="T45" fmla="*/ 1 h 1"/>
                  <a:gd name="T46" fmla="*/ 4 w 9"/>
                  <a:gd name="T47" fmla="*/ 1 h 1"/>
                  <a:gd name="T48" fmla="*/ 4 w 9"/>
                  <a:gd name="T49" fmla="*/ 1 h 1"/>
                  <a:gd name="T50" fmla="*/ 5 w 9"/>
                  <a:gd name="T51" fmla="*/ 1 h 1"/>
                  <a:gd name="T52" fmla="*/ 5 w 9"/>
                  <a:gd name="T53" fmla="*/ 1 h 1"/>
                  <a:gd name="T54" fmla="*/ 5 w 9"/>
                  <a:gd name="T55" fmla="*/ 1 h 1"/>
                  <a:gd name="T56" fmla="*/ 5 w 9"/>
                  <a:gd name="T57" fmla="*/ 1 h 1"/>
                  <a:gd name="T58" fmla="*/ 5 w 9"/>
                  <a:gd name="T59" fmla="*/ 1 h 1"/>
                  <a:gd name="T60" fmla="*/ 5 w 9"/>
                  <a:gd name="T61" fmla="*/ 1 h 1"/>
                  <a:gd name="T62" fmla="*/ 5 w 9"/>
                  <a:gd name="T63" fmla="*/ 1 h 1"/>
                  <a:gd name="T64" fmla="*/ 6 w 9"/>
                  <a:gd name="T65" fmla="*/ 1 h 1"/>
                  <a:gd name="T66" fmla="*/ 6 w 9"/>
                  <a:gd name="T67" fmla="*/ 1 h 1"/>
                  <a:gd name="T68" fmla="*/ 6 w 9"/>
                  <a:gd name="T69" fmla="*/ 1 h 1"/>
                  <a:gd name="T70" fmla="*/ 6 w 9"/>
                  <a:gd name="T71" fmla="*/ 1 h 1"/>
                  <a:gd name="T72" fmla="*/ 6 w 9"/>
                  <a:gd name="T73" fmla="*/ 1 h 1"/>
                  <a:gd name="T74" fmla="*/ 7 w 9"/>
                  <a:gd name="T75" fmla="*/ 1 h 1"/>
                  <a:gd name="T76" fmla="*/ 7 w 9"/>
                  <a:gd name="T77" fmla="*/ 1 h 1"/>
                  <a:gd name="T78" fmla="*/ 7 w 9"/>
                  <a:gd name="T79" fmla="*/ 1 h 1"/>
                  <a:gd name="T80" fmla="*/ 8 w 9"/>
                  <a:gd name="T81" fmla="*/ 1 h 1"/>
                  <a:gd name="T82" fmla="*/ 8 w 9"/>
                  <a:gd name="T83" fmla="*/ 1 h 1"/>
                  <a:gd name="T84" fmla="*/ 8 w 9"/>
                  <a:gd name="T85" fmla="*/ 1 h 1"/>
                  <a:gd name="T86" fmla="*/ 8 w 9"/>
                  <a:gd name="T87" fmla="*/ 1 h 1"/>
                  <a:gd name="T88" fmla="*/ 8 w 9"/>
                  <a:gd name="T89" fmla="*/ 1 h 1"/>
                  <a:gd name="T90" fmla="*/ 8 w 9"/>
                  <a:gd name="T91" fmla="*/ 1 h 1"/>
                  <a:gd name="T92" fmla="*/ 9 w 9"/>
                  <a:gd name="T93" fmla="*/ 1 h 1"/>
                  <a:gd name="T94" fmla="*/ 9 w 9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96" name="Freeform 172"/>
              <p:cNvSpPr>
                <a:spLocks/>
              </p:cNvSpPr>
              <p:nvPr/>
            </p:nvSpPr>
            <p:spPr bwMode="auto">
              <a:xfrm>
                <a:off x="1632" y="4057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 w 10"/>
                  <a:gd name="T3" fmla="*/ 0 h 1"/>
                  <a:gd name="T4" fmla="*/ 1 w 10"/>
                  <a:gd name="T5" fmla="*/ 0 h 1"/>
                  <a:gd name="T6" fmla="*/ 1 w 10"/>
                  <a:gd name="T7" fmla="*/ 0 h 1"/>
                  <a:gd name="T8" fmla="*/ 1 w 10"/>
                  <a:gd name="T9" fmla="*/ 0 h 1"/>
                  <a:gd name="T10" fmla="*/ 1 w 10"/>
                  <a:gd name="T11" fmla="*/ 0 h 1"/>
                  <a:gd name="T12" fmla="*/ 1 w 10"/>
                  <a:gd name="T13" fmla="*/ 0 h 1"/>
                  <a:gd name="T14" fmla="*/ 1 w 10"/>
                  <a:gd name="T15" fmla="*/ 0 h 1"/>
                  <a:gd name="T16" fmla="*/ 1 w 10"/>
                  <a:gd name="T17" fmla="*/ 0 h 1"/>
                  <a:gd name="T18" fmla="*/ 2 w 10"/>
                  <a:gd name="T19" fmla="*/ 0 h 1"/>
                  <a:gd name="T20" fmla="*/ 2 w 10"/>
                  <a:gd name="T21" fmla="*/ 0 h 1"/>
                  <a:gd name="T22" fmla="*/ 2 w 10"/>
                  <a:gd name="T23" fmla="*/ 0 h 1"/>
                  <a:gd name="T24" fmla="*/ 3 w 10"/>
                  <a:gd name="T25" fmla="*/ 0 h 1"/>
                  <a:gd name="T26" fmla="*/ 3 w 10"/>
                  <a:gd name="T27" fmla="*/ 0 h 1"/>
                  <a:gd name="T28" fmla="*/ 3 w 10"/>
                  <a:gd name="T29" fmla="*/ 0 h 1"/>
                  <a:gd name="T30" fmla="*/ 3 w 10"/>
                  <a:gd name="T31" fmla="*/ 0 h 1"/>
                  <a:gd name="T32" fmla="*/ 4 w 10"/>
                  <a:gd name="T33" fmla="*/ 0 h 1"/>
                  <a:gd name="T34" fmla="*/ 4 w 10"/>
                  <a:gd name="T35" fmla="*/ 0 h 1"/>
                  <a:gd name="T36" fmla="*/ 4 w 10"/>
                  <a:gd name="T37" fmla="*/ 1 h 1"/>
                  <a:gd name="T38" fmla="*/ 4 w 10"/>
                  <a:gd name="T39" fmla="*/ 1 h 1"/>
                  <a:gd name="T40" fmla="*/ 5 w 10"/>
                  <a:gd name="T41" fmla="*/ 1 h 1"/>
                  <a:gd name="T42" fmla="*/ 5 w 10"/>
                  <a:gd name="T43" fmla="*/ 1 h 1"/>
                  <a:gd name="T44" fmla="*/ 5 w 10"/>
                  <a:gd name="T45" fmla="*/ 1 h 1"/>
                  <a:gd name="T46" fmla="*/ 5 w 10"/>
                  <a:gd name="T47" fmla="*/ 1 h 1"/>
                  <a:gd name="T48" fmla="*/ 6 w 10"/>
                  <a:gd name="T49" fmla="*/ 1 h 1"/>
                  <a:gd name="T50" fmla="*/ 6 w 10"/>
                  <a:gd name="T51" fmla="*/ 1 h 1"/>
                  <a:gd name="T52" fmla="*/ 6 w 10"/>
                  <a:gd name="T53" fmla="*/ 1 h 1"/>
                  <a:gd name="T54" fmla="*/ 6 w 10"/>
                  <a:gd name="T55" fmla="*/ 1 h 1"/>
                  <a:gd name="T56" fmla="*/ 6 w 10"/>
                  <a:gd name="T57" fmla="*/ 1 h 1"/>
                  <a:gd name="T58" fmla="*/ 6 w 10"/>
                  <a:gd name="T59" fmla="*/ 1 h 1"/>
                  <a:gd name="T60" fmla="*/ 6 w 10"/>
                  <a:gd name="T61" fmla="*/ 1 h 1"/>
                  <a:gd name="T62" fmla="*/ 7 w 10"/>
                  <a:gd name="T63" fmla="*/ 1 h 1"/>
                  <a:gd name="T64" fmla="*/ 7 w 10"/>
                  <a:gd name="T65" fmla="*/ 1 h 1"/>
                  <a:gd name="T66" fmla="*/ 7 w 10"/>
                  <a:gd name="T67" fmla="*/ 1 h 1"/>
                  <a:gd name="T68" fmla="*/ 8 w 10"/>
                  <a:gd name="T69" fmla="*/ 1 h 1"/>
                  <a:gd name="T70" fmla="*/ 8 w 10"/>
                  <a:gd name="T71" fmla="*/ 1 h 1"/>
                  <a:gd name="T72" fmla="*/ 8 w 10"/>
                  <a:gd name="T73" fmla="*/ 1 h 1"/>
                  <a:gd name="T74" fmla="*/ 8 w 10"/>
                  <a:gd name="T75" fmla="*/ 1 h 1"/>
                  <a:gd name="T76" fmla="*/ 8 w 10"/>
                  <a:gd name="T77" fmla="*/ 1 h 1"/>
                  <a:gd name="T78" fmla="*/ 9 w 10"/>
                  <a:gd name="T79" fmla="*/ 1 h 1"/>
                  <a:gd name="T80" fmla="*/ 9 w 10"/>
                  <a:gd name="T81" fmla="*/ 1 h 1"/>
                  <a:gd name="T82" fmla="*/ 9 w 10"/>
                  <a:gd name="T83" fmla="*/ 1 h 1"/>
                  <a:gd name="T84" fmla="*/ 9 w 10"/>
                  <a:gd name="T85" fmla="*/ 1 h 1"/>
                  <a:gd name="T86" fmla="*/ 9 w 10"/>
                  <a:gd name="T87" fmla="*/ 1 h 1"/>
                  <a:gd name="T88" fmla="*/ 9 w 10"/>
                  <a:gd name="T89" fmla="*/ 1 h 1"/>
                  <a:gd name="T90" fmla="*/ 9 w 10"/>
                  <a:gd name="T91" fmla="*/ 1 h 1"/>
                  <a:gd name="T92" fmla="*/ 10 w 10"/>
                  <a:gd name="T93" fmla="*/ 1 h 1"/>
                  <a:gd name="T94" fmla="*/ 10 w 10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97" name="Freeform 173"/>
              <p:cNvSpPr>
                <a:spLocks/>
              </p:cNvSpPr>
              <p:nvPr/>
            </p:nvSpPr>
            <p:spPr bwMode="auto">
              <a:xfrm>
                <a:off x="1642" y="4058"/>
                <a:ext cx="10" cy="0"/>
              </a:xfrm>
              <a:custGeom>
                <a:avLst/>
                <a:gdLst>
                  <a:gd name="T0" fmla="*/ 0 w 10"/>
                  <a:gd name="T1" fmla="*/ 0 w 10"/>
                  <a:gd name="T2" fmla="*/ 0 w 10"/>
                  <a:gd name="T3" fmla="*/ 1 w 10"/>
                  <a:gd name="T4" fmla="*/ 1 w 10"/>
                  <a:gd name="T5" fmla="*/ 1 w 10"/>
                  <a:gd name="T6" fmla="*/ 1 w 10"/>
                  <a:gd name="T7" fmla="*/ 2 w 10"/>
                  <a:gd name="T8" fmla="*/ 2 w 10"/>
                  <a:gd name="T9" fmla="*/ 2 w 10"/>
                  <a:gd name="T10" fmla="*/ 2 w 10"/>
                  <a:gd name="T11" fmla="*/ 3 w 10"/>
                  <a:gd name="T12" fmla="*/ 3 w 10"/>
                  <a:gd name="T13" fmla="*/ 4 w 10"/>
                  <a:gd name="T14" fmla="*/ 4 w 10"/>
                  <a:gd name="T15" fmla="*/ 4 w 10"/>
                  <a:gd name="T16" fmla="*/ 4 w 10"/>
                  <a:gd name="T17" fmla="*/ 4 w 10"/>
                  <a:gd name="T18" fmla="*/ 4 w 10"/>
                  <a:gd name="T19" fmla="*/ 4 w 10"/>
                  <a:gd name="T20" fmla="*/ 5 w 10"/>
                  <a:gd name="T21" fmla="*/ 5 w 10"/>
                  <a:gd name="T22" fmla="*/ 5 w 10"/>
                  <a:gd name="T23" fmla="*/ 5 w 10"/>
                  <a:gd name="T24" fmla="*/ 6 w 10"/>
                  <a:gd name="T25" fmla="*/ 6 w 10"/>
                  <a:gd name="T26" fmla="*/ 6 w 10"/>
                  <a:gd name="T27" fmla="*/ 6 w 10"/>
                  <a:gd name="T28" fmla="*/ 6 w 10"/>
                  <a:gd name="T29" fmla="*/ 7 w 10"/>
                  <a:gd name="T30" fmla="*/ 7 w 10"/>
                  <a:gd name="T31" fmla="*/ 7 w 10"/>
                  <a:gd name="T32" fmla="*/ 7 w 10"/>
                  <a:gd name="T33" fmla="*/ 7 w 10"/>
                  <a:gd name="T34" fmla="*/ 8 w 10"/>
                  <a:gd name="T35" fmla="*/ 8 w 10"/>
                  <a:gd name="T36" fmla="*/ 8 w 10"/>
                  <a:gd name="T37" fmla="*/ 9 w 10"/>
                  <a:gd name="T38" fmla="*/ 9 w 10"/>
                  <a:gd name="T39" fmla="*/ 9 w 10"/>
                  <a:gd name="T40" fmla="*/ 9 w 10"/>
                  <a:gd name="T41" fmla="*/ 9 w 10"/>
                  <a:gd name="T42" fmla="*/ 9 w 10"/>
                  <a:gd name="T43" fmla="*/ 9 w 10"/>
                  <a:gd name="T44" fmla="*/ 9 w 10"/>
                  <a:gd name="T45" fmla="*/ 9 w 10"/>
                  <a:gd name="T46" fmla="*/ 10 w 10"/>
                  <a:gd name="T47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98" name="Freeform 174"/>
              <p:cNvSpPr>
                <a:spLocks/>
              </p:cNvSpPr>
              <p:nvPr/>
            </p:nvSpPr>
            <p:spPr bwMode="auto">
              <a:xfrm>
                <a:off x="1652" y="4058"/>
                <a:ext cx="10" cy="0"/>
              </a:xfrm>
              <a:custGeom>
                <a:avLst/>
                <a:gdLst>
                  <a:gd name="T0" fmla="*/ 0 w 10"/>
                  <a:gd name="T1" fmla="*/ 1 w 10"/>
                  <a:gd name="T2" fmla="*/ 1 w 10"/>
                  <a:gd name="T3" fmla="*/ 1 w 10"/>
                  <a:gd name="T4" fmla="*/ 1 w 10"/>
                  <a:gd name="T5" fmla="*/ 2 w 10"/>
                  <a:gd name="T6" fmla="*/ 2 w 10"/>
                  <a:gd name="T7" fmla="*/ 2 w 10"/>
                  <a:gd name="T8" fmla="*/ 2 w 10"/>
                  <a:gd name="T9" fmla="*/ 2 w 10"/>
                  <a:gd name="T10" fmla="*/ 2 w 10"/>
                  <a:gd name="T11" fmla="*/ 2 w 10"/>
                  <a:gd name="T12" fmla="*/ 2 w 10"/>
                  <a:gd name="T13" fmla="*/ 3 w 10"/>
                  <a:gd name="T14" fmla="*/ 3 w 10"/>
                  <a:gd name="T15" fmla="*/ 3 w 10"/>
                  <a:gd name="T16" fmla="*/ 3 w 10"/>
                  <a:gd name="T17" fmla="*/ 4 w 10"/>
                  <a:gd name="T18" fmla="*/ 4 w 10"/>
                  <a:gd name="T19" fmla="*/ 4 w 10"/>
                  <a:gd name="T20" fmla="*/ 4 w 10"/>
                  <a:gd name="T21" fmla="*/ 4 w 10"/>
                  <a:gd name="T22" fmla="*/ 5 w 10"/>
                  <a:gd name="T23" fmla="*/ 5 w 10"/>
                  <a:gd name="T24" fmla="*/ 5 w 10"/>
                  <a:gd name="T25" fmla="*/ 5 w 10"/>
                  <a:gd name="T26" fmla="*/ 5 w 10"/>
                  <a:gd name="T27" fmla="*/ 5 w 10"/>
                  <a:gd name="T28" fmla="*/ 6 w 10"/>
                  <a:gd name="T29" fmla="*/ 6 w 10"/>
                  <a:gd name="T30" fmla="*/ 7 w 10"/>
                  <a:gd name="T31" fmla="*/ 7 w 10"/>
                  <a:gd name="T32" fmla="*/ 7 w 10"/>
                  <a:gd name="T33" fmla="*/ 7 w 10"/>
                  <a:gd name="T34" fmla="*/ 7 w 10"/>
                  <a:gd name="T35" fmla="*/ 7 w 10"/>
                  <a:gd name="T36" fmla="*/ 8 w 10"/>
                  <a:gd name="T37" fmla="*/ 8 w 10"/>
                  <a:gd name="T38" fmla="*/ 8 w 10"/>
                  <a:gd name="T39" fmla="*/ 8 w 10"/>
                  <a:gd name="T40" fmla="*/ 9 w 10"/>
                  <a:gd name="T41" fmla="*/ 9 w 10"/>
                  <a:gd name="T42" fmla="*/ 9 w 10"/>
                  <a:gd name="T43" fmla="*/ 9 w 10"/>
                  <a:gd name="T44" fmla="*/ 10 w 10"/>
                  <a:gd name="T45" fmla="*/ 10 w 10"/>
                  <a:gd name="T46" fmla="*/ 10 w 10"/>
                  <a:gd name="T47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99" name="Freeform 175"/>
              <p:cNvSpPr>
                <a:spLocks/>
              </p:cNvSpPr>
              <p:nvPr/>
            </p:nvSpPr>
            <p:spPr bwMode="auto">
              <a:xfrm>
                <a:off x="1662" y="4058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0 w 10"/>
                  <a:gd name="T5" fmla="*/ 0 h 1"/>
                  <a:gd name="T6" fmla="*/ 1 w 10"/>
                  <a:gd name="T7" fmla="*/ 0 h 1"/>
                  <a:gd name="T8" fmla="*/ 1 w 10"/>
                  <a:gd name="T9" fmla="*/ 0 h 1"/>
                  <a:gd name="T10" fmla="*/ 1 w 10"/>
                  <a:gd name="T11" fmla="*/ 0 h 1"/>
                  <a:gd name="T12" fmla="*/ 2 w 10"/>
                  <a:gd name="T13" fmla="*/ 0 h 1"/>
                  <a:gd name="T14" fmla="*/ 2 w 10"/>
                  <a:gd name="T15" fmla="*/ 0 h 1"/>
                  <a:gd name="T16" fmla="*/ 2 w 10"/>
                  <a:gd name="T17" fmla="*/ 0 h 1"/>
                  <a:gd name="T18" fmla="*/ 2 w 10"/>
                  <a:gd name="T19" fmla="*/ 0 h 1"/>
                  <a:gd name="T20" fmla="*/ 2 w 10"/>
                  <a:gd name="T21" fmla="*/ 0 h 1"/>
                  <a:gd name="T22" fmla="*/ 2 w 10"/>
                  <a:gd name="T23" fmla="*/ 0 h 1"/>
                  <a:gd name="T24" fmla="*/ 2 w 10"/>
                  <a:gd name="T25" fmla="*/ 0 h 1"/>
                  <a:gd name="T26" fmla="*/ 2 w 10"/>
                  <a:gd name="T27" fmla="*/ 0 h 1"/>
                  <a:gd name="T28" fmla="*/ 3 w 10"/>
                  <a:gd name="T29" fmla="*/ 0 h 1"/>
                  <a:gd name="T30" fmla="*/ 3 w 10"/>
                  <a:gd name="T31" fmla="*/ 0 h 1"/>
                  <a:gd name="T32" fmla="*/ 4 w 10"/>
                  <a:gd name="T33" fmla="*/ 0 h 1"/>
                  <a:gd name="T34" fmla="*/ 4 w 10"/>
                  <a:gd name="T35" fmla="*/ 0 h 1"/>
                  <a:gd name="T36" fmla="*/ 4 w 10"/>
                  <a:gd name="T37" fmla="*/ 0 h 1"/>
                  <a:gd name="T38" fmla="*/ 4 w 10"/>
                  <a:gd name="T39" fmla="*/ 0 h 1"/>
                  <a:gd name="T40" fmla="*/ 4 w 10"/>
                  <a:gd name="T41" fmla="*/ 0 h 1"/>
                  <a:gd name="T42" fmla="*/ 5 w 10"/>
                  <a:gd name="T43" fmla="*/ 1 h 1"/>
                  <a:gd name="T44" fmla="*/ 5 w 10"/>
                  <a:gd name="T45" fmla="*/ 0 h 1"/>
                  <a:gd name="T46" fmla="*/ 5 w 10"/>
                  <a:gd name="T47" fmla="*/ 0 h 1"/>
                  <a:gd name="T48" fmla="*/ 5 w 10"/>
                  <a:gd name="T49" fmla="*/ 0 h 1"/>
                  <a:gd name="T50" fmla="*/ 5 w 10"/>
                  <a:gd name="T51" fmla="*/ 0 h 1"/>
                  <a:gd name="T52" fmla="*/ 6 w 10"/>
                  <a:gd name="T53" fmla="*/ 0 h 1"/>
                  <a:gd name="T54" fmla="*/ 6 w 10"/>
                  <a:gd name="T55" fmla="*/ 0 h 1"/>
                  <a:gd name="T56" fmla="*/ 6 w 10"/>
                  <a:gd name="T57" fmla="*/ 0 h 1"/>
                  <a:gd name="T58" fmla="*/ 6 w 10"/>
                  <a:gd name="T59" fmla="*/ 0 h 1"/>
                  <a:gd name="T60" fmla="*/ 6 w 10"/>
                  <a:gd name="T61" fmla="*/ 0 h 1"/>
                  <a:gd name="T62" fmla="*/ 6 w 10"/>
                  <a:gd name="T63" fmla="*/ 0 h 1"/>
                  <a:gd name="T64" fmla="*/ 7 w 10"/>
                  <a:gd name="T65" fmla="*/ 0 h 1"/>
                  <a:gd name="T66" fmla="*/ 7 w 10"/>
                  <a:gd name="T67" fmla="*/ 0 h 1"/>
                  <a:gd name="T68" fmla="*/ 7 w 10"/>
                  <a:gd name="T69" fmla="*/ 1 h 1"/>
                  <a:gd name="T70" fmla="*/ 7 w 10"/>
                  <a:gd name="T71" fmla="*/ 1 h 1"/>
                  <a:gd name="T72" fmla="*/ 8 w 10"/>
                  <a:gd name="T73" fmla="*/ 1 h 1"/>
                  <a:gd name="T74" fmla="*/ 8 w 10"/>
                  <a:gd name="T75" fmla="*/ 1 h 1"/>
                  <a:gd name="T76" fmla="*/ 8 w 10"/>
                  <a:gd name="T77" fmla="*/ 1 h 1"/>
                  <a:gd name="T78" fmla="*/ 8 w 10"/>
                  <a:gd name="T79" fmla="*/ 1 h 1"/>
                  <a:gd name="T80" fmla="*/ 9 w 10"/>
                  <a:gd name="T81" fmla="*/ 1 h 1"/>
                  <a:gd name="T82" fmla="*/ 9 w 10"/>
                  <a:gd name="T83" fmla="*/ 1 h 1"/>
                  <a:gd name="T84" fmla="*/ 9 w 10"/>
                  <a:gd name="T85" fmla="*/ 0 h 1"/>
                  <a:gd name="T86" fmla="*/ 10 w 10"/>
                  <a:gd name="T87" fmla="*/ 0 h 1"/>
                  <a:gd name="T88" fmla="*/ 10 w 10"/>
                  <a:gd name="T89" fmla="*/ 1 h 1"/>
                  <a:gd name="T90" fmla="*/ 10 w 10"/>
                  <a:gd name="T91" fmla="*/ 1 h 1"/>
                  <a:gd name="T92" fmla="*/ 10 w 10"/>
                  <a:gd name="T93" fmla="*/ 1 h 1"/>
                  <a:gd name="T94" fmla="*/ 10 w 10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00" name="Freeform 176"/>
              <p:cNvSpPr>
                <a:spLocks/>
              </p:cNvSpPr>
              <p:nvPr/>
            </p:nvSpPr>
            <p:spPr bwMode="auto">
              <a:xfrm>
                <a:off x="1672" y="4058"/>
                <a:ext cx="11" cy="1"/>
              </a:xfrm>
              <a:custGeom>
                <a:avLst/>
                <a:gdLst>
                  <a:gd name="T0" fmla="*/ 1 w 11"/>
                  <a:gd name="T1" fmla="*/ 0 h 1"/>
                  <a:gd name="T2" fmla="*/ 1 w 11"/>
                  <a:gd name="T3" fmla="*/ 0 h 1"/>
                  <a:gd name="T4" fmla="*/ 1 w 11"/>
                  <a:gd name="T5" fmla="*/ 1 h 1"/>
                  <a:gd name="T6" fmla="*/ 1 w 11"/>
                  <a:gd name="T7" fmla="*/ 0 h 1"/>
                  <a:gd name="T8" fmla="*/ 1 w 11"/>
                  <a:gd name="T9" fmla="*/ 0 h 1"/>
                  <a:gd name="T10" fmla="*/ 2 w 11"/>
                  <a:gd name="T11" fmla="*/ 1 h 1"/>
                  <a:gd name="T12" fmla="*/ 2 w 11"/>
                  <a:gd name="T13" fmla="*/ 1 h 1"/>
                  <a:gd name="T14" fmla="*/ 3 w 11"/>
                  <a:gd name="T15" fmla="*/ 1 h 1"/>
                  <a:gd name="T16" fmla="*/ 3 w 11"/>
                  <a:gd name="T17" fmla="*/ 0 h 1"/>
                  <a:gd name="T18" fmla="*/ 3 w 11"/>
                  <a:gd name="T19" fmla="*/ 0 h 1"/>
                  <a:gd name="T20" fmla="*/ 3 w 11"/>
                  <a:gd name="T21" fmla="*/ 1 h 1"/>
                  <a:gd name="T22" fmla="*/ 3 w 11"/>
                  <a:gd name="T23" fmla="*/ 1 h 1"/>
                  <a:gd name="T24" fmla="*/ 3 w 11"/>
                  <a:gd name="T25" fmla="*/ 1 h 1"/>
                  <a:gd name="T26" fmla="*/ 3 w 11"/>
                  <a:gd name="T27" fmla="*/ 1 h 1"/>
                  <a:gd name="T28" fmla="*/ 4 w 11"/>
                  <a:gd name="T29" fmla="*/ 0 h 1"/>
                  <a:gd name="T30" fmla="*/ 4 w 11"/>
                  <a:gd name="T31" fmla="*/ 0 h 1"/>
                  <a:gd name="T32" fmla="*/ 4 w 11"/>
                  <a:gd name="T33" fmla="*/ 1 h 1"/>
                  <a:gd name="T34" fmla="*/ 4 w 11"/>
                  <a:gd name="T35" fmla="*/ 1 h 1"/>
                  <a:gd name="T36" fmla="*/ 4 w 11"/>
                  <a:gd name="T37" fmla="*/ 1 h 1"/>
                  <a:gd name="T38" fmla="*/ 5 w 11"/>
                  <a:gd name="T39" fmla="*/ 1 h 1"/>
                  <a:gd name="T40" fmla="*/ 5 w 11"/>
                  <a:gd name="T41" fmla="*/ 1 h 1"/>
                  <a:gd name="T42" fmla="*/ 5 w 11"/>
                  <a:gd name="T43" fmla="*/ 1 h 1"/>
                  <a:gd name="T44" fmla="*/ 5 w 11"/>
                  <a:gd name="T45" fmla="*/ 1 h 1"/>
                  <a:gd name="T46" fmla="*/ 5 w 11"/>
                  <a:gd name="T47" fmla="*/ 1 h 1"/>
                  <a:gd name="T48" fmla="*/ 6 w 11"/>
                  <a:gd name="T49" fmla="*/ 1 h 1"/>
                  <a:gd name="T50" fmla="*/ 6 w 11"/>
                  <a:gd name="T51" fmla="*/ 1 h 1"/>
                  <a:gd name="T52" fmla="*/ 6 w 11"/>
                  <a:gd name="T53" fmla="*/ 1 h 1"/>
                  <a:gd name="T54" fmla="*/ 7 w 11"/>
                  <a:gd name="T55" fmla="*/ 1 h 1"/>
                  <a:gd name="T56" fmla="*/ 7 w 11"/>
                  <a:gd name="T57" fmla="*/ 1 h 1"/>
                  <a:gd name="T58" fmla="*/ 7 w 11"/>
                  <a:gd name="T59" fmla="*/ 1 h 1"/>
                  <a:gd name="T60" fmla="*/ 7 w 11"/>
                  <a:gd name="T61" fmla="*/ 1 h 1"/>
                  <a:gd name="T62" fmla="*/ 8 w 11"/>
                  <a:gd name="T63" fmla="*/ 1 h 1"/>
                  <a:gd name="T64" fmla="*/ 8 w 11"/>
                  <a:gd name="T65" fmla="*/ 0 h 1"/>
                  <a:gd name="T66" fmla="*/ 8 w 11"/>
                  <a:gd name="T67" fmla="*/ 0 h 1"/>
                  <a:gd name="T68" fmla="*/ 8 w 11"/>
                  <a:gd name="T69" fmla="*/ 0 h 1"/>
                  <a:gd name="T70" fmla="*/ 8 w 11"/>
                  <a:gd name="T71" fmla="*/ 1 h 1"/>
                  <a:gd name="T72" fmla="*/ 9 w 11"/>
                  <a:gd name="T73" fmla="*/ 1 h 1"/>
                  <a:gd name="T74" fmla="*/ 9 w 11"/>
                  <a:gd name="T75" fmla="*/ 1 h 1"/>
                  <a:gd name="T76" fmla="*/ 9 w 11"/>
                  <a:gd name="T77" fmla="*/ 1 h 1"/>
                  <a:gd name="T78" fmla="*/ 9 w 11"/>
                  <a:gd name="T79" fmla="*/ 1 h 1"/>
                  <a:gd name="T80" fmla="*/ 10 w 11"/>
                  <a:gd name="T81" fmla="*/ 1 h 1"/>
                  <a:gd name="T82" fmla="*/ 10 w 11"/>
                  <a:gd name="T83" fmla="*/ 1 h 1"/>
                  <a:gd name="T84" fmla="*/ 10 w 11"/>
                  <a:gd name="T85" fmla="*/ 1 h 1"/>
                  <a:gd name="T86" fmla="*/ 10 w 11"/>
                  <a:gd name="T87" fmla="*/ 1 h 1"/>
                  <a:gd name="T88" fmla="*/ 11 w 11"/>
                  <a:gd name="T89" fmla="*/ 1 h 1"/>
                  <a:gd name="T90" fmla="*/ 11 w 11"/>
                  <a:gd name="T91" fmla="*/ 1 h 1"/>
                  <a:gd name="T92" fmla="*/ 11 w 11"/>
                  <a:gd name="T93" fmla="*/ 1 h 1"/>
                  <a:gd name="T94" fmla="*/ 11 w 11"/>
                  <a:gd name="T95" fmla="*/ 1 h 1"/>
                  <a:gd name="T96" fmla="*/ 11 w 11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01" name="Freeform 177"/>
              <p:cNvSpPr>
                <a:spLocks/>
              </p:cNvSpPr>
              <p:nvPr/>
            </p:nvSpPr>
            <p:spPr bwMode="auto">
              <a:xfrm>
                <a:off x="1683" y="4058"/>
                <a:ext cx="10" cy="1"/>
              </a:xfrm>
              <a:custGeom>
                <a:avLst/>
                <a:gdLst>
                  <a:gd name="T0" fmla="*/ 0 w 10"/>
                  <a:gd name="T1" fmla="*/ 1 h 1"/>
                  <a:gd name="T2" fmla="*/ 1 w 10"/>
                  <a:gd name="T3" fmla="*/ 1 h 1"/>
                  <a:gd name="T4" fmla="*/ 1 w 10"/>
                  <a:gd name="T5" fmla="*/ 1 h 1"/>
                  <a:gd name="T6" fmla="*/ 2 w 10"/>
                  <a:gd name="T7" fmla="*/ 1 h 1"/>
                  <a:gd name="T8" fmla="*/ 2 w 10"/>
                  <a:gd name="T9" fmla="*/ 1 h 1"/>
                  <a:gd name="T10" fmla="*/ 2 w 10"/>
                  <a:gd name="T11" fmla="*/ 1 h 1"/>
                  <a:gd name="T12" fmla="*/ 2 w 10"/>
                  <a:gd name="T13" fmla="*/ 1 h 1"/>
                  <a:gd name="T14" fmla="*/ 3 w 10"/>
                  <a:gd name="T15" fmla="*/ 1 h 1"/>
                  <a:gd name="T16" fmla="*/ 3 w 10"/>
                  <a:gd name="T17" fmla="*/ 0 h 1"/>
                  <a:gd name="T18" fmla="*/ 3 w 10"/>
                  <a:gd name="T19" fmla="*/ 1 h 1"/>
                  <a:gd name="T20" fmla="*/ 3 w 10"/>
                  <a:gd name="T21" fmla="*/ 1 h 1"/>
                  <a:gd name="T22" fmla="*/ 3 w 10"/>
                  <a:gd name="T23" fmla="*/ 1 h 1"/>
                  <a:gd name="T24" fmla="*/ 3 w 10"/>
                  <a:gd name="T25" fmla="*/ 1 h 1"/>
                  <a:gd name="T26" fmla="*/ 4 w 10"/>
                  <a:gd name="T27" fmla="*/ 1 h 1"/>
                  <a:gd name="T28" fmla="*/ 4 w 10"/>
                  <a:gd name="T29" fmla="*/ 1 h 1"/>
                  <a:gd name="T30" fmla="*/ 4 w 10"/>
                  <a:gd name="T31" fmla="*/ 1 h 1"/>
                  <a:gd name="T32" fmla="*/ 4 w 10"/>
                  <a:gd name="T33" fmla="*/ 1 h 1"/>
                  <a:gd name="T34" fmla="*/ 4 w 10"/>
                  <a:gd name="T35" fmla="*/ 1 h 1"/>
                  <a:gd name="T36" fmla="*/ 5 w 10"/>
                  <a:gd name="T37" fmla="*/ 1 h 1"/>
                  <a:gd name="T38" fmla="*/ 5 w 10"/>
                  <a:gd name="T39" fmla="*/ 1 h 1"/>
                  <a:gd name="T40" fmla="*/ 5 w 10"/>
                  <a:gd name="T41" fmla="*/ 1 h 1"/>
                  <a:gd name="T42" fmla="*/ 5 w 10"/>
                  <a:gd name="T43" fmla="*/ 1 h 1"/>
                  <a:gd name="T44" fmla="*/ 5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6 w 10"/>
                  <a:gd name="T51" fmla="*/ 1 h 1"/>
                  <a:gd name="T52" fmla="*/ 6 w 10"/>
                  <a:gd name="T53" fmla="*/ 1 h 1"/>
                  <a:gd name="T54" fmla="*/ 6 w 10"/>
                  <a:gd name="T55" fmla="*/ 1 h 1"/>
                  <a:gd name="T56" fmla="*/ 7 w 10"/>
                  <a:gd name="T57" fmla="*/ 1 h 1"/>
                  <a:gd name="T58" fmla="*/ 7 w 10"/>
                  <a:gd name="T59" fmla="*/ 1 h 1"/>
                  <a:gd name="T60" fmla="*/ 7 w 10"/>
                  <a:gd name="T61" fmla="*/ 1 h 1"/>
                  <a:gd name="T62" fmla="*/ 7 w 10"/>
                  <a:gd name="T63" fmla="*/ 1 h 1"/>
                  <a:gd name="T64" fmla="*/ 7 w 10"/>
                  <a:gd name="T65" fmla="*/ 1 h 1"/>
                  <a:gd name="T66" fmla="*/ 7 w 10"/>
                  <a:gd name="T67" fmla="*/ 1 h 1"/>
                  <a:gd name="T68" fmla="*/ 7 w 10"/>
                  <a:gd name="T69" fmla="*/ 1 h 1"/>
                  <a:gd name="T70" fmla="*/ 8 w 10"/>
                  <a:gd name="T71" fmla="*/ 1 h 1"/>
                  <a:gd name="T72" fmla="*/ 8 w 10"/>
                  <a:gd name="T73" fmla="*/ 1 h 1"/>
                  <a:gd name="T74" fmla="*/ 8 w 10"/>
                  <a:gd name="T75" fmla="*/ 1 h 1"/>
                  <a:gd name="T76" fmla="*/ 8 w 10"/>
                  <a:gd name="T77" fmla="*/ 1 h 1"/>
                  <a:gd name="T78" fmla="*/ 9 w 10"/>
                  <a:gd name="T79" fmla="*/ 1 h 1"/>
                  <a:gd name="T80" fmla="*/ 9 w 10"/>
                  <a:gd name="T81" fmla="*/ 1 h 1"/>
                  <a:gd name="T82" fmla="*/ 9 w 10"/>
                  <a:gd name="T83" fmla="*/ 1 h 1"/>
                  <a:gd name="T84" fmla="*/ 9 w 10"/>
                  <a:gd name="T85" fmla="*/ 1 h 1"/>
                  <a:gd name="T86" fmla="*/ 10 w 10"/>
                  <a:gd name="T87" fmla="*/ 1 h 1"/>
                  <a:gd name="T88" fmla="*/ 10 w 10"/>
                  <a:gd name="T89" fmla="*/ 1 h 1"/>
                  <a:gd name="T90" fmla="*/ 10 w 10"/>
                  <a:gd name="T91" fmla="*/ 1 h 1"/>
                  <a:gd name="T92" fmla="*/ 10 w 10"/>
                  <a:gd name="T93" fmla="*/ 1 h 1"/>
                  <a:gd name="T94" fmla="*/ 10 w 10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02" name="Freeform 178"/>
              <p:cNvSpPr>
                <a:spLocks/>
              </p:cNvSpPr>
              <p:nvPr/>
            </p:nvSpPr>
            <p:spPr bwMode="auto">
              <a:xfrm>
                <a:off x="1693" y="4059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1 w 11"/>
                  <a:gd name="T3" fmla="*/ 1 w 11"/>
                  <a:gd name="T4" fmla="*/ 1 w 11"/>
                  <a:gd name="T5" fmla="*/ 1 w 11"/>
                  <a:gd name="T6" fmla="*/ 2 w 11"/>
                  <a:gd name="T7" fmla="*/ 2 w 11"/>
                  <a:gd name="T8" fmla="*/ 2 w 11"/>
                  <a:gd name="T9" fmla="*/ 3 w 11"/>
                  <a:gd name="T10" fmla="*/ 3 w 11"/>
                  <a:gd name="T11" fmla="*/ 3 w 11"/>
                  <a:gd name="T12" fmla="*/ 3 w 11"/>
                  <a:gd name="T13" fmla="*/ 3 w 11"/>
                  <a:gd name="T14" fmla="*/ 3 w 11"/>
                  <a:gd name="T15" fmla="*/ 4 w 11"/>
                  <a:gd name="T16" fmla="*/ 4 w 11"/>
                  <a:gd name="T17" fmla="*/ 4 w 11"/>
                  <a:gd name="T18" fmla="*/ 5 w 11"/>
                  <a:gd name="T19" fmla="*/ 5 w 11"/>
                  <a:gd name="T20" fmla="*/ 5 w 11"/>
                  <a:gd name="T21" fmla="*/ 5 w 11"/>
                  <a:gd name="T22" fmla="*/ 5 w 11"/>
                  <a:gd name="T23" fmla="*/ 5 w 11"/>
                  <a:gd name="T24" fmla="*/ 6 w 11"/>
                  <a:gd name="T25" fmla="*/ 6 w 11"/>
                  <a:gd name="T26" fmla="*/ 6 w 11"/>
                  <a:gd name="T27" fmla="*/ 7 w 11"/>
                  <a:gd name="T28" fmla="*/ 7 w 11"/>
                  <a:gd name="T29" fmla="*/ 7 w 11"/>
                  <a:gd name="T30" fmla="*/ 7 w 11"/>
                  <a:gd name="T31" fmla="*/ 8 w 11"/>
                  <a:gd name="T32" fmla="*/ 8 w 11"/>
                  <a:gd name="T33" fmla="*/ 8 w 11"/>
                  <a:gd name="T34" fmla="*/ 8 w 11"/>
                  <a:gd name="T35" fmla="*/ 8 w 11"/>
                  <a:gd name="T36" fmla="*/ 8 w 11"/>
                  <a:gd name="T37" fmla="*/ 9 w 11"/>
                  <a:gd name="T38" fmla="*/ 9 w 11"/>
                  <a:gd name="T39" fmla="*/ 9 w 11"/>
                  <a:gd name="T40" fmla="*/ 9 w 11"/>
                  <a:gd name="T41" fmla="*/ 10 w 11"/>
                  <a:gd name="T42" fmla="*/ 10 w 11"/>
                  <a:gd name="T43" fmla="*/ 10 w 11"/>
                  <a:gd name="T44" fmla="*/ 10 w 11"/>
                  <a:gd name="T45" fmla="*/ 10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03" name="Freeform 179"/>
              <p:cNvSpPr>
                <a:spLocks/>
              </p:cNvSpPr>
              <p:nvPr/>
            </p:nvSpPr>
            <p:spPr bwMode="auto">
              <a:xfrm>
                <a:off x="1704" y="4059"/>
                <a:ext cx="12" cy="0"/>
              </a:xfrm>
              <a:custGeom>
                <a:avLst/>
                <a:gdLst>
                  <a:gd name="T0" fmla="*/ 0 w 12"/>
                  <a:gd name="T1" fmla="*/ 1 w 12"/>
                  <a:gd name="T2" fmla="*/ 1 w 12"/>
                  <a:gd name="T3" fmla="*/ 1 w 12"/>
                  <a:gd name="T4" fmla="*/ 1 w 12"/>
                  <a:gd name="T5" fmla="*/ 2 w 12"/>
                  <a:gd name="T6" fmla="*/ 2 w 12"/>
                  <a:gd name="T7" fmla="*/ 2 w 12"/>
                  <a:gd name="T8" fmla="*/ 2 w 12"/>
                  <a:gd name="T9" fmla="*/ 2 w 12"/>
                  <a:gd name="T10" fmla="*/ 3 w 12"/>
                  <a:gd name="T11" fmla="*/ 3 w 12"/>
                  <a:gd name="T12" fmla="*/ 3 w 12"/>
                  <a:gd name="T13" fmla="*/ 3 w 12"/>
                  <a:gd name="T14" fmla="*/ 4 w 12"/>
                  <a:gd name="T15" fmla="*/ 4 w 12"/>
                  <a:gd name="T16" fmla="*/ 4 w 12"/>
                  <a:gd name="T17" fmla="*/ 4 w 12"/>
                  <a:gd name="T18" fmla="*/ 5 w 12"/>
                  <a:gd name="T19" fmla="*/ 5 w 12"/>
                  <a:gd name="T20" fmla="*/ 5 w 12"/>
                  <a:gd name="T21" fmla="*/ 6 w 12"/>
                  <a:gd name="T22" fmla="*/ 6 w 12"/>
                  <a:gd name="T23" fmla="*/ 6 w 12"/>
                  <a:gd name="T24" fmla="*/ 7 w 12"/>
                  <a:gd name="T25" fmla="*/ 7 w 12"/>
                  <a:gd name="T26" fmla="*/ 7 w 12"/>
                  <a:gd name="T27" fmla="*/ 7 w 12"/>
                  <a:gd name="T28" fmla="*/ 7 w 12"/>
                  <a:gd name="T29" fmla="*/ 7 w 12"/>
                  <a:gd name="T30" fmla="*/ 8 w 12"/>
                  <a:gd name="T31" fmla="*/ 8 w 12"/>
                  <a:gd name="T32" fmla="*/ 8 w 12"/>
                  <a:gd name="T33" fmla="*/ 8 w 12"/>
                  <a:gd name="T34" fmla="*/ 9 w 12"/>
                  <a:gd name="T35" fmla="*/ 9 w 12"/>
                  <a:gd name="T36" fmla="*/ 9 w 12"/>
                  <a:gd name="T37" fmla="*/ 9 w 12"/>
                  <a:gd name="T38" fmla="*/ 9 w 12"/>
                  <a:gd name="T39" fmla="*/ 10 w 12"/>
                  <a:gd name="T40" fmla="*/ 10 w 12"/>
                  <a:gd name="T41" fmla="*/ 10 w 12"/>
                  <a:gd name="T42" fmla="*/ 11 w 12"/>
                  <a:gd name="T43" fmla="*/ 11 w 12"/>
                  <a:gd name="T44" fmla="*/ 11 w 12"/>
                  <a:gd name="T45" fmla="*/ 11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04" name="Freeform 180"/>
              <p:cNvSpPr>
                <a:spLocks/>
              </p:cNvSpPr>
              <p:nvPr/>
            </p:nvSpPr>
            <p:spPr bwMode="auto">
              <a:xfrm>
                <a:off x="1716" y="4059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0 w 11"/>
                  <a:gd name="T3" fmla="*/ 1 w 11"/>
                  <a:gd name="T4" fmla="*/ 1 w 11"/>
                  <a:gd name="T5" fmla="*/ 1 w 11"/>
                  <a:gd name="T6" fmla="*/ 1 w 11"/>
                  <a:gd name="T7" fmla="*/ 1 w 11"/>
                  <a:gd name="T8" fmla="*/ 2 w 11"/>
                  <a:gd name="T9" fmla="*/ 2 w 11"/>
                  <a:gd name="T10" fmla="*/ 3 w 11"/>
                  <a:gd name="T11" fmla="*/ 3 w 11"/>
                  <a:gd name="T12" fmla="*/ 3 w 11"/>
                  <a:gd name="T13" fmla="*/ 3 w 11"/>
                  <a:gd name="T14" fmla="*/ 4 w 11"/>
                  <a:gd name="T15" fmla="*/ 4 w 11"/>
                  <a:gd name="T16" fmla="*/ 4 w 11"/>
                  <a:gd name="T17" fmla="*/ 4 w 11"/>
                  <a:gd name="T18" fmla="*/ 5 w 11"/>
                  <a:gd name="T19" fmla="*/ 5 w 11"/>
                  <a:gd name="T20" fmla="*/ 5 w 11"/>
                  <a:gd name="T21" fmla="*/ 5 w 11"/>
                  <a:gd name="T22" fmla="*/ 5 w 11"/>
                  <a:gd name="T23" fmla="*/ 6 w 11"/>
                  <a:gd name="T24" fmla="*/ 6 w 11"/>
                  <a:gd name="T25" fmla="*/ 6 w 11"/>
                  <a:gd name="T26" fmla="*/ 7 w 11"/>
                  <a:gd name="T27" fmla="*/ 7 w 11"/>
                  <a:gd name="T28" fmla="*/ 7 w 11"/>
                  <a:gd name="T29" fmla="*/ 8 w 11"/>
                  <a:gd name="T30" fmla="*/ 8 w 11"/>
                  <a:gd name="T31" fmla="*/ 8 w 11"/>
                  <a:gd name="T32" fmla="*/ 8 w 11"/>
                  <a:gd name="T33" fmla="*/ 8 w 11"/>
                  <a:gd name="T34" fmla="*/ 8 w 11"/>
                  <a:gd name="T35" fmla="*/ 8 w 11"/>
                  <a:gd name="T36" fmla="*/ 9 w 11"/>
                  <a:gd name="T37" fmla="*/ 9 w 11"/>
                  <a:gd name="T38" fmla="*/ 9 w 11"/>
                  <a:gd name="T39" fmla="*/ 9 w 11"/>
                  <a:gd name="T40" fmla="*/ 10 w 11"/>
                  <a:gd name="T41" fmla="*/ 10 w 11"/>
                  <a:gd name="T42" fmla="*/ 10 w 11"/>
                  <a:gd name="T43" fmla="*/ 10 w 11"/>
                  <a:gd name="T44" fmla="*/ 10 w 11"/>
                  <a:gd name="T45" fmla="*/ 11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05" name="Freeform 181"/>
              <p:cNvSpPr>
                <a:spLocks/>
              </p:cNvSpPr>
              <p:nvPr/>
            </p:nvSpPr>
            <p:spPr bwMode="auto">
              <a:xfrm>
                <a:off x="1727" y="4041"/>
                <a:ext cx="12" cy="18"/>
              </a:xfrm>
              <a:custGeom>
                <a:avLst/>
                <a:gdLst>
                  <a:gd name="T0" fmla="*/ 0 w 12"/>
                  <a:gd name="T1" fmla="*/ 18 h 18"/>
                  <a:gd name="T2" fmla="*/ 1 w 12"/>
                  <a:gd name="T3" fmla="*/ 18 h 18"/>
                  <a:gd name="T4" fmla="*/ 1 w 12"/>
                  <a:gd name="T5" fmla="*/ 18 h 18"/>
                  <a:gd name="T6" fmla="*/ 1 w 12"/>
                  <a:gd name="T7" fmla="*/ 18 h 18"/>
                  <a:gd name="T8" fmla="*/ 1 w 12"/>
                  <a:gd name="T9" fmla="*/ 18 h 18"/>
                  <a:gd name="T10" fmla="*/ 2 w 12"/>
                  <a:gd name="T11" fmla="*/ 18 h 18"/>
                  <a:gd name="T12" fmla="*/ 2 w 12"/>
                  <a:gd name="T13" fmla="*/ 18 h 18"/>
                  <a:gd name="T14" fmla="*/ 2 w 12"/>
                  <a:gd name="T15" fmla="*/ 18 h 18"/>
                  <a:gd name="T16" fmla="*/ 2 w 12"/>
                  <a:gd name="T17" fmla="*/ 18 h 18"/>
                  <a:gd name="T18" fmla="*/ 2 w 12"/>
                  <a:gd name="T19" fmla="*/ 17 h 18"/>
                  <a:gd name="T20" fmla="*/ 2 w 12"/>
                  <a:gd name="T21" fmla="*/ 17 h 18"/>
                  <a:gd name="T22" fmla="*/ 3 w 12"/>
                  <a:gd name="T23" fmla="*/ 17 h 18"/>
                  <a:gd name="T24" fmla="*/ 3 w 12"/>
                  <a:gd name="T25" fmla="*/ 17 h 18"/>
                  <a:gd name="T26" fmla="*/ 4 w 12"/>
                  <a:gd name="T27" fmla="*/ 17 h 18"/>
                  <a:gd name="T28" fmla="*/ 4 w 12"/>
                  <a:gd name="T29" fmla="*/ 17 h 18"/>
                  <a:gd name="T30" fmla="*/ 4 w 12"/>
                  <a:gd name="T31" fmla="*/ 17 h 18"/>
                  <a:gd name="T32" fmla="*/ 4 w 12"/>
                  <a:gd name="T33" fmla="*/ 17 h 18"/>
                  <a:gd name="T34" fmla="*/ 5 w 12"/>
                  <a:gd name="T35" fmla="*/ 17 h 18"/>
                  <a:gd name="T36" fmla="*/ 5 w 12"/>
                  <a:gd name="T37" fmla="*/ 17 h 18"/>
                  <a:gd name="T38" fmla="*/ 5 w 12"/>
                  <a:gd name="T39" fmla="*/ 17 h 18"/>
                  <a:gd name="T40" fmla="*/ 5 w 12"/>
                  <a:gd name="T41" fmla="*/ 16 h 18"/>
                  <a:gd name="T42" fmla="*/ 5 w 12"/>
                  <a:gd name="T43" fmla="*/ 16 h 18"/>
                  <a:gd name="T44" fmla="*/ 6 w 12"/>
                  <a:gd name="T45" fmla="*/ 16 h 18"/>
                  <a:gd name="T46" fmla="*/ 6 w 12"/>
                  <a:gd name="T47" fmla="*/ 16 h 18"/>
                  <a:gd name="T48" fmla="*/ 6 w 12"/>
                  <a:gd name="T49" fmla="*/ 16 h 18"/>
                  <a:gd name="T50" fmla="*/ 6 w 12"/>
                  <a:gd name="T51" fmla="*/ 16 h 18"/>
                  <a:gd name="T52" fmla="*/ 7 w 12"/>
                  <a:gd name="T53" fmla="*/ 15 h 18"/>
                  <a:gd name="T54" fmla="*/ 7 w 12"/>
                  <a:gd name="T55" fmla="*/ 15 h 18"/>
                  <a:gd name="T56" fmla="*/ 7 w 12"/>
                  <a:gd name="T57" fmla="*/ 15 h 18"/>
                  <a:gd name="T58" fmla="*/ 7 w 12"/>
                  <a:gd name="T59" fmla="*/ 14 h 18"/>
                  <a:gd name="T60" fmla="*/ 7 w 12"/>
                  <a:gd name="T61" fmla="*/ 14 h 18"/>
                  <a:gd name="T62" fmla="*/ 8 w 12"/>
                  <a:gd name="T63" fmla="*/ 14 h 18"/>
                  <a:gd name="T64" fmla="*/ 8 w 12"/>
                  <a:gd name="T65" fmla="*/ 13 h 18"/>
                  <a:gd name="T66" fmla="*/ 8 w 12"/>
                  <a:gd name="T67" fmla="*/ 13 h 18"/>
                  <a:gd name="T68" fmla="*/ 9 w 12"/>
                  <a:gd name="T69" fmla="*/ 12 h 18"/>
                  <a:gd name="T70" fmla="*/ 9 w 12"/>
                  <a:gd name="T71" fmla="*/ 12 h 18"/>
                  <a:gd name="T72" fmla="*/ 9 w 12"/>
                  <a:gd name="T73" fmla="*/ 11 h 18"/>
                  <a:gd name="T74" fmla="*/ 9 w 12"/>
                  <a:gd name="T75" fmla="*/ 11 h 18"/>
                  <a:gd name="T76" fmla="*/ 10 w 12"/>
                  <a:gd name="T77" fmla="*/ 10 h 18"/>
                  <a:gd name="T78" fmla="*/ 10 w 12"/>
                  <a:gd name="T79" fmla="*/ 9 h 18"/>
                  <a:gd name="T80" fmla="*/ 10 w 12"/>
                  <a:gd name="T81" fmla="*/ 8 h 18"/>
                  <a:gd name="T82" fmla="*/ 10 w 12"/>
                  <a:gd name="T83" fmla="*/ 7 h 18"/>
                  <a:gd name="T84" fmla="*/ 10 w 12"/>
                  <a:gd name="T85" fmla="*/ 7 h 18"/>
                  <a:gd name="T86" fmla="*/ 11 w 12"/>
                  <a:gd name="T87" fmla="*/ 6 h 18"/>
                  <a:gd name="T88" fmla="*/ 11 w 12"/>
                  <a:gd name="T89" fmla="*/ 5 h 18"/>
                  <a:gd name="T90" fmla="*/ 11 w 12"/>
                  <a:gd name="T91" fmla="*/ 3 h 18"/>
                  <a:gd name="T92" fmla="*/ 11 w 12"/>
                  <a:gd name="T93" fmla="*/ 2 h 18"/>
                  <a:gd name="T94" fmla="*/ 12 w 12"/>
                  <a:gd name="T9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" h="18">
                    <a:moveTo>
                      <a:pt x="0" y="18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06" name="Freeform 182"/>
              <p:cNvSpPr>
                <a:spLocks/>
              </p:cNvSpPr>
              <p:nvPr/>
            </p:nvSpPr>
            <p:spPr bwMode="auto">
              <a:xfrm>
                <a:off x="1739" y="3878"/>
                <a:ext cx="11" cy="163"/>
              </a:xfrm>
              <a:custGeom>
                <a:avLst/>
                <a:gdLst>
                  <a:gd name="T0" fmla="*/ 0 w 11"/>
                  <a:gd name="T1" fmla="*/ 163 h 163"/>
                  <a:gd name="T2" fmla="*/ 0 w 11"/>
                  <a:gd name="T3" fmla="*/ 161 h 163"/>
                  <a:gd name="T4" fmla="*/ 0 w 11"/>
                  <a:gd name="T5" fmla="*/ 159 h 163"/>
                  <a:gd name="T6" fmla="*/ 0 w 11"/>
                  <a:gd name="T7" fmla="*/ 158 h 163"/>
                  <a:gd name="T8" fmla="*/ 1 w 11"/>
                  <a:gd name="T9" fmla="*/ 156 h 163"/>
                  <a:gd name="T10" fmla="*/ 1 w 11"/>
                  <a:gd name="T11" fmla="*/ 154 h 163"/>
                  <a:gd name="T12" fmla="*/ 1 w 11"/>
                  <a:gd name="T13" fmla="*/ 152 h 163"/>
                  <a:gd name="T14" fmla="*/ 1 w 11"/>
                  <a:gd name="T15" fmla="*/ 150 h 163"/>
                  <a:gd name="T16" fmla="*/ 2 w 11"/>
                  <a:gd name="T17" fmla="*/ 148 h 163"/>
                  <a:gd name="T18" fmla="*/ 2 w 11"/>
                  <a:gd name="T19" fmla="*/ 145 h 163"/>
                  <a:gd name="T20" fmla="*/ 2 w 11"/>
                  <a:gd name="T21" fmla="*/ 143 h 163"/>
                  <a:gd name="T22" fmla="*/ 3 w 11"/>
                  <a:gd name="T23" fmla="*/ 140 h 163"/>
                  <a:gd name="T24" fmla="*/ 3 w 11"/>
                  <a:gd name="T25" fmla="*/ 137 h 163"/>
                  <a:gd name="T26" fmla="*/ 3 w 11"/>
                  <a:gd name="T27" fmla="*/ 134 h 163"/>
                  <a:gd name="T28" fmla="*/ 3 w 11"/>
                  <a:gd name="T29" fmla="*/ 131 h 163"/>
                  <a:gd name="T30" fmla="*/ 3 w 11"/>
                  <a:gd name="T31" fmla="*/ 128 h 163"/>
                  <a:gd name="T32" fmla="*/ 3 w 11"/>
                  <a:gd name="T33" fmla="*/ 125 h 163"/>
                  <a:gd name="T34" fmla="*/ 4 w 11"/>
                  <a:gd name="T35" fmla="*/ 122 h 163"/>
                  <a:gd name="T36" fmla="*/ 4 w 11"/>
                  <a:gd name="T37" fmla="*/ 118 h 163"/>
                  <a:gd name="T38" fmla="*/ 4 w 11"/>
                  <a:gd name="T39" fmla="*/ 115 h 163"/>
                  <a:gd name="T40" fmla="*/ 5 w 11"/>
                  <a:gd name="T41" fmla="*/ 111 h 163"/>
                  <a:gd name="T42" fmla="*/ 5 w 11"/>
                  <a:gd name="T43" fmla="*/ 107 h 163"/>
                  <a:gd name="T44" fmla="*/ 5 w 11"/>
                  <a:gd name="T45" fmla="*/ 103 h 163"/>
                  <a:gd name="T46" fmla="*/ 5 w 11"/>
                  <a:gd name="T47" fmla="*/ 99 h 163"/>
                  <a:gd name="T48" fmla="*/ 6 w 11"/>
                  <a:gd name="T49" fmla="*/ 95 h 163"/>
                  <a:gd name="T50" fmla="*/ 6 w 11"/>
                  <a:gd name="T51" fmla="*/ 91 h 163"/>
                  <a:gd name="T52" fmla="*/ 6 w 11"/>
                  <a:gd name="T53" fmla="*/ 87 h 163"/>
                  <a:gd name="T54" fmla="*/ 6 w 11"/>
                  <a:gd name="T55" fmla="*/ 83 h 163"/>
                  <a:gd name="T56" fmla="*/ 6 w 11"/>
                  <a:gd name="T57" fmla="*/ 78 h 163"/>
                  <a:gd name="T58" fmla="*/ 7 w 11"/>
                  <a:gd name="T59" fmla="*/ 74 h 163"/>
                  <a:gd name="T60" fmla="*/ 7 w 11"/>
                  <a:gd name="T61" fmla="*/ 70 h 163"/>
                  <a:gd name="T62" fmla="*/ 7 w 11"/>
                  <a:gd name="T63" fmla="*/ 65 h 163"/>
                  <a:gd name="T64" fmla="*/ 7 w 11"/>
                  <a:gd name="T65" fmla="*/ 61 h 163"/>
                  <a:gd name="T66" fmla="*/ 8 w 11"/>
                  <a:gd name="T67" fmla="*/ 56 h 163"/>
                  <a:gd name="T68" fmla="*/ 8 w 11"/>
                  <a:gd name="T69" fmla="*/ 52 h 163"/>
                  <a:gd name="T70" fmla="*/ 8 w 11"/>
                  <a:gd name="T71" fmla="*/ 48 h 163"/>
                  <a:gd name="T72" fmla="*/ 8 w 11"/>
                  <a:gd name="T73" fmla="*/ 44 h 163"/>
                  <a:gd name="T74" fmla="*/ 8 w 11"/>
                  <a:gd name="T75" fmla="*/ 39 h 163"/>
                  <a:gd name="T76" fmla="*/ 9 w 11"/>
                  <a:gd name="T77" fmla="*/ 35 h 163"/>
                  <a:gd name="T78" fmla="*/ 9 w 11"/>
                  <a:gd name="T79" fmla="*/ 31 h 163"/>
                  <a:gd name="T80" fmla="*/ 9 w 11"/>
                  <a:gd name="T81" fmla="*/ 27 h 163"/>
                  <a:gd name="T82" fmla="*/ 10 w 11"/>
                  <a:gd name="T83" fmla="*/ 23 h 163"/>
                  <a:gd name="T84" fmla="*/ 10 w 11"/>
                  <a:gd name="T85" fmla="*/ 19 h 163"/>
                  <a:gd name="T86" fmla="*/ 10 w 11"/>
                  <a:gd name="T87" fmla="*/ 16 h 163"/>
                  <a:gd name="T88" fmla="*/ 10 w 11"/>
                  <a:gd name="T89" fmla="*/ 12 h 163"/>
                  <a:gd name="T90" fmla="*/ 11 w 11"/>
                  <a:gd name="T91" fmla="*/ 8 h 163"/>
                  <a:gd name="T92" fmla="*/ 11 w 11"/>
                  <a:gd name="T93" fmla="*/ 5 h 163"/>
                  <a:gd name="T94" fmla="*/ 11 w 11"/>
                  <a:gd name="T95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163">
                    <a:moveTo>
                      <a:pt x="0" y="163"/>
                    </a:moveTo>
                    <a:lnTo>
                      <a:pt x="0" y="163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0"/>
                    </a:lnTo>
                    <a:lnTo>
                      <a:pt x="0" y="159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6"/>
                    </a:lnTo>
                    <a:lnTo>
                      <a:pt x="1" y="156"/>
                    </a:lnTo>
                    <a:lnTo>
                      <a:pt x="1" y="154"/>
                    </a:lnTo>
                    <a:lnTo>
                      <a:pt x="1" y="154"/>
                    </a:lnTo>
                    <a:lnTo>
                      <a:pt x="1" y="152"/>
                    </a:lnTo>
                    <a:lnTo>
                      <a:pt x="1" y="152"/>
                    </a:lnTo>
                    <a:lnTo>
                      <a:pt x="1" y="150"/>
                    </a:lnTo>
                    <a:lnTo>
                      <a:pt x="1" y="150"/>
                    </a:lnTo>
                    <a:lnTo>
                      <a:pt x="1" y="148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2" y="145"/>
                    </a:lnTo>
                    <a:lnTo>
                      <a:pt x="2" y="143"/>
                    </a:lnTo>
                    <a:lnTo>
                      <a:pt x="2" y="143"/>
                    </a:lnTo>
                    <a:lnTo>
                      <a:pt x="2" y="141"/>
                    </a:lnTo>
                    <a:lnTo>
                      <a:pt x="3" y="140"/>
                    </a:lnTo>
                    <a:lnTo>
                      <a:pt x="3" y="138"/>
                    </a:lnTo>
                    <a:lnTo>
                      <a:pt x="3" y="137"/>
                    </a:lnTo>
                    <a:lnTo>
                      <a:pt x="3" y="135"/>
                    </a:lnTo>
                    <a:lnTo>
                      <a:pt x="3" y="134"/>
                    </a:lnTo>
                    <a:lnTo>
                      <a:pt x="3" y="132"/>
                    </a:lnTo>
                    <a:lnTo>
                      <a:pt x="3" y="131"/>
                    </a:lnTo>
                    <a:lnTo>
                      <a:pt x="3" y="129"/>
                    </a:lnTo>
                    <a:lnTo>
                      <a:pt x="3" y="128"/>
                    </a:lnTo>
                    <a:lnTo>
                      <a:pt x="3" y="126"/>
                    </a:lnTo>
                    <a:lnTo>
                      <a:pt x="3" y="125"/>
                    </a:lnTo>
                    <a:lnTo>
                      <a:pt x="3" y="123"/>
                    </a:lnTo>
                    <a:lnTo>
                      <a:pt x="4" y="122"/>
                    </a:lnTo>
                    <a:lnTo>
                      <a:pt x="4" y="119"/>
                    </a:lnTo>
                    <a:lnTo>
                      <a:pt x="4" y="118"/>
                    </a:lnTo>
                    <a:lnTo>
                      <a:pt x="4" y="115"/>
                    </a:lnTo>
                    <a:lnTo>
                      <a:pt x="4" y="115"/>
                    </a:lnTo>
                    <a:lnTo>
                      <a:pt x="4" y="112"/>
                    </a:lnTo>
                    <a:lnTo>
                      <a:pt x="5" y="111"/>
                    </a:lnTo>
                    <a:lnTo>
                      <a:pt x="5" y="108"/>
                    </a:lnTo>
                    <a:lnTo>
                      <a:pt x="5" y="107"/>
                    </a:lnTo>
                    <a:lnTo>
                      <a:pt x="5" y="104"/>
                    </a:lnTo>
                    <a:lnTo>
                      <a:pt x="5" y="103"/>
                    </a:lnTo>
                    <a:lnTo>
                      <a:pt x="5" y="100"/>
                    </a:lnTo>
                    <a:lnTo>
                      <a:pt x="5" y="99"/>
                    </a:lnTo>
                    <a:lnTo>
                      <a:pt x="5" y="96"/>
                    </a:lnTo>
                    <a:lnTo>
                      <a:pt x="6" y="95"/>
                    </a:lnTo>
                    <a:lnTo>
                      <a:pt x="6" y="92"/>
                    </a:lnTo>
                    <a:lnTo>
                      <a:pt x="6" y="91"/>
                    </a:lnTo>
                    <a:lnTo>
                      <a:pt x="6" y="88"/>
                    </a:lnTo>
                    <a:lnTo>
                      <a:pt x="6" y="87"/>
                    </a:lnTo>
                    <a:lnTo>
                      <a:pt x="6" y="84"/>
                    </a:lnTo>
                    <a:lnTo>
                      <a:pt x="6" y="83"/>
                    </a:lnTo>
                    <a:lnTo>
                      <a:pt x="6" y="79"/>
                    </a:lnTo>
                    <a:lnTo>
                      <a:pt x="6" y="78"/>
                    </a:lnTo>
                    <a:lnTo>
                      <a:pt x="6" y="75"/>
                    </a:lnTo>
                    <a:lnTo>
                      <a:pt x="7" y="74"/>
                    </a:lnTo>
                    <a:lnTo>
                      <a:pt x="7" y="71"/>
                    </a:lnTo>
                    <a:lnTo>
                      <a:pt x="7" y="70"/>
                    </a:lnTo>
                    <a:lnTo>
                      <a:pt x="7" y="66"/>
                    </a:lnTo>
                    <a:lnTo>
                      <a:pt x="7" y="65"/>
                    </a:lnTo>
                    <a:lnTo>
                      <a:pt x="7" y="62"/>
                    </a:lnTo>
                    <a:lnTo>
                      <a:pt x="7" y="61"/>
                    </a:lnTo>
                    <a:lnTo>
                      <a:pt x="7" y="57"/>
                    </a:lnTo>
                    <a:lnTo>
                      <a:pt x="8" y="56"/>
                    </a:lnTo>
                    <a:lnTo>
                      <a:pt x="8" y="53"/>
                    </a:lnTo>
                    <a:lnTo>
                      <a:pt x="8" y="52"/>
                    </a:lnTo>
                    <a:lnTo>
                      <a:pt x="8" y="49"/>
                    </a:lnTo>
                    <a:lnTo>
                      <a:pt x="8" y="48"/>
                    </a:lnTo>
                    <a:lnTo>
                      <a:pt x="8" y="45"/>
                    </a:lnTo>
                    <a:lnTo>
                      <a:pt x="8" y="44"/>
                    </a:lnTo>
                    <a:lnTo>
                      <a:pt x="8" y="40"/>
                    </a:lnTo>
                    <a:lnTo>
                      <a:pt x="8" y="39"/>
                    </a:lnTo>
                    <a:lnTo>
                      <a:pt x="8" y="36"/>
                    </a:lnTo>
                    <a:lnTo>
                      <a:pt x="9" y="35"/>
                    </a:lnTo>
                    <a:lnTo>
                      <a:pt x="9" y="32"/>
                    </a:lnTo>
                    <a:lnTo>
                      <a:pt x="9" y="31"/>
                    </a:lnTo>
                    <a:lnTo>
                      <a:pt x="9" y="28"/>
                    </a:lnTo>
                    <a:lnTo>
                      <a:pt x="9" y="27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0" y="20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07" name="Freeform 183"/>
              <p:cNvSpPr>
                <a:spLocks/>
              </p:cNvSpPr>
              <p:nvPr/>
            </p:nvSpPr>
            <p:spPr bwMode="auto">
              <a:xfrm>
                <a:off x="1750" y="3854"/>
                <a:ext cx="8" cy="24"/>
              </a:xfrm>
              <a:custGeom>
                <a:avLst/>
                <a:gdLst>
                  <a:gd name="T0" fmla="*/ 0 w 8"/>
                  <a:gd name="T1" fmla="*/ 23 h 24"/>
                  <a:gd name="T2" fmla="*/ 0 w 8"/>
                  <a:gd name="T3" fmla="*/ 20 h 24"/>
                  <a:gd name="T4" fmla="*/ 1 w 8"/>
                  <a:gd name="T5" fmla="*/ 17 h 24"/>
                  <a:gd name="T6" fmla="*/ 1 w 8"/>
                  <a:gd name="T7" fmla="*/ 15 h 24"/>
                  <a:gd name="T8" fmla="*/ 1 w 8"/>
                  <a:gd name="T9" fmla="*/ 13 h 24"/>
                  <a:gd name="T10" fmla="*/ 1 w 8"/>
                  <a:gd name="T11" fmla="*/ 11 h 24"/>
                  <a:gd name="T12" fmla="*/ 2 w 8"/>
                  <a:gd name="T13" fmla="*/ 9 h 24"/>
                  <a:gd name="T14" fmla="*/ 2 w 8"/>
                  <a:gd name="T15" fmla="*/ 7 h 24"/>
                  <a:gd name="T16" fmla="*/ 2 w 8"/>
                  <a:gd name="T17" fmla="*/ 5 h 24"/>
                  <a:gd name="T18" fmla="*/ 2 w 8"/>
                  <a:gd name="T19" fmla="*/ 4 h 24"/>
                  <a:gd name="T20" fmla="*/ 2 w 8"/>
                  <a:gd name="T21" fmla="*/ 3 h 24"/>
                  <a:gd name="T22" fmla="*/ 3 w 8"/>
                  <a:gd name="T23" fmla="*/ 2 h 24"/>
                  <a:gd name="T24" fmla="*/ 3 w 8"/>
                  <a:gd name="T25" fmla="*/ 1 h 24"/>
                  <a:gd name="T26" fmla="*/ 3 w 8"/>
                  <a:gd name="T27" fmla="*/ 1 h 24"/>
                  <a:gd name="T28" fmla="*/ 3 w 8"/>
                  <a:gd name="T29" fmla="*/ 1 h 24"/>
                  <a:gd name="T30" fmla="*/ 4 w 8"/>
                  <a:gd name="T31" fmla="*/ 0 h 24"/>
                  <a:gd name="T32" fmla="*/ 4 w 8"/>
                  <a:gd name="T33" fmla="*/ 0 h 24"/>
                  <a:gd name="T34" fmla="*/ 4 w 8"/>
                  <a:gd name="T35" fmla="*/ 1 h 24"/>
                  <a:gd name="T36" fmla="*/ 4 w 8"/>
                  <a:gd name="T37" fmla="*/ 1 h 24"/>
                  <a:gd name="T38" fmla="*/ 4 w 8"/>
                  <a:gd name="T39" fmla="*/ 1 h 24"/>
                  <a:gd name="T40" fmla="*/ 4 w 8"/>
                  <a:gd name="T41" fmla="*/ 1 h 24"/>
                  <a:gd name="T42" fmla="*/ 5 w 8"/>
                  <a:gd name="T43" fmla="*/ 1 h 24"/>
                  <a:gd name="T44" fmla="*/ 5 w 8"/>
                  <a:gd name="T45" fmla="*/ 1 h 24"/>
                  <a:gd name="T46" fmla="*/ 5 w 8"/>
                  <a:gd name="T47" fmla="*/ 2 h 24"/>
                  <a:gd name="T48" fmla="*/ 5 w 8"/>
                  <a:gd name="T49" fmla="*/ 2 h 24"/>
                  <a:gd name="T50" fmla="*/ 5 w 8"/>
                  <a:gd name="T51" fmla="*/ 3 h 24"/>
                  <a:gd name="T52" fmla="*/ 5 w 8"/>
                  <a:gd name="T53" fmla="*/ 3 h 24"/>
                  <a:gd name="T54" fmla="*/ 5 w 8"/>
                  <a:gd name="T55" fmla="*/ 4 h 24"/>
                  <a:gd name="T56" fmla="*/ 5 w 8"/>
                  <a:gd name="T57" fmla="*/ 4 h 24"/>
                  <a:gd name="T58" fmla="*/ 5 w 8"/>
                  <a:gd name="T59" fmla="*/ 5 h 24"/>
                  <a:gd name="T60" fmla="*/ 5 w 8"/>
                  <a:gd name="T61" fmla="*/ 5 h 24"/>
                  <a:gd name="T62" fmla="*/ 5 w 8"/>
                  <a:gd name="T63" fmla="*/ 6 h 24"/>
                  <a:gd name="T64" fmla="*/ 5 w 8"/>
                  <a:gd name="T65" fmla="*/ 6 h 24"/>
                  <a:gd name="T66" fmla="*/ 6 w 8"/>
                  <a:gd name="T67" fmla="*/ 7 h 24"/>
                  <a:gd name="T68" fmla="*/ 6 w 8"/>
                  <a:gd name="T69" fmla="*/ 7 h 24"/>
                  <a:gd name="T70" fmla="*/ 6 w 8"/>
                  <a:gd name="T71" fmla="*/ 9 h 24"/>
                  <a:gd name="T72" fmla="*/ 6 w 8"/>
                  <a:gd name="T73" fmla="*/ 9 h 24"/>
                  <a:gd name="T74" fmla="*/ 6 w 8"/>
                  <a:gd name="T75" fmla="*/ 11 h 24"/>
                  <a:gd name="T76" fmla="*/ 6 w 8"/>
                  <a:gd name="T77" fmla="*/ 11 h 24"/>
                  <a:gd name="T78" fmla="*/ 7 w 8"/>
                  <a:gd name="T79" fmla="*/ 13 h 24"/>
                  <a:gd name="T80" fmla="*/ 7 w 8"/>
                  <a:gd name="T81" fmla="*/ 13 h 24"/>
                  <a:gd name="T82" fmla="*/ 7 w 8"/>
                  <a:gd name="T83" fmla="*/ 15 h 24"/>
                  <a:gd name="T84" fmla="*/ 7 w 8"/>
                  <a:gd name="T85" fmla="*/ 15 h 24"/>
                  <a:gd name="T86" fmla="*/ 7 w 8"/>
                  <a:gd name="T87" fmla="*/ 17 h 24"/>
                  <a:gd name="T88" fmla="*/ 7 w 8"/>
                  <a:gd name="T89" fmla="*/ 17 h 24"/>
                  <a:gd name="T90" fmla="*/ 7 w 8"/>
                  <a:gd name="T91" fmla="*/ 19 h 24"/>
                  <a:gd name="T92" fmla="*/ 7 w 8"/>
                  <a:gd name="T93" fmla="*/ 19 h 24"/>
                  <a:gd name="T94" fmla="*/ 8 w 8"/>
                  <a:gd name="T95" fmla="*/ 21 h 24"/>
                  <a:gd name="T96" fmla="*/ 8 w 8"/>
                  <a:gd name="T97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24">
                    <a:moveTo>
                      <a:pt x="0" y="24"/>
                    </a:moveTo>
                    <a:lnTo>
                      <a:pt x="0" y="23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7" y="18"/>
                    </a:lnTo>
                    <a:lnTo>
                      <a:pt x="7" y="19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7" y="20"/>
                    </a:lnTo>
                    <a:lnTo>
                      <a:pt x="8" y="21"/>
                    </a:lnTo>
                    <a:lnTo>
                      <a:pt x="8" y="23"/>
                    </a:lnTo>
                    <a:lnTo>
                      <a:pt x="8" y="21"/>
                    </a:lnTo>
                    <a:lnTo>
                      <a:pt x="8" y="2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08" name="Freeform 184"/>
              <p:cNvSpPr>
                <a:spLocks/>
              </p:cNvSpPr>
              <p:nvPr/>
            </p:nvSpPr>
            <p:spPr bwMode="auto">
              <a:xfrm>
                <a:off x="1758" y="3877"/>
                <a:ext cx="5" cy="67"/>
              </a:xfrm>
              <a:custGeom>
                <a:avLst/>
                <a:gdLst>
                  <a:gd name="T0" fmla="*/ 0 w 5"/>
                  <a:gd name="T1" fmla="*/ 1 h 67"/>
                  <a:gd name="T2" fmla="*/ 0 w 5"/>
                  <a:gd name="T3" fmla="*/ 1 h 67"/>
                  <a:gd name="T4" fmla="*/ 0 w 5"/>
                  <a:gd name="T5" fmla="*/ 3 h 67"/>
                  <a:gd name="T6" fmla="*/ 0 w 5"/>
                  <a:gd name="T7" fmla="*/ 3 h 67"/>
                  <a:gd name="T8" fmla="*/ 0 w 5"/>
                  <a:gd name="T9" fmla="*/ 6 h 67"/>
                  <a:gd name="T10" fmla="*/ 0 w 5"/>
                  <a:gd name="T11" fmla="*/ 6 h 67"/>
                  <a:gd name="T12" fmla="*/ 0 w 5"/>
                  <a:gd name="T13" fmla="*/ 8 h 67"/>
                  <a:gd name="T14" fmla="*/ 0 w 5"/>
                  <a:gd name="T15" fmla="*/ 8 h 67"/>
                  <a:gd name="T16" fmla="*/ 1 w 5"/>
                  <a:gd name="T17" fmla="*/ 11 h 67"/>
                  <a:gd name="T18" fmla="*/ 1 w 5"/>
                  <a:gd name="T19" fmla="*/ 11 h 67"/>
                  <a:gd name="T20" fmla="*/ 1 w 5"/>
                  <a:gd name="T21" fmla="*/ 14 h 67"/>
                  <a:gd name="T22" fmla="*/ 1 w 5"/>
                  <a:gd name="T23" fmla="*/ 14 h 67"/>
                  <a:gd name="T24" fmla="*/ 1 w 5"/>
                  <a:gd name="T25" fmla="*/ 16 h 67"/>
                  <a:gd name="T26" fmla="*/ 1 w 5"/>
                  <a:gd name="T27" fmla="*/ 16 h 67"/>
                  <a:gd name="T28" fmla="*/ 1 w 5"/>
                  <a:gd name="T29" fmla="*/ 19 h 67"/>
                  <a:gd name="T30" fmla="*/ 1 w 5"/>
                  <a:gd name="T31" fmla="*/ 19 h 67"/>
                  <a:gd name="T32" fmla="*/ 2 w 5"/>
                  <a:gd name="T33" fmla="*/ 22 h 67"/>
                  <a:gd name="T34" fmla="*/ 2 w 5"/>
                  <a:gd name="T35" fmla="*/ 22 h 67"/>
                  <a:gd name="T36" fmla="*/ 2 w 5"/>
                  <a:gd name="T37" fmla="*/ 25 h 67"/>
                  <a:gd name="T38" fmla="*/ 2 w 5"/>
                  <a:gd name="T39" fmla="*/ 25 h 67"/>
                  <a:gd name="T40" fmla="*/ 2 w 5"/>
                  <a:gd name="T41" fmla="*/ 28 h 67"/>
                  <a:gd name="T42" fmla="*/ 2 w 5"/>
                  <a:gd name="T43" fmla="*/ 28 h 67"/>
                  <a:gd name="T44" fmla="*/ 2 w 5"/>
                  <a:gd name="T45" fmla="*/ 31 h 67"/>
                  <a:gd name="T46" fmla="*/ 2 w 5"/>
                  <a:gd name="T47" fmla="*/ 31 h 67"/>
                  <a:gd name="T48" fmla="*/ 2 w 5"/>
                  <a:gd name="T49" fmla="*/ 34 h 67"/>
                  <a:gd name="T50" fmla="*/ 2 w 5"/>
                  <a:gd name="T51" fmla="*/ 34 h 67"/>
                  <a:gd name="T52" fmla="*/ 3 w 5"/>
                  <a:gd name="T53" fmla="*/ 37 h 67"/>
                  <a:gd name="T54" fmla="*/ 3 w 5"/>
                  <a:gd name="T55" fmla="*/ 37 h 67"/>
                  <a:gd name="T56" fmla="*/ 3 w 5"/>
                  <a:gd name="T57" fmla="*/ 40 h 67"/>
                  <a:gd name="T58" fmla="*/ 3 w 5"/>
                  <a:gd name="T59" fmla="*/ 40 h 67"/>
                  <a:gd name="T60" fmla="*/ 3 w 5"/>
                  <a:gd name="T61" fmla="*/ 43 h 67"/>
                  <a:gd name="T62" fmla="*/ 3 w 5"/>
                  <a:gd name="T63" fmla="*/ 43 h 67"/>
                  <a:gd name="T64" fmla="*/ 4 w 5"/>
                  <a:gd name="T65" fmla="*/ 45 h 67"/>
                  <a:gd name="T66" fmla="*/ 4 w 5"/>
                  <a:gd name="T67" fmla="*/ 45 h 67"/>
                  <a:gd name="T68" fmla="*/ 4 w 5"/>
                  <a:gd name="T69" fmla="*/ 48 h 67"/>
                  <a:gd name="T70" fmla="*/ 4 w 5"/>
                  <a:gd name="T71" fmla="*/ 48 h 67"/>
                  <a:gd name="T72" fmla="*/ 4 w 5"/>
                  <a:gd name="T73" fmla="*/ 51 h 67"/>
                  <a:gd name="T74" fmla="*/ 4 w 5"/>
                  <a:gd name="T75" fmla="*/ 51 h 67"/>
                  <a:gd name="T76" fmla="*/ 4 w 5"/>
                  <a:gd name="T77" fmla="*/ 54 h 67"/>
                  <a:gd name="T78" fmla="*/ 4 w 5"/>
                  <a:gd name="T79" fmla="*/ 54 h 67"/>
                  <a:gd name="T80" fmla="*/ 5 w 5"/>
                  <a:gd name="T81" fmla="*/ 57 h 67"/>
                  <a:gd name="T82" fmla="*/ 5 w 5"/>
                  <a:gd name="T83" fmla="*/ 57 h 67"/>
                  <a:gd name="T84" fmla="*/ 5 w 5"/>
                  <a:gd name="T85" fmla="*/ 60 h 67"/>
                  <a:gd name="T86" fmla="*/ 5 w 5"/>
                  <a:gd name="T87" fmla="*/ 60 h 67"/>
                  <a:gd name="T88" fmla="*/ 5 w 5"/>
                  <a:gd name="T89" fmla="*/ 63 h 67"/>
                  <a:gd name="T90" fmla="*/ 5 w 5"/>
                  <a:gd name="T91" fmla="*/ 63 h 67"/>
                  <a:gd name="T92" fmla="*/ 5 w 5"/>
                  <a:gd name="T93" fmla="*/ 65 h 67"/>
                  <a:gd name="T94" fmla="*/ 5 w 5"/>
                  <a:gd name="T95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67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3" y="37"/>
                    </a:lnTo>
                    <a:lnTo>
                      <a:pt x="3" y="39"/>
                    </a:lnTo>
                    <a:lnTo>
                      <a:pt x="3" y="37"/>
                    </a:lnTo>
                    <a:lnTo>
                      <a:pt x="3" y="39"/>
                    </a:lnTo>
                    <a:lnTo>
                      <a:pt x="3" y="40"/>
                    </a:lnTo>
                    <a:lnTo>
                      <a:pt x="3" y="42"/>
                    </a:lnTo>
                    <a:lnTo>
                      <a:pt x="3" y="40"/>
                    </a:lnTo>
                    <a:lnTo>
                      <a:pt x="3" y="42"/>
                    </a:lnTo>
                    <a:lnTo>
                      <a:pt x="3" y="43"/>
                    </a:lnTo>
                    <a:lnTo>
                      <a:pt x="3" y="45"/>
                    </a:lnTo>
                    <a:lnTo>
                      <a:pt x="3" y="43"/>
                    </a:lnTo>
                    <a:lnTo>
                      <a:pt x="3" y="45"/>
                    </a:lnTo>
                    <a:lnTo>
                      <a:pt x="4" y="45"/>
                    </a:lnTo>
                    <a:lnTo>
                      <a:pt x="4" y="47"/>
                    </a:lnTo>
                    <a:lnTo>
                      <a:pt x="4" y="45"/>
                    </a:lnTo>
                    <a:lnTo>
                      <a:pt x="4" y="47"/>
                    </a:lnTo>
                    <a:lnTo>
                      <a:pt x="4" y="48"/>
                    </a:lnTo>
                    <a:lnTo>
                      <a:pt x="4" y="51"/>
                    </a:lnTo>
                    <a:lnTo>
                      <a:pt x="4" y="48"/>
                    </a:lnTo>
                    <a:lnTo>
                      <a:pt x="4" y="51"/>
                    </a:lnTo>
                    <a:lnTo>
                      <a:pt x="4" y="51"/>
                    </a:lnTo>
                    <a:lnTo>
                      <a:pt x="4" y="53"/>
                    </a:lnTo>
                    <a:lnTo>
                      <a:pt x="4" y="51"/>
                    </a:lnTo>
                    <a:lnTo>
                      <a:pt x="4" y="53"/>
                    </a:lnTo>
                    <a:lnTo>
                      <a:pt x="4" y="54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6"/>
                    </a:lnTo>
                    <a:lnTo>
                      <a:pt x="5" y="57"/>
                    </a:lnTo>
                    <a:lnTo>
                      <a:pt x="5" y="59"/>
                    </a:lnTo>
                    <a:lnTo>
                      <a:pt x="5" y="57"/>
                    </a:lnTo>
                    <a:lnTo>
                      <a:pt x="5" y="59"/>
                    </a:lnTo>
                    <a:lnTo>
                      <a:pt x="5" y="60"/>
                    </a:lnTo>
                    <a:lnTo>
                      <a:pt x="5" y="62"/>
                    </a:lnTo>
                    <a:lnTo>
                      <a:pt x="5" y="60"/>
                    </a:lnTo>
                    <a:lnTo>
                      <a:pt x="5" y="62"/>
                    </a:lnTo>
                    <a:lnTo>
                      <a:pt x="5" y="63"/>
                    </a:lnTo>
                    <a:lnTo>
                      <a:pt x="5" y="65"/>
                    </a:lnTo>
                    <a:lnTo>
                      <a:pt x="5" y="63"/>
                    </a:lnTo>
                    <a:lnTo>
                      <a:pt x="5" y="65"/>
                    </a:lnTo>
                    <a:lnTo>
                      <a:pt x="5" y="65"/>
                    </a:lnTo>
                    <a:lnTo>
                      <a:pt x="5" y="67"/>
                    </a:lnTo>
                    <a:lnTo>
                      <a:pt x="5" y="65"/>
                    </a:lnTo>
                    <a:lnTo>
                      <a:pt x="5" y="67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09" name="Freeform 185"/>
              <p:cNvSpPr>
                <a:spLocks/>
              </p:cNvSpPr>
              <p:nvPr/>
            </p:nvSpPr>
            <p:spPr bwMode="auto">
              <a:xfrm>
                <a:off x="1763" y="3944"/>
                <a:ext cx="6" cy="51"/>
              </a:xfrm>
              <a:custGeom>
                <a:avLst/>
                <a:gdLst>
                  <a:gd name="T0" fmla="*/ 0 w 6"/>
                  <a:gd name="T1" fmla="*/ 1 h 51"/>
                  <a:gd name="T2" fmla="*/ 0 w 6"/>
                  <a:gd name="T3" fmla="*/ 1 h 51"/>
                  <a:gd name="T4" fmla="*/ 1 w 6"/>
                  <a:gd name="T5" fmla="*/ 4 h 51"/>
                  <a:gd name="T6" fmla="*/ 1 w 6"/>
                  <a:gd name="T7" fmla="*/ 4 h 51"/>
                  <a:gd name="T8" fmla="*/ 1 w 6"/>
                  <a:gd name="T9" fmla="*/ 6 h 51"/>
                  <a:gd name="T10" fmla="*/ 1 w 6"/>
                  <a:gd name="T11" fmla="*/ 6 h 51"/>
                  <a:gd name="T12" fmla="*/ 1 w 6"/>
                  <a:gd name="T13" fmla="*/ 9 h 51"/>
                  <a:gd name="T14" fmla="*/ 1 w 6"/>
                  <a:gd name="T15" fmla="*/ 9 h 51"/>
                  <a:gd name="T16" fmla="*/ 1 w 6"/>
                  <a:gd name="T17" fmla="*/ 11 h 51"/>
                  <a:gd name="T18" fmla="*/ 1 w 6"/>
                  <a:gd name="T19" fmla="*/ 11 h 51"/>
                  <a:gd name="T20" fmla="*/ 2 w 6"/>
                  <a:gd name="T21" fmla="*/ 14 h 51"/>
                  <a:gd name="T22" fmla="*/ 2 w 6"/>
                  <a:gd name="T23" fmla="*/ 14 h 51"/>
                  <a:gd name="T24" fmla="*/ 2 w 6"/>
                  <a:gd name="T25" fmla="*/ 16 h 51"/>
                  <a:gd name="T26" fmla="*/ 2 w 6"/>
                  <a:gd name="T27" fmla="*/ 16 h 51"/>
                  <a:gd name="T28" fmla="*/ 2 w 6"/>
                  <a:gd name="T29" fmla="*/ 18 h 51"/>
                  <a:gd name="T30" fmla="*/ 2 w 6"/>
                  <a:gd name="T31" fmla="*/ 18 h 51"/>
                  <a:gd name="T32" fmla="*/ 2 w 6"/>
                  <a:gd name="T33" fmla="*/ 21 h 51"/>
                  <a:gd name="T34" fmla="*/ 2 w 6"/>
                  <a:gd name="T35" fmla="*/ 21 h 51"/>
                  <a:gd name="T36" fmla="*/ 2 w 6"/>
                  <a:gd name="T37" fmla="*/ 23 h 51"/>
                  <a:gd name="T38" fmla="*/ 2 w 6"/>
                  <a:gd name="T39" fmla="*/ 23 h 51"/>
                  <a:gd name="T40" fmla="*/ 3 w 6"/>
                  <a:gd name="T41" fmla="*/ 26 h 51"/>
                  <a:gd name="T42" fmla="*/ 3 w 6"/>
                  <a:gd name="T43" fmla="*/ 26 h 51"/>
                  <a:gd name="T44" fmla="*/ 3 w 6"/>
                  <a:gd name="T45" fmla="*/ 28 h 51"/>
                  <a:gd name="T46" fmla="*/ 3 w 6"/>
                  <a:gd name="T47" fmla="*/ 28 h 51"/>
                  <a:gd name="T48" fmla="*/ 3 w 6"/>
                  <a:gd name="T49" fmla="*/ 30 h 51"/>
                  <a:gd name="T50" fmla="*/ 3 w 6"/>
                  <a:gd name="T51" fmla="*/ 30 h 51"/>
                  <a:gd name="T52" fmla="*/ 3 w 6"/>
                  <a:gd name="T53" fmla="*/ 32 h 51"/>
                  <a:gd name="T54" fmla="*/ 3 w 6"/>
                  <a:gd name="T55" fmla="*/ 32 h 51"/>
                  <a:gd name="T56" fmla="*/ 4 w 6"/>
                  <a:gd name="T57" fmla="*/ 34 h 51"/>
                  <a:gd name="T58" fmla="*/ 4 w 6"/>
                  <a:gd name="T59" fmla="*/ 34 h 51"/>
                  <a:gd name="T60" fmla="*/ 4 w 6"/>
                  <a:gd name="T61" fmla="*/ 36 h 51"/>
                  <a:gd name="T62" fmla="*/ 4 w 6"/>
                  <a:gd name="T63" fmla="*/ 36 h 51"/>
                  <a:gd name="T64" fmla="*/ 4 w 6"/>
                  <a:gd name="T65" fmla="*/ 38 h 51"/>
                  <a:gd name="T66" fmla="*/ 4 w 6"/>
                  <a:gd name="T67" fmla="*/ 38 h 51"/>
                  <a:gd name="T68" fmla="*/ 5 w 6"/>
                  <a:gd name="T69" fmla="*/ 40 h 51"/>
                  <a:gd name="T70" fmla="*/ 5 w 6"/>
                  <a:gd name="T71" fmla="*/ 40 h 51"/>
                  <a:gd name="T72" fmla="*/ 5 w 6"/>
                  <a:gd name="T73" fmla="*/ 42 h 51"/>
                  <a:gd name="T74" fmla="*/ 5 w 6"/>
                  <a:gd name="T75" fmla="*/ 42 h 51"/>
                  <a:gd name="T76" fmla="*/ 5 w 6"/>
                  <a:gd name="T77" fmla="*/ 43 h 51"/>
                  <a:gd name="T78" fmla="*/ 5 w 6"/>
                  <a:gd name="T79" fmla="*/ 43 h 51"/>
                  <a:gd name="T80" fmla="*/ 5 w 6"/>
                  <a:gd name="T81" fmla="*/ 45 h 51"/>
                  <a:gd name="T82" fmla="*/ 5 w 6"/>
                  <a:gd name="T83" fmla="*/ 45 h 51"/>
                  <a:gd name="T84" fmla="*/ 5 w 6"/>
                  <a:gd name="T85" fmla="*/ 47 h 51"/>
                  <a:gd name="T86" fmla="*/ 5 w 6"/>
                  <a:gd name="T87" fmla="*/ 47 h 51"/>
                  <a:gd name="T88" fmla="*/ 5 w 6"/>
                  <a:gd name="T89" fmla="*/ 49 h 51"/>
                  <a:gd name="T90" fmla="*/ 5 w 6"/>
                  <a:gd name="T91" fmla="*/ 49 h 51"/>
                  <a:gd name="T92" fmla="*/ 6 w 6"/>
                  <a:gd name="T93" fmla="*/ 50 h 51"/>
                  <a:gd name="T94" fmla="*/ 6 w 6"/>
                  <a:gd name="T95" fmla="*/ 5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51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4" y="37"/>
                    </a:lnTo>
                    <a:lnTo>
                      <a:pt x="4" y="38"/>
                    </a:lnTo>
                    <a:lnTo>
                      <a:pt x="4" y="39"/>
                    </a:lnTo>
                    <a:lnTo>
                      <a:pt x="4" y="38"/>
                    </a:lnTo>
                    <a:lnTo>
                      <a:pt x="4" y="39"/>
                    </a:lnTo>
                    <a:lnTo>
                      <a:pt x="5" y="40"/>
                    </a:lnTo>
                    <a:lnTo>
                      <a:pt x="5" y="41"/>
                    </a:lnTo>
                    <a:lnTo>
                      <a:pt x="5" y="40"/>
                    </a:lnTo>
                    <a:lnTo>
                      <a:pt x="5" y="41"/>
                    </a:lnTo>
                    <a:lnTo>
                      <a:pt x="5" y="42"/>
                    </a:lnTo>
                    <a:lnTo>
                      <a:pt x="5" y="43"/>
                    </a:lnTo>
                    <a:lnTo>
                      <a:pt x="5" y="42"/>
                    </a:lnTo>
                    <a:lnTo>
                      <a:pt x="5" y="43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5" y="47"/>
                    </a:lnTo>
                    <a:lnTo>
                      <a:pt x="5" y="45"/>
                    </a:lnTo>
                    <a:lnTo>
                      <a:pt x="5" y="47"/>
                    </a:lnTo>
                    <a:lnTo>
                      <a:pt x="5" y="47"/>
                    </a:lnTo>
                    <a:lnTo>
                      <a:pt x="5" y="48"/>
                    </a:lnTo>
                    <a:lnTo>
                      <a:pt x="5" y="47"/>
                    </a:lnTo>
                    <a:lnTo>
                      <a:pt x="5" y="48"/>
                    </a:lnTo>
                    <a:lnTo>
                      <a:pt x="5" y="49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5" y="50"/>
                    </a:lnTo>
                    <a:lnTo>
                      <a:pt x="6" y="50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6" y="5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10" name="Freeform 186"/>
              <p:cNvSpPr>
                <a:spLocks/>
              </p:cNvSpPr>
              <p:nvPr/>
            </p:nvSpPr>
            <p:spPr bwMode="auto">
              <a:xfrm>
                <a:off x="1769" y="3995"/>
                <a:ext cx="6" cy="28"/>
              </a:xfrm>
              <a:custGeom>
                <a:avLst/>
                <a:gdLst>
                  <a:gd name="T0" fmla="*/ 0 w 6"/>
                  <a:gd name="T1" fmla="*/ 1 h 28"/>
                  <a:gd name="T2" fmla="*/ 0 w 6"/>
                  <a:gd name="T3" fmla="*/ 1 h 28"/>
                  <a:gd name="T4" fmla="*/ 0 w 6"/>
                  <a:gd name="T5" fmla="*/ 2 h 28"/>
                  <a:gd name="T6" fmla="*/ 0 w 6"/>
                  <a:gd name="T7" fmla="*/ 2 h 28"/>
                  <a:gd name="T8" fmla="*/ 1 w 6"/>
                  <a:gd name="T9" fmla="*/ 4 h 28"/>
                  <a:gd name="T10" fmla="*/ 1 w 6"/>
                  <a:gd name="T11" fmla="*/ 4 h 28"/>
                  <a:gd name="T12" fmla="*/ 1 w 6"/>
                  <a:gd name="T13" fmla="*/ 5 h 28"/>
                  <a:gd name="T14" fmla="*/ 1 w 6"/>
                  <a:gd name="T15" fmla="*/ 5 h 28"/>
                  <a:gd name="T16" fmla="*/ 1 w 6"/>
                  <a:gd name="T17" fmla="*/ 7 h 28"/>
                  <a:gd name="T18" fmla="*/ 1 w 6"/>
                  <a:gd name="T19" fmla="*/ 7 h 28"/>
                  <a:gd name="T20" fmla="*/ 1 w 6"/>
                  <a:gd name="T21" fmla="*/ 8 h 28"/>
                  <a:gd name="T22" fmla="*/ 1 w 6"/>
                  <a:gd name="T23" fmla="*/ 8 h 28"/>
                  <a:gd name="T24" fmla="*/ 1 w 6"/>
                  <a:gd name="T25" fmla="*/ 9 h 28"/>
                  <a:gd name="T26" fmla="*/ 1 w 6"/>
                  <a:gd name="T27" fmla="*/ 9 h 28"/>
                  <a:gd name="T28" fmla="*/ 2 w 6"/>
                  <a:gd name="T29" fmla="*/ 11 h 28"/>
                  <a:gd name="T30" fmla="*/ 2 w 6"/>
                  <a:gd name="T31" fmla="*/ 11 h 28"/>
                  <a:gd name="T32" fmla="*/ 2 w 6"/>
                  <a:gd name="T33" fmla="*/ 12 h 28"/>
                  <a:gd name="T34" fmla="*/ 2 w 6"/>
                  <a:gd name="T35" fmla="*/ 12 h 28"/>
                  <a:gd name="T36" fmla="*/ 2 w 6"/>
                  <a:gd name="T37" fmla="*/ 13 h 28"/>
                  <a:gd name="T38" fmla="*/ 2 w 6"/>
                  <a:gd name="T39" fmla="*/ 13 h 28"/>
                  <a:gd name="T40" fmla="*/ 2 w 6"/>
                  <a:gd name="T41" fmla="*/ 14 h 28"/>
                  <a:gd name="T42" fmla="*/ 2 w 6"/>
                  <a:gd name="T43" fmla="*/ 14 h 28"/>
                  <a:gd name="T44" fmla="*/ 3 w 6"/>
                  <a:gd name="T45" fmla="*/ 15 h 28"/>
                  <a:gd name="T46" fmla="*/ 3 w 6"/>
                  <a:gd name="T47" fmla="*/ 15 h 28"/>
                  <a:gd name="T48" fmla="*/ 3 w 6"/>
                  <a:gd name="T49" fmla="*/ 17 h 28"/>
                  <a:gd name="T50" fmla="*/ 3 w 6"/>
                  <a:gd name="T51" fmla="*/ 17 h 28"/>
                  <a:gd name="T52" fmla="*/ 3 w 6"/>
                  <a:gd name="T53" fmla="*/ 18 h 28"/>
                  <a:gd name="T54" fmla="*/ 3 w 6"/>
                  <a:gd name="T55" fmla="*/ 18 h 28"/>
                  <a:gd name="T56" fmla="*/ 3 w 6"/>
                  <a:gd name="T57" fmla="*/ 19 h 28"/>
                  <a:gd name="T58" fmla="*/ 3 w 6"/>
                  <a:gd name="T59" fmla="*/ 19 h 28"/>
                  <a:gd name="T60" fmla="*/ 4 w 6"/>
                  <a:gd name="T61" fmla="*/ 20 h 28"/>
                  <a:gd name="T62" fmla="*/ 4 w 6"/>
                  <a:gd name="T63" fmla="*/ 20 h 28"/>
                  <a:gd name="T64" fmla="*/ 4 w 6"/>
                  <a:gd name="T65" fmla="*/ 21 h 28"/>
                  <a:gd name="T66" fmla="*/ 4 w 6"/>
                  <a:gd name="T67" fmla="*/ 21 h 28"/>
                  <a:gd name="T68" fmla="*/ 4 w 6"/>
                  <a:gd name="T69" fmla="*/ 22 h 28"/>
                  <a:gd name="T70" fmla="*/ 4 w 6"/>
                  <a:gd name="T71" fmla="*/ 22 h 28"/>
                  <a:gd name="T72" fmla="*/ 4 w 6"/>
                  <a:gd name="T73" fmla="*/ 23 h 28"/>
                  <a:gd name="T74" fmla="*/ 4 w 6"/>
                  <a:gd name="T75" fmla="*/ 23 h 28"/>
                  <a:gd name="T76" fmla="*/ 4 w 6"/>
                  <a:gd name="T77" fmla="*/ 24 h 28"/>
                  <a:gd name="T78" fmla="*/ 4 w 6"/>
                  <a:gd name="T79" fmla="*/ 24 h 28"/>
                  <a:gd name="T80" fmla="*/ 5 w 6"/>
                  <a:gd name="T81" fmla="*/ 25 h 28"/>
                  <a:gd name="T82" fmla="*/ 5 w 6"/>
                  <a:gd name="T83" fmla="*/ 25 h 28"/>
                  <a:gd name="T84" fmla="*/ 5 w 6"/>
                  <a:gd name="T85" fmla="*/ 25 h 28"/>
                  <a:gd name="T86" fmla="*/ 5 w 6"/>
                  <a:gd name="T87" fmla="*/ 25 h 28"/>
                  <a:gd name="T88" fmla="*/ 5 w 6"/>
                  <a:gd name="T89" fmla="*/ 26 h 28"/>
                  <a:gd name="T90" fmla="*/ 5 w 6"/>
                  <a:gd name="T91" fmla="*/ 26 h 28"/>
                  <a:gd name="T92" fmla="*/ 6 w 6"/>
                  <a:gd name="T93" fmla="*/ 27 h 28"/>
                  <a:gd name="T94" fmla="*/ 6 w 6"/>
                  <a:gd name="T95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28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6"/>
                    </a:lnTo>
                    <a:lnTo>
                      <a:pt x="5" y="25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5" y="27"/>
                    </a:lnTo>
                    <a:lnTo>
                      <a:pt x="5" y="26"/>
                    </a:lnTo>
                    <a:lnTo>
                      <a:pt x="5" y="27"/>
                    </a:lnTo>
                    <a:lnTo>
                      <a:pt x="6" y="27"/>
                    </a:lnTo>
                    <a:lnTo>
                      <a:pt x="6" y="28"/>
                    </a:lnTo>
                    <a:lnTo>
                      <a:pt x="6" y="27"/>
                    </a:lnTo>
                    <a:lnTo>
                      <a:pt x="6" y="28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11" name="Freeform 187"/>
              <p:cNvSpPr>
                <a:spLocks/>
              </p:cNvSpPr>
              <p:nvPr/>
            </p:nvSpPr>
            <p:spPr bwMode="auto">
              <a:xfrm>
                <a:off x="1775" y="4023"/>
                <a:ext cx="5" cy="13"/>
              </a:xfrm>
              <a:custGeom>
                <a:avLst/>
                <a:gdLst>
                  <a:gd name="T0" fmla="*/ 0 w 5"/>
                  <a:gd name="T1" fmla="*/ 0 h 13"/>
                  <a:gd name="T2" fmla="*/ 0 w 5"/>
                  <a:gd name="T3" fmla="*/ 0 h 13"/>
                  <a:gd name="T4" fmla="*/ 0 w 5"/>
                  <a:gd name="T5" fmla="*/ 1 h 13"/>
                  <a:gd name="T6" fmla="*/ 0 w 5"/>
                  <a:gd name="T7" fmla="*/ 1 h 13"/>
                  <a:gd name="T8" fmla="*/ 0 w 5"/>
                  <a:gd name="T9" fmla="*/ 1 h 13"/>
                  <a:gd name="T10" fmla="*/ 0 w 5"/>
                  <a:gd name="T11" fmla="*/ 1 h 13"/>
                  <a:gd name="T12" fmla="*/ 1 w 5"/>
                  <a:gd name="T13" fmla="*/ 2 h 13"/>
                  <a:gd name="T14" fmla="*/ 1 w 5"/>
                  <a:gd name="T15" fmla="*/ 2 h 13"/>
                  <a:gd name="T16" fmla="*/ 1 w 5"/>
                  <a:gd name="T17" fmla="*/ 3 h 13"/>
                  <a:gd name="T18" fmla="*/ 1 w 5"/>
                  <a:gd name="T19" fmla="*/ 3 h 13"/>
                  <a:gd name="T20" fmla="*/ 1 w 5"/>
                  <a:gd name="T21" fmla="*/ 4 h 13"/>
                  <a:gd name="T22" fmla="*/ 1 w 5"/>
                  <a:gd name="T23" fmla="*/ 4 h 13"/>
                  <a:gd name="T24" fmla="*/ 1 w 5"/>
                  <a:gd name="T25" fmla="*/ 4 h 13"/>
                  <a:gd name="T26" fmla="*/ 1 w 5"/>
                  <a:gd name="T27" fmla="*/ 4 h 13"/>
                  <a:gd name="T28" fmla="*/ 1 w 5"/>
                  <a:gd name="T29" fmla="*/ 5 h 13"/>
                  <a:gd name="T30" fmla="*/ 1 w 5"/>
                  <a:gd name="T31" fmla="*/ 5 h 13"/>
                  <a:gd name="T32" fmla="*/ 2 w 5"/>
                  <a:gd name="T33" fmla="*/ 6 h 13"/>
                  <a:gd name="T34" fmla="*/ 2 w 5"/>
                  <a:gd name="T35" fmla="*/ 6 h 13"/>
                  <a:gd name="T36" fmla="*/ 2 w 5"/>
                  <a:gd name="T37" fmla="*/ 6 h 13"/>
                  <a:gd name="T38" fmla="*/ 2 w 5"/>
                  <a:gd name="T39" fmla="*/ 6 h 13"/>
                  <a:gd name="T40" fmla="*/ 2 w 5"/>
                  <a:gd name="T41" fmla="*/ 7 h 13"/>
                  <a:gd name="T42" fmla="*/ 2 w 5"/>
                  <a:gd name="T43" fmla="*/ 7 h 13"/>
                  <a:gd name="T44" fmla="*/ 2 w 5"/>
                  <a:gd name="T45" fmla="*/ 7 h 13"/>
                  <a:gd name="T46" fmla="*/ 2 w 5"/>
                  <a:gd name="T47" fmla="*/ 7 h 13"/>
                  <a:gd name="T48" fmla="*/ 3 w 5"/>
                  <a:gd name="T49" fmla="*/ 8 h 13"/>
                  <a:gd name="T50" fmla="*/ 3 w 5"/>
                  <a:gd name="T51" fmla="*/ 8 h 13"/>
                  <a:gd name="T52" fmla="*/ 3 w 5"/>
                  <a:gd name="T53" fmla="*/ 8 h 13"/>
                  <a:gd name="T54" fmla="*/ 3 w 5"/>
                  <a:gd name="T55" fmla="*/ 8 h 13"/>
                  <a:gd name="T56" fmla="*/ 3 w 5"/>
                  <a:gd name="T57" fmla="*/ 9 h 13"/>
                  <a:gd name="T58" fmla="*/ 3 w 5"/>
                  <a:gd name="T59" fmla="*/ 9 h 13"/>
                  <a:gd name="T60" fmla="*/ 3 w 5"/>
                  <a:gd name="T61" fmla="*/ 10 h 13"/>
                  <a:gd name="T62" fmla="*/ 3 w 5"/>
                  <a:gd name="T63" fmla="*/ 10 h 13"/>
                  <a:gd name="T64" fmla="*/ 3 w 5"/>
                  <a:gd name="T65" fmla="*/ 10 h 13"/>
                  <a:gd name="T66" fmla="*/ 3 w 5"/>
                  <a:gd name="T67" fmla="*/ 10 h 13"/>
                  <a:gd name="T68" fmla="*/ 4 w 5"/>
                  <a:gd name="T69" fmla="*/ 10 h 13"/>
                  <a:gd name="T70" fmla="*/ 4 w 5"/>
                  <a:gd name="T71" fmla="*/ 10 h 13"/>
                  <a:gd name="T72" fmla="*/ 4 w 5"/>
                  <a:gd name="T73" fmla="*/ 11 h 13"/>
                  <a:gd name="T74" fmla="*/ 4 w 5"/>
                  <a:gd name="T75" fmla="*/ 11 h 13"/>
                  <a:gd name="T76" fmla="*/ 4 w 5"/>
                  <a:gd name="T77" fmla="*/ 11 h 13"/>
                  <a:gd name="T78" fmla="*/ 4 w 5"/>
                  <a:gd name="T79" fmla="*/ 11 h 13"/>
                  <a:gd name="T80" fmla="*/ 4 w 5"/>
                  <a:gd name="T81" fmla="*/ 12 h 13"/>
                  <a:gd name="T82" fmla="*/ 4 w 5"/>
                  <a:gd name="T83" fmla="*/ 12 h 13"/>
                  <a:gd name="T84" fmla="*/ 5 w 5"/>
                  <a:gd name="T85" fmla="*/ 12 h 13"/>
                  <a:gd name="T86" fmla="*/ 5 w 5"/>
                  <a:gd name="T87" fmla="*/ 12 h 13"/>
                  <a:gd name="T88" fmla="*/ 5 w 5"/>
                  <a:gd name="T89" fmla="*/ 13 h 13"/>
                  <a:gd name="T90" fmla="*/ 5 w 5"/>
                  <a:gd name="T91" fmla="*/ 13 h 13"/>
                  <a:gd name="T92" fmla="*/ 5 w 5"/>
                  <a:gd name="T93" fmla="*/ 13 h 13"/>
                  <a:gd name="T94" fmla="*/ 5 w 5"/>
                  <a:gd name="T9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12" name="Freeform 188"/>
              <p:cNvSpPr>
                <a:spLocks/>
              </p:cNvSpPr>
              <p:nvPr/>
            </p:nvSpPr>
            <p:spPr bwMode="auto">
              <a:xfrm>
                <a:off x="1780" y="4036"/>
                <a:ext cx="6" cy="8"/>
              </a:xfrm>
              <a:custGeom>
                <a:avLst/>
                <a:gdLst>
                  <a:gd name="T0" fmla="*/ 1 w 6"/>
                  <a:gd name="T1" fmla="*/ 0 h 8"/>
                  <a:gd name="T2" fmla="*/ 1 w 6"/>
                  <a:gd name="T3" fmla="*/ 0 h 8"/>
                  <a:gd name="T4" fmla="*/ 1 w 6"/>
                  <a:gd name="T5" fmla="*/ 1 h 8"/>
                  <a:gd name="T6" fmla="*/ 1 w 6"/>
                  <a:gd name="T7" fmla="*/ 1 h 8"/>
                  <a:gd name="T8" fmla="*/ 1 w 6"/>
                  <a:gd name="T9" fmla="*/ 1 h 8"/>
                  <a:gd name="T10" fmla="*/ 1 w 6"/>
                  <a:gd name="T11" fmla="*/ 1 h 8"/>
                  <a:gd name="T12" fmla="*/ 1 w 6"/>
                  <a:gd name="T13" fmla="*/ 2 h 8"/>
                  <a:gd name="T14" fmla="*/ 1 w 6"/>
                  <a:gd name="T15" fmla="*/ 2 h 8"/>
                  <a:gd name="T16" fmla="*/ 1 w 6"/>
                  <a:gd name="T17" fmla="*/ 2 h 8"/>
                  <a:gd name="T18" fmla="*/ 1 w 6"/>
                  <a:gd name="T19" fmla="*/ 2 h 8"/>
                  <a:gd name="T20" fmla="*/ 1 w 6"/>
                  <a:gd name="T21" fmla="*/ 3 h 8"/>
                  <a:gd name="T22" fmla="*/ 1 w 6"/>
                  <a:gd name="T23" fmla="*/ 3 h 8"/>
                  <a:gd name="T24" fmla="*/ 2 w 6"/>
                  <a:gd name="T25" fmla="*/ 3 h 8"/>
                  <a:gd name="T26" fmla="*/ 2 w 6"/>
                  <a:gd name="T27" fmla="*/ 3 h 8"/>
                  <a:gd name="T28" fmla="*/ 2 w 6"/>
                  <a:gd name="T29" fmla="*/ 3 h 8"/>
                  <a:gd name="T30" fmla="*/ 2 w 6"/>
                  <a:gd name="T31" fmla="*/ 3 h 8"/>
                  <a:gd name="T32" fmla="*/ 2 w 6"/>
                  <a:gd name="T33" fmla="*/ 4 h 8"/>
                  <a:gd name="T34" fmla="*/ 2 w 6"/>
                  <a:gd name="T35" fmla="*/ 4 h 8"/>
                  <a:gd name="T36" fmla="*/ 3 w 6"/>
                  <a:gd name="T37" fmla="*/ 4 h 8"/>
                  <a:gd name="T38" fmla="*/ 3 w 6"/>
                  <a:gd name="T39" fmla="*/ 4 h 8"/>
                  <a:gd name="T40" fmla="*/ 3 w 6"/>
                  <a:gd name="T41" fmla="*/ 4 h 8"/>
                  <a:gd name="T42" fmla="*/ 3 w 6"/>
                  <a:gd name="T43" fmla="*/ 4 h 8"/>
                  <a:gd name="T44" fmla="*/ 3 w 6"/>
                  <a:gd name="T45" fmla="*/ 5 h 8"/>
                  <a:gd name="T46" fmla="*/ 3 w 6"/>
                  <a:gd name="T47" fmla="*/ 5 h 8"/>
                  <a:gd name="T48" fmla="*/ 3 w 6"/>
                  <a:gd name="T49" fmla="*/ 5 h 8"/>
                  <a:gd name="T50" fmla="*/ 3 w 6"/>
                  <a:gd name="T51" fmla="*/ 5 h 8"/>
                  <a:gd name="T52" fmla="*/ 3 w 6"/>
                  <a:gd name="T53" fmla="*/ 5 h 8"/>
                  <a:gd name="T54" fmla="*/ 3 w 6"/>
                  <a:gd name="T55" fmla="*/ 5 h 8"/>
                  <a:gd name="T56" fmla="*/ 4 w 6"/>
                  <a:gd name="T57" fmla="*/ 5 h 8"/>
                  <a:gd name="T58" fmla="*/ 4 w 6"/>
                  <a:gd name="T59" fmla="*/ 5 h 8"/>
                  <a:gd name="T60" fmla="*/ 4 w 6"/>
                  <a:gd name="T61" fmla="*/ 6 h 8"/>
                  <a:gd name="T62" fmla="*/ 4 w 6"/>
                  <a:gd name="T63" fmla="*/ 6 h 8"/>
                  <a:gd name="T64" fmla="*/ 4 w 6"/>
                  <a:gd name="T65" fmla="*/ 6 h 8"/>
                  <a:gd name="T66" fmla="*/ 4 w 6"/>
                  <a:gd name="T67" fmla="*/ 6 h 8"/>
                  <a:gd name="T68" fmla="*/ 4 w 6"/>
                  <a:gd name="T69" fmla="*/ 6 h 8"/>
                  <a:gd name="T70" fmla="*/ 4 w 6"/>
                  <a:gd name="T71" fmla="*/ 6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7 h 8"/>
                  <a:gd name="T78" fmla="*/ 5 w 6"/>
                  <a:gd name="T79" fmla="*/ 7 h 8"/>
                  <a:gd name="T80" fmla="*/ 5 w 6"/>
                  <a:gd name="T81" fmla="*/ 7 h 8"/>
                  <a:gd name="T82" fmla="*/ 5 w 6"/>
                  <a:gd name="T83" fmla="*/ 7 h 8"/>
                  <a:gd name="T84" fmla="*/ 5 w 6"/>
                  <a:gd name="T85" fmla="*/ 7 h 8"/>
                  <a:gd name="T86" fmla="*/ 5 w 6"/>
                  <a:gd name="T87" fmla="*/ 7 h 8"/>
                  <a:gd name="T88" fmla="*/ 6 w 6"/>
                  <a:gd name="T89" fmla="*/ 8 h 8"/>
                  <a:gd name="T90" fmla="*/ 6 w 6"/>
                  <a:gd name="T91" fmla="*/ 8 h 8"/>
                  <a:gd name="T92" fmla="*/ 6 w 6"/>
                  <a:gd name="T93" fmla="*/ 8 h 8"/>
                  <a:gd name="T94" fmla="*/ 6 w 6"/>
                  <a:gd name="T9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13" name="Freeform 189"/>
              <p:cNvSpPr>
                <a:spLocks/>
              </p:cNvSpPr>
              <p:nvPr/>
            </p:nvSpPr>
            <p:spPr bwMode="auto">
              <a:xfrm>
                <a:off x="1786" y="404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0 w 5"/>
                  <a:gd name="T5" fmla="*/ 0 h 4"/>
                  <a:gd name="T6" fmla="*/ 0 w 5"/>
                  <a:gd name="T7" fmla="*/ 0 h 4"/>
                  <a:gd name="T8" fmla="*/ 0 w 5"/>
                  <a:gd name="T9" fmla="*/ 1 h 4"/>
                  <a:gd name="T10" fmla="*/ 0 w 5"/>
                  <a:gd name="T11" fmla="*/ 1 h 4"/>
                  <a:gd name="T12" fmla="*/ 1 w 5"/>
                  <a:gd name="T13" fmla="*/ 1 h 4"/>
                  <a:gd name="T14" fmla="*/ 1 w 5"/>
                  <a:gd name="T15" fmla="*/ 1 h 4"/>
                  <a:gd name="T16" fmla="*/ 1 w 5"/>
                  <a:gd name="T17" fmla="*/ 1 h 4"/>
                  <a:gd name="T18" fmla="*/ 1 w 5"/>
                  <a:gd name="T19" fmla="*/ 1 h 4"/>
                  <a:gd name="T20" fmla="*/ 1 w 5"/>
                  <a:gd name="T21" fmla="*/ 1 h 4"/>
                  <a:gd name="T22" fmla="*/ 1 w 5"/>
                  <a:gd name="T23" fmla="*/ 1 h 4"/>
                  <a:gd name="T24" fmla="*/ 2 w 5"/>
                  <a:gd name="T25" fmla="*/ 1 h 4"/>
                  <a:gd name="T26" fmla="*/ 2 w 5"/>
                  <a:gd name="T27" fmla="*/ 1 h 4"/>
                  <a:gd name="T28" fmla="*/ 2 w 5"/>
                  <a:gd name="T29" fmla="*/ 2 h 4"/>
                  <a:gd name="T30" fmla="*/ 2 w 5"/>
                  <a:gd name="T31" fmla="*/ 2 h 4"/>
                  <a:gd name="T32" fmla="*/ 2 w 5"/>
                  <a:gd name="T33" fmla="*/ 2 h 4"/>
                  <a:gd name="T34" fmla="*/ 2 w 5"/>
                  <a:gd name="T35" fmla="*/ 2 h 4"/>
                  <a:gd name="T36" fmla="*/ 2 w 5"/>
                  <a:gd name="T37" fmla="*/ 2 h 4"/>
                  <a:gd name="T38" fmla="*/ 2 w 5"/>
                  <a:gd name="T39" fmla="*/ 2 h 4"/>
                  <a:gd name="T40" fmla="*/ 3 w 5"/>
                  <a:gd name="T41" fmla="*/ 2 h 4"/>
                  <a:gd name="T42" fmla="*/ 3 w 5"/>
                  <a:gd name="T43" fmla="*/ 2 h 4"/>
                  <a:gd name="T44" fmla="*/ 3 w 5"/>
                  <a:gd name="T45" fmla="*/ 2 h 4"/>
                  <a:gd name="T46" fmla="*/ 3 w 5"/>
                  <a:gd name="T47" fmla="*/ 2 h 4"/>
                  <a:gd name="T48" fmla="*/ 3 w 5"/>
                  <a:gd name="T49" fmla="*/ 3 h 4"/>
                  <a:gd name="T50" fmla="*/ 3 w 5"/>
                  <a:gd name="T51" fmla="*/ 3 h 4"/>
                  <a:gd name="T52" fmla="*/ 3 w 5"/>
                  <a:gd name="T53" fmla="*/ 3 h 4"/>
                  <a:gd name="T54" fmla="*/ 3 w 5"/>
                  <a:gd name="T55" fmla="*/ 3 h 4"/>
                  <a:gd name="T56" fmla="*/ 3 w 5"/>
                  <a:gd name="T57" fmla="*/ 3 h 4"/>
                  <a:gd name="T58" fmla="*/ 3 w 5"/>
                  <a:gd name="T59" fmla="*/ 3 h 4"/>
                  <a:gd name="T60" fmla="*/ 4 w 5"/>
                  <a:gd name="T61" fmla="*/ 3 h 4"/>
                  <a:gd name="T62" fmla="*/ 4 w 5"/>
                  <a:gd name="T63" fmla="*/ 3 h 4"/>
                  <a:gd name="T64" fmla="*/ 4 w 5"/>
                  <a:gd name="T65" fmla="*/ 3 h 4"/>
                  <a:gd name="T66" fmla="*/ 4 w 5"/>
                  <a:gd name="T67" fmla="*/ 3 h 4"/>
                  <a:gd name="T68" fmla="*/ 4 w 5"/>
                  <a:gd name="T69" fmla="*/ 3 h 4"/>
                  <a:gd name="T70" fmla="*/ 4 w 5"/>
                  <a:gd name="T71" fmla="*/ 3 h 4"/>
                  <a:gd name="T72" fmla="*/ 4 w 5"/>
                  <a:gd name="T73" fmla="*/ 3 h 4"/>
                  <a:gd name="T74" fmla="*/ 4 w 5"/>
                  <a:gd name="T75" fmla="*/ 3 h 4"/>
                  <a:gd name="T76" fmla="*/ 5 w 5"/>
                  <a:gd name="T77" fmla="*/ 4 h 4"/>
                  <a:gd name="T78" fmla="*/ 5 w 5"/>
                  <a:gd name="T79" fmla="*/ 4 h 4"/>
                  <a:gd name="T80" fmla="*/ 5 w 5"/>
                  <a:gd name="T81" fmla="*/ 4 h 4"/>
                  <a:gd name="T82" fmla="*/ 5 w 5"/>
                  <a:gd name="T83" fmla="*/ 4 h 4"/>
                  <a:gd name="T84" fmla="*/ 5 w 5"/>
                  <a:gd name="T85" fmla="*/ 4 h 4"/>
                  <a:gd name="T86" fmla="*/ 5 w 5"/>
                  <a:gd name="T87" fmla="*/ 4 h 4"/>
                  <a:gd name="T88" fmla="*/ 5 w 5"/>
                  <a:gd name="T89" fmla="*/ 4 h 4"/>
                  <a:gd name="T90" fmla="*/ 5 w 5"/>
                  <a:gd name="T91" fmla="*/ 4 h 4"/>
                  <a:gd name="T92" fmla="*/ 5 w 5"/>
                  <a:gd name="T93" fmla="*/ 4 h 4"/>
                  <a:gd name="T94" fmla="*/ 5 w 5"/>
                  <a:gd name="T9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14" name="Freeform 190"/>
              <p:cNvSpPr>
                <a:spLocks/>
              </p:cNvSpPr>
              <p:nvPr/>
            </p:nvSpPr>
            <p:spPr bwMode="auto">
              <a:xfrm>
                <a:off x="1791" y="4048"/>
                <a:ext cx="6" cy="3"/>
              </a:xfrm>
              <a:custGeom>
                <a:avLst/>
                <a:gdLst>
                  <a:gd name="T0" fmla="*/ 1 w 6"/>
                  <a:gd name="T1" fmla="*/ 0 h 3"/>
                  <a:gd name="T2" fmla="*/ 1 w 6"/>
                  <a:gd name="T3" fmla="*/ 0 h 3"/>
                  <a:gd name="T4" fmla="*/ 1 w 6"/>
                  <a:gd name="T5" fmla="*/ 0 h 3"/>
                  <a:gd name="T6" fmla="*/ 1 w 6"/>
                  <a:gd name="T7" fmla="*/ 0 h 3"/>
                  <a:gd name="T8" fmla="*/ 1 w 6"/>
                  <a:gd name="T9" fmla="*/ 1 h 3"/>
                  <a:gd name="T10" fmla="*/ 1 w 6"/>
                  <a:gd name="T11" fmla="*/ 1 h 3"/>
                  <a:gd name="T12" fmla="*/ 1 w 6"/>
                  <a:gd name="T13" fmla="*/ 1 h 3"/>
                  <a:gd name="T14" fmla="*/ 1 w 6"/>
                  <a:gd name="T15" fmla="*/ 1 h 3"/>
                  <a:gd name="T16" fmla="*/ 2 w 6"/>
                  <a:gd name="T17" fmla="*/ 1 h 3"/>
                  <a:gd name="T18" fmla="*/ 2 w 6"/>
                  <a:gd name="T19" fmla="*/ 1 h 3"/>
                  <a:gd name="T20" fmla="*/ 2 w 6"/>
                  <a:gd name="T21" fmla="*/ 1 h 3"/>
                  <a:gd name="T22" fmla="*/ 2 w 6"/>
                  <a:gd name="T23" fmla="*/ 1 h 3"/>
                  <a:gd name="T24" fmla="*/ 2 w 6"/>
                  <a:gd name="T25" fmla="*/ 1 h 3"/>
                  <a:gd name="T26" fmla="*/ 2 w 6"/>
                  <a:gd name="T27" fmla="*/ 1 h 3"/>
                  <a:gd name="T28" fmla="*/ 3 w 6"/>
                  <a:gd name="T29" fmla="*/ 1 h 3"/>
                  <a:gd name="T30" fmla="*/ 3 w 6"/>
                  <a:gd name="T31" fmla="*/ 1 h 3"/>
                  <a:gd name="T32" fmla="*/ 3 w 6"/>
                  <a:gd name="T33" fmla="*/ 1 h 3"/>
                  <a:gd name="T34" fmla="*/ 3 w 6"/>
                  <a:gd name="T35" fmla="*/ 1 h 3"/>
                  <a:gd name="T36" fmla="*/ 3 w 6"/>
                  <a:gd name="T37" fmla="*/ 2 h 3"/>
                  <a:gd name="T38" fmla="*/ 3 w 6"/>
                  <a:gd name="T39" fmla="*/ 2 h 3"/>
                  <a:gd name="T40" fmla="*/ 3 w 6"/>
                  <a:gd name="T41" fmla="*/ 2 h 3"/>
                  <a:gd name="T42" fmla="*/ 3 w 6"/>
                  <a:gd name="T43" fmla="*/ 2 h 3"/>
                  <a:gd name="T44" fmla="*/ 3 w 6"/>
                  <a:gd name="T45" fmla="*/ 2 h 3"/>
                  <a:gd name="T46" fmla="*/ 3 w 6"/>
                  <a:gd name="T47" fmla="*/ 2 h 3"/>
                  <a:gd name="T48" fmla="*/ 3 w 6"/>
                  <a:gd name="T49" fmla="*/ 2 h 3"/>
                  <a:gd name="T50" fmla="*/ 4 w 6"/>
                  <a:gd name="T51" fmla="*/ 2 h 3"/>
                  <a:gd name="T52" fmla="*/ 4 w 6"/>
                  <a:gd name="T53" fmla="*/ 2 h 3"/>
                  <a:gd name="T54" fmla="*/ 4 w 6"/>
                  <a:gd name="T55" fmla="*/ 3 h 3"/>
                  <a:gd name="T56" fmla="*/ 4 w 6"/>
                  <a:gd name="T57" fmla="*/ 3 h 3"/>
                  <a:gd name="T58" fmla="*/ 4 w 6"/>
                  <a:gd name="T59" fmla="*/ 3 h 3"/>
                  <a:gd name="T60" fmla="*/ 5 w 6"/>
                  <a:gd name="T61" fmla="*/ 3 h 3"/>
                  <a:gd name="T62" fmla="*/ 5 w 6"/>
                  <a:gd name="T63" fmla="*/ 3 h 3"/>
                  <a:gd name="T64" fmla="*/ 5 w 6"/>
                  <a:gd name="T65" fmla="*/ 3 h 3"/>
                  <a:gd name="T66" fmla="*/ 5 w 6"/>
                  <a:gd name="T67" fmla="*/ 3 h 3"/>
                  <a:gd name="T68" fmla="*/ 5 w 6"/>
                  <a:gd name="T69" fmla="*/ 3 h 3"/>
                  <a:gd name="T70" fmla="*/ 5 w 6"/>
                  <a:gd name="T71" fmla="*/ 3 h 3"/>
                  <a:gd name="T72" fmla="*/ 5 w 6"/>
                  <a:gd name="T73" fmla="*/ 3 h 3"/>
                  <a:gd name="T74" fmla="*/ 5 w 6"/>
                  <a:gd name="T75" fmla="*/ 3 h 3"/>
                  <a:gd name="T76" fmla="*/ 5 w 6"/>
                  <a:gd name="T77" fmla="*/ 3 h 3"/>
                  <a:gd name="T78" fmla="*/ 5 w 6"/>
                  <a:gd name="T79" fmla="*/ 3 h 3"/>
                  <a:gd name="T80" fmla="*/ 6 w 6"/>
                  <a:gd name="T81" fmla="*/ 3 h 3"/>
                  <a:gd name="T82" fmla="*/ 6 w 6"/>
                  <a:gd name="T83" fmla="*/ 3 h 3"/>
                  <a:gd name="T84" fmla="*/ 6 w 6"/>
                  <a:gd name="T85" fmla="*/ 3 h 3"/>
                  <a:gd name="T86" fmla="*/ 6 w 6"/>
                  <a:gd name="T87" fmla="*/ 3 h 3"/>
                  <a:gd name="T88" fmla="*/ 6 w 6"/>
                  <a:gd name="T89" fmla="*/ 3 h 3"/>
                  <a:gd name="T90" fmla="*/ 6 w 6"/>
                  <a:gd name="T91" fmla="*/ 3 h 3"/>
                  <a:gd name="T92" fmla="*/ 6 w 6"/>
                  <a:gd name="T93" fmla="*/ 3 h 3"/>
                  <a:gd name="T94" fmla="*/ 6 w 6"/>
                  <a:gd name="T9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15" name="Freeform 191"/>
              <p:cNvSpPr>
                <a:spLocks/>
              </p:cNvSpPr>
              <p:nvPr/>
            </p:nvSpPr>
            <p:spPr bwMode="auto">
              <a:xfrm>
                <a:off x="1797" y="4051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1 w 7"/>
                  <a:gd name="T3" fmla="*/ 0 h 2"/>
                  <a:gd name="T4" fmla="*/ 1 w 7"/>
                  <a:gd name="T5" fmla="*/ 1 h 2"/>
                  <a:gd name="T6" fmla="*/ 1 w 7"/>
                  <a:gd name="T7" fmla="*/ 1 h 2"/>
                  <a:gd name="T8" fmla="*/ 1 w 7"/>
                  <a:gd name="T9" fmla="*/ 1 h 2"/>
                  <a:gd name="T10" fmla="*/ 1 w 7"/>
                  <a:gd name="T11" fmla="*/ 1 h 2"/>
                  <a:gd name="T12" fmla="*/ 2 w 7"/>
                  <a:gd name="T13" fmla="*/ 1 h 2"/>
                  <a:gd name="T14" fmla="*/ 2 w 7"/>
                  <a:gd name="T15" fmla="*/ 1 h 2"/>
                  <a:gd name="T16" fmla="*/ 2 w 7"/>
                  <a:gd name="T17" fmla="*/ 1 h 2"/>
                  <a:gd name="T18" fmla="*/ 2 w 7"/>
                  <a:gd name="T19" fmla="*/ 1 h 2"/>
                  <a:gd name="T20" fmla="*/ 2 w 7"/>
                  <a:gd name="T21" fmla="*/ 1 h 2"/>
                  <a:gd name="T22" fmla="*/ 2 w 7"/>
                  <a:gd name="T23" fmla="*/ 1 h 2"/>
                  <a:gd name="T24" fmla="*/ 2 w 7"/>
                  <a:gd name="T25" fmla="*/ 1 h 2"/>
                  <a:gd name="T26" fmla="*/ 2 w 7"/>
                  <a:gd name="T27" fmla="*/ 1 h 2"/>
                  <a:gd name="T28" fmla="*/ 2 w 7"/>
                  <a:gd name="T29" fmla="*/ 1 h 2"/>
                  <a:gd name="T30" fmla="*/ 2 w 7"/>
                  <a:gd name="T31" fmla="*/ 1 h 2"/>
                  <a:gd name="T32" fmla="*/ 2 w 7"/>
                  <a:gd name="T33" fmla="*/ 1 h 2"/>
                  <a:gd name="T34" fmla="*/ 3 w 7"/>
                  <a:gd name="T35" fmla="*/ 1 h 2"/>
                  <a:gd name="T36" fmla="*/ 3 w 7"/>
                  <a:gd name="T37" fmla="*/ 1 h 2"/>
                  <a:gd name="T38" fmla="*/ 3 w 7"/>
                  <a:gd name="T39" fmla="*/ 1 h 2"/>
                  <a:gd name="T40" fmla="*/ 3 w 7"/>
                  <a:gd name="T41" fmla="*/ 1 h 2"/>
                  <a:gd name="T42" fmla="*/ 4 w 7"/>
                  <a:gd name="T43" fmla="*/ 1 h 2"/>
                  <a:gd name="T44" fmla="*/ 4 w 7"/>
                  <a:gd name="T45" fmla="*/ 1 h 2"/>
                  <a:gd name="T46" fmla="*/ 4 w 7"/>
                  <a:gd name="T47" fmla="*/ 2 h 2"/>
                  <a:gd name="T48" fmla="*/ 4 w 7"/>
                  <a:gd name="T49" fmla="*/ 2 h 2"/>
                  <a:gd name="T50" fmla="*/ 4 w 7"/>
                  <a:gd name="T51" fmla="*/ 2 h 2"/>
                  <a:gd name="T52" fmla="*/ 4 w 7"/>
                  <a:gd name="T53" fmla="*/ 2 h 2"/>
                  <a:gd name="T54" fmla="*/ 4 w 7"/>
                  <a:gd name="T55" fmla="*/ 2 h 2"/>
                  <a:gd name="T56" fmla="*/ 4 w 7"/>
                  <a:gd name="T57" fmla="*/ 2 h 2"/>
                  <a:gd name="T58" fmla="*/ 5 w 7"/>
                  <a:gd name="T59" fmla="*/ 2 h 2"/>
                  <a:gd name="T60" fmla="*/ 5 w 7"/>
                  <a:gd name="T61" fmla="*/ 2 h 2"/>
                  <a:gd name="T62" fmla="*/ 5 w 7"/>
                  <a:gd name="T63" fmla="*/ 2 h 2"/>
                  <a:gd name="T64" fmla="*/ 5 w 7"/>
                  <a:gd name="T65" fmla="*/ 2 h 2"/>
                  <a:gd name="T66" fmla="*/ 5 w 7"/>
                  <a:gd name="T67" fmla="*/ 2 h 2"/>
                  <a:gd name="T68" fmla="*/ 5 w 7"/>
                  <a:gd name="T69" fmla="*/ 2 h 2"/>
                  <a:gd name="T70" fmla="*/ 5 w 7"/>
                  <a:gd name="T71" fmla="*/ 2 h 2"/>
                  <a:gd name="T72" fmla="*/ 5 w 7"/>
                  <a:gd name="T73" fmla="*/ 2 h 2"/>
                  <a:gd name="T74" fmla="*/ 5 w 7"/>
                  <a:gd name="T75" fmla="*/ 2 h 2"/>
                  <a:gd name="T76" fmla="*/ 6 w 7"/>
                  <a:gd name="T77" fmla="*/ 2 h 2"/>
                  <a:gd name="T78" fmla="*/ 6 w 7"/>
                  <a:gd name="T79" fmla="*/ 2 h 2"/>
                  <a:gd name="T80" fmla="*/ 6 w 7"/>
                  <a:gd name="T81" fmla="*/ 2 h 2"/>
                  <a:gd name="T82" fmla="*/ 6 w 7"/>
                  <a:gd name="T83" fmla="*/ 2 h 2"/>
                  <a:gd name="T84" fmla="*/ 6 w 7"/>
                  <a:gd name="T85" fmla="*/ 2 h 2"/>
                  <a:gd name="T86" fmla="*/ 7 w 7"/>
                  <a:gd name="T87" fmla="*/ 2 h 2"/>
                  <a:gd name="T88" fmla="*/ 7 w 7"/>
                  <a:gd name="T89" fmla="*/ 2 h 2"/>
                  <a:gd name="T90" fmla="*/ 7 w 7"/>
                  <a:gd name="T91" fmla="*/ 2 h 2"/>
                  <a:gd name="T92" fmla="*/ 7 w 7"/>
                  <a:gd name="T93" fmla="*/ 2 h 2"/>
                  <a:gd name="T94" fmla="*/ 7 w 7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16" name="Freeform 192"/>
              <p:cNvSpPr>
                <a:spLocks/>
              </p:cNvSpPr>
              <p:nvPr/>
            </p:nvSpPr>
            <p:spPr bwMode="auto">
              <a:xfrm>
                <a:off x="1804" y="4053"/>
                <a:ext cx="8" cy="2"/>
              </a:xfrm>
              <a:custGeom>
                <a:avLst/>
                <a:gdLst>
                  <a:gd name="T0" fmla="*/ 0 w 8"/>
                  <a:gd name="T1" fmla="*/ 1 h 2"/>
                  <a:gd name="T2" fmla="*/ 0 w 8"/>
                  <a:gd name="T3" fmla="*/ 1 h 2"/>
                  <a:gd name="T4" fmla="*/ 1 w 8"/>
                  <a:gd name="T5" fmla="*/ 1 h 2"/>
                  <a:gd name="T6" fmla="*/ 1 w 8"/>
                  <a:gd name="T7" fmla="*/ 1 h 2"/>
                  <a:gd name="T8" fmla="*/ 1 w 8"/>
                  <a:gd name="T9" fmla="*/ 1 h 2"/>
                  <a:gd name="T10" fmla="*/ 1 w 8"/>
                  <a:gd name="T11" fmla="*/ 1 h 2"/>
                  <a:gd name="T12" fmla="*/ 1 w 8"/>
                  <a:gd name="T13" fmla="*/ 1 h 2"/>
                  <a:gd name="T14" fmla="*/ 1 w 8"/>
                  <a:gd name="T15" fmla="*/ 1 h 2"/>
                  <a:gd name="T16" fmla="*/ 1 w 8"/>
                  <a:gd name="T17" fmla="*/ 1 h 2"/>
                  <a:gd name="T18" fmla="*/ 1 w 8"/>
                  <a:gd name="T19" fmla="*/ 1 h 2"/>
                  <a:gd name="T20" fmla="*/ 2 w 8"/>
                  <a:gd name="T21" fmla="*/ 1 h 2"/>
                  <a:gd name="T22" fmla="*/ 2 w 8"/>
                  <a:gd name="T23" fmla="*/ 1 h 2"/>
                  <a:gd name="T24" fmla="*/ 2 w 8"/>
                  <a:gd name="T25" fmla="*/ 1 h 2"/>
                  <a:gd name="T26" fmla="*/ 2 w 8"/>
                  <a:gd name="T27" fmla="*/ 1 h 2"/>
                  <a:gd name="T28" fmla="*/ 2 w 8"/>
                  <a:gd name="T29" fmla="*/ 1 h 2"/>
                  <a:gd name="T30" fmla="*/ 3 w 8"/>
                  <a:gd name="T31" fmla="*/ 1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1 h 2"/>
                  <a:gd name="T38" fmla="*/ 3 w 8"/>
                  <a:gd name="T39" fmla="*/ 1 h 2"/>
                  <a:gd name="T40" fmla="*/ 3 w 8"/>
                  <a:gd name="T41" fmla="*/ 1 h 2"/>
                  <a:gd name="T42" fmla="*/ 3 w 8"/>
                  <a:gd name="T43" fmla="*/ 1 h 2"/>
                  <a:gd name="T44" fmla="*/ 3 w 8"/>
                  <a:gd name="T45" fmla="*/ 1 h 2"/>
                  <a:gd name="T46" fmla="*/ 3 w 8"/>
                  <a:gd name="T47" fmla="*/ 1 h 2"/>
                  <a:gd name="T48" fmla="*/ 4 w 8"/>
                  <a:gd name="T49" fmla="*/ 1 h 2"/>
                  <a:gd name="T50" fmla="*/ 4 w 8"/>
                  <a:gd name="T51" fmla="*/ 1 h 2"/>
                  <a:gd name="T52" fmla="*/ 4 w 8"/>
                  <a:gd name="T53" fmla="*/ 1 h 2"/>
                  <a:gd name="T54" fmla="*/ 5 w 8"/>
                  <a:gd name="T55" fmla="*/ 1 h 2"/>
                  <a:gd name="T56" fmla="*/ 5 w 8"/>
                  <a:gd name="T57" fmla="*/ 1 h 2"/>
                  <a:gd name="T58" fmla="*/ 5 w 8"/>
                  <a:gd name="T59" fmla="*/ 1 h 2"/>
                  <a:gd name="T60" fmla="*/ 5 w 8"/>
                  <a:gd name="T61" fmla="*/ 1 h 2"/>
                  <a:gd name="T62" fmla="*/ 5 w 8"/>
                  <a:gd name="T63" fmla="*/ 1 h 2"/>
                  <a:gd name="T64" fmla="*/ 5 w 8"/>
                  <a:gd name="T65" fmla="*/ 2 h 2"/>
                  <a:gd name="T66" fmla="*/ 6 w 8"/>
                  <a:gd name="T67" fmla="*/ 2 h 2"/>
                  <a:gd name="T68" fmla="*/ 6 w 8"/>
                  <a:gd name="T69" fmla="*/ 2 h 2"/>
                  <a:gd name="T70" fmla="*/ 6 w 8"/>
                  <a:gd name="T71" fmla="*/ 2 h 2"/>
                  <a:gd name="T72" fmla="*/ 6 w 8"/>
                  <a:gd name="T73" fmla="*/ 2 h 2"/>
                  <a:gd name="T74" fmla="*/ 6 w 8"/>
                  <a:gd name="T75" fmla="*/ 2 h 2"/>
                  <a:gd name="T76" fmla="*/ 7 w 8"/>
                  <a:gd name="T77" fmla="*/ 2 h 2"/>
                  <a:gd name="T78" fmla="*/ 7 w 8"/>
                  <a:gd name="T79" fmla="*/ 2 h 2"/>
                  <a:gd name="T80" fmla="*/ 7 w 8"/>
                  <a:gd name="T81" fmla="*/ 2 h 2"/>
                  <a:gd name="T82" fmla="*/ 7 w 8"/>
                  <a:gd name="T83" fmla="*/ 2 h 2"/>
                  <a:gd name="T84" fmla="*/ 7 w 8"/>
                  <a:gd name="T85" fmla="*/ 2 h 2"/>
                  <a:gd name="T86" fmla="*/ 7 w 8"/>
                  <a:gd name="T87" fmla="*/ 2 h 2"/>
                  <a:gd name="T88" fmla="*/ 8 w 8"/>
                  <a:gd name="T89" fmla="*/ 2 h 2"/>
                  <a:gd name="T90" fmla="*/ 8 w 8"/>
                  <a:gd name="T91" fmla="*/ 2 h 2"/>
                  <a:gd name="T92" fmla="*/ 8 w 8"/>
                  <a:gd name="T93" fmla="*/ 2 h 2"/>
                  <a:gd name="T94" fmla="*/ 8 w 8"/>
                  <a:gd name="T95" fmla="*/ 2 h 2"/>
                  <a:gd name="T96" fmla="*/ 8 w 8"/>
                  <a:gd name="T9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17" name="Freeform 193"/>
              <p:cNvSpPr>
                <a:spLocks/>
              </p:cNvSpPr>
              <p:nvPr/>
            </p:nvSpPr>
            <p:spPr bwMode="auto">
              <a:xfrm>
                <a:off x="1812" y="4055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0 w 9"/>
                  <a:gd name="T5" fmla="*/ 0 h 1"/>
                  <a:gd name="T6" fmla="*/ 1 w 9"/>
                  <a:gd name="T7" fmla="*/ 0 h 1"/>
                  <a:gd name="T8" fmla="*/ 1 w 9"/>
                  <a:gd name="T9" fmla="*/ 0 h 1"/>
                  <a:gd name="T10" fmla="*/ 1 w 9"/>
                  <a:gd name="T11" fmla="*/ 0 h 1"/>
                  <a:gd name="T12" fmla="*/ 2 w 9"/>
                  <a:gd name="T13" fmla="*/ 0 h 1"/>
                  <a:gd name="T14" fmla="*/ 2 w 9"/>
                  <a:gd name="T15" fmla="*/ 0 h 1"/>
                  <a:gd name="T16" fmla="*/ 2 w 9"/>
                  <a:gd name="T17" fmla="*/ 0 h 1"/>
                  <a:gd name="T18" fmla="*/ 2 w 9"/>
                  <a:gd name="T19" fmla="*/ 0 h 1"/>
                  <a:gd name="T20" fmla="*/ 2 w 9"/>
                  <a:gd name="T21" fmla="*/ 0 h 1"/>
                  <a:gd name="T22" fmla="*/ 2 w 9"/>
                  <a:gd name="T23" fmla="*/ 0 h 1"/>
                  <a:gd name="T24" fmla="*/ 2 w 9"/>
                  <a:gd name="T25" fmla="*/ 0 h 1"/>
                  <a:gd name="T26" fmla="*/ 2 w 9"/>
                  <a:gd name="T27" fmla="*/ 0 h 1"/>
                  <a:gd name="T28" fmla="*/ 2 w 9"/>
                  <a:gd name="T29" fmla="*/ 0 h 1"/>
                  <a:gd name="T30" fmla="*/ 3 w 9"/>
                  <a:gd name="T31" fmla="*/ 0 h 1"/>
                  <a:gd name="T32" fmla="*/ 4 w 9"/>
                  <a:gd name="T33" fmla="*/ 0 h 1"/>
                  <a:gd name="T34" fmla="*/ 4 w 9"/>
                  <a:gd name="T35" fmla="*/ 0 h 1"/>
                  <a:gd name="T36" fmla="*/ 4 w 9"/>
                  <a:gd name="T37" fmla="*/ 0 h 1"/>
                  <a:gd name="T38" fmla="*/ 4 w 9"/>
                  <a:gd name="T39" fmla="*/ 0 h 1"/>
                  <a:gd name="T40" fmla="*/ 4 w 9"/>
                  <a:gd name="T41" fmla="*/ 1 h 1"/>
                  <a:gd name="T42" fmla="*/ 4 w 9"/>
                  <a:gd name="T43" fmla="*/ 1 h 1"/>
                  <a:gd name="T44" fmla="*/ 5 w 9"/>
                  <a:gd name="T45" fmla="*/ 1 h 1"/>
                  <a:gd name="T46" fmla="*/ 5 w 9"/>
                  <a:gd name="T47" fmla="*/ 1 h 1"/>
                  <a:gd name="T48" fmla="*/ 5 w 9"/>
                  <a:gd name="T49" fmla="*/ 1 h 1"/>
                  <a:gd name="T50" fmla="*/ 5 w 9"/>
                  <a:gd name="T51" fmla="*/ 1 h 1"/>
                  <a:gd name="T52" fmla="*/ 5 w 9"/>
                  <a:gd name="T53" fmla="*/ 1 h 1"/>
                  <a:gd name="T54" fmla="*/ 5 w 9"/>
                  <a:gd name="T55" fmla="*/ 1 h 1"/>
                  <a:gd name="T56" fmla="*/ 6 w 9"/>
                  <a:gd name="T57" fmla="*/ 1 h 1"/>
                  <a:gd name="T58" fmla="*/ 6 w 9"/>
                  <a:gd name="T59" fmla="*/ 1 h 1"/>
                  <a:gd name="T60" fmla="*/ 6 w 9"/>
                  <a:gd name="T61" fmla="*/ 1 h 1"/>
                  <a:gd name="T62" fmla="*/ 6 w 9"/>
                  <a:gd name="T63" fmla="*/ 1 h 1"/>
                  <a:gd name="T64" fmla="*/ 7 w 9"/>
                  <a:gd name="T65" fmla="*/ 1 h 1"/>
                  <a:gd name="T66" fmla="*/ 7 w 9"/>
                  <a:gd name="T67" fmla="*/ 1 h 1"/>
                  <a:gd name="T68" fmla="*/ 7 w 9"/>
                  <a:gd name="T69" fmla="*/ 1 h 1"/>
                  <a:gd name="T70" fmla="*/ 7 w 9"/>
                  <a:gd name="T71" fmla="*/ 1 h 1"/>
                  <a:gd name="T72" fmla="*/ 8 w 9"/>
                  <a:gd name="T73" fmla="*/ 1 h 1"/>
                  <a:gd name="T74" fmla="*/ 8 w 9"/>
                  <a:gd name="T75" fmla="*/ 1 h 1"/>
                  <a:gd name="T76" fmla="*/ 8 w 9"/>
                  <a:gd name="T77" fmla="*/ 1 h 1"/>
                  <a:gd name="T78" fmla="*/ 8 w 9"/>
                  <a:gd name="T79" fmla="*/ 1 h 1"/>
                  <a:gd name="T80" fmla="*/ 8 w 9"/>
                  <a:gd name="T81" fmla="*/ 1 h 1"/>
                  <a:gd name="T82" fmla="*/ 9 w 9"/>
                  <a:gd name="T83" fmla="*/ 1 h 1"/>
                  <a:gd name="T84" fmla="*/ 9 w 9"/>
                  <a:gd name="T85" fmla="*/ 1 h 1"/>
                  <a:gd name="T86" fmla="*/ 9 w 9"/>
                  <a:gd name="T87" fmla="*/ 1 h 1"/>
                  <a:gd name="T88" fmla="*/ 9 w 9"/>
                  <a:gd name="T89" fmla="*/ 1 h 1"/>
                  <a:gd name="T90" fmla="*/ 9 w 9"/>
                  <a:gd name="T91" fmla="*/ 1 h 1"/>
                  <a:gd name="T92" fmla="*/ 9 w 9"/>
                  <a:gd name="T93" fmla="*/ 1 h 1"/>
                  <a:gd name="T94" fmla="*/ 9 w 9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18" name="Freeform 194"/>
              <p:cNvSpPr>
                <a:spLocks/>
              </p:cNvSpPr>
              <p:nvPr/>
            </p:nvSpPr>
            <p:spPr bwMode="auto">
              <a:xfrm>
                <a:off x="1821" y="4056"/>
                <a:ext cx="11" cy="1"/>
              </a:xfrm>
              <a:custGeom>
                <a:avLst/>
                <a:gdLst>
                  <a:gd name="T0" fmla="*/ 1 w 11"/>
                  <a:gd name="T1" fmla="*/ 0 h 1"/>
                  <a:gd name="T2" fmla="*/ 1 w 11"/>
                  <a:gd name="T3" fmla="*/ 0 h 1"/>
                  <a:gd name="T4" fmla="*/ 1 w 11"/>
                  <a:gd name="T5" fmla="*/ 0 h 1"/>
                  <a:gd name="T6" fmla="*/ 1 w 11"/>
                  <a:gd name="T7" fmla="*/ 0 h 1"/>
                  <a:gd name="T8" fmla="*/ 1 w 11"/>
                  <a:gd name="T9" fmla="*/ 0 h 1"/>
                  <a:gd name="T10" fmla="*/ 2 w 11"/>
                  <a:gd name="T11" fmla="*/ 0 h 1"/>
                  <a:gd name="T12" fmla="*/ 2 w 11"/>
                  <a:gd name="T13" fmla="*/ 0 h 1"/>
                  <a:gd name="T14" fmla="*/ 2 w 11"/>
                  <a:gd name="T15" fmla="*/ 0 h 1"/>
                  <a:gd name="T16" fmla="*/ 3 w 11"/>
                  <a:gd name="T17" fmla="*/ 0 h 1"/>
                  <a:gd name="T18" fmla="*/ 3 w 11"/>
                  <a:gd name="T19" fmla="*/ 0 h 1"/>
                  <a:gd name="T20" fmla="*/ 3 w 11"/>
                  <a:gd name="T21" fmla="*/ 0 h 1"/>
                  <a:gd name="T22" fmla="*/ 4 w 11"/>
                  <a:gd name="T23" fmla="*/ 0 h 1"/>
                  <a:gd name="T24" fmla="*/ 4 w 11"/>
                  <a:gd name="T25" fmla="*/ 0 h 1"/>
                  <a:gd name="T26" fmla="*/ 4 w 11"/>
                  <a:gd name="T27" fmla="*/ 0 h 1"/>
                  <a:gd name="T28" fmla="*/ 4 w 11"/>
                  <a:gd name="T29" fmla="*/ 0 h 1"/>
                  <a:gd name="T30" fmla="*/ 4 w 11"/>
                  <a:gd name="T31" fmla="*/ 0 h 1"/>
                  <a:gd name="T32" fmla="*/ 5 w 11"/>
                  <a:gd name="T33" fmla="*/ 0 h 1"/>
                  <a:gd name="T34" fmla="*/ 5 w 11"/>
                  <a:gd name="T35" fmla="*/ 0 h 1"/>
                  <a:gd name="T36" fmla="*/ 5 w 11"/>
                  <a:gd name="T37" fmla="*/ 0 h 1"/>
                  <a:gd name="T38" fmla="*/ 6 w 11"/>
                  <a:gd name="T39" fmla="*/ 0 h 1"/>
                  <a:gd name="T40" fmla="*/ 6 w 11"/>
                  <a:gd name="T41" fmla="*/ 0 h 1"/>
                  <a:gd name="T42" fmla="*/ 6 w 11"/>
                  <a:gd name="T43" fmla="*/ 1 h 1"/>
                  <a:gd name="T44" fmla="*/ 6 w 11"/>
                  <a:gd name="T45" fmla="*/ 1 h 1"/>
                  <a:gd name="T46" fmla="*/ 6 w 11"/>
                  <a:gd name="T47" fmla="*/ 1 h 1"/>
                  <a:gd name="T48" fmla="*/ 6 w 11"/>
                  <a:gd name="T49" fmla="*/ 1 h 1"/>
                  <a:gd name="T50" fmla="*/ 6 w 11"/>
                  <a:gd name="T51" fmla="*/ 0 h 1"/>
                  <a:gd name="T52" fmla="*/ 6 w 11"/>
                  <a:gd name="T53" fmla="*/ 1 h 1"/>
                  <a:gd name="T54" fmla="*/ 6 w 11"/>
                  <a:gd name="T55" fmla="*/ 1 h 1"/>
                  <a:gd name="T56" fmla="*/ 7 w 11"/>
                  <a:gd name="T57" fmla="*/ 1 h 1"/>
                  <a:gd name="T58" fmla="*/ 7 w 11"/>
                  <a:gd name="T59" fmla="*/ 1 h 1"/>
                  <a:gd name="T60" fmla="*/ 7 w 11"/>
                  <a:gd name="T61" fmla="*/ 1 h 1"/>
                  <a:gd name="T62" fmla="*/ 8 w 11"/>
                  <a:gd name="T63" fmla="*/ 1 h 1"/>
                  <a:gd name="T64" fmla="*/ 8 w 11"/>
                  <a:gd name="T65" fmla="*/ 1 h 1"/>
                  <a:gd name="T66" fmla="*/ 8 w 11"/>
                  <a:gd name="T67" fmla="*/ 1 h 1"/>
                  <a:gd name="T68" fmla="*/ 8 w 11"/>
                  <a:gd name="T69" fmla="*/ 1 h 1"/>
                  <a:gd name="T70" fmla="*/ 8 w 11"/>
                  <a:gd name="T71" fmla="*/ 1 h 1"/>
                  <a:gd name="T72" fmla="*/ 9 w 11"/>
                  <a:gd name="T73" fmla="*/ 1 h 1"/>
                  <a:gd name="T74" fmla="*/ 9 w 11"/>
                  <a:gd name="T75" fmla="*/ 1 h 1"/>
                  <a:gd name="T76" fmla="*/ 9 w 11"/>
                  <a:gd name="T77" fmla="*/ 1 h 1"/>
                  <a:gd name="T78" fmla="*/ 9 w 11"/>
                  <a:gd name="T79" fmla="*/ 1 h 1"/>
                  <a:gd name="T80" fmla="*/ 9 w 11"/>
                  <a:gd name="T81" fmla="*/ 1 h 1"/>
                  <a:gd name="T82" fmla="*/ 9 w 11"/>
                  <a:gd name="T83" fmla="*/ 1 h 1"/>
                  <a:gd name="T84" fmla="*/ 9 w 11"/>
                  <a:gd name="T85" fmla="*/ 1 h 1"/>
                  <a:gd name="T86" fmla="*/ 9 w 11"/>
                  <a:gd name="T87" fmla="*/ 1 h 1"/>
                  <a:gd name="T88" fmla="*/ 10 w 11"/>
                  <a:gd name="T89" fmla="*/ 1 h 1"/>
                  <a:gd name="T90" fmla="*/ 10 w 11"/>
                  <a:gd name="T91" fmla="*/ 1 h 1"/>
                  <a:gd name="T92" fmla="*/ 11 w 11"/>
                  <a:gd name="T93" fmla="*/ 1 h 1"/>
                  <a:gd name="T94" fmla="*/ 11 w 11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19" name="Freeform 195"/>
              <p:cNvSpPr>
                <a:spLocks/>
              </p:cNvSpPr>
              <p:nvPr/>
            </p:nvSpPr>
            <p:spPr bwMode="auto">
              <a:xfrm>
                <a:off x="1832" y="4057"/>
                <a:ext cx="10" cy="0"/>
              </a:xfrm>
              <a:custGeom>
                <a:avLst/>
                <a:gdLst>
                  <a:gd name="T0" fmla="*/ 0 w 10"/>
                  <a:gd name="T1" fmla="*/ 0 w 10"/>
                  <a:gd name="T2" fmla="*/ 0 w 10"/>
                  <a:gd name="T3" fmla="*/ 1 w 10"/>
                  <a:gd name="T4" fmla="*/ 1 w 10"/>
                  <a:gd name="T5" fmla="*/ 1 w 10"/>
                  <a:gd name="T6" fmla="*/ 1 w 10"/>
                  <a:gd name="T7" fmla="*/ 1 w 10"/>
                  <a:gd name="T8" fmla="*/ 2 w 10"/>
                  <a:gd name="T9" fmla="*/ 2 w 10"/>
                  <a:gd name="T10" fmla="*/ 2 w 10"/>
                  <a:gd name="T11" fmla="*/ 2 w 10"/>
                  <a:gd name="T12" fmla="*/ 2 w 10"/>
                  <a:gd name="T13" fmla="*/ 2 w 10"/>
                  <a:gd name="T14" fmla="*/ 2 w 10"/>
                  <a:gd name="T15" fmla="*/ 3 w 10"/>
                  <a:gd name="T16" fmla="*/ 3 w 10"/>
                  <a:gd name="T17" fmla="*/ 3 w 10"/>
                  <a:gd name="T18" fmla="*/ 4 w 10"/>
                  <a:gd name="T19" fmla="*/ 4 w 10"/>
                  <a:gd name="T20" fmla="*/ 4 w 10"/>
                  <a:gd name="T21" fmla="*/ 4 w 10"/>
                  <a:gd name="T22" fmla="*/ 5 w 10"/>
                  <a:gd name="T23" fmla="*/ 5 w 10"/>
                  <a:gd name="T24" fmla="*/ 5 w 10"/>
                  <a:gd name="T25" fmla="*/ 5 w 10"/>
                  <a:gd name="T26" fmla="*/ 6 w 10"/>
                  <a:gd name="T27" fmla="*/ 6 w 10"/>
                  <a:gd name="T28" fmla="*/ 6 w 10"/>
                  <a:gd name="T29" fmla="*/ 6 w 10"/>
                  <a:gd name="T30" fmla="*/ 6 w 10"/>
                  <a:gd name="T31" fmla="*/ 6 w 10"/>
                  <a:gd name="T32" fmla="*/ 6 w 10"/>
                  <a:gd name="T33" fmla="*/ 7 w 10"/>
                  <a:gd name="T34" fmla="*/ 8 w 10"/>
                  <a:gd name="T35" fmla="*/ 8 w 10"/>
                  <a:gd name="T36" fmla="*/ 8 w 10"/>
                  <a:gd name="T37" fmla="*/ 8 w 10"/>
                  <a:gd name="T38" fmla="*/ 8 w 10"/>
                  <a:gd name="T39" fmla="*/ 8 w 10"/>
                  <a:gd name="T40" fmla="*/ 8 w 10"/>
                  <a:gd name="T41" fmla="*/ 9 w 10"/>
                  <a:gd name="T42" fmla="*/ 9 w 10"/>
                  <a:gd name="T43" fmla="*/ 9 w 10"/>
                  <a:gd name="T44" fmla="*/ 9 w 10"/>
                  <a:gd name="T45" fmla="*/ 9 w 10"/>
                  <a:gd name="T46" fmla="*/ 10 w 10"/>
                  <a:gd name="T47" fmla="*/ 10 w 10"/>
                  <a:gd name="T48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20" name="Freeform 196"/>
              <p:cNvSpPr>
                <a:spLocks/>
              </p:cNvSpPr>
              <p:nvPr/>
            </p:nvSpPr>
            <p:spPr bwMode="auto">
              <a:xfrm>
                <a:off x="1842" y="4057"/>
                <a:ext cx="12" cy="1"/>
              </a:xfrm>
              <a:custGeom>
                <a:avLst/>
                <a:gdLst>
                  <a:gd name="T0" fmla="*/ 0 w 11"/>
                  <a:gd name="T1" fmla="*/ 0 h 1"/>
                  <a:gd name="T2" fmla="*/ 1 w 11"/>
                  <a:gd name="T3" fmla="*/ 0 h 1"/>
                  <a:gd name="T4" fmla="*/ 1 w 11"/>
                  <a:gd name="T5" fmla="*/ 0 h 1"/>
                  <a:gd name="T6" fmla="*/ 1 w 11"/>
                  <a:gd name="T7" fmla="*/ 0 h 1"/>
                  <a:gd name="T8" fmla="*/ 2 w 11"/>
                  <a:gd name="T9" fmla="*/ 0 h 1"/>
                  <a:gd name="T10" fmla="*/ 2 w 11"/>
                  <a:gd name="T11" fmla="*/ 0 h 1"/>
                  <a:gd name="T12" fmla="*/ 2 w 11"/>
                  <a:gd name="T13" fmla="*/ 0 h 1"/>
                  <a:gd name="T14" fmla="*/ 2 w 11"/>
                  <a:gd name="T15" fmla="*/ 0 h 1"/>
                  <a:gd name="T16" fmla="*/ 2 w 11"/>
                  <a:gd name="T17" fmla="*/ 0 h 1"/>
                  <a:gd name="T18" fmla="*/ 3 w 11"/>
                  <a:gd name="T19" fmla="*/ 0 h 1"/>
                  <a:gd name="T20" fmla="*/ 3 w 11"/>
                  <a:gd name="T21" fmla="*/ 0 h 1"/>
                  <a:gd name="T22" fmla="*/ 3 w 11"/>
                  <a:gd name="T23" fmla="*/ 0 h 1"/>
                  <a:gd name="T24" fmla="*/ 3 w 11"/>
                  <a:gd name="T25" fmla="*/ 0 h 1"/>
                  <a:gd name="T26" fmla="*/ 4 w 11"/>
                  <a:gd name="T27" fmla="*/ 0 h 1"/>
                  <a:gd name="T28" fmla="*/ 4 w 11"/>
                  <a:gd name="T29" fmla="*/ 0 h 1"/>
                  <a:gd name="T30" fmla="*/ 4 w 11"/>
                  <a:gd name="T31" fmla="*/ 1 h 1"/>
                  <a:gd name="T32" fmla="*/ 4 w 11"/>
                  <a:gd name="T33" fmla="*/ 1 h 1"/>
                  <a:gd name="T34" fmla="*/ 5 w 11"/>
                  <a:gd name="T35" fmla="*/ 0 h 1"/>
                  <a:gd name="T36" fmla="*/ 5 w 11"/>
                  <a:gd name="T37" fmla="*/ 0 h 1"/>
                  <a:gd name="T38" fmla="*/ 5 w 11"/>
                  <a:gd name="T39" fmla="*/ 0 h 1"/>
                  <a:gd name="T40" fmla="*/ 5 w 11"/>
                  <a:gd name="T41" fmla="*/ 0 h 1"/>
                  <a:gd name="T42" fmla="*/ 5 w 11"/>
                  <a:gd name="T43" fmla="*/ 1 h 1"/>
                  <a:gd name="T44" fmla="*/ 5 w 11"/>
                  <a:gd name="T45" fmla="*/ 1 h 1"/>
                  <a:gd name="T46" fmla="*/ 6 w 11"/>
                  <a:gd name="T47" fmla="*/ 1 h 1"/>
                  <a:gd name="T48" fmla="*/ 6 w 11"/>
                  <a:gd name="T49" fmla="*/ 1 h 1"/>
                  <a:gd name="T50" fmla="*/ 6 w 11"/>
                  <a:gd name="T51" fmla="*/ 1 h 1"/>
                  <a:gd name="T52" fmla="*/ 6 w 11"/>
                  <a:gd name="T53" fmla="*/ 1 h 1"/>
                  <a:gd name="T54" fmla="*/ 7 w 11"/>
                  <a:gd name="T55" fmla="*/ 1 h 1"/>
                  <a:gd name="T56" fmla="*/ 7 w 11"/>
                  <a:gd name="T57" fmla="*/ 1 h 1"/>
                  <a:gd name="T58" fmla="*/ 7 w 11"/>
                  <a:gd name="T59" fmla="*/ 1 h 1"/>
                  <a:gd name="T60" fmla="*/ 7 w 11"/>
                  <a:gd name="T61" fmla="*/ 1 h 1"/>
                  <a:gd name="T62" fmla="*/ 8 w 11"/>
                  <a:gd name="T63" fmla="*/ 1 h 1"/>
                  <a:gd name="T64" fmla="*/ 8 w 11"/>
                  <a:gd name="T65" fmla="*/ 1 h 1"/>
                  <a:gd name="T66" fmla="*/ 8 w 11"/>
                  <a:gd name="T67" fmla="*/ 1 h 1"/>
                  <a:gd name="T68" fmla="*/ 9 w 11"/>
                  <a:gd name="T69" fmla="*/ 1 h 1"/>
                  <a:gd name="T70" fmla="*/ 9 w 11"/>
                  <a:gd name="T71" fmla="*/ 1 h 1"/>
                  <a:gd name="T72" fmla="*/ 9 w 11"/>
                  <a:gd name="T73" fmla="*/ 1 h 1"/>
                  <a:gd name="T74" fmla="*/ 9 w 11"/>
                  <a:gd name="T75" fmla="*/ 1 h 1"/>
                  <a:gd name="T76" fmla="*/ 10 w 11"/>
                  <a:gd name="T77" fmla="*/ 1 h 1"/>
                  <a:gd name="T78" fmla="*/ 10 w 11"/>
                  <a:gd name="T79" fmla="*/ 1 h 1"/>
                  <a:gd name="T80" fmla="*/ 10 w 11"/>
                  <a:gd name="T81" fmla="*/ 1 h 1"/>
                  <a:gd name="T82" fmla="*/ 10 w 11"/>
                  <a:gd name="T83" fmla="*/ 1 h 1"/>
                  <a:gd name="T84" fmla="*/ 10 w 11"/>
                  <a:gd name="T85" fmla="*/ 1 h 1"/>
                  <a:gd name="T86" fmla="*/ 11 w 11"/>
                  <a:gd name="T87" fmla="*/ 1 h 1"/>
                  <a:gd name="T88" fmla="*/ 11 w 11"/>
                  <a:gd name="T89" fmla="*/ 1 h 1"/>
                  <a:gd name="T90" fmla="*/ 11 w 11"/>
                  <a:gd name="T91" fmla="*/ 1 h 1"/>
                  <a:gd name="T92" fmla="*/ 11 w 11"/>
                  <a:gd name="T93" fmla="*/ 1 h 1"/>
                  <a:gd name="T94" fmla="*/ 11 w 11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21" name="Freeform 197"/>
              <p:cNvSpPr>
                <a:spLocks/>
              </p:cNvSpPr>
              <p:nvPr/>
            </p:nvSpPr>
            <p:spPr bwMode="auto">
              <a:xfrm>
                <a:off x="1854" y="4058"/>
                <a:ext cx="10" cy="0"/>
              </a:xfrm>
              <a:custGeom>
                <a:avLst/>
                <a:gdLst>
                  <a:gd name="T0" fmla="*/ 1 w 11"/>
                  <a:gd name="T1" fmla="*/ 1 w 11"/>
                  <a:gd name="T2" fmla="*/ 1 w 11"/>
                  <a:gd name="T3" fmla="*/ 1 w 11"/>
                  <a:gd name="T4" fmla="*/ 2 w 11"/>
                  <a:gd name="T5" fmla="*/ 2 w 11"/>
                  <a:gd name="T6" fmla="*/ 2 w 11"/>
                  <a:gd name="T7" fmla="*/ 3 w 11"/>
                  <a:gd name="T8" fmla="*/ 3 w 11"/>
                  <a:gd name="T9" fmla="*/ 3 w 11"/>
                  <a:gd name="T10" fmla="*/ 3 w 11"/>
                  <a:gd name="T11" fmla="*/ 3 w 11"/>
                  <a:gd name="T12" fmla="*/ 3 w 11"/>
                  <a:gd name="T13" fmla="*/ 3 w 11"/>
                  <a:gd name="T14" fmla="*/ 4 w 11"/>
                  <a:gd name="T15" fmla="*/ 4 w 11"/>
                  <a:gd name="T16" fmla="*/ 4 w 11"/>
                  <a:gd name="T17" fmla="*/ 4 w 11"/>
                  <a:gd name="T18" fmla="*/ 4 w 11"/>
                  <a:gd name="T19" fmla="*/ 5 w 11"/>
                  <a:gd name="T20" fmla="*/ 5 w 11"/>
                  <a:gd name="T21" fmla="*/ 5 w 11"/>
                  <a:gd name="T22" fmla="*/ 6 w 11"/>
                  <a:gd name="T23" fmla="*/ 6 w 11"/>
                  <a:gd name="T24" fmla="*/ 6 w 11"/>
                  <a:gd name="T25" fmla="*/ 6 w 11"/>
                  <a:gd name="T26" fmla="*/ 7 w 11"/>
                  <a:gd name="T27" fmla="*/ 7 w 11"/>
                  <a:gd name="T28" fmla="*/ 7 w 11"/>
                  <a:gd name="T29" fmla="*/ 7 w 11"/>
                  <a:gd name="T30" fmla="*/ 8 w 11"/>
                  <a:gd name="T31" fmla="*/ 8 w 11"/>
                  <a:gd name="T32" fmla="*/ 8 w 11"/>
                  <a:gd name="T33" fmla="*/ 8 w 11"/>
                  <a:gd name="T34" fmla="*/ 9 w 11"/>
                  <a:gd name="T35" fmla="*/ 9 w 11"/>
                  <a:gd name="T36" fmla="*/ 9 w 11"/>
                  <a:gd name="T37" fmla="*/ 10 w 11"/>
                  <a:gd name="T38" fmla="*/ 10 w 11"/>
                  <a:gd name="T39" fmla="*/ 10 w 11"/>
                  <a:gd name="T40" fmla="*/ 10 w 11"/>
                  <a:gd name="T41" fmla="*/ 11 w 11"/>
                  <a:gd name="T42" fmla="*/ 11 w 11"/>
                  <a:gd name="T43" fmla="*/ 11 w 11"/>
                  <a:gd name="T44" fmla="*/ 11 w 11"/>
                  <a:gd name="T45" fmla="*/ 11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22" name="Freeform 198"/>
              <p:cNvSpPr>
                <a:spLocks/>
              </p:cNvSpPr>
              <p:nvPr/>
            </p:nvSpPr>
            <p:spPr bwMode="auto">
              <a:xfrm>
                <a:off x="1864" y="4058"/>
                <a:ext cx="12" cy="0"/>
              </a:xfrm>
              <a:custGeom>
                <a:avLst/>
                <a:gdLst>
                  <a:gd name="T0" fmla="*/ 0 w 12"/>
                  <a:gd name="T1" fmla="*/ 1 w 12"/>
                  <a:gd name="T2" fmla="*/ 1 w 12"/>
                  <a:gd name="T3" fmla="*/ 1 w 12"/>
                  <a:gd name="T4" fmla="*/ 2 w 12"/>
                  <a:gd name="T5" fmla="*/ 2 w 12"/>
                  <a:gd name="T6" fmla="*/ 2 w 12"/>
                  <a:gd name="T7" fmla="*/ 2 w 12"/>
                  <a:gd name="T8" fmla="*/ 2 w 12"/>
                  <a:gd name="T9" fmla="*/ 3 w 12"/>
                  <a:gd name="T10" fmla="*/ 3 w 12"/>
                  <a:gd name="T11" fmla="*/ 3 w 12"/>
                  <a:gd name="T12" fmla="*/ 4 w 12"/>
                  <a:gd name="T13" fmla="*/ 4 w 12"/>
                  <a:gd name="T14" fmla="*/ 4 w 12"/>
                  <a:gd name="T15" fmla="*/ 4 w 12"/>
                  <a:gd name="T16" fmla="*/ 5 w 12"/>
                  <a:gd name="T17" fmla="*/ 5 w 12"/>
                  <a:gd name="T18" fmla="*/ 6 w 12"/>
                  <a:gd name="T19" fmla="*/ 6 w 12"/>
                  <a:gd name="T20" fmla="*/ 6 w 12"/>
                  <a:gd name="T21" fmla="*/ 6 w 12"/>
                  <a:gd name="T22" fmla="*/ 7 w 12"/>
                  <a:gd name="T23" fmla="*/ 7 w 12"/>
                  <a:gd name="T24" fmla="*/ 7 w 12"/>
                  <a:gd name="T25" fmla="*/ 7 w 12"/>
                  <a:gd name="T26" fmla="*/ 7 w 12"/>
                  <a:gd name="T27" fmla="*/ 8 w 12"/>
                  <a:gd name="T28" fmla="*/ 8 w 12"/>
                  <a:gd name="T29" fmla="*/ 8 w 12"/>
                  <a:gd name="T30" fmla="*/ 9 w 12"/>
                  <a:gd name="T31" fmla="*/ 9 w 12"/>
                  <a:gd name="T32" fmla="*/ 9 w 12"/>
                  <a:gd name="T33" fmla="*/ 10 w 12"/>
                  <a:gd name="T34" fmla="*/ 10 w 12"/>
                  <a:gd name="T35" fmla="*/ 10 w 12"/>
                  <a:gd name="T36" fmla="*/ 10 w 12"/>
                  <a:gd name="T37" fmla="*/ 10 w 12"/>
                  <a:gd name="T38" fmla="*/ 10 w 12"/>
                  <a:gd name="T39" fmla="*/ 11 w 12"/>
                  <a:gd name="T40" fmla="*/ 11 w 12"/>
                  <a:gd name="T41" fmla="*/ 11 w 12"/>
                  <a:gd name="T42" fmla="*/ 11 w 12"/>
                  <a:gd name="T43" fmla="*/ 11 w 12"/>
                  <a:gd name="T44" fmla="*/ 11 w 12"/>
                  <a:gd name="T45" fmla="*/ 11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23" name="Freeform 199"/>
              <p:cNvSpPr>
                <a:spLocks/>
              </p:cNvSpPr>
              <p:nvPr/>
            </p:nvSpPr>
            <p:spPr bwMode="auto">
              <a:xfrm>
                <a:off x="1876" y="4058"/>
                <a:ext cx="12" cy="0"/>
              </a:xfrm>
              <a:custGeom>
                <a:avLst/>
                <a:gdLst>
                  <a:gd name="T0" fmla="*/ 0 w 12"/>
                  <a:gd name="T1" fmla="*/ 0 w 12"/>
                  <a:gd name="T2" fmla="*/ 1 w 12"/>
                  <a:gd name="T3" fmla="*/ 1 w 12"/>
                  <a:gd name="T4" fmla="*/ 1 w 12"/>
                  <a:gd name="T5" fmla="*/ 1 w 12"/>
                  <a:gd name="T6" fmla="*/ 1 w 12"/>
                  <a:gd name="T7" fmla="*/ 1 w 12"/>
                  <a:gd name="T8" fmla="*/ 1 w 12"/>
                  <a:gd name="T9" fmla="*/ 2 w 12"/>
                  <a:gd name="T10" fmla="*/ 3 w 12"/>
                  <a:gd name="T11" fmla="*/ 3 w 12"/>
                  <a:gd name="T12" fmla="*/ 3 w 12"/>
                  <a:gd name="T13" fmla="*/ 3 w 12"/>
                  <a:gd name="T14" fmla="*/ 3 w 12"/>
                  <a:gd name="T15" fmla="*/ 3 w 12"/>
                  <a:gd name="T16" fmla="*/ 3 w 12"/>
                  <a:gd name="T17" fmla="*/ 4 w 12"/>
                  <a:gd name="T18" fmla="*/ 4 w 12"/>
                  <a:gd name="T19" fmla="*/ 4 w 12"/>
                  <a:gd name="T20" fmla="*/ 5 w 12"/>
                  <a:gd name="T21" fmla="*/ 5 w 12"/>
                  <a:gd name="T22" fmla="*/ 5 w 12"/>
                  <a:gd name="T23" fmla="*/ 5 w 12"/>
                  <a:gd name="T24" fmla="*/ 6 w 12"/>
                  <a:gd name="T25" fmla="*/ 6 w 12"/>
                  <a:gd name="T26" fmla="*/ 6 w 12"/>
                  <a:gd name="T27" fmla="*/ 6 w 12"/>
                  <a:gd name="T28" fmla="*/ 6 w 12"/>
                  <a:gd name="T29" fmla="*/ 6 w 12"/>
                  <a:gd name="T30" fmla="*/ 7 w 12"/>
                  <a:gd name="T31" fmla="*/ 7 w 12"/>
                  <a:gd name="T32" fmla="*/ 7 w 12"/>
                  <a:gd name="T33" fmla="*/ 7 w 12"/>
                  <a:gd name="T34" fmla="*/ 8 w 12"/>
                  <a:gd name="T35" fmla="*/ 8 w 12"/>
                  <a:gd name="T36" fmla="*/ 8 w 12"/>
                  <a:gd name="T37" fmla="*/ 9 w 12"/>
                  <a:gd name="T38" fmla="*/ 9 w 12"/>
                  <a:gd name="T39" fmla="*/ 10 w 12"/>
                  <a:gd name="T40" fmla="*/ 10 w 12"/>
                  <a:gd name="T41" fmla="*/ 10 w 12"/>
                  <a:gd name="T42" fmla="*/ 11 w 12"/>
                  <a:gd name="T43" fmla="*/ 11 w 12"/>
                  <a:gd name="T44" fmla="*/ 11 w 12"/>
                  <a:gd name="T45" fmla="*/ 11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24" name="Freeform 200"/>
              <p:cNvSpPr>
                <a:spLocks/>
              </p:cNvSpPr>
              <p:nvPr/>
            </p:nvSpPr>
            <p:spPr bwMode="auto">
              <a:xfrm>
                <a:off x="1888" y="4058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0 w 11"/>
                  <a:gd name="T3" fmla="*/ 0 w 11"/>
                  <a:gd name="T4" fmla="*/ 1 w 11"/>
                  <a:gd name="T5" fmla="*/ 1 w 11"/>
                  <a:gd name="T6" fmla="*/ 1 w 11"/>
                  <a:gd name="T7" fmla="*/ 1 w 11"/>
                  <a:gd name="T8" fmla="*/ 2 w 11"/>
                  <a:gd name="T9" fmla="*/ 2 w 11"/>
                  <a:gd name="T10" fmla="*/ 2 w 11"/>
                  <a:gd name="T11" fmla="*/ 2 w 11"/>
                  <a:gd name="T12" fmla="*/ 2 w 11"/>
                  <a:gd name="T13" fmla="*/ 2 w 11"/>
                  <a:gd name="T14" fmla="*/ 3 w 11"/>
                  <a:gd name="T15" fmla="*/ 3 w 11"/>
                  <a:gd name="T16" fmla="*/ 4 w 11"/>
                  <a:gd name="T17" fmla="*/ 4 w 11"/>
                  <a:gd name="T18" fmla="*/ 4 w 11"/>
                  <a:gd name="T19" fmla="*/ 4 w 11"/>
                  <a:gd name="T20" fmla="*/ 4 w 11"/>
                  <a:gd name="T21" fmla="*/ 4 w 11"/>
                  <a:gd name="T22" fmla="*/ 4 w 11"/>
                  <a:gd name="T23" fmla="*/ 5 w 11"/>
                  <a:gd name="T24" fmla="*/ 5 w 11"/>
                  <a:gd name="T25" fmla="*/ 6 w 11"/>
                  <a:gd name="T26" fmla="*/ 6 w 11"/>
                  <a:gd name="T27" fmla="*/ 6 w 11"/>
                  <a:gd name="T28" fmla="*/ 6 w 11"/>
                  <a:gd name="T29" fmla="*/ 6 w 11"/>
                  <a:gd name="T30" fmla="*/ 7 w 11"/>
                  <a:gd name="T31" fmla="*/ 7 w 11"/>
                  <a:gd name="T32" fmla="*/ 7 w 11"/>
                  <a:gd name="T33" fmla="*/ 7 w 11"/>
                  <a:gd name="T34" fmla="*/ 7 w 11"/>
                  <a:gd name="T35" fmla="*/ 8 w 11"/>
                  <a:gd name="T36" fmla="*/ 8 w 11"/>
                  <a:gd name="T37" fmla="*/ 8 w 11"/>
                  <a:gd name="T38" fmla="*/ 8 w 11"/>
                  <a:gd name="T39" fmla="*/ 9 w 11"/>
                  <a:gd name="T40" fmla="*/ 9 w 11"/>
                  <a:gd name="T41" fmla="*/ 9 w 11"/>
                  <a:gd name="T42" fmla="*/ 9 w 11"/>
                  <a:gd name="T43" fmla="*/ 9 w 11"/>
                  <a:gd name="T44" fmla="*/ 10 w 11"/>
                  <a:gd name="T45" fmla="*/ 10 w 11"/>
                  <a:gd name="T46" fmla="*/ 10 w 11"/>
                  <a:gd name="T47" fmla="*/ 11 w 11"/>
                  <a:gd name="T48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25" name="Freeform 201"/>
              <p:cNvSpPr>
                <a:spLocks/>
              </p:cNvSpPr>
              <p:nvPr/>
            </p:nvSpPr>
            <p:spPr bwMode="auto">
              <a:xfrm>
                <a:off x="1899" y="4058"/>
                <a:ext cx="12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0 w 11"/>
                  <a:gd name="T5" fmla="*/ 0 h 1"/>
                  <a:gd name="T6" fmla="*/ 0 w 11"/>
                  <a:gd name="T7" fmla="*/ 0 h 1"/>
                  <a:gd name="T8" fmla="*/ 1 w 11"/>
                  <a:gd name="T9" fmla="*/ 0 h 1"/>
                  <a:gd name="T10" fmla="*/ 1 w 11"/>
                  <a:gd name="T11" fmla="*/ 0 h 1"/>
                  <a:gd name="T12" fmla="*/ 1 w 11"/>
                  <a:gd name="T13" fmla="*/ 0 h 1"/>
                  <a:gd name="T14" fmla="*/ 2 w 11"/>
                  <a:gd name="T15" fmla="*/ 0 h 1"/>
                  <a:gd name="T16" fmla="*/ 2 w 11"/>
                  <a:gd name="T17" fmla="*/ 0 h 1"/>
                  <a:gd name="T18" fmla="*/ 2 w 11"/>
                  <a:gd name="T19" fmla="*/ 0 h 1"/>
                  <a:gd name="T20" fmla="*/ 2 w 11"/>
                  <a:gd name="T21" fmla="*/ 0 h 1"/>
                  <a:gd name="T22" fmla="*/ 2 w 11"/>
                  <a:gd name="T23" fmla="*/ 0 h 1"/>
                  <a:gd name="T24" fmla="*/ 2 w 11"/>
                  <a:gd name="T25" fmla="*/ 0 h 1"/>
                  <a:gd name="T26" fmla="*/ 3 w 11"/>
                  <a:gd name="T27" fmla="*/ 0 h 1"/>
                  <a:gd name="T28" fmla="*/ 3 w 11"/>
                  <a:gd name="T29" fmla="*/ 0 h 1"/>
                  <a:gd name="T30" fmla="*/ 4 w 11"/>
                  <a:gd name="T31" fmla="*/ 0 h 1"/>
                  <a:gd name="T32" fmla="*/ 4 w 11"/>
                  <a:gd name="T33" fmla="*/ 0 h 1"/>
                  <a:gd name="T34" fmla="*/ 4 w 11"/>
                  <a:gd name="T35" fmla="*/ 0 h 1"/>
                  <a:gd name="T36" fmla="*/ 4 w 11"/>
                  <a:gd name="T37" fmla="*/ 0 h 1"/>
                  <a:gd name="T38" fmla="*/ 4 w 11"/>
                  <a:gd name="T39" fmla="*/ 0 h 1"/>
                  <a:gd name="T40" fmla="*/ 4 w 11"/>
                  <a:gd name="T41" fmla="*/ 0 h 1"/>
                  <a:gd name="T42" fmla="*/ 5 w 11"/>
                  <a:gd name="T43" fmla="*/ 0 h 1"/>
                  <a:gd name="T44" fmla="*/ 5 w 11"/>
                  <a:gd name="T45" fmla="*/ 0 h 1"/>
                  <a:gd name="T46" fmla="*/ 6 w 11"/>
                  <a:gd name="T47" fmla="*/ 0 h 1"/>
                  <a:gd name="T48" fmla="*/ 6 w 11"/>
                  <a:gd name="T49" fmla="*/ 0 h 1"/>
                  <a:gd name="T50" fmla="*/ 6 w 11"/>
                  <a:gd name="T51" fmla="*/ 0 h 1"/>
                  <a:gd name="T52" fmla="*/ 6 w 11"/>
                  <a:gd name="T53" fmla="*/ 0 h 1"/>
                  <a:gd name="T54" fmla="*/ 7 w 11"/>
                  <a:gd name="T55" fmla="*/ 0 h 1"/>
                  <a:gd name="T56" fmla="*/ 7 w 11"/>
                  <a:gd name="T57" fmla="*/ 0 h 1"/>
                  <a:gd name="T58" fmla="*/ 7 w 11"/>
                  <a:gd name="T59" fmla="*/ 0 h 1"/>
                  <a:gd name="T60" fmla="*/ 8 w 11"/>
                  <a:gd name="T61" fmla="*/ 0 h 1"/>
                  <a:gd name="T62" fmla="*/ 8 w 11"/>
                  <a:gd name="T63" fmla="*/ 0 h 1"/>
                  <a:gd name="T64" fmla="*/ 8 w 11"/>
                  <a:gd name="T65" fmla="*/ 0 h 1"/>
                  <a:gd name="T66" fmla="*/ 8 w 11"/>
                  <a:gd name="T67" fmla="*/ 0 h 1"/>
                  <a:gd name="T68" fmla="*/ 8 w 11"/>
                  <a:gd name="T69" fmla="*/ 0 h 1"/>
                  <a:gd name="T70" fmla="*/ 8 w 11"/>
                  <a:gd name="T71" fmla="*/ 0 h 1"/>
                  <a:gd name="T72" fmla="*/ 9 w 11"/>
                  <a:gd name="T73" fmla="*/ 0 h 1"/>
                  <a:gd name="T74" fmla="*/ 9 w 11"/>
                  <a:gd name="T75" fmla="*/ 0 h 1"/>
                  <a:gd name="T76" fmla="*/ 9 w 11"/>
                  <a:gd name="T77" fmla="*/ 0 h 1"/>
                  <a:gd name="T78" fmla="*/ 10 w 11"/>
                  <a:gd name="T79" fmla="*/ 0 h 1"/>
                  <a:gd name="T80" fmla="*/ 10 w 11"/>
                  <a:gd name="T81" fmla="*/ 0 h 1"/>
                  <a:gd name="T82" fmla="*/ 10 w 11"/>
                  <a:gd name="T83" fmla="*/ 0 h 1"/>
                  <a:gd name="T84" fmla="*/ 11 w 11"/>
                  <a:gd name="T85" fmla="*/ 0 h 1"/>
                  <a:gd name="T86" fmla="*/ 11 w 11"/>
                  <a:gd name="T87" fmla="*/ 0 h 1"/>
                  <a:gd name="T88" fmla="*/ 11 w 11"/>
                  <a:gd name="T89" fmla="*/ 0 h 1"/>
                  <a:gd name="T90" fmla="*/ 11 w 11"/>
                  <a:gd name="T91" fmla="*/ 0 h 1"/>
                  <a:gd name="T92" fmla="*/ 11 w 11"/>
                  <a:gd name="T93" fmla="*/ 0 h 1"/>
                  <a:gd name="T94" fmla="*/ 11 w 11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26" name="Freeform 202"/>
              <p:cNvSpPr>
                <a:spLocks/>
              </p:cNvSpPr>
              <p:nvPr/>
            </p:nvSpPr>
            <p:spPr bwMode="auto">
              <a:xfrm>
                <a:off x="1911" y="4058"/>
                <a:ext cx="11" cy="1"/>
              </a:xfrm>
              <a:custGeom>
                <a:avLst/>
                <a:gdLst>
                  <a:gd name="T0" fmla="*/ 1 w 12"/>
                  <a:gd name="T1" fmla="*/ 1 h 1"/>
                  <a:gd name="T2" fmla="*/ 1 w 12"/>
                  <a:gd name="T3" fmla="*/ 0 h 1"/>
                  <a:gd name="T4" fmla="*/ 1 w 12"/>
                  <a:gd name="T5" fmla="*/ 0 h 1"/>
                  <a:gd name="T6" fmla="*/ 1 w 12"/>
                  <a:gd name="T7" fmla="*/ 0 h 1"/>
                  <a:gd name="T8" fmla="*/ 2 w 12"/>
                  <a:gd name="T9" fmla="*/ 0 h 1"/>
                  <a:gd name="T10" fmla="*/ 2 w 12"/>
                  <a:gd name="T11" fmla="*/ 0 h 1"/>
                  <a:gd name="T12" fmla="*/ 2 w 12"/>
                  <a:gd name="T13" fmla="*/ 0 h 1"/>
                  <a:gd name="T14" fmla="*/ 2 w 12"/>
                  <a:gd name="T15" fmla="*/ 0 h 1"/>
                  <a:gd name="T16" fmla="*/ 3 w 12"/>
                  <a:gd name="T17" fmla="*/ 0 h 1"/>
                  <a:gd name="T18" fmla="*/ 3 w 12"/>
                  <a:gd name="T19" fmla="*/ 0 h 1"/>
                  <a:gd name="T20" fmla="*/ 3 w 12"/>
                  <a:gd name="T21" fmla="*/ 0 h 1"/>
                  <a:gd name="T22" fmla="*/ 3 w 12"/>
                  <a:gd name="T23" fmla="*/ 0 h 1"/>
                  <a:gd name="T24" fmla="*/ 3 w 12"/>
                  <a:gd name="T25" fmla="*/ 0 h 1"/>
                  <a:gd name="T26" fmla="*/ 4 w 12"/>
                  <a:gd name="T27" fmla="*/ 0 h 1"/>
                  <a:gd name="T28" fmla="*/ 4 w 12"/>
                  <a:gd name="T29" fmla="*/ 0 h 1"/>
                  <a:gd name="T30" fmla="*/ 5 w 12"/>
                  <a:gd name="T31" fmla="*/ 0 h 1"/>
                  <a:gd name="T32" fmla="*/ 5 w 12"/>
                  <a:gd name="T33" fmla="*/ 1 h 1"/>
                  <a:gd name="T34" fmla="*/ 5 w 12"/>
                  <a:gd name="T35" fmla="*/ 1 h 1"/>
                  <a:gd name="T36" fmla="*/ 6 w 12"/>
                  <a:gd name="T37" fmla="*/ 1 h 1"/>
                  <a:gd name="T38" fmla="*/ 6 w 12"/>
                  <a:gd name="T39" fmla="*/ 0 h 1"/>
                  <a:gd name="T40" fmla="*/ 6 w 12"/>
                  <a:gd name="T41" fmla="*/ 0 h 1"/>
                  <a:gd name="T42" fmla="*/ 6 w 12"/>
                  <a:gd name="T43" fmla="*/ 1 h 1"/>
                  <a:gd name="T44" fmla="*/ 6 w 12"/>
                  <a:gd name="T45" fmla="*/ 1 h 1"/>
                  <a:gd name="T46" fmla="*/ 7 w 12"/>
                  <a:gd name="T47" fmla="*/ 1 h 1"/>
                  <a:gd name="T48" fmla="*/ 7 w 12"/>
                  <a:gd name="T49" fmla="*/ 1 h 1"/>
                  <a:gd name="T50" fmla="*/ 7 w 12"/>
                  <a:gd name="T51" fmla="*/ 1 h 1"/>
                  <a:gd name="T52" fmla="*/ 7 w 12"/>
                  <a:gd name="T53" fmla="*/ 1 h 1"/>
                  <a:gd name="T54" fmla="*/ 8 w 12"/>
                  <a:gd name="T55" fmla="*/ 1 h 1"/>
                  <a:gd name="T56" fmla="*/ 8 w 12"/>
                  <a:gd name="T57" fmla="*/ 1 h 1"/>
                  <a:gd name="T58" fmla="*/ 8 w 12"/>
                  <a:gd name="T59" fmla="*/ 0 h 1"/>
                  <a:gd name="T60" fmla="*/ 8 w 12"/>
                  <a:gd name="T61" fmla="*/ 0 h 1"/>
                  <a:gd name="T62" fmla="*/ 9 w 12"/>
                  <a:gd name="T63" fmla="*/ 0 h 1"/>
                  <a:gd name="T64" fmla="*/ 9 w 12"/>
                  <a:gd name="T65" fmla="*/ 0 h 1"/>
                  <a:gd name="T66" fmla="*/ 9 w 12"/>
                  <a:gd name="T67" fmla="*/ 0 h 1"/>
                  <a:gd name="T68" fmla="*/ 9 w 12"/>
                  <a:gd name="T69" fmla="*/ 0 h 1"/>
                  <a:gd name="T70" fmla="*/ 9 w 12"/>
                  <a:gd name="T71" fmla="*/ 0 h 1"/>
                  <a:gd name="T72" fmla="*/ 9 w 12"/>
                  <a:gd name="T73" fmla="*/ 1 h 1"/>
                  <a:gd name="T74" fmla="*/ 10 w 12"/>
                  <a:gd name="T75" fmla="*/ 0 h 1"/>
                  <a:gd name="T76" fmla="*/ 10 w 12"/>
                  <a:gd name="T77" fmla="*/ 0 h 1"/>
                  <a:gd name="T78" fmla="*/ 10 w 12"/>
                  <a:gd name="T79" fmla="*/ 1 h 1"/>
                  <a:gd name="T80" fmla="*/ 10 w 12"/>
                  <a:gd name="T81" fmla="*/ 1 h 1"/>
                  <a:gd name="T82" fmla="*/ 11 w 12"/>
                  <a:gd name="T83" fmla="*/ 1 h 1"/>
                  <a:gd name="T84" fmla="*/ 11 w 12"/>
                  <a:gd name="T85" fmla="*/ 0 h 1"/>
                  <a:gd name="T86" fmla="*/ 11 w 12"/>
                  <a:gd name="T87" fmla="*/ 0 h 1"/>
                  <a:gd name="T88" fmla="*/ 11 w 12"/>
                  <a:gd name="T89" fmla="*/ 0 h 1"/>
                  <a:gd name="T90" fmla="*/ 11 w 12"/>
                  <a:gd name="T91" fmla="*/ 0 h 1"/>
                  <a:gd name="T92" fmla="*/ 12 w 12"/>
                  <a:gd name="T93" fmla="*/ 0 h 1"/>
                  <a:gd name="T94" fmla="*/ 12 w 12"/>
                  <a:gd name="T95" fmla="*/ 0 h 1"/>
                  <a:gd name="T96" fmla="*/ 12 w 12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27" name="Freeform 203"/>
              <p:cNvSpPr>
                <a:spLocks/>
              </p:cNvSpPr>
              <p:nvPr/>
            </p:nvSpPr>
            <p:spPr bwMode="auto">
              <a:xfrm>
                <a:off x="1922" y="4058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1 w 10"/>
                  <a:gd name="T3" fmla="*/ 0 h 1"/>
                  <a:gd name="T4" fmla="*/ 1 w 10"/>
                  <a:gd name="T5" fmla="*/ 0 h 1"/>
                  <a:gd name="T6" fmla="*/ 1 w 10"/>
                  <a:gd name="T7" fmla="*/ 0 h 1"/>
                  <a:gd name="T8" fmla="*/ 1 w 10"/>
                  <a:gd name="T9" fmla="*/ 1 h 1"/>
                  <a:gd name="T10" fmla="*/ 1 w 10"/>
                  <a:gd name="T11" fmla="*/ 1 h 1"/>
                  <a:gd name="T12" fmla="*/ 1 w 10"/>
                  <a:gd name="T13" fmla="*/ 1 h 1"/>
                  <a:gd name="T14" fmla="*/ 2 w 10"/>
                  <a:gd name="T15" fmla="*/ 0 h 1"/>
                  <a:gd name="T16" fmla="*/ 2 w 10"/>
                  <a:gd name="T17" fmla="*/ 0 h 1"/>
                  <a:gd name="T18" fmla="*/ 2 w 10"/>
                  <a:gd name="T19" fmla="*/ 1 h 1"/>
                  <a:gd name="T20" fmla="*/ 2 w 10"/>
                  <a:gd name="T21" fmla="*/ 0 h 1"/>
                  <a:gd name="T22" fmla="*/ 3 w 10"/>
                  <a:gd name="T23" fmla="*/ 0 h 1"/>
                  <a:gd name="T24" fmla="*/ 3 w 10"/>
                  <a:gd name="T25" fmla="*/ 0 h 1"/>
                  <a:gd name="T26" fmla="*/ 3 w 10"/>
                  <a:gd name="T27" fmla="*/ 1 h 1"/>
                  <a:gd name="T28" fmla="*/ 3 w 10"/>
                  <a:gd name="T29" fmla="*/ 1 h 1"/>
                  <a:gd name="T30" fmla="*/ 3 w 10"/>
                  <a:gd name="T31" fmla="*/ 1 h 1"/>
                  <a:gd name="T32" fmla="*/ 3 w 10"/>
                  <a:gd name="T33" fmla="*/ 1 h 1"/>
                  <a:gd name="T34" fmla="*/ 3 w 10"/>
                  <a:gd name="T35" fmla="*/ 1 h 1"/>
                  <a:gd name="T36" fmla="*/ 4 w 10"/>
                  <a:gd name="T37" fmla="*/ 0 h 1"/>
                  <a:gd name="T38" fmla="*/ 4 w 10"/>
                  <a:gd name="T39" fmla="*/ 1 h 1"/>
                  <a:gd name="T40" fmla="*/ 4 w 10"/>
                  <a:gd name="T41" fmla="*/ 1 h 1"/>
                  <a:gd name="T42" fmla="*/ 4 w 10"/>
                  <a:gd name="T43" fmla="*/ 0 h 1"/>
                  <a:gd name="T44" fmla="*/ 5 w 10"/>
                  <a:gd name="T45" fmla="*/ 0 h 1"/>
                  <a:gd name="T46" fmla="*/ 5 w 10"/>
                  <a:gd name="T47" fmla="*/ 0 h 1"/>
                  <a:gd name="T48" fmla="*/ 5 w 10"/>
                  <a:gd name="T49" fmla="*/ 0 h 1"/>
                  <a:gd name="T50" fmla="*/ 5 w 10"/>
                  <a:gd name="T51" fmla="*/ 0 h 1"/>
                  <a:gd name="T52" fmla="*/ 5 w 10"/>
                  <a:gd name="T53" fmla="*/ 1 h 1"/>
                  <a:gd name="T54" fmla="*/ 5 w 10"/>
                  <a:gd name="T55" fmla="*/ 1 h 1"/>
                  <a:gd name="T56" fmla="*/ 6 w 10"/>
                  <a:gd name="T57" fmla="*/ 1 h 1"/>
                  <a:gd name="T58" fmla="*/ 6 w 10"/>
                  <a:gd name="T59" fmla="*/ 1 h 1"/>
                  <a:gd name="T60" fmla="*/ 6 w 10"/>
                  <a:gd name="T61" fmla="*/ 1 h 1"/>
                  <a:gd name="T62" fmla="*/ 6 w 10"/>
                  <a:gd name="T63" fmla="*/ 1 h 1"/>
                  <a:gd name="T64" fmla="*/ 6 w 10"/>
                  <a:gd name="T65" fmla="*/ 0 h 1"/>
                  <a:gd name="T66" fmla="*/ 7 w 10"/>
                  <a:gd name="T67" fmla="*/ 1 h 1"/>
                  <a:gd name="T68" fmla="*/ 7 w 10"/>
                  <a:gd name="T69" fmla="*/ 1 h 1"/>
                  <a:gd name="T70" fmla="*/ 7 w 10"/>
                  <a:gd name="T71" fmla="*/ 1 h 1"/>
                  <a:gd name="T72" fmla="*/ 7 w 10"/>
                  <a:gd name="T73" fmla="*/ 1 h 1"/>
                  <a:gd name="T74" fmla="*/ 7 w 10"/>
                  <a:gd name="T75" fmla="*/ 1 h 1"/>
                  <a:gd name="T76" fmla="*/ 8 w 10"/>
                  <a:gd name="T77" fmla="*/ 0 h 1"/>
                  <a:gd name="T78" fmla="*/ 8 w 10"/>
                  <a:gd name="T79" fmla="*/ 1 h 1"/>
                  <a:gd name="T80" fmla="*/ 8 w 10"/>
                  <a:gd name="T81" fmla="*/ 1 h 1"/>
                  <a:gd name="T82" fmla="*/ 9 w 10"/>
                  <a:gd name="T83" fmla="*/ 1 h 1"/>
                  <a:gd name="T84" fmla="*/ 9 w 10"/>
                  <a:gd name="T85" fmla="*/ 0 h 1"/>
                  <a:gd name="T86" fmla="*/ 9 w 10"/>
                  <a:gd name="T87" fmla="*/ 0 h 1"/>
                  <a:gd name="T88" fmla="*/ 9 w 10"/>
                  <a:gd name="T89" fmla="*/ 1 h 1"/>
                  <a:gd name="T90" fmla="*/ 10 w 10"/>
                  <a:gd name="T91" fmla="*/ 1 h 1"/>
                  <a:gd name="T92" fmla="*/ 10 w 10"/>
                  <a:gd name="T93" fmla="*/ 0 h 1"/>
                  <a:gd name="T94" fmla="*/ 10 w 10"/>
                  <a:gd name="T95" fmla="*/ 1 h 1"/>
                  <a:gd name="T96" fmla="*/ 10 w 10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28" name="Freeform 204"/>
              <p:cNvSpPr>
                <a:spLocks/>
              </p:cNvSpPr>
              <p:nvPr/>
            </p:nvSpPr>
            <p:spPr bwMode="auto">
              <a:xfrm>
                <a:off x="1932" y="4058"/>
                <a:ext cx="12" cy="1"/>
              </a:xfrm>
              <a:custGeom>
                <a:avLst/>
                <a:gdLst>
                  <a:gd name="T0" fmla="*/ 0 w 12"/>
                  <a:gd name="T1" fmla="*/ 1 h 1"/>
                  <a:gd name="T2" fmla="*/ 1 w 12"/>
                  <a:gd name="T3" fmla="*/ 1 h 1"/>
                  <a:gd name="T4" fmla="*/ 1 w 12"/>
                  <a:gd name="T5" fmla="*/ 1 h 1"/>
                  <a:gd name="T6" fmla="*/ 1 w 12"/>
                  <a:gd name="T7" fmla="*/ 1 h 1"/>
                  <a:gd name="T8" fmla="*/ 1 w 12"/>
                  <a:gd name="T9" fmla="*/ 1 h 1"/>
                  <a:gd name="T10" fmla="*/ 2 w 12"/>
                  <a:gd name="T11" fmla="*/ 1 h 1"/>
                  <a:gd name="T12" fmla="*/ 2 w 12"/>
                  <a:gd name="T13" fmla="*/ 1 h 1"/>
                  <a:gd name="T14" fmla="*/ 2 w 12"/>
                  <a:gd name="T15" fmla="*/ 1 h 1"/>
                  <a:gd name="T16" fmla="*/ 2 w 12"/>
                  <a:gd name="T17" fmla="*/ 1 h 1"/>
                  <a:gd name="T18" fmla="*/ 2 w 12"/>
                  <a:gd name="T19" fmla="*/ 1 h 1"/>
                  <a:gd name="T20" fmla="*/ 2 w 12"/>
                  <a:gd name="T21" fmla="*/ 1 h 1"/>
                  <a:gd name="T22" fmla="*/ 2 w 12"/>
                  <a:gd name="T23" fmla="*/ 1 h 1"/>
                  <a:gd name="T24" fmla="*/ 3 w 12"/>
                  <a:gd name="T25" fmla="*/ 1 h 1"/>
                  <a:gd name="T26" fmla="*/ 3 w 12"/>
                  <a:gd name="T27" fmla="*/ 1 h 1"/>
                  <a:gd name="T28" fmla="*/ 3 w 12"/>
                  <a:gd name="T29" fmla="*/ 1 h 1"/>
                  <a:gd name="T30" fmla="*/ 3 w 12"/>
                  <a:gd name="T31" fmla="*/ 1 h 1"/>
                  <a:gd name="T32" fmla="*/ 3 w 12"/>
                  <a:gd name="T33" fmla="*/ 1 h 1"/>
                  <a:gd name="T34" fmla="*/ 4 w 12"/>
                  <a:gd name="T35" fmla="*/ 1 h 1"/>
                  <a:gd name="T36" fmla="*/ 4 w 12"/>
                  <a:gd name="T37" fmla="*/ 1 h 1"/>
                  <a:gd name="T38" fmla="*/ 4 w 12"/>
                  <a:gd name="T39" fmla="*/ 1 h 1"/>
                  <a:gd name="T40" fmla="*/ 4 w 12"/>
                  <a:gd name="T41" fmla="*/ 1 h 1"/>
                  <a:gd name="T42" fmla="*/ 5 w 12"/>
                  <a:gd name="T43" fmla="*/ 1 h 1"/>
                  <a:gd name="T44" fmla="*/ 6 w 12"/>
                  <a:gd name="T45" fmla="*/ 1 h 1"/>
                  <a:gd name="T46" fmla="*/ 6 w 12"/>
                  <a:gd name="T47" fmla="*/ 1 h 1"/>
                  <a:gd name="T48" fmla="*/ 6 w 12"/>
                  <a:gd name="T49" fmla="*/ 0 h 1"/>
                  <a:gd name="T50" fmla="*/ 7 w 12"/>
                  <a:gd name="T51" fmla="*/ 1 h 1"/>
                  <a:gd name="T52" fmla="*/ 7 w 12"/>
                  <a:gd name="T53" fmla="*/ 1 h 1"/>
                  <a:gd name="T54" fmla="*/ 7 w 12"/>
                  <a:gd name="T55" fmla="*/ 1 h 1"/>
                  <a:gd name="T56" fmla="*/ 7 w 12"/>
                  <a:gd name="T57" fmla="*/ 1 h 1"/>
                  <a:gd name="T58" fmla="*/ 8 w 12"/>
                  <a:gd name="T59" fmla="*/ 1 h 1"/>
                  <a:gd name="T60" fmla="*/ 8 w 12"/>
                  <a:gd name="T61" fmla="*/ 1 h 1"/>
                  <a:gd name="T62" fmla="*/ 8 w 12"/>
                  <a:gd name="T63" fmla="*/ 1 h 1"/>
                  <a:gd name="T64" fmla="*/ 8 w 12"/>
                  <a:gd name="T65" fmla="*/ 1 h 1"/>
                  <a:gd name="T66" fmla="*/ 8 w 12"/>
                  <a:gd name="T67" fmla="*/ 1 h 1"/>
                  <a:gd name="T68" fmla="*/ 8 w 12"/>
                  <a:gd name="T69" fmla="*/ 1 h 1"/>
                  <a:gd name="T70" fmla="*/ 9 w 12"/>
                  <a:gd name="T71" fmla="*/ 1 h 1"/>
                  <a:gd name="T72" fmla="*/ 9 w 12"/>
                  <a:gd name="T73" fmla="*/ 1 h 1"/>
                  <a:gd name="T74" fmla="*/ 9 w 12"/>
                  <a:gd name="T75" fmla="*/ 1 h 1"/>
                  <a:gd name="T76" fmla="*/ 9 w 12"/>
                  <a:gd name="T77" fmla="*/ 1 h 1"/>
                  <a:gd name="T78" fmla="*/ 9 w 12"/>
                  <a:gd name="T79" fmla="*/ 1 h 1"/>
                  <a:gd name="T80" fmla="*/ 9 w 12"/>
                  <a:gd name="T81" fmla="*/ 1 h 1"/>
                  <a:gd name="T82" fmla="*/ 10 w 12"/>
                  <a:gd name="T83" fmla="*/ 1 h 1"/>
                  <a:gd name="T84" fmla="*/ 10 w 12"/>
                  <a:gd name="T85" fmla="*/ 1 h 1"/>
                  <a:gd name="T86" fmla="*/ 11 w 12"/>
                  <a:gd name="T87" fmla="*/ 1 h 1"/>
                  <a:gd name="T88" fmla="*/ 11 w 12"/>
                  <a:gd name="T89" fmla="*/ 1 h 1"/>
                  <a:gd name="T90" fmla="*/ 12 w 12"/>
                  <a:gd name="T91" fmla="*/ 1 h 1"/>
                  <a:gd name="T92" fmla="*/ 12 w 12"/>
                  <a:gd name="T93" fmla="*/ 1 h 1"/>
                  <a:gd name="T94" fmla="*/ 12 w 12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3167" name="Group 406"/>
            <p:cNvGrpSpPr>
              <a:grpSpLocks/>
            </p:cNvGrpSpPr>
            <p:nvPr/>
          </p:nvGrpSpPr>
          <p:grpSpPr bwMode="auto">
            <a:xfrm>
              <a:off x="1944" y="3988"/>
              <a:ext cx="2144" cy="71"/>
              <a:chOff x="1944" y="3988"/>
              <a:chExt cx="2144" cy="71"/>
            </a:xfrm>
          </p:grpSpPr>
          <p:sp>
            <p:nvSpPr>
              <p:cNvPr id="3229" name="Freeform 206"/>
              <p:cNvSpPr>
                <a:spLocks/>
              </p:cNvSpPr>
              <p:nvPr/>
            </p:nvSpPr>
            <p:spPr bwMode="auto">
              <a:xfrm>
                <a:off x="1944" y="4059"/>
                <a:ext cx="12" cy="0"/>
              </a:xfrm>
              <a:custGeom>
                <a:avLst/>
                <a:gdLst>
                  <a:gd name="T0" fmla="*/ 0 w 12"/>
                  <a:gd name="T1" fmla="*/ 1 w 12"/>
                  <a:gd name="T2" fmla="*/ 1 w 12"/>
                  <a:gd name="T3" fmla="*/ 1 w 12"/>
                  <a:gd name="T4" fmla="*/ 1 w 12"/>
                  <a:gd name="T5" fmla="*/ 2 w 12"/>
                  <a:gd name="T6" fmla="*/ 2 w 12"/>
                  <a:gd name="T7" fmla="*/ 2 w 12"/>
                  <a:gd name="T8" fmla="*/ 2 w 12"/>
                  <a:gd name="T9" fmla="*/ 3 w 12"/>
                  <a:gd name="T10" fmla="*/ 3 w 12"/>
                  <a:gd name="T11" fmla="*/ 3 w 12"/>
                  <a:gd name="T12" fmla="*/ 3 w 12"/>
                  <a:gd name="T13" fmla="*/ 3 w 12"/>
                  <a:gd name="T14" fmla="*/ 3 w 12"/>
                  <a:gd name="T15" fmla="*/ 4 w 12"/>
                  <a:gd name="T16" fmla="*/ 4 w 12"/>
                  <a:gd name="T17" fmla="*/ 5 w 12"/>
                  <a:gd name="T18" fmla="*/ 5 w 12"/>
                  <a:gd name="T19" fmla="*/ 5 w 12"/>
                  <a:gd name="T20" fmla="*/ 5 w 12"/>
                  <a:gd name="T21" fmla="*/ 5 w 12"/>
                  <a:gd name="T22" fmla="*/ 5 w 12"/>
                  <a:gd name="T23" fmla="*/ 6 w 12"/>
                  <a:gd name="T24" fmla="*/ 6 w 12"/>
                  <a:gd name="T25" fmla="*/ 6 w 12"/>
                  <a:gd name="T26" fmla="*/ 7 w 12"/>
                  <a:gd name="T27" fmla="*/ 7 w 12"/>
                  <a:gd name="T28" fmla="*/ 7 w 12"/>
                  <a:gd name="T29" fmla="*/ 8 w 12"/>
                  <a:gd name="T30" fmla="*/ 8 w 12"/>
                  <a:gd name="T31" fmla="*/ 8 w 12"/>
                  <a:gd name="T32" fmla="*/ 8 w 12"/>
                  <a:gd name="T33" fmla="*/ 9 w 12"/>
                  <a:gd name="T34" fmla="*/ 9 w 12"/>
                  <a:gd name="T35" fmla="*/ 9 w 12"/>
                  <a:gd name="T36" fmla="*/ 9 w 12"/>
                  <a:gd name="T37" fmla="*/ 10 w 12"/>
                  <a:gd name="T38" fmla="*/ 10 w 12"/>
                  <a:gd name="T39" fmla="*/ 10 w 12"/>
                  <a:gd name="T40" fmla="*/ 10 w 12"/>
                  <a:gd name="T41" fmla="*/ 10 w 12"/>
                  <a:gd name="T42" fmla="*/ 11 w 12"/>
                  <a:gd name="T43" fmla="*/ 11 w 12"/>
                  <a:gd name="T44" fmla="*/ 11 w 12"/>
                  <a:gd name="T45" fmla="*/ 11 w 12"/>
                  <a:gd name="T46" fmla="*/ 11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30" name="Freeform 207"/>
              <p:cNvSpPr>
                <a:spLocks/>
              </p:cNvSpPr>
              <p:nvPr/>
            </p:nvSpPr>
            <p:spPr bwMode="auto">
              <a:xfrm>
                <a:off x="1956" y="4059"/>
                <a:ext cx="10" cy="0"/>
              </a:xfrm>
              <a:custGeom>
                <a:avLst/>
                <a:gdLst>
                  <a:gd name="T0" fmla="*/ 0 w 10"/>
                  <a:gd name="T1" fmla="*/ 0 w 10"/>
                  <a:gd name="T2" fmla="*/ 0 w 10"/>
                  <a:gd name="T3" fmla="*/ 1 w 10"/>
                  <a:gd name="T4" fmla="*/ 1 w 10"/>
                  <a:gd name="T5" fmla="*/ 1 w 10"/>
                  <a:gd name="T6" fmla="*/ 1 w 10"/>
                  <a:gd name="T7" fmla="*/ 1 w 10"/>
                  <a:gd name="T8" fmla="*/ 2 w 10"/>
                  <a:gd name="T9" fmla="*/ 2 w 10"/>
                  <a:gd name="T10" fmla="*/ 2 w 10"/>
                  <a:gd name="T11" fmla="*/ 2 w 10"/>
                  <a:gd name="T12" fmla="*/ 3 w 10"/>
                  <a:gd name="T13" fmla="*/ 3 w 10"/>
                  <a:gd name="T14" fmla="*/ 3 w 10"/>
                  <a:gd name="T15" fmla="*/ 3 w 10"/>
                  <a:gd name="T16" fmla="*/ 3 w 10"/>
                  <a:gd name="T17" fmla="*/ 3 w 10"/>
                  <a:gd name="T18" fmla="*/ 3 w 10"/>
                  <a:gd name="T19" fmla="*/ 4 w 10"/>
                  <a:gd name="T20" fmla="*/ 4 w 10"/>
                  <a:gd name="T21" fmla="*/ 4 w 10"/>
                  <a:gd name="T22" fmla="*/ 4 w 10"/>
                  <a:gd name="T23" fmla="*/ 4 w 10"/>
                  <a:gd name="T24" fmla="*/ 5 w 10"/>
                  <a:gd name="T25" fmla="*/ 6 w 10"/>
                  <a:gd name="T26" fmla="*/ 6 w 10"/>
                  <a:gd name="T27" fmla="*/ 6 w 10"/>
                  <a:gd name="T28" fmla="*/ 6 w 10"/>
                  <a:gd name="T29" fmla="*/ 6 w 10"/>
                  <a:gd name="T30" fmla="*/ 6 w 10"/>
                  <a:gd name="T31" fmla="*/ 7 w 10"/>
                  <a:gd name="T32" fmla="*/ 7 w 10"/>
                  <a:gd name="T33" fmla="*/ 7 w 10"/>
                  <a:gd name="T34" fmla="*/ 8 w 10"/>
                  <a:gd name="T35" fmla="*/ 8 w 10"/>
                  <a:gd name="T36" fmla="*/ 8 w 10"/>
                  <a:gd name="T37" fmla="*/ 8 w 10"/>
                  <a:gd name="T38" fmla="*/ 8 w 10"/>
                  <a:gd name="T39" fmla="*/ 9 w 10"/>
                  <a:gd name="T40" fmla="*/ 9 w 10"/>
                  <a:gd name="T41" fmla="*/ 9 w 10"/>
                  <a:gd name="T42" fmla="*/ 9 w 10"/>
                  <a:gd name="T43" fmla="*/ 9 w 10"/>
                  <a:gd name="T44" fmla="*/ 9 w 10"/>
                  <a:gd name="T45" fmla="*/ 10 w 10"/>
                  <a:gd name="T46" fmla="*/ 10 w 10"/>
                  <a:gd name="T47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31" name="Freeform 208"/>
              <p:cNvSpPr>
                <a:spLocks/>
              </p:cNvSpPr>
              <p:nvPr/>
            </p:nvSpPr>
            <p:spPr bwMode="auto">
              <a:xfrm>
                <a:off x="1966" y="4059"/>
                <a:ext cx="12" cy="0"/>
              </a:xfrm>
              <a:custGeom>
                <a:avLst/>
                <a:gdLst>
                  <a:gd name="T0" fmla="*/ 0 w 12"/>
                  <a:gd name="T1" fmla="*/ 0 w 12"/>
                  <a:gd name="T2" fmla="*/ 0 w 12"/>
                  <a:gd name="T3" fmla="*/ 1 w 12"/>
                  <a:gd name="T4" fmla="*/ 1 w 12"/>
                  <a:gd name="T5" fmla="*/ 1 w 12"/>
                  <a:gd name="T6" fmla="*/ 1 w 12"/>
                  <a:gd name="T7" fmla="*/ 1 w 12"/>
                  <a:gd name="T8" fmla="*/ 2 w 12"/>
                  <a:gd name="T9" fmla="*/ 2 w 12"/>
                  <a:gd name="T10" fmla="*/ 2 w 12"/>
                  <a:gd name="T11" fmla="*/ 2 w 12"/>
                  <a:gd name="T12" fmla="*/ 3 w 12"/>
                  <a:gd name="T13" fmla="*/ 3 w 12"/>
                  <a:gd name="T14" fmla="*/ 3 w 12"/>
                  <a:gd name="T15" fmla="*/ 3 w 12"/>
                  <a:gd name="T16" fmla="*/ 4 w 12"/>
                  <a:gd name="T17" fmla="*/ 4 w 12"/>
                  <a:gd name="T18" fmla="*/ 4 w 12"/>
                  <a:gd name="T19" fmla="*/ 4 w 12"/>
                  <a:gd name="T20" fmla="*/ 4 w 12"/>
                  <a:gd name="T21" fmla="*/ 5 w 12"/>
                  <a:gd name="T22" fmla="*/ 5 w 12"/>
                  <a:gd name="T23" fmla="*/ 5 w 12"/>
                  <a:gd name="T24" fmla="*/ 5 w 12"/>
                  <a:gd name="T25" fmla="*/ 6 w 12"/>
                  <a:gd name="T26" fmla="*/ 6 w 12"/>
                  <a:gd name="T27" fmla="*/ 6 w 12"/>
                  <a:gd name="T28" fmla="*/ 6 w 12"/>
                  <a:gd name="T29" fmla="*/ 6 w 12"/>
                  <a:gd name="T30" fmla="*/ 6 w 12"/>
                  <a:gd name="T31" fmla="*/ 7 w 12"/>
                  <a:gd name="T32" fmla="*/ 7 w 12"/>
                  <a:gd name="T33" fmla="*/ 8 w 12"/>
                  <a:gd name="T34" fmla="*/ 8 w 12"/>
                  <a:gd name="T35" fmla="*/ 8 w 12"/>
                  <a:gd name="T36" fmla="*/ 8 w 12"/>
                  <a:gd name="T37" fmla="*/ 8 w 12"/>
                  <a:gd name="T38" fmla="*/ 9 w 12"/>
                  <a:gd name="T39" fmla="*/ 9 w 12"/>
                  <a:gd name="T40" fmla="*/ 9 w 12"/>
                  <a:gd name="T41" fmla="*/ 9 w 12"/>
                  <a:gd name="T42" fmla="*/ 10 w 12"/>
                  <a:gd name="T43" fmla="*/ 10 w 12"/>
                  <a:gd name="T44" fmla="*/ 11 w 12"/>
                  <a:gd name="T45" fmla="*/ 11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32" name="Freeform 209"/>
              <p:cNvSpPr>
                <a:spLocks/>
              </p:cNvSpPr>
              <p:nvPr/>
            </p:nvSpPr>
            <p:spPr bwMode="auto">
              <a:xfrm>
                <a:off x="1978" y="4059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0 w 11"/>
                  <a:gd name="T3" fmla="*/ 0 w 11"/>
                  <a:gd name="T4" fmla="*/ 1 w 11"/>
                  <a:gd name="T5" fmla="*/ 1 w 11"/>
                  <a:gd name="T6" fmla="*/ 1 w 11"/>
                  <a:gd name="T7" fmla="*/ 2 w 11"/>
                  <a:gd name="T8" fmla="*/ 2 w 11"/>
                  <a:gd name="T9" fmla="*/ 2 w 11"/>
                  <a:gd name="T10" fmla="*/ 2 w 11"/>
                  <a:gd name="T11" fmla="*/ 2 w 11"/>
                  <a:gd name="T12" fmla="*/ 3 w 11"/>
                  <a:gd name="T13" fmla="*/ 3 w 11"/>
                  <a:gd name="T14" fmla="*/ 3 w 11"/>
                  <a:gd name="T15" fmla="*/ 3 w 11"/>
                  <a:gd name="T16" fmla="*/ 3 w 11"/>
                  <a:gd name="T17" fmla="*/ 4 w 11"/>
                  <a:gd name="T18" fmla="*/ 4 w 11"/>
                  <a:gd name="T19" fmla="*/ 5 w 11"/>
                  <a:gd name="T20" fmla="*/ 5 w 11"/>
                  <a:gd name="T21" fmla="*/ 5 w 11"/>
                  <a:gd name="T22" fmla="*/ 5 w 11"/>
                  <a:gd name="T23" fmla="*/ 5 w 11"/>
                  <a:gd name="T24" fmla="*/ 6 w 11"/>
                  <a:gd name="T25" fmla="*/ 6 w 11"/>
                  <a:gd name="T26" fmla="*/ 6 w 11"/>
                  <a:gd name="T27" fmla="*/ 6 w 11"/>
                  <a:gd name="T28" fmla="*/ 6 w 11"/>
                  <a:gd name="T29" fmla="*/ 6 w 11"/>
                  <a:gd name="T30" fmla="*/ 7 w 11"/>
                  <a:gd name="T31" fmla="*/ 7 w 11"/>
                  <a:gd name="T32" fmla="*/ 7 w 11"/>
                  <a:gd name="T33" fmla="*/ 7 w 11"/>
                  <a:gd name="T34" fmla="*/ 8 w 11"/>
                  <a:gd name="T35" fmla="*/ 8 w 11"/>
                  <a:gd name="T36" fmla="*/ 8 w 11"/>
                  <a:gd name="T37" fmla="*/ 8 w 11"/>
                  <a:gd name="T38" fmla="*/ 9 w 11"/>
                  <a:gd name="T39" fmla="*/ 9 w 11"/>
                  <a:gd name="T40" fmla="*/ 10 w 11"/>
                  <a:gd name="T41" fmla="*/ 10 w 11"/>
                  <a:gd name="T42" fmla="*/ 10 w 11"/>
                  <a:gd name="T43" fmla="*/ 10 w 11"/>
                  <a:gd name="T44" fmla="*/ 10 w 11"/>
                  <a:gd name="T45" fmla="*/ 11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33" name="Freeform 210"/>
              <p:cNvSpPr>
                <a:spLocks/>
              </p:cNvSpPr>
              <p:nvPr/>
            </p:nvSpPr>
            <p:spPr bwMode="auto">
              <a:xfrm>
                <a:off x="1989" y="4059"/>
                <a:ext cx="12" cy="0"/>
              </a:xfrm>
              <a:custGeom>
                <a:avLst/>
                <a:gdLst>
                  <a:gd name="T0" fmla="*/ 1 w 12"/>
                  <a:gd name="T1" fmla="*/ 1 w 12"/>
                  <a:gd name="T2" fmla="*/ 1 w 12"/>
                  <a:gd name="T3" fmla="*/ 1 w 12"/>
                  <a:gd name="T4" fmla="*/ 2 w 12"/>
                  <a:gd name="T5" fmla="*/ 2 w 12"/>
                  <a:gd name="T6" fmla="*/ 2 w 12"/>
                  <a:gd name="T7" fmla="*/ 2 w 12"/>
                  <a:gd name="T8" fmla="*/ 2 w 12"/>
                  <a:gd name="T9" fmla="*/ 2 w 12"/>
                  <a:gd name="T10" fmla="*/ 3 w 12"/>
                  <a:gd name="T11" fmla="*/ 3 w 12"/>
                  <a:gd name="T12" fmla="*/ 3 w 12"/>
                  <a:gd name="T13" fmla="*/ 3 w 12"/>
                  <a:gd name="T14" fmla="*/ 3 w 12"/>
                  <a:gd name="T15" fmla="*/ 3 w 12"/>
                  <a:gd name="T16" fmla="*/ 4 w 12"/>
                  <a:gd name="T17" fmla="*/ 4 w 12"/>
                  <a:gd name="T18" fmla="*/ 4 w 12"/>
                  <a:gd name="T19" fmla="*/ 4 w 12"/>
                  <a:gd name="T20" fmla="*/ 5 w 12"/>
                  <a:gd name="T21" fmla="*/ 5 w 12"/>
                  <a:gd name="T22" fmla="*/ 6 w 12"/>
                  <a:gd name="T23" fmla="*/ 6 w 12"/>
                  <a:gd name="T24" fmla="*/ 6 w 12"/>
                  <a:gd name="T25" fmla="*/ 6 w 12"/>
                  <a:gd name="T26" fmla="*/ 7 w 12"/>
                  <a:gd name="T27" fmla="*/ 7 w 12"/>
                  <a:gd name="T28" fmla="*/ 7 w 12"/>
                  <a:gd name="T29" fmla="*/ 7 w 12"/>
                  <a:gd name="T30" fmla="*/ 7 w 12"/>
                  <a:gd name="T31" fmla="*/ 7 w 12"/>
                  <a:gd name="T32" fmla="*/ 8 w 12"/>
                  <a:gd name="T33" fmla="*/ 8 w 12"/>
                  <a:gd name="T34" fmla="*/ 8 w 12"/>
                  <a:gd name="T35" fmla="*/ 8 w 12"/>
                  <a:gd name="T36" fmla="*/ 9 w 12"/>
                  <a:gd name="T37" fmla="*/ 9 w 12"/>
                  <a:gd name="T38" fmla="*/ 9 w 12"/>
                  <a:gd name="T39" fmla="*/ 10 w 12"/>
                  <a:gd name="T40" fmla="*/ 10 w 12"/>
                  <a:gd name="T41" fmla="*/ 10 w 12"/>
                  <a:gd name="T42" fmla="*/ 10 w 12"/>
                  <a:gd name="T43" fmla="*/ 11 w 12"/>
                  <a:gd name="T44" fmla="*/ 11 w 12"/>
                  <a:gd name="T45" fmla="*/ 12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34" name="Freeform 211"/>
              <p:cNvSpPr>
                <a:spLocks/>
              </p:cNvSpPr>
              <p:nvPr/>
            </p:nvSpPr>
            <p:spPr bwMode="auto">
              <a:xfrm>
                <a:off x="2001" y="4059"/>
                <a:ext cx="11" cy="0"/>
              </a:xfrm>
              <a:custGeom>
                <a:avLst/>
                <a:gdLst>
                  <a:gd name="T0" fmla="*/ 0 w 10"/>
                  <a:gd name="T1" fmla="*/ 0 w 10"/>
                  <a:gd name="T2" fmla="*/ 0 w 10"/>
                  <a:gd name="T3" fmla="*/ 0 w 10"/>
                  <a:gd name="T4" fmla="*/ 1 w 10"/>
                  <a:gd name="T5" fmla="*/ 1 w 10"/>
                  <a:gd name="T6" fmla="*/ 1 w 10"/>
                  <a:gd name="T7" fmla="*/ 2 w 10"/>
                  <a:gd name="T8" fmla="*/ 2 w 10"/>
                  <a:gd name="T9" fmla="*/ 2 w 10"/>
                  <a:gd name="T10" fmla="*/ 2 w 10"/>
                  <a:gd name="T11" fmla="*/ 3 w 10"/>
                  <a:gd name="T12" fmla="*/ 3 w 10"/>
                  <a:gd name="T13" fmla="*/ 3 w 10"/>
                  <a:gd name="T14" fmla="*/ 3 w 10"/>
                  <a:gd name="T15" fmla="*/ 3 w 10"/>
                  <a:gd name="T16" fmla="*/ 3 w 10"/>
                  <a:gd name="T17" fmla="*/ 4 w 10"/>
                  <a:gd name="T18" fmla="*/ 4 w 10"/>
                  <a:gd name="T19" fmla="*/ 4 w 10"/>
                  <a:gd name="T20" fmla="*/ 4 w 10"/>
                  <a:gd name="T21" fmla="*/ 4 w 10"/>
                  <a:gd name="T22" fmla="*/ 5 w 10"/>
                  <a:gd name="T23" fmla="*/ 5 w 10"/>
                  <a:gd name="T24" fmla="*/ 5 w 10"/>
                  <a:gd name="T25" fmla="*/ 5 w 10"/>
                  <a:gd name="T26" fmla="*/ 5 w 10"/>
                  <a:gd name="T27" fmla="*/ 5 w 10"/>
                  <a:gd name="T28" fmla="*/ 5 w 10"/>
                  <a:gd name="T29" fmla="*/ 6 w 10"/>
                  <a:gd name="T30" fmla="*/ 6 w 10"/>
                  <a:gd name="T31" fmla="*/ 7 w 10"/>
                  <a:gd name="T32" fmla="*/ 7 w 10"/>
                  <a:gd name="T33" fmla="*/ 7 w 10"/>
                  <a:gd name="T34" fmla="*/ 7 w 10"/>
                  <a:gd name="T35" fmla="*/ 7 w 10"/>
                  <a:gd name="T36" fmla="*/ 8 w 10"/>
                  <a:gd name="T37" fmla="*/ 8 w 10"/>
                  <a:gd name="T38" fmla="*/ 8 w 10"/>
                  <a:gd name="T39" fmla="*/ 9 w 10"/>
                  <a:gd name="T40" fmla="*/ 9 w 10"/>
                  <a:gd name="T41" fmla="*/ 9 w 10"/>
                  <a:gd name="T42" fmla="*/ 9 w 10"/>
                  <a:gd name="T43" fmla="*/ 10 w 10"/>
                  <a:gd name="T44" fmla="*/ 10 w 10"/>
                  <a:gd name="T45" fmla="*/ 10 w 10"/>
                  <a:gd name="T46" fmla="*/ 10 w 10"/>
                  <a:gd name="T47" fmla="*/ 10 w 10"/>
                  <a:gd name="T48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35" name="Freeform 212"/>
              <p:cNvSpPr>
                <a:spLocks/>
              </p:cNvSpPr>
              <p:nvPr/>
            </p:nvSpPr>
            <p:spPr bwMode="auto">
              <a:xfrm>
                <a:off x="2012" y="4058"/>
                <a:ext cx="10" cy="1"/>
              </a:xfrm>
              <a:custGeom>
                <a:avLst/>
                <a:gdLst>
                  <a:gd name="T0" fmla="*/ 0 w 11"/>
                  <a:gd name="T1" fmla="*/ 1 h 1"/>
                  <a:gd name="T2" fmla="*/ 1 w 11"/>
                  <a:gd name="T3" fmla="*/ 1 h 1"/>
                  <a:gd name="T4" fmla="*/ 1 w 11"/>
                  <a:gd name="T5" fmla="*/ 1 h 1"/>
                  <a:gd name="T6" fmla="*/ 1 w 11"/>
                  <a:gd name="T7" fmla="*/ 1 h 1"/>
                  <a:gd name="T8" fmla="*/ 1 w 11"/>
                  <a:gd name="T9" fmla="*/ 1 h 1"/>
                  <a:gd name="T10" fmla="*/ 1 w 11"/>
                  <a:gd name="T11" fmla="*/ 1 h 1"/>
                  <a:gd name="T12" fmla="*/ 2 w 11"/>
                  <a:gd name="T13" fmla="*/ 1 h 1"/>
                  <a:gd name="T14" fmla="*/ 2 w 11"/>
                  <a:gd name="T15" fmla="*/ 1 h 1"/>
                  <a:gd name="T16" fmla="*/ 3 w 11"/>
                  <a:gd name="T17" fmla="*/ 1 h 1"/>
                  <a:gd name="T18" fmla="*/ 3 w 11"/>
                  <a:gd name="T19" fmla="*/ 1 h 1"/>
                  <a:gd name="T20" fmla="*/ 3 w 11"/>
                  <a:gd name="T21" fmla="*/ 1 h 1"/>
                  <a:gd name="T22" fmla="*/ 3 w 11"/>
                  <a:gd name="T23" fmla="*/ 1 h 1"/>
                  <a:gd name="T24" fmla="*/ 3 w 11"/>
                  <a:gd name="T25" fmla="*/ 1 h 1"/>
                  <a:gd name="T26" fmla="*/ 3 w 11"/>
                  <a:gd name="T27" fmla="*/ 1 h 1"/>
                  <a:gd name="T28" fmla="*/ 4 w 11"/>
                  <a:gd name="T29" fmla="*/ 1 h 1"/>
                  <a:gd name="T30" fmla="*/ 4 w 11"/>
                  <a:gd name="T31" fmla="*/ 0 h 1"/>
                  <a:gd name="T32" fmla="*/ 4 w 11"/>
                  <a:gd name="T33" fmla="*/ 0 h 1"/>
                  <a:gd name="T34" fmla="*/ 5 w 11"/>
                  <a:gd name="T35" fmla="*/ 0 h 1"/>
                  <a:gd name="T36" fmla="*/ 5 w 11"/>
                  <a:gd name="T37" fmla="*/ 0 h 1"/>
                  <a:gd name="T38" fmla="*/ 5 w 11"/>
                  <a:gd name="T39" fmla="*/ 0 h 1"/>
                  <a:gd name="T40" fmla="*/ 5 w 11"/>
                  <a:gd name="T41" fmla="*/ 0 h 1"/>
                  <a:gd name="T42" fmla="*/ 5 w 11"/>
                  <a:gd name="T43" fmla="*/ 0 h 1"/>
                  <a:gd name="T44" fmla="*/ 6 w 11"/>
                  <a:gd name="T45" fmla="*/ 1 h 1"/>
                  <a:gd name="T46" fmla="*/ 6 w 11"/>
                  <a:gd name="T47" fmla="*/ 0 h 1"/>
                  <a:gd name="T48" fmla="*/ 6 w 11"/>
                  <a:gd name="T49" fmla="*/ 0 h 1"/>
                  <a:gd name="T50" fmla="*/ 6 w 11"/>
                  <a:gd name="T51" fmla="*/ 0 h 1"/>
                  <a:gd name="T52" fmla="*/ 6 w 11"/>
                  <a:gd name="T53" fmla="*/ 0 h 1"/>
                  <a:gd name="T54" fmla="*/ 6 w 11"/>
                  <a:gd name="T55" fmla="*/ 0 h 1"/>
                  <a:gd name="T56" fmla="*/ 7 w 11"/>
                  <a:gd name="T57" fmla="*/ 0 h 1"/>
                  <a:gd name="T58" fmla="*/ 7 w 11"/>
                  <a:gd name="T59" fmla="*/ 0 h 1"/>
                  <a:gd name="T60" fmla="*/ 7 w 11"/>
                  <a:gd name="T61" fmla="*/ 0 h 1"/>
                  <a:gd name="T62" fmla="*/ 7 w 11"/>
                  <a:gd name="T63" fmla="*/ 0 h 1"/>
                  <a:gd name="T64" fmla="*/ 8 w 11"/>
                  <a:gd name="T65" fmla="*/ 0 h 1"/>
                  <a:gd name="T66" fmla="*/ 8 w 11"/>
                  <a:gd name="T67" fmla="*/ 0 h 1"/>
                  <a:gd name="T68" fmla="*/ 8 w 11"/>
                  <a:gd name="T69" fmla="*/ 0 h 1"/>
                  <a:gd name="T70" fmla="*/ 8 w 11"/>
                  <a:gd name="T71" fmla="*/ 0 h 1"/>
                  <a:gd name="T72" fmla="*/ 9 w 11"/>
                  <a:gd name="T73" fmla="*/ 0 h 1"/>
                  <a:gd name="T74" fmla="*/ 9 w 11"/>
                  <a:gd name="T75" fmla="*/ 0 h 1"/>
                  <a:gd name="T76" fmla="*/ 9 w 11"/>
                  <a:gd name="T77" fmla="*/ 0 h 1"/>
                  <a:gd name="T78" fmla="*/ 9 w 11"/>
                  <a:gd name="T79" fmla="*/ 0 h 1"/>
                  <a:gd name="T80" fmla="*/ 10 w 11"/>
                  <a:gd name="T81" fmla="*/ 0 h 1"/>
                  <a:gd name="T82" fmla="*/ 10 w 11"/>
                  <a:gd name="T83" fmla="*/ 0 h 1"/>
                  <a:gd name="T84" fmla="*/ 10 w 11"/>
                  <a:gd name="T85" fmla="*/ 0 h 1"/>
                  <a:gd name="T86" fmla="*/ 11 w 11"/>
                  <a:gd name="T87" fmla="*/ 0 h 1"/>
                  <a:gd name="T88" fmla="*/ 11 w 11"/>
                  <a:gd name="T89" fmla="*/ 0 h 1"/>
                  <a:gd name="T90" fmla="*/ 11 w 11"/>
                  <a:gd name="T91" fmla="*/ 0 h 1"/>
                  <a:gd name="T92" fmla="*/ 11 w 11"/>
                  <a:gd name="T93" fmla="*/ 0 h 1"/>
                  <a:gd name="T94" fmla="*/ 11 w 11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36" name="Freeform 213"/>
              <p:cNvSpPr>
                <a:spLocks/>
              </p:cNvSpPr>
              <p:nvPr/>
            </p:nvSpPr>
            <p:spPr bwMode="auto">
              <a:xfrm>
                <a:off x="2022" y="4054"/>
                <a:ext cx="12" cy="4"/>
              </a:xfrm>
              <a:custGeom>
                <a:avLst/>
                <a:gdLst>
                  <a:gd name="T0" fmla="*/ 0 w 12"/>
                  <a:gd name="T1" fmla="*/ 4 h 4"/>
                  <a:gd name="T2" fmla="*/ 1 w 12"/>
                  <a:gd name="T3" fmla="*/ 4 h 4"/>
                  <a:gd name="T4" fmla="*/ 1 w 12"/>
                  <a:gd name="T5" fmla="*/ 4 h 4"/>
                  <a:gd name="T6" fmla="*/ 1 w 12"/>
                  <a:gd name="T7" fmla="*/ 4 h 4"/>
                  <a:gd name="T8" fmla="*/ 2 w 12"/>
                  <a:gd name="T9" fmla="*/ 4 h 4"/>
                  <a:gd name="T10" fmla="*/ 2 w 12"/>
                  <a:gd name="T11" fmla="*/ 4 h 4"/>
                  <a:gd name="T12" fmla="*/ 2 w 12"/>
                  <a:gd name="T13" fmla="*/ 3 h 4"/>
                  <a:gd name="T14" fmla="*/ 2 w 12"/>
                  <a:gd name="T15" fmla="*/ 3 h 4"/>
                  <a:gd name="T16" fmla="*/ 3 w 12"/>
                  <a:gd name="T17" fmla="*/ 3 h 4"/>
                  <a:gd name="T18" fmla="*/ 3 w 12"/>
                  <a:gd name="T19" fmla="*/ 3 h 4"/>
                  <a:gd name="T20" fmla="*/ 3 w 12"/>
                  <a:gd name="T21" fmla="*/ 3 h 4"/>
                  <a:gd name="T22" fmla="*/ 3 w 12"/>
                  <a:gd name="T23" fmla="*/ 3 h 4"/>
                  <a:gd name="T24" fmla="*/ 4 w 12"/>
                  <a:gd name="T25" fmla="*/ 3 h 4"/>
                  <a:gd name="T26" fmla="*/ 4 w 12"/>
                  <a:gd name="T27" fmla="*/ 3 h 4"/>
                  <a:gd name="T28" fmla="*/ 4 w 12"/>
                  <a:gd name="T29" fmla="*/ 3 h 4"/>
                  <a:gd name="T30" fmla="*/ 5 w 12"/>
                  <a:gd name="T31" fmla="*/ 3 h 4"/>
                  <a:gd name="T32" fmla="*/ 5 w 12"/>
                  <a:gd name="T33" fmla="*/ 3 h 4"/>
                  <a:gd name="T34" fmla="*/ 5 w 12"/>
                  <a:gd name="T35" fmla="*/ 3 h 4"/>
                  <a:gd name="T36" fmla="*/ 5 w 12"/>
                  <a:gd name="T37" fmla="*/ 3 h 4"/>
                  <a:gd name="T38" fmla="*/ 5 w 12"/>
                  <a:gd name="T39" fmla="*/ 3 h 4"/>
                  <a:gd name="T40" fmla="*/ 5 w 12"/>
                  <a:gd name="T41" fmla="*/ 3 h 4"/>
                  <a:gd name="T42" fmla="*/ 6 w 12"/>
                  <a:gd name="T43" fmla="*/ 3 h 4"/>
                  <a:gd name="T44" fmla="*/ 6 w 12"/>
                  <a:gd name="T45" fmla="*/ 2 h 4"/>
                  <a:gd name="T46" fmla="*/ 6 w 12"/>
                  <a:gd name="T47" fmla="*/ 2 h 4"/>
                  <a:gd name="T48" fmla="*/ 7 w 12"/>
                  <a:gd name="T49" fmla="*/ 2 h 4"/>
                  <a:gd name="T50" fmla="*/ 7 w 12"/>
                  <a:gd name="T51" fmla="*/ 2 h 4"/>
                  <a:gd name="T52" fmla="*/ 7 w 12"/>
                  <a:gd name="T53" fmla="*/ 2 h 4"/>
                  <a:gd name="T54" fmla="*/ 7 w 12"/>
                  <a:gd name="T55" fmla="*/ 2 h 4"/>
                  <a:gd name="T56" fmla="*/ 8 w 12"/>
                  <a:gd name="T57" fmla="*/ 2 h 4"/>
                  <a:gd name="T58" fmla="*/ 8 w 12"/>
                  <a:gd name="T59" fmla="*/ 2 h 4"/>
                  <a:gd name="T60" fmla="*/ 8 w 12"/>
                  <a:gd name="T61" fmla="*/ 2 h 4"/>
                  <a:gd name="T62" fmla="*/ 8 w 12"/>
                  <a:gd name="T63" fmla="*/ 2 h 4"/>
                  <a:gd name="T64" fmla="*/ 9 w 12"/>
                  <a:gd name="T65" fmla="*/ 2 h 4"/>
                  <a:gd name="T66" fmla="*/ 9 w 12"/>
                  <a:gd name="T67" fmla="*/ 2 h 4"/>
                  <a:gd name="T68" fmla="*/ 9 w 12"/>
                  <a:gd name="T69" fmla="*/ 1 h 4"/>
                  <a:gd name="T70" fmla="*/ 9 w 12"/>
                  <a:gd name="T71" fmla="*/ 1 h 4"/>
                  <a:gd name="T72" fmla="*/ 10 w 12"/>
                  <a:gd name="T73" fmla="*/ 1 h 4"/>
                  <a:gd name="T74" fmla="*/ 10 w 12"/>
                  <a:gd name="T75" fmla="*/ 1 h 4"/>
                  <a:gd name="T76" fmla="*/ 10 w 12"/>
                  <a:gd name="T77" fmla="*/ 1 h 4"/>
                  <a:gd name="T78" fmla="*/ 10 w 12"/>
                  <a:gd name="T79" fmla="*/ 1 h 4"/>
                  <a:gd name="T80" fmla="*/ 10 w 12"/>
                  <a:gd name="T81" fmla="*/ 1 h 4"/>
                  <a:gd name="T82" fmla="*/ 11 w 12"/>
                  <a:gd name="T83" fmla="*/ 1 h 4"/>
                  <a:gd name="T84" fmla="*/ 11 w 12"/>
                  <a:gd name="T85" fmla="*/ 0 h 4"/>
                  <a:gd name="T86" fmla="*/ 11 w 12"/>
                  <a:gd name="T87" fmla="*/ 0 h 4"/>
                  <a:gd name="T88" fmla="*/ 12 w 12"/>
                  <a:gd name="T89" fmla="*/ 0 h 4"/>
                  <a:gd name="T90" fmla="*/ 12 w 12"/>
                  <a:gd name="T91" fmla="*/ 0 h 4"/>
                  <a:gd name="T92" fmla="*/ 12 w 12"/>
                  <a:gd name="T93" fmla="*/ 0 h 4"/>
                  <a:gd name="T94" fmla="*/ 12 w 12"/>
                  <a:gd name="T9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37" name="Freeform 214"/>
              <p:cNvSpPr>
                <a:spLocks/>
              </p:cNvSpPr>
              <p:nvPr/>
            </p:nvSpPr>
            <p:spPr bwMode="auto">
              <a:xfrm>
                <a:off x="2034" y="4044"/>
                <a:ext cx="11" cy="10"/>
              </a:xfrm>
              <a:custGeom>
                <a:avLst/>
                <a:gdLst>
                  <a:gd name="T0" fmla="*/ 1 w 11"/>
                  <a:gd name="T1" fmla="*/ 10 h 10"/>
                  <a:gd name="T2" fmla="*/ 1 w 11"/>
                  <a:gd name="T3" fmla="*/ 10 h 10"/>
                  <a:gd name="T4" fmla="*/ 1 w 11"/>
                  <a:gd name="T5" fmla="*/ 9 h 10"/>
                  <a:gd name="T6" fmla="*/ 1 w 11"/>
                  <a:gd name="T7" fmla="*/ 9 h 10"/>
                  <a:gd name="T8" fmla="*/ 1 w 11"/>
                  <a:gd name="T9" fmla="*/ 9 h 10"/>
                  <a:gd name="T10" fmla="*/ 2 w 11"/>
                  <a:gd name="T11" fmla="*/ 9 h 10"/>
                  <a:gd name="T12" fmla="*/ 2 w 11"/>
                  <a:gd name="T13" fmla="*/ 9 h 10"/>
                  <a:gd name="T14" fmla="*/ 2 w 11"/>
                  <a:gd name="T15" fmla="*/ 9 h 10"/>
                  <a:gd name="T16" fmla="*/ 2 w 11"/>
                  <a:gd name="T17" fmla="*/ 8 h 10"/>
                  <a:gd name="T18" fmla="*/ 3 w 11"/>
                  <a:gd name="T19" fmla="*/ 8 h 10"/>
                  <a:gd name="T20" fmla="*/ 3 w 11"/>
                  <a:gd name="T21" fmla="*/ 8 h 10"/>
                  <a:gd name="T22" fmla="*/ 3 w 11"/>
                  <a:gd name="T23" fmla="*/ 8 h 10"/>
                  <a:gd name="T24" fmla="*/ 3 w 11"/>
                  <a:gd name="T25" fmla="*/ 8 h 10"/>
                  <a:gd name="T26" fmla="*/ 3 w 11"/>
                  <a:gd name="T27" fmla="*/ 8 h 10"/>
                  <a:gd name="T28" fmla="*/ 4 w 11"/>
                  <a:gd name="T29" fmla="*/ 7 h 10"/>
                  <a:gd name="T30" fmla="*/ 4 w 11"/>
                  <a:gd name="T31" fmla="*/ 7 h 10"/>
                  <a:gd name="T32" fmla="*/ 4 w 11"/>
                  <a:gd name="T33" fmla="*/ 7 h 10"/>
                  <a:gd name="T34" fmla="*/ 4 w 11"/>
                  <a:gd name="T35" fmla="*/ 7 h 10"/>
                  <a:gd name="T36" fmla="*/ 5 w 11"/>
                  <a:gd name="T37" fmla="*/ 7 h 10"/>
                  <a:gd name="T38" fmla="*/ 5 w 11"/>
                  <a:gd name="T39" fmla="*/ 6 h 10"/>
                  <a:gd name="T40" fmla="*/ 5 w 11"/>
                  <a:gd name="T41" fmla="*/ 6 h 10"/>
                  <a:gd name="T42" fmla="*/ 6 w 11"/>
                  <a:gd name="T43" fmla="*/ 6 h 10"/>
                  <a:gd name="T44" fmla="*/ 6 w 11"/>
                  <a:gd name="T45" fmla="*/ 5 h 10"/>
                  <a:gd name="T46" fmla="*/ 6 w 11"/>
                  <a:gd name="T47" fmla="*/ 5 h 10"/>
                  <a:gd name="T48" fmla="*/ 6 w 11"/>
                  <a:gd name="T49" fmla="*/ 5 h 10"/>
                  <a:gd name="T50" fmla="*/ 6 w 11"/>
                  <a:gd name="T51" fmla="*/ 5 h 10"/>
                  <a:gd name="T52" fmla="*/ 6 w 11"/>
                  <a:gd name="T53" fmla="*/ 5 h 10"/>
                  <a:gd name="T54" fmla="*/ 7 w 11"/>
                  <a:gd name="T55" fmla="*/ 4 h 10"/>
                  <a:gd name="T56" fmla="*/ 7 w 11"/>
                  <a:gd name="T57" fmla="*/ 4 h 10"/>
                  <a:gd name="T58" fmla="*/ 7 w 11"/>
                  <a:gd name="T59" fmla="*/ 4 h 10"/>
                  <a:gd name="T60" fmla="*/ 8 w 11"/>
                  <a:gd name="T61" fmla="*/ 4 h 10"/>
                  <a:gd name="T62" fmla="*/ 8 w 11"/>
                  <a:gd name="T63" fmla="*/ 3 h 10"/>
                  <a:gd name="T64" fmla="*/ 8 w 11"/>
                  <a:gd name="T65" fmla="*/ 3 h 10"/>
                  <a:gd name="T66" fmla="*/ 8 w 11"/>
                  <a:gd name="T67" fmla="*/ 3 h 10"/>
                  <a:gd name="T68" fmla="*/ 8 w 11"/>
                  <a:gd name="T69" fmla="*/ 3 h 10"/>
                  <a:gd name="T70" fmla="*/ 9 w 11"/>
                  <a:gd name="T71" fmla="*/ 3 h 10"/>
                  <a:gd name="T72" fmla="*/ 9 w 11"/>
                  <a:gd name="T73" fmla="*/ 2 h 10"/>
                  <a:gd name="T74" fmla="*/ 9 w 11"/>
                  <a:gd name="T75" fmla="*/ 2 h 10"/>
                  <a:gd name="T76" fmla="*/ 9 w 11"/>
                  <a:gd name="T77" fmla="*/ 2 h 10"/>
                  <a:gd name="T78" fmla="*/ 10 w 11"/>
                  <a:gd name="T79" fmla="*/ 2 h 10"/>
                  <a:gd name="T80" fmla="*/ 10 w 11"/>
                  <a:gd name="T81" fmla="*/ 1 h 10"/>
                  <a:gd name="T82" fmla="*/ 10 w 11"/>
                  <a:gd name="T83" fmla="*/ 1 h 10"/>
                  <a:gd name="T84" fmla="*/ 10 w 11"/>
                  <a:gd name="T85" fmla="*/ 1 h 10"/>
                  <a:gd name="T86" fmla="*/ 11 w 11"/>
                  <a:gd name="T87" fmla="*/ 1 h 10"/>
                  <a:gd name="T88" fmla="*/ 11 w 11"/>
                  <a:gd name="T89" fmla="*/ 0 h 10"/>
                  <a:gd name="T90" fmla="*/ 11 w 11"/>
                  <a:gd name="T91" fmla="*/ 0 h 10"/>
                  <a:gd name="T92" fmla="*/ 11 w 11"/>
                  <a:gd name="T93" fmla="*/ 0 h 10"/>
                  <a:gd name="T94" fmla="*/ 11 w 11"/>
                  <a:gd name="T9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10">
                    <a:moveTo>
                      <a:pt x="0" y="10"/>
                    </a:move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38" name="Freeform 215"/>
              <p:cNvSpPr>
                <a:spLocks/>
              </p:cNvSpPr>
              <p:nvPr/>
            </p:nvSpPr>
            <p:spPr bwMode="auto">
              <a:xfrm>
                <a:off x="2045" y="4030"/>
                <a:ext cx="12" cy="14"/>
              </a:xfrm>
              <a:custGeom>
                <a:avLst/>
                <a:gdLst>
                  <a:gd name="T0" fmla="*/ 1 w 12"/>
                  <a:gd name="T1" fmla="*/ 14 h 14"/>
                  <a:gd name="T2" fmla="*/ 1 w 12"/>
                  <a:gd name="T3" fmla="*/ 13 h 14"/>
                  <a:gd name="T4" fmla="*/ 1 w 12"/>
                  <a:gd name="T5" fmla="*/ 13 h 14"/>
                  <a:gd name="T6" fmla="*/ 2 w 12"/>
                  <a:gd name="T7" fmla="*/ 13 h 14"/>
                  <a:gd name="T8" fmla="*/ 2 w 12"/>
                  <a:gd name="T9" fmla="*/ 12 h 14"/>
                  <a:gd name="T10" fmla="*/ 2 w 12"/>
                  <a:gd name="T11" fmla="*/ 12 h 14"/>
                  <a:gd name="T12" fmla="*/ 2 w 12"/>
                  <a:gd name="T13" fmla="*/ 12 h 14"/>
                  <a:gd name="T14" fmla="*/ 3 w 12"/>
                  <a:gd name="T15" fmla="*/ 12 h 14"/>
                  <a:gd name="T16" fmla="*/ 3 w 12"/>
                  <a:gd name="T17" fmla="*/ 11 h 14"/>
                  <a:gd name="T18" fmla="*/ 3 w 12"/>
                  <a:gd name="T19" fmla="*/ 11 h 14"/>
                  <a:gd name="T20" fmla="*/ 3 w 12"/>
                  <a:gd name="T21" fmla="*/ 11 h 14"/>
                  <a:gd name="T22" fmla="*/ 3 w 12"/>
                  <a:gd name="T23" fmla="*/ 10 h 14"/>
                  <a:gd name="T24" fmla="*/ 4 w 12"/>
                  <a:gd name="T25" fmla="*/ 10 h 14"/>
                  <a:gd name="T26" fmla="*/ 4 w 12"/>
                  <a:gd name="T27" fmla="*/ 10 h 14"/>
                  <a:gd name="T28" fmla="*/ 4 w 12"/>
                  <a:gd name="T29" fmla="*/ 10 h 14"/>
                  <a:gd name="T30" fmla="*/ 4 w 12"/>
                  <a:gd name="T31" fmla="*/ 9 h 14"/>
                  <a:gd name="T32" fmla="*/ 5 w 12"/>
                  <a:gd name="T33" fmla="*/ 9 h 14"/>
                  <a:gd name="T34" fmla="*/ 5 w 12"/>
                  <a:gd name="T35" fmla="*/ 9 h 14"/>
                  <a:gd name="T36" fmla="*/ 5 w 12"/>
                  <a:gd name="T37" fmla="*/ 9 h 14"/>
                  <a:gd name="T38" fmla="*/ 5 w 12"/>
                  <a:gd name="T39" fmla="*/ 8 h 14"/>
                  <a:gd name="T40" fmla="*/ 5 w 12"/>
                  <a:gd name="T41" fmla="*/ 8 h 14"/>
                  <a:gd name="T42" fmla="*/ 6 w 12"/>
                  <a:gd name="T43" fmla="*/ 7 h 14"/>
                  <a:gd name="T44" fmla="*/ 6 w 12"/>
                  <a:gd name="T45" fmla="*/ 7 h 14"/>
                  <a:gd name="T46" fmla="*/ 6 w 12"/>
                  <a:gd name="T47" fmla="*/ 7 h 14"/>
                  <a:gd name="T48" fmla="*/ 6 w 12"/>
                  <a:gd name="T49" fmla="*/ 7 h 14"/>
                  <a:gd name="T50" fmla="*/ 7 w 12"/>
                  <a:gd name="T51" fmla="*/ 6 h 14"/>
                  <a:gd name="T52" fmla="*/ 7 w 12"/>
                  <a:gd name="T53" fmla="*/ 6 h 14"/>
                  <a:gd name="T54" fmla="*/ 7 w 12"/>
                  <a:gd name="T55" fmla="*/ 6 h 14"/>
                  <a:gd name="T56" fmla="*/ 8 w 12"/>
                  <a:gd name="T57" fmla="*/ 6 h 14"/>
                  <a:gd name="T58" fmla="*/ 8 w 12"/>
                  <a:gd name="T59" fmla="*/ 5 h 14"/>
                  <a:gd name="T60" fmla="*/ 8 w 12"/>
                  <a:gd name="T61" fmla="*/ 5 h 14"/>
                  <a:gd name="T62" fmla="*/ 8 w 12"/>
                  <a:gd name="T63" fmla="*/ 5 h 14"/>
                  <a:gd name="T64" fmla="*/ 8 w 12"/>
                  <a:gd name="T65" fmla="*/ 5 h 14"/>
                  <a:gd name="T66" fmla="*/ 8 w 12"/>
                  <a:gd name="T67" fmla="*/ 4 h 14"/>
                  <a:gd name="T68" fmla="*/ 9 w 12"/>
                  <a:gd name="T69" fmla="*/ 4 h 14"/>
                  <a:gd name="T70" fmla="*/ 9 w 12"/>
                  <a:gd name="T71" fmla="*/ 4 h 14"/>
                  <a:gd name="T72" fmla="*/ 9 w 12"/>
                  <a:gd name="T73" fmla="*/ 3 h 14"/>
                  <a:gd name="T74" fmla="*/ 10 w 12"/>
                  <a:gd name="T75" fmla="*/ 3 h 14"/>
                  <a:gd name="T76" fmla="*/ 10 w 12"/>
                  <a:gd name="T77" fmla="*/ 3 h 14"/>
                  <a:gd name="T78" fmla="*/ 10 w 12"/>
                  <a:gd name="T79" fmla="*/ 3 h 14"/>
                  <a:gd name="T80" fmla="*/ 10 w 12"/>
                  <a:gd name="T81" fmla="*/ 2 h 14"/>
                  <a:gd name="T82" fmla="*/ 10 w 12"/>
                  <a:gd name="T83" fmla="*/ 2 h 14"/>
                  <a:gd name="T84" fmla="*/ 11 w 12"/>
                  <a:gd name="T85" fmla="*/ 2 h 14"/>
                  <a:gd name="T86" fmla="*/ 11 w 12"/>
                  <a:gd name="T87" fmla="*/ 2 h 14"/>
                  <a:gd name="T88" fmla="*/ 11 w 12"/>
                  <a:gd name="T89" fmla="*/ 1 h 14"/>
                  <a:gd name="T90" fmla="*/ 11 w 12"/>
                  <a:gd name="T91" fmla="*/ 1 h 14"/>
                  <a:gd name="T92" fmla="*/ 12 w 12"/>
                  <a:gd name="T93" fmla="*/ 1 h 14"/>
                  <a:gd name="T94" fmla="*/ 12 w 12"/>
                  <a:gd name="T9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39" name="Freeform 216"/>
              <p:cNvSpPr>
                <a:spLocks/>
              </p:cNvSpPr>
              <p:nvPr/>
            </p:nvSpPr>
            <p:spPr bwMode="auto">
              <a:xfrm>
                <a:off x="2057" y="4020"/>
                <a:ext cx="11" cy="10"/>
              </a:xfrm>
              <a:custGeom>
                <a:avLst/>
                <a:gdLst>
                  <a:gd name="T0" fmla="*/ 0 w 11"/>
                  <a:gd name="T1" fmla="*/ 10 h 10"/>
                  <a:gd name="T2" fmla="*/ 0 w 11"/>
                  <a:gd name="T3" fmla="*/ 10 h 10"/>
                  <a:gd name="T4" fmla="*/ 1 w 11"/>
                  <a:gd name="T5" fmla="*/ 10 h 10"/>
                  <a:gd name="T6" fmla="*/ 1 w 11"/>
                  <a:gd name="T7" fmla="*/ 10 h 10"/>
                  <a:gd name="T8" fmla="*/ 1 w 11"/>
                  <a:gd name="T9" fmla="*/ 9 h 10"/>
                  <a:gd name="T10" fmla="*/ 1 w 11"/>
                  <a:gd name="T11" fmla="*/ 9 h 10"/>
                  <a:gd name="T12" fmla="*/ 1 w 11"/>
                  <a:gd name="T13" fmla="*/ 9 h 10"/>
                  <a:gd name="T14" fmla="*/ 2 w 11"/>
                  <a:gd name="T15" fmla="*/ 9 h 10"/>
                  <a:gd name="T16" fmla="*/ 2 w 11"/>
                  <a:gd name="T17" fmla="*/ 8 h 10"/>
                  <a:gd name="T18" fmla="*/ 2 w 11"/>
                  <a:gd name="T19" fmla="*/ 8 h 10"/>
                  <a:gd name="T20" fmla="*/ 3 w 11"/>
                  <a:gd name="T21" fmla="*/ 8 h 10"/>
                  <a:gd name="T22" fmla="*/ 3 w 11"/>
                  <a:gd name="T23" fmla="*/ 8 h 10"/>
                  <a:gd name="T24" fmla="*/ 3 w 11"/>
                  <a:gd name="T25" fmla="*/ 7 h 10"/>
                  <a:gd name="T26" fmla="*/ 3 w 11"/>
                  <a:gd name="T27" fmla="*/ 7 h 10"/>
                  <a:gd name="T28" fmla="*/ 4 w 11"/>
                  <a:gd name="T29" fmla="*/ 7 h 10"/>
                  <a:gd name="T30" fmla="*/ 4 w 11"/>
                  <a:gd name="T31" fmla="*/ 7 h 10"/>
                  <a:gd name="T32" fmla="*/ 4 w 11"/>
                  <a:gd name="T33" fmla="*/ 7 h 10"/>
                  <a:gd name="T34" fmla="*/ 4 w 11"/>
                  <a:gd name="T35" fmla="*/ 6 h 10"/>
                  <a:gd name="T36" fmla="*/ 4 w 11"/>
                  <a:gd name="T37" fmla="*/ 6 h 10"/>
                  <a:gd name="T38" fmla="*/ 5 w 11"/>
                  <a:gd name="T39" fmla="*/ 6 h 10"/>
                  <a:gd name="T40" fmla="*/ 5 w 11"/>
                  <a:gd name="T41" fmla="*/ 6 h 10"/>
                  <a:gd name="T42" fmla="*/ 5 w 11"/>
                  <a:gd name="T43" fmla="*/ 5 h 10"/>
                  <a:gd name="T44" fmla="*/ 5 w 11"/>
                  <a:gd name="T45" fmla="*/ 5 h 10"/>
                  <a:gd name="T46" fmla="*/ 6 w 11"/>
                  <a:gd name="T47" fmla="*/ 5 h 10"/>
                  <a:gd name="T48" fmla="*/ 6 w 11"/>
                  <a:gd name="T49" fmla="*/ 4 h 10"/>
                  <a:gd name="T50" fmla="*/ 6 w 11"/>
                  <a:gd name="T51" fmla="*/ 4 h 10"/>
                  <a:gd name="T52" fmla="*/ 6 w 11"/>
                  <a:gd name="T53" fmla="*/ 4 h 10"/>
                  <a:gd name="T54" fmla="*/ 6 w 11"/>
                  <a:gd name="T55" fmla="*/ 4 h 10"/>
                  <a:gd name="T56" fmla="*/ 7 w 11"/>
                  <a:gd name="T57" fmla="*/ 4 h 10"/>
                  <a:gd name="T58" fmla="*/ 7 w 11"/>
                  <a:gd name="T59" fmla="*/ 4 h 10"/>
                  <a:gd name="T60" fmla="*/ 7 w 11"/>
                  <a:gd name="T61" fmla="*/ 3 h 10"/>
                  <a:gd name="T62" fmla="*/ 7 w 11"/>
                  <a:gd name="T63" fmla="*/ 3 h 10"/>
                  <a:gd name="T64" fmla="*/ 8 w 11"/>
                  <a:gd name="T65" fmla="*/ 3 h 10"/>
                  <a:gd name="T66" fmla="*/ 8 w 11"/>
                  <a:gd name="T67" fmla="*/ 3 h 10"/>
                  <a:gd name="T68" fmla="*/ 8 w 11"/>
                  <a:gd name="T69" fmla="*/ 3 h 10"/>
                  <a:gd name="T70" fmla="*/ 9 w 11"/>
                  <a:gd name="T71" fmla="*/ 3 h 10"/>
                  <a:gd name="T72" fmla="*/ 9 w 11"/>
                  <a:gd name="T73" fmla="*/ 2 h 10"/>
                  <a:gd name="T74" fmla="*/ 9 w 11"/>
                  <a:gd name="T75" fmla="*/ 2 h 10"/>
                  <a:gd name="T76" fmla="*/ 9 w 11"/>
                  <a:gd name="T77" fmla="*/ 2 h 10"/>
                  <a:gd name="T78" fmla="*/ 9 w 11"/>
                  <a:gd name="T79" fmla="*/ 2 h 10"/>
                  <a:gd name="T80" fmla="*/ 9 w 11"/>
                  <a:gd name="T81" fmla="*/ 2 h 10"/>
                  <a:gd name="T82" fmla="*/ 10 w 11"/>
                  <a:gd name="T83" fmla="*/ 2 h 10"/>
                  <a:gd name="T84" fmla="*/ 10 w 11"/>
                  <a:gd name="T85" fmla="*/ 1 h 10"/>
                  <a:gd name="T86" fmla="*/ 10 w 11"/>
                  <a:gd name="T87" fmla="*/ 1 h 10"/>
                  <a:gd name="T88" fmla="*/ 11 w 11"/>
                  <a:gd name="T89" fmla="*/ 1 h 10"/>
                  <a:gd name="T90" fmla="*/ 11 w 11"/>
                  <a:gd name="T91" fmla="*/ 1 h 10"/>
                  <a:gd name="T92" fmla="*/ 11 w 11"/>
                  <a:gd name="T93" fmla="*/ 1 h 10"/>
                  <a:gd name="T94" fmla="*/ 11 w 11"/>
                  <a:gd name="T9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10">
                    <a:moveTo>
                      <a:pt x="0" y="1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40" name="Freeform 217"/>
              <p:cNvSpPr>
                <a:spLocks/>
              </p:cNvSpPr>
              <p:nvPr/>
            </p:nvSpPr>
            <p:spPr bwMode="auto">
              <a:xfrm>
                <a:off x="2068" y="4016"/>
                <a:ext cx="13" cy="4"/>
              </a:xfrm>
              <a:custGeom>
                <a:avLst/>
                <a:gdLst>
                  <a:gd name="T0" fmla="*/ 0 w 13"/>
                  <a:gd name="T1" fmla="*/ 4 h 4"/>
                  <a:gd name="T2" fmla="*/ 1 w 13"/>
                  <a:gd name="T3" fmla="*/ 4 h 4"/>
                  <a:gd name="T4" fmla="*/ 1 w 13"/>
                  <a:gd name="T5" fmla="*/ 4 h 4"/>
                  <a:gd name="T6" fmla="*/ 1 w 13"/>
                  <a:gd name="T7" fmla="*/ 4 h 4"/>
                  <a:gd name="T8" fmla="*/ 1 w 13"/>
                  <a:gd name="T9" fmla="*/ 4 h 4"/>
                  <a:gd name="T10" fmla="*/ 2 w 13"/>
                  <a:gd name="T11" fmla="*/ 4 h 4"/>
                  <a:gd name="T12" fmla="*/ 2 w 13"/>
                  <a:gd name="T13" fmla="*/ 4 h 4"/>
                  <a:gd name="T14" fmla="*/ 2 w 13"/>
                  <a:gd name="T15" fmla="*/ 3 h 4"/>
                  <a:gd name="T16" fmla="*/ 3 w 13"/>
                  <a:gd name="T17" fmla="*/ 3 h 4"/>
                  <a:gd name="T18" fmla="*/ 3 w 13"/>
                  <a:gd name="T19" fmla="*/ 3 h 4"/>
                  <a:gd name="T20" fmla="*/ 3 w 13"/>
                  <a:gd name="T21" fmla="*/ 3 h 4"/>
                  <a:gd name="T22" fmla="*/ 3 w 13"/>
                  <a:gd name="T23" fmla="*/ 3 h 4"/>
                  <a:gd name="T24" fmla="*/ 3 w 13"/>
                  <a:gd name="T25" fmla="*/ 3 h 4"/>
                  <a:gd name="T26" fmla="*/ 3 w 13"/>
                  <a:gd name="T27" fmla="*/ 3 h 4"/>
                  <a:gd name="T28" fmla="*/ 4 w 13"/>
                  <a:gd name="T29" fmla="*/ 3 h 4"/>
                  <a:gd name="T30" fmla="*/ 4 w 13"/>
                  <a:gd name="T31" fmla="*/ 3 h 4"/>
                  <a:gd name="T32" fmla="*/ 4 w 13"/>
                  <a:gd name="T33" fmla="*/ 2 h 4"/>
                  <a:gd name="T34" fmla="*/ 5 w 13"/>
                  <a:gd name="T35" fmla="*/ 2 h 4"/>
                  <a:gd name="T36" fmla="*/ 5 w 13"/>
                  <a:gd name="T37" fmla="*/ 2 h 4"/>
                  <a:gd name="T38" fmla="*/ 5 w 13"/>
                  <a:gd name="T39" fmla="*/ 2 h 4"/>
                  <a:gd name="T40" fmla="*/ 5 w 13"/>
                  <a:gd name="T41" fmla="*/ 2 h 4"/>
                  <a:gd name="T42" fmla="*/ 5 w 13"/>
                  <a:gd name="T43" fmla="*/ 2 h 4"/>
                  <a:gd name="T44" fmla="*/ 5 w 13"/>
                  <a:gd name="T45" fmla="*/ 2 h 4"/>
                  <a:gd name="T46" fmla="*/ 6 w 13"/>
                  <a:gd name="T47" fmla="*/ 2 h 4"/>
                  <a:gd name="T48" fmla="*/ 6 w 13"/>
                  <a:gd name="T49" fmla="*/ 1 h 4"/>
                  <a:gd name="T50" fmla="*/ 6 w 13"/>
                  <a:gd name="T51" fmla="*/ 2 h 4"/>
                  <a:gd name="T52" fmla="*/ 6 w 13"/>
                  <a:gd name="T53" fmla="*/ 2 h 4"/>
                  <a:gd name="T54" fmla="*/ 7 w 13"/>
                  <a:gd name="T55" fmla="*/ 2 h 4"/>
                  <a:gd name="T56" fmla="*/ 7 w 13"/>
                  <a:gd name="T57" fmla="*/ 1 h 4"/>
                  <a:gd name="T58" fmla="*/ 7 w 13"/>
                  <a:gd name="T59" fmla="*/ 1 h 4"/>
                  <a:gd name="T60" fmla="*/ 8 w 13"/>
                  <a:gd name="T61" fmla="*/ 1 h 4"/>
                  <a:gd name="T62" fmla="*/ 8 w 13"/>
                  <a:gd name="T63" fmla="*/ 1 h 4"/>
                  <a:gd name="T64" fmla="*/ 8 w 13"/>
                  <a:gd name="T65" fmla="*/ 1 h 4"/>
                  <a:gd name="T66" fmla="*/ 8 w 13"/>
                  <a:gd name="T67" fmla="*/ 1 h 4"/>
                  <a:gd name="T68" fmla="*/ 9 w 13"/>
                  <a:gd name="T69" fmla="*/ 1 h 4"/>
                  <a:gd name="T70" fmla="*/ 9 w 13"/>
                  <a:gd name="T71" fmla="*/ 1 h 4"/>
                  <a:gd name="T72" fmla="*/ 9 w 13"/>
                  <a:gd name="T73" fmla="*/ 1 h 4"/>
                  <a:gd name="T74" fmla="*/ 10 w 13"/>
                  <a:gd name="T75" fmla="*/ 1 h 4"/>
                  <a:gd name="T76" fmla="*/ 10 w 13"/>
                  <a:gd name="T77" fmla="*/ 1 h 4"/>
                  <a:gd name="T78" fmla="*/ 11 w 13"/>
                  <a:gd name="T79" fmla="*/ 1 h 4"/>
                  <a:gd name="T80" fmla="*/ 11 w 13"/>
                  <a:gd name="T81" fmla="*/ 0 h 4"/>
                  <a:gd name="T82" fmla="*/ 11 w 13"/>
                  <a:gd name="T83" fmla="*/ 0 h 4"/>
                  <a:gd name="T84" fmla="*/ 11 w 13"/>
                  <a:gd name="T85" fmla="*/ 0 h 4"/>
                  <a:gd name="T86" fmla="*/ 12 w 13"/>
                  <a:gd name="T87" fmla="*/ 0 h 4"/>
                  <a:gd name="T88" fmla="*/ 12 w 13"/>
                  <a:gd name="T89" fmla="*/ 0 h 4"/>
                  <a:gd name="T90" fmla="*/ 12 w 13"/>
                  <a:gd name="T91" fmla="*/ 0 h 4"/>
                  <a:gd name="T92" fmla="*/ 13 w 13"/>
                  <a:gd name="T93" fmla="*/ 0 h 4"/>
                  <a:gd name="T94" fmla="*/ 13 w 13"/>
                  <a:gd name="T9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41" name="Freeform 218"/>
              <p:cNvSpPr>
                <a:spLocks/>
              </p:cNvSpPr>
              <p:nvPr/>
            </p:nvSpPr>
            <p:spPr bwMode="auto">
              <a:xfrm>
                <a:off x="2081" y="4016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1 w 9"/>
                  <a:gd name="T5" fmla="*/ 0 h 1"/>
                  <a:gd name="T6" fmla="*/ 1 w 9"/>
                  <a:gd name="T7" fmla="*/ 0 h 1"/>
                  <a:gd name="T8" fmla="*/ 1 w 9"/>
                  <a:gd name="T9" fmla="*/ 0 h 1"/>
                  <a:gd name="T10" fmla="*/ 2 w 9"/>
                  <a:gd name="T11" fmla="*/ 0 h 1"/>
                  <a:gd name="T12" fmla="*/ 3 w 9"/>
                  <a:gd name="T13" fmla="*/ 0 h 1"/>
                  <a:gd name="T14" fmla="*/ 3 w 9"/>
                  <a:gd name="T15" fmla="*/ 0 h 1"/>
                  <a:gd name="T16" fmla="*/ 3 w 9"/>
                  <a:gd name="T17" fmla="*/ 0 h 1"/>
                  <a:gd name="T18" fmla="*/ 3 w 9"/>
                  <a:gd name="T19" fmla="*/ 0 h 1"/>
                  <a:gd name="T20" fmla="*/ 3 w 9"/>
                  <a:gd name="T21" fmla="*/ 0 h 1"/>
                  <a:gd name="T22" fmla="*/ 3 w 9"/>
                  <a:gd name="T23" fmla="*/ 0 h 1"/>
                  <a:gd name="T24" fmla="*/ 3 w 9"/>
                  <a:gd name="T25" fmla="*/ 0 h 1"/>
                  <a:gd name="T26" fmla="*/ 4 w 9"/>
                  <a:gd name="T27" fmla="*/ 0 h 1"/>
                  <a:gd name="T28" fmla="*/ 4 w 9"/>
                  <a:gd name="T29" fmla="*/ 0 h 1"/>
                  <a:gd name="T30" fmla="*/ 4 w 9"/>
                  <a:gd name="T31" fmla="*/ 0 h 1"/>
                  <a:gd name="T32" fmla="*/ 4 w 9"/>
                  <a:gd name="T33" fmla="*/ 0 h 1"/>
                  <a:gd name="T34" fmla="*/ 5 w 9"/>
                  <a:gd name="T35" fmla="*/ 0 h 1"/>
                  <a:gd name="T36" fmla="*/ 5 w 9"/>
                  <a:gd name="T37" fmla="*/ 0 h 1"/>
                  <a:gd name="T38" fmla="*/ 5 w 9"/>
                  <a:gd name="T39" fmla="*/ 0 h 1"/>
                  <a:gd name="T40" fmla="*/ 5 w 9"/>
                  <a:gd name="T41" fmla="*/ 0 h 1"/>
                  <a:gd name="T42" fmla="*/ 5 w 9"/>
                  <a:gd name="T43" fmla="*/ 0 h 1"/>
                  <a:gd name="T44" fmla="*/ 5 w 9"/>
                  <a:gd name="T45" fmla="*/ 0 h 1"/>
                  <a:gd name="T46" fmla="*/ 5 w 9"/>
                  <a:gd name="T47" fmla="*/ 0 h 1"/>
                  <a:gd name="T48" fmla="*/ 5 w 9"/>
                  <a:gd name="T49" fmla="*/ 0 h 1"/>
                  <a:gd name="T50" fmla="*/ 6 w 9"/>
                  <a:gd name="T51" fmla="*/ 0 h 1"/>
                  <a:gd name="T52" fmla="*/ 6 w 9"/>
                  <a:gd name="T53" fmla="*/ 0 h 1"/>
                  <a:gd name="T54" fmla="*/ 6 w 9"/>
                  <a:gd name="T55" fmla="*/ 0 h 1"/>
                  <a:gd name="T56" fmla="*/ 6 w 9"/>
                  <a:gd name="T57" fmla="*/ 0 h 1"/>
                  <a:gd name="T58" fmla="*/ 7 w 9"/>
                  <a:gd name="T59" fmla="*/ 0 h 1"/>
                  <a:gd name="T60" fmla="*/ 7 w 9"/>
                  <a:gd name="T61" fmla="*/ 0 h 1"/>
                  <a:gd name="T62" fmla="*/ 7 w 9"/>
                  <a:gd name="T63" fmla="*/ 0 h 1"/>
                  <a:gd name="T64" fmla="*/ 7 w 9"/>
                  <a:gd name="T65" fmla="*/ 0 h 1"/>
                  <a:gd name="T66" fmla="*/ 7 w 9"/>
                  <a:gd name="T67" fmla="*/ 0 h 1"/>
                  <a:gd name="T68" fmla="*/ 7 w 9"/>
                  <a:gd name="T69" fmla="*/ 0 h 1"/>
                  <a:gd name="T70" fmla="*/ 8 w 9"/>
                  <a:gd name="T71" fmla="*/ 0 h 1"/>
                  <a:gd name="T72" fmla="*/ 8 w 9"/>
                  <a:gd name="T73" fmla="*/ 0 h 1"/>
                  <a:gd name="T74" fmla="*/ 8 w 9"/>
                  <a:gd name="T75" fmla="*/ 0 h 1"/>
                  <a:gd name="T76" fmla="*/ 8 w 9"/>
                  <a:gd name="T77" fmla="*/ 1 h 1"/>
                  <a:gd name="T78" fmla="*/ 8 w 9"/>
                  <a:gd name="T79" fmla="*/ 1 h 1"/>
                  <a:gd name="T80" fmla="*/ 8 w 9"/>
                  <a:gd name="T81" fmla="*/ 1 h 1"/>
                  <a:gd name="T82" fmla="*/ 8 w 9"/>
                  <a:gd name="T83" fmla="*/ 1 h 1"/>
                  <a:gd name="T84" fmla="*/ 9 w 9"/>
                  <a:gd name="T85" fmla="*/ 1 h 1"/>
                  <a:gd name="T86" fmla="*/ 9 w 9"/>
                  <a:gd name="T87" fmla="*/ 1 h 1"/>
                  <a:gd name="T88" fmla="*/ 9 w 9"/>
                  <a:gd name="T89" fmla="*/ 1 h 1"/>
                  <a:gd name="T90" fmla="*/ 9 w 9"/>
                  <a:gd name="T91" fmla="*/ 1 h 1"/>
                  <a:gd name="T92" fmla="*/ 9 w 9"/>
                  <a:gd name="T93" fmla="*/ 1 h 1"/>
                  <a:gd name="T94" fmla="*/ 9 w 9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42" name="Freeform 219"/>
              <p:cNvSpPr>
                <a:spLocks/>
              </p:cNvSpPr>
              <p:nvPr/>
            </p:nvSpPr>
            <p:spPr bwMode="auto">
              <a:xfrm>
                <a:off x="2090" y="4017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0 h 2"/>
                  <a:gd name="T4" fmla="*/ 1 w 8"/>
                  <a:gd name="T5" fmla="*/ 0 h 2"/>
                  <a:gd name="T6" fmla="*/ 1 w 8"/>
                  <a:gd name="T7" fmla="*/ 0 h 2"/>
                  <a:gd name="T8" fmla="*/ 1 w 8"/>
                  <a:gd name="T9" fmla="*/ 0 h 2"/>
                  <a:gd name="T10" fmla="*/ 2 w 8"/>
                  <a:gd name="T11" fmla="*/ 0 h 2"/>
                  <a:gd name="T12" fmla="*/ 2 w 8"/>
                  <a:gd name="T13" fmla="*/ 0 h 2"/>
                  <a:gd name="T14" fmla="*/ 2 w 8"/>
                  <a:gd name="T15" fmla="*/ 0 h 2"/>
                  <a:gd name="T16" fmla="*/ 2 w 8"/>
                  <a:gd name="T17" fmla="*/ 0 h 2"/>
                  <a:gd name="T18" fmla="*/ 2 w 8"/>
                  <a:gd name="T19" fmla="*/ 0 h 2"/>
                  <a:gd name="T20" fmla="*/ 2 w 8"/>
                  <a:gd name="T21" fmla="*/ 0 h 2"/>
                  <a:gd name="T22" fmla="*/ 3 w 8"/>
                  <a:gd name="T23" fmla="*/ 0 h 2"/>
                  <a:gd name="T24" fmla="*/ 3 w 8"/>
                  <a:gd name="T25" fmla="*/ 0 h 2"/>
                  <a:gd name="T26" fmla="*/ 3 w 8"/>
                  <a:gd name="T27" fmla="*/ 0 h 2"/>
                  <a:gd name="T28" fmla="*/ 3 w 8"/>
                  <a:gd name="T29" fmla="*/ 0 h 2"/>
                  <a:gd name="T30" fmla="*/ 3 w 8"/>
                  <a:gd name="T31" fmla="*/ 0 h 2"/>
                  <a:gd name="T32" fmla="*/ 3 w 8"/>
                  <a:gd name="T33" fmla="*/ 0 h 2"/>
                  <a:gd name="T34" fmla="*/ 4 w 8"/>
                  <a:gd name="T35" fmla="*/ 0 h 2"/>
                  <a:gd name="T36" fmla="*/ 4 w 8"/>
                  <a:gd name="T37" fmla="*/ 0 h 2"/>
                  <a:gd name="T38" fmla="*/ 4 w 8"/>
                  <a:gd name="T39" fmla="*/ 0 h 2"/>
                  <a:gd name="T40" fmla="*/ 4 w 8"/>
                  <a:gd name="T41" fmla="*/ 0 h 2"/>
                  <a:gd name="T42" fmla="*/ 4 w 8"/>
                  <a:gd name="T43" fmla="*/ 1 h 2"/>
                  <a:gd name="T44" fmla="*/ 4 w 8"/>
                  <a:gd name="T45" fmla="*/ 1 h 2"/>
                  <a:gd name="T46" fmla="*/ 4 w 8"/>
                  <a:gd name="T47" fmla="*/ 1 h 2"/>
                  <a:gd name="T48" fmla="*/ 5 w 8"/>
                  <a:gd name="T49" fmla="*/ 1 h 2"/>
                  <a:gd name="T50" fmla="*/ 5 w 8"/>
                  <a:gd name="T51" fmla="*/ 1 h 2"/>
                  <a:gd name="T52" fmla="*/ 5 w 8"/>
                  <a:gd name="T53" fmla="*/ 1 h 2"/>
                  <a:gd name="T54" fmla="*/ 5 w 8"/>
                  <a:gd name="T55" fmla="*/ 1 h 2"/>
                  <a:gd name="T56" fmla="*/ 5 w 8"/>
                  <a:gd name="T57" fmla="*/ 1 h 2"/>
                  <a:gd name="T58" fmla="*/ 5 w 8"/>
                  <a:gd name="T59" fmla="*/ 1 h 2"/>
                  <a:gd name="T60" fmla="*/ 5 w 8"/>
                  <a:gd name="T61" fmla="*/ 1 h 2"/>
                  <a:gd name="T62" fmla="*/ 5 w 8"/>
                  <a:gd name="T63" fmla="*/ 1 h 2"/>
                  <a:gd name="T64" fmla="*/ 6 w 8"/>
                  <a:gd name="T65" fmla="*/ 1 h 2"/>
                  <a:gd name="T66" fmla="*/ 6 w 8"/>
                  <a:gd name="T67" fmla="*/ 1 h 2"/>
                  <a:gd name="T68" fmla="*/ 6 w 8"/>
                  <a:gd name="T69" fmla="*/ 1 h 2"/>
                  <a:gd name="T70" fmla="*/ 6 w 8"/>
                  <a:gd name="T71" fmla="*/ 1 h 2"/>
                  <a:gd name="T72" fmla="*/ 6 w 8"/>
                  <a:gd name="T73" fmla="*/ 1 h 2"/>
                  <a:gd name="T74" fmla="*/ 7 w 8"/>
                  <a:gd name="T75" fmla="*/ 1 h 2"/>
                  <a:gd name="T76" fmla="*/ 7 w 8"/>
                  <a:gd name="T77" fmla="*/ 1 h 2"/>
                  <a:gd name="T78" fmla="*/ 7 w 8"/>
                  <a:gd name="T79" fmla="*/ 1 h 2"/>
                  <a:gd name="T80" fmla="*/ 7 w 8"/>
                  <a:gd name="T81" fmla="*/ 1 h 2"/>
                  <a:gd name="T82" fmla="*/ 7 w 8"/>
                  <a:gd name="T83" fmla="*/ 1 h 2"/>
                  <a:gd name="T84" fmla="*/ 7 w 8"/>
                  <a:gd name="T85" fmla="*/ 1 h 2"/>
                  <a:gd name="T86" fmla="*/ 7 w 8"/>
                  <a:gd name="T87" fmla="*/ 1 h 2"/>
                  <a:gd name="T88" fmla="*/ 7 w 8"/>
                  <a:gd name="T89" fmla="*/ 1 h 2"/>
                  <a:gd name="T90" fmla="*/ 7 w 8"/>
                  <a:gd name="T91" fmla="*/ 1 h 2"/>
                  <a:gd name="T92" fmla="*/ 8 w 8"/>
                  <a:gd name="T93" fmla="*/ 2 h 2"/>
                  <a:gd name="T94" fmla="*/ 8 w 8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43" name="Freeform 220"/>
              <p:cNvSpPr>
                <a:spLocks/>
              </p:cNvSpPr>
              <p:nvPr/>
            </p:nvSpPr>
            <p:spPr bwMode="auto">
              <a:xfrm>
                <a:off x="2098" y="4019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0 w 7"/>
                  <a:gd name="T5" fmla="*/ 0 h 2"/>
                  <a:gd name="T6" fmla="*/ 1 w 7"/>
                  <a:gd name="T7" fmla="*/ 0 h 2"/>
                  <a:gd name="T8" fmla="*/ 1 w 7"/>
                  <a:gd name="T9" fmla="*/ 0 h 2"/>
                  <a:gd name="T10" fmla="*/ 1 w 7"/>
                  <a:gd name="T11" fmla="*/ 0 h 2"/>
                  <a:gd name="T12" fmla="*/ 1 w 7"/>
                  <a:gd name="T13" fmla="*/ 0 h 2"/>
                  <a:gd name="T14" fmla="*/ 1 w 7"/>
                  <a:gd name="T15" fmla="*/ 0 h 2"/>
                  <a:gd name="T16" fmla="*/ 1 w 7"/>
                  <a:gd name="T17" fmla="*/ 0 h 2"/>
                  <a:gd name="T18" fmla="*/ 1 w 7"/>
                  <a:gd name="T19" fmla="*/ 0 h 2"/>
                  <a:gd name="T20" fmla="*/ 1 w 7"/>
                  <a:gd name="T21" fmla="*/ 0 h 2"/>
                  <a:gd name="T22" fmla="*/ 1 w 7"/>
                  <a:gd name="T23" fmla="*/ 0 h 2"/>
                  <a:gd name="T24" fmla="*/ 1 w 7"/>
                  <a:gd name="T25" fmla="*/ 0 h 2"/>
                  <a:gd name="T26" fmla="*/ 2 w 7"/>
                  <a:gd name="T27" fmla="*/ 0 h 2"/>
                  <a:gd name="T28" fmla="*/ 2 w 7"/>
                  <a:gd name="T29" fmla="*/ 0 h 2"/>
                  <a:gd name="T30" fmla="*/ 2 w 7"/>
                  <a:gd name="T31" fmla="*/ 0 h 2"/>
                  <a:gd name="T32" fmla="*/ 2 w 7"/>
                  <a:gd name="T33" fmla="*/ 1 h 2"/>
                  <a:gd name="T34" fmla="*/ 2 w 7"/>
                  <a:gd name="T35" fmla="*/ 1 h 2"/>
                  <a:gd name="T36" fmla="*/ 3 w 7"/>
                  <a:gd name="T37" fmla="*/ 1 h 2"/>
                  <a:gd name="T38" fmla="*/ 3 w 7"/>
                  <a:gd name="T39" fmla="*/ 1 h 2"/>
                  <a:gd name="T40" fmla="*/ 3 w 7"/>
                  <a:gd name="T41" fmla="*/ 1 h 2"/>
                  <a:gd name="T42" fmla="*/ 3 w 7"/>
                  <a:gd name="T43" fmla="*/ 1 h 2"/>
                  <a:gd name="T44" fmla="*/ 3 w 7"/>
                  <a:gd name="T45" fmla="*/ 1 h 2"/>
                  <a:gd name="T46" fmla="*/ 3 w 7"/>
                  <a:gd name="T47" fmla="*/ 1 h 2"/>
                  <a:gd name="T48" fmla="*/ 4 w 7"/>
                  <a:gd name="T49" fmla="*/ 1 h 2"/>
                  <a:gd name="T50" fmla="*/ 4 w 7"/>
                  <a:gd name="T51" fmla="*/ 1 h 2"/>
                  <a:gd name="T52" fmla="*/ 4 w 7"/>
                  <a:gd name="T53" fmla="*/ 1 h 2"/>
                  <a:gd name="T54" fmla="*/ 4 w 7"/>
                  <a:gd name="T55" fmla="*/ 1 h 2"/>
                  <a:gd name="T56" fmla="*/ 4 w 7"/>
                  <a:gd name="T57" fmla="*/ 1 h 2"/>
                  <a:gd name="T58" fmla="*/ 4 w 7"/>
                  <a:gd name="T59" fmla="*/ 1 h 2"/>
                  <a:gd name="T60" fmla="*/ 4 w 7"/>
                  <a:gd name="T61" fmla="*/ 1 h 2"/>
                  <a:gd name="T62" fmla="*/ 4 w 7"/>
                  <a:gd name="T63" fmla="*/ 1 h 2"/>
                  <a:gd name="T64" fmla="*/ 4 w 7"/>
                  <a:gd name="T65" fmla="*/ 1 h 2"/>
                  <a:gd name="T66" fmla="*/ 4 w 7"/>
                  <a:gd name="T67" fmla="*/ 1 h 2"/>
                  <a:gd name="T68" fmla="*/ 5 w 7"/>
                  <a:gd name="T69" fmla="*/ 1 h 2"/>
                  <a:gd name="T70" fmla="*/ 5 w 7"/>
                  <a:gd name="T71" fmla="*/ 1 h 2"/>
                  <a:gd name="T72" fmla="*/ 5 w 7"/>
                  <a:gd name="T73" fmla="*/ 1 h 2"/>
                  <a:gd name="T74" fmla="*/ 5 w 7"/>
                  <a:gd name="T75" fmla="*/ 1 h 2"/>
                  <a:gd name="T76" fmla="*/ 5 w 7"/>
                  <a:gd name="T77" fmla="*/ 1 h 2"/>
                  <a:gd name="T78" fmla="*/ 5 w 7"/>
                  <a:gd name="T79" fmla="*/ 2 h 2"/>
                  <a:gd name="T80" fmla="*/ 5 w 7"/>
                  <a:gd name="T81" fmla="*/ 2 h 2"/>
                  <a:gd name="T82" fmla="*/ 6 w 7"/>
                  <a:gd name="T83" fmla="*/ 2 h 2"/>
                  <a:gd name="T84" fmla="*/ 6 w 7"/>
                  <a:gd name="T85" fmla="*/ 2 h 2"/>
                  <a:gd name="T86" fmla="*/ 6 w 7"/>
                  <a:gd name="T87" fmla="*/ 2 h 2"/>
                  <a:gd name="T88" fmla="*/ 6 w 7"/>
                  <a:gd name="T89" fmla="*/ 2 h 2"/>
                  <a:gd name="T90" fmla="*/ 7 w 7"/>
                  <a:gd name="T91" fmla="*/ 2 h 2"/>
                  <a:gd name="T92" fmla="*/ 7 w 7"/>
                  <a:gd name="T93" fmla="*/ 2 h 2"/>
                  <a:gd name="T94" fmla="*/ 7 w 7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44" name="Freeform 221"/>
              <p:cNvSpPr>
                <a:spLocks/>
              </p:cNvSpPr>
              <p:nvPr/>
            </p:nvSpPr>
            <p:spPr bwMode="auto">
              <a:xfrm>
                <a:off x="2105" y="4021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0 h 2"/>
                  <a:gd name="T8" fmla="*/ 0 w 6"/>
                  <a:gd name="T9" fmla="*/ 0 h 2"/>
                  <a:gd name="T10" fmla="*/ 1 w 6"/>
                  <a:gd name="T11" fmla="*/ 0 h 2"/>
                  <a:gd name="T12" fmla="*/ 1 w 6"/>
                  <a:gd name="T13" fmla="*/ 0 h 2"/>
                  <a:gd name="T14" fmla="*/ 1 w 6"/>
                  <a:gd name="T15" fmla="*/ 0 h 2"/>
                  <a:gd name="T16" fmla="*/ 1 w 6"/>
                  <a:gd name="T17" fmla="*/ 0 h 2"/>
                  <a:gd name="T18" fmla="*/ 1 w 6"/>
                  <a:gd name="T19" fmla="*/ 0 h 2"/>
                  <a:gd name="T20" fmla="*/ 1 w 6"/>
                  <a:gd name="T21" fmla="*/ 0 h 2"/>
                  <a:gd name="T22" fmla="*/ 2 w 6"/>
                  <a:gd name="T23" fmla="*/ 1 h 2"/>
                  <a:gd name="T24" fmla="*/ 2 w 6"/>
                  <a:gd name="T25" fmla="*/ 1 h 2"/>
                  <a:gd name="T26" fmla="*/ 2 w 6"/>
                  <a:gd name="T27" fmla="*/ 1 h 2"/>
                  <a:gd name="T28" fmla="*/ 2 w 6"/>
                  <a:gd name="T29" fmla="*/ 1 h 2"/>
                  <a:gd name="T30" fmla="*/ 2 w 6"/>
                  <a:gd name="T31" fmla="*/ 1 h 2"/>
                  <a:gd name="T32" fmla="*/ 2 w 6"/>
                  <a:gd name="T33" fmla="*/ 1 h 2"/>
                  <a:gd name="T34" fmla="*/ 2 w 6"/>
                  <a:gd name="T35" fmla="*/ 1 h 2"/>
                  <a:gd name="T36" fmla="*/ 2 w 6"/>
                  <a:gd name="T37" fmla="*/ 1 h 2"/>
                  <a:gd name="T38" fmla="*/ 2 w 6"/>
                  <a:gd name="T39" fmla="*/ 1 h 2"/>
                  <a:gd name="T40" fmla="*/ 2 w 6"/>
                  <a:gd name="T41" fmla="*/ 1 h 2"/>
                  <a:gd name="T42" fmla="*/ 3 w 6"/>
                  <a:gd name="T43" fmla="*/ 1 h 2"/>
                  <a:gd name="T44" fmla="*/ 3 w 6"/>
                  <a:gd name="T45" fmla="*/ 1 h 2"/>
                  <a:gd name="T46" fmla="*/ 3 w 6"/>
                  <a:gd name="T47" fmla="*/ 1 h 2"/>
                  <a:gd name="T48" fmla="*/ 3 w 6"/>
                  <a:gd name="T49" fmla="*/ 1 h 2"/>
                  <a:gd name="T50" fmla="*/ 3 w 6"/>
                  <a:gd name="T51" fmla="*/ 1 h 2"/>
                  <a:gd name="T52" fmla="*/ 3 w 6"/>
                  <a:gd name="T53" fmla="*/ 1 h 2"/>
                  <a:gd name="T54" fmla="*/ 3 w 6"/>
                  <a:gd name="T55" fmla="*/ 1 h 2"/>
                  <a:gd name="T56" fmla="*/ 3 w 6"/>
                  <a:gd name="T57" fmla="*/ 1 h 2"/>
                  <a:gd name="T58" fmla="*/ 4 w 6"/>
                  <a:gd name="T59" fmla="*/ 1 h 2"/>
                  <a:gd name="T60" fmla="*/ 4 w 6"/>
                  <a:gd name="T61" fmla="*/ 1 h 2"/>
                  <a:gd name="T62" fmla="*/ 4 w 6"/>
                  <a:gd name="T63" fmla="*/ 2 h 2"/>
                  <a:gd name="T64" fmla="*/ 4 w 6"/>
                  <a:gd name="T65" fmla="*/ 2 h 2"/>
                  <a:gd name="T66" fmla="*/ 4 w 6"/>
                  <a:gd name="T67" fmla="*/ 2 h 2"/>
                  <a:gd name="T68" fmla="*/ 4 w 6"/>
                  <a:gd name="T69" fmla="*/ 2 h 2"/>
                  <a:gd name="T70" fmla="*/ 5 w 6"/>
                  <a:gd name="T71" fmla="*/ 2 h 2"/>
                  <a:gd name="T72" fmla="*/ 5 w 6"/>
                  <a:gd name="T73" fmla="*/ 2 h 2"/>
                  <a:gd name="T74" fmla="*/ 5 w 6"/>
                  <a:gd name="T75" fmla="*/ 2 h 2"/>
                  <a:gd name="T76" fmla="*/ 5 w 6"/>
                  <a:gd name="T77" fmla="*/ 2 h 2"/>
                  <a:gd name="T78" fmla="*/ 5 w 6"/>
                  <a:gd name="T79" fmla="*/ 2 h 2"/>
                  <a:gd name="T80" fmla="*/ 5 w 6"/>
                  <a:gd name="T81" fmla="*/ 2 h 2"/>
                  <a:gd name="T82" fmla="*/ 5 w 6"/>
                  <a:gd name="T83" fmla="*/ 2 h 2"/>
                  <a:gd name="T84" fmla="*/ 5 w 6"/>
                  <a:gd name="T85" fmla="*/ 2 h 2"/>
                  <a:gd name="T86" fmla="*/ 5 w 6"/>
                  <a:gd name="T87" fmla="*/ 2 h 2"/>
                  <a:gd name="T88" fmla="*/ 5 w 6"/>
                  <a:gd name="T89" fmla="*/ 2 h 2"/>
                  <a:gd name="T90" fmla="*/ 5 w 6"/>
                  <a:gd name="T91" fmla="*/ 2 h 2"/>
                  <a:gd name="T92" fmla="*/ 5 w 6"/>
                  <a:gd name="T93" fmla="*/ 2 h 2"/>
                  <a:gd name="T94" fmla="*/ 6 w 6"/>
                  <a:gd name="T95" fmla="*/ 2 h 2"/>
                  <a:gd name="T96" fmla="*/ 6 w 6"/>
                  <a:gd name="T9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45" name="Freeform 222"/>
              <p:cNvSpPr>
                <a:spLocks/>
              </p:cNvSpPr>
              <p:nvPr/>
            </p:nvSpPr>
            <p:spPr bwMode="auto">
              <a:xfrm>
                <a:off x="2111" y="4023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0 h 3"/>
                  <a:gd name="T4" fmla="*/ 0 w 6"/>
                  <a:gd name="T5" fmla="*/ 0 h 3"/>
                  <a:gd name="T6" fmla="*/ 0 w 6"/>
                  <a:gd name="T7" fmla="*/ 0 h 3"/>
                  <a:gd name="T8" fmla="*/ 1 w 6"/>
                  <a:gd name="T9" fmla="*/ 1 h 3"/>
                  <a:gd name="T10" fmla="*/ 1 w 6"/>
                  <a:gd name="T11" fmla="*/ 1 h 3"/>
                  <a:gd name="T12" fmla="*/ 1 w 6"/>
                  <a:gd name="T13" fmla="*/ 1 h 3"/>
                  <a:gd name="T14" fmla="*/ 1 w 6"/>
                  <a:gd name="T15" fmla="*/ 1 h 3"/>
                  <a:gd name="T16" fmla="*/ 1 w 6"/>
                  <a:gd name="T17" fmla="*/ 1 h 3"/>
                  <a:gd name="T18" fmla="*/ 1 w 6"/>
                  <a:gd name="T19" fmla="*/ 1 h 3"/>
                  <a:gd name="T20" fmla="*/ 1 w 6"/>
                  <a:gd name="T21" fmla="*/ 1 h 3"/>
                  <a:gd name="T22" fmla="*/ 1 w 6"/>
                  <a:gd name="T23" fmla="*/ 1 h 3"/>
                  <a:gd name="T24" fmla="*/ 1 w 6"/>
                  <a:gd name="T25" fmla="*/ 1 h 3"/>
                  <a:gd name="T26" fmla="*/ 1 w 6"/>
                  <a:gd name="T27" fmla="*/ 1 h 3"/>
                  <a:gd name="T28" fmla="*/ 1 w 6"/>
                  <a:gd name="T29" fmla="*/ 1 h 3"/>
                  <a:gd name="T30" fmla="*/ 2 w 6"/>
                  <a:gd name="T31" fmla="*/ 1 h 3"/>
                  <a:gd name="T32" fmla="*/ 2 w 6"/>
                  <a:gd name="T33" fmla="*/ 1 h 3"/>
                  <a:gd name="T34" fmla="*/ 2 w 6"/>
                  <a:gd name="T35" fmla="*/ 1 h 3"/>
                  <a:gd name="T36" fmla="*/ 2 w 6"/>
                  <a:gd name="T37" fmla="*/ 1 h 3"/>
                  <a:gd name="T38" fmla="*/ 2 w 6"/>
                  <a:gd name="T39" fmla="*/ 1 h 3"/>
                  <a:gd name="T40" fmla="*/ 2 w 6"/>
                  <a:gd name="T41" fmla="*/ 1 h 3"/>
                  <a:gd name="T42" fmla="*/ 3 w 6"/>
                  <a:gd name="T43" fmla="*/ 1 h 3"/>
                  <a:gd name="T44" fmla="*/ 3 w 6"/>
                  <a:gd name="T45" fmla="*/ 1 h 3"/>
                  <a:gd name="T46" fmla="*/ 3 w 6"/>
                  <a:gd name="T47" fmla="*/ 1 h 3"/>
                  <a:gd name="T48" fmla="*/ 3 w 6"/>
                  <a:gd name="T49" fmla="*/ 1 h 3"/>
                  <a:gd name="T50" fmla="*/ 3 w 6"/>
                  <a:gd name="T51" fmla="*/ 2 h 3"/>
                  <a:gd name="T52" fmla="*/ 3 w 6"/>
                  <a:gd name="T53" fmla="*/ 2 h 3"/>
                  <a:gd name="T54" fmla="*/ 4 w 6"/>
                  <a:gd name="T55" fmla="*/ 2 h 3"/>
                  <a:gd name="T56" fmla="*/ 4 w 6"/>
                  <a:gd name="T57" fmla="*/ 2 h 3"/>
                  <a:gd name="T58" fmla="*/ 4 w 6"/>
                  <a:gd name="T59" fmla="*/ 2 h 3"/>
                  <a:gd name="T60" fmla="*/ 4 w 6"/>
                  <a:gd name="T61" fmla="*/ 2 h 3"/>
                  <a:gd name="T62" fmla="*/ 4 w 6"/>
                  <a:gd name="T63" fmla="*/ 2 h 3"/>
                  <a:gd name="T64" fmla="*/ 4 w 6"/>
                  <a:gd name="T65" fmla="*/ 2 h 3"/>
                  <a:gd name="T66" fmla="*/ 4 w 6"/>
                  <a:gd name="T67" fmla="*/ 2 h 3"/>
                  <a:gd name="T68" fmla="*/ 4 w 6"/>
                  <a:gd name="T69" fmla="*/ 2 h 3"/>
                  <a:gd name="T70" fmla="*/ 4 w 6"/>
                  <a:gd name="T71" fmla="*/ 3 h 3"/>
                  <a:gd name="T72" fmla="*/ 4 w 6"/>
                  <a:gd name="T73" fmla="*/ 3 h 3"/>
                  <a:gd name="T74" fmla="*/ 5 w 6"/>
                  <a:gd name="T75" fmla="*/ 3 h 3"/>
                  <a:gd name="T76" fmla="*/ 5 w 6"/>
                  <a:gd name="T77" fmla="*/ 3 h 3"/>
                  <a:gd name="T78" fmla="*/ 5 w 6"/>
                  <a:gd name="T79" fmla="*/ 3 h 3"/>
                  <a:gd name="T80" fmla="*/ 5 w 6"/>
                  <a:gd name="T81" fmla="*/ 3 h 3"/>
                  <a:gd name="T82" fmla="*/ 5 w 6"/>
                  <a:gd name="T83" fmla="*/ 3 h 3"/>
                  <a:gd name="T84" fmla="*/ 5 w 6"/>
                  <a:gd name="T85" fmla="*/ 3 h 3"/>
                  <a:gd name="T86" fmla="*/ 5 w 6"/>
                  <a:gd name="T87" fmla="*/ 3 h 3"/>
                  <a:gd name="T88" fmla="*/ 6 w 6"/>
                  <a:gd name="T89" fmla="*/ 3 h 3"/>
                  <a:gd name="T90" fmla="*/ 6 w 6"/>
                  <a:gd name="T91" fmla="*/ 3 h 3"/>
                  <a:gd name="T92" fmla="*/ 6 w 6"/>
                  <a:gd name="T93" fmla="*/ 3 h 3"/>
                  <a:gd name="T94" fmla="*/ 6 w 6"/>
                  <a:gd name="T9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46" name="Freeform 223"/>
              <p:cNvSpPr>
                <a:spLocks/>
              </p:cNvSpPr>
              <p:nvPr/>
            </p:nvSpPr>
            <p:spPr bwMode="auto">
              <a:xfrm>
                <a:off x="2117" y="4026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1 w 6"/>
                  <a:gd name="T5" fmla="*/ 0 h 2"/>
                  <a:gd name="T6" fmla="*/ 1 w 6"/>
                  <a:gd name="T7" fmla="*/ 0 h 2"/>
                  <a:gd name="T8" fmla="*/ 1 w 6"/>
                  <a:gd name="T9" fmla="*/ 0 h 2"/>
                  <a:gd name="T10" fmla="*/ 1 w 6"/>
                  <a:gd name="T11" fmla="*/ 0 h 2"/>
                  <a:gd name="T12" fmla="*/ 1 w 6"/>
                  <a:gd name="T13" fmla="*/ 0 h 2"/>
                  <a:gd name="T14" fmla="*/ 1 w 6"/>
                  <a:gd name="T15" fmla="*/ 0 h 2"/>
                  <a:gd name="T16" fmla="*/ 1 w 6"/>
                  <a:gd name="T17" fmla="*/ 1 h 2"/>
                  <a:gd name="T18" fmla="*/ 1 w 6"/>
                  <a:gd name="T19" fmla="*/ 1 h 2"/>
                  <a:gd name="T20" fmla="*/ 1 w 6"/>
                  <a:gd name="T21" fmla="*/ 1 h 2"/>
                  <a:gd name="T22" fmla="*/ 2 w 6"/>
                  <a:gd name="T23" fmla="*/ 1 h 2"/>
                  <a:gd name="T24" fmla="*/ 2 w 6"/>
                  <a:gd name="T25" fmla="*/ 1 h 2"/>
                  <a:gd name="T26" fmla="*/ 2 w 6"/>
                  <a:gd name="T27" fmla="*/ 1 h 2"/>
                  <a:gd name="T28" fmla="*/ 2 w 6"/>
                  <a:gd name="T29" fmla="*/ 1 h 2"/>
                  <a:gd name="T30" fmla="*/ 2 w 6"/>
                  <a:gd name="T31" fmla="*/ 1 h 2"/>
                  <a:gd name="T32" fmla="*/ 2 w 6"/>
                  <a:gd name="T33" fmla="*/ 1 h 2"/>
                  <a:gd name="T34" fmla="*/ 2 w 6"/>
                  <a:gd name="T35" fmla="*/ 1 h 2"/>
                  <a:gd name="T36" fmla="*/ 2 w 6"/>
                  <a:gd name="T37" fmla="*/ 1 h 2"/>
                  <a:gd name="T38" fmla="*/ 3 w 6"/>
                  <a:gd name="T39" fmla="*/ 1 h 2"/>
                  <a:gd name="T40" fmla="*/ 3 w 6"/>
                  <a:gd name="T41" fmla="*/ 1 h 2"/>
                  <a:gd name="T42" fmla="*/ 3 w 6"/>
                  <a:gd name="T43" fmla="*/ 1 h 2"/>
                  <a:gd name="T44" fmla="*/ 3 w 6"/>
                  <a:gd name="T45" fmla="*/ 1 h 2"/>
                  <a:gd name="T46" fmla="*/ 3 w 6"/>
                  <a:gd name="T47" fmla="*/ 1 h 2"/>
                  <a:gd name="T48" fmla="*/ 3 w 6"/>
                  <a:gd name="T49" fmla="*/ 1 h 2"/>
                  <a:gd name="T50" fmla="*/ 3 w 6"/>
                  <a:gd name="T51" fmla="*/ 1 h 2"/>
                  <a:gd name="T52" fmla="*/ 3 w 6"/>
                  <a:gd name="T53" fmla="*/ 1 h 2"/>
                  <a:gd name="T54" fmla="*/ 4 w 6"/>
                  <a:gd name="T55" fmla="*/ 2 h 2"/>
                  <a:gd name="T56" fmla="*/ 4 w 6"/>
                  <a:gd name="T57" fmla="*/ 2 h 2"/>
                  <a:gd name="T58" fmla="*/ 4 w 6"/>
                  <a:gd name="T59" fmla="*/ 2 h 2"/>
                  <a:gd name="T60" fmla="*/ 4 w 6"/>
                  <a:gd name="T61" fmla="*/ 2 h 2"/>
                  <a:gd name="T62" fmla="*/ 4 w 6"/>
                  <a:gd name="T63" fmla="*/ 2 h 2"/>
                  <a:gd name="T64" fmla="*/ 4 w 6"/>
                  <a:gd name="T65" fmla="*/ 2 h 2"/>
                  <a:gd name="T66" fmla="*/ 4 w 6"/>
                  <a:gd name="T67" fmla="*/ 2 h 2"/>
                  <a:gd name="T68" fmla="*/ 4 w 6"/>
                  <a:gd name="T69" fmla="*/ 2 h 2"/>
                  <a:gd name="T70" fmla="*/ 5 w 6"/>
                  <a:gd name="T71" fmla="*/ 2 h 2"/>
                  <a:gd name="T72" fmla="*/ 5 w 6"/>
                  <a:gd name="T73" fmla="*/ 2 h 2"/>
                  <a:gd name="T74" fmla="*/ 5 w 6"/>
                  <a:gd name="T75" fmla="*/ 2 h 2"/>
                  <a:gd name="T76" fmla="*/ 5 w 6"/>
                  <a:gd name="T77" fmla="*/ 2 h 2"/>
                  <a:gd name="T78" fmla="*/ 5 w 6"/>
                  <a:gd name="T79" fmla="*/ 2 h 2"/>
                  <a:gd name="T80" fmla="*/ 5 w 6"/>
                  <a:gd name="T81" fmla="*/ 2 h 2"/>
                  <a:gd name="T82" fmla="*/ 6 w 6"/>
                  <a:gd name="T83" fmla="*/ 2 h 2"/>
                  <a:gd name="T84" fmla="*/ 6 w 6"/>
                  <a:gd name="T85" fmla="*/ 2 h 2"/>
                  <a:gd name="T86" fmla="*/ 6 w 6"/>
                  <a:gd name="T87" fmla="*/ 2 h 2"/>
                  <a:gd name="T88" fmla="*/ 6 w 6"/>
                  <a:gd name="T89" fmla="*/ 2 h 2"/>
                  <a:gd name="T90" fmla="*/ 6 w 6"/>
                  <a:gd name="T91" fmla="*/ 2 h 2"/>
                  <a:gd name="T92" fmla="*/ 6 w 6"/>
                  <a:gd name="T93" fmla="*/ 2 h 2"/>
                  <a:gd name="T94" fmla="*/ 6 w 6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47" name="Freeform 224"/>
              <p:cNvSpPr>
                <a:spLocks/>
              </p:cNvSpPr>
              <p:nvPr/>
            </p:nvSpPr>
            <p:spPr bwMode="auto">
              <a:xfrm>
                <a:off x="2123" y="4028"/>
                <a:ext cx="6" cy="3"/>
              </a:xfrm>
              <a:custGeom>
                <a:avLst/>
                <a:gdLst>
                  <a:gd name="T0" fmla="*/ 0 w 6"/>
                  <a:gd name="T1" fmla="*/ 1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1 w 6"/>
                  <a:gd name="T9" fmla="*/ 1 h 3"/>
                  <a:gd name="T10" fmla="*/ 1 w 6"/>
                  <a:gd name="T11" fmla="*/ 1 h 3"/>
                  <a:gd name="T12" fmla="*/ 1 w 6"/>
                  <a:gd name="T13" fmla="*/ 1 h 3"/>
                  <a:gd name="T14" fmla="*/ 1 w 6"/>
                  <a:gd name="T15" fmla="*/ 1 h 3"/>
                  <a:gd name="T16" fmla="*/ 1 w 6"/>
                  <a:gd name="T17" fmla="*/ 1 h 3"/>
                  <a:gd name="T18" fmla="*/ 2 w 6"/>
                  <a:gd name="T19" fmla="*/ 1 h 3"/>
                  <a:gd name="T20" fmla="*/ 2 w 6"/>
                  <a:gd name="T21" fmla="*/ 1 h 3"/>
                  <a:gd name="T22" fmla="*/ 2 w 6"/>
                  <a:gd name="T23" fmla="*/ 1 h 3"/>
                  <a:gd name="T24" fmla="*/ 2 w 6"/>
                  <a:gd name="T25" fmla="*/ 1 h 3"/>
                  <a:gd name="T26" fmla="*/ 2 w 6"/>
                  <a:gd name="T27" fmla="*/ 1 h 3"/>
                  <a:gd name="T28" fmla="*/ 2 w 6"/>
                  <a:gd name="T29" fmla="*/ 1 h 3"/>
                  <a:gd name="T30" fmla="*/ 2 w 6"/>
                  <a:gd name="T31" fmla="*/ 1 h 3"/>
                  <a:gd name="T32" fmla="*/ 2 w 6"/>
                  <a:gd name="T33" fmla="*/ 1 h 3"/>
                  <a:gd name="T34" fmla="*/ 2 w 6"/>
                  <a:gd name="T35" fmla="*/ 1 h 3"/>
                  <a:gd name="T36" fmla="*/ 2 w 6"/>
                  <a:gd name="T37" fmla="*/ 1 h 3"/>
                  <a:gd name="T38" fmla="*/ 2 w 6"/>
                  <a:gd name="T39" fmla="*/ 2 h 3"/>
                  <a:gd name="T40" fmla="*/ 2 w 6"/>
                  <a:gd name="T41" fmla="*/ 2 h 3"/>
                  <a:gd name="T42" fmla="*/ 3 w 6"/>
                  <a:gd name="T43" fmla="*/ 2 h 3"/>
                  <a:gd name="T44" fmla="*/ 3 w 6"/>
                  <a:gd name="T45" fmla="*/ 2 h 3"/>
                  <a:gd name="T46" fmla="*/ 3 w 6"/>
                  <a:gd name="T47" fmla="*/ 2 h 3"/>
                  <a:gd name="T48" fmla="*/ 3 w 6"/>
                  <a:gd name="T49" fmla="*/ 2 h 3"/>
                  <a:gd name="T50" fmla="*/ 3 w 6"/>
                  <a:gd name="T51" fmla="*/ 2 h 3"/>
                  <a:gd name="T52" fmla="*/ 3 w 6"/>
                  <a:gd name="T53" fmla="*/ 2 h 3"/>
                  <a:gd name="T54" fmla="*/ 4 w 6"/>
                  <a:gd name="T55" fmla="*/ 2 h 3"/>
                  <a:gd name="T56" fmla="*/ 4 w 6"/>
                  <a:gd name="T57" fmla="*/ 2 h 3"/>
                  <a:gd name="T58" fmla="*/ 4 w 6"/>
                  <a:gd name="T59" fmla="*/ 2 h 3"/>
                  <a:gd name="T60" fmla="*/ 4 w 6"/>
                  <a:gd name="T61" fmla="*/ 2 h 3"/>
                  <a:gd name="T62" fmla="*/ 4 w 6"/>
                  <a:gd name="T63" fmla="*/ 2 h 3"/>
                  <a:gd name="T64" fmla="*/ 4 w 6"/>
                  <a:gd name="T65" fmla="*/ 2 h 3"/>
                  <a:gd name="T66" fmla="*/ 4 w 6"/>
                  <a:gd name="T67" fmla="*/ 2 h 3"/>
                  <a:gd name="T68" fmla="*/ 4 w 6"/>
                  <a:gd name="T69" fmla="*/ 2 h 3"/>
                  <a:gd name="T70" fmla="*/ 5 w 6"/>
                  <a:gd name="T71" fmla="*/ 2 h 3"/>
                  <a:gd name="T72" fmla="*/ 5 w 6"/>
                  <a:gd name="T73" fmla="*/ 2 h 3"/>
                  <a:gd name="T74" fmla="*/ 5 w 6"/>
                  <a:gd name="T75" fmla="*/ 2 h 3"/>
                  <a:gd name="T76" fmla="*/ 5 w 6"/>
                  <a:gd name="T77" fmla="*/ 2 h 3"/>
                  <a:gd name="T78" fmla="*/ 5 w 6"/>
                  <a:gd name="T79" fmla="*/ 3 h 3"/>
                  <a:gd name="T80" fmla="*/ 5 w 6"/>
                  <a:gd name="T81" fmla="*/ 3 h 3"/>
                  <a:gd name="T82" fmla="*/ 5 w 6"/>
                  <a:gd name="T83" fmla="*/ 3 h 3"/>
                  <a:gd name="T84" fmla="*/ 5 w 6"/>
                  <a:gd name="T85" fmla="*/ 3 h 3"/>
                  <a:gd name="T86" fmla="*/ 5 w 6"/>
                  <a:gd name="T87" fmla="*/ 3 h 3"/>
                  <a:gd name="T88" fmla="*/ 6 w 6"/>
                  <a:gd name="T89" fmla="*/ 3 h 3"/>
                  <a:gd name="T90" fmla="*/ 6 w 6"/>
                  <a:gd name="T91" fmla="*/ 3 h 3"/>
                  <a:gd name="T92" fmla="*/ 6 w 6"/>
                  <a:gd name="T93" fmla="*/ 3 h 3"/>
                  <a:gd name="T94" fmla="*/ 6 w 6"/>
                  <a:gd name="T9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48" name="Freeform 225"/>
              <p:cNvSpPr>
                <a:spLocks/>
              </p:cNvSpPr>
              <p:nvPr/>
            </p:nvSpPr>
            <p:spPr bwMode="auto">
              <a:xfrm>
                <a:off x="2129" y="4031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0 w 7"/>
                  <a:gd name="T5" fmla="*/ 0 h 2"/>
                  <a:gd name="T6" fmla="*/ 0 w 7"/>
                  <a:gd name="T7" fmla="*/ 0 h 2"/>
                  <a:gd name="T8" fmla="*/ 1 w 7"/>
                  <a:gd name="T9" fmla="*/ 0 h 2"/>
                  <a:gd name="T10" fmla="*/ 1 w 7"/>
                  <a:gd name="T11" fmla="*/ 0 h 2"/>
                  <a:gd name="T12" fmla="*/ 1 w 7"/>
                  <a:gd name="T13" fmla="*/ 0 h 2"/>
                  <a:gd name="T14" fmla="*/ 1 w 7"/>
                  <a:gd name="T15" fmla="*/ 0 h 2"/>
                  <a:gd name="T16" fmla="*/ 1 w 7"/>
                  <a:gd name="T17" fmla="*/ 0 h 2"/>
                  <a:gd name="T18" fmla="*/ 1 w 7"/>
                  <a:gd name="T19" fmla="*/ 0 h 2"/>
                  <a:gd name="T20" fmla="*/ 1 w 7"/>
                  <a:gd name="T21" fmla="*/ 0 h 2"/>
                  <a:gd name="T22" fmla="*/ 1 w 7"/>
                  <a:gd name="T23" fmla="*/ 1 h 2"/>
                  <a:gd name="T24" fmla="*/ 1 w 7"/>
                  <a:gd name="T25" fmla="*/ 1 h 2"/>
                  <a:gd name="T26" fmla="*/ 2 w 7"/>
                  <a:gd name="T27" fmla="*/ 1 h 2"/>
                  <a:gd name="T28" fmla="*/ 2 w 7"/>
                  <a:gd name="T29" fmla="*/ 1 h 2"/>
                  <a:gd name="T30" fmla="*/ 2 w 7"/>
                  <a:gd name="T31" fmla="*/ 1 h 2"/>
                  <a:gd name="T32" fmla="*/ 2 w 7"/>
                  <a:gd name="T33" fmla="*/ 1 h 2"/>
                  <a:gd name="T34" fmla="*/ 3 w 7"/>
                  <a:gd name="T35" fmla="*/ 1 h 2"/>
                  <a:gd name="T36" fmla="*/ 3 w 7"/>
                  <a:gd name="T37" fmla="*/ 1 h 2"/>
                  <a:gd name="T38" fmla="*/ 3 w 7"/>
                  <a:gd name="T39" fmla="*/ 1 h 2"/>
                  <a:gd name="T40" fmla="*/ 3 w 7"/>
                  <a:gd name="T41" fmla="*/ 1 h 2"/>
                  <a:gd name="T42" fmla="*/ 3 w 7"/>
                  <a:gd name="T43" fmla="*/ 1 h 2"/>
                  <a:gd name="T44" fmla="*/ 3 w 7"/>
                  <a:gd name="T45" fmla="*/ 1 h 2"/>
                  <a:gd name="T46" fmla="*/ 3 w 7"/>
                  <a:gd name="T47" fmla="*/ 1 h 2"/>
                  <a:gd name="T48" fmla="*/ 3 w 7"/>
                  <a:gd name="T49" fmla="*/ 1 h 2"/>
                  <a:gd name="T50" fmla="*/ 4 w 7"/>
                  <a:gd name="T51" fmla="*/ 1 h 2"/>
                  <a:gd name="T52" fmla="*/ 4 w 7"/>
                  <a:gd name="T53" fmla="*/ 1 h 2"/>
                  <a:gd name="T54" fmla="*/ 4 w 7"/>
                  <a:gd name="T55" fmla="*/ 1 h 2"/>
                  <a:gd name="T56" fmla="*/ 4 w 7"/>
                  <a:gd name="T57" fmla="*/ 1 h 2"/>
                  <a:gd name="T58" fmla="*/ 4 w 7"/>
                  <a:gd name="T59" fmla="*/ 1 h 2"/>
                  <a:gd name="T60" fmla="*/ 4 w 7"/>
                  <a:gd name="T61" fmla="*/ 2 h 2"/>
                  <a:gd name="T62" fmla="*/ 4 w 7"/>
                  <a:gd name="T63" fmla="*/ 2 h 2"/>
                  <a:gd name="T64" fmla="*/ 5 w 7"/>
                  <a:gd name="T65" fmla="*/ 2 h 2"/>
                  <a:gd name="T66" fmla="*/ 5 w 7"/>
                  <a:gd name="T67" fmla="*/ 2 h 2"/>
                  <a:gd name="T68" fmla="*/ 5 w 7"/>
                  <a:gd name="T69" fmla="*/ 2 h 2"/>
                  <a:gd name="T70" fmla="*/ 5 w 7"/>
                  <a:gd name="T71" fmla="*/ 2 h 2"/>
                  <a:gd name="T72" fmla="*/ 5 w 7"/>
                  <a:gd name="T73" fmla="*/ 2 h 2"/>
                  <a:gd name="T74" fmla="*/ 5 w 7"/>
                  <a:gd name="T75" fmla="*/ 2 h 2"/>
                  <a:gd name="T76" fmla="*/ 5 w 7"/>
                  <a:gd name="T77" fmla="*/ 2 h 2"/>
                  <a:gd name="T78" fmla="*/ 5 w 7"/>
                  <a:gd name="T79" fmla="*/ 2 h 2"/>
                  <a:gd name="T80" fmla="*/ 6 w 7"/>
                  <a:gd name="T81" fmla="*/ 2 h 2"/>
                  <a:gd name="T82" fmla="*/ 6 w 7"/>
                  <a:gd name="T83" fmla="*/ 2 h 2"/>
                  <a:gd name="T84" fmla="*/ 6 w 7"/>
                  <a:gd name="T85" fmla="*/ 2 h 2"/>
                  <a:gd name="T86" fmla="*/ 6 w 7"/>
                  <a:gd name="T87" fmla="*/ 2 h 2"/>
                  <a:gd name="T88" fmla="*/ 6 w 7"/>
                  <a:gd name="T89" fmla="*/ 2 h 2"/>
                  <a:gd name="T90" fmla="*/ 7 w 7"/>
                  <a:gd name="T91" fmla="*/ 2 h 2"/>
                  <a:gd name="T92" fmla="*/ 7 w 7"/>
                  <a:gd name="T93" fmla="*/ 2 h 2"/>
                  <a:gd name="T94" fmla="*/ 7 w 7"/>
                  <a:gd name="T95" fmla="*/ 2 h 2"/>
                  <a:gd name="T96" fmla="*/ 7 w 7"/>
                  <a:gd name="T9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49" name="Freeform 226"/>
              <p:cNvSpPr>
                <a:spLocks/>
              </p:cNvSpPr>
              <p:nvPr/>
            </p:nvSpPr>
            <p:spPr bwMode="auto">
              <a:xfrm>
                <a:off x="2136" y="4033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0 w 6"/>
                  <a:gd name="T7" fmla="*/ 1 h 2"/>
                  <a:gd name="T8" fmla="*/ 0 w 6"/>
                  <a:gd name="T9" fmla="*/ 1 h 2"/>
                  <a:gd name="T10" fmla="*/ 0 w 6"/>
                  <a:gd name="T11" fmla="*/ 1 h 2"/>
                  <a:gd name="T12" fmla="*/ 0 w 6"/>
                  <a:gd name="T13" fmla="*/ 1 h 2"/>
                  <a:gd name="T14" fmla="*/ 0 w 6"/>
                  <a:gd name="T15" fmla="*/ 1 h 2"/>
                  <a:gd name="T16" fmla="*/ 1 w 6"/>
                  <a:gd name="T17" fmla="*/ 1 h 2"/>
                  <a:gd name="T18" fmla="*/ 1 w 6"/>
                  <a:gd name="T19" fmla="*/ 1 h 2"/>
                  <a:gd name="T20" fmla="*/ 1 w 6"/>
                  <a:gd name="T21" fmla="*/ 1 h 2"/>
                  <a:gd name="T22" fmla="*/ 1 w 6"/>
                  <a:gd name="T23" fmla="*/ 1 h 2"/>
                  <a:gd name="T24" fmla="*/ 1 w 6"/>
                  <a:gd name="T25" fmla="*/ 1 h 2"/>
                  <a:gd name="T26" fmla="*/ 2 w 6"/>
                  <a:gd name="T27" fmla="*/ 1 h 2"/>
                  <a:gd name="T28" fmla="*/ 2 w 6"/>
                  <a:gd name="T29" fmla="*/ 1 h 2"/>
                  <a:gd name="T30" fmla="*/ 2 w 6"/>
                  <a:gd name="T31" fmla="*/ 1 h 2"/>
                  <a:gd name="T32" fmla="*/ 2 w 6"/>
                  <a:gd name="T33" fmla="*/ 1 h 2"/>
                  <a:gd name="T34" fmla="*/ 2 w 6"/>
                  <a:gd name="T35" fmla="*/ 1 h 2"/>
                  <a:gd name="T36" fmla="*/ 2 w 6"/>
                  <a:gd name="T37" fmla="*/ 1 h 2"/>
                  <a:gd name="T38" fmla="*/ 2 w 6"/>
                  <a:gd name="T39" fmla="*/ 1 h 2"/>
                  <a:gd name="T40" fmla="*/ 2 w 6"/>
                  <a:gd name="T41" fmla="*/ 1 h 2"/>
                  <a:gd name="T42" fmla="*/ 2 w 6"/>
                  <a:gd name="T43" fmla="*/ 1 h 2"/>
                  <a:gd name="T44" fmla="*/ 2 w 6"/>
                  <a:gd name="T45" fmla="*/ 1 h 2"/>
                  <a:gd name="T46" fmla="*/ 3 w 6"/>
                  <a:gd name="T47" fmla="*/ 2 h 2"/>
                  <a:gd name="T48" fmla="*/ 3 w 6"/>
                  <a:gd name="T49" fmla="*/ 2 h 2"/>
                  <a:gd name="T50" fmla="*/ 3 w 6"/>
                  <a:gd name="T51" fmla="*/ 2 h 2"/>
                  <a:gd name="T52" fmla="*/ 3 w 6"/>
                  <a:gd name="T53" fmla="*/ 2 h 2"/>
                  <a:gd name="T54" fmla="*/ 3 w 6"/>
                  <a:gd name="T55" fmla="*/ 2 h 2"/>
                  <a:gd name="T56" fmla="*/ 3 w 6"/>
                  <a:gd name="T57" fmla="*/ 2 h 2"/>
                  <a:gd name="T58" fmla="*/ 4 w 6"/>
                  <a:gd name="T59" fmla="*/ 2 h 2"/>
                  <a:gd name="T60" fmla="*/ 4 w 6"/>
                  <a:gd name="T61" fmla="*/ 2 h 2"/>
                  <a:gd name="T62" fmla="*/ 4 w 6"/>
                  <a:gd name="T63" fmla="*/ 2 h 2"/>
                  <a:gd name="T64" fmla="*/ 4 w 6"/>
                  <a:gd name="T65" fmla="*/ 2 h 2"/>
                  <a:gd name="T66" fmla="*/ 4 w 6"/>
                  <a:gd name="T67" fmla="*/ 2 h 2"/>
                  <a:gd name="T68" fmla="*/ 4 w 6"/>
                  <a:gd name="T69" fmla="*/ 2 h 2"/>
                  <a:gd name="T70" fmla="*/ 4 w 6"/>
                  <a:gd name="T71" fmla="*/ 2 h 2"/>
                  <a:gd name="T72" fmla="*/ 4 w 6"/>
                  <a:gd name="T73" fmla="*/ 2 h 2"/>
                  <a:gd name="T74" fmla="*/ 5 w 6"/>
                  <a:gd name="T75" fmla="*/ 2 h 2"/>
                  <a:gd name="T76" fmla="*/ 5 w 6"/>
                  <a:gd name="T77" fmla="*/ 2 h 2"/>
                  <a:gd name="T78" fmla="*/ 5 w 6"/>
                  <a:gd name="T79" fmla="*/ 2 h 2"/>
                  <a:gd name="T80" fmla="*/ 5 w 6"/>
                  <a:gd name="T81" fmla="*/ 2 h 2"/>
                  <a:gd name="T82" fmla="*/ 5 w 6"/>
                  <a:gd name="T83" fmla="*/ 2 h 2"/>
                  <a:gd name="T84" fmla="*/ 5 w 6"/>
                  <a:gd name="T85" fmla="*/ 2 h 2"/>
                  <a:gd name="T86" fmla="*/ 5 w 6"/>
                  <a:gd name="T87" fmla="*/ 2 h 2"/>
                  <a:gd name="T88" fmla="*/ 5 w 6"/>
                  <a:gd name="T89" fmla="*/ 2 h 2"/>
                  <a:gd name="T90" fmla="*/ 5 w 6"/>
                  <a:gd name="T91" fmla="*/ 2 h 2"/>
                  <a:gd name="T92" fmla="*/ 5 w 6"/>
                  <a:gd name="T93" fmla="*/ 2 h 2"/>
                  <a:gd name="T94" fmla="*/ 6 w 6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50" name="Freeform 227"/>
              <p:cNvSpPr>
                <a:spLocks/>
              </p:cNvSpPr>
              <p:nvPr/>
            </p:nvSpPr>
            <p:spPr bwMode="auto">
              <a:xfrm>
                <a:off x="2142" y="4035"/>
                <a:ext cx="6" cy="3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0 w 6"/>
                  <a:gd name="T7" fmla="*/ 1 h 2"/>
                  <a:gd name="T8" fmla="*/ 0 w 6"/>
                  <a:gd name="T9" fmla="*/ 1 h 2"/>
                  <a:gd name="T10" fmla="*/ 0 w 6"/>
                  <a:gd name="T11" fmla="*/ 1 h 2"/>
                  <a:gd name="T12" fmla="*/ 1 w 6"/>
                  <a:gd name="T13" fmla="*/ 1 h 2"/>
                  <a:gd name="T14" fmla="*/ 1 w 6"/>
                  <a:gd name="T15" fmla="*/ 1 h 2"/>
                  <a:gd name="T16" fmla="*/ 1 w 6"/>
                  <a:gd name="T17" fmla="*/ 1 h 2"/>
                  <a:gd name="T18" fmla="*/ 1 w 6"/>
                  <a:gd name="T19" fmla="*/ 1 h 2"/>
                  <a:gd name="T20" fmla="*/ 1 w 6"/>
                  <a:gd name="T21" fmla="*/ 1 h 2"/>
                  <a:gd name="T22" fmla="*/ 1 w 6"/>
                  <a:gd name="T23" fmla="*/ 1 h 2"/>
                  <a:gd name="T24" fmla="*/ 1 w 6"/>
                  <a:gd name="T25" fmla="*/ 1 h 2"/>
                  <a:gd name="T26" fmla="*/ 1 w 6"/>
                  <a:gd name="T27" fmla="*/ 1 h 2"/>
                  <a:gd name="T28" fmla="*/ 1 w 6"/>
                  <a:gd name="T29" fmla="*/ 1 h 2"/>
                  <a:gd name="T30" fmla="*/ 2 w 6"/>
                  <a:gd name="T31" fmla="*/ 1 h 2"/>
                  <a:gd name="T32" fmla="*/ 2 w 6"/>
                  <a:gd name="T33" fmla="*/ 1 h 2"/>
                  <a:gd name="T34" fmla="*/ 2 w 6"/>
                  <a:gd name="T35" fmla="*/ 1 h 2"/>
                  <a:gd name="T36" fmla="*/ 2 w 6"/>
                  <a:gd name="T37" fmla="*/ 1 h 2"/>
                  <a:gd name="T38" fmla="*/ 3 w 6"/>
                  <a:gd name="T39" fmla="*/ 1 h 2"/>
                  <a:gd name="T40" fmla="*/ 3 w 6"/>
                  <a:gd name="T41" fmla="*/ 1 h 2"/>
                  <a:gd name="T42" fmla="*/ 3 w 6"/>
                  <a:gd name="T43" fmla="*/ 1 h 2"/>
                  <a:gd name="T44" fmla="*/ 3 w 6"/>
                  <a:gd name="T45" fmla="*/ 1 h 2"/>
                  <a:gd name="T46" fmla="*/ 3 w 6"/>
                  <a:gd name="T47" fmla="*/ 1 h 2"/>
                  <a:gd name="T48" fmla="*/ 3 w 6"/>
                  <a:gd name="T49" fmla="*/ 1 h 2"/>
                  <a:gd name="T50" fmla="*/ 3 w 6"/>
                  <a:gd name="T51" fmla="*/ 2 h 2"/>
                  <a:gd name="T52" fmla="*/ 3 w 6"/>
                  <a:gd name="T53" fmla="*/ 2 h 2"/>
                  <a:gd name="T54" fmla="*/ 4 w 6"/>
                  <a:gd name="T55" fmla="*/ 2 h 2"/>
                  <a:gd name="T56" fmla="*/ 4 w 6"/>
                  <a:gd name="T57" fmla="*/ 2 h 2"/>
                  <a:gd name="T58" fmla="*/ 4 w 6"/>
                  <a:gd name="T59" fmla="*/ 2 h 2"/>
                  <a:gd name="T60" fmla="*/ 4 w 6"/>
                  <a:gd name="T61" fmla="*/ 2 h 2"/>
                  <a:gd name="T62" fmla="*/ 4 w 6"/>
                  <a:gd name="T63" fmla="*/ 2 h 2"/>
                  <a:gd name="T64" fmla="*/ 4 w 6"/>
                  <a:gd name="T65" fmla="*/ 2 h 2"/>
                  <a:gd name="T66" fmla="*/ 4 w 6"/>
                  <a:gd name="T67" fmla="*/ 2 h 2"/>
                  <a:gd name="T68" fmla="*/ 4 w 6"/>
                  <a:gd name="T69" fmla="*/ 2 h 2"/>
                  <a:gd name="T70" fmla="*/ 4 w 6"/>
                  <a:gd name="T71" fmla="*/ 2 h 2"/>
                  <a:gd name="T72" fmla="*/ 5 w 6"/>
                  <a:gd name="T73" fmla="*/ 2 h 2"/>
                  <a:gd name="T74" fmla="*/ 5 w 6"/>
                  <a:gd name="T75" fmla="*/ 2 h 2"/>
                  <a:gd name="T76" fmla="*/ 5 w 6"/>
                  <a:gd name="T77" fmla="*/ 2 h 2"/>
                  <a:gd name="T78" fmla="*/ 5 w 6"/>
                  <a:gd name="T79" fmla="*/ 2 h 2"/>
                  <a:gd name="T80" fmla="*/ 5 w 6"/>
                  <a:gd name="T81" fmla="*/ 2 h 2"/>
                  <a:gd name="T82" fmla="*/ 5 w 6"/>
                  <a:gd name="T83" fmla="*/ 2 h 2"/>
                  <a:gd name="T84" fmla="*/ 5 w 6"/>
                  <a:gd name="T85" fmla="*/ 2 h 2"/>
                  <a:gd name="T86" fmla="*/ 5 w 6"/>
                  <a:gd name="T87" fmla="*/ 2 h 2"/>
                  <a:gd name="T88" fmla="*/ 6 w 6"/>
                  <a:gd name="T89" fmla="*/ 2 h 2"/>
                  <a:gd name="T90" fmla="*/ 6 w 6"/>
                  <a:gd name="T91" fmla="*/ 2 h 2"/>
                  <a:gd name="T92" fmla="*/ 6 w 6"/>
                  <a:gd name="T93" fmla="*/ 2 h 2"/>
                  <a:gd name="T94" fmla="*/ 6 w 6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51" name="Freeform 228"/>
              <p:cNvSpPr>
                <a:spLocks/>
              </p:cNvSpPr>
              <p:nvPr/>
            </p:nvSpPr>
            <p:spPr bwMode="auto">
              <a:xfrm>
                <a:off x="2148" y="4038"/>
                <a:ext cx="7" cy="2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0 h 3"/>
                  <a:gd name="T4" fmla="*/ 1 w 7"/>
                  <a:gd name="T5" fmla="*/ 1 h 3"/>
                  <a:gd name="T6" fmla="*/ 1 w 7"/>
                  <a:gd name="T7" fmla="*/ 1 h 3"/>
                  <a:gd name="T8" fmla="*/ 1 w 7"/>
                  <a:gd name="T9" fmla="*/ 1 h 3"/>
                  <a:gd name="T10" fmla="*/ 1 w 7"/>
                  <a:gd name="T11" fmla="*/ 1 h 3"/>
                  <a:gd name="T12" fmla="*/ 1 w 7"/>
                  <a:gd name="T13" fmla="*/ 1 h 3"/>
                  <a:gd name="T14" fmla="*/ 1 w 7"/>
                  <a:gd name="T15" fmla="*/ 1 h 3"/>
                  <a:gd name="T16" fmla="*/ 1 w 7"/>
                  <a:gd name="T17" fmla="*/ 1 h 3"/>
                  <a:gd name="T18" fmla="*/ 1 w 7"/>
                  <a:gd name="T19" fmla="*/ 1 h 3"/>
                  <a:gd name="T20" fmla="*/ 1 w 7"/>
                  <a:gd name="T21" fmla="*/ 1 h 3"/>
                  <a:gd name="T22" fmla="*/ 1 w 7"/>
                  <a:gd name="T23" fmla="*/ 1 h 3"/>
                  <a:gd name="T24" fmla="*/ 1 w 7"/>
                  <a:gd name="T25" fmla="*/ 1 h 3"/>
                  <a:gd name="T26" fmla="*/ 2 w 7"/>
                  <a:gd name="T27" fmla="*/ 1 h 3"/>
                  <a:gd name="T28" fmla="*/ 2 w 7"/>
                  <a:gd name="T29" fmla="*/ 1 h 3"/>
                  <a:gd name="T30" fmla="*/ 2 w 7"/>
                  <a:gd name="T31" fmla="*/ 1 h 3"/>
                  <a:gd name="T32" fmla="*/ 2 w 7"/>
                  <a:gd name="T33" fmla="*/ 2 h 3"/>
                  <a:gd name="T34" fmla="*/ 2 w 7"/>
                  <a:gd name="T35" fmla="*/ 2 h 3"/>
                  <a:gd name="T36" fmla="*/ 3 w 7"/>
                  <a:gd name="T37" fmla="*/ 2 h 3"/>
                  <a:gd name="T38" fmla="*/ 3 w 7"/>
                  <a:gd name="T39" fmla="*/ 2 h 3"/>
                  <a:gd name="T40" fmla="*/ 3 w 7"/>
                  <a:gd name="T41" fmla="*/ 2 h 3"/>
                  <a:gd name="T42" fmla="*/ 3 w 7"/>
                  <a:gd name="T43" fmla="*/ 2 h 3"/>
                  <a:gd name="T44" fmla="*/ 3 w 7"/>
                  <a:gd name="T45" fmla="*/ 2 h 3"/>
                  <a:gd name="T46" fmla="*/ 3 w 7"/>
                  <a:gd name="T47" fmla="*/ 2 h 3"/>
                  <a:gd name="T48" fmla="*/ 3 w 7"/>
                  <a:gd name="T49" fmla="*/ 2 h 3"/>
                  <a:gd name="T50" fmla="*/ 4 w 7"/>
                  <a:gd name="T51" fmla="*/ 2 h 3"/>
                  <a:gd name="T52" fmla="*/ 4 w 7"/>
                  <a:gd name="T53" fmla="*/ 2 h 3"/>
                  <a:gd name="T54" fmla="*/ 4 w 7"/>
                  <a:gd name="T55" fmla="*/ 2 h 3"/>
                  <a:gd name="T56" fmla="*/ 4 w 7"/>
                  <a:gd name="T57" fmla="*/ 2 h 3"/>
                  <a:gd name="T58" fmla="*/ 4 w 7"/>
                  <a:gd name="T59" fmla="*/ 2 h 3"/>
                  <a:gd name="T60" fmla="*/ 4 w 7"/>
                  <a:gd name="T61" fmla="*/ 2 h 3"/>
                  <a:gd name="T62" fmla="*/ 5 w 7"/>
                  <a:gd name="T63" fmla="*/ 2 h 3"/>
                  <a:gd name="T64" fmla="*/ 5 w 7"/>
                  <a:gd name="T65" fmla="*/ 2 h 3"/>
                  <a:gd name="T66" fmla="*/ 5 w 7"/>
                  <a:gd name="T67" fmla="*/ 2 h 3"/>
                  <a:gd name="T68" fmla="*/ 5 w 7"/>
                  <a:gd name="T69" fmla="*/ 2 h 3"/>
                  <a:gd name="T70" fmla="*/ 5 w 7"/>
                  <a:gd name="T71" fmla="*/ 2 h 3"/>
                  <a:gd name="T72" fmla="*/ 5 w 7"/>
                  <a:gd name="T73" fmla="*/ 2 h 3"/>
                  <a:gd name="T74" fmla="*/ 5 w 7"/>
                  <a:gd name="T75" fmla="*/ 2 h 3"/>
                  <a:gd name="T76" fmla="*/ 6 w 7"/>
                  <a:gd name="T77" fmla="*/ 2 h 3"/>
                  <a:gd name="T78" fmla="*/ 6 w 7"/>
                  <a:gd name="T79" fmla="*/ 2 h 3"/>
                  <a:gd name="T80" fmla="*/ 6 w 7"/>
                  <a:gd name="T81" fmla="*/ 3 h 3"/>
                  <a:gd name="T82" fmla="*/ 6 w 7"/>
                  <a:gd name="T83" fmla="*/ 3 h 3"/>
                  <a:gd name="T84" fmla="*/ 6 w 7"/>
                  <a:gd name="T85" fmla="*/ 3 h 3"/>
                  <a:gd name="T86" fmla="*/ 6 w 7"/>
                  <a:gd name="T87" fmla="*/ 3 h 3"/>
                  <a:gd name="T88" fmla="*/ 6 w 7"/>
                  <a:gd name="T89" fmla="*/ 3 h 3"/>
                  <a:gd name="T90" fmla="*/ 7 w 7"/>
                  <a:gd name="T91" fmla="*/ 3 h 3"/>
                  <a:gd name="T92" fmla="*/ 7 w 7"/>
                  <a:gd name="T93" fmla="*/ 3 h 3"/>
                  <a:gd name="T94" fmla="*/ 7 w 7"/>
                  <a:gd name="T9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52" name="Freeform 229"/>
              <p:cNvSpPr>
                <a:spLocks/>
              </p:cNvSpPr>
              <p:nvPr/>
            </p:nvSpPr>
            <p:spPr bwMode="auto">
              <a:xfrm>
                <a:off x="2155" y="4040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1 w 7"/>
                  <a:gd name="T5" fmla="*/ 0 h 2"/>
                  <a:gd name="T6" fmla="*/ 1 w 7"/>
                  <a:gd name="T7" fmla="*/ 0 h 2"/>
                  <a:gd name="T8" fmla="*/ 1 w 7"/>
                  <a:gd name="T9" fmla="*/ 0 h 2"/>
                  <a:gd name="T10" fmla="*/ 1 w 7"/>
                  <a:gd name="T11" fmla="*/ 0 h 2"/>
                  <a:gd name="T12" fmla="*/ 1 w 7"/>
                  <a:gd name="T13" fmla="*/ 0 h 2"/>
                  <a:gd name="T14" fmla="*/ 1 w 7"/>
                  <a:gd name="T15" fmla="*/ 0 h 2"/>
                  <a:gd name="T16" fmla="*/ 1 w 7"/>
                  <a:gd name="T17" fmla="*/ 0 h 2"/>
                  <a:gd name="T18" fmla="*/ 1 w 7"/>
                  <a:gd name="T19" fmla="*/ 0 h 2"/>
                  <a:gd name="T20" fmla="*/ 1 w 7"/>
                  <a:gd name="T21" fmla="*/ 0 h 2"/>
                  <a:gd name="T22" fmla="*/ 2 w 7"/>
                  <a:gd name="T23" fmla="*/ 0 h 2"/>
                  <a:gd name="T24" fmla="*/ 2 w 7"/>
                  <a:gd name="T25" fmla="*/ 0 h 2"/>
                  <a:gd name="T26" fmla="*/ 2 w 7"/>
                  <a:gd name="T27" fmla="*/ 0 h 2"/>
                  <a:gd name="T28" fmla="*/ 2 w 7"/>
                  <a:gd name="T29" fmla="*/ 0 h 2"/>
                  <a:gd name="T30" fmla="*/ 2 w 7"/>
                  <a:gd name="T31" fmla="*/ 1 h 2"/>
                  <a:gd name="T32" fmla="*/ 2 w 7"/>
                  <a:gd name="T33" fmla="*/ 1 h 2"/>
                  <a:gd name="T34" fmla="*/ 3 w 7"/>
                  <a:gd name="T35" fmla="*/ 1 h 2"/>
                  <a:gd name="T36" fmla="*/ 3 w 7"/>
                  <a:gd name="T37" fmla="*/ 1 h 2"/>
                  <a:gd name="T38" fmla="*/ 3 w 7"/>
                  <a:gd name="T39" fmla="*/ 1 h 2"/>
                  <a:gd name="T40" fmla="*/ 3 w 7"/>
                  <a:gd name="T41" fmla="*/ 1 h 2"/>
                  <a:gd name="T42" fmla="*/ 3 w 7"/>
                  <a:gd name="T43" fmla="*/ 1 h 2"/>
                  <a:gd name="T44" fmla="*/ 3 w 7"/>
                  <a:gd name="T45" fmla="*/ 1 h 2"/>
                  <a:gd name="T46" fmla="*/ 3 w 7"/>
                  <a:gd name="T47" fmla="*/ 1 h 2"/>
                  <a:gd name="T48" fmla="*/ 4 w 7"/>
                  <a:gd name="T49" fmla="*/ 1 h 2"/>
                  <a:gd name="T50" fmla="*/ 4 w 7"/>
                  <a:gd name="T51" fmla="*/ 1 h 2"/>
                  <a:gd name="T52" fmla="*/ 4 w 7"/>
                  <a:gd name="T53" fmla="*/ 1 h 2"/>
                  <a:gd name="T54" fmla="*/ 4 w 7"/>
                  <a:gd name="T55" fmla="*/ 1 h 2"/>
                  <a:gd name="T56" fmla="*/ 4 w 7"/>
                  <a:gd name="T57" fmla="*/ 1 h 2"/>
                  <a:gd name="T58" fmla="*/ 4 w 7"/>
                  <a:gd name="T59" fmla="*/ 1 h 2"/>
                  <a:gd name="T60" fmla="*/ 4 w 7"/>
                  <a:gd name="T61" fmla="*/ 1 h 2"/>
                  <a:gd name="T62" fmla="*/ 4 w 7"/>
                  <a:gd name="T63" fmla="*/ 1 h 2"/>
                  <a:gd name="T64" fmla="*/ 4 w 7"/>
                  <a:gd name="T65" fmla="*/ 1 h 2"/>
                  <a:gd name="T66" fmla="*/ 4 w 7"/>
                  <a:gd name="T67" fmla="*/ 1 h 2"/>
                  <a:gd name="T68" fmla="*/ 5 w 7"/>
                  <a:gd name="T69" fmla="*/ 1 h 2"/>
                  <a:gd name="T70" fmla="*/ 5 w 7"/>
                  <a:gd name="T71" fmla="*/ 1 h 2"/>
                  <a:gd name="T72" fmla="*/ 5 w 7"/>
                  <a:gd name="T73" fmla="*/ 1 h 2"/>
                  <a:gd name="T74" fmla="*/ 5 w 7"/>
                  <a:gd name="T75" fmla="*/ 1 h 2"/>
                  <a:gd name="T76" fmla="*/ 5 w 7"/>
                  <a:gd name="T77" fmla="*/ 1 h 2"/>
                  <a:gd name="T78" fmla="*/ 5 w 7"/>
                  <a:gd name="T79" fmla="*/ 1 h 2"/>
                  <a:gd name="T80" fmla="*/ 6 w 7"/>
                  <a:gd name="T81" fmla="*/ 1 h 2"/>
                  <a:gd name="T82" fmla="*/ 6 w 7"/>
                  <a:gd name="T83" fmla="*/ 1 h 2"/>
                  <a:gd name="T84" fmla="*/ 6 w 7"/>
                  <a:gd name="T85" fmla="*/ 1 h 2"/>
                  <a:gd name="T86" fmla="*/ 7 w 7"/>
                  <a:gd name="T87" fmla="*/ 2 h 2"/>
                  <a:gd name="T88" fmla="*/ 7 w 7"/>
                  <a:gd name="T89" fmla="*/ 2 h 2"/>
                  <a:gd name="T90" fmla="*/ 7 w 7"/>
                  <a:gd name="T91" fmla="*/ 2 h 2"/>
                  <a:gd name="T92" fmla="*/ 7 w 7"/>
                  <a:gd name="T93" fmla="*/ 2 h 2"/>
                  <a:gd name="T94" fmla="*/ 7 w 7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53" name="Freeform 230"/>
              <p:cNvSpPr>
                <a:spLocks/>
              </p:cNvSpPr>
              <p:nvPr/>
            </p:nvSpPr>
            <p:spPr bwMode="auto">
              <a:xfrm>
                <a:off x="2162" y="4042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0 w 7"/>
                  <a:gd name="T5" fmla="*/ 0 h 1"/>
                  <a:gd name="T6" fmla="*/ 0 w 7"/>
                  <a:gd name="T7" fmla="*/ 0 h 1"/>
                  <a:gd name="T8" fmla="*/ 0 w 7"/>
                  <a:gd name="T9" fmla="*/ 0 h 1"/>
                  <a:gd name="T10" fmla="*/ 0 w 7"/>
                  <a:gd name="T11" fmla="*/ 0 h 1"/>
                  <a:gd name="T12" fmla="*/ 1 w 7"/>
                  <a:gd name="T13" fmla="*/ 0 h 1"/>
                  <a:gd name="T14" fmla="*/ 1 w 7"/>
                  <a:gd name="T15" fmla="*/ 0 h 1"/>
                  <a:gd name="T16" fmla="*/ 1 w 7"/>
                  <a:gd name="T17" fmla="*/ 0 h 1"/>
                  <a:gd name="T18" fmla="*/ 1 w 7"/>
                  <a:gd name="T19" fmla="*/ 0 h 1"/>
                  <a:gd name="T20" fmla="*/ 1 w 7"/>
                  <a:gd name="T21" fmla="*/ 0 h 1"/>
                  <a:gd name="T22" fmla="*/ 2 w 7"/>
                  <a:gd name="T23" fmla="*/ 0 h 1"/>
                  <a:gd name="T24" fmla="*/ 2 w 7"/>
                  <a:gd name="T25" fmla="*/ 0 h 1"/>
                  <a:gd name="T26" fmla="*/ 2 w 7"/>
                  <a:gd name="T27" fmla="*/ 0 h 1"/>
                  <a:gd name="T28" fmla="*/ 2 w 7"/>
                  <a:gd name="T29" fmla="*/ 0 h 1"/>
                  <a:gd name="T30" fmla="*/ 2 w 7"/>
                  <a:gd name="T31" fmla="*/ 0 h 1"/>
                  <a:gd name="T32" fmla="*/ 2 w 7"/>
                  <a:gd name="T33" fmla="*/ 0 h 1"/>
                  <a:gd name="T34" fmla="*/ 2 w 7"/>
                  <a:gd name="T35" fmla="*/ 0 h 1"/>
                  <a:gd name="T36" fmla="*/ 2 w 7"/>
                  <a:gd name="T37" fmla="*/ 0 h 1"/>
                  <a:gd name="T38" fmla="*/ 2 w 7"/>
                  <a:gd name="T39" fmla="*/ 0 h 1"/>
                  <a:gd name="T40" fmla="*/ 3 w 7"/>
                  <a:gd name="T41" fmla="*/ 0 h 1"/>
                  <a:gd name="T42" fmla="*/ 3 w 7"/>
                  <a:gd name="T43" fmla="*/ 0 h 1"/>
                  <a:gd name="T44" fmla="*/ 3 w 7"/>
                  <a:gd name="T45" fmla="*/ 1 h 1"/>
                  <a:gd name="T46" fmla="*/ 3 w 7"/>
                  <a:gd name="T47" fmla="*/ 1 h 1"/>
                  <a:gd name="T48" fmla="*/ 3 w 7"/>
                  <a:gd name="T49" fmla="*/ 1 h 1"/>
                  <a:gd name="T50" fmla="*/ 3 w 7"/>
                  <a:gd name="T51" fmla="*/ 1 h 1"/>
                  <a:gd name="T52" fmla="*/ 4 w 7"/>
                  <a:gd name="T53" fmla="*/ 1 h 1"/>
                  <a:gd name="T54" fmla="*/ 4 w 7"/>
                  <a:gd name="T55" fmla="*/ 1 h 1"/>
                  <a:gd name="T56" fmla="*/ 4 w 7"/>
                  <a:gd name="T57" fmla="*/ 1 h 1"/>
                  <a:gd name="T58" fmla="*/ 5 w 7"/>
                  <a:gd name="T59" fmla="*/ 1 h 1"/>
                  <a:gd name="T60" fmla="*/ 5 w 7"/>
                  <a:gd name="T61" fmla="*/ 1 h 1"/>
                  <a:gd name="T62" fmla="*/ 5 w 7"/>
                  <a:gd name="T63" fmla="*/ 1 h 1"/>
                  <a:gd name="T64" fmla="*/ 5 w 7"/>
                  <a:gd name="T65" fmla="*/ 1 h 1"/>
                  <a:gd name="T66" fmla="*/ 5 w 7"/>
                  <a:gd name="T67" fmla="*/ 1 h 1"/>
                  <a:gd name="T68" fmla="*/ 5 w 7"/>
                  <a:gd name="T69" fmla="*/ 1 h 1"/>
                  <a:gd name="T70" fmla="*/ 5 w 7"/>
                  <a:gd name="T71" fmla="*/ 1 h 1"/>
                  <a:gd name="T72" fmla="*/ 5 w 7"/>
                  <a:gd name="T73" fmla="*/ 1 h 1"/>
                  <a:gd name="T74" fmla="*/ 5 w 7"/>
                  <a:gd name="T75" fmla="*/ 1 h 1"/>
                  <a:gd name="T76" fmla="*/ 5 w 7"/>
                  <a:gd name="T77" fmla="*/ 1 h 1"/>
                  <a:gd name="T78" fmla="*/ 6 w 7"/>
                  <a:gd name="T79" fmla="*/ 1 h 1"/>
                  <a:gd name="T80" fmla="*/ 6 w 7"/>
                  <a:gd name="T81" fmla="*/ 1 h 1"/>
                  <a:gd name="T82" fmla="*/ 6 w 7"/>
                  <a:gd name="T83" fmla="*/ 1 h 1"/>
                  <a:gd name="T84" fmla="*/ 6 w 7"/>
                  <a:gd name="T85" fmla="*/ 1 h 1"/>
                  <a:gd name="T86" fmla="*/ 6 w 7"/>
                  <a:gd name="T87" fmla="*/ 1 h 1"/>
                  <a:gd name="T88" fmla="*/ 6 w 7"/>
                  <a:gd name="T89" fmla="*/ 1 h 1"/>
                  <a:gd name="T90" fmla="*/ 7 w 7"/>
                  <a:gd name="T91" fmla="*/ 1 h 1"/>
                  <a:gd name="T92" fmla="*/ 7 w 7"/>
                  <a:gd name="T93" fmla="*/ 1 h 1"/>
                  <a:gd name="T94" fmla="*/ 7 w 7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54" name="Freeform 231"/>
              <p:cNvSpPr>
                <a:spLocks/>
              </p:cNvSpPr>
              <p:nvPr/>
            </p:nvSpPr>
            <p:spPr bwMode="auto">
              <a:xfrm>
                <a:off x="2169" y="4043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0 w 8"/>
                  <a:gd name="T3" fmla="*/ 0 h 2"/>
                  <a:gd name="T4" fmla="*/ 0 w 8"/>
                  <a:gd name="T5" fmla="*/ 1 h 2"/>
                  <a:gd name="T6" fmla="*/ 0 w 8"/>
                  <a:gd name="T7" fmla="*/ 1 h 2"/>
                  <a:gd name="T8" fmla="*/ 0 w 8"/>
                  <a:gd name="T9" fmla="*/ 1 h 2"/>
                  <a:gd name="T10" fmla="*/ 0 w 8"/>
                  <a:gd name="T11" fmla="*/ 1 h 2"/>
                  <a:gd name="T12" fmla="*/ 0 w 8"/>
                  <a:gd name="T13" fmla="*/ 1 h 2"/>
                  <a:gd name="T14" fmla="*/ 1 w 8"/>
                  <a:gd name="T15" fmla="*/ 1 h 2"/>
                  <a:gd name="T16" fmla="*/ 1 w 8"/>
                  <a:gd name="T17" fmla="*/ 1 h 2"/>
                  <a:gd name="T18" fmla="*/ 1 w 8"/>
                  <a:gd name="T19" fmla="*/ 1 h 2"/>
                  <a:gd name="T20" fmla="*/ 1 w 8"/>
                  <a:gd name="T21" fmla="*/ 1 h 2"/>
                  <a:gd name="T22" fmla="*/ 2 w 8"/>
                  <a:gd name="T23" fmla="*/ 1 h 2"/>
                  <a:gd name="T24" fmla="*/ 2 w 8"/>
                  <a:gd name="T25" fmla="*/ 1 h 2"/>
                  <a:gd name="T26" fmla="*/ 2 w 8"/>
                  <a:gd name="T27" fmla="*/ 1 h 2"/>
                  <a:gd name="T28" fmla="*/ 2 w 8"/>
                  <a:gd name="T29" fmla="*/ 1 h 2"/>
                  <a:gd name="T30" fmla="*/ 2 w 8"/>
                  <a:gd name="T31" fmla="*/ 1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1 h 2"/>
                  <a:gd name="T38" fmla="*/ 3 w 8"/>
                  <a:gd name="T39" fmla="*/ 1 h 2"/>
                  <a:gd name="T40" fmla="*/ 3 w 8"/>
                  <a:gd name="T41" fmla="*/ 1 h 2"/>
                  <a:gd name="T42" fmla="*/ 3 w 8"/>
                  <a:gd name="T43" fmla="*/ 1 h 2"/>
                  <a:gd name="T44" fmla="*/ 3 w 8"/>
                  <a:gd name="T45" fmla="*/ 1 h 2"/>
                  <a:gd name="T46" fmla="*/ 4 w 8"/>
                  <a:gd name="T47" fmla="*/ 1 h 2"/>
                  <a:gd name="T48" fmla="*/ 4 w 8"/>
                  <a:gd name="T49" fmla="*/ 1 h 2"/>
                  <a:gd name="T50" fmla="*/ 4 w 8"/>
                  <a:gd name="T51" fmla="*/ 1 h 2"/>
                  <a:gd name="T52" fmla="*/ 4 w 8"/>
                  <a:gd name="T53" fmla="*/ 1 h 2"/>
                  <a:gd name="T54" fmla="*/ 4 w 8"/>
                  <a:gd name="T55" fmla="*/ 1 h 2"/>
                  <a:gd name="T56" fmla="*/ 5 w 8"/>
                  <a:gd name="T57" fmla="*/ 1 h 2"/>
                  <a:gd name="T58" fmla="*/ 5 w 8"/>
                  <a:gd name="T59" fmla="*/ 1 h 2"/>
                  <a:gd name="T60" fmla="*/ 5 w 8"/>
                  <a:gd name="T61" fmla="*/ 1 h 2"/>
                  <a:gd name="T62" fmla="*/ 5 w 8"/>
                  <a:gd name="T63" fmla="*/ 2 h 2"/>
                  <a:gd name="T64" fmla="*/ 5 w 8"/>
                  <a:gd name="T65" fmla="*/ 2 h 2"/>
                  <a:gd name="T66" fmla="*/ 5 w 8"/>
                  <a:gd name="T67" fmla="*/ 2 h 2"/>
                  <a:gd name="T68" fmla="*/ 6 w 8"/>
                  <a:gd name="T69" fmla="*/ 2 h 2"/>
                  <a:gd name="T70" fmla="*/ 6 w 8"/>
                  <a:gd name="T71" fmla="*/ 2 h 2"/>
                  <a:gd name="T72" fmla="*/ 6 w 8"/>
                  <a:gd name="T73" fmla="*/ 2 h 2"/>
                  <a:gd name="T74" fmla="*/ 6 w 8"/>
                  <a:gd name="T75" fmla="*/ 2 h 2"/>
                  <a:gd name="T76" fmla="*/ 6 w 8"/>
                  <a:gd name="T77" fmla="*/ 2 h 2"/>
                  <a:gd name="T78" fmla="*/ 7 w 8"/>
                  <a:gd name="T79" fmla="*/ 2 h 2"/>
                  <a:gd name="T80" fmla="*/ 7 w 8"/>
                  <a:gd name="T81" fmla="*/ 2 h 2"/>
                  <a:gd name="T82" fmla="*/ 7 w 8"/>
                  <a:gd name="T83" fmla="*/ 2 h 2"/>
                  <a:gd name="T84" fmla="*/ 8 w 8"/>
                  <a:gd name="T85" fmla="*/ 2 h 2"/>
                  <a:gd name="T86" fmla="*/ 8 w 8"/>
                  <a:gd name="T87" fmla="*/ 2 h 2"/>
                  <a:gd name="T88" fmla="*/ 8 w 8"/>
                  <a:gd name="T89" fmla="*/ 2 h 2"/>
                  <a:gd name="T90" fmla="*/ 8 w 8"/>
                  <a:gd name="T91" fmla="*/ 2 h 2"/>
                  <a:gd name="T92" fmla="*/ 8 w 8"/>
                  <a:gd name="T93" fmla="*/ 2 h 2"/>
                  <a:gd name="T94" fmla="*/ 8 w 8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55" name="Freeform 232"/>
              <p:cNvSpPr>
                <a:spLocks/>
              </p:cNvSpPr>
              <p:nvPr/>
            </p:nvSpPr>
            <p:spPr bwMode="auto">
              <a:xfrm>
                <a:off x="2177" y="4045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0 w 8"/>
                  <a:gd name="T3" fmla="*/ 0 h 2"/>
                  <a:gd name="T4" fmla="*/ 0 w 8"/>
                  <a:gd name="T5" fmla="*/ 0 h 2"/>
                  <a:gd name="T6" fmla="*/ 0 w 8"/>
                  <a:gd name="T7" fmla="*/ 0 h 2"/>
                  <a:gd name="T8" fmla="*/ 1 w 8"/>
                  <a:gd name="T9" fmla="*/ 0 h 2"/>
                  <a:gd name="T10" fmla="*/ 1 w 8"/>
                  <a:gd name="T11" fmla="*/ 0 h 2"/>
                  <a:gd name="T12" fmla="*/ 1 w 8"/>
                  <a:gd name="T13" fmla="*/ 0 h 2"/>
                  <a:gd name="T14" fmla="*/ 1 w 8"/>
                  <a:gd name="T15" fmla="*/ 0 h 2"/>
                  <a:gd name="T16" fmla="*/ 1 w 8"/>
                  <a:gd name="T17" fmla="*/ 0 h 2"/>
                  <a:gd name="T18" fmla="*/ 1 w 8"/>
                  <a:gd name="T19" fmla="*/ 0 h 2"/>
                  <a:gd name="T20" fmla="*/ 1 w 8"/>
                  <a:gd name="T21" fmla="*/ 0 h 2"/>
                  <a:gd name="T22" fmla="*/ 2 w 8"/>
                  <a:gd name="T23" fmla="*/ 1 h 2"/>
                  <a:gd name="T24" fmla="*/ 2 w 8"/>
                  <a:gd name="T25" fmla="*/ 1 h 2"/>
                  <a:gd name="T26" fmla="*/ 2 w 8"/>
                  <a:gd name="T27" fmla="*/ 1 h 2"/>
                  <a:gd name="T28" fmla="*/ 3 w 8"/>
                  <a:gd name="T29" fmla="*/ 1 h 2"/>
                  <a:gd name="T30" fmla="*/ 3 w 8"/>
                  <a:gd name="T31" fmla="*/ 1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1 h 2"/>
                  <a:gd name="T38" fmla="*/ 3 w 8"/>
                  <a:gd name="T39" fmla="*/ 1 h 2"/>
                  <a:gd name="T40" fmla="*/ 3 w 8"/>
                  <a:gd name="T41" fmla="*/ 1 h 2"/>
                  <a:gd name="T42" fmla="*/ 3 w 8"/>
                  <a:gd name="T43" fmla="*/ 1 h 2"/>
                  <a:gd name="T44" fmla="*/ 3 w 8"/>
                  <a:gd name="T45" fmla="*/ 1 h 2"/>
                  <a:gd name="T46" fmla="*/ 4 w 8"/>
                  <a:gd name="T47" fmla="*/ 1 h 2"/>
                  <a:gd name="T48" fmla="*/ 4 w 8"/>
                  <a:gd name="T49" fmla="*/ 1 h 2"/>
                  <a:gd name="T50" fmla="*/ 4 w 8"/>
                  <a:gd name="T51" fmla="*/ 1 h 2"/>
                  <a:gd name="T52" fmla="*/ 4 w 8"/>
                  <a:gd name="T53" fmla="*/ 1 h 2"/>
                  <a:gd name="T54" fmla="*/ 4 w 8"/>
                  <a:gd name="T55" fmla="*/ 1 h 2"/>
                  <a:gd name="T56" fmla="*/ 5 w 8"/>
                  <a:gd name="T57" fmla="*/ 1 h 2"/>
                  <a:gd name="T58" fmla="*/ 5 w 8"/>
                  <a:gd name="T59" fmla="*/ 1 h 2"/>
                  <a:gd name="T60" fmla="*/ 5 w 8"/>
                  <a:gd name="T61" fmla="*/ 1 h 2"/>
                  <a:gd name="T62" fmla="*/ 5 w 8"/>
                  <a:gd name="T63" fmla="*/ 1 h 2"/>
                  <a:gd name="T64" fmla="*/ 5 w 8"/>
                  <a:gd name="T65" fmla="*/ 1 h 2"/>
                  <a:gd name="T66" fmla="*/ 5 w 8"/>
                  <a:gd name="T67" fmla="*/ 1 h 2"/>
                  <a:gd name="T68" fmla="*/ 5 w 8"/>
                  <a:gd name="T69" fmla="*/ 1 h 2"/>
                  <a:gd name="T70" fmla="*/ 5 w 8"/>
                  <a:gd name="T71" fmla="*/ 1 h 2"/>
                  <a:gd name="T72" fmla="*/ 5 w 8"/>
                  <a:gd name="T73" fmla="*/ 1 h 2"/>
                  <a:gd name="T74" fmla="*/ 5 w 8"/>
                  <a:gd name="T75" fmla="*/ 1 h 2"/>
                  <a:gd name="T76" fmla="*/ 6 w 8"/>
                  <a:gd name="T77" fmla="*/ 1 h 2"/>
                  <a:gd name="T78" fmla="*/ 6 w 8"/>
                  <a:gd name="T79" fmla="*/ 1 h 2"/>
                  <a:gd name="T80" fmla="*/ 7 w 8"/>
                  <a:gd name="T81" fmla="*/ 1 h 2"/>
                  <a:gd name="T82" fmla="*/ 7 w 8"/>
                  <a:gd name="T83" fmla="*/ 1 h 2"/>
                  <a:gd name="T84" fmla="*/ 7 w 8"/>
                  <a:gd name="T85" fmla="*/ 1 h 2"/>
                  <a:gd name="T86" fmla="*/ 8 w 8"/>
                  <a:gd name="T87" fmla="*/ 1 h 2"/>
                  <a:gd name="T88" fmla="*/ 8 w 8"/>
                  <a:gd name="T89" fmla="*/ 1 h 2"/>
                  <a:gd name="T90" fmla="*/ 8 w 8"/>
                  <a:gd name="T91" fmla="*/ 1 h 2"/>
                  <a:gd name="T92" fmla="*/ 8 w 8"/>
                  <a:gd name="T93" fmla="*/ 2 h 2"/>
                  <a:gd name="T94" fmla="*/ 8 w 8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56" name="Freeform 233"/>
              <p:cNvSpPr>
                <a:spLocks/>
              </p:cNvSpPr>
              <p:nvPr/>
            </p:nvSpPr>
            <p:spPr bwMode="auto">
              <a:xfrm>
                <a:off x="2185" y="4047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0 w 9"/>
                  <a:gd name="T5" fmla="*/ 0 h 1"/>
                  <a:gd name="T6" fmla="*/ 1 w 9"/>
                  <a:gd name="T7" fmla="*/ 0 h 1"/>
                  <a:gd name="T8" fmla="*/ 1 w 9"/>
                  <a:gd name="T9" fmla="*/ 0 h 1"/>
                  <a:gd name="T10" fmla="*/ 1 w 9"/>
                  <a:gd name="T11" fmla="*/ 0 h 1"/>
                  <a:gd name="T12" fmla="*/ 1 w 9"/>
                  <a:gd name="T13" fmla="*/ 0 h 1"/>
                  <a:gd name="T14" fmla="*/ 1 w 9"/>
                  <a:gd name="T15" fmla="*/ 0 h 1"/>
                  <a:gd name="T16" fmla="*/ 1 w 9"/>
                  <a:gd name="T17" fmla="*/ 0 h 1"/>
                  <a:gd name="T18" fmla="*/ 2 w 9"/>
                  <a:gd name="T19" fmla="*/ 0 h 1"/>
                  <a:gd name="T20" fmla="*/ 2 w 9"/>
                  <a:gd name="T21" fmla="*/ 0 h 1"/>
                  <a:gd name="T22" fmla="*/ 2 w 9"/>
                  <a:gd name="T23" fmla="*/ 0 h 1"/>
                  <a:gd name="T24" fmla="*/ 2 w 9"/>
                  <a:gd name="T25" fmla="*/ 0 h 1"/>
                  <a:gd name="T26" fmla="*/ 3 w 9"/>
                  <a:gd name="T27" fmla="*/ 0 h 1"/>
                  <a:gd name="T28" fmla="*/ 3 w 9"/>
                  <a:gd name="T29" fmla="*/ 0 h 1"/>
                  <a:gd name="T30" fmla="*/ 3 w 9"/>
                  <a:gd name="T31" fmla="*/ 0 h 1"/>
                  <a:gd name="T32" fmla="*/ 3 w 9"/>
                  <a:gd name="T33" fmla="*/ 0 h 1"/>
                  <a:gd name="T34" fmla="*/ 3 w 9"/>
                  <a:gd name="T35" fmla="*/ 0 h 1"/>
                  <a:gd name="T36" fmla="*/ 3 w 9"/>
                  <a:gd name="T37" fmla="*/ 0 h 1"/>
                  <a:gd name="T38" fmla="*/ 4 w 9"/>
                  <a:gd name="T39" fmla="*/ 0 h 1"/>
                  <a:gd name="T40" fmla="*/ 4 w 9"/>
                  <a:gd name="T41" fmla="*/ 0 h 1"/>
                  <a:gd name="T42" fmla="*/ 4 w 9"/>
                  <a:gd name="T43" fmla="*/ 0 h 1"/>
                  <a:gd name="T44" fmla="*/ 5 w 9"/>
                  <a:gd name="T45" fmla="*/ 0 h 1"/>
                  <a:gd name="T46" fmla="*/ 5 w 9"/>
                  <a:gd name="T47" fmla="*/ 0 h 1"/>
                  <a:gd name="T48" fmla="*/ 5 w 9"/>
                  <a:gd name="T49" fmla="*/ 0 h 1"/>
                  <a:gd name="T50" fmla="*/ 5 w 9"/>
                  <a:gd name="T51" fmla="*/ 0 h 1"/>
                  <a:gd name="T52" fmla="*/ 5 w 9"/>
                  <a:gd name="T53" fmla="*/ 0 h 1"/>
                  <a:gd name="T54" fmla="*/ 6 w 9"/>
                  <a:gd name="T55" fmla="*/ 0 h 1"/>
                  <a:gd name="T56" fmla="*/ 6 w 9"/>
                  <a:gd name="T57" fmla="*/ 1 h 1"/>
                  <a:gd name="T58" fmla="*/ 6 w 9"/>
                  <a:gd name="T59" fmla="*/ 1 h 1"/>
                  <a:gd name="T60" fmla="*/ 6 w 9"/>
                  <a:gd name="T61" fmla="*/ 1 h 1"/>
                  <a:gd name="T62" fmla="*/ 6 w 9"/>
                  <a:gd name="T63" fmla="*/ 1 h 1"/>
                  <a:gd name="T64" fmla="*/ 6 w 9"/>
                  <a:gd name="T65" fmla="*/ 1 h 1"/>
                  <a:gd name="T66" fmla="*/ 7 w 9"/>
                  <a:gd name="T67" fmla="*/ 1 h 1"/>
                  <a:gd name="T68" fmla="*/ 7 w 9"/>
                  <a:gd name="T69" fmla="*/ 1 h 1"/>
                  <a:gd name="T70" fmla="*/ 7 w 9"/>
                  <a:gd name="T71" fmla="*/ 1 h 1"/>
                  <a:gd name="T72" fmla="*/ 8 w 9"/>
                  <a:gd name="T73" fmla="*/ 1 h 1"/>
                  <a:gd name="T74" fmla="*/ 8 w 9"/>
                  <a:gd name="T75" fmla="*/ 1 h 1"/>
                  <a:gd name="T76" fmla="*/ 8 w 9"/>
                  <a:gd name="T77" fmla="*/ 1 h 1"/>
                  <a:gd name="T78" fmla="*/ 8 w 9"/>
                  <a:gd name="T79" fmla="*/ 1 h 1"/>
                  <a:gd name="T80" fmla="*/ 8 w 9"/>
                  <a:gd name="T81" fmla="*/ 1 h 1"/>
                  <a:gd name="T82" fmla="*/ 8 w 9"/>
                  <a:gd name="T83" fmla="*/ 1 h 1"/>
                  <a:gd name="T84" fmla="*/ 8 w 9"/>
                  <a:gd name="T85" fmla="*/ 1 h 1"/>
                  <a:gd name="T86" fmla="*/ 8 w 9"/>
                  <a:gd name="T87" fmla="*/ 1 h 1"/>
                  <a:gd name="T88" fmla="*/ 8 w 9"/>
                  <a:gd name="T89" fmla="*/ 1 h 1"/>
                  <a:gd name="T90" fmla="*/ 9 w 9"/>
                  <a:gd name="T91" fmla="*/ 1 h 1"/>
                  <a:gd name="T92" fmla="*/ 9 w 9"/>
                  <a:gd name="T93" fmla="*/ 1 h 1"/>
                  <a:gd name="T94" fmla="*/ 9 w 9"/>
                  <a:gd name="T95" fmla="*/ 1 h 1"/>
                  <a:gd name="T96" fmla="*/ 9 w 9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57" name="Freeform 234"/>
              <p:cNvSpPr>
                <a:spLocks/>
              </p:cNvSpPr>
              <p:nvPr/>
            </p:nvSpPr>
            <p:spPr bwMode="auto">
              <a:xfrm>
                <a:off x="2194" y="4048"/>
                <a:ext cx="9" cy="2"/>
              </a:xfrm>
              <a:custGeom>
                <a:avLst/>
                <a:gdLst>
                  <a:gd name="T0" fmla="*/ 0 w 9"/>
                  <a:gd name="T1" fmla="*/ 0 h 1"/>
                  <a:gd name="T2" fmla="*/ 1 w 9"/>
                  <a:gd name="T3" fmla="*/ 0 h 1"/>
                  <a:gd name="T4" fmla="*/ 1 w 9"/>
                  <a:gd name="T5" fmla="*/ 0 h 1"/>
                  <a:gd name="T6" fmla="*/ 1 w 9"/>
                  <a:gd name="T7" fmla="*/ 0 h 1"/>
                  <a:gd name="T8" fmla="*/ 1 w 9"/>
                  <a:gd name="T9" fmla="*/ 0 h 1"/>
                  <a:gd name="T10" fmla="*/ 1 w 9"/>
                  <a:gd name="T11" fmla="*/ 0 h 1"/>
                  <a:gd name="T12" fmla="*/ 1 w 9"/>
                  <a:gd name="T13" fmla="*/ 0 h 1"/>
                  <a:gd name="T14" fmla="*/ 1 w 9"/>
                  <a:gd name="T15" fmla="*/ 0 h 1"/>
                  <a:gd name="T16" fmla="*/ 1 w 9"/>
                  <a:gd name="T17" fmla="*/ 0 h 1"/>
                  <a:gd name="T18" fmla="*/ 1 w 9"/>
                  <a:gd name="T19" fmla="*/ 0 h 1"/>
                  <a:gd name="T20" fmla="*/ 2 w 9"/>
                  <a:gd name="T21" fmla="*/ 0 h 1"/>
                  <a:gd name="T22" fmla="*/ 2 w 9"/>
                  <a:gd name="T23" fmla="*/ 0 h 1"/>
                  <a:gd name="T24" fmla="*/ 2 w 9"/>
                  <a:gd name="T25" fmla="*/ 0 h 1"/>
                  <a:gd name="T26" fmla="*/ 3 w 9"/>
                  <a:gd name="T27" fmla="*/ 0 h 1"/>
                  <a:gd name="T28" fmla="*/ 3 w 9"/>
                  <a:gd name="T29" fmla="*/ 0 h 1"/>
                  <a:gd name="T30" fmla="*/ 3 w 9"/>
                  <a:gd name="T31" fmla="*/ 0 h 1"/>
                  <a:gd name="T32" fmla="*/ 3 w 9"/>
                  <a:gd name="T33" fmla="*/ 0 h 1"/>
                  <a:gd name="T34" fmla="*/ 3 w 9"/>
                  <a:gd name="T35" fmla="*/ 0 h 1"/>
                  <a:gd name="T36" fmla="*/ 4 w 9"/>
                  <a:gd name="T37" fmla="*/ 0 h 1"/>
                  <a:gd name="T38" fmla="*/ 4 w 9"/>
                  <a:gd name="T39" fmla="*/ 0 h 1"/>
                  <a:gd name="T40" fmla="*/ 4 w 9"/>
                  <a:gd name="T41" fmla="*/ 1 h 1"/>
                  <a:gd name="T42" fmla="*/ 4 w 9"/>
                  <a:gd name="T43" fmla="*/ 1 h 1"/>
                  <a:gd name="T44" fmla="*/ 4 w 9"/>
                  <a:gd name="T45" fmla="*/ 1 h 1"/>
                  <a:gd name="T46" fmla="*/ 4 w 9"/>
                  <a:gd name="T47" fmla="*/ 1 h 1"/>
                  <a:gd name="T48" fmla="*/ 4 w 9"/>
                  <a:gd name="T49" fmla="*/ 1 h 1"/>
                  <a:gd name="T50" fmla="*/ 5 w 9"/>
                  <a:gd name="T51" fmla="*/ 1 h 1"/>
                  <a:gd name="T52" fmla="*/ 5 w 9"/>
                  <a:gd name="T53" fmla="*/ 1 h 1"/>
                  <a:gd name="T54" fmla="*/ 5 w 9"/>
                  <a:gd name="T55" fmla="*/ 1 h 1"/>
                  <a:gd name="T56" fmla="*/ 5 w 9"/>
                  <a:gd name="T57" fmla="*/ 1 h 1"/>
                  <a:gd name="T58" fmla="*/ 5 w 9"/>
                  <a:gd name="T59" fmla="*/ 1 h 1"/>
                  <a:gd name="T60" fmla="*/ 5 w 9"/>
                  <a:gd name="T61" fmla="*/ 1 h 1"/>
                  <a:gd name="T62" fmla="*/ 6 w 9"/>
                  <a:gd name="T63" fmla="*/ 1 h 1"/>
                  <a:gd name="T64" fmla="*/ 6 w 9"/>
                  <a:gd name="T65" fmla="*/ 1 h 1"/>
                  <a:gd name="T66" fmla="*/ 6 w 9"/>
                  <a:gd name="T67" fmla="*/ 1 h 1"/>
                  <a:gd name="T68" fmla="*/ 6 w 9"/>
                  <a:gd name="T69" fmla="*/ 1 h 1"/>
                  <a:gd name="T70" fmla="*/ 6 w 9"/>
                  <a:gd name="T71" fmla="*/ 1 h 1"/>
                  <a:gd name="T72" fmla="*/ 6 w 9"/>
                  <a:gd name="T73" fmla="*/ 1 h 1"/>
                  <a:gd name="T74" fmla="*/ 7 w 9"/>
                  <a:gd name="T75" fmla="*/ 1 h 1"/>
                  <a:gd name="T76" fmla="*/ 7 w 9"/>
                  <a:gd name="T77" fmla="*/ 1 h 1"/>
                  <a:gd name="T78" fmla="*/ 7 w 9"/>
                  <a:gd name="T79" fmla="*/ 1 h 1"/>
                  <a:gd name="T80" fmla="*/ 7 w 9"/>
                  <a:gd name="T81" fmla="*/ 1 h 1"/>
                  <a:gd name="T82" fmla="*/ 8 w 9"/>
                  <a:gd name="T83" fmla="*/ 1 h 1"/>
                  <a:gd name="T84" fmla="*/ 8 w 9"/>
                  <a:gd name="T85" fmla="*/ 1 h 1"/>
                  <a:gd name="T86" fmla="*/ 8 w 9"/>
                  <a:gd name="T87" fmla="*/ 1 h 1"/>
                  <a:gd name="T88" fmla="*/ 9 w 9"/>
                  <a:gd name="T89" fmla="*/ 1 h 1"/>
                  <a:gd name="T90" fmla="*/ 9 w 9"/>
                  <a:gd name="T91" fmla="*/ 1 h 1"/>
                  <a:gd name="T92" fmla="*/ 9 w 9"/>
                  <a:gd name="T93" fmla="*/ 1 h 1"/>
                  <a:gd name="T94" fmla="*/ 9 w 9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58" name="Freeform 235"/>
              <p:cNvSpPr>
                <a:spLocks/>
              </p:cNvSpPr>
              <p:nvPr/>
            </p:nvSpPr>
            <p:spPr bwMode="auto">
              <a:xfrm>
                <a:off x="2203" y="4050"/>
                <a:ext cx="11" cy="1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0 h 2"/>
                  <a:gd name="T4" fmla="*/ 1 w 10"/>
                  <a:gd name="T5" fmla="*/ 0 h 2"/>
                  <a:gd name="T6" fmla="*/ 1 w 10"/>
                  <a:gd name="T7" fmla="*/ 0 h 2"/>
                  <a:gd name="T8" fmla="*/ 1 w 10"/>
                  <a:gd name="T9" fmla="*/ 0 h 2"/>
                  <a:gd name="T10" fmla="*/ 1 w 10"/>
                  <a:gd name="T11" fmla="*/ 0 h 2"/>
                  <a:gd name="T12" fmla="*/ 2 w 10"/>
                  <a:gd name="T13" fmla="*/ 0 h 2"/>
                  <a:gd name="T14" fmla="*/ 2 w 10"/>
                  <a:gd name="T15" fmla="*/ 0 h 2"/>
                  <a:gd name="T16" fmla="*/ 2 w 10"/>
                  <a:gd name="T17" fmla="*/ 0 h 2"/>
                  <a:gd name="T18" fmla="*/ 2 w 10"/>
                  <a:gd name="T19" fmla="*/ 1 h 2"/>
                  <a:gd name="T20" fmla="*/ 2 w 10"/>
                  <a:gd name="T21" fmla="*/ 1 h 2"/>
                  <a:gd name="T22" fmla="*/ 3 w 10"/>
                  <a:gd name="T23" fmla="*/ 1 h 2"/>
                  <a:gd name="T24" fmla="*/ 3 w 10"/>
                  <a:gd name="T25" fmla="*/ 1 h 2"/>
                  <a:gd name="T26" fmla="*/ 3 w 10"/>
                  <a:gd name="T27" fmla="*/ 1 h 2"/>
                  <a:gd name="T28" fmla="*/ 3 w 10"/>
                  <a:gd name="T29" fmla="*/ 1 h 2"/>
                  <a:gd name="T30" fmla="*/ 3 w 10"/>
                  <a:gd name="T31" fmla="*/ 1 h 2"/>
                  <a:gd name="T32" fmla="*/ 4 w 10"/>
                  <a:gd name="T33" fmla="*/ 1 h 2"/>
                  <a:gd name="T34" fmla="*/ 4 w 10"/>
                  <a:gd name="T35" fmla="*/ 1 h 2"/>
                  <a:gd name="T36" fmla="*/ 4 w 10"/>
                  <a:gd name="T37" fmla="*/ 1 h 2"/>
                  <a:gd name="T38" fmla="*/ 5 w 10"/>
                  <a:gd name="T39" fmla="*/ 1 h 2"/>
                  <a:gd name="T40" fmla="*/ 5 w 10"/>
                  <a:gd name="T41" fmla="*/ 1 h 2"/>
                  <a:gd name="T42" fmla="*/ 5 w 10"/>
                  <a:gd name="T43" fmla="*/ 1 h 2"/>
                  <a:gd name="T44" fmla="*/ 5 w 10"/>
                  <a:gd name="T45" fmla="*/ 1 h 2"/>
                  <a:gd name="T46" fmla="*/ 5 w 10"/>
                  <a:gd name="T47" fmla="*/ 1 h 2"/>
                  <a:gd name="T48" fmla="*/ 5 w 10"/>
                  <a:gd name="T49" fmla="*/ 1 h 2"/>
                  <a:gd name="T50" fmla="*/ 6 w 10"/>
                  <a:gd name="T51" fmla="*/ 1 h 2"/>
                  <a:gd name="T52" fmla="*/ 6 w 10"/>
                  <a:gd name="T53" fmla="*/ 1 h 2"/>
                  <a:gd name="T54" fmla="*/ 6 w 10"/>
                  <a:gd name="T55" fmla="*/ 1 h 2"/>
                  <a:gd name="T56" fmla="*/ 7 w 10"/>
                  <a:gd name="T57" fmla="*/ 1 h 2"/>
                  <a:gd name="T58" fmla="*/ 7 w 10"/>
                  <a:gd name="T59" fmla="*/ 1 h 2"/>
                  <a:gd name="T60" fmla="*/ 7 w 10"/>
                  <a:gd name="T61" fmla="*/ 1 h 2"/>
                  <a:gd name="T62" fmla="*/ 7 w 10"/>
                  <a:gd name="T63" fmla="*/ 1 h 2"/>
                  <a:gd name="T64" fmla="*/ 7 w 10"/>
                  <a:gd name="T65" fmla="*/ 1 h 2"/>
                  <a:gd name="T66" fmla="*/ 8 w 10"/>
                  <a:gd name="T67" fmla="*/ 2 h 2"/>
                  <a:gd name="T68" fmla="*/ 8 w 10"/>
                  <a:gd name="T69" fmla="*/ 2 h 2"/>
                  <a:gd name="T70" fmla="*/ 8 w 10"/>
                  <a:gd name="T71" fmla="*/ 2 h 2"/>
                  <a:gd name="T72" fmla="*/ 8 w 10"/>
                  <a:gd name="T73" fmla="*/ 2 h 2"/>
                  <a:gd name="T74" fmla="*/ 9 w 10"/>
                  <a:gd name="T75" fmla="*/ 2 h 2"/>
                  <a:gd name="T76" fmla="*/ 9 w 10"/>
                  <a:gd name="T77" fmla="*/ 2 h 2"/>
                  <a:gd name="T78" fmla="*/ 9 w 10"/>
                  <a:gd name="T79" fmla="*/ 2 h 2"/>
                  <a:gd name="T80" fmla="*/ 9 w 10"/>
                  <a:gd name="T81" fmla="*/ 2 h 2"/>
                  <a:gd name="T82" fmla="*/ 9 w 10"/>
                  <a:gd name="T83" fmla="*/ 2 h 2"/>
                  <a:gd name="T84" fmla="*/ 10 w 10"/>
                  <a:gd name="T85" fmla="*/ 2 h 2"/>
                  <a:gd name="T86" fmla="*/ 10 w 10"/>
                  <a:gd name="T87" fmla="*/ 2 h 2"/>
                  <a:gd name="T88" fmla="*/ 10 w 10"/>
                  <a:gd name="T89" fmla="*/ 2 h 2"/>
                  <a:gd name="T90" fmla="*/ 10 w 10"/>
                  <a:gd name="T91" fmla="*/ 2 h 2"/>
                  <a:gd name="T92" fmla="*/ 10 w 10"/>
                  <a:gd name="T93" fmla="*/ 2 h 2"/>
                  <a:gd name="T94" fmla="*/ 10 w 10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59" name="Freeform 236"/>
              <p:cNvSpPr>
                <a:spLocks/>
              </p:cNvSpPr>
              <p:nvPr/>
            </p:nvSpPr>
            <p:spPr bwMode="auto">
              <a:xfrm>
                <a:off x="2214" y="4051"/>
                <a:ext cx="9" cy="1"/>
              </a:xfrm>
              <a:custGeom>
                <a:avLst/>
                <a:gdLst>
                  <a:gd name="T0" fmla="*/ 1 w 10"/>
                  <a:gd name="T1" fmla="*/ 0 h 1"/>
                  <a:gd name="T2" fmla="*/ 1 w 10"/>
                  <a:gd name="T3" fmla="*/ 0 h 1"/>
                  <a:gd name="T4" fmla="*/ 1 w 10"/>
                  <a:gd name="T5" fmla="*/ 0 h 1"/>
                  <a:gd name="T6" fmla="*/ 1 w 10"/>
                  <a:gd name="T7" fmla="*/ 0 h 1"/>
                  <a:gd name="T8" fmla="*/ 1 w 10"/>
                  <a:gd name="T9" fmla="*/ 0 h 1"/>
                  <a:gd name="T10" fmla="*/ 2 w 10"/>
                  <a:gd name="T11" fmla="*/ 0 h 1"/>
                  <a:gd name="T12" fmla="*/ 2 w 10"/>
                  <a:gd name="T13" fmla="*/ 0 h 1"/>
                  <a:gd name="T14" fmla="*/ 2 w 10"/>
                  <a:gd name="T15" fmla="*/ 0 h 1"/>
                  <a:gd name="T16" fmla="*/ 2 w 10"/>
                  <a:gd name="T17" fmla="*/ 0 h 1"/>
                  <a:gd name="T18" fmla="*/ 3 w 10"/>
                  <a:gd name="T19" fmla="*/ 0 h 1"/>
                  <a:gd name="T20" fmla="*/ 3 w 10"/>
                  <a:gd name="T21" fmla="*/ 0 h 1"/>
                  <a:gd name="T22" fmla="*/ 3 w 10"/>
                  <a:gd name="T23" fmla="*/ 0 h 1"/>
                  <a:gd name="T24" fmla="*/ 3 w 10"/>
                  <a:gd name="T25" fmla="*/ 0 h 1"/>
                  <a:gd name="T26" fmla="*/ 3 w 10"/>
                  <a:gd name="T27" fmla="*/ 0 h 1"/>
                  <a:gd name="T28" fmla="*/ 3 w 10"/>
                  <a:gd name="T29" fmla="*/ 0 h 1"/>
                  <a:gd name="T30" fmla="*/ 3 w 10"/>
                  <a:gd name="T31" fmla="*/ 0 h 1"/>
                  <a:gd name="T32" fmla="*/ 4 w 10"/>
                  <a:gd name="T33" fmla="*/ 0 h 1"/>
                  <a:gd name="T34" fmla="*/ 4 w 10"/>
                  <a:gd name="T35" fmla="*/ 0 h 1"/>
                  <a:gd name="T36" fmla="*/ 4 w 10"/>
                  <a:gd name="T37" fmla="*/ 0 h 1"/>
                  <a:gd name="T38" fmla="*/ 4 w 10"/>
                  <a:gd name="T39" fmla="*/ 0 h 1"/>
                  <a:gd name="T40" fmla="*/ 5 w 10"/>
                  <a:gd name="T41" fmla="*/ 0 h 1"/>
                  <a:gd name="T42" fmla="*/ 5 w 10"/>
                  <a:gd name="T43" fmla="*/ 0 h 1"/>
                  <a:gd name="T44" fmla="*/ 5 w 10"/>
                  <a:gd name="T45" fmla="*/ 0 h 1"/>
                  <a:gd name="T46" fmla="*/ 5 w 10"/>
                  <a:gd name="T47" fmla="*/ 0 h 1"/>
                  <a:gd name="T48" fmla="*/ 5 w 10"/>
                  <a:gd name="T49" fmla="*/ 0 h 1"/>
                  <a:gd name="T50" fmla="*/ 5 w 10"/>
                  <a:gd name="T51" fmla="*/ 0 h 1"/>
                  <a:gd name="T52" fmla="*/ 5 w 10"/>
                  <a:gd name="T53" fmla="*/ 0 h 1"/>
                  <a:gd name="T54" fmla="*/ 6 w 10"/>
                  <a:gd name="T55" fmla="*/ 0 h 1"/>
                  <a:gd name="T56" fmla="*/ 6 w 10"/>
                  <a:gd name="T57" fmla="*/ 0 h 1"/>
                  <a:gd name="T58" fmla="*/ 6 w 10"/>
                  <a:gd name="T59" fmla="*/ 0 h 1"/>
                  <a:gd name="T60" fmla="*/ 7 w 10"/>
                  <a:gd name="T61" fmla="*/ 0 h 1"/>
                  <a:gd name="T62" fmla="*/ 7 w 10"/>
                  <a:gd name="T63" fmla="*/ 0 h 1"/>
                  <a:gd name="T64" fmla="*/ 7 w 10"/>
                  <a:gd name="T65" fmla="*/ 0 h 1"/>
                  <a:gd name="T66" fmla="*/ 7 w 10"/>
                  <a:gd name="T67" fmla="*/ 0 h 1"/>
                  <a:gd name="T68" fmla="*/ 8 w 10"/>
                  <a:gd name="T69" fmla="*/ 1 h 1"/>
                  <a:gd name="T70" fmla="*/ 8 w 10"/>
                  <a:gd name="T71" fmla="*/ 1 h 1"/>
                  <a:gd name="T72" fmla="*/ 8 w 10"/>
                  <a:gd name="T73" fmla="*/ 1 h 1"/>
                  <a:gd name="T74" fmla="*/ 8 w 10"/>
                  <a:gd name="T75" fmla="*/ 0 h 1"/>
                  <a:gd name="T76" fmla="*/ 8 w 10"/>
                  <a:gd name="T77" fmla="*/ 1 h 1"/>
                  <a:gd name="T78" fmla="*/ 8 w 10"/>
                  <a:gd name="T79" fmla="*/ 1 h 1"/>
                  <a:gd name="T80" fmla="*/ 8 w 10"/>
                  <a:gd name="T81" fmla="*/ 1 h 1"/>
                  <a:gd name="T82" fmla="*/ 9 w 10"/>
                  <a:gd name="T83" fmla="*/ 1 h 1"/>
                  <a:gd name="T84" fmla="*/ 9 w 10"/>
                  <a:gd name="T85" fmla="*/ 1 h 1"/>
                  <a:gd name="T86" fmla="*/ 9 w 10"/>
                  <a:gd name="T87" fmla="*/ 1 h 1"/>
                  <a:gd name="T88" fmla="*/ 9 w 10"/>
                  <a:gd name="T89" fmla="*/ 1 h 1"/>
                  <a:gd name="T90" fmla="*/ 9 w 10"/>
                  <a:gd name="T91" fmla="*/ 1 h 1"/>
                  <a:gd name="T92" fmla="*/ 10 w 10"/>
                  <a:gd name="T93" fmla="*/ 1 h 1"/>
                  <a:gd name="T94" fmla="*/ 10 w 10"/>
                  <a:gd name="T95" fmla="*/ 1 h 1"/>
                  <a:gd name="T96" fmla="*/ 10 w 10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60" name="Freeform 237"/>
              <p:cNvSpPr>
                <a:spLocks/>
              </p:cNvSpPr>
              <p:nvPr/>
            </p:nvSpPr>
            <p:spPr bwMode="auto">
              <a:xfrm>
                <a:off x="2223" y="405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 w 11"/>
                  <a:gd name="T5" fmla="*/ 0 h 1"/>
                  <a:gd name="T6" fmla="*/ 1 w 11"/>
                  <a:gd name="T7" fmla="*/ 0 h 1"/>
                  <a:gd name="T8" fmla="*/ 1 w 11"/>
                  <a:gd name="T9" fmla="*/ 0 h 1"/>
                  <a:gd name="T10" fmla="*/ 1 w 11"/>
                  <a:gd name="T11" fmla="*/ 0 h 1"/>
                  <a:gd name="T12" fmla="*/ 1 w 11"/>
                  <a:gd name="T13" fmla="*/ 0 h 1"/>
                  <a:gd name="T14" fmla="*/ 1 w 11"/>
                  <a:gd name="T15" fmla="*/ 0 h 1"/>
                  <a:gd name="T16" fmla="*/ 2 w 11"/>
                  <a:gd name="T17" fmla="*/ 0 h 1"/>
                  <a:gd name="T18" fmla="*/ 2 w 11"/>
                  <a:gd name="T19" fmla="*/ 0 h 1"/>
                  <a:gd name="T20" fmla="*/ 2 w 11"/>
                  <a:gd name="T21" fmla="*/ 0 h 1"/>
                  <a:gd name="T22" fmla="*/ 2 w 11"/>
                  <a:gd name="T23" fmla="*/ 0 h 1"/>
                  <a:gd name="T24" fmla="*/ 3 w 11"/>
                  <a:gd name="T25" fmla="*/ 0 h 1"/>
                  <a:gd name="T26" fmla="*/ 3 w 11"/>
                  <a:gd name="T27" fmla="*/ 0 h 1"/>
                  <a:gd name="T28" fmla="*/ 3 w 11"/>
                  <a:gd name="T29" fmla="*/ 0 h 1"/>
                  <a:gd name="T30" fmla="*/ 3 w 11"/>
                  <a:gd name="T31" fmla="*/ 0 h 1"/>
                  <a:gd name="T32" fmla="*/ 3 w 11"/>
                  <a:gd name="T33" fmla="*/ 0 h 1"/>
                  <a:gd name="T34" fmla="*/ 4 w 11"/>
                  <a:gd name="T35" fmla="*/ 0 h 1"/>
                  <a:gd name="T36" fmla="*/ 4 w 11"/>
                  <a:gd name="T37" fmla="*/ 0 h 1"/>
                  <a:gd name="T38" fmla="*/ 4 w 11"/>
                  <a:gd name="T39" fmla="*/ 0 h 1"/>
                  <a:gd name="T40" fmla="*/ 5 w 11"/>
                  <a:gd name="T41" fmla="*/ 0 h 1"/>
                  <a:gd name="T42" fmla="*/ 5 w 11"/>
                  <a:gd name="T43" fmla="*/ 0 h 1"/>
                  <a:gd name="T44" fmla="*/ 6 w 11"/>
                  <a:gd name="T45" fmla="*/ 0 h 1"/>
                  <a:gd name="T46" fmla="*/ 6 w 11"/>
                  <a:gd name="T47" fmla="*/ 0 h 1"/>
                  <a:gd name="T48" fmla="*/ 6 w 11"/>
                  <a:gd name="T49" fmla="*/ 0 h 1"/>
                  <a:gd name="T50" fmla="*/ 6 w 11"/>
                  <a:gd name="T51" fmla="*/ 0 h 1"/>
                  <a:gd name="T52" fmla="*/ 7 w 11"/>
                  <a:gd name="T53" fmla="*/ 0 h 1"/>
                  <a:gd name="T54" fmla="*/ 7 w 11"/>
                  <a:gd name="T55" fmla="*/ 0 h 1"/>
                  <a:gd name="T56" fmla="*/ 7 w 11"/>
                  <a:gd name="T57" fmla="*/ 0 h 1"/>
                  <a:gd name="T58" fmla="*/ 7 w 11"/>
                  <a:gd name="T59" fmla="*/ 0 h 1"/>
                  <a:gd name="T60" fmla="*/ 8 w 11"/>
                  <a:gd name="T61" fmla="*/ 0 h 1"/>
                  <a:gd name="T62" fmla="*/ 8 w 11"/>
                  <a:gd name="T63" fmla="*/ 0 h 1"/>
                  <a:gd name="T64" fmla="*/ 8 w 11"/>
                  <a:gd name="T65" fmla="*/ 0 h 1"/>
                  <a:gd name="T66" fmla="*/ 8 w 11"/>
                  <a:gd name="T67" fmla="*/ 0 h 1"/>
                  <a:gd name="T68" fmla="*/ 8 w 11"/>
                  <a:gd name="T69" fmla="*/ 0 h 1"/>
                  <a:gd name="T70" fmla="*/ 8 w 11"/>
                  <a:gd name="T71" fmla="*/ 1 h 1"/>
                  <a:gd name="T72" fmla="*/ 8 w 11"/>
                  <a:gd name="T73" fmla="*/ 1 h 1"/>
                  <a:gd name="T74" fmla="*/ 9 w 11"/>
                  <a:gd name="T75" fmla="*/ 0 h 1"/>
                  <a:gd name="T76" fmla="*/ 9 w 11"/>
                  <a:gd name="T77" fmla="*/ 0 h 1"/>
                  <a:gd name="T78" fmla="*/ 9 w 11"/>
                  <a:gd name="T79" fmla="*/ 0 h 1"/>
                  <a:gd name="T80" fmla="*/ 9 w 11"/>
                  <a:gd name="T81" fmla="*/ 1 h 1"/>
                  <a:gd name="T82" fmla="*/ 10 w 11"/>
                  <a:gd name="T83" fmla="*/ 1 h 1"/>
                  <a:gd name="T84" fmla="*/ 11 w 11"/>
                  <a:gd name="T85" fmla="*/ 1 h 1"/>
                  <a:gd name="T86" fmla="*/ 11 w 11"/>
                  <a:gd name="T87" fmla="*/ 1 h 1"/>
                  <a:gd name="T88" fmla="*/ 11 w 11"/>
                  <a:gd name="T89" fmla="*/ 1 h 1"/>
                  <a:gd name="T90" fmla="*/ 11 w 11"/>
                  <a:gd name="T91" fmla="*/ 1 h 1"/>
                  <a:gd name="T92" fmla="*/ 11 w 11"/>
                  <a:gd name="T93" fmla="*/ 1 h 1"/>
                  <a:gd name="T94" fmla="*/ 11 w 11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61" name="Freeform 238"/>
              <p:cNvSpPr>
                <a:spLocks/>
              </p:cNvSpPr>
              <p:nvPr/>
            </p:nvSpPr>
            <p:spPr bwMode="auto">
              <a:xfrm>
                <a:off x="2234" y="4053"/>
                <a:ext cx="12" cy="0"/>
              </a:xfrm>
              <a:custGeom>
                <a:avLst/>
                <a:gdLst>
                  <a:gd name="T0" fmla="*/ 0 w 12"/>
                  <a:gd name="T1" fmla="*/ 1 w 12"/>
                  <a:gd name="T2" fmla="*/ 1 w 12"/>
                  <a:gd name="T3" fmla="*/ 1 w 12"/>
                  <a:gd name="T4" fmla="*/ 2 w 12"/>
                  <a:gd name="T5" fmla="*/ 2 w 12"/>
                  <a:gd name="T6" fmla="*/ 2 w 12"/>
                  <a:gd name="T7" fmla="*/ 2 w 12"/>
                  <a:gd name="T8" fmla="*/ 2 w 12"/>
                  <a:gd name="T9" fmla="*/ 2 w 12"/>
                  <a:gd name="T10" fmla="*/ 2 w 12"/>
                  <a:gd name="T11" fmla="*/ 3 w 12"/>
                  <a:gd name="T12" fmla="*/ 3 w 12"/>
                  <a:gd name="T13" fmla="*/ 3 w 12"/>
                  <a:gd name="T14" fmla="*/ 3 w 12"/>
                  <a:gd name="T15" fmla="*/ 4 w 12"/>
                  <a:gd name="T16" fmla="*/ 4 w 12"/>
                  <a:gd name="T17" fmla="*/ 5 w 12"/>
                  <a:gd name="T18" fmla="*/ 5 w 12"/>
                  <a:gd name="T19" fmla="*/ 5 w 12"/>
                  <a:gd name="T20" fmla="*/ 5 w 12"/>
                  <a:gd name="T21" fmla="*/ 6 w 12"/>
                  <a:gd name="T22" fmla="*/ 6 w 12"/>
                  <a:gd name="T23" fmla="*/ 6 w 12"/>
                  <a:gd name="T24" fmla="*/ 6 w 12"/>
                  <a:gd name="T25" fmla="*/ 7 w 12"/>
                  <a:gd name="T26" fmla="*/ 8 w 12"/>
                  <a:gd name="T27" fmla="*/ 8 w 12"/>
                  <a:gd name="T28" fmla="*/ 8 w 12"/>
                  <a:gd name="T29" fmla="*/ 8 w 12"/>
                  <a:gd name="T30" fmla="*/ 8 w 12"/>
                  <a:gd name="T31" fmla="*/ 8 w 12"/>
                  <a:gd name="T32" fmla="*/ 9 w 12"/>
                  <a:gd name="T33" fmla="*/ 9 w 12"/>
                  <a:gd name="T34" fmla="*/ 9 w 12"/>
                  <a:gd name="T35" fmla="*/ 9 w 12"/>
                  <a:gd name="T36" fmla="*/ 9 w 12"/>
                  <a:gd name="T37" fmla="*/ 10 w 12"/>
                  <a:gd name="T38" fmla="*/ 10 w 12"/>
                  <a:gd name="T39" fmla="*/ 10 w 12"/>
                  <a:gd name="T40" fmla="*/ 10 w 12"/>
                  <a:gd name="T41" fmla="*/ 10 w 12"/>
                  <a:gd name="T42" fmla="*/ 10 w 12"/>
                  <a:gd name="T43" fmla="*/ 11 w 12"/>
                  <a:gd name="T44" fmla="*/ 11 w 12"/>
                  <a:gd name="T45" fmla="*/ 11 w 12"/>
                  <a:gd name="T46" fmla="*/ 11 w 12"/>
                  <a:gd name="T47" fmla="*/ 12 w 12"/>
                  <a:gd name="T48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62" name="Freeform 239"/>
              <p:cNvSpPr>
                <a:spLocks/>
              </p:cNvSpPr>
              <p:nvPr/>
            </p:nvSpPr>
            <p:spPr bwMode="auto">
              <a:xfrm>
                <a:off x="2246" y="4053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0 w 11"/>
                  <a:gd name="T5" fmla="*/ 0 h 1"/>
                  <a:gd name="T6" fmla="*/ 1 w 11"/>
                  <a:gd name="T7" fmla="*/ 0 h 1"/>
                  <a:gd name="T8" fmla="*/ 1 w 11"/>
                  <a:gd name="T9" fmla="*/ 0 h 1"/>
                  <a:gd name="T10" fmla="*/ 1 w 11"/>
                  <a:gd name="T11" fmla="*/ 1 h 1"/>
                  <a:gd name="T12" fmla="*/ 1 w 11"/>
                  <a:gd name="T13" fmla="*/ 1 h 1"/>
                  <a:gd name="T14" fmla="*/ 1 w 11"/>
                  <a:gd name="T15" fmla="*/ 1 h 1"/>
                  <a:gd name="T16" fmla="*/ 1 w 11"/>
                  <a:gd name="T17" fmla="*/ 1 h 1"/>
                  <a:gd name="T18" fmla="*/ 2 w 11"/>
                  <a:gd name="T19" fmla="*/ 1 h 1"/>
                  <a:gd name="T20" fmla="*/ 2 w 11"/>
                  <a:gd name="T21" fmla="*/ 1 h 1"/>
                  <a:gd name="T22" fmla="*/ 2 w 11"/>
                  <a:gd name="T23" fmla="*/ 1 h 1"/>
                  <a:gd name="T24" fmla="*/ 3 w 11"/>
                  <a:gd name="T25" fmla="*/ 1 h 1"/>
                  <a:gd name="T26" fmla="*/ 3 w 11"/>
                  <a:gd name="T27" fmla="*/ 1 h 1"/>
                  <a:gd name="T28" fmla="*/ 3 w 11"/>
                  <a:gd name="T29" fmla="*/ 1 h 1"/>
                  <a:gd name="T30" fmla="*/ 4 w 11"/>
                  <a:gd name="T31" fmla="*/ 1 h 1"/>
                  <a:gd name="T32" fmla="*/ 4 w 11"/>
                  <a:gd name="T33" fmla="*/ 1 h 1"/>
                  <a:gd name="T34" fmla="*/ 4 w 11"/>
                  <a:gd name="T35" fmla="*/ 1 h 1"/>
                  <a:gd name="T36" fmla="*/ 4 w 11"/>
                  <a:gd name="T37" fmla="*/ 1 h 1"/>
                  <a:gd name="T38" fmla="*/ 5 w 11"/>
                  <a:gd name="T39" fmla="*/ 1 h 1"/>
                  <a:gd name="T40" fmla="*/ 5 w 11"/>
                  <a:gd name="T41" fmla="*/ 1 h 1"/>
                  <a:gd name="T42" fmla="*/ 5 w 11"/>
                  <a:gd name="T43" fmla="*/ 1 h 1"/>
                  <a:gd name="T44" fmla="*/ 5 w 11"/>
                  <a:gd name="T45" fmla="*/ 1 h 1"/>
                  <a:gd name="T46" fmla="*/ 6 w 11"/>
                  <a:gd name="T47" fmla="*/ 1 h 1"/>
                  <a:gd name="T48" fmla="*/ 6 w 11"/>
                  <a:gd name="T49" fmla="*/ 1 h 1"/>
                  <a:gd name="T50" fmla="*/ 6 w 11"/>
                  <a:gd name="T51" fmla="*/ 1 h 1"/>
                  <a:gd name="T52" fmla="*/ 6 w 11"/>
                  <a:gd name="T53" fmla="*/ 1 h 1"/>
                  <a:gd name="T54" fmla="*/ 6 w 11"/>
                  <a:gd name="T55" fmla="*/ 1 h 1"/>
                  <a:gd name="T56" fmla="*/ 6 w 11"/>
                  <a:gd name="T57" fmla="*/ 1 h 1"/>
                  <a:gd name="T58" fmla="*/ 7 w 11"/>
                  <a:gd name="T59" fmla="*/ 1 h 1"/>
                  <a:gd name="T60" fmla="*/ 7 w 11"/>
                  <a:gd name="T61" fmla="*/ 1 h 1"/>
                  <a:gd name="T62" fmla="*/ 7 w 11"/>
                  <a:gd name="T63" fmla="*/ 1 h 1"/>
                  <a:gd name="T64" fmla="*/ 7 w 11"/>
                  <a:gd name="T65" fmla="*/ 1 h 1"/>
                  <a:gd name="T66" fmla="*/ 8 w 11"/>
                  <a:gd name="T67" fmla="*/ 1 h 1"/>
                  <a:gd name="T68" fmla="*/ 8 w 11"/>
                  <a:gd name="T69" fmla="*/ 1 h 1"/>
                  <a:gd name="T70" fmla="*/ 8 w 11"/>
                  <a:gd name="T71" fmla="*/ 1 h 1"/>
                  <a:gd name="T72" fmla="*/ 8 w 11"/>
                  <a:gd name="T73" fmla="*/ 1 h 1"/>
                  <a:gd name="T74" fmla="*/ 9 w 11"/>
                  <a:gd name="T75" fmla="*/ 1 h 1"/>
                  <a:gd name="T76" fmla="*/ 9 w 11"/>
                  <a:gd name="T77" fmla="*/ 1 h 1"/>
                  <a:gd name="T78" fmla="*/ 9 w 11"/>
                  <a:gd name="T79" fmla="*/ 1 h 1"/>
                  <a:gd name="T80" fmla="*/ 9 w 11"/>
                  <a:gd name="T81" fmla="*/ 1 h 1"/>
                  <a:gd name="T82" fmla="*/ 10 w 11"/>
                  <a:gd name="T83" fmla="*/ 1 h 1"/>
                  <a:gd name="T84" fmla="*/ 10 w 11"/>
                  <a:gd name="T85" fmla="*/ 1 h 1"/>
                  <a:gd name="T86" fmla="*/ 10 w 11"/>
                  <a:gd name="T87" fmla="*/ 1 h 1"/>
                  <a:gd name="T88" fmla="*/ 10 w 11"/>
                  <a:gd name="T89" fmla="*/ 1 h 1"/>
                  <a:gd name="T90" fmla="*/ 11 w 11"/>
                  <a:gd name="T91" fmla="*/ 1 h 1"/>
                  <a:gd name="T92" fmla="*/ 11 w 11"/>
                  <a:gd name="T93" fmla="*/ 1 h 1"/>
                  <a:gd name="T94" fmla="*/ 11 w 11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63" name="Freeform 240"/>
              <p:cNvSpPr>
                <a:spLocks/>
              </p:cNvSpPr>
              <p:nvPr/>
            </p:nvSpPr>
            <p:spPr bwMode="auto">
              <a:xfrm>
                <a:off x="2257" y="4054"/>
                <a:ext cx="10" cy="0"/>
              </a:xfrm>
              <a:custGeom>
                <a:avLst/>
                <a:gdLst>
                  <a:gd name="T0" fmla="*/ 0 w 10"/>
                  <a:gd name="T1" fmla="*/ 0 w 10"/>
                  <a:gd name="T2" fmla="*/ 0 w 10"/>
                  <a:gd name="T3" fmla="*/ 1 w 10"/>
                  <a:gd name="T4" fmla="*/ 1 w 10"/>
                  <a:gd name="T5" fmla="*/ 1 w 10"/>
                  <a:gd name="T6" fmla="*/ 2 w 10"/>
                  <a:gd name="T7" fmla="*/ 2 w 10"/>
                  <a:gd name="T8" fmla="*/ 2 w 10"/>
                  <a:gd name="T9" fmla="*/ 2 w 10"/>
                  <a:gd name="T10" fmla="*/ 3 w 10"/>
                  <a:gd name="T11" fmla="*/ 3 w 10"/>
                  <a:gd name="T12" fmla="*/ 3 w 10"/>
                  <a:gd name="T13" fmla="*/ 3 w 10"/>
                  <a:gd name="T14" fmla="*/ 3 w 10"/>
                  <a:gd name="T15" fmla="*/ 3 w 10"/>
                  <a:gd name="T16" fmla="*/ 3 w 10"/>
                  <a:gd name="T17" fmla="*/ 4 w 10"/>
                  <a:gd name="T18" fmla="*/ 4 w 10"/>
                  <a:gd name="T19" fmla="*/ 4 w 10"/>
                  <a:gd name="T20" fmla="*/ 5 w 10"/>
                  <a:gd name="T21" fmla="*/ 5 w 10"/>
                  <a:gd name="T22" fmla="*/ 6 w 10"/>
                  <a:gd name="T23" fmla="*/ 6 w 10"/>
                  <a:gd name="T24" fmla="*/ 6 w 10"/>
                  <a:gd name="T25" fmla="*/ 6 w 10"/>
                  <a:gd name="T26" fmla="*/ 7 w 10"/>
                  <a:gd name="T27" fmla="*/ 7 w 10"/>
                  <a:gd name="T28" fmla="*/ 7 w 10"/>
                  <a:gd name="T29" fmla="*/ 7 w 10"/>
                  <a:gd name="T30" fmla="*/ 7 w 10"/>
                  <a:gd name="T31" fmla="*/ 7 w 10"/>
                  <a:gd name="T32" fmla="*/ 8 w 10"/>
                  <a:gd name="T33" fmla="*/ 8 w 10"/>
                  <a:gd name="T34" fmla="*/ 8 w 10"/>
                  <a:gd name="T35" fmla="*/ 8 w 10"/>
                  <a:gd name="T36" fmla="*/ 8 w 10"/>
                  <a:gd name="T37" fmla="*/ 8 w 10"/>
                  <a:gd name="T38" fmla="*/ 9 w 10"/>
                  <a:gd name="T39" fmla="*/ 9 w 10"/>
                  <a:gd name="T40" fmla="*/ 9 w 10"/>
                  <a:gd name="T41" fmla="*/ 9 w 10"/>
                  <a:gd name="T42" fmla="*/ 9 w 10"/>
                  <a:gd name="T43" fmla="*/ 10 w 10"/>
                  <a:gd name="T44" fmla="*/ 10 w 10"/>
                  <a:gd name="T45" fmla="*/ 10 w 10"/>
                  <a:gd name="T46" fmla="*/ 10 w 10"/>
                  <a:gd name="T47" fmla="*/ 10 w 10"/>
                  <a:gd name="T48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64" name="Freeform 241"/>
              <p:cNvSpPr>
                <a:spLocks/>
              </p:cNvSpPr>
              <p:nvPr/>
            </p:nvSpPr>
            <p:spPr bwMode="auto">
              <a:xfrm>
                <a:off x="2267" y="4054"/>
                <a:ext cx="12" cy="0"/>
              </a:xfrm>
              <a:custGeom>
                <a:avLst/>
                <a:gdLst>
                  <a:gd name="T0" fmla="*/ 1 w 12"/>
                  <a:gd name="T1" fmla="*/ 1 w 12"/>
                  <a:gd name="T2" fmla="*/ 1 w 12"/>
                  <a:gd name="T3" fmla="*/ 1 w 12"/>
                  <a:gd name="T4" fmla="*/ 1 w 12"/>
                  <a:gd name="T5" fmla="*/ 1 w 12"/>
                  <a:gd name="T6" fmla="*/ 1 w 12"/>
                  <a:gd name="T7" fmla="*/ 2 w 12"/>
                  <a:gd name="T8" fmla="*/ 2 w 12"/>
                  <a:gd name="T9" fmla="*/ 2 w 12"/>
                  <a:gd name="T10" fmla="*/ 2 w 12"/>
                  <a:gd name="T11" fmla="*/ 3 w 12"/>
                  <a:gd name="T12" fmla="*/ 3 w 12"/>
                  <a:gd name="T13" fmla="*/ 3 w 12"/>
                  <a:gd name="T14" fmla="*/ 3 w 12"/>
                  <a:gd name="T15" fmla="*/ 4 w 12"/>
                  <a:gd name="T16" fmla="*/ 4 w 12"/>
                  <a:gd name="T17" fmla="*/ 4 w 12"/>
                  <a:gd name="T18" fmla="*/ 5 w 12"/>
                  <a:gd name="T19" fmla="*/ 5 w 12"/>
                  <a:gd name="T20" fmla="*/ 5 w 12"/>
                  <a:gd name="T21" fmla="*/ 6 w 12"/>
                  <a:gd name="T22" fmla="*/ 6 w 12"/>
                  <a:gd name="T23" fmla="*/ 6 w 12"/>
                  <a:gd name="T24" fmla="*/ 6 w 12"/>
                  <a:gd name="T25" fmla="*/ 7 w 12"/>
                  <a:gd name="T26" fmla="*/ 8 w 12"/>
                  <a:gd name="T27" fmla="*/ 8 w 12"/>
                  <a:gd name="T28" fmla="*/ 8 w 12"/>
                  <a:gd name="T29" fmla="*/ 8 w 12"/>
                  <a:gd name="T30" fmla="*/ 8 w 12"/>
                  <a:gd name="T31" fmla="*/ 9 w 12"/>
                  <a:gd name="T32" fmla="*/ 9 w 12"/>
                  <a:gd name="T33" fmla="*/ 9 w 12"/>
                  <a:gd name="T34" fmla="*/ 10 w 12"/>
                  <a:gd name="T35" fmla="*/ 10 w 12"/>
                  <a:gd name="T36" fmla="*/ 10 w 12"/>
                  <a:gd name="T37" fmla="*/ 10 w 12"/>
                  <a:gd name="T38" fmla="*/ 10 w 12"/>
                  <a:gd name="T39" fmla="*/ 11 w 12"/>
                  <a:gd name="T40" fmla="*/ 11 w 12"/>
                  <a:gd name="T41" fmla="*/ 11 w 12"/>
                  <a:gd name="T42" fmla="*/ 11 w 12"/>
                  <a:gd name="T43" fmla="*/ 11 w 12"/>
                  <a:gd name="T44" fmla="*/ 11 w 12"/>
                  <a:gd name="T45" fmla="*/ 11 w 12"/>
                  <a:gd name="T46" fmla="*/ 11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65" name="Freeform 242"/>
              <p:cNvSpPr>
                <a:spLocks/>
              </p:cNvSpPr>
              <p:nvPr/>
            </p:nvSpPr>
            <p:spPr bwMode="auto">
              <a:xfrm>
                <a:off x="2279" y="4052"/>
                <a:ext cx="13" cy="2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1 w 13"/>
                  <a:gd name="T5" fmla="*/ 2 h 2"/>
                  <a:gd name="T6" fmla="*/ 1 w 13"/>
                  <a:gd name="T7" fmla="*/ 2 h 2"/>
                  <a:gd name="T8" fmla="*/ 1 w 13"/>
                  <a:gd name="T9" fmla="*/ 2 h 2"/>
                  <a:gd name="T10" fmla="*/ 2 w 13"/>
                  <a:gd name="T11" fmla="*/ 2 h 2"/>
                  <a:gd name="T12" fmla="*/ 2 w 13"/>
                  <a:gd name="T13" fmla="*/ 2 h 2"/>
                  <a:gd name="T14" fmla="*/ 2 w 13"/>
                  <a:gd name="T15" fmla="*/ 1 h 2"/>
                  <a:gd name="T16" fmla="*/ 2 w 13"/>
                  <a:gd name="T17" fmla="*/ 1 h 2"/>
                  <a:gd name="T18" fmla="*/ 3 w 13"/>
                  <a:gd name="T19" fmla="*/ 1 h 2"/>
                  <a:gd name="T20" fmla="*/ 3 w 13"/>
                  <a:gd name="T21" fmla="*/ 1 h 2"/>
                  <a:gd name="T22" fmla="*/ 3 w 13"/>
                  <a:gd name="T23" fmla="*/ 1 h 2"/>
                  <a:gd name="T24" fmla="*/ 4 w 13"/>
                  <a:gd name="T25" fmla="*/ 1 h 2"/>
                  <a:gd name="T26" fmla="*/ 4 w 13"/>
                  <a:gd name="T27" fmla="*/ 1 h 2"/>
                  <a:gd name="T28" fmla="*/ 4 w 13"/>
                  <a:gd name="T29" fmla="*/ 1 h 2"/>
                  <a:gd name="T30" fmla="*/ 4 w 13"/>
                  <a:gd name="T31" fmla="*/ 1 h 2"/>
                  <a:gd name="T32" fmla="*/ 5 w 13"/>
                  <a:gd name="T33" fmla="*/ 1 h 2"/>
                  <a:gd name="T34" fmla="*/ 5 w 13"/>
                  <a:gd name="T35" fmla="*/ 1 h 2"/>
                  <a:gd name="T36" fmla="*/ 5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7 w 13"/>
                  <a:gd name="T43" fmla="*/ 1 h 2"/>
                  <a:gd name="T44" fmla="*/ 7 w 13"/>
                  <a:gd name="T45" fmla="*/ 1 h 2"/>
                  <a:gd name="T46" fmla="*/ 7 w 13"/>
                  <a:gd name="T47" fmla="*/ 1 h 2"/>
                  <a:gd name="T48" fmla="*/ 7 w 13"/>
                  <a:gd name="T49" fmla="*/ 1 h 2"/>
                  <a:gd name="T50" fmla="*/ 7 w 13"/>
                  <a:gd name="T51" fmla="*/ 1 h 2"/>
                  <a:gd name="T52" fmla="*/ 7 w 13"/>
                  <a:gd name="T53" fmla="*/ 1 h 2"/>
                  <a:gd name="T54" fmla="*/ 7 w 13"/>
                  <a:gd name="T55" fmla="*/ 1 h 2"/>
                  <a:gd name="T56" fmla="*/ 8 w 13"/>
                  <a:gd name="T57" fmla="*/ 1 h 2"/>
                  <a:gd name="T58" fmla="*/ 8 w 13"/>
                  <a:gd name="T59" fmla="*/ 1 h 2"/>
                  <a:gd name="T60" fmla="*/ 9 w 13"/>
                  <a:gd name="T61" fmla="*/ 0 h 2"/>
                  <a:gd name="T62" fmla="*/ 9 w 13"/>
                  <a:gd name="T63" fmla="*/ 0 h 2"/>
                  <a:gd name="T64" fmla="*/ 9 w 13"/>
                  <a:gd name="T65" fmla="*/ 0 h 2"/>
                  <a:gd name="T66" fmla="*/ 9 w 13"/>
                  <a:gd name="T67" fmla="*/ 0 h 2"/>
                  <a:gd name="T68" fmla="*/ 10 w 13"/>
                  <a:gd name="T69" fmla="*/ 0 h 2"/>
                  <a:gd name="T70" fmla="*/ 10 w 13"/>
                  <a:gd name="T71" fmla="*/ 0 h 2"/>
                  <a:gd name="T72" fmla="*/ 10 w 13"/>
                  <a:gd name="T73" fmla="*/ 0 h 2"/>
                  <a:gd name="T74" fmla="*/ 11 w 13"/>
                  <a:gd name="T75" fmla="*/ 0 h 2"/>
                  <a:gd name="T76" fmla="*/ 11 w 13"/>
                  <a:gd name="T77" fmla="*/ 0 h 2"/>
                  <a:gd name="T78" fmla="*/ 11 w 13"/>
                  <a:gd name="T79" fmla="*/ 0 h 2"/>
                  <a:gd name="T80" fmla="*/ 12 w 13"/>
                  <a:gd name="T81" fmla="*/ 0 h 2"/>
                  <a:gd name="T82" fmla="*/ 12 w 13"/>
                  <a:gd name="T83" fmla="*/ 0 h 2"/>
                  <a:gd name="T84" fmla="*/ 12 w 13"/>
                  <a:gd name="T85" fmla="*/ 0 h 2"/>
                  <a:gd name="T86" fmla="*/ 12 w 13"/>
                  <a:gd name="T87" fmla="*/ 0 h 2"/>
                  <a:gd name="T88" fmla="*/ 13 w 13"/>
                  <a:gd name="T89" fmla="*/ 0 h 2"/>
                  <a:gd name="T90" fmla="*/ 13 w 13"/>
                  <a:gd name="T91" fmla="*/ 0 h 2"/>
                  <a:gd name="T92" fmla="*/ 13 w 13"/>
                  <a:gd name="T93" fmla="*/ 0 h 2"/>
                  <a:gd name="T94" fmla="*/ 13 w 13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66" name="Freeform 243"/>
              <p:cNvSpPr>
                <a:spLocks/>
              </p:cNvSpPr>
              <p:nvPr/>
            </p:nvSpPr>
            <p:spPr bwMode="auto">
              <a:xfrm>
                <a:off x="2292" y="4047"/>
                <a:ext cx="14" cy="5"/>
              </a:xfrm>
              <a:custGeom>
                <a:avLst/>
                <a:gdLst>
                  <a:gd name="T0" fmla="*/ 1 w 14"/>
                  <a:gd name="T1" fmla="*/ 5 h 5"/>
                  <a:gd name="T2" fmla="*/ 1 w 14"/>
                  <a:gd name="T3" fmla="*/ 4 h 5"/>
                  <a:gd name="T4" fmla="*/ 1 w 14"/>
                  <a:gd name="T5" fmla="*/ 4 h 5"/>
                  <a:gd name="T6" fmla="*/ 1 w 14"/>
                  <a:gd name="T7" fmla="*/ 4 h 5"/>
                  <a:gd name="T8" fmla="*/ 2 w 14"/>
                  <a:gd name="T9" fmla="*/ 4 h 5"/>
                  <a:gd name="T10" fmla="*/ 2 w 14"/>
                  <a:gd name="T11" fmla="*/ 4 h 5"/>
                  <a:gd name="T12" fmla="*/ 2 w 14"/>
                  <a:gd name="T13" fmla="*/ 4 h 5"/>
                  <a:gd name="T14" fmla="*/ 2 w 14"/>
                  <a:gd name="T15" fmla="*/ 4 h 5"/>
                  <a:gd name="T16" fmla="*/ 2 w 14"/>
                  <a:gd name="T17" fmla="*/ 4 h 5"/>
                  <a:gd name="T18" fmla="*/ 3 w 14"/>
                  <a:gd name="T19" fmla="*/ 4 h 5"/>
                  <a:gd name="T20" fmla="*/ 3 w 14"/>
                  <a:gd name="T21" fmla="*/ 4 h 5"/>
                  <a:gd name="T22" fmla="*/ 3 w 14"/>
                  <a:gd name="T23" fmla="*/ 4 h 5"/>
                  <a:gd name="T24" fmla="*/ 4 w 14"/>
                  <a:gd name="T25" fmla="*/ 4 h 5"/>
                  <a:gd name="T26" fmla="*/ 4 w 14"/>
                  <a:gd name="T27" fmla="*/ 3 h 5"/>
                  <a:gd name="T28" fmla="*/ 4 w 14"/>
                  <a:gd name="T29" fmla="*/ 3 h 5"/>
                  <a:gd name="T30" fmla="*/ 4 w 14"/>
                  <a:gd name="T31" fmla="*/ 3 h 5"/>
                  <a:gd name="T32" fmla="*/ 5 w 14"/>
                  <a:gd name="T33" fmla="*/ 3 h 5"/>
                  <a:gd name="T34" fmla="*/ 5 w 14"/>
                  <a:gd name="T35" fmla="*/ 3 h 5"/>
                  <a:gd name="T36" fmla="*/ 5 w 14"/>
                  <a:gd name="T37" fmla="*/ 3 h 5"/>
                  <a:gd name="T38" fmla="*/ 6 w 14"/>
                  <a:gd name="T39" fmla="*/ 3 h 5"/>
                  <a:gd name="T40" fmla="*/ 6 w 14"/>
                  <a:gd name="T41" fmla="*/ 3 h 5"/>
                  <a:gd name="T42" fmla="*/ 6 w 14"/>
                  <a:gd name="T43" fmla="*/ 3 h 5"/>
                  <a:gd name="T44" fmla="*/ 7 w 14"/>
                  <a:gd name="T45" fmla="*/ 3 h 5"/>
                  <a:gd name="T46" fmla="*/ 7 w 14"/>
                  <a:gd name="T47" fmla="*/ 2 h 5"/>
                  <a:gd name="T48" fmla="*/ 7 w 14"/>
                  <a:gd name="T49" fmla="*/ 2 h 5"/>
                  <a:gd name="T50" fmla="*/ 7 w 14"/>
                  <a:gd name="T51" fmla="*/ 2 h 5"/>
                  <a:gd name="T52" fmla="*/ 7 w 14"/>
                  <a:gd name="T53" fmla="*/ 2 h 5"/>
                  <a:gd name="T54" fmla="*/ 8 w 14"/>
                  <a:gd name="T55" fmla="*/ 2 h 5"/>
                  <a:gd name="T56" fmla="*/ 8 w 14"/>
                  <a:gd name="T57" fmla="*/ 2 h 5"/>
                  <a:gd name="T58" fmla="*/ 8 w 14"/>
                  <a:gd name="T59" fmla="*/ 2 h 5"/>
                  <a:gd name="T60" fmla="*/ 9 w 14"/>
                  <a:gd name="T61" fmla="*/ 2 h 5"/>
                  <a:gd name="T62" fmla="*/ 9 w 14"/>
                  <a:gd name="T63" fmla="*/ 2 h 5"/>
                  <a:gd name="T64" fmla="*/ 9 w 14"/>
                  <a:gd name="T65" fmla="*/ 2 h 5"/>
                  <a:gd name="T66" fmla="*/ 9 w 14"/>
                  <a:gd name="T67" fmla="*/ 2 h 5"/>
                  <a:gd name="T68" fmla="*/ 10 w 14"/>
                  <a:gd name="T69" fmla="*/ 2 h 5"/>
                  <a:gd name="T70" fmla="*/ 10 w 14"/>
                  <a:gd name="T71" fmla="*/ 1 h 5"/>
                  <a:gd name="T72" fmla="*/ 10 w 14"/>
                  <a:gd name="T73" fmla="*/ 1 h 5"/>
                  <a:gd name="T74" fmla="*/ 11 w 14"/>
                  <a:gd name="T75" fmla="*/ 1 h 5"/>
                  <a:gd name="T76" fmla="*/ 11 w 14"/>
                  <a:gd name="T77" fmla="*/ 1 h 5"/>
                  <a:gd name="T78" fmla="*/ 11 w 14"/>
                  <a:gd name="T79" fmla="*/ 1 h 5"/>
                  <a:gd name="T80" fmla="*/ 12 w 14"/>
                  <a:gd name="T81" fmla="*/ 1 h 5"/>
                  <a:gd name="T82" fmla="*/ 12 w 14"/>
                  <a:gd name="T83" fmla="*/ 1 h 5"/>
                  <a:gd name="T84" fmla="*/ 12 w 14"/>
                  <a:gd name="T85" fmla="*/ 1 h 5"/>
                  <a:gd name="T86" fmla="*/ 12 w 14"/>
                  <a:gd name="T87" fmla="*/ 1 h 5"/>
                  <a:gd name="T88" fmla="*/ 13 w 14"/>
                  <a:gd name="T89" fmla="*/ 1 h 5"/>
                  <a:gd name="T90" fmla="*/ 13 w 14"/>
                  <a:gd name="T91" fmla="*/ 0 h 5"/>
                  <a:gd name="T92" fmla="*/ 13 w 14"/>
                  <a:gd name="T93" fmla="*/ 0 h 5"/>
                  <a:gd name="T94" fmla="*/ 14 w 14"/>
                  <a:gd name="T9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" h="5">
                    <a:moveTo>
                      <a:pt x="0" y="5"/>
                    </a:move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67" name="Freeform 244"/>
              <p:cNvSpPr>
                <a:spLocks/>
              </p:cNvSpPr>
              <p:nvPr/>
            </p:nvSpPr>
            <p:spPr bwMode="auto">
              <a:xfrm>
                <a:off x="2306" y="4043"/>
                <a:ext cx="11" cy="4"/>
              </a:xfrm>
              <a:custGeom>
                <a:avLst/>
                <a:gdLst>
                  <a:gd name="T0" fmla="*/ 0 w 11"/>
                  <a:gd name="T1" fmla="*/ 4 h 4"/>
                  <a:gd name="T2" fmla="*/ 0 w 11"/>
                  <a:gd name="T3" fmla="*/ 4 h 4"/>
                  <a:gd name="T4" fmla="*/ 0 w 11"/>
                  <a:gd name="T5" fmla="*/ 4 h 4"/>
                  <a:gd name="T6" fmla="*/ 1 w 11"/>
                  <a:gd name="T7" fmla="*/ 4 h 4"/>
                  <a:gd name="T8" fmla="*/ 1 w 11"/>
                  <a:gd name="T9" fmla="*/ 4 h 4"/>
                  <a:gd name="T10" fmla="*/ 1 w 11"/>
                  <a:gd name="T11" fmla="*/ 4 h 4"/>
                  <a:gd name="T12" fmla="*/ 1 w 11"/>
                  <a:gd name="T13" fmla="*/ 4 h 4"/>
                  <a:gd name="T14" fmla="*/ 1 w 11"/>
                  <a:gd name="T15" fmla="*/ 4 h 4"/>
                  <a:gd name="T16" fmla="*/ 2 w 11"/>
                  <a:gd name="T17" fmla="*/ 4 h 4"/>
                  <a:gd name="T18" fmla="*/ 2 w 11"/>
                  <a:gd name="T19" fmla="*/ 3 h 4"/>
                  <a:gd name="T20" fmla="*/ 2 w 11"/>
                  <a:gd name="T21" fmla="*/ 3 h 4"/>
                  <a:gd name="T22" fmla="*/ 3 w 11"/>
                  <a:gd name="T23" fmla="*/ 3 h 4"/>
                  <a:gd name="T24" fmla="*/ 3 w 11"/>
                  <a:gd name="T25" fmla="*/ 3 h 4"/>
                  <a:gd name="T26" fmla="*/ 3 w 11"/>
                  <a:gd name="T27" fmla="*/ 3 h 4"/>
                  <a:gd name="T28" fmla="*/ 3 w 11"/>
                  <a:gd name="T29" fmla="*/ 3 h 4"/>
                  <a:gd name="T30" fmla="*/ 3 w 11"/>
                  <a:gd name="T31" fmla="*/ 3 h 4"/>
                  <a:gd name="T32" fmla="*/ 4 w 11"/>
                  <a:gd name="T33" fmla="*/ 3 h 4"/>
                  <a:gd name="T34" fmla="*/ 4 w 11"/>
                  <a:gd name="T35" fmla="*/ 3 h 4"/>
                  <a:gd name="T36" fmla="*/ 4 w 11"/>
                  <a:gd name="T37" fmla="*/ 3 h 4"/>
                  <a:gd name="T38" fmla="*/ 4 w 11"/>
                  <a:gd name="T39" fmla="*/ 3 h 4"/>
                  <a:gd name="T40" fmla="*/ 5 w 11"/>
                  <a:gd name="T41" fmla="*/ 3 h 4"/>
                  <a:gd name="T42" fmla="*/ 5 w 11"/>
                  <a:gd name="T43" fmla="*/ 2 h 4"/>
                  <a:gd name="T44" fmla="*/ 5 w 11"/>
                  <a:gd name="T45" fmla="*/ 2 h 4"/>
                  <a:gd name="T46" fmla="*/ 6 w 11"/>
                  <a:gd name="T47" fmla="*/ 2 h 4"/>
                  <a:gd name="T48" fmla="*/ 6 w 11"/>
                  <a:gd name="T49" fmla="*/ 2 h 4"/>
                  <a:gd name="T50" fmla="*/ 6 w 11"/>
                  <a:gd name="T51" fmla="*/ 2 h 4"/>
                  <a:gd name="T52" fmla="*/ 6 w 11"/>
                  <a:gd name="T53" fmla="*/ 2 h 4"/>
                  <a:gd name="T54" fmla="*/ 6 w 11"/>
                  <a:gd name="T55" fmla="*/ 2 h 4"/>
                  <a:gd name="T56" fmla="*/ 6 w 11"/>
                  <a:gd name="T57" fmla="*/ 2 h 4"/>
                  <a:gd name="T58" fmla="*/ 7 w 11"/>
                  <a:gd name="T59" fmla="*/ 2 h 4"/>
                  <a:gd name="T60" fmla="*/ 7 w 11"/>
                  <a:gd name="T61" fmla="*/ 2 h 4"/>
                  <a:gd name="T62" fmla="*/ 8 w 11"/>
                  <a:gd name="T63" fmla="*/ 2 h 4"/>
                  <a:gd name="T64" fmla="*/ 8 w 11"/>
                  <a:gd name="T65" fmla="*/ 1 h 4"/>
                  <a:gd name="T66" fmla="*/ 8 w 11"/>
                  <a:gd name="T67" fmla="*/ 1 h 4"/>
                  <a:gd name="T68" fmla="*/ 8 w 11"/>
                  <a:gd name="T69" fmla="*/ 1 h 4"/>
                  <a:gd name="T70" fmla="*/ 8 w 11"/>
                  <a:gd name="T71" fmla="*/ 1 h 4"/>
                  <a:gd name="T72" fmla="*/ 9 w 11"/>
                  <a:gd name="T73" fmla="*/ 1 h 4"/>
                  <a:gd name="T74" fmla="*/ 9 w 11"/>
                  <a:gd name="T75" fmla="*/ 1 h 4"/>
                  <a:gd name="T76" fmla="*/ 9 w 11"/>
                  <a:gd name="T77" fmla="*/ 1 h 4"/>
                  <a:gd name="T78" fmla="*/ 9 w 11"/>
                  <a:gd name="T79" fmla="*/ 1 h 4"/>
                  <a:gd name="T80" fmla="*/ 10 w 11"/>
                  <a:gd name="T81" fmla="*/ 1 h 4"/>
                  <a:gd name="T82" fmla="*/ 10 w 11"/>
                  <a:gd name="T83" fmla="*/ 1 h 4"/>
                  <a:gd name="T84" fmla="*/ 10 w 11"/>
                  <a:gd name="T85" fmla="*/ 1 h 4"/>
                  <a:gd name="T86" fmla="*/ 10 w 11"/>
                  <a:gd name="T87" fmla="*/ 0 h 4"/>
                  <a:gd name="T88" fmla="*/ 11 w 11"/>
                  <a:gd name="T89" fmla="*/ 0 h 4"/>
                  <a:gd name="T90" fmla="*/ 11 w 11"/>
                  <a:gd name="T91" fmla="*/ 0 h 4"/>
                  <a:gd name="T92" fmla="*/ 11 w 11"/>
                  <a:gd name="T93" fmla="*/ 0 h 4"/>
                  <a:gd name="T94" fmla="*/ 11 w 11"/>
                  <a:gd name="T9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68" name="Freeform 245"/>
              <p:cNvSpPr>
                <a:spLocks/>
              </p:cNvSpPr>
              <p:nvPr/>
            </p:nvSpPr>
            <p:spPr bwMode="auto">
              <a:xfrm>
                <a:off x="2317" y="4039"/>
                <a:ext cx="13" cy="4"/>
              </a:xfrm>
              <a:custGeom>
                <a:avLst/>
                <a:gdLst>
                  <a:gd name="T0" fmla="*/ 1 w 13"/>
                  <a:gd name="T1" fmla="*/ 4 h 4"/>
                  <a:gd name="T2" fmla="*/ 1 w 13"/>
                  <a:gd name="T3" fmla="*/ 4 h 4"/>
                  <a:gd name="T4" fmla="*/ 1 w 13"/>
                  <a:gd name="T5" fmla="*/ 4 h 4"/>
                  <a:gd name="T6" fmla="*/ 2 w 13"/>
                  <a:gd name="T7" fmla="*/ 4 h 4"/>
                  <a:gd name="T8" fmla="*/ 2 w 13"/>
                  <a:gd name="T9" fmla="*/ 4 h 4"/>
                  <a:gd name="T10" fmla="*/ 2 w 13"/>
                  <a:gd name="T11" fmla="*/ 3 h 4"/>
                  <a:gd name="T12" fmla="*/ 3 w 13"/>
                  <a:gd name="T13" fmla="*/ 3 h 4"/>
                  <a:gd name="T14" fmla="*/ 3 w 13"/>
                  <a:gd name="T15" fmla="*/ 3 h 4"/>
                  <a:gd name="T16" fmla="*/ 3 w 13"/>
                  <a:gd name="T17" fmla="*/ 3 h 4"/>
                  <a:gd name="T18" fmla="*/ 3 w 13"/>
                  <a:gd name="T19" fmla="*/ 3 h 4"/>
                  <a:gd name="T20" fmla="*/ 3 w 13"/>
                  <a:gd name="T21" fmla="*/ 3 h 4"/>
                  <a:gd name="T22" fmla="*/ 4 w 13"/>
                  <a:gd name="T23" fmla="*/ 3 h 4"/>
                  <a:gd name="T24" fmla="*/ 4 w 13"/>
                  <a:gd name="T25" fmla="*/ 3 h 4"/>
                  <a:gd name="T26" fmla="*/ 4 w 13"/>
                  <a:gd name="T27" fmla="*/ 3 h 4"/>
                  <a:gd name="T28" fmla="*/ 4 w 13"/>
                  <a:gd name="T29" fmla="*/ 3 h 4"/>
                  <a:gd name="T30" fmla="*/ 5 w 13"/>
                  <a:gd name="T31" fmla="*/ 3 h 4"/>
                  <a:gd name="T32" fmla="*/ 5 w 13"/>
                  <a:gd name="T33" fmla="*/ 3 h 4"/>
                  <a:gd name="T34" fmla="*/ 5 w 13"/>
                  <a:gd name="T35" fmla="*/ 2 h 4"/>
                  <a:gd name="T36" fmla="*/ 5 w 13"/>
                  <a:gd name="T37" fmla="*/ 2 h 4"/>
                  <a:gd name="T38" fmla="*/ 6 w 13"/>
                  <a:gd name="T39" fmla="*/ 2 h 4"/>
                  <a:gd name="T40" fmla="*/ 6 w 13"/>
                  <a:gd name="T41" fmla="*/ 2 h 4"/>
                  <a:gd name="T42" fmla="*/ 6 w 13"/>
                  <a:gd name="T43" fmla="*/ 2 h 4"/>
                  <a:gd name="T44" fmla="*/ 7 w 13"/>
                  <a:gd name="T45" fmla="*/ 2 h 4"/>
                  <a:gd name="T46" fmla="*/ 7 w 13"/>
                  <a:gd name="T47" fmla="*/ 2 h 4"/>
                  <a:gd name="T48" fmla="*/ 7 w 13"/>
                  <a:gd name="T49" fmla="*/ 2 h 4"/>
                  <a:gd name="T50" fmla="*/ 8 w 13"/>
                  <a:gd name="T51" fmla="*/ 2 h 4"/>
                  <a:gd name="T52" fmla="*/ 8 w 13"/>
                  <a:gd name="T53" fmla="*/ 2 h 4"/>
                  <a:gd name="T54" fmla="*/ 8 w 13"/>
                  <a:gd name="T55" fmla="*/ 2 h 4"/>
                  <a:gd name="T56" fmla="*/ 8 w 13"/>
                  <a:gd name="T57" fmla="*/ 2 h 4"/>
                  <a:gd name="T58" fmla="*/ 9 w 13"/>
                  <a:gd name="T59" fmla="*/ 2 h 4"/>
                  <a:gd name="T60" fmla="*/ 9 w 13"/>
                  <a:gd name="T61" fmla="*/ 1 h 4"/>
                  <a:gd name="T62" fmla="*/ 9 w 13"/>
                  <a:gd name="T63" fmla="*/ 1 h 4"/>
                  <a:gd name="T64" fmla="*/ 10 w 13"/>
                  <a:gd name="T65" fmla="*/ 1 h 4"/>
                  <a:gd name="T66" fmla="*/ 10 w 13"/>
                  <a:gd name="T67" fmla="*/ 1 h 4"/>
                  <a:gd name="T68" fmla="*/ 10 w 13"/>
                  <a:gd name="T69" fmla="*/ 1 h 4"/>
                  <a:gd name="T70" fmla="*/ 10 w 13"/>
                  <a:gd name="T71" fmla="*/ 1 h 4"/>
                  <a:gd name="T72" fmla="*/ 10 w 13"/>
                  <a:gd name="T73" fmla="*/ 1 h 4"/>
                  <a:gd name="T74" fmla="*/ 10 w 13"/>
                  <a:gd name="T75" fmla="*/ 1 h 4"/>
                  <a:gd name="T76" fmla="*/ 11 w 13"/>
                  <a:gd name="T77" fmla="*/ 1 h 4"/>
                  <a:gd name="T78" fmla="*/ 11 w 13"/>
                  <a:gd name="T79" fmla="*/ 1 h 4"/>
                  <a:gd name="T80" fmla="*/ 11 w 13"/>
                  <a:gd name="T81" fmla="*/ 1 h 4"/>
                  <a:gd name="T82" fmla="*/ 11 w 13"/>
                  <a:gd name="T83" fmla="*/ 1 h 4"/>
                  <a:gd name="T84" fmla="*/ 12 w 13"/>
                  <a:gd name="T85" fmla="*/ 1 h 4"/>
                  <a:gd name="T86" fmla="*/ 12 w 13"/>
                  <a:gd name="T87" fmla="*/ 1 h 4"/>
                  <a:gd name="T88" fmla="*/ 12 w 13"/>
                  <a:gd name="T89" fmla="*/ 1 h 4"/>
                  <a:gd name="T90" fmla="*/ 13 w 13"/>
                  <a:gd name="T91" fmla="*/ 1 h 4"/>
                  <a:gd name="T92" fmla="*/ 13 w 13"/>
                  <a:gd name="T93" fmla="*/ 1 h 4"/>
                  <a:gd name="T94" fmla="*/ 13 w 13"/>
                  <a:gd name="T9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69" name="Freeform 246"/>
              <p:cNvSpPr>
                <a:spLocks/>
              </p:cNvSpPr>
              <p:nvPr/>
            </p:nvSpPr>
            <p:spPr bwMode="auto">
              <a:xfrm>
                <a:off x="2330" y="4039"/>
                <a:ext cx="11" cy="0"/>
              </a:xfrm>
              <a:custGeom>
                <a:avLst/>
                <a:gdLst>
                  <a:gd name="T0" fmla="*/ 0 w 11"/>
                  <a:gd name="T1" fmla="*/ 1 w 11"/>
                  <a:gd name="T2" fmla="*/ 1 w 11"/>
                  <a:gd name="T3" fmla="*/ 1 w 11"/>
                  <a:gd name="T4" fmla="*/ 2 w 11"/>
                  <a:gd name="T5" fmla="*/ 2 w 11"/>
                  <a:gd name="T6" fmla="*/ 2 w 11"/>
                  <a:gd name="T7" fmla="*/ 2 w 11"/>
                  <a:gd name="T8" fmla="*/ 3 w 11"/>
                  <a:gd name="T9" fmla="*/ 3 w 11"/>
                  <a:gd name="T10" fmla="*/ 3 w 11"/>
                  <a:gd name="T11" fmla="*/ 4 w 11"/>
                  <a:gd name="T12" fmla="*/ 4 w 11"/>
                  <a:gd name="T13" fmla="*/ 4 w 11"/>
                  <a:gd name="T14" fmla="*/ 5 w 11"/>
                  <a:gd name="T15" fmla="*/ 5 w 11"/>
                  <a:gd name="T16" fmla="*/ 5 w 11"/>
                  <a:gd name="T17" fmla="*/ 5 w 11"/>
                  <a:gd name="T18" fmla="*/ 5 w 11"/>
                  <a:gd name="T19" fmla="*/ 5 w 11"/>
                  <a:gd name="T20" fmla="*/ 6 w 11"/>
                  <a:gd name="T21" fmla="*/ 6 w 11"/>
                  <a:gd name="T22" fmla="*/ 6 w 11"/>
                  <a:gd name="T23" fmla="*/ 6 w 11"/>
                  <a:gd name="T24" fmla="*/ 7 w 11"/>
                  <a:gd name="T25" fmla="*/ 7 w 11"/>
                  <a:gd name="T26" fmla="*/ 7 w 11"/>
                  <a:gd name="T27" fmla="*/ 7 w 11"/>
                  <a:gd name="T28" fmla="*/ 8 w 11"/>
                  <a:gd name="T29" fmla="*/ 8 w 11"/>
                  <a:gd name="T30" fmla="*/ 8 w 11"/>
                  <a:gd name="T31" fmla="*/ 8 w 11"/>
                  <a:gd name="T32" fmla="*/ 8 w 11"/>
                  <a:gd name="T33" fmla="*/ 8 w 11"/>
                  <a:gd name="T34" fmla="*/ 8 w 11"/>
                  <a:gd name="T35" fmla="*/ 9 w 11"/>
                  <a:gd name="T36" fmla="*/ 9 w 11"/>
                  <a:gd name="T37" fmla="*/ 9 w 11"/>
                  <a:gd name="T38" fmla="*/ 9 w 11"/>
                  <a:gd name="T39" fmla="*/ 9 w 11"/>
                  <a:gd name="T40" fmla="*/ 9 w 11"/>
                  <a:gd name="T41" fmla="*/ 10 w 11"/>
                  <a:gd name="T42" fmla="*/ 10 w 11"/>
                  <a:gd name="T43" fmla="*/ 10 w 11"/>
                  <a:gd name="T44" fmla="*/ 10 w 11"/>
                  <a:gd name="T45" fmla="*/ 11 w 11"/>
                  <a:gd name="T46" fmla="*/ 11 w 11"/>
                  <a:gd name="T47" fmla="*/ 11 w 11"/>
                  <a:gd name="T48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70" name="Freeform 247"/>
              <p:cNvSpPr>
                <a:spLocks/>
              </p:cNvSpPr>
              <p:nvPr/>
            </p:nvSpPr>
            <p:spPr bwMode="auto">
              <a:xfrm>
                <a:off x="2341" y="4039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1 w 6"/>
                  <a:gd name="T5" fmla="*/ 0 h 2"/>
                  <a:gd name="T6" fmla="*/ 1 w 6"/>
                  <a:gd name="T7" fmla="*/ 0 h 2"/>
                  <a:gd name="T8" fmla="*/ 1 w 6"/>
                  <a:gd name="T9" fmla="*/ 0 h 2"/>
                  <a:gd name="T10" fmla="*/ 1 w 6"/>
                  <a:gd name="T11" fmla="*/ 1 h 2"/>
                  <a:gd name="T12" fmla="*/ 1 w 6"/>
                  <a:gd name="T13" fmla="*/ 1 h 2"/>
                  <a:gd name="T14" fmla="*/ 2 w 6"/>
                  <a:gd name="T15" fmla="*/ 1 h 2"/>
                  <a:gd name="T16" fmla="*/ 2 w 6"/>
                  <a:gd name="T17" fmla="*/ 1 h 2"/>
                  <a:gd name="T18" fmla="*/ 2 w 6"/>
                  <a:gd name="T19" fmla="*/ 1 h 2"/>
                  <a:gd name="T20" fmla="*/ 2 w 6"/>
                  <a:gd name="T21" fmla="*/ 1 h 2"/>
                  <a:gd name="T22" fmla="*/ 2 w 6"/>
                  <a:gd name="T23" fmla="*/ 1 h 2"/>
                  <a:gd name="T24" fmla="*/ 2 w 6"/>
                  <a:gd name="T25" fmla="*/ 1 h 2"/>
                  <a:gd name="T26" fmla="*/ 2 w 6"/>
                  <a:gd name="T27" fmla="*/ 1 h 2"/>
                  <a:gd name="T28" fmla="*/ 2 w 6"/>
                  <a:gd name="T29" fmla="*/ 1 h 2"/>
                  <a:gd name="T30" fmla="*/ 2 w 6"/>
                  <a:gd name="T31" fmla="*/ 1 h 2"/>
                  <a:gd name="T32" fmla="*/ 2 w 6"/>
                  <a:gd name="T33" fmla="*/ 1 h 2"/>
                  <a:gd name="T34" fmla="*/ 3 w 6"/>
                  <a:gd name="T35" fmla="*/ 1 h 2"/>
                  <a:gd name="T36" fmla="*/ 3 w 6"/>
                  <a:gd name="T37" fmla="*/ 1 h 2"/>
                  <a:gd name="T38" fmla="*/ 3 w 6"/>
                  <a:gd name="T39" fmla="*/ 1 h 2"/>
                  <a:gd name="T40" fmla="*/ 3 w 6"/>
                  <a:gd name="T41" fmla="*/ 1 h 2"/>
                  <a:gd name="T42" fmla="*/ 3 w 6"/>
                  <a:gd name="T43" fmla="*/ 1 h 2"/>
                  <a:gd name="T44" fmla="*/ 4 w 6"/>
                  <a:gd name="T45" fmla="*/ 1 h 2"/>
                  <a:gd name="T46" fmla="*/ 4 w 6"/>
                  <a:gd name="T47" fmla="*/ 1 h 2"/>
                  <a:gd name="T48" fmla="*/ 4 w 6"/>
                  <a:gd name="T49" fmla="*/ 1 h 2"/>
                  <a:gd name="T50" fmla="*/ 4 w 6"/>
                  <a:gd name="T51" fmla="*/ 1 h 2"/>
                  <a:gd name="T52" fmla="*/ 4 w 6"/>
                  <a:gd name="T53" fmla="*/ 1 h 2"/>
                  <a:gd name="T54" fmla="*/ 4 w 6"/>
                  <a:gd name="T55" fmla="*/ 1 h 2"/>
                  <a:gd name="T56" fmla="*/ 4 w 6"/>
                  <a:gd name="T57" fmla="*/ 1 h 2"/>
                  <a:gd name="T58" fmla="*/ 4 w 6"/>
                  <a:gd name="T59" fmla="*/ 1 h 2"/>
                  <a:gd name="T60" fmla="*/ 4 w 6"/>
                  <a:gd name="T61" fmla="*/ 1 h 2"/>
                  <a:gd name="T62" fmla="*/ 4 w 6"/>
                  <a:gd name="T63" fmla="*/ 1 h 2"/>
                  <a:gd name="T64" fmla="*/ 4 w 6"/>
                  <a:gd name="T65" fmla="*/ 2 h 2"/>
                  <a:gd name="T66" fmla="*/ 4 w 6"/>
                  <a:gd name="T67" fmla="*/ 2 h 2"/>
                  <a:gd name="T68" fmla="*/ 5 w 6"/>
                  <a:gd name="T69" fmla="*/ 2 h 2"/>
                  <a:gd name="T70" fmla="*/ 5 w 6"/>
                  <a:gd name="T71" fmla="*/ 2 h 2"/>
                  <a:gd name="T72" fmla="*/ 5 w 6"/>
                  <a:gd name="T73" fmla="*/ 2 h 2"/>
                  <a:gd name="T74" fmla="*/ 5 w 6"/>
                  <a:gd name="T75" fmla="*/ 2 h 2"/>
                  <a:gd name="T76" fmla="*/ 5 w 6"/>
                  <a:gd name="T77" fmla="*/ 2 h 2"/>
                  <a:gd name="T78" fmla="*/ 5 w 6"/>
                  <a:gd name="T79" fmla="*/ 2 h 2"/>
                  <a:gd name="T80" fmla="*/ 6 w 6"/>
                  <a:gd name="T81" fmla="*/ 2 h 2"/>
                  <a:gd name="T82" fmla="*/ 6 w 6"/>
                  <a:gd name="T83" fmla="*/ 2 h 2"/>
                  <a:gd name="T84" fmla="*/ 6 w 6"/>
                  <a:gd name="T85" fmla="*/ 2 h 2"/>
                  <a:gd name="T86" fmla="*/ 6 w 6"/>
                  <a:gd name="T87" fmla="*/ 2 h 2"/>
                  <a:gd name="T88" fmla="*/ 6 w 6"/>
                  <a:gd name="T89" fmla="*/ 2 h 2"/>
                  <a:gd name="T90" fmla="*/ 6 w 6"/>
                  <a:gd name="T91" fmla="*/ 2 h 2"/>
                  <a:gd name="T92" fmla="*/ 6 w 6"/>
                  <a:gd name="T93" fmla="*/ 2 h 2"/>
                  <a:gd name="T94" fmla="*/ 6 w 6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71" name="Freeform 248"/>
              <p:cNvSpPr>
                <a:spLocks/>
              </p:cNvSpPr>
              <p:nvPr/>
            </p:nvSpPr>
            <p:spPr bwMode="auto">
              <a:xfrm>
                <a:off x="2347" y="4041"/>
                <a:ext cx="6" cy="3"/>
              </a:xfrm>
              <a:custGeom>
                <a:avLst/>
                <a:gdLst>
                  <a:gd name="T0" fmla="*/ 1 w 6"/>
                  <a:gd name="T1" fmla="*/ 0 h 3"/>
                  <a:gd name="T2" fmla="*/ 1 w 6"/>
                  <a:gd name="T3" fmla="*/ 0 h 3"/>
                  <a:gd name="T4" fmla="*/ 1 w 6"/>
                  <a:gd name="T5" fmla="*/ 0 h 3"/>
                  <a:gd name="T6" fmla="*/ 1 w 6"/>
                  <a:gd name="T7" fmla="*/ 0 h 3"/>
                  <a:gd name="T8" fmla="*/ 1 w 6"/>
                  <a:gd name="T9" fmla="*/ 0 h 3"/>
                  <a:gd name="T10" fmla="*/ 1 w 6"/>
                  <a:gd name="T11" fmla="*/ 0 h 3"/>
                  <a:gd name="T12" fmla="*/ 1 w 6"/>
                  <a:gd name="T13" fmla="*/ 0 h 3"/>
                  <a:gd name="T14" fmla="*/ 1 w 6"/>
                  <a:gd name="T15" fmla="*/ 0 h 3"/>
                  <a:gd name="T16" fmla="*/ 1 w 6"/>
                  <a:gd name="T17" fmla="*/ 1 h 3"/>
                  <a:gd name="T18" fmla="*/ 1 w 6"/>
                  <a:gd name="T19" fmla="*/ 1 h 3"/>
                  <a:gd name="T20" fmla="*/ 2 w 6"/>
                  <a:gd name="T21" fmla="*/ 1 h 3"/>
                  <a:gd name="T22" fmla="*/ 2 w 6"/>
                  <a:gd name="T23" fmla="*/ 1 h 3"/>
                  <a:gd name="T24" fmla="*/ 2 w 6"/>
                  <a:gd name="T25" fmla="*/ 1 h 3"/>
                  <a:gd name="T26" fmla="*/ 2 w 6"/>
                  <a:gd name="T27" fmla="*/ 1 h 3"/>
                  <a:gd name="T28" fmla="*/ 2 w 6"/>
                  <a:gd name="T29" fmla="*/ 1 h 3"/>
                  <a:gd name="T30" fmla="*/ 2 w 6"/>
                  <a:gd name="T31" fmla="*/ 1 h 3"/>
                  <a:gd name="T32" fmla="*/ 2 w 6"/>
                  <a:gd name="T33" fmla="*/ 1 h 3"/>
                  <a:gd name="T34" fmla="*/ 2 w 6"/>
                  <a:gd name="T35" fmla="*/ 1 h 3"/>
                  <a:gd name="T36" fmla="*/ 3 w 6"/>
                  <a:gd name="T37" fmla="*/ 1 h 3"/>
                  <a:gd name="T38" fmla="*/ 3 w 6"/>
                  <a:gd name="T39" fmla="*/ 1 h 3"/>
                  <a:gd name="T40" fmla="*/ 3 w 6"/>
                  <a:gd name="T41" fmla="*/ 1 h 3"/>
                  <a:gd name="T42" fmla="*/ 3 w 6"/>
                  <a:gd name="T43" fmla="*/ 1 h 3"/>
                  <a:gd name="T44" fmla="*/ 3 w 6"/>
                  <a:gd name="T45" fmla="*/ 1 h 3"/>
                  <a:gd name="T46" fmla="*/ 3 w 6"/>
                  <a:gd name="T47" fmla="*/ 1 h 3"/>
                  <a:gd name="T48" fmla="*/ 4 w 6"/>
                  <a:gd name="T49" fmla="*/ 2 h 3"/>
                  <a:gd name="T50" fmla="*/ 4 w 6"/>
                  <a:gd name="T51" fmla="*/ 2 h 3"/>
                  <a:gd name="T52" fmla="*/ 4 w 6"/>
                  <a:gd name="T53" fmla="*/ 2 h 3"/>
                  <a:gd name="T54" fmla="*/ 4 w 6"/>
                  <a:gd name="T55" fmla="*/ 2 h 3"/>
                  <a:gd name="T56" fmla="*/ 4 w 6"/>
                  <a:gd name="T57" fmla="*/ 2 h 3"/>
                  <a:gd name="T58" fmla="*/ 4 w 6"/>
                  <a:gd name="T59" fmla="*/ 2 h 3"/>
                  <a:gd name="T60" fmla="*/ 4 w 6"/>
                  <a:gd name="T61" fmla="*/ 2 h 3"/>
                  <a:gd name="T62" fmla="*/ 4 w 6"/>
                  <a:gd name="T63" fmla="*/ 2 h 3"/>
                  <a:gd name="T64" fmla="*/ 4 w 6"/>
                  <a:gd name="T65" fmla="*/ 2 h 3"/>
                  <a:gd name="T66" fmla="*/ 4 w 6"/>
                  <a:gd name="T67" fmla="*/ 2 h 3"/>
                  <a:gd name="T68" fmla="*/ 5 w 6"/>
                  <a:gd name="T69" fmla="*/ 2 h 3"/>
                  <a:gd name="T70" fmla="*/ 5 w 6"/>
                  <a:gd name="T71" fmla="*/ 2 h 3"/>
                  <a:gd name="T72" fmla="*/ 5 w 6"/>
                  <a:gd name="T73" fmla="*/ 2 h 3"/>
                  <a:gd name="T74" fmla="*/ 5 w 6"/>
                  <a:gd name="T75" fmla="*/ 2 h 3"/>
                  <a:gd name="T76" fmla="*/ 5 w 6"/>
                  <a:gd name="T77" fmla="*/ 2 h 3"/>
                  <a:gd name="T78" fmla="*/ 5 w 6"/>
                  <a:gd name="T79" fmla="*/ 2 h 3"/>
                  <a:gd name="T80" fmla="*/ 5 w 6"/>
                  <a:gd name="T81" fmla="*/ 2 h 3"/>
                  <a:gd name="T82" fmla="*/ 5 w 6"/>
                  <a:gd name="T83" fmla="*/ 2 h 3"/>
                  <a:gd name="T84" fmla="*/ 6 w 6"/>
                  <a:gd name="T85" fmla="*/ 3 h 3"/>
                  <a:gd name="T86" fmla="*/ 6 w 6"/>
                  <a:gd name="T87" fmla="*/ 3 h 3"/>
                  <a:gd name="T88" fmla="*/ 6 w 6"/>
                  <a:gd name="T89" fmla="*/ 3 h 3"/>
                  <a:gd name="T90" fmla="*/ 6 w 6"/>
                  <a:gd name="T91" fmla="*/ 3 h 3"/>
                  <a:gd name="T92" fmla="*/ 6 w 6"/>
                  <a:gd name="T93" fmla="*/ 3 h 3"/>
                  <a:gd name="T94" fmla="*/ 6 w 6"/>
                  <a:gd name="T95" fmla="*/ 3 h 3"/>
                  <a:gd name="T96" fmla="*/ 6 w 6"/>
                  <a:gd name="T9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72" name="Freeform 249"/>
              <p:cNvSpPr>
                <a:spLocks/>
              </p:cNvSpPr>
              <p:nvPr/>
            </p:nvSpPr>
            <p:spPr bwMode="auto">
              <a:xfrm>
                <a:off x="2353" y="4044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0 h 3"/>
                  <a:gd name="T4" fmla="*/ 1 w 6"/>
                  <a:gd name="T5" fmla="*/ 0 h 3"/>
                  <a:gd name="T6" fmla="*/ 1 w 6"/>
                  <a:gd name="T7" fmla="*/ 0 h 3"/>
                  <a:gd name="T8" fmla="*/ 1 w 6"/>
                  <a:gd name="T9" fmla="*/ 0 h 3"/>
                  <a:gd name="T10" fmla="*/ 1 w 6"/>
                  <a:gd name="T11" fmla="*/ 0 h 3"/>
                  <a:gd name="T12" fmla="*/ 1 w 6"/>
                  <a:gd name="T13" fmla="*/ 0 h 3"/>
                  <a:gd name="T14" fmla="*/ 1 w 6"/>
                  <a:gd name="T15" fmla="*/ 0 h 3"/>
                  <a:gd name="T16" fmla="*/ 1 w 6"/>
                  <a:gd name="T17" fmla="*/ 1 h 3"/>
                  <a:gd name="T18" fmla="*/ 1 w 6"/>
                  <a:gd name="T19" fmla="*/ 1 h 3"/>
                  <a:gd name="T20" fmla="*/ 2 w 6"/>
                  <a:gd name="T21" fmla="*/ 1 h 3"/>
                  <a:gd name="T22" fmla="*/ 2 w 6"/>
                  <a:gd name="T23" fmla="*/ 1 h 3"/>
                  <a:gd name="T24" fmla="*/ 2 w 6"/>
                  <a:gd name="T25" fmla="*/ 1 h 3"/>
                  <a:gd name="T26" fmla="*/ 2 w 6"/>
                  <a:gd name="T27" fmla="*/ 1 h 3"/>
                  <a:gd name="T28" fmla="*/ 2 w 6"/>
                  <a:gd name="T29" fmla="*/ 1 h 3"/>
                  <a:gd name="T30" fmla="*/ 2 w 6"/>
                  <a:gd name="T31" fmla="*/ 1 h 3"/>
                  <a:gd name="T32" fmla="*/ 3 w 6"/>
                  <a:gd name="T33" fmla="*/ 1 h 3"/>
                  <a:gd name="T34" fmla="*/ 3 w 6"/>
                  <a:gd name="T35" fmla="*/ 1 h 3"/>
                  <a:gd name="T36" fmla="*/ 3 w 6"/>
                  <a:gd name="T37" fmla="*/ 1 h 3"/>
                  <a:gd name="T38" fmla="*/ 3 w 6"/>
                  <a:gd name="T39" fmla="*/ 1 h 3"/>
                  <a:gd name="T40" fmla="*/ 3 w 6"/>
                  <a:gd name="T41" fmla="*/ 1 h 3"/>
                  <a:gd name="T42" fmla="*/ 3 w 6"/>
                  <a:gd name="T43" fmla="*/ 1 h 3"/>
                  <a:gd name="T44" fmla="*/ 3 w 6"/>
                  <a:gd name="T45" fmla="*/ 1 h 3"/>
                  <a:gd name="T46" fmla="*/ 3 w 6"/>
                  <a:gd name="T47" fmla="*/ 1 h 3"/>
                  <a:gd name="T48" fmla="*/ 3 w 6"/>
                  <a:gd name="T49" fmla="*/ 1 h 3"/>
                  <a:gd name="T50" fmla="*/ 3 w 6"/>
                  <a:gd name="T51" fmla="*/ 1 h 3"/>
                  <a:gd name="T52" fmla="*/ 3 w 6"/>
                  <a:gd name="T53" fmla="*/ 2 h 3"/>
                  <a:gd name="T54" fmla="*/ 3 w 6"/>
                  <a:gd name="T55" fmla="*/ 2 h 3"/>
                  <a:gd name="T56" fmla="*/ 4 w 6"/>
                  <a:gd name="T57" fmla="*/ 2 h 3"/>
                  <a:gd name="T58" fmla="*/ 4 w 6"/>
                  <a:gd name="T59" fmla="*/ 2 h 3"/>
                  <a:gd name="T60" fmla="*/ 4 w 6"/>
                  <a:gd name="T61" fmla="*/ 2 h 3"/>
                  <a:gd name="T62" fmla="*/ 4 w 6"/>
                  <a:gd name="T63" fmla="*/ 2 h 3"/>
                  <a:gd name="T64" fmla="*/ 4 w 6"/>
                  <a:gd name="T65" fmla="*/ 2 h 3"/>
                  <a:gd name="T66" fmla="*/ 4 w 6"/>
                  <a:gd name="T67" fmla="*/ 2 h 3"/>
                  <a:gd name="T68" fmla="*/ 5 w 6"/>
                  <a:gd name="T69" fmla="*/ 2 h 3"/>
                  <a:gd name="T70" fmla="*/ 5 w 6"/>
                  <a:gd name="T71" fmla="*/ 2 h 3"/>
                  <a:gd name="T72" fmla="*/ 5 w 6"/>
                  <a:gd name="T73" fmla="*/ 2 h 3"/>
                  <a:gd name="T74" fmla="*/ 5 w 6"/>
                  <a:gd name="T75" fmla="*/ 2 h 3"/>
                  <a:gd name="T76" fmla="*/ 5 w 6"/>
                  <a:gd name="T77" fmla="*/ 2 h 3"/>
                  <a:gd name="T78" fmla="*/ 5 w 6"/>
                  <a:gd name="T79" fmla="*/ 2 h 3"/>
                  <a:gd name="T80" fmla="*/ 5 w 6"/>
                  <a:gd name="T81" fmla="*/ 2 h 3"/>
                  <a:gd name="T82" fmla="*/ 5 w 6"/>
                  <a:gd name="T83" fmla="*/ 2 h 3"/>
                  <a:gd name="T84" fmla="*/ 5 w 6"/>
                  <a:gd name="T85" fmla="*/ 2 h 3"/>
                  <a:gd name="T86" fmla="*/ 5 w 6"/>
                  <a:gd name="T87" fmla="*/ 2 h 3"/>
                  <a:gd name="T88" fmla="*/ 5 w 6"/>
                  <a:gd name="T89" fmla="*/ 3 h 3"/>
                  <a:gd name="T90" fmla="*/ 5 w 6"/>
                  <a:gd name="T91" fmla="*/ 3 h 3"/>
                  <a:gd name="T92" fmla="*/ 6 w 6"/>
                  <a:gd name="T93" fmla="*/ 3 h 3"/>
                  <a:gd name="T94" fmla="*/ 6 w 6"/>
                  <a:gd name="T9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73" name="Freeform 250"/>
              <p:cNvSpPr>
                <a:spLocks/>
              </p:cNvSpPr>
              <p:nvPr/>
            </p:nvSpPr>
            <p:spPr bwMode="auto">
              <a:xfrm>
                <a:off x="2359" y="4047"/>
                <a:ext cx="6" cy="3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0 h 2"/>
                  <a:gd name="T8" fmla="*/ 1 w 6"/>
                  <a:gd name="T9" fmla="*/ 0 h 2"/>
                  <a:gd name="T10" fmla="*/ 1 w 6"/>
                  <a:gd name="T11" fmla="*/ 0 h 2"/>
                  <a:gd name="T12" fmla="*/ 1 w 6"/>
                  <a:gd name="T13" fmla="*/ 0 h 2"/>
                  <a:gd name="T14" fmla="*/ 1 w 6"/>
                  <a:gd name="T15" fmla="*/ 0 h 2"/>
                  <a:gd name="T16" fmla="*/ 1 w 6"/>
                  <a:gd name="T17" fmla="*/ 0 h 2"/>
                  <a:gd name="T18" fmla="*/ 1 w 6"/>
                  <a:gd name="T19" fmla="*/ 0 h 2"/>
                  <a:gd name="T20" fmla="*/ 1 w 6"/>
                  <a:gd name="T21" fmla="*/ 0 h 2"/>
                  <a:gd name="T22" fmla="*/ 2 w 6"/>
                  <a:gd name="T23" fmla="*/ 1 h 2"/>
                  <a:gd name="T24" fmla="*/ 2 w 6"/>
                  <a:gd name="T25" fmla="*/ 1 h 2"/>
                  <a:gd name="T26" fmla="*/ 2 w 6"/>
                  <a:gd name="T27" fmla="*/ 1 h 2"/>
                  <a:gd name="T28" fmla="*/ 2 w 6"/>
                  <a:gd name="T29" fmla="*/ 1 h 2"/>
                  <a:gd name="T30" fmla="*/ 2 w 6"/>
                  <a:gd name="T31" fmla="*/ 1 h 2"/>
                  <a:gd name="T32" fmla="*/ 2 w 6"/>
                  <a:gd name="T33" fmla="*/ 1 h 2"/>
                  <a:gd name="T34" fmla="*/ 2 w 6"/>
                  <a:gd name="T35" fmla="*/ 1 h 2"/>
                  <a:gd name="T36" fmla="*/ 2 w 6"/>
                  <a:gd name="T37" fmla="*/ 1 h 2"/>
                  <a:gd name="T38" fmla="*/ 2 w 6"/>
                  <a:gd name="T39" fmla="*/ 1 h 2"/>
                  <a:gd name="T40" fmla="*/ 2 w 6"/>
                  <a:gd name="T41" fmla="*/ 1 h 2"/>
                  <a:gd name="T42" fmla="*/ 3 w 6"/>
                  <a:gd name="T43" fmla="*/ 1 h 2"/>
                  <a:gd name="T44" fmla="*/ 3 w 6"/>
                  <a:gd name="T45" fmla="*/ 1 h 2"/>
                  <a:gd name="T46" fmla="*/ 3 w 6"/>
                  <a:gd name="T47" fmla="*/ 1 h 2"/>
                  <a:gd name="T48" fmla="*/ 3 w 6"/>
                  <a:gd name="T49" fmla="*/ 1 h 2"/>
                  <a:gd name="T50" fmla="*/ 3 w 6"/>
                  <a:gd name="T51" fmla="*/ 1 h 2"/>
                  <a:gd name="T52" fmla="*/ 3 w 6"/>
                  <a:gd name="T53" fmla="*/ 1 h 2"/>
                  <a:gd name="T54" fmla="*/ 4 w 6"/>
                  <a:gd name="T55" fmla="*/ 1 h 2"/>
                  <a:gd name="T56" fmla="*/ 4 w 6"/>
                  <a:gd name="T57" fmla="*/ 1 h 2"/>
                  <a:gd name="T58" fmla="*/ 4 w 6"/>
                  <a:gd name="T59" fmla="*/ 1 h 2"/>
                  <a:gd name="T60" fmla="*/ 4 w 6"/>
                  <a:gd name="T61" fmla="*/ 1 h 2"/>
                  <a:gd name="T62" fmla="*/ 4 w 6"/>
                  <a:gd name="T63" fmla="*/ 2 h 2"/>
                  <a:gd name="T64" fmla="*/ 4 w 6"/>
                  <a:gd name="T65" fmla="*/ 2 h 2"/>
                  <a:gd name="T66" fmla="*/ 5 w 6"/>
                  <a:gd name="T67" fmla="*/ 2 h 2"/>
                  <a:gd name="T68" fmla="*/ 5 w 6"/>
                  <a:gd name="T69" fmla="*/ 2 h 2"/>
                  <a:gd name="T70" fmla="*/ 5 w 6"/>
                  <a:gd name="T71" fmla="*/ 2 h 2"/>
                  <a:gd name="T72" fmla="*/ 5 w 6"/>
                  <a:gd name="T73" fmla="*/ 2 h 2"/>
                  <a:gd name="T74" fmla="*/ 5 w 6"/>
                  <a:gd name="T75" fmla="*/ 2 h 2"/>
                  <a:gd name="T76" fmla="*/ 5 w 6"/>
                  <a:gd name="T77" fmla="*/ 2 h 2"/>
                  <a:gd name="T78" fmla="*/ 5 w 6"/>
                  <a:gd name="T79" fmla="*/ 2 h 2"/>
                  <a:gd name="T80" fmla="*/ 5 w 6"/>
                  <a:gd name="T81" fmla="*/ 2 h 2"/>
                  <a:gd name="T82" fmla="*/ 5 w 6"/>
                  <a:gd name="T83" fmla="*/ 2 h 2"/>
                  <a:gd name="T84" fmla="*/ 5 w 6"/>
                  <a:gd name="T85" fmla="*/ 2 h 2"/>
                  <a:gd name="T86" fmla="*/ 6 w 6"/>
                  <a:gd name="T87" fmla="*/ 2 h 2"/>
                  <a:gd name="T88" fmla="*/ 6 w 6"/>
                  <a:gd name="T89" fmla="*/ 2 h 2"/>
                  <a:gd name="T90" fmla="*/ 6 w 6"/>
                  <a:gd name="T91" fmla="*/ 2 h 2"/>
                  <a:gd name="T92" fmla="*/ 6 w 6"/>
                  <a:gd name="T93" fmla="*/ 2 h 2"/>
                  <a:gd name="T94" fmla="*/ 6 w 6"/>
                  <a:gd name="T95" fmla="*/ 2 h 2"/>
                  <a:gd name="T96" fmla="*/ 6 w 6"/>
                  <a:gd name="T9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74" name="Freeform 251"/>
              <p:cNvSpPr>
                <a:spLocks/>
              </p:cNvSpPr>
              <p:nvPr/>
            </p:nvSpPr>
            <p:spPr bwMode="auto">
              <a:xfrm>
                <a:off x="2365" y="4050"/>
                <a:ext cx="8" cy="2"/>
              </a:xfrm>
              <a:custGeom>
                <a:avLst/>
                <a:gdLst>
                  <a:gd name="T0" fmla="*/ 0 w 8"/>
                  <a:gd name="T1" fmla="*/ 1 h 3"/>
                  <a:gd name="T2" fmla="*/ 0 w 8"/>
                  <a:gd name="T3" fmla="*/ 1 h 3"/>
                  <a:gd name="T4" fmla="*/ 1 w 8"/>
                  <a:gd name="T5" fmla="*/ 1 h 3"/>
                  <a:gd name="T6" fmla="*/ 1 w 8"/>
                  <a:gd name="T7" fmla="*/ 1 h 3"/>
                  <a:gd name="T8" fmla="*/ 1 w 8"/>
                  <a:gd name="T9" fmla="*/ 1 h 3"/>
                  <a:gd name="T10" fmla="*/ 1 w 8"/>
                  <a:gd name="T11" fmla="*/ 1 h 3"/>
                  <a:gd name="T12" fmla="*/ 1 w 8"/>
                  <a:gd name="T13" fmla="*/ 1 h 3"/>
                  <a:gd name="T14" fmla="*/ 1 w 8"/>
                  <a:gd name="T15" fmla="*/ 1 h 3"/>
                  <a:gd name="T16" fmla="*/ 1 w 8"/>
                  <a:gd name="T17" fmla="*/ 1 h 3"/>
                  <a:gd name="T18" fmla="*/ 2 w 8"/>
                  <a:gd name="T19" fmla="*/ 1 h 3"/>
                  <a:gd name="T20" fmla="*/ 2 w 8"/>
                  <a:gd name="T21" fmla="*/ 1 h 3"/>
                  <a:gd name="T22" fmla="*/ 2 w 8"/>
                  <a:gd name="T23" fmla="*/ 1 h 3"/>
                  <a:gd name="T24" fmla="*/ 2 w 8"/>
                  <a:gd name="T25" fmla="*/ 1 h 3"/>
                  <a:gd name="T26" fmla="*/ 2 w 8"/>
                  <a:gd name="T27" fmla="*/ 2 h 3"/>
                  <a:gd name="T28" fmla="*/ 2 w 8"/>
                  <a:gd name="T29" fmla="*/ 2 h 3"/>
                  <a:gd name="T30" fmla="*/ 2 w 8"/>
                  <a:gd name="T31" fmla="*/ 2 h 3"/>
                  <a:gd name="T32" fmla="*/ 3 w 8"/>
                  <a:gd name="T33" fmla="*/ 2 h 3"/>
                  <a:gd name="T34" fmla="*/ 3 w 8"/>
                  <a:gd name="T35" fmla="*/ 2 h 3"/>
                  <a:gd name="T36" fmla="*/ 3 w 8"/>
                  <a:gd name="T37" fmla="*/ 2 h 3"/>
                  <a:gd name="T38" fmla="*/ 3 w 8"/>
                  <a:gd name="T39" fmla="*/ 2 h 3"/>
                  <a:gd name="T40" fmla="*/ 4 w 8"/>
                  <a:gd name="T41" fmla="*/ 2 h 3"/>
                  <a:gd name="T42" fmla="*/ 4 w 8"/>
                  <a:gd name="T43" fmla="*/ 2 h 3"/>
                  <a:gd name="T44" fmla="*/ 4 w 8"/>
                  <a:gd name="T45" fmla="*/ 2 h 3"/>
                  <a:gd name="T46" fmla="*/ 4 w 8"/>
                  <a:gd name="T47" fmla="*/ 2 h 3"/>
                  <a:gd name="T48" fmla="*/ 4 w 8"/>
                  <a:gd name="T49" fmla="*/ 2 h 3"/>
                  <a:gd name="T50" fmla="*/ 4 w 8"/>
                  <a:gd name="T51" fmla="*/ 2 h 3"/>
                  <a:gd name="T52" fmla="*/ 4 w 8"/>
                  <a:gd name="T53" fmla="*/ 2 h 3"/>
                  <a:gd name="T54" fmla="*/ 4 w 8"/>
                  <a:gd name="T55" fmla="*/ 2 h 3"/>
                  <a:gd name="T56" fmla="*/ 4 w 8"/>
                  <a:gd name="T57" fmla="*/ 2 h 3"/>
                  <a:gd name="T58" fmla="*/ 4 w 8"/>
                  <a:gd name="T59" fmla="*/ 2 h 3"/>
                  <a:gd name="T60" fmla="*/ 4 w 8"/>
                  <a:gd name="T61" fmla="*/ 2 h 3"/>
                  <a:gd name="T62" fmla="*/ 5 w 8"/>
                  <a:gd name="T63" fmla="*/ 2 h 3"/>
                  <a:gd name="T64" fmla="*/ 5 w 8"/>
                  <a:gd name="T65" fmla="*/ 2 h 3"/>
                  <a:gd name="T66" fmla="*/ 5 w 8"/>
                  <a:gd name="T67" fmla="*/ 3 h 3"/>
                  <a:gd name="T68" fmla="*/ 5 w 8"/>
                  <a:gd name="T69" fmla="*/ 3 h 3"/>
                  <a:gd name="T70" fmla="*/ 6 w 8"/>
                  <a:gd name="T71" fmla="*/ 3 h 3"/>
                  <a:gd name="T72" fmla="*/ 6 w 8"/>
                  <a:gd name="T73" fmla="*/ 3 h 3"/>
                  <a:gd name="T74" fmla="*/ 6 w 8"/>
                  <a:gd name="T75" fmla="*/ 3 h 3"/>
                  <a:gd name="T76" fmla="*/ 6 w 8"/>
                  <a:gd name="T77" fmla="*/ 3 h 3"/>
                  <a:gd name="T78" fmla="*/ 6 w 8"/>
                  <a:gd name="T79" fmla="*/ 3 h 3"/>
                  <a:gd name="T80" fmla="*/ 6 w 8"/>
                  <a:gd name="T81" fmla="*/ 3 h 3"/>
                  <a:gd name="T82" fmla="*/ 6 w 8"/>
                  <a:gd name="T83" fmla="*/ 3 h 3"/>
                  <a:gd name="T84" fmla="*/ 6 w 8"/>
                  <a:gd name="T85" fmla="*/ 3 h 3"/>
                  <a:gd name="T86" fmla="*/ 7 w 8"/>
                  <a:gd name="T87" fmla="*/ 3 h 3"/>
                  <a:gd name="T88" fmla="*/ 7 w 8"/>
                  <a:gd name="T89" fmla="*/ 3 h 3"/>
                  <a:gd name="T90" fmla="*/ 7 w 8"/>
                  <a:gd name="T91" fmla="*/ 3 h 3"/>
                  <a:gd name="T92" fmla="*/ 7 w 8"/>
                  <a:gd name="T93" fmla="*/ 3 h 3"/>
                  <a:gd name="T94" fmla="*/ 8 w 8"/>
                  <a:gd name="T9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75" name="Freeform 252"/>
              <p:cNvSpPr>
                <a:spLocks/>
              </p:cNvSpPr>
              <p:nvPr/>
            </p:nvSpPr>
            <p:spPr bwMode="auto">
              <a:xfrm>
                <a:off x="2373" y="405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0 w 7"/>
                  <a:gd name="T5" fmla="*/ 0 h 2"/>
                  <a:gd name="T6" fmla="*/ 0 w 7"/>
                  <a:gd name="T7" fmla="*/ 0 h 2"/>
                  <a:gd name="T8" fmla="*/ 0 w 7"/>
                  <a:gd name="T9" fmla="*/ 0 h 2"/>
                  <a:gd name="T10" fmla="*/ 0 w 7"/>
                  <a:gd name="T11" fmla="*/ 0 h 2"/>
                  <a:gd name="T12" fmla="*/ 1 w 7"/>
                  <a:gd name="T13" fmla="*/ 0 h 2"/>
                  <a:gd name="T14" fmla="*/ 1 w 7"/>
                  <a:gd name="T15" fmla="*/ 0 h 2"/>
                  <a:gd name="T16" fmla="*/ 1 w 7"/>
                  <a:gd name="T17" fmla="*/ 0 h 2"/>
                  <a:gd name="T18" fmla="*/ 1 w 7"/>
                  <a:gd name="T19" fmla="*/ 0 h 2"/>
                  <a:gd name="T20" fmla="*/ 1 w 7"/>
                  <a:gd name="T21" fmla="*/ 0 h 2"/>
                  <a:gd name="T22" fmla="*/ 1 w 7"/>
                  <a:gd name="T23" fmla="*/ 0 h 2"/>
                  <a:gd name="T24" fmla="*/ 1 w 7"/>
                  <a:gd name="T25" fmla="*/ 1 h 2"/>
                  <a:gd name="T26" fmla="*/ 1 w 7"/>
                  <a:gd name="T27" fmla="*/ 1 h 2"/>
                  <a:gd name="T28" fmla="*/ 2 w 7"/>
                  <a:gd name="T29" fmla="*/ 1 h 2"/>
                  <a:gd name="T30" fmla="*/ 2 w 7"/>
                  <a:gd name="T31" fmla="*/ 1 h 2"/>
                  <a:gd name="T32" fmla="*/ 2 w 7"/>
                  <a:gd name="T33" fmla="*/ 1 h 2"/>
                  <a:gd name="T34" fmla="*/ 2 w 7"/>
                  <a:gd name="T35" fmla="*/ 1 h 2"/>
                  <a:gd name="T36" fmla="*/ 2 w 7"/>
                  <a:gd name="T37" fmla="*/ 1 h 2"/>
                  <a:gd name="T38" fmla="*/ 2 w 7"/>
                  <a:gd name="T39" fmla="*/ 1 h 2"/>
                  <a:gd name="T40" fmla="*/ 3 w 7"/>
                  <a:gd name="T41" fmla="*/ 1 h 2"/>
                  <a:gd name="T42" fmla="*/ 3 w 7"/>
                  <a:gd name="T43" fmla="*/ 1 h 2"/>
                  <a:gd name="T44" fmla="*/ 3 w 7"/>
                  <a:gd name="T45" fmla="*/ 1 h 2"/>
                  <a:gd name="T46" fmla="*/ 3 w 7"/>
                  <a:gd name="T47" fmla="*/ 1 h 2"/>
                  <a:gd name="T48" fmla="*/ 4 w 7"/>
                  <a:gd name="T49" fmla="*/ 1 h 2"/>
                  <a:gd name="T50" fmla="*/ 4 w 7"/>
                  <a:gd name="T51" fmla="*/ 1 h 2"/>
                  <a:gd name="T52" fmla="*/ 4 w 7"/>
                  <a:gd name="T53" fmla="*/ 1 h 2"/>
                  <a:gd name="T54" fmla="*/ 4 w 7"/>
                  <a:gd name="T55" fmla="*/ 1 h 2"/>
                  <a:gd name="T56" fmla="*/ 4 w 7"/>
                  <a:gd name="T57" fmla="*/ 1 h 2"/>
                  <a:gd name="T58" fmla="*/ 4 w 7"/>
                  <a:gd name="T59" fmla="*/ 1 h 2"/>
                  <a:gd name="T60" fmla="*/ 4 w 7"/>
                  <a:gd name="T61" fmla="*/ 1 h 2"/>
                  <a:gd name="T62" fmla="*/ 5 w 7"/>
                  <a:gd name="T63" fmla="*/ 1 h 2"/>
                  <a:gd name="T64" fmla="*/ 5 w 7"/>
                  <a:gd name="T65" fmla="*/ 1 h 2"/>
                  <a:gd name="T66" fmla="*/ 5 w 7"/>
                  <a:gd name="T67" fmla="*/ 1 h 2"/>
                  <a:gd name="T68" fmla="*/ 5 w 7"/>
                  <a:gd name="T69" fmla="*/ 1 h 2"/>
                  <a:gd name="T70" fmla="*/ 5 w 7"/>
                  <a:gd name="T71" fmla="*/ 1 h 2"/>
                  <a:gd name="T72" fmla="*/ 6 w 7"/>
                  <a:gd name="T73" fmla="*/ 1 h 2"/>
                  <a:gd name="T74" fmla="*/ 6 w 7"/>
                  <a:gd name="T75" fmla="*/ 1 h 2"/>
                  <a:gd name="T76" fmla="*/ 6 w 7"/>
                  <a:gd name="T77" fmla="*/ 1 h 2"/>
                  <a:gd name="T78" fmla="*/ 6 w 7"/>
                  <a:gd name="T79" fmla="*/ 1 h 2"/>
                  <a:gd name="T80" fmla="*/ 6 w 7"/>
                  <a:gd name="T81" fmla="*/ 1 h 2"/>
                  <a:gd name="T82" fmla="*/ 6 w 7"/>
                  <a:gd name="T83" fmla="*/ 1 h 2"/>
                  <a:gd name="T84" fmla="*/ 6 w 7"/>
                  <a:gd name="T85" fmla="*/ 1 h 2"/>
                  <a:gd name="T86" fmla="*/ 7 w 7"/>
                  <a:gd name="T87" fmla="*/ 2 h 2"/>
                  <a:gd name="T88" fmla="*/ 7 w 7"/>
                  <a:gd name="T89" fmla="*/ 2 h 2"/>
                  <a:gd name="T90" fmla="*/ 7 w 7"/>
                  <a:gd name="T91" fmla="*/ 2 h 2"/>
                  <a:gd name="T92" fmla="*/ 7 w 7"/>
                  <a:gd name="T93" fmla="*/ 2 h 2"/>
                  <a:gd name="T94" fmla="*/ 7 w 7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76" name="Freeform 253"/>
              <p:cNvSpPr>
                <a:spLocks/>
              </p:cNvSpPr>
              <p:nvPr/>
            </p:nvSpPr>
            <p:spPr bwMode="auto">
              <a:xfrm>
                <a:off x="2380" y="4054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1 w 10"/>
                  <a:gd name="T3" fmla="*/ 0 h 1"/>
                  <a:gd name="T4" fmla="*/ 2 w 10"/>
                  <a:gd name="T5" fmla="*/ 0 h 1"/>
                  <a:gd name="T6" fmla="*/ 2 w 10"/>
                  <a:gd name="T7" fmla="*/ 0 h 1"/>
                  <a:gd name="T8" fmla="*/ 2 w 10"/>
                  <a:gd name="T9" fmla="*/ 0 h 1"/>
                  <a:gd name="T10" fmla="*/ 2 w 10"/>
                  <a:gd name="T11" fmla="*/ 0 h 1"/>
                  <a:gd name="T12" fmla="*/ 2 w 10"/>
                  <a:gd name="T13" fmla="*/ 0 h 1"/>
                  <a:gd name="T14" fmla="*/ 2 w 10"/>
                  <a:gd name="T15" fmla="*/ 0 h 1"/>
                  <a:gd name="T16" fmla="*/ 2 w 10"/>
                  <a:gd name="T17" fmla="*/ 0 h 1"/>
                  <a:gd name="T18" fmla="*/ 2 w 10"/>
                  <a:gd name="T19" fmla="*/ 0 h 1"/>
                  <a:gd name="T20" fmla="*/ 3 w 10"/>
                  <a:gd name="T21" fmla="*/ 0 h 1"/>
                  <a:gd name="T22" fmla="*/ 3 w 10"/>
                  <a:gd name="T23" fmla="*/ 0 h 1"/>
                  <a:gd name="T24" fmla="*/ 3 w 10"/>
                  <a:gd name="T25" fmla="*/ 0 h 1"/>
                  <a:gd name="T26" fmla="*/ 4 w 10"/>
                  <a:gd name="T27" fmla="*/ 0 h 1"/>
                  <a:gd name="T28" fmla="*/ 4 w 10"/>
                  <a:gd name="T29" fmla="*/ 0 h 1"/>
                  <a:gd name="T30" fmla="*/ 4 w 10"/>
                  <a:gd name="T31" fmla="*/ 0 h 1"/>
                  <a:gd name="T32" fmla="*/ 4 w 10"/>
                  <a:gd name="T33" fmla="*/ 0 h 1"/>
                  <a:gd name="T34" fmla="*/ 4 w 10"/>
                  <a:gd name="T35" fmla="*/ 0 h 1"/>
                  <a:gd name="T36" fmla="*/ 4 w 10"/>
                  <a:gd name="T37" fmla="*/ 0 h 1"/>
                  <a:gd name="T38" fmla="*/ 4 w 10"/>
                  <a:gd name="T39" fmla="*/ 0 h 1"/>
                  <a:gd name="T40" fmla="*/ 4 w 10"/>
                  <a:gd name="T41" fmla="*/ 0 h 1"/>
                  <a:gd name="T42" fmla="*/ 5 w 10"/>
                  <a:gd name="T43" fmla="*/ 0 h 1"/>
                  <a:gd name="T44" fmla="*/ 5 w 10"/>
                  <a:gd name="T45" fmla="*/ 0 h 1"/>
                  <a:gd name="T46" fmla="*/ 5 w 10"/>
                  <a:gd name="T47" fmla="*/ 0 h 1"/>
                  <a:gd name="T48" fmla="*/ 6 w 10"/>
                  <a:gd name="T49" fmla="*/ 0 h 1"/>
                  <a:gd name="T50" fmla="*/ 6 w 10"/>
                  <a:gd name="T51" fmla="*/ 0 h 1"/>
                  <a:gd name="T52" fmla="*/ 6 w 10"/>
                  <a:gd name="T53" fmla="*/ 0 h 1"/>
                  <a:gd name="T54" fmla="*/ 6 w 10"/>
                  <a:gd name="T55" fmla="*/ 0 h 1"/>
                  <a:gd name="T56" fmla="*/ 6 w 10"/>
                  <a:gd name="T57" fmla="*/ 0 h 1"/>
                  <a:gd name="T58" fmla="*/ 6 w 10"/>
                  <a:gd name="T59" fmla="*/ 0 h 1"/>
                  <a:gd name="T60" fmla="*/ 7 w 10"/>
                  <a:gd name="T61" fmla="*/ 0 h 1"/>
                  <a:gd name="T62" fmla="*/ 7 w 10"/>
                  <a:gd name="T63" fmla="*/ 0 h 1"/>
                  <a:gd name="T64" fmla="*/ 7 w 10"/>
                  <a:gd name="T65" fmla="*/ 1 h 1"/>
                  <a:gd name="T66" fmla="*/ 7 w 10"/>
                  <a:gd name="T67" fmla="*/ 1 h 1"/>
                  <a:gd name="T68" fmla="*/ 7 w 10"/>
                  <a:gd name="T69" fmla="*/ 1 h 1"/>
                  <a:gd name="T70" fmla="*/ 7 w 10"/>
                  <a:gd name="T71" fmla="*/ 1 h 1"/>
                  <a:gd name="T72" fmla="*/ 7 w 10"/>
                  <a:gd name="T73" fmla="*/ 1 h 1"/>
                  <a:gd name="T74" fmla="*/ 8 w 10"/>
                  <a:gd name="T75" fmla="*/ 1 h 1"/>
                  <a:gd name="T76" fmla="*/ 8 w 10"/>
                  <a:gd name="T77" fmla="*/ 1 h 1"/>
                  <a:gd name="T78" fmla="*/ 8 w 10"/>
                  <a:gd name="T79" fmla="*/ 1 h 1"/>
                  <a:gd name="T80" fmla="*/ 8 w 10"/>
                  <a:gd name="T81" fmla="*/ 1 h 1"/>
                  <a:gd name="T82" fmla="*/ 8 w 10"/>
                  <a:gd name="T83" fmla="*/ 1 h 1"/>
                  <a:gd name="T84" fmla="*/ 9 w 10"/>
                  <a:gd name="T85" fmla="*/ 1 h 1"/>
                  <a:gd name="T86" fmla="*/ 9 w 10"/>
                  <a:gd name="T87" fmla="*/ 1 h 1"/>
                  <a:gd name="T88" fmla="*/ 9 w 10"/>
                  <a:gd name="T89" fmla="*/ 1 h 1"/>
                  <a:gd name="T90" fmla="*/ 9 w 10"/>
                  <a:gd name="T91" fmla="*/ 1 h 1"/>
                  <a:gd name="T92" fmla="*/ 9 w 10"/>
                  <a:gd name="T93" fmla="*/ 1 h 1"/>
                  <a:gd name="T94" fmla="*/ 10 w 10"/>
                  <a:gd name="T95" fmla="*/ 1 h 1"/>
                  <a:gd name="T96" fmla="*/ 10 w 10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77" name="Freeform 254"/>
              <p:cNvSpPr>
                <a:spLocks/>
              </p:cNvSpPr>
              <p:nvPr/>
            </p:nvSpPr>
            <p:spPr bwMode="auto">
              <a:xfrm>
                <a:off x="2390" y="4055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0 w 10"/>
                  <a:gd name="T5" fmla="*/ 0 h 1"/>
                  <a:gd name="T6" fmla="*/ 1 w 10"/>
                  <a:gd name="T7" fmla="*/ 0 h 1"/>
                  <a:gd name="T8" fmla="*/ 1 w 10"/>
                  <a:gd name="T9" fmla="*/ 0 h 1"/>
                  <a:gd name="T10" fmla="*/ 1 w 10"/>
                  <a:gd name="T11" fmla="*/ 0 h 1"/>
                  <a:gd name="T12" fmla="*/ 2 w 10"/>
                  <a:gd name="T13" fmla="*/ 0 h 1"/>
                  <a:gd name="T14" fmla="*/ 2 w 10"/>
                  <a:gd name="T15" fmla="*/ 0 h 1"/>
                  <a:gd name="T16" fmla="*/ 2 w 10"/>
                  <a:gd name="T17" fmla="*/ 0 h 1"/>
                  <a:gd name="T18" fmla="*/ 2 w 10"/>
                  <a:gd name="T19" fmla="*/ 0 h 1"/>
                  <a:gd name="T20" fmla="*/ 2 w 10"/>
                  <a:gd name="T21" fmla="*/ 0 h 1"/>
                  <a:gd name="T22" fmla="*/ 2 w 10"/>
                  <a:gd name="T23" fmla="*/ 0 h 1"/>
                  <a:gd name="T24" fmla="*/ 3 w 10"/>
                  <a:gd name="T25" fmla="*/ 0 h 1"/>
                  <a:gd name="T26" fmla="*/ 3 w 10"/>
                  <a:gd name="T27" fmla="*/ 0 h 1"/>
                  <a:gd name="T28" fmla="*/ 3 w 10"/>
                  <a:gd name="T29" fmla="*/ 0 h 1"/>
                  <a:gd name="T30" fmla="*/ 3 w 10"/>
                  <a:gd name="T31" fmla="*/ 0 h 1"/>
                  <a:gd name="T32" fmla="*/ 3 w 10"/>
                  <a:gd name="T33" fmla="*/ 0 h 1"/>
                  <a:gd name="T34" fmla="*/ 3 w 10"/>
                  <a:gd name="T35" fmla="*/ 0 h 1"/>
                  <a:gd name="T36" fmla="*/ 4 w 10"/>
                  <a:gd name="T37" fmla="*/ 0 h 1"/>
                  <a:gd name="T38" fmla="*/ 4 w 10"/>
                  <a:gd name="T39" fmla="*/ 0 h 1"/>
                  <a:gd name="T40" fmla="*/ 4 w 10"/>
                  <a:gd name="T41" fmla="*/ 0 h 1"/>
                  <a:gd name="T42" fmla="*/ 4 w 10"/>
                  <a:gd name="T43" fmla="*/ 0 h 1"/>
                  <a:gd name="T44" fmla="*/ 4 w 10"/>
                  <a:gd name="T45" fmla="*/ 0 h 1"/>
                  <a:gd name="T46" fmla="*/ 5 w 10"/>
                  <a:gd name="T47" fmla="*/ 0 h 1"/>
                  <a:gd name="T48" fmla="*/ 5 w 10"/>
                  <a:gd name="T49" fmla="*/ 0 h 1"/>
                  <a:gd name="T50" fmla="*/ 5 w 10"/>
                  <a:gd name="T51" fmla="*/ 0 h 1"/>
                  <a:gd name="T52" fmla="*/ 5 w 10"/>
                  <a:gd name="T53" fmla="*/ 0 h 1"/>
                  <a:gd name="T54" fmla="*/ 6 w 10"/>
                  <a:gd name="T55" fmla="*/ 0 h 1"/>
                  <a:gd name="T56" fmla="*/ 6 w 10"/>
                  <a:gd name="T57" fmla="*/ 0 h 1"/>
                  <a:gd name="T58" fmla="*/ 6 w 10"/>
                  <a:gd name="T59" fmla="*/ 0 h 1"/>
                  <a:gd name="T60" fmla="*/ 7 w 10"/>
                  <a:gd name="T61" fmla="*/ 0 h 1"/>
                  <a:gd name="T62" fmla="*/ 7 w 10"/>
                  <a:gd name="T63" fmla="*/ 0 h 1"/>
                  <a:gd name="T64" fmla="*/ 7 w 10"/>
                  <a:gd name="T65" fmla="*/ 0 h 1"/>
                  <a:gd name="T66" fmla="*/ 7 w 10"/>
                  <a:gd name="T67" fmla="*/ 1 h 1"/>
                  <a:gd name="T68" fmla="*/ 7 w 10"/>
                  <a:gd name="T69" fmla="*/ 1 h 1"/>
                  <a:gd name="T70" fmla="*/ 7 w 10"/>
                  <a:gd name="T71" fmla="*/ 0 h 1"/>
                  <a:gd name="T72" fmla="*/ 7 w 10"/>
                  <a:gd name="T73" fmla="*/ 1 h 1"/>
                  <a:gd name="T74" fmla="*/ 7 w 10"/>
                  <a:gd name="T75" fmla="*/ 1 h 1"/>
                  <a:gd name="T76" fmla="*/ 8 w 10"/>
                  <a:gd name="T77" fmla="*/ 1 h 1"/>
                  <a:gd name="T78" fmla="*/ 8 w 10"/>
                  <a:gd name="T79" fmla="*/ 0 h 1"/>
                  <a:gd name="T80" fmla="*/ 8 w 10"/>
                  <a:gd name="T81" fmla="*/ 0 h 1"/>
                  <a:gd name="T82" fmla="*/ 9 w 10"/>
                  <a:gd name="T83" fmla="*/ 1 h 1"/>
                  <a:gd name="T84" fmla="*/ 9 w 10"/>
                  <a:gd name="T85" fmla="*/ 1 h 1"/>
                  <a:gd name="T86" fmla="*/ 9 w 10"/>
                  <a:gd name="T87" fmla="*/ 1 h 1"/>
                  <a:gd name="T88" fmla="*/ 9 w 10"/>
                  <a:gd name="T89" fmla="*/ 1 h 1"/>
                  <a:gd name="T90" fmla="*/ 10 w 10"/>
                  <a:gd name="T91" fmla="*/ 1 h 1"/>
                  <a:gd name="T92" fmla="*/ 10 w 10"/>
                  <a:gd name="T93" fmla="*/ 1 h 1"/>
                  <a:gd name="T94" fmla="*/ 10 w 10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78" name="Freeform 255"/>
              <p:cNvSpPr>
                <a:spLocks/>
              </p:cNvSpPr>
              <p:nvPr/>
            </p:nvSpPr>
            <p:spPr bwMode="auto">
              <a:xfrm>
                <a:off x="2400" y="4056"/>
                <a:ext cx="9" cy="0"/>
              </a:xfrm>
              <a:custGeom>
                <a:avLst/>
                <a:gdLst>
                  <a:gd name="T0" fmla="*/ 0 w 9"/>
                  <a:gd name="T1" fmla="*/ 0 w 9"/>
                  <a:gd name="T2" fmla="*/ 0 w 9"/>
                  <a:gd name="T3" fmla="*/ 1 w 9"/>
                  <a:gd name="T4" fmla="*/ 1 w 9"/>
                  <a:gd name="T5" fmla="*/ 1 w 9"/>
                  <a:gd name="T6" fmla="*/ 1 w 9"/>
                  <a:gd name="T7" fmla="*/ 1 w 9"/>
                  <a:gd name="T8" fmla="*/ 1 w 9"/>
                  <a:gd name="T9" fmla="*/ 1 w 9"/>
                  <a:gd name="T10" fmla="*/ 2 w 9"/>
                  <a:gd name="T11" fmla="*/ 2 w 9"/>
                  <a:gd name="T12" fmla="*/ 2 w 9"/>
                  <a:gd name="T13" fmla="*/ 2 w 9"/>
                  <a:gd name="T14" fmla="*/ 2 w 9"/>
                  <a:gd name="T15" fmla="*/ 3 w 9"/>
                  <a:gd name="T16" fmla="*/ 3 w 9"/>
                  <a:gd name="T17" fmla="*/ 4 w 9"/>
                  <a:gd name="T18" fmla="*/ 4 w 9"/>
                  <a:gd name="T19" fmla="*/ 4 w 9"/>
                  <a:gd name="T20" fmla="*/ 4 w 9"/>
                  <a:gd name="T21" fmla="*/ 5 w 9"/>
                  <a:gd name="T22" fmla="*/ 5 w 9"/>
                  <a:gd name="T23" fmla="*/ 5 w 9"/>
                  <a:gd name="T24" fmla="*/ 5 w 9"/>
                  <a:gd name="T25" fmla="*/ 5 w 9"/>
                  <a:gd name="T26" fmla="*/ 5 w 9"/>
                  <a:gd name="T27" fmla="*/ 5 w 9"/>
                  <a:gd name="T28" fmla="*/ 6 w 9"/>
                  <a:gd name="T29" fmla="*/ 6 w 9"/>
                  <a:gd name="T30" fmla="*/ 6 w 9"/>
                  <a:gd name="T31" fmla="*/ 6 w 9"/>
                  <a:gd name="T32" fmla="*/ 6 w 9"/>
                  <a:gd name="T33" fmla="*/ 6 w 9"/>
                  <a:gd name="T34" fmla="*/ 7 w 9"/>
                  <a:gd name="T35" fmla="*/ 7 w 9"/>
                  <a:gd name="T36" fmla="*/ 7 w 9"/>
                  <a:gd name="T37" fmla="*/ 7 w 9"/>
                  <a:gd name="T38" fmla="*/ 8 w 9"/>
                  <a:gd name="T39" fmla="*/ 8 w 9"/>
                  <a:gd name="T40" fmla="*/ 8 w 9"/>
                  <a:gd name="T41" fmla="*/ 8 w 9"/>
                  <a:gd name="T42" fmla="*/ 8 w 9"/>
                  <a:gd name="T43" fmla="*/ 8 w 9"/>
                  <a:gd name="T44" fmla="*/ 8 w 9"/>
                  <a:gd name="T45" fmla="*/ 8 w 9"/>
                  <a:gd name="T46" fmla="*/ 9 w 9"/>
                  <a:gd name="T47" fmla="*/ 9 w 9"/>
                  <a:gd name="T48" fmla="*/ 9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79" name="Freeform 256"/>
              <p:cNvSpPr>
                <a:spLocks/>
              </p:cNvSpPr>
              <p:nvPr/>
            </p:nvSpPr>
            <p:spPr bwMode="auto">
              <a:xfrm>
                <a:off x="2409" y="4056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1 w 12"/>
                  <a:gd name="T3" fmla="*/ 0 h 1"/>
                  <a:gd name="T4" fmla="*/ 1 w 12"/>
                  <a:gd name="T5" fmla="*/ 0 h 1"/>
                  <a:gd name="T6" fmla="*/ 1 w 12"/>
                  <a:gd name="T7" fmla="*/ 0 h 1"/>
                  <a:gd name="T8" fmla="*/ 1 w 12"/>
                  <a:gd name="T9" fmla="*/ 0 h 1"/>
                  <a:gd name="T10" fmla="*/ 1 w 12"/>
                  <a:gd name="T11" fmla="*/ 0 h 1"/>
                  <a:gd name="T12" fmla="*/ 1 w 12"/>
                  <a:gd name="T13" fmla="*/ 0 h 1"/>
                  <a:gd name="T14" fmla="*/ 2 w 12"/>
                  <a:gd name="T15" fmla="*/ 0 h 1"/>
                  <a:gd name="T16" fmla="*/ 2 w 12"/>
                  <a:gd name="T17" fmla="*/ 0 h 1"/>
                  <a:gd name="T18" fmla="*/ 2 w 12"/>
                  <a:gd name="T19" fmla="*/ 0 h 1"/>
                  <a:gd name="T20" fmla="*/ 2 w 12"/>
                  <a:gd name="T21" fmla="*/ 0 h 1"/>
                  <a:gd name="T22" fmla="*/ 3 w 12"/>
                  <a:gd name="T23" fmla="*/ 0 h 1"/>
                  <a:gd name="T24" fmla="*/ 3 w 12"/>
                  <a:gd name="T25" fmla="*/ 0 h 1"/>
                  <a:gd name="T26" fmla="*/ 3 w 12"/>
                  <a:gd name="T27" fmla="*/ 0 h 1"/>
                  <a:gd name="T28" fmla="*/ 3 w 12"/>
                  <a:gd name="T29" fmla="*/ 0 h 1"/>
                  <a:gd name="T30" fmla="*/ 4 w 12"/>
                  <a:gd name="T31" fmla="*/ 0 h 1"/>
                  <a:gd name="T32" fmla="*/ 4 w 12"/>
                  <a:gd name="T33" fmla="*/ 0 h 1"/>
                  <a:gd name="T34" fmla="*/ 4 w 12"/>
                  <a:gd name="T35" fmla="*/ 0 h 1"/>
                  <a:gd name="T36" fmla="*/ 4 w 12"/>
                  <a:gd name="T37" fmla="*/ 0 h 1"/>
                  <a:gd name="T38" fmla="*/ 5 w 12"/>
                  <a:gd name="T39" fmla="*/ 0 h 1"/>
                  <a:gd name="T40" fmla="*/ 5 w 12"/>
                  <a:gd name="T41" fmla="*/ 0 h 1"/>
                  <a:gd name="T42" fmla="*/ 5 w 12"/>
                  <a:gd name="T43" fmla="*/ 0 h 1"/>
                  <a:gd name="T44" fmla="*/ 5 w 12"/>
                  <a:gd name="T45" fmla="*/ 0 h 1"/>
                  <a:gd name="T46" fmla="*/ 5 w 12"/>
                  <a:gd name="T47" fmla="*/ 0 h 1"/>
                  <a:gd name="T48" fmla="*/ 5 w 12"/>
                  <a:gd name="T49" fmla="*/ 0 h 1"/>
                  <a:gd name="T50" fmla="*/ 6 w 12"/>
                  <a:gd name="T51" fmla="*/ 0 h 1"/>
                  <a:gd name="T52" fmla="*/ 6 w 12"/>
                  <a:gd name="T53" fmla="*/ 0 h 1"/>
                  <a:gd name="T54" fmla="*/ 6 w 12"/>
                  <a:gd name="T55" fmla="*/ 1 h 1"/>
                  <a:gd name="T56" fmla="*/ 6 w 12"/>
                  <a:gd name="T57" fmla="*/ 1 h 1"/>
                  <a:gd name="T58" fmla="*/ 6 w 12"/>
                  <a:gd name="T59" fmla="*/ 1 h 1"/>
                  <a:gd name="T60" fmla="*/ 7 w 12"/>
                  <a:gd name="T61" fmla="*/ 1 h 1"/>
                  <a:gd name="T62" fmla="*/ 7 w 12"/>
                  <a:gd name="T63" fmla="*/ 0 h 1"/>
                  <a:gd name="T64" fmla="*/ 8 w 12"/>
                  <a:gd name="T65" fmla="*/ 1 h 1"/>
                  <a:gd name="T66" fmla="*/ 8 w 12"/>
                  <a:gd name="T67" fmla="*/ 1 h 1"/>
                  <a:gd name="T68" fmla="*/ 8 w 12"/>
                  <a:gd name="T69" fmla="*/ 1 h 1"/>
                  <a:gd name="T70" fmla="*/ 8 w 12"/>
                  <a:gd name="T71" fmla="*/ 1 h 1"/>
                  <a:gd name="T72" fmla="*/ 8 w 12"/>
                  <a:gd name="T73" fmla="*/ 1 h 1"/>
                  <a:gd name="T74" fmla="*/ 9 w 12"/>
                  <a:gd name="T75" fmla="*/ 1 h 1"/>
                  <a:gd name="T76" fmla="*/ 9 w 12"/>
                  <a:gd name="T77" fmla="*/ 1 h 1"/>
                  <a:gd name="T78" fmla="*/ 9 w 12"/>
                  <a:gd name="T79" fmla="*/ 1 h 1"/>
                  <a:gd name="T80" fmla="*/ 9 w 12"/>
                  <a:gd name="T81" fmla="*/ 1 h 1"/>
                  <a:gd name="T82" fmla="*/ 10 w 12"/>
                  <a:gd name="T83" fmla="*/ 1 h 1"/>
                  <a:gd name="T84" fmla="*/ 10 w 12"/>
                  <a:gd name="T85" fmla="*/ 1 h 1"/>
                  <a:gd name="T86" fmla="*/ 10 w 12"/>
                  <a:gd name="T87" fmla="*/ 1 h 1"/>
                  <a:gd name="T88" fmla="*/ 10 w 12"/>
                  <a:gd name="T89" fmla="*/ 1 h 1"/>
                  <a:gd name="T90" fmla="*/ 11 w 12"/>
                  <a:gd name="T91" fmla="*/ 1 h 1"/>
                  <a:gd name="T92" fmla="*/ 11 w 12"/>
                  <a:gd name="T93" fmla="*/ 1 h 1"/>
                  <a:gd name="T94" fmla="*/ 12 w 12"/>
                  <a:gd name="T95" fmla="*/ 1 h 1"/>
                  <a:gd name="T96" fmla="*/ 12 w 12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80" name="Freeform 257"/>
              <p:cNvSpPr>
                <a:spLocks/>
              </p:cNvSpPr>
              <p:nvPr/>
            </p:nvSpPr>
            <p:spPr bwMode="auto">
              <a:xfrm>
                <a:off x="2421" y="4057"/>
                <a:ext cx="10" cy="0"/>
              </a:xfrm>
              <a:custGeom>
                <a:avLst/>
                <a:gdLst>
                  <a:gd name="T0" fmla="*/ 0 w 10"/>
                  <a:gd name="T1" fmla="*/ 0 w 10"/>
                  <a:gd name="T2" fmla="*/ 0 w 10"/>
                  <a:gd name="T3" fmla="*/ 1 w 10"/>
                  <a:gd name="T4" fmla="*/ 1 w 10"/>
                  <a:gd name="T5" fmla="*/ 1 w 10"/>
                  <a:gd name="T6" fmla="*/ 2 w 10"/>
                  <a:gd name="T7" fmla="*/ 2 w 10"/>
                  <a:gd name="T8" fmla="*/ 2 w 10"/>
                  <a:gd name="T9" fmla="*/ 2 w 10"/>
                  <a:gd name="T10" fmla="*/ 2 w 10"/>
                  <a:gd name="T11" fmla="*/ 2 w 10"/>
                  <a:gd name="T12" fmla="*/ 3 w 10"/>
                  <a:gd name="T13" fmla="*/ 3 w 10"/>
                  <a:gd name="T14" fmla="*/ 3 w 10"/>
                  <a:gd name="T15" fmla="*/ 3 w 10"/>
                  <a:gd name="T16" fmla="*/ 3 w 10"/>
                  <a:gd name="T17" fmla="*/ 4 w 10"/>
                  <a:gd name="T18" fmla="*/ 4 w 10"/>
                  <a:gd name="T19" fmla="*/ 4 w 10"/>
                  <a:gd name="T20" fmla="*/ 4 w 10"/>
                  <a:gd name="T21" fmla="*/ 5 w 10"/>
                  <a:gd name="T22" fmla="*/ 5 w 10"/>
                  <a:gd name="T23" fmla="*/ 5 w 10"/>
                  <a:gd name="T24" fmla="*/ 5 w 10"/>
                  <a:gd name="T25" fmla="*/ 5 w 10"/>
                  <a:gd name="T26" fmla="*/ 6 w 10"/>
                  <a:gd name="T27" fmla="*/ 6 w 10"/>
                  <a:gd name="T28" fmla="*/ 6 w 10"/>
                  <a:gd name="T29" fmla="*/ 7 w 10"/>
                  <a:gd name="T30" fmla="*/ 7 w 10"/>
                  <a:gd name="T31" fmla="*/ 7 w 10"/>
                  <a:gd name="T32" fmla="*/ 7 w 10"/>
                  <a:gd name="T33" fmla="*/ 7 w 10"/>
                  <a:gd name="T34" fmla="*/ 7 w 10"/>
                  <a:gd name="T35" fmla="*/ 7 w 10"/>
                  <a:gd name="T36" fmla="*/ 8 w 10"/>
                  <a:gd name="T37" fmla="*/ 8 w 10"/>
                  <a:gd name="T38" fmla="*/ 8 w 10"/>
                  <a:gd name="T39" fmla="*/ 8 w 10"/>
                  <a:gd name="T40" fmla="*/ 8 w 10"/>
                  <a:gd name="T41" fmla="*/ 9 w 10"/>
                  <a:gd name="T42" fmla="*/ 9 w 10"/>
                  <a:gd name="T43" fmla="*/ 9 w 10"/>
                  <a:gd name="T44" fmla="*/ 9 w 10"/>
                  <a:gd name="T45" fmla="*/ 9 w 10"/>
                  <a:gd name="T46" fmla="*/ 10 w 10"/>
                  <a:gd name="T47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81" name="Freeform 258"/>
              <p:cNvSpPr>
                <a:spLocks/>
              </p:cNvSpPr>
              <p:nvPr/>
            </p:nvSpPr>
            <p:spPr bwMode="auto">
              <a:xfrm>
                <a:off x="2431" y="4057"/>
                <a:ext cx="12" cy="0"/>
              </a:xfrm>
              <a:custGeom>
                <a:avLst/>
                <a:gdLst>
                  <a:gd name="T0" fmla="*/ 0 w 12"/>
                  <a:gd name="T1" fmla="*/ 0 w 12"/>
                  <a:gd name="T2" fmla="*/ 0 w 12"/>
                  <a:gd name="T3" fmla="*/ 0 w 12"/>
                  <a:gd name="T4" fmla="*/ 0 w 12"/>
                  <a:gd name="T5" fmla="*/ 1 w 12"/>
                  <a:gd name="T6" fmla="*/ 1 w 12"/>
                  <a:gd name="T7" fmla="*/ 1 w 12"/>
                  <a:gd name="T8" fmla="*/ 1 w 12"/>
                  <a:gd name="T9" fmla="*/ 2 w 12"/>
                  <a:gd name="T10" fmla="*/ 2 w 12"/>
                  <a:gd name="T11" fmla="*/ 2 w 12"/>
                  <a:gd name="T12" fmla="*/ 2 w 12"/>
                  <a:gd name="T13" fmla="*/ 2 w 12"/>
                  <a:gd name="T14" fmla="*/ 3 w 12"/>
                  <a:gd name="T15" fmla="*/ 3 w 12"/>
                  <a:gd name="T16" fmla="*/ 4 w 12"/>
                  <a:gd name="T17" fmla="*/ 4 w 12"/>
                  <a:gd name="T18" fmla="*/ 4 w 12"/>
                  <a:gd name="T19" fmla="*/ 5 w 12"/>
                  <a:gd name="T20" fmla="*/ 5 w 12"/>
                  <a:gd name="T21" fmla="*/ 5 w 12"/>
                  <a:gd name="T22" fmla="*/ 5 w 12"/>
                  <a:gd name="T23" fmla="*/ 5 w 12"/>
                  <a:gd name="T24" fmla="*/ 5 w 12"/>
                  <a:gd name="T25" fmla="*/ 6 w 12"/>
                  <a:gd name="T26" fmla="*/ 6 w 12"/>
                  <a:gd name="T27" fmla="*/ 6 w 12"/>
                  <a:gd name="T28" fmla="*/ 6 w 12"/>
                  <a:gd name="T29" fmla="*/ 7 w 12"/>
                  <a:gd name="T30" fmla="*/ 7 w 12"/>
                  <a:gd name="T31" fmla="*/ 8 w 12"/>
                  <a:gd name="T32" fmla="*/ 8 w 12"/>
                  <a:gd name="T33" fmla="*/ 8 w 12"/>
                  <a:gd name="T34" fmla="*/ 8 w 12"/>
                  <a:gd name="T35" fmla="*/ 9 w 12"/>
                  <a:gd name="T36" fmla="*/ 9 w 12"/>
                  <a:gd name="T37" fmla="*/ 10 w 12"/>
                  <a:gd name="T38" fmla="*/ 10 w 12"/>
                  <a:gd name="T39" fmla="*/ 10 w 12"/>
                  <a:gd name="T40" fmla="*/ 10 w 12"/>
                  <a:gd name="T41" fmla="*/ 10 w 12"/>
                  <a:gd name="T42" fmla="*/ 10 w 12"/>
                  <a:gd name="T43" fmla="*/ 10 w 12"/>
                  <a:gd name="T44" fmla="*/ 11 w 12"/>
                  <a:gd name="T45" fmla="*/ 11 w 12"/>
                  <a:gd name="T46" fmla="*/ 11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82" name="Freeform 259"/>
              <p:cNvSpPr>
                <a:spLocks/>
              </p:cNvSpPr>
              <p:nvPr/>
            </p:nvSpPr>
            <p:spPr bwMode="auto">
              <a:xfrm>
                <a:off x="2443" y="4057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0 h 1"/>
                  <a:gd name="T4" fmla="*/ 0 w 12"/>
                  <a:gd name="T5" fmla="*/ 0 h 1"/>
                  <a:gd name="T6" fmla="*/ 1 w 12"/>
                  <a:gd name="T7" fmla="*/ 0 h 1"/>
                  <a:gd name="T8" fmla="*/ 1 w 12"/>
                  <a:gd name="T9" fmla="*/ 0 h 1"/>
                  <a:gd name="T10" fmla="*/ 1 w 12"/>
                  <a:gd name="T11" fmla="*/ 0 h 1"/>
                  <a:gd name="T12" fmla="*/ 2 w 12"/>
                  <a:gd name="T13" fmla="*/ 0 h 1"/>
                  <a:gd name="T14" fmla="*/ 2 w 12"/>
                  <a:gd name="T15" fmla="*/ 0 h 1"/>
                  <a:gd name="T16" fmla="*/ 2 w 12"/>
                  <a:gd name="T17" fmla="*/ 0 h 1"/>
                  <a:gd name="T18" fmla="*/ 3 w 12"/>
                  <a:gd name="T19" fmla="*/ 0 h 1"/>
                  <a:gd name="T20" fmla="*/ 3 w 12"/>
                  <a:gd name="T21" fmla="*/ 0 h 1"/>
                  <a:gd name="T22" fmla="*/ 3 w 12"/>
                  <a:gd name="T23" fmla="*/ 0 h 1"/>
                  <a:gd name="T24" fmla="*/ 3 w 12"/>
                  <a:gd name="T25" fmla="*/ 0 h 1"/>
                  <a:gd name="T26" fmla="*/ 3 w 12"/>
                  <a:gd name="T27" fmla="*/ 0 h 1"/>
                  <a:gd name="T28" fmla="*/ 4 w 12"/>
                  <a:gd name="T29" fmla="*/ 0 h 1"/>
                  <a:gd name="T30" fmla="*/ 4 w 12"/>
                  <a:gd name="T31" fmla="*/ 0 h 1"/>
                  <a:gd name="T32" fmla="*/ 5 w 12"/>
                  <a:gd name="T33" fmla="*/ 0 h 1"/>
                  <a:gd name="T34" fmla="*/ 5 w 12"/>
                  <a:gd name="T35" fmla="*/ 0 h 1"/>
                  <a:gd name="T36" fmla="*/ 5 w 12"/>
                  <a:gd name="T37" fmla="*/ 0 h 1"/>
                  <a:gd name="T38" fmla="*/ 6 w 12"/>
                  <a:gd name="T39" fmla="*/ 0 h 1"/>
                  <a:gd name="T40" fmla="*/ 6 w 12"/>
                  <a:gd name="T41" fmla="*/ 0 h 1"/>
                  <a:gd name="T42" fmla="*/ 6 w 12"/>
                  <a:gd name="T43" fmla="*/ 0 h 1"/>
                  <a:gd name="T44" fmla="*/ 6 w 12"/>
                  <a:gd name="T45" fmla="*/ 0 h 1"/>
                  <a:gd name="T46" fmla="*/ 6 w 12"/>
                  <a:gd name="T47" fmla="*/ 0 h 1"/>
                  <a:gd name="T48" fmla="*/ 6 w 12"/>
                  <a:gd name="T49" fmla="*/ 0 h 1"/>
                  <a:gd name="T50" fmla="*/ 6 w 12"/>
                  <a:gd name="T51" fmla="*/ 0 h 1"/>
                  <a:gd name="T52" fmla="*/ 7 w 12"/>
                  <a:gd name="T53" fmla="*/ 0 h 1"/>
                  <a:gd name="T54" fmla="*/ 7 w 12"/>
                  <a:gd name="T55" fmla="*/ 0 h 1"/>
                  <a:gd name="T56" fmla="*/ 7 w 12"/>
                  <a:gd name="T57" fmla="*/ 0 h 1"/>
                  <a:gd name="T58" fmla="*/ 7 w 12"/>
                  <a:gd name="T59" fmla="*/ 0 h 1"/>
                  <a:gd name="T60" fmla="*/ 7 w 12"/>
                  <a:gd name="T61" fmla="*/ 0 h 1"/>
                  <a:gd name="T62" fmla="*/ 8 w 12"/>
                  <a:gd name="T63" fmla="*/ 0 h 1"/>
                  <a:gd name="T64" fmla="*/ 8 w 12"/>
                  <a:gd name="T65" fmla="*/ 0 h 1"/>
                  <a:gd name="T66" fmla="*/ 8 w 12"/>
                  <a:gd name="T67" fmla="*/ 0 h 1"/>
                  <a:gd name="T68" fmla="*/ 8 w 12"/>
                  <a:gd name="T69" fmla="*/ 0 h 1"/>
                  <a:gd name="T70" fmla="*/ 9 w 12"/>
                  <a:gd name="T71" fmla="*/ 0 h 1"/>
                  <a:gd name="T72" fmla="*/ 9 w 12"/>
                  <a:gd name="T73" fmla="*/ 0 h 1"/>
                  <a:gd name="T74" fmla="*/ 9 w 12"/>
                  <a:gd name="T75" fmla="*/ 0 h 1"/>
                  <a:gd name="T76" fmla="*/ 9 w 12"/>
                  <a:gd name="T77" fmla="*/ 0 h 1"/>
                  <a:gd name="T78" fmla="*/ 10 w 12"/>
                  <a:gd name="T79" fmla="*/ 0 h 1"/>
                  <a:gd name="T80" fmla="*/ 11 w 12"/>
                  <a:gd name="T81" fmla="*/ 0 h 1"/>
                  <a:gd name="T82" fmla="*/ 11 w 12"/>
                  <a:gd name="T83" fmla="*/ 0 h 1"/>
                  <a:gd name="T84" fmla="*/ 11 w 12"/>
                  <a:gd name="T85" fmla="*/ 1 h 1"/>
                  <a:gd name="T86" fmla="*/ 11 w 12"/>
                  <a:gd name="T87" fmla="*/ 1 h 1"/>
                  <a:gd name="T88" fmla="*/ 11 w 12"/>
                  <a:gd name="T89" fmla="*/ 1 h 1"/>
                  <a:gd name="T90" fmla="*/ 12 w 12"/>
                  <a:gd name="T91" fmla="*/ 0 h 1"/>
                  <a:gd name="T92" fmla="*/ 12 w 12"/>
                  <a:gd name="T93" fmla="*/ 0 h 1"/>
                  <a:gd name="T94" fmla="*/ 12 w 12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83" name="Freeform 260"/>
              <p:cNvSpPr>
                <a:spLocks/>
              </p:cNvSpPr>
              <p:nvPr/>
            </p:nvSpPr>
            <p:spPr bwMode="auto">
              <a:xfrm>
                <a:off x="2455" y="4057"/>
                <a:ext cx="11" cy="1"/>
              </a:xfrm>
              <a:custGeom>
                <a:avLst/>
                <a:gdLst>
                  <a:gd name="T0" fmla="*/ 0 w 11"/>
                  <a:gd name="T1" fmla="*/ 1 h 1"/>
                  <a:gd name="T2" fmla="*/ 1 w 11"/>
                  <a:gd name="T3" fmla="*/ 0 h 1"/>
                  <a:gd name="T4" fmla="*/ 1 w 11"/>
                  <a:gd name="T5" fmla="*/ 0 h 1"/>
                  <a:gd name="T6" fmla="*/ 1 w 11"/>
                  <a:gd name="T7" fmla="*/ 0 h 1"/>
                  <a:gd name="T8" fmla="*/ 1 w 11"/>
                  <a:gd name="T9" fmla="*/ 0 h 1"/>
                  <a:gd name="T10" fmla="*/ 1 w 11"/>
                  <a:gd name="T11" fmla="*/ 0 h 1"/>
                  <a:gd name="T12" fmla="*/ 2 w 11"/>
                  <a:gd name="T13" fmla="*/ 0 h 1"/>
                  <a:gd name="T14" fmla="*/ 2 w 11"/>
                  <a:gd name="T15" fmla="*/ 0 h 1"/>
                  <a:gd name="T16" fmla="*/ 2 w 11"/>
                  <a:gd name="T17" fmla="*/ 1 h 1"/>
                  <a:gd name="T18" fmla="*/ 2 w 11"/>
                  <a:gd name="T19" fmla="*/ 0 h 1"/>
                  <a:gd name="T20" fmla="*/ 3 w 11"/>
                  <a:gd name="T21" fmla="*/ 0 h 1"/>
                  <a:gd name="T22" fmla="*/ 3 w 11"/>
                  <a:gd name="T23" fmla="*/ 0 h 1"/>
                  <a:gd name="T24" fmla="*/ 3 w 11"/>
                  <a:gd name="T25" fmla="*/ 1 h 1"/>
                  <a:gd name="T26" fmla="*/ 3 w 11"/>
                  <a:gd name="T27" fmla="*/ 1 h 1"/>
                  <a:gd name="T28" fmla="*/ 3 w 11"/>
                  <a:gd name="T29" fmla="*/ 1 h 1"/>
                  <a:gd name="T30" fmla="*/ 4 w 11"/>
                  <a:gd name="T31" fmla="*/ 1 h 1"/>
                  <a:gd name="T32" fmla="*/ 4 w 11"/>
                  <a:gd name="T33" fmla="*/ 1 h 1"/>
                  <a:gd name="T34" fmla="*/ 4 w 11"/>
                  <a:gd name="T35" fmla="*/ 1 h 1"/>
                  <a:gd name="T36" fmla="*/ 4 w 11"/>
                  <a:gd name="T37" fmla="*/ 1 h 1"/>
                  <a:gd name="T38" fmla="*/ 5 w 11"/>
                  <a:gd name="T39" fmla="*/ 1 h 1"/>
                  <a:gd name="T40" fmla="*/ 5 w 11"/>
                  <a:gd name="T41" fmla="*/ 1 h 1"/>
                  <a:gd name="T42" fmla="*/ 5 w 11"/>
                  <a:gd name="T43" fmla="*/ 1 h 1"/>
                  <a:gd name="T44" fmla="*/ 5 w 11"/>
                  <a:gd name="T45" fmla="*/ 1 h 1"/>
                  <a:gd name="T46" fmla="*/ 5 w 11"/>
                  <a:gd name="T47" fmla="*/ 1 h 1"/>
                  <a:gd name="T48" fmla="*/ 6 w 11"/>
                  <a:gd name="T49" fmla="*/ 1 h 1"/>
                  <a:gd name="T50" fmla="*/ 6 w 11"/>
                  <a:gd name="T51" fmla="*/ 1 h 1"/>
                  <a:gd name="T52" fmla="*/ 7 w 11"/>
                  <a:gd name="T53" fmla="*/ 1 h 1"/>
                  <a:gd name="T54" fmla="*/ 7 w 11"/>
                  <a:gd name="T55" fmla="*/ 1 h 1"/>
                  <a:gd name="T56" fmla="*/ 7 w 11"/>
                  <a:gd name="T57" fmla="*/ 1 h 1"/>
                  <a:gd name="T58" fmla="*/ 7 w 11"/>
                  <a:gd name="T59" fmla="*/ 1 h 1"/>
                  <a:gd name="T60" fmla="*/ 7 w 11"/>
                  <a:gd name="T61" fmla="*/ 1 h 1"/>
                  <a:gd name="T62" fmla="*/ 7 w 11"/>
                  <a:gd name="T63" fmla="*/ 1 h 1"/>
                  <a:gd name="T64" fmla="*/ 8 w 11"/>
                  <a:gd name="T65" fmla="*/ 1 h 1"/>
                  <a:gd name="T66" fmla="*/ 8 w 11"/>
                  <a:gd name="T67" fmla="*/ 1 h 1"/>
                  <a:gd name="T68" fmla="*/ 8 w 11"/>
                  <a:gd name="T69" fmla="*/ 1 h 1"/>
                  <a:gd name="T70" fmla="*/ 8 w 11"/>
                  <a:gd name="T71" fmla="*/ 1 h 1"/>
                  <a:gd name="T72" fmla="*/ 8 w 11"/>
                  <a:gd name="T73" fmla="*/ 1 h 1"/>
                  <a:gd name="T74" fmla="*/ 8 w 11"/>
                  <a:gd name="T75" fmla="*/ 1 h 1"/>
                  <a:gd name="T76" fmla="*/ 9 w 11"/>
                  <a:gd name="T77" fmla="*/ 1 h 1"/>
                  <a:gd name="T78" fmla="*/ 9 w 11"/>
                  <a:gd name="T79" fmla="*/ 1 h 1"/>
                  <a:gd name="T80" fmla="*/ 9 w 11"/>
                  <a:gd name="T81" fmla="*/ 1 h 1"/>
                  <a:gd name="T82" fmla="*/ 10 w 11"/>
                  <a:gd name="T83" fmla="*/ 1 h 1"/>
                  <a:gd name="T84" fmla="*/ 10 w 11"/>
                  <a:gd name="T85" fmla="*/ 1 h 1"/>
                  <a:gd name="T86" fmla="*/ 10 w 11"/>
                  <a:gd name="T87" fmla="*/ 1 h 1"/>
                  <a:gd name="T88" fmla="*/ 10 w 11"/>
                  <a:gd name="T89" fmla="*/ 1 h 1"/>
                  <a:gd name="T90" fmla="*/ 11 w 11"/>
                  <a:gd name="T91" fmla="*/ 1 h 1"/>
                  <a:gd name="T92" fmla="*/ 11 w 11"/>
                  <a:gd name="T93" fmla="*/ 1 h 1"/>
                  <a:gd name="T94" fmla="*/ 11 w 11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84" name="Freeform 261"/>
              <p:cNvSpPr>
                <a:spLocks/>
              </p:cNvSpPr>
              <p:nvPr/>
            </p:nvSpPr>
            <p:spPr bwMode="auto">
              <a:xfrm>
                <a:off x="2466" y="4058"/>
                <a:ext cx="11" cy="0"/>
              </a:xfrm>
              <a:custGeom>
                <a:avLst/>
                <a:gdLst>
                  <a:gd name="T0" fmla="*/ 1 w 11"/>
                  <a:gd name="T1" fmla="*/ 1 w 11"/>
                  <a:gd name="T2" fmla="*/ 1 w 11"/>
                  <a:gd name="T3" fmla="*/ 1 w 11"/>
                  <a:gd name="T4" fmla="*/ 1 w 11"/>
                  <a:gd name="T5" fmla="*/ 1 w 11"/>
                  <a:gd name="T6" fmla="*/ 2 w 11"/>
                  <a:gd name="T7" fmla="*/ 2 w 11"/>
                  <a:gd name="T8" fmla="*/ 2 w 11"/>
                  <a:gd name="T9" fmla="*/ 2 w 11"/>
                  <a:gd name="T10" fmla="*/ 3 w 11"/>
                  <a:gd name="T11" fmla="*/ 3 w 11"/>
                  <a:gd name="T12" fmla="*/ 3 w 11"/>
                  <a:gd name="T13" fmla="*/ 3 w 11"/>
                  <a:gd name="T14" fmla="*/ 3 w 11"/>
                  <a:gd name="T15" fmla="*/ 4 w 11"/>
                  <a:gd name="T16" fmla="*/ 4 w 11"/>
                  <a:gd name="T17" fmla="*/ 4 w 11"/>
                  <a:gd name="T18" fmla="*/ 4 w 11"/>
                  <a:gd name="T19" fmla="*/ 4 w 11"/>
                  <a:gd name="T20" fmla="*/ 5 w 11"/>
                  <a:gd name="T21" fmla="*/ 5 w 11"/>
                  <a:gd name="T22" fmla="*/ 5 w 11"/>
                  <a:gd name="T23" fmla="*/ 5 w 11"/>
                  <a:gd name="T24" fmla="*/ 6 w 11"/>
                  <a:gd name="T25" fmla="*/ 6 w 11"/>
                  <a:gd name="T26" fmla="*/ 6 w 11"/>
                  <a:gd name="T27" fmla="*/ 6 w 11"/>
                  <a:gd name="T28" fmla="*/ 7 w 11"/>
                  <a:gd name="T29" fmla="*/ 7 w 11"/>
                  <a:gd name="T30" fmla="*/ 7 w 11"/>
                  <a:gd name="T31" fmla="*/ 7 w 11"/>
                  <a:gd name="T32" fmla="*/ 7 w 11"/>
                  <a:gd name="T33" fmla="*/ 8 w 11"/>
                  <a:gd name="T34" fmla="*/ 8 w 11"/>
                  <a:gd name="T35" fmla="*/ 8 w 11"/>
                  <a:gd name="T36" fmla="*/ 9 w 11"/>
                  <a:gd name="T37" fmla="*/ 9 w 11"/>
                  <a:gd name="T38" fmla="*/ 9 w 11"/>
                  <a:gd name="T39" fmla="*/ 9 w 11"/>
                  <a:gd name="T40" fmla="*/ 9 w 11"/>
                  <a:gd name="T41" fmla="*/ 9 w 11"/>
                  <a:gd name="T42" fmla="*/ 10 w 11"/>
                  <a:gd name="T43" fmla="*/ 10 w 11"/>
                  <a:gd name="T44" fmla="*/ 11 w 11"/>
                  <a:gd name="T45" fmla="*/ 11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85" name="Freeform 262"/>
              <p:cNvSpPr>
                <a:spLocks/>
              </p:cNvSpPr>
              <p:nvPr/>
            </p:nvSpPr>
            <p:spPr bwMode="auto">
              <a:xfrm>
                <a:off x="2477" y="4058"/>
                <a:ext cx="11" cy="0"/>
              </a:xfrm>
              <a:custGeom>
                <a:avLst/>
                <a:gdLst>
                  <a:gd name="T0" fmla="*/ 1 w 11"/>
                  <a:gd name="T1" fmla="*/ 1 w 11"/>
                  <a:gd name="T2" fmla="*/ 1 w 11"/>
                  <a:gd name="T3" fmla="*/ 1 w 11"/>
                  <a:gd name="T4" fmla="*/ 1 w 11"/>
                  <a:gd name="T5" fmla="*/ 1 w 11"/>
                  <a:gd name="T6" fmla="*/ 2 w 11"/>
                  <a:gd name="T7" fmla="*/ 3 w 11"/>
                  <a:gd name="T8" fmla="*/ 3 w 11"/>
                  <a:gd name="T9" fmla="*/ 3 w 11"/>
                  <a:gd name="T10" fmla="*/ 3 w 11"/>
                  <a:gd name="T11" fmla="*/ 3 w 11"/>
                  <a:gd name="T12" fmla="*/ 3 w 11"/>
                  <a:gd name="T13" fmla="*/ 3 w 11"/>
                  <a:gd name="T14" fmla="*/ 4 w 11"/>
                  <a:gd name="T15" fmla="*/ 4 w 11"/>
                  <a:gd name="T16" fmla="*/ 5 w 11"/>
                  <a:gd name="T17" fmla="*/ 5 w 11"/>
                  <a:gd name="T18" fmla="*/ 5 w 11"/>
                  <a:gd name="T19" fmla="*/ 5 w 11"/>
                  <a:gd name="T20" fmla="*/ 6 w 11"/>
                  <a:gd name="T21" fmla="*/ 6 w 11"/>
                  <a:gd name="T22" fmla="*/ 6 w 11"/>
                  <a:gd name="T23" fmla="*/ 6 w 11"/>
                  <a:gd name="T24" fmla="*/ 6 w 11"/>
                  <a:gd name="T25" fmla="*/ 6 w 11"/>
                  <a:gd name="T26" fmla="*/ 6 w 11"/>
                  <a:gd name="T27" fmla="*/ 7 w 11"/>
                  <a:gd name="T28" fmla="*/ 7 w 11"/>
                  <a:gd name="T29" fmla="*/ 7 w 11"/>
                  <a:gd name="T30" fmla="*/ 7 w 11"/>
                  <a:gd name="T31" fmla="*/ 8 w 11"/>
                  <a:gd name="T32" fmla="*/ 8 w 11"/>
                  <a:gd name="T33" fmla="*/ 8 w 11"/>
                  <a:gd name="T34" fmla="*/ 8 w 11"/>
                  <a:gd name="T35" fmla="*/ 8 w 11"/>
                  <a:gd name="T36" fmla="*/ 8 w 11"/>
                  <a:gd name="T37" fmla="*/ 8 w 11"/>
                  <a:gd name="T38" fmla="*/ 9 w 11"/>
                  <a:gd name="T39" fmla="*/ 9 w 11"/>
                  <a:gd name="T40" fmla="*/ 9 w 11"/>
                  <a:gd name="T41" fmla="*/ 9 w 11"/>
                  <a:gd name="T42" fmla="*/ 9 w 11"/>
                  <a:gd name="T43" fmla="*/ 10 w 11"/>
                  <a:gd name="T44" fmla="*/ 10 w 11"/>
                  <a:gd name="T45" fmla="*/ 10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86" name="Freeform 263"/>
              <p:cNvSpPr>
                <a:spLocks/>
              </p:cNvSpPr>
              <p:nvPr/>
            </p:nvSpPr>
            <p:spPr bwMode="auto">
              <a:xfrm>
                <a:off x="2488" y="4058"/>
                <a:ext cx="10" cy="0"/>
              </a:xfrm>
              <a:custGeom>
                <a:avLst/>
                <a:gdLst>
                  <a:gd name="T0" fmla="*/ 0 w 10"/>
                  <a:gd name="T1" fmla="*/ 0 w 10"/>
                  <a:gd name="T2" fmla="*/ 0 w 10"/>
                  <a:gd name="T3" fmla="*/ 0 w 10"/>
                  <a:gd name="T4" fmla="*/ 0 w 10"/>
                  <a:gd name="T5" fmla="*/ 1 w 10"/>
                  <a:gd name="T6" fmla="*/ 1 w 10"/>
                  <a:gd name="T7" fmla="*/ 1 w 10"/>
                  <a:gd name="T8" fmla="*/ 1 w 10"/>
                  <a:gd name="T9" fmla="*/ 2 w 10"/>
                  <a:gd name="T10" fmla="*/ 2 w 10"/>
                  <a:gd name="T11" fmla="*/ 2 w 10"/>
                  <a:gd name="T12" fmla="*/ 2 w 10"/>
                  <a:gd name="T13" fmla="*/ 2 w 10"/>
                  <a:gd name="T14" fmla="*/ 3 w 10"/>
                  <a:gd name="T15" fmla="*/ 3 w 10"/>
                  <a:gd name="T16" fmla="*/ 3 w 10"/>
                  <a:gd name="T17" fmla="*/ 3 w 10"/>
                  <a:gd name="T18" fmla="*/ 3 w 10"/>
                  <a:gd name="T19" fmla="*/ 3 w 10"/>
                  <a:gd name="T20" fmla="*/ 4 w 10"/>
                  <a:gd name="T21" fmla="*/ 4 w 10"/>
                  <a:gd name="T22" fmla="*/ 5 w 10"/>
                  <a:gd name="T23" fmla="*/ 5 w 10"/>
                  <a:gd name="T24" fmla="*/ 5 w 10"/>
                  <a:gd name="T25" fmla="*/ 6 w 10"/>
                  <a:gd name="T26" fmla="*/ 6 w 10"/>
                  <a:gd name="T27" fmla="*/ 6 w 10"/>
                  <a:gd name="T28" fmla="*/ 6 w 10"/>
                  <a:gd name="T29" fmla="*/ 6 w 10"/>
                  <a:gd name="T30" fmla="*/ 7 w 10"/>
                  <a:gd name="T31" fmla="*/ 7 w 10"/>
                  <a:gd name="T32" fmla="*/ 7 w 10"/>
                  <a:gd name="T33" fmla="*/ 7 w 10"/>
                  <a:gd name="T34" fmla="*/ 8 w 10"/>
                  <a:gd name="T35" fmla="*/ 8 w 10"/>
                  <a:gd name="T36" fmla="*/ 8 w 10"/>
                  <a:gd name="T37" fmla="*/ 8 w 10"/>
                  <a:gd name="T38" fmla="*/ 9 w 10"/>
                  <a:gd name="T39" fmla="*/ 9 w 10"/>
                  <a:gd name="T40" fmla="*/ 9 w 10"/>
                  <a:gd name="T41" fmla="*/ 9 w 10"/>
                  <a:gd name="T42" fmla="*/ 10 w 10"/>
                  <a:gd name="T43" fmla="*/ 10 w 10"/>
                  <a:gd name="T44" fmla="*/ 10 w 10"/>
                  <a:gd name="T45" fmla="*/ 10 w 10"/>
                  <a:gd name="T46" fmla="*/ 10 w 10"/>
                  <a:gd name="T47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87" name="Freeform 264"/>
              <p:cNvSpPr>
                <a:spLocks/>
              </p:cNvSpPr>
              <p:nvPr/>
            </p:nvSpPr>
            <p:spPr bwMode="auto">
              <a:xfrm>
                <a:off x="2498" y="4058"/>
                <a:ext cx="12" cy="0"/>
              </a:xfrm>
              <a:custGeom>
                <a:avLst/>
                <a:gdLst>
                  <a:gd name="T0" fmla="*/ 1 w 12"/>
                  <a:gd name="T1" fmla="*/ 1 w 12"/>
                  <a:gd name="T2" fmla="*/ 1 w 12"/>
                  <a:gd name="T3" fmla="*/ 1 w 12"/>
                  <a:gd name="T4" fmla="*/ 2 w 12"/>
                  <a:gd name="T5" fmla="*/ 2 w 12"/>
                  <a:gd name="T6" fmla="*/ 3 w 12"/>
                  <a:gd name="T7" fmla="*/ 3 w 12"/>
                  <a:gd name="T8" fmla="*/ 3 w 12"/>
                  <a:gd name="T9" fmla="*/ 3 w 12"/>
                  <a:gd name="T10" fmla="*/ 3 w 12"/>
                  <a:gd name="T11" fmla="*/ 3 w 12"/>
                  <a:gd name="T12" fmla="*/ 4 w 12"/>
                  <a:gd name="T13" fmla="*/ 4 w 12"/>
                  <a:gd name="T14" fmla="*/ 4 w 12"/>
                  <a:gd name="T15" fmla="*/ 4 w 12"/>
                  <a:gd name="T16" fmla="*/ 4 w 12"/>
                  <a:gd name="T17" fmla="*/ 5 w 12"/>
                  <a:gd name="T18" fmla="*/ 5 w 12"/>
                  <a:gd name="T19" fmla="*/ 5 w 12"/>
                  <a:gd name="T20" fmla="*/ 6 w 12"/>
                  <a:gd name="T21" fmla="*/ 6 w 12"/>
                  <a:gd name="T22" fmla="*/ 6 w 12"/>
                  <a:gd name="T23" fmla="*/ 6 w 12"/>
                  <a:gd name="T24" fmla="*/ 6 w 12"/>
                  <a:gd name="T25" fmla="*/ 6 w 12"/>
                  <a:gd name="T26" fmla="*/ 7 w 12"/>
                  <a:gd name="T27" fmla="*/ 7 w 12"/>
                  <a:gd name="T28" fmla="*/ 8 w 12"/>
                  <a:gd name="T29" fmla="*/ 8 w 12"/>
                  <a:gd name="T30" fmla="*/ 8 w 12"/>
                  <a:gd name="T31" fmla="*/ 8 w 12"/>
                  <a:gd name="T32" fmla="*/ 8 w 12"/>
                  <a:gd name="T33" fmla="*/ 8 w 12"/>
                  <a:gd name="T34" fmla="*/ 8 w 12"/>
                  <a:gd name="T35" fmla="*/ 9 w 12"/>
                  <a:gd name="T36" fmla="*/ 9 w 12"/>
                  <a:gd name="T37" fmla="*/ 9 w 12"/>
                  <a:gd name="T38" fmla="*/ 10 w 12"/>
                  <a:gd name="T39" fmla="*/ 10 w 12"/>
                  <a:gd name="T40" fmla="*/ 11 w 12"/>
                  <a:gd name="T41" fmla="*/ 11 w 12"/>
                  <a:gd name="T42" fmla="*/ 11 w 12"/>
                  <a:gd name="T43" fmla="*/ 11 w 12"/>
                  <a:gd name="T44" fmla="*/ 11 w 12"/>
                  <a:gd name="T45" fmla="*/ 12 w 12"/>
                  <a:gd name="T46" fmla="*/ 12 w 12"/>
                  <a:gd name="T47" fmla="*/ 12 w 12"/>
                  <a:gd name="T48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88" name="Freeform 265"/>
              <p:cNvSpPr>
                <a:spLocks/>
              </p:cNvSpPr>
              <p:nvPr/>
            </p:nvSpPr>
            <p:spPr bwMode="auto">
              <a:xfrm>
                <a:off x="2510" y="4058"/>
                <a:ext cx="12" cy="0"/>
              </a:xfrm>
              <a:custGeom>
                <a:avLst/>
                <a:gdLst>
                  <a:gd name="T0" fmla="*/ 1 w 12"/>
                  <a:gd name="T1" fmla="*/ 1 w 12"/>
                  <a:gd name="T2" fmla="*/ 1 w 12"/>
                  <a:gd name="T3" fmla="*/ 1 w 12"/>
                  <a:gd name="T4" fmla="*/ 1 w 12"/>
                  <a:gd name="T5" fmla="*/ 2 w 12"/>
                  <a:gd name="T6" fmla="*/ 2 w 12"/>
                  <a:gd name="T7" fmla="*/ 3 w 12"/>
                  <a:gd name="T8" fmla="*/ 3 w 12"/>
                  <a:gd name="T9" fmla="*/ 3 w 12"/>
                  <a:gd name="T10" fmla="*/ 4 w 12"/>
                  <a:gd name="T11" fmla="*/ 4 w 12"/>
                  <a:gd name="T12" fmla="*/ 4 w 12"/>
                  <a:gd name="T13" fmla="*/ 4 w 12"/>
                  <a:gd name="T14" fmla="*/ 4 w 12"/>
                  <a:gd name="T15" fmla="*/ 5 w 12"/>
                  <a:gd name="T16" fmla="*/ 5 w 12"/>
                  <a:gd name="T17" fmla="*/ 5 w 12"/>
                  <a:gd name="T18" fmla="*/ 5 w 12"/>
                  <a:gd name="T19" fmla="*/ 5 w 12"/>
                  <a:gd name="T20" fmla="*/ 5 w 12"/>
                  <a:gd name="T21" fmla="*/ 5 w 12"/>
                  <a:gd name="T22" fmla="*/ 6 w 12"/>
                  <a:gd name="T23" fmla="*/ 6 w 12"/>
                  <a:gd name="T24" fmla="*/ 6 w 12"/>
                  <a:gd name="T25" fmla="*/ 7 w 12"/>
                  <a:gd name="T26" fmla="*/ 7 w 12"/>
                  <a:gd name="T27" fmla="*/ 7 w 12"/>
                  <a:gd name="T28" fmla="*/ 7 w 12"/>
                  <a:gd name="T29" fmla="*/ 8 w 12"/>
                  <a:gd name="T30" fmla="*/ 8 w 12"/>
                  <a:gd name="T31" fmla="*/ 8 w 12"/>
                  <a:gd name="T32" fmla="*/ 8 w 12"/>
                  <a:gd name="T33" fmla="*/ 9 w 12"/>
                  <a:gd name="T34" fmla="*/ 9 w 12"/>
                  <a:gd name="T35" fmla="*/ 9 w 12"/>
                  <a:gd name="T36" fmla="*/ 9 w 12"/>
                  <a:gd name="T37" fmla="*/ 9 w 12"/>
                  <a:gd name="T38" fmla="*/ 9 w 12"/>
                  <a:gd name="T39" fmla="*/ 9 w 12"/>
                  <a:gd name="T40" fmla="*/ 10 w 12"/>
                  <a:gd name="T41" fmla="*/ 10 w 12"/>
                  <a:gd name="T42" fmla="*/ 11 w 12"/>
                  <a:gd name="T43" fmla="*/ 11 w 12"/>
                  <a:gd name="T44" fmla="*/ 11 w 12"/>
                  <a:gd name="T45" fmla="*/ 11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89" name="Freeform 266"/>
              <p:cNvSpPr>
                <a:spLocks/>
              </p:cNvSpPr>
              <p:nvPr/>
            </p:nvSpPr>
            <p:spPr bwMode="auto">
              <a:xfrm>
                <a:off x="2522" y="4058"/>
                <a:ext cx="10" cy="0"/>
              </a:xfrm>
              <a:custGeom>
                <a:avLst/>
                <a:gdLst>
                  <a:gd name="T0" fmla="*/ 0 w 10"/>
                  <a:gd name="T1" fmla="*/ 0 w 10"/>
                  <a:gd name="T2" fmla="*/ 0 w 10"/>
                  <a:gd name="T3" fmla="*/ 0 w 10"/>
                  <a:gd name="T4" fmla="*/ 1 w 10"/>
                  <a:gd name="T5" fmla="*/ 1 w 10"/>
                  <a:gd name="T6" fmla="*/ 1 w 10"/>
                  <a:gd name="T7" fmla="*/ 1 w 10"/>
                  <a:gd name="T8" fmla="*/ 1 w 10"/>
                  <a:gd name="T9" fmla="*/ 2 w 10"/>
                  <a:gd name="T10" fmla="*/ 2 w 10"/>
                  <a:gd name="T11" fmla="*/ 2 w 10"/>
                  <a:gd name="T12" fmla="*/ 2 w 10"/>
                  <a:gd name="T13" fmla="*/ 2 w 10"/>
                  <a:gd name="T14" fmla="*/ 2 w 10"/>
                  <a:gd name="T15" fmla="*/ 3 w 10"/>
                  <a:gd name="T16" fmla="*/ 3 w 10"/>
                  <a:gd name="T17" fmla="*/ 4 w 10"/>
                  <a:gd name="T18" fmla="*/ 4 w 10"/>
                  <a:gd name="T19" fmla="*/ 4 w 10"/>
                  <a:gd name="T20" fmla="*/ 4 w 10"/>
                  <a:gd name="T21" fmla="*/ 4 w 10"/>
                  <a:gd name="T22" fmla="*/ 4 w 10"/>
                  <a:gd name="T23" fmla="*/ 5 w 10"/>
                  <a:gd name="T24" fmla="*/ 5 w 10"/>
                  <a:gd name="T25" fmla="*/ 5 w 10"/>
                  <a:gd name="T26" fmla="*/ 5 w 10"/>
                  <a:gd name="T27" fmla="*/ 6 w 10"/>
                  <a:gd name="T28" fmla="*/ 6 w 10"/>
                  <a:gd name="T29" fmla="*/ 6 w 10"/>
                  <a:gd name="T30" fmla="*/ 7 w 10"/>
                  <a:gd name="T31" fmla="*/ 7 w 10"/>
                  <a:gd name="T32" fmla="*/ 7 w 10"/>
                  <a:gd name="T33" fmla="*/ 7 w 10"/>
                  <a:gd name="T34" fmla="*/ 8 w 10"/>
                  <a:gd name="T35" fmla="*/ 8 w 10"/>
                  <a:gd name="T36" fmla="*/ 8 w 10"/>
                  <a:gd name="T37" fmla="*/ 8 w 10"/>
                  <a:gd name="T38" fmla="*/ 8 w 10"/>
                  <a:gd name="T39" fmla="*/ 8 w 10"/>
                  <a:gd name="T40" fmla="*/ 9 w 10"/>
                  <a:gd name="T41" fmla="*/ 9 w 10"/>
                  <a:gd name="T42" fmla="*/ 9 w 10"/>
                  <a:gd name="T43" fmla="*/ 9 w 10"/>
                  <a:gd name="T44" fmla="*/ 9 w 10"/>
                  <a:gd name="T45" fmla="*/ 10 w 10"/>
                  <a:gd name="T46" fmla="*/ 10 w 10"/>
                  <a:gd name="T47" fmla="*/ 10 w 10"/>
                  <a:gd name="T48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90" name="Freeform 267"/>
              <p:cNvSpPr>
                <a:spLocks/>
              </p:cNvSpPr>
              <p:nvPr/>
            </p:nvSpPr>
            <p:spPr bwMode="auto">
              <a:xfrm>
                <a:off x="2532" y="4058"/>
                <a:ext cx="12" cy="0"/>
              </a:xfrm>
              <a:custGeom>
                <a:avLst/>
                <a:gdLst>
                  <a:gd name="T0" fmla="*/ 0 w 12"/>
                  <a:gd name="T1" fmla="*/ 0 w 12"/>
                  <a:gd name="T2" fmla="*/ 0 w 12"/>
                  <a:gd name="T3" fmla="*/ 1 w 12"/>
                  <a:gd name="T4" fmla="*/ 1 w 12"/>
                  <a:gd name="T5" fmla="*/ 2 w 12"/>
                  <a:gd name="T6" fmla="*/ 2 w 12"/>
                  <a:gd name="T7" fmla="*/ 2 w 12"/>
                  <a:gd name="T8" fmla="*/ 2 w 12"/>
                  <a:gd name="T9" fmla="*/ 2 w 12"/>
                  <a:gd name="T10" fmla="*/ 2 w 12"/>
                  <a:gd name="T11" fmla="*/ 3 w 12"/>
                  <a:gd name="T12" fmla="*/ 3 w 12"/>
                  <a:gd name="T13" fmla="*/ 3 w 12"/>
                  <a:gd name="T14" fmla="*/ 3 w 12"/>
                  <a:gd name="T15" fmla="*/ 3 w 12"/>
                  <a:gd name="T16" fmla="*/ 4 w 12"/>
                  <a:gd name="T17" fmla="*/ 4 w 12"/>
                  <a:gd name="T18" fmla="*/ 4 w 12"/>
                  <a:gd name="T19" fmla="*/ 5 w 12"/>
                  <a:gd name="T20" fmla="*/ 5 w 12"/>
                  <a:gd name="T21" fmla="*/ 5 w 12"/>
                  <a:gd name="T22" fmla="*/ 5 w 12"/>
                  <a:gd name="T23" fmla="*/ 5 w 12"/>
                  <a:gd name="T24" fmla="*/ 5 w 12"/>
                  <a:gd name="T25" fmla="*/ 6 w 12"/>
                  <a:gd name="T26" fmla="*/ 6 w 12"/>
                  <a:gd name="T27" fmla="*/ 6 w 12"/>
                  <a:gd name="T28" fmla="*/ 7 w 12"/>
                  <a:gd name="T29" fmla="*/ 7 w 12"/>
                  <a:gd name="T30" fmla="*/ 7 w 12"/>
                  <a:gd name="T31" fmla="*/ 8 w 12"/>
                  <a:gd name="T32" fmla="*/ 8 w 12"/>
                  <a:gd name="T33" fmla="*/ 8 w 12"/>
                  <a:gd name="T34" fmla="*/ 9 w 12"/>
                  <a:gd name="T35" fmla="*/ 9 w 12"/>
                  <a:gd name="T36" fmla="*/ 9 w 12"/>
                  <a:gd name="T37" fmla="*/ 9 w 12"/>
                  <a:gd name="T38" fmla="*/ 10 w 12"/>
                  <a:gd name="T39" fmla="*/ 10 w 12"/>
                  <a:gd name="T40" fmla="*/ 10 w 12"/>
                  <a:gd name="T41" fmla="*/ 10 w 12"/>
                  <a:gd name="T42" fmla="*/ 11 w 12"/>
                  <a:gd name="T43" fmla="*/ 11 w 12"/>
                  <a:gd name="T44" fmla="*/ 11 w 12"/>
                  <a:gd name="T45" fmla="*/ 12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91" name="Freeform 268"/>
              <p:cNvSpPr>
                <a:spLocks/>
              </p:cNvSpPr>
              <p:nvPr/>
            </p:nvSpPr>
            <p:spPr bwMode="auto">
              <a:xfrm>
                <a:off x="2544" y="4058"/>
                <a:ext cx="12" cy="0"/>
              </a:xfrm>
              <a:custGeom>
                <a:avLst/>
                <a:gdLst>
                  <a:gd name="T0" fmla="*/ 0 w 12"/>
                  <a:gd name="T1" fmla="*/ 0 w 12"/>
                  <a:gd name="T2" fmla="*/ 1 w 12"/>
                  <a:gd name="T3" fmla="*/ 1 w 12"/>
                  <a:gd name="T4" fmla="*/ 1 w 12"/>
                  <a:gd name="T5" fmla="*/ 1 w 12"/>
                  <a:gd name="T6" fmla="*/ 1 w 12"/>
                  <a:gd name="T7" fmla="*/ 1 w 12"/>
                  <a:gd name="T8" fmla="*/ 2 w 12"/>
                  <a:gd name="T9" fmla="*/ 2 w 12"/>
                  <a:gd name="T10" fmla="*/ 3 w 12"/>
                  <a:gd name="T11" fmla="*/ 3 w 12"/>
                  <a:gd name="T12" fmla="*/ 3 w 12"/>
                  <a:gd name="T13" fmla="*/ 3 w 12"/>
                  <a:gd name="T14" fmla="*/ 3 w 12"/>
                  <a:gd name="T15" fmla="*/ 3 w 12"/>
                  <a:gd name="T16" fmla="*/ 4 w 12"/>
                  <a:gd name="T17" fmla="*/ 4 w 12"/>
                  <a:gd name="T18" fmla="*/ 5 w 12"/>
                  <a:gd name="T19" fmla="*/ 5 w 12"/>
                  <a:gd name="T20" fmla="*/ 5 w 12"/>
                  <a:gd name="T21" fmla="*/ 5 w 12"/>
                  <a:gd name="T22" fmla="*/ 6 w 12"/>
                  <a:gd name="T23" fmla="*/ 6 w 12"/>
                  <a:gd name="T24" fmla="*/ 6 w 12"/>
                  <a:gd name="T25" fmla="*/ 6 w 12"/>
                  <a:gd name="T26" fmla="*/ 6 w 12"/>
                  <a:gd name="T27" fmla="*/ 7 w 12"/>
                  <a:gd name="T28" fmla="*/ 7 w 12"/>
                  <a:gd name="T29" fmla="*/ 7 w 12"/>
                  <a:gd name="T30" fmla="*/ 8 w 12"/>
                  <a:gd name="T31" fmla="*/ 8 w 12"/>
                  <a:gd name="T32" fmla="*/ 8 w 12"/>
                  <a:gd name="T33" fmla="*/ 8 w 12"/>
                  <a:gd name="T34" fmla="*/ 8 w 12"/>
                  <a:gd name="T35" fmla="*/ 8 w 12"/>
                  <a:gd name="T36" fmla="*/ 9 w 12"/>
                  <a:gd name="T37" fmla="*/ 9 w 12"/>
                  <a:gd name="T38" fmla="*/ 9 w 12"/>
                  <a:gd name="T39" fmla="*/ 10 w 12"/>
                  <a:gd name="T40" fmla="*/ 10 w 12"/>
                  <a:gd name="T41" fmla="*/ 10 w 12"/>
                  <a:gd name="T42" fmla="*/ 11 w 12"/>
                  <a:gd name="T43" fmla="*/ 11 w 12"/>
                  <a:gd name="T44" fmla="*/ 11 w 12"/>
                  <a:gd name="T45" fmla="*/ 11 w 12"/>
                  <a:gd name="T46" fmla="*/ 11 w 12"/>
                  <a:gd name="T47" fmla="*/ 12 w 12"/>
                  <a:gd name="T48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92" name="Freeform 269"/>
              <p:cNvSpPr>
                <a:spLocks/>
              </p:cNvSpPr>
              <p:nvPr/>
            </p:nvSpPr>
            <p:spPr bwMode="auto">
              <a:xfrm>
                <a:off x="2556" y="4058"/>
                <a:ext cx="12" cy="0"/>
              </a:xfrm>
              <a:custGeom>
                <a:avLst/>
                <a:gdLst>
                  <a:gd name="T0" fmla="*/ 0 w 12"/>
                  <a:gd name="T1" fmla="*/ 0 w 12"/>
                  <a:gd name="T2" fmla="*/ 0 w 12"/>
                  <a:gd name="T3" fmla="*/ 0 w 12"/>
                  <a:gd name="T4" fmla="*/ 1 w 12"/>
                  <a:gd name="T5" fmla="*/ 1 w 12"/>
                  <a:gd name="T6" fmla="*/ 2 w 12"/>
                  <a:gd name="T7" fmla="*/ 2 w 12"/>
                  <a:gd name="T8" fmla="*/ 2 w 12"/>
                  <a:gd name="T9" fmla="*/ 2 w 12"/>
                  <a:gd name="T10" fmla="*/ 2 w 12"/>
                  <a:gd name="T11" fmla="*/ 2 w 12"/>
                  <a:gd name="T12" fmla="*/ 2 w 12"/>
                  <a:gd name="T13" fmla="*/ 2 w 12"/>
                  <a:gd name="T14" fmla="*/ 3 w 12"/>
                  <a:gd name="T15" fmla="*/ 4 w 12"/>
                  <a:gd name="T16" fmla="*/ 4 w 12"/>
                  <a:gd name="T17" fmla="*/ 4 w 12"/>
                  <a:gd name="T18" fmla="*/ 4 w 12"/>
                  <a:gd name="T19" fmla="*/ 4 w 12"/>
                  <a:gd name="T20" fmla="*/ 5 w 12"/>
                  <a:gd name="T21" fmla="*/ 5 w 12"/>
                  <a:gd name="T22" fmla="*/ 5 w 12"/>
                  <a:gd name="T23" fmla="*/ 6 w 12"/>
                  <a:gd name="T24" fmla="*/ 6 w 12"/>
                  <a:gd name="T25" fmla="*/ 6 w 12"/>
                  <a:gd name="T26" fmla="*/ 7 w 12"/>
                  <a:gd name="T27" fmla="*/ 7 w 12"/>
                  <a:gd name="T28" fmla="*/ 7 w 12"/>
                  <a:gd name="T29" fmla="*/ 7 w 12"/>
                  <a:gd name="T30" fmla="*/ 8 w 12"/>
                  <a:gd name="T31" fmla="*/ 8 w 12"/>
                  <a:gd name="T32" fmla="*/ 8 w 12"/>
                  <a:gd name="T33" fmla="*/ 9 w 12"/>
                  <a:gd name="T34" fmla="*/ 9 w 12"/>
                  <a:gd name="T35" fmla="*/ 9 w 12"/>
                  <a:gd name="T36" fmla="*/ 10 w 12"/>
                  <a:gd name="T37" fmla="*/ 10 w 12"/>
                  <a:gd name="T38" fmla="*/ 10 w 12"/>
                  <a:gd name="T39" fmla="*/ 10 w 12"/>
                  <a:gd name="T40" fmla="*/ 10 w 12"/>
                  <a:gd name="T41" fmla="*/ 10 w 12"/>
                  <a:gd name="T42" fmla="*/ 10 w 12"/>
                  <a:gd name="T43" fmla="*/ 11 w 12"/>
                  <a:gd name="T44" fmla="*/ 11 w 12"/>
                  <a:gd name="T45" fmla="*/ 11 w 12"/>
                  <a:gd name="T46" fmla="*/ 11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93" name="Freeform 270"/>
              <p:cNvSpPr>
                <a:spLocks/>
              </p:cNvSpPr>
              <p:nvPr/>
            </p:nvSpPr>
            <p:spPr bwMode="auto">
              <a:xfrm>
                <a:off x="2568" y="4058"/>
                <a:ext cx="12" cy="0"/>
              </a:xfrm>
              <a:custGeom>
                <a:avLst/>
                <a:gdLst>
                  <a:gd name="T0" fmla="*/ 0 w 12"/>
                  <a:gd name="T1" fmla="*/ 0 w 12"/>
                  <a:gd name="T2" fmla="*/ 1 w 12"/>
                  <a:gd name="T3" fmla="*/ 1 w 12"/>
                  <a:gd name="T4" fmla="*/ 1 w 12"/>
                  <a:gd name="T5" fmla="*/ 1 w 12"/>
                  <a:gd name="T6" fmla="*/ 2 w 12"/>
                  <a:gd name="T7" fmla="*/ 2 w 12"/>
                  <a:gd name="T8" fmla="*/ 2 w 12"/>
                  <a:gd name="T9" fmla="*/ 2 w 12"/>
                  <a:gd name="T10" fmla="*/ 2 w 12"/>
                  <a:gd name="T11" fmla="*/ 3 w 12"/>
                  <a:gd name="T12" fmla="*/ 3 w 12"/>
                  <a:gd name="T13" fmla="*/ 3 w 12"/>
                  <a:gd name="T14" fmla="*/ 3 w 12"/>
                  <a:gd name="T15" fmla="*/ 4 w 12"/>
                  <a:gd name="T16" fmla="*/ 4 w 12"/>
                  <a:gd name="T17" fmla="*/ 4 w 12"/>
                  <a:gd name="T18" fmla="*/ 5 w 12"/>
                  <a:gd name="T19" fmla="*/ 5 w 12"/>
                  <a:gd name="T20" fmla="*/ 5 w 12"/>
                  <a:gd name="T21" fmla="*/ 5 w 12"/>
                  <a:gd name="T22" fmla="*/ 5 w 12"/>
                  <a:gd name="T23" fmla="*/ 6 w 12"/>
                  <a:gd name="T24" fmla="*/ 6 w 12"/>
                  <a:gd name="T25" fmla="*/ 6 w 12"/>
                  <a:gd name="T26" fmla="*/ 6 w 12"/>
                  <a:gd name="T27" fmla="*/ 6 w 12"/>
                  <a:gd name="T28" fmla="*/ 7 w 12"/>
                  <a:gd name="T29" fmla="*/ 7 w 12"/>
                  <a:gd name="T30" fmla="*/ 7 w 12"/>
                  <a:gd name="T31" fmla="*/ 7 w 12"/>
                  <a:gd name="T32" fmla="*/ 8 w 12"/>
                  <a:gd name="T33" fmla="*/ 8 w 12"/>
                  <a:gd name="T34" fmla="*/ 8 w 12"/>
                  <a:gd name="T35" fmla="*/ 8 w 12"/>
                  <a:gd name="T36" fmla="*/ 8 w 12"/>
                  <a:gd name="T37" fmla="*/ 9 w 12"/>
                  <a:gd name="T38" fmla="*/ 9 w 12"/>
                  <a:gd name="T39" fmla="*/ 10 w 12"/>
                  <a:gd name="T40" fmla="*/ 10 w 12"/>
                  <a:gd name="T41" fmla="*/ 10 w 12"/>
                  <a:gd name="T42" fmla="*/ 10 w 12"/>
                  <a:gd name="T43" fmla="*/ 11 w 12"/>
                  <a:gd name="T44" fmla="*/ 11 w 12"/>
                  <a:gd name="T45" fmla="*/ 11 w 12"/>
                  <a:gd name="T46" fmla="*/ 11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94" name="Freeform 271"/>
              <p:cNvSpPr>
                <a:spLocks/>
              </p:cNvSpPr>
              <p:nvPr/>
            </p:nvSpPr>
            <p:spPr bwMode="auto">
              <a:xfrm>
                <a:off x="2580" y="4058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0 w 11"/>
                  <a:gd name="T3" fmla="*/ 1 w 11"/>
                  <a:gd name="T4" fmla="*/ 1 w 11"/>
                  <a:gd name="T5" fmla="*/ 1 w 11"/>
                  <a:gd name="T6" fmla="*/ 1 w 11"/>
                  <a:gd name="T7" fmla="*/ 2 w 11"/>
                  <a:gd name="T8" fmla="*/ 2 w 11"/>
                  <a:gd name="T9" fmla="*/ 2 w 11"/>
                  <a:gd name="T10" fmla="*/ 2 w 11"/>
                  <a:gd name="T11" fmla="*/ 2 w 11"/>
                  <a:gd name="T12" fmla="*/ 2 w 11"/>
                  <a:gd name="T13" fmla="*/ 3 w 11"/>
                  <a:gd name="T14" fmla="*/ 3 w 11"/>
                  <a:gd name="T15" fmla="*/ 3 w 11"/>
                  <a:gd name="T16" fmla="*/ 4 w 11"/>
                  <a:gd name="T17" fmla="*/ 4 w 11"/>
                  <a:gd name="T18" fmla="*/ 4 w 11"/>
                  <a:gd name="T19" fmla="*/ 4 w 11"/>
                  <a:gd name="T20" fmla="*/ 5 w 11"/>
                  <a:gd name="T21" fmla="*/ 5 w 11"/>
                  <a:gd name="T22" fmla="*/ 6 w 11"/>
                  <a:gd name="T23" fmla="*/ 6 w 11"/>
                  <a:gd name="T24" fmla="*/ 6 w 11"/>
                  <a:gd name="T25" fmla="*/ 6 w 11"/>
                  <a:gd name="T26" fmla="*/ 6 w 11"/>
                  <a:gd name="T27" fmla="*/ 7 w 11"/>
                  <a:gd name="T28" fmla="*/ 7 w 11"/>
                  <a:gd name="T29" fmla="*/ 7 w 11"/>
                  <a:gd name="T30" fmla="*/ 8 w 11"/>
                  <a:gd name="T31" fmla="*/ 8 w 11"/>
                  <a:gd name="T32" fmla="*/ 8 w 11"/>
                  <a:gd name="T33" fmla="*/ 8 w 11"/>
                  <a:gd name="T34" fmla="*/ 8 w 11"/>
                  <a:gd name="T35" fmla="*/ 9 w 11"/>
                  <a:gd name="T36" fmla="*/ 9 w 11"/>
                  <a:gd name="T37" fmla="*/ 9 w 11"/>
                  <a:gd name="T38" fmla="*/ 9 w 11"/>
                  <a:gd name="T39" fmla="*/ 9 w 11"/>
                  <a:gd name="T40" fmla="*/ 9 w 11"/>
                  <a:gd name="T41" fmla="*/ 9 w 11"/>
                  <a:gd name="T42" fmla="*/ 10 w 11"/>
                  <a:gd name="T43" fmla="*/ 10 w 11"/>
                  <a:gd name="T44" fmla="*/ 11 w 11"/>
                  <a:gd name="T45" fmla="*/ 11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95" name="Freeform 272"/>
              <p:cNvSpPr>
                <a:spLocks/>
              </p:cNvSpPr>
              <p:nvPr/>
            </p:nvSpPr>
            <p:spPr bwMode="auto">
              <a:xfrm>
                <a:off x="2591" y="4058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0 w 11"/>
                  <a:gd name="T3" fmla="*/ 0 w 11"/>
                  <a:gd name="T4" fmla="*/ 1 w 11"/>
                  <a:gd name="T5" fmla="*/ 1 w 11"/>
                  <a:gd name="T6" fmla="*/ 1 w 11"/>
                  <a:gd name="T7" fmla="*/ 1 w 11"/>
                  <a:gd name="T8" fmla="*/ 1 w 11"/>
                  <a:gd name="T9" fmla="*/ 2 w 11"/>
                  <a:gd name="T10" fmla="*/ 2 w 11"/>
                  <a:gd name="T11" fmla="*/ 2 w 11"/>
                  <a:gd name="T12" fmla="*/ 3 w 11"/>
                  <a:gd name="T13" fmla="*/ 3 w 11"/>
                  <a:gd name="T14" fmla="*/ 3 w 11"/>
                  <a:gd name="T15" fmla="*/ 3 w 11"/>
                  <a:gd name="T16" fmla="*/ 3 w 11"/>
                  <a:gd name="T17" fmla="*/ 4 w 11"/>
                  <a:gd name="T18" fmla="*/ 4 w 11"/>
                  <a:gd name="T19" fmla="*/ 4 w 11"/>
                  <a:gd name="T20" fmla="*/ 4 w 11"/>
                  <a:gd name="T21" fmla="*/ 4 w 11"/>
                  <a:gd name="T22" fmla="*/ 5 w 11"/>
                  <a:gd name="T23" fmla="*/ 5 w 11"/>
                  <a:gd name="T24" fmla="*/ 5 w 11"/>
                  <a:gd name="T25" fmla="*/ 6 w 11"/>
                  <a:gd name="T26" fmla="*/ 6 w 11"/>
                  <a:gd name="T27" fmla="*/ 6 w 11"/>
                  <a:gd name="T28" fmla="*/ 6 w 11"/>
                  <a:gd name="T29" fmla="*/ 6 w 11"/>
                  <a:gd name="T30" fmla="*/ 6 w 11"/>
                  <a:gd name="T31" fmla="*/ 6 w 11"/>
                  <a:gd name="T32" fmla="*/ 6 w 11"/>
                  <a:gd name="T33" fmla="*/ 6 w 11"/>
                  <a:gd name="T34" fmla="*/ 7 w 11"/>
                  <a:gd name="T35" fmla="*/ 7 w 11"/>
                  <a:gd name="T36" fmla="*/ 8 w 11"/>
                  <a:gd name="T37" fmla="*/ 8 w 11"/>
                  <a:gd name="T38" fmla="*/ 8 w 11"/>
                  <a:gd name="T39" fmla="*/ 8 w 11"/>
                  <a:gd name="T40" fmla="*/ 9 w 11"/>
                  <a:gd name="T41" fmla="*/ 9 w 11"/>
                  <a:gd name="T42" fmla="*/ 9 w 11"/>
                  <a:gd name="T43" fmla="*/ 9 w 11"/>
                  <a:gd name="T44" fmla="*/ 10 w 11"/>
                  <a:gd name="T45" fmla="*/ 10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96" name="Freeform 273"/>
              <p:cNvSpPr>
                <a:spLocks/>
              </p:cNvSpPr>
              <p:nvPr/>
            </p:nvSpPr>
            <p:spPr bwMode="auto">
              <a:xfrm>
                <a:off x="2602" y="4058"/>
                <a:ext cx="13" cy="0"/>
              </a:xfrm>
              <a:custGeom>
                <a:avLst/>
                <a:gdLst>
                  <a:gd name="T0" fmla="*/ 0 w 13"/>
                  <a:gd name="T1" fmla="*/ 0 w 13"/>
                  <a:gd name="T2" fmla="*/ 1 w 13"/>
                  <a:gd name="T3" fmla="*/ 1 w 13"/>
                  <a:gd name="T4" fmla="*/ 1 w 13"/>
                  <a:gd name="T5" fmla="*/ 2 w 13"/>
                  <a:gd name="T6" fmla="*/ 2 w 13"/>
                  <a:gd name="T7" fmla="*/ 2 w 13"/>
                  <a:gd name="T8" fmla="*/ 2 w 13"/>
                  <a:gd name="T9" fmla="*/ 2 w 13"/>
                  <a:gd name="T10" fmla="*/ 2 w 13"/>
                  <a:gd name="T11" fmla="*/ 3 w 13"/>
                  <a:gd name="T12" fmla="*/ 3 w 13"/>
                  <a:gd name="T13" fmla="*/ 3 w 13"/>
                  <a:gd name="T14" fmla="*/ 4 w 13"/>
                  <a:gd name="T15" fmla="*/ 4 w 13"/>
                  <a:gd name="T16" fmla="*/ 4 w 13"/>
                  <a:gd name="T17" fmla="*/ 5 w 13"/>
                  <a:gd name="T18" fmla="*/ 5 w 13"/>
                  <a:gd name="T19" fmla="*/ 6 w 13"/>
                  <a:gd name="T20" fmla="*/ 6 w 13"/>
                  <a:gd name="T21" fmla="*/ 6 w 13"/>
                  <a:gd name="T22" fmla="*/ 6 w 13"/>
                  <a:gd name="T23" fmla="*/ 7 w 13"/>
                  <a:gd name="T24" fmla="*/ 7 w 13"/>
                  <a:gd name="T25" fmla="*/ 7 w 13"/>
                  <a:gd name="T26" fmla="*/ 7 w 13"/>
                  <a:gd name="T27" fmla="*/ 7 w 13"/>
                  <a:gd name="T28" fmla="*/ 8 w 13"/>
                  <a:gd name="T29" fmla="*/ 8 w 13"/>
                  <a:gd name="T30" fmla="*/ 8 w 13"/>
                  <a:gd name="T31" fmla="*/ 8 w 13"/>
                  <a:gd name="T32" fmla="*/ 9 w 13"/>
                  <a:gd name="T33" fmla="*/ 9 w 13"/>
                  <a:gd name="T34" fmla="*/ 9 w 13"/>
                  <a:gd name="T35" fmla="*/ 10 w 13"/>
                  <a:gd name="T36" fmla="*/ 10 w 13"/>
                  <a:gd name="T37" fmla="*/ 10 w 13"/>
                  <a:gd name="T38" fmla="*/ 10 w 13"/>
                  <a:gd name="T39" fmla="*/ 11 w 13"/>
                  <a:gd name="T40" fmla="*/ 11 w 13"/>
                  <a:gd name="T41" fmla="*/ 11 w 13"/>
                  <a:gd name="T42" fmla="*/ 11 w 13"/>
                  <a:gd name="T43" fmla="*/ 12 w 13"/>
                  <a:gd name="T44" fmla="*/ 12 w 13"/>
                  <a:gd name="T45" fmla="*/ 12 w 13"/>
                  <a:gd name="T46" fmla="*/ 13 w 13"/>
                  <a:gd name="T47" fmla="*/ 13 w 13"/>
                  <a:gd name="T48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97" name="Freeform 274"/>
              <p:cNvSpPr>
                <a:spLocks/>
              </p:cNvSpPr>
              <p:nvPr/>
            </p:nvSpPr>
            <p:spPr bwMode="auto">
              <a:xfrm>
                <a:off x="2615" y="4058"/>
                <a:ext cx="13" cy="0"/>
              </a:xfrm>
              <a:custGeom>
                <a:avLst/>
                <a:gdLst>
                  <a:gd name="T0" fmla="*/ 0 w 13"/>
                  <a:gd name="T1" fmla="*/ 0 w 13"/>
                  <a:gd name="T2" fmla="*/ 0 w 13"/>
                  <a:gd name="T3" fmla="*/ 0 w 13"/>
                  <a:gd name="T4" fmla="*/ 1 w 13"/>
                  <a:gd name="T5" fmla="*/ 1 w 13"/>
                  <a:gd name="T6" fmla="*/ 1 w 13"/>
                  <a:gd name="T7" fmla="*/ 1 w 13"/>
                  <a:gd name="T8" fmla="*/ 2 w 13"/>
                  <a:gd name="T9" fmla="*/ 2 w 13"/>
                  <a:gd name="T10" fmla="*/ 2 w 13"/>
                  <a:gd name="T11" fmla="*/ 3 w 13"/>
                  <a:gd name="T12" fmla="*/ 3 w 13"/>
                  <a:gd name="T13" fmla="*/ 4 w 13"/>
                  <a:gd name="T14" fmla="*/ 4 w 13"/>
                  <a:gd name="T15" fmla="*/ 4 w 13"/>
                  <a:gd name="T16" fmla="*/ 4 w 13"/>
                  <a:gd name="T17" fmla="*/ 5 w 13"/>
                  <a:gd name="T18" fmla="*/ 5 w 13"/>
                  <a:gd name="T19" fmla="*/ 5 w 13"/>
                  <a:gd name="T20" fmla="*/ 5 w 13"/>
                  <a:gd name="T21" fmla="*/ 6 w 13"/>
                  <a:gd name="T22" fmla="*/ 6 w 13"/>
                  <a:gd name="T23" fmla="*/ 7 w 13"/>
                  <a:gd name="T24" fmla="*/ 7 w 13"/>
                  <a:gd name="T25" fmla="*/ 7 w 13"/>
                  <a:gd name="T26" fmla="*/ 7 w 13"/>
                  <a:gd name="T27" fmla="*/ 8 w 13"/>
                  <a:gd name="T28" fmla="*/ 8 w 13"/>
                  <a:gd name="T29" fmla="*/ 8 w 13"/>
                  <a:gd name="T30" fmla="*/ 8 w 13"/>
                  <a:gd name="T31" fmla="*/ 8 w 13"/>
                  <a:gd name="T32" fmla="*/ 8 w 13"/>
                  <a:gd name="T33" fmla="*/ 9 w 13"/>
                  <a:gd name="T34" fmla="*/ 9 w 13"/>
                  <a:gd name="T35" fmla="*/ 10 w 13"/>
                  <a:gd name="T36" fmla="*/ 10 w 13"/>
                  <a:gd name="T37" fmla="*/ 10 w 13"/>
                  <a:gd name="T38" fmla="*/ 10 w 13"/>
                  <a:gd name="T39" fmla="*/ 10 w 13"/>
                  <a:gd name="T40" fmla="*/ 10 w 13"/>
                  <a:gd name="T41" fmla="*/ 11 w 13"/>
                  <a:gd name="T42" fmla="*/ 11 w 13"/>
                  <a:gd name="T43" fmla="*/ 12 w 13"/>
                  <a:gd name="T44" fmla="*/ 12 w 13"/>
                  <a:gd name="T45" fmla="*/ 12 w 13"/>
                  <a:gd name="T46" fmla="*/ 12 w 13"/>
                  <a:gd name="T47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98" name="Freeform 275"/>
              <p:cNvSpPr>
                <a:spLocks/>
              </p:cNvSpPr>
              <p:nvPr/>
            </p:nvSpPr>
            <p:spPr bwMode="auto">
              <a:xfrm>
                <a:off x="2628" y="4058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0 w 11"/>
                  <a:gd name="T3" fmla="*/ 0 w 11"/>
                  <a:gd name="T4" fmla="*/ 1 w 11"/>
                  <a:gd name="T5" fmla="*/ 1 w 11"/>
                  <a:gd name="T6" fmla="*/ 2 w 11"/>
                  <a:gd name="T7" fmla="*/ 2 w 11"/>
                  <a:gd name="T8" fmla="*/ 2 w 11"/>
                  <a:gd name="T9" fmla="*/ 2 w 11"/>
                  <a:gd name="T10" fmla="*/ 2 w 11"/>
                  <a:gd name="T11" fmla="*/ 3 w 11"/>
                  <a:gd name="T12" fmla="*/ 3 w 11"/>
                  <a:gd name="T13" fmla="*/ 3 w 11"/>
                  <a:gd name="T14" fmla="*/ 3 w 11"/>
                  <a:gd name="T15" fmla="*/ 4 w 11"/>
                  <a:gd name="T16" fmla="*/ 4 w 11"/>
                  <a:gd name="T17" fmla="*/ 4 w 11"/>
                  <a:gd name="T18" fmla="*/ 4 w 11"/>
                  <a:gd name="T19" fmla="*/ 4 w 11"/>
                  <a:gd name="T20" fmla="*/ 5 w 11"/>
                  <a:gd name="T21" fmla="*/ 5 w 11"/>
                  <a:gd name="T22" fmla="*/ 5 w 11"/>
                  <a:gd name="T23" fmla="*/ 5 w 11"/>
                  <a:gd name="T24" fmla="*/ 6 w 11"/>
                  <a:gd name="T25" fmla="*/ 6 w 11"/>
                  <a:gd name="T26" fmla="*/ 6 w 11"/>
                  <a:gd name="T27" fmla="*/ 6 w 11"/>
                  <a:gd name="T28" fmla="*/ 7 w 11"/>
                  <a:gd name="T29" fmla="*/ 7 w 11"/>
                  <a:gd name="T30" fmla="*/ 7 w 11"/>
                  <a:gd name="T31" fmla="*/ 7 w 11"/>
                  <a:gd name="T32" fmla="*/ 7 w 11"/>
                  <a:gd name="T33" fmla="*/ 7 w 11"/>
                  <a:gd name="T34" fmla="*/ 8 w 11"/>
                  <a:gd name="T35" fmla="*/ 8 w 11"/>
                  <a:gd name="T36" fmla="*/ 8 w 11"/>
                  <a:gd name="T37" fmla="*/ 9 w 11"/>
                  <a:gd name="T38" fmla="*/ 9 w 11"/>
                  <a:gd name="T39" fmla="*/ 9 w 11"/>
                  <a:gd name="T40" fmla="*/ 9 w 11"/>
                  <a:gd name="T41" fmla="*/ 10 w 11"/>
                  <a:gd name="T42" fmla="*/ 10 w 11"/>
                  <a:gd name="T43" fmla="*/ 10 w 11"/>
                  <a:gd name="T44" fmla="*/ 10 w 11"/>
                  <a:gd name="T45" fmla="*/ 11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99" name="Freeform 276"/>
              <p:cNvSpPr>
                <a:spLocks/>
              </p:cNvSpPr>
              <p:nvPr/>
            </p:nvSpPr>
            <p:spPr bwMode="auto">
              <a:xfrm>
                <a:off x="2639" y="4058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0 h 1"/>
                  <a:gd name="T4" fmla="*/ 1 w 12"/>
                  <a:gd name="T5" fmla="*/ 0 h 1"/>
                  <a:gd name="T6" fmla="*/ 1 w 12"/>
                  <a:gd name="T7" fmla="*/ 0 h 1"/>
                  <a:gd name="T8" fmla="*/ 2 w 12"/>
                  <a:gd name="T9" fmla="*/ 0 h 1"/>
                  <a:gd name="T10" fmla="*/ 2 w 12"/>
                  <a:gd name="T11" fmla="*/ 0 h 1"/>
                  <a:gd name="T12" fmla="*/ 2 w 12"/>
                  <a:gd name="T13" fmla="*/ 0 h 1"/>
                  <a:gd name="T14" fmla="*/ 2 w 12"/>
                  <a:gd name="T15" fmla="*/ 0 h 1"/>
                  <a:gd name="T16" fmla="*/ 2 w 12"/>
                  <a:gd name="T17" fmla="*/ 0 h 1"/>
                  <a:gd name="T18" fmla="*/ 3 w 12"/>
                  <a:gd name="T19" fmla="*/ 0 h 1"/>
                  <a:gd name="T20" fmla="*/ 3 w 12"/>
                  <a:gd name="T21" fmla="*/ 0 h 1"/>
                  <a:gd name="T22" fmla="*/ 3 w 12"/>
                  <a:gd name="T23" fmla="*/ 0 h 1"/>
                  <a:gd name="T24" fmla="*/ 4 w 12"/>
                  <a:gd name="T25" fmla="*/ 0 h 1"/>
                  <a:gd name="T26" fmla="*/ 4 w 12"/>
                  <a:gd name="T27" fmla="*/ 0 h 1"/>
                  <a:gd name="T28" fmla="*/ 4 w 12"/>
                  <a:gd name="T29" fmla="*/ 0 h 1"/>
                  <a:gd name="T30" fmla="*/ 4 w 12"/>
                  <a:gd name="T31" fmla="*/ 0 h 1"/>
                  <a:gd name="T32" fmla="*/ 4 w 12"/>
                  <a:gd name="T33" fmla="*/ 0 h 1"/>
                  <a:gd name="T34" fmla="*/ 5 w 12"/>
                  <a:gd name="T35" fmla="*/ 0 h 1"/>
                  <a:gd name="T36" fmla="*/ 5 w 12"/>
                  <a:gd name="T37" fmla="*/ 0 h 1"/>
                  <a:gd name="T38" fmla="*/ 5 w 12"/>
                  <a:gd name="T39" fmla="*/ 0 h 1"/>
                  <a:gd name="T40" fmla="*/ 5 w 12"/>
                  <a:gd name="T41" fmla="*/ 0 h 1"/>
                  <a:gd name="T42" fmla="*/ 6 w 12"/>
                  <a:gd name="T43" fmla="*/ 0 h 1"/>
                  <a:gd name="T44" fmla="*/ 6 w 12"/>
                  <a:gd name="T45" fmla="*/ 0 h 1"/>
                  <a:gd name="T46" fmla="*/ 6 w 12"/>
                  <a:gd name="T47" fmla="*/ 0 h 1"/>
                  <a:gd name="T48" fmla="*/ 7 w 12"/>
                  <a:gd name="T49" fmla="*/ 0 h 1"/>
                  <a:gd name="T50" fmla="*/ 7 w 12"/>
                  <a:gd name="T51" fmla="*/ 0 h 1"/>
                  <a:gd name="T52" fmla="*/ 7 w 12"/>
                  <a:gd name="T53" fmla="*/ 0 h 1"/>
                  <a:gd name="T54" fmla="*/ 7 w 12"/>
                  <a:gd name="T55" fmla="*/ 0 h 1"/>
                  <a:gd name="T56" fmla="*/ 8 w 12"/>
                  <a:gd name="T57" fmla="*/ 1 h 1"/>
                  <a:gd name="T58" fmla="*/ 8 w 12"/>
                  <a:gd name="T59" fmla="*/ 0 h 1"/>
                  <a:gd name="T60" fmla="*/ 8 w 12"/>
                  <a:gd name="T61" fmla="*/ 0 h 1"/>
                  <a:gd name="T62" fmla="*/ 9 w 12"/>
                  <a:gd name="T63" fmla="*/ 0 h 1"/>
                  <a:gd name="T64" fmla="*/ 9 w 12"/>
                  <a:gd name="T65" fmla="*/ 0 h 1"/>
                  <a:gd name="T66" fmla="*/ 9 w 12"/>
                  <a:gd name="T67" fmla="*/ 0 h 1"/>
                  <a:gd name="T68" fmla="*/ 9 w 12"/>
                  <a:gd name="T69" fmla="*/ 0 h 1"/>
                  <a:gd name="T70" fmla="*/ 9 w 12"/>
                  <a:gd name="T71" fmla="*/ 0 h 1"/>
                  <a:gd name="T72" fmla="*/ 10 w 12"/>
                  <a:gd name="T73" fmla="*/ 0 h 1"/>
                  <a:gd name="T74" fmla="*/ 10 w 12"/>
                  <a:gd name="T75" fmla="*/ 0 h 1"/>
                  <a:gd name="T76" fmla="*/ 10 w 12"/>
                  <a:gd name="T77" fmla="*/ 0 h 1"/>
                  <a:gd name="T78" fmla="*/ 11 w 12"/>
                  <a:gd name="T79" fmla="*/ 0 h 1"/>
                  <a:gd name="T80" fmla="*/ 11 w 12"/>
                  <a:gd name="T81" fmla="*/ 0 h 1"/>
                  <a:gd name="T82" fmla="*/ 11 w 12"/>
                  <a:gd name="T83" fmla="*/ 0 h 1"/>
                  <a:gd name="T84" fmla="*/ 11 w 12"/>
                  <a:gd name="T85" fmla="*/ 0 h 1"/>
                  <a:gd name="T86" fmla="*/ 12 w 12"/>
                  <a:gd name="T87" fmla="*/ 0 h 1"/>
                  <a:gd name="T88" fmla="*/ 12 w 12"/>
                  <a:gd name="T89" fmla="*/ 0 h 1"/>
                  <a:gd name="T90" fmla="*/ 12 w 12"/>
                  <a:gd name="T91" fmla="*/ 1 h 1"/>
                  <a:gd name="T92" fmla="*/ 12 w 12"/>
                  <a:gd name="T93" fmla="*/ 1 h 1"/>
                  <a:gd name="T94" fmla="*/ 12 w 12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00" name="Freeform 277"/>
              <p:cNvSpPr>
                <a:spLocks/>
              </p:cNvSpPr>
              <p:nvPr/>
            </p:nvSpPr>
            <p:spPr bwMode="auto">
              <a:xfrm>
                <a:off x="2651" y="4058"/>
                <a:ext cx="11" cy="1"/>
              </a:xfrm>
              <a:custGeom>
                <a:avLst/>
                <a:gdLst>
                  <a:gd name="T0" fmla="*/ 1 w 11"/>
                  <a:gd name="T1" fmla="*/ 1 h 1"/>
                  <a:gd name="T2" fmla="*/ 1 w 11"/>
                  <a:gd name="T3" fmla="*/ 0 h 1"/>
                  <a:gd name="T4" fmla="*/ 1 w 11"/>
                  <a:gd name="T5" fmla="*/ 0 h 1"/>
                  <a:gd name="T6" fmla="*/ 1 w 11"/>
                  <a:gd name="T7" fmla="*/ 1 h 1"/>
                  <a:gd name="T8" fmla="*/ 1 w 11"/>
                  <a:gd name="T9" fmla="*/ 0 h 1"/>
                  <a:gd name="T10" fmla="*/ 2 w 11"/>
                  <a:gd name="T11" fmla="*/ 0 h 1"/>
                  <a:gd name="T12" fmla="*/ 2 w 11"/>
                  <a:gd name="T13" fmla="*/ 0 h 1"/>
                  <a:gd name="T14" fmla="*/ 2 w 11"/>
                  <a:gd name="T15" fmla="*/ 1 h 1"/>
                  <a:gd name="T16" fmla="*/ 3 w 11"/>
                  <a:gd name="T17" fmla="*/ 0 h 1"/>
                  <a:gd name="T18" fmla="*/ 3 w 11"/>
                  <a:gd name="T19" fmla="*/ 0 h 1"/>
                  <a:gd name="T20" fmla="*/ 3 w 11"/>
                  <a:gd name="T21" fmla="*/ 0 h 1"/>
                  <a:gd name="T22" fmla="*/ 3 w 11"/>
                  <a:gd name="T23" fmla="*/ 1 h 1"/>
                  <a:gd name="T24" fmla="*/ 3 w 11"/>
                  <a:gd name="T25" fmla="*/ 0 h 1"/>
                  <a:gd name="T26" fmla="*/ 3 w 11"/>
                  <a:gd name="T27" fmla="*/ 0 h 1"/>
                  <a:gd name="T28" fmla="*/ 3 w 11"/>
                  <a:gd name="T29" fmla="*/ 0 h 1"/>
                  <a:gd name="T30" fmla="*/ 4 w 11"/>
                  <a:gd name="T31" fmla="*/ 0 h 1"/>
                  <a:gd name="T32" fmla="*/ 4 w 11"/>
                  <a:gd name="T33" fmla="*/ 0 h 1"/>
                  <a:gd name="T34" fmla="*/ 4 w 11"/>
                  <a:gd name="T35" fmla="*/ 0 h 1"/>
                  <a:gd name="T36" fmla="*/ 4 w 11"/>
                  <a:gd name="T37" fmla="*/ 0 h 1"/>
                  <a:gd name="T38" fmla="*/ 5 w 11"/>
                  <a:gd name="T39" fmla="*/ 0 h 1"/>
                  <a:gd name="T40" fmla="*/ 5 w 11"/>
                  <a:gd name="T41" fmla="*/ 1 h 1"/>
                  <a:gd name="T42" fmla="*/ 5 w 11"/>
                  <a:gd name="T43" fmla="*/ 1 h 1"/>
                  <a:gd name="T44" fmla="*/ 5 w 11"/>
                  <a:gd name="T45" fmla="*/ 0 h 1"/>
                  <a:gd name="T46" fmla="*/ 5 w 11"/>
                  <a:gd name="T47" fmla="*/ 0 h 1"/>
                  <a:gd name="T48" fmla="*/ 6 w 11"/>
                  <a:gd name="T49" fmla="*/ 0 h 1"/>
                  <a:gd name="T50" fmla="*/ 6 w 11"/>
                  <a:gd name="T51" fmla="*/ 0 h 1"/>
                  <a:gd name="T52" fmla="*/ 6 w 11"/>
                  <a:gd name="T53" fmla="*/ 1 h 1"/>
                  <a:gd name="T54" fmla="*/ 6 w 11"/>
                  <a:gd name="T55" fmla="*/ 0 h 1"/>
                  <a:gd name="T56" fmla="*/ 7 w 11"/>
                  <a:gd name="T57" fmla="*/ 1 h 1"/>
                  <a:gd name="T58" fmla="*/ 7 w 11"/>
                  <a:gd name="T59" fmla="*/ 0 h 1"/>
                  <a:gd name="T60" fmla="*/ 8 w 11"/>
                  <a:gd name="T61" fmla="*/ 0 h 1"/>
                  <a:gd name="T62" fmla="*/ 8 w 11"/>
                  <a:gd name="T63" fmla="*/ 1 h 1"/>
                  <a:gd name="T64" fmla="*/ 8 w 11"/>
                  <a:gd name="T65" fmla="*/ 1 h 1"/>
                  <a:gd name="T66" fmla="*/ 8 w 11"/>
                  <a:gd name="T67" fmla="*/ 0 h 1"/>
                  <a:gd name="T68" fmla="*/ 8 w 11"/>
                  <a:gd name="T69" fmla="*/ 0 h 1"/>
                  <a:gd name="T70" fmla="*/ 8 w 11"/>
                  <a:gd name="T71" fmla="*/ 0 h 1"/>
                  <a:gd name="T72" fmla="*/ 9 w 11"/>
                  <a:gd name="T73" fmla="*/ 1 h 1"/>
                  <a:gd name="T74" fmla="*/ 9 w 11"/>
                  <a:gd name="T75" fmla="*/ 1 h 1"/>
                  <a:gd name="T76" fmla="*/ 9 w 11"/>
                  <a:gd name="T77" fmla="*/ 1 h 1"/>
                  <a:gd name="T78" fmla="*/ 9 w 11"/>
                  <a:gd name="T79" fmla="*/ 1 h 1"/>
                  <a:gd name="T80" fmla="*/ 10 w 11"/>
                  <a:gd name="T81" fmla="*/ 0 h 1"/>
                  <a:gd name="T82" fmla="*/ 10 w 11"/>
                  <a:gd name="T83" fmla="*/ 0 h 1"/>
                  <a:gd name="T84" fmla="*/ 10 w 11"/>
                  <a:gd name="T85" fmla="*/ 1 h 1"/>
                  <a:gd name="T86" fmla="*/ 10 w 11"/>
                  <a:gd name="T87" fmla="*/ 1 h 1"/>
                  <a:gd name="T88" fmla="*/ 11 w 11"/>
                  <a:gd name="T89" fmla="*/ 1 h 1"/>
                  <a:gd name="T90" fmla="*/ 11 w 11"/>
                  <a:gd name="T91" fmla="*/ 1 h 1"/>
                  <a:gd name="T92" fmla="*/ 11 w 11"/>
                  <a:gd name="T93" fmla="*/ 1 h 1"/>
                  <a:gd name="T94" fmla="*/ 11 w 11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01" name="Freeform 278"/>
              <p:cNvSpPr>
                <a:spLocks/>
              </p:cNvSpPr>
              <p:nvPr/>
            </p:nvSpPr>
            <p:spPr bwMode="auto">
              <a:xfrm>
                <a:off x="2662" y="4058"/>
                <a:ext cx="12" cy="1"/>
              </a:xfrm>
              <a:custGeom>
                <a:avLst/>
                <a:gdLst>
                  <a:gd name="T0" fmla="*/ 1 w 12"/>
                  <a:gd name="T1" fmla="*/ 1 h 1"/>
                  <a:gd name="T2" fmla="*/ 1 w 12"/>
                  <a:gd name="T3" fmla="*/ 1 h 1"/>
                  <a:gd name="T4" fmla="*/ 1 w 12"/>
                  <a:gd name="T5" fmla="*/ 0 h 1"/>
                  <a:gd name="T6" fmla="*/ 2 w 12"/>
                  <a:gd name="T7" fmla="*/ 1 h 1"/>
                  <a:gd name="T8" fmla="*/ 2 w 12"/>
                  <a:gd name="T9" fmla="*/ 1 h 1"/>
                  <a:gd name="T10" fmla="*/ 2 w 12"/>
                  <a:gd name="T11" fmla="*/ 1 h 1"/>
                  <a:gd name="T12" fmla="*/ 2 w 12"/>
                  <a:gd name="T13" fmla="*/ 0 h 1"/>
                  <a:gd name="T14" fmla="*/ 2 w 12"/>
                  <a:gd name="T15" fmla="*/ 0 h 1"/>
                  <a:gd name="T16" fmla="*/ 2 w 12"/>
                  <a:gd name="T17" fmla="*/ 0 h 1"/>
                  <a:gd name="T18" fmla="*/ 3 w 12"/>
                  <a:gd name="T19" fmla="*/ 1 h 1"/>
                  <a:gd name="T20" fmla="*/ 3 w 12"/>
                  <a:gd name="T21" fmla="*/ 1 h 1"/>
                  <a:gd name="T22" fmla="*/ 3 w 12"/>
                  <a:gd name="T23" fmla="*/ 1 h 1"/>
                  <a:gd name="T24" fmla="*/ 3 w 12"/>
                  <a:gd name="T25" fmla="*/ 0 h 1"/>
                  <a:gd name="T26" fmla="*/ 4 w 12"/>
                  <a:gd name="T27" fmla="*/ 0 h 1"/>
                  <a:gd name="T28" fmla="*/ 4 w 12"/>
                  <a:gd name="T29" fmla="*/ 1 h 1"/>
                  <a:gd name="T30" fmla="*/ 5 w 12"/>
                  <a:gd name="T31" fmla="*/ 1 h 1"/>
                  <a:gd name="T32" fmla="*/ 5 w 12"/>
                  <a:gd name="T33" fmla="*/ 0 h 1"/>
                  <a:gd name="T34" fmla="*/ 5 w 12"/>
                  <a:gd name="T35" fmla="*/ 1 h 1"/>
                  <a:gd name="T36" fmla="*/ 5 w 12"/>
                  <a:gd name="T37" fmla="*/ 1 h 1"/>
                  <a:gd name="T38" fmla="*/ 5 w 12"/>
                  <a:gd name="T39" fmla="*/ 1 h 1"/>
                  <a:gd name="T40" fmla="*/ 6 w 12"/>
                  <a:gd name="T41" fmla="*/ 0 h 1"/>
                  <a:gd name="T42" fmla="*/ 6 w 12"/>
                  <a:gd name="T43" fmla="*/ 0 h 1"/>
                  <a:gd name="T44" fmla="*/ 6 w 12"/>
                  <a:gd name="T45" fmla="*/ 0 h 1"/>
                  <a:gd name="T46" fmla="*/ 6 w 12"/>
                  <a:gd name="T47" fmla="*/ 1 h 1"/>
                  <a:gd name="T48" fmla="*/ 6 w 12"/>
                  <a:gd name="T49" fmla="*/ 1 h 1"/>
                  <a:gd name="T50" fmla="*/ 7 w 12"/>
                  <a:gd name="T51" fmla="*/ 1 h 1"/>
                  <a:gd name="T52" fmla="*/ 7 w 12"/>
                  <a:gd name="T53" fmla="*/ 1 h 1"/>
                  <a:gd name="T54" fmla="*/ 7 w 12"/>
                  <a:gd name="T55" fmla="*/ 1 h 1"/>
                  <a:gd name="T56" fmla="*/ 7 w 12"/>
                  <a:gd name="T57" fmla="*/ 1 h 1"/>
                  <a:gd name="T58" fmla="*/ 7 w 12"/>
                  <a:gd name="T59" fmla="*/ 1 h 1"/>
                  <a:gd name="T60" fmla="*/ 8 w 12"/>
                  <a:gd name="T61" fmla="*/ 1 h 1"/>
                  <a:gd name="T62" fmla="*/ 8 w 12"/>
                  <a:gd name="T63" fmla="*/ 1 h 1"/>
                  <a:gd name="T64" fmla="*/ 8 w 12"/>
                  <a:gd name="T65" fmla="*/ 1 h 1"/>
                  <a:gd name="T66" fmla="*/ 8 w 12"/>
                  <a:gd name="T67" fmla="*/ 1 h 1"/>
                  <a:gd name="T68" fmla="*/ 9 w 12"/>
                  <a:gd name="T69" fmla="*/ 1 h 1"/>
                  <a:gd name="T70" fmla="*/ 9 w 12"/>
                  <a:gd name="T71" fmla="*/ 1 h 1"/>
                  <a:gd name="T72" fmla="*/ 10 w 12"/>
                  <a:gd name="T73" fmla="*/ 1 h 1"/>
                  <a:gd name="T74" fmla="*/ 10 w 12"/>
                  <a:gd name="T75" fmla="*/ 1 h 1"/>
                  <a:gd name="T76" fmla="*/ 10 w 12"/>
                  <a:gd name="T77" fmla="*/ 1 h 1"/>
                  <a:gd name="T78" fmla="*/ 10 w 12"/>
                  <a:gd name="T79" fmla="*/ 1 h 1"/>
                  <a:gd name="T80" fmla="*/ 10 w 12"/>
                  <a:gd name="T81" fmla="*/ 1 h 1"/>
                  <a:gd name="T82" fmla="*/ 11 w 12"/>
                  <a:gd name="T83" fmla="*/ 1 h 1"/>
                  <a:gd name="T84" fmla="*/ 11 w 12"/>
                  <a:gd name="T85" fmla="*/ 0 h 1"/>
                  <a:gd name="T86" fmla="*/ 11 w 12"/>
                  <a:gd name="T87" fmla="*/ 0 h 1"/>
                  <a:gd name="T88" fmla="*/ 11 w 12"/>
                  <a:gd name="T89" fmla="*/ 1 h 1"/>
                  <a:gd name="T90" fmla="*/ 11 w 12"/>
                  <a:gd name="T91" fmla="*/ 1 h 1"/>
                  <a:gd name="T92" fmla="*/ 12 w 12"/>
                  <a:gd name="T93" fmla="*/ 1 h 1"/>
                  <a:gd name="T94" fmla="*/ 12 w 12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02" name="Freeform 279"/>
              <p:cNvSpPr>
                <a:spLocks/>
              </p:cNvSpPr>
              <p:nvPr/>
            </p:nvSpPr>
            <p:spPr bwMode="auto">
              <a:xfrm>
                <a:off x="2674" y="4058"/>
                <a:ext cx="13" cy="1"/>
              </a:xfrm>
              <a:custGeom>
                <a:avLst/>
                <a:gdLst>
                  <a:gd name="T0" fmla="*/ 0 w 13"/>
                  <a:gd name="T1" fmla="*/ 1 h 1"/>
                  <a:gd name="T2" fmla="*/ 0 w 13"/>
                  <a:gd name="T3" fmla="*/ 1 h 1"/>
                  <a:gd name="T4" fmla="*/ 0 w 13"/>
                  <a:gd name="T5" fmla="*/ 1 h 1"/>
                  <a:gd name="T6" fmla="*/ 0 w 13"/>
                  <a:gd name="T7" fmla="*/ 1 h 1"/>
                  <a:gd name="T8" fmla="*/ 0 w 13"/>
                  <a:gd name="T9" fmla="*/ 1 h 1"/>
                  <a:gd name="T10" fmla="*/ 1 w 13"/>
                  <a:gd name="T11" fmla="*/ 1 h 1"/>
                  <a:gd name="T12" fmla="*/ 1 w 13"/>
                  <a:gd name="T13" fmla="*/ 1 h 1"/>
                  <a:gd name="T14" fmla="*/ 2 w 13"/>
                  <a:gd name="T15" fmla="*/ 1 h 1"/>
                  <a:gd name="T16" fmla="*/ 2 w 13"/>
                  <a:gd name="T17" fmla="*/ 1 h 1"/>
                  <a:gd name="T18" fmla="*/ 2 w 13"/>
                  <a:gd name="T19" fmla="*/ 1 h 1"/>
                  <a:gd name="T20" fmla="*/ 2 w 13"/>
                  <a:gd name="T21" fmla="*/ 1 h 1"/>
                  <a:gd name="T22" fmla="*/ 3 w 13"/>
                  <a:gd name="T23" fmla="*/ 1 h 1"/>
                  <a:gd name="T24" fmla="*/ 3 w 13"/>
                  <a:gd name="T25" fmla="*/ 1 h 1"/>
                  <a:gd name="T26" fmla="*/ 3 w 13"/>
                  <a:gd name="T27" fmla="*/ 1 h 1"/>
                  <a:gd name="T28" fmla="*/ 3 w 13"/>
                  <a:gd name="T29" fmla="*/ 1 h 1"/>
                  <a:gd name="T30" fmla="*/ 4 w 13"/>
                  <a:gd name="T31" fmla="*/ 1 h 1"/>
                  <a:gd name="T32" fmla="*/ 4 w 13"/>
                  <a:gd name="T33" fmla="*/ 1 h 1"/>
                  <a:gd name="T34" fmla="*/ 5 w 13"/>
                  <a:gd name="T35" fmla="*/ 1 h 1"/>
                  <a:gd name="T36" fmla="*/ 5 w 13"/>
                  <a:gd name="T37" fmla="*/ 1 h 1"/>
                  <a:gd name="T38" fmla="*/ 5 w 13"/>
                  <a:gd name="T39" fmla="*/ 1 h 1"/>
                  <a:gd name="T40" fmla="*/ 6 w 13"/>
                  <a:gd name="T41" fmla="*/ 1 h 1"/>
                  <a:gd name="T42" fmla="*/ 6 w 13"/>
                  <a:gd name="T43" fmla="*/ 1 h 1"/>
                  <a:gd name="T44" fmla="*/ 6 w 13"/>
                  <a:gd name="T45" fmla="*/ 1 h 1"/>
                  <a:gd name="T46" fmla="*/ 6 w 13"/>
                  <a:gd name="T47" fmla="*/ 1 h 1"/>
                  <a:gd name="T48" fmla="*/ 6 w 13"/>
                  <a:gd name="T49" fmla="*/ 1 h 1"/>
                  <a:gd name="T50" fmla="*/ 7 w 13"/>
                  <a:gd name="T51" fmla="*/ 1 h 1"/>
                  <a:gd name="T52" fmla="*/ 7 w 13"/>
                  <a:gd name="T53" fmla="*/ 1 h 1"/>
                  <a:gd name="T54" fmla="*/ 8 w 13"/>
                  <a:gd name="T55" fmla="*/ 1 h 1"/>
                  <a:gd name="T56" fmla="*/ 8 w 13"/>
                  <a:gd name="T57" fmla="*/ 1 h 1"/>
                  <a:gd name="T58" fmla="*/ 8 w 13"/>
                  <a:gd name="T59" fmla="*/ 1 h 1"/>
                  <a:gd name="T60" fmla="*/ 8 w 13"/>
                  <a:gd name="T61" fmla="*/ 1 h 1"/>
                  <a:gd name="T62" fmla="*/ 9 w 13"/>
                  <a:gd name="T63" fmla="*/ 1 h 1"/>
                  <a:gd name="T64" fmla="*/ 9 w 13"/>
                  <a:gd name="T65" fmla="*/ 1 h 1"/>
                  <a:gd name="T66" fmla="*/ 9 w 13"/>
                  <a:gd name="T67" fmla="*/ 1 h 1"/>
                  <a:gd name="T68" fmla="*/ 10 w 13"/>
                  <a:gd name="T69" fmla="*/ 1 h 1"/>
                  <a:gd name="T70" fmla="*/ 10 w 13"/>
                  <a:gd name="T71" fmla="*/ 1 h 1"/>
                  <a:gd name="T72" fmla="*/ 11 w 13"/>
                  <a:gd name="T73" fmla="*/ 1 h 1"/>
                  <a:gd name="T74" fmla="*/ 11 w 13"/>
                  <a:gd name="T75" fmla="*/ 1 h 1"/>
                  <a:gd name="T76" fmla="*/ 11 w 13"/>
                  <a:gd name="T77" fmla="*/ 1 h 1"/>
                  <a:gd name="T78" fmla="*/ 11 w 13"/>
                  <a:gd name="T79" fmla="*/ 1 h 1"/>
                  <a:gd name="T80" fmla="*/ 11 w 13"/>
                  <a:gd name="T81" fmla="*/ 1 h 1"/>
                  <a:gd name="T82" fmla="*/ 12 w 13"/>
                  <a:gd name="T83" fmla="*/ 1 h 1"/>
                  <a:gd name="T84" fmla="*/ 12 w 13"/>
                  <a:gd name="T85" fmla="*/ 1 h 1"/>
                  <a:gd name="T86" fmla="*/ 13 w 13"/>
                  <a:gd name="T87" fmla="*/ 1 h 1"/>
                  <a:gd name="T88" fmla="*/ 13 w 13"/>
                  <a:gd name="T89" fmla="*/ 1 h 1"/>
                  <a:gd name="T90" fmla="*/ 13 w 13"/>
                  <a:gd name="T91" fmla="*/ 1 h 1"/>
                  <a:gd name="T92" fmla="*/ 13 w 13"/>
                  <a:gd name="T93" fmla="*/ 1 h 1"/>
                  <a:gd name="T94" fmla="*/ 13 w 13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03" name="Freeform 280"/>
              <p:cNvSpPr>
                <a:spLocks/>
              </p:cNvSpPr>
              <p:nvPr/>
            </p:nvSpPr>
            <p:spPr bwMode="auto">
              <a:xfrm>
                <a:off x="2687" y="4058"/>
                <a:ext cx="13" cy="1"/>
              </a:xfrm>
              <a:custGeom>
                <a:avLst/>
                <a:gdLst>
                  <a:gd name="T0" fmla="*/ 1 w 13"/>
                  <a:gd name="T1" fmla="*/ 1 h 1"/>
                  <a:gd name="T2" fmla="*/ 1 w 13"/>
                  <a:gd name="T3" fmla="*/ 1 h 1"/>
                  <a:gd name="T4" fmla="*/ 2 w 13"/>
                  <a:gd name="T5" fmla="*/ 1 h 1"/>
                  <a:gd name="T6" fmla="*/ 2 w 13"/>
                  <a:gd name="T7" fmla="*/ 1 h 1"/>
                  <a:gd name="T8" fmla="*/ 2 w 13"/>
                  <a:gd name="T9" fmla="*/ 1 h 1"/>
                  <a:gd name="T10" fmla="*/ 3 w 13"/>
                  <a:gd name="T11" fmla="*/ 1 h 1"/>
                  <a:gd name="T12" fmla="*/ 3 w 13"/>
                  <a:gd name="T13" fmla="*/ 1 h 1"/>
                  <a:gd name="T14" fmla="*/ 3 w 13"/>
                  <a:gd name="T15" fmla="*/ 1 h 1"/>
                  <a:gd name="T16" fmla="*/ 4 w 13"/>
                  <a:gd name="T17" fmla="*/ 1 h 1"/>
                  <a:gd name="T18" fmla="*/ 4 w 13"/>
                  <a:gd name="T19" fmla="*/ 1 h 1"/>
                  <a:gd name="T20" fmla="*/ 4 w 13"/>
                  <a:gd name="T21" fmla="*/ 1 h 1"/>
                  <a:gd name="T22" fmla="*/ 4 w 13"/>
                  <a:gd name="T23" fmla="*/ 1 h 1"/>
                  <a:gd name="T24" fmla="*/ 4 w 13"/>
                  <a:gd name="T25" fmla="*/ 1 h 1"/>
                  <a:gd name="T26" fmla="*/ 4 w 13"/>
                  <a:gd name="T27" fmla="*/ 1 h 1"/>
                  <a:gd name="T28" fmla="*/ 5 w 13"/>
                  <a:gd name="T29" fmla="*/ 1 h 1"/>
                  <a:gd name="T30" fmla="*/ 5 w 13"/>
                  <a:gd name="T31" fmla="*/ 1 h 1"/>
                  <a:gd name="T32" fmla="*/ 5 w 13"/>
                  <a:gd name="T33" fmla="*/ 1 h 1"/>
                  <a:gd name="T34" fmla="*/ 6 w 13"/>
                  <a:gd name="T35" fmla="*/ 1 h 1"/>
                  <a:gd name="T36" fmla="*/ 6 w 13"/>
                  <a:gd name="T37" fmla="*/ 1 h 1"/>
                  <a:gd name="T38" fmla="*/ 6 w 13"/>
                  <a:gd name="T39" fmla="*/ 1 h 1"/>
                  <a:gd name="T40" fmla="*/ 6 w 13"/>
                  <a:gd name="T41" fmla="*/ 1 h 1"/>
                  <a:gd name="T42" fmla="*/ 7 w 13"/>
                  <a:gd name="T43" fmla="*/ 1 h 1"/>
                  <a:gd name="T44" fmla="*/ 7 w 13"/>
                  <a:gd name="T45" fmla="*/ 1 h 1"/>
                  <a:gd name="T46" fmla="*/ 7 w 13"/>
                  <a:gd name="T47" fmla="*/ 1 h 1"/>
                  <a:gd name="T48" fmla="*/ 8 w 13"/>
                  <a:gd name="T49" fmla="*/ 1 h 1"/>
                  <a:gd name="T50" fmla="*/ 8 w 13"/>
                  <a:gd name="T51" fmla="*/ 1 h 1"/>
                  <a:gd name="T52" fmla="*/ 8 w 13"/>
                  <a:gd name="T53" fmla="*/ 1 h 1"/>
                  <a:gd name="T54" fmla="*/ 8 w 13"/>
                  <a:gd name="T55" fmla="*/ 1 h 1"/>
                  <a:gd name="T56" fmla="*/ 8 w 13"/>
                  <a:gd name="T57" fmla="*/ 1 h 1"/>
                  <a:gd name="T58" fmla="*/ 9 w 13"/>
                  <a:gd name="T59" fmla="*/ 1 h 1"/>
                  <a:gd name="T60" fmla="*/ 9 w 13"/>
                  <a:gd name="T61" fmla="*/ 1 h 1"/>
                  <a:gd name="T62" fmla="*/ 9 w 13"/>
                  <a:gd name="T63" fmla="*/ 1 h 1"/>
                  <a:gd name="T64" fmla="*/ 9 w 13"/>
                  <a:gd name="T65" fmla="*/ 1 h 1"/>
                  <a:gd name="T66" fmla="*/ 10 w 13"/>
                  <a:gd name="T67" fmla="*/ 1 h 1"/>
                  <a:gd name="T68" fmla="*/ 10 w 13"/>
                  <a:gd name="T69" fmla="*/ 1 h 1"/>
                  <a:gd name="T70" fmla="*/ 10 w 13"/>
                  <a:gd name="T71" fmla="*/ 1 h 1"/>
                  <a:gd name="T72" fmla="*/ 10 w 13"/>
                  <a:gd name="T73" fmla="*/ 0 h 1"/>
                  <a:gd name="T74" fmla="*/ 11 w 13"/>
                  <a:gd name="T75" fmla="*/ 1 h 1"/>
                  <a:gd name="T76" fmla="*/ 11 w 13"/>
                  <a:gd name="T77" fmla="*/ 1 h 1"/>
                  <a:gd name="T78" fmla="*/ 11 w 13"/>
                  <a:gd name="T79" fmla="*/ 1 h 1"/>
                  <a:gd name="T80" fmla="*/ 11 w 13"/>
                  <a:gd name="T81" fmla="*/ 1 h 1"/>
                  <a:gd name="T82" fmla="*/ 12 w 13"/>
                  <a:gd name="T83" fmla="*/ 1 h 1"/>
                  <a:gd name="T84" fmla="*/ 12 w 13"/>
                  <a:gd name="T85" fmla="*/ 1 h 1"/>
                  <a:gd name="T86" fmla="*/ 13 w 13"/>
                  <a:gd name="T87" fmla="*/ 1 h 1"/>
                  <a:gd name="T88" fmla="*/ 13 w 13"/>
                  <a:gd name="T89" fmla="*/ 1 h 1"/>
                  <a:gd name="T90" fmla="*/ 13 w 13"/>
                  <a:gd name="T91" fmla="*/ 1 h 1"/>
                  <a:gd name="T92" fmla="*/ 13 w 13"/>
                  <a:gd name="T93" fmla="*/ 1 h 1"/>
                  <a:gd name="T94" fmla="*/ 13 w 13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04" name="Freeform 281"/>
              <p:cNvSpPr>
                <a:spLocks/>
              </p:cNvSpPr>
              <p:nvPr/>
            </p:nvSpPr>
            <p:spPr bwMode="auto">
              <a:xfrm>
                <a:off x="2700" y="4059"/>
                <a:ext cx="13" cy="0"/>
              </a:xfrm>
              <a:custGeom>
                <a:avLst/>
                <a:gdLst>
                  <a:gd name="T0" fmla="*/ 1 w 13"/>
                  <a:gd name="T1" fmla="*/ 1 w 13"/>
                  <a:gd name="T2" fmla="*/ 2 w 13"/>
                  <a:gd name="T3" fmla="*/ 2 w 13"/>
                  <a:gd name="T4" fmla="*/ 2 w 13"/>
                  <a:gd name="T5" fmla="*/ 2 w 13"/>
                  <a:gd name="T6" fmla="*/ 3 w 13"/>
                  <a:gd name="T7" fmla="*/ 3 w 13"/>
                  <a:gd name="T8" fmla="*/ 3 w 13"/>
                  <a:gd name="T9" fmla="*/ 3 w 13"/>
                  <a:gd name="T10" fmla="*/ 3 w 13"/>
                  <a:gd name="T11" fmla="*/ 4 w 13"/>
                  <a:gd name="T12" fmla="*/ 4 w 13"/>
                  <a:gd name="T13" fmla="*/ 4 w 13"/>
                  <a:gd name="T14" fmla="*/ 5 w 13"/>
                  <a:gd name="T15" fmla="*/ 5 w 13"/>
                  <a:gd name="T16" fmla="*/ 5 w 13"/>
                  <a:gd name="T17" fmla="*/ 5 w 13"/>
                  <a:gd name="T18" fmla="*/ 5 w 13"/>
                  <a:gd name="T19" fmla="*/ 6 w 13"/>
                  <a:gd name="T20" fmla="*/ 6 w 13"/>
                  <a:gd name="T21" fmla="*/ 7 w 13"/>
                  <a:gd name="T22" fmla="*/ 7 w 13"/>
                  <a:gd name="T23" fmla="*/ 7 w 13"/>
                  <a:gd name="T24" fmla="*/ 7 w 13"/>
                  <a:gd name="T25" fmla="*/ 8 w 13"/>
                  <a:gd name="T26" fmla="*/ 8 w 13"/>
                  <a:gd name="T27" fmla="*/ 8 w 13"/>
                  <a:gd name="T28" fmla="*/ 9 w 13"/>
                  <a:gd name="T29" fmla="*/ 9 w 13"/>
                  <a:gd name="T30" fmla="*/ 9 w 13"/>
                  <a:gd name="T31" fmla="*/ 9 w 13"/>
                  <a:gd name="T32" fmla="*/ 10 w 13"/>
                  <a:gd name="T33" fmla="*/ 10 w 13"/>
                  <a:gd name="T34" fmla="*/ 10 w 13"/>
                  <a:gd name="T35" fmla="*/ 10 w 13"/>
                  <a:gd name="T36" fmla="*/ 10 w 13"/>
                  <a:gd name="T37" fmla="*/ 11 w 13"/>
                  <a:gd name="T38" fmla="*/ 11 w 13"/>
                  <a:gd name="T39" fmla="*/ 11 w 13"/>
                  <a:gd name="T40" fmla="*/ 11 w 13"/>
                  <a:gd name="T41" fmla="*/ 12 w 13"/>
                  <a:gd name="T42" fmla="*/ 12 w 13"/>
                  <a:gd name="T43" fmla="*/ 13 w 13"/>
                  <a:gd name="T44" fmla="*/ 13 w 13"/>
                  <a:gd name="T45" fmla="*/ 13 w 13"/>
                  <a:gd name="T46" fmla="*/ 13 w 13"/>
                  <a:gd name="T47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3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05" name="Freeform 282"/>
              <p:cNvSpPr>
                <a:spLocks/>
              </p:cNvSpPr>
              <p:nvPr/>
            </p:nvSpPr>
            <p:spPr bwMode="auto">
              <a:xfrm>
                <a:off x="2713" y="4058"/>
                <a:ext cx="12" cy="1"/>
              </a:xfrm>
              <a:custGeom>
                <a:avLst/>
                <a:gdLst>
                  <a:gd name="T0" fmla="*/ 1 w 12"/>
                  <a:gd name="T1" fmla="*/ 1 h 1"/>
                  <a:gd name="T2" fmla="*/ 1 w 12"/>
                  <a:gd name="T3" fmla="*/ 1 h 1"/>
                  <a:gd name="T4" fmla="*/ 1 w 12"/>
                  <a:gd name="T5" fmla="*/ 1 h 1"/>
                  <a:gd name="T6" fmla="*/ 2 w 12"/>
                  <a:gd name="T7" fmla="*/ 1 h 1"/>
                  <a:gd name="T8" fmla="*/ 2 w 12"/>
                  <a:gd name="T9" fmla="*/ 1 h 1"/>
                  <a:gd name="T10" fmla="*/ 2 w 12"/>
                  <a:gd name="T11" fmla="*/ 1 h 1"/>
                  <a:gd name="T12" fmla="*/ 2 w 12"/>
                  <a:gd name="T13" fmla="*/ 1 h 1"/>
                  <a:gd name="T14" fmla="*/ 2 w 12"/>
                  <a:gd name="T15" fmla="*/ 1 h 1"/>
                  <a:gd name="T16" fmla="*/ 2 w 12"/>
                  <a:gd name="T17" fmla="*/ 1 h 1"/>
                  <a:gd name="T18" fmla="*/ 3 w 12"/>
                  <a:gd name="T19" fmla="*/ 1 h 1"/>
                  <a:gd name="T20" fmla="*/ 3 w 12"/>
                  <a:gd name="T21" fmla="*/ 1 h 1"/>
                  <a:gd name="T22" fmla="*/ 3 w 12"/>
                  <a:gd name="T23" fmla="*/ 1 h 1"/>
                  <a:gd name="T24" fmla="*/ 3 w 12"/>
                  <a:gd name="T25" fmla="*/ 1 h 1"/>
                  <a:gd name="T26" fmla="*/ 4 w 12"/>
                  <a:gd name="T27" fmla="*/ 1 h 1"/>
                  <a:gd name="T28" fmla="*/ 4 w 12"/>
                  <a:gd name="T29" fmla="*/ 1 h 1"/>
                  <a:gd name="T30" fmla="*/ 4 w 12"/>
                  <a:gd name="T31" fmla="*/ 1 h 1"/>
                  <a:gd name="T32" fmla="*/ 4 w 12"/>
                  <a:gd name="T33" fmla="*/ 1 h 1"/>
                  <a:gd name="T34" fmla="*/ 4 w 12"/>
                  <a:gd name="T35" fmla="*/ 1 h 1"/>
                  <a:gd name="T36" fmla="*/ 4 w 12"/>
                  <a:gd name="T37" fmla="*/ 1 h 1"/>
                  <a:gd name="T38" fmla="*/ 5 w 12"/>
                  <a:gd name="T39" fmla="*/ 1 h 1"/>
                  <a:gd name="T40" fmla="*/ 5 w 12"/>
                  <a:gd name="T41" fmla="*/ 1 h 1"/>
                  <a:gd name="T42" fmla="*/ 5 w 12"/>
                  <a:gd name="T43" fmla="*/ 1 h 1"/>
                  <a:gd name="T44" fmla="*/ 5 w 12"/>
                  <a:gd name="T45" fmla="*/ 1 h 1"/>
                  <a:gd name="T46" fmla="*/ 6 w 12"/>
                  <a:gd name="T47" fmla="*/ 1 h 1"/>
                  <a:gd name="T48" fmla="*/ 6 w 12"/>
                  <a:gd name="T49" fmla="*/ 1 h 1"/>
                  <a:gd name="T50" fmla="*/ 7 w 12"/>
                  <a:gd name="T51" fmla="*/ 1 h 1"/>
                  <a:gd name="T52" fmla="*/ 7 w 12"/>
                  <a:gd name="T53" fmla="*/ 1 h 1"/>
                  <a:gd name="T54" fmla="*/ 7 w 12"/>
                  <a:gd name="T55" fmla="*/ 1 h 1"/>
                  <a:gd name="T56" fmla="*/ 8 w 12"/>
                  <a:gd name="T57" fmla="*/ 1 h 1"/>
                  <a:gd name="T58" fmla="*/ 8 w 12"/>
                  <a:gd name="T59" fmla="*/ 1 h 1"/>
                  <a:gd name="T60" fmla="*/ 8 w 12"/>
                  <a:gd name="T61" fmla="*/ 1 h 1"/>
                  <a:gd name="T62" fmla="*/ 8 w 12"/>
                  <a:gd name="T63" fmla="*/ 1 h 1"/>
                  <a:gd name="T64" fmla="*/ 8 w 12"/>
                  <a:gd name="T65" fmla="*/ 0 h 1"/>
                  <a:gd name="T66" fmla="*/ 8 w 12"/>
                  <a:gd name="T67" fmla="*/ 0 h 1"/>
                  <a:gd name="T68" fmla="*/ 9 w 12"/>
                  <a:gd name="T69" fmla="*/ 1 h 1"/>
                  <a:gd name="T70" fmla="*/ 9 w 12"/>
                  <a:gd name="T71" fmla="*/ 1 h 1"/>
                  <a:gd name="T72" fmla="*/ 9 w 12"/>
                  <a:gd name="T73" fmla="*/ 1 h 1"/>
                  <a:gd name="T74" fmla="*/ 9 w 12"/>
                  <a:gd name="T75" fmla="*/ 1 h 1"/>
                  <a:gd name="T76" fmla="*/ 9 w 12"/>
                  <a:gd name="T77" fmla="*/ 1 h 1"/>
                  <a:gd name="T78" fmla="*/ 9 w 12"/>
                  <a:gd name="T79" fmla="*/ 1 h 1"/>
                  <a:gd name="T80" fmla="*/ 10 w 12"/>
                  <a:gd name="T81" fmla="*/ 1 h 1"/>
                  <a:gd name="T82" fmla="*/ 10 w 12"/>
                  <a:gd name="T83" fmla="*/ 1 h 1"/>
                  <a:gd name="T84" fmla="*/ 10 w 12"/>
                  <a:gd name="T85" fmla="*/ 1 h 1"/>
                  <a:gd name="T86" fmla="*/ 11 w 12"/>
                  <a:gd name="T87" fmla="*/ 1 h 1"/>
                  <a:gd name="T88" fmla="*/ 11 w 12"/>
                  <a:gd name="T89" fmla="*/ 1 h 1"/>
                  <a:gd name="T90" fmla="*/ 11 w 12"/>
                  <a:gd name="T91" fmla="*/ 1 h 1"/>
                  <a:gd name="T92" fmla="*/ 11 w 12"/>
                  <a:gd name="T93" fmla="*/ 1 h 1"/>
                  <a:gd name="T94" fmla="*/ 12 w 12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06" name="Freeform 283"/>
              <p:cNvSpPr>
                <a:spLocks/>
              </p:cNvSpPr>
              <p:nvPr/>
            </p:nvSpPr>
            <p:spPr bwMode="auto">
              <a:xfrm>
                <a:off x="2725" y="4058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0 w 11"/>
                  <a:gd name="T5" fmla="*/ 1 h 1"/>
                  <a:gd name="T6" fmla="*/ 1 w 11"/>
                  <a:gd name="T7" fmla="*/ 1 h 1"/>
                  <a:gd name="T8" fmla="*/ 1 w 11"/>
                  <a:gd name="T9" fmla="*/ 1 h 1"/>
                  <a:gd name="T10" fmla="*/ 1 w 11"/>
                  <a:gd name="T11" fmla="*/ 1 h 1"/>
                  <a:gd name="T12" fmla="*/ 1 w 11"/>
                  <a:gd name="T13" fmla="*/ 1 h 1"/>
                  <a:gd name="T14" fmla="*/ 1 w 11"/>
                  <a:gd name="T15" fmla="*/ 1 h 1"/>
                  <a:gd name="T16" fmla="*/ 2 w 11"/>
                  <a:gd name="T17" fmla="*/ 1 h 1"/>
                  <a:gd name="T18" fmla="*/ 2 w 11"/>
                  <a:gd name="T19" fmla="*/ 1 h 1"/>
                  <a:gd name="T20" fmla="*/ 2 w 11"/>
                  <a:gd name="T21" fmla="*/ 1 h 1"/>
                  <a:gd name="T22" fmla="*/ 2 w 11"/>
                  <a:gd name="T23" fmla="*/ 1 h 1"/>
                  <a:gd name="T24" fmla="*/ 3 w 11"/>
                  <a:gd name="T25" fmla="*/ 1 h 1"/>
                  <a:gd name="T26" fmla="*/ 3 w 11"/>
                  <a:gd name="T27" fmla="*/ 1 h 1"/>
                  <a:gd name="T28" fmla="*/ 3 w 11"/>
                  <a:gd name="T29" fmla="*/ 1 h 1"/>
                  <a:gd name="T30" fmla="*/ 3 w 11"/>
                  <a:gd name="T31" fmla="*/ 1 h 1"/>
                  <a:gd name="T32" fmla="*/ 3 w 11"/>
                  <a:gd name="T33" fmla="*/ 1 h 1"/>
                  <a:gd name="T34" fmla="*/ 4 w 11"/>
                  <a:gd name="T35" fmla="*/ 1 h 1"/>
                  <a:gd name="T36" fmla="*/ 4 w 11"/>
                  <a:gd name="T37" fmla="*/ 1 h 1"/>
                  <a:gd name="T38" fmla="*/ 4 w 11"/>
                  <a:gd name="T39" fmla="*/ 1 h 1"/>
                  <a:gd name="T40" fmla="*/ 4 w 11"/>
                  <a:gd name="T41" fmla="*/ 1 h 1"/>
                  <a:gd name="T42" fmla="*/ 4 w 11"/>
                  <a:gd name="T43" fmla="*/ 1 h 1"/>
                  <a:gd name="T44" fmla="*/ 5 w 11"/>
                  <a:gd name="T45" fmla="*/ 1 h 1"/>
                  <a:gd name="T46" fmla="*/ 5 w 11"/>
                  <a:gd name="T47" fmla="*/ 1 h 1"/>
                  <a:gd name="T48" fmla="*/ 5 w 11"/>
                  <a:gd name="T49" fmla="*/ 1 h 1"/>
                  <a:gd name="T50" fmla="*/ 5 w 11"/>
                  <a:gd name="T51" fmla="*/ 1 h 1"/>
                  <a:gd name="T52" fmla="*/ 6 w 11"/>
                  <a:gd name="T53" fmla="*/ 1 h 1"/>
                  <a:gd name="T54" fmla="*/ 6 w 11"/>
                  <a:gd name="T55" fmla="*/ 1 h 1"/>
                  <a:gd name="T56" fmla="*/ 6 w 11"/>
                  <a:gd name="T57" fmla="*/ 1 h 1"/>
                  <a:gd name="T58" fmla="*/ 6 w 11"/>
                  <a:gd name="T59" fmla="*/ 1 h 1"/>
                  <a:gd name="T60" fmla="*/ 6 w 11"/>
                  <a:gd name="T61" fmla="*/ 1 h 1"/>
                  <a:gd name="T62" fmla="*/ 7 w 11"/>
                  <a:gd name="T63" fmla="*/ 1 h 1"/>
                  <a:gd name="T64" fmla="*/ 7 w 11"/>
                  <a:gd name="T65" fmla="*/ 1 h 1"/>
                  <a:gd name="T66" fmla="*/ 7 w 11"/>
                  <a:gd name="T67" fmla="*/ 1 h 1"/>
                  <a:gd name="T68" fmla="*/ 7 w 11"/>
                  <a:gd name="T69" fmla="*/ 1 h 1"/>
                  <a:gd name="T70" fmla="*/ 8 w 11"/>
                  <a:gd name="T71" fmla="*/ 1 h 1"/>
                  <a:gd name="T72" fmla="*/ 8 w 11"/>
                  <a:gd name="T73" fmla="*/ 1 h 1"/>
                  <a:gd name="T74" fmla="*/ 8 w 11"/>
                  <a:gd name="T75" fmla="*/ 1 h 1"/>
                  <a:gd name="T76" fmla="*/ 8 w 11"/>
                  <a:gd name="T77" fmla="*/ 1 h 1"/>
                  <a:gd name="T78" fmla="*/ 9 w 11"/>
                  <a:gd name="T79" fmla="*/ 1 h 1"/>
                  <a:gd name="T80" fmla="*/ 9 w 11"/>
                  <a:gd name="T81" fmla="*/ 1 h 1"/>
                  <a:gd name="T82" fmla="*/ 9 w 11"/>
                  <a:gd name="T83" fmla="*/ 1 h 1"/>
                  <a:gd name="T84" fmla="*/ 9 w 11"/>
                  <a:gd name="T85" fmla="*/ 1 h 1"/>
                  <a:gd name="T86" fmla="*/ 10 w 11"/>
                  <a:gd name="T87" fmla="*/ 1 h 1"/>
                  <a:gd name="T88" fmla="*/ 10 w 11"/>
                  <a:gd name="T89" fmla="*/ 1 h 1"/>
                  <a:gd name="T90" fmla="*/ 10 w 11"/>
                  <a:gd name="T91" fmla="*/ 1 h 1"/>
                  <a:gd name="T92" fmla="*/ 10 w 11"/>
                  <a:gd name="T93" fmla="*/ 1 h 1"/>
                  <a:gd name="T94" fmla="*/ 11 w 11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07" name="Freeform 284"/>
              <p:cNvSpPr>
                <a:spLocks/>
              </p:cNvSpPr>
              <p:nvPr/>
            </p:nvSpPr>
            <p:spPr bwMode="auto">
              <a:xfrm>
                <a:off x="2736" y="4058"/>
                <a:ext cx="11" cy="1"/>
              </a:xfrm>
              <a:custGeom>
                <a:avLst/>
                <a:gdLst>
                  <a:gd name="T0" fmla="*/ 0 w 11"/>
                  <a:gd name="T1" fmla="*/ 1 h 1"/>
                  <a:gd name="T2" fmla="*/ 0 w 11"/>
                  <a:gd name="T3" fmla="*/ 1 h 1"/>
                  <a:gd name="T4" fmla="*/ 0 w 11"/>
                  <a:gd name="T5" fmla="*/ 1 h 1"/>
                  <a:gd name="T6" fmla="*/ 0 w 11"/>
                  <a:gd name="T7" fmla="*/ 1 h 1"/>
                  <a:gd name="T8" fmla="*/ 1 w 11"/>
                  <a:gd name="T9" fmla="*/ 1 h 1"/>
                  <a:gd name="T10" fmla="*/ 1 w 11"/>
                  <a:gd name="T11" fmla="*/ 1 h 1"/>
                  <a:gd name="T12" fmla="*/ 1 w 11"/>
                  <a:gd name="T13" fmla="*/ 1 h 1"/>
                  <a:gd name="T14" fmla="*/ 2 w 11"/>
                  <a:gd name="T15" fmla="*/ 1 h 1"/>
                  <a:gd name="T16" fmla="*/ 2 w 11"/>
                  <a:gd name="T17" fmla="*/ 1 h 1"/>
                  <a:gd name="T18" fmla="*/ 2 w 11"/>
                  <a:gd name="T19" fmla="*/ 1 h 1"/>
                  <a:gd name="T20" fmla="*/ 2 w 11"/>
                  <a:gd name="T21" fmla="*/ 1 h 1"/>
                  <a:gd name="T22" fmla="*/ 2 w 11"/>
                  <a:gd name="T23" fmla="*/ 1 h 1"/>
                  <a:gd name="T24" fmla="*/ 3 w 11"/>
                  <a:gd name="T25" fmla="*/ 1 h 1"/>
                  <a:gd name="T26" fmla="*/ 3 w 11"/>
                  <a:gd name="T27" fmla="*/ 1 h 1"/>
                  <a:gd name="T28" fmla="*/ 3 w 11"/>
                  <a:gd name="T29" fmla="*/ 1 h 1"/>
                  <a:gd name="T30" fmla="*/ 3 w 11"/>
                  <a:gd name="T31" fmla="*/ 1 h 1"/>
                  <a:gd name="T32" fmla="*/ 3 w 11"/>
                  <a:gd name="T33" fmla="*/ 1 h 1"/>
                  <a:gd name="T34" fmla="*/ 4 w 11"/>
                  <a:gd name="T35" fmla="*/ 1 h 1"/>
                  <a:gd name="T36" fmla="*/ 4 w 11"/>
                  <a:gd name="T37" fmla="*/ 1 h 1"/>
                  <a:gd name="T38" fmla="*/ 4 w 11"/>
                  <a:gd name="T39" fmla="*/ 1 h 1"/>
                  <a:gd name="T40" fmla="*/ 5 w 11"/>
                  <a:gd name="T41" fmla="*/ 1 h 1"/>
                  <a:gd name="T42" fmla="*/ 5 w 11"/>
                  <a:gd name="T43" fmla="*/ 1 h 1"/>
                  <a:gd name="T44" fmla="*/ 5 w 11"/>
                  <a:gd name="T45" fmla="*/ 1 h 1"/>
                  <a:gd name="T46" fmla="*/ 5 w 11"/>
                  <a:gd name="T47" fmla="*/ 1 h 1"/>
                  <a:gd name="T48" fmla="*/ 6 w 11"/>
                  <a:gd name="T49" fmla="*/ 1 h 1"/>
                  <a:gd name="T50" fmla="*/ 6 w 11"/>
                  <a:gd name="T51" fmla="*/ 0 h 1"/>
                  <a:gd name="T52" fmla="*/ 6 w 11"/>
                  <a:gd name="T53" fmla="*/ 0 h 1"/>
                  <a:gd name="T54" fmla="*/ 6 w 11"/>
                  <a:gd name="T55" fmla="*/ 1 h 1"/>
                  <a:gd name="T56" fmla="*/ 6 w 11"/>
                  <a:gd name="T57" fmla="*/ 1 h 1"/>
                  <a:gd name="T58" fmla="*/ 6 w 11"/>
                  <a:gd name="T59" fmla="*/ 1 h 1"/>
                  <a:gd name="T60" fmla="*/ 6 w 11"/>
                  <a:gd name="T61" fmla="*/ 1 h 1"/>
                  <a:gd name="T62" fmla="*/ 6 w 11"/>
                  <a:gd name="T63" fmla="*/ 1 h 1"/>
                  <a:gd name="T64" fmla="*/ 7 w 11"/>
                  <a:gd name="T65" fmla="*/ 1 h 1"/>
                  <a:gd name="T66" fmla="*/ 7 w 11"/>
                  <a:gd name="T67" fmla="*/ 1 h 1"/>
                  <a:gd name="T68" fmla="*/ 7 w 11"/>
                  <a:gd name="T69" fmla="*/ 0 h 1"/>
                  <a:gd name="T70" fmla="*/ 7 w 11"/>
                  <a:gd name="T71" fmla="*/ 1 h 1"/>
                  <a:gd name="T72" fmla="*/ 7 w 11"/>
                  <a:gd name="T73" fmla="*/ 1 h 1"/>
                  <a:gd name="T74" fmla="*/ 8 w 11"/>
                  <a:gd name="T75" fmla="*/ 1 h 1"/>
                  <a:gd name="T76" fmla="*/ 8 w 11"/>
                  <a:gd name="T77" fmla="*/ 1 h 1"/>
                  <a:gd name="T78" fmla="*/ 8 w 11"/>
                  <a:gd name="T79" fmla="*/ 1 h 1"/>
                  <a:gd name="T80" fmla="*/ 9 w 11"/>
                  <a:gd name="T81" fmla="*/ 1 h 1"/>
                  <a:gd name="T82" fmla="*/ 9 w 11"/>
                  <a:gd name="T83" fmla="*/ 1 h 1"/>
                  <a:gd name="T84" fmla="*/ 10 w 11"/>
                  <a:gd name="T85" fmla="*/ 0 h 1"/>
                  <a:gd name="T86" fmla="*/ 10 w 11"/>
                  <a:gd name="T87" fmla="*/ 1 h 1"/>
                  <a:gd name="T88" fmla="*/ 10 w 11"/>
                  <a:gd name="T89" fmla="*/ 1 h 1"/>
                  <a:gd name="T90" fmla="*/ 11 w 11"/>
                  <a:gd name="T91" fmla="*/ 1 h 1"/>
                  <a:gd name="T92" fmla="*/ 11 w 11"/>
                  <a:gd name="T93" fmla="*/ 1 h 1"/>
                  <a:gd name="T94" fmla="*/ 11 w 11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08" name="Freeform 285"/>
              <p:cNvSpPr>
                <a:spLocks/>
              </p:cNvSpPr>
              <p:nvPr/>
            </p:nvSpPr>
            <p:spPr bwMode="auto">
              <a:xfrm>
                <a:off x="2747" y="4058"/>
                <a:ext cx="13" cy="1"/>
              </a:xfrm>
              <a:custGeom>
                <a:avLst/>
                <a:gdLst>
                  <a:gd name="T0" fmla="*/ 0 w 13"/>
                  <a:gd name="T1" fmla="*/ 1 h 1"/>
                  <a:gd name="T2" fmla="*/ 0 w 13"/>
                  <a:gd name="T3" fmla="*/ 1 h 1"/>
                  <a:gd name="T4" fmla="*/ 0 w 13"/>
                  <a:gd name="T5" fmla="*/ 1 h 1"/>
                  <a:gd name="T6" fmla="*/ 0 w 13"/>
                  <a:gd name="T7" fmla="*/ 1 h 1"/>
                  <a:gd name="T8" fmla="*/ 1 w 13"/>
                  <a:gd name="T9" fmla="*/ 1 h 1"/>
                  <a:gd name="T10" fmla="*/ 1 w 13"/>
                  <a:gd name="T11" fmla="*/ 1 h 1"/>
                  <a:gd name="T12" fmla="*/ 2 w 13"/>
                  <a:gd name="T13" fmla="*/ 1 h 1"/>
                  <a:gd name="T14" fmla="*/ 2 w 13"/>
                  <a:gd name="T15" fmla="*/ 1 h 1"/>
                  <a:gd name="T16" fmla="*/ 2 w 13"/>
                  <a:gd name="T17" fmla="*/ 1 h 1"/>
                  <a:gd name="T18" fmla="*/ 3 w 13"/>
                  <a:gd name="T19" fmla="*/ 1 h 1"/>
                  <a:gd name="T20" fmla="*/ 3 w 13"/>
                  <a:gd name="T21" fmla="*/ 1 h 1"/>
                  <a:gd name="T22" fmla="*/ 4 w 13"/>
                  <a:gd name="T23" fmla="*/ 1 h 1"/>
                  <a:gd name="T24" fmla="*/ 4 w 13"/>
                  <a:gd name="T25" fmla="*/ 1 h 1"/>
                  <a:gd name="T26" fmla="*/ 5 w 13"/>
                  <a:gd name="T27" fmla="*/ 1 h 1"/>
                  <a:gd name="T28" fmla="*/ 5 w 13"/>
                  <a:gd name="T29" fmla="*/ 1 h 1"/>
                  <a:gd name="T30" fmla="*/ 5 w 13"/>
                  <a:gd name="T31" fmla="*/ 1 h 1"/>
                  <a:gd name="T32" fmla="*/ 5 w 13"/>
                  <a:gd name="T33" fmla="*/ 1 h 1"/>
                  <a:gd name="T34" fmla="*/ 5 w 13"/>
                  <a:gd name="T35" fmla="*/ 1 h 1"/>
                  <a:gd name="T36" fmla="*/ 6 w 13"/>
                  <a:gd name="T37" fmla="*/ 1 h 1"/>
                  <a:gd name="T38" fmla="*/ 6 w 13"/>
                  <a:gd name="T39" fmla="*/ 1 h 1"/>
                  <a:gd name="T40" fmla="*/ 6 w 13"/>
                  <a:gd name="T41" fmla="*/ 1 h 1"/>
                  <a:gd name="T42" fmla="*/ 7 w 13"/>
                  <a:gd name="T43" fmla="*/ 1 h 1"/>
                  <a:gd name="T44" fmla="*/ 7 w 13"/>
                  <a:gd name="T45" fmla="*/ 1 h 1"/>
                  <a:gd name="T46" fmla="*/ 7 w 13"/>
                  <a:gd name="T47" fmla="*/ 1 h 1"/>
                  <a:gd name="T48" fmla="*/ 7 w 13"/>
                  <a:gd name="T49" fmla="*/ 1 h 1"/>
                  <a:gd name="T50" fmla="*/ 8 w 13"/>
                  <a:gd name="T51" fmla="*/ 1 h 1"/>
                  <a:gd name="T52" fmla="*/ 8 w 13"/>
                  <a:gd name="T53" fmla="*/ 1 h 1"/>
                  <a:gd name="T54" fmla="*/ 8 w 13"/>
                  <a:gd name="T55" fmla="*/ 1 h 1"/>
                  <a:gd name="T56" fmla="*/ 8 w 13"/>
                  <a:gd name="T57" fmla="*/ 1 h 1"/>
                  <a:gd name="T58" fmla="*/ 8 w 13"/>
                  <a:gd name="T59" fmla="*/ 1 h 1"/>
                  <a:gd name="T60" fmla="*/ 9 w 13"/>
                  <a:gd name="T61" fmla="*/ 1 h 1"/>
                  <a:gd name="T62" fmla="*/ 9 w 13"/>
                  <a:gd name="T63" fmla="*/ 1 h 1"/>
                  <a:gd name="T64" fmla="*/ 9 w 13"/>
                  <a:gd name="T65" fmla="*/ 1 h 1"/>
                  <a:gd name="T66" fmla="*/ 9 w 13"/>
                  <a:gd name="T67" fmla="*/ 1 h 1"/>
                  <a:gd name="T68" fmla="*/ 10 w 13"/>
                  <a:gd name="T69" fmla="*/ 1 h 1"/>
                  <a:gd name="T70" fmla="*/ 10 w 13"/>
                  <a:gd name="T71" fmla="*/ 1 h 1"/>
                  <a:gd name="T72" fmla="*/ 10 w 13"/>
                  <a:gd name="T73" fmla="*/ 1 h 1"/>
                  <a:gd name="T74" fmla="*/ 10 w 13"/>
                  <a:gd name="T75" fmla="*/ 1 h 1"/>
                  <a:gd name="T76" fmla="*/ 10 w 13"/>
                  <a:gd name="T77" fmla="*/ 1 h 1"/>
                  <a:gd name="T78" fmla="*/ 11 w 13"/>
                  <a:gd name="T79" fmla="*/ 1 h 1"/>
                  <a:gd name="T80" fmla="*/ 11 w 13"/>
                  <a:gd name="T81" fmla="*/ 1 h 1"/>
                  <a:gd name="T82" fmla="*/ 12 w 13"/>
                  <a:gd name="T83" fmla="*/ 1 h 1"/>
                  <a:gd name="T84" fmla="*/ 12 w 13"/>
                  <a:gd name="T85" fmla="*/ 1 h 1"/>
                  <a:gd name="T86" fmla="*/ 13 w 13"/>
                  <a:gd name="T87" fmla="*/ 0 h 1"/>
                  <a:gd name="T88" fmla="*/ 13 w 13"/>
                  <a:gd name="T89" fmla="*/ 1 h 1"/>
                  <a:gd name="T90" fmla="*/ 13 w 13"/>
                  <a:gd name="T91" fmla="*/ 1 h 1"/>
                  <a:gd name="T92" fmla="*/ 13 w 13"/>
                  <a:gd name="T93" fmla="*/ 1 h 1"/>
                  <a:gd name="T94" fmla="*/ 13 w 13"/>
                  <a:gd name="T95" fmla="*/ 0 h 1"/>
                  <a:gd name="T96" fmla="*/ 13 w 13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3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09" name="Freeform 286"/>
              <p:cNvSpPr>
                <a:spLocks/>
              </p:cNvSpPr>
              <p:nvPr/>
            </p:nvSpPr>
            <p:spPr bwMode="auto">
              <a:xfrm>
                <a:off x="2760" y="4058"/>
                <a:ext cx="13" cy="1"/>
              </a:xfrm>
              <a:custGeom>
                <a:avLst/>
                <a:gdLst>
                  <a:gd name="T0" fmla="*/ 1 w 13"/>
                  <a:gd name="T1" fmla="*/ 1 h 1"/>
                  <a:gd name="T2" fmla="*/ 1 w 13"/>
                  <a:gd name="T3" fmla="*/ 1 h 1"/>
                  <a:gd name="T4" fmla="*/ 1 w 13"/>
                  <a:gd name="T5" fmla="*/ 1 h 1"/>
                  <a:gd name="T6" fmla="*/ 1 w 13"/>
                  <a:gd name="T7" fmla="*/ 1 h 1"/>
                  <a:gd name="T8" fmla="*/ 2 w 13"/>
                  <a:gd name="T9" fmla="*/ 1 h 1"/>
                  <a:gd name="T10" fmla="*/ 2 w 13"/>
                  <a:gd name="T11" fmla="*/ 0 h 1"/>
                  <a:gd name="T12" fmla="*/ 2 w 13"/>
                  <a:gd name="T13" fmla="*/ 0 h 1"/>
                  <a:gd name="T14" fmla="*/ 2 w 13"/>
                  <a:gd name="T15" fmla="*/ 1 h 1"/>
                  <a:gd name="T16" fmla="*/ 2 w 13"/>
                  <a:gd name="T17" fmla="*/ 1 h 1"/>
                  <a:gd name="T18" fmla="*/ 3 w 13"/>
                  <a:gd name="T19" fmla="*/ 1 h 1"/>
                  <a:gd name="T20" fmla="*/ 3 w 13"/>
                  <a:gd name="T21" fmla="*/ 1 h 1"/>
                  <a:gd name="T22" fmla="*/ 4 w 13"/>
                  <a:gd name="T23" fmla="*/ 1 h 1"/>
                  <a:gd name="T24" fmla="*/ 4 w 13"/>
                  <a:gd name="T25" fmla="*/ 1 h 1"/>
                  <a:gd name="T26" fmla="*/ 5 w 13"/>
                  <a:gd name="T27" fmla="*/ 1 h 1"/>
                  <a:gd name="T28" fmla="*/ 5 w 13"/>
                  <a:gd name="T29" fmla="*/ 1 h 1"/>
                  <a:gd name="T30" fmla="*/ 5 w 13"/>
                  <a:gd name="T31" fmla="*/ 1 h 1"/>
                  <a:gd name="T32" fmla="*/ 5 w 13"/>
                  <a:gd name="T33" fmla="*/ 1 h 1"/>
                  <a:gd name="T34" fmla="*/ 5 w 13"/>
                  <a:gd name="T35" fmla="*/ 1 h 1"/>
                  <a:gd name="T36" fmla="*/ 5 w 13"/>
                  <a:gd name="T37" fmla="*/ 1 h 1"/>
                  <a:gd name="T38" fmla="*/ 5 w 13"/>
                  <a:gd name="T39" fmla="*/ 1 h 1"/>
                  <a:gd name="T40" fmla="*/ 6 w 13"/>
                  <a:gd name="T41" fmla="*/ 1 h 1"/>
                  <a:gd name="T42" fmla="*/ 6 w 13"/>
                  <a:gd name="T43" fmla="*/ 1 h 1"/>
                  <a:gd name="T44" fmla="*/ 7 w 13"/>
                  <a:gd name="T45" fmla="*/ 1 h 1"/>
                  <a:gd name="T46" fmla="*/ 7 w 13"/>
                  <a:gd name="T47" fmla="*/ 1 h 1"/>
                  <a:gd name="T48" fmla="*/ 7 w 13"/>
                  <a:gd name="T49" fmla="*/ 1 h 1"/>
                  <a:gd name="T50" fmla="*/ 7 w 13"/>
                  <a:gd name="T51" fmla="*/ 1 h 1"/>
                  <a:gd name="T52" fmla="*/ 7 w 13"/>
                  <a:gd name="T53" fmla="*/ 1 h 1"/>
                  <a:gd name="T54" fmla="*/ 8 w 13"/>
                  <a:gd name="T55" fmla="*/ 1 h 1"/>
                  <a:gd name="T56" fmla="*/ 8 w 13"/>
                  <a:gd name="T57" fmla="*/ 1 h 1"/>
                  <a:gd name="T58" fmla="*/ 8 w 13"/>
                  <a:gd name="T59" fmla="*/ 1 h 1"/>
                  <a:gd name="T60" fmla="*/ 8 w 13"/>
                  <a:gd name="T61" fmla="*/ 1 h 1"/>
                  <a:gd name="T62" fmla="*/ 8 w 13"/>
                  <a:gd name="T63" fmla="*/ 1 h 1"/>
                  <a:gd name="T64" fmla="*/ 8 w 13"/>
                  <a:gd name="T65" fmla="*/ 1 h 1"/>
                  <a:gd name="T66" fmla="*/ 8 w 13"/>
                  <a:gd name="T67" fmla="*/ 1 h 1"/>
                  <a:gd name="T68" fmla="*/ 9 w 13"/>
                  <a:gd name="T69" fmla="*/ 1 h 1"/>
                  <a:gd name="T70" fmla="*/ 9 w 13"/>
                  <a:gd name="T71" fmla="*/ 1 h 1"/>
                  <a:gd name="T72" fmla="*/ 9 w 13"/>
                  <a:gd name="T73" fmla="*/ 1 h 1"/>
                  <a:gd name="T74" fmla="*/ 9 w 13"/>
                  <a:gd name="T75" fmla="*/ 1 h 1"/>
                  <a:gd name="T76" fmla="*/ 10 w 13"/>
                  <a:gd name="T77" fmla="*/ 0 h 1"/>
                  <a:gd name="T78" fmla="*/ 10 w 13"/>
                  <a:gd name="T79" fmla="*/ 1 h 1"/>
                  <a:gd name="T80" fmla="*/ 10 w 13"/>
                  <a:gd name="T81" fmla="*/ 0 h 1"/>
                  <a:gd name="T82" fmla="*/ 11 w 13"/>
                  <a:gd name="T83" fmla="*/ 1 h 1"/>
                  <a:gd name="T84" fmla="*/ 11 w 13"/>
                  <a:gd name="T85" fmla="*/ 1 h 1"/>
                  <a:gd name="T86" fmla="*/ 11 w 13"/>
                  <a:gd name="T87" fmla="*/ 1 h 1"/>
                  <a:gd name="T88" fmla="*/ 11 w 13"/>
                  <a:gd name="T89" fmla="*/ 1 h 1"/>
                  <a:gd name="T90" fmla="*/ 12 w 13"/>
                  <a:gd name="T91" fmla="*/ 1 h 1"/>
                  <a:gd name="T92" fmla="*/ 12 w 13"/>
                  <a:gd name="T93" fmla="*/ 0 h 1"/>
                  <a:gd name="T94" fmla="*/ 13 w 13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10" name="Freeform 287"/>
              <p:cNvSpPr>
                <a:spLocks/>
              </p:cNvSpPr>
              <p:nvPr/>
            </p:nvSpPr>
            <p:spPr bwMode="auto">
              <a:xfrm>
                <a:off x="2773" y="4058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1 h 1"/>
                  <a:gd name="T4" fmla="*/ 0 w 11"/>
                  <a:gd name="T5" fmla="*/ 1 h 1"/>
                  <a:gd name="T6" fmla="*/ 1 w 11"/>
                  <a:gd name="T7" fmla="*/ 1 h 1"/>
                  <a:gd name="T8" fmla="*/ 1 w 11"/>
                  <a:gd name="T9" fmla="*/ 1 h 1"/>
                  <a:gd name="T10" fmla="*/ 1 w 11"/>
                  <a:gd name="T11" fmla="*/ 0 h 1"/>
                  <a:gd name="T12" fmla="*/ 2 w 11"/>
                  <a:gd name="T13" fmla="*/ 1 h 1"/>
                  <a:gd name="T14" fmla="*/ 2 w 11"/>
                  <a:gd name="T15" fmla="*/ 1 h 1"/>
                  <a:gd name="T16" fmla="*/ 2 w 11"/>
                  <a:gd name="T17" fmla="*/ 1 h 1"/>
                  <a:gd name="T18" fmla="*/ 2 w 11"/>
                  <a:gd name="T19" fmla="*/ 0 h 1"/>
                  <a:gd name="T20" fmla="*/ 2 w 11"/>
                  <a:gd name="T21" fmla="*/ 0 h 1"/>
                  <a:gd name="T22" fmla="*/ 3 w 11"/>
                  <a:gd name="T23" fmla="*/ 0 h 1"/>
                  <a:gd name="T24" fmla="*/ 3 w 11"/>
                  <a:gd name="T25" fmla="*/ 0 h 1"/>
                  <a:gd name="T26" fmla="*/ 3 w 11"/>
                  <a:gd name="T27" fmla="*/ 0 h 1"/>
                  <a:gd name="T28" fmla="*/ 3 w 11"/>
                  <a:gd name="T29" fmla="*/ 0 h 1"/>
                  <a:gd name="T30" fmla="*/ 3 w 11"/>
                  <a:gd name="T31" fmla="*/ 1 h 1"/>
                  <a:gd name="T32" fmla="*/ 3 w 11"/>
                  <a:gd name="T33" fmla="*/ 0 h 1"/>
                  <a:gd name="T34" fmla="*/ 4 w 11"/>
                  <a:gd name="T35" fmla="*/ 1 h 1"/>
                  <a:gd name="T36" fmla="*/ 4 w 11"/>
                  <a:gd name="T37" fmla="*/ 1 h 1"/>
                  <a:gd name="T38" fmla="*/ 4 w 11"/>
                  <a:gd name="T39" fmla="*/ 1 h 1"/>
                  <a:gd name="T40" fmla="*/ 5 w 11"/>
                  <a:gd name="T41" fmla="*/ 0 h 1"/>
                  <a:gd name="T42" fmla="*/ 5 w 11"/>
                  <a:gd name="T43" fmla="*/ 0 h 1"/>
                  <a:gd name="T44" fmla="*/ 5 w 11"/>
                  <a:gd name="T45" fmla="*/ 0 h 1"/>
                  <a:gd name="T46" fmla="*/ 5 w 11"/>
                  <a:gd name="T47" fmla="*/ 0 h 1"/>
                  <a:gd name="T48" fmla="*/ 5 w 11"/>
                  <a:gd name="T49" fmla="*/ 1 h 1"/>
                  <a:gd name="T50" fmla="*/ 6 w 11"/>
                  <a:gd name="T51" fmla="*/ 0 h 1"/>
                  <a:gd name="T52" fmla="*/ 6 w 11"/>
                  <a:gd name="T53" fmla="*/ 1 h 1"/>
                  <a:gd name="T54" fmla="*/ 6 w 11"/>
                  <a:gd name="T55" fmla="*/ 1 h 1"/>
                  <a:gd name="T56" fmla="*/ 7 w 11"/>
                  <a:gd name="T57" fmla="*/ 0 h 1"/>
                  <a:gd name="T58" fmla="*/ 7 w 11"/>
                  <a:gd name="T59" fmla="*/ 0 h 1"/>
                  <a:gd name="T60" fmla="*/ 7 w 11"/>
                  <a:gd name="T61" fmla="*/ 0 h 1"/>
                  <a:gd name="T62" fmla="*/ 7 w 11"/>
                  <a:gd name="T63" fmla="*/ 1 h 1"/>
                  <a:gd name="T64" fmla="*/ 8 w 11"/>
                  <a:gd name="T65" fmla="*/ 0 h 1"/>
                  <a:gd name="T66" fmla="*/ 8 w 11"/>
                  <a:gd name="T67" fmla="*/ 1 h 1"/>
                  <a:gd name="T68" fmla="*/ 8 w 11"/>
                  <a:gd name="T69" fmla="*/ 1 h 1"/>
                  <a:gd name="T70" fmla="*/ 8 w 11"/>
                  <a:gd name="T71" fmla="*/ 1 h 1"/>
                  <a:gd name="T72" fmla="*/ 8 w 11"/>
                  <a:gd name="T73" fmla="*/ 1 h 1"/>
                  <a:gd name="T74" fmla="*/ 9 w 11"/>
                  <a:gd name="T75" fmla="*/ 1 h 1"/>
                  <a:gd name="T76" fmla="*/ 9 w 11"/>
                  <a:gd name="T77" fmla="*/ 1 h 1"/>
                  <a:gd name="T78" fmla="*/ 9 w 11"/>
                  <a:gd name="T79" fmla="*/ 1 h 1"/>
                  <a:gd name="T80" fmla="*/ 9 w 11"/>
                  <a:gd name="T81" fmla="*/ 0 h 1"/>
                  <a:gd name="T82" fmla="*/ 9 w 11"/>
                  <a:gd name="T83" fmla="*/ 0 h 1"/>
                  <a:gd name="T84" fmla="*/ 10 w 11"/>
                  <a:gd name="T85" fmla="*/ 1 h 1"/>
                  <a:gd name="T86" fmla="*/ 10 w 11"/>
                  <a:gd name="T87" fmla="*/ 0 h 1"/>
                  <a:gd name="T88" fmla="*/ 10 w 11"/>
                  <a:gd name="T89" fmla="*/ 1 h 1"/>
                  <a:gd name="T90" fmla="*/ 10 w 11"/>
                  <a:gd name="T91" fmla="*/ 1 h 1"/>
                  <a:gd name="T92" fmla="*/ 10 w 11"/>
                  <a:gd name="T93" fmla="*/ 1 h 1"/>
                  <a:gd name="T94" fmla="*/ 11 w 11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11" name="Freeform 288"/>
              <p:cNvSpPr>
                <a:spLocks/>
              </p:cNvSpPr>
              <p:nvPr/>
            </p:nvSpPr>
            <p:spPr bwMode="auto">
              <a:xfrm>
                <a:off x="2784" y="4058"/>
                <a:ext cx="14" cy="1"/>
              </a:xfrm>
              <a:custGeom>
                <a:avLst/>
                <a:gdLst>
                  <a:gd name="T0" fmla="*/ 0 w 14"/>
                  <a:gd name="T1" fmla="*/ 1 h 1"/>
                  <a:gd name="T2" fmla="*/ 1 w 14"/>
                  <a:gd name="T3" fmla="*/ 0 h 1"/>
                  <a:gd name="T4" fmla="*/ 1 w 14"/>
                  <a:gd name="T5" fmla="*/ 0 h 1"/>
                  <a:gd name="T6" fmla="*/ 2 w 14"/>
                  <a:gd name="T7" fmla="*/ 1 h 1"/>
                  <a:gd name="T8" fmla="*/ 2 w 14"/>
                  <a:gd name="T9" fmla="*/ 0 h 1"/>
                  <a:gd name="T10" fmla="*/ 2 w 14"/>
                  <a:gd name="T11" fmla="*/ 0 h 1"/>
                  <a:gd name="T12" fmla="*/ 3 w 14"/>
                  <a:gd name="T13" fmla="*/ 0 h 1"/>
                  <a:gd name="T14" fmla="*/ 3 w 14"/>
                  <a:gd name="T15" fmla="*/ 0 h 1"/>
                  <a:gd name="T16" fmla="*/ 3 w 14"/>
                  <a:gd name="T17" fmla="*/ 0 h 1"/>
                  <a:gd name="T18" fmla="*/ 3 w 14"/>
                  <a:gd name="T19" fmla="*/ 0 h 1"/>
                  <a:gd name="T20" fmla="*/ 4 w 14"/>
                  <a:gd name="T21" fmla="*/ 0 h 1"/>
                  <a:gd name="T22" fmla="*/ 4 w 14"/>
                  <a:gd name="T23" fmla="*/ 0 h 1"/>
                  <a:gd name="T24" fmla="*/ 4 w 14"/>
                  <a:gd name="T25" fmla="*/ 0 h 1"/>
                  <a:gd name="T26" fmla="*/ 5 w 14"/>
                  <a:gd name="T27" fmla="*/ 0 h 1"/>
                  <a:gd name="T28" fmla="*/ 5 w 14"/>
                  <a:gd name="T29" fmla="*/ 0 h 1"/>
                  <a:gd name="T30" fmla="*/ 5 w 14"/>
                  <a:gd name="T31" fmla="*/ 1 h 1"/>
                  <a:gd name="T32" fmla="*/ 5 w 14"/>
                  <a:gd name="T33" fmla="*/ 1 h 1"/>
                  <a:gd name="T34" fmla="*/ 5 w 14"/>
                  <a:gd name="T35" fmla="*/ 1 h 1"/>
                  <a:gd name="T36" fmla="*/ 5 w 14"/>
                  <a:gd name="T37" fmla="*/ 0 h 1"/>
                  <a:gd name="T38" fmla="*/ 6 w 14"/>
                  <a:gd name="T39" fmla="*/ 0 h 1"/>
                  <a:gd name="T40" fmla="*/ 6 w 14"/>
                  <a:gd name="T41" fmla="*/ 0 h 1"/>
                  <a:gd name="T42" fmla="*/ 7 w 14"/>
                  <a:gd name="T43" fmla="*/ 0 h 1"/>
                  <a:gd name="T44" fmla="*/ 7 w 14"/>
                  <a:gd name="T45" fmla="*/ 0 h 1"/>
                  <a:gd name="T46" fmla="*/ 7 w 14"/>
                  <a:gd name="T47" fmla="*/ 0 h 1"/>
                  <a:gd name="T48" fmla="*/ 7 w 14"/>
                  <a:gd name="T49" fmla="*/ 1 h 1"/>
                  <a:gd name="T50" fmla="*/ 7 w 14"/>
                  <a:gd name="T51" fmla="*/ 1 h 1"/>
                  <a:gd name="T52" fmla="*/ 7 w 14"/>
                  <a:gd name="T53" fmla="*/ 0 h 1"/>
                  <a:gd name="T54" fmla="*/ 7 w 14"/>
                  <a:gd name="T55" fmla="*/ 0 h 1"/>
                  <a:gd name="T56" fmla="*/ 8 w 14"/>
                  <a:gd name="T57" fmla="*/ 0 h 1"/>
                  <a:gd name="T58" fmla="*/ 8 w 14"/>
                  <a:gd name="T59" fmla="*/ 0 h 1"/>
                  <a:gd name="T60" fmla="*/ 8 w 14"/>
                  <a:gd name="T61" fmla="*/ 0 h 1"/>
                  <a:gd name="T62" fmla="*/ 9 w 14"/>
                  <a:gd name="T63" fmla="*/ 0 h 1"/>
                  <a:gd name="T64" fmla="*/ 9 w 14"/>
                  <a:gd name="T65" fmla="*/ 0 h 1"/>
                  <a:gd name="T66" fmla="*/ 9 w 14"/>
                  <a:gd name="T67" fmla="*/ 0 h 1"/>
                  <a:gd name="T68" fmla="*/ 10 w 14"/>
                  <a:gd name="T69" fmla="*/ 0 h 1"/>
                  <a:gd name="T70" fmla="*/ 10 w 14"/>
                  <a:gd name="T71" fmla="*/ 0 h 1"/>
                  <a:gd name="T72" fmla="*/ 11 w 14"/>
                  <a:gd name="T73" fmla="*/ 0 h 1"/>
                  <a:gd name="T74" fmla="*/ 11 w 14"/>
                  <a:gd name="T75" fmla="*/ 0 h 1"/>
                  <a:gd name="T76" fmla="*/ 11 w 14"/>
                  <a:gd name="T77" fmla="*/ 0 h 1"/>
                  <a:gd name="T78" fmla="*/ 11 w 14"/>
                  <a:gd name="T79" fmla="*/ 0 h 1"/>
                  <a:gd name="T80" fmla="*/ 12 w 14"/>
                  <a:gd name="T81" fmla="*/ 0 h 1"/>
                  <a:gd name="T82" fmla="*/ 12 w 14"/>
                  <a:gd name="T83" fmla="*/ 0 h 1"/>
                  <a:gd name="T84" fmla="*/ 12 w 14"/>
                  <a:gd name="T85" fmla="*/ 0 h 1"/>
                  <a:gd name="T86" fmla="*/ 13 w 14"/>
                  <a:gd name="T87" fmla="*/ 0 h 1"/>
                  <a:gd name="T88" fmla="*/ 13 w 14"/>
                  <a:gd name="T89" fmla="*/ 0 h 1"/>
                  <a:gd name="T90" fmla="*/ 13 w 14"/>
                  <a:gd name="T91" fmla="*/ 0 h 1"/>
                  <a:gd name="T92" fmla="*/ 14 w 14"/>
                  <a:gd name="T93" fmla="*/ 0 h 1"/>
                  <a:gd name="T94" fmla="*/ 14 w 14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12" name="Freeform 289"/>
              <p:cNvSpPr>
                <a:spLocks/>
              </p:cNvSpPr>
              <p:nvPr/>
            </p:nvSpPr>
            <p:spPr bwMode="auto">
              <a:xfrm>
                <a:off x="2798" y="4058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1 w 12"/>
                  <a:gd name="T3" fmla="*/ 0 h 1"/>
                  <a:gd name="T4" fmla="*/ 1 w 12"/>
                  <a:gd name="T5" fmla="*/ 0 h 1"/>
                  <a:gd name="T6" fmla="*/ 1 w 12"/>
                  <a:gd name="T7" fmla="*/ 0 h 1"/>
                  <a:gd name="T8" fmla="*/ 1 w 12"/>
                  <a:gd name="T9" fmla="*/ 0 h 1"/>
                  <a:gd name="T10" fmla="*/ 1 w 12"/>
                  <a:gd name="T11" fmla="*/ 0 h 1"/>
                  <a:gd name="T12" fmla="*/ 1 w 12"/>
                  <a:gd name="T13" fmla="*/ 1 h 1"/>
                  <a:gd name="T14" fmla="*/ 1 w 12"/>
                  <a:gd name="T15" fmla="*/ 1 h 1"/>
                  <a:gd name="T16" fmla="*/ 2 w 12"/>
                  <a:gd name="T17" fmla="*/ 0 h 1"/>
                  <a:gd name="T18" fmla="*/ 2 w 12"/>
                  <a:gd name="T19" fmla="*/ 0 h 1"/>
                  <a:gd name="T20" fmla="*/ 2 w 12"/>
                  <a:gd name="T21" fmla="*/ 0 h 1"/>
                  <a:gd name="T22" fmla="*/ 2 w 12"/>
                  <a:gd name="T23" fmla="*/ 0 h 1"/>
                  <a:gd name="T24" fmla="*/ 3 w 12"/>
                  <a:gd name="T25" fmla="*/ 0 h 1"/>
                  <a:gd name="T26" fmla="*/ 3 w 12"/>
                  <a:gd name="T27" fmla="*/ 0 h 1"/>
                  <a:gd name="T28" fmla="*/ 3 w 12"/>
                  <a:gd name="T29" fmla="*/ 0 h 1"/>
                  <a:gd name="T30" fmla="*/ 3 w 12"/>
                  <a:gd name="T31" fmla="*/ 0 h 1"/>
                  <a:gd name="T32" fmla="*/ 4 w 12"/>
                  <a:gd name="T33" fmla="*/ 0 h 1"/>
                  <a:gd name="T34" fmla="*/ 4 w 12"/>
                  <a:gd name="T35" fmla="*/ 0 h 1"/>
                  <a:gd name="T36" fmla="*/ 4 w 12"/>
                  <a:gd name="T37" fmla="*/ 0 h 1"/>
                  <a:gd name="T38" fmla="*/ 4 w 12"/>
                  <a:gd name="T39" fmla="*/ 0 h 1"/>
                  <a:gd name="T40" fmla="*/ 5 w 12"/>
                  <a:gd name="T41" fmla="*/ 0 h 1"/>
                  <a:gd name="T42" fmla="*/ 5 w 12"/>
                  <a:gd name="T43" fmla="*/ 0 h 1"/>
                  <a:gd name="T44" fmla="*/ 6 w 12"/>
                  <a:gd name="T45" fmla="*/ 0 h 1"/>
                  <a:gd name="T46" fmla="*/ 6 w 12"/>
                  <a:gd name="T47" fmla="*/ 0 h 1"/>
                  <a:gd name="T48" fmla="*/ 6 w 12"/>
                  <a:gd name="T49" fmla="*/ 0 h 1"/>
                  <a:gd name="T50" fmla="*/ 6 w 12"/>
                  <a:gd name="T51" fmla="*/ 0 h 1"/>
                  <a:gd name="T52" fmla="*/ 6 w 12"/>
                  <a:gd name="T53" fmla="*/ 0 h 1"/>
                  <a:gd name="T54" fmla="*/ 7 w 12"/>
                  <a:gd name="T55" fmla="*/ 0 h 1"/>
                  <a:gd name="T56" fmla="*/ 7 w 12"/>
                  <a:gd name="T57" fmla="*/ 0 h 1"/>
                  <a:gd name="T58" fmla="*/ 8 w 12"/>
                  <a:gd name="T59" fmla="*/ 0 h 1"/>
                  <a:gd name="T60" fmla="*/ 8 w 12"/>
                  <a:gd name="T61" fmla="*/ 0 h 1"/>
                  <a:gd name="T62" fmla="*/ 8 w 12"/>
                  <a:gd name="T63" fmla="*/ 0 h 1"/>
                  <a:gd name="T64" fmla="*/ 9 w 12"/>
                  <a:gd name="T65" fmla="*/ 0 h 1"/>
                  <a:gd name="T66" fmla="*/ 9 w 12"/>
                  <a:gd name="T67" fmla="*/ 0 h 1"/>
                  <a:gd name="T68" fmla="*/ 9 w 12"/>
                  <a:gd name="T69" fmla="*/ 0 h 1"/>
                  <a:gd name="T70" fmla="*/ 9 w 12"/>
                  <a:gd name="T71" fmla="*/ 0 h 1"/>
                  <a:gd name="T72" fmla="*/ 10 w 12"/>
                  <a:gd name="T73" fmla="*/ 0 h 1"/>
                  <a:gd name="T74" fmla="*/ 10 w 12"/>
                  <a:gd name="T75" fmla="*/ 0 h 1"/>
                  <a:gd name="T76" fmla="*/ 10 w 12"/>
                  <a:gd name="T77" fmla="*/ 0 h 1"/>
                  <a:gd name="T78" fmla="*/ 10 w 12"/>
                  <a:gd name="T79" fmla="*/ 0 h 1"/>
                  <a:gd name="T80" fmla="*/ 10 w 12"/>
                  <a:gd name="T81" fmla="*/ 0 h 1"/>
                  <a:gd name="T82" fmla="*/ 11 w 12"/>
                  <a:gd name="T83" fmla="*/ 0 h 1"/>
                  <a:gd name="T84" fmla="*/ 11 w 12"/>
                  <a:gd name="T85" fmla="*/ 0 h 1"/>
                  <a:gd name="T86" fmla="*/ 11 w 12"/>
                  <a:gd name="T87" fmla="*/ 0 h 1"/>
                  <a:gd name="T88" fmla="*/ 11 w 12"/>
                  <a:gd name="T89" fmla="*/ 0 h 1"/>
                  <a:gd name="T90" fmla="*/ 12 w 12"/>
                  <a:gd name="T91" fmla="*/ 0 h 1"/>
                  <a:gd name="T92" fmla="*/ 12 w 12"/>
                  <a:gd name="T93" fmla="*/ 0 h 1"/>
                  <a:gd name="T94" fmla="*/ 12 w 12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13" name="Freeform 290"/>
              <p:cNvSpPr>
                <a:spLocks/>
              </p:cNvSpPr>
              <p:nvPr/>
            </p:nvSpPr>
            <p:spPr bwMode="auto">
              <a:xfrm>
                <a:off x="2810" y="4058"/>
                <a:ext cx="12" cy="0"/>
              </a:xfrm>
              <a:custGeom>
                <a:avLst/>
                <a:gdLst>
                  <a:gd name="T0" fmla="*/ 1 w 12"/>
                  <a:gd name="T1" fmla="*/ 1 w 12"/>
                  <a:gd name="T2" fmla="*/ 1 w 12"/>
                  <a:gd name="T3" fmla="*/ 1 w 12"/>
                  <a:gd name="T4" fmla="*/ 1 w 12"/>
                  <a:gd name="T5" fmla="*/ 2 w 12"/>
                  <a:gd name="T6" fmla="*/ 2 w 12"/>
                  <a:gd name="T7" fmla="*/ 2 w 12"/>
                  <a:gd name="T8" fmla="*/ 2 w 12"/>
                  <a:gd name="T9" fmla="*/ 3 w 12"/>
                  <a:gd name="T10" fmla="*/ 3 w 12"/>
                  <a:gd name="T11" fmla="*/ 3 w 12"/>
                  <a:gd name="T12" fmla="*/ 3 w 12"/>
                  <a:gd name="T13" fmla="*/ 3 w 12"/>
                  <a:gd name="T14" fmla="*/ 4 w 12"/>
                  <a:gd name="T15" fmla="*/ 4 w 12"/>
                  <a:gd name="T16" fmla="*/ 4 w 12"/>
                  <a:gd name="T17" fmla="*/ 5 w 12"/>
                  <a:gd name="T18" fmla="*/ 5 w 12"/>
                  <a:gd name="T19" fmla="*/ 5 w 12"/>
                  <a:gd name="T20" fmla="*/ 5 w 12"/>
                  <a:gd name="T21" fmla="*/ 5 w 12"/>
                  <a:gd name="T22" fmla="*/ 5 w 12"/>
                  <a:gd name="T23" fmla="*/ 6 w 12"/>
                  <a:gd name="T24" fmla="*/ 7 w 12"/>
                  <a:gd name="T25" fmla="*/ 7 w 12"/>
                  <a:gd name="T26" fmla="*/ 7 w 12"/>
                  <a:gd name="T27" fmla="*/ 7 w 12"/>
                  <a:gd name="T28" fmla="*/ 7 w 12"/>
                  <a:gd name="T29" fmla="*/ 7 w 12"/>
                  <a:gd name="T30" fmla="*/ 8 w 12"/>
                  <a:gd name="T31" fmla="*/ 8 w 12"/>
                  <a:gd name="T32" fmla="*/ 8 w 12"/>
                  <a:gd name="T33" fmla="*/ 9 w 12"/>
                  <a:gd name="T34" fmla="*/ 9 w 12"/>
                  <a:gd name="T35" fmla="*/ 9 w 12"/>
                  <a:gd name="T36" fmla="*/ 9 w 12"/>
                  <a:gd name="T37" fmla="*/ 9 w 12"/>
                  <a:gd name="T38" fmla="*/ 9 w 12"/>
                  <a:gd name="T39" fmla="*/ 9 w 12"/>
                  <a:gd name="T40" fmla="*/ 9 w 12"/>
                  <a:gd name="T41" fmla="*/ 10 w 12"/>
                  <a:gd name="T42" fmla="*/ 10 w 12"/>
                  <a:gd name="T43" fmla="*/ 10 w 12"/>
                  <a:gd name="T44" fmla="*/ 11 w 12"/>
                  <a:gd name="T45" fmla="*/ 11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14" name="Freeform 291"/>
              <p:cNvSpPr>
                <a:spLocks/>
              </p:cNvSpPr>
              <p:nvPr/>
            </p:nvSpPr>
            <p:spPr bwMode="auto">
              <a:xfrm>
                <a:off x="2822" y="4058"/>
                <a:ext cx="12" cy="0"/>
              </a:xfrm>
              <a:custGeom>
                <a:avLst/>
                <a:gdLst>
                  <a:gd name="T0" fmla="*/ 0 w 12"/>
                  <a:gd name="T1" fmla="*/ 1 w 12"/>
                  <a:gd name="T2" fmla="*/ 1 w 12"/>
                  <a:gd name="T3" fmla="*/ 2 w 12"/>
                  <a:gd name="T4" fmla="*/ 2 w 12"/>
                  <a:gd name="T5" fmla="*/ 2 w 12"/>
                  <a:gd name="T6" fmla="*/ 2 w 12"/>
                  <a:gd name="T7" fmla="*/ 3 w 12"/>
                  <a:gd name="T8" fmla="*/ 3 w 12"/>
                  <a:gd name="T9" fmla="*/ 3 w 12"/>
                  <a:gd name="T10" fmla="*/ 3 w 12"/>
                  <a:gd name="T11" fmla="*/ 3 w 12"/>
                  <a:gd name="T12" fmla="*/ 4 w 12"/>
                  <a:gd name="T13" fmla="*/ 4 w 12"/>
                  <a:gd name="T14" fmla="*/ 4 w 12"/>
                  <a:gd name="T15" fmla="*/ 4 w 12"/>
                  <a:gd name="T16" fmla="*/ 4 w 12"/>
                  <a:gd name="T17" fmla="*/ 5 w 12"/>
                  <a:gd name="T18" fmla="*/ 5 w 12"/>
                  <a:gd name="T19" fmla="*/ 6 w 12"/>
                  <a:gd name="T20" fmla="*/ 6 w 12"/>
                  <a:gd name="T21" fmla="*/ 6 w 12"/>
                  <a:gd name="T22" fmla="*/ 6 w 12"/>
                  <a:gd name="T23" fmla="*/ 6 w 12"/>
                  <a:gd name="T24" fmla="*/ 6 w 12"/>
                  <a:gd name="T25" fmla="*/ 7 w 12"/>
                  <a:gd name="T26" fmla="*/ 7 w 12"/>
                  <a:gd name="T27" fmla="*/ 8 w 12"/>
                  <a:gd name="T28" fmla="*/ 8 w 12"/>
                  <a:gd name="T29" fmla="*/ 8 w 12"/>
                  <a:gd name="T30" fmla="*/ 9 w 12"/>
                  <a:gd name="T31" fmla="*/ 9 w 12"/>
                  <a:gd name="T32" fmla="*/ 9 w 12"/>
                  <a:gd name="T33" fmla="*/ 9 w 12"/>
                  <a:gd name="T34" fmla="*/ 10 w 12"/>
                  <a:gd name="T35" fmla="*/ 10 w 12"/>
                  <a:gd name="T36" fmla="*/ 10 w 12"/>
                  <a:gd name="T37" fmla="*/ 10 w 12"/>
                  <a:gd name="T38" fmla="*/ 10 w 12"/>
                  <a:gd name="T39" fmla="*/ 11 w 12"/>
                  <a:gd name="T40" fmla="*/ 11 w 12"/>
                  <a:gd name="T41" fmla="*/ 11 w 12"/>
                  <a:gd name="T42" fmla="*/ 11 w 12"/>
                  <a:gd name="T43" fmla="*/ 11 w 12"/>
                  <a:gd name="T44" fmla="*/ 12 w 12"/>
                  <a:gd name="T45" fmla="*/ 12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15" name="Freeform 292"/>
              <p:cNvSpPr>
                <a:spLocks/>
              </p:cNvSpPr>
              <p:nvPr/>
            </p:nvSpPr>
            <p:spPr bwMode="auto">
              <a:xfrm>
                <a:off x="2834" y="4058"/>
                <a:ext cx="13" cy="0"/>
              </a:xfrm>
              <a:custGeom>
                <a:avLst/>
                <a:gdLst>
                  <a:gd name="T0" fmla="*/ 1 w 13"/>
                  <a:gd name="T1" fmla="*/ 1 w 13"/>
                  <a:gd name="T2" fmla="*/ 1 w 13"/>
                  <a:gd name="T3" fmla="*/ 2 w 13"/>
                  <a:gd name="T4" fmla="*/ 2 w 13"/>
                  <a:gd name="T5" fmla="*/ 3 w 13"/>
                  <a:gd name="T6" fmla="*/ 3 w 13"/>
                  <a:gd name="T7" fmla="*/ 4 w 13"/>
                  <a:gd name="T8" fmla="*/ 4 w 13"/>
                  <a:gd name="T9" fmla="*/ 5 w 13"/>
                  <a:gd name="T10" fmla="*/ 5 w 13"/>
                  <a:gd name="T11" fmla="*/ 5 w 13"/>
                  <a:gd name="T12" fmla="*/ 5 w 13"/>
                  <a:gd name="T13" fmla="*/ 5 w 13"/>
                  <a:gd name="T14" fmla="*/ 6 w 13"/>
                  <a:gd name="T15" fmla="*/ 6 w 13"/>
                  <a:gd name="T16" fmla="*/ 6 w 13"/>
                  <a:gd name="T17" fmla="*/ 6 w 13"/>
                  <a:gd name="T18" fmla="*/ 6 w 13"/>
                  <a:gd name="T19" fmla="*/ 6 w 13"/>
                  <a:gd name="T20" fmla="*/ 7 w 13"/>
                  <a:gd name="T21" fmla="*/ 7 w 13"/>
                  <a:gd name="T22" fmla="*/ 7 w 13"/>
                  <a:gd name="T23" fmla="*/ 7 w 13"/>
                  <a:gd name="T24" fmla="*/ 8 w 13"/>
                  <a:gd name="T25" fmla="*/ 8 w 13"/>
                  <a:gd name="T26" fmla="*/ 9 w 13"/>
                  <a:gd name="T27" fmla="*/ 9 w 13"/>
                  <a:gd name="T28" fmla="*/ 9 w 13"/>
                  <a:gd name="T29" fmla="*/ 9 w 13"/>
                  <a:gd name="T30" fmla="*/ 9 w 13"/>
                  <a:gd name="T31" fmla="*/ 9 w 13"/>
                  <a:gd name="T32" fmla="*/ 9 w 13"/>
                  <a:gd name="T33" fmla="*/ 10 w 13"/>
                  <a:gd name="T34" fmla="*/ 10 w 13"/>
                  <a:gd name="T35" fmla="*/ 10 w 13"/>
                  <a:gd name="T36" fmla="*/ 10 w 13"/>
                  <a:gd name="T37" fmla="*/ 11 w 13"/>
                  <a:gd name="T38" fmla="*/ 11 w 13"/>
                  <a:gd name="T39" fmla="*/ 11 w 13"/>
                  <a:gd name="T40" fmla="*/ 11 w 13"/>
                  <a:gd name="T41" fmla="*/ 11 w 13"/>
                  <a:gd name="T42" fmla="*/ 12 w 13"/>
                  <a:gd name="T43" fmla="*/ 12 w 13"/>
                  <a:gd name="T44" fmla="*/ 12 w 13"/>
                  <a:gd name="T45" fmla="*/ 12 w 13"/>
                  <a:gd name="T46" fmla="*/ 13 w 13"/>
                  <a:gd name="T47" fmla="*/ 13 w 13"/>
                  <a:gd name="T48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3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16" name="Freeform 293"/>
              <p:cNvSpPr>
                <a:spLocks/>
              </p:cNvSpPr>
              <p:nvPr/>
            </p:nvSpPr>
            <p:spPr bwMode="auto">
              <a:xfrm>
                <a:off x="2847" y="4058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1 w 11"/>
                  <a:gd name="T3" fmla="*/ 1 w 11"/>
                  <a:gd name="T4" fmla="*/ 1 w 11"/>
                  <a:gd name="T5" fmla="*/ 1 w 11"/>
                  <a:gd name="T6" fmla="*/ 2 w 11"/>
                  <a:gd name="T7" fmla="*/ 2 w 11"/>
                  <a:gd name="T8" fmla="*/ 3 w 11"/>
                  <a:gd name="T9" fmla="*/ 3 w 11"/>
                  <a:gd name="T10" fmla="*/ 3 w 11"/>
                  <a:gd name="T11" fmla="*/ 3 w 11"/>
                  <a:gd name="T12" fmla="*/ 3 w 11"/>
                  <a:gd name="T13" fmla="*/ 3 w 11"/>
                  <a:gd name="T14" fmla="*/ 3 w 11"/>
                  <a:gd name="T15" fmla="*/ 4 w 11"/>
                  <a:gd name="T16" fmla="*/ 4 w 11"/>
                  <a:gd name="T17" fmla="*/ 4 w 11"/>
                  <a:gd name="T18" fmla="*/ 5 w 11"/>
                  <a:gd name="T19" fmla="*/ 5 w 11"/>
                  <a:gd name="T20" fmla="*/ 5 w 11"/>
                  <a:gd name="T21" fmla="*/ 5 w 11"/>
                  <a:gd name="T22" fmla="*/ 6 w 11"/>
                  <a:gd name="T23" fmla="*/ 6 w 11"/>
                  <a:gd name="T24" fmla="*/ 6 w 11"/>
                  <a:gd name="T25" fmla="*/ 6 w 11"/>
                  <a:gd name="T26" fmla="*/ 6 w 11"/>
                  <a:gd name="T27" fmla="*/ 6 w 11"/>
                  <a:gd name="T28" fmla="*/ 7 w 11"/>
                  <a:gd name="T29" fmla="*/ 7 w 11"/>
                  <a:gd name="T30" fmla="*/ 7 w 11"/>
                  <a:gd name="T31" fmla="*/ 8 w 11"/>
                  <a:gd name="T32" fmla="*/ 8 w 11"/>
                  <a:gd name="T33" fmla="*/ 8 w 11"/>
                  <a:gd name="T34" fmla="*/ 8 w 11"/>
                  <a:gd name="T35" fmla="*/ 8 w 11"/>
                  <a:gd name="T36" fmla="*/ 8 w 11"/>
                  <a:gd name="T37" fmla="*/ 9 w 11"/>
                  <a:gd name="T38" fmla="*/ 9 w 11"/>
                  <a:gd name="T39" fmla="*/ 9 w 11"/>
                  <a:gd name="T40" fmla="*/ 9 w 11"/>
                  <a:gd name="T41" fmla="*/ 9 w 11"/>
                  <a:gd name="T42" fmla="*/ 9 w 11"/>
                  <a:gd name="T43" fmla="*/ 10 w 11"/>
                  <a:gd name="T44" fmla="*/ 10 w 11"/>
                  <a:gd name="T45" fmla="*/ 11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17" name="Freeform 294"/>
              <p:cNvSpPr>
                <a:spLocks/>
              </p:cNvSpPr>
              <p:nvPr/>
            </p:nvSpPr>
            <p:spPr bwMode="auto">
              <a:xfrm>
                <a:off x="2858" y="4058"/>
                <a:ext cx="12" cy="0"/>
              </a:xfrm>
              <a:custGeom>
                <a:avLst/>
                <a:gdLst>
                  <a:gd name="T0" fmla="*/ 0 w 12"/>
                  <a:gd name="T1" fmla="*/ 0 w 12"/>
                  <a:gd name="T2" fmla="*/ 1 w 12"/>
                  <a:gd name="T3" fmla="*/ 1 w 12"/>
                  <a:gd name="T4" fmla="*/ 1 w 12"/>
                  <a:gd name="T5" fmla="*/ 1 w 12"/>
                  <a:gd name="T6" fmla="*/ 2 w 12"/>
                  <a:gd name="T7" fmla="*/ 2 w 12"/>
                  <a:gd name="T8" fmla="*/ 2 w 12"/>
                  <a:gd name="T9" fmla="*/ 2 w 12"/>
                  <a:gd name="T10" fmla="*/ 3 w 12"/>
                  <a:gd name="T11" fmla="*/ 3 w 12"/>
                  <a:gd name="T12" fmla="*/ 3 w 12"/>
                  <a:gd name="T13" fmla="*/ 4 w 12"/>
                  <a:gd name="T14" fmla="*/ 4 w 12"/>
                  <a:gd name="T15" fmla="*/ 4 w 12"/>
                  <a:gd name="T16" fmla="*/ 5 w 12"/>
                  <a:gd name="T17" fmla="*/ 5 w 12"/>
                  <a:gd name="T18" fmla="*/ 5 w 12"/>
                  <a:gd name="T19" fmla="*/ 5 w 12"/>
                  <a:gd name="T20" fmla="*/ 5 w 12"/>
                  <a:gd name="T21" fmla="*/ 5 w 12"/>
                  <a:gd name="T22" fmla="*/ 6 w 12"/>
                  <a:gd name="T23" fmla="*/ 6 w 12"/>
                  <a:gd name="T24" fmla="*/ 7 w 12"/>
                  <a:gd name="T25" fmla="*/ 7 w 12"/>
                  <a:gd name="T26" fmla="*/ 7 w 12"/>
                  <a:gd name="T27" fmla="*/ 8 w 12"/>
                  <a:gd name="T28" fmla="*/ 8 w 12"/>
                  <a:gd name="T29" fmla="*/ 8 w 12"/>
                  <a:gd name="T30" fmla="*/ 9 w 12"/>
                  <a:gd name="T31" fmla="*/ 9 w 12"/>
                  <a:gd name="T32" fmla="*/ 9 w 12"/>
                  <a:gd name="T33" fmla="*/ 9 w 12"/>
                  <a:gd name="T34" fmla="*/ 9 w 12"/>
                  <a:gd name="T35" fmla="*/ 10 w 12"/>
                  <a:gd name="T36" fmla="*/ 10 w 12"/>
                  <a:gd name="T37" fmla="*/ 10 w 12"/>
                  <a:gd name="T38" fmla="*/ 10 w 12"/>
                  <a:gd name="T39" fmla="*/ 11 w 12"/>
                  <a:gd name="T40" fmla="*/ 11 w 12"/>
                  <a:gd name="T41" fmla="*/ 11 w 12"/>
                  <a:gd name="T42" fmla="*/ 11 w 12"/>
                  <a:gd name="T43" fmla="*/ 11 w 12"/>
                  <a:gd name="T44" fmla="*/ 11 w 12"/>
                  <a:gd name="T45" fmla="*/ 12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18" name="Freeform 295"/>
              <p:cNvSpPr>
                <a:spLocks/>
              </p:cNvSpPr>
              <p:nvPr/>
            </p:nvSpPr>
            <p:spPr bwMode="auto">
              <a:xfrm>
                <a:off x="2870" y="4058"/>
                <a:ext cx="12" cy="0"/>
              </a:xfrm>
              <a:custGeom>
                <a:avLst/>
                <a:gdLst>
                  <a:gd name="T0" fmla="*/ 0 w 12"/>
                  <a:gd name="T1" fmla="*/ 1 w 12"/>
                  <a:gd name="T2" fmla="*/ 1 w 12"/>
                  <a:gd name="T3" fmla="*/ 1 w 12"/>
                  <a:gd name="T4" fmla="*/ 1 w 12"/>
                  <a:gd name="T5" fmla="*/ 1 w 12"/>
                  <a:gd name="T6" fmla="*/ 2 w 12"/>
                  <a:gd name="T7" fmla="*/ 2 w 12"/>
                  <a:gd name="T8" fmla="*/ 2 w 12"/>
                  <a:gd name="T9" fmla="*/ 3 w 12"/>
                  <a:gd name="T10" fmla="*/ 3 w 12"/>
                  <a:gd name="T11" fmla="*/ 3 w 12"/>
                  <a:gd name="T12" fmla="*/ 4 w 12"/>
                  <a:gd name="T13" fmla="*/ 4 w 12"/>
                  <a:gd name="T14" fmla="*/ 4 w 12"/>
                  <a:gd name="T15" fmla="*/ 4 w 12"/>
                  <a:gd name="T16" fmla="*/ 4 w 12"/>
                  <a:gd name="T17" fmla="*/ 4 w 12"/>
                  <a:gd name="T18" fmla="*/ 4 w 12"/>
                  <a:gd name="T19" fmla="*/ 5 w 12"/>
                  <a:gd name="T20" fmla="*/ 5 w 12"/>
                  <a:gd name="T21" fmla="*/ 5 w 12"/>
                  <a:gd name="T22" fmla="*/ 6 w 12"/>
                  <a:gd name="T23" fmla="*/ 6 w 12"/>
                  <a:gd name="T24" fmla="*/ 6 w 12"/>
                  <a:gd name="T25" fmla="*/ 7 w 12"/>
                  <a:gd name="T26" fmla="*/ 7 w 12"/>
                  <a:gd name="T27" fmla="*/ 7 w 12"/>
                  <a:gd name="T28" fmla="*/ 7 w 12"/>
                  <a:gd name="T29" fmla="*/ 8 w 12"/>
                  <a:gd name="T30" fmla="*/ 8 w 12"/>
                  <a:gd name="T31" fmla="*/ 8 w 12"/>
                  <a:gd name="T32" fmla="*/ 8 w 12"/>
                  <a:gd name="T33" fmla="*/ 8 w 12"/>
                  <a:gd name="T34" fmla="*/ 9 w 12"/>
                  <a:gd name="T35" fmla="*/ 9 w 12"/>
                  <a:gd name="T36" fmla="*/ 9 w 12"/>
                  <a:gd name="T37" fmla="*/ 9 w 12"/>
                  <a:gd name="T38" fmla="*/ 9 w 12"/>
                  <a:gd name="T39" fmla="*/ 10 w 12"/>
                  <a:gd name="T40" fmla="*/ 10 w 12"/>
                  <a:gd name="T41" fmla="*/ 10 w 12"/>
                  <a:gd name="T42" fmla="*/ 10 w 12"/>
                  <a:gd name="T43" fmla="*/ 11 w 12"/>
                  <a:gd name="T44" fmla="*/ 11 w 12"/>
                  <a:gd name="T45" fmla="*/ 11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19" name="Freeform 296"/>
              <p:cNvSpPr>
                <a:spLocks/>
              </p:cNvSpPr>
              <p:nvPr/>
            </p:nvSpPr>
            <p:spPr bwMode="auto">
              <a:xfrm>
                <a:off x="2882" y="4058"/>
                <a:ext cx="10" cy="0"/>
              </a:xfrm>
              <a:custGeom>
                <a:avLst/>
                <a:gdLst>
                  <a:gd name="T0" fmla="*/ 0 w 10"/>
                  <a:gd name="T1" fmla="*/ 0 w 10"/>
                  <a:gd name="T2" fmla="*/ 0 w 10"/>
                  <a:gd name="T3" fmla="*/ 0 w 10"/>
                  <a:gd name="T4" fmla="*/ 0 w 10"/>
                  <a:gd name="T5" fmla="*/ 1 w 10"/>
                  <a:gd name="T6" fmla="*/ 1 w 10"/>
                  <a:gd name="T7" fmla="*/ 2 w 10"/>
                  <a:gd name="T8" fmla="*/ 2 w 10"/>
                  <a:gd name="T9" fmla="*/ 2 w 10"/>
                  <a:gd name="T10" fmla="*/ 2 w 10"/>
                  <a:gd name="T11" fmla="*/ 2 w 10"/>
                  <a:gd name="T12" fmla="*/ 2 w 10"/>
                  <a:gd name="T13" fmla="*/ 3 w 10"/>
                  <a:gd name="T14" fmla="*/ 3 w 10"/>
                  <a:gd name="T15" fmla="*/ 3 w 10"/>
                  <a:gd name="T16" fmla="*/ 3 w 10"/>
                  <a:gd name="T17" fmla="*/ 4 w 10"/>
                  <a:gd name="T18" fmla="*/ 4 w 10"/>
                  <a:gd name="T19" fmla="*/ 4 w 10"/>
                  <a:gd name="T20" fmla="*/ 5 w 10"/>
                  <a:gd name="T21" fmla="*/ 5 w 10"/>
                  <a:gd name="T22" fmla="*/ 5 w 10"/>
                  <a:gd name="T23" fmla="*/ 5 w 10"/>
                  <a:gd name="T24" fmla="*/ 5 w 10"/>
                  <a:gd name="T25" fmla="*/ 6 w 10"/>
                  <a:gd name="T26" fmla="*/ 6 w 10"/>
                  <a:gd name="T27" fmla="*/ 6 w 10"/>
                  <a:gd name="T28" fmla="*/ 6 w 10"/>
                  <a:gd name="T29" fmla="*/ 7 w 10"/>
                  <a:gd name="T30" fmla="*/ 7 w 10"/>
                  <a:gd name="T31" fmla="*/ 7 w 10"/>
                  <a:gd name="T32" fmla="*/ 7 w 10"/>
                  <a:gd name="T33" fmla="*/ 7 w 10"/>
                  <a:gd name="T34" fmla="*/ 7 w 10"/>
                  <a:gd name="T35" fmla="*/ 7 w 10"/>
                  <a:gd name="T36" fmla="*/ 8 w 10"/>
                  <a:gd name="T37" fmla="*/ 8 w 10"/>
                  <a:gd name="T38" fmla="*/ 8 w 10"/>
                  <a:gd name="T39" fmla="*/ 9 w 10"/>
                  <a:gd name="T40" fmla="*/ 9 w 10"/>
                  <a:gd name="T41" fmla="*/ 9 w 10"/>
                  <a:gd name="T42" fmla="*/ 10 w 10"/>
                  <a:gd name="T43" fmla="*/ 10 w 10"/>
                  <a:gd name="T44" fmla="*/ 10 w 10"/>
                  <a:gd name="T45" fmla="*/ 10 w 10"/>
                  <a:gd name="T46" fmla="*/ 10 w 10"/>
                  <a:gd name="T47" fmla="*/ 10 w 10"/>
                  <a:gd name="T48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20" name="Freeform 297"/>
              <p:cNvSpPr>
                <a:spLocks/>
              </p:cNvSpPr>
              <p:nvPr/>
            </p:nvSpPr>
            <p:spPr bwMode="auto">
              <a:xfrm>
                <a:off x="2892" y="4058"/>
                <a:ext cx="13" cy="1"/>
              </a:xfrm>
              <a:custGeom>
                <a:avLst/>
                <a:gdLst>
                  <a:gd name="T0" fmla="*/ 1 w 13"/>
                  <a:gd name="T1" fmla="*/ 0 h 1"/>
                  <a:gd name="T2" fmla="*/ 1 w 13"/>
                  <a:gd name="T3" fmla="*/ 0 h 1"/>
                  <a:gd name="T4" fmla="*/ 1 w 13"/>
                  <a:gd name="T5" fmla="*/ 0 h 1"/>
                  <a:gd name="T6" fmla="*/ 1 w 13"/>
                  <a:gd name="T7" fmla="*/ 0 h 1"/>
                  <a:gd name="T8" fmla="*/ 2 w 13"/>
                  <a:gd name="T9" fmla="*/ 0 h 1"/>
                  <a:gd name="T10" fmla="*/ 2 w 13"/>
                  <a:gd name="T11" fmla="*/ 0 h 1"/>
                  <a:gd name="T12" fmla="*/ 2 w 13"/>
                  <a:gd name="T13" fmla="*/ 0 h 1"/>
                  <a:gd name="T14" fmla="*/ 3 w 13"/>
                  <a:gd name="T15" fmla="*/ 0 h 1"/>
                  <a:gd name="T16" fmla="*/ 4 w 13"/>
                  <a:gd name="T17" fmla="*/ 0 h 1"/>
                  <a:gd name="T18" fmla="*/ 4 w 13"/>
                  <a:gd name="T19" fmla="*/ 0 h 1"/>
                  <a:gd name="T20" fmla="*/ 4 w 13"/>
                  <a:gd name="T21" fmla="*/ 0 h 1"/>
                  <a:gd name="T22" fmla="*/ 4 w 13"/>
                  <a:gd name="T23" fmla="*/ 0 h 1"/>
                  <a:gd name="T24" fmla="*/ 4 w 13"/>
                  <a:gd name="T25" fmla="*/ 0 h 1"/>
                  <a:gd name="T26" fmla="*/ 5 w 13"/>
                  <a:gd name="T27" fmla="*/ 1 h 1"/>
                  <a:gd name="T28" fmla="*/ 5 w 13"/>
                  <a:gd name="T29" fmla="*/ 0 h 1"/>
                  <a:gd name="T30" fmla="*/ 5 w 13"/>
                  <a:gd name="T31" fmla="*/ 0 h 1"/>
                  <a:gd name="T32" fmla="*/ 5 w 13"/>
                  <a:gd name="T33" fmla="*/ 0 h 1"/>
                  <a:gd name="T34" fmla="*/ 5 w 13"/>
                  <a:gd name="T35" fmla="*/ 1 h 1"/>
                  <a:gd name="T36" fmla="*/ 6 w 13"/>
                  <a:gd name="T37" fmla="*/ 1 h 1"/>
                  <a:gd name="T38" fmla="*/ 6 w 13"/>
                  <a:gd name="T39" fmla="*/ 0 h 1"/>
                  <a:gd name="T40" fmla="*/ 7 w 13"/>
                  <a:gd name="T41" fmla="*/ 1 h 1"/>
                  <a:gd name="T42" fmla="*/ 7 w 13"/>
                  <a:gd name="T43" fmla="*/ 1 h 1"/>
                  <a:gd name="T44" fmla="*/ 7 w 13"/>
                  <a:gd name="T45" fmla="*/ 1 h 1"/>
                  <a:gd name="T46" fmla="*/ 8 w 13"/>
                  <a:gd name="T47" fmla="*/ 1 h 1"/>
                  <a:gd name="T48" fmla="*/ 8 w 13"/>
                  <a:gd name="T49" fmla="*/ 1 h 1"/>
                  <a:gd name="T50" fmla="*/ 8 w 13"/>
                  <a:gd name="T51" fmla="*/ 1 h 1"/>
                  <a:gd name="T52" fmla="*/ 8 w 13"/>
                  <a:gd name="T53" fmla="*/ 1 h 1"/>
                  <a:gd name="T54" fmla="*/ 8 w 13"/>
                  <a:gd name="T55" fmla="*/ 1 h 1"/>
                  <a:gd name="T56" fmla="*/ 8 w 13"/>
                  <a:gd name="T57" fmla="*/ 1 h 1"/>
                  <a:gd name="T58" fmla="*/ 8 w 13"/>
                  <a:gd name="T59" fmla="*/ 1 h 1"/>
                  <a:gd name="T60" fmla="*/ 9 w 13"/>
                  <a:gd name="T61" fmla="*/ 1 h 1"/>
                  <a:gd name="T62" fmla="*/ 9 w 13"/>
                  <a:gd name="T63" fmla="*/ 1 h 1"/>
                  <a:gd name="T64" fmla="*/ 9 w 13"/>
                  <a:gd name="T65" fmla="*/ 1 h 1"/>
                  <a:gd name="T66" fmla="*/ 10 w 13"/>
                  <a:gd name="T67" fmla="*/ 1 h 1"/>
                  <a:gd name="T68" fmla="*/ 10 w 13"/>
                  <a:gd name="T69" fmla="*/ 1 h 1"/>
                  <a:gd name="T70" fmla="*/ 10 w 13"/>
                  <a:gd name="T71" fmla="*/ 1 h 1"/>
                  <a:gd name="T72" fmla="*/ 10 w 13"/>
                  <a:gd name="T73" fmla="*/ 1 h 1"/>
                  <a:gd name="T74" fmla="*/ 10 w 13"/>
                  <a:gd name="T75" fmla="*/ 1 h 1"/>
                  <a:gd name="T76" fmla="*/ 10 w 13"/>
                  <a:gd name="T77" fmla="*/ 1 h 1"/>
                  <a:gd name="T78" fmla="*/ 10 w 13"/>
                  <a:gd name="T79" fmla="*/ 1 h 1"/>
                  <a:gd name="T80" fmla="*/ 11 w 13"/>
                  <a:gd name="T81" fmla="*/ 1 h 1"/>
                  <a:gd name="T82" fmla="*/ 11 w 13"/>
                  <a:gd name="T83" fmla="*/ 1 h 1"/>
                  <a:gd name="T84" fmla="*/ 12 w 13"/>
                  <a:gd name="T85" fmla="*/ 1 h 1"/>
                  <a:gd name="T86" fmla="*/ 12 w 13"/>
                  <a:gd name="T87" fmla="*/ 1 h 1"/>
                  <a:gd name="T88" fmla="*/ 12 w 13"/>
                  <a:gd name="T89" fmla="*/ 1 h 1"/>
                  <a:gd name="T90" fmla="*/ 12 w 13"/>
                  <a:gd name="T91" fmla="*/ 1 h 1"/>
                  <a:gd name="T92" fmla="*/ 13 w 13"/>
                  <a:gd name="T93" fmla="*/ 1 h 1"/>
                  <a:gd name="T94" fmla="*/ 13 w 13"/>
                  <a:gd name="T95" fmla="*/ 1 h 1"/>
                  <a:gd name="T96" fmla="*/ 13 w 13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21" name="Freeform 298"/>
              <p:cNvSpPr>
                <a:spLocks/>
              </p:cNvSpPr>
              <p:nvPr/>
            </p:nvSpPr>
            <p:spPr bwMode="auto">
              <a:xfrm>
                <a:off x="2905" y="4059"/>
                <a:ext cx="12" cy="0"/>
              </a:xfrm>
              <a:custGeom>
                <a:avLst/>
                <a:gdLst>
                  <a:gd name="T0" fmla="*/ 0 w 12"/>
                  <a:gd name="T1" fmla="*/ 0 w 12"/>
                  <a:gd name="T2" fmla="*/ 0 w 12"/>
                  <a:gd name="T3" fmla="*/ 1 w 12"/>
                  <a:gd name="T4" fmla="*/ 1 w 12"/>
                  <a:gd name="T5" fmla="*/ 1 w 12"/>
                  <a:gd name="T6" fmla="*/ 1 w 12"/>
                  <a:gd name="T7" fmla="*/ 1 w 12"/>
                  <a:gd name="T8" fmla="*/ 2 w 12"/>
                  <a:gd name="T9" fmla="*/ 2 w 12"/>
                  <a:gd name="T10" fmla="*/ 2 w 12"/>
                  <a:gd name="T11" fmla="*/ 3 w 12"/>
                  <a:gd name="T12" fmla="*/ 3 w 12"/>
                  <a:gd name="T13" fmla="*/ 3 w 12"/>
                  <a:gd name="T14" fmla="*/ 4 w 12"/>
                  <a:gd name="T15" fmla="*/ 4 w 12"/>
                  <a:gd name="T16" fmla="*/ 4 w 12"/>
                  <a:gd name="T17" fmla="*/ 4 w 12"/>
                  <a:gd name="T18" fmla="*/ 5 w 12"/>
                  <a:gd name="T19" fmla="*/ 5 w 12"/>
                  <a:gd name="T20" fmla="*/ 5 w 12"/>
                  <a:gd name="T21" fmla="*/ 5 w 12"/>
                  <a:gd name="T22" fmla="*/ 6 w 12"/>
                  <a:gd name="T23" fmla="*/ 6 w 12"/>
                  <a:gd name="T24" fmla="*/ 6 w 12"/>
                  <a:gd name="T25" fmla="*/ 6 w 12"/>
                  <a:gd name="T26" fmla="*/ 7 w 12"/>
                  <a:gd name="T27" fmla="*/ 8 w 12"/>
                  <a:gd name="T28" fmla="*/ 8 w 12"/>
                  <a:gd name="T29" fmla="*/ 8 w 12"/>
                  <a:gd name="T30" fmla="*/ 8 w 12"/>
                  <a:gd name="T31" fmla="*/ 8 w 12"/>
                  <a:gd name="T32" fmla="*/ 8 w 12"/>
                  <a:gd name="T33" fmla="*/ 8 w 12"/>
                  <a:gd name="T34" fmla="*/ 9 w 12"/>
                  <a:gd name="T35" fmla="*/ 9 w 12"/>
                  <a:gd name="T36" fmla="*/ 9 w 12"/>
                  <a:gd name="T37" fmla="*/ 9 w 12"/>
                  <a:gd name="T38" fmla="*/ 10 w 12"/>
                  <a:gd name="T39" fmla="*/ 10 w 12"/>
                  <a:gd name="T40" fmla="*/ 10 w 12"/>
                  <a:gd name="T41" fmla="*/ 10 w 12"/>
                  <a:gd name="T42" fmla="*/ 10 w 12"/>
                  <a:gd name="T43" fmla="*/ 11 w 12"/>
                  <a:gd name="T44" fmla="*/ 11 w 12"/>
                  <a:gd name="T45" fmla="*/ 11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22" name="Freeform 299"/>
              <p:cNvSpPr>
                <a:spLocks/>
              </p:cNvSpPr>
              <p:nvPr/>
            </p:nvSpPr>
            <p:spPr bwMode="auto">
              <a:xfrm>
                <a:off x="2917" y="4059"/>
                <a:ext cx="14" cy="0"/>
              </a:xfrm>
              <a:custGeom>
                <a:avLst/>
                <a:gdLst>
                  <a:gd name="T0" fmla="*/ 0 w 14"/>
                  <a:gd name="T1" fmla="*/ 1 w 14"/>
                  <a:gd name="T2" fmla="*/ 1 w 14"/>
                  <a:gd name="T3" fmla="*/ 1 w 14"/>
                  <a:gd name="T4" fmla="*/ 1 w 14"/>
                  <a:gd name="T5" fmla="*/ 1 w 14"/>
                  <a:gd name="T6" fmla="*/ 2 w 14"/>
                  <a:gd name="T7" fmla="*/ 2 w 14"/>
                  <a:gd name="T8" fmla="*/ 2 w 14"/>
                  <a:gd name="T9" fmla="*/ 3 w 14"/>
                  <a:gd name="T10" fmla="*/ 3 w 14"/>
                  <a:gd name="T11" fmla="*/ 3 w 14"/>
                  <a:gd name="T12" fmla="*/ 4 w 14"/>
                  <a:gd name="T13" fmla="*/ 4 w 14"/>
                  <a:gd name="T14" fmla="*/ 5 w 14"/>
                  <a:gd name="T15" fmla="*/ 5 w 14"/>
                  <a:gd name="T16" fmla="*/ 5 w 14"/>
                  <a:gd name="T17" fmla="*/ 5 w 14"/>
                  <a:gd name="T18" fmla="*/ 6 w 14"/>
                  <a:gd name="T19" fmla="*/ 6 w 14"/>
                  <a:gd name="T20" fmla="*/ 6 w 14"/>
                  <a:gd name="T21" fmla="*/ 7 w 14"/>
                  <a:gd name="T22" fmla="*/ 7 w 14"/>
                  <a:gd name="T23" fmla="*/ 8 w 14"/>
                  <a:gd name="T24" fmla="*/ 8 w 14"/>
                  <a:gd name="T25" fmla="*/ 9 w 14"/>
                  <a:gd name="T26" fmla="*/ 9 w 14"/>
                  <a:gd name="T27" fmla="*/ 9 w 14"/>
                  <a:gd name="T28" fmla="*/ 9 w 14"/>
                  <a:gd name="T29" fmla="*/ 9 w 14"/>
                  <a:gd name="T30" fmla="*/ 9 w 14"/>
                  <a:gd name="T31" fmla="*/ 10 w 14"/>
                  <a:gd name="T32" fmla="*/ 10 w 14"/>
                  <a:gd name="T33" fmla="*/ 10 w 14"/>
                  <a:gd name="T34" fmla="*/ 10 w 14"/>
                  <a:gd name="T35" fmla="*/ 11 w 14"/>
                  <a:gd name="T36" fmla="*/ 11 w 14"/>
                  <a:gd name="T37" fmla="*/ 11 w 14"/>
                  <a:gd name="T38" fmla="*/ 11 w 14"/>
                  <a:gd name="T39" fmla="*/ 11 w 14"/>
                  <a:gd name="T40" fmla="*/ 12 w 14"/>
                  <a:gd name="T41" fmla="*/ 12 w 14"/>
                  <a:gd name="T42" fmla="*/ 13 w 14"/>
                  <a:gd name="T43" fmla="*/ 13 w 14"/>
                  <a:gd name="T44" fmla="*/ 13 w 14"/>
                  <a:gd name="T45" fmla="*/ 14 w 14"/>
                  <a:gd name="T46" fmla="*/ 14 w 14"/>
                  <a:gd name="T47" fmla="*/ 14 w 1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23" name="Freeform 300"/>
              <p:cNvSpPr>
                <a:spLocks/>
              </p:cNvSpPr>
              <p:nvPr/>
            </p:nvSpPr>
            <p:spPr bwMode="auto">
              <a:xfrm>
                <a:off x="2931" y="4059"/>
                <a:ext cx="12" cy="0"/>
              </a:xfrm>
              <a:custGeom>
                <a:avLst/>
                <a:gdLst>
                  <a:gd name="T0" fmla="*/ 0 w 12"/>
                  <a:gd name="T1" fmla="*/ 1 w 12"/>
                  <a:gd name="T2" fmla="*/ 1 w 12"/>
                  <a:gd name="T3" fmla="*/ 1 w 12"/>
                  <a:gd name="T4" fmla="*/ 2 w 12"/>
                  <a:gd name="T5" fmla="*/ 2 w 12"/>
                  <a:gd name="T6" fmla="*/ 2 w 12"/>
                  <a:gd name="T7" fmla="*/ 2 w 12"/>
                  <a:gd name="T8" fmla="*/ 2 w 12"/>
                  <a:gd name="T9" fmla="*/ 2 w 12"/>
                  <a:gd name="T10" fmla="*/ 3 w 12"/>
                  <a:gd name="T11" fmla="*/ 3 w 12"/>
                  <a:gd name="T12" fmla="*/ 3 w 12"/>
                  <a:gd name="T13" fmla="*/ 3 w 12"/>
                  <a:gd name="T14" fmla="*/ 3 w 12"/>
                  <a:gd name="T15" fmla="*/ 4 w 12"/>
                  <a:gd name="T16" fmla="*/ 4 w 12"/>
                  <a:gd name="T17" fmla="*/ 4 w 12"/>
                  <a:gd name="T18" fmla="*/ 5 w 12"/>
                  <a:gd name="T19" fmla="*/ 5 w 12"/>
                  <a:gd name="T20" fmla="*/ 5 w 12"/>
                  <a:gd name="T21" fmla="*/ 5 w 12"/>
                  <a:gd name="T22" fmla="*/ 6 w 12"/>
                  <a:gd name="T23" fmla="*/ 6 w 12"/>
                  <a:gd name="T24" fmla="*/ 6 w 12"/>
                  <a:gd name="T25" fmla="*/ 6 w 12"/>
                  <a:gd name="T26" fmla="*/ 7 w 12"/>
                  <a:gd name="T27" fmla="*/ 7 w 12"/>
                  <a:gd name="T28" fmla="*/ 7 w 12"/>
                  <a:gd name="T29" fmla="*/ 7 w 12"/>
                  <a:gd name="T30" fmla="*/ 8 w 12"/>
                  <a:gd name="T31" fmla="*/ 8 w 12"/>
                  <a:gd name="T32" fmla="*/ 8 w 12"/>
                  <a:gd name="T33" fmla="*/ 8 w 12"/>
                  <a:gd name="T34" fmla="*/ 8 w 12"/>
                  <a:gd name="T35" fmla="*/ 8 w 12"/>
                  <a:gd name="T36" fmla="*/ 8 w 12"/>
                  <a:gd name="T37" fmla="*/ 9 w 12"/>
                  <a:gd name="T38" fmla="*/ 9 w 12"/>
                  <a:gd name="T39" fmla="*/ 10 w 12"/>
                  <a:gd name="T40" fmla="*/ 10 w 12"/>
                  <a:gd name="T41" fmla="*/ 10 w 12"/>
                  <a:gd name="T42" fmla="*/ 10 w 12"/>
                  <a:gd name="T43" fmla="*/ 10 w 12"/>
                  <a:gd name="T44" fmla="*/ 11 w 12"/>
                  <a:gd name="T45" fmla="*/ 11 w 12"/>
                  <a:gd name="T46" fmla="*/ 11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24" name="Freeform 301"/>
              <p:cNvSpPr>
                <a:spLocks/>
              </p:cNvSpPr>
              <p:nvPr/>
            </p:nvSpPr>
            <p:spPr bwMode="auto">
              <a:xfrm>
                <a:off x="2943" y="4059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1 w 11"/>
                  <a:gd name="T3" fmla="*/ 1 w 11"/>
                  <a:gd name="T4" fmla="*/ 1 w 11"/>
                  <a:gd name="T5" fmla="*/ 1 w 11"/>
                  <a:gd name="T6" fmla="*/ 2 w 11"/>
                  <a:gd name="T7" fmla="*/ 2 w 11"/>
                  <a:gd name="T8" fmla="*/ 2 w 11"/>
                  <a:gd name="T9" fmla="*/ 2 w 11"/>
                  <a:gd name="T10" fmla="*/ 2 w 11"/>
                  <a:gd name="T11" fmla="*/ 3 w 11"/>
                  <a:gd name="T12" fmla="*/ 3 w 11"/>
                  <a:gd name="T13" fmla="*/ 3 w 11"/>
                  <a:gd name="T14" fmla="*/ 3 w 11"/>
                  <a:gd name="T15" fmla="*/ 3 w 11"/>
                  <a:gd name="T16" fmla="*/ 4 w 11"/>
                  <a:gd name="T17" fmla="*/ 4 w 11"/>
                  <a:gd name="T18" fmla="*/ 4 w 11"/>
                  <a:gd name="T19" fmla="*/ 5 w 11"/>
                  <a:gd name="T20" fmla="*/ 5 w 11"/>
                  <a:gd name="T21" fmla="*/ 5 w 11"/>
                  <a:gd name="T22" fmla="*/ 5 w 11"/>
                  <a:gd name="T23" fmla="*/ 5 w 11"/>
                  <a:gd name="T24" fmla="*/ 5 w 11"/>
                  <a:gd name="T25" fmla="*/ 6 w 11"/>
                  <a:gd name="T26" fmla="*/ 6 w 11"/>
                  <a:gd name="T27" fmla="*/ 6 w 11"/>
                  <a:gd name="T28" fmla="*/ 7 w 11"/>
                  <a:gd name="T29" fmla="*/ 7 w 11"/>
                  <a:gd name="T30" fmla="*/ 7 w 11"/>
                  <a:gd name="T31" fmla="*/ 7 w 11"/>
                  <a:gd name="T32" fmla="*/ 7 w 11"/>
                  <a:gd name="T33" fmla="*/ 7 w 11"/>
                  <a:gd name="T34" fmla="*/ 7 w 11"/>
                  <a:gd name="T35" fmla="*/ 8 w 11"/>
                  <a:gd name="T36" fmla="*/ 8 w 11"/>
                  <a:gd name="T37" fmla="*/ 8 w 11"/>
                  <a:gd name="T38" fmla="*/ 8 w 11"/>
                  <a:gd name="T39" fmla="*/ 9 w 11"/>
                  <a:gd name="T40" fmla="*/ 9 w 11"/>
                  <a:gd name="T41" fmla="*/ 9 w 11"/>
                  <a:gd name="T42" fmla="*/ 9 w 11"/>
                  <a:gd name="T43" fmla="*/ 10 w 11"/>
                  <a:gd name="T44" fmla="*/ 10 w 11"/>
                  <a:gd name="T45" fmla="*/ 11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25" name="Freeform 302"/>
              <p:cNvSpPr>
                <a:spLocks/>
              </p:cNvSpPr>
              <p:nvPr/>
            </p:nvSpPr>
            <p:spPr bwMode="auto">
              <a:xfrm>
                <a:off x="2954" y="4059"/>
                <a:ext cx="13" cy="0"/>
              </a:xfrm>
              <a:custGeom>
                <a:avLst/>
                <a:gdLst>
                  <a:gd name="T0" fmla="*/ 0 w 13"/>
                  <a:gd name="T1" fmla="*/ 0 w 13"/>
                  <a:gd name="T2" fmla="*/ 0 w 13"/>
                  <a:gd name="T3" fmla="*/ 0 w 13"/>
                  <a:gd name="T4" fmla="*/ 1 w 13"/>
                  <a:gd name="T5" fmla="*/ 1 w 13"/>
                  <a:gd name="T6" fmla="*/ 2 w 13"/>
                  <a:gd name="T7" fmla="*/ 2 w 13"/>
                  <a:gd name="T8" fmla="*/ 3 w 13"/>
                  <a:gd name="T9" fmla="*/ 3 w 13"/>
                  <a:gd name="T10" fmla="*/ 3 w 13"/>
                  <a:gd name="T11" fmla="*/ 3 w 13"/>
                  <a:gd name="T12" fmla="*/ 4 w 13"/>
                  <a:gd name="T13" fmla="*/ 4 w 13"/>
                  <a:gd name="T14" fmla="*/ 5 w 13"/>
                  <a:gd name="T15" fmla="*/ 5 w 13"/>
                  <a:gd name="T16" fmla="*/ 5 w 13"/>
                  <a:gd name="T17" fmla="*/ 5 w 13"/>
                  <a:gd name="T18" fmla="*/ 5 w 13"/>
                  <a:gd name="T19" fmla="*/ 6 w 13"/>
                  <a:gd name="T20" fmla="*/ 6 w 13"/>
                  <a:gd name="T21" fmla="*/ 6 w 13"/>
                  <a:gd name="T22" fmla="*/ 7 w 13"/>
                  <a:gd name="T23" fmla="*/ 7 w 13"/>
                  <a:gd name="T24" fmla="*/ 8 w 13"/>
                  <a:gd name="T25" fmla="*/ 8 w 13"/>
                  <a:gd name="T26" fmla="*/ 8 w 13"/>
                  <a:gd name="T27" fmla="*/ 8 w 13"/>
                  <a:gd name="T28" fmla="*/ 8 w 13"/>
                  <a:gd name="T29" fmla="*/ 8 w 13"/>
                  <a:gd name="T30" fmla="*/ 9 w 13"/>
                  <a:gd name="T31" fmla="*/ 9 w 13"/>
                  <a:gd name="T32" fmla="*/ 9 w 13"/>
                  <a:gd name="T33" fmla="*/ 9 w 13"/>
                  <a:gd name="T34" fmla="*/ 10 w 13"/>
                  <a:gd name="T35" fmla="*/ 10 w 13"/>
                  <a:gd name="T36" fmla="*/ 10 w 13"/>
                  <a:gd name="T37" fmla="*/ 10 w 13"/>
                  <a:gd name="T38" fmla="*/ 10 w 13"/>
                  <a:gd name="T39" fmla="*/ 11 w 13"/>
                  <a:gd name="T40" fmla="*/ 11 w 13"/>
                  <a:gd name="T41" fmla="*/ 11 w 13"/>
                  <a:gd name="T42" fmla="*/ 12 w 13"/>
                  <a:gd name="T43" fmla="*/ 12 w 13"/>
                  <a:gd name="T44" fmla="*/ 12 w 13"/>
                  <a:gd name="T45" fmla="*/ 12 w 13"/>
                  <a:gd name="T46" fmla="*/ 13 w 13"/>
                  <a:gd name="T47" fmla="*/ 13 w 13"/>
                  <a:gd name="T48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26" name="Freeform 303"/>
              <p:cNvSpPr>
                <a:spLocks/>
              </p:cNvSpPr>
              <p:nvPr/>
            </p:nvSpPr>
            <p:spPr bwMode="auto">
              <a:xfrm>
                <a:off x="2967" y="4059"/>
                <a:ext cx="11" cy="0"/>
              </a:xfrm>
              <a:custGeom>
                <a:avLst/>
                <a:gdLst>
                  <a:gd name="T0" fmla="*/ 0 w 10"/>
                  <a:gd name="T1" fmla="*/ 0 w 10"/>
                  <a:gd name="T2" fmla="*/ 1 w 10"/>
                  <a:gd name="T3" fmla="*/ 1 w 10"/>
                  <a:gd name="T4" fmla="*/ 1 w 10"/>
                  <a:gd name="T5" fmla="*/ 2 w 10"/>
                  <a:gd name="T6" fmla="*/ 2 w 10"/>
                  <a:gd name="T7" fmla="*/ 2 w 10"/>
                  <a:gd name="T8" fmla="*/ 3 w 10"/>
                  <a:gd name="T9" fmla="*/ 3 w 10"/>
                  <a:gd name="T10" fmla="*/ 3 w 10"/>
                  <a:gd name="T11" fmla="*/ 3 w 10"/>
                  <a:gd name="T12" fmla="*/ 4 w 10"/>
                  <a:gd name="T13" fmla="*/ 4 w 10"/>
                  <a:gd name="T14" fmla="*/ 4 w 10"/>
                  <a:gd name="T15" fmla="*/ 5 w 10"/>
                  <a:gd name="T16" fmla="*/ 5 w 10"/>
                  <a:gd name="T17" fmla="*/ 5 w 10"/>
                  <a:gd name="T18" fmla="*/ 5 w 10"/>
                  <a:gd name="T19" fmla="*/ 5 w 10"/>
                  <a:gd name="T20" fmla="*/ 5 w 10"/>
                  <a:gd name="T21" fmla="*/ 5 w 10"/>
                  <a:gd name="T22" fmla="*/ 5 w 10"/>
                  <a:gd name="T23" fmla="*/ 5 w 10"/>
                  <a:gd name="T24" fmla="*/ 5 w 10"/>
                  <a:gd name="T25" fmla="*/ 6 w 10"/>
                  <a:gd name="T26" fmla="*/ 6 w 10"/>
                  <a:gd name="T27" fmla="*/ 7 w 10"/>
                  <a:gd name="T28" fmla="*/ 7 w 10"/>
                  <a:gd name="T29" fmla="*/ 7 w 10"/>
                  <a:gd name="T30" fmla="*/ 7 w 10"/>
                  <a:gd name="T31" fmla="*/ 7 w 10"/>
                  <a:gd name="T32" fmla="*/ 8 w 10"/>
                  <a:gd name="T33" fmla="*/ 8 w 10"/>
                  <a:gd name="T34" fmla="*/ 8 w 10"/>
                  <a:gd name="T35" fmla="*/ 8 w 10"/>
                  <a:gd name="T36" fmla="*/ 8 w 10"/>
                  <a:gd name="T37" fmla="*/ 9 w 10"/>
                  <a:gd name="T38" fmla="*/ 9 w 10"/>
                  <a:gd name="T39" fmla="*/ 9 w 10"/>
                  <a:gd name="T40" fmla="*/ 9 w 10"/>
                  <a:gd name="T41" fmla="*/ 9 w 10"/>
                  <a:gd name="T42" fmla="*/ 9 w 10"/>
                  <a:gd name="T43" fmla="*/ 10 w 10"/>
                  <a:gd name="T44" fmla="*/ 10 w 10"/>
                  <a:gd name="T45" fmla="*/ 10 w 10"/>
                  <a:gd name="T46" fmla="*/ 10 w 10"/>
                  <a:gd name="T47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27" name="Freeform 304"/>
              <p:cNvSpPr>
                <a:spLocks/>
              </p:cNvSpPr>
              <p:nvPr/>
            </p:nvSpPr>
            <p:spPr bwMode="auto">
              <a:xfrm>
                <a:off x="2978" y="4059"/>
                <a:ext cx="11" cy="0"/>
              </a:xfrm>
              <a:custGeom>
                <a:avLst/>
                <a:gdLst>
                  <a:gd name="T0" fmla="*/ 1 w 12"/>
                  <a:gd name="T1" fmla="*/ 1 w 12"/>
                  <a:gd name="T2" fmla="*/ 1 w 12"/>
                  <a:gd name="T3" fmla="*/ 1 w 12"/>
                  <a:gd name="T4" fmla="*/ 2 w 12"/>
                  <a:gd name="T5" fmla="*/ 2 w 12"/>
                  <a:gd name="T6" fmla="*/ 2 w 12"/>
                  <a:gd name="T7" fmla="*/ 3 w 12"/>
                  <a:gd name="T8" fmla="*/ 3 w 12"/>
                  <a:gd name="T9" fmla="*/ 3 w 12"/>
                  <a:gd name="T10" fmla="*/ 4 w 12"/>
                  <a:gd name="T11" fmla="*/ 4 w 12"/>
                  <a:gd name="T12" fmla="*/ 4 w 12"/>
                  <a:gd name="T13" fmla="*/ 4 w 12"/>
                  <a:gd name="T14" fmla="*/ 4 w 12"/>
                  <a:gd name="T15" fmla="*/ 4 w 12"/>
                  <a:gd name="T16" fmla="*/ 5 w 12"/>
                  <a:gd name="T17" fmla="*/ 5 w 12"/>
                  <a:gd name="T18" fmla="*/ 5 w 12"/>
                  <a:gd name="T19" fmla="*/ 5 w 12"/>
                  <a:gd name="T20" fmla="*/ 6 w 12"/>
                  <a:gd name="T21" fmla="*/ 6 w 12"/>
                  <a:gd name="T22" fmla="*/ 6 w 12"/>
                  <a:gd name="T23" fmla="*/ 6 w 12"/>
                  <a:gd name="T24" fmla="*/ 6 w 12"/>
                  <a:gd name="T25" fmla="*/ 6 w 12"/>
                  <a:gd name="T26" fmla="*/ 7 w 12"/>
                  <a:gd name="T27" fmla="*/ 7 w 12"/>
                  <a:gd name="T28" fmla="*/ 7 w 12"/>
                  <a:gd name="T29" fmla="*/ 7 w 12"/>
                  <a:gd name="T30" fmla="*/ 8 w 12"/>
                  <a:gd name="T31" fmla="*/ 8 w 12"/>
                  <a:gd name="T32" fmla="*/ 8 w 12"/>
                  <a:gd name="T33" fmla="*/ 8 w 12"/>
                  <a:gd name="T34" fmla="*/ 9 w 12"/>
                  <a:gd name="T35" fmla="*/ 9 w 12"/>
                  <a:gd name="T36" fmla="*/ 9 w 12"/>
                  <a:gd name="T37" fmla="*/ 10 w 12"/>
                  <a:gd name="T38" fmla="*/ 10 w 12"/>
                  <a:gd name="T39" fmla="*/ 10 w 12"/>
                  <a:gd name="T40" fmla="*/ 11 w 12"/>
                  <a:gd name="T41" fmla="*/ 11 w 12"/>
                  <a:gd name="T42" fmla="*/ 11 w 12"/>
                  <a:gd name="T43" fmla="*/ 11 w 12"/>
                  <a:gd name="T44" fmla="*/ 11 w 12"/>
                  <a:gd name="T45" fmla="*/ 12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28" name="Freeform 305"/>
              <p:cNvSpPr>
                <a:spLocks/>
              </p:cNvSpPr>
              <p:nvPr/>
            </p:nvSpPr>
            <p:spPr bwMode="auto">
              <a:xfrm>
                <a:off x="2989" y="4059"/>
                <a:ext cx="12" cy="0"/>
              </a:xfrm>
              <a:custGeom>
                <a:avLst/>
                <a:gdLst>
                  <a:gd name="T0" fmla="*/ 0 w 12"/>
                  <a:gd name="T1" fmla="*/ 0 w 12"/>
                  <a:gd name="T2" fmla="*/ 1 w 12"/>
                  <a:gd name="T3" fmla="*/ 1 w 12"/>
                  <a:gd name="T4" fmla="*/ 1 w 12"/>
                  <a:gd name="T5" fmla="*/ 1 w 12"/>
                  <a:gd name="T6" fmla="*/ 2 w 12"/>
                  <a:gd name="T7" fmla="*/ 2 w 12"/>
                  <a:gd name="T8" fmla="*/ 3 w 12"/>
                  <a:gd name="T9" fmla="*/ 3 w 12"/>
                  <a:gd name="T10" fmla="*/ 3 w 12"/>
                  <a:gd name="T11" fmla="*/ 3 w 12"/>
                  <a:gd name="T12" fmla="*/ 4 w 12"/>
                  <a:gd name="T13" fmla="*/ 4 w 12"/>
                  <a:gd name="T14" fmla="*/ 4 w 12"/>
                  <a:gd name="T15" fmla="*/ 4 w 12"/>
                  <a:gd name="T16" fmla="*/ 4 w 12"/>
                  <a:gd name="T17" fmla="*/ 4 w 12"/>
                  <a:gd name="T18" fmla="*/ 5 w 12"/>
                  <a:gd name="T19" fmla="*/ 5 w 12"/>
                  <a:gd name="T20" fmla="*/ 5 w 12"/>
                  <a:gd name="T21" fmla="*/ 5 w 12"/>
                  <a:gd name="T22" fmla="*/ 5 w 12"/>
                  <a:gd name="T23" fmla="*/ 5 w 12"/>
                  <a:gd name="T24" fmla="*/ 6 w 12"/>
                  <a:gd name="T25" fmla="*/ 6 w 12"/>
                  <a:gd name="T26" fmla="*/ 6 w 12"/>
                  <a:gd name="T27" fmla="*/ 6 w 12"/>
                  <a:gd name="T28" fmla="*/ 6 w 12"/>
                  <a:gd name="T29" fmla="*/ 7 w 12"/>
                  <a:gd name="T30" fmla="*/ 7 w 12"/>
                  <a:gd name="T31" fmla="*/ 8 w 12"/>
                  <a:gd name="T32" fmla="*/ 9 w 12"/>
                  <a:gd name="T33" fmla="*/ 9 w 12"/>
                  <a:gd name="T34" fmla="*/ 9 w 12"/>
                  <a:gd name="T35" fmla="*/ 10 w 12"/>
                  <a:gd name="T36" fmla="*/ 10 w 12"/>
                  <a:gd name="T37" fmla="*/ 10 w 12"/>
                  <a:gd name="T38" fmla="*/ 10 w 12"/>
                  <a:gd name="T39" fmla="*/ 10 w 12"/>
                  <a:gd name="T40" fmla="*/ 11 w 12"/>
                  <a:gd name="T41" fmla="*/ 11 w 12"/>
                  <a:gd name="T42" fmla="*/ 11 w 12"/>
                  <a:gd name="T43" fmla="*/ 11 w 12"/>
                  <a:gd name="T44" fmla="*/ 12 w 12"/>
                  <a:gd name="T45" fmla="*/ 12 w 12"/>
                  <a:gd name="T46" fmla="*/ 12 w 12"/>
                  <a:gd name="T47" fmla="*/ 12 w 12"/>
                  <a:gd name="T48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29" name="Freeform 306"/>
              <p:cNvSpPr>
                <a:spLocks/>
              </p:cNvSpPr>
              <p:nvPr/>
            </p:nvSpPr>
            <p:spPr bwMode="auto">
              <a:xfrm>
                <a:off x="3001" y="4059"/>
                <a:ext cx="11" cy="0"/>
              </a:xfrm>
              <a:custGeom>
                <a:avLst/>
                <a:gdLst>
                  <a:gd name="T0" fmla="*/ 0 w 11"/>
                  <a:gd name="T1" fmla="*/ 1 w 11"/>
                  <a:gd name="T2" fmla="*/ 1 w 11"/>
                  <a:gd name="T3" fmla="*/ 1 w 11"/>
                  <a:gd name="T4" fmla="*/ 1 w 11"/>
                  <a:gd name="T5" fmla="*/ 2 w 11"/>
                  <a:gd name="T6" fmla="*/ 2 w 11"/>
                  <a:gd name="T7" fmla="*/ 2 w 11"/>
                  <a:gd name="T8" fmla="*/ 2 w 11"/>
                  <a:gd name="T9" fmla="*/ 2 w 11"/>
                  <a:gd name="T10" fmla="*/ 2 w 11"/>
                  <a:gd name="T11" fmla="*/ 3 w 11"/>
                  <a:gd name="T12" fmla="*/ 3 w 11"/>
                  <a:gd name="T13" fmla="*/ 4 w 11"/>
                  <a:gd name="T14" fmla="*/ 4 w 11"/>
                  <a:gd name="T15" fmla="*/ 5 w 11"/>
                  <a:gd name="T16" fmla="*/ 5 w 11"/>
                  <a:gd name="T17" fmla="*/ 5 w 11"/>
                  <a:gd name="T18" fmla="*/ 5 w 11"/>
                  <a:gd name="T19" fmla="*/ 5 w 11"/>
                  <a:gd name="T20" fmla="*/ 5 w 11"/>
                  <a:gd name="T21" fmla="*/ 5 w 11"/>
                  <a:gd name="T22" fmla="*/ 5 w 11"/>
                  <a:gd name="T23" fmla="*/ 6 w 11"/>
                  <a:gd name="T24" fmla="*/ 6 w 11"/>
                  <a:gd name="T25" fmla="*/ 6 w 11"/>
                  <a:gd name="T26" fmla="*/ 7 w 11"/>
                  <a:gd name="T27" fmla="*/ 7 w 11"/>
                  <a:gd name="T28" fmla="*/ 7 w 11"/>
                  <a:gd name="T29" fmla="*/ 7 w 11"/>
                  <a:gd name="T30" fmla="*/ 7 w 11"/>
                  <a:gd name="T31" fmla="*/ 8 w 11"/>
                  <a:gd name="T32" fmla="*/ 8 w 11"/>
                  <a:gd name="T33" fmla="*/ 8 w 11"/>
                  <a:gd name="T34" fmla="*/ 8 w 11"/>
                  <a:gd name="T35" fmla="*/ 9 w 11"/>
                  <a:gd name="T36" fmla="*/ 9 w 11"/>
                  <a:gd name="T37" fmla="*/ 9 w 11"/>
                  <a:gd name="T38" fmla="*/ 9 w 11"/>
                  <a:gd name="T39" fmla="*/ 10 w 11"/>
                  <a:gd name="T40" fmla="*/ 10 w 11"/>
                  <a:gd name="T41" fmla="*/ 10 w 11"/>
                  <a:gd name="T42" fmla="*/ 10 w 11"/>
                  <a:gd name="T43" fmla="*/ 10 w 11"/>
                  <a:gd name="T44" fmla="*/ 10 w 11"/>
                  <a:gd name="T45" fmla="*/ 11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30" name="Freeform 307"/>
              <p:cNvSpPr>
                <a:spLocks/>
              </p:cNvSpPr>
              <p:nvPr/>
            </p:nvSpPr>
            <p:spPr bwMode="auto">
              <a:xfrm>
                <a:off x="3012" y="4059"/>
                <a:ext cx="12" cy="0"/>
              </a:xfrm>
              <a:custGeom>
                <a:avLst/>
                <a:gdLst>
                  <a:gd name="T0" fmla="*/ 1 w 12"/>
                  <a:gd name="T1" fmla="*/ 1 w 12"/>
                  <a:gd name="T2" fmla="*/ 1 w 12"/>
                  <a:gd name="T3" fmla="*/ 1 w 12"/>
                  <a:gd name="T4" fmla="*/ 2 w 12"/>
                  <a:gd name="T5" fmla="*/ 2 w 12"/>
                  <a:gd name="T6" fmla="*/ 3 w 12"/>
                  <a:gd name="T7" fmla="*/ 3 w 12"/>
                  <a:gd name="T8" fmla="*/ 3 w 12"/>
                  <a:gd name="T9" fmla="*/ 3 w 12"/>
                  <a:gd name="T10" fmla="*/ 3 w 12"/>
                  <a:gd name="T11" fmla="*/ 3 w 12"/>
                  <a:gd name="T12" fmla="*/ 4 w 12"/>
                  <a:gd name="T13" fmla="*/ 4 w 12"/>
                  <a:gd name="T14" fmla="*/ 4 w 12"/>
                  <a:gd name="T15" fmla="*/ 4 w 12"/>
                  <a:gd name="T16" fmla="*/ 4 w 12"/>
                  <a:gd name="T17" fmla="*/ 5 w 12"/>
                  <a:gd name="T18" fmla="*/ 5 w 12"/>
                  <a:gd name="T19" fmla="*/ 5 w 12"/>
                  <a:gd name="T20" fmla="*/ 5 w 12"/>
                  <a:gd name="T21" fmla="*/ 5 w 12"/>
                  <a:gd name="T22" fmla="*/ 5 w 12"/>
                  <a:gd name="T23" fmla="*/ 6 w 12"/>
                  <a:gd name="T24" fmla="*/ 6 w 12"/>
                  <a:gd name="T25" fmla="*/ 6 w 12"/>
                  <a:gd name="T26" fmla="*/ 7 w 12"/>
                  <a:gd name="T27" fmla="*/ 7 w 12"/>
                  <a:gd name="T28" fmla="*/ 7 w 12"/>
                  <a:gd name="T29" fmla="*/ 7 w 12"/>
                  <a:gd name="T30" fmla="*/ 7 w 12"/>
                  <a:gd name="T31" fmla="*/ 8 w 12"/>
                  <a:gd name="T32" fmla="*/ 8 w 12"/>
                  <a:gd name="T33" fmla="*/ 8 w 12"/>
                  <a:gd name="T34" fmla="*/ 8 w 12"/>
                  <a:gd name="T35" fmla="*/ 8 w 12"/>
                  <a:gd name="T36" fmla="*/ 9 w 12"/>
                  <a:gd name="T37" fmla="*/ 9 w 12"/>
                  <a:gd name="T38" fmla="*/ 9 w 12"/>
                  <a:gd name="T39" fmla="*/ 9 w 12"/>
                  <a:gd name="T40" fmla="*/ 9 w 12"/>
                  <a:gd name="T41" fmla="*/ 10 w 12"/>
                  <a:gd name="T42" fmla="*/ 10 w 12"/>
                  <a:gd name="T43" fmla="*/ 10 w 12"/>
                  <a:gd name="T44" fmla="*/ 10 w 12"/>
                  <a:gd name="T45" fmla="*/ 11 w 12"/>
                  <a:gd name="T46" fmla="*/ 11 w 12"/>
                  <a:gd name="T47" fmla="*/ 12 w 12"/>
                  <a:gd name="T48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31" name="Freeform 308"/>
              <p:cNvSpPr>
                <a:spLocks/>
              </p:cNvSpPr>
              <p:nvPr/>
            </p:nvSpPr>
            <p:spPr bwMode="auto">
              <a:xfrm>
                <a:off x="3024" y="4059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0 w 11"/>
                  <a:gd name="T3" fmla="*/ 1 w 11"/>
                  <a:gd name="T4" fmla="*/ 1 w 11"/>
                  <a:gd name="T5" fmla="*/ 1 w 11"/>
                  <a:gd name="T6" fmla="*/ 1 w 11"/>
                  <a:gd name="T7" fmla="*/ 1 w 11"/>
                  <a:gd name="T8" fmla="*/ 2 w 11"/>
                  <a:gd name="T9" fmla="*/ 2 w 11"/>
                  <a:gd name="T10" fmla="*/ 2 w 11"/>
                  <a:gd name="T11" fmla="*/ 2 w 11"/>
                  <a:gd name="T12" fmla="*/ 3 w 11"/>
                  <a:gd name="T13" fmla="*/ 3 w 11"/>
                  <a:gd name="T14" fmla="*/ 3 w 11"/>
                  <a:gd name="T15" fmla="*/ 3 w 11"/>
                  <a:gd name="T16" fmla="*/ 3 w 11"/>
                  <a:gd name="T17" fmla="*/ 4 w 11"/>
                  <a:gd name="T18" fmla="*/ 4 w 11"/>
                  <a:gd name="T19" fmla="*/ 4 w 11"/>
                  <a:gd name="T20" fmla="*/ 4 w 11"/>
                  <a:gd name="T21" fmla="*/ 4 w 11"/>
                  <a:gd name="T22" fmla="*/ 5 w 11"/>
                  <a:gd name="T23" fmla="*/ 5 w 11"/>
                  <a:gd name="T24" fmla="*/ 5 w 11"/>
                  <a:gd name="T25" fmla="*/ 6 w 11"/>
                  <a:gd name="T26" fmla="*/ 6 w 11"/>
                  <a:gd name="T27" fmla="*/ 6 w 11"/>
                  <a:gd name="T28" fmla="*/ 7 w 11"/>
                  <a:gd name="T29" fmla="*/ 7 w 11"/>
                  <a:gd name="T30" fmla="*/ 7 w 11"/>
                  <a:gd name="T31" fmla="*/ 7 w 11"/>
                  <a:gd name="T32" fmla="*/ 8 w 11"/>
                  <a:gd name="T33" fmla="*/ 8 w 11"/>
                  <a:gd name="T34" fmla="*/ 9 w 11"/>
                  <a:gd name="T35" fmla="*/ 9 w 11"/>
                  <a:gd name="T36" fmla="*/ 9 w 11"/>
                  <a:gd name="T37" fmla="*/ 9 w 11"/>
                  <a:gd name="T38" fmla="*/ 10 w 11"/>
                  <a:gd name="T39" fmla="*/ 10 w 11"/>
                  <a:gd name="T40" fmla="*/ 10 w 11"/>
                  <a:gd name="T41" fmla="*/ 10 w 11"/>
                  <a:gd name="T42" fmla="*/ 10 w 11"/>
                  <a:gd name="T43" fmla="*/ 10 w 11"/>
                  <a:gd name="T44" fmla="*/ 11 w 11"/>
                  <a:gd name="T45" fmla="*/ 11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32" name="Freeform 309"/>
              <p:cNvSpPr>
                <a:spLocks/>
              </p:cNvSpPr>
              <p:nvPr/>
            </p:nvSpPr>
            <p:spPr bwMode="auto">
              <a:xfrm>
                <a:off x="3035" y="4059"/>
                <a:ext cx="11" cy="0"/>
              </a:xfrm>
              <a:custGeom>
                <a:avLst/>
                <a:gdLst>
                  <a:gd name="T0" fmla="*/ 0 w 11"/>
                  <a:gd name="T1" fmla="*/ 1 w 11"/>
                  <a:gd name="T2" fmla="*/ 1 w 11"/>
                  <a:gd name="T3" fmla="*/ 2 w 11"/>
                  <a:gd name="T4" fmla="*/ 2 w 11"/>
                  <a:gd name="T5" fmla="*/ 2 w 11"/>
                  <a:gd name="T6" fmla="*/ 2 w 11"/>
                  <a:gd name="T7" fmla="*/ 2 w 11"/>
                  <a:gd name="T8" fmla="*/ 3 w 11"/>
                  <a:gd name="T9" fmla="*/ 4 w 11"/>
                  <a:gd name="T10" fmla="*/ 4 w 11"/>
                  <a:gd name="T11" fmla="*/ 4 w 11"/>
                  <a:gd name="T12" fmla="*/ 4 w 11"/>
                  <a:gd name="T13" fmla="*/ 5 w 11"/>
                  <a:gd name="T14" fmla="*/ 5 w 11"/>
                  <a:gd name="T15" fmla="*/ 5 w 11"/>
                  <a:gd name="T16" fmla="*/ 5 w 11"/>
                  <a:gd name="T17" fmla="*/ 5 w 11"/>
                  <a:gd name="T18" fmla="*/ 5 w 11"/>
                  <a:gd name="T19" fmla="*/ 5 w 11"/>
                  <a:gd name="T20" fmla="*/ 5 w 11"/>
                  <a:gd name="T21" fmla="*/ 6 w 11"/>
                  <a:gd name="T22" fmla="*/ 6 w 11"/>
                  <a:gd name="T23" fmla="*/ 6 w 11"/>
                  <a:gd name="T24" fmla="*/ 6 w 11"/>
                  <a:gd name="T25" fmla="*/ 7 w 11"/>
                  <a:gd name="T26" fmla="*/ 7 w 11"/>
                  <a:gd name="T27" fmla="*/ 7 w 11"/>
                  <a:gd name="T28" fmla="*/ 7 w 11"/>
                  <a:gd name="T29" fmla="*/ 7 w 11"/>
                  <a:gd name="T30" fmla="*/ 8 w 11"/>
                  <a:gd name="T31" fmla="*/ 8 w 11"/>
                  <a:gd name="T32" fmla="*/ 8 w 11"/>
                  <a:gd name="T33" fmla="*/ 9 w 11"/>
                  <a:gd name="T34" fmla="*/ 9 w 11"/>
                  <a:gd name="T35" fmla="*/ 9 w 11"/>
                  <a:gd name="T36" fmla="*/ 9 w 11"/>
                  <a:gd name="T37" fmla="*/ 9 w 11"/>
                  <a:gd name="T38" fmla="*/ 9 w 11"/>
                  <a:gd name="T39" fmla="*/ 10 w 11"/>
                  <a:gd name="T40" fmla="*/ 10 w 11"/>
                  <a:gd name="T41" fmla="*/ 10 w 11"/>
                  <a:gd name="T42" fmla="*/ 10 w 11"/>
                  <a:gd name="T43" fmla="*/ 10 w 11"/>
                  <a:gd name="T44" fmla="*/ 10 w 11"/>
                  <a:gd name="T45" fmla="*/ 10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33" name="Freeform 310"/>
              <p:cNvSpPr>
                <a:spLocks/>
              </p:cNvSpPr>
              <p:nvPr/>
            </p:nvSpPr>
            <p:spPr bwMode="auto">
              <a:xfrm>
                <a:off x="3046" y="4059"/>
                <a:ext cx="12" cy="0"/>
              </a:xfrm>
              <a:custGeom>
                <a:avLst/>
                <a:gdLst>
                  <a:gd name="T0" fmla="*/ 0 w 12"/>
                  <a:gd name="T1" fmla="*/ 0 w 12"/>
                  <a:gd name="T2" fmla="*/ 0 w 12"/>
                  <a:gd name="T3" fmla="*/ 1 w 12"/>
                  <a:gd name="T4" fmla="*/ 1 w 12"/>
                  <a:gd name="T5" fmla="*/ 1 w 12"/>
                  <a:gd name="T6" fmla="*/ 1 w 12"/>
                  <a:gd name="T7" fmla="*/ 1 w 12"/>
                  <a:gd name="T8" fmla="*/ 1 w 12"/>
                  <a:gd name="T9" fmla="*/ 2 w 12"/>
                  <a:gd name="T10" fmla="*/ 2 w 12"/>
                  <a:gd name="T11" fmla="*/ 2 w 12"/>
                  <a:gd name="T12" fmla="*/ 3 w 12"/>
                  <a:gd name="T13" fmla="*/ 3 w 12"/>
                  <a:gd name="T14" fmla="*/ 3 w 12"/>
                  <a:gd name="T15" fmla="*/ 4 w 12"/>
                  <a:gd name="T16" fmla="*/ 4 w 12"/>
                  <a:gd name="T17" fmla="*/ 4 w 12"/>
                  <a:gd name="T18" fmla="*/ 5 w 12"/>
                  <a:gd name="T19" fmla="*/ 5 w 12"/>
                  <a:gd name="T20" fmla="*/ 6 w 12"/>
                  <a:gd name="T21" fmla="*/ 6 w 12"/>
                  <a:gd name="T22" fmla="*/ 6 w 12"/>
                  <a:gd name="T23" fmla="*/ 6 w 12"/>
                  <a:gd name="T24" fmla="*/ 6 w 12"/>
                  <a:gd name="T25" fmla="*/ 7 w 12"/>
                  <a:gd name="T26" fmla="*/ 7 w 12"/>
                  <a:gd name="T27" fmla="*/ 7 w 12"/>
                  <a:gd name="T28" fmla="*/ 8 w 12"/>
                  <a:gd name="T29" fmla="*/ 8 w 12"/>
                  <a:gd name="T30" fmla="*/ 8 w 12"/>
                  <a:gd name="T31" fmla="*/ 8 w 12"/>
                  <a:gd name="T32" fmla="*/ 9 w 12"/>
                  <a:gd name="T33" fmla="*/ 9 w 12"/>
                  <a:gd name="T34" fmla="*/ 9 w 12"/>
                  <a:gd name="T35" fmla="*/ 9 w 12"/>
                  <a:gd name="T36" fmla="*/ 9 w 12"/>
                  <a:gd name="T37" fmla="*/ 9 w 12"/>
                  <a:gd name="T38" fmla="*/ 9 w 12"/>
                  <a:gd name="T39" fmla="*/ 10 w 12"/>
                  <a:gd name="T40" fmla="*/ 11 w 12"/>
                  <a:gd name="T41" fmla="*/ 11 w 12"/>
                  <a:gd name="T42" fmla="*/ 11 w 12"/>
                  <a:gd name="T43" fmla="*/ 11 w 12"/>
                  <a:gd name="T44" fmla="*/ 11 w 12"/>
                  <a:gd name="T45" fmla="*/ 12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34" name="Freeform 311"/>
              <p:cNvSpPr>
                <a:spLocks/>
              </p:cNvSpPr>
              <p:nvPr/>
            </p:nvSpPr>
            <p:spPr bwMode="auto">
              <a:xfrm>
                <a:off x="3058" y="4059"/>
                <a:ext cx="12" cy="0"/>
              </a:xfrm>
              <a:custGeom>
                <a:avLst/>
                <a:gdLst>
                  <a:gd name="T0" fmla="*/ 0 w 12"/>
                  <a:gd name="T1" fmla="*/ 1 w 12"/>
                  <a:gd name="T2" fmla="*/ 1 w 12"/>
                  <a:gd name="T3" fmla="*/ 1 w 12"/>
                  <a:gd name="T4" fmla="*/ 1 w 12"/>
                  <a:gd name="T5" fmla="*/ 1 w 12"/>
                  <a:gd name="T6" fmla="*/ 1 w 12"/>
                  <a:gd name="T7" fmla="*/ 2 w 12"/>
                  <a:gd name="T8" fmla="*/ 2 w 12"/>
                  <a:gd name="T9" fmla="*/ 2 w 12"/>
                  <a:gd name="T10" fmla="*/ 3 w 12"/>
                  <a:gd name="T11" fmla="*/ 3 w 12"/>
                  <a:gd name="T12" fmla="*/ 3 w 12"/>
                  <a:gd name="T13" fmla="*/ 4 w 12"/>
                  <a:gd name="T14" fmla="*/ 4 w 12"/>
                  <a:gd name="T15" fmla="*/ 4 w 12"/>
                  <a:gd name="T16" fmla="*/ 5 w 12"/>
                  <a:gd name="T17" fmla="*/ 5 w 12"/>
                  <a:gd name="T18" fmla="*/ 5 w 12"/>
                  <a:gd name="T19" fmla="*/ 5 w 12"/>
                  <a:gd name="T20" fmla="*/ 5 w 12"/>
                  <a:gd name="T21" fmla="*/ 6 w 12"/>
                  <a:gd name="T22" fmla="*/ 6 w 12"/>
                  <a:gd name="T23" fmla="*/ 6 w 12"/>
                  <a:gd name="T24" fmla="*/ 7 w 12"/>
                  <a:gd name="T25" fmla="*/ 7 w 12"/>
                  <a:gd name="T26" fmla="*/ 7 w 12"/>
                  <a:gd name="T27" fmla="*/ 7 w 12"/>
                  <a:gd name="T28" fmla="*/ 7 w 12"/>
                  <a:gd name="T29" fmla="*/ 8 w 12"/>
                  <a:gd name="T30" fmla="*/ 8 w 12"/>
                  <a:gd name="T31" fmla="*/ 8 w 12"/>
                  <a:gd name="T32" fmla="*/ 9 w 12"/>
                  <a:gd name="T33" fmla="*/ 9 w 12"/>
                  <a:gd name="T34" fmla="*/ 9 w 12"/>
                  <a:gd name="T35" fmla="*/ 9 w 12"/>
                  <a:gd name="T36" fmla="*/ 9 w 12"/>
                  <a:gd name="T37" fmla="*/ 10 w 12"/>
                  <a:gd name="T38" fmla="*/ 10 w 12"/>
                  <a:gd name="T39" fmla="*/ 10 w 12"/>
                  <a:gd name="T40" fmla="*/ 10 w 12"/>
                  <a:gd name="T41" fmla="*/ 10 w 12"/>
                  <a:gd name="T42" fmla="*/ 10 w 12"/>
                  <a:gd name="T43" fmla="*/ 11 w 12"/>
                  <a:gd name="T44" fmla="*/ 11 w 12"/>
                  <a:gd name="T45" fmla="*/ 11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35" name="Freeform 312"/>
              <p:cNvSpPr>
                <a:spLocks/>
              </p:cNvSpPr>
              <p:nvPr/>
            </p:nvSpPr>
            <p:spPr bwMode="auto">
              <a:xfrm>
                <a:off x="3070" y="4059"/>
                <a:ext cx="11" cy="0"/>
              </a:xfrm>
              <a:custGeom>
                <a:avLst/>
                <a:gdLst>
                  <a:gd name="T0" fmla="*/ 0 w 11"/>
                  <a:gd name="T1" fmla="*/ 1 w 11"/>
                  <a:gd name="T2" fmla="*/ 1 w 11"/>
                  <a:gd name="T3" fmla="*/ 1 w 11"/>
                  <a:gd name="T4" fmla="*/ 1 w 11"/>
                  <a:gd name="T5" fmla="*/ 2 w 11"/>
                  <a:gd name="T6" fmla="*/ 2 w 11"/>
                  <a:gd name="T7" fmla="*/ 2 w 11"/>
                  <a:gd name="T8" fmla="*/ 2 w 11"/>
                  <a:gd name="T9" fmla="*/ 2 w 11"/>
                  <a:gd name="T10" fmla="*/ 3 w 11"/>
                  <a:gd name="T11" fmla="*/ 3 w 11"/>
                  <a:gd name="T12" fmla="*/ 3 w 11"/>
                  <a:gd name="T13" fmla="*/ 3 w 11"/>
                  <a:gd name="T14" fmla="*/ 3 w 11"/>
                  <a:gd name="T15" fmla="*/ 3 w 11"/>
                  <a:gd name="T16" fmla="*/ 3 w 11"/>
                  <a:gd name="T17" fmla="*/ 4 w 11"/>
                  <a:gd name="T18" fmla="*/ 4 w 11"/>
                  <a:gd name="T19" fmla="*/ 4 w 11"/>
                  <a:gd name="T20" fmla="*/ 4 w 11"/>
                  <a:gd name="T21" fmla="*/ 4 w 11"/>
                  <a:gd name="T22" fmla="*/ 5 w 11"/>
                  <a:gd name="T23" fmla="*/ 5 w 11"/>
                  <a:gd name="T24" fmla="*/ 5 w 11"/>
                  <a:gd name="T25" fmla="*/ 5 w 11"/>
                  <a:gd name="T26" fmla="*/ 6 w 11"/>
                  <a:gd name="T27" fmla="*/ 6 w 11"/>
                  <a:gd name="T28" fmla="*/ 6 w 11"/>
                  <a:gd name="T29" fmla="*/ 6 w 11"/>
                  <a:gd name="T30" fmla="*/ 7 w 11"/>
                  <a:gd name="T31" fmla="*/ 7 w 11"/>
                  <a:gd name="T32" fmla="*/ 7 w 11"/>
                  <a:gd name="T33" fmla="*/ 8 w 11"/>
                  <a:gd name="T34" fmla="*/ 8 w 11"/>
                  <a:gd name="T35" fmla="*/ 8 w 11"/>
                  <a:gd name="T36" fmla="*/ 9 w 11"/>
                  <a:gd name="T37" fmla="*/ 9 w 11"/>
                  <a:gd name="T38" fmla="*/ 9 w 11"/>
                  <a:gd name="T39" fmla="*/ 9 w 11"/>
                  <a:gd name="T40" fmla="*/ 10 w 11"/>
                  <a:gd name="T41" fmla="*/ 10 w 11"/>
                  <a:gd name="T42" fmla="*/ 10 w 11"/>
                  <a:gd name="T43" fmla="*/ 10 w 11"/>
                  <a:gd name="T44" fmla="*/ 11 w 11"/>
                  <a:gd name="T45" fmla="*/ 11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36" name="Freeform 313"/>
              <p:cNvSpPr>
                <a:spLocks/>
              </p:cNvSpPr>
              <p:nvPr/>
            </p:nvSpPr>
            <p:spPr bwMode="auto">
              <a:xfrm>
                <a:off x="3081" y="4059"/>
                <a:ext cx="11" cy="0"/>
              </a:xfrm>
              <a:custGeom>
                <a:avLst/>
                <a:gdLst>
                  <a:gd name="T0" fmla="*/ 0 w 10"/>
                  <a:gd name="T1" fmla="*/ 0 w 10"/>
                  <a:gd name="T2" fmla="*/ 1 w 10"/>
                  <a:gd name="T3" fmla="*/ 1 w 10"/>
                  <a:gd name="T4" fmla="*/ 1 w 10"/>
                  <a:gd name="T5" fmla="*/ 1 w 10"/>
                  <a:gd name="T6" fmla="*/ 2 w 10"/>
                  <a:gd name="T7" fmla="*/ 2 w 10"/>
                  <a:gd name="T8" fmla="*/ 2 w 10"/>
                  <a:gd name="T9" fmla="*/ 2 w 10"/>
                  <a:gd name="T10" fmla="*/ 2 w 10"/>
                  <a:gd name="T11" fmla="*/ 2 w 10"/>
                  <a:gd name="T12" fmla="*/ 3 w 10"/>
                  <a:gd name="T13" fmla="*/ 3 w 10"/>
                  <a:gd name="T14" fmla="*/ 3 w 10"/>
                  <a:gd name="T15" fmla="*/ 3 w 10"/>
                  <a:gd name="T16" fmla="*/ 4 w 10"/>
                  <a:gd name="T17" fmla="*/ 4 w 10"/>
                  <a:gd name="T18" fmla="*/ 4 w 10"/>
                  <a:gd name="T19" fmla="*/ 4 w 10"/>
                  <a:gd name="T20" fmla="*/ 5 w 10"/>
                  <a:gd name="T21" fmla="*/ 5 w 10"/>
                  <a:gd name="T22" fmla="*/ 5 w 10"/>
                  <a:gd name="T23" fmla="*/ 5 w 10"/>
                  <a:gd name="T24" fmla="*/ 6 w 10"/>
                  <a:gd name="T25" fmla="*/ 6 w 10"/>
                  <a:gd name="T26" fmla="*/ 6 w 10"/>
                  <a:gd name="T27" fmla="*/ 6 w 10"/>
                  <a:gd name="T28" fmla="*/ 6 w 10"/>
                  <a:gd name="T29" fmla="*/ 6 w 10"/>
                  <a:gd name="T30" fmla="*/ 7 w 10"/>
                  <a:gd name="T31" fmla="*/ 7 w 10"/>
                  <a:gd name="T32" fmla="*/ 7 w 10"/>
                  <a:gd name="T33" fmla="*/ 7 w 10"/>
                  <a:gd name="T34" fmla="*/ 8 w 10"/>
                  <a:gd name="T35" fmla="*/ 8 w 10"/>
                  <a:gd name="T36" fmla="*/ 8 w 10"/>
                  <a:gd name="T37" fmla="*/ 8 w 10"/>
                  <a:gd name="T38" fmla="*/ 8 w 10"/>
                  <a:gd name="T39" fmla="*/ 8 w 10"/>
                  <a:gd name="T40" fmla="*/ 8 w 10"/>
                  <a:gd name="T41" fmla="*/ 9 w 10"/>
                  <a:gd name="T42" fmla="*/ 10 w 10"/>
                  <a:gd name="T43" fmla="*/ 10 w 10"/>
                  <a:gd name="T44" fmla="*/ 10 w 10"/>
                  <a:gd name="T45" fmla="*/ 10 w 10"/>
                  <a:gd name="T46" fmla="*/ 10 w 10"/>
                  <a:gd name="T47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37" name="Freeform 314"/>
              <p:cNvSpPr>
                <a:spLocks/>
              </p:cNvSpPr>
              <p:nvPr/>
            </p:nvSpPr>
            <p:spPr bwMode="auto">
              <a:xfrm>
                <a:off x="3092" y="4059"/>
                <a:ext cx="11" cy="0"/>
              </a:xfrm>
              <a:custGeom>
                <a:avLst/>
                <a:gdLst>
                  <a:gd name="T0" fmla="*/ 1 w 12"/>
                  <a:gd name="T1" fmla="*/ 1 w 12"/>
                  <a:gd name="T2" fmla="*/ 1 w 12"/>
                  <a:gd name="T3" fmla="*/ 1 w 12"/>
                  <a:gd name="T4" fmla="*/ 1 w 12"/>
                  <a:gd name="T5" fmla="*/ 1 w 12"/>
                  <a:gd name="T6" fmla="*/ 2 w 12"/>
                  <a:gd name="T7" fmla="*/ 2 w 12"/>
                  <a:gd name="T8" fmla="*/ 3 w 12"/>
                  <a:gd name="T9" fmla="*/ 3 w 12"/>
                  <a:gd name="T10" fmla="*/ 3 w 12"/>
                  <a:gd name="T11" fmla="*/ 3 w 12"/>
                  <a:gd name="T12" fmla="*/ 3 w 12"/>
                  <a:gd name="T13" fmla="*/ 3 w 12"/>
                  <a:gd name="T14" fmla="*/ 3 w 12"/>
                  <a:gd name="T15" fmla="*/ 4 w 12"/>
                  <a:gd name="T16" fmla="*/ 4 w 12"/>
                  <a:gd name="T17" fmla="*/ 4 w 12"/>
                  <a:gd name="T18" fmla="*/ 5 w 12"/>
                  <a:gd name="T19" fmla="*/ 5 w 12"/>
                  <a:gd name="T20" fmla="*/ 5 w 12"/>
                  <a:gd name="T21" fmla="*/ 5 w 12"/>
                  <a:gd name="T22" fmla="*/ 5 w 12"/>
                  <a:gd name="T23" fmla="*/ 6 w 12"/>
                  <a:gd name="T24" fmla="*/ 6 w 12"/>
                  <a:gd name="T25" fmla="*/ 6 w 12"/>
                  <a:gd name="T26" fmla="*/ 7 w 12"/>
                  <a:gd name="T27" fmla="*/ 7 w 12"/>
                  <a:gd name="T28" fmla="*/ 7 w 12"/>
                  <a:gd name="T29" fmla="*/ 7 w 12"/>
                  <a:gd name="T30" fmla="*/ 8 w 12"/>
                  <a:gd name="T31" fmla="*/ 8 w 12"/>
                  <a:gd name="T32" fmla="*/ 8 w 12"/>
                  <a:gd name="T33" fmla="*/ 8 w 12"/>
                  <a:gd name="T34" fmla="*/ 8 w 12"/>
                  <a:gd name="T35" fmla="*/ 8 w 12"/>
                  <a:gd name="T36" fmla="*/ 9 w 12"/>
                  <a:gd name="T37" fmla="*/ 9 w 12"/>
                  <a:gd name="T38" fmla="*/ 9 w 12"/>
                  <a:gd name="T39" fmla="*/ 9 w 12"/>
                  <a:gd name="T40" fmla="*/ 9 w 12"/>
                  <a:gd name="T41" fmla="*/ 10 w 12"/>
                  <a:gd name="T42" fmla="*/ 10 w 12"/>
                  <a:gd name="T43" fmla="*/ 11 w 12"/>
                  <a:gd name="T44" fmla="*/ 11 w 12"/>
                  <a:gd name="T45" fmla="*/ 11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38" name="Freeform 315"/>
              <p:cNvSpPr>
                <a:spLocks/>
              </p:cNvSpPr>
              <p:nvPr/>
            </p:nvSpPr>
            <p:spPr bwMode="auto">
              <a:xfrm>
                <a:off x="3103" y="4059"/>
                <a:ext cx="12" cy="0"/>
              </a:xfrm>
              <a:custGeom>
                <a:avLst/>
                <a:gdLst>
                  <a:gd name="T0" fmla="*/ 0 w 12"/>
                  <a:gd name="T1" fmla="*/ 1 w 12"/>
                  <a:gd name="T2" fmla="*/ 1 w 12"/>
                  <a:gd name="T3" fmla="*/ 1 w 12"/>
                  <a:gd name="T4" fmla="*/ 1 w 12"/>
                  <a:gd name="T5" fmla="*/ 2 w 12"/>
                  <a:gd name="T6" fmla="*/ 2 w 12"/>
                  <a:gd name="T7" fmla="*/ 2 w 12"/>
                  <a:gd name="T8" fmla="*/ 3 w 12"/>
                  <a:gd name="T9" fmla="*/ 3 w 12"/>
                  <a:gd name="T10" fmla="*/ 3 w 12"/>
                  <a:gd name="T11" fmla="*/ 4 w 12"/>
                  <a:gd name="T12" fmla="*/ 4 w 12"/>
                  <a:gd name="T13" fmla="*/ 4 w 12"/>
                  <a:gd name="T14" fmla="*/ 4 w 12"/>
                  <a:gd name="T15" fmla="*/ 5 w 12"/>
                  <a:gd name="T16" fmla="*/ 5 w 12"/>
                  <a:gd name="T17" fmla="*/ 5 w 12"/>
                  <a:gd name="T18" fmla="*/ 6 w 12"/>
                  <a:gd name="T19" fmla="*/ 6 w 12"/>
                  <a:gd name="T20" fmla="*/ 6 w 12"/>
                  <a:gd name="T21" fmla="*/ 6 w 12"/>
                  <a:gd name="T22" fmla="*/ 6 w 12"/>
                  <a:gd name="T23" fmla="*/ 6 w 12"/>
                  <a:gd name="T24" fmla="*/ 7 w 12"/>
                  <a:gd name="T25" fmla="*/ 7 w 12"/>
                  <a:gd name="T26" fmla="*/ 7 w 12"/>
                  <a:gd name="T27" fmla="*/ 7 w 12"/>
                  <a:gd name="T28" fmla="*/ 8 w 12"/>
                  <a:gd name="T29" fmla="*/ 8 w 12"/>
                  <a:gd name="T30" fmla="*/ 8 w 12"/>
                  <a:gd name="T31" fmla="*/ 8 w 12"/>
                  <a:gd name="T32" fmla="*/ 8 w 12"/>
                  <a:gd name="T33" fmla="*/ 9 w 12"/>
                  <a:gd name="T34" fmla="*/ 9 w 12"/>
                  <a:gd name="T35" fmla="*/ 9 w 12"/>
                  <a:gd name="T36" fmla="*/ 9 w 12"/>
                  <a:gd name="T37" fmla="*/ 9 w 12"/>
                  <a:gd name="T38" fmla="*/ 10 w 12"/>
                  <a:gd name="T39" fmla="*/ 10 w 12"/>
                  <a:gd name="T40" fmla="*/ 10 w 12"/>
                  <a:gd name="T41" fmla="*/ 10 w 12"/>
                  <a:gd name="T42" fmla="*/ 10 w 12"/>
                  <a:gd name="T43" fmla="*/ 11 w 12"/>
                  <a:gd name="T44" fmla="*/ 11 w 12"/>
                  <a:gd name="T45" fmla="*/ 11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39" name="Freeform 316"/>
              <p:cNvSpPr>
                <a:spLocks/>
              </p:cNvSpPr>
              <p:nvPr/>
            </p:nvSpPr>
            <p:spPr bwMode="auto">
              <a:xfrm>
                <a:off x="3115" y="4059"/>
                <a:ext cx="12" cy="0"/>
              </a:xfrm>
              <a:custGeom>
                <a:avLst/>
                <a:gdLst>
                  <a:gd name="T0" fmla="*/ 0 w 12"/>
                  <a:gd name="T1" fmla="*/ 0 w 12"/>
                  <a:gd name="T2" fmla="*/ 0 w 12"/>
                  <a:gd name="T3" fmla="*/ 1 w 12"/>
                  <a:gd name="T4" fmla="*/ 1 w 12"/>
                  <a:gd name="T5" fmla="*/ 2 w 12"/>
                  <a:gd name="T6" fmla="*/ 2 w 12"/>
                  <a:gd name="T7" fmla="*/ 2 w 12"/>
                  <a:gd name="T8" fmla="*/ 2 w 12"/>
                  <a:gd name="T9" fmla="*/ 3 w 12"/>
                  <a:gd name="T10" fmla="*/ 3 w 12"/>
                  <a:gd name="T11" fmla="*/ 3 w 12"/>
                  <a:gd name="T12" fmla="*/ 3 w 12"/>
                  <a:gd name="T13" fmla="*/ 4 w 12"/>
                  <a:gd name="T14" fmla="*/ 4 w 12"/>
                  <a:gd name="T15" fmla="*/ 4 w 12"/>
                  <a:gd name="T16" fmla="*/ 5 w 12"/>
                  <a:gd name="T17" fmla="*/ 5 w 12"/>
                  <a:gd name="T18" fmla="*/ 5 w 12"/>
                  <a:gd name="T19" fmla="*/ 5 w 12"/>
                  <a:gd name="T20" fmla="*/ 5 w 12"/>
                  <a:gd name="T21" fmla="*/ 6 w 12"/>
                  <a:gd name="T22" fmla="*/ 6 w 12"/>
                  <a:gd name="T23" fmla="*/ 6 w 12"/>
                  <a:gd name="T24" fmla="*/ 7 w 12"/>
                  <a:gd name="T25" fmla="*/ 7 w 12"/>
                  <a:gd name="T26" fmla="*/ 7 w 12"/>
                  <a:gd name="T27" fmla="*/ 7 w 12"/>
                  <a:gd name="T28" fmla="*/ 8 w 12"/>
                  <a:gd name="T29" fmla="*/ 8 w 12"/>
                  <a:gd name="T30" fmla="*/ 8 w 12"/>
                  <a:gd name="T31" fmla="*/ 9 w 12"/>
                  <a:gd name="T32" fmla="*/ 9 w 12"/>
                  <a:gd name="T33" fmla="*/ 9 w 12"/>
                  <a:gd name="T34" fmla="*/ 9 w 12"/>
                  <a:gd name="T35" fmla="*/ 9 w 12"/>
                  <a:gd name="T36" fmla="*/ 9 w 12"/>
                  <a:gd name="T37" fmla="*/ 10 w 12"/>
                  <a:gd name="T38" fmla="*/ 10 w 12"/>
                  <a:gd name="T39" fmla="*/ 10 w 12"/>
                  <a:gd name="T40" fmla="*/ 10 w 12"/>
                  <a:gd name="T41" fmla="*/ 10 w 12"/>
                  <a:gd name="T42" fmla="*/ 11 w 12"/>
                  <a:gd name="T43" fmla="*/ 11 w 12"/>
                  <a:gd name="T44" fmla="*/ 11 w 12"/>
                  <a:gd name="T45" fmla="*/ 11 w 12"/>
                  <a:gd name="T46" fmla="*/ 12 w 12"/>
                  <a:gd name="T47" fmla="*/ 12 w 12"/>
                  <a:gd name="T48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40" name="Freeform 317"/>
              <p:cNvSpPr>
                <a:spLocks/>
              </p:cNvSpPr>
              <p:nvPr/>
            </p:nvSpPr>
            <p:spPr bwMode="auto">
              <a:xfrm>
                <a:off x="3127" y="4059"/>
                <a:ext cx="11" cy="0"/>
              </a:xfrm>
              <a:custGeom>
                <a:avLst/>
                <a:gdLst>
                  <a:gd name="T0" fmla="*/ 0 w 11"/>
                  <a:gd name="T1" fmla="*/ 1 w 11"/>
                  <a:gd name="T2" fmla="*/ 1 w 11"/>
                  <a:gd name="T3" fmla="*/ 1 w 11"/>
                  <a:gd name="T4" fmla="*/ 1 w 11"/>
                  <a:gd name="T5" fmla="*/ 1 w 11"/>
                  <a:gd name="T6" fmla="*/ 2 w 11"/>
                  <a:gd name="T7" fmla="*/ 2 w 11"/>
                  <a:gd name="T8" fmla="*/ 2 w 11"/>
                  <a:gd name="T9" fmla="*/ 2 w 11"/>
                  <a:gd name="T10" fmla="*/ 2 w 11"/>
                  <a:gd name="T11" fmla="*/ 3 w 11"/>
                  <a:gd name="T12" fmla="*/ 3 w 11"/>
                  <a:gd name="T13" fmla="*/ 3 w 11"/>
                  <a:gd name="T14" fmla="*/ 4 w 11"/>
                  <a:gd name="T15" fmla="*/ 4 w 11"/>
                  <a:gd name="T16" fmla="*/ 4 w 11"/>
                  <a:gd name="T17" fmla="*/ 4 w 11"/>
                  <a:gd name="T18" fmla="*/ 4 w 11"/>
                  <a:gd name="T19" fmla="*/ 4 w 11"/>
                  <a:gd name="T20" fmla="*/ 5 w 11"/>
                  <a:gd name="T21" fmla="*/ 5 w 11"/>
                  <a:gd name="T22" fmla="*/ 5 w 11"/>
                  <a:gd name="T23" fmla="*/ 6 w 11"/>
                  <a:gd name="T24" fmla="*/ 6 w 11"/>
                  <a:gd name="T25" fmla="*/ 6 w 11"/>
                  <a:gd name="T26" fmla="*/ 6 w 11"/>
                  <a:gd name="T27" fmla="*/ 6 w 11"/>
                  <a:gd name="T28" fmla="*/ 6 w 11"/>
                  <a:gd name="T29" fmla="*/ 6 w 11"/>
                  <a:gd name="T30" fmla="*/ 7 w 11"/>
                  <a:gd name="T31" fmla="*/ 7 w 11"/>
                  <a:gd name="T32" fmla="*/ 7 w 11"/>
                  <a:gd name="T33" fmla="*/ 8 w 11"/>
                  <a:gd name="T34" fmla="*/ 8 w 11"/>
                  <a:gd name="T35" fmla="*/ 8 w 11"/>
                  <a:gd name="T36" fmla="*/ 8 w 11"/>
                  <a:gd name="T37" fmla="*/ 8 w 11"/>
                  <a:gd name="T38" fmla="*/ 8 w 11"/>
                  <a:gd name="T39" fmla="*/ 9 w 11"/>
                  <a:gd name="T40" fmla="*/ 9 w 11"/>
                  <a:gd name="T41" fmla="*/ 9 w 11"/>
                  <a:gd name="T42" fmla="*/ 10 w 11"/>
                  <a:gd name="T43" fmla="*/ 10 w 11"/>
                  <a:gd name="T44" fmla="*/ 10 w 11"/>
                  <a:gd name="T45" fmla="*/ 10 w 11"/>
                  <a:gd name="T46" fmla="*/ 10 w 11"/>
                  <a:gd name="T47" fmla="*/ 11 w 11"/>
                  <a:gd name="T48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41" name="Freeform 318"/>
              <p:cNvSpPr>
                <a:spLocks/>
              </p:cNvSpPr>
              <p:nvPr/>
            </p:nvSpPr>
            <p:spPr bwMode="auto">
              <a:xfrm>
                <a:off x="3138" y="4059"/>
                <a:ext cx="12" cy="0"/>
              </a:xfrm>
              <a:custGeom>
                <a:avLst/>
                <a:gdLst>
                  <a:gd name="T0" fmla="*/ 0 w 12"/>
                  <a:gd name="T1" fmla="*/ 0 w 12"/>
                  <a:gd name="T2" fmla="*/ 0 w 12"/>
                  <a:gd name="T3" fmla="*/ 1 w 12"/>
                  <a:gd name="T4" fmla="*/ 1 w 12"/>
                  <a:gd name="T5" fmla="*/ 1 w 12"/>
                  <a:gd name="T6" fmla="*/ 1 w 12"/>
                  <a:gd name="T7" fmla="*/ 2 w 12"/>
                  <a:gd name="T8" fmla="*/ 2 w 12"/>
                  <a:gd name="T9" fmla="*/ 2 w 12"/>
                  <a:gd name="T10" fmla="*/ 2 w 12"/>
                  <a:gd name="T11" fmla="*/ 3 w 12"/>
                  <a:gd name="T12" fmla="*/ 3 w 12"/>
                  <a:gd name="T13" fmla="*/ 3 w 12"/>
                  <a:gd name="T14" fmla="*/ 3 w 12"/>
                  <a:gd name="T15" fmla="*/ 4 w 12"/>
                  <a:gd name="T16" fmla="*/ 4 w 12"/>
                  <a:gd name="T17" fmla="*/ 4 w 12"/>
                  <a:gd name="T18" fmla="*/ 5 w 12"/>
                  <a:gd name="T19" fmla="*/ 5 w 12"/>
                  <a:gd name="T20" fmla="*/ 5 w 12"/>
                  <a:gd name="T21" fmla="*/ 5 w 12"/>
                  <a:gd name="T22" fmla="*/ 5 w 12"/>
                  <a:gd name="T23" fmla="*/ 5 w 12"/>
                  <a:gd name="T24" fmla="*/ 6 w 12"/>
                  <a:gd name="T25" fmla="*/ 6 w 12"/>
                  <a:gd name="T26" fmla="*/ 6 w 12"/>
                  <a:gd name="T27" fmla="*/ 6 w 12"/>
                  <a:gd name="T28" fmla="*/ 6 w 12"/>
                  <a:gd name="T29" fmla="*/ 7 w 12"/>
                  <a:gd name="T30" fmla="*/ 7 w 12"/>
                  <a:gd name="T31" fmla="*/ 7 w 12"/>
                  <a:gd name="T32" fmla="*/ 8 w 12"/>
                  <a:gd name="T33" fmla="*/ 8 w 12"/>
                  <a:gd name="T34" fmla="*/ 8 w 12"/>
                  <a:gd name="T35" fmla="*/ 8 w 12"/>
                  <a:gd name="T36" fmla="*/ 8 w 12"/>
                  <a:gd name="T37" fmla="*/ 9 w 12"/>
                  <a:gd name="T38" fmla="*/ 9 w 12"/>
                  <a:gd name="T39" fmla="*/ 10 w 12"/>
                  <a:gd name="T40" fmla="*/ 10 w 12"/>
                  <a:gd name="T41" fmla="*/ 10 w 12"/>
                  <a:gd name="T42" fmla="*/ 10 w 12"/>
                  <a:gd name="T43" fmla="*/ 10 w 12"/>
                  <a:gd name="T44" fmla="*/ 11 w 12"/>
                  <a:gd name="T45" fmla="*/ 11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42" name="Freeform 319"/>
              <p:cNvSpPr>
                <a:spLocks/>
              </p:cNvSpPr>
              <p:nvPr/>
            </p:nvSpPr>
            <p:spPr bwMode="auto">
              <a:xfrm>
                <a:off x="3150" y="4059"/>
                <a:ext cx="13" cy="0"/>
              </a:xfrm>
              <a:custGeom>
                <a:avLst/>
                <a:gdLst>
                  <a:gd name="T0" fmla="*/ 0 w 13"/>
                  <a:gd name="T1" fmla="*/ 0 w 13"/>
                  <a:gd name="T2" fmla="*/ 0 w 13"/>
                  <a:gd name="T3" fmla="*/ 0 w 13"/>
                  <a:gd name="T4" fmla="*/ 0 w 13"/>
                  <a:gd name="T5" fmla="*/ 1 w 13"/>
                  <a:gd name="T6" fmla="*/ 1 w 13"/>
                  <a:gd name="T7" fmla="*/ 1 w 13"/>
                  <a:gd name="T8" fmla="*/ 2 w 13"/>
                  <a:gd name="T9" fmla="*/ 2 w 13"/>
                  <a:gd name="T10" fmla="*/ 2 w 13"/>
                  <a:gd name="T11" fmla="*/ 3 w 13"/>
                  <a:gd name="T12" fmla="*/ 3 w 13"/>
                  <a:gd name="T13" fmla="*/ 3 w 13"/>
                  <a:gd name="T14" fmla="*/ 4 w 13"/>
                  <a:gd name="T15" fmla="*/ 4 w 13"/>
                  <a:gd name="T16" fmla="*/ 4 w 13"/>
                  <a:gd name="T17" fmla="*/ 5 w 13"/>
                  <a:gd name="T18" fmla="*/ 5 w 13"/>
                  <a:gd name="T19" fmla="*/ 6 w 13"/>
                  <a:gd name="T20" fmla="*/ 6 w 13"/>
                  <a:gd name="T21" fmla="*/ 6 w 13"/>
                  <a:gd name="T22" fmla="*/ 6 w 13"/>
                  <a:gd name="T23" fmla="*/ 6 w 13"/>
                  <a:gd name="T24" fmla="*/ 6 w 13"/>
                  <a:gd name="T25" fmla="*/ 7 w 13"/>
                  <a:gd name="T26" fmla="*/ 7 w 13"/>
                  <a:gd name="T27" fmla="*/ 7 w 13"/>
                  <a:gd name="T28" fmla="*/ 8 w 13"/>
                  <a:gd name="T29" fmla="*/ 8 w 13"/>
                  <a:gd name="T30" fmla="*/ 8 w 13"/>
                  <a:gd name="T31" fmla="*/ 9 w 13"/>
                  <a:gd name="T32" fmla="*/ 9 w 13"/>
                  <a:gd name="T33" fmla="*/ 9 w 13"/>
                  <a:gd name="T34" fmla="*/ 9 w 13"/>
                  <a:gd name="T35" fmla="*/ 9 w 13"/>
                  <a:gd name="T36" fmla="*/ 9 w 13"/>
                  <a:gd name="T37" fmla="*/ 10 w 13"/>
                  <a:gd name="T38" fmla="*/ 10 w 13"/>
                  <a:gd name="T39" fmla="*/ 11 w 13"/>
                  <a:gd name="T40" fmla="*/ 11 w 13"/>
                  <a:gd name="T41" fmla="*/ 11 w 13"/>
                  <a:gd name="T42" fmla="*/ 11 w 13"/>
                  <a:gd name="T43" fmla="*/ 11 w 13"/>
                  <a:gd name="T44" fmla="*/ 11 w 13"/>
                  <a:gd name="T45" fmla="*/ 12 w 13"/>
                  <a:gd name="T46" fmla="*/ 12 w 13"/>
                  <a:gd name="T47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43" name="Freeform 320"/>
              <p:cNvSpPr>
                <a:spLocks/>
              </p:cNvSpPr>
              <p:nvPr/>
            </p:nvSpPr>
            <p:spPr bwMode="auto">
              <a:xfrm>
                <a:off x="3163" y="4059"/>
                <a:ext cx="10" cy="0"/>
              </a:xfrm>
              <a:custGeom>
                <a:avLst/>
                <a:gdLst>
                  <a:gd name="T0" fmla="*/ 0 w 10"/>
                  <a:gd name="T1" fmla="*/ 0 w 10"/>
                  <a:gd name="T2" fmla="*/ 0 w 10"/>
                  <a:gd name="T3" fmla="*/ 0 w 10"/>
                  <a:gd name="T4" fmla="*/ 1 w 10"/>
                  <a:gd name="T5" fmla="*/ 1 w 10"/>
                  <a:gd name="T6" fmla="*/ 1 w 10"/>
                  <a:gd name="T7" fmla="*/ 1 w 10"/>
                  <a:gd name="T8" fmla="*/ 1 w 10"/>
                  <a:gd name="T9" fmla="*/ 2 w 10"/>
                  <a:gd name="T10" fmla="*/ 2 w 10"/>
                  <a:gd name="T11" fmla="*/ 2 w 10"/>
                  <a:gd name="T12" fmla="*/ 2 w 10"/>
                  <a:gd name="T13" fmla="*/ 3 w 10"/>
                  <a:gd name="T14" fmla="*/ 3 w 10"/>
                  <a:gd name="T15" fmla="*/ 3 w 10"/>
                  <a:gd name="T16" fmla="*/ 3 w 10"/>
                  <a:gd name="T17" fmla="*/ 3 w 10"/>
                  <a:gd name="T18" fmla="*/ 3 w 10"/>
                  <a:gd name="T19" fmla="*/ 3 w 10"/>
                  <a:gd name="T20" fmla="*/ 4 w 10"/>
                  <a:gd name="T21" fmla="*/ 4 w 10"/>
                  <a:gd name="T22" fmla="*/ 4 w 10"/>
                  <a:gd name="T23" fmla="*/ 5 w 10"/>
                  <a:gd name="T24" fmla="*/ 5 w 10"/>
                  <a:gd name="T25" fmla="*/ 6 w 10"/>
                  <a:gd name="T26" fmla="*/ 6 w 10"/>
                  <a:gd name="T27" fmla="*/ 6 w 10"/>
                  <a:gd name="T28" fmla="*/ 7 w 10"/>
                  <a:gd name="T29" fmla="*/ 7 w 10"/>
                  <a:gd name="T30" fmla="*/ 7 w 10"/>
                  <a:gd name="T31" fmla="*/ 7 w 10"/>
                  <a:gd name="T32" fmla="*/ 7 w 10"/>
                  <a:gd name="T33" fmla="*/ 7 w 10"/>
                  <a:gd name="T34" fmla="*/ 7 w 10"/>
                  <a:gd name="T35" fmla="*/ 8 w 10"/>
                  <a:gd name="T36" fmla="*/ 8 w 10"/>
                  <a:gd name="T37" fmla="*/ 8 w 10"/>
                  <a:gd name="T38" fmla="*/ 9 w 10"/>
                  <a:gd name="T39" fmla="*/ 9 w 10"/>
                  <a:gd name="T40" fmla="*/ 9 w 10"/>
                  <a:gd name="T41" fmla="*/ 9 w 10"/>
                  <a:gd name="T42" fmla="*/ 9 w 10"/>
                  <a:gd name="T43" fmla="*/ 9 w 10"/>
                  <a:gd name="T44" fmla="*/ 9 w 10"/>
                  <a:gd name="T45" fmla="*/ 9 w 10"/>
                  <a:gd name="T46" fmla="*/ 10 w 10"/>
                  <a:gd name="T47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44" name="Freeform 321"/>
              <p:cNvSpPr>
                <a:spLocks/>
              </p:cNvSpPr>
              <p:nvPr/>
            </p:nvSpPr>
            <p:spPr bwMode="auto">
              <a:xfrm>
                <a:off x="3173" y="4059"/>
                <a:ext cx="10" cy="0"/>
              </a:xfrm>
              <a:custGeom>
                <a:avLst/>
                <a:gdLst>
                  <a:gd name="T0" fmla="*/ 0 w 10"/>
                  <a:gd name="T1" fmla="*/ 0 w 10"/>
                  <a:gd name="T2" fmla="*/ 1 w 10"/>
                  <a:gd name="T3" fmla="*/ 1 w 10"/>
                  <a:gd name="T4" fmla="*/ 1 w 10"/>
                  <a:gd name="T5" fmla="*/ 1 w 10"/>
                  <a:gd name="T6" fmla="*/ 1 w 10"/>
                  <a:gd name="T7" fmla="*/ 1 w 10"/>
                  <a:gd name="T8" fmla="*/ 1 w 10"/>
                  <a:gd name="T9" fmla="*/ 1 w 10"/>
                  <a:gd name="T10" fmla="*/ 1 w 10"/>
                  <a:gd name="T11" fmla="*/ 2 w 10"/>
                  <a:gd name="T12" fmla="*/ 2 w 10"/>
                  <a:gd name="T13" fmla="*/ 2 w 10"/>
                  <a:gd name="T14" fmla="*/ 3 w 10"/>
                  <a:gd name="T15" fmla="*/ 3 w 10"/>
                  <a:gd name="T16" fmla="*/ 3 w 10"/>
                  <a:gd name="T17" fmla="*/ 3 w 10"/>
                  <a:gd name="T18" fmla="*/ 4 w 10"/>
                  <a:gd name="T19" fmla="*/ 4 w 10"/>
                  <a:gd name="T20" fmla="*/ 4 w 10"/>
                  <a:gd name="T21" fmla="*/ 4 w 10"/>
                  <a:gd name="T22" fmla="*/ 4 w 10"/>
                  <a:gd name="T23" fmla="*/ 4 w 10"/>
                  <a:gd name="T24" fmla="*/ 4 w 10"/>
                  <a:gd name="T25" fmla="*/ 5 w 10"/>
                  <a:gd name="T26" fmla="*/ 5 w 10"/>
                  <a:gd name="T27" fmla="*/ 6 w 10"/>
                  <a:gd name="T28" fmla="*/ 6 w 10"/>
                  <a:gd name="T29" fmla="*/ 6 w 10"/>
                  <a:gd name="T30" fmla="*/ 6 w 10"/>
                  <a:gd name="T31" fmla="*/ 7 w 10"/>
                  <a:gd name="T32" fmla="*/ 7 w 10"/>
                  <a:gd name="T33" fmla="*/ 7 w 10"/>
                  <a:gd name="T34" fmla="*/ 8 w 10"/>
                  <a:gd name="T35" fmla="*/ 8 w 10"/>
                  <a:gd name="T36" fmla="*/ 8 w 10"/>
                  <a:gd name="T37" fmla="*/ 8 w 10"/>
                  <a:gd name="T38" fmla="*/ 8 w 10"/>
                  <a:gd name="T39" fmla="*/ 8 w 10"/>
                  <a:gd name="T40" fmla="*/ 9 w 10"/>
                  <a:gd name="T41" fmla="*/ 9 w 10"/>
                  <a:gd name="T42" fmla="*/ 9 w 10"/>
                  <a:gd name="T43" fmla="*/ 10 w 10"/>
                  <a:gd name="T44" fmla="*/ 10 w 10"/>
                  <a:gd name="T45" fmla="*/ 10 w 10"/>
                  <a:gd name="T46" fmla="*/ 10 w 10"/>
                  <a:gd name="T47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45" name="Freeform 322"/>
              <p:cNvSpPr>
                <a:spLocks/>
              </p:cNvSpPr>
              <p:nvPr/>
            </p:nvSpPr>
            <p:spPr bwMode="auto">
              <a:xfrm>
                <a:off x="3183" y="4059"/>
                <a:ext cx="11" cy="0"/>
              </a:xfrm>
              <a:custGeom>
                <a:avLst/>
                <a:gdLst>
                  <a:gd name="T0" fmla="*/ 0 w 11"/>
                  <a:gd name="T1" fmla="*/ 1 w 11"/>
                  <a:gd name="T2" fmla="*/ 1 w 11"/>
                  <a:gd name="T3" fmla="*/ 1 w 11"/>
                  <a:gd name="T4" fmla="*/ 1 w 11"/>
                  <a:gd name="T5" fmla="*/ 1 w 11"/>
                  <a:gd name="T6" fmla="*/ 2 w 11"/>
                  <a:gd name="T7" fmla="*/ 2 w 11"/>
                  <a:gd name="T8" fmla="*/ 2 w 11"/>
                  <a:gd name="T9" fmla="*/ 2 w 11"/>
                  <a:gd name="T10" fmla="*/ 2 w 11"/>
                  <a:gd name="T11" fmla="*/ 2 w 11"/>
                  <a:gd name="T12" fmla="*/ 2 w 11"/>
                  <a:gd name="T13" fmla="*/ 2 w 11"/>
                  <a:gd name="T14" fmla="*/ 3 w 11"/>
                  <a:gd name="T15" fmla="*/ 3 w 11"/>
                  <a:gd name="T16" fmla="*/ 3 w 11"/>
                  <a:gd name="T17" fmla="*/ 4 w 11"/>
                  <a:gd name="T18" fmla="*/ 4 w 11"/>
                  <a:gd name="T19" fmla="*/ 4 w 11"/>
                  <a:gd name="T20" fmla="*/ 4 w 11"/>
                  <a:gd name="T21" fmla="*/ 4 w 11"/>
                  <a:gd name="T22" fmla="*/ 5 w 11"/>
                  <a:gd name="T23" fmla="*/ 5 w 11"/>
                  <a:gd name="T24" fmla="*/ 5 w 11"/>
                  <a:gd name="T25" fmla="*/ 5 w 11"/>
                  <a:gd name="T26" fmla="*/ 6 w 11"/>
                  <a:gd name="T27" fmla="*/ 6 w 11"/>
                  <a:gd name="T28" fmla="*/ 6 w 11"/>
                  <a:gd name="T29" fmla="*/ 7 w 11"/>
                  <a:gd name="T30" fmla="*/ 7 w 11"/>
                  <a:gd name="T31" fmla="*/ 7 w 11"/>
                  <a:gd name="T32" fmla="*/ 7 w 11"/>
                  <a:gd name="T33" fmla="*/ 7 w 11"/>
                  <a:gd name="T34" fmla="*/ 8 w 11"/>
                  <a:gd name="T35" fmla="*/ 8 w 11"/>
                  <a:gd name="T36" fmla="*/ 9 w 11"/>
                  <a:gd name="T37" fmla="*/ 9 w 11"/>
                  <a:gd name="T38" fmla="*/ 9 w 11"/>
                  <a:gd name="T39" fmla="*/ 9 w 11"/>
                  <a:gd name="T40" fmla="*/ 9 w 11"/>
                  <a:gd name="T41" fmla="*/ 9 w 11"/>
                  <a:gd name="T42" fmla="*/ 10 w 11"/>
                  <a:gd name="T43" fmla="*/ 10 w 11"/>
                  <a:gd name="T44" fmla="*/ 11 w 11"/>
                  <a:gd name="T45" fmla="*/ 11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46" name="Freeform 323"/>
              <p:cNvSpPr>
                <a:spLocks/>
              </p:cNvSpPr>
              <p:nvPr/>
            </p:nvSpPr>
            <p:spPr bwMode="auto">
              <a:xfrm>
                <a:off x="3194" y="4059"/>
                <a:ext cx="13" cy="0"/>
              </a:xfrm>
              <a:custGeom>
                <a:avLst/>
                <a:gdLst>
                  <a:gd name="T0" fmla="*/ 1 w 13"/>
                  <a:gd name="T1" fmla="*/ 1 w 13"/>
                  <a:gd name="T2" fmla="*/ 1 w 13"/>
                  <a:gd name="T3" fmla="*/ 1 w 13"/>
                  <a:gd name="T4" fmla="*/ 1 w 13"/>
                  <a:gd name="T5" fmla="*/ 2 w 13"/>
                  <a:gd name="T6" fmla="*/ 2 w 13"/>
                  <a:gd name="T7" fmla="*/ 3 w 13"/>
                  <a:gd name="T8" fmla="*/ 3 w 13"/>
                  <a:gd name="T9" fmla="*/ 3 w 13"/>
                  <a:gd name="T10" fmla="*/ 3 w 13"/>
                  <a:gd name="T11" fmla="*/ 3 w 13"/>
                  <a:gd name="T12" fmla="*/ 3 w 13"/>
                  <a:gd name="T13" fmla="*/ 4 w 13"/>
                  <a:gd name="T14" fmla="*/ 4 w 13"/>
                  <a:gd name="T15" fmla="*/ 4 w 13"/>
                  <a:gd name="T16" fmla="*/ 5 w 13"/>
                  <a:gd name="T17" fmla="*/ 5 w 13"/>
                  <a:gd name="T18" fmla="*/ 5 w 13"/>
                  <a:gd name="T19" fmla="*/ 6 w 13"/>
                  <a:gd name="T20" fmla="*/ 6 w 13"/>
                  <a:gd name="T21" fmla="*/ 6 w 13"/>
                  <a:gd name="T22" fmla="*/ 6 w 13"/>
                  <a:gd name="T23" fmla="*/ 6 w 13"/>
                  <a:gd name="T24" fmla="*/ 6 w 13"/>
                  <a:gd name="T25" fmla="*/ 6 w 13"/>
                  <a:gd name="T26" fmla="*/ 7 w 13"/>
                  <a:gd name="T27" fmla="*/ 7 w 13"/>
                  <a:gd name="T28" fmla="*/ 8 w 13"/>
                  <a:gd name="T29" fmla="*/ 8 w 13"/>
                  <a:gd name="T30" fmla="*/ 8 w 13"/>
                  <a:gd name="T31" fmla="*/ 8 w 13"/>
                  <a:gd name="T32" fmla="*/ 9 w 13"/>
                  <a:gd name="T33" fmla="*/ 9 w 13"/>
                  <a:gd name="T34" fmla="*/ 9 w 13"/>
                  <a:gd name="T35" fmla="*/ 9 w 13"/>
                  <a:gd name="T36" fmla="*/ 9 w 13"/>
                  <a:gd name="T37" fmla="*/ 10 w 13"/>
                  <a:gd name="T38" fmla="*/ 10 w 13"/>
                  <a:gd name="T39" fmla="*/ 11 w 13"/>
                  <a:gd name="T40" fmla="*/ 11 w 13"/>
                  <a:gd name="T41" fmla="*/ 11 w 13"/>
                  <a:gd name="T42" fmla="*/ 11 w 13"/>
                  <a:gd name="T43" fmla="*/ 11 w 13"/>
                  <a:gd name="T44" fmla="*/ 12 w 13"/>
                  <a:gd name="T45" fmla="*/ 12 w 13"/>
                  <a:gd name="T46" fmla="*/ 13 w 13"/>
                  <a:gd name="T47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3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47" name="Freeform 324"/>
              <p:cNvSpPr>
                <a:spLocks/>
              </p:cNvSpPr>
              <p:nvPr/>
            </p:nvSpPr>
            <p:spPr bwMode="auto">
              <a:xfrm>
                <a:off x="3207" y="4059"/>
                <a:ext cx="12" cy="0"/>
              </a:xfrm>
              <a:custGeom>
                <a:avLst/>
                <a:gdLst>
                  <a:gd name="T0" fmla="*/ 0 w 12"/>
                  <a:gd name="T1" fmla="*/ 1 w 12"/>
                  <a:gd name="T2" fmla="*/ 1 w 12"/>
                  <a:gd name="T3" fmla="*/ 1 w 12"/>
                  <a:gd name="T4" fmla="*/ 2 w 12"/>
                  <a:gd name="T5" fmla="*/ 2 w 12"/>
                  <a:gd name="T6" fmla="*/ 2 w 12"/>
                  <a:gd name="T7" fmla="*/ 3 w 12"/>
                  <a:gd name="T8" fmla="*/ 3 w 12"/>
                  <a:gd name="T9" fmla="*/ 3 w 12"/>
                  <a:gd name="T10" fmla="*/ 3 w 12"/>
                  <a:gd name="T11" fmla="*/ 3 w 12"/>
                  <a:gd name="T12" fmla="*/ 4 w 12"/>
                  <a:gd name="T13" fmla="*/ 4 w 12"/>
                  <a:gd name="T14" fmla="*/ 4 w 12"/>
                  <a:gd name="T15" fmla="*/ 4 w 12"/>
                  <a:gd name="T16" fmla="*/ 4 w 12"/>
                  <a:gd name="T17" fmla="*/ 4 w 12"/>
                  <a:gd name="T18" fmla="*/ 5 w 12"/>
                  <a:gd name="T19" fmla="*/ 5 w 12"/>
                  <a:gd name="T20" fmla="*/ 5 w 12"/>
                  <a:gd name="T21" fmla="*/ 6 w 12"/>
                  <a:gd name="T22" fmla="*/ 6 w 12"/>
                  <a:gd name="T23" fmla="*/ 6 w 12"/>
                  <a:gd name="T24" fmla="*/ 6 w 12"/>
                  <a:gd name="T25" fmla="*/ 6 w 12"/>
                  <a:gd name="T26" fmla="*/ 6 w 12"/>
                  <a:gd name="T27" fmla="*/ 7 w 12"/>
                  <a:gd name="T28" fmla="*/ 7 w 12"/>
                  <a:gd name="T29" fmla="*/ 7 w 12"/>
                  <a:gd name="T30" fmla="*/ 7 w 12"/>
                  <a:gd name="T31" fmla="*/ 7 w 12"/>
                  <a:gd name="T32" fmla="*/ 8 w 12"/>
                  <a:gd name="T33" fmla="*/ 8 w 12"/>
                  <a:gd name="T34" fmla="*/ 8 w 12"/>
                  <a:gd name="T35" fmla="*/ 8 w 12"/>
                  <a:gd name="T36" fmla="*/ 9 w 12"/>
                  <a:gd name="T37" fmla="*/ 9 w 12"/>
                  <a:gd name="T38" fmla="*/ 9 w 12"/>
                  <a:gd name="T39" fmla="*/ 10 w 12"/>
                  <a:gd name="T40" fmla="*/ 11 w 12"/>
                  <a:gd name="T41" fmla="*/ 11 w 12"/>
                  <a:gd name="T42" fmla="*/ 11 w 12"/>
                  <a:gd name="T43" fmla="*/ 11 w 12"/>
                  <a:gd name="T44" fmla="*/ 11 w 12"/>
                  <a:gd name="T45" fmla="*/ 11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48" name="Freeform 325"/>
              <p:cNvSpPr>
                <a:spLocks/>
              </p:cNvSpPr>
              <p:nvPr/>
            </p:nvSpPr>
            <p:spPr bwMode="auto">
              <a:xfrm>
                <a:off x="3219" y="4059"/>
                <a:ext cx="13" cy="0"/>
              </a:xfrm>
              <a:custGeom>
                <a:avLst/>
                <a:gdLst>
                  <a:gd name="T0" fmla="*/ 0 w 13"/>
                  <a:gd name="T1" fmla="*/ 1 w 13"/>
                  <a:gd name="T2" fmla="*/ 1 w 13"/>
                  <a:gd name="T3" fmla="*/ 1 w 13"/>
                  <a:gd name="T4" fmla="*/ 2 w 13"/>
                  <a:gd name="T5" fmla="*/ 2 w 13"/>
                  <a:gd name="T6" fmla="*/ 2 w 13"/>
                  <a:gd name="T7" fmla="*/ 2 w 13"/>
                  <a:gd name="T8" fmla="*/ 2 w 13"/>
                  <a:gd name="T9" fmla="*/ 3 w 13"/>
                  <a:gd name="T10" fmla="*/ 3 w 13"/>
                  <a:gd name="T11" fmla="*/ 4 w 13"/>
                  <a:gd name="T12" fmla="*/ 4 w 13"/>
                  <a:gd name="T13" fmla="*/ 4 w 13"/>
                  <a:gd name="T14" fmla="*/ 4 w 13"/>
                  <a:gd name="T15" fmla="*/ 4 w 13"/>
                  <a:gd name="T16" fmla="*/ 4 w 13"/>
                  <a:gd name="T17" fmla="*/ 5 w 13"/>
                  <a:gd name="T18" fmla="*/ 5 w 13"/>
                  <a:gd name="T19" fmla="*/ 5 w 13"/>
                  <a:gd name="T20" fmla="*/ 5 w 13"/>
                  <a:gd name="T21" fmla="*/ 6 w 13"/>
                  <a:gd name="T22" fmla="*/ 6 w 13"/>
                  <a:gd name="T23" fmla="*/ 7 w 13"/>
                  <a:gd name="T24" fmla="*/ 7 w 13"/>
                  <a:gd name="T25" fmla="*/ 7 w 13"/>
                  <a:gd name="T26" fmla="*/ 7 w 13"/>
                  <a:gd name="T27" fmla="*/ 7 w 13"/>
                  <a:gd name="T28" fmla="*/ 8 w 13"/>
                  <a:gd name="T29" fmla="*/ 8 w 13"/>
                  <a:gd name="T30" fmla="*/ 8 w 13"/>
                  <a:gd name="T31" fmla="*/ 9 w 13"/>
                  <a:gd name="T32" fmla="*/ 9 w 13"/>
                  <a:gd name="T33" fmla="*/ 9 w 13"/>
                  <a:gd name="T34" fmla="*/ 10 w 13"/>
                  <a:gd name="T35" fmla="*/ 10 w 13"/>
                  <a:gd name="T36" fmla="*/ 10 w 13"/>
                  <a:gd name="T37" fmla="*/ 10 w 13"/>
                  <a:gd name="T38" fmla="*/ 11 w 13"/>
                  <a:gd name="T39" fmla="*/ 11 w 13"/>
                  <a:gd name="T40" fmla="*/ 11 w 13"/>
                  <a:gd name="T41" fmla="*/ 12 w 13"/>
                  <a:gd name="T42" fmla="*/ 12 w 13"/>
                  <a:gd name="T43" fmla="*/ 12 w 13"/>
                  <a:gd name="T44" fmla="*/ 12 w 13"/>
                  <a:gd name="T45" fmla="*/ 12 w 13"/>
                  <a:gd name="T46" fmla="*/ 12 w 13"/>
                  <a:gd name="T47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49" name="Freeform 326"/>
              <p:cNvSpPr>
                <a:spLocks/>
              </p:cNvSpPr>
              <p:nvPr/>
            </p:nvSpPr>
            <p:spPr bwMode="auto">
              <a:xfrm>
                <a:off x="3232" y="4059"/>
                <a:ext cx="12" cy="0"/>
              </a:xfrm>
              <a:custGeom>
                <a:avLst/>
                <a:gdLst>
                  <a:gd name="T0" fmla="*/ 0 w 12"/>
                  <a:gd name="T1" fmla="*/ 1 w 12"/>
                  <a:gd name="T2" fmla="*/ 1 w 12"/>
                  <a:gd name="T3" fmla="*/ 2 w 12"/>
                  <a:gd name="T4" fmla="*/ 2 w 12"/>
                  <a:gd name="T5" fmla="*/ 2 w 12"/>
                  <a:gd name="T6" fmla="*/ 2 w 12"/>
                  <a:gd name="T7" fmla="*/ 2 w 12"/>
                  <a:gd name="T8" fmla="*/ 2 w 12"/>
                  <a:gd name="T9" fmla="*/ 3 w 12"/>
                  <a:gd name="T10" fmla="*/ 3 w 12"/>
                  <a:gd name="T11" fmla="*/ 3 w 12"/>
                  <a:gd name="T12" fmla="*/ 4 w 12"/>
                  <a:gd name="T13" fmla="*/ 4 w 12"/>
                  <a:gd name="T14" fmla="*/ 4 w 12"/>
                  <a:gd name="T15" fmla="*/ 4 w 12"/>
                  <a:gd name="T16" fmla="*/ 4 w 12"/>
                  <a:gd name="T17" fmla="*/ 4 w 12"/>
                  <a:gd name="T18" fmla="*/ 5 w 12"/>
                  <a:gd name="T19" fmla="*/ 5 w 12"/>
                  <a:gd name="T20" fmla="*/ 5 w 12"/>
                  <a:gd name="T21" fmla="*/ 5 w 12"/>
                  <a:gd name="T22" fmla="*/ 6 w 12"/>
                  <a:gd name="T23" fmla="*/ 6 w 12"/>
                  <a:gd name="T24" fmla="*/ 6 w 12"/>
                  <a:gd name="T25" fmla="*/ 7 w 12"/>
                  <a:gd name="T26" fmla="*/ 7 w 12"/>
                  <a:gd name="T27" fmla="*/ 7 w 12"/>
                  <a:gd name="T28" fmla="*/ 7 w 12"/>
                  <a:gd name="T29" fmla="*/ 7 w 12"/>
                  <a:gd name="T30" fmla="*/ 7 w 12"/>
                  <a:gd name="T31" fmla="*/ 8 w 12"/>
                  <a:gd name="T32" fmla="*/ 8 w 12"/>
                  <a:gd name="T33" fmla="*/ 8 w 12"/>
                  <a:gd name="T34" fmla="*/ 9 w 12"/>
                  <a:gd name="T35" fmla="*/ 9 w 12"/>
                  <a:gd name="T36" fmla="*/ 9 w 12"/>
                  <a:gd name="T37" fmla="*/ 9 w 12"/>
                  <a:gd name="T38" fmla="*/ 9 w 12"/>
                  <a:gd name="T39" fmla="*/ 10 w 12"/>
                  <a:gd name="T40" fmla="*/ 10 w 12"/>
                  <a:gd name="T41" fmla="*/ 10 w 12"/>
                  <a:gd name="T42" fmla="*/ 10 w 12"/>
                  <a:gd name="T43" fmla="*/ 10 w 12"/>
                  <a:gd name="T44" fmla="*/ 11 w 12"/>
                  <a:gd name="T45" fmla="*/ 11 w 12"/>
                  <a:gd name="T46" fmla="*/ 11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50" name="Freeform 327"/>
              <p:cNvSpPr>
                <a:spLocks/>
              </p:cNvSpPr>
              <p:nvPr/>
            </p:nvSpPr>
            <p:spPr bwMode="auto">
              <a:xfrm>
                <a:off x="3244" y="4059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0 w 11"/>
                  <a:gd name="T3" fmla="*/ 0 w 11"/>
                  <a:gd name="T4" fmla="*/ 0 w 11"/>
                  <a:gd name="T5" fmla="*/ 1 w 11"/>
                  <a:gd name="T6" fmla="*/ 1 w 11"/>
                  <a:gd name="T7" fmla="*/ 1 w 11"/>
                  <a:gd name="T8" fmla="*/ 2 w 11"/>
                  <a:gd name="T9" fmla="*/ 2 w 11"/>
                  <a:gd name="T10" fmla="*/ 2 w 11"/>
                  <a:gd name="T11" fmla="*/ 2 w 11"/>
                  <a:gd name="T12" fmla="*/ 3 w 11"/>
                  <a:gd name="T13" fmla="*/ 3 w 11"/>
                  <a:gd name="T14" fmla="*/ 3 w 11"/>
                  <a:gd name="T15" fmla="*/ 4 w 11"/>
                  <a:gd name="T16" fmla="*/ 4 w 11"/>
                  <a:gd name="T17" fmla="*/ 4 w 11"/>
                  <a:gd name="T18" fmla="*/ 4 w 11"/>
                  <a:gd name="T19" fmla="*/ 5 w 11"/>
                  <a:gd name="T20" fmla="*/ 5 w 11"/>
                  <a:gd name="T21" fmla="*/ 5 w 11"/>
                  <a:gd name="T22" fmla="*/ 5 w 11"/>
                  <a:gd name="T23" fmla="*/ 5 w 11"/>
                  <a:gd name="T24" fmla="*/ 5 w 11"/>
                  <a:gd name="T25" fmla="*/ 6 w 11"/>
                  <a:gd name="T26" fmla="*/ 6 w 11"/>
                  <a:gd name="T27" fmla="*/ 6 w 11"/>
                  <a:gd name="T28" fmla="*/ 6 w 11"/>
                  <a:gd name="T29" fmla="*/ 7 w 11"/>
                  <a:gd name="T30" fmla="*/ 7 w 11"/>
                  <a:gd name="T31" fmla="*/ 7 w 11"/>
                  <a:gd name="T32" fmla="*/ 7 w 11"/>
                  <a:gd name="T33" fmla="*/ 8 w 11"/>
                  <a:gd name="T34" fmla="*/ 8 w 11"/>
                  <a:gd name="T35" fmla="*/ 8 w 11"/>
                  <a:gd name="T36" fmla="*/ 9 w 11"/>
                  <a:gd name="T37" fmla="*/ 9 w 11"/>
                  <a:gd name="T38" fmla="*/ 9 w 11"/>
                  <a:gd name="T39" fmla="*/ 9 w 11"/>
                  <a:gd name="T40" fmla="*/ 10 w 11"/>
                  <a:gd name="T41" fmla="*/ 10 w 11"/>
                  <a:gd name="T42" fmla="*/ 10 w 11"/>
                  <a:gd name="T43" fmla="*/ 10 w 11"/>
                  <a:gd name="T44" fmla="*/ 10 w 11"/>
                  <a:gd name="T45" fmla="*/ 10 w 11"/>
                  <a:gd name="T46" fmla="*/ 11 w 11"/>
                  <a:gd name="T47" fmla="*/ 11 w 11"/>
                  <a:gd name="T48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51" name="Freeform 328"/>
              <p:cNvSpPr>
                <a:spLocks/>
              </p:cNvSpPr>
              <p:nvPr/>
            </p:nvSpPr>
            <p:spPr bwMode="auto">
              <a:xfrm>
                <a:off x="3255" y="4059"/>
                <a:ext cx="11" cy="0"/>
              </a:xfrm>
              <a:custGeom>
                <a:avLst/>
                <a:gdLst>
                  <a:gd name="T0" fmla="*/ 1 w 11"/>
                  <a:gd name="T1" fmla="*/ 1 w 11"/>
                  <a:gd name="T2" fmla="*/ 1 w 11"/>
                  <a:gd name="T3" fmla="*/ 1 w 11"/>
                  <a:gd name="T4" fmla="*/ 2 w 11"/>
                  <a:gd name="T5" fmla="*/ 2 w 11"/>
                  <a:gd name="T6" fmla="*/ 2 w 11"/>
                  <a:gd name="T7" fmla="*/ 2 w 11"/>
                  <a:gd name="T8" fmla="*/ 2 w 11"/>
                  <a:gd name="T9" fmla="*/ 3 w 11"/>
                  <a:gd name="T10" fmla="*/ 3 w 11"/>
                  <a:gd name="T11" fmla="*/ 3 w 11"/>
                  <a:gd name="T12" fmla="*/ 4 w 11"/>
                  <a:gd name="T13" fmla="*/ 4 w 11"/>
                  <a:gd name="T14" fmla="*/ 4 w 11"/>
                  <a:gd name="T15" fmla="*/ 4 w 11"/>
                  <a:gd name="T16" fmla="*/ 4 w 11"/>
                  <a:gd name="T17" fmla="*/ 5 w 11"/>
                  <a:gd name="T18" fmla="*/ 5 w 11"/>
                  <a:gd name="T19" fmla="*/ 5 w 11"/>
                  <a:gd name="T20" fmla="*/ 5 w 11"/>
                  <a:gd name="T21" fmla="*/ 5 w 11"/>
                  <a:gd name="T22" fmla="*/ 5 w 11"/>
                  <a:gd name="T23" fmla="*/ 6 w 11"/>
                  <a:gd name="T24" fmla="*/ 6 w 11"/>
                  <a:gd name="T25" fmla="*/ 6 w 11"/>
                  <a:gd name="T26" fmla="*/ 6 w 11"/>
                  <a:gd name="T27" fmla="*/ 6 w 11"/>
                  <a:gd name="T28" fmla="*/ 7 w 11"/>
                  <a:gd name="T29" fmla="*/ 7 w 11"/>
                  <a:gd name="T30" fmla="*/ 7 w 11"/>
                  <a:gd name="T31" fmla="*/ 7 w 11"/>
                  <a:gd name="T32" fmla="*/ 8 w 11"/>
                  <a:gd name="T33" fmla="*/ 8 w 11"/>
                  <a:gd name="T34" fmla="*/ 8 w 11"/>
                  <a:gd name="T35" fmla="*/ 8 w 11"/>
                  <a:gd name="T36" fmla="*/ 8 w 11"/>
                  <a:gd name="T37" fmla="*/ 9 w 11"/>
                  <a:gd name="T38" fmla="*/ 9 w 11"/>
                  <a:gd name="T39" fmla="*/ 9 w 11"/>
                  <a:gd name="T40" fmla="*/ 9 w 11"/>
                  <a:gd name="T41" fmla="*/ 9 w 11"/>
                  <a:gd name="T42" fmla="*/ 10 w 11"/>
                  <a:gd name="T43" fmla="*/ 10 w 11"/>
                  <a:gd name="T44" fmla="*/ 10 w 11"/>
                  <a:gd name="T45" fmla="*/ 10 w 11"/>
                  <a:gd name="T46" fmla="*/ 11 w 11"/>
                  <a:gd name="T47" fmla="*/ 11 w 11"/>
                  <a:gd name="T48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52" name="Freeform 329"/>
              <p:cNvSpPr>
                <a:spLocks/>
              </p:cNvSpPr>
              <p:nvPr/>
            </p:nvSpPr>
            <p:spPr bwMode="auto">
              <a:xfrm>
                <a:off x="3266" y="4059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0 w 11"/>
                  <a:gd name="T3" fmla="*/ 1 w 11"/>
                  <a:gd name="T4" fmla="*/ 1 w 11"/>
                  <a:gd name="T5" fmla="*/ 1 w 11"/>
                  <a:gd name="T6" fmla="*/ 1 w 11"/>
                  <a:gd name="T7" fmla="*/ 1 w 11"/>
                  <a:gd name="T8" fmla="*/ 2 w 11"/>
                  <a:gd name="T9" fmla="*/ 2 w 11"/>
                  <a:gd name="T10" fmla="*/ 3 w 11"/>
                  <a:gd name="T11" fmla="*/ 3 w 11"/>
                  <a:gd name="T12" fmla="*/ 3 w 11"/>
                  <a:gd name="T13" fmla="*/ 4 w 11"/>
                  <a:gd name="T14" fmla="*/ 4 w 11"/>
                  <a:gd name="T15" fmla="*/ 4 w 11"/>
                  <a:gd name="T16" fmla="*/ 4 w 11"/>
                  <a:gd name="T17" fmla="*/ 4 w 11"/>
                  <a:gd name="T18" fmla="*/ 4 w 11"/>
                  <a:gd name="T19" fmla="*/ 4 w 11"/>
                  <a:gd name="T20" fmla="*/ 4 w 11"/>
                  <a:gd name="T21" fmla="*/ 5 w 11"/>
                  <a:gd name="T22" fmla="*/ 6 w 11"/>
                  <a:gd name="T23" fmla="*/ 6 w 11"/>
                  <a:gd name="T24" fmla="*/ 7 w 11"/>
                  <a:gd name="T25" fmla="*/ 7 w 11"/>
                  <a:gd name="T26" fmla="*/ 7 w 11"/>
                  <a:gd name="T27" fmla="*/ 7 w 11"/>
                  <a:gd name="T28" fmla="*/ 7 w 11"/>
                  <a:gd name="T29" fmla="*/ 8 w 11"/>
                  <a:gd name="T30" fmla="*/ 8 w 11"/>
                  <a:gd name="T31" fmla="*/ 8 w 11"/>
                  <a:gd name="T32" fmla="*/ 8 w 11"/>
                  <a:gd name="T33" fmla="*/ 9 w 11"/>
                  <a:gd name="T34" fmla="*/ 9 w 11"/>
                  <a:gd name="T35" fmla="*/ 9 w 11"/>
                  <a:gd name="T36" fmla="*/ 9 w 11"/>
                  <a:gd name="T37" fmla="*/ 9 w 11"/>
                  <a:gd name="T38" fmla="*/ 10 w 11"/>
                  <a:gd name="T39" fmla="*/ 10 w 11"/>
                  <a:gd name="T40" fmla="*/ 10 w 11"/>
                  <a:gd name="T41" fmla="*/ 10 w 11"/>
                  <a:gd name="T42" fmla="*/ 10 w 11"/>
                  <a:gd name="T43" fmla="*/ 10 w 11"/>
                  <a:gd name="T44" fmla="*/ 11 w 11"/>
                  <a:gd name="T45" fmla="*/ 11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53" name="Freeform 330"/>
              <p:cNvSpPr>
                <a:spLocks/>
              </p:cNvSpPr>
              <p:nvPr/>
            </p:nvSpPr>
            <p:spPr bwMode="auto">
              <a:xfrm>
                <a:off x="3277" y="4059"/>
                <a:ext cx="11" cy="0"/>
              </a:xfrm>
              <a:custGeom>
                <a:avLst/>
                <a:gdLst>
                  <a:gd name="T0" fmla="*/ 1 w 11"/>
                  <a:gd name="T1" fmla="*/ 1 w 11"/>
                  <a:gd name="T2" fmla="*/ 1 w 11"/>
                  <a:gd name="T3" fmla="*/ 1 w 11"/>
                  <a:gd name="T4" fmla="*/ 1 w 11"/>
                  <a:gd name="T5" fmla="*/ 1 w 11"/>
                  <a:gd name="T6" fmla="*/ 2 w 11"/>
                  <a:gd name="T7" fmla="*/ 2 w 11"/>
                  <a:gd name="T8" fmla="*/ 3 w 11"/>
                  <a:gd name="T9" fmla="*/ 3 w 11"/>
                  <a:gd name="T10" fmla="*/ 3 w 11"/>
                  <a:gd name="T11" fmla="*/ 3 w 11"/>
                  <a:gd name="T12" fmla="*/ 3 w 11"/>
                  <a:gd name="T13" fmla="*/ 4 w 11"/>
                  <a:gd name="T14" fmla="*/ 4 w 11"/>
                  <a:gd name="T15" fmla="*/ 4 w 11"/>
                  <a:gd name="T16" fmla="*/ 4 w 11"/>
                  <a:gd name="T17" fmla="*/ 4 w 11"/>
                  <a:gd name="T18" fmla="*/ 4 w 11"/>
                  <a:gd name="T19" fmla="*/ 5 w 11"/>
                  <a:gd name="T20" fmla="*/ 6 w 11"/>
                  <a:gd name="T21" fmla="*/ 6 w 11"/>
                  <a:gd name="T22" fmla="*/ 6 w 11"/>
                  <a:gd name="T23" fmla="*/ 6 w 11"/>
                  <a:gd name="T24" fmla="*/ 6 w 11"/>
                  <a:gd name="T25" fmla="*/ 6 w 11"/>
                  <a:gd name="T26" fmla="*/ 6 w 11"/>
                  <a:gd name="T27" fmla="*/ 7 w 11"/>
                  <a:gd name="T28" fmla="*/ 7 w 11"/>
                  <a:gd name="T29" fmla="*/ 8 w 11"/>
                  <a:gd name="T30" fmla="*/ 8 w 11"/>
                  <a:gd name="T31" fmla="*/ 8 w 11"/>
                  <a:gd name="T32" fmla="*/ 8 w 11"/>
                  <a:gd name="T33" fmla="*/ 9 w 11"/>
                  <a:gd name="T34" fmla="*/ 9 w 11"/>
                  <a:gd name="T35" fmla="*/ 9 w 11"/>
                  <a:gd name="T36" fmla="*/ 9 w 11"/>
                  <a:gd name="T37" fmla="*/ 9 w 11"/>
                  <a:gd name="T38" fmla="*/ 9 w 11"/>
                  <a:gd name="T39" fmla="*/ 10 w 11"/>
                  <a:gd name="T40" fmla="*/ 10 w 11"/>
                  <a:gd name="T41" fmla="*/ 10 w 11"/>
                  <a:gd name="T42" fmla="*/ 10 w 11"/>
                  <a:gd name="T43" fmla="*/ 10 w 11"/>
                  <a:gd name="T44" fmla="*/ 10 w 11"/>
                  <a:gd name="T45" fmla="*/ 11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54" name="Freeform 331"/>
              <p:cNvSpPr>
                <a:spLocks/>
              </p:cNvSpPr>
              <p:nvPr/>
            </p:nvSpPr>
            <p:spPr bwMode="auto">
              <a:xfrm>
                <a:off x="3288" y="4059"/>
                <a:ext cx="13" cy="0"/>
              </a:xfrm>
              <a:custGeom>
                <a:avLst/>
                <a:gdLst>
                  <a:gd name="T0" fmla="*/ 1 w 13"/>
                  <a:gd name="T1" fmla="*/ 1 w 13"/>
                  <a:gd name="T2" fmla="*/ 1 w 13"/>
                  <a:gd name="T3" fmla="*/ 1 w 13"/>
                  <a:gd name="T4" fmla="*/ 2 w 13"/>
                  <a:gd name="T5" fmla="*/ 2 w 13"/>
                  <a:gd name="T6" fmla="*/ 2 w 13"/>
                  <a:gd name="T7" fmla="*/ 2 w 13"/>
                  <a:gd name="T8" fmla="*/ 3 w 13"/>
                  <a:gd name="T9" fmla="*/ 3 w 13"/>
                  <a:gd name="T10" fmla="*/ 3 w 13"/>
                  <a:gd name="T11" fmla="*/ 3 w 13"/>
                  <a:gd name="T12" fmla="*/ 3 w 13"/>
                  <a:gd name="T13" fmla="*/ 4 w 13"/>
                  <a:gd name="T14" fmla="*/ 4 w 13"/>
                  <a:gd name="T15" fmla="*/ 4 w 13"/>
                  <a:gd name="T16" fmla="*/ 5 w 13"/>
                  <a:gd name="T17" fmla="*/ 5 w 13"/>
                  <a:gd name="T18" fmla="*/ 5 w 13"/>
                  <a:gd name="T19" fmla="*/ 5 w 13"/>
                  <a:gd name="T20" fmla="*/ 5 w 13"/>
                  <a:gd name="T21" fmla="*/ 6 w 13"/>
                  <a:gd name="T22" fmla="*/ 6 w 13"/>
                  <a:gd name="T23" fmla="*/ 6 w 13"/>
                  <a:gd name="T24" fmla="*/ 6 w 13"/>
                  <a:gd name="T25" fmla="*/ 7 w 13"/>
                  <a:gd name="T26" fmla="*/ 7 w 13"/>
                  <a:gd name="T27" fmla="*/ 7 w 13"/>
                  <a:gd name="T28" fmla="*/ 8 w 13"/>
                  <a:gd name="T29" fmla="*/ 8 w 13"/>
                  <a:gd name="T30" fmla="*/ 8 w 13"/>
                  <a:gd name="T31" fmla="*/ 8 w 13"/>
                  <a:gd name="T32" fmla="*/ 8 w 13"/>
                  <a:gd name="T33" fmla="*/ 8 w 13"/>
                  <a:gd name="T34" fmla="*/ 9 w 13"/>
                  <a:gd name="T35" fmla="*/ 10 w 13"/>
                  <a:gd name="T36" fmla="*/ 10 w 13"/>
                  <a:gd name="T37" fmla="*/ 10 w 13"/>
                  <a:gd name="T38" fmla="*/ 11 w 13"/>
                  <a:gd name="T39" fmla="*/ 11 w 13"/>
                  <a:gd name="T40" fmla="*/ 11 w 13"/>
                  <a:gd name="T41" fmla="*/ 11 w 13"/>
                  <a:gd name="T42" fmla="*/ 12 w 13"/>
                  <a:gd name="T43" fmla="*/ 12 w 13"/>
                  <a:gd name="T44" fmla="*/ 12 w 13"/>
                  <a:gd name="T45" fmla="*/ 13 w 13"/>
                  <a:gd name="T46" fmla="*/ 13 w 13"/>
                  <a:gd name="T47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3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55" name="Freeform 332"/>
              <p:cNvSpPr>
                <a:spLocks/>
              </p:cNvSpPr>
              <p:nvPr/>
            </p:nvSpPr>
            <p:spPr bwMode="auto">
              <a:xfrm>
                <a:off x="3301" y="4059"/>
                <a:ext cx="14" cy="0"/>
              </a:xfrm>
              <a:custGeom>
                <a:avLst/>
                <a:gdLst>
                  <a:gd name="T0" fmla="*/ 0 w 14"/>
                  <a:gd name="T1" fmla="*/ 1 w 14"/>
                  <a:gd name="T2" fmla="*/ 1 w 14"/>
                  <a:gd name="T3" fmla="*/ 1 w 14"/>
                  <a:gd name="T4" fmla="*/ 1 w 14"/>
                  <a:gd name="T5" fmla="*/ 1 w 14"/>
                  <a:gd name="T6" fmla="*/ 1 w 14"/>
                  <a:gd name="T7" fmla="*/ 2 w 14"/>
                  <a:gd name="T8" fmla="*/ 2 w 14"/>
                  <a:gd name="T9" fmla="*/ 3 w 14"/>
                  <a:gd name="T10" fmla="*/ 3 w 14"/>
                  <a:gd name="T11" fmla="*/ 3 w 14"/>
                  <a:gd name="T12" fmla="*/ 3 w 14"/>
                  <a:gd name="T13" fmla="*/ 3 w 14"/>
                  <a:gd name="T14" fmla="*/ 3 w 14"/>
                  <a:gd name="T15" fmla="*/ 3 w 14"/>
                  <a:gd name="T16" fmla="*/ 4 w 14"/>
                  <a:gd name="T17" fmla="*/ 4 w 14"/>
                  <a:gd name="T18" fmla="*/ 4 w 14"/>
                  <a:gd name="T19" fmla="*/ 4 w 14"/>
                  <a:gd name="T20" fmla="*/ 4 w 14"/>
                  <a:gd name="T21" fmla="*/ 4 w 14"/>
                  <a:gd name="T22" fmla="*/ 5 w 14"/>
                  <a:gd name="T23" fmla="*/ 5 w 14"/>
                  <a:gd name="T24" fmla="*/ 5 w 14"/>
                  <a:gd name="T25" fmla="*/ 5 w 14"/>
                  <a:gd name="T26" fmla="*/ 5 w 14"/>
                  <a:gd name="T27" fmla="*/ 6 w 14"/>
                  <a:gd name="T28" fmla="*/ 6 w 14"/>
                  <a:gd name="T29" fmla="*/ 7 w 14"/>
                  <a:gd name="T30" fmla="*/ 7 w 14"/>
                  <a:gd name="T31" fmla="*/ 8 w 14"/>
                  <a:gd name="T32" fmla="*/ 8 w 14"/>
                  <a:gd name="T33" fmla="*/ 8 w 14"/>
                  <a:gd name="T34" fmla="*/ 9 w 14"/>
                  <a:gd name="T35" fmla="*/ 9 w 14"/>
                  <a:gd name="T36" fmla="*/ 10 w 14"/>
                  <a:gd name="T37" fmla="*/ 10 w 14"/>
                  <a:gd name="T38" fmla="*/ 10 w 14"/>
                  <a:gd name="T39" fmla="*/ 11 w 14"/>
                  <a:gd name="T40" fmla="*/ 12 w 14"/>
                  <a:gd name="T41" fmla="*/ 12 w 14"/>
                  <a:gd name="T42" fmla="*/ 12 w 14"/>
                  <a:gd name="T43" fmla="*/ 13 w 14"/>
                  <a:gd name="T44" fmla="*/ 13 w 14"/>
                  <a:gd name="T45" fmla="*/ 13 w 14"/>
                  <a:gd name="T46" fmla="*/ 13 w 14"/>
                  <a:gd name="T47" fmla="*/ 14 w 1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4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56" name="Freeform 333"/>
              <p:cNvSpPr>
                <a:spLocks/>
              </p:cNvSpPr>
              <p:nvPr/>
            </p:nvSpPr>
            <p:spPr bwMode="auto">
              <a:xfrm>
                <a:off x="3315" y="4058"/>
                <a:ext cx="14" cy="1"/>
              </a:xfrm>
              <a:custGeom>
                <a:avLst/>
                <a:gdLst>
                  <a:gd name="T0" fmla="*/ 0 w 14"/>
                  <a:gd name="T1" fmla="*/ 1 h 1"/>
                  <a:gd name="T2" fmla="*/ 1 w 14"/>
                  <a:gd name="T3" fmla="*/ 1 h 1"/>
                  <a:gd name="T4" fmla="*/ 1 w 14"/>
                  <a:gd name="T5" fmla="*/ 1 h 1"/>
                  <a:gd name="T6" fmla="*/ 2 w 14"/>
                  <a:gd name="T7" fmla="*/ 1 h 1"/>
                  <a:gd name="T8" fmla="*/ 2 w 14"/>
                  <a:gd name="T9" fmla="*/ 1 h 1"/>
                  <a:gd name="T10" fmla="*/ 2 w 14"/>
                  <a:gd name="T11" fmla="*/ 1 h 1"/>
                  <a:gd name="T12" fmla="*/ 3 w 14"/>
                  <a:gd name="T13" fmla="*/ 1 h 1"/>
                  <a:gd name="T14" fmla="*/ 3 w 14"/>
                  <a:gd name="T15" fmla="*/ 1 h 1"/>
                  <a:gd name="T16" fmla="*/ 3 w 14"/>
                  <a:gd name="T17" fmla="*/ 1 h 1"/>
                  <a:gd name="T18" fmla="*/ 3 w 14"/>
                  <a:gd name="T19" fmla="*/ 1 h 1"/>
                  <a:gd name="T20" fmla="*/ 4 w 14"/>
                  <a:gd name="T21" fmla="*/ 1 h 1"/>
                  <a:gd name="T22" fmla="*/ 4 w 14"/>
                  <a:gd name="T23" fmla="*/ 1 h 1"/>
                  <a:gd name="T24" fmla="*/ 4 w 14"/>
                  <a:gd name="T25" fmla="*/ 1 h 1"/>
                  <a:gd name="T26" fmla="*/ 4 w 14"/>
                  <a:gd name="T27" fmla="*/ 1 h 1"/>
                  <a:gd name="T28" fmla="*/ 4 w 14"/>
                  <a:gd name="T29" fmla="*/ 1 h 1"/>
                  <a:gd name="T30" fmla="*/ 5 w 14"/>
                  <a:gd name="T31" fmla="*/ 1 h 1"/>
                  <a:gd name="T32" fmla="*/ 5 w 14"/>
                  <a:gd name="T33" fmla="*/ 1 h 1"/>
                  <a:gd name="T34" fmla="*/ 5 w 14"/>
                  <a:gd name="T35" fmla="*/ 1 h 1"/>
                  <a:gd name="T36" fmla="*/ 5 w 14"/>
                  <a:gd name="T37" fmla="*/ 1 h 1"/>
                  <a:gd name="T38" fmla="*/ 6 w 14"/>
                  <a:gd name="T39" fmla="*/ 1 h 1"/>
                  <a:gd name="T40" fmla="*/ 6 w 14"/>
                  <a:gd name="T41" fmla="*/ 1 h 1"/>
                  <a:gd name="T42" fmla="*/ 6 w 14"/>
                  <a:gd name="T43" fmla="*/ 1 h 1"/>
                  <a:gd name="T44" fmla="*/ 6 w 14"/>
                  <a:gd name="T45" fmla="*/ 1 h 1"/>
                  <a:gd name="T46" fmla="*/ 7 w 14"/>
                  <a:gd name="T47" fmla="*/ 1 h 1"/>
                  <a:gd name="T48" fmla="*/ 7 w 14"/>
                  <a:gd name="T49" fmla="*/ 1 h 1"/>
                  <a:gd name="T50" fmla="*/ 7 w 14"/>
                  <a:gd name="T51" fmla="*/ 1 h 1"/>
                  <a:gd name="T52" fmla="*/ 7 w 14"/>
                  <a:gd name="T53" fmla="*/ 0 h 1"/>
                  <a:gd name="T54" fmla="*/ 7 w 14"/>
                  <a:gd name="T55" fmla="*/ 0 h 1"/>
                  <a:gd name="T56" fmla="*/ 8 w 14"/>
                  <a:gd name="T57" fmla="*/ 0 h 1"/>
                  <a:gd name="T58" fmla="*/ 8 w 14"/>
                  <a:gd name="T59" fmla="*/ 0 h 1"/>
                  <a:gd name="T60" fmla="*/ 9 w 14"/>
                  <a:gd name="T61" fmla="*/ 0 h 1"/>
                  <a:gd name="T62" fmla="*/ 9 w 14"/>
                  <a:gd name="T63" fmla="*/ 0 h 1"/>
                  <a:gd name="T64" fmla="*/ 9 w 14"/>
                  <a:gd name="T65" fmla="*/ 0 h 1"/>
                  <a:gd name="T66" fmla="*/ 9 w 14"/>
                  <a:gd name="T67" fmla="*/ 0 h 1"/>
                  <a:gd name="T68" fmla="*/ 10 w 14"/>
                  <a:gd name="T69" fmla="*/ 0 h 1"/>
                  <a:gd name="T70" fmla="*/ 10 w 14"/>
                  <a:gd name="T71" fmla="*/ 0 h 1"/>
                  <a:gd name="T72" fmla="*/ 10 w 14"/>
                  <a:gd name="T73" fmla="*/ 0 h 1"/>
                  <a:gd name="T74" fmla="*/ 11 w 14"/>
                  <a:gd name="T75" fmla="*/ 0 h 1"/>
                  <a:gd name="T76" fmla="*/ 11 w 14"/>
                  <a:gd name="T77" fmla="*/ 0 h 1"/>
                  <a:gd name="T78" fmla="*/ 11 w 14"/>
                  <a:gd name="T79" fmla="*/ 0 h 1"/>
                  <a:gd name="T80" fmla="*/ 11 w 14"/>
                  <a:gd name="T81" fmla="*/ 0 h 1"/>
                  <a:gd name="T82" fmla="*/ 12 w 14"/>
                  <a:gd name="T83" fmla="*/ 0 h 1"/>
                  <a:gd name="T84" fmla="*/ 12 w 14"/>
                  <a:gd name="T85" fmla="*/ 0 h 1"/>
                  <a:gd name="T86" fmla="*/ 12 w 14"/>
                  <a:gd name="T87" fmla="*/ 0 h 1"/>
                  <a:gd name="T88" fmla="*/ 12 w 14"/>
                  <a:gd name="T89" fmla="*/ 0 h 1"/>
                  <a:gd name="T90" fmla="*/ 13 w 14"/>
                  <a:gd name="T91" fmla="*/ 0 h 1"/>
                  <a:gd name="T92" fmla="*/ 13 w 14"/>
                  <a:gd name="T93" fmla="*/ 0 h 1"/>
                  <a:gd name="T94" fmla="*/ 14 w 14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57" name="Freeform 334"/>
              <p:cNvSpPr>
                <a:spLocks/>
              </p:cNvSpPr>
              <p:nvPr/>
            </p:nvSpPr>
            <p:spPr bwMode="auto">
              <a:xfrm>
                <a:off x="3329" y="4056"/>
                <a:ext cx="14" cy="2"/>
              </a:xfrm>
              <a:custGeom>
                <a:avLst/>
                <a:gdLst>
                  <a:gd name="T0" fmla="*/ 0 w 14"/>
                  <a:gd name="T1" fmla="*/ 2 h 2"/>
                  <a:gd name="T2" fmla="*/ 0 w 14"/>
                  <a:gd name="T3" fmla="*/ 2 h 2"/>
                  <a:gd name="T4" fmla="*/ 1 w 14"/>
                  <a:gd name="T5" fmla="*/ 2 h 2"/>
                  <a:gd name="T6" fmla="*/ 1 w 14"/>
                  <a:gd name="T7" fmla="*/ 2 h 2"/>
                  <a:gd name="T8" fmla="*/ 1 w 14"/>
                  <a:gd name="T9" fmla="*/ 2 h 2"/>
                  <a:gd name="T10" fmla="*/ 1 w 14"/>
                  <a:gd name="T11" fmla="*/ 2 h 2"/>
                  <a:gd name="T12" fmla="*/ 2 w 14"/>
                  <a:gd name="T13" fmla="*/ 2 h 2"/>
                  <a:gd name="T14" fmla="*/ 2 w 14"/>
                  <a:gd name="T15" fmla="*/ 2 h 2"/>
                  <a:gd name="T16" fmla="*/ 2 w 14"/>
                  <a:gd name="T17" fmla="*/ 2 h 2"/>
                  <a:gd name="T18" fmla="*/ 2 w 14"/>
                  <a:gd name="T19" fmla="*/ 2 h 2"/>
                  <a:gd name="T20" fmla="*/ 3 w 14"/>
                  <a:gd name="T21" fmla="*/ 2 h 2"/>
                  <a:gd name="T22" fmla="*/ 3 w 14"/>
                  <a:gd name="T23" fmla="*/ 2 h 2"/>
                  <a:gd name="T24" fmla="*/ 3 w 14"/>
                  <a:gd name="T25" fmla="*/ 2 h 2"/>
                  <a:gd name="T26" fmla="*/ 3 w 14"/>
                  <a:gd name="T27" fmla="*/ 2 h 2"/>
                  <a:gd name="T28" fmla="*/ 4 w 14"/>
                  <a:gd name="T29" fmla="*/ 2 h 2"/>
                  <a:gd name="T30" fmla="*/ 4 w 14"/>
                  <a:gd name="T31" fmla="*/ 2 h 2"/>
                  <a:gd name="T32" fmla="*/ 4 w 14"/>
                  <a:gd name="T33" fmla="*/ 2 h 2"/>
                  <a:gd name="T34" fmla="*/ 5 w 14"/>
                  <a:gd name="T35" fmla="*/ 2 h 2"/>
                  <a:gd name="T36" fmla="*/ 5 w 14"/>
                  <a:gd name="T37" fmla="*/ 2 h 2"/>
                  <a:gd name="T38" fmla="*/ 6 w 14"/>
                  <a:gd name="T39" fmla="*/ 2 h 2"/>
                  <a:gd name="T40" fmla="*/ 6 w 14"/>
                  <a:gd name="T41" fmla="*/ 2 h 2"/>
                  <a:gd name="T42" fmla="*/ 6 w 14"/>
                  <a:gd name="T43" fmla="*/ 2 h 2"/>
                  <a:gd name="T44" fmla="*/ 6 w 14"/>
                  <a:gd name="T45" fmla="*/ 2 h 2"/>
                  <a:gd name="T46" fmla="*/ 7 w 14"/>
                  <a:gd name="T47" fmla="*/ 1 h 2"/>
                  <a:gd name="T48" fmla="*/ 7 w 14"/>
                  <a:gd name="T49" fmla="*/ 1 h 2"/>
                  <a:gd name="T50" fmla="*/ 8 w 14"/>
                  <a:gd name="T51" fmla="*/ 1 h 2"/>
                  <a:gd name="T52" fmla="*/ 8 w 14"/>
                  <a:gd name="T53" fmla="*/ 1 h 2"/>
                  <a:gd name="T54" fmla="*/ 8 w 14"/>
                  <a:gd name="T55" fmla="*/ 1 h 2"/>
                  <a:gd name="T56" fmla="*/ 8 w 14"/>
                  <a:gd name="T57" fmla="*/ 1 h 2"/>
                  <a:gd name="T58" fmla="*/ 9 w 14"/>
                  <a:gd name="T59" fmla="*/ 1 h 2"/>
                  <a:gd name="T60" fmla="*/ 9 w 14"/>
                  <a:gd name="T61" fmla="*/ 1 h 2"/>
                  <a:gd name="T62" fmla="*/ 9 w 14"/>
                  <a:gd name="T63" fmla="*/ 1 h 2"/>
                  <a:gd name="T64" fmla="*/ 9 w 14"/>
                  <a:gd name="T65" fmla="*/ 1 h 2"/>
                  <a:gd name="T66" fmla="*/ 9 w 14"/>
                  <a:gd name="T67" fmla="*/ 1 h 2"/>
                  <a:gd name="T68" fmla="*/ 10 w 14"/>
                  <a:gd name="T69" fmla="*/ 1 h 2"/>
                  <a:gd name="T70" fmla="*/ 10 w 14"/>
                  <a:gd name="T71" fmla="*/ 1 h 2"/>
                  <a:gd name="T72" fmla="*/ 10 w 14"/>
                  <a:gd name="T73" fmla="*/ 1 h 2"/>
                  <a:gd name="T74" fmla="*/ 11 w 14"/>
                  <a:gd name="T75" fmla="*/ 1 h 2"/>
                  <a:gd name="T76" fmla="*/ 11 w 14"/>
                  <a:gd name="T77" fmla="*/ 1 h 2"/>
                  <a:gd name="T78" fmla="*/ 11 w 14"/>
                  <a:gd name="T79" fmla="*/ 1 h 2"/>
                  <a:gd name="T80" fmla="*/ 11 w 14"/>
                  <a:gd name="T81" fmla="*/ 1 h 2"/>
                  <a:gd name="T82" fmla="*/ 12 w 14"/>
                  <a:gd name="T83" fmla="*/ 1 h 2"/>
                  <a:gd name="T84" fmla="*/ 12 w 14"/>
                  <a:gd name="T85" fmla="*/ 1 h 2"/>
                  <a:gd name="T86" fmla="*/ 12 w 14"/>
                  <a:gd name="T87" fmla="*/ 0 h 2"/>
                  <a:gd name="T88" fmla="*/ 13 w 14"/>
                  <a:gd name="T89" fmla="*/ 0 h 2"/>
                  <a:gd name="T90" fmla="*/ 13 w 14"/>
                  <a:gd name="T91" fmla="*/ 0 h 2"/>
                  <a:gd name="T92" fmla="*/ 13 w 14"/>
                  <a:gd name="T93" fmla="*/ 0 h 2"/>
                  <a:gd name="T94" fmla="*/ 14 w 14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58" name="Freeform 335"/>
              <p:cNvSpPr>
                <a:spLocks/>
              </p:cNvSpPr>
              <p:nvPr/>
            </p:nvSpPr>
            <p:spPr bwMode="auto">
              <a:xfrm>
                <a:off x="3343" y="4051"/>
                <a:ext cx="11" cy="5"/>
              </a:xfrm>
              <a:custGeom>
                <a:avLst/>
                <a:gdLst>
                  <a:gd name="T0" fmla="*/ 0 w 11"/>
                  <a:gd name="T1" fmla="*/ 5 h 5"/>
                  <a:gd name="T2" fmla="*/ 0 w 11"/>
                  <a:gd name="T3" fmla="*/ 5 h 5"/>
                  <a:gd name="T4" fmla="*/ 0 w 11"/>
                  <a:gd name="T5" fmla="*/ 5 h 5"/>
                  <a:gd name="T6" fmla="*/ 0 w 11"/>
                  <a:gd name="T7" fmla="*/ 5 h 5"/>
                  <a:gd name="T8" fmla="*/ 1 w 11"/>
                  <a:gd name="T9" fmla="*/ 5 h 5"/>
                  <a:gd name="T10" fmla="*/ 1 w 11"/>
                  <a:gd name="T11" fmla="*/ 5 h 5"/>
                  <a:gd name="T12" fmla="*/ 1 w 11"/>
                  <a:gd name="T13" fmla="*/ 5 h 5"/>
                  <a:gd name="T14" fmla="*/ 2 w 11"/>
                  <a:gd name="T15" fmla="*/ 5 h 5"/>
                  <a:gd name="T16" fmla="*/ 2 w 11"/>
                  <a:gd name="T17" fmla="*/ 5 h 5"/>
                  <a:gd name="T18" fmla="*/ 2 w 11"/>
                  <a:gd name="T19" fmla="*/ 4 h 5"/>
                  <a:gd name="T20" fmla="*/ 2 w 11"/>
                  <a:gd name="T21" fmla="*/ 4 h 5"/>
                  <a:gd name="T22" fmla="*/ 2 w 11"/>
                  <a:gd name="T23" fmla="*/ 4 h 5"/>
                  <a:gd name="T24" fmla="*/ 3 w 11"/>
                  <a:gd name="T25" fmla="*/ 4 h 5"/>
                  <a:gd name="T26" fmla="*/ 3 w 11"/>
                  <a:gd name="T27" fmla="*/ 4 h 5"/>
                  <a:gd name="T28" fmla="*/ 3 w 11"/>
                  <a:gd name="T29" fmla="*/ 4 h 5"/>
                  <a:gd name="T30" fmla="*/ 4 w 11"/>
                  <a:gd name="T31" fmla="*/ 4 h 5"/>
                  <a:gd name="T32" fmla="*/ 4 w 11"/>
                  <a:gd name="T33" fmla="*/ 4 h 5"/>
                  <a:gd name="T34" fmla="*/ 4 w 11"/>
                  <a:gd name="T35" fmla="*/ 4 h 5"/>
                  <a:gd name="T36" fmla="*/ 5 w 11"/>
                  <a:gd name="T37" fmla="*/ 4 h 5"/>
                  <a:gd name="T38" fmla="*/ 5 w 11"/>
                  <a:gd name="T39" fmla="*/ 3 h 5"/>
                  <a:gd name="T40" fmla="*/ 5 w 11"/>
                  <a:gd name="T41" fmla="*/ 3 h 5"/>
                  <a:gd name="T42" fmla="*/ 5 w 11"/>
                  <a:gd name="T43" fmla="*/ 3 h 5"/>
                  <a:gd name="T44" fmla="*/ 5 w 11"/>
                  <a:gd name="T45" fmla="*/ 3 h 5"/>
                  <a:gd name="T46" fmla="*/ 5 w 11"/>
                  <a:gd name="T47" fmla="*/ 3 h 5"/>
                  <a:gd name="T48" fmla="*/ 6 w 11"/>
                  <a:gd name="T49" fmla="*/ 3 h 5"/>
                  <a:gd name="T50" fmla="*/ 6 w 11"/>
                  <a:gd name="T51" fmla="*/ 3 h 5"/>
                  <a:gd name="T52" fmla="*/ 6 w 11"/>
                  <a:gd name="T53" fmla="*/ 3 h 5"/>
                  <a:gd name="T54" fmla="*/ 7 w 11"/>
                  <a:gd name="T55" fmla="*/ 3 h 5"/>
                  <a:gd name="T56" fmla="*/ 7 w 11"/>
                  <a:gd name="T57" fmla="*/ 2 h 5"/>
                  <a:gd name="T58" fmla="*/ 7 w 11"/>
                  <a:gd name="T59" fmla="*/ 2 h 5"/>
                  <a:gd name="T60" fmla="*/ 7 w 11"/>
                  <a:gd name="T61" fmla="*/ 2 h 5"/>
                  <a:gd name="T62" fmla="*/ 7 w 11"/>
                  <a:gd name="T63" fmla="*/ 2 h 5"/>
                  <a:gd name="T64" fmla="*/ 8 w 11"/>
                  <a:gd name="T65" fmla="*/ 2 h 5"/>
                  <a:gd name="T66" fmla="*/ 8 w 11"/>
                  <a:gd name="T67" fmla="*/ 2 h 5"/>
                  <a:gd name="T68" fmla="*/ 8 w 11"/>
                  <a:gd name="T69" fmla="*/ 2 h 5"/>
                  <a:gd name="T70" fmla="*/ 8 w 11"/>
                  <a:gd name="T71" fmla="*/ 2 h 5"/>
                  <a:gd name="T72" fmla="*/ 9 w 11"/>
                  <a:gd name="T73" fmla="*/ 1 h 5"/>
                  <a:gd name="T74" fmla="*/ 9 w 11"/>
                  <a:gd name="T75" fmla="*/ 1 h 5"/>
                  <a:gd name="T76" fmla="*/ 9 w 11"/>
                  <a:gd name="T77" fmla="*/ 1 h 5"/>
                  <a:gd name="T78" fmla="*/ 9 w 11"/>
                  <a:gd name="T79" fmla="*/ 1 h 5"/>
                  <a:gd name="T80" fmla="*/ 10 w 11"/>
                  <a:gd name="T81" fmla="*/ 1 h 5"/>
                  <a:gd name="T82" fmla="*/ 10 w 11"/>
                  <a:gd name="T83" fmla="*/ 1 h 5"/>
                  <a:gd name="T84" fmla="*/ 10 w 11"/>
                  <a:gd name="T85" fmla="*/ 1 h 5"/>
                  <a:gd name="T86" fmla="*/ 10 w 11"/>
                  <a:gd name="T87" fmla="*/ 0 h 5"/>
                  <a:gd name="T88" fmla="*/ 10 w 11"/>
                  <a:gd name="T89" fmla="*/ 0 h 5"/>
                  <a:gd name="T90" fmla="*/ 11 w 11"/>
                  <a:gd name="T91" fmla="*/ 0 h 5"/>
                  <a:gd name="T92" fmla="*/ 11 w 11"/>
                  <a:gd name="T93" fmla="*/ 0 h 5"/>
                  <a:gd name="T94" fmla="*/ 11 w 11"/>
                  <a:gd name="T9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59" name="Freeform 336"/>
              <p:cNvSpPr>
                <a:spLocks/>
              </p:cNvSpPr>
              <p:nvPr/>
            </p:nvSpPr>
            <p:spPr bwMode="auto">
              <a:xfrm>
                <a:off x="3354" y="4039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 w 12"/>
                  <a:gd name="T3" fmla="*/ 12 h 12"/>
                  <a:gd name="T4" fmla="*/ 1 w 12"/>
                  <a:gd name="T5" fmla="*/ 11 h 12"/>
                  <a:gd name="T6" fmla="*/ 1 w 12"/>
                  <a:gd name="T7" fmla="*/ 11 h 12"/>
                  <a:gd name="T8" fmla="*/ 1 w 12"/>
                  <a:gd name="T9" fmla="*/ 11 h 12"/>
                  <a:gd name="T10" fmla="*/ 1 w 12"/>
                  <a:gd name="T11" fmla="*/ 11 h 12"/>
                  <a:gd name="T12" fmla="*/ 2 w 12"/>
                  <a:gd name="T13" fmla="*/ 10 h 12"/>
                  <a:gd name="T14" fmla="*/ 2 w 12"/>
                  <a:gd name="T15" fmla="*/ 10 h 12"/>
                  <a:gd name="T16" fmla="*/ 2 w 12"/>
                  <a:gd name="T17" fmla="*/ 10 h 12"/>
                  <a:gd name="T18" fmla="*/ 3 w 12"/>
                  <a:gd name="T19" fmla="*/ 10 h 12"/>
                  <a:gd name="T20" fmla="*/ 3 w 12"/>
                  <a:gd name="T21" fmla="*/ 10 h 12"/>
                  <a:gd name="T22" fmla="*/ 3 w 12"/>
                  <a:gd name="T23" fmla="*/ 9 h 12"/>
                  <a:gd name="T24" fmla="*/ 3 w 12"/>
                  <a:gd name="T25" fmla="*/ 9 h 12"/>
                  <a:gd name="T26" fmla="*/ 4 w 12"/>
                  <a:gd name="T27" fmla="*/ 9 h 12"/>
                  <a:gd name="T28" fmla="*/ 4 w 12"/>
                  <a:gd name="T29" fmla="*/ 9 h 12"/>
                  <a:gd name="T30" fmla="*/ 4 w 12"/>
                  <a:gd name="T31" fmla="*/ 9 h 12"/>
                  <a:gd name="T32" fmla="*/ 4 w 12"/>
                  <a:gd name="T33" fmla="*/ 8 h 12"/>
                  <a:gd name="T34" fmla="*/ 4 w 12"/>
                  <a:gd name="T35" fmla="*/ 8 h 12"/>
                  <a:gd name="T36" fmla="*/ 5 w 12"/>
                  <a:gd name="T37" fmla="*/ 8 h 12"/>
                  <a:gd name="T38" fmla="*/ 5 w 12"/>
                  <a:gd name="T39" fmla="*/ 8 h 12"/>
                  <a:gd name="T40" fmla="*/ 5 w 12"/>
                  <a:gd name="T41" fmla="*/ 7 h 12"/>
                  <a:gd name="T42" fmla="*/ 5 w 12"/>
                  <a:gd name="T43" fmla="*/ 7 h 12"/>
                  <a:gd name="T44" fmla="*/ 6 w 12"/>
                  <a:gd name="T45" fmla="*/ 7 h 12"/>
                  <a:gd name="T46" fmla="*/ 6 w 12"/>
                  <a:gd name="T47" fmla="*/ 7 h 12"/>
                  <a:gd name="T48" fmla="*/ 6 w 12"/>
                  <a:gd name="T49" fmla="*/ 7 h 12"/>
                  <a:gd name="T50" fmla="*/ 7 w 12"/>
                  <a:gd name="T51" fmla="*/ 6 h 12"/>
                  <a:gd name="T52" fmla="*/ 7 w 12"/>
                  <a:gd name="T53" fmla="*/ 6 h 12"/>
                  <a:gd name="T54" fmla="*/ 7 w 12"/>
                  <a:gd name="T55" fmla="*/ 6 h 12"/>
                  <a:gd name="T56" fmla="*/ 7 w 12"/>
                  <a:gd name="T57" fmla="*/ 6 h 12"/>
                  <a:gd name="T58" fmla="*/ 7 w 12"/>
                  <a:gd name="T59" fmla="*/ 5 h 12"/>
                  <a:gd name="T60" fmla="*/ 7 w 12"/>
                  <a:gd name="T61" fmla="*/ 5 h 12"/>
                  <a:gd name="T62" fmla="*/ 8 w 12"/>
                  <a:gd name="T63" fmla="*/ 5 h 12"/>
                  <a:gd name="T64" fmla="*/ 8 w 12"/>
                  <a:gd name="T65" fmla="*/ 4 h 12"/>
                  <a:gd name="T66" fmla="*/ 8 w 12"/>
                  <a:gd name="T67" fmla="*/ 4 h 12"/>
                  <a:gd name="T68" fmla="*/ 9 w 12"/>
                  <a:gd name="T69" fmla="*/ 4 h 12"/>
                  <a:gd name="T70" fmla="*/ 9 w 12"/>
                  <a:gd name="T71" fmla="*/ 4 h 12"/>
                  <a:gd name="T72" fmla="*/ 9 w 12"/>
                  <a:gd name="T73" fmla="*/ 3 h 12"/>
                  <a:gd name="T74" fmla="*/ 9 w 12"/>
                  <a:gd name="T75" fmla="*/ 3 h 12"/>
                  <a:gd name="T76" fmla="*/ 9 w 12"/>
                  <a:gd name="T77" fmla="*/ 3 h 12"/>
                  <a:gd name="T78" fmla="*/ 10 w 12"/>
                  <a:gd name="T79" fmla="*/ 2 h 12"/>
                  <a:gd name="T80" fmla="*/ 10 w 12"/>
                  <a:gd name="T81" fmla="*/ 2 h 12"/>
                  <a:gd name="T82" fmla="*/ 10 w 12"/>
                  <a:gd name="T83" fmla="*/ 2 h 12"/>
                  <a:gd name="T84" fmla="*/ 10 w 12"/>
                  <a:gd name="T85" fmla="*/ 1 h 12"/>
                  <a:gd name="T86" fmla="*/ 11 w 12"/>
                  <a:gd name="T87" fmla="*/ 1 h 12"/>
                  <a:gd name="T88" fmla="*/ 11 w 12"/>
                  <a:gd name="T89" fmla="*/ 1 h 12"/>
                  <a:gd name="T90" fmla="*/ 11 w 12"/>
                  <a:gd name="T91" fmla="*/ 1 h 12"/>
                  <a:gd name="T92" fmla="*/ 11 w 12"/>
                  <a:gd name="T93" fmla="*/ 0 h 12"/>
                  <a:gd name="T94" fmla="*/ 12 w 12"/>
                  <a:gd name="T9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" h="12">
                    <a:moveTo>
                      <a:pt x="0" y="12"/>
                    </a:move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60" name="Freeform 337"/>
              <p:cNvSpPr>
                <a:spLocks/>
              </p:cNvSpPr>
              <p:nvPr/>
            </p:nvSpPr>
            <p:spPr bwMode="auto">
              <a:xfrm>
                <a:off x="3366" y="4018"/>
                <a:ext cx="11" cy="21"/>
              </a:xfrm>
              <a:custGeom>
                <a:avLst/>
                <a:gdLst>
                  <a:gd name="T0" fmla="*/ 0 w 11"/>
                  <a:gd name="T1" fmla="*/ 21 h 21"/>
                  <a:gd name="T2" fmla="*/ 0 w 11"/>
                  <a:gd name="T3" fmla="*/ 20 h 21"/>
                  <a:gd name="T4" fmla="*/ 0 w 11"/>
                  <a:gd name="T5" fmla="*/ 20 h 21"/>
                  <a:gd name="T6" fmla="*/ 0 w 11"/>
                  <a:gd name="T7" fmla="*/ 19 h 21"/>
                  <a:gd name="T8" fmla="*/ 1 w 11"/>
                  <a:gd name="T9" fmla="*/ 19 h 21"/>
                  <a:gd name="T10" fmla="*/ 1 w 11"/>
                  <a:gd name="T11" fmla="*/ 18 h 21"/>
                  <a:gd name="T12" fmla="*/ 1 w 11"/>
                  <a:gd name="T13" fmla="*/ 18 h 21"/>
                  <a:gd name="T14" fmla="*/ 2 w 11"/>
                  <a:gd name="T15" fmla="*/ 18 h 21"/>
                  <a:gd name="T16" fmla="*/ 2 w 11"/>
                  <a:gd name="T17" fmla="*/ 17 h 21"/>
                  <a:gd name="T18" fmla="*/ 2 w 11"/>
                  <a:gd name="T19" fmla="*/ 17 h 21"/>
                  <a:gd name="T20" fmla="*/ 2 w 11"/>
                  <a:gd name="T21" fmla="*/ 17 h 21"/>
                  <a:gd name="T22" fmla="*/ 2 w 11"/>
                  <a:gd name="T23" fmla="*/ 16 h 21"/>
                  <a:gd name="T24" fmla="*/ 2 w 11"/>
                  <a:gd name="T25" fmla="*/ 16 h 21"/>
                  <a:gd name="T26" fmla="*/ 3 w 11"/>
                  <a:gd name="T27" fmla="*/ 16 h 21"/>
                  <a:gd name="T28" fmla="*/ 3 w 11"/>
                  <a:gd name="T29" fmla="*/ 15 h 21"/>
                  <a:gd name="T30" fmla="*/ 3 w 11"/>
                  <a:gd name="T31" fmla="*/ 15 h 21"/>
                  <a:gd name="T32" fmla="*/ 4 w 11"/>
                  <a:gd name="T33" fmla="*/ 14 h 21"/>
                  <a:gd name="T34" fmla="*/ 4 w 11"/>
                  <a:gd name="T35" fmla="*/ 14 h 21"/>
                  <a:gd name="T36" fmla="*/ 4 w 11"/>
                  <a:gd name="T37" fmla="*/ 14 h 21"/>
                  <a:gd name="T38" fmla="*/ 4 w 11"/>
                  <a:gd name="T39" fmla="*/ 13 h 21"/>
                  <a:gd name="T40" fmla="*/ 5 w 11"/>
                  <a:gd name="T41" fmla="*/ 13 h 21"/>
                  <a:gd name="T42" fmla="*/ 5 w 11"/>
                  <a:gd name="T43" fmla="*/ 12 h 21"/>
                  <a:gd name="T44" fmla="*/ 5 w 11"/>
                  <a:gd name="T45" fmla="*/ 12 h 21"/>
                  <a:gd name="T46" fmla="*/ 5 w 11"/>
                  <a:gd name="T47" fmla="*/ 11 h 21"/>
                  <a:gd name="T48" fmla="*/ 5 w 11"/>
                  <a:gd name="T49" fmla="*/ 11 h 21"/>
                  <a:gd name="T50" fmla="*/ 6 w 11"/>
                  <a:gd name="T51" fmla="*/ 11 h 21"/>
                  <a:gd name="T52" fmla="*/ 6 w 11"/>
                  <a:gd name="T53" fmla="*/ 10 h 21"/>
                  <a:gd name="T54" fmla="*/ 6 w 11"/>
                  <a:gd name="T55" fmla="*/ 10 h 21"/>
                  <a:gd name="T56" fmla="*/ 6 w 11"/>
                  <a:gd name="T57" fmla="*/ 9 h 21"/>
                  <a:gd name="T58" fmla="*/ 7 w 11"/>
                  <a:gd name="T59" fmla="*/ 9 h 21"/>
                  <a:gd name="T60" fmla="*/ 7 w 11"/>
                  <a:gd name="T61" fmla="*/ 9 h 21"/>
                  <a:gd name="T62" fmla="*/ 7 w 11"/>
                  <a:gd name="T63" fmla="*/ 8 h 21"/>
                  <a:gd name="T64" fmla="*/ 8 w 11"/>
                  <a:gd name="T65" fmla="*/ 8 h 21"/>
                  <a:gd name="T66" fmla="*/ 8 w 11"/>
                  <a:gd name="T67" fmla="*/ 7 h 21"/>
                  <a:gd name="T68" fmla="*/ 8 w 11"/>
                  <a:gd name="T69" fmla="*/ 6 h 21"/>
                  <a:gd name="T70" fmla="*/ 8 w 11"/>
                  <a:gd name="T71" fmla="*/ 6 h 21"/>
                  <a:gd name="T72" fmla="*/ 8 w 11"/>
                  <a:gd name="T73" fmla="*/ 6 h 21"/>
                  <a:gd name="T74" fmla="*/ 8 w 11"/>
                  <a:gd name="T75" fmla="*/ 5 h 21"/>
                  <a:gd name="T76" fmla="*/ 9 w 11"/>
                  <a:gd name="T77" fmla="*/ 5 h 21"/>
                  <a:gd name="T78" fmla="*/ 9 w 11"/>
                  <a:gd name="T79" fmla="*/ 4 h 21"/>
                  <a:gd name="T80" fmla="*/ 9 w 11"/>
                  <a:gd name="T81" fmla="*/ 4 h 21"/>
                  <a:gd name="T82" fmla="*/ 10 w 11"/>
                  <a:gd name="T83" fmla="*/ 3 h 21"/>
                  <a:gd name="T84" fmla="*/ 10 w 11"/>
                  <a:gd name="T85" fmla="*/ 3 h 21"/>
                  <a:gd name="T86" fmla="*/ 10 w 11"/>
                  <a:gd name="T87" fmla="*/ 2 h 21"/>
                  <a:gd name="T88" fmla="*/ 10 w 11"/>
                  <a:gd name="T89" fmla="*/ 2 h 21"/>
                  <a:gd name="T90" fmla="*/ 10 w 11"/>
                  <a:gd name="T91" fmla="*/ 1 h 21"/>
                  <a:gd name="T92" fmla="*/ 11 w 11"/>
                  <a:gd name="T93" fmla="*/ 1 h 21"/>
                  <a:gd name="T94" fmla="*/ 11 w 11"/>
                  <a:gd name="T9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1">
                    <a:moveTo>
                      <a:pt x="0" y="21"/>
                    </a:moveTo>
                    <a:lnTo>
                      <a:pt x="0" y="21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61" name="Freeform 338"/>
              <p:cNvSpPr>
                <a:spLocks/>
              </p:cNvSpPr>
              <p:nvPr/>
            </p:nvSpPr>
            <p:spPr bwMode="auto">
              <a:xfrm>
                <a:off x="3377" y="3997"/>
                <a:ext cx="11" cy="21"/>
              </a:xfrm>
              <a:custGeom>
                <a:avLst/>
                <a:gdLst>
                  <a:gd name="T0" fmla="*/ 0 w 11"/>
                  <a:gd name="T1" fmla="*/ 21 h 21"/>
                  <a:gd name="T2" fmla="*/ 0 w 11"/>
                  <a:gd name="T3" fmla="*/ 21 h 21"/>
                  <a:gd name="T4" fmla="*/ 1 w 11"/>
                  <a:gd name="T5" fmla="*/ 20 h 21"/>
                  <a:gd name="T6" fmla="*/ 1 w 11"/>
                  <a:gd name="T7" fmla="*/ 20 h 21"/>
                  <a:gd name="T8" fmla="*/ 1 w 11"/>
                  <a:gd name="T9" fmla="*/ 19 h 21"/>
                  <a:gd name="T10" fmla="*/ 2 w 11"/>
                  <a:gd name="T11" fmla="*/ 19 h 21"/>
                  <a:gd name="T12" fmla="*/ 2 w 11"/>
                  <a:gd name="T13" fmla="*/ 18 h 21"/>
                  <a:gd name="T14" fmla="*/ 2 w 11"/>
                  <a:gd name="T15" fmla="*/ 18 h 21"/>
                  <a:gd name="T16" fmla="*/ 2 w 11"/>
                  <a:gd name="T17" fmla="*/ 18 h 21"/>
                  <a:gd name="T18" fmla="*/ 2 w 11"/>
                  <a:gd name="T19" fmla="*/ 17 h 21"/>
                  <a:gd name="T20" fmla="*/ 2 w 11"/>
                  <a:gd name="T21" fmla="*/ 17 h 21"/>
                  <a:gd name="T22" fmla="*/ 3 w 11"/>
                  <a:gd name="T23" fmla="*/ 16 h 21"/>
                  <a:gd name="T24" fmla="*/ 3 w 11"/>
                  <a:gd name="T25" fmla="*/ 15 h 21"/>
                  <a:gd name="T26" fmla="*/ 3 w 11"/>
                  <a:gd name="T27" fmla="*/ 15 h 21"/>
                  <a:gd name="T28" fmla="*/ 4 w 11"/>
                  <a:gd name="T29" fmla="*/ 14 h 21"/>
                  <a:gd name="T30" fmla="*/ 4 w 11"/>
                  <a:gd name="T31" fmla="*/ 14 h 21"/>
                  <a:gd name="T32" fmla="*/ 4 w 11"/>
                  <a:gd name="T33" fmla="*/ 14 h 21"/>
                  <a:gd name="T34" fmla="*/ 4 w 11"/>
                  <a:gd name="T35" fmla="*/ 13 h 21"/>
                  <a:gd name="T36" fmla="*/ 4 w 11"/>
                  <a:gd name="T37" fmla="*/ 13 h 21"/>
                  <a:gd name="T38" fmla="*/ 4 w 11"/>
                  <a:gd name="T39" fmla="*/ 12 h 21"/>
                  <a:gd name="T40" fmla="*/ 5 w 11"/>
                  <a:gd name="T41" fmla="*/ 12 h 21"/>
                  <a:gd name="T42" fmla="*/ 5 w 11"/>
                  <a:gd name="T43" fmla="*/ 11 h 21"/>
                  <a:gd name="T44" fmla="*/ 5 w 11"/>
                  <a:gd name="T45" fmla="*/ 11 h 21"/>
                  <a:gd name="T46" fmla="*/ 6 w 11"/>
                  <a:gd name="T47" fmla="*/ 10 h 21"/>
                  <a:gd name="T48" fmla="*/ 6 w 11"/>
                  <a:gd name="T49" fmla="*/ 10 h 21"/>
                  <a:gd name="T50" fmla="*/ 6 w 11"/>
                  <a:gd name="T51" fmla="*/ 9 h 21"/>
                  <a:gd name="T52" fmla="*/ 6 w 11"/>
                  <a:gd name="T53" fmla="*/ 9 h 21"/>
                  <a:gd name="T54" fmla="*/ 7 w 11"/>
                  <a:gd name="T55" fmla="*/ 9 h 21"/>
                  <a:gd name="T56" fmla="*/ 7 w 11"/>
                  <a:gd name="T57" fmla="*/ 8 h 21"/>
                  <a:gd name="T58" fmla="*/ 7 w 11"/>
                  <a:gd name="T59" fmla="*/ 8 h 21"/>
                  <a:gd name="T60" fmla="*/ 7 w 11"/>
                  <a:gd name="T61" fmla="*/ 7 h 21"/>
                  <a:gd name="T62" fmla="*/ 7 w 11"/>
                  <a:gd name="T63" fmla="*/ 7 h 21"/>
                  <a:gd name="T64" fmla="*/ 8 w 11"/>
                  <a:gd name="T65" fmla="*/ 7 h 21"/>
                  <a:gd name="T66" fmla="*/ 8 w 11"/>
                  <a:gd name="T67" fmla="*/ 6 h 21"/>
                  <a:gd name="T68" fmla="*/ 8 w 11"/>
                  <a:gd name="T69" fmla="*/ 6 h 21"/>
                  <a:gd name="T70" fmla="*/ 8 w 11"/>
                  <a:gd name="T71" fmla="*/ 5 h 21"/>
                  <a:gd name="T72" fmla="*/ 9 w 11"/>
                  <a:gd name="T73" fmla="*/ 5 h 21"/>
                  <a:gd name="T74" fmla="*/ 9 w 11"/>
                  <a:gd name="T75" fmla="*/ 5 h 21"/>
                  <a:gd name="T76" fmla="*/ 9 w 11"/>
                  <a:gd name="T77" fmla="*/ 4 h 21"/>
                  <a:gd name="T78" fmla="*/ 10 w 11"/>
                  <a:gd name="T79" fmla="*/ 4 h 21"/>
                  <a:gd name="T80" fmla="*/ 10 w 11"/>
                  <a:gd name="T81" fmla="*/ 3 h 21"/>
                  <a:gd name="T82" fmla="*/ 10 w 11"/>
                  <a:gd name="T83" fmla="*/ 3 h 21"/>
                  <a:gd name="T84" fmla="*/ 10 w 11"/>
                  <a:gd name="T85" fmla="*/ 2 h 21"/>
                  <a:gd name="T86" fmla="*/ 10 w 11"/>
                  <a:gd name="T87" fmla="*/ 2 h 21"/>
                  <a:gd name="T88" fmla="*/ 10 w 11"/>
                  <a:gd name="T89" fmla="*/ 2 h 21"/>
                  <a:gd name="T90" fmla="*/ 11 w 11"/>
                  <a:gd name="T91" fmla="*/ 1 h 21"/>
                  <a:gd name="T92" fmla="*/ 11 w 11"/>
                  <a:gd name="T93" fmla="*/ 1 h 21"/>
                  <a:gd name="T94" fmla="*/ 11 w 11"/>
                  <a:gd name="T9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1">
                    <a:moveTo>
                      <a:pt x="0" y="21"/>
                    </a:move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62" name="Freeform 339"/>
              <p:cNvSpPr>
                <a:spLocks/>
              </p:cNvSpPr>
              <p:nvPr/>
            </p:nvSpPr>
            <p:spPr bwMode="auto">
              <a:xfrm>
                <a:off x="3388" y="3988"/>
                <a:ext cx="12" cy="9"/>
              </a:xfrm>
              <a:custGeom>
                <a:avLst/>
                <a:gdLst>
                  <a:gd name="T0" fmla="*/ 1 w 12"/>
                  <a:gd name="T1" fmla="*/ 9 h 9"/>
                  <a:gd name="T2" fmla="*/ 1 w 12"/>
                  <a:gd name="T3" fmla="*/ 9 h 9"/>
                  <a:gd name="T4" fmla="*/ 1 w 12"/>
                  <a:gd name="T5" fmla="*/ 9 h 9"/>
                  <a:gd name="T6" fmla="*/ 1 w 12"/>
                  <a:gd name="T7" fmla="*/ 8 h 9"/>
                  <a:gd name="T8" fmla="*/ 1 w 12"/>
                  <a:gd name="T9" fmla="*/ 8 h 9"/>
                  <a:gd name="T10" fmla="*/ 2 w 12"/>
                  <a:gd name="T11" fmla="*/ 8 h 9"/>
                  <a:gd name="T12" fmla="*/ 2 w 12"/>
                  <a:gd name="T13" fmla="*/ 7 h 9"/>
                  <a:gd name="T14" fmla="*/ 2 w 12"/>
                  <a:gd name="T15" fmla="*/ 7 h 9"/>
                  <a:gd name="T16" fmla="*/ 2 w 12"/>
                  <a:gd name="T17" fmla="*/ 7 h 9"/>
                  <a:gd name="T18" fmla="*/ 3 w 12"/>
                  <a:gd name="T19" fmla="*/ 6 h 9"/>
                  <a:gd name="T20" fmla="*/ 3 w 12"/>
                  <a:gd name="T21" fmla="*/ 6 h 9"/>
                  <a:gd name="T22" fmla="*/ 3 w 12"/>
                  <a:gd name="T23" fmla="*/ 6 h 9"/>
                  <a:gd name="T24" fmla="*/ 4 w 12"/>
                  <a:gd name="T25" fmla="*/ 6 h 9"/>
                  <a:gd name="T26" fmla="*/ 4 w 12"/>
                  <a:gd name="T27" fmla="*/ 5 h 9"/>
                  <a:gd name="T28" fmla="*/ 4 w 12"/>
                  <a:gd name="T29" fmla="*/ 5 h 9"/>
                  <a:gd name="T30" fmla="*/ 4 w 12"/>
                  <a:gd name="T31" fmla="*/ 5 h 9"/>
                  <a:gd name="T32" fmla="*/ 4 w 12"/>
                  <a:gd name="T33" fmla="*/ 5 h 9"/>
                  <a:gd name="T34" fmla="*/ 4 w 12"/>
                  <a:gd name="T35" fmla="*/ 4 h 9"/>
                  <a:gd name="T36" fmla="*/ 5 w 12"/>
                  <a:gd name="T37" fmla="*/ 4 h 9"/>
                  <a:gd name="T38" fmla="*/ 5 w 12"/>
                  <a:gd name="T39" fmla="*/ 4 h 9"/>
                  <a:gd name="T40" fmla="*/ 5 w 12"/>
                  <a:gd name="T41" fmla="*/ 4 h 9"/>
                  <a:gd name="T42" fmla="*/ 6 w 12"/>
                  <a:gd name="T43" fmla="*/ 3 h 9"/>
                  <a:gd name="T44" fmla="*/ 6 w 12"/>
                  <a:gd name="T45" fmla="*/ 3 h 9"/>
                  <a:gd name="T46" fmla="*/ 6 w 12"/>
                  <a:gd name="T47" fmla="*/ 3 h 9"/>
                  <a:gd name="T48" fmla="*/ 6 w 12"/>
                  <a:gd name="T49" fmla="*/ 3 h 9"/>
                  <a:gd name="T50" fmla="*/ 6 w 12"/>
                  <a:gd name="T51" fmla="*/ 3 h 9"/>
                  <a:gd name="T52" fmla="*/ 6 w 12"/>
                  <a:gd name="T53" fmla="*/ 3 h 9"/>
                  <a:gd name="T54" fmla="*/ 7 w 12"/>
                  <a:gd name="T55" fmla="*/ 2 h 9"/>
                  <a:gd name="T56" fmla="*/ 7 w 12"/>
                  <a:gd name="T57" fmla="*/ 2 h 9"/>
                  <a:gd name="T58" fmla="*/ 7 w 12"/>
                  <a:gd name="T59" fmla="*/ 2 h 9"/>
                  <a:gd name="T60" fmla="*/ 8 w 12"/>
                  <a:gd name="T61" fmla="*/ 2 h 9"/>
                  <a:gd name="T62" fmla="*/ 8 w 12"/>
                  <a:gd name="T63" fmla="*/ 2 h 9"/>
                  <a:gd name="T64" fmla="*/ 8 w 12"/>
                  <a:gd name="T65" fmla="*/ 2 h 9"/>
                  <a:gd name="T66" fmla="*/ 8 w 12"/>
                  <a:gd name="T67" fmla="*/ 2 h 9"/>
                  <a:gd name="T68" fmla="*/ 9 w 12"/>
                  <a:gd name="T69" fmla="*/ 1 h 9"/>
                  <a:gd name="T70" fmla="*/ 9 w 12"/>
                  <a:gd name="T71" fmla="*/ 1 h 9"/>
                  <a:gd name="T72" fmla="*/ 9 w 12"/>
                  <a:gd name="T73" fmla="*/ 1 h 9"/>
                  <a:gd name="T74" fmla="*/ 9 w 12"/>
                  <a:gd name="T75" fmla="*/ 1 h 9"/>
                  <a:gd name="T76" fmla="*/ 9 w 12"/>
                  <a:gd name="T77" fmla="*/ 1 h 9"/>
                  <a:gd name="T78" fmla="*/ 10 w 12"/>
                  <a:gd name="T79" fmla="*/ 1 h 9"/>
                  <a:gd name="T80" fmla="*/ 10 w 12"/>
                  <a:gd name="T81" fmla="*/ 1 h 9"/>
                  <a:gd name="T82" fmla="*/ 10 w 12"/>
                  <a:gd name="T83" fmla="*/ 1 h 9"/>
                  <a:gd name="T84" fmla="*/ 11 w 12"/>
                  <a:gd name="T85" fmla="*/ 1 h 9"/>
                  <a:gd name="T86" fmla="*/ 11 w 12"/>
                  <a:gd name="T87" fmla="*/ 0 h 9"/>
                  <a:gd name="T88" fmla="*/ 12 w 12"/>
                  <a:gd name="T89" fmla="*/ 0 h 9"/>
                  <a:gd name="T90" fmla="*/ 12 w 12"/>
                  <a:gd name="T91" fmla="*/ 1 h 9"/>
                  <a:gd name="T92" fmla="*/ 12 w 12"/>
                  <a:gd name="T93" fmla="*/ 1 h 9"/>
                  <a:gd name="T94" fmla="*/ 12 w 12"/>
                  <a:gd name="T9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" h="9">
                    <a:moveTo>
                      <a:pt x="0" y="9"/>
                    </a:move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63" name="Freeform 340"/>
              <p:cNvSpPr>
                <a:spLocks/>
              </p:cNvSpPr>
              <p:nvPr/>
            </p:nvSpPr>
            <p:spPr bwMode="auto">
              <a:xfrm>
                <a:off x="3400" y="3988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0 h 3"/>
                  <a:gd name="T4" fmla="*/ 0 w 7"/>
                  <a:gd name="T5" fmla="*/ 0 h 3"/>
                  <a:gd name="T6" fmla="*/ 1 w 7"/>
                  <a:gd name="T7" fmla="*/ 1 h 3"/>
                  <a:gd name="T8" fmla="*/ 1 w 7"/>
                  <a:gd name="T9" fmla="*/ 1 h 3"/>
                  <a:gd name="T10" fmla="*/ 1 w 7"/>
                  <a:gd name="T11" fmla="*/ 0 h 3"/>
                  <a:gd name="T12" fmla="*/ 1 w 7"/>
                  <a:gd name="T13" fmla="*/ 0 h 3"/>
                  <a:gd name="T14" fmla="*/ 1 w 7"/>
                  <a:gd name="T15" fmla="*/ 0 h 3"/>
                  <a:gd name="T16" fmla="*/ 2 w 7"/>
                  <a:gd name="T17" fmla="*/ 0 h 3"/>
                  <a:gd name="T18" fmla="*/ 2 w 7"/>
                  <a:gd name="T19" fmla="*/ 1 h 3"/>
                  <a:gd name="T20" fmla="*/ 2 w 7"/>
                  <a:gd name="T21" fmla="*/ 1 h 3"/>
                  <a:gd name="T22" fmla="*/ 2 w 7"/>
                  <a:gd name="T23" fmla="*/ 1 h 3"/>
                  <a:gd name="T24" fmla="*/ 2 w 7"/>
                  <a:gd name="T25" fmla="*/ 1 h 3"/>
                  <a:gd name="T26" fmla="*/ 2 w 7"/>
                  <a:gd name="T27" fmla="*/ 1 h 3"/>
                  <a:gd name="T28" fmla="*/ 3 w 7"/>
                  <a:gd name="T29" fmla="*/ 1 h 3"/>
                  <a:gd name="T30" fmla="*/ 3 w 7"/>
                  <a:gd name="T31" fmla="*/ 1 h 3"/>
                  <a:gd name="T32" fmla="*/ 3 w 7"/>
                  <a:gd name="T33" fmla="*/ 1 h 3"/>
                  <a:gd name="T34" fmla="*/ 3 w 7"/>
                  <a:gd name="T35" fmla="*/ 1 h 3"/>
                  <a:gd name="T36" fmla="*/ 3 w 7"/>
                  <a:gd name="T37" fmla="*/ 1 h 3"/>
                  <a:gd name="T38" fmla="*/ 3 w 7"/>
                  <a:gd name="T39" fmla="*/ 1 h 3"/>
                  <a:gd name="T40" fmla="*/ 3 w 7"/>
                  <a:gd name="T41" fmla="*/ 1 h 3"/>
                  <a:gd name="T42" fmla="*/ 3 w 7"/>
                  <a:gd name="T43" fmla="*/ 1 h 3"/>
                  <a:gd name="T44" fmla="*/ 4 w 7"/>
                  <a:gd name="T45" fmla="*/ 1 h 3"/>
                  <a:gd name="T46" fmla="*/ 4 w 7"/>
                  <a:gd name="T47" fmla="*/ 1 h 3"/>
                  <a:gd name="T48" fmla="*/ 4 w 7"/>
                  <a:gd name="T49" fmla="*/ 1 h 3"/>
                  <a:gd name="T50" fmla="*/ 4 w 7"/>
                  <a:gd name="T51" fmla="*/ 1 h 3"/>
                  <a:gd name="T52" fmla="*/ 4 w 7"/>
                  <a:gd name="T53" fmla="*/ 1 h 3"/>
                  <a:gd name="T54" fmla="*/ 4 w 7"/>
                  <a:gd name="T55" fmla="*/ 1 h 3"/>
                  <a:gd name="T56" fmla="*/ 5 w 7"/>
                  <a:gd name="T57" fmla="*/ 1 h 3"/>
                  <a:gd name="T58" fmla="*/ 5 w 7"/>
                  <a:gd name="T59" fmla="*/ 1 h 3"/>
                  <a:gd name="T60" fmla="*/ 5 w 7"/>
                  <a:gd name="T61" fmla="*/ 2 h 3"/>
                  <a:gd name="T62" fmla="*/ 5 w 7"/>
                  <a:gd name="T63" fmla="*/ 2 h 3"/>
                  <a:gd name="T64" fmla="*/ 5 w 7"/>
                  <a:gd name="T65" fmla="*/ 2 h 3"/>
                  <a:gd name="T66" fmla="*/ 5 w 7"/>
                  <a:gd name="T67" fmla="*/ 2 h 3"/>
                  <a:gd name="T68" fmla="*/ 5 w 7"/>
                  <a:gd name="T69" fmla="*/ 2 h 3"/>
                  <a:gd name="T70" fmla="*/ 5 w 7"/>
                  <a:gd name="T71" fmla="*/ 2 h 3"/>
                  <a:gd name="T72" fmla="*/ 5 w 7"/>
                  <a:gd name="T73" fmla="*/ 2 h 3"/>
                  <a:gd name="T74" fmla="*/ 5 w 7"/>
                  <a:gd name="T75" fmla="*/ 2 h 3"/>
                  <a:gd name="T76" fmla="*/ 5 w 7"/>
                  <a:gd name="T77" fmla="*/ 2 h 3"/>
                  <a:gd name="T78" fmla="*/ 5 w 7"/>
                  <a:gd name="T79" fmla="*/ 2 h 3"/>
                  <a:gd name="T80" fmla="*/ 6 w 7"/>
                  <a:gd name="T81" fmla="*/ 2 h 3"/>
                  <a:gd name="T82" fmla="*/ 6 w 7"/>
                  <a:gd name="T83" fmla="*/ 2 h 3"/>
                  <a:gd name="T84" fmla="*/ 6 w 7"/>
                  <a:gd name="T85" fmla="*/ 2 h 3"/>
                  <a:gd name="T86" fmla="*/ 6 w 7"/>
                  <a:gd name="T87" fmla="*/ 2 h 3"/>
                  <a:gd name="T88" fmla="*/ 6 w 7"/>
                  <a:gd name="T89" fmla="*/ 3 h 3"/>
                  <a:gd name="T90" fmla="*/ 6 w 7"/>
                  <a:gd name="T91" fmla="*/ 3 h 3"/>
                  <a:gd name="T92" fmla="*/ 7 w 7"/>
                  <a:gd name="T93" fmla="*/ 3 h 3"/>
                  <a:gd name="T94" fmla="*/ 7 w 7"/>
                  <a:gd name="T9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64" name="Freeform 341"/>
              <p:cNvSpPr>
                <a:spLocks/>
              </p:cNvSpPr>
              <p:nvPr/>
            </p:nvSpPr>
            <p:spPr bwMode="auto">
              <a:xfrm>
                <a:off x="3407" y="399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0 h 5"/>
                  <a:gd name="T4" fmla="*/ 0 w 5"/>
                  <a:gd name="T5" fmla="*/ 0 h 5"/>
                  <a:gd name="T6" fmla="*/ 0 w 5"/>
                  <a:gd name="T7" fmla="*/ 0 h 5"/>
                  <a:gd name="T8" fmla="*/ 0 w 5"/>
                  <a:gd name="T9" fmla="*/ 0 h 5"/>
                  <a:gd name="T10" fmla="*/ 0 w 5"/>
                  <a:gd name="T11" fmla="*/ 0 h 5"/>
                  <a:gd name="T12" fmla="*/ 0 w 5"/>
                  <a:gd name="T13" fmla="*/ 0 h 5"/>
                  <a:gd name="T14" fmla="*/ 0 w 5"/>
                  <a:gd name="T15" fmla="*/ 0 h 5"/>
                  <a:gd name="T16" fmla="*/ 0 w 5"/>
                  <a:gd name="T17" fmla="*/ 0 h 5"/>
                  <a:gd name="T18" fmla="*/ 0 w 5"/>
                  <a:gd name="T19" fmla="*/ 0 h 5"/>
                  <a:gd name="T20" fmla="*/ 1 w 5"/>
                  <a:gd name="T21" fmla="*/ 1 h 5"/>
                  <a:gd name="T22" fmla="*/ 1 w 5"/>
                  <a:gd name="T23" fmla="*/ 1 h 5"/>
                  <a:gd name="T24" fmla="*/ 1 w 5"/>
                  <a:gd name="T25" fmla="*/ 1 h 5"/>
                  <a:gd name="T26" fmla="*/ 1 w 5"/>
                  <a:gd name="T27" fmla="*/ 1 h 5"/>
                  <a:gd name="T28" fmla="*/ 1 w 5"/>
                  <a:gd name="T29" fmla="*/ 1 h 5"/>
                  <a:gd name="T30" fmla="*/ 1 w 5"/>
                  <a:gd name="T31" fmla="*/ 1 h 5"/>
                  <a:gd name="T32" fmla="*/ 2 w 5"/>
                  <a:gd name="T33" fmla="*/ 1 h 5"/>
                  <a:gd name="T34" fmla="*/ 2 w 5"/>
                  <a:gd name="T35" fmla="*/ 1 h 5"/>
                  <a:gd name="T36" fmla="*/ 2 w 5"/>
                  <a:gd name="T37" fmla="*/ 2 h 5"/>
                  <a:gd name="T38" fmla="*/ 2 w 5"/>
                  <a:gd name="T39" fmla="*/ 2 h 5"/>
                  <a:gd name="T40" fmla="*/ 2 w 5"/>
                  <a:gd name="T41" fmla="*/ 2 h 5"/>
                  <a:gd name="T42" fmla="*/ 2 w 5"/>
                  <a:gd name="T43" fmla="*/ 2 h 5"/>
                  <a:gd name="T44" fmla="*/ 2 w 5"/>
                  <a:gd name="T45" fmla="*/ 2 h 5"/>
                  <a:gd name="T46" fmla="*/ 2 w 5"/>
                  <a:gd name="T47" fmla="*/ 2 h 5"/>
                  <a:gd name="T48" fmla="*/ 3 w 5"/>
                  <a:gd name="T49" fmla="*/ 2 h 5"/>
                  <a:gd name="T50" fmla="*/ 3 w 5"/>
                  <a:gd name="T51" fmla="*/ 2 h 5"/>
                  <a:gd name="T52" fmla="*/ 3 w 5"/>
                  <a:gd name="T53" fmla="*/ 2 h 5"/>
                  <a:gd name="T54" fmla="*/ 3 w 5"/>
                  <a:gd name="T55" fmla="*/ 2 h 5"/>
                  <a:gd name="T56" fmla="*/ 3 w 5"/>
                  <a:gd name="T57" fmla="*/ 3 h 5"/>
                  <a:gd name="T58" fmla="*/ 3 w 5"/>
                  <a:gd name="T59" fmla="*/ 3 h 5"/>
                  <a:gd name="T60" fmla="*/ 3 w 5"/>
                  <a:gd name="T61" fmla="*/ 3 h 5"/>
                  <a:gd name="T62" fmla="*/ 3 w 5"/>
                  <a:gd name="T63" fmla="*/ 3 h 5"/>
                  <a:gd name="T64" fmla="*/ 3 w 5"/>
                  <a:gd name="T65" fmla="*/ 3 h 5"/>
                  <a:gd name="T66" fmla="*/ 3 w 5"/>
                  <a:gd name="T67" fmla="*/ 3 h 5"/>
                  <a:gd name="T68" fmla="*/ 4 w 5"/>
                  <a:gd name="T69" fmla="*/ 3 h 5"/>
                  <a:gd name="T70" fmla="*/ 4 w 5"/>
                  <a:gd name="T71" fmla="*/ 3 h 5"/>
                  <a:gd name="T72" fmla="*/ 4 w 5"/>
                  <a:gd name="T73" fmla="*/ 4 h 5"/>
                  <a:gd name="T74" fmla="*/ 4 w 5"/>
                  <a:gd name="T75" fmla="*/ 4 h 5"/>
                  <a:gd name="T76" fmla="*/ 4 w 5"/>
                  <a:gd name="T77" fmla="*/ 4 h 5"/>
                  <a:gd name="T78" fmla="*/ 4 w 5"/>
                  <a:gd name="T79" fmla="*/ 4 h 5"/>
                  <a:gd name="T80" fmla="*/ 4 w 5"/>
                  <a:gd name="T81" fmla="*/ 4 h 5"/>
                  <a:gd name="T82" fmla="*/ 4 w 5"/>
                  <a:gd name="T83" fmla="*/ 4 h 5"/>
                  <a:gd name="T84" fmla="*/ 5 w 5"/>
                  <a:gd name="T85" fmla="*/ 4 h 5"/>
                  <a:gd name="T86" fmla="*/ 5 w 5"/>
                  <a:gd name="T87" fmla="*/ 4 h 5"/>
                  <a:gd name="T88" fmla="*/ 5 w 5"/>
                  <a:gd name="T89" fmla="*/ 5 h 5"/>
                  <a:gd name="T90" fmla="*/ 5 w 5"/>
                  <a:gd name="T91" fmla="*/ 5 h 5"/>
                  <a:gd name="T92" fmla="*/ 5 w 5"/>
                  <a:gd name="T93" fmla="*/ 5 h 5"/>
                  <a:gd name="T94" fmla="*/ 5 w 5"/>
                  <a:gd name="T9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65" name="Freeform 342"/>
              <p:cNvSpPr>
                <a:spLocks/>
              </p:cNvSpPr>
              <p:nvPr/>
            </p:nvSpPr>
            <p:spPr bwMode="auto">
              <a:xfrm>
                <a:off x="3412" y="3996"/>
                <a:ext cx="6" cy="8"/>
              </a:xfrm>
              <a:custGeom>
                <a:avLst/>
                <a:gdLst>
                  <a:gd name="T0" fmla="*/ 0 w 6"/>
                  <a:gd name="T1" fmla="*/ 0 h 8"/>
                  <a:gd name="T2" fmla="*/ 0 w 6"/>
                  <a:gd name="T3" fmla="*/ 0 h 8"/>
                  <a:gd name="T4" fmla="*/ 0 w 6"/>
                  <a:gd name="T5" fmla="*/ 0 h 8"/>
                  <a:gd name="T6" fmla="*/ 0 w 6"/>
                  <a:gd name="T7" fmla="*/ 0 h 8"/>
                  <a:gd name="T8" fmla="*/ 1 w 6"/>
                  <a:gd name="T9" fmla="*/ 1 h 8"/>
                  <a:gd name="T10" fmla="*/ 1 w 6"/>
                  <a:gd name="T11" fmla="*/ 1 h 8"/>
                  <a:gd name="T12" fmla="*/ 1 w 6"/>
                  <a:gd name="T13" fmla="*/ 1 h 8"/>
                  <a:gd name="T14" fmla="*/ 1 w 6"/>
                  <a:gd name="T15" fmla="*/ 1 h 8"/>
                  <a:gd name="T16" fmla="*/ 1 w 6"/>
                  <a:gd name="T17" fmla="*/ 1 h 8"/>
                  <a:gd name="T18" fmla="*/ 1 w 6"/>
                  <a:gd name="T19" fmla="*/ 1 h 8"/>
                  <a:gd name="T20" fmla="*/ 2 w 6"/>
                  <a:gd name="T21" fmla="*/ 1 h 8"/>
                  <a:gd name="T22" fmla="*/ 2 w 6"/>
                  <a:gd name="T23" fmla="*/ 1 h 8"/>
                  <a:gd name="T24" fmla="*/ 2 w 6"/>
                  <a:gd name="T25" fmla="*/ 2 h 8"/>
                  <a:gd name="T26" fmla="*/ 2 w 6"/>
                  <a:gd name="T27" fmla="*/ 2 h 8"/>
                  <a:gd name="T28" fmla="*/ 2 w 6"/>
                  <a:gd name="T29" fmla="*/ 2 h 8"/>
                  <a:gd name="T30" fmla="*/ 2 w 6"/>
                  <a:gd name="T31" fmla="*/ 2 h 8"/>
                  <a:gd name="T32" fmla="*/ 2 w 6"/>
                  <a:gd name="T33" fmla="*/ 2 h 8"/>
                  <a:gd name="T34" fmla="*/ 2 w 6"/>
                  <a:gd name="T35" fmla="*/ 2 h 8"/>
                  <a:gd name="T36" fmla="*/ 3 w 6"/>
                  <a:gd name="T37" fmla="*/ 3 h 8"/>
                  <a:gd name="T38" fmla="*/ 3 w 6"/>
                  <a:gd name="T39" fmla="*/ 3 h 8"/>
                  <a:gd name="T40" fmla="*/ 3 w 6"/>
                  <a:gd name="T41" fmla="*/ 3 h 8"/>
                  <a:gd name="T42" fmla="*/ 3 w 6"/>
                  <a:gd name="T43" fmla="*/ 3 h 8"/>
                  <a:gd name="T44" fmla="*/ 3 w 6"/>
                  <a:gd name="T45" fmla="*/ 3 h 8"/>
                  <a:gd name="T46" fmla="*/ 3 w 6"/>
                  <a:gd name="T47" fmla="*/ 3 h 8"/>
                  <a:gd name="T48" fmla="*/ 3 w 6"/>
                  <a:gd name="T49" fmla="*/ 4 h 8"/>
                  <a:gd name="T50" fmla="*/ 3 w 6"/>
                  <a:gd name="T51" fmla="*/ 4 h 8"/>
                  <a:gd name="T52" fmla="*/ 3 w 6"/>
                  <a:gd name="T53" fmla="*/ 4 h 8"/>
                  <a:gd name="T54" fmla="*/ 3 w 6"/>
                  <a:gd name="T55" fmla="*/ 4 h 8"/>
                  <a:gd name="T56" fmla="*/ 4 w 6"/>
                  <a:gd name="T57" fmla="*/ 5 h 8"/>
                  <a:gd name="T58" fmla="*/ 4 w 6"/>
                  <a:gd name="T59" fmla="*/ 5 h 8"/>
                  <a:gd name="T60" fmla="*/ 4 w 6"/>
                  <a:gd name="T61" fmla="*/ 5 h 8"/>
                  <a:gd name="T62" fmla="*/ 4 w 6"/>
                  <a:gd name="T63" fmla="*/ 5 h 8"/>
                  <a:gd name="T64" fmla="*/ 4 w 6"/>
                  <a:gd name="T65" fmla="*/ 5 h 8"/>
                  <a:gd name="T66" fmla="*/ 4 w 6"/>
                  <a:gd name="T67" fmla="*/ 5 h 8"/>
                  <a:gd name="T68" fmla="*/ 4 w 6"/>
                  <a:gd name="T69" fmla="*/ 5 h 8"/>
                  <a:gd name="T70" fmla="*/ 4 w 6"/>
                  <a:gd name="T71" fmla="*/ 5 h 8"/>
                  <a:gd name="T72" fmla="*/ 5 w 6"/>
                  <a:gd name="T73" fmla="*/ 6 h 8"/>
                  <a:gd name="T74" fmla="*/ 5 w 6"/>
                  <a:gd name="T75" fmla="*/ 6 h 8"/>
                  <a:gd name="T76" fmla="*/ 5 w 6"/>
                  <a:gd name="T77" fmla="*/ 6 h 8"/>
                  <a:gd name="T78" fmla="*/ 5 w 6"/>
                  <a:gd name="T79" fmla="*/ 6 h 8"/>
                  <a:gd name="T80" fmla="*/ 5 w 6"/>
                  <a:gd name="T81" fmla="*/ 6 h 8"/>
                  <a:gd name="T82" fmla="*/ 5 w 6"/>
                  <a:gd name="T83" fmla="*/ 6 h 8"/>
                  <a:gd name="T84" fmla="*/ 6 w 6"/>
                  <a:gd name="T85" fmla="*/ 7 h 8"/>
                  <a:gd name="T86" fmla="*/ 6 w 6"/>
                  <a:gd name="T87" fmla="*/ 7 h 8"/>
                  <a:gd name="T88" fmla="*/ 6 w 6"/>
                  <a:gd name="T89" fmla="*/ 7 h 8"/>
                  <a:gd name="T90" fmla="*/ 6 w 6"/>
                  <a:gd name="T91" fmla="*/ 7 h 8"/>
                  <a:gd name="T92" fmla="*/ 6 w 6"/>
                  <a:gd name="T93" fmla="*/ 7 h 8"/>
                  <a:gd name="T94" fmla="*/ 6 w 6"/>
                  <a:gd name="T9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8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66" name="Freeform 343"/>
              <p:cNvSpPr>
                <a:spLocks/>
              </p:cNvSpPr>
              <p:nvPr/>
            </p:nvSpPr>
            <p:spPr bwMode="auto">
              <a:xfrm>
                <a:off x="3418" y="4004"/>
                <a:ext cx="5" cy="8"/>
              </a:xfrm>
              <a:custGeom>
                <a:avLst/>
                <a:gdLst>
                  <a:gd name="T0" fmla="*/ 0 w 5"/>
                  <a:gd name="T1" fmla="*/ 0 h 8"/>
                  <a:gd name="T2" fmla="*/ 0 w 5"/>
                  <a:gd name="T3" fmla="*/ 0 h 8"/>
                  <a:gd name="T4" fmla="*/ 0 w 5"/>
                  <a:gd name="T5" fmla="*/ 0 h 8"/>
                  <a:gd name="T6" fmla="*/ 0 w 5"/>
                  <a:gd name="T7" fmla="*/ 0 h 8"/>
                  <a:gd name="T8" fmla="*/ 0 w 5"/>
                  <a:gd name="T9" fmla="*/ 0 h 8"/>
                  <a:gd name="T10" fmla="*/ 0 w 5"/>
                  <a:gd name="T11" fmla="*/ 0 h 8"/>
                  <a:gd name="T12" fmla="*/ 1 w 5"/>
                  <a:gd name="T13" fmla="*/ 1 h 8"/>
                  <a:gd name="T14" fmla="*/ 1 w 5"/>
                  <a:gd name="T15" fmla="*/ 1 h 8"/>
                  <a:gd name="T16" fmla="*/ 1 w 5"/>
                  <a:gd name="T17" fmla="*/ 1 h 8"/>
                  <a:gd name="T18" fmla="*/ 1 w 5"/>
                  <a:gd name="T19" fmla="*/ 1 h 8"/>
                  <a:gd name="T20" fmla="*/ 1 w 5"/>
                  <a:gd name="T21" fmla="*/ 1 h 8"/>
                  <a:gd name="T22" fmla="*/ 1 w 5"/>
                  <a:gd name="T23" fmla="*/ 1 h 8"/>
                  <a:gd name="T24" fmla="*/ 2 w 5"/>
                  <a:gd name="T25" fmla="*/ 2 h 8"/>
                  <a:gd name="T26" fmla="*/ 2 w 5"/>
                  <a:gd name="T27" fmla="*/ 2 h 8"/>
                  <a:gd name="T28" fmla="*/ 2 w 5"/>
                  <a:gd name="T29" fmla="*/ 2 h 8"/>
                  <a:gd name="T30" fmla="*/ 2 w 5"/>
                  <a:gd name="T31" fmla="*/ 2 h 8"/>
                  <a:gd name="T32" fmla="*/ 2 w 5"/>
                  <a:gd name="T33" fmla="*/ 2 h 8"/>
                  <a:gd name="T34" fmla="*/ 2 w 5"/>
                  <a:gd name="T35" fmla="*/ 2 h 8"/>
                  <a:gd name="T36" fmla="*/ 2 w 5"/>
                  <a:gd name="T37" fmla="*/ 3 h 8"/>
                  <a:gd name="T38" fmla="*/ 2 w 5"/>
                  <a:gd name="T39" fmla="*/ 3 h 8"/>
                  <a:gd name="T40" fmla="*/ 2 w 5"/>
                  <a:gd name="T41" fmla="*/ 3 h 8"/>
                  <a:gd name="T42" fmla="*/ 2 w 5"/>
                  <a:gd name="T43" fmla="*/ 3 h 8"/>
                  <a:gd name="T44" fmla="*/ 2 w 5"/>
                  <a:gd name="T45" fmla="*/ 3 h 8"/>
                  <a:gd name="T46" fmla="*/ 2 w 5"/>
                  <a:gd name="T47" fmla="*/ 3 h 8"/>
                  <a:gd name="T48" fmla="*/ 3 w 5"/>
                  <a:gd name="T49" fmla="*/ 4 h 8"/>
                  <a:gd name="T50" fmla="*/ 3 w 5"/>
                  <a:gd name="T51" fmla="*/ 4 h 8"/>
                  <a:gd name="T52" fmla="*/ 3 w 5"/>
                  <a:gd name="T53" fmla="*/ 4 h 8"/>
                  <a:gd name="T54" fmla="*/ 3 w 5"/>
                  <a:gd name="T55" fmla="*/ 4 h 8"/>
                  <a:gd name="T56" fmla="*/ 3 w 5"/>
                  <a:gd name="T57" fmla="*/ 4 h 8"/>
                  <a:gd name="T58" fmla="*/ 3 w 5"/>
                  <a:gd name="T59" fmla="*/ 4 h 8"/>
                  <a:gd name="T60" fmla="*/ 4 w 5"/>
                  <a:gd name="T61" fmla="*/ 5 h 8"/>
                  <a:gd name="T62" fmla="*/ 4 w 5"/>
                  <a:gd name="T63" fmla="*/ 5 h 8"/>
                  <a:gd name="T64" fmla="*/ 4 w 5"/>
                  <a:gd name="T65" fmla="*/ 5 h 8"/>
                  <a:gd name="T66" fmla="*/ 4 w 5"/>
                  <a:gd name="T67" fmla="*/ 5 h 8"/>
                  <a:gd name="T68" fmla="*/ 4 w 5"/>
                  <a:gd name="T69" fmla="*/ 5 h 8"/>
                  <a:gd name="T70" fmla="*/ 4 w 5"/>
                  <a:gd name="T71" fmla="*/ 5 h 8"/>
                  <a:gd name="T72" fmla="*/ 4 w 5"/>
                  <a:gd name="T73" fmla="*/ 6 h 8"/>
                  <a:gd name="T74" fmla="*/ 4 w 5"/>
                  <a:gd name="T75" fmla="*/ 6 h 8"/>
                  <a:gd name="T76" fmla="*/ 5 w 5"/>
                  <a:gd name="T77" fmla="*/ 6 h 8"/>
                  <a:gd name="T78" fmla="*/ 5 w 5"/>
                  <a:gd name="T79" fmla="*/ 6 h 8"/>
                  <a:gd name="T80" fmla="*/ 5 w 5"/>
                  <a:gd name="T81" fmla="*/ 6 h 8"/>
                  <a:gd name="T82" fmla="*/ 5 w 5"/>
                  <a:gd name="T83" fmla="*/ 6 h 8"/>
                  <a:gd name="T84" fmla="*/ 5 w 5"/>
                  <a:gd name="T85" fmla="*/ 7 h 8"/>
                  <a:gd name="T86" fmla="*/ 5 w 5"/>
                  <a:gd name="T87" fmla="*/ 7 h 8"/>
                  <a:gd name="T88" fmla="*/ 5 w 5"/>
                  <a:gd name="T89" fmla="*/ 7 h 8"/>
                  <a:gd name="T90" fmla="*/ 5 w 5"/>
                  <a:gd name="T91" fmla="*/ 7 h 8"/>
                  <a:gd name="T92" fmla="*/ 5 w 5"/>
                  <a:gd name="T93" fmla="*/ 7 h 8"/>
                  <a:gd name="T94" fmla="*/ 5 w 5"/>
                  <a:gd name="T9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8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67" name="Freeform 344"/>
              <p:cNvSpPr>
                <a:spLocks/>
              </p:cNvSpPr>
              <p:nvPr/>
            </p:nvSpPr>
            <p:spPr bwMode="auto">
              <a:xfrm>
                <a:off x="3423" y="4012"/>
                <a:ext cx="6" cy="8"/>
              </a:xfrm>
              <a:custGeom>
                <a:avLst/>
                <a:gdLst>
                  <a:gd name="T0" fmla="*/ 1 w 6"/>
                  <a:gd name="T1" fmla="*/ 0 h 8"/>
                  <a:gd name="T2" fmla="*/ 1 w 6"/>
                  <a:gd name="T3" fmla="*/ 0 h 8"/>
                  <a:gd name="T4" fmla="*/ 1 w 6"/>
                  <a:gd name="T5" fmla="*/ 0 h 8"/>
                  <a:gd name="T6" fmla="*/ 1 w 6"/>
                  <a:gd name="T7" fmla="*/ 0 h 8"/>
                  <a:gd name="T8" fmla="*/ 1 w 6"/>
                  <a:gd name="T9" fmla="*/ 0 h 8"/>
                  <a:gd name="T10" fmla="*/ 1 w 6"/>
                  <a:gd name="T11" fmla="*/ 0 h 8"/>
                  <a:gd name="T12" fmla="*/ 1 w 6"/>
                  <a:gd name="T13" fmla="*/ 1 h 8"/>
                  <a:gd name="T14" fmla="*/ 1 w 6"/>
                  <a:gd name="T15" fmla="*/ 1 h 8"/>
                  <a:gd name="T16" fmla="*/ 2 w 6"/>
                  <a:gd name="T17" fmla="*/ 1 h 8"/>
                  <a:gd name="T18" fmla="*/ 2 w 6"/>
                  <a:gd name="T19" fmla="*/ 1 h 8"/>
                  <a:gd name="T20" fmla="*/ 2 w 6"/>
                  <a:gd name="T21" fmla="*/ 2 h 8"/>
                  <a:gd name="T22" fmla="*/ 2 w 6"/>
                  <a:gd name="T23" fmla="*/ 2 h 8"/>
                  <a:gd name="T24" fmla="*/ 2 w 6"/>
                  <a:gd name="T25" fmla="*/ 2 h 8"/>
                  <a:gd name="T26" fmla="*/ 2 w 6"/>
                  <a:gd name="T27" fmla="*/ 2 h 8"/>
                  <a:gd name="T28" fmla="*/ 2 w 6"/>
                  <a:gd name="T29" fmla="*/ 3 h 8"/>
                  <a:gd name="T30" fmla="*/ 2 w 6"/>
                  <a:gd name="T31" fmla="*/ 3 h 8"/>
                  <a:gd name="T32" fmla="*/ 2 w 6"/>
                  <a:gd name="T33" fmla="*/ 3 h 8"/>
                  <a:gd name="T34" fmla="*/ 2 w 6"/>
                  <a:gd name="T35" fmla="*/ 3 h 8"/>
                  <a:gd name="T36" fmla="*/ 3 w 6"/>
                  <a:gd name="T37" fmla="*/ 3 h 8"/>
                  <a:gd name="T38" fmla="*/ 3 w 6"/>
                  <a:gd name="T39" fmla="*/ 3 h 8"/>
                  <a:gd name="T40" fmla="*/ 3 w 6"/>
                  <a:gd name="T41" fmla="*/ 3 h 8"/>
                  <a:gd name="T42" fmla="*/ 3 w 6"/>
                  <a:gd name="T43" fmla="*/ 3 h 8"/>
                  <a:gd name="T44" fmla="*/ 3 w 6"/>
                  <a:gd name="T45" fmla="*/ 4 h 8"/>
                  <a:gd name="T46" fmla="*/ 3 w 6"/>
                  <a:gd name="T47" fmla="*/ 4 h 8"/>
                  <a:gd name="T48" fmla="*/ 4 w 6"/>
                  <a:gd name="T49" fmla="*/ 4 h 8"/>
                  <a:gd name="T50" fmla="*/ 4 w 6"/>
                  <a:gd name="T51" fmla="*/ 4 h 8"/>
                  <a:gd name="T52" fmla="*/ 4 w 6"/>
                  <a:gd name="T53" fmla="*/ 5 h 8"/>
                  <a:gd name="T54" fmla="*/ 4 w 6"/>
                  <a:gd name="T55" fmla="*/ 5 h 8"/>
                  <a:gd name="T56" fmla="*/ 4 w 6"/>
                  <a:gd name="T57" fmla="*/ 5 h 8"/>
                  <a:gd name="T58" fmla="*/ 4 w 6"/>
                  <a:gd name="T59" fmla="*/ 5 h 8"/>
                  <a:gd name="T60" fmla="*/ 4 w 6"/>
                  <a:gd name="T61" fmla="*/ 5 h 8"/>
                  <a:gd name="T62" fmla="*/ 4 w 6"/>
                  <a:gd name="T63" fmla="*/ 5 h 8"/>
                  <a:gd name="T64" fmla="*/ 5 w 6"/>
                  <a:gd name="T65" fmla="*/ 6 h 8"/>
                  <a:gd name="T66" fmla="*/ 5 w 6"/>
                  <a:gd name="T67" fmla="*/ 6 h 8"/>
                  <a:gd name="T68" fmla="*/ 5 w 6"/>
                  <a:gd name="T69" fmla="*/ 6 h 8"/>
                  <a:gd name="T70" fmla="*/ 5 w 6"/>
                  <a:gd name="T71" fmla="*/ 6 h 8"/>
                  <a:gd name="T72" fmla="*/ 5 w 6"/>
                  <a:gd name="T73" fmla="*/ 6 h 8"/>
                  <a:gd name="T74" fmla="*/ 5 w 6"/>
                  <a:gd name="T75" fmla="*/ 6 h 8"/>
                  <a:gd name="T76" fmla="*/ 5 w 6"/>
                  <a:gd name="T77" fmla="*/ 6 h 8"/>
                  <a:gd name="T78" fmla="*/ 5 w 6"/>
                  <a:gd name="T79" fmla="*/ 6 h 8"/>
                  <a:gd name="T80" fmla="*/ 5 w 6"/>
                  <a:gd name="T81" fmla="*/ 7 h 8"/>
                  <a:gd name="T82" fmla="*/ 5 w 6"/>
                  <a:gd name="T83" fmla="*/ 7 h 8"/>
                  <a:gd name="T84" fmla="*/ 6 w 6"/>
                  <a:gd name="T85" fmla="*/ 7 h 8"/>
                  <a:gd name="T86" fmla="*/ 6 w 6"/>
                  <a:gd name="T87" fmla="*/ 7 h 8"/>
                  <a:gd name="T88" fmla="*/ 6 w 6"/>
                  <a:gd name="T89" fmla="*/ 7 h 8"/>
                  <a:gd name="T90" fmla="*/ 6 w 6"/>
                  <a:gd name="T91" fmla="*/ 7 h 8"/>
                  <a:gd name="T92" fmla="*/ 6 w 6"/>
                  <a:gd name="T93" fmla="*/ 8 h 8"/>
                  <a:gd name="T94" fmla="*/ 6 w 6"/>
                  <a:gd name="T9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68" name="Freeform 345"/>
              <p:cNvSpPr>
                <a:spLocks/>
              </p:cNvSpPr>
              <p:nvPr/>
            </p:nvSpPr>
            <p:spPr bwMode="auto">
              <a:xfrm>
                <a:off x="3429" y="4020"/>
                <a:ext cx="6" cy="8"/>
              </a:xfrm>
              <a:custGeom>
                <a:avLst/>
                <a:gdLst>
                  <a:gd name="T0" fmla="*/ 0 w 6"/>
                  <a:gd name="T1" fmla="*/ 0 h 8"/>
                  <a:gd name="T2" fmla="*/ 0 w 6"/>
                  <a:gd name="T3" fmla="*/ 0 h 8"/>
                  <a:gd name="T4" fmla="*/ 1 w 6"/>
                  <a:gd name="T5" fmla="*/ 0 h 8"/>
                  <a:gd name="T6" fmla="*/ 1 w 6"/>
                  <a:gd name="T7" fmla="*/ 0 h 8"/>
                  <a:gd name="T8" fmla="*/ 1 w 6"/>
                  <a:gd name="T9" fmla="*/ 1 h 8"/>
                  <a:gd name="T10" fmla="*/ 1 w 6"/>
                  <a:gd name="T11" fmla="*/ 1 h 8"/>
                  <a:gd name="T12" fmla="*/ 1 w 6"/>
                  <a:gd name="T13" fmla="*/ 1 h 8"/>
                  <a:gd name="T14" fmla="*/ 1 w 6"/>
                  <a:gd name="T15" fmla="*/ 1 h 8"/>
                  <a:gd name="T16" fmla="*/ 2 w 6"/>
                  <a:gd name="T17" fmla="*/ 1 h 8"/>
                  <a:gd name="T18" fmla="*/ 2 w 6"/>
                  <a:gd name="T19" fmla="*/ 1 h 8"/>
                  <a:gd name="T20" fmla="*/ 2 w 6"/>
                  <a:gd name="T21" fmla="*/ 2 h 8"/>
                  <a:gd name="T22" fmla="*/ 2 w 6"/>
                  <a:gd name="T23" fmla="*/ 2 h 8"/>
                  <a:gd name="T24" fmla="*/ 2 w 6"/>
                  <a:gd name="T25" fmla="*/ 2 h 8"/>
                  <a:gd name="T26" fmla="*/ 2 w 6"/>
                  <a:gd name="T27" fmla="*/ 2 h 8"/>
                  <a:gd name="T28" fmla="*/ 2 w 6"/>
                  <a:gd name="T29" fmla="*/ 2 h 8"/>
                  <a:gd name="T30" fmla="*/ 2 w 6"/>
                  <a:gd name="T31" fmla="*/ 2 h 8"/>
                  <a:gd name="T32" fmla="*/ 2 w 6"/>
                  <a:gd name="T33" fmla="*/ 3 h 8"/>
                  <a:gd name="T34" fmla="*/ 2 w 6"/>
                  <a:gd name="T35" fmla="*/ 3 h 8"/>
                  <a:gd name="T36" fmla="*/ 2 w 6"/>
                  <a:gd name="T37" fmla="*/ 3 h 8"/>
                  <a:gd name="T38" fmla="*/ 2 w 6"/>
                  <a:gd name="T39" fmla="*/ 3 h 8"/>
                  <a:gd name="T40" fmla="*/ 3 w 6"/>
                  <a:gd name="T41" fmla="*/ 3 h 8"/>
                  <a:gd name="T42" fmla="*/ 3 w 6"/>
                  <a:gd name="T43" fmla="*/ 3 h 8"/>
                  <a:gd name="T44" fmla="*/ 3 w 6"/>
                  <a:gd name="T45" fmla="*/ 3 h 8"/>
                  <a:gd name="T46" fmla="*/ 3 w 6"/>
                  <a:gd name="T47" fmla="*/ 3 h 8"/>
                  <a:gd name="T48" fmla="*/ 3 w 6"/>
                  <a:gd name="T49" fmla="*/ 4 h 8"/>
                  <a:gd name="T50" fmla="*/ 3 w 6"/>
                  <a:gd name="T51" fmla="*/ 4 h 8"/>
                  <a:gd name="T52" fmla="*/ 4 w 6"/>
                  <a:gd name="T53" fmla="*/ 4 h 8"/>
                  <a:gd name="T54" fmla="*/ 4 w 6"/>
                  <a:gd name="T55" fmla="*/ 4 h 8"/>
                  <a:gd name="T56" fmla="*/ 4 w 6"/>
                  <a:gd name="T57" fmla="*/ 4 h 8"/>
                  <a:gd name="T58" fmla="*/ 4 w 6"/>
                  <a:gd name="T59" fmla="*/ 4 h 8"/>
                  <a:gd name="T60" fmla="*/ 4 w 6"/>
                  <a:gd name="T61" fmla="*/ 5 h 8"/>
                  <a:gd name="T62" fmla="*/ 4 w 6"/>
                  <a:gd name="T63" fmla="*/ 5 h 8"/>
                  <a:gd name="T64" fmla="*/ 4 w 6"/>
                  <a:gd name="T65" fmla="*/ 5 h 8"/>
                  <a:gd name="T66" fmla="*/ 4 w 6"/>
                  <a:gd name="T67" fmla="*/ 5 h 8"/>
                  <a:gd name="T68" fmla="*/ 4 w 6"/>
                  <a:gd name="T69" fmla="*/ 6 h 8"/>
                  <a:gd name="T70" fmla="*/ 4 w 6"/>
                  <a:gd name="T71" fmla="*/ 6 h 8"/>
                  <a:gd name="T72" fmla="*/ 4 w 6"/>
                  <a:gd name="T73" fmla="*/ 6 h 8"/>
                  <a:gd name="T74" fmla="*/ 4 w 6"/>
                  <a:gd name="T75" fmla="*/ 6 h 8"/>
                  <a:gd name="T76" fmla="*/ 5 w 6"/>
                  <a:gd name="T77" fmla="*/ 6 h 8"/>
                  <a:gd name="T78" fmla="*/ 5 w 6"/>
                  <a:gd name="T79" fmla="*/ 6 h 8"/>
                  <a:gd name="T80" fmla="*/ 5 w 6"/>
                  <a:gd name="T81" fmla="*/ 7 h 8"/>
                  <a:gd name="T82" fmla="*/ 5 w 6"/>
                  <a:gd name="T83" fmla="*/ 7 h 8"/>
                  <a:gd name="T84" fmla="*/ 5 w 6"/>
                  <a:gd name="T85" fmla="*/ 7 h 8"/>
                  <a:gd name="T86" fmla="*/ 5 w 6"/>
                  <a:gd name="T87" fmla="*/ 7 h 8"/>
                  <a:gd name="T88" fmla="*/ 6 w 6"/>
                  <a:gd name="T89" fmla="*/ 7 h 8"/>
                  <a:gd name="T90" fmla="*/ 6 w 6"/>
                  <a:gd name="T91" fmla="*/ 7 h 8"/>
                  <a:gd name="T92" fmla="*/ 6 w 6"/>
                  <a:gd name="T93" fmla="*/ 7 h 8"/>
                  <a:gd name="T94" fmla="*/ 6 w 6"/>
                  <a:gd name="T9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8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69" name="Freeform 346"/>
              <p:cNvSpPr>
                <a:spLocks/>
              </p:cNvSpPr>
              <p:nvPr/>
            </p:nvSpPr>
            <p:spPr bwMode="auto">
              <a:xfrm>
                <a:off x="3435" y="4028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0 h 6"/>
                  <a:gd name="T4" fmla="*/ 0 w 6"/>
                  <a:gd name="T5" fmla="*/ 0 h 6"/>
                  <a:gd name="T6" fmla="*/ 0 w 6"/>
                  <a:gd name="T7" fmla="*/ 0 h 6"/>
                  <a:gd name="T8" fmla="*/ 1 w 6"/>
                  <a:gd name="T9" fmla="*/ 0 h 6"/>
                  <a:gd name="T10" fmla="*/ 1 w 6"/>
                  <a:gd name="T11" fmla="*/ 0 h 6"/>
                  <a:gd name="T12" fmla="*/ 1 w 6"/>
                  <a:gd name="T13" fmla="*/ 1 h 6"/>
                  <a:gd name="T14" fmla="*/ 1 w 6"/>
                  <a:gd name="T15" fmla="*/ 1 h 6"/>
                  <a:gd name="T16" fmla="*/ 1 w 6"/>
                  <a:gd name="T17" fmla="*/ 1 h 6"/>
                  <a:gd name="T18" fmla="*/ 1 w 6"/>
                  <a:gd name="T19" fmla="*/ 1 h 6"/>
                  <a:gd name="T20" fmla="*/ 1 w 6"/>
                  <a:gd name="T21" fmla="*/ 1 h 6"/>
                  <a:gd name="T22" fmla="*/ 1 w 6"/>
                  <a:gd name="T23" fmla="*/ 1 h 6"/>
                  <a:gd name="T24" fmla="*/ 1 w 6"/>
                  <a:gd name="T25" fmla="*/ 1 h 6"/>
                  <a:gd name="T26" fmla="*/ 1 w 6"/>
                  <a:gd name="T27" fmla="*/ 1 h 6"/>
                  <a:gd name="T28" fmla="*/ 2 w 6"/>
                  <a:gd name="T29" fmla="*/ 2 h 6"/>
                  <a:gd name="T30" fmla="*/ 2 w 6"/>
                  <a:gd name="T31" fmla="*/ 2 h 6"/>
                  <a:gd name="T32" fmla="*/ 2 w 6"/>
                  <a:gd name="T33" fmla="*/ 2 h 6"/>
                  <a:gd name="T34" fmla="*/ 2 w 6"/>
                  <a:gd name="T35" fmla="*/ 2 h 6"/>
                  <a:gd name="T36" fmla="*/ 2 w 6"/>
                  <a:gd name="T37" fmla="*/ 2 h 6"/>
                  <a:gd name="T38" fmla="*/ 2 w 6"/>
                  <a:gd name="T39" fmla="*/ 2 h 6"/>
                  <a:gd name="T40" fmla="*/ 2 w 6"/>
                  <a:gd name="T41" fmla="*/ 2 h 6"/>
                  <a:gd name="T42" fmla="*/ 2 w 6"/>
                  <a:gd name="T43" fmla="*/ 2 h 6"/>
                  <a:gd name="T44" fmla="*/ 3 w 6"/>
                  <a:gd name="T45" fmla="*/ 3 h 6"/>
                  <a:gd name="T46" fmla="*/ 3 w 6"/>
                  <a:gd name="T47" fmla="*/ 3 h 6"/>
                  <a:gd name="T48" fmla="*/ 3 w 6"/>
                  <a:gd name="T49" fmla="*/ 3 h 6"/>
                  <a:gd name="T50" fmla="*/ 3 w 6"/>
                  <a:gd name="T51" fmla="*/ 3 h 6"/>
                  <a:gd name="T52" fmla="*/ 3 w 6"/>
                  <a:gd name="T53" fmla="*/ 3 h 6"/>
                  <a:gd name="T54" fmla="*/ 3 w 6"/>
                  <a:gd name="T55" fmla="*/ 3 h 6"/>
                  <a:gd name="T56" fmla="*/ 3 w 6"/>
                  <a:gd name="T57" fmla="*/ 3 h 6"/>
                  <a:gd name="T58" fmla="*/ 3 w 6"/>
                  <a:gd name="T59" fmla="*/ 3 h 6"/>
                  <a:gd name="T60" fmla="*/ 3 w 6"/>
                  <a:gd name="T61" fmla="*/ 4 h 6"/>
                  <a:gd name="T62" fmla="*/ 3 w 6"/>
                  <a:gd name="T63" fmla="*/ 4 h 6"/>
                  <a:gd name="T64" fmla="*/ 4 w 6"/>
                  <a:gd name="T65" fmla="*/ 4 h 6"/>
                  <a:gd name="T66" fmla="*/ 4 w 6"/>
                  <a:gd name="T67" fmla="*/ 4 h 6"/>
                  <a:gd name="T68" fmla="*/ 4 w 6"/>
                  <a:gd name="T69" fmla="*/ 4 h 6"/>
                  <a:gd name="T70" fmla="*/ 4 w 6"/>
                  <a:gd name="T71" fmla="*/ 4 h 6"/>
                  <a:gd name="T72" fmla="*/ 4 w 6"/>
                  <a:gd name="T73" fmla="*/ 4 h 6"/>
                  <a:gd name="T74" fmla="*/ 4 w 6"/>
                  <a:gd name="T75" fmla="*/ 4 h 6"/>
                  <a:gd name="T76" fmla="*/ 5 w 6"/>
                  <a:gd name="T77" fmla="*/ 5 h 6"/>
                  <a:gd name="T78" fmla="*/ 5 w 6"/>
                  <a:gd name="T79" fmla="*/ 5 h 6"/>
                  <a:gd name="T80" fmla="*/ 5 w 6"/>
                  <a:gd name="T81" fmla="*/ 5 h 6"/>
                  <a:gd name="T82" fmla="*/ 5 w 6"/>
                  <a:gd name="T83" fmla="*/ 5 h 6"/>
                  <a:gd name="T84" fmla="*/ 5 w 6"/>
                  <a:gd name="T85" fmla="*/ 5 h 6"/>
                  <a:gd name="T86" fmla="*/ 5 w 6"/>
                  <a:gd name="T87" fmla="*/ 5 h 6"/>
                  <a:gd name="T88" fmla="*/ 5 w 6"/>
                  <a:gd name="T89" fmla="*/ 5 h 6"/>
                  <a:gd name="T90" fmla="*/ 5 w 6"/>
                  <a:gd name="T91" fmla="*/ 5 h 6"/>
                  <a:gd name="T92" fmla="*/ 6 w 6"/>
                  <a:gd name="T93" fmla="*/ 6 h 6"/>
                  <a:gd name="T94" fmla="*/ 6 w 6"/>
                  <a:gd name="T9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70" name="Freeform 347"/>
              <p:cNvSpPr>
                <a:spLocks/>
              </p:cNvSpPr>
              <p:nvPr/>
            </p:nvSpPr>
            <p:spPr bwMode="auto">
              <a:xfrm>
                <a:off x="3441" y="4034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0 h 5"/>
                  <a:gd name="T4" fmla="*/ 0 w 5"/>
                  <a:gd name="T5" fmla="*/ 0 h 5"/>
                  <a:gd name="T6" fmla="*/ 0 w 5"/>
                  <a:gd name="T7" fmla="*/ 0 h 5"/>
                  <a:gd name="T8" fmla="*/ 0 w 5"/>
                  <a:gd name="T9" fmla="*/ 0 h 5"/>
                  <a:gd name="T10" fmla="*/ 0 w 5"/>
                  <a:gd name="T11" fmla="*/ 0 h 5"/>
                  <a:gd name="T12" fmla="*/ 0 w 5"/>
                  <a:gd name="T13" fmla="*/ 1 h 5"/>
                  <a:gd name="T14" fmla="*/ 0 w 5"/>
                  <a:gd name="T15" fmla="*/ 1 h 5"/>
                  <a:gd name="T16" fmla="*/ 1 w 5"/>
                  <a:gd name="T17" fmla="*/ 1 h 5"/>
                  <a:gd name="T18" fmla="*/ 1 w 5"/>
                  <a:gd name="T19" fmla="*/ 1 h 5"/>
                  <a:gd name="T20" fmla="*/ 1 w 5"/>
                  <a:gd name="T21" fmla="*/ 1 h 5"/>
                  <a:gd name="T22" fmla="*/ 1 w 5"/>
                  <a:gd name="T23" fmla="*/ 1 h 5"/>
                  <a:gd name="T24" fmla="*/ 1 w 5"/>
                  <a:gd name="T25" fmla="*/ 1 h 5"/>
                  <a:gd name="T26" fmla="*/ 1 w 5"/>
                  <a:gd name="T27" fmla="*/ 1 h 5"/>
                  <a:gd name="T28" fmla="*/ 1 w 5"/>
                  <a:gd name="T29" fmla="*/ 1 h 5"/>
                  <a:gd name="T30" fmla="*/ 1 w 5"/>
                  <a:gd name="T31" fmla="*/ 1 h 5"/>
                  <a:gd name="T32" fmla="*/ 2 w 5"/>
                  <a:gd name="T33" fmla="*/ 2 h 5"/>
                  <a:gd name="T34" fmla="*/ 2 w 5"/>
                  <a:gd name="T35" fmla="*/ 2 h 5"/>
                  <a:gd name="T36" fmla="*/ 2 w 5"/>
                  <a:gd name="T37" fmla="*/ 2 h 5"/>
                  <a:gd name="T38" fmla="*/ 2 w 5"/>
                  <a:gd name="T39" fmla="*/ 2 h 5"/>
                  <a:gd name="T40" fmla="*/ 2 w 5"/>
                  <a:gd name="T41" fmla="*/ 2 h 5"/>
                  <a:gd name="T42" fmla="*/ 2 w 5"/>
                  <a:gd name="T43" fmla="*/ 2 h 5"/>
                  <a:gd name="T44" fmla="*/ 3 w 5"/>
                  <a:gd name="T45" fmla="*/ 2 h 5"/>
                  <a:gd name="T46" fmla="*/ 3 w 5"/>
                  <a:gd name="T47" fmla="*/ 2 h 5"/>
                  <a:gd name="T48" fmla="*/ 3 w 5"/>
                  <a:gd name="T49" fmla="*/ 3 h 5"/>
                  <a:gd name="T50" fmla="*/ 3 w 5"/>
                  <a:gd name="T51" fmla="*/ 3 h 5"/>
                  <a:gd name="T52" fmla="*/ 3 w 5"/>
                  <a:gd name="T53" fmla="*/ 3 h 5"/>
                  <a:gd name="T54" fmla="*/ 3 w 5"/>
                  <a:gd name="T55" fmla="*/ 3 h 5"/>
                  <a:gd name="T56" fmla="*/ 3 w 5"/>
                  <a:gd name="T57" fmla="*/ 3 h 5"/>
                  <a:gd name="T58" fmla="*/ 3 w 5"/>
                  <a:gd name="T59" fmla="*/ 3 h 5"/>
                  <a:gd name="T60" fmla="*/ 3 w 5"/>
                  <a:gd name="T61" fmla="*/ 3 h 5"/>
                  <a:gd name="T62" fmla="*/ 3 w 5"/>
                  <a:gd name="T63" fmla="*/ 3 h 5"/>
                  <a:gd name="T64" fmla="*/ 3 w 5"/>
                  <a:gd name="T65" fmla="*/ 3 h 5"/>
                  <a:gd name="T66" fmla="*/ 3 w 5"/>
                  <a:gd name="T67" fmla="*/ 3 h 5"/>
                  <a:gd name="T68" fmla="*/ 4 w 5"/>
                  <a:gd name="T69" fmla="*/ 4 h 5"/>
                  <a:gd name="T70" fmla="*/ 4 w 5"/>
                  <a:gd name="T71" fmla="*/ 4 h 5"/>
                  <a:gd name="T72" fmla="*/ 4 w 5"/>
                  <a:gd name="T73" fmla="*/ 4 h 5"/>
                  <a:gd name="T74" fmla="*/ 4 w 5"/>
                  <a:gd name="T75" fmla="*/ 4 h 5"/>
                  <a:gd name="T76" fmla="*/ 4 w 5"/>
                  <a:gd name="T77" fmla="*/ 4 h 5"/>
                  <a:gd name="T78" fmla="*/ 4 w 5"/>
                  <a:gd name="T79" fmla="*/ 4 h 5"/>
                  <a:gd name="T80" fmla="*/ 5 w 5"/>
                  <a:gd name="T81" fmla="*/ 4 h 5"/>
                  <a:gd name="T82" fmla="*/ 5 w 5"/>
                  <a:gd name="T83" fmla="*/ 4 h 5"/>
                  <a:gd name="T84" fmla="*/ 5 w 5"/>
                  <a:gd name="T85" fmla="*/ 5 h 5"/>
                  <a:gd name="T86" fmla="*/ 5 w 5"/>
                  <a:gd name="T87" fmla="*/ 5 h 5"/>
                  <a:gd name="T88" fmla="*/ 5 w 5"/>
                  <a:gd name="T89" fmla="*/ 5 h 5"/>
                  <a:gd name="T90" fmla="*/ 5 w 5"/>
                  <a:gd name="T91" fmla="*/ 5 h 5"/>
                  <a:gd name="T92" fmla="*/ 5 w 5"/>
                  <a:gd name="T93" fmla="*/ 5 h 5"/>
                  <a:gd name="T94" fmla="*/ 5 w 5"/>
                  <a:gd name="T9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71" name="Freeform 348"/>
              <p:cNvSpPr>
                <a:spLocks/>
              </p:cNvSpPr>
              <p:nvPr/>
            </p:nvSpPr>
            <p:spPr bwMode="auto">
              <a:xfrm>
                <a:off x="3446" y="4039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0 h 4"/>
                  <a:gd name="T4" fmla="*/ 0 w 6"/>
                  <a:gd name="T5" fmla="*/ 1 h 4"/>
                  <a:gd name="T6" fmla="*/ 0 w 6"/>
                  <a:gd name="T7" fmla="*/ 1 h 4"/>
                  <a:gd name="T8" fmla="*/ 1 w 6"/>
                  <a:gd name="T9" fmla="*/ 1 h 4"/>
                  <a:gd name="T10" fmla="*/ 1 w 6"/>
                  <a:gd name="T11" fmla="*/ 1 h 4"/>
                  <a:gd name="T12" fmla="*/ 1 w 6"/>
                  <a:gd name="T13" fmla="*/ 1 h 4"/>
                  <a:gd name="T14" fmla="*/ 1 w 6"/>
                  <a:gd name="T15" fmla="*/ 1 h 4"/>
                  <a:gd name="T16" fmla="*/ 1 w 6"/>
                  <a:gd name="T17" fmla="*/ 1 h 4"/>
                  <a:gd name="T18" fmla="*/ 1 w 6"/>
                  <a:gd name="T19" fmla="*/ 1 h 4"/>
                  <a:gd name="T20" fmla="*/ 2 w 6"/>
                  <a:gd name="T21" fmla="*/ 1 h 4"/>
                  <a:gd name="T22" fmla="*/ 2 w 6"/>
                  <a:gd name="T23" fmla="*/ 1 h 4"/>
                  <a:gd name="T24" fmla="*/ 2 w 6"/>
                  <a:gd name="T25" fmla="*/ 1 h 4"/>
                  <a:gd name="T26" fmla="*/ 2 w 6"/>
                  <a:gd name="T27" fmla="*/ 1 h 4"/>
                  <a:gd name="T28" fmla="*/ 2 w 6"/>
                  <a:gd name="T29" fmla="*/ 2 h 4"/>
                  <a:gd name="T30" fmla="*/ 2 w 6"/>
                  <a:gd name="T31" fmla="*/ 2 h 4"/>
                  <a:gd name="T32" fmla="*/ 2 w 6"/>
                  <a:gd name="T33" fmla="*/ 2 h 4"/>
                  <a:gd name="T34" fmla="*/ 2 w 6"/>
                  <a:gd name="T35" fmla="*/ 2 h 4"/>
                  <a:gd name="T36" fmla="*/ 3 w 6"/>
                  <a:gd name="T37" fmla="*/ 2 h 4"/>
                  <a:gd name="T38" fmla="*/ 3 w 6"/>
                  <a:gd name="T39" fmla="*/ 2 h 4"/>
                  <a:gd name="T40" fmla="*/ 3 w 6"/>
                  <a:gd name="T41" fmla="*/ 2 h 4"/>
                  <a:gd name="T42" fmla="*/ 3 w 6"/>
                  <a:gd name="T43" fmla="*/ 2 h 4"/>
                  <a:gd name="T44" fmla="*/ 3 w 6"/>
                  <a:gd name="T45" fmla="*/ 2 h 4"/>
                  <a:gd name="T46" fmla="*/ 3 w 6"/>
                  <a:gd name="T47" fmla="*/ 2 h 4"/>
                  <a:gd name="T48" fmla="*/ 3 w 6"/>
                  <a:gd name="T49" fmla="*/ 3 h 4"/>
                  <a:gd name="T50" fmla="*/ 3 w 6"/>
                  <a:gd name="T51" fmla="*/ 3 h 4"/>
                  <a:gd name="T52" fmla="*/ 3 w 6"/>
                  <a:gd name="T53" fmla="*/ 3 h 4"/>
                  <a:gd name="T54" fmla="*/ 3 w 6"/>
                  <a:gd name="T55" fmla="*/ 3 h 4"/>
                  <a:gd name="T56" fmla="*/ 4 w 6"/>
                  <a:gd name="T57" fmla="*/ 3 h 4"/>
                  <a:gd name="T58" fmla="*/ 4 w 6"/>
                  <a:gd name="T59" fmla="*/ 3 h 4"/>
                  <a:gd name="T60" fmla="*/ 4 w 6"/>
                  <a:gd name="T61" fmla="*/ 3 h 4"/>
                  <a:gd name="T62" fmla="*/ 4 w 6"/>
                  <a:gd name="T63" fmla="*/ 3 h 4"/>
                  <a:gd name="T64" fmla="*/ 4 w 6"/>
                  <a:gd name="T65" fmla="*/ 3 h 4"/>
                  <a:gd name="T66" fmla="*/ 4 w 6"/>
                  <a:gd name="T67" fmla="*/ 3 h 4"/>
                  <a:gd name="T68" fmla="*/ 4 w 6"/>
                  <a:gd name="T69" fmla="*/ 3 h 4"/>
                  <a:gd name="T70" fmla="*/ 4 w 6"/>
                  <a:gd name="T71" fmla="*/ 3 h 4"/>
                  <a:gd name="T72" fmla="*/ 5 w 6"/>
                  <a:gd name="T73" fmla="*/ 4 h 4"/>
                  <a:gd name="T74" fmla="*/ 5 w 6"/>
                  <a:gd name="T75" fmla="*/ 4 h 4"/>
                  <a:gd name="T76" fmla="*/ 5 w 6"/>
                  <a:gd name="T77" fmla="*/ 4 h 4"/>
                  <a:gd name="T78" fmla="*/ 5 w 6"/>
                  <a:gd name="T79" fmla="*/ 4 h 4"/>
                  <a:gd name="T80" fmla="*/ 5 w 6"/>
                  <a:gd name="T81" fmla="*/ 4 h 4"/>
                  <a:gd name="T82" fmla="*/ 5 w 6"/>
                  <a:gd name="T83" fmla="*/ 4 h 4"/>
                  <a:gd name="T84" fmla="*/ 5 w 6"/>
                  <a:gd name="T85" fmla="*/ 4 h 4"/>
                  <a:gd name="T86" fmla="*/ 5 w 6"/>
                  <a:gd name="T87" fmla="*/ 4 h 4"/>
                  <a:gd name="T88" fmla="*/ 5 w 6"/>
                  <a:gd name="T89" fmla="*/ 4 h 4"/>
                  <a:gd name="T90" fmla="*/ 5 w 6"/>
                  <a:gd name="T91" fmla="*/ 4 h 4"/>
                  <a:gd name="T92" fmla="*/ 6 w 6"/>
                  <a:gd name="T93" fmla="*/ 4 h 4"/>
                  <a:gd name="T94" fmla="*/ 6 w 6"/>
                  <a:gd name="T9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72" name="Freeform 349"/>
              <p:cNvSpPr>
                <a:spLocks/>
              </p:cNvSpPr>
              <p:nvPr/>
            </p:nvSpPr>
            <p:spPr bwMode="auto">
              <a:xfrm>
                <a:off x="3452" y="4043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0 w 5"/>
                  <a:gd name="T5" fmla="*/ 1 h 4"/>
                  <a:gd name="T6" fmla="*/ 0 w 5"/>
                  <a:gd name="T7" fmla="*/ 1 h 4"/>
                  <a:gd name="T8" fmla="*/ 1 w 5"/>
                  <a:gd name="T9" fmla="*/ 1 h 4"/>
                  <a:gd name="T10" fmla="*/ 1 w 5"/>
                  <a:gd name="T11" fmla="*/ 1 h 4"/>
                  <a:gd name="T12" fmla="*/ 1 w 5"/>
                  <a:gd name="T13" fmla="*/ 1 h 4"/>
                  <a:gd name="T14" fmla="*/ 1 w 5"/>
                  <a:gd name="T15" fmla="*/ 1 h 4"/>
                  <a:gd name="T16" fmla="*/ 1 w 5"/>
                  <a:gd name="T17" fmla="*/ 1 h 4"/>
                  <a:gd name="T18" fmla="*/ 1 w 5"/>
                  <a:gd name="T19" fmla="*/ 1 h 4"/>
                  <a:gd name="T20" fmla="*/ 1 w 5"/>
                  <a:gd name="T21" fmla="*/ 1 h 4"/>
                  <a:gd name="T22" fmla="*/ 1 w 5"/>
                  <a:gd name="T23" fmla="*/ 1 h 4"/>
                  <a:gd name="T24" fmla="*/ 2 w 5"/>
                  <a:gd name="T25" fmla="*/ 1 h 4"/>
                  <a:gd name="T26" fmla="*/ 2 w 5"/>
                  <a:gd name="T27" fmla="*/ 1 h 4"/>
                  <a:gd name="T28" fmla="*/ 2 w 5"/>
                  <a:gd name="T29" fmla="*/ 1 h 4"/>
                  <a:gd name="T30" fmla="*/ 2 w 5"/>
                  <a:gd name="T31" fmla="*/ 1 h 4"/>
                  <a:gd name="T32" fmla="*/ 2 w 5"/>
                  <a:gd name="T33" fmla="*/ 2 h 4"/>
                  <a:gd name="T34" fmla="*/ 2 w 5"/>
                  <a:gd name="T35" fmla="*/ 2 h 4"/>
                  <a:gd name="T36" fmla="*/ 2 w 5"/>
                  <a:gd name="T37" fmla="*/ 2 h 4"/>
                  <a:gd name="T38" fmla="*/ 2 w 5"/>
                  <a:gd name="T39" fmla="*/ 2 h 4"/>
                  <a:gd name="T40" fmla="*/ 2 w 5"/>
                  <a:gd name="T41" fmla="*/ 2 h 4"/>
                  <a:gd name="T42" fmla="*/ 2 w 5"/>
                  <a:gd name="T43" fmla="*/ 2 h 4"/>
                  <a:gd name="T44" fmla="*/ 3 w 5"/>
                  <a:gd name="T45" fmla="*/ 2 h 4"/>
                  <a:gd name="T46" fmla="*/ 3 w 5"/>
                  <a:gd name="T47" fmla="*/ 2 h 4"/>
                  <a:gd name="T48" fmla="*/ 3 w 5"/>
                  <a:gd name="T49" fmla="*/ 2 h 4"/>
                  <a:gd name="T50" fmla="*/ 3 w 5"/>
                  <a:gd name="T51" fmla="*/ 2 h 4"/>
                  <a:gd name="T52" fmla="*/ 3 w 5"/>
                  <a:gd name="T53" fmla="*/ 2 h 4"/>
                  <a:gd name="T54" fmla="*/ 3 w 5"/>
                  <a:gd name="T55" fmla="*/ 2 h 4"/>
                  <a:gd name="T56" fmla="*/ 3 w 5"/>
                  <a:gd name="T57" fmla="*/ 2 h 4"/>
                  <a:gd name="T58" fmla="*/ 3 w 5"/>
                  <a:gd name="T59" fmla="*/ 2 h 4"/>
                  <a:gd name="T60" fmla="*/ 4 w 5"/>
                  <a:gd name="T61" fmla="*/ 3 h 4"/>
                  <a:gd name="T62" fmla="*/ 4 w 5"/>
                  <a:gd name="T63" fmla="*/ 3 h 4"/>
                  <a:gd name="T64" fmla="*/ 4 w 5"/>
                  <a:gd name="T65" fmla="*/ 3 h 4"/>
                  <a:gd name="T66" fmla="*/ 4 w 5"/>
                  <a:gd name="T67" fmla="*/ 3 h 4"/>
                  <a:gd name="T68" fmla="*/ 4 w 5"/>
                  <a:gd name="T69" fmla="*/ 3 h 4"/>
                  <a:gd name="T70" fmla="*/ 4 w 5"/>
                  <a:gd name="T71" fmla="*/ 3 h 4"/>
                  <a:gd name="T72" fmla="*/ 4 w 5"/>
                  <a:gd name="T73" fmla="*/ 3 h 4"/>
                  <a:gd name="T74" fmla="*/ 4 w 5"/>
                  <a:gd name="T75" fmla="*/ 3 h 4"/>
                  <a:gd name="T76" fmla="*/ 4 w 5"/>
                  <a:gd name="T77" fmla="*/ 3 h 4"/>
                  <a:gd name="T78" fmla="*/ 4 w 5"/>
                  <a:gd name="T79" fmla="*/ 3 h 4"/>
                  <a:gd name="T80" fmla="*/ 5 w 5"/>
                  <a:gd name="T81" fmla="*/ 3 h 4"/>
                  <a:gd name="T82" fmla="*/ 5 w 5"/>
                  <a:gd name="T83" fmla="*/ 3 h 4"/>
                  <a:gd name="T84" fmla="*/ 5 w 5"/>
                  <a:gd name="T85" fmla="*/ 3 h 4"/>
                  <a:gd name="T86" fmla="*/ 5 w 5"/>
                  <a:gd name="T87" fmla="*/ 3 h 4"/>
                  <a:gd name="T88" fmla="*/ 5 w 5"/>
                  <a:gd name="T89" fmla="*/ 3 h 4"/>
                  <a:gd name="T90" fmla="*/ 5 w 5"/>
                  <a:gd name="T91" fmla="*/ 3 h 4"/>
                  <a:gd name="T92" fmla="*/ 5 w 5"/>
                  <a:gd name="T93" fmla="*/ 3 h 4"/>
                  <a:gd name="T94" fmla="*/ 5 w 5"/>
                  <a:gd name="T9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73" name="Freeform 350"/>
              <p:cNvSpPr>
                <a:spLocks/>
              </p:cNvSpPr>
              <p:nvPr/>
            </p:nvSpPr>
            <p:spPr bwMode="auto">
              <a:xfrm>
                <a:off x="3457" y="4047"/>
                <a:ext cx="7" cy="3"/>
              </a:xfrm>
              <a:custGeom>
                <a:avLst/>
                <a:gdLst>
                  <a:gd name="T0" fmla="*/ 1 w 7"/>
                  <a:gd name="T1" fmla="*/ 0 h 2"/>
                  <a:gd name="T2" fmla="*/ 1 w 7"/>
                  <a:gd name="T3" fmla="*/ 0 h 2"/>
                  <a:gd name="T4" fmla="*/ 1 w 7"/>
                  <a:gd name="T5" fmla="*/ 0 h 2"/>
                  <a:gd name="T6" fmla="*/ 1 w 7"/>
                  <a:gd name="T7" fmla="*/ 0 h 2"/>
                  <a:gd name="T8" fmla="*/ 1 w 7"/>
                  <a:gd name="T9" fmla="*/ 0 h 2"/>
                  <a:gd name="T10" fmla="*/ 1 w 7"/>
                  <a:gd name="T11" fmla="*/ 0 h 2"/>
                  <a:gd name="T12" fmla="*/ 2 w 7"/>
                  <a:gd name="T13" fmla="*/ 0 h 2"/>
                  <a:gd name="T14" fmla="*/ 2 w 7"/>
                  <a:gd name="T15" fmla="*/ 0 h 2"/>
                  <a:gd name="T16" fmla="*/ 2 w 7"/>
                  <a:gd name="T17" fmla="*/ 0 h 2"/>
                  <a:gd name="T18" fmla="*/ 2 w 7"/>
                  <a:gd name="T19" fmla="*/ 0 h 2"/>
                  <a:gd name="T20" fmla="*/ 2 w 7"/>
                  <a:gd name="T21" fmla="*/ 0 h 2"/>
                  <a:gd name="T22" fmla="*/ 2 w 7"/>
                  <a:gd name="T23" fmla="*/ 0 h 2"/>
                  <a:gd name="T24" fmla="*/ 2 w 7"/>
                  <a:gd name="T25" fmla="*/ 0 h 2"/>
                  <a:gd name="T26" fmla="*/ 2 w 7"/>
                  <a:gd name="T27" fmla="*/ 0 h 2"/>
                  <a:gd name="T28" fmla="*/ 2 w 7"/>
                  <a:gd name="T29" fmla="*/ 0 h 2"/>
                  <a:gd name="T30" fmla="*/ 2 w 7"/>
                  <a:gd name="T31" fmla="*/ 1 h 2"/>
                  <a:gd name="T32" fmla="*/ 2 w 7"/>
                  <a:gd name="T33" fmla="*/ 1 h 2"/>
                  <a:gd name="T34" fmla="*/ 3 w 7"/>
                  <a:gd name="T35" fmla="*/ 1 h 2"/>
                  <a:gd name="T36" fmla="*/ 3 w 7"/>
                  <a:gd name="T37" fmla="*/ 1 h 2"/>
                  <a:gd name="T38" fmla="*/ 3 w 7"/>
                  <a:gd name="T39" fmla="*/ 1 h 2"/>
                  <a:gd name="T40" fmla="*/ 3 w 7"/>
                  <a:gd name="T41" fmla="*/ 1 h 2"/>
                  <a:gd name="T42" fmla="*/ 3 w 7"/>
                  <a:gd name="T43" fmla="*/ 1 h 2"/>
                  <a:gd name="T44" fmla="*/ 3 w 7"/>
                  <a:gd name="T45" fmla="*/ 1 h 2"/>
                  <a:gd name="T46" fmla="*/ 4 w 7"/>
                  <a:gd name="T47" fmla="*/ 1 h 2"/>
                  <a:gd name="T48" fmla="*/ 4 w 7"/>
                  <a:gd name="T49" fmla="*/ 1 h 2"/>
                  <a:gd name="T50" fmla="*/ 4 w 7"/>
                  <a:gd name="T51" fmla="*/ 1 h 2"/>
                  <a:gd name="T52" fmla="*/ 4 w 7"/>
                  <a:gd name="T53" fmla="*/ 1 h 2"/>
                  <a:gd name="T54" fmla="*/ 4 w 7"/>
                  <a:gd name="T55" fmla="*/ 1 h 2"/>
                  <a:gd name="T56" fmla="*/ 4 w 7"/>
                  <a:gd name="T57" fmla="*/ 1 h 2"/>
                  <a:gd name="T58" fmla="*/ 4 w 7"/>
                  <a:gd name="T59" fmla="*/ 1 h 2"/>
                  <a:gd name="T60" fmla="*/ 4 w 7"/>
                  <a:gd name="T61" fmla="*/ 1 h 2"/>
                  <a:gd name="T62" fmla="*/ 5 w 7"/>
                  <a:gd name="T63" fmla="*/ 1 h 2"/>
                  <a:gd name="T64" fmla="*/ 5 w 7"/>
                  <a:gd name="T65" fmla="*/ 1 h 2"/>
                  <a:gd name="T66" fmla="*/ 5 w 7"/>
                  <a:gd name="T67" fmla="*/ 1 h 2"/>
                  <a:gd name="T68" fmla="*/ 5 w 7"/>
                  <a:gd name="T69" fmla="*/ 1 h 2"/>
                  <a:gd name="T70" fmla="*/ 5 w 7"/>
                  <a:gd name="T71" fmla="*/ 2 h 2"/>
                  <a:gd name="T72" fmla="*/ 5 w 7"/>
                  <a:gd name="T73" fmla="*/ 2 h 2"/>
                  <a:gd name="T74" fmla="*/ 5 w 7"/>
                  <a:gd name="T75" fmla="*/ 2 h 2"/>
                  <a:gd name="T76" fmla="*/ 5 w 7"/>
                  <a:gd name="T77" fmla="*/ 2 h 2"/>
                  <a:gd name="T78" fmla="*/ 5 w 7"/>
                  <a:gd name="T79" fmla="*/ 2 h 2"/>
                  <a:gd name="T80" fmla="*/ 5 w 7"/>
                  <a:gd name="T81" fmla="*/ 2 h 2"/>
                  <a:gd name="T82" fmla="*/ 6 w 7"/>
                  <a:gd name="T83" fmla="*/ 2 h 2"/>
                  <a:gd name="T84" fmla="*/ 6 w 7"/>
                  <a:gd name="T85" fmla="*/ 2 h 2"/>
                  <a:gd name="T86" fmla="*/ 6 w 7"/>
                  <a:gd name="T87" fmla="*/ 2 h 2"/>
                  <a:gd name="T88" fmla="*/ 6 w 7"/>
                  <a:gd name="T89" fmla="*/ 2 h 2"/>
                  <a:gd name="T90" fmla="*/ 6 w 7"/>
                  <a:gd name="T91" fmla="*/ 2 h 2"/>
                  <a:gd name="T92" fmla="*/ 6 w 7"/>
                  <a:gd name="T93" fmla="*/ 2 h 2"/>
                  <a:gd name="T94" fmla="*/ 7 w 7"/>
                  <a:gd name="T95" fmla="*/ 2 h 2"/>
                  <a:gd name="T96" fmla="*/ 7 w 7"/>
                  <a:gd name="T9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74" name="Freeform 351"/>
              <p:cNvSpPr>
                <a:spLocks/>
              </p:cNvSpPr>
              <p:nvPr/>
            </p:nvSpPr>
            <p:spPr bwMode="auto">
              <a:xfrm>
                <a:off x="3464" y="4050"/>
                <a:ext cx="6" cy="2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0 h 3"/>
                  <a:gd name="T4" fmla="*/ 0 w 6"/>
                  <a:gd name="T5" fmla="*/ 0 h 3"/>
                  <a:gd name="T6" fmla="*/ 0 w 6"/>
                  <a:gd name="T7" fmla="*/ 0 h 3"/>
                  <a:gd name="T8" fmla="*/ 0 w 6"/>
                  <a:gd name="T9" fmla="*/ 0 h 3"/>
                  <a:gd name="T10" fmla="*/ 0 w 6"/>
                  <a:gd name="T11" fmla="*/ 0 h 3"/>
                  <a:gd name="T12" fmla="*/ 0 w 6"/>
                  <a:gd name="T13" fmla="*/ 0 h 3"/>
                  <a:gd name="T14" fmla="*/ 1 w 6"/>
                  <a:gd name="T15" fmla="*/ 1 h 3"/>
                  <a:gd name="T16" fmla="*/ 1 w 6"/>
                  <a:gd name="T17" fmla="*/ 1 h 3"/>
                  <a:gd name="T18" fmla="*/ 1 w 6"/>
                  <a:gd name="T19" fmla="*/ 1 h 3"/>
                  <a:gd name="T20" fmla="*/ 1 w 6"/>
                  <a:gd name="T21" fmla="*/ 1 h 3"/>
                  <a:gd name="T22" fmla="*/ 1 w 6"/>
                  <a:gd name="T23" fmla="*/ 1 h 3"/>
                  <a:gd name="T24" fmla="*/ 1 w 6"/>
                  <a:gd name="T25" fmla="*/ 1 h 3"/>
                  <a:gd name="T26" fmla="*/ 2 w 6"/>
                  <a:gd name="T27" fmla="*/ 1 h 3"/>
                  <a:gd name="T28" fmla="*/ 2 w 6"/>
                  <a:gd name="T29" fmla="*/ 1 h 3"/>
                  <a:gd name="T30" fmla="*/ 2 w 6"/>
                  <a:gd name="T31" fmla="*/ 1 h 3"/>
                  <a:gd name="T32" fmla="*/ 2 w 6"/>
                  <a:gd name="T33" fmla="*/ 1 h 3"/>
                  <a:gd name="T34" fmla="*/ 2 w 6"/>
                  <a:gd name="T35" fmla="*/ 1 h 3"/>
                  <a:gd name="T36" fmla="*/ 2 w 6"/>
                  <a:gd name="T37" fmla="*/ 1 h 3"/>
                  <a:gd name="T38" fmla="*/ 2 w 6"/>
                  <a:gd name="T39" fmla="*/ 1 h 3"/>
                  <a:gd name="T40" fmla="*/ 2 w 6"/>
                  <a:gd name="T41" fmla="*/ 1 h 3"/>
                  <a:gd name="T42" fmla="*/ 3 w 6"/>
                  <a:gd name="T43" fmla="*/ 2 h 3"/>
                  <a:gd name="T44" fmla="*/ 3 w 6"/>
                  <a:gd name="T45" fmla="*/ 2 h 3"/>
                  <a:gd name="T46" fmla="*/ 3 w 6"/>
                  <a:gd name="T47" fmla="*/ 2 h 3"/>
                  <a:gd name="T48" fmla="*/ 3 w 6"/>
                  <a:gd name="T49" fmla="*/ 2 h 3"/>
                  <a:gd name="T50" fmla="*/ 3 w 6"/>
                  <a:gd name="T51" fmla="*/ 2 h 3"/>
                  <a:gd name="T52" fmla="*/ 3 w 6"/>
                  <a:gd name="T53" fmla="*/ 2 h 3"/>
                  <a:gd name="T54" fmla="*/ 3 w 6"/>
                  <a:gd name="T55" fmla="*/ 2 h 3"/>
                  <a:gd name="T56" fmla="*/ 3 w 6"/>
                  <a:gd name="T57" fmla="*/ 2 h 3"/>
                  <a:gd name="T58" fmla="*/ 4 w 6"/>
                  <a:gd name="T59" fmla="*/ 2 h 3"/>
                  <a:gd name="T60" fmla="*/ 4 w 6"/>
                  <a:gd name="T61" fmla="*/ 2 h 3"/>
                  <a:gd name="T62" fmla="*/ 4 w 6"/>
                  <a:gd name="T63" fmla="*/ 2 h 3"/>
                  <a:gd name="T64" fmla="*/ 4 w 6"/>
                  <a:gd name="T65" fmla="*/ 2 h 3"/>
                  <a:gd name="T66" fmla="*/ 4 w 6"/>
                  <a:gd name="T67" fmla="*/ 2 h 3"/>
                  <a:gd name="T68" fmla="*/ 4 w 6"/>
                  <a:gd name="T69" fmla="*/ 2 h 3"/>
                  <a:gd name="T70" fmla="*/ 4 w 6"/>
                  <a:gd name="T71" fmla="*/ 2 h 3"/>
                  <a:gd name="T72" fmla="*/ 4 w 6"/>
                  <a:gd name="T73" fmla="*/ 2 h 3"/>
                  <a:gd name="T74" fmla="*/ 5 w 6"/>
                  <a:gd name="T75" fmla="*/ 2 h 3"/>
                  <a:gd name="T76" fmla="*/ 5 w 6"/>
                  <a:gd name="T77" fmla="*/ 2 h 3"/>
                  <a:gd name="T78" fmla="*/ 5 w 6"/>
                  <a:gd name="T79" fmla="*/ 2 h 3"/>
                  <a:gd name="T80" fmla="*/ 5 w 6"/>
                  <a:gd name="T81" fmla="*/ 2 h 3"/>
                  <a:gd name="T82" fmla="*/ 5 w 6"/>
                  <a:gd name="T83" fmla="*/ 2 h 3"/>
                  <a:gd name="T84" fmla="*/ 5 w 6"/>
                  <a:gd name="T85" fmla="*/ 2 h 3"/>
                  <a:gd name="T86" fmla="*/ 5 w 6"/>
                  <a:gd name="T87" fmla="*/ 2 h 3"/>
                  <a:gd name="T88" fmla="*/ 5 w 6"/>
                  <a:gd name="T89" fmla="*/ 2 h 3"/>
                  <a:gd name="T90" fmla="*/ 5 w 6"/>
                  <a:gd name="T91" fmla="*/ 2 h 3"/>
                  <a:gd name="T92" fmla="*/ 6 w 6"/>
                  <a:gd name="T93" fmla="*/ 3 h 3"/>
                  <a:gd name="T94" fmla="*/ 6 w 6"/>
                  <a:gd name="T9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75" name="Freeform 352"/>
              <p:cNvSpPr>
                <a:spLocks/>
              </p:cNvSpPr>
              <p:nvPr/>
            </p:nvSpPr>
            <p:spPr bwMode="auto">
              <a:xfrm>
                <a:off x="3470" y="4052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0 w 7"/>
                  <a:gd name="T5" fmla="*/ 0 h 1"/>
                  <a:gd name="T6" fmla="*/ 0 w 7"/>
                  <a:gd name="T7" fmla="*/ 0 h 1"/>
                  <a:gd name="T8" fmla="*/ 0 w 7"/>
                  <a:gd name="T9" fmla="*/ 0 h 1"/>
                  <a:gd name="T10" fmla="*/ 1 w 7"/>
                  <a:gd name="T11" fmla="*/ 0 h 1"/>
                  <a:gd name="T12" fmla="*/ 1 w 7"/>
                  <a:gd name="T13" fmla="*/ 0 h 1"/>
                  <a:gd name="T14" fmla="*/ 1 w 7"/>
                  <a:gd name="T15" fmla="*/ 0 h 1"/>
                  <a:gd name="T16" fmla="*/ 1 w 7"/>
                  <a:gd name="T17" fmla="*/ 0 h 1"/>
                  <a:gd name="T18" fmla="*/ 2 w 7"/>
                  <a:gd name="T19" fmla="*/ 0 h 1"/>
                  <a:gd name="T20" fmla="*/ 2 w 7"/>
                  <a:gd name="T21" fmla="*/ 0 h 1"/>
                  <a:gd name="T22" fmla="*/ 2 w 7"/>
                  <a:gd name="T23" fmla="*/ 0 h 1"/>
                  <a:gd name="T24" fmla="*/ 2 w 7"/>
                  <a:gd name="T25" fmla="*/ 0 h 1"/>
                  <a:gd name="T26" fmla="*/ 2 w 7"/>
                  <a:gd name="T27" fmla="*/ 0 h 1"/>
                  <a:gd name="T28" fmla="*/ 2 w 7"/>
                  <a:gd name="T29" fmla="*/ 0 h 1"/>
                  <a:gd name="T30" fmla="*/ 2 w 7"/>
                  <a:gd name="T31" fmla="*/ 0 h 1"/>
                  <a:gd name="T32" fmla="*/ 2 w 7"/>
                  <a:gd name="T33" fmla="*/ 0 h 1"/>
                  <a:gd name="T34" fmla="*/ 2 w 7"/>
                  <a:gd name="T35" fmla="*/ 0 h 1"/>
                  <a:gd name="T36" fmla="*/ 2 w 7"/>
                  <a:gd name="T37" fmla="*/ 0 h 1"/>
                  <a:gd name="T38" fmla="*/ 2 w 7"/>
                  <a:gd name="T39" fmla="*/ 0 h 1"/>
                  <a:gd name="T40" fmla="*/ 3 w 7"/>
                  <a:gd name="T41" fmla="*/ 0 h 1"/>
                  <a:gd name="T42" fmla="*/ 3 w 7"/>
                  <a:gd name="T43" fmla="*/ 0 h 1"/>
                  <a:gd name="T44" fmla="*/ 3 w 7"/>
                  <a:gd name="T45" fmla="*/ 0 h 1"/>
                  <a:gd name="T46" fmla="*/ 3 w 7"/>
                  <a:gd name="T47" fmla="*/ 0 h 1"/>
                  <a:gd name="T48" fmla="*/ 3 w 7"/>
                  <a:gd name="T49" fmla="*/ 0 h 1"/>
                  <a:gd name="T50" fmla="*/ 3 w 7"/>
                  <a:gd name="T51" fmla="*/ 0 h 1"/>
                  <a:gd name="T52" fmla="*/ 4 w 7"/>
                  <a:gd name="T53" fmla="*/ 0 h 1"/>
                  <a:gd name="T54" fmla="*/ 4 w 7"/>
                  <a:gd name="T55" fmla="*/ 0 h 1"/>
                  <a:gd name="T56" fmla="*/ 4 w 7"/>
                  <a:gd name="T57" fmla="*/ 1 h 1"/>
                  <a:gd name="T58" fmla="*/ 4 w 7"/>
                  <a:gd name="T59" fmla="*/ 1 h 1"/>
                  <a:gd name="T60" fmla="*/ 4 w 7"/>
                  <a:gd name="T61" fmla="*/ 1 h 1"/>
                  <a:gd name="T62" fmla="*/ 4 w 7"/>
                  <a:gd name="T63" fmla="*/ 1 h 1"/>
                  <a:gd name="T64" fmla="*/ 5 w 7"/>
                  <a:gd name="T65" fmla="*/ 1 h 1"/>
                  <a:gd name="T66" fmla="*/ 5 w 7"/>
                  <a:gd name="T67" fmla="*/ 1 h 1"/>
                  <a:gd name="T68" fmla="*/ 5 w 7"/>
                  <a:gd name="T69" fmla="*/ 1 h 1"/>
                  <a:gd name="T70" fmla="*/ 5 w 7"/>
                  <a:gd name="T71" fmla="*/ 1 h 1"/>
                  <a:gd name="T72" fmla="*/ 5 w 7"/>
                  <a:gd name="T73" fmla="*/ 1 h 1"/>
                  <a:gd name="T74" fmla="*/ 5 w 7"/>
                  <a:gd name="T75" fmla="*/ 1 h 1"/>
                  <a:gd name="T76" fmla="*/ 5 w 7"/>
                  <a:gd name="T77" fmla="*/ 1 h 1"/>
                  <a:gd name="T78" fmla="*/ 6 w 7"/>
                  <a:gd name="T79" fmla="*/ 1 h 1"/>
                  <a:gd name="T80" fmla="*/ 6 w 7"/>
                  <a:gd name="T81" fmla="*/ 1 h 1"/>
                  <a:gd name="T82" fmla="*/ 6 w 7"/>
                  <a:gd name="T83" fmla="*/ 1 h 1"/>
                  <a:gd name="T84" fmla="*/ 6 w 7"/>
                  <a:gd name="T85" fmla="*/ 1 h 1"/>
                  <a:gd name="T86" fmla="*/ 7 w 7"/>
                  <a:gd name="T87" fmla="*/ 1 h 1"/>
                  <a:gd name="T88" fmla="*/ 7 w 7"/>
                  <a:gd name="T89" fmla="*/ 1 h 1"/>
                  <a:gd name="T90" fmla="*/ 7 w 7"/>
                  <a:gd name="T91" fmla="*/ 1 h 1"/>
                  <a:gd name="T92" fmla="*/ 7 w 7"/>
                  <a:gd name="T93" fmla="*/ 1 h 1"/>
                  <a:gd name="T94" fmla="*/ 7 w 7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76" name="Freeform 353"/>
              <p:cNvSpPr>
                <a:spLocks/>
              </p:cNvSpPr>
              <p:nvPr/>
            </p:nvSpPr>
            <p:spPr bwMode="auto">
              <a:xfrm>
                <a:off x="3477" y="4053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0 w 8"/>
                  <a:gd name="T3" fmla="*/ 0 h 2"/>
                  <a:gd name="T4" fmla="*/ 0 w 8"/>
                  <a:gd name="T5" fmla="*/ 0 h 2"/>
                  <a:gd name="T6" fmla="*/ 1 w 8"/>
                  <a:gd name="T7" fmla="*/ 0 h 2"/>
                  <a:gd name="T8" fmla="*/ 1 w 8"/>
                  <a:gd name="T9" fmla="*/ 0 h 2"/>
                  <a:gd name="T10" fmla="*/ 1 w 8"/>
                  <a:gd name="T11" fmla="*/ 0 h 2"/>
                  <a:gd name="T12" fmla="*/ 1 w 8"/>
                  <a:gd name="T13" fmla="*/ 0 h 2"/>
                  <a:gd name="T14" fmla="*/ 1 w 8"/>
                  <a:gd name="T15" fmla="*/ 0 h 2"/>
                  <a:gd name="T16" fmla="*/ 1 w 8"/>
                  <a:gd name="T17" fmla="*/ 0 h 2"/>
                  <a:gd name="T18" fmla="*/ 2 w 8"/>
                  <a:gd name="T19" fmla="*/ 1 h 2"/>
                  <a:gd name="T20" fmla="*/ 2 w 8"/>
                  <a:gd name="T21" fmla="*/ 1 h 2"/>
                  <a:gd name="T22" fmla="*/ 2 w 8"/>
                  <a:gd name="T23" fmla="*/ 1 h 2"/>
                  <a:gd name="T24" fmla="*/ 2 w 8"/>
                  <a:gd name="T25" fmla="*/ 1 h 2"/>
                  <a:gd name="T26" fmla="*/ 2 w 8"/>
                  <a:gd name="T27" fmla="*/ 1 h 2"/>
                  <a:gd name="T28" fmla="*/ 3 w 8"/>
                  <a:gd name="T29" fmla="*/ 1 h 2"/>
                  <a:gd name="T30" fmla="*/ 3 w 8"/>
                  <a:gd name="T31" fmla="*/ 1 h 2"/>
                  <a:gd name="T32" fmla="*/ 3 w 8"/>
                  <a:gd name="T33" fmla="*/ 1 h 2"/>
                  <a:gd name="T34" fmla="*/ 3 w 8"/>
                  <a:gd name="T35" fmla="*/ 1 h 2"/>
                  <a:gd name="T36" fmla="*/ 3 w 8"/>
                  <a:gd name="T37" fmla="*/ 1 h 2"/>
                  <a:gd name="T38" fmla="*/ 3 w 8"/>
                  <a:gd name="T39" fmla="*/ 1 h 2"/>
                  <a:gd name="T40" fmla="*/ 3 w 8"/>
                  <a:gd name="T41" fmla="*/ 1 h 2"/>
                  <a:gd name="T42" fmla="*/ 3 w 8"/>
                  <a:gd name="T43" fmla="*/ 1 h 2"/>
                  <a:gd name="T44" fmla="*/ 4 w 8"/>
                  <a:gd name="T45" fmla="*/ 1 h 2"/>
                  <a:gd name="T46" fmla="*/ 4 w 8"/>
                  <a:gd name="T47" fmla="*/ 1 h 2"/>
                  <a:gd name="T48" fmla="*/ 4 w 8"/>
                  <a:gd name="T49" fmla="*/ 1 h 2"/>
                  <a:gd name="T50" fmla="*/ 4 w 8"/>
                  <a:gd name="T51" fmla="*/ 1 h 2"/>
                  <a:gd name="T52" fmla="*/ 4 w 8"/>
                  <a:gd name="T53" fmla="*/ 1 h 2"/>
                  <a:gd name="T54" fmla="*/ 4 w 8"/>
                  <a:gd name="T55" fmla="*/ 1 h 2"/>
                  <a:gd name="T56" fmla="*/ 5 w 8"/>
                  <a:gd name="T57" fmla="*/ 1 h 2"/>
                  <a:gd name="T58" fmla="*/ 5 w 8"/>
                  <a:gd name="T59" fmla="*/ 1 h 2"/>
                  <a:gd name="T60" fmla="*/ 5 w 8"/>
                  <a:gd name="T61" fmla="*/ 1 h 2"/>
                  <a:gd name="T62" fmla="*/ 5 w 8"/>
                  <a:gd name="T63" fmla="*/ 1 h 2"/>
                  <a:gd name="T64" fmla="*/ 5 w 8"/>
                  <a:gd name="T65" fmla="*/ 1 h 2"/>
                  <a:gd name="T66" fmla="*/ 5 w 8"/>
                  <a:gd name="T67" fmla="*/ 1 h 2"/>
                  <a:gd name="T68" fmla="*/ 5 w 8"/>
                  <a:gd name="T69" fmla="*/ 1 h 2"/>
                  <a:gd name="T70" fmla="*/ 6 w 8"/>
                  <a:gd name="T71" fmla="*/ 1 h 2"/>
                  <a:gd name="T72" fmla="*/ 6 w 8"/>
                  <a:gd name="T73" fmla="*/ 1 h 2"/>
                  <a:gd name="T74" fmla="*/ 6 w 8"/>
                  <a:gd name="T75" fmla="*/ 1 h 2"/>
                  <a:gd name="T76" fmla="*/ 6 w 8"/>
                  <a:gd name="T77" fmla="*/ 1 h 2"/>
                  <a:gd name="T78" fmla="*/ 6 w 8"/>
                  <a:gd name="T79" fmla="*/ 1 h 2"/>
                  <a:gd name="T80" fmla="*/ 7 w 8"/>
                  <a:gd name="T81" fmla="*/ 1 h 2"/>
                  <a:gd name="T82" fmla="*/ 7 w 8"/>
                  <a:gd name="T83" fmla="*/ 1 h 2"/>
                  <a:gd name="T84" fmla="*/ 8 w 8"/>
                  <a:gd name="T85" fmla="*/ 2 h 2"/>
                  <a:gd name="T86" fmla="*/ 8 w 8"/>
                  <a:gd name="T87" fmla="*/ 2 h 2"/>
                  <a:gd name="T88" fmla="*/ 8 w 8"/>
                  <a:gd name="T89" fmla="*/ 2 h 2"/>
                  <a:gd name="T90" fmla="*/ 8 w 8"/>
                  <a:gd name="T91" fmla="*/ 2 h 2"/>
                  <a:gd name="T92" fmla="*/ 8 w 8"/>
                  <a:gd name="T93" fmla="*/ 2 h 2"/>
                  <a:gd name="T94" fmla="*/ 8 w 8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77" name="Freeform 354"/>
              <p:cNvSpPr>
                <a:spLocks/>
              </p:cNvSpPr>
              <p:nvPr/>
            </p:nvSpPr>
            <p:spPr bwMode="auto">
              <a:xfrm>
                <a:off x="3485" y="4055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1 w 9"/>
                  <a:gd name="T3" fmla="*/ 0 h 1"/>
                  <a:gd name="T4" fmla="*/ 1 w 9"/>
                  <a:gd name="T5" fmla="*/ 0 h 1"/>
                  <a:gd name="T6" fmla="*/ 1 w 9"/>
                  <a:gd name="T7" fmla="*/ 0 h 1"/>
                  <a:gd name="T8" fmla="*/ 1 w 9"/>
                  <a:gd name="T9" fmla="*/ 0 h 1"/>
                  <a:gd name="T10" fmla="*/ 2 w 9"/>
                  <a:gd name="T11" fmla="*/ 0 h 1"/>
                  <a:gd name="T12" fmla="*/ 2 w 9"/>
                  <a:gd name="T13" fmla="*/ 0 h 1"/>
                  <a:gd name="T14" fmla="*/ 2 w 9"/>
                  <a:gd name="T15" fmla="*/ 0 h 1"/>
                  <a:gd name="T16" fmla="*/ 2 w 9"/>
                  <a:gd name="T17" fmla="*/ 0 h 1"/>
                  <a:gd name="T18" fmla="*/ 2 w 9"/>
                  <a:gd name="T19" fmla="*/ 0 h 1"/>
                  <a:gd name="T20" fmla="*/ 2 w 9"/>
                  <a:gd name="T21" fmla="*/ 0 h 1"/>
                  <a:gd name="T22" fmla="*/ 2 w 9"/>
                  <a:gd name="T23" fmla="*/ 0 h 1"/>
                  <a:gd name="T24" fmla="*/ 3 w 9"/>
                  <a:gd name="T25" fmla="*/ 0 h 1"/>
                  <a:gd name="T26" fmla="*/ 3 w 9"/>
                  <a:gd name="T27" fmla="*/ 0 h 1"/>
                  <a:gd name="T28" fmla="*/ 3 w 9"/>
                  <a:gd name="T29" fmla="*/ 0 h 1"/>
                  <a:gd name="T30" fmla="*/ 3 w 9"/>
                  <a:gd name="T31" fmla="*/ 0 h 1"/>
                  <a:gd name="T32" fmla="*/ 3 w 9"/>
                  <a:gd name="T33" fmla="*/ 0 h 1"/>
                  <a:gd name="T34" fmla="*/ 3 w 9"/>
                  <a:gd name="T35" fmla="*/ 0 h 1"/>
                  <a:gd name="T36" fmla="*/ 3 w 9"/>
                  <a:gd name="T37" fmla="*/ 0 h 1"/>
                  <a:gd name="T38" fmla="*/ 4 w 9"/>
                  <a:gd name="T39" fmla="*/ 0 h 1"/>
                  <a:gd name="T40" fmla="*/ 4 w 9"/>
                  <a:gd name="T41" fmla="*/ 0 h 1"/>
                  <a:gd name="T42" fmla="*/ 4 w 9"/>
                  <a:gd name="T43" fmla="*/ 0 h 1"/>
                  <a:gd name="T44" fmla="*/ 4 w 9"/>
                  <a:gd name="T45" fmla="*/ 0 h 1"/>
                  <a:gd name="T46" fmla="*/ 5 w 9"/>
                  <a:gd name="T47" fmla="*/ 0 h 1"/>
                  <a:gd name="T48" fmla="*/ 5 w 9"/>
                  <a:gd name="T49" fmla="*/ 0 h 1"/>
                  <a:gd name="T50" fmla="*/ 5 w 9"/>
                  <a:gd name="T51" fmla="*/ 0 h 1"/>
                  <a:gd name="T52" fmla="*/ 5 w 9"/>
                  <a:gd name="T53" fmla="*/ 0 h 1"/>
                  <a:gd name="T54" fmla="*/ 5 w 9"/>
                  <a:gd name="T55" fmla="*/ 0 h 1"/>
                  <a:gd name="T56" fmla="*/ 5 w 9"/>
                  <a:gd name="T57" fmla="*/ 0 h 1"/>
                  <a:gd name="T58" fmla="*/ 5 w 9"/>
                  <a:gd name="T59" fmla="*/ 0 h 1"/>
                  <a:gd name="T60" fmla="*/ 6 w 9"/>
                  <a:gd name="T61" fmla="*/ 0 h 1"/>
                  <a:gd name="T62" fmla="*/ 6 w 9"/>
                  <a:gd name="T63" fmla="*/ 0 h 1"/>
                  <a:gd name="T64" fmla="*/ 6 w 9"/>
                  <a:gd name="T65" fmla="*/ 0 h 1"/>
                  <a:gd name="T66" fmla="*/ 6 w 9"/>
                  <a:gd name="T67" fmla="*/ 0 h 1"/>
                  <a:gd name="T68" fmla="*/ 6 w 9"/>
                  <a:gd name="T69" fmla="*/ 0 h 1"/>
                  <a:gd name="T70" fmla="*/ 7 w 9"/>
                  <a:gd name="T71" fmla="*/ 0 h 1"/>
                  <a:gd name="T72" fmla="*/ 7 w 9"/>
                  <a:gd name="T73" fmla="*/ 0 h 1"/>
                  <a:gd name="T74" fmla="*/ 7 w 9"/>
                  <a:gd name="T75" fmla="*/ 0 h 1"/>
                  <a:gd name="T76" fmla="*/ 8 w 9"/>
                  <a:gd name="T77" fmla="*/ 1 h 1"/>
                  <a:gd name="T78" fmla="*/ 8 w 9"/>
                  <a:gd name="T79" fmla="*/ 1 h 1"/>
                  <a:gd name="T80" fmla="*/ 8 w 9"/>
                  <a:gd name="T81" fmla="*/ 1 h 1"/>
                  <a:gd name="T82" fmla="*/ 8 w 9"/>
                  <a:gd name="T83" fmla="*/ 1 h 1"/>
                  <a:gd name="T84" fmla="*/ 9 w 9"/>
                  <a:gd name="T85" fmla="*/ 1 h 1"/>
                  <a:gd name="T86" fmla="*/ 9 w 9"/>
                  <a:gd name="T87" fmla="*/ 1 h 1"/>
                  <a:gd name="T88" fmla="*/ 9 w 9"/>
                  <a:gd name="T89" fmla="*/ 1 h 1"/>
                  <a:gd name="T90" fmla="*/ 9 w 9"/>
                  <a:gd name="T91" fmla="*/ 1 h 1"/>
                  <a:gd name="T92" fmla="*/ 9 w 9"/>
                  <a:gd name="T93" fmla="*/ 1 h 1"/>
                  <a:gd name="T94" fmla="*/ 9 w 9"/>
                  <a:gd name="T95" fmla="*/ 1 h 1"/>
                  <a:gd name="T96" fmla="*/ 9 w 9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78" name="Freeform 355"/>
              <p:cNvSpPr>
                <a:spLocks/>
              </p:cNvSpPr>
              <p:nvPr/>
            </p:nvSpPr>
            <p:spPr bwMode="auto">
              <a:xfrm>
                <a:off x="3494" y="4056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1 w 12"/>
                  <a:gd name="T3" fmla="*/ 0 h 1"/>
                  <a:gd name="T4" fmla="*/ 1 w 12"/>
                  <a:gd name="T5" fmla="*/ 0 h 1"/>
                  <a:gd name="T6" fmla="*/ 1 w 12"/>
                  <a:gd name="T7" fmla="*/ 0 h 1"/>
                  <a:gd name="T8" fmla="*/ 2 w 12"/>
                  <a:gd name="T9" fmla="*/ 0 h 1"/>
                  <a:gd name="T10" fmla="*/ 2 w 12"/>
                  <a:gd name="T11" fmla="*/ 0 h 1"/>
                  <a:gd name="T12" fmla="*/ 3 w 12"/>
                  <a:gd name="T13" fmla="*/ 0 h 1"/>
                  <a:gd name="T14" fmla="*/ 3 w 12"/>
                  <a:gd name="T15" fmla="*/ 0 h 1"/>
                  <a:gd name="T16" fmla="*/ 4 w 12"/>
                  <a:gd name="T17" fmla="*/ 0 h 1"/>
                  <a:gd name="T18" fmla="*/ 4 w 12"/>
                  <a:gd name="T19" fmla="*/ 0 h 1"/>
                  <a:gd name="T20" fmla="*/ 4 w 12"/>
                  <a:gd name="T21" fmla="*/ 0 h 1"/>
                  <a:gd name="T22" fmla="*/ 4 w 12"/>
                  <a:gd name="T23" fmla="*/ 0 h 1"/>
                  <a:gd name="T24" fmla="*/ 5 w 12"/>
                  <a:gd name="T25" fmla="*/ 0 h 1"/>
                  <a:gd name="T26" fmla="*/ 5 w 12"/>
                  <a:gd name="T27" fmla="*/ 0 h 1"/>
                  <a:gd name="T28" fmla="*/ 5 w 12"/>
                  <a:gd name="T29" fmla="*/ 0 h 1"/>
                  <a:gd name="T30" fmla="*/ 5 w 12"/>
                  <a:gd name="T31" fmla="*/ 0 h 1"/>
                  <a:gd name="T32" fmla="*/ 5 w 12"/>
                  <a:gd name="T33" fmla="*/ 0 h 1"/>
                  <a:gd name="T34" fmla="*/ 6 w 12"/>
                  <a:gd name="T35" fmla="*/ 0 h 1"/>
                  <a:gd name="T36" fmla="*/ 6 w 12"/>
                  <a:gd name="T37" fmla="*/ 0 h 1"/>
                  <a:gd name="T38" fmla="*/ 6 w 12"/>
                  <a:gd name="T39" fmla="*/ 0 h 1"/>
                  <a:gd name="T40" fmla="*/ 6 w 12"/>
                  <a:gd name="T41" fmla="*/ 0 h 1"/>
                  <a:gd name="T42" fmla="*/ 6 w 12"/>
                  <a:gd name="T43" fmla="*/ 0 h 1"/>
                  <a:gd name="T44" fmla="*/ 6 w 12"/>
                  <a:gd name="T45" fmla="*/ 0 h 1"/>
                  <a:gd name="T46" fmla="*/ 6 w 12"/>
                  <a:gd name="T47" fmla="*/ 0 h 1"/>
                  <a:gd name="T48" fmla="*/ 7 w 12"/>
                  <a:gd name="T49" fmla="*/ 0 h 1"/>
                  <a:gd name="T50" fmla="*/ 7 w 12"/>
                  <a:gd name="T51" fmla="*/ 0 h 1"/>
                  <a:gd name="T52" fmla="*/ 7 w 12"/>
                  <a:gd name="T53" fmla="*/ 0 h 1"/>
                  <a:gd name="T54" fmla="*/ 7 w 12"/>
                  <a:gd name="T55" fmla="*/ 0 h 1"/>
                  <a:gd name="T56" fmla="*/ 7 w 12"/>
                  <a:gd name="T57" fmla="*/ 0 h 1"/>
                  <a:gd name="T58" fmla="*/ 7 w 12"/>
                  <a:gd name="T59" fmla="*/ 0 h 1"/>
                  <a:gd name="T60" fmla="*/ 8 w 12"/>
                  <a:gd name="T61" fmla="*/ 0 h 1"/>
                  <a:gd name="T62" fmla="*/ 8 w 12"/>
                  <a:gd name="T63" fmla="*/ 0 h 1"/>
                  <a:gd name="T64" fmla="*/ 8 w 12"/>
                  <a:gd name="T65" fmla="*/ 0 h 1"/>
                  <a:gd name="T66" fmla="*/ 9 w 12"/>
                  <a:gd name="T67" fmla="*/ 0 h 1"/>
                  <a:gd name="T68" fmla="*/ 9 w 12"/>
                  <a:gd name="T69" fmla="*/ 0 h 1"/>
                  <a:gd name="T70" fmla="*/ 9 w 12"/>
                  <a:gd name="T71" fmla="*/ 0 h 1"/>
                  <a:gd name="T72" fmla="*/ 9 w 12"/>
                  <a:gd name="T73" fmla="*/ 0 h 1"/>
                  <a:gd name="T74" fmla="*/ 9 w 12"/>
                  <a:gd name="T75" fmla="*/ 0 h 1"/>
                  <a:gd name="T76" fmla="*/ 10 w 12"/>
                  <a:gd name="T77" fmla="*/ 0 h 1"/>
                  <a:gd name="T78" fmla="*/ 10 w 12"/>
                  <a:gd name="T79" fmla="*/ 0 h 1"/>
                  <a:gd name="T80" fmla="*/ 10 w 12"/>
                  <a:gd name="T81" fmla="*/ 0 h 1"/>
                  <a:gd name="T82" fmla="*/ 11 w 12"/>
                  <a:gd name="T83" fmla="*/ 0 h 1"/>
                  <a:gd name="T84" fmla="*/ 11 w 12"/>
                  <a:gd name="T85" fmla="*/ 0 h 1"/>
                  <a:gd name="T86" fmla="*/ 11 w 12"/>
                  <a:gd name="T87" fmla="*/ 0 h 1"/>
                  <a:gd name="T88" fmla="*/ 11 w 12"/>
                  <a:gd name="T89" fmla="*/ 0 h 1"/>
                  <a:gd name="T90" fmla="*/ 12 w 12"/>
                  <a:gd name="T91" fmla="*/ 1 h 1"/>
                  <a:gd name="T92" fmla="*/ 12 w 12"/>
                  <a:gd name="T93" fmla="*/ 1 h 1"/>
                  <a:gd name="T94" fmla="*/ 12 w 12"/>
                  <a:gd name="T95" fmla="*/ 0 h 1"/>
                  <a:gd name="T96" fmla="*/ 12 w 12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79" name="Freeform 356"/>
              <p:cNvSpPr>
                <a:spLocks/>
              </p:cNvSpPr>
              <p:nvPr/>
            </p:nvSpPr>
            <p:spPr bwMode="auto">
              <a:xfrm>
                <a:off x="3506" y="4057"/>
                <a:ext cx="11" cy="0"/>
              </a:xfrm>
              <a:custGeom>
                <a:avLst/>
                <a:gdLst>
                  <a:gd name="T0" fmla="*/ 1 w 11"/>
                  <a:gd name="T1" fmla="*/ 1 w 11"/>
                  <a:gd name="T2" fmla="*/ 1 w 11"/>
                  <a:gd name="T3" fmla="*/ 1 w 11"/>
                  <a:gd name="T4" fmla="*/ 2 w 11"/>
                  <a:gd name="T5" fmla="*/ 2 w 11"/>
                  <a:gd name="T6" fmla="*/ 2 w 11"/>
                  <a:gd name="T7" fmla="*/ 2 w 11"/>
                  <a:gd name="T8" fmla="*/ 2 w 11"/>
                  <a:gd name="T9" fmla="*/ 2 w 11"/>
                  <a:gd name="T10" fmla="*/ 3 w 11"/>
                  <a:gd name="T11" fmla="*/ 3 w 11"/>
                  <a:gd name="T12" fmla="*/ 3 w 11"/>
                  <a:gd name="T13" fmla="*/ 3 w 11"/>
                  <a:gd name="T14" fmla="*/ 3 w 11"/>
                  <a:gd name="T15" fmla="*/ 3 w 11"/>
                  <a:gd name="T16" fmla="*/ 4 w 11"/>
                  <a:gd name="T17" fmla="*/ 4 w 11"/>
                  <a:gd name="T18" fmla="*/ 4 w 11"/>
                  <a:gd name="T19" fmla="*/ 4 w 11"/>
                  <a:gd name="T20" fmla="*/ 4 w 11"/>
                  <a:gd name="T21" fmla="*/ 5 w 11"/>
                  <a:gd name="T22" fmla="*/ 5 w 11"/>
                  <a:gd name="T23" fmla="*/ 5 w 11"/>
                  <a:gd name="T24" fmla="*/ 5 w 11"/>
                  <a:gd name="T25" fmla="*/ 6 w 11"/>
                  <a:gd name="T26" fmla="*/ 6 w 11"/>
                  <a:gd name="T27" fmla="*/ 6 w 11"/>
                  <a:gd name="T28" fmla="*/ 6 w 11"/>
                  <a:gd name="T29" fmla="*/ 7 w 11"/>
                  <a:gd name="T30" fmla="*/ 7 w 11"/>
                  <a:gd name="T31" fmla="*/ 7 w 11"/>
                  <a:gd name="T32" fmla="*/ 7 w 11"/>
                  <a:gd name="T33" fmla="*/ 8 w 11"/>
                  <a:gd name="T34" fmla="*/ 8 w 11"/>
                  <a:gd name="T35" fmla="*/ 8 w 11"/>
                  <a:gd name="T36" fmla="*/ 8 w 11"/>
                  <a:gd name="T37" fmla="*/ 9 w 11"/>
                  <a:gd name="T38" fmla="*/ 9 w 11"/>
                  <a:gd name="T39" fmla="*/ 9 w 11"/>
                  <a:gd name="T40" fmla="*/ 9 w 11"/>
                  <a:gd name="T41" fmla="*/ 9 w 11"/>
                  <a:gd name="T42" fmla="*/ 10 w 11"/>
                  <a:gd name="T43" fmla="*/ 10 w 11"/>
                  <a:gd name="T44" fmla="*/ 10 w 11"/>
                  <a:gd name="T45" fmla="*/ 10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80" name="Freeform 357"/>
              <p:cNvSpPr>
                <a:spLocks/>
              </p:cNvSpPr>
              <p:nvPr/>
            </p:nvSpPr>
            <p:spPr bwMode="auto">
              <a:xfrm>
                <a:off x="3517" y="4057"/>
                <a:ext cx="12" cy="0"/>
              </a:xfrm>
              <a:custGeom>
                <a:avLst/>
                <a:gdLst>
                  <a:gd name="T0" fmla="*/ 0 w 12"/>
                  <a:gd name="T1" fmla="*/ 0 w 12"/>
                  <a:gd name="T2" fmla="*/ 1 w 12"/>
                  <a:gd name="T3" fmla="*/ 1 w 12"/>
                  <a:gd name="T4" fmla="*/ 1 w 12"/>
                  <a:gd name="T5" fmla="*/ 1 w 12"/>
                  <a:gd name="T6" fmla="*/ 2 w 12"/>
                  <a:gd name="T7" fmla="*/ 2 w 12"/>
                  <a:gd name="T8" fmla="*/ 2 w 12"/>
                  <a:gd name="T9" fmla="*/ 2 w 12"/>
                  <a:gd name="T10" fmla="*/ 2 w 12"/>
                  <a:gd name="T11" fmla="*/ 3 w 12"/>
                  <a:gd name="T12" fmla="*/ 3 w 12"/>
                  <a:gd name="T13" fmla="*/ 3 w 12"/>
                  <a:gd name="T14" fmla="*/ 3 w 12"/>
                  <a:gd name="T15" fmla="*/ 4 w 12"/>
                  <a:gd name="T16" fmla="*/ 4 w 12"/>
                  <a:gd name="T17" fmla="*/ 4 w 12"/>
                  <a:gd name="T18" fmla="*/ 4 w 12"/>
                  <a:gd name="T19" fmla="*/ 4 w 12"/>
                  <a:gd name="T20" fmla="*/ 5 w 12"/>
                  <a:gd name="T21" fmla="*/ 5 w 12"/>
                  <a:gd name="T22" fmla="*/ 6 w 12"/>
                  <a:gd name="T23" fmla="*/ 6 w 12"/>
                  <a:gd name="T24" fmla="*/ 6 w 12"/>
                  <a:gd name="T25" fmla="*/ 6 w 12"/>
                  <a:gd name="T26" fmla="*/ 7 w 12"/>
                  <a:gd name="T27" fmla="*/ 7 w 12"/>
                  <a:gd name="T28" fmla="*/ 7 w 12"/>
                  <a:gd name="T29" fmla="*/ 7 w 12"/>
                  <a:gd name="T30" fmla="*/ 8 w 12"/>
                  <a:gd name="T31" fmla="*/ 8 w 12"/>
                  <a:gd name="T32" fmla="*/ 8 w 12"/>
                  <a:gd name="T33" fmla="*/ 8 w 12"/>
                  <a:gd name="T34" fmla="*/ 9 w 12"/>
                  <a:gd name="T35" fmla="*/ 9 w 12"/>
                  <a:gd name="T36" fmla="*/ 9 w 12"/>
                  <a:gd name="T37" fmla="*/ 9 w 12"/>
                  <a:gd name="T38" fmla="*/ 9 w 12"/>
                  <a:gd name="T39" fmla="*/ 9 w 12"/>
                  <a:gd name="T40" fmla="*/ 10 w 12"/>
                  <a:gd name="T41" fmla="*/ 10 w 12"/>
                  <a:gd name="T42" fmla="*/ 10 w 12"/>
                  <a:gd name="T43" fmla="*/ 10 w 12"/>
                  <a:gd name="T44" fmla="*/ 11 w 12"/>
                  <a:gd name="T45" fmla="*/ 11 w 12"/>
                  <a:gd name="T46" fmla="*/ 12 w 12"/>
                  <a:gd name="T47" fmla="*/ 12 w 12"/>
                  <a:gd name="T48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81" name="Freeform 358"/>
              <p:cNvSpPr>
                <a:spLocks/>
              </p:cNvSpPr>
              <p:nvPr/>
            </p:nvSpPr>
            <p:spPr bwMode="auto">
              <a:xfrm>
                <a:off x="3529" y="4057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1 h 1"/>
                  <a:gd name="T4" fmla="*/ 0 w 12"/>
                  <a:gd name="T5" fmla="*/ 1 h 1"/>
                  <a:gd name="T6" fmla="*/ 0 w 12"/>
                  <a:gd name="T7" fmla="*/ 0 h 1"/>
                  <a:gd name="T8" fmla="*/ 1 w 12"/>
                  <a:gd name="T9" fmla="*/ 0 h 1"/>
                  <a:gd name="T10" fmla="*/ 2 w 12"/>
                  <a:gd name="T11" fmla="*/ 0 h 1"/>
                  <a:gd name="T12" fmla="*/ 2 w 12"/>
                  <a:gd name="T13" fmla="*/ 1 h 1"/>
                  <a:gd name="T14" fmla="*/ 3 w 12"/>
                  <a:gd name="T15" fmla="*/ 1 h 1"/>
                  <a:gd name="T16" fmla="*/ 3 w 12"/>
                  <a:gd name="T17" fmla="*/ 0 h 1"/>
                  <a:gd name="T18" fmla="*/ 3 w 12"/>
                  <a:gd name="T19" fmla="*/ 0 h 1"/>
                  <a:gd name="T20" fmla="*/ 3 w 12"/>
                  <a:gd name="T21" fmla="*/ 1 h 1"/>
                  <a:gd name="T22" fmla="*/ 3 w 12"/>
                  <a:gd name="T23" fmla="*/ 0 h 1"/>
                  <a:gd name="T24" fmla="*/ 3 w 12"/>
                  <a:gd name="T25" fmla="*/ 0 h 1"/>
                  <a:gd name="T26" fmla="*/ 4 w 12"/>
                  <a:gd name="T27" fmla="*/ 1 h 1"/>
                  <a:gd name="T28" fmla="*/ 4 w 12"/>
                  <a:gd name="T29" fmla="*/ 1 h 1"/>
                  <a:gd name="T30" fmla="*/ 4 w 12"/>
                  <a:gd name="T31" fmla="*/ 1 h 1"/>
                  <a:gd name="T32" fmla="*/ 4 w 12"/>
                  <a:gd name="T33" fmla="*/ 1 h 1"/>
                  <a:gd name="T34" fmla="*/ 5 w 12"/>
                  <a:gd name="T35" fmla="*/ 1 h 1"/>
                  <a:gd name="T36" fmla="*/ 5 w 12"/>
                  <a:gd name="T37" fmla="*/ 1 h 1"/>
                  <a:gd name="T38" fmla="*/ 5 w 12"/>
                  <a:gd name="T39" fmla="*/ 1 h 1"/>
                  <a:gd name="T40" fmla="*/ 5 w 12"/>
                  <a:gd name="T41" fmla="*/ 1 h 1"/>
                  <a:gd name="T42" fmla="*/ 5 w 12"/>
                  <a:gd name="T43" fmla="*/ 1 h 1"/>
                  <a:gd name="T44" fmla="*/ 5 w 12"/>
                  <a:gd name="T45" fmla="*/ 1 h 1"/>
                  <a:gd name="T46" fmla="*/ 6 w 12"/>
                  <a:gd name="T47" fmla="*/ 1 h 1"/>
                  <a:gd name="T48" fmla="*/ 6 w 12"/>
                  <a:gd name="T49" fmla="*/ 1 h 1"/>
                  <a:gd name="T50" fmla="*/ 6 w 12"/>
                  <a:gd name="T51" fmla="*/ 1 h 1"/>
                  <a:gd name="T52" fmla="*/ 6 w 12"/>
                  <a:gd name="T53" fmla="*/ 1 h 1"/>
                  <a:gd name="T54" fmla="*/ 7 w 12"/>
                  <a:gd name="T55" fmla="*/ 1 h 1"/>
                  <a:gd name="T56" fmla="*/ 7 w 12"/>
                  <a:gd name="T57" fmla="*/ 1 h 1"/>
                  <a:gd name="T58" fmla="*/ 8 w 12"/>
                  <a:gd name="T59" fmla="*/ 1 h 1"/>
                  <a:gd name="T60" fmla="*/ 8 w 12"/>
                  <a:gd name="T61" fmla="*/ 1 h 1"/>
                  <a:gd name="T62" fmla="*/ 8 w 12"/>
                  <a:gd name="T63" fmla="*/ 1 h 1"/>
                  <a:gd name="T64" fmla="*/ 8 w 12"/>
                  <a:gd name="T65" fmla="*/ 1 h 1"/>
                  <a:gd name="T66" fmla="*/ 8 w 12"/>
                  <a:gd name="T67" fmla="*/ 1 h 1"/>
                  <a:gd name="T68" fmla="*/ 9 w 12"/>
                  <a:gd name="T69" fmla="*/ 1 h 1"/>
                  <a:gd name="T70" fmla="*/ 9 w 12"/>
                  <a:gd name="T71" fmla="*/ 1 h 1"/>
                  <a:gd name="T72" fmla="*/ 9 w 12"/>
                  <a:gd name="T73" fmla="*/ 1 h 1"/>
                  <a:gd name="T74" fmla="*/ 9 w 12"/>
                  <a:gd name="T75" fmla="*/ 1 h 1"/>
                  <a:gd name="T76" fmla="*/ 9 w 12"/>
                  <a:gd name="T77" fmla="*/ 1 h 1"/>
                  <a:gd name="T78" fmla="*/ 9 w 12"/>
                  <a:gd name="T79" fmla="*/ 1 h 1"/>
                  <a:gd name="T80" fmla="*/ 10 w 12"/>
                  <a:gd name="T81" fmla="*/ 1 h 1"/>
                  <a:gd name="T82" fmla="*/ 10 w 12"/>
                  <a:gd name="T83" fmla="*/ 1 h 1"/>
                  <a:gd name="T84" fmla="*/ 11 w 12"/>
                  <a:gd name="T85" fmla="*/ 1 h 1"/>
                  <a:gd name="T86" fmla="*/ 11 w 12"/>
                  <a:gd name="T87" fmla="*/ 1 h 1"/>
                  <a:gd name="T88" fmla="*/ 11 w 12"/>
                  <a:gd name="T89" fmla="*/ 1 h 1"/>
                  <a:gd name="T90" fmla="*/ 11 w 12"/>
                  <a:gd name="T91" fmla="*/ 1 h 1"/>
                  <a:gd name="T92" fmla="*/ 12 w 12"/>
                  <a:gd name="T93" fmla="*/ 1 h 1"/>
                  <a:gd name="T94" fmla="*/ 12 w 12"/>
                  <a:gd name="T95" fmla="*/ 1 h 1"/>
                  <a:gd name="T96" fmla="*/ 12 w 12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82" name="Freeform 359"/>
              <p:cNvSpPr>
                <a:spLocks/>
              </p:cNvSpPr>
              <p:nvPr/>
            </p:nvSpPr>
            <p:spPr bwMode="auto">
              <a:xfrm>
                <a:off x="3541" y="4058"/>
                <a:ext cx="12" cy="0"/>
              </a:xfrm>
              <a:custGeom>
                <a:avLst/>
                <a:gdLst>
                  <a:gd name="T0" fmla="*/ 1 w 11"/>
                  <a:gd name="T1" fmla="*/ 1 w 11"/>
                  <a:gd name="T2" fmla="*/ 1 w 11"/>
                  <a:gd name="T3" fmla="*/ 1 w 11"/>
                  <a:gd name="T4" fmla="*/ 1 w 11"/>
                  <a:gd name="T5" fmla="*/ 1 w 11"/>
                  <a:gd name="T6" fmla="*/ 1 w 11"/>
                  <a:gd name="T7" fmla="*/ 2 w 11"/>
                  <a:gd name="T8" fmla="*/ 2 w 11"/>
                  <a:gd name="T9" fmla="*/ 2 w 11"/>
                  <a:gd name="T10" fmla="*/ 3 w 11"/>
                  <a:gd name="T11" fmla="*/ 3 w 11"/>
                  <a:gd name="T12" fmla="*/ 3 w 11"/>
                  <a:gd name="T13" fmla="*/ 3 w 11"/>
                  <a:gd name="T14" fmla="*/ 4 w 11"/>
                  <a:gd name="T15" fmla="*/ 4 w 11"/>
                  <a:gd name="T16" fmla="*/ 4 w 11"/>
                  <a:gd name="T17" fmla="*/ 4 w 11"/>
                  <a:gd name="T18" fmla="*/ 5 w 11"/>
                  <a:gd name="T19" fmla="*/ 5 w 11"/>
                  <a:gd name="T20" fmla="*/ 5 w 11"/>
                  <a:gd name="T21" fmla="*/ 5 w 11"/>
                  <a:gd name="T22" fmla="*/ 6 w 11"/>
                  <a:gd name="T23" fmla="*/ 6 w 11"/>
                  <a:gd name="T24" fmla="*/ 6 w 11"/>
                  <a:gd name="T25" fmla="*/ 6 w 11"/>
                  <a:gd name="T26" fmla="*/ 7 w 11"/>
                  <a:gd name="T27" fmla="*/ 7 w 11"/>
                  <a:gd name="T28" fmla="*/ 7 w 11"/>
                  <a:gd name="T29" fmla="*/ 8 w 11"/>
                  <a:gd name="T30" fmla="*/ 8 w 11"/>
                  <a:gd name="T31" fmla="*/ 8 w 11"/>
                  <a:gd name="T32" fmla="*/ 8 w 11"/>
                  <a:gd name="T33" fmla="*/ 8 w 11"/>
                  <a:gd name="T34" fmla="*/ 9 w 11"/>
                  <a:gd name="T35" fmla="*/ 9 w 11"/>
                  <a:gd name="T36" fmla="*/ 9 w 11"/>
                  <a:gd name="T37" fmla="*/ 9 w 11"/>
                  <a:gd name="T38" fmla="*/ 9 w 11"/>
                  <a:gd name="T39" fmla="*/ 9 w 11"/>
                  <a:gd name="T40" fmla="*/ 10 w 11"/>
                  <a:gd name="T41" fmla="*/ 10 w 11"/>
                  <a:gd name="T42" fmla="*/ 10 w 11"/>
                  <a:gd name="T43" fmla="*/ 10 w 11"/>
                  <a:gd name="T44" fmla="*/ 11 w 11"/>
                  <a:gd name="T45" fmla="*/ 11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83" name="Freeform 360"/>
              <p:cNvSpPr>
                <a:spLocks/>
              </p:cNvSpPr>
              <p:nvPr/>
            </p:nvSpPr>
            <p:spPr bwMode="auto">
              <a:xfrm>
                <a:off x="3553" y="4058"/>
                <a:ext cx="12" cy="0"/>
              </a:xfrm>
              <a:custGeom>
                <a:avLst/>
                <a:gdLst>
                  <a:gd name="T0" fmla="*/ 0 w 13"/>
                  <a:gd name="T1" fmla="*/ 0 w 13"/>
                  <a:gd name="T2" fmla="*/ 1 w 13"/>
                  <a:gd name="T3" fmla="*/ 1 w 13"/>
                  <a:gd name="T4" fmla="*/ 1 w 13"/>
                  <a:gd name="T5" fmla="*/ 1 w 13"/>
                  <a:gd name="T6" fmla="*/ 2 w 13"/>
                  <a:gd name="T7" fmla="*/ 3 w 13"/>
                  <a:gd name="T8" fmla="*/ 3 w 13"/>
                  <a:gd name="T9" fmla="*/ 3 w 13"/>
                  <a:gd name="T10" fmla="*/ 3 w 13"/>
                  <a:gd name="T11" fmla="*/ 3 w 13"/>
                  <a:gd name="T12" fmla="*/ 3 w 13"/>
                  <a:gd name="T13" fmla="*/ 3 w 13"/>
                  <a:gd name="T14" fmla="*/ 4 w 13"/>
                  <a:gd name="T15" fmla="*/ 4 w 13"/>
                  <a:gd name="T16" fmla="*/ 5 w 13"/>
                  <a:gd name="T17" fmla="*/ 5 w 13"/>
                  <a:gd name="T18" fmla="*/ 5 w 13"/>
                  <a:gd name="T19" fmla="*/ 5 w 13"/>
                  <a:gd name="T20" fmla="*/ 5 w 13"/>
                  <a:gd name="T21" fmla="*/ 6 w 13"/>
                  <a:gd name="T22" fmla="*/ 6 w 13"/>
                  <a:gd name="T23" fmla="*/ 7 w 13"/>
                  <a:gd name="T24" fmla="*/ 7 w 13"/>
                  <a:gd name="T25" fmla="*/ 7 w 13"/>
                  <a:gd name="T26" fmla="*/ 7 w 13"/>
                  <a:gd name="T27" fmla="*/ 8 w 13"/>
                  <a:gd name="T28" fmla="*/ 8 w 13"/>
                  <a:gd name="T29" fmla="*/ 8 w 13"/>
                  <a:gd name="T30" fmla="*/ 8 w 13"/>
                  <a:gd name="T31" fmla="*/ 8 w 13"/>
                  <a:gd name="T32" fmla="*/ 9 w 13"/>
                  <a:gd name="T33" fmla="*/ 9 w 13"/>
                  <a:gd name="T34" fmla="*/ 9 w 13"/>
                  <a:gd name="T35" fmla="*/ 10 w 13"/>
                  <a:gd name="T36" fmla="*/ 10 w 13"/>
                  <a:gd name="T37" fmla="*/ 11 w 13"/>
                  <a:gd name="T38" fmla="*/ 11 w 13"/>
                  <a:gd name="T39" fmla="*/ 11 w 13"/>
                  <a:gd name="T40" fmla="*/ 11 w 13"/>
                  <a:gd name="T41" fmla="*/ 11 w 13"/>
                  <a:gd name="T42" fmla="*/ 11 w 13"/>
                  <a:gd name="T43" fmla="*/ 11 w 13"/>
                  <a:gd name="T44" fmla="*/ 12 w 13"/>
                  <a:gd name="T45" fmla="*/ 12 w 13"/>
                  <a:gd name="T46" fmla="*/ 13 w 13"/>
                  <a:gd name="T47" fmla="*/ 13 w 13"/>
                  <a:gd name="T48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84" name="Freeform 361"/>
              <p:cNvSpPr>
                <a:spLocks/>
              </p:cNvSpPr>
              <p:nvPr/>
            </p:nvSpPr>
            <p:spPr bwMode="auto">
              <a:xfrm>
                <a:off x="3565" y="4058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1 w 11"/>
                  <a:gd name="T3" fmla="*/ 1 w 11"/>
                  <a:gd name="T4" fmla="*/ 1 w 11"/>
                  <a:gd name="T5" fmla="*/ 1 w 11"/>
                  <a:gd name="T6" fmla="*/ 2 w 11"/>
                  <a:gd name="T7" fmla="*/ 2 w 11"/>
                  <a:gd name="T8" fmla="*/ 2 w 11"/>
                  <a:gd name="T9" fmla="*/ 2 w 11"/>
                  <a:gd name="T10" fmla="*/ 2 w 11"/>
                  <a:gd name="T11" fmla="*/ 3 w 11"/>
                  <a:gd name="T12" fmla="*/ 3 w 11"/>
                  <a:gd name="T13" fmla="*/ 3 w 11"/>
                  <a:gd name="T14" fmla="*/ 3 w 11"/>
                  <a:gd name="T15" fmla="*/ 3 w 11"/>
                  <a:gd name="T16" fmla="*/ 3 w 11"/>
                  <a:gd name="T17" fmla="*/ 3 w 11"/>
                  <a:gd name="T18" fmla="*/ 4 w 11"/>
                  <a:gd name="T19" fmla="*/ 4 w 11"/>
                  <a:gd name="T20" fmla="*/ 4 w 11"/>
                  <a:gd name="T21" fmla="*/ 4 w 11"/>
                  <a:gd name="T22" fmla="*/ 5 w 11"/>
                  <a:gd name="T23" fmla="*/ 5 w 11"/>
                  <a:gd name="T24" fmla="*/ 5 w 11"/>
                  <a:gd name="T25" fmla="*/ 5 w 11"/>
                  <a:gd name="T26" fmla="*/ 5 w 11"/>
                  <a:gd name="T27" fmla="*/ 5 w 11"/>
                  <a:gd name="T28" fmla="*/ 6 w 11"/>
                  <a:gd name="T29" fmla="*/ 6 w 11"/>
                  <a:gd name="T30" fmla="*/ 7 w 11"/>
                  <a:gd name="T31" fmla="*/ 7 w 11"/>
                  <a:gd name="T32" fmla="*/ 7 w 11"/>
                  <a:gd name="T33" fmla="*/ 7 w 11"/>
                  <a:gd name="T34" fmla="*/ 8 w 11"/>
                  <a:gd name="T35" fmla="*/ 8 w 11"/>
                  <a:gd name="T36" fmla="*/ 8 w 11"/>
                  <a:gd name="T37" fmla="*/ 9 w 11"/>
                  <a:gd name="T38" fmla="*/ 9 w 11"/>
                  <a:gd name="T39" fmla="*/ 9 w 11"/>
                  <a:gd name="T40" fmla="*/ 9 w 11"/>
                  <a:gd name="T41" fmla="*/ 9 w 11"/>
                  <a:gd name="T42" fmla="*/ 10 w 11"/>
                  <a:gd name="T43" fmla="*/ 10 w 11"/>
                  <a:gd name="T44" fmla="*/ 10 w 11"/>
                  <a:gd name="T45" fmla="*/ 10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85" name="Freeform 362"/>
              <p:cNvSpPr>
                <a:spLocks/>
              </p:cNvSpPr>
              <p:nvPr/>
            </p:nvSpPr>
            <p:spPr bwMode="auto">
              <a:xfrm>
                <a:off x="3576" y="4058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0 w 11"/>
                  <a:gd name="T3" fmla="*/ 1 w 11"/>
                  <a:gd name="T4" fmla="*/ 1 w 11"/>
                  <a:gd name="T5" fmla="*/ 1 w 11"/>
                  <a:gd name="T6" fmla="*/ 1 w 11"/>
                  <a:gd name="T7" fmla="*/ 1 w 11"/>
                  <a:gd name="T8" fmla="*/ 2 w 11"/>
                  <a:gd name="T9" fmla="*/ 2 w 11"/>
                  <a:gd name="T10" fmla="*/ 2 w 11"/>
                  <a:gd name="T11" fmla="*/ 2 w 11"/>
                  <a:gd name="T12" fmla="*/ 2 w 11"/>
                  <a:gd name="T13" fmla="*/ 2 w 11"/>
                  <a:gd name="T14" fmla="*/ 2 w 11"/>
                  <a:gd name="T15" fmla="*/ 3 w 11"/>
                  <a:gd name="T16" fmla="*/ 3 w 11"/>
                  <a:gd name="T17" fmla="*/ 4 w 11"/>
                  <a:gd name="T18" fmla="*/ 4 w 11"/>
                  <a:gd name="T19" fmla="*/ 5 w 11"/>
                  <a:gd name="T20" fmla="*/ 5 w 11"/>
                  <a:gd name="T21" fmla="*/ 5 w 11"/>
                  <a:gd name="T22" fmla="*/ 5 w 11"/>
                  <a:gd name="T23" fmla="*/ 5 w 11"/>
                  <a:gd name="T24" fmla="*/ 5 w 11"/>
                  <a:gd name="T25" fmla="*/ 6 w 11"/>
                  <a:gd name="T26" fmla="*/ 6 w 11"/>
                  <a:gd name="T27" fmla="*/ 6 w 11"/>
                  <a:gd name="T28" fmla="*/ 6 w 11"/>
                  <a:gd name="T29" fmla="*/ 7 w 11"/>
                  <a:gd name="T30" fmla="*/ 7 w 11"/>
                  <a:gd name="T31" fmla="*/ 7 w 11"/>
                  <a:gd name="T32" fmla="*/ 8 w 11"/>
                  <a:gd name="T33" fmla="*/ 8 w 11"/>
                  <a:gd name="T34" fmla="*/ 8 w 11"/>
                  <a:gd name="T35" fmla="*/ 8 w 11"/>
                  <a:gd name="T36" fmla="*/ 8 w 11"/>
                  <a:gd name="T37" fmla="*/ 9 w 11"/>
                  <a:gd name="T38" fmla="*/ 9 w 11"/>
                  <a:gd name="T39" fmla="*/ 9 w 11"/>
                  <a:gd name="T40" fmla="*/ 9 w 11"/>
                  <a:gd name="T41" fmla="*/ 10 w 11"/>
                  <a:gd name="T42" fmla="*/ 10 w 11"/>
                  <a:gd name="T43" fmla="*/ 10 w 11"/>
                  <a:gd name="T44" fmla="*/ 10 w 11"/>
                  <a:gd name="T45" fmla="*/ 10 w 11"/>
                  <a:gd name="T46" fmla="*/ 11 w 11"/>
                  <a:gd name="T47" fmla="*/ 11 w 11"/>
                  <a:gd name="T48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86" name="Freeform 363"/>
              <p:cNvSpPr>
                <a:spLocks/>
              </p:cNvSpPr>
              <p:nvPr/>
            </p:nvSpPr>
            <p:spPr bwMode="auto">
              <a:xfrm>
                <a:off x="3587" y="4058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0 h 1"/>
                  <a:gd name="T4" fmla="*/ 1 w 12"/>
                  <a:gd name="T5" fmla="*/ 0 h 1"/>
                  <a:gd name="T6" fmla="*/ 1 w 12"/>
                  <a:gd name="T7" fmla="*/ 0 h 1"/>
                  <a:gd name="T8" fmla="*/ 1 w 12"/>
                  <a:gd name="T9" fmla="*/ 0 h 1"/>
                  <a:gd name="T10" fmla="*/ 2 w 12"/>
                  <a:gd name="T11" fmla="*/ 0 h 1"/>
                  <a:gd name="T12" fmla="*/ 2 w 12"/>
                  <a:gd name="T13" fmla="*/ 0 h 1"/>
                  <a:gd name="T14" fmla="*/ 2 w 12"/>
                  <a:gd name="T15" fmla="*/ 0 h 1"/>
                  <a:gd name="T16" fmla="*/ 2 w 12"/>
                  <a:gd name="T17" fmla="*/ 0 h 1"/>
                  <a:gd name="T18" fmla="*/ 2 w 12"/>
                  <a:gd name="T19" fmla="*/ 0 h 1"/>
                  <a:gd name="T20" fmla="*/ 2 w 12"/>
                  <a:gd name="T21" fmla="*/ 0 h 1"/>
                  <a:gd name="T22" fmla="*/ 2 w 12"/>
                  <a:gd name="T23" fmla="*/ 0 h 1"/>
                  <a:gd name="T24" fmla="*/ 2 w 12"/>
                  <a:gd name="T25" fmla="*/ 0 h 1"/>
                  <a:gd name="T26" fmla="*/ 3 w 12"/>
                  <a:gd name="T27" fmla="*/ 0 h 1"/>
                  <a:gd name="T28" fmla="*/ 3 w 12"/>
                  <a:gd name="T29" fmla="*/ 0 h 1"/>
                  <a:gd name="T30" fmla="*/ 3 w 12"/>
                  <a:gd name="T31" fmla="*/ 0 h 1"/>
                  <a:gd name="T32" fmla="*/ 3 w 12"/>
                  <a:gd name="T33" fmla="*/ 0 h 1"/>
                  <a:gd name="T34" fmla="*/ 3 w 12"/>
                  <a:gd name="T35" fmla="*/ 0 h 1"/>
                  <a:gd name="T36" fmla="*/ 4 w 12"/>
                  <a:gd name="T37" fmla="*/ 0 h 1"/>
                  <a:gd name="T38" fmla="*/ 4 w 12"/>
                  <a:gd name="T39" fmla="*/ 0 h 1"/>
                  <a:gd name="T40" fmla="*/ 4 w 12"/>
                  <a:gd name="T41" fmla="*/ 0 h 1"/>
                  <a:gd name="T42" fmla="*/ 4 w 12"/>
                  <a:gd name="T43" fmla="*/ 0 h 1"/>
                  <a:gd name="T44" fmla="*/ 5 w 12"/>
                  <a:gd name="T45" fmla="*/ 0 h 1"/>
                  <a:gd name="T46" fmla="*/ 5 w 12"/>
                  <a:gd name="T47" fmla="*/ 0 h 1"/>
                  <a:gd name="T48" fmla="*/ 6 w 12"/>
                  <a:gd name="T49" fmla="*/ 0 h 1"/>
                  <a:gd name="T50" fmla="*/ 6 w 12"/>
                  <a:gd name="T51" fmla="*/ 0 h 1"/>
                  <a:gd name="T52" fmla="*/ 6 w 12"/>
                  <a:gd name="T53" fmla="*/ 0 h 1"/>
                  <a:gd name="T54" fmla="*/ 7 w 12"/>
                  <a:gd name="T55" fmla="*/ 0 h 1"/>
                  <a:gd name="T56" fmla="*/ 7 w 12"/>
                  <a:gd name="T57" fmla="*/ 0 h 1"/>
                  <a:gd name="T58" fmla="*/ 7 w 12"/>
                  <a:gd name="T59" fmla="*/ 0 h 1"/>
                  <a:gd name="T60" fmla="*/ 8 w 12"/>
                  <a:gd name="T61" fmla="*/ 0 h 1"/>
                  <a:gd name="T62" fmla="*/ 8 w 12"/>
                  <a:gd name="T63" fmla="*/ 0 h 1"/>
                  <a:gd name="T64" fmla="*/ 9 w 12"/>
                  <a:gd name="T65" fmla="*/ 0 h 1"/>
                  <a:gd name="T66" fmla="*/ 9 w 12"/>
                  <a:gd name="T67" fmla="*/ 0 h 1"/>
                  <a:gd name="T68" fmla="*/ 9 w 12"/>
                  <a:gd name="T69" fmla="*/ 0 h 1"/>
                  <a:gd name="T70" fmla="*/ 9 w 12"/>
                  <a:gd name="T71" fmla="*/ 0 h 1"/>
                  <a:gd name="T72" fmla="*/ 10 w 12"/>
                  <a:gd name="T73" fmla="*/ 0 h 1"/>
                  <a:gd name="T74" fmla="*/ 10 w 12"/>
                  <a:gd name="T75" fmla="*/ 0 h 1"/>
                  <a:gd name="T76" fmla="*/ 10 w 12"/>
                  <a:gd name="T77" fmla="*/ 0 h 1"/>
                  <a:gd name="T78" fmla="*/ 10 w 12"/>
                  <a:gd name="T79" fmla="*/ 0 h 1"/>
                  <a:gd name="T80" fmla="*/ 10 w 12"/>
                  <a:gd name="T81" fmla="*/ 0 h 1"/>
                  <a:gd name="T82" fmla="*/ 11 w 12"/>
                  <a:gd name="T83" fmla="*/ 0 h 1"/>
                  <a:gd name="T84" fmla="*/ 11 w 12"/>
                  <a:gd name="T85" fmla="*/ 0 h 1"/>
                  <a:gd name="T86" fmla="*/ 11 w 12"/>
                  <a:gd name="T87" fmla="*/ 0 h 1"/>
                  <a:gd name="T88" fmla="*/ 11 w 12"/>
                  <a:gd name="T89" fmla="*/ 0 h 1"/>
                  <a:gd name="T90" fmla="*/ 11 w 12"/>
                  <a:gd name="T91" fmla="*/ 0 h 1"/>
                  <a:gd name="T92" fmla="*/ 12 w 12"/>
                  <a:gd name="T93" fmla="*/ 0 h 1"/>
                  <a:gd name="T94" fmla="*/ 12 w 12"/>
                  <a:gd name="T95" fmla="*/ 1 h 1"/>
                  <a:gd name="T96" fmla="*/ 12 w 12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87" name="Freeform 364"/>
              <p:cNvSpPr>
                <a:spLocks/>
              </p:cNvSpPr>
              <p:nvPr/>
            </p:nvSpPr>
            <p:spPr bwMode="auto">
              <a:xfrm>
                <a:off x="3599" y="4058"/>
                <a:ext cx="12" cy="1"/>
              </a:xfrm>
              <a:custGeom>
                <a:avLst/>
                <a:gdLst>
                  <a:gd name="T0" fmla="*/ 0 w 12"/>
                  <a:gd name="T1" fmla="*/ 1 h 1"/>
                  <a:gd name="T2" fmla="*/ 0 w 12"/>
                  <a:gd name="T3" fmla="*/ 0 h 1"/>
                  <a:gd name="T4" fmla="*/ 0 w 12"/>
                  <a:gd name="T5" fmla="*/ 0 h 1"/>
                  <a:gd name="T6" fmla="*/ 1 w 12"/>
                  <a:gd name="T7" fmla="*/ 0 h 1"/>
                  <a:gd name="T8" fmla="*/ 1 w 12"/>
                  <a:gd name="T9" fmla="*/ 0 h 1"/>
                  <a:gd name="T10" fmla="*/ 1 w 12"/>
                  <a:gd name="T11" fmla="*/ 0 h 1"/>
                  <a:gd name="T12" fmla="*/ 2 w 12"/>
                  <a:gd name="T13" fmla="*/ 0 h 1"/>
                  <a:gd name="T14" fmla="*/ 2 w 12"/>
                  <a:gd name="T15" fmla="*/ 0 h 1"/>
                  <a:gd name="T16" fmla="*/ 3 w 12"/>
                  <a:gd name="T17" fmla="*/ 0 h 1"/>
                  <a:gd name="T18" fmla="*/ 3 w 12"/>
                  <a:gd name="T19" fmla="*/ 0 h 1"/>
                  <a:gd name="T20" fmla="*/ 3 w 12"/>
                  <a:gd name="T21" fmla="*/ 0 h 1"/>
                  <a:gd name="T22" fmla="*/ 3 w 12"/>
                  <a:gd name="T23" fmla="*/ 1 h 1"/>
                  <a:gd name="T24" fmla="*/ 4 w 12"/>
                  <a:gd name="T25" fmla="*/ 0 h 1"/>
                  <a:gd name="T26" fmla="*/ 4 w 12"/>
                  <a:gd name="T27" fmla="*/ 0 h 1"/>
                  <a:gd name="T28" fmla="*/ 4 w 12"/>
                  <a:gd name="T29" fmla="*/ 0 h 1"/>
                  <a:gd name="T30" fmla="*/ 4 w 12"/>
                  <a:gd name="T31" fmla="*/ 0 h 1"/>
                  <a:gd name="T32" fmla="*/ 5 w 12"/>
                  <a:gd name="T33" fmla="*/ 0 h 1"/>
                  <a:gd name="T34" fmla="*/ 5 w 12"/>
                  <a:gd name="T35" fmla="*/ 0 h 1"/>
                  <a:gd name="T36" fmla="*/ 5 w 12"/>
                  <a:gd name="T37" fmla="*/ 0 h 1"/>
                  <a:gd name="T38" fmla="*/ 5 w 12"/>
                  <a:gd name="T39" fmla="*/ 0 h 1"/>
                  <a:gd name="T40" fmla="*/ 6 w 12"/>
                  <a:gd name="T41" fmla="*/ 0 h 1"/>
                  <a:gd name="T42" fmla="*/ 6 w 12"/>
                  <a:gd name="T43" fmla="*/ 0 h 1"/>
                  <a:gd name="T44" fmla="*/ 6 w 12"/>
                  <a:gd name="T45" fmla="*/ 0 h 1"/>
                  <a:gd name="T46" fmla="*/ 7 w 12"/>
                  <a:gd name="T47" fmla="*/ 0 h 1"/>
                  <a:gd name="T48" fmla="*/ 7 w 12"/>
                  <a:gd name="T49" fmla="*/ 0 h 1"/>
                  <a:gd name="T50" fmla="*/ 8 w 12"/>
                  <a:gd name="T51" fmla="*/ 1 h 1"/>
                  <a:gd name="T52" fmla="*/ 8 w 12"/>
                  <a:gd name="T53" fmla="*/ 1 h 1"/>
                  <a:gd name="T54" fmla="*/ 8 w 12"/>
                  <a:gd name="T55" fmla="*/ 0 h 1"/>
                  <a:gd name="T56" fmla="*/ 8 w 12"/>
                  <a:gd name="T57" fmla="*/ 0 h 1"/>
                  <a:gd name="T58" fmla="*/ 8 w 12"/>
                  <a:gd name="T59" fmla="*/ 1 h 1"/>
                  <a:gd name="T60" fmla="*/ 9 w 12"/>
                  <a:gd name="T61" fmla="*/ 0 h 1"/>
                  <a:gd name="T62" fmla="*/ 9 w 12"/>
                  <a:gd name="T63" fmla="*/ 0 h 1"/>
                  <a:gd name="T64" fmla="*/ 9 w 12"/>
                  <a:gd name="T65" fmla="*/ 0 h 1"/>
                  <a:gd name="T66" fmla="*/ 10 w 12"/>
                  <a:gd name="T67" fmla="*/ 1 h 1"/>
                  <a:gd name="T68" fmla="*/ 10 w 12"/>
                  <a:gd name="T69" fmla="*/ 0 h 1"/>
                  <a:gd name="T70" fmla="*/ 10 w 12"/>
                  <a:gd name="T71" fmla="*/ 0 h 1"/>
                  <a:gd name="T72" fmla="*/ 10 w 12"/>
                  <a:gd name="T73" fmla="*/ 0 h 1"/>
                  <a:gd name="T74" fmla="*/ 10 w 12"/>
                  <a:gd name="T75" fmla="*/ 0 h 1"/>
                  <a:gd name="T76" fmla="*/ 10 w 12"/>
                  <a:gd name="T77" fmla="*/ 0 h 1"/>
                  <a:gd name="T78" fmla="*/ 11 w 12"/>
                  <a:gd name="T79" fmla="*/ 1 h 1"/>
                  <a:gd name="T80" fmla="*/ 11 w 12"/>
                  <a:gd name="T81" fmla="*/ 1 h 1"/>
                  <a:gd name="T82" fmla="*/ 11 w 12"/>
                  <a:gd name="T83" fmla="*/ 0 h 1"/>
                  <a:gd name="T84" fmla="*/ 11 w 12"/>
                  <a:gd name="T85" fmla="*/ 1 h 1"/>
                  <a:gd name="T86" fmla="*/ 11 w 12"/>
                  <a:gd name="T87" fmla="*/ 1 h 1"/>
                  <a:gd name="T88" fmla="*/ 11 w 12"/>
                  <a:gd name="T89" fmla="*/ 0 h 1"/>
                  <a:gd name="T90" fmla="*/ 12 w 12"/>
                  <a:gd name="T91" fmla="*/ 1 h 1"/>
                  <a:gd name="T92" fmla="*/ 12 w 12"/>
                  <a:gd name="T93" fmla="*/ 1 h 1"/>
                  <a:gd name="T94" fmla="*/ 12 w 12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88" name="Freeform 365"/>
              <p:cNvSpPr>
                <a:spLocks/>
              </p:cNvSpPr>
              <p:nvPr/>
            </p:nvSpPr>
            <p:spPr bwMode="auto">
              <a:xfrm>
                <a:off x="3611" y="4058"/>
                <a:ext cx="10" cy="1"/>
              </a:xfrm>
              <a:custGeom>
                <a:avLst/>
                <a:gdLst>
                  <a:gd name="T0" fmla="*/ 0 w 10"/>
                  <a:gd name="T1" fmla="*/ 1 h 1"/>
                  <a:gd name="T2" fmla="*/ 1 w 10"/>
                  <a:gd name="T3" fmla="*/ 0 h 1"/>
                  <a:gd name="T4" fmla="*/ 1 w 10"/>
                  <a:gd name="T5" fmla="*/ 0 h 1"/>
                  <a:gd name="T6" fmla="*/ 1 w 10"/>
                  <a:gd name="T7" fmla="*/ 1 h 1"/>
                  <a:gd name="T8" fmla="*/ 1 w 10"/>
                  <a:gd name="T9" fmla="*/ 1 h 1"/>
                  <a:gd name="T10" fmla="*/ 1 w 10"/>
                  <a:gd name="T11" fmla="*/ 1 h 1"/>
                  <a:gd name="T12" fmla="*/ 1 w 10"/>
                  <a:gd name="T13" fmla="*/ 0 h 1"/>
                  <a:gd name="T14" fmla="*/ 1 w 10"/>
                  <a:gd name="T15" fmla="*/ 0 h 1"/>
                  <a:gd name="T16" fmla="*/ 1 w 10"/>
                  <a:gd name="T17" fmla="*/ 0 h 1"/>
                  <a:gd name="T18" fmla="*/ 2 w 10"/>
                  <a:gd name="T19" fmla="*/ 1 h 1"/>
                  <a:gd name="T20" fmla="*/ 2 w 10"/>
                  <a:gd name="T21" fmla="*/ 1 h 1"/>
                  <a:gd name="T22" fmla="*/ 2 w 10"/>
                  <a:gd name="T23" fmla="*/ 1 h 1"/>
                  <a:gd name="T24" fmla="*/ 3 w 10"/>
                  <a:gd name="T25" fmla="*/ 1 h 1"/>
                  <a:gd name="T26" fmla="*/ 3 w 10"/>
                  <a:gd name="T27" fmla="*/ 0 h 1"/>
                  <a:gd name="T28" fmla="*/ 3 w 10"/>
                  <a:gd name="T29" fmla="*/ 0 h 1"/>
                  <a:gd name="T30" fmla="*/ 3 w 10"/>
                  <a:gd name="T31" fmla="*/ 0 h 1"/>
                  <a:gd name="T32" fmla="*/ 3 w 10"/>
                  <a:gd name="T33" fmla="*/ 1 h 1"/>
                  <a:gd name="T34" fmla="*/ 3 w 10"/>
                  <a:gd name="T35" fmla="*/ 1 h 1"/>
                  <a:gd name="T36" fmla="*/ 3 w 10"/>
                  <a:gd name="T37" fmla="*/ 1 h 1"/>
                  <a:gd name="T38" fmla="*/ 4 w 10"/>
                  <a:gd name="T39" fmla="*/ 1 h 1"/>
                  <a:gd name="T40" fmla="*/ 4 w 10"/>
                  <a:gd name="T41" fmla="*/ 1 h 1"/>
                  <a:gd name="T42" fmla="*/ 5 w 10"/>
                  <a:gd name="T43" fmla="*/ 1 h 1"/>
                  <a:gd name="T44" fmla="*/ 5 w 10"/>
                  <a:gd name="T45" fmla="*/ 1 h 1"/>
                  <a:gd name="T46" fmla="*/ 5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6 w 10"/>
                  <a:gd name="T55" fmla="*/ 1 h 1"/>
                  <a:gd name="T56" fmla="*/ 6 w 10"/>
                  <a:gd name="T57" fmla="*/ 1 h 1"/>
                  <a:gd name="T58" fmla="*/ 6 w 10"/>
                  <a:gd name="T59" fmla="*/ 1 h 1"/>
                  <a:gd name="T60" fmla="*/ 6 w 10"/>
                  <a:gd name="T61" fmla="*/ 1 h 1"/>
                  <a:gd name="T62" fmla="*/ 6 w 10"/>
                  <a:gd name="T63" fmla="*/ 1 h 1"/>
                  <a:gd name="T64" fmla="*/ 6 w 10"/>
                  <a:gd name="T65" fmla="*/ 1 h 1"/>
                  <a:gd name="T66" fmla="*/ 7 w 10"/>
                  <a:gd name="T67" fmla="*/ 1 h 1"/>
                  <a:gd name="T68" fmla="*/ 7 w 10"/>
                  <a:gd name="T69" fmla="*/ 1 h 1"/>
                  <a:gd name="T70" fmla="*/ 7 w 10"/>
                  <a:gd name="T71" fmla="*/ 1 h 1"/>
                  <a:gd name="T72" fmla="*/ 7 w 10"/>
                  <a:gd name="T73" fmla="*/ 1 h 1"/>
                  <a:gd name="T74" fmla="*/ 8 w 10"/>
                  <a:gd name="T75" fmla="*/ 1 h 1"/>
                  <a:gd name="T76" fmla="*/ 8 w 10"/>
                  <a:gd name="T77" fmla="*/ 1 h 1"/>
                  <a:gd name="T78" fmla="*/ 8 w 10"/>
                  <a:gd name="T79" fmla="*/ 1 h 1"/>
                  <a:gd name="T80" fmla="*/ 8 w 10"/>
                  <a:gd name="T81" fmla="*/ 1 h 1"/>
                  <a:gd name="T82" fmla="*/ 9 w 10"/>
                  <a:gd name="T83" fmla="*/ 1 h 1"/>
                  <a:gd name="T84" fmla="*/ 9 w 10"/>
                  <a:gd name="T85" fmla="*/ 1 h 1"/>
                  <a:gd name="T86" fmla="*/ 9 w 10"/>
                  <a:gd name="T87" fmla="*/ 1 h 1"/>
                  <a:gd name="T88" fmla="*/ 9 w 10"/>
                  <a:gd name="T89" fmla="*/ 1 h 1"/>
                  <a:gd name="T90" fmla="*/ 9 w 10"/>
                  <a:gd name="T91" fmla="*/ 1 h 1"/>
                  <a:gd name="T92" fmla="*/ 9 w 10"/>
                  <a:gd name="T93" fmla="*/ 1 h 1"/>
                  <a:gd name="T94" fmla="*/ 10 w 10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89" name="Freeform 366"/>
              <p:cNvSpPr>
                <a:spLocks/>
              </p:cNvSpPr>
              <p:nvPr/>
            </p:nvSpPr>
            <p:spPr bwMode="auto">
              <a:xfrm>
                <a:off x="3621" y="4058"/>
                <a:ext cx="13" cy="1"/>
              </a:xfrm>
              <a:custGeom>
                <a:avLst/>
                <a:gdLst>
                  <a:gd name="T0" fmla="*/ 0 w 13"/>
                  <a:gd name="T1" fmla="*/ 1 h 1"/>
                  <a:gd name="T2" fmla="*/ 1 w 13"/>
                  <a:gd name="T3" fmla="*/ 1 h 1"/>
                  <a:gd name="T4" fmla="*/ 1 w 13"/>
                  <a:gd name="T5" fmla="*/ 1 h 1"/>
                  <a:gd name="T6" fmla="*/ 1 w 13"/>
                  <a:gd name="T7" fmla="*/ 1 h 1"/>
                  <a:gd name="T8" fmla="*/ 1 w 13"/>
                  <a:gd name="T9" fmla="*/ 1 h 1"/>
                  <a:gd name="T10" fmla="*/ 1 w 13"/>
                  <a:gd name="T11" fmla="*/ 1 h 1"/>
                  <a:gd name="T12" fmla="*/ 2 w 13"/>
                  <a:gd name="T13" fmla="*/ 1 h 1"/>
                  <a:gd name="T14" fmla="*/ 2 w 13"/>
                  <a:gd name="T15" fmla="*/ 1 h 1"/>
                  <a:gd name="T16" fmla="*/ 2 w 13"/>
                  <a:gd name="T17" fmla="*/ 1 h 1"/>
                  <a:gd name="T18" fmla="*/ 3 w 13"/>
                  <a:gd name="T19" fmla="*/ 1 h 1"/>
                  <a:gd name="T20" fmla="*/ 3 w 13"/>
                  <a:gd name="T21" fmla="*/ 1 h 1"/>
                  <a:gd name="T22" fmla="*/ 4 w 13"/>
                  <a:gd name="T23" fmla="*/ 1 h 1"/>
                  <a:gd name="T24" fmla="*/ 4 w 13"/>
                  <a:gd name="T25" fmla="*/ 1 h 1"/>
                  <a:gd name="T26" fmla="*/ 4 w 13"/>
                  <a:gd name="T27" fmla="*/ 1 h 1"/>
                  <a:gd name="T28" fmla="*/ 4 w 13"/>
                  <a:gd name="T29" fmla="*/ 1 h 1"/>
                  <a:gd name="T30" fmla="*/ 4 w 13"/>
                  <a:gd name="T31" fmla="*/ 1 h 1"/>
                  <a:gd name="T32" fmla="*/ 5 w 13"/>
                  <a:gd name="T33" fmla="*/ 1 h 1"/>
                  <a:gd name="T34" fmla="*/ 6 w 13"/>
                  <a:gd name="T35" fmla="*/ 1 h 1"/>
                  <a:gd name="T36" fmla="*/ 6 w 13"/>
                  <a:gd name="T37" fmla="*/ 1 h 1"/>
                  <a:gd name="T38" fmla="*/ 6 w 13"/>
                  <a:gd name="T39" fmla="*/ 1 h 1"/>
                  <a:gd name="T40" fmla="*/ 6 w 13"/>
                  <a:gd name="T41" fmla="*/ 1 h 1"/>
                  <a:gd name="T42" fmla="*/ 6 w 13"/>
                  <a:gd name="T43" fmla="*/ 1 h 1"/>
                  <a:gd name="T44" fmla="*/ 6 w 13"/>
                  <a:gd name="T45" fmla="*/ 1 h 1"/>
                  <a:gd name="T46" fmla="*/ 7 w 13"/>
                  <a:gd name="T47" fmla="*/ 1 h 1"/>
                  <a:gd name="T48" fmla="*/ 7 w 13"/>
                  <a:gd name="T49" fmla="*/ 1 h 1"/>
                  <a:gd name="T50" fmla="*/ 7 w 13"/>
                  <a:gd name="T51" fmla="*/ 1 h 1"/>
                  <a:gd name="T52" fmla="*/ 7 w 13"/>
                  <a:gd name="T53" fmla="*/ 0 h 1"/>
                  <a:gd name="T54" fmla="*/ 8 w 13"/>
                  <a:gd name="T55" fmla="*/ 1 h 1"/>
                  <a:gd name="T56" fmla="*/ 8 w 13"/>
                  <a:gd name="T57" fmla="*/ 1 h 1"/>
                  <a:gd name="T58" fmla="*/ 8 w 13"/>
                  <a:gd name="T59" fmla="*/ 1 h 1"/>
                  <a:gd name="T60" fmla="*/ 8 w 13"/>
                  <a:gd name="T61" fmla="*/ 1 h 1"/>
                  <a:gd name="T62" fmla="*/ 8 w 13"/>
                  <a:gd name="T63" fmla="*/ 1 h 1"/>
                  <a:gd name="T64" fmla="*/ 9 w 13"/>
                  <a:gd name="T65" fmla="*/ 1 h 1"/>
                  <a:gd name="T66" fmla="*/ 9 w 13"/>
                  <a:gd name="T67" fmla="*/ 1 h 1"/>
                  <a:gd name="T68" fmla="*/ 9 w 13"/>
                  <a:gd name="T69" fmla="*/ 1 h 1"/>
                  <a:gd name="T70" fmla="*/ 10 w 13"/>
                  <a:gd name="T71" fmla="*/ 1 h 1"/>
                  <a:gd name="T72" fmla="*/ 10 w 13"/>
                  <a:gd name="T73" fmla="*/ 1 h 1"/>
                  <a:gd name="T74" fmla="*/ 10 w 13"/>
                  <a:gd name="T75" fmla="*/ 1 h 1"/>
                  <a:gd name="T76" fmla="*/ 10 w 13"/>
                  <a:gd name="T77" fmla="*/ 1 h 1"/>
                  <a:gd name="T78" fmla="*/ 11 w 13"/>
                  <a:gd name="T79" fmla="*/ 1 h 1"/>
                  <a:gd name="T80" fmla="*/ 11 w 13"/>
                  <a:gd name="T81" fmla="*/ 1 h 1"/>
                  <a:gd name="T82" fmla="*/ 11 w 13"/>
                  <a:gd name="T83" fmla="*/ 1 h 1"/>
                  <a:gd name="T84" fmla="*/ 12 w 13"/>
                  <a:gd name="T85" fmla="*/ 1 h 1"/>
                  <a:gd name="T86" fmla="*/ 12 w 13"/>
                  <a:gd name="T87" fmla="*/ 1 h 1"/>
                  <a:gd name="T88" fmla="*/ 12 w 13"/>
                  <a:gd name="T89" fmla="*/ 1 h 1"/>
                  <a:gd name="T90" fmla="*/ 12 w 13"/>
                  <a:gd name="T91" fmla="*/ 1 h 1"/>
                  <a:gd name="T92" fmla="*/ 12 w 13"/>
                  <a:gd name="T93" fmla="*/ 1 h 1"/>
                  <a:gd name="T94" fmla="*/ 13 w 13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90" name="Freeform 367"/>
              <p:cNvSpPr>
                <a:spLocks/>
              </p:cNvSpPr>
              <p:nvPr/>
            </p:nvSpPr>
            <p:spPr bwMode="auto">
              <a:xfrm>
                <a:off x="3634" y="4059"/>
                <a:ext cx="12" cy="0"/>
              </a:xfrm>
              <a:custGeom>
                <a:avLst/>
                <a:gdLst>
                  <a:gd name="T0" fmla="*/ 0 w 12"/>
                  <a:gd name="T1" fmla="*/ 1 w 12"/>
                  <a:gd name="T2" fmla="*/ 1 w 12"/>
                  <a:gd name="T3" fmla="*/ 1 w 12"/>
                  <a:gd name="T4" fmla="*/ 1 w 12"/>
                  <a:gd name="T5" fmla="*/ 1 w 12"/>
                  <a:gd name="T6" fmla="*/ 2 w 12"/>
                  <a:gd name="T7" fmla="*/ 2 w 12"/>
                  <a:gd name="T8" fmla="*/ 3 w 12"/>
                  <a:gd name="T9" fmla="*/ 3 w 12"/>
                  <a:gd name="T10" fmla="*/ 3 w 12"/>
                  <a:gd name="T11" fmla="*/ 3 w 12"/>
                  <a:gd name="T12" fmla="*/ 3 w 12"/>
                  <a:gd name="T13" fmla="*/ 3 w 12"/>
                  <a:gd name="T14" fmla="*/ 4 w 12"/>
                  <a:gd name="T15" fmla="*/ 4 w 12"/>
                  <a:gd name="T16" fmla="*/ 4 w 12"/>
                  <a:gd name="T17" fmla="*/ 4 w 12"/>
                  <a:gd name="T18" fmla="*/ 4 w 12"/>
                  <a:gd name="T19" fmla="*/ 4 w 12"/>
                  <a:gd name="T20" fmla="*/ 5 w 12"/>
                  <a:gd name="T21" fmla="*/ 5 w 12"/>
                  <a:gd name="T22" fmla="*/ 6 w 12"/>
                  <a:gd name="T23" fmla="*/ 6 w 12"/>
                  <a:gd name="T24" fmla="*/ 6 w 12"/>
                  <a:gd name="T25" fmla="*/ 6 w 12"/>
                  <a:gd name="T26" fmla="*/ 6 w 12"/>
                  <a:gd name="T27" fmla="*/ 6 w 12"/>
                  <a:gd name="T28" fmla="*/ 7 w 12"/>
                  <a:gd name="T29" fmla="*/ 8 w 12"/>
                  <a:gd name="T30" fmla="*/ 8 w 12"/>
                  <a:gd name="T31" fmla="*/ 8 w 12"/>
                  <a:gd name="T32" fmla="*/ 8 w 12"/>
                  <a:gd name="T33" fmla="*/ 9 w 12"/>
                  <a:gd name="T34" fmla="*/ 9 w 12"/>
                  <a:gd name="T35" fmla="*/ 9 w 12"/>
                  <a:gd name="T36" fmla="*/ 10 w 12"/>
                  <a:gd name="T37" fmla="*/ 10 w 12"/>
                  <a:gd name="T38" fmla="*/ 10 w 12"/>
                  <a:gd name="T39" fmla="*/ 10 w 12"/>
                  <a:gd name="T40" fmla="*/ 10 w 12"/>
                  <a:gd name="T41" fmla="*/ 11 w 12"/>
                  <a:gd name="T42" fmla="*/ 11 w 12"/>
                  <a:gd name="T43" fmla="*/ 12 w 12"/>
                  <a:gd name="T44" fmla="*/ 12 w 12"/>
                  <a:gd name="T45" fmla="*/ 12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91" name="Freeform 368"/>
              <p:cNvSpPr>
                <a:spLocks/>
              </p:cNvSpPr>
              <p:nvPr/>
            </p:nvSpPr>
            <p:spPr bwMode="auto">
              <a:xfrm>
                <a:off x="3646" y="4058"/>
                <a:ext cx="10" cy="1"/>
              </a:xfrm>
              <a:custGeom>
                <a:avLst/>
                <a:gdLst>
                  <a:gd name="T0" fmla="*/ 0 w 10"/>
                  <a:gd name="T1" fmla="*/ 1 h 1"/>
                  <a:gd name="T2" fmla="*/ 0 w 10"/>
                  <a:gd name="T3" fmla="*/ 1 h 1"/>
                  <a:gd name="T4" fmla="*/ 0 w 10"/>
                  <a:gd name="T5" fmla="*/ 1 h 1"/>
                  <a:gd name="T6" fmla="*/ 1 w 10"/>
                  <a:gd name="T7" fmla="*/ 1 h 1"/>
                  <a:gd name="T8" fmla="*/ 1 w 10"/>
                  <a:gd name="T9" fmla="*/ 1 h 1"/>
                  <a:gd name="T10" fmla="*/ 1 w 10"/>
                  <a:gd name="T11" fmla="*/ 1 h 1"/>
                  <a:gd name="T12" fmla="*/ 2 w 10"/>
                  <a:gd name="T13" fmla="*/ 1 h 1"/>
                  <a:gd name="T14" fmla="*/ 2 w 10"/>
                  <a:gd name="T15" fmla="*/ 1 h 1"/>
                  <a:gd name="T16" fmla="*/ 2 w 10"/>
                  <a:gd name="T17" fmla="*/ 1 h 1"/>
                  <a:gd name="T18" fmla="*/ 2 w 10"/>
                  <a:gd name="T19" fmla="*/ 1 h 1"/>
                  <a:gd name="T20" fmla="*/ 2 w 10"/>
                  <a:gd name="T21" fmla="*/ 1 h 1"/>
                  <a:gd name="T22" fmla="*/ 2 w 10"/>
                  <a:gd name="T23" fmla="*/ 1 h 1"/>
                  <a:gd name="T24" fmla="*/ 3 w 10"/>
                  <a:gd name="T25" fmla="*/ 1 h 1"/>
                  <a:gd name="T26" fmla="*/ 3 w 10"/>
                  <a:gd name="T27" fmla="*/ 1 h 1"/>
                  <a:gd name="T28" fmla="*/ 3 w 10"/>
                  <a:gd name="T29" fmla="*/ 1 h 1"/>
                  <a:gd name="T30" fmla="*/ 3 w 10"/>
                  <a:gd name="T31" fmla="*/ 1 h 1"/>
                  <a:gd name="T32" fmla="*/ 4 w 10"/>
                  <a:gd name="T33" fmla="*/ 1 h 1"/>
                  <a:gd name="T34" fmla="*/ 4 w 10"/>
                  <a:gd name="T35" fmla="*/ 1 h 1"/>
                  <a:gd name="T36" fmla="*/ 4 w 10"/>
                  <a:gd name="T37" fmla="*/ 0 h 1"/>
                  <a:gd name="T38" fmla="*/ 4 w 10"/>
                  <a:gd name="T39" fmla="*/ 0 h 1"/>
                  <a:gd name="T40" fmla="*/ 5 w 10"/>
                  <a:gd name="T41" fmla="*/ 1 h 1"/>
                  <a:gd name="T42" fmla="*/ 5 w 10"/>
                  <a:gd name="T43" fmla="*/ 1 h 1"/>
                  <a:gd name="T44" fmla="*/ 5 w 10"/>
                  <a:gd name="T45" fmla="*/ 1 h 1"/>
                  <a:gd name="T46" fmla="*/ 5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6 w 10"/>
                  <a:gd name="T57" fmla="*/ 1 h 1"/>
                  <a:gd name="T58" fmla="*/ 6 w 10"/>
                  <a:gd name="T59" fmla="*/ 1 h 1"/>
                  <a:gd name="T60" fmla="*/ 6 w 10"/>
                  <a:gd name="T61" fmla="*/ 1 h 1"/>
                  <a:gd name="T62" fmla="*/ 6 w 10"/>
                  <a:gd name="T63" fmla="*/ 1 h 1"/>
                  <a:gd name="T64" fmla="*/ 7 w 10"/>
                  <a:gd name="T65" fmla="*/ 1 h 1"/>
                  <a:gd name="T66" fmla="*/ 7 w 10"/>
                  <a:gd name="T67" fmla="*/ 1 h 1"/>
                  <a:gd name="T68" fmla="*/ 7 w 10"/>
                  <a:gd name="T69" fmla="*/ 1 h 1"/>
                  <a:gd name="T70" fmla="*/ 7 w 10"/>
                  <a:gd name="T71" fmla="*/ 1 h 1"/>
                  <a:gd name="T72" fmla="*/ 7 w 10"/>
                  <a:gd name="T73" fmla="*/ 1 h 1"/>
                  <a:gd name="T74" fmla="*/ 8 w 10"/>
                  <a:gd name="T75" fmla="*/ 1 h 1"/>
                  <a:gd name="T76" fmla="*/ 8 w 10"/>
                  <a:gd name="T77" fmla="*/ 1 h 1"/>
                  <a:gd name="T78" fmla="*/ 8 w 10"/>
                  <a:gd name="T79" fmla="*/ 1 h 1"/>
                  <a:gd name="T80" fmla="*/ 9 w 10"/>
                  <a:gd name="T81" fmla="*/ 1 h 1"/>
                  <a:gd name="T82" fmla="*/ 9 w 10"/>
                  <a:gd name="T83" fmla="*/ 1 h 1"/>
                  <a:gd name="T84" fmla="*/ 9 w 10"/>
                  <a:gd name="T85" fmla="*/ 1 h 1"/>
                  <a:gd name="T86" fmla="*/ 10 w 10"/>
                  <a:gd name="T87" fmla="*/ 1 h 1"/>
                  <a:gd name="T88" fmla="*/ 10 w 10"/>
                  <a:gd name="T89" fmla="*/ 1 h 1"/>
                  <a:gd name="T90" fmla="*/ 10 w 10"/>
                  <a:gd name="T91" fmla="*/ 1 h 1"/>
                  <a:gd name="T92" fmla="*/ 10 w 10"/>
                  <a:gd name="T93" fmla="*/ 1 h 1"/>
                  <a:gd name="T94" fmla="*/ 10 w 10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92" name="Freeform 369"/>
              <p:cNvSpPr>
                <a:spLocks/>
              </p:cNvSpPr>
              <p:nvPr/>
            </p:nvSpPr>
            <p:spPr bwMode="auto">
              <a:xfrm>
                <a:off x="3656" y="4059"/>
                <a:ext cx="13" cy="0"/>
              </a:xfrm>
              <a:custGeom>
                <a:avLst/>
                <a:gdLst>
                  <a:gd name="T0" fmla="*/ 1 w 13"/>
                  <a:gd name="T1" fmla="*/ 1 w 13"/>
                  <a:gd name="T2" fmla="*/ 1 w 13"/>
                  <a:gd name="T3" fmla="*/ 2 w 13"/>
                  <a:gd name="T4" fmla="*/ 2 w 13"/>
                  <a:gd name="T5" fmla="*/ 2 w 13"/>
                  <a:gd name="T6" fmla="*/ 3 w 13"/>
                  <a:gd name="T7" fmla="*/ 3 w 13"/>
                  <a:gd name="T8" fmla="*/ 3 w 13"/>
                  <a:gd name="T9" fmla="*/ 4 w 13"/>
                  <a:gd name="T10" fmla="*/ 4 w 13"/>
                  <a:gd name="T11" fmla="*/ 4 w 13"/>
                  <a:gd name="T12" fmla="*/ 5 w 13"/>
                  <a:gd name="T13" fmla="*/ 5 w 13"/>
                  <a:gd name="T14" fmla="*/ 5 w 13"/>
                  <a:gd name="T15" fmla="*/ 5 w 13"/>
                  <a:gd name="T16" fmla="*/ 5 w 13"/>
                  <a:gd name="T17" fmla="*/ 6 w 13"/>
                  <a:gd name="T18" fmla="*/ 6 w 13"/>
                  <a:gd name="T19" fmla="*/ 6 w 13"/>
                  <a:gd name="T20" fmla="*/ 6 w 13"/>
                  <a:gd name="T21" fmla="*/ 7 w 13"/>
                  <a:gd name="T22" fmla="*/ 7 w 13"/>
                  <a:gd name="T23" fmla="*/ 7 w 13"/>
                  <a:gd name="T24" fmla="*/ 8 w 13"/>
                  <a:gd name="T25" fmla="*/ 8 w 13"/>
                  <a:gd name="T26" fmla="*/ 8 w 13"/>
                  <a:gd name="T27" fmla="*/ 8 w 13"/>
                  <a:gd name="T28" fmla="*/ 8 w 13"/>
                  <a:gd name="T29" fmla="*/ 9 w 13"/>
                  <a:gd name="T30" fmla="*/ 9 w 13"/>
                  <a:gd name="T31" fmla="*/ 9 w 13"/>
                  <a:gd name="T32" fmla="*/ 9 w 13"/>
                  <a:gd name="T33" fmla="*/ 10 w 13"/>
                  <a:gd name="T34" fmla="*/ 10 w 13"/>
                  <a:gd name="T35" fmla="*/ 10 w 13"/>
                  <a:gd name="T36" fmla="*/ 11 w 13"/>
                  <a:gd name="T37" fmla="*/ 11 w 13"/>
                  <a:gd name="T38" fmla="*/ 11 w 13"/>
                  <a:gd name="T39" fmla="*/ 11 w 13"/>
                  <a:gd name="T40" fmla="*/ 12 w 13"/>
                  <a:gd name="T41" fmla="*/ 12 w 13"/>
                  <a:gd name="T42" fmla="*/ 12 w 13"/>
                  <a:gd name="T43" fmla="*/ 12 w 13"/>
                  <a:gd name="T44" fmla="*/ 13 w 13"/>
                  <a:gd name="T45" fmla="*/ 13 w 13"/>
                  <a:gd name="T46" fmla="*/ 13 w 13"/>
                  <a:gd name="T47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3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93" name="Freeform 370"/>
              <p:cNvSpPr>
                <a:spLocks/>
              </p:cNvSpPr>
              <p:nvPr/>
            </p:nvSpPr>
            <p:spPr bwMode="auto">
              <a:xfrm>
                <a:off x="3669" y="4059"/>
                <a:ext cx="12" cy="0"/>
              </a:xfrm>
              <a:custGeom>
                <a:avLst/>
                <a:gdLst>
                  <a:gd name="T0" fmla="*/ 0 w 12"/>
                  <a:gd name="T1" fmla="*/ 1 w 12"/>
                  <a:gd name="T2" fmla="*/ 1 w 12"/>
                  <a:gd name="T3" fmla="*/ 1 w 12"/>
                  <a:gd name="T4" fmla="*/ 1 w 12"/>
                  <a:gd name="T5" fmla="*/ 1 w 12"/>
                  <a:gd name="T6" fmla="*/ 1 w 12"/>
                  <a:gd name="T7" fmla="*/ 2 w 12"/>
                  <a:gd name="T8" fmla="*/ 2 w 12"/>
                  <a:gd name="T9" fmla="*/ 2 w 12"/>
                  <a:gd name="T10" fmla="*/ 2 w 12"/>
                  <a:gd name="T11" fmla="*/ 2 w 12"/>
                  <a:gd name="T12" fmla="*/ 3 w 12"/>
                  <a:gd name="T13" fmla="*/ 3 w 12"/>
                  <a:gd name="T14" fmla="*/ 3 w 12"/>
                  <a:gd name="T15" fmla="*/ 3 w 12"/>
                  <a:gd name="T16" fmla="*/ 4 w 12"/>
                  <a:gd name="T17" fmla="*/ 4 w 12"/>
                  <a:gd name="T18" fmla="*/ 4 w 12"/>
                  <a:gd name="T19" fmla="*/ 5 w 12"/>
                  <a:gd name="T20" fmla="*/ 5 w 12"/>
                  <a:gd name="T21" fmla="*/ 5 w 12"/>
                  <a:gd name="T22" fmla="*/ 5 w 12"/>
                  <a:gd name="T23" fmla="*/ 5 w 12"/>
                  <a:gd name="T24" fmla="*/ 5 w 12"/>
                  <a:gd name="T25" fmla="*/ 6 w 12"/>
                  <a:gd name="T26" fmla="*/ 6 w 12"/>
                  <a:gd name="T27" fmla="*/ 6 w 12"/>
                  <a:gd name="T28" fmla="*/ 6 w 12"/>
                  <a:gd name="T29" fmla="*/ 7 w 12"/>
                  <a:gd name="T30" fmla="*/ 7 w 12"/>
                  <a:gd name="T31" fmla="*/ 8 w 12"/>
                  <a:gd name="T32" fmla="*/ 8 w 12"/>
                  <a:gd name="T33" fmla="*/ 8 w 12"/>
                  <a:gd name="T34" fmla="*/ 8 w 12"/>
                  <a:gd name="T35" fmla="*/ 9 w 12"/>
                  <a:gd name="T36" fmla="*/ 9 w 12"/>
                  <a:gd name="T37" fmla="*/ 10 w 12"/>
                  <a:gd name="T38" fmla="*/ 10 w 12"/>
                  <a:gd name="T39" fmla="*/ 10 w 12"/>
                  <a:gd name="T40" fmla="*/ 10 w 12"/>
                  <a:gd name="T41" fmla="*/ 10 w 12"/>
                  <a:gd name="T42" fmla="*/ 11 w 12"/>
                  <a:gd name="T43" fmla="*/ 11 w 12"/>
                  <a:gd name="T44" fmla="*/ 11 w 12"/>
                  <a:gd name="T45" fmla="*/ 11 w 12"/>
                  <a:gd name="T46" fmla="*/ 12 w 12"/>
                  <a:gd name="T47" fmla="*/ 12 w 12"/>
                  <a:gd name="T48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94" name="Freeform 371"/>
              <p:cNvSpPr>
                <a:spLocks/>
              </p:cNvSpPr>
              <p:nvPr/>
            </p:nvSpPr>
            <p:spPr bwMode="auto">
              <a:xfrm>
                <a:off x="3681" y="4059"/>
                <a:ext cx="11" cy="0"/>
              </a:xfrm>
              <a:custGeom>
                <a:avLst/>
                <a:gdLst>
                  <a:gd name="T0" fmla="*/ 1 w 11"/>
                  <a:gd name="T1" fmla="*/ 1 w 11"/>
                  <a:gd name="T2" fmla="*/ 1 w 11"/>
                  <a:gd name="T3" fmla="*/ 1 w 11"/>
                  <a:gd name="T4" fmla="*/ 1 w 11"/>
                  <a:gd name="T5" fmla="*/ 2 w 11"/>
                  <a:gd name="T6" fmla="*/ 2 w 11"/>
                  <a:gd name="T7" fmla="*/ 2 w 11"/>
                  <a:gd name="T8" fmla="*/ 2 w 11"/>
                  <a:gd name="T9" fmla="*/ 2 w 11"/>
                  <a:gd name="T10" fmla="*/ 3 w 11"/>
                  <a:gd name="T11" fmla="*/ 3 w 11"/>
                  <a:gd name="T12" fmla="*/ 3 w 11"/>
                  <a:gd name="T13" fmla="*/ 4 w 11"/>
                  <a:gd name="T14" fmla="*/ 4 w 11"/>
                  <a:gd name="T15" fmla="*/ 4 w 11"/>
                  <a:gd name="T16" fmla="*/ 5 w 11"/>
                  <a:gd name="T17" fmla="*/ 5 w 11"/>
                  <a:gd name="T18" fmla="*/ 5 w 11"/>
                  <a:gd name="T19" fmla="*/ 5 w 11"/>
                  <a:gd name="T20" fmla="*/ 5 w 11"/>
                  <a:gd name="T21" fmla="*/ 6 w 11"/>
                  <a:gd name="T22" fmla="*/ 6 w 11"/>
                  <a:gd name="T23" fmla="*/ 6 w 11"/>
                  <a:gd name="T24" fmla="*/ 6 w 11"/>
                  <a:gd name="T25" fmla="*/ 7 w 11"/>
                  <a:gd name="T26" fmla="*/ 7 w 11"/>
                  <a:gd name="T27" fmla="*/ 8 w 11"/>
                  <a:gd name="T28" fmla="*/ 8 w 11"/>
                  <a:gd name="T29" fmla="*/ 8 w 11"/>
                  <a:gd name="T30" fmla="*/ 8 w 11"/>
                  <a:gd name="T31" fmla="*/ 9 w 11"/>
                  <a:gd name="T32" fmla="*/ 9 w 11"/>
                  <a:gd name="T33" fmla="*/ 9 w 11"/>
                  <a:gd name="T34" fmla="*/ 9 w 11"/>
                  <a:gd name="T35" fmla="*/ 9 w 11"/>
                  <a:gd name="T36" fmla="*/ 9 w 11"/>
                  <a:gd name="T37" fmla="*/ 10 w 11"/>
                  <a:gd name="T38" fmla="*/ 10 w 11"/>
                  <a:gd name="T39" fmla="*/ 10 w 11"/>
                  <a:gd name="T40" fmla="*/ 10 w 11"/>
                  <a:gd name="T41" fmla="*/ 10 w 11"/>
                  <a:gd name="T42" fmla="*/ 11 w 11"/>
                  <a:gd name="T43" fmla="*/ 11 w 11"/>
                  <a:gd name="T44" fmla="*/ 11 w 11"/>
                  <a:gd name="T45" fmla="*/ 11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95" name="Freeform 372"/>
              <p:cNvSpPr>
                <a:spLocks/>
              </p:cNvSpPr>
              <p:nvPr/>
            </p:nvSpPr>
            <p:spPr bwMode="auto">
              <a:xfrm>
                <a:off x="3692" y="4059"/>
                <a:ext cx="13" cy="0"/>
              </a:xfrm>
              <a:custGeom>
                <a:avLst/>
                <a:gdLst>
                  <a:gd name="T0" fmla="*/ 0 w 13"/>
                  <a:gd name="T1" fmla="*/ 1 w 13"/>
                  <a:gd name="T2" fmla="*/ 1 w 13"/>
                  <a:gd name="T3" fmla="*/ 1 w 13"/>
                  <a:gd name="T4" fmla="*/ 1 w 13"/>
                  <a:gd name="T5" fmla="*/ 2 w 13"/>
                  <a:gd name="T6" fmla="*/ 2 w 13"/>
                  <a:gd name="T7" fmla="*/ 3 w 13"/>
                  <a:gd name="T8" fmla="*/ 3 w 13"/>
                  <a:gd name="T9" fmla="*/ 3 w 13"/>
                  <a:gd name="T10" fmla="*/ 3 w 13"/>
                  <a:gd name="T11" fmla="*/ 4 w 13"/>
                  <a:gd name="T12" fmla="*/ 4 w 13"/>
                  <a:gd name="T13" fmla="*/ 4 w 13"/>
                  <a:gd name="T14" fmla="*/ 4 w 13"/>
                  <a:gd name="T15" fmla="*/ 5 w 13"/>
                  <a:gd name="T16" fmla="*/ 5 w 13"/>
                  <a:gd name="T17" fmla="*/ 5 w 13"/>
                  <a:gd name="T18" fmla="*/ 5 w 13"/>
                  <a:gd name="T19" fmla="*/ 5 w 13"/>
                  <a:gd name="T20" fmla="*/ 5 w 13"/>
                  <a:gd name="T21" fmla="*/ 5 w 13"/>
                  <a:gd name="T22" fmla="*/ 5 w 13"/>
                  <a:gd name="T23" fmla="*/ 6 w 13"/>
                  <a:gd name="T24" fmla="*/ 7 w 13"/>
                  <a:gd name="T25" fmla="*/ 7 w 13"/>
                  <a:gd name="T26" fmla="*/ 7 w 13"/>
                  <a:gd name="T27" fmla="*/ 7 w 13"/>
                  <a:gd name="T28" fmla="*/ 7 w 13"/>
                  <a:gd name="T29" fmla="*/ 8 w 13"/>
                  <a:gd name="T30" fmla="*/ 8 w 13"/>
                  <a:gd name="T31" fmla="*/ 8 w 13"/>
                  <a:gd name="T32" fmla="*/ 8 w 13"/>
                  <a:gd name="T33" fmla="*/ 9 w 13"/>
                  <a:gd name="T34" fmla="*/ 9 w 13"/>
                  <a:gd name="T35" fmla="*/ 9 w 13"/>
                  <a:gd name="T36" fmla="*/ 10 w 13"/>
                  <a:gd name="T37" fmla="*/ 10 w 13"/>
                  <a:gd name="T38" fmla="*/ 10 w 13"/>
                  <a:gd name="T39" fmla="*/ 11 w 13"/>
                  <a:gd name="T40" fmla="*/ 11 w 13"/>
                  <a:gd name="T41" fmla="*/ 11 w 13"/>
                  <a:gd name="T42" fmla="*/ 12 w 13"/>
                  <a:gd name="T43" fmla="*/ 12 w 13"/>
                  <a:gd name="T44" fmla="*/ 12 w 13"/>
                  <a:gd name="T45" fmla="*/ 12 w 13"/>
                  <a:gd name="T46" fmla="*/ 13 w 13"/>
                  <a:gd name="T47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96" name="Freeform 373"/>
              <p:cNvSpPr>
                <a:spLocks/>
              </p:cNvSpPr>
              <p:nvPr/>
            </p:nvSpPr>
            <p:spPr bwMode="auto">
              <a:xfrm>
                <a:off x="3705" y="4059"/>
                <a:ext cx="10" cy="0"/>
              </a:xfrm>
              <a:custGeom>
                <a:avLst/>
                <a:gdLst>
                  <a:gd name="T0" fmla="*/ 0 w 10"/>
                  <a:gd name="T1" fmla="*/ 0 w 10"/>
                  <a:gd name="T2" fmla="*/ 0 w 10"/>
                  <a:gd name="T3" fmla="*/ 0 w 10"/>
                  <a:gd name="T4" fmla="*/ 0 w 10"/>
                  <a:gd name="T5" fmla="*/ 1 w 10"/>
                  <a:gd name="T6" fmla="*/ 1 w 10"/>
                  <a:gd name="T7" fmla="*/ 1 w 10"/>
                  <a:gd name="T8" fmla="*/ 1 w 10"/>
                  <a:gd name="T9" fmla="*/ 2 w 10"/>
                  <a:gd name="T10" fmla="*/ 2 w 10"/>
                  <a:gd name="T11" fmla="*/ 2 w 10"/>
                  <a:gd name="T12" fmla="*/ 2 w 10"/>
                  <a:gd name="T13" fmla="*/ 2 w 10"/>
                  <a:gd name="T14" fmla="*/ 3 w 10"/>
                  <a:gd name="T15" fmla="*/ 3 w 10"/>
                  <a:gd name="T16" fmla="*/ 3 w 10"/>
                  <a:gd name="T17" fmla="*/ 3 w 10"/>
                  <a:gd name="T18" fmla="*/ 3 w 10"/>
                  <a:gd name="T19" fmla="*/ 4 w 10"/>
                  <a:gd name="T20" fmla="*/ 4 w 10"/>
                  <a:gd name="T21" fmla="*/ 4 w 10"/>
                  <a:gd name="T22" fmla="*/ 4 w 10"/>
                  <a:gd name="T23" fmla="*/ 4 w 10"/>
                  <a:gd name="T24" fmla="*/ 5 w 10"/>
                  <a:gd name="T25" fmla="*/ 5 w 10"/>
                  <a:gd name="T26" fmla="*/ 5 w 10"/>
                  <a:gd name="T27" fmla="*/ 5 w 10"/>
                  <a:gd name="T28" fmla="*/ 5 w 10"/>
                  <a:gd name="T29" fmla="*/ 5 w 10"/>
                  <a:gd name="T30" fmla="*/ 5 w 10"/>
                  <a:gd name="T31" fmla="*/ 6 w 10"/>
                  <a:gd name="T32" fmla="*/ 6 w 10"/>
                  <a:gd name="T33" fmla="*/ 6 w 10"/>
                  <a:gd name="T34" fmla="*/ 7 w 10"/>
                  <a:gd name="T35" fmla="*/ 7 w 10"/>
                  <a:gd name="T36" fmla="*/ 7 w 10"/>
                  <a:gd name="T37" fmla="*/ 8 w 10"/>
                  <a:gd name="T38" fmla="*/ 8 w 10"/>
                  <a:gd name="T39" fmla="*/ 9 w 10"/>
                  <a:gd name="T40" fmla="*/ 9 w 10"/>
                  <a:gd name="T41" fmla="*/ 9 w 10"/>
                  <a:gd name="T42" fmla="*/ 9 w 10"/>
                  <a:gd name="T43" fmla="*/ 10 w 10"/>
                  <a:gd name="T44" fmla="*/ 10 w 10"/>
                  <a:gd name="T45" fmla="*/ 10 w 10"/>
                  <a:gd name="T46" fmla="*/ 10 w 10"/>
                  <a:gd name="T47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97" name="Freeform 374"/>
              <p:cNvSpPr>
                <a:spLocks/>
              </p:cNvSpPr>
              <p:nvPr/>
            </p:nvSpPr>
            <p:spPr bwMode="auto">
              <a:xfrm>
                <a:off x="3715" y="4059"/>
                <a:ext cx="12" cy="0"/>
              </a:xfrm>
              <a:custGeom>
                <a:avLst/>
                <a:gdLst>
                  <a:gd name="T0" fmla="*/ 0 w 12"/>
                  <a:gd name="T1" fmla="*/ 0 w 12"/>
                  <a:gd name="T2" fmla="*/ 1 w 12"/>
                  <a:gd name="T3" fmla="*/ 1 w 12"/>
                  <a:gd name="T4" fmla="*/ 1 w 12"/>
                  <a:gd name="T5" fmla="*/ 2 w 12"/>
                  <a:gd name="T6" fmla="*/ 2 w 12"/>
                  <a:gd name="T7" fmla="*/ 3 w 12"/>
                  <a:gd name="T8" fmla="*/ 3 w 12"/>
                  <a:gd name="T9" fmla="*/ 3 w 12"/>
                  <a:gd name="T10" fmla="*/ 3 w 12"/>
                  <a:gd name="T11" fmla="*/ 3 w 12"/>
                  <a:gd name="T12" fmla="*/ 3 w 12"/>
                  <a:gd name="T13" fmla="*/ 3 w 12"/>
                  <a:gd name="T14" fmla="*/ 3 w 12"/>
                  <a:gd name="T15" fmla="*/ 4 w 12"/>
                  <a:gd name="T16" fmla="*/ 4 w 12"/>
                  <a:gd name="T17" fmla="*/ 4 w 12"/>
                  <a:gd name="T18" fmla="*/ 5 w 12"/>
                  <a:gd name="T19" fmla="*/ 5 w 12"/>
                  <a:gd name="T20" fmla="*/ 6 w 12"/>
                  <a:gd name="T21" fmla="*/ 6 w 12"/>
                  <a:gd name="T22" fmla="*/ 6 w 12"/>
                  <a:gd name="T23" fmla="*/ 7 w 12"/>
                  <a:gd name="T24" fmla="*/ 7 w 12"/>
                  <a:gd name="T25" fmla="*/ 7 w 12"/>
                  <a:gd name="T26" fmla="*/ 7 w 12"/>
                  <a:gd name="T27" fmla="*/ 8 w 12"/>
                  <a:gd name="T28" fmla="*/ 8 w 12"/>
                  <a:gd name="T29" fmla="*/ 8 w 12"/>
                  <a:gd name="T30" fmla="*/ 8 w 12"/>
                  <a:gd name="T31" fmla="*/ 9 w 12"/>
                  <a:gd name="T32" fmla="*/ 9 w 12"/>
                  <a:gd name="T33" fmla="*/ 9 w 12"/>
                  <a:gd name="T34" fmla="*/ 9 w 12"/>
                  <a:gd name="T35" fmla="*/ 9 w 12"/>
                  <a:gd name="T36" fmla="*/ 10 w 12"/>
                  <a:gd name="T37" fmla="*/ 10 w 12"/>
                  <a:gd name="T38" fmla="*/ 10 w 12"/>
                  <a:gd name="T39" fmla="*/ 10 w 12"/>
                  <a:gd name="T40" fmla="*/ 11 w 12"/>
                  <a:gd name="T41" fmla="*/ 11 w 12"/>
                  <a:gd name="T42" fmla="*/ 11 w 12"/>
                  <a:gd name="T43" fmla="*/ 11 w 12"/>
                  <a:gd name="T44" fmla="*/ 12 w 12"/>
                  <a:gd name="T45" fmla="*/ 12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98" name="Freeform 375"/>
              <p:cNvSpPr>
                <a:spLocks/>
              </p:cNvSpPr>
              <p:nvPr/>
            </p:nvSpPr>
            <p:spPr bwMode="auto">
              <a:xfrm>
                <a:off x="3727" y="4059"/>
                <a:ext cx="12" cy="0"/>
              </a:xfrm>
              <a:custGeom>
                <a:avLst/>
                <a:gdLst>
                  <a:gd name="T0" fmla="*/ 1 w 12"/>
                  <a:gd name="T1" fmla="*/ 1 w 12"/>
                  <a:gd name="T2" fmla="*/ 1 w 12"/>
                  <a:gd name="T3" fmla="*/ 1 w 12"/>
                  <a:gd name="T4" fmla="*/ 1 w 12"/>
                  <a:gd name="T5" fmla="*/ 1 w 12"/>
                  <a:gd name="T6" fmla="*/ 2 w 12"/>
                  <a:gd name="T7" fmla="*/ 2 w 12"/>
                  <a:gd name="T8" fmla="*/ 2 w 12"/>
                  <a:gd name="T9" fmla="*/ 3 w 12"/>
                  <a:gd name="T10" fmla="*/ 3 w 12"/>
                  <a:gd name="T11" fmla="*/ 3 w 12"/>
                  <a:gd name="T12" fmla="*/ 3 w 12"/>
                  <a:gd name="T13" fmla="*/ 3 w 12"/>
                  <a:gd name="T14" fmla="*/ 4 w 12"/>
                  <a:gd name="T15" fmla="*/ 4 w 12"/>
                  <a:gd name="T16" fmla="*/ 4 w 12"/>
                  <a:gd name="T17" fmla="*/ 4 w 12"/>
                  <a:gd name="T18" fmla="*/ 4 w 12"/>
                  <a:gd name="T19" fmla="*/ 4 w 12"/>
                  <a:gd name="T20" fmla="*/ 5 w 12"/>
                  <a:gd name="T21" fmla="*/ 5 w 12"/>
                  <a:gd name="T22" fmla="*/ 5 w 12"/>
                  <a:gd name="T23" fmla="*/ 5 w 12"/>
                  <a:gd name="T24" fmla="*/ 5 w 12"/>
                  <a:gd name="T25" fmla="*/ 6 w 12"/>
                  <a:gd name="T26" fmla="*/ 6 w 12"/>
                  <a:gd name="T27" fmla="*/ 6 w 12"/>
                  <a:gd name="T28" fmla="*/ 6 w 12"/>
                  <a:gd name="T29" fmla="*/ 7 w 12"/>
                  <a:gd name="T30" fmla="*/ 7 w 12"/>
                  <a:gd name="T31" fmla="*/ 8 w 12"/>
                  <a:gd name="T32" fmla="*/ 8 w 12"/>
                  <a:gd name="T33" fmla="*/ 8 w 12"/>
                  <a:gd name="T34" fmla="*/ 9 w 12"/>
                  <a:gd name="T35" fmla="*/ 9 w 12"/>
                  <a:gd name="T36" fmla="*/ 9 w 12"/>
                  <a:gd name="T37" fmla="*/ 9 w 12"/>
                  <a:gd name="T38" fmla="*/ 9 w 12"/>
                  <a:gd name="T39" fmla="*/ 9 w 12"/>
                  <a:gd name="T40" fmla="*/ 9 w 12"/>
                  <a:gd name="T41" fmla="*/ 10 w 12"/>
                  <a:gd name="T42" fmla="*/ 10 w 12"/>
                  <a:gd name="T43" fmla="*/ 11 w 12"/>
                  <a:gd name="T44" fmla="*/ 11 w 12"/>
                  <a:gd name="T45" fmla="*/ 12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99" name="Freeform 376"/>
              <p:cNvSpPr>
                <a:spLocks/>
              </p:cNvSpPr>
              <p:nvPr/>
            </p:nvSpPr>
            <p:spPr bwMode="auto">
              <a:xfrm>
                <a:off x="3739" y="4059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1 w 11"/>
                  <a:gd name="T3" fmla="*/ 1 w 11"/>
                  <a:gd name="T4" fmla="*/ 1 w 11"/>
                  <a:gd name="T5" fmla="*/ 2 w 11"/>
                  <a:gd name="T6" fmla="*/ 2 w 11"/>
                  <a:gd name="T7" fmla="*/ 2 w 11"/>
                  <a:gd name="T8" fmla="*/ 2 w 11"/>
                  <a:gd name="T9" fmla="*/ 2 w 11"/>
                  <a:gd name="T10" fmla="*/ 2 w 11"/>
                  <a:gd name="T11" fmla="*/ 3 w 11"/>
                  <a:gd name="T12" fmla="*/ 3 w 11"/>
                  <a:gd name="T13" fmla="*/ 3 w 11"/>
                  <a:gd name="T14" fmla="*/ 3 w 11"/>
                  <a:gd name="T15" fmla="*/ 4 w 11"/>
                  <a:gd name="T16" fmla="*/ 4 w 11"/>
                  <a:gd name="T17" fmla="*/ 4 w 11"/>
                  <a:gd name="T18" fmla="*/ 4 w 11"/>
                  <a:gd name="T19" fmla="*/ 4 w 11"/>
                  <a:gd name="T20" fmla="*/ 5 w 11"/>
                  <a:gd name="T21" fmla="*/ 5 w 11"/>
                  <a:gd name="T22" fmla="*/ 5 w 11"/>
                  <a:gd name="T23" fmla="*/ 5 w 11"/>
                  <a:gd name="T24" fmla="*/ 5 w 11"/>
                  <a:gd name="T25" fmla="*/ 5 w 11"/>
                  <a:gd name="T26" fmla="*/ 5 w 11"/>
                  <a:gd name="T27" fmla="*/ 6 w 11"/>
                  <a:gd name="T28" fmla="*/ 7 w 11"/>
                  <a:gd name="T29" fmla="*/ 7 w 11"/>
                  <a:gd name="T30" fmla="*/ 7 w 11"/>
                  <a:gd name="T31" fmla="*/ 7 w 11"/>
                  <a:gd name="T32" fmla="*/ 7 w 11"/>
                  <a:gd name="T33" fmla="*/ 7 w 11"/>
                  <a:gd name="T34" fmla="*/ 8 w 11"/>
                  <a:gd name="T35" fmla="*/ 8 w 11"/>
                  <a:gd name="T36" fmla="*/ 8 w 11"/>
                  <a:gd name="T37" fmla="*/ 8 w 11"/>
                  <a:gd name="T38" fmla="*/ 8 w 11"/>
                  <a:gd name="T39" fmla="*/ 8 w 11"/>
                  <a:gd name="T40" fmla="*/ 9 w 11"/>
                  <a:gd name="T41" fmla="*/ 9 w 11"/>
                  <a:gd name="T42" fmla="*/ 10 w 11"/>
                  <a:gd name="T43" fmla="*/ 10 w 11"/>
                  <a:gd name="T44" fmla="*/ 10 w 11"/>
                  <a:gd name="T45" fmla="*/ 10 w 11"/>
                  <a:gd name="T46" fmla="*/ 10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00" name="Freeform 377"/>
              <p:cNvSpPr>
                <a:spLocks/>
              </p:cNvSpPr>
              <p:nvPr/>
            </p:nvSpPr>
            <p:spPr bwMode="auto">
              <a:xfrm>
                <a:off x="3750" y="4059"/>
                <a:ext cx="12" cy="0"/>
              </a:xfrm>
              <a:custGeom>
                <a:avLst/>
                <a:gdLst>
                  <a:gd name="T0" fmla="*/ 0 w 12"/>
                  <a:gd name="T1" fmla="*/ 0 w 12"/>
                  <a:gd name="T2" fmla="*/ 0 w 12"/>
                  <a:gd name="T3" fmla="*/ 1 w 12"/>
                  <a:gd name="T4" fmla="*/ 1 w 12"/>
                  <a:gd name="T5" fmla="*/ 1 w 12"/>
                  <a:gd name="T6" fmla="*/ 1 w 12"/>
                  <a:gd name="T7" fmla="*/ 2 w 12"/>
                  <a:gd name="T8" fmla="*/ 2 w 12"/>
                  <a:gd name="T9" fmla="*/ 2 w 12"/>
                  <a:gd name="T10" fmla="*/ 2 w 12"/>
                  <a:gd name="T11" fmla="*/ 2 w 12"/>
                  <a:gd name="T12" fmla="*/ 3 w 12"/>
                  <a:gd name="T13" fmla="*/ 3 w 12"/>
                  <a:gd name="T14" fmla="*/ 3 w 12"/>
                  <a:gd name="T15" fmla="*/ 3 w 12"/>
                  <a:gd name="T16" fmla="*/ 4 w 12"/>
                  <a:gd name="T17" fmla="*/ 4 w 12"/>
                  <a:gd name="T18" fmla="*/ 4 w 12"/>
                  <a:gd name="T19" fmla="*/ 4 w 12"/>
                  <a:gd name="T20" fmla="*/ 5 w 12"/>
                  <a:gd name="T21" fmla="*/ 5 w 12"/>
                  <a:gd name="T22" fmla="*/ 5 w 12"/>
                  <a:gd name="T23" fmla="*/ 5 w 12"/>
                  <a:gd name="T24" fmla="*/ 6 w 12"/>
                  <a:gd name="T25" fmla="*/ 6 w 12"/>
                  <a:gd name="T26" fmla="*/ 6 w 12"/>
                  <a:gd name="T27" fmla="*/ 6 w 12"/>
                  <a:gd name="T28" fmla="*/ 7 w 12"/>
                  <a:gd name="T29" fmla="*/ 7 w 12"/>
                  <a:gd name="T30" fmla="*/ 7 w 12"/>
                  <a:gd name="T31" fmla="*/ 8 w 12"/>
                  <a:gd name="T32" fmla="*/ 8 w 12"/>
                  <a:gd name="T33" fmla="*/ 8 w 12"/>
                  <a:gd name="T34" fmla="*/ 9 w 12"/>
                  <a:gd name="T35" fmla="*/ 9 w 12"/>
                  <a:gd name="T36" fmla="*/ 9 w 12"/>
                  <a:gd name="T37" fmla="*/ 9 w 12"/>
                  <a:gd name="T38" fmla="*/ 9 w 12"/>
                  <a:gd name="T39" fmla="*/ 9 w 12"/>
                  <a:gd name="T40" fmla="*/ 10 w 12"/>
                  <a:gd name="T41" fmla="*/ 10 w 12"/>
                  <a:gd name="T42" fmla="*/ 10 w 12"/>
                  <a:gd name="T43" fmla="*/ 10 w 12"/>
                  <a:gd name="T44" fmla="*/ 11 w 12"/>
                  <a:gd name="T45" fmla="*/ 11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01" name="Freeform 378"/>
              <p:cNvSpPr>
                <a:spLocks/>
              </p:cNvSpPr>
              <p:nvPr/>
            </p:nvSpPr>
            <p:spPr bwMode="auto">
              <a:xfrm>
                <a:off x="3762" y="4059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0 w 11"/>
                  <a:gd name="T3" fmla="*/ 0 w 11"/>
                  <a:gd name="T4" fmla="*/ 1 w 11"/>
                  <a:gd name="T5" fmla="*/ 1 w 11"/>
                  <a:gd name="T6" fmla="*/ 1 w 11"/>
                  <a:gd name="T7" fmla="*/ 2 w 11"/>
                  <a:gd name="T8" fmla="*/ 2 w 11"/>
                  <a:gd name="T9" fmla="*/ 2 w 11"/>
                  <a:gd name="T10" fmla="*/ 2 w 11"/>
                  <a:gd name="T11" fmla="*/ 3 w 11"/>
                  <a:gd name="T12" fmla="*/ 3 w 11"/>
                  <a:gd name="T13" fmla="*/ 3 w 11"/>
                  <a:gd name="T14" fmla="*/ 3 w 11"/>
                  <a:gd name="T15" fmla="*/ 4 w 11"/>
                  <a:gd name="T16" fmla="*/ 4 w 11"/>
                  <a:gd name="T17" fmla="*/ 4 w 11"/>
                  <a:gd name="T18" fmla="*/ 4 w 11"/>
                  <a:gd name="T19" fmla="*/ 5 w 11"/>
                  <a:gd name="T20" fmla="*/ 5 w 11"/>
                  <a:gd name="T21" fmla="*/ 5 w 11"/>
                  <a:gd name="T22" fmla="*/ 5 w 11"/>
                  <a:gd name="T23" fmla="*/ 6 w 11"/>
                  <a:gd name="T24" fmla="*/ 6 w 11"/>
                  <a:gd name="T25" fmla="*/ 6 w 11"/>
                  <a:gd name="T26" fmla="*/ 6 w 11"/>
                  <a:gd name="T27" fmla="*/ 7 w 11"/>
                  <a:gd name="T28" fmla="*/ 7 w 11"/>
                  <a:gd name="T29" fmla="*/ 7 w 11"/>
                  <a:gd name="T30" fmla="*/ 7 w 11"/>
                  <a:gd name="T31" fmla="*/ 7 w 11"/>
                  <a:gd name="T32" fmla="*/ 8 w 11"/>
                  <a:gd name="T33" fmla="*/ 8 w 11"/>
                  <a:gd name="T34" fmla="*/ 8 w 11"/>
                  <a:gd name="T35" fmla="*/ 9 w 11"/>
                  <a:gd name="T36" fmla="*/ 9 w 11"/>
                  <a:gd name="T37" fmla="*/ 9 w 11"/>
                  <a:gd name="T38" fmla="*/ 10 w 11"/>
                  <a:gd name="T39" fmla="*/ 10 w 11"/>
                  <a:gd name="T40" fmla="*/ 10 w 11"/>
                  <a:gd name="T41" fmla="*/ 10 w 11"/>
                  <a:gd name="T42" fmla="*/ 10 w 11"/>
                  <a:gd name="T43" fmla="*/ 10 w 11"/>
                  <a:gd name="T44" fmla="*/ 10 w 11"/>
                  <a:gd name="T45" fmla="*/ 11 w 11"/>
                  <a:gd name="T46" fmla="*/ 11 w 11"/>
                  <a:gd name="T47" fmla="*/ 11 w 11"/>
                  <a:gd name="T48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02" name="Freeform 379"/>
              <p:cNvSpPr>
                <a:spLocks/>
              </p:cNvSpPr>
              <p:nvPr/>
            </p:nvSpPr>
            <p:spPr bwMode="auto">
              <a:xfrm>
                <a:off x="3773" y="4059"/>
                <a:ext cx="12" cy="0"/>
              </a:xfrm>
              <a:custGeom>
                <a:avLst/>
                <a:gdLst>
                  <a:gd name="T0" fmla="*/ 0 w 12"/>
                  <a:gd name="T1" fmla="*/ 1 w 12"/>
                  <a:gd name="T2" fmla="*/ 2 w 12"/>
                  <a:gd name="T3" fmla="*/ 2 w 12"/>
                  <a:gd name="T4" fmla="*/ 2 w 12"/>
                  <a:gd name="T5" fmla="*/ 2 w 12"/>
                  <a:gd name="T6" fmla="*/ 2 w 12"/>
                  <a:gd name="T7" fmla="*/ 2 w 12"/>
                  <a:gd name="T8" fmla="*/ 2 w 12"/>
                  <a:gd name="T9" fmla="*/ 3 w 12"/>
                  <a:gd name="T10" fmla="*/ 3 w 12"/>
                  <a:gd name="T11" fmla="*/ 3 w 12"/>
                  <a:gd name="T12" fmla="*/ 3 w 12"/>
                  <a:gd name="T13" fmla="*/ 4 w 12"/>
                  <a:gd name="T14" fmla="*/ 4 w 12"/>
                  <a:gd name="T15" fmla="*/ 4 w 12"/>
                  <a:gd name="T16" fmla="*/ 5 w 12"/>
                  <a:gd name="T17" fmla="*/ 5 w 12"/>
                  <a:gd name="T18" fmla="*/ 5 w 12"/>
                  <a:gd name="T19" fmla="*/ 5 w 12"/>
                  <a:gd name="T20" fmla="*/ 5 w 12"/>
                  <a:gd name="T21" fmla="*/ 5 w 12"/>
                  <a:gd name="T22" fmla="*/ 6 w 12"/>
                  <a:gd name="T23" fmla="*/ 6 w 12"/>
                  <a:gd name="T24" fmla="*/ 7 w 12"/>
                  <a:gd name="T25" fmla="*/ 7 w 12"/>
                  <a:gd name="T26" fmla="*/ 7 w 12"/>
                  <a:gd name="T27" fmla="*/ 7 w 12"/>
                  <a:gd name="T28" fmla="*/ 7 w 12"/>
                  <a:gd name="T29" fmla="*/ 7 w 12"/>
                  <a:gd name="T30" fmla="*/ 7 w 12"/>
                  <a:gd name="T31" fmla="*/ 8 w 12"/>
                  <a:gd name="T32" fmla="*/ 8 w 12"/>
                  <a:gd name="T33" fmla="*/ 8 w 12"/>
                  <a:gd name="T34" fmla="*/ 8 w 12"/>
                  <a:gd name="T35" fmla="*/ 8 w 12"/>
                  <a:gd name="T36" fmla="*/ 9 w 12"/>
                  <a:gd name="T37" fmla="*/ 9 w 12"/>
                  <a:gd name="T38" fmla="*/ 10 w 12"/>
                  <a:gd name="T39" fmla="*/ 10 w 12"/>
                  <a:gd name="T40" fmla="*/ 10 w 12"/>
                  <a:gd name="T41" fmla="*/ 11 w 12"/>
                  <a:gd name="T42" fmla="*/ 11 w 12"/>
                  <a:gd name="T43" fmla="*/ 11 w 12"/>
                  <a:gd name="T44" fmla="*/ 11 w 12"/>
                  <a:gd name="T45" fmla="*/ 12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03" name="Freeform 380"/>
              <p:cNvSpPr>
                <a:spLocks/>
              </p:cNvSpPr>
              <p:nvPr/>
            </p:nvSpPr>
            <p:spPr bwMode="auto">
              <a:xfrm>
                <a:off x="3785" y="4059"/>
                <a:ext cx="11" cy="0"/>
              </a:xfrm>
              <a:custGeom>
                <a:avLst/>
                <a:gdLst>
                  <a:gd name="T0" fmla="*/ 0 w 11"/>
                  <a:gd name="T1" fmla="*/ 1 w 11"/>
                  <a:gd name="T2" fmla="*/ 1 w 11"/>
                  <a:gd name="T3" fmla="*/ 1 w 11"/>
                  <a:gd name="T4" fmla="*/ 1 w 11"/>
                  <a:gd name="T5" fmla="*/ 2 w 11"/>
                  <a:gd name="T6" fmla="*/ 2 w 11"/>
                  <a:gd name="T7" fmla="*/ 2 w 11"/>
                  <a:gd name="T8" fmla="*/ 2 w 11"/>
                  <a:gd name="T9" fmla="*/ 2 w 11"/>
                  <a:gd name="T10" fmla="*/ 3 w 11"/>
                  <a:gd name="T11" fmla="*/ 3 w 11"/>
                  <a:gd name="T12" fmla="*/ 3 w 11"/>
                  <a:gd name="T13" fmla="*/ 3 w 11"/>
                  <a:gd name="T14" fmla="*/ 4 w 11"/>
                  <a:gd name="T15" fmla="*/ 4 w 11"/>
                  <a:gd name="T16" fmla="*/ 4 w 11"/>
                  <a:gd name="T17" fmla="*/ 4 w 11"/>
                  <a:gd name="T18" fmla="*/ 5 w 11"/>
                  <a:gd name="T19" fmla="*/ 5 w 11"/>
                  <a:gd name="T20" fmla="*/ 5 w 11"/>
                  <a:gd name="T21" fmla="*/ 5 w 11"/>
                  <a:gd name="T22" fmla="*/ 6 w 11"/>
                  <a:gd name="T23" fmla="*/ 6 w 11"/>
                  <a:gd name="T24" fmla="*/ 6 w 11"/>
                  <a:gd name="T25" fmla="*/ 6 w 11"/>
                  <a:gd name="T26" fmla="*/ 7 w 11"/>
                  <a:gd name="T27" fmla="*/ 7 w 11"/>
                  <a:gd name="T28" fmla="*/ 7 w 11"/>
                  <a:gd name="T29" fmla="*/ 8 w 11"/>
                  <a:gd name="T30" fmla="*/ 8 w 11"/>
                  <a:gd name="T31" fmla="*/ 8 w 11"/>
                  <a:gd name="T32" fmla="*/ 8 w 11"/>
                  <a:gd name="T33" fmla="*/ 8 w 11"/>
                  <a:gd name="T34" fmla="*/ 8 w 11"/>
                  <a:gd name="T35" fmla="*/ 9 w 11"/>
                  <a:gd name="T36" fmla="*/ 9 w 11"/>
                  <a:gd name="T37" fmla="*/ 9 w 11"/>
                  <a:gd name="T38" fmla="*/ 9 w 11"/>
                  <a:gd name="T39" fmla="*/ 10 w 11"/>
                  <a:gd name="T40" fmla="*/ 10 w 11"/>
                  <a:gd name="T41" fmla="*/ 10 w 11"/>
                  <a:gd name="T42" fmla="*/ 10 w 11"/>
                  <a:gd name="T43" fmla="*/ 11 w 11"/>
                  <a:gd name="T44" fmla="*/ 11 w 11"/>
                  <a:gd name="T45" fmla="*/ 11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04" name="Freeform 381"/>
              <p:cNvSpPr>
                <a:spLocks/>
              </p:cNvSpPr>
              <p:nvPr/>
            </p:nvSpPr>
            <p:spPr bwMode="auto">
              <a:xfrm>
                <a:off x="3796" y="4059"/>
                <a:ext cx="13" cy="0"/>
              </a:xfrm>
              <a:custGeom>
                <a:avLst/>
                <a:gdLst>
                  <a:gd name="T0" fmla="*/ 0 w 13"/>
                  <a:gd name="T1" fmla="*/ 0 w 13"/>
                  <a:gd name="T2" fmla="*/ 0 w 13"/>
                  <a:gd name="T3" fmla="*/ 1 w 13"/>
                  <a:gd name="T4" fmla="*/ 1 w 13"/>
                  <a:gd name="T5" fmla="*/ 1 w 13"/>
                  <a:gd name="T6" fmla="*/ 2 w 13"/>
                  <a:gd name="T7" fmla="*/ 2 w 13"/>
                  <a:gd name="T8" fmla="*/ 2 w 13"/>
                  <a:gd name="T9" fmla="*/ 2 w 13"/>
                  <a:gd name="T10" fmla="*/ 2 w 13"/>
                  <a:gd name="T11" fmla="*/ 3 w 13"/>
                  <a:gd name="T12" fmla="*/ 3 w 13"/>
                  <a:gd name="T13" fmla="*/ 3 w 13"/>
                  <a:gd name="T14" fmla="*/ 4 w 13"/>
                  <a:gd name="T15" fmla="*/ 4 w 13"/>
                  <a:gd name="T16" fmla="*/ 5 w 13"/>
                  <a:gd name="T17" fmla="*/ 5 w 13"/>
                  <a:gd name="T18" fmla="*/ 5 w 13"/>
                  <a:gd name="T19" fmla="*/ 5 w 13"/>
                  <a:gd name="T20" fmla="*/ 5 w 13"/>
                  <a:gd name="T21" fmla="*/ 5 w 13"/>
                  <a:gd name="T22" fmla="*/ 6 w 13"/>
                  <a:gd name="T23" fmla="*/ 6 w 13"/>
                  <a:gd name="T24" fmla="*/ 6 w 13"/>
                  <a:gd name="T25" fmla="*/ 7 w 13"/>
                  <a:gd name="T26" fmla="*/ 7 w 13"/>
                  <a:gd name="T27" fmla="*/ 8 w 13"/>
                  <a:gd name="T28" fmla="*/ 8 w 13"/>
                  <a:gd name="T29" fmla="*/ 8 w 13"/>
                  <a:gd name="T30" fmla="*/ 8 w 13"/>
                  <a:gd name="T31" fmla="*/ 8 w 13"/>
                  <a:gd name="T32" fmla="*/ 8 w 13"/>
                  <a:gd name="T33" fmla="*/ 9 w 13"/>
                  <a:gd name="T34" fmla="*/ 9 w 13"/>
                  <a:gd name="T35" fmla="*/ 10 w 13"/>
                  <a:gd name="T36" fmla="*/ 10 w 13"/>
                  <a:gd name="T37" fmla="*/ 10 w 13"/>
                  <a:gd name="T38" fmla="*/ 10 w 13"/>
                  <a:gd name="T39" fmla="*/ 10 w 13"/>
                  <a:gd name="T40" fmla="*/ 11 w 13"/>
                  <a:gd name="T41" fmla="*/ 11 w 13"/>
                  <a:gd name="T42" fmla="*/ 11 w 13"/>
                  <a:gd name="T43" fmla="*/ 11 w 13"/>
                  <a:gd name="T44" fmla="*/ 12 w 13"/>
                  <a:gd name="T45" fmla="*/ 12 w 13"/>
                  <a:gd name="T46" fmla="*/ 12 w 13"/>
                  <a:gd name="T47" fmla="*/ 13 w 13"/>
                  <a:gd name="T48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05" name="Freeform 382"/>
              <p:cNvSpPr>
                <a:spLocks/>
              </p:cNvSpPr>
              <p:nvPr/>
            </p:nvSpPr>
            <p:spPr bwMode="auto">
              <a:xfrm>
                <a:off x="3809" y="4059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0 w 11"/>
                  <a:gd name="T3" fmla="*/ 0 w 11"/>
                  <a:gd name="T4" fmla="*/ 0 w 11"/>
                  <a:gd name="T5" fmla="*/ 1 w 11"/>
                  <a:gd name="T6" fmla="*/ 1 w 11"/>
                  <a:gd name="T7" fmla="*/ 1 w 11"/>
                  <a:gd name="T8" fmla="*/ 1 w 11"/>
                  <a:gd name="T9" fmla="*/ 2 w 11"/>
                  <a:gd name="T10" fmla="*/ 2 w 11"/>
                  <a:gd name="T11" fmla="*/ 2 w 11"/>
                  <a:gd name="T12" fmla="*/ 2 w 11"/>
                  <a:gd name="T13" fmla="*/ 2 w 11"/>
                  <a:gd name="T14" fmla="*/ 2 w 11"/>
                  <a:gd name="T15" fmla="*/ 3 w 11"/>
                  <a:gd name="T16" fmla="*/ 3 w 11"/>
                  <a:gd name="T17" fmla="*/ 3 w 11"/>
                  <a:gd name="T18" fmla="*/ 3 w 11"/>
                  <a:gd name="T19" fmla="*/ 4 w 11"/>
                  <a:gd name="T20" fmla="*/ 4 w 11"/>
                  <a:gd name="T21" fmla="*/ 5 w 11"/>
                  <a:gd name="T22" fmla="*/ 5 w 11"/>
                  <a:gd name="T23" fmla="*/ 5 w 11"/>
                  <a:gd name="T24" fmla="*/ 6 w 11"/>
                  <a:gd name="T25" fmla="*/ 6 w 11"/>
                  <a:gd name="T26" fmla="*/ 7 w 11"/>
                  <a:gd name="T27" fmla="*/ 7 w 11"/>
                  <a:gd name="T28" fmla="*/ 7 w 11"/>
                  <a:gd name="T29" fmla="*/ 7 w 11"/>
                  <a:gd name="T30" fmla="*/ 7 w 11"/>
                  <a:gd name="T31" fmla="*/ 7 w 11"/>
                  <a:gd name="T32" fmla="*/ 8 w 11"/>
                  <a:gd name="T33" fmla="*/ 8 w 11"/>
                  <a:gd name="T34" fmla="*/ 8 w 11"/>
                  <a:gd name="T35" fmla="*/ 9 w 11"/>
                  <a:gd name="T36" fmla="*/ 9 w 11"/>
                  <a:gd name="T37" fmla="*/ 9 w 11"/>
                  <a:gd name="T38" fmla="*/ 10 w 11"/>
                  <a:gd name="T39" fmla="*/ 10 w 11"/>
                  <a:gd name="T40" fmla="*/ 10 w 11"/>
                  <a:gd name="T41" fmla="*/ 10 w 11"/>
                  <a:gd name="T42" fmla="*/ 10 w 11"/>
                  <a:gd name="T43" fmla="*/ 10 w 11"/>
                  <a:gd name="T44" fmla="*/ 11 w 11"/>
                  <a:gd name="T45" fmla="*/ 11 w 11"/>
                  <a:gd name="T46" fmla="*/ 11 w 11"/>
                  <a:gd name="T47" fmla="*/ 11 w 11"/>
                  <a:gd name="T48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06" name="Freeform 383"/>
              <p:cNvSpPr>
                <a:spLocks/>
              </p:cNvSpPr>
              <p:nvPr/>
            </p:nvSpPr>
            <p:spPr bwMode="auto">
              <a:xfrm>
                <a:off x="3820" y="4059"/>
                <a:ext cx="13" cy="0"/>
              </a:xfrm>
              <a:custGeom>
                <a:avLst/>
                <a:gdLst>
                  <a:gd name="T0" fmla="*/ 1 w 13"/>
                  <a:gd name="T1" fmla="*/ 1 w 13"/>
                  <a:gd name="T2" fmla="*/ 2 w 13"/>
                  <a:gd name="T3" fmla="*/ 2 w 13"/>
                  <a:gd name="T4" fmla="*/ 2 w 13"/>
                  <a:gd name="T5" fmla="*/ 2 w 13"/>
                  <a:gd name="T6" fmla="*/ 2 w 13"/>
                  <a:gd name="T7" fmla="*/ 2 w 13"/>
                  <a:gd name="T8" fmla="*/ 3 w 13"/>
                  <a:gd name="T9" fmla="*/ 3 w 13"/>
                  <a:gd name="T10" fmla="*/ 3 w 13"/>
                  <a:gd name="T11" fmla="*/ 4 w 13"/>
                  <a:gd name="T12" fmla="*/ 4 w 13"/>
                  <a:gd name="T13" fmla="*/ 4 w 13"/>
                  <a:gd name="T14" fmla="*/ 4 w 13"/>
                  <a:gd name="T15" fmla="*/ 4 w 13"/>
                  <a:gd name="T16" fmla="*/ 5 w 13"/>
                  <a:gd name="T17" fmla="*/ 5 w 13"/>
                  <a:gd name="T18" fmla="*/ 5 w 13"/>
                  <a:gd name="T19" fmla="*/ 5 w 13"/>
                  <a:gd name="T20" fmla="*/ 5 w 13"/>
                  <a:gd name="T21" fmla="*/ 6 w 13"/>
                  <a:gd name="T22" fmla="*/ 6 w 13"/>
                  <a:gd name="T23" fmla="*/ 7 w 13"/>
                  <a:gd name="T24" fmla="*/ 7 w 13"/>
                  <a:gd name="T25" fmla="*/ 7 w 13"/>
                  <a:gd name="T26" fmla="*/ 7 w 13"/>
                  <a:gd name="T27" fmla="*/ 7 w 13"/>
                  <a:gd name="T28" fmla="*/ 8 w 13"/>
                  <a:gd name="T29" fmla="*/ 8 w 13"/>
                  <a:gd name="T30" fmla="*/ 9 w 13"/>
                  <a:gd name="T31" fmla="*/ 9 w 13"/>
                  <a:gd name="T32" fmla="*/ 9 w 13"/>
                  <a:gd name="T33" fmla="*/ 9 w 13"/>
                  <a:gd name="T34" fmla="*/ 9 w 13"/>
                  <a:gd name="T35" fmla="*/ 10 w 13"/>
                  <a:gd name="T36" fmla="*/ 10 w 13"/>
                  <a:gd name="T37" fmla="*/ 11 w 13"/>
                  <a:gd name="T38" fmla="*/ 11 w 13"/>
                  <a:gd name="T39" fmla="*/ 11 w 13"/>
                  <a:gd name="T40" fmla="*/ 11 w 13"/>
                  <a:gd name="T41" fmla="*/ 12 w 13"/>
                  <a:gd name="T42" fmla="*/ 12 w 13"/>
                  <a:gd name="T43" fmla="*/ 12 w 13"/>
                  <a:gd name="T44" fmla="*/ 12 w 13"/>
                  <a:gd name="T45" fmla="*/ 12 w 13"/>
                  <a:gd name="T46" fmla="*/ 12 w 13"/>
                  <a:gd name="T47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3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07" name="Freeform 384"/>
              <p:cNvSpPr>
                <a:spLocks/>
              </p:cNvSpPr>
              <p:nvPr/>
            </p:nvSpPr>
            <p:spPr bwMode="auto">
              <a:xfrm>
                <a:off x="3833" y="4059"/>
                <a:ext cx="10" cy="0"/>
              </a:xfrm>
              <a:custGeom>
                <a:avLst/>
                <a:gdLst>
                  <a:gd name="T0" fmla="*/ 0 w 9"/>
                  <a:gd name="T1" fmla="*/ 1 w 9"/>
                  <a:gd name="T2" fmla="*/ 1 w 9"/>
                  <a:gd name="T3" fmla="*/ 1 w 9"/>
                  <a:gd name="T4" fmla="*/ 1 w 9"/>
                  <a:gd name="T5" fmla="*/ 1 w 9"/>
                  <a:gd name="T6" fmla="*/ 1 w 9"/>
                  <a:gd name="T7" fmla="*/ 2 w 9"/>
                  <a:gd name="T8" fmla="*/ 2 w 9"/>
                  <a:gd name="T9" fmla="*/ 2 w 9"/>
                  <a:gd name="T10" fmla="*/ 2 w 9"/>
                  <a:gd name="T11" fmla="*/ 2 w 9"/>
                  <a:gd name="T12" fmla="*/ 2 w 9"/>
                  <a:gd name="T13" fmla="*/ 3 w 9"/>
                  <a:gd name="T14" fmla="*/ 3 w 9"/>
                  <a:gd name="T15" fmla="*/ 3 w 9"/>
                  <a:gd name="T16" fmla="*/ 4 w 9"/>
                  <a:gd name="T17" fmla="*/ 4 w 9"/>
                  <a:gd name="T18" fmla="*/ 4 w 9"/>
                  <a:gd name="T19" fmla="*/ 4 w 9"/>
                  <a:gd name="T20" fmla="*/ 4 w 9"/>
                  <a:gd name="T21" fmla="*/ 4 w 9"/>
                  <a:gd name="T22" fmla="*/ 4 w 9"/>
                  <a:gd name="T23" fmla="*/ 5 w 9"/>
                  <a:gd name="T24" fmla="*/ 5 w 9"/>
                  <a:gd name="T25" fmla="*/ 5 w 9"/>
                  <a:gd name="T26" fmla="*/ 5 w 9"/>
                  <a:gd name="T27" fmla="*/ 5 w 9"/>
                  <a:gd name="T28" fmla="*/ 6 w 9"/>
                  <a:gd name="T29" fmla="*/ 6 w 9"/>
                  <a:gd name="T30" fmla="*/ 6 w 9"/>
                  <a:gd name="T31" fmla="*/ 6 w 9"/>
                  <a:gd name="T32" fmla="*/ 7 w 9"/>
                  <a:gd name="T33" fmla="*/ 7 w 9"/>
                  <a:gd name="T34" fmla="*/ 7 w 9"/>
                  <a:gd name="T35" fmla="*/ 7 w 9"/>
                  <a:gd name="T36" fmla="*/ 7 w 9"/>
                  <a:gd name="T37" fmla="*/ 7 w 9"/>
                  <a:gd name="T38" fmla="*/ 7 w 9"/>
                  <a:gd name="T39" fmla="*/ 8 w 9"/>
                  <a:gd name="T40" fmla="*/ 8 w 9"/>
                  <a:gd name="T41" fmla="*/ 8 w 9"/>
                  <a:gd name="T42" fmla="*/ 9 w 9"/>
                  <a:gd name="T43" fmla="*/ 9 w 9"/>
                  <a:gd name="T44" fmla="*/ 9 w 9"/>
                  <a:gd name="T45" fmla="*/ 9 w 9"/>
                  <a:gd name="T46" fmla="*/ 9 w 9"/>
                  <a:gd name="T47" fmla="*/ 9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08" name="Freeform 385"/>
              <p:cNvSpPr>
                <a:spLocks/>
              </p:cNvSpPr>
              <p:nvPr/>
            </p:nvSpPr>
            <p:spPr bwMode="auto">
              <a:xfrm>
                <a:off x="3843" y="4059"/>
                <a:ext cx="10" cy="0"/>
              </a:xfrm>
              <a:custGeom>
                <a:avLst/>
                <a:gdLst>
                  <a:gd name="T0" fmla="*/ 1 w 11"/>
                  <a:gd name="T1" fmla="*/ 1 w 11"/>
                  <a:gd name="T2" fmla="*/ 1 w 11"/>
                  <a:gd name="T3" fmla="*/ 1 w 11"/>
                  <a:gd name="T4" fmla="*/ 2 w 11"/>
                  <a:gd name="T5" fmla="*/ 2 w 11"/>
                  <a:gd name="T6" fmla="*/ 2 w 11"/>
                  <a:gd name="T7" fmla="*/ 3 w 11"/>
                  <a:gd name="T8" fmla="*/ 3 w 11"/>
                  <a:gd name="T9" fmla="*/ 3 w 11"/>
                  <a:gd name="T10" fmla="*/ 3 w 11"/>
                  <a:gd name="T11" fmla="*/ 3 w 11"/>
                  <a:gd name="T12" fmla="*/ 4 w 11"/>
                  <a:gd name="T13" fmla="*/ 4 w 11"/>
                  <a:gd name="T14" fmla="*/ 4 w 11"/>
                  <a:gd name="T15" fmla="*/ 4 w 11"/>
                  <a:gd name="T16" fmla="*/ 4 w 11"/>
                  <a:gd name="T17" fmla="*/ 5 w 11"/>
                  <a:gd name="T18" fmla="*/ 5 w 11"/>
                  <a:gd name="T19" fmla="*/ 5 w 11"/>
                  <a:gd name="T20" fmla="*/ 5 w 11"/>
                  <a:gd name="T21" fmla="*/ 6 w 11"/>
                  <a:gd name="T22" fmla="*/ 6 w 11"/>
                  <a:gd name="T23" fmla="*/ 6 w 11"/>
                  <a:gd name="T24" fmla="*/ 6 w 11"/>
                  <a:gd name="T25" fmla="*/ 6 w 11"/>
                  <a:gd name="T26" fmla="*/ 6 w 11"/>
                  <a:gd name="T27" fmla="*/ 7 w 11"/>
                  <a:gd name="T28" fmla="*/ 7 w 11"/>
                  <a:gd name="T29" fmla="*/ 7 w 11"/>
                  <a:gd name="T30" fmla="*/ 7 w 11"/>
                  <a:gd name="T31" fmla="*/ 7 w 11"/>
                  <a:gd name="T32" fmla="*/ 7 w 11"/>
                  <a:gd name="T33" fmla="*/ 8 w 11"/>
                  <a:gd name="T34" fmla="*/ 8 w 11"/>
                  <a:gd name="T35" fmla="*/ 8 w 11"/>
                  <a:gd name="T36" fmla="*/ 8 w 11"/>
                  <a:gd name="T37" fmla="*/ 8 w 11"/>
                  <a:gd name="T38" fmla="*/ 9 w 11"/>
                  <a:gd name="T39" fmla="*/ 9 w 11"/>
                  <a:gd name="T40" fmla="*/ 10 w 11"/>
                  <a:gd name="T41" fmla="*/ 10 w 11"/>
                  <a:gd name="T42" fmla="*/ 10 w 11"/>
                  <a:gd name="T43" fmla="*/ 11 w 11"/>
                  <a:gd name="T44" fmla="*/ 11 w 11"/>
                  <a:gd name="T45" fmla="*/ 11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09" name="Freeform 386"/>
              <p:cNvSpPr>
                <a:spLocks/>
              </p:cNvSpPr>
              <p:nvPr/>
            </p:nvSpPr>
            <p:spPr bwMode="auto">
              <a:xfrm>
                <a:off x="3853" y="4059"/>
                <a:ext cx="12" cy="0"/>
              </a:xfrm>
              <a:custGeom>
                <a:avLst/>
                <a:gdLst>
                  <a:gd name="T0" fmla="*/ 0 w 12"/>
                  <a:gd name="T1" fmla="*/ 1 w 12"/>
                  <a:gd name="T2" fmla="*/ 1 w 12"/>
                  <a:gd name="T3" fmla="*/ 2 w 12"/>
                  <a:gd name="T4" fmla="*/ 2 w 12"/>
                  <a:gd name="T5" fmla="*/ 2 w 12"/>
                  <a:gd name="T6" fmla="*/ 2 w 12"/>
                  <a:gd name="T7" fmla="*/ 2 w 12"/>
                  <a:gd name="T8" fmla="*/ 3 w 12"/>
                  <a:gd name="T9" fmla="*/ 3 w 12"/>
                  <a:gd name="T10" fmla="*/ 3 w 12"/>
                  <a:gd name="T11" fmla="*/ 3 w 12"/>
                  <a:gd name="T12" fmla="*/ 4 w 12"/>
                  <a:gd name="T13" fmla="*/ 4 w 12"/>
                  <a:gd name="T14" fmla="*/ 4 w 12"/>
                  <a:gd name="T15" fmla="*/ 4 w 12"/>
                  <a:gd name="T16" fmla="*/ 4 w 12"/>
                  <a:gd name="T17" fmla="*/ 5 w 12"/>
                  <a:gd name="T18" fmla="*/ 5 w 12"/>
                  <a:gd name="T19" fmla="*/ 5 w 12"/>
                  <a:gd name="T20" fmla="*/ 6 w 12"/>
                  <a:gd name="T21" fmla="*/ 6 w 12"/>
                  <a:gd name="T22" fmla="*/ 6 w 12"/>
                  <a:gd name="T23" fmla="*/ 7 w 12"/>
                  <a:gd name="T24" fmla="*/ 7 w 12"/>
                  <a:gd name="T25" fmla="*/ 7 w 12"/>
                  <a:gd name="T26" fmla="*/ 7 w 12"/>
                  <a:gd name="T27" fmla="*/ 8 w 12"/>
                  <a:gd name="T28" fmla="*/ 8 w 12"/>
                  <a:gd name="T29" fmla="*/ 8 w 12"/>
                  <a:gd name="T30" fmla="*/ 9 w 12"/>
                  <a:gd name="T31" fmla="*/ 9 w 12"/>
                  <a:gd name="T32" fmla="*/ 9 w 12"/>
                  <a:gd name="T33" fmla="*/ 9 w 12"/>
                  <a:gd name="T34" fmla="*/ 10 w 12"/>
                  <a:gd name="T35" fmla="*/ 10 w 12"/>
                  <a:gd name="T36" fmla="*/ 10 w 12"/>
                  <a:gd name="T37" fmla="*/ 10 w 12"/>
                  <a:gd name="T38" fmla="*/ 10 w 12"/>
                  <a:gd name="T39" fmla="*/ 10 w 12"/>
                  <a:gd name="T40" fmla="*/ 11 w 12"/>
                  <a:gd name="T41" fmla="*/ 11 w 12"/>
                  <a:gd name="T42" fmla="*/ 11 w 12"/>
                  <a:gd name="T43" fmla="*/ 11 w 12"/>
                  <a:gd name="T44" fmla="*/ 11 w 12"/>
                  <a:gd name="T45" fmla="*/ 11 w 12"/>
                  <a:gd name="T46" fmla="*/ 12 w 12"/>
                  <a:gd name="T47" fmla="*/ 12 w 12"/>
                  <a:gd name="T48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10" name="Freeform 387"/>
              <p:cNvSpPr>
                <a:spLocks/>
              </p:cNvSpPr>
              <p:nvPr/>
            </p:nvSpPr>
            <p:spPr bwMode="auto">
              <a:xfrm>
                <a:off x="3865" y="4059"/>
                <a:ext cx="11" cy="0"/>
              </a:xfrm>
              <a:custGeom>
                <a:avLst/>
                <a:gdLst>
                  <a:gd name="T0" fmla="*/ 0 w 11"/>
                  <a:gd name="T1" fmla="*/ 1 w 11"/>
                  <a:gd name="T2" fmla="*/ 1 w 11"/>
                  <a:gd name="T3" fmla="*/ 1 w 11"/>
                  <a:gd name="T4" fmla="*/ 1 w 11"/>
                  <a:gd name="T5" fmla="*/ 1 w 11"/>
                  <a:gd name="T6" fmla="*/ 2 w 11"/>
                  <a:gd name="T7" fmla="*/ 2 w 11"/>
                  <a:gd name="T8" fmla="*/ 2 w 11"/>
                  <a:gd name="T9" fmla="*/ 3 w 11"/>
                  <a:gd name="T10" fmla="*/ 3 w 11"/>
                  <a:gd name="T11" fmla="*/ 3 w 11"/>
                  <a:gd name="T12" fmla="*/ 3 w 11"/>
                  <a:gd name="T13" fmla="*/ 3 w 11"/>
                  <a:gd name="T14" fmla="*/ 3 w 11"/>
                  <a:gd name="T15" fmla="*/ 3 w 11"/>
                  <a:gd name="T16" fmla="*/ 4 w 11"/>
                  <a:gd name="T17" fmla="*/ 4 w 11"/>
                  <a:gd name="T18" fmla="*/ 4 w 11"/>
                  <a:gd name="T19" fmla="*/ 4 w 11"/>
                  <a:gd name="T20" fmla="*/ 4 w 11"/>
                  <a:gd name="T21" fmla="*/ 4 w 11"/>
                  <a:gd name="T22" fmla="*/ 5 w 11"/>
                  <a:gd name="T23" fmla="*/ 5 w 11"/>
                  <a:gd name="T24" fmla="*/ 5 w 11"/>
                  <a:gd name="T25" fmla="*/ 5 w 11"/>
                  <a:gd name="T26" fmla="*/ 6 w 11"/>
                  <a:gd name="T27" fmla="*/ 6 w 11"/>
                  <a:gd name="T28" fmla="*/ 6 w 11"/>
                  <a:gd name="T29" fmla="*/ 7 w 11"/>
                  <a:gd name="T30" fmla="*/ 7 w 11"/>
                  <a:gd name="T31" fmla="*/ 7 w 11"/>
                  <a:gd name="T32" fmla="*/ 8 w 11"/>
                  <a:gd name="T33" fmla="*/ 8 w 11"/>
                  <a:gd name="T34" fmla="*/ 8 w 11"/>
                  <a:gd name="T35" fmla="*/ 8 w 11"/>
                  <a:gd name="T36" fmla="*/ 8 w 11"/>
                  <a:gd name="T37" fmla="*/ 9 w 11"/>
                  <a:gd name="T38" fmla="*/ 9 w 11"/>
                  <a:gd name="T39" fmla="*/ 9 w 11"/>
                  <a:gd name="T40" fmla="*/ 9 w 11"/>
                  <a:gd name="T41" fmla="*/ 9 w 11"/>
                  <a:gd name="T42" fmla="*/ 10 w 11"/>
                  <a:gd name="T43" fmla="*/ 10 w 11"/>
                  <a:gd name="T44" fmla="*/ 10 w 11"/>
                  <a:gd name="T45" fmla="*/ 10 w 11"/>
                  <a:gd name="T46" fmla="*/ 11 w 11"/>
                  <a:gd name="T47" fmla="*/ 11 w 11"/>
                  <a:gd name="T48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11" name="Freeform 388"/>
              <p:cNvSpPr>
                <a:spLocks/>
              </p:cNvSpPr>
              <p:nvPr/>
            </p:nvSpPr>
            <p:spPr bwMode="auto">
              <a:xfrm>
                <a:off x="3876" y="4059"/>
                <a:ext cx="13" cy="0"/>
              </a:xfrm>
              <a:custGeom>
                <a:avLst/>
                <a:gdLst>
                  <a:gd name="T0" fmla="*/ 0 w 13"/>
                  <a:gd name="T1" fmla="*/ 1 w 13"/>
                  <a:gd name="T2" fmla="*/ 1 w 13"/>
                  <a:gd name="T3" fmla="*/ 1 w 13"/>
                  <a:gd name="T4" fmla="*/ 2 w 13"/>
                  <a:gd name="T5" fmla="*/ 2 w 13"/>
                  <a:gd name="T6" fmla="*/ 3 w 13"/>
                  <a:gd name="T7" fmla="*/ 3 w 13"/>
                  <a:gd name="T8" fmla="*/ 3 w 13"/>
                  <a:gd name="T9" fmla="*/ 4 w 13"/>
                  <a:gd name="T10" fmla="*/ 4 w 13"/>
                  <a:gd name="T11" fmla="*/ 4 w 13"/>
                  <a:gd name="T12" fmla="*/ 5 w 13"/>
                  <a:gd name="T13" fmla="*/ 5 w 13"/>
                  <a:gd name="T14" fmla="*/ 5 w 13"/>
                  <a:gd name="T15" fmla="*/ 5 w 13"/>
                  <a:gd name="T16" fmla="*/ 5 w 13"/>
                  <a:gd name="T17" fmla="*/ 5 w 13"/>
                  <a:gd name="T18" fmla="*/ 6 w 13"/>
                  <a:gd name="T19" fmla="*/ 6 w 13"/>
                  <a:gd name="T20" fmla="*/ 6 w 13"/>
                  <a:gd name="T21" fmla="*/ 6 w 13"/>
                  <a:gd name="T22" fmla="*/ 7 w 13"/>
                  <a:gd name="T23" fmla="*/ 7 w 13"/>
                  <a:gd name="T24" fmla="*/ 7 w 13"/>
                  <a:gd name="T25" fmla="*/ 7 w 13"/>
                  <a:gd name="T26" fmla="*/ 7 w 13"/>
                  <a:gd name="T27" fmla="*/ 7 w 13"/>
                  <a:gd name="T28" fmla="*/ 8 w 13"/>
                  <a:gd name="T29" fmla="*/ 8 w 13"/>
                  <a:gd name="T30" fmla="*/ 8 w 13"/>
                  <a:gd name="T31" fmla="*/ 8 w 13"/>
                  <a:gd name="T32" fmla="*/ 8 w 13"/>
                  <a:gd name="T33" fmla="*/ 9 w 13"/>
                  <a:gd name="T34" fmla="*/ 10 w 13"/>
                  <a:gd name="T35" fmla="*/ 10 w 13"/>
                  <a:gd name="T36" fmla="*/ 10 w 13"/>
                  <a:gd name="T37" fmla="*/ 10 w 13"/>
                  <a:gd name="T38" fmla="*/ 10 w 13"/>
                  <a:gd name="T39" fmla="*/ 10 w 13"/>
                  <a:gd name="T40" fmla="*/ 11 w 13"/>
                  <a:gd name="T41" fmla="*/ 12 w 13"/>
                  <a:gd name="T42" fmla="*/ 12 w 13"/>
                  <a:gd name="T43" fmla="*/ 12 w 13"/>
                  <a:gd name="T44" fmla="*/ 12 w 13"/>
                  <a:gd name="T45" fmla="*/ 13 w 13"/>
                  <a:gd name="T46" fmla="*/ 13 w 13"/>
                  <a:gd name="T47" fmla="*/ 13 w 13"/>
                  <a:gd name="T48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</a:cxnLst>
                <a:rect l="0" t="0" r="r" b="b"/>
                <a:pathLst>
                  <a:path w="1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12" name="Freeform 389"/>
              <p:cNvSpPr>
                <a:spLocks/>
              </p:cNvSpPr>
              <p:nvPr/>
            </p:nvSpPr>
            <p:spPr bwMode="auto">
              <a:xfrm>
                <a:off x="3889" y="4059"/>
                <a:ext cx="11" cy="0"/>
              </a:xfrm>
              <a:custGeom>
                <a:avLst/>
                <a:gdLst>
                  <a:gd name="T0" fmla="*/ 0 w 11"/>
                  <a:gd name="T1" fmla="*/ 1 w 11"/>
                  <a:gd name="T2" fmla="*/ 1 w 11"/>
                  <a:gd name="T3" fmla="*/ 1 w 11"/>
                  <a:gd name="T4" fmla="*/ 1 w 11"/>
                  <a:gd name="T5" fmla="*/ 2 w 11"/>
                  <a:gd name="T6" fmla="*/ 2 w 11"/>
                  <a:gd name="T7" fmla="*/ 3 w 11"/>
                  <a:gd name="T8" fmla="*/ 3 w 11"/>
                  <a:gd name="T9" fmla="*/ 3 w 11"/>
                  <a:gd name="T10" fmla="*/ 3 w 11"/>
                  <a:gd name="T11" fmla="*/ 3 w 11"/>
                  <a:gd name="T12" fmla="*/ 3 w 11"/>
                  <a:gd name="T13" fmla="*/ 3 w 11"/>
                  <a:gd name="T14" fmla="*/ 3 w 11"/>
                  <a:gd name="T15" fmla="*/ 3 w 11"/>
                  <a:gd name="T16" fmla="*/ 4 w 11"/>
                  <a:gd name="T17" fmla="*/ 4 w 11"/>
                  <a:gd name="T18" fmla="*/ 4 w 11"/>
                  <a:gd name="T19" fmla="*/ 5 w 11"/>
                  <a:gd name="T20" fmla="*/ 5 w 11"/>
                  <a:gd name="T21" fmla="*/ 5 w 11"/>
                  <a:gd name="T22" fmla="*/ 6 w 11"/>
                  <a:gd name="T23" fmla="*/ 6 w 11"/>
                  <a:gd name="T24" fmla="*/ 6 w 11"/>
                  <a:gd name="T25" fmla="*/ 6 w 11"/>
                  <a:gd name="T26" fmla="*/ 7 w 11"/>
                  <a:gd name="T27" fmla="*/ 7 w 11"/>
                  <a:gd name="T28" fmla="*/ 7 w 11"/>
                  <a:gd name="T29" fmla="*/ 7 w 11"/>
                  <a:gd name="T30" fmla="*/ 8 w 11"/>
                  <a:gd name="T31" fmla="*/ 8 w 11"/>
                  <a:gd name="T32" fmla="*/ 8 w 11"/>
                  <a:gd name="T33" fmla="*/ 8 w 11"/>
                  <a:gd name="T34" fmla="*/ 8 w 11"/>
                  <a:gd name="T35" fmla="*/ 8 w 11"/>
                  <a:gd name="T36" fmla="*/ 9 w 11"/>
                  <a:gd name="T37" fmla="*/ 9 w 11"/>
                  <a:gd name="T38" fmla="*/ 9 w 11"/>
                  <a:gd name="T39" fmla="*/ 9 w 11"/>
                  <a:gd name="T40" fmla="*/ 10 w 11"/>
                  <a:gd name="T41" fmla="*/ 10 w 11"/>
                  <a:gd name="T42" fmla="*/ 10 w 11"/>
                  <a:gd name="T43" fmla="*/ 10 w 11"/>
                  <a:gd name="T44" fmla="*/ 10 w 11"/>
                  <a:gd name="T45" fmla="*/ 10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13" name="Freeform 390"/>
              <p:cNvSpPr>
                <a:spLocks/>
              </p:cNvSpPr>
              <p:nvPr/>
            </p:nvSpPr>
            <p:spPr bwMode="auto">
              <a:xfrm>
                <a:off x="3900" y="4059"/>
                <a:ext cx="12" cy="0"/>
              </a:xfrm>
              <a:custGeom>
                <a:avLst/>
                <a:gdLst>
                  <a:gd name="T0" fmla="*/ 0 w 12"/>
                  <a:gd name="T1" fmla="*/ 1 w 12"/>
                  <a:gd name="T2" fmla="*/ 1 w 12"/>
                  <a:gd name="T3" fmla="*/ 1 w 12"/>
                  <a:gd name="T4" fmla="*/ 1 w 12"/>
                  <a:gd name="T5" fmla="*/ 2 w 12"/>
                  <a:gd name="T6" fmla="*/ 2 w 12"/>
                  <a:gd name="T7" fmla="*/ 2 w 12"/>
                  <a:gd name="T8" fmla="*/ 2 w 12"/>
                  <a:gd name="T9" fmla="*/ 3 w 12"/>
                  <a:gd name="T10" fmla="*/ 3 w 12"/>
                  <a:gd name="T11" fmla="*/ 3 w 12"/>
                  <a:gd name="T12" fmla="*/ 4 w 12"/>
                  <a:gd name="T13" fmla="*/ 4 w 12"/>
                  <a:gd name="T14" fmla="*/ 4 w 12"/>
                  <a:gd name="T15" fmla="*/ 4 w 12"/>
                  <a:gd name="T16" fmla="*/ 5 w 12"/>
                  <a:gd name="T17" fmla="*/ 5 w 12"/>
                  <a:gd name="T18" fmla="*/ 5 w 12"/>
                  <a:gd name="T19" fmla="*/ 5 w 12"/>
                  <a:gd name="T20" fmla="*/ 5 w 12"/>
                  <a:gd name="T21" fmla="*/ 6 w 12"/>
                  <a:gd name="T22" fmla="*/ 6 w 12"/>
                  <a:gd name="T23" fmla="*/ 6 w 12"/>
                  <a:gd name="T24" fmla="*/ 7 w 12"/>
                  <a:gd name="T25" fmla="*/ 7 w 12"/>
                  <a:gd name="T26" fmla="*/ 8 w 12"/>
                  <a:gd name="T27" fmla="*/ 8 w 12"/>
                  <a:gd name="T28" fmla="*/ 8 w 12"/>
                  <a:gd name="T29" fmla="*/ 8 w 12"/>
                  <a:gd name="T30" fmla="*/ 8 w 12"/>
                  <a:gd name="T31" fmla="*/ 8 w 12"/>
                  <a:gd name="T32" fmla="*/ 9 w 12"/>
                  <a:gd name="T33" fmla="*/ 9 w 12"/>
                  <a:gd name="T34" fmla="*/ 9 w 12"/>
                  <a:gd name="T35" fmla="*/ 10 w 12"/>
                  <a:gd name="T36" fmla="*/ 10 w 12"/>
                  <a:gd name="T37" fmla="*/ 10 w 12"/>
                  <a:gd name="T38" fmla="*/ 10 w 12"/>
                  <a:gd name="T39" fmla="*/ 10 w 12"/>
                  <a:gd name="T40" fmla="*/ 10 w 12"/>
                  <a:gd name="T41" fmla="*/ 11 w 12"/>
                  <a:gd name="T42" fmla="*/ 11 w 12"/>
                  <a:gd name="T43" fmla="*/ 11 w 12"/>
                  <a:gd name="T44" fmla="*/ 12 w 12"/>
                  <a:gd name="T45" fmla="*/ 12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14" name="Freeform 391"/>
              <p:cNvSpPr>
                <a:spLocks/>
              </p:cNvSpPr>
              <p:nvPr/>
            </p:nvSpPr>
            <p:spPr bwMode="auto">
              <a:xfrm>
                <a:off x="3912" y="4059"/>
                <a:ext cx="12" cy="0"/>
              </a:xfrm>
              <a:custGeom>
                <a:avLst/>
                <a:gdLst>
                  <a:gd name="T0" fmla="*/ 0 w 12"/>
                  <a:gd name="T1" fmla="*/ 0 w 12"/>
                  <a:gd name="T2" fmla="*/ 1 w 12"/>
                  <a:gd name="T3" fmla="*/ 1 w 12"/>
                  <a:gd name="T4" fmla="*/ 2 w 12"/>
                  <a:gd name="T5" fmla="*/ 2 w 12"/>
                  <a:gd name="T6" fmla="*/ 2 w 12"/>
                  <a:gd name="T7" fmla="*/ 2 w 12"/>
                  <a:gd name="T8" fmla="*/ 3 w 12"/>
                  <a:gd name="T9" fmla="*/ 3 w 12"/>
                  <a:gd name="T10" fmla="*/ 3 w 12"/>
                  <a:gd name="T11" fmla="*/ 3 w 12"/>
                  <a:gd name="T12" fmla="*/ 3 w 12"/>
                  <a:gd name="T13" fmla="*/ 3 w 12"/>
                  <a:gd name="T14" fmla="*/ 4 w 12"/>
                  <a:gd name="T15" fmla="*/ 4 w 12"/>
                  <a:gd name="T16" fmla="*/ 4 w 12"/>
                  <a:gd name="T17" fmla="*/ 5 w 12"/>
                  <a:gd name="T18" fmla="*/ 5 w 12"/>
                  <a:gd name="T19" fmla="*/ 5 w 12"/>
                  <a:gd name="T20" fmla="*/ 5 w 12"/>
                  <a:gd name="T21" fmla="*/ 5 w 12"/>
                  <a:gd name="T22" fmla="*/ 5 w 12"/>
                  <a:gd name="T23" fmla="*/ 5 w 12"/>
                  <a:gd name="T24" fmla="*/ 5 w 12"/>
                  <a:gd name="T25" fmla="*/ 6 w 12"/>
                  <a:gd name="T26" fmla="*/ 6 w 12"/>
                  <a:gd name="T27" fmla="*/ 6 w 12"/>
                  <a:gd name="T28" fmla="*/ 7 w 12"/>
                  <a:gd name="T29" fmla="*/ 8 w 12"/>
                  <a:gd name="T30" fmla="*/ 8 w 12"/>
                  <a:gd name="T31" fmla="*/ 8 w 12"/>
                  <a:gd name="T32" fmla="*/ 8 w 12"/>
                  <a:gd name="T33" fmla="*/ 8 w 12"/>
                  <a:gd name="T34" fmla="*/ 8 w 12"/>
                  <a:gd name="T35" fmla="*/ 9 w 12"/>
                  <a:gd name="T36" fmla="*/ 9 w 12"/>
                  <a:gd name="T37" fmla="*/ 9 w 12"/>
                  <a:gd name="T38" fmla="*/ 10 w 12"/>
                  <a:gd name="T39" fmla="*/ 10 w 12"/>
                  <a:gd name="T40" fmla="*/ 10 w 12"/>
                  <a:gd name="T41" fmla="*/ 10 w 12"/>
                  <a:gd name="T42" fmla="*/ 11 w 12"/>
                  <a:gd name="T43" fmla="*/ 11 w 12"/>
                  <a:gd name="T44" fmla="*/ 11 w 12"/>
                  <a:gd name="T45" fmla="*/ 11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15" name="Freeform 392"/>
              <p:cNvSpPr>
                <a:spLocks/>
              </p:cNvSpPr>
              <p:nvPr/>
            </p:nvSpPr>
            <p:spPr bwMode="auto">
              <a:xfrm>
                <a:off x="3924" y="4059"/>
                <a:ext cx="12" cy="0"/>
              </a:xfrm>
              <a:custGeom>
                <a:avLst/>
                <a:gdLst>
                  <a:gd name="T0" fmla="*/ 0 w 12"/>
                  <a:gd name="T1" fmla="*/ 1 w 12"/>
                  <a:gd name="T2" fmla="*/ 1 w 12"/>
                  <a:gd name="T3" fmla="*/ 1 w 12"/>
                  <a:gd name="T4" fmla="*/ 1 w 12"/>
                  <a:gd name="T5" fmla="*/ 1 w 12"/>
                  <a:gd name="T6" fmla="*/ 1 w 12"/>
                  <a:gd name="T7" fmla="*/ 1 w 12"/>
                  <a:gd name="T8" fmla="*/ 1 w 12"/>
                  <a:gd name="T9" fmla="*/ 1 w 12"/>
                  <a:gd name="T10" fmla="*/ 2 w 12"/>
                  <a:gd name="T11" fmla="*/ 3 w 12"/>
                  <a:gd name="T12" fmla="*/ 3 w 12"/>
                  <a:gd name="T13" fmla="*/ 3 w 12"/>
                  <a:gd name="T14" fmla="*/ 3 w 12"/>
                  <a:gd name="T15" fmla="*/ 4 w 12"/>
                  <a:gd name="T16" fmla="*/ 4 w 12"/>
                  <a:gd name="T17" fmla="*/ 4 w 12"/>
                  <a:gd name="T18" fmla="*/ 4 w 12"/>
                  <a:gd name="T19" fmla="*/ 4 w 12"/>
                  <a:gd name="T20" fmla="*/ 4 w 12"/>
                  <a:gd name="T21" fmla="*/ 5 w 12"/>
                  <a:gd name="T22" fmla="*/ 5 w 12"/>
                  <a:gd name="T23" fmla="*/ 5 w 12"/>
                  <a:gd name="T24" fmla="*/ 5 w 12"/>
                  <a:gd name="T25" fmla="*/ 6 w 12"/>
                  <a:gd name="T26" fmla="*/ 6 w 12"/>
                  <a:gd name="T27" fmla="*/ 6 w 12"/>
                  <a:gd name="T28" fmla="*/ 6 w 12"/>
                  <a:gd name="T29" fmla="*/ 6 w 12"/>
                  <a:gd name="T30" fmla="*/ 6 w 12"/>
                  <a:gd name="T31" fmla="*/ 6 w 12"/>
                  <a:gd name="T32" fmla="*/ 7 w 12"/>
                  <a:gd name="T33" fmla="*/ 7 w 12"/>
                  <a:gd name="T34" fmla="*/ 7 w 12"/>
                  <a:gd name="T35" fmla="*/ 7 w 12"/>
                  <a:gd name="T36" fmla="*/ 7 w 12"/>
                  <a:gd name="T37" fmla="*/ 8 w 12"/>
                  <a:gd name="T38" fmla="*/ 8 w 12"/>
                  <a:gd name="T39" fmla="*/ 9 w 12"/>
                  <a:gd name="T40" fmla="*/ 9 w 12"/>
                  <a:gd name="T41" fmla="*/ 9 w 12"/>
                  <a:gd name="T42" fmla="*/ 10 w 12"/>
                  <a:gd name="T43" fmla="*/ 10 w 12"/>
                  <a:gd name="T44" fmla="*/ 11 w 12"/>
                  <a:gd name="T45" fmla="*/ 11 w 12"/>
                  <a:gd name="T46" fmla="*/ 11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16" name="Freeform 393"/>
              <p:cNvSpPr>
                <a:spLocks/>
              </p:cNvSpPr>
              <p:nvPr/>
            </p:nvSpPr>
            <p:spPr bwMode="auto">
              <a:xfrm>
                <a:off x="3936" y="4059"/>
                <a:ext cx="12" cy="0"/>
              </a:xfrm>
              <a:custGeom>
                <a:avLst/>
                <a:gdLst>
                  <a:gd name="T0" fmla="*/ 0 w 12"/>
                  <a:gd name="T1" fmla="*/ 0 w 12"/>
                  <a:gd name="T2" fmla="*/ 0 w 12"/>
                  <a:gd name="T3" fmla="*/ 0 w 12"/>
                  <a:gd name="T4" fmla="*/ 1 w 12"/>
                  <a:gd name="T5" fmla="*/ 1 w 12"/>
                  <a:gd name="T6" fmla="*/ 1 w 12"/>
                  <a:gd name="T7" fmla="*/ 2 w 12"/>
                  <a:gd name="T8" fmla="*/ 2 w 12"/>
                  <a:gd name="T9" fmla="*/ 2 w 12"/>
                  <a:gd name="T10" fmla="*/ 2 w 12"/>
                  <a:gd name="T11" fmla="*/ 2 w 12"/>
                  <a:gd name="T12" fmla="*/ 3 w 12"/>
                  <a:gd name="T13" fmla="*/ 3 w 12"/>
                  <a:gd name="T14" fmla="*/ 3 w 12"/>
                  <a:gd name="T15" fmla="*/ 4 w 12"/>
                  <a:gd name="T16" fmla="*/ 4 w 12"/>
                  <a:gd name="T17" fmla="*/ 5 w 12"/>
                  <a:gd name="T18" fmla="*/ 5 w 12"/>
                  <a:gd name="T19" fmla="*/ 5 w 12"/>
                  <a:gd name="T20" fmla="*/ 5 w 12"/>
                  <a:gd name="T21" fmla="*/ 5 w 12"/>
                  <a:gd name="T22" fmla="*/ 6 w 12"/>
                  <a:gd name="T23" fmla="*/ 6 w 12"/>
                  <a:gd name="T24" fmla="*/ 6 w 12"/>
                  <a:gd name="T25" fmla="*/ 6 w 12"/>
                  <a:gd name="T26" fmla="*/ 7 w 12"/>
                  <a:gd name="T27" fmla="*/ 7 w 12"/>
                  <a:gd name="T28" fmla="*/ 7 w 12"/>
                  <a:gd name="T29" fmla="*/ 7 w 12"/>
                  <a:gd name="T30" fmla="*/ 8 w 12"/>
                  <a:gd name="T31" fmla="*/ 8 w 12"/>
                  <a:gd name="T32" fmla="*/ 9 w 12"/>
                  <a:gd name="T33" fmla="*/ 9 w 12"/>
                  <a:gd name="T34" fmla="*/ 9 w 12"/>
                  <a:gd name="T35" fmla="*/ 9 w 12"/>
                  <a:gd name="T36" fmla="*/ 10 w 12"/>
                  <a:gd name="T37" fmla="*/ 10 w 12"/>
                  <a:gd name="T38" fmla="*/ 10 w 12"/>
                  <a:gd name="T39" fmla="*/ 10 w 12"/>
                  <a:gd name="T40" fmla="*/ 10 w 12"/>
                  <a:gd name="T41" fmla="*/ 10 w 12"/>
                  <a:gd name="T42" fmla="*/ 11 w 12"/>
                  <a:gd name="T43" fmla="*/ 11 w 12"/>
                  <a:gd name="T44" fmla="*/ 11 w 12"/>
                  <a:gd name="T45" fmla="*/ 11 w 12"/>
                  <a:gd name="T46" fmla="*/ 11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17" name="Freeform 394"/>
              <p:cNvSpPr>
                <a:spLocks/>
              </p:cNvSpPr>
              <p:nvPr/>
            </p:nvSpPr>
            <p:spPr bwMode="auto">
              <a:xfrm>
                <a:off x="3948" y="4059"/>
                <a:ext cx="11" cy="0"/>
              </a:xfrm>
              <a:custGeom>
                <a:avLst/>
                <a:gdLst>
                  <a:gd name="T0" fmla="*/ 0 w 11"/>
                  <a:gd name="T1" fmla="*/ 1 w 11"/>
                  <a:gd name="T2" fmla="*/ 1 w 11"/>
                  <a:gd name="T3" fmla="*/ 1 w 11"/>
                  <a:gd name="T4" fmla="*/ 2 w 11"/>
                  <a:gd name="T5" fmla="*/ 2 w 11"/>
                  <a:gd name="T6" fmla="*/ 2 w 11"/>
                  <a:gd name="T7" fmla="*/ 3 w 11"/>
                  <a:gd name="T8" fmla="*/ 3 w 11"/>
                  <a:gd name="T9" fmla="*/ 3 w 11"/>
                  <a:gd name="T10" fmla="*/ 3 w 11"/>
                  <a:gd name="T11" fmla="*/ 3 w 11"/>
                  <a:gd name="T12" fmla="*/ 3 w 11"/>
                  <a:gd name="T13" fmla="*/ 3 w 11"/>
                  <a:gd name="T14" fmla="*/ 3 w 11"/>
                  <a:gd name="T15" fmla="*/ 3 w 11"/>
                  <a:gd name="T16" fmla="*/ 4 w 11"/>
                  <a:gd name="T17" fmla="*/ 4 w 11"/>
                  <a:gd name="T18" fmla="*/ 4 w 11"/>
                  <a:gd name="T19" fmla="*/ 5 w 11"/>
                  <a:gd name="T20" fmla="*/ 5 w 11"/>
                  <a:gd name="T21" fmla="*/ 5 w 11"/>
                  <a:gd name="T22" fmla="*/ 5 w 11"/>
                  <a:gd name="T23" fmla="*/ 5 w 11"/>
                  <a:gd name="T24" fmla="*/ 6 w 11"/>
                  <a:gd name="T25" fmla="*/ 6 w 11"/>
                  <a:gd name="T26" fmla="*/ 6 w 11"/>
                  <a:gd name="T27" fmla="*/ 6 w 11"/>
                  <a:gd name="T28" fmla="*/ 7 w 11"/>
                  <a:gd name="T29" fmla="*/ 7 w 11"/>
                  <a:gd name="T30" fmla="*/ 7 w 11"/>
                  <a:gd name="T31" fmla="*/ 8 w 11"/>
                  <a:gd name="T32" fmla="*/ 8 w 11"/>
                  <a:gd name="T33" fmla="*/ 8 w 11"/>
                  <a:gd name="T34" fmla="*/ 8 w 11"/>
                  <a:gd name="T35" fmla="*/ 8 w 11"/>
                  <a:gd name="T36" fmla="*/ 9 w 11"/>
                  <a:gd name="T37" fmla="*/ 9 w 11"/>
                  <a:gd name="T38" fmla="*/ 9 w 11"/>
                  <a:gd name="T39" fmla="*/ 10 w 11"/>
                  <a:gd name="T40" fmla="*/ 10 w 11"/>
                  <a:gd name="T41" fmla="*/ 10 w 11"/>
                  <a:gd name="T42" fmla="*/ 10 w 11"/>
                  <a:gd name="T43" fmla="*/ 10 w 11"/>
                  <a:gd name="T44" fmla="*/ 10 w 11"/>
                  <a:gd name="T45" fmla="*/ 11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18" name="Freeform 395"/>
              <p:cNvSpPr>
                <a:spLocks/>
              </p:cNvSpPr>
              <p:nvPr/>
            </p:nvSpPr>
            <p:spPr bwMode="auto">
              <a:xfrm>
                <a:off x="3959" y="4059"/>
                <a:ext cx="12" cy="0"/>
              </a:xfrm>
              <a:custGeom>
                <a:avLst/>
                <a:gdLst>
                  <a:gd name="T0" fmla="*/ 0 w 12"/>
                  <a:gd name="T1" fmla="*/ 0 w 12"/>
                  <a:gd name="T2" fmla="*/ 0 w 12"/>
                  <a:gd name="T3" fmla="*/ 0 w 12"/>
                  <a:gd name="T4" fmla="*/ 1 w 12"/>
                  <a:gd name="T5" fmla="*/ 1 w 12"/>
                  <a:gd name="T6" fmla="*/ 1 w 12"/>
                  <a:gd name="T7" fmla="*/ 1 w 12"/>
                  <a:gd name="T8" fmla="*/ 2 w 12"/>
                  <a:gd name="T9" fmla="*/ 2 w 12"/>
                  <a:gd name="T10" fmla="*/ 3 w 12"/>
                  <a:gd name="T11" fmla="*/ 3 w 12"/>
                  <a:gd name="T12" fmla="*/ 3 w 12"/>
                  <a:gd name="T13" fmla="*/ 3 w 12"/>
                  <a:gd name="T14" fmla="*/ 4 w 12"/>
                  <a:gd name="T15" fmla="*/ 4 w 12"/>
                  <a:gd name="T16" fmla="*/ 5 w 12"/>
                  <a:gd name="T17" fmla="*/ 5 w 12"/>
                  <a:gd name="T18" fmla="*/ 5 w 12"/>
                  <a:gd name="T19" fmla="*/ 5 w 12"/>
                  <a:gd name="T20" fmla="*/ 5 w 12"/>
                  <a:gd name="T21" fmla="*/ 5 w 12"/>
                  <a:gd name="T22" fmla="*/ 6 w 12"/>
                  <a:gd name="T23" fmla="*/ 6 w 12"/>
                  <a:gd name="T24" fmla="*/ 6 w 12"/>
                  <a:gd name="T25" fmla="*/ 7 w 12"/>
                  <a:gd name="T26" fmla="*/ 7 w 12"/>
                  <a:gd name="T27" fmla="*/ 7 w 12"/>
                  <a:gd name="T28" fmla="*/ 7 w 12"/>
                  <a:gd name="T29" fmla="*/ 7 w 12"/>
                  <a:gd name="T30" fmla="*/ 8 w 12"/>
                  <a:gd name="T31" fmla="*/ 8 w 12"/>
                  <a:gd name="T32" fmla="*/ 8 w 12"/>
                  <a:gd name="T33" fmla="*/ 8 w 12"/>
                  <a:gd name="T34" fmla="*/ 9 w 12"/>
                  <a:gd name="T35" fmla="*/ 9 w 12"/>
                  <a:gd name="T36" fmla="*/ 9 w 12"/>
                  <a:gd name="T37" fmla="*/ 9 w 12"/>
                  <a:gd name="T38" fmla="*/ 10 w 12"/>
                  <a:gd name="T39" fmla="*/ 10 w 12"/>
                  <a:gd name="T40" fmla="*/ 10 w 12"/>
                  <a:gd name="T41" fmla="*/ 10 w 12"/>
                  <a:gd name="T42" fmla="*/ 11 w 12"/>
                  <a:gd name="T43" fmla="*/ 11 w 12"/>
                  <a:gd name="T44" fmla="*/ 11 w 12"/>
                  <a:gd name="T45" fmla="*/ 11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19" name="Freeform 396"/>
              <p:cNvSpPr>
                <a:spLocks/>
              </p:cNvSpPr>
              <p:nvPr/>
            </p:nvSpPr>
            <p:spPr bwMode="auto">
              <a:xfrm>
                <a:off x="3971" y="4059"/>
                <a:ext cx="14" cy="0"/>
              </a:xfrm>
              <a:custGeom>
                <a:avLst/>
                <a:gdLst>
                  <a:gd name="T0" fmla="*/ 0 w 14"/>
                  <a:gd name="T1" fmla="*/ 1 w 14"/>
                  <a:gd name="T2" fmla="*/ 1 w 14"/>
                  <a:gd name="T3" fmla="*/ 1 w 14"/>
                  <a:gd name="T4" fmla="*/ 1 w 14"/>
                  <a:gd name="T5" fmla="*/ 1 w 14"/>
                  <a:gd name="T6" fmla="*/ 1 w 14"/>
                  <a:gd name="T7" fmla="*/ 2 w 14"/>
                  <a:gd name="T8" fmla="*/ 2 w 14"/>
                  <a:gd name="T9" fmla="*/ 2 w 14"/>
                  <a:gd name="T10" fmla="*/ 2 w 14"/>
                  <a:gd name="T11" fmla="*/ 2 w 14"/>
                  <a:gd name="T12" fmla="*/ 3 w 14"/>
                  <a:gd name="T13" fmla="*/ 3 w 14"/>
                  <a:gd name="T14" fmla="*/ 3 w 14"/>
                  <a:gd name="T15" fmla="*/ 4 w 14"/>
                  <a:gd name="T16" fmla="*/ 4 w 14"/>
                  <a:gd name="T17" fmla="*/ 5 w 14"/>
                  <a:gd name="T18" fmla="*/ 5 w 14"/>
                  <a:gd name="T19" fmla="*/ 6 w 14"/>
                  <a:gd name="T20" fmla="*/ 6 w 14"/>
                  <a:gd name="T21" fmla="*/ 6 w 14"/>
                  <a:gd name="T22" fmla="*/ 7 w 14"/>
                  <a:gd name="T23" fmla="*/ 7 w 14"/>
                  <a:gd name="T24" fmla="*/ 8 w 14"/>
                  <a:gd name="T25" fmla="*/ 8 w 14"/>
                  <a:gd name="T26" fmla="*/ 8 w 14"/>
                  <a:gd name="T27" fmla="*/ 9 w 14"/>
                  <a:gd name="T28" fmla="*/ 9 w 14"/>
                  <a:gd name="T29" fmla="*/ 9 w 14"/>
                  <a:gd name="T30" fmla="*/ 9 w 14"/>
                  <a:gd name="T31" fmla="*/ 9 w 14"/>
                  <a:gd name="T32" fmla="*/ 10 w 14"/>
                  <a:gd name="T33" fmla="*/ 10 w 14"/>
                  <a:gd name="T34" fmla="*/ 10 w 14"/>
                  <a:gd name="T35" fmla="*/ 11 w 14"/>
                  <a:gd name="T36" fmla="*/ 11 w 14"/>
                  <a:gd name="T37" fmla="*/ 11 w 14"/>
                  <a:gd name="T38" fmla="*/ 11 w 14"/>
                  <a:gd name="T39" fmla="*/ 12 w 14"/>
                  <a:gd name="T40" fmla="*/ 12 w 14"/>
                  <a:gd name="T41" fmla="*/ 13 w 14"/>
                  <a:gd name="T42" fmla="*/ 13 w 14"/>
                  <a:gd name="T43" fmla="*/ 13 w 14"/>
                  <a:gd name="T44" fmla="*/ 14 w 14"/>
                  <a:gd name="T45" fmla="*/ 14 w 14"/>
                  <a:gd name="T46" fmla="*/ 14 w 14"/>
                  <a:gd name="T47" fmla="*/ 14 w 1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4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20" name="Freeform 397"/>
              <p:cNvSpPr>
                <a:spLocks/>
              </p:cNvSpPr>
              <p:nvPr/>
            </p:nvSpPr>
            <p:spPr bwMode="auto">
              <a:xfrm>
                <a:off x="3985" y="4059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1 w 11"/>
                  <a:gd name="T3" fmla="*/ 1 w 11"/>
                  <a:gd name="T4" fmla="*/ 1 w 11"/>
                  <a:gd name="T5" fmla="*/ 1 w 11"/>
                  <a:gd name="T6" fmla="*/ 1 w 11"/>
                  <a:gd name="T7" fmla="*/ 2 w 11"/>
                  <a:gd name="T8" fmla="*/ 2 w 11"/>
                  <a:gd name="T9" fmla="*/ 2 w 11"/>
                  <a:gd name="T10" fmla="*/ 2 w 11"/>
                  <a:gd name="T11" fmla="*/ 2 w 11"/>
                  <a:gd name="T12" fmla="*/ 2 w 11"/>
                  <a:gd name="T13" fmla="*/ 2 w 11"/>
                  <a:gd name="T14" fmla="*/ 2 w 11"/>
                  <a:gd name="T15" fmla="*/ 3 w 11"/>
                  <a:gd name="T16" fmla="*/ 3 w 11"/>
                  <a:gd name="T17" fmla="*/ 4 w 11"/>
                  <a:gd name="T18" fmla="*/ 4 w 11"/>
                  <a:gd name="T19" fmla="*/ 4 w 11"/>
                  <a:gd name="T20" fmla="*/ 5 w 11"/>
                  <a:gd name="T21" fmla="*/ 5 w 11"/>
                  <a:gd name="T22" fmla="*/ 5 w 11"/>
                  <a:gd name="T23" fmla="*/ 5 w 11"/>
                  <a:gd name="T24" fmla="*/ 5 w 11"/>
                  <a:gd name="T25" fmla="*/ 5 w 11"/>
                  <a:gd name="T26" fmla="*/ 5 w 11"/>
                  <a:gd name="T27" fmla="*/ 6 w 11"/>
                  <a:gd name="T28" fmla="*/ 6 w 11"/>
                  <a:gd name="T29" fmla="*/ 6 w 11"/>
                  <a:gd name="T30" fmla="*/ 7 w 11"/>
                  <a:gd name="T31" fmla="*/ 7 w 11"/>
                  <a:gd name="T32" fmla="*/ 7 w 11"/>
                  <a:gd name="T33" fmla="*/ 7 w 11"/>
                  <a:gd name="T34" fmla="*/ 7 w 11"/>
                  <a:gd name="T35" fmla="*/ 8 w 11"/>
                  <a:gd name="T36" fmla="*/ 8 w 11"/>
                  <a:gd name="T37" fmla="*/ 8 w 11"/>
                  <a:gd name="T38" fmla="*/ 8 w 11"/>
                  <a:gd name="T39" fmla="*/ 8 w 11"/>
                  <a:gd name="T40" fmla="*/ 9 w 11"/>
                  <a:gd name="T41" fmla="*/ 9 w 11"/>
                  <a:gd name="T42" fmla="*/ 9 w 11"/>
                  <a:gd name="T43" fmla="*/ 9 w 11"/>
                  <a:gd name="T44" fmla="*/ 10 w 11"/>
                  <a:gd name="T45" fmla="*/ 10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21" name="Freeform 398"/>
              <p:cNvSpPr>
                <a:spLocks/>
              </p:cNvSpPr>
              <p:nvPr/>
            </p:nvSpPr>
            <p:spPr bwMode="auto">
              <a:xfrm>
                <a:off x="3996" y="4059"/>
                <a:ext cx="10" cy="0"/>
              </a:xfrm>
              <a:custGeom>
                <a:avLst/>
                <a:gdLst>
                  <a:gd name="T0" fmla="*/ 0 w 10"/>
                  <a:gd name="T1" fmla="*/ 0 w 10"/>
                  <a:gd name="T2" fmla="*/ 0 w 10"/>
                  <a:gd name="T3" fmla="*/ 1 w 10"/>
                  <a:gd name="T4" fmla="*/ 1 w 10"/>
                  <a:gd name="T5" fmla="*/ 1 w 10"/>
                  <a:gd name="T6" fmla="*/ 1 w 10"/>
                  <a:gd name="T7" fmla="*/ 1 w 10"/>
                  <a:gd name="T8" fmla="*/ 2 w 10"/>
                  <a:gd name="T9" fmla="*/ 2 w 10"/>
                  <a:gd name="T10" fmla="*/ 2 w 10"/>
                  <a:gd name="T11" fmla="*/ 2 w 10"/>
                  <a:gd name="T12" fmla="*/ 2 w 10"/>
                  <a:gd name="T13" fmla="*/ 3 w 10"/>
                  <a:gd name="T14" fmla="*/ 3 w 10"/>
                  <a:gd name="T15" fmla="*/ 3 w 10"/>
                  <a:gd name="T16" fmla="*/ 3 w 10"/>
                  <a:gd name="T17" fmla="*/ 3 w 10"/>
                  <a:gd name="T18" fmla="*/ 4 w 10"/>
                  <a:gd name="T19" fmla="*/ 4 w 10"/>
                  <a:gd name="T20" fmla="*/ 4 w 10"/>
                  <a:gd name="T21" fmla="*/ 4 w 10"/>
                  <a:gd name="T22" fmla="*/ 4 w 10"/>
                  <a:gd name="T23" fmla="*/ 4 w 10"/>
                  <a:gd name="T24" fmla="*/ 5 w 10"/>
                  <a:gd name="T25" fmla="*/ 5 w 10"/>
                  <a:gd name="T26" fmla="*/ 5 w 10"/>
                  <a:gd name="T27" fmla="*/ 5 w 10"/>
                  <a:gd name="T28" fmla="*/ 6 w 10"/>
                  <a:gd name="T29" fmla="*/ 6 w 10"/>
                  <a:gd name="T30" fmla="*/ 6 w 10"/>
                  <a:gd name="T31" fmla="*/ 6 w 10"/>
                  <a:gd name="T32" fmla="*/ 6 w 10"/>
                  <a:gd name="T33" fmla="*/ 7 w 10"/>
                  <a:gd name="T34" fmla="*/ 7 w 10"/>
                  <a:gd name="T35" fmla="*/ 7 w 10"/>
                  <a:gd name="T36" fmla="*/ 7 w 10"/>
                  <a:gd name="T37" fmla="*/ 7 w 10"/>
                  <a:gd name="T38" fmla="*/ 8 w 10"/>
                  <a:gd name="T39" fmla="*/ 8 w 10"/>
                  <a:gd name="T40" fmla="*/ 8 w 10"/>
                  <a:gd name="T41" fmla="*/ 8 w 10"/>
                  <a:gd name="T42" fmla="*/ 9 w 10"/>
                  <a:gd name="T43" fmla="*/ 9 w 10"/>
                  <a:gd name="T44" fmla="*/ 10 w 10"/>
                  <a:gd name="T45" fmla="*/ 10 w 10"/>
                  <a:gd name="T46" fmla="*/ 10 w 10"/>
                  <a:gd name="T47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22" name="Freeform 399"/>
              <p:cNvSpPr>
                <a:spLocks/>
              </p:cNvSpPr>
              <p:nvPr/>
            </p:nvSpPr>
            <p:spPr bwMode="auto">
              <a:xfrm>
                <a:off x="4006" y="4059"/>
                <a:ext cx="12" cy="0"/>
              </a:xfrm>
              <a:custGeom>
                <a:avLst/>
                <a:gdLst>
                  <a:gd name="T0" fmla="*/ 1 w 12"/>
                  <a:gd name="T1" fmla="*/ 1 w 12"/>
                  <a:gd name="T2" fmla="*/ 2 w 12"/>
                  <a:gd name="T3" fmla="*/ 2 w 12"/>
                  <a:gd name="T4" fmla="*/ 2 w 12"/>
                  <a:gd name="T5" fmla="*/ 2 w 12"/>
                  <a:gd name="T6" fmla="*/ 2 w 12"/>
                  <a:gd name="T7" fmla="*/ 2 w 12"/>
                  <a:gd name="T8" fmla="*/ 3 w 12"/>
                  <a:gd name="T9" fmla="*/ 3 w 12"/>
                  <a:gd name="T10" fmla="*/ 4 w 12"/>
                  <a:gd name="T11" fmla="*/ 4 w 12"/>
                  <a:gd name="T12" fmla="*/ 4 w 12"/>
                  <a:gd name="T13" fmla="*/ 4 w 12"/>
                  <a:gd name="T14" fmla="*/ 4 w 12"/>
                  <a:gd name="T15" fmla="*/ 4 w 12"/>
                  <a:gd name="T16" fmla="*/ 5 w 12"/>
                  <a:gd name="T17" fmla="*/ 5 w 12"/>
                  <a:gd name="T18" fmla="*/ 5 w 12"/>
                  <a:gd name="T19" fmla="*/ 5 w 12"/>
                  <a:gd name="T20" fmla="*/ 5 w 12"/>
                  <a:gd name="T21" fmla="*/ 6 w 12"/>
                  <a:gd name="T22" fmla="*/ 6 w 12"/>
                  <a:gd name="T23" fmla="*/ 6 w 12"/>
                  <a:gd name="T24" fmla="*/ 7 w 12"/>
                  <a:gd name="T25" fmla="*/ 7 w 12"/>
                  <a:gd name="T26" fmla="*/ 7 w 12"/>
                  <a:gd name="T27" fmla="*/ 7 w 12"/>
                  <a:gd name="T28" fmla="*/ 7 w 12"/>
                  <a:gd name="T29" fmla="*/ 7 w 12"/>
                  <a:gd name="T30" fmla="*/ 7 w 12"/>
                  <a:gd name="T31" fmla="*/ 8 w 12"/>
                  <a:gd name="T32" fmla="*/ 8 w 12"/>
                  <a:gd name="T33" fmla="*/ 8 w 12"/>
                  <a:gd name="T34" fmla="*/ 9 w 12"/>
                  <a:gd name="T35" fmla="*/ 9 w 12"/>
                  <a:gd name="T36" fmla="*/ 9 w 12"/>
                  <a:gd name="T37" fmla="*/ 9 w 12"/>
                  <a:gd name="T38" fmla="*/ 10 w 12"/>
                  <a:gd name="T39" fmla="*/ 10 w 12"/>
                  <a:gd name="T40" fmla="*/ 10 w 12"/>
                  <a:gd name="T41" fmla="*/ 10 w 12"/>
                  <a:gd name="T42" fmla="*/ 10 w 12"/>
                  <a:gd name="T43" fmla="*/ 10 w 12"/>
                  <a:gd name="T44" fmla="*/ 11 w 12"/>
                  <a:gd name="T45" fmla="*/ 11 w 12"/>
                  <a:gd name="T46" fmla="*/ 11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23" name="Freeform 400"/>
              <p:cNvSpPr>
                <a:spLocks/>
              </p:cNvSpPr>
              <p:nvPr/>
            </p:nvSpPr>
            <p:spPr bwMode="auto">
              <a:xfrm>
                <a:off x="4018" y="4059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0 w 11"/>
                  <a:gd name="T3" fmla="*/ 0 w 11"/>
                  <a:gd name="T4" fmla="*/ 0 w 11"/>
                  <a:gd name="T5" fmla="*/ 0 w 11"/>
                  <a:gd name="T6" fmla="*/ 1 w 11"/>
                  <a:gd name="T7" fmla="*/ 1 w 11"/>
                  <a:gd name="T8" fmla="*/ 1 w 11"/>
                  <a:gd name="T9" fmla="*/ 2 w 11"/>
                  <a:gd name="T10" fmla="*/ 2 w 11"/>
                  <a:gd name="T11" fmla="*/ 2 w 11"/>
                  <a:gd name="T12" fmla="*/ 3 w 11"/>
                  <a:gd name="T13" fmla="*/ 3 w 11"/>
                  <a:gd name="T14" fmla="*/ 3 w 11"/>
                  <a:gd name="T15" fmla="*/ 3 w 11"/>
                  <a:gd name="T16" fmla="*/ 3 w 11"/>
                  <a:gd name="T17" fmla="*/ 3 w 11"/>
                  <a:gd name="T18" fmla="*/ 3 w 11"/>
                  <a:gd name="T19" fmla="*/ 3 w 11"/>
                  <a:gd name="T20" fmla="*/ 4 w 11"/>
                  <a:gd name="T21" fmla="*/ 4 w 11"/>
                  <a:gd name="T22" fmla="*/ 4 w 11"/>
                  <a:gd name="T23" fmla="*/ 5 w 11"/>
                  <a:gd name="T24" fmla="*/ 5 w 11"/>
                  <a:gd name="T25" fmla="*/ 6 w 11"/>
                  <a:gd name="T26" fmla="*/ 6 w 11"/>
                  <a:gd name="T27" fmla="*/ 6 w 11"/>
                  <a:gd name="T28" fmla="*/ 6 w 11"/>
                  <a:gd name="T29" fmla="*/ 7 w 11"/>
                  <a:gd name="T30" fmla="*/ 7 w 11"/>
                  <a:gd name="T31" fmla="*/ 7 w 11"/>
                  <a:gd name="T32" fmla="*/ 7 w 11"/>
                  <a:gd name="T33" fmla="*/ 8 w 11"/>
                  <a:gd name="T34" fmla="*/ 8 w 11"/>
                  <a:gd name="T35" fmla="*/ 8 w 11"/>
                  <a:gd name="T36" fmla="*/ 8 w 11"/>
                  <a:gd name="T37" fmla="*/ 9 w 11"/>
                  <a:gd name="T38" fmla="*/ 9 w 11"/>
                  <a:gd name="T39" fmla="*/ 9 w 11"/>
                  <a:gd name="T40" fmla="*/ 9 w 11"/>
                  <a:gd name="T41" fmla="*/ 9 w 11"/>
                  <a:gd name="T42" fmla="*/ 10 w 11"/>
                  <a:gd name="T43" fmla="*/ 10 w 11"/>
                  <a:gd name="T44" fmla="*/ 10 w 11"/>
                  <a:gd name="T45" fmla="*/ 10 w 11"/>
                  <a:gd name="T46" fmla="*/ 11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24" name="Freeform 401"/>
              <p:cNvSpPr>
                <a:spLocks/>
              </p:cNvSpPr>
              <p:nvPr/>
            </p:nvSpPr>
            <p:spPr bwMode="auto">
              <a:xfrm>
                <a:off x="4029" y="4059"/>
                <a:ext cx="12" cy="0"/>
              </a:xfrm>
              <a:custGeom>
                <a:avLst/>
                <a:gdLst>
                  <a:gd name="T0" fmla="*/ 0 w 12"/>
                  <a:gd name="T1" fmla="*/ 1 w 12"/>
                  <a:gd name="T2" fmla="*/ 1 w 12"/>
                  <a:gd name="T3" fmla="*/ 1 w 12"/>
                  <a:gd name="T4" fmla="*/ 2 w 12"/>
                  <a:gd name="T5" fmla="*/ 2 w 12"/>
                  <a:gd name="T6" fmla="*/ 2 w 12"/>
                  <a:gd name="T7" fmla="*/ 2 w 12"/>
                  <a:gd name="T8" fmla="*/ 2 w 12"/>
                  <a:gd name="T9" fmla="*/ 2 w 12"/>
                  <a:gd name="T10" fmla="*/ 3 w 12"/>
                  <a:gd name="T11" fmla="*/ 3 w 12"/>
                  <a:gd name="T12" fmla="*/ 3 w 12"/>
                  <a:gd name="T13" fmla="*/ 4 w 12"/>
                  <a:gd name="T14" fmla="*/ 4 w 12"/>
                  <a:gd name="T15" fmla="*/ 5 w 12"/>
                  <a:gd name="T16" fmla="*/ 5 w 12"/>
                  <a:gd name="T17" fmla="*/ 5 w 12"/>
                  <a:gd name="T18" fmla="*/ 5 w 12"/>
                  <a:gd name="T19" fmla="*/ 5 w 12"/>
                  <a:gd name="T20" fmla="*/ 6 w 12"/>
                  <a:gd name="T21" fmla="*/ 6 w 12"/>
                  <a:gd name="T22" fmla="*/ 7 w 12"/>
                  <a:gd name="T23" fmla="*/ 7 w 12"/>
                  <a:gd name="T24" fmla="*/ 7 w 12"/>
                  <a:gd name="T25" fmla="*/ 7 w 12"/>
                  <a:gd name="T26" fmla="*/ 7 w 12"/>
                  <a:gd name="T27" fmla="*/ 7 w 12"/>
                  <a:gd name="T28" fmla="*/ 8 w 12"/>
                  <a:gd name="T29" fmla="*/ 8 w 12"/>
                  <a:gd name="T30" fmla="*/ 8 w 12"/>
                  <a:gd name="T31" fmla="*/ 8 w 12"/>
                  <a:gd name="T32" fmla="*/ 9 w 12"/>
                  <a:gd name="T33" fmla="*/ 9 w 12"/>
                  <a:gd name="T34" fmla="*/ 9 w 12"/>
                  <a:gd name="T35" fmla="*/ 9 w 12"/>
                  <a:gd name="T36" fmla="*/ 9 w 12"/>
                  <a:gd name="T37" fmla="*/ 9 w 12"/>
                  <a:gd name="T38" fmla="*/ 10 w 12"/>
                  <a:gd name="T39" fmla="*/ 10 w 12"/>
                  <a:gd name="T40" fmla="*/ 10 w 12"/>
                  <a:gd name="T41" fmla="*/ 10 w 12"/>
                  <a:gd name="T42" fmla="*/ 11 w 12"/>
                  <a:gd name="T43" fmla="*/ 11 w 12"/>
                  <a:gd name="T44" fmla="*/ 11 w 12"/>
                  <a:gd name="T45" fmla="*/ 11 w 12"/>
                  <a:gd name="T46" fmla="*/ 11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25" name="Freeform 402"/>
              <p:cNvSpPr>
                <a:spLocks/>
              </p:cNvSpPr>
              <p:nvPr/>
            </p:nvSpPr>
            <p:spPr bwMode="auto">
              <a:xfrm>
                <a:off x="4041" y="4059"/>
                <a:ext cx="12" cy="0"/>
              </a:xfrm>
              <a:custGeom>
                <a:avLst/>
                <a:gdLst>
                  <a:gd name="T0" fmla="*/ 0 w 12"/>
                  <a:gd name="T1" fmla="*/ 0 w 12"/>
                  <a:gd name="T2" fmla="*/ 0 w 12"/>
                  <a:gd name="T3" fmla="*/ 1 w 12"/>
                  <a:gd name="T4" fmla="*/ 1 w 12"/>
                  <a:gd name="T5" fmla="*/ 1 w 12"/>
                  <a:gd name="T6" fmla="*/ 1 w 12"/>
                  <a:gd name="T7" fmla="*/ 1 w 12"/>
                  <a:gd name="T8" fmla="*/ 1 w 12"/>
                  <a:gd name="T9" fmla="*/ 2 w 12"/>
                  <a:gd name="T10" fmla="*/ 2 w 12"/>
                  <a:gd name="T11" fmla="*/ 2 w 12"/>
                  <a:gd name="T12" fmla="*/ 3 w 12"/>
                  <a:gd name="T13" fmla="*/ 3 w 12"/>
                  <a:gd name="T14" fmla="*/ 3 w 12"/>
                  <a:gd name="T15" fmla="*/ 3 w 12"/>
                  <a:gd name="T16" fmla="*/ 4 w 12"/>
                  <a:gd name="T17" fmla="*/ 4 w 12"/>
                  <a:gd name="T18" fmla="*/ 4 w 12"/>
                  <a:gd name="T19" fmla="*/ 4 w 12"/>
                  <a:gd name="T20" fmla="*/ 4 w 12"/>
                  <a:gd name="T21" fmla="*/ 5 w 12"/>
                  <a:gd name="T22" fmla="*/ 6 w 12"/>
                  <a:gd name="T23" fmla="*/ 6 w 12"/>
                  <a:gd name="T24" fmla="*/ 6 w 12"/>
                  <a:gd name="T25" fmla="*/ 6 w 12"/>
                  <a:gd name="T26" fmla="*/ 6 w 12"/>
                  <a:gd name="T27" fmla="*/ 6 w 12"/>
                  <a:gd name="T28" fmla="*/ 6 w 12"/>
                  <a:gd name="T29" fmla="*/ 7 w 12"/>
                  <a:gd name="T30" fmla="*/ 7 w 12"/>
                  <a:gd name="T31" fmla="*/ 8 w 12"/>
                  <a:gd name="T32" fmla="*/ 8 w 12"/>
                  <a:gd name="T33" fmla="*/ 9 w 12"/>
                  <a:gd name="T34" fmla="*/ 9 w 12"/>
                  <a:gd name="T35" fmla="*/ 9 w 12"/>
                  <a:gd name="T36" fmla="*/ 10 w 12"/>
                  <a:gd name="T37" fmla="*/ 10 w 12"/>
                  <a:gd name="T38" fmla="*/ 10 w 12"/>
                  <a:gd name="T39" fmla="*/ 10 w 12"/>
                  <a:gd name="T40" fmla="*/ 10 w 12"/>
                  <a:gd name="T41" fmla="*/ 10 w 12"/>
                  <a:gd name="T42" fmla="*/ 11 w 12"/>
                  <a:gd name="T43" fmla="*/ 11 w 12"/>
                  <a:gd name="T44" fmla="*/ 11 w 12"/>
                  <a:gd name="T45" fmla="*/ 11 w 12"/>
                  <a:gd name="T46" fmla="*/ 12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26" name="Freeform 403"/>
              <p:cNvSpPr>
                <a:spLocks/>
              </p:cNvSpPr>
              <p:nvPr/>
            </p:nvSpPr>
            <p:spPr bwMode="auto">
              <a:xfrm>
                <a:off x="4053" y="4059"/>
                <a:ext cx="12" cy="0"/>
              </a:xfrm>
              <a:custGeom>
                <a:avLst/>
                <a:gdLst>
                  <a:gd name="T0" fmla="*/ 1 w 12"/>
                  <a:gd name="T1" fmla="*/ 1 w 12"/>
                  <a:gd name="T2" fmla="*/ 2 w 12"/>
                  <a:gd name="T3" fmla="*/ 2 w 12"/>
                  <a:gd name="T4" fmla="*/ 2 w 12"/>
                  <a:gd name="T5" fmla="*/ 2 w 12"/>
                  <a:gd name="T6" fmla="*/ 2 w 12"/>
                  <a:gd name="T7" fmla="*/ 2 w 12"/>
                  <a:gd name="T8" fmla="*/ 3 w 12"/>
                  <a:gd name="T9" fmla="*/ 3 w 12"/>
                  <a:gd name="T10" fmla="*/ 3 w 12"/>
                  <a:gd name="T11" fmla="*/ 4 w 12"/>
                  <a:gd name="T12" fmla="*/ 4 w 12"/>
                  <a:gd name="T13" fmla="*/ 4 w 12"/>
                  <a:gd name="T14" fmla="*/ 4 w 12"/>
                  <a:gd name="T15" fmla="*/ 4 w 12"/>
                  <a:gd name="T16" fmla="*/ 4 w 12"/>
                  <a:gd name="T17" fmla="*/ 4 w 12"/>
                  <a:gd name="T18" fmla="*/ 5 w 12"/>
                  <a:gd name="T19" fmla="*/ 5 w 12"/>
                  <a:gd name="T20" fmla="*/ 5 w 12"/>
                  <a:gd name="T21" fmla="*/ 5 w 12"/>
                  <a:gd name="T22" fmla="*/ 6 w 12"/>
                  <a:gd name="T23" fmla="*/ 6 w 12"/>
                  <a:gd name="T24" fmla="*/ 6 w 12"/>
                  <a:gd name="T25" fmla="*/ 7 w 12"/>
                  <a:gd name="T26" fmla="*/ 7 w 12"/>
                  <a:gd name="T27" fmla="*/ 7 w 12"/>
                  <a:gd name="T28" fmla="*/ 7 w 12"/>
                  <a:gd name="T29" fmla="*/ 7 w 12"/>
                  <a:gd name="T30" fmla="*/ 7 w 12"/>
                  <a:gd name="T31" fmla="*/ 8 w 12"/>
                  <a:gd name="T32" fmla="*/ 8 w 12"/>
                  <a:gd name="T33" fmla="*/ 9 w 12"/>
                  <a:gd name="T34" fmla="*/ 9 w 12"/>
                  <a:gd name="T35" fmla="*/ 9 w 12"/>
                  <a:gd name="T36" fmla="*/ 9 w 12"/>
                  <a:gd name="T37" fmla="*/ 9 w 12"/>
                  <a:gd name="T38" fmla="*/ 10 w 12"/>
                  <a:gd name="T39" fmla="*/ 10 w 12"/>
                  <a:gd name="T40" fmla="*/ 10 w 12"/>
                  <a:gd name="T41" fmla="*/ 10 w 12"/>
                  <a:gd name="T42" fmla="*/ 10 w 12"/>
                  <a:gd name="T43" fmla="*/ 11 w 12"/>
                  <a:gd name="T44" fmla="*/ 11 w 12"/>
                  <a:gd name="T45" fmla="*/ 11 w 12"/>
                  <a:gd name="T46" fmla="*/ 11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27" name="Freeform 404"/>
              <p:cNvSpPr>
                <a:spLocks/>
              </p:cNvSpPr>
              <p:nvPr/>
            </p:nvSpPr>
            <p:spPr bwMode="auto">
              <a:xfrm>
                <a:off x="4065" y="4059"/>
                <a:ext cx="11" cy="0"/>
              </a:xfrm>
              <a:custGeom>
                <a:avLst/>
                <a:gdLst>
                  <a:gd name="T0" fmla="*/ 0 w 11"/>
                  <a:gd name="T1" fmla="*/ 0 w 11"/>
                  <a:gd name="T2" fmla="*/ 0 w 11"/>
                  <a:gd name="T3" fmla="*/ 0 w 11"/>
                  <a:gd name="T4" fmla="*/ 0 w 11"/>
                  <a:gd name="T5" fmla="*/ 1 w 11"/>
                  <a:gd name="T6" fmla="*/ 1 w 11"/>
                  <a:gd name="T7" fmla="*/ 1 w 11"/>
                  <a:gd name="T8" fmla="*/ 1 w 11"/>
                  <a:gd name="T9" fmla="*/ 2 w 11"/>
                  <a:gd name="T10" fmla="*/ 3 w 11"/>
                  <a:gd name="T11" fmla="*/ 3 w 11"/>
                  <a:gd name="T12" fmla="*/ 3 w 11"/>
                  <a:gd name="T13" fmla="*/ 3 w 11"/>
                  <a:gd name="T14" fmla="*/ 3 w 11"/>
                  <a:gd name="T15" fmla="*/ 3 w 11"/>
                  <a:gd name="T16" fmla="*/ 3 w 11"/>
                  <a:gd name="T17" fmla="*/ 3 w 11"/>
                  <a:gd name="T18" fmla="*/ 4 w 11"/>
                  <a:gd name="T19" fmla="*/ 4 w 11"/>
                  <a:gd name="T20" fmla="*/ 4 w 11"/>
                  <a:gd name="T21" fmla="*/ 5 w 11"/>
                  <a:gd name="T22" fmla="*/ 5 w 11"/>
                  <a:gd name="T23" fmla="*/ 5 w 11"/>
                  <a:gd name="T24" fmla="*/ 5 w 11"/>
                  <a:gd name="T25" fmla="*/ 6 w 11"/>
                  <a:gd name="T26" fmla="*/ 6 w 11"/>
                  <a:gd name="T27" fmla="*/ 6 w 11"/>
                  <a:gd name="T28" fmla="*/ 7 w 11"/>
                  <a:gd name="T29" fmla="*/ 7 w 11"/>
                  <a:gd name="T30" fmla="*/ 7 w 11"/>
                  <a:gd name="T31" fmla="*/ 7 w 11"/>
                  <a:gd name="T32" fmla="*/ 8 w 11"/>
                  <a:gd name="T33" fmla="*/ 8 w 11"/>
                  <a:gd name="T34" fmla="*/ 8 w 11"/>
                  <a:gd name="T35" fmla="*/ 8 w 11"/>
                  <a:gd name="T36" fmla="*/ 8 w 11"/>
                  <a:gd name="T37" fmla="*/ 8 w 11"/>
                  <a:gd name="T38" fmla="*/ 8 w 11"/>
                  <a:gd name="T39" fmla="*/ 9 w 11"/>
                  <a:gd name="T40" fmla="*/ 9 w 11"/>
                  <a:gd name="T41" fmla="*/ 9 w 11"/>
                  <a:gd name="T42" fmla="*/ 10 w 11"/>
                  <a:gd name="T43" fmla="*/ 10 w 11"/>
                  <a:gd name="T44" fmla="*/ 10 w 11"/>
                  <a:gd name="T45" fmla="*/ 10 w 11"/>
                  <a:gd name="T46" fmla="*/ 10 w 11"/>
                  <a:gd name="T47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28" name="Freeform 405"/>
              <p:cNvSpPr>
                <a:spLocks/>
              </p:cNvSpPr>
              <p:nvPr/>
            </p:nvSpPr>
            <p:spPr bwMode="auto">
              <a:xfrm>
                <a:off x="4076" y="4059"/>
                <a:ext cx="12" cy="0"/>
              </a:xfrm>
              <a:custGeom>
                <a:avLst/>
                <a:gdLst>
                  <a:gd name="T0" fmla="*/ 0 w 12"/>
                  <a:gd name="T1" fmla="*/ 0 w 12"/>
                  <a:gd name="T2" fmla="*/ 1 w 12"/>
                  <a:gd name="T3" fmla="*/ 1 w 12"/>
                  <a:gd name="T4" fmla="*/ 1 w 12"/>
                  <a:gd name="T5" fmla="*/ 1 w 12"/>
                  <a:gd name="T6" fmla="*/ 2 w 12"/>
                  <a:gd name="T7" fmla="*/ 2 w 12"/>
                  <a:gd name="T8" fmla="*/ 2 w 12"/>
                  <a:gd name="T9" fmla="*/ 2 w 12"/>
                  <a:gd name="T10" fmla="*/ 3 w 12"/>
                  <a:gd name="T11" fmla="*/ 3 w 12"/>
                  <a:gd name="T12" fmla="*/ 3 w 12"/>
                  <a:gd name="T13" fmla="*/ 3 w 12"/>
                  <a:gd name="T14" fmla="*/ 4 w 12"/>
                  <a:gd name="T15" fmla="*/ 4 w 12"/>
                  <a:gd name="T16" fmla="*/ 5 w 12"/>
                  <a:gd name="T17" fmla="*/ 5 w 12"/>
                  <a:gd name="T18" fmla="*/ 5 w 12"/>
                  <a:gd name="T19" fmla="*/ 5 w 12"/>
                  <a:gd name="T20" fmla="*/ 6 w 12"/>
                  <a:gd name="T21" fmla="*/ 6 w 12"/>
                  <a:gd name="T22" fmla="*/ 6 w 12"/>
                  <a:gd name="T23" fmla="*/ 6 w 12"/>
                  <a:gd name="T24" fmla="*/ 6 w 12"/>
                  <a:gd name="T25" fmla="*/ 7 w 12"/>
                  <a:gd name="T26" fmla="*/ 7 w 12"/>
                  <a:gd name="T27" fmla="*/ 7 w 12"/>
                  <a:gd name="T28" fmla="*/ 7 w 12"/>
                  <a:gd name="T29" fmla="*/ 7 w 12"/>
                  <a:gd name="T30" fmla="*/ 8 w 12"/>
                  <a:gd name="T31" fmla="*/ 8 w 12"/>
                  <a:gd name="T32" fmla="*/ 8 w 12"/>
                  <a:gd name="T33" fmla="*/ 9 w 12"/>
                  <a:gd name="T34" fmla="*/ 9 w 12"/>
                  <a:gd name="T35" fmla="*/ 9 w 12"/>
                  <a:gd name="T36" fmla="*/ 9 w 12"/>
                  <a:gd name="T37" fmla="*/ 10 w 12"/>
                  <a:gd name="T38" fmla="*/ 10 w 12"/>
                  <a:gd name="T39" fmla="*/ 10 w 12"/>
                  <a:gd name="T40" fmla="*/ 10 w 12"/>
                  <a:gd name="T41" fmla="*/ 10 w 12"/>
                  <a:gd name="T42" fmla="*/ 10 w 12"/>
                  <a:gd name="T43" fmla="*/ 10 w 12"/>
                  <a:gd name="T44" fmla="*/ 11 w 12"/>
                  <a:gd name="T45" fmla="*/ 11 w 12"/>
                  <a:gd name="T46" fmla="*/ 11 w 12"/>
                  <a:gd name="T47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174" name="Freeform 407"/>
            <p:cNvSpPr>
              <a:spLocks/>
            </p:cNvSpPr>
            <p:nvPr/>
          </p:nvSpPr>
          <p:spPr bwMode="auto">
            <a:xfrm>
              <a:off x="4088" y="4059"/>
              <a:ext cx="13" cy="0"/>
            </a:xfrm>
            <a:custGeom>
              <a:avLst/>
              <a:gdLst>
                <a:gd name="T0" fmla="*/ 0 w 13"/>
                <a:gd name="T1" fmla="*/ 0 w 13"/>
                <a:gd name="T2" fmla="*/ 1 w 13"/>
                <a:gd name="T3" fmla="*/ 1 w 13"/>
                <a:gd name="T4" fmla="*/ 1 w 13"/>
                <a:gd name="T5" fmla="*/ 1 w 13"/>
                <a:gd name="T6" fmla="*/ 2 w 13"/>
                <a:gd name="T7" fmla="*/ 2 w 13"/>
                <a:gd name="T8" fmla="*/ 3 w 13"/>
                <a:gd name="T9" fmla="*/ 3 w 13"/>
                <a:gd name="T10" fmla="*/ 3 w 13"/>
                <a:gd name="T11" fmla="*/ 3 w 13"/>
                <a:gd name="T12" fmla="*/ 3 w 13"/>
                <a:gd name="T13" fmla="*/ 3 w 13"/>
                <a:gd name="T14" fmla="*/ 4 w 13"/>
                <a:gd name="T15" fmla="*/ 5 w 13"/>
                <a:gd name="T16" fmla="*/ 5 w 13"/>
                <a:gd name="T17" fmla="*/ 5 w 13"/>
                <a:gd name="T18" fmla="*/ 5 w 13"/>
                <a:gd name="T19" fmla="*/ 6 w 13"/>
                <a:gd name="T20" fmla="*/ 6 w 13"/>
                <a:gd name="T21" fmla="*/ 6 w 13"/>
                <a:gd name="T22" fmla="*/ 6 w 13"/>
                <a:gd name="T23" fmla="*/ 6 w 13"/>
                <a:gd name="T24" fmla="*/ 6 w 13"/>
                <a:gd name="T25" fmla="*/ 6 w 13"/>
                <a:gd name="T26" fmla="*/ 7 w 13"/>
                <a:gd name="T27" fmla="*/ 7 w 13"/>
                <a:gd name="T28" fmla="*/ 7 w 13"/>
                <a:gd name="T29" fmla="*/ 8 w 13"/>
                <a:gd name="T30" fmla="*/ 8 w 13"/>
                <a:gd name="T31" fmla="*/ 8 w 13"/>
                <a:gd name="T32" fmla="*/ 9 w 13"/>
                <a:gd name="T33" fmla="*/ 9 w 13"/>
                <a:gd name="T34" fmla="*/ 10 w 13"/>
                <a:gd name="T35" fmla="*/ 10 w 13"/>
                <a:gd name="T36" fmla="*/ 11 w 13"/>
                <a:gd name="T37" fmla="*/ 11 w 13"/>
                <a:gd name="T38" fmla="*/ 11 w 13"/>
                <a:gd name="T39" fmla="*/ 11 w 13"/>
                <a:gd name="T40" fmla="*/ 11 w 13"/>
                <a:gd name="T41" fmla="*/ 11 w 13"/>
                <a:gd name="T42" fmla="*/ 12 w 13"/>
                <a:gd name="T43" fmla="*/ 12 w 13"/>
                <a:gd name="T44" fmla="*/ 12 w 13"/>
                <a:gd name="T45" fmla="*/ 12 w 13"/>
                <a:gd name="T46" fmla="*/ 13 w 13"/>
                <a:gd name="T47" fmla="*/ 13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6" name="Freeform 408"/>
            <p:cNvSpPr>
              <a:spLocks/>
            </p:cNvSpPr>
            <p:nvPr/>
          </p:nvSpPr>
          <p:spPr bwMode="auto">
            <a:xfrm>
              <a:off x="4101" y="4059"/>
              <a:ext cx="12" cy="0"/>
            </a:xfrm>
            <a:custGeom>
              <a:avLst/>
              <a:gdLst>
                <a:gd name="T0" fmla="*/ 0 w 12"/>
                <a:gd name="T1" fmla="*/ 0 w 12"/>
                <a:gd name="T2" fmla="*/ 0 w 12"/>
                <a:gd name="T3" fmla="*/ 0 w 12"/>
                <a:gd name="T4" fmla="*/ 0 w 12"/>
                <a:gd name="T5" fmla="*/ 0 w 12"/>
                <a:gd name="T6" fmla="*/ 0 w 12"/>
                <a:gd name="T7" fmla="*/ 0 w 12"/>
                <a:gd name="T8" fmla="*/ 1 w 12"/>
                <a:gd name="T9" fmla="*/ 1 w 12"/>
                <a:gd name="T10" fmla="*/ 1 w 12"/>
                <a:gd name="T11" fmla="*/ 2 w 12"/>
                <a:gd name="T12" fmla="*/ 2 w 12"/>
                <a:gd name="T13" fmla="*/ 2 w 12"/>
                <a:gd name="T14" fmla="*/ 3 w 12"/>
                <a:gd name="T15" fmla="*/ 3 w 12"/>
                <a:gd name="T16" fmla="*/ 3 w 12"/>
                <a:gd name="T17" fmla="*/ 3 w 12"/>
                <a:gd name="T18" fmla="*/ 4 w 12"/>
                <a:gd name="T19" fmla="*/ 5 w 12"/>
                <a:gd name="T20" fmla="*/ 5 w 12"/>
                <a:gd name="T21" fmla="*/ 5 w 12"/>
                <a:gd name="T22" fmla="*/ 6 w 12"/>
                <a:gd name="T23" fmla="*/ 6 w 12"/>
                <a:gd name="T24" fmla="*/ 6 w 12"/>
                <a:gd name="T25" fmla="*/ 6 w 12"/>
                <a:gd name="T26" fmla="*/ 7 w 12"/>
                <a:gd name="T27" fmla="*/ 7 w 12"/>
                <a:gd name="T28" fmla="*/ 8 w 12"/>
                <a:gd name="T29" fmla="*/ 8 w 12"/>
                <a:gd name="T30" fmla="*/ 8 w 12"/>
                <a:gd name="T31" fmla="*/ 8 w 12"/>
                <a:gd name="T32" fmla="*/ 8 w 12"/>
                <a:gd name="T33" fmla="*/ 9 w 12"/>
                <a:gd name="T34" fmla="*/ 9 w 12"/>
                <a:gd name="T35" fmla="*/ 9 w 12"/>
                <a:gd name="T36" fmla="*/ 10 w 12"/>
                <a:gd name="T37" fmla="*/ 10 w 12"/>
                <a:gd name="T38" fmla="*/ 10 w 12"/>
                <a:gd name="T39" fmla="*/ 10 w 12"/>
                <a:gd name="T40" fmla="*/ 11 w 12"/>
                <a:gd name="T41" fmla="*/ 11 w 12"/>
                <a:gd name="T42" fmla="*/ 11 w 12"/>
                <a:gd name="T43" fmla="*/ 11 w 12"/>
                <a:gd name="T44" fmla="*/ 11 w 12"/>
                <a:gd name="T45" fmla="*/ 11 w 12"/>
                <a:gd name="T46" fmla="*/ 11 w 12"/>
                <a:gd name="T47" fmla="*/ 12 w 12"/>
                <a:gd name="T48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8" name="Freeform 409"/>
            <p:cNvSpPr>
              <a:spLocks/>
            </p:cNvSpPr>
            <p:nvPr/>
          </p:nvSpPr>
          <p:spPr bwMode="auto">
            <a:xfrm>
              <a:off x="4113" y="4059"/>
              <a:ext cx="11" cy="0"/>
            </a:xfrm>
            <a:custGeom>
              <a:avLst/>
              <a:gdLst>
                <a:gd name="T0" fmla="*/ 0 w 11"/>
                <a:gd name="T1" fmla="*/ 0 w 11"/>
                <a:gd name="T2" fmla="*/ 1 w 11"/>
                <a:gd name="T3" fmla="*/ 1 w 11"/>
                <a:gd name="T4" fmla="*/ 1 w 11"/>
                <a:gd name="T5" fmla="*/ 1 w 11"/>
                <a:gd name="T6" fmla="*/ 2 w 11"/>
                <a:gd name="T7" fmla="*/ 2 w 11"/>
                <a:gd name="T8" fmla="*/ 2 w 11"/>
                <a:gd name="T9" fmla="*/ 3 w 11"/>
                <a:gd name="T10" fmla="*/ 3 w 11"/>
                <a:gd name="T11" fmla="*/ 3 w 11"/>
                <a:gd name="T12" fmla="*/ 3 w 11"/>
                <a:gd name="T13" fmla="*/ 3 w 11"/>
                <a:gd name="T14" fmla="*/ 3 w 11"/>
                <a:gd name="T15" fmla="*/ 4 w 11"/>
                <a:gd name="T16" fmla="*/ 4 w 11"/>
                <a:gd name="T17" fmla="*/ 4 w 11"/>
                <a:gd name="T18" fmla="*/ 4 w 11"/>
                <a:gd name="T19" fmla="*/ 4 w 11"/>
                <a:gd name="T20" fmla="*/ 5 w 11"/>
                <a:gd name="T21" fmla="*/ 5 w 11"/>
                <a:gd name="T22" fmla="*/ 5 w 11"/>
                <a:gd name="T23" fmla="*/ 6 w 11"/>
                <a:gd name="T24" fmla="*/ 6 w 11"/>
                <a:gd name="T25" fmla="*/ 6 w 11"/>
                <a:gd name="T26" fmla="*/ 6 w 11"/>
                <a:gd name="T27" fmla="*/ 6 w 11"/>
                <a:gd name="T28" fmla="*/ 7 w 11"/>
                <a:gd name="T29" fmla="*/ 7 w 11"/>
                <a:gd name="T30" fmla="*/ 7 w 11"/>
                <a:gd name="T31" fmla="*/ 7 w 11"/>
                <a:gd name="T32" fmla="*/ 8 w 11"/>
                <a:gd name="T33" fmla="*/ 8 w 11"/>
                <a:gd name="T34" fmla="*/ 8 w 11"/>
                <a:gd name="T35" fmla="*/ 8 w 11"/>
                <a:gd name="T36" fmla="*/ 9 w 11"/>
                <a:gd name="T37" fmla="*/ 9 w 11"/>
                <a:gd name="T38" fmla="*/ 9 w 11"/>
                <a:gd name="T39" fmla="*/ 9 w 11"/>
                <a:gd name="T40" fmla="*/ 9 w 11"/>
                <a:gd name="T41" fmla="*/ 10 w 11"/>
                <a:gd name="T42" fmla="*/ 10 w 11"/>
                <a:gd name="T43" fmla="*/ 10 w 11"/>
                <a:gd name="T44" fmla="*/ 11 w 11"/>
                <a:gd name="T45" fmla="*/ 11 w 11"/>
                <a:gd name="T46" fmla="*/ 11 w 11"/>
                <a:gd name="T47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92" name="Freeform 410"/>
            <p:cNvSpPr>
              <a:spLocks/>
            </p:cNvSpPr>
            <p:nvPr/>
          </p:nvSpPr>
          <p:spPr bwMode="auto">
            <a:xfrm>
              <a:off x="4124" y="4059"/>
              <a:ext cx="14" cy="0"/>
            </a:xfrm>
            <a:custGeom>
              <a:avLst/>
              <a:gdLst>
                <a:gd name="T0" fmla="*/ 1 w 14"/>
                <a:gd name="T1" fmla="*/ 1 w 14"/>
                <a:gd name="T2" fmla="*/ 1 w 14"/>
                <a:gd name="T3" fmla="*/ 2 w 14"/>
                <a:gd name="T4" fmla="*/ 2 w 14"/>
                <a:gd name="T5" fmla="*/ 2 w 14"/>
                <a:gd name="T6" fmla="*/ 2 w 14"/>
                <a:gd name="T7" fmla="*/ 3 w 14"/>
                <a:gd name="T8" fmla="*/ 3 w 14"/>
                <a:gd name="T9" fmla="*/ 3 w 14"/>
                <a:gd name="T10" fmla="*/ 3 w 14"/>
                <a:gd name="T11" fmla="*/ 3 w 14"/>
                <a:gd name="T12" fmla="*/ 3 w 14"/>
                <a:gd name="T13" fmla="*/ 4 w 14"/>
                <a:gd name="T14" fmla="*/ 4 w 14"/>
                <a:gd name="T15" fmla="*/ 5 w 14"/>
                <a:gd name="T16" fmla="*/ 5 w 14"/>
                <a:gd name="T17" fmla="*/ 5 w 14"/>
                <a:gd name="T18" fmla="*/ 6 w 14"/>
                <a:gd name="T19" fmla="*/ 6 w 14"/>
                <a:gd name="T20" fmla="*/ 6 w 14"/>
                <a:gd name="T21" fmla="*/ 6 w 14"/>
                <a:gd name="T22" fmla="*/ 7 w 14"/>
                <a:gd name="T23" fmla="*/ 7 w 14"/>
                <a:gd name="T24" fmla="*/ 8 w 14"/>
                <a:gd name="T25" fmla="*/ 8 w 14"/>
                <a:gd name="T26" fmla="*/ 8 w 14"/>
                <a:gd name="T27" fmla="*/ 8 w 14"/>
                <a:gd name="T28" fmla="*/ 8 w 14"/>
                <a:gd name="T29" fmla="*/ 9 w 14"/>
                <a:gd name="T30" fmla="*/ 9 w 14"/>
                <a:gd name="T31" fmla="*/ 10 w 14"/>
                <a:gd name="T32" fmla="*/ 10 w 14"/>
                <a:gd name="T33" fmla="*/ 10 w 14"/>
                <a:gd name="T34" fmla="*/ 10 w 14"/>
                <a:gd name="T35" fmla="*/ 11 w 14"/>
                <a:gd name="T36" fmla="*/ 11 w 14"/>
                <a:gd name="T37" fmla="*/ 11 w 14"/>
                <a:gd name="T38" fmla="*/ 11 w 14"/>
                <a:gd name="T39" fmla="*/ 11 w 14"/>
                <a:gd name="T40" fmla="*/ 12 w 14"/>
                <a:gd name="T41" fmla="*/ 12 w 14"/>
                <a:gd name="T42" fmla="*/ 12 w 14"/>
                <a:gd name="T43" fmla="*/ 12 w 14"/>
                <a:gd name="T44" fmla="*/ 12 w 14"/>
                <a:gd name="T45" fmla="*/ 13 w 14"/>
                <a:gd name="T46" fmla="*/ 13 w 14"/>
                <a:gd name="T47" fmla="*/ 14 w 1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4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98" name="Freeform 411"/>
            <p:cNvSpPr>
              <a:spLocks/>
            </p:cNvSpPr>
            <p:nvPr/>
          </p:nvSpPr>
          <p:spPr bwMode="auto">
            <a:xfrm>
              <a:off x="4138" y="4059"/>
              <a:ext cx="11" cy="0"/>
            </a:xfrm>
            <a:custGeom>
              <a:avLst/>
              <a:gdLst>
                <a:gd name="T0" fmla="*/ 0 w 11"/>
                <a:gd name="T1" fmla="*/ 0 w 11"/>
                <a:gd name="T2" fmla="*/ 0 w 11"/>
                <a:gd name="T3" fmla="*/ 0 w 11"/>
                <a:gd name="T4" fmla="*/ 0 w 11"/>
                <a:gd name="T5" fmla="*/ 0 w 11"/>
                <a:gd name="T6" fmla="*/ 1 w 11"/>
                <a:gd name="T7" fmla="*/ 1 w 11"/>
                <a:gd name="T8" fmla="*/ 2 w 11"/>
                <a:gd name="T9" fmla="*/ 2 w 11"/>
                <a:gd name="T10" fmla="*/ 2 w 11"/>
                <a:gd name="T11" fmla="*/ 2 w 11"/>
                <a:gd name="T12" fmla="*/ 2 w 11"/>
                <a:gd name="T13" fmla="*/ 2 w 11"/>
                <a:gd name="T14" fmla="*/ 2 w 11"/>
                <a:gd name="T15" fmla="*/ 2 w 11"/>
                <a:gd name="T16" fmla="*/ 3 w 11"/>
                <a:gd name="T17" fmla="*/ 3 w 11"/>
                <a:gd name="T18" fmla="*/ 3 w 11"/>
                <a:gd name="T19" fmla="*/ 3 w 11"/>
                <a:gd name="T20" fmla="*/ 4 w 11"/>
                <a:gd name="T21" fmla="*/ 4 w 11"/>
                <a:gd name="T22" fmla="*/ 5 w 11"/>
                <a:gd name="T23" fmla="*/ 5 w 11"/>
                <a:gd name="T24" fmla="*/ 6 w 11"/>
                <a:gd name="T25" fmla="*/ 6 w 11"/>
                <a:gd name="T26" fmla="*/ 6 w 11"/>
                <a:gd name="T27" fmla="*/ 6 w 11"/>
                <a:gd name="T28" fmla="*/ 7 w 11"/>
                <a:gd name="T29" fmla="*/ 7 w 11"/>
                <a:gd name="T30" fmla="*/ 7 w 11"/>
                <a:gd name="T31" fmla="*/ 7 w 11"/>
                <a:gd name="T32" fmla="*/ 7 w 11"/>
                <a:gd name="T33" fmla="*/ 8 w 11"/>
                <a:gd name="T34" fmla="*/ 8 w 11"/>
                <a:gd name="T35" fmla="*/ 8 w 11"/>
                <a:gd name="T36" fmla="*/ 9 w 11"/>
                <a:gd name="T37" fmla="*/ 9 w 11"/>
                <a:gd name="T38" fmla="*/ 9 w 11"/>
                <a:gd name="T39" fmla="*/ 9 w 11"/>
                <a:gd name="T40" fmla="*/ 9 w 11"/>
                <a:gd name="T41" fmla="*/ 10 w 11"/>
                <a:gd name="T42" fmla="*/ 10 w 11"/>
                <a:gd name="T43" fmla="*/ 10 w 11"/>
                <a:gd name="T44" fmla="*/ 10 w 11"/>
                <a:gd name="T45" fmla="*/ 10 w 11"/>
                <a:gd name="T46" fmla="*/ 11 w 11"/>
                <a:gd name="T47" fmla="*/ 11 w 11"/>
                <a:gd name="T48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04" name="Freeform 412"/>
            <p:cNvSpPr>
              <a:spLocks/>
            </p:cNvSpPr>
            <p:nvPr/>
          </p:nvSpPr>
          <p:spPr bwMode="auto">
            <a:xfrm>
              <a:off x="4149" y="4059"/>
              <a:ext cx="12" cy="0"/>
            </a:xfrm>
            <a:custGeom>
              <a:avLst/>
              <a:gdLst>
                <a:gd name="T0" fmla="*/ 0 w 12"/>
                <a:gd name="T1" fmla="*/ 0 w 12"/>
                <a:gd name="T2" fmla="*/ 1 w 12"/>
                <a:gd name="T3" fmla="*/ 1 w 12"/>
                <a:gd name="T4" fmla="*/ 2 w 12"/>
                <a:gd name="T5" fmla="*/ 2 w 12"/>
                <a:gd name="T6" fmla="*/ 2 w 12"/>
                <a:gd name="T7" fmla="*/ 2 w 12"/>
                <a:gd name="T8" fmla="*/ 2 w 12"/>
                <a:gd name="T9" fmla="*/ 3 w 12"/>
                <a:gd name="T10" fmla="*/ 3 w 12"/>
                <a:gd name="T11" fmla="*/ 3 w 12"/>
                <a:gd name="T12" fmla="*/ 3 w 12"/>
                <a:gd name="T13" fmla="*/ 3 w 12"/>
                <a:gd name="T14" fmla="*/ 4 w 12"/>
                <a:gd name="T15" fmla="*/ 4 w 12"/>
                <a:gd name="T16" fmla="*/ 4 w 12"/>
                <a:gd name="T17" fmla="*/ 4 w 12"/>
                <a:gd name="T18" fmla="*/ 4 w 12"/>
                <a:gd name="T19" fmla="*/ 5 w 12"/>
                <a:gd name="T20" fmla="*/ 5 w 12"/>
                <a:gd name="T21" fmla="*/ 5 w 12"/>
                <a:gd name="T22" fmla="*/ 6 w 12"/>
                <a:gd name="T23" fmla="*/ 6 w 12"/>
                <a:gd name="T24" fmla="*/ 6 w 12"/>
                <a:gd name="T25" fmla="*/ 6 w 12"/>
                <a:gd name="T26" fmla="*/ 7 w 12"/>
                <a:gd name="T27" fmla="*/ 7 w 12"/>
                <a:gd name="T28" fmla="*/ 7 w 12"/>
                <a:gd name="T29" fmla="*/ 7 w 12"/>
                <a:gd name="T30" fmla="*/ 7 w 12"/>
                <a:gd name="T31" fmla="*/ 7 w 12"/>
                <a:gd name="T32" fmla="*/ 7 w 12"/>
                <a:gd name="T33" fmla="*/ 8 w 12"/>
                <a:gd name="T34" fmla="*/ 9 w 12"/>
                <a:gd name="T35" fmla="*/ 9 w 12"/>
                <a:gd name="T36" fmla="*/ 9 w 12"/>
                <a:gd name="T37" fmla="*/ 9 w 12"/>
                <a:gd name="T38" fmla="*/ 9 w 12"/>
                <a:gd name="T39" fmla="*/ 9 w 12"/>
                <a:gd name="T40" fmla="*/ 9 w 12"/>
                <a:gd name="T41" fmla="*/ 10 w 12"/>
                <a:gd name="T42" fmla="*/ 10 w 12"/>
                <a:gd name="T43" fmla="*/ 11 w 12"/>
                <a:gd name="T44" fmla="*/ 11 w 12"/>
                <a:gd name="T45" fmla="*/ 11 w 12"/>
                <a:gd name="T46" fmla="*/ 11 w 12"/>
                <a:gd name="T47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14" name="Freeform 413"/>
            <p:cNvSpPr>
              <a:spLocks/>
            </p:cNvSpPr>
            <p:nvPr/>
          </p:nvSpPr>
          <p:spPr bwMode="auto">
            <a:xfrm>
              <a:off x="4161" y="4059"/>
              <a:ext cx="12" cy="0"/>
            </a:xfrm>
            <a:custGeom>
              <a:avLst/>
              <a:gdLst>
                <a:gd name="T0" fmla="*/ 0 w 12"/>
                <a:gd name="T1" fmla="*/ 0 w 12"/>
                <a:gd name="T2" fmla="*/ 1 w 12"/>
                <a:gd name="T3" fmla="*/ 1 w 12"/>
                <a:gd name="T4" fmla="*/ 1 w 12"/>
                <a:gd name="T5" fmla="*/ 1 w 12"/>
                <a:gd name="T6" fmla="*/ 2 w 12"/>
                <a:gd name="T7" fmla="*/ 2 w 12"/>
                <a:gd name="T8" fmla="*/ 3 w 12"/>
                <a:gd name="T9" fmla="*/ 3 w 12"/>
                <a:gd name="T10" fmla="*/ 3 w 12"/>
                <a:gd name="T11" fmla="*/ 3 w 12"/>
                <a:gd name="T12" fmla="*/ 3 w 12"/>
                <a:gd name="T13" fmla="*/ 3 w 12"/>
                <a:gd name="T14" fmla="*/ 3 w 12"/>
                <a:gd name="T15" fmla="*/ 4 w 12"/>
                <a:gd name="T16" fmla="*/ 4 w 12"/>
                <a:gd name="T17" fmla="*/ 4 w 12"/>
                <a:gd name="T18" fmla="*/ 4 w 12"/>
                <a:gd name="T19" fmla="*/ 5 w 12"/>
                <a:gd name="T20" fmla="*/ 5 w 12"/>
                <a:gd name="T21" fmla="*/ 5 w 12"/>
                <a:gd name="T22" fmla="*/ 5 w 12"/>
                <a:gd name="T23" fmla="*/ 5 w 12"/>
                <a:gd name="T24" fmla="*/ 5 w 12"/>
                <a:gd name="T25" fmla="*/ 6 w 12"/>
                <a:gd name="T26" fmla="*/ 6 w 12"/>
                <a:gd name="T27" fmla="*/ 6 w 12"/>
                <a:gd name="T28" fmla="*/ 6 w 12"/>
                <a:gd name="T29" fmla="*/ 6 w 12"/>
                <a:gd name="T30" fmla="*/ 6 w 12"/>
                <a:gd name="T31" fmla="*/ 6 w 12"/>
                <a:gd name="T32" fmla="*/ 7 w 12"/>
                <a:gd name="T33" fmla="*/ 8 w 12"/>
                <a:gd name="T34" fmla="*/ 8 w 12"/>
                <a:gd name="T35" fmla="*/ 8 w 12"/>
                <a:gd name="T36" fmla="*/ 8 w 12"/>
                <a:gd name="T37" fmla="*/ 9 w 12"/>
                <a:gd name="T38" fmla="*/ 9 w 12"/>
                <a:gd name="T39" fmla="*/ 9 w 12"/>
                <a:gd name="T40" fmla="*/ 10 w 12"/>
                <a:gd name="T41" fmla="*/ 10 w 12"/>
                <a:gd name="T42" fmla="*/ 10 w 12"/>
                <a:gd name="T43" fmla="*/ 10 w 12"/>
                <a:gd name="T44" fmla="*/ 10 w 12"/>
                <a:gd name="T45" fmla="*/ 11 w 12"/>
                <a:gd name="T46" fmla="*/ 11 w 12"/>
                <a:gd name="T47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22" name="Freeform 414"/>
            <p:cNvSpPr>
              <a:spLocks/>
            </p:cNvSpPr>
            <p:nvPr/>
          </p:nvSpPr>
          <p:spPr bwMode="auto">
            <a:xfrm>
              <a:off x="4173" y="4059"/>
              <a:ext cx="9" cy="0"/>
            </a:xfrm>
            <a:custGeom>
              <a:avLst/>
              <a:gdLst>
                <a:gd name="T0" fmla="*/ 0 w 9"/>
                <a:gd name="T1" fmla="*/ 0 w 9"/>
                <a:gd name="T2" fmla="*/ 0 w 9"/>
                <a:gd name="T3" fmla="*/ 0 w 9"/>
                <a:gd name="T4" fmla="*/ 1 w 9"/>
                <a:gd name="T5" fmla="*/ 1 w 9"/>
                <a:gd name="T6" fmla="*/ 1 w 9"/>
                <a:gd name="T7" fmla="*/ 1 w 9"/>
                <a:gd name="T8" fmla="*/ 1 w 9"/>
                <a:gd name="T9" fmla="*/ 1 w 9"/>
                <a:gd name="T10" fmla="*/ 1 w 9"/>
                <a:gd name="T11" fmla="*/ 2 w 9"/>
                <a:gd name="T12" fmla="*/ 2 w 9"/>
                <a:gd name="T13" fmla="*/ 2 w 9"/>
                <a:gd name="T14" fmla="*/ 2 w 9"/>
                <a:gd name="T15" fmla="*/ 3 w 9"/>
                <a:gd name="T16" fmla="*/ 3 w 9"/>
                <a:gd name="T17" fmla="*/ 3 w 9"/>
                <a:gd name="T18" fmla="*/ 3 w 9"/>
                <a:gd name="T19" fmla="*/ 3 w 9"/>
                <a:gd name="T20" fmla="*/ 4 w 9"/>
                <a:gd name="T21" fmla="*/ 4 w 9"/>
                <a:gd name="T22" fmla="*/ 4 w 9"/>
                <a:gd name="T23" fmla="*/ 4 w 9"/>
                <a:gd name="T24" fmla="*/ 4 w 9"/>
                <a:gd name="T25" fmla="*/ 4 w 9"/>
                <a:gd name="T26" fmla="*/ 5 w 9"/>
                <a:gd name="T27" fmla="*/ 5 w 9"/>
                <a:gd name="T28" fmla="*/ 5 w 9"/>
                <a:gd name="T29" fmla="*/ 6 w 9"/>
                <a:gd name="T30" fmla="*/ 6 w 9"/>
                <a:gd name="T31" fmla="*/ 6 w 9"/>
                <a:gd name="T32" fmla="*/ 6 w 9"/>
                <a:gd name="T33" fmla="*/ 6 w 9"/>
                <a:gd name="T34" fmla="*/ 6 w 9"/>
                <a:gd name="T35" fmla="*/ 7 w 9"/>
                <a:gd name="T36" fmla="*/ 7 w 9"/>
                <a:gd name="T37" fmla="*/ 8 w 9"/>
                <a:gd name="T38" fmla="*/ 8 w 9"/>
                <a:gd name="T39" fmla="*/ 8 w 9"/>
                <a:gd name="T40" fmla="*/ 8 w 9"/>
                <a:gd name="T41" fmla="*/ 8 w 9"/>
                <a:gd name="T42" fmla="*/ 9 w 9"/>
                <a:gd name="T43" fmla="*/ 9 w 9"/>
                <a:gd name="T44" fmla="*/ 9 w 9"/>
                <a:gd name="T45" fmla="*/ 9 w 9"/>
                <a:gd name="T46" fmla="*/ 9 w 9"/>
                <a:gd name="T47" fmla="*/ 9 w 9"/>
                <a:gd name="T48" fmla="*/ 9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</a:cxnLst>
              <a:rect l="0" t="0" r="r" b="b"/>
              <a:pathLst>
                <a:path w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30" name="Freeform 415"/>
            <p:cNvSpPr>
              <a:spLocks/>
            </p:cNvSpPr>
            <p:nvPr/>
          </p:nvSpPr>
          <p:spPr bwMode="auto">
            <a:xfrm>
              <a:off x="4182" y="4059"/>
              <a:ext cx="12" cy="0"/>
            </a:xfrm>
            <a:custGeom>
              <a:avLst/>
              <a:gdLst>
                <a:gd name="T0" fmla="*/ 1 w 12"/>
                <a:gd name="T1" fmla="*/ 1 w 12"/>
                <a:gd name="T2" fmla="*/ 1 w 12"/>
                <a:gd name="T3" fmla="*/ 2 w 12"/>
                <a:gd name="T4" fmla="*/ 2 w 12"/>
                <a:gd name="T5" fmla="*/ 2 w 12"/>
                <a:gd name="T6" fmla="*/ 2 w 12"/>
                <a:gd name="T7" fmla="*/ 2 w 12"/>
                <a:gd name="T8" fmla="*/ 2 w 12"/>
                <a:gd name="T9" fmla="*/ 3 w 12"/>
                <a:gd name="T10" fmla="*/ 3 w 12"/>
                <a:gd name="T11" fmla="*/ 4 w 12"/>
                <a:gd name="T12" fmla="*/ 4 w 12"/>
                <a:gd name="T13" fmla="*/ 4 w 12"/>
                <a:gd name="T14" fmla="*/ 4 w 12"/>
                <a:gd name="T15" fmla="*/ 5 w 12"/>
                <a:gd name="T16" fmla="*/ 5 w 12"/>
                <a:gd name="T17" fmla="*/ 5 w 12"/>
                <a:gd name="T18" fmla="*/ 5 w 12"/>
                <a:gd name="T19" fmla="*/ 5 w 12"/>
                <a:gd name="T20" fmla="*/ 5 w 12"/>
                <a:gd name="T21" fmla="*/ 5 w 12"/>
                <a:gd name="T22" fmla="*/ 6 w 12"/>
                <a:gd name="T23" fmla="*/ 6 w 12"/>
                <a:gd name="T24" fmla="*/ 6 w 12"/>
                <a:gd name="T25" fmla="*/ 6 w 12"/>
                <a:gd name="T26" fmla="*/ 7 w 12"/>
                <a:gd name="T27" fmla="*/ 7 w 12"/>
                <a:gd name="T28" fmla="*/ 7 w 12"/>
                <a:gd name="T29" fmla="*/ 7 w 12"/>
                <a:gd name="T30" fmla="*/ 8 w 12"/>
                <a:gd name="T31" fmla="*/ 9 w 12"/>
                <a:gd name="T32" fmla="*/ 9 w 12"/>
                <a:gd name="T33" fmla="*/ 9 w 12"/>
                <a:gd name="T34" fmla="*/ 9 w 12"/>
                <a:gd name="T35" fmla="*/ 9 w 12"/>
                <a:gd name="T36" fmla="*/ 9 w 12"/>
                <a:gd name="T37" fmla="*/ 10 w 12"/>
                <a:gd name="T38" fmla="*/ 10 w 12"/>
                <a:gd name="T39" fmla="*/ 10 w 12"/>
                <a:gd name="T40" fmla="*/ 10 w 12"/>
                <a:gd name="T41" fmla="*/ 10 w 12"/>
                <a:gd name="T42" fmla="*/ 11 w 12"/>
                <a:gd name="T43" fmla="*/ 11 w 12"/>
                <a:gd name="T44" fmla="*/ 11 w 12"/>
                <a:gd name="T45" fmla="*/ 11 w 12"/>
                <a:gd name="T46" fmla="*/ 11 w 12"/>
                <a:gd name="T47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34" name="Freeform 416"/>
            <p:cNvSpPr>
              <a:spLocks/>
            </p:cNvSpPr>
            <p:nvPr/>
          </p:nvSpPr>
          <p:spPr bwMode="auto">
            <a:xfrm>
              <a:off x="4194" y="4059"/>
              <a:ext cx="10" cy="0"/>
            </a:xfrm>
            <a:custGeom>
              <a:avLst/>
              <a:gdLst>
                <a:gd name="T0" fmla="*/ 0 w 10"/>
                <a:gd name="T1" fmla="*/ 0 w 10"/>
                <a:gd name="T2" fmla="*/ 0 w 10"/>
                <a:gd name="T3" fmla="*/ 1 w 10"/>
                <a:gd name="T4" fmla="*/ 1 w 10"/>
                <a:gd name="T5" fmla="*/ 1 w 10"/>
                <a:gd name="T6" fmla="*/ 1 w 10"/>
                <a:gd name="T7" fmla="*/ 1 w 10"/>
                <a:gd name="T8" fmla="*/ 1 w 10"/>
                <a:gd name="T9" fmla="*/ 2 w 10"/>
                <a:gd name="T10" fmla="*/ 2 w 10"/>
                <a:gd name="T11" fmla="*/ 2 w 10"/>
                <a:gd name="T12" fmla="*/ 2 w 10"/>
                <a:gd name="T13" fmla="*/ 3 w 10"/>
                <a:gd name="T14" fmla="*/ 3 w 10"/>
                <a:gd name="T15" fmla="*/ 3 w 10"/>
                <a:gd name="T16" fmla="*/ 3 w 10"/>
                <a:gd name="T17" fmla="*/ 3 w 10"/>
                <a:gd name="T18" fmla="*/ 3 w 10"/>
                <a:gd name="T19" fmla="*/ 3 w 10"/>
                <a:gd name="T20" fmla="*/ 4 w 10"/>
                <a:gd name="T21" fmla="*/ 4 w 10"/>
                <a:gd name="T22" fmla="*/ 5 w 10"/>
                <a:gd name="T23" fmla="*/ 5 w 10"/>
                <a:gd name="T24" fmla="*/ 5 w 10"/>
                <a:gd name="T25" fmla="*/ 5 w 10"/>
                <a:gd name="T26" fmla="*/ 6 w 10"/>
                <a:gd name="T27" fmla="*/ 6 w 10"/>
                <a:gd name="T28" fmla="*/ 6 w 10"/>
                <a:gd name="T29" fmla="*/ 6 w 10"/>
                <a:gd name="T30" fmla="*/ 7 w 10"/>
                <a:gd name="T31" fmla="*/ 7 w 10"/>
                <a:gd name="T32" fmla="*/ 7 w 10"/>
                <a:gd name="T33" fmla="*/ 7 w 10"/>
                <a:gd name="T34" fmla="*/ 8 w 10"/>
                <a:gd name="T35" fmla="*/ 8 w 10"/>
                <a:gd name="T36" fmla="*/ 8 w 10"/>
                <a:gd name="T37" fmla="*/ 8 w 10"/>
                <a:gd name="T38" fmla="*/ 8 w 10"/>
                <a:gd name="T39" fmla="*/ 8 w 10"/>
                <a:gd name="T40" fmla="*/ 9 w 10"/>
                <a:gd name="T41" fmla="*/ 9 w 10"/>
                <a:gd name="T42" fmla="*/ 9 w 10"/>
                <a:gd name="T43" fmla="*/ 9 w 10"/>
                <a:gd name="T44" fmla="*/ 9 w 10"/>
                <a:gd name="T45" fmla="*/ 10 w 10"/>
                <a:gd name="T46" fmla="*/ 10 w 10"/>
                <a:gd name="T47" fmla="*/ 10 w 10"/>
                <a:gd name="T48" fmla="*/ 1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</a:cxnLst>
              <a:rect l="0" t="0" r="r" b="b"/>
              <a:pathLst>
                <a:path w="1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40" name="Freeform 417"/>
            <p:cNvSpPr>
              <a:spLocks/>
            </p:cNvSpPr>
            <p:nvPr/>
          </p:nvSpPr>
          <p:spPr bwMode="auto">
            <a:xfrm>
              <a:off x="4204" y="4059"/>
              <a:ext cx="12" cy="0"/>
            </a:xfrm>
            <a:custGeom>
              <a:avLst/>
              <a:gdLst>
                <a:gd name="T0" fmla="*/ 1 w 12"/>
                <a:gd name="T1" fmla="*/ 1 w 12"/>
                <a:gd name="T2" fmla="*/ 1 w 12"/>
                <a:gd name="T3" fmla="*/ 1 w 12"/>
                <a:gd name="T4" fmla="*/ 1 w 12"/>
                <a:gd name="T5" fmla="*/ 2 w 12"/>
                <a:gd name="T6" fmla="*/ 2 w 12"/>
                <a:gd name="T7" fmla="*/ 3 w 12"/>
                <a:gd name="T8" fmla="*/ 3 w 12"/>
                <a:gd name="T9" fmla="*/ 4 w 12"/>
                <a:gd name="T10" fmla="*/ 4 w 12"/>
                <a:gd name="T11" fmla="*/ 4 w 12"/>
                <a:gd name="T12" fmla="*/ 4 w 12"/>
                <a:gd name="T13" fmla="*/ 4 w 12"/>
                <a:gd name="T14" fmla="*/ 4 w 12"/>
                <a:gd name="T15" fmla="*/ 4 w 12"/>
                <a:gd name="T16" fmla="*/ 5 w 12"/>
                <a:gd name="T17" fmla="*/ 5 w 12"/>
                <a:gd name="T18" fmla="*/ 5 w 12"/>
                <a:gd name="T19" fmla="*/ 6 w 12"/>
                <a:gd name="T20" fmla="*/ 6 w 12"/>
                <a:gd name="T21" fmla="*/ 6 w 12"/>
                <a:gd name="T22" fmla="*/ 6 w 12"/>
                <a:gd name="T23" fmla="*/ 6 w 12"/>
                <a:gd name="T24" fmla="*/ 6 w 12"/>
                <a:gd name="T25" fmla="*/ 6 w 12"/>
                <a:gd name="T26" fmla="*/ 7 w 12"/>
                <a:gd name="T27" fmla="*/ 7 w 12"/>
                <a:gd name="T28" fmla="*/ 7 w 12"/>
                <a:gd name="T29" fmla="*/ 8 w 12"/>
                <a:gd name="T30" fmla="*/ 8 w 12"/>
                <a:gd name="T31" fmla="*/ 8 w 12"/>
                <a:gd name="T32" fmla="*/ 8 w 12"/>
                <a:gd name="T33" fmla="*/ 9 w 12"/>
                <a:gd name="T34" fmla="*/ 9 w 12"/>
                <a:gd name="T35" fmla="*/ 9 w 12"/>
                <a:gd name="T36" fmla="*/ 9 w 12"/>
                <a:gd name="T37" fmla="*/ 9 w 12"/>
                <a:gd name="T38" fmla="*/ 10 w 12"/>
                <a:gd name="T39" fmla="*/ 10 w 12"/>
                <a:gd name="T40" fmla="*/ 10 w 12"/>
                <a:gd name="T41" fmla="*/ 10 w 12"/>
                <a:gd name="T42" fmla="*/ 11 w 12"/>
                <a:gd name="T43" fmla="*/ 11 w 12"/>
                <a:gd name="T44" fmla="*/ 11 w 12"/>
                <a:gd name="T45" fmla="*/ 11 w 12"/>
                <a:gd name="T46" fmla="*/ 12 w 12"/>
                <a:gd name="T47" fmla="*/ 12 w 12"/>
                <a:gd name="T48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45" name="Freeform 418"/>
            <p:cNvSpPr>
              <a:spLocks/>
            </p:cNvSpPr>
            <p:nvPr/>
          </p:nvSpPr>
          <p:spPr bwMode="auto">
            <a:xfrm>
              <a:off x="4216" y="4059"/>
              <a:ext cx="11" cy="0"/>
            </a:xfrm>
            <a:custGeom>
              <a:avLst/>
              <a:gdLst>
                <a:gd name="T0" fmla="*/ 0 w 11"/>
                <a:gd name="T1" fmla="*/ 1 w 11"/>
                <a:gd name="T2" fmla="*/ 1 w 11"/>
                <a:gd name="T3" fmla="*/ 1 w 11"/>
                <a:gd name="T4" fmla="*/ 1 w 11"/>
                <a:gd name="T5" fmla="*/ 1 w 11"/>
                <a:gd name="T6" fmla="*/ 2 w 11"/>
                <a:gd name="T7" fmla="*/ 2 w 11"/>
                <a:gd name="T8" fmla="*/ 2 w 11"/>
                <a:gd name="T9" fmla="*/ 2 w 11"/>
                <a:gd name="T10" fmla="*/ 2 w 11"/>
                <a:gd name="T11" fmla="*/ 2 w 11"/>
                <a:gd name="T12" fmla="*/ 2 w 11"/>
                <a:gd name="T13" fmla="*/ 3 w 11"/>
                <a:gd name="T14" fmla="*/ 3 w 11"/>
                <a:gd name="T15" fmla="*/ 3 w 11"/>
                <a:gd name="T16" fmla="*/ 3 w 11"/>
                <a:gd name="T17" fmla="*/ 3 w 11"/>
                <a:gd name="T18" fmla="*/ 3 w 11"/>
                <a:gd name="T19" fmla="*/ 4 w 11"/>
                <a:gd name="T20" fmla="*/ 4 w 11"/>
                <a:gd name="T21" fmla="*/ 4 w 11"/>
                <a:gd name="T22" fmla="*/ 5 w 11"/>
                <a:gd name="T23" fmla="*/ 5 w 11"/>
                <a:gd name="T24" fmla="*/ 5 w 11"/>
                <a:gd name="T25" fmla="*/ 6 w 11"/>
                <a:gd name="T26" fmla="*/ 6 w 11"/>
                <a:gd name="T27" fmla="*/ 7 w 11"/>
                <a:gd name="T28" fmla="*/ 7 w 11"/>
                <a:gd name="T29" fmla="*/ 7 w 11"/>
                <a:gd name="T30" fmla="*/ 7 w 11"/>
                <a:gd name="T31" fmla="*/ 7 w 11"/>
                <a:gd name="T32" fmla="*/ 8 w 11"/>
                <a:gd name="T33" fmla="*/ 8 w 11"/>
                <a:gd name="T34" fmla="*/ 9 w 11"/>
                <a:gd name="T35" fmla="*/ 9 w 11"/>
                <a:gd name="T36" fmla="*/ 9 w 11"/>
                <a:gd name="T37" fmla="*/ 9 w 11"/>
                <a:gd name="T38" fmla="*/ 9 w 11"/>
                <a:gd name="T39" fmla="*/ 10 w 11"/>
                <a:gd name="T40" fmla="*/ 10 w 11"/>
                <a:gd name="T41" fmla="*/ 10 w 11"/>
                <a:gd name="T42" fmla="*/ 10 w 11"/>
                <a:gd name="T43" fmla="*/ 10 w 11"/>
                <a:gd name="T44" fmla="*/ 11 w 11"/>
                <a:gd name="T45" fmla="*/ 11 w 11"/>
                <a:gd name="T46" fmla="*/ 11 w 11"/>
                <a:gd name="T47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52" name="Freeform 419"/>
            <p:cNvSpPr>
              <a:spLocks/>
            </p:cNvSpPr>
            <p:nvPr/>
          </p:nvSpPr>
          <p:spPr bwMode="auto">
            <a:xfrm>
              <a:off x="4227" y="4059"/>
              <a:ext cx="12" cy="0"/>
            </a:xfrm>
            <a:custGeom>
              <a:avLst/>
              <a:gdLst>
                <a:gd name="T0" fmla="*/ 0 w 12"/>
                <a:gd name="T1" fmla="*/ 1 w 12"/>
                <a:gd name="T2" fmla="*/ 1 w 12"/>
                <a:gd name="T3" fmla="*/ 1 w 12"/>
                <a:gd name="T4" fmla="*/ 1 w 12"/>
                <a:gd name="T5" fmla="*/ 1 w 12"/>
                <a:gd name="T6" fmla="*/ 2 w 12"/>
                <a:gd name="T7" fmla="*/ 3 w 12"/>
                <a:gd name="T8" fmla="*/ 3 w 12"/>
                <a:gd name="T9" fmla="*/ 3 w 12"/>
                <a:gd name="T10" fmla="*/ 3 w 12"/>
                <a:gd name="T11" fmla="*/ 3 w 12"/>
                <a:gd name="T12" fmla="*/ 3 w 12"/>
                <a:gd name="T13" fmla="*/ 4 w 12"/>
                <a:gd name="T14" fmla="*/ 4 w 12"/>
                <a:gd name="T15" fmla="*/ 4 w 12"/>
                <a:gd name="T16" fmla="*/ 5 w 12"/>
                <a:gd name="T17" fmla="*/ 5 w 12"/>
                <a:gd name="T18" fmla="*/ 5 w 12"/>
                <a:gd name="T19" fmla="*/ 5 w 12"/>
                <a:gd name="T20" fmla="*/ 5 w 12"/>
                <a:gd name="T21" fmla="*/ 5 w 12"/>
                <a:gd name="T22" fmla="*/ 6 w 12"/>
                <a:gd name="T23" fmla="*/ 6 w 12"/>
                <a:gd name="T24" fmla="*/ 7 w 12"/>
                <a:gd name="T25" fmla="*/ 7 w 12"/>
                <a:gd name="T26" fmla="*/ 7 w 12"/>
                <a:gd name="T27" fmla="*/ 7 w 12"/>
                <a:gd name="T28" fmla="*/ 7 w 12"/>
                <a:gd name="T29" fmla="*/ 8 w 12"/>
                <a:gd name="T30" fmla="*/ 9 w 12"/>
                <a:gd name="T31" fmla="*/ 9 w 12"/>
                <a:gd name="T32" fmla="*/ 9 w 12"/>
                <a:gd name="T33" fmla="*/ 9 w 12"/>
                <a:gd name="T34" fmla="*/ 9 w 12"/>
                <a:gd name="T35" fmla="*/ 9 w 12"/>
                <a:gd name="T36" fmla="*/ 9 w 12"/>
                <a:gd name="T37" fmla="*/ 10 w 12"/>
                <a:gd name="T38" fmla="*/ 10 w 12"/>
                <a:gd name="T39" fmla="*/ 11 w 12"/>
                <a:gd name="T40" fmla="*/ 11 w 12"/>
                <a:gd name="T41" fmla="*/ 11 w 12"/>
                <a:gd name="T42" fmla="*/ 11 w 12"/>
                <a:gd name="T43" fmla="*/ 12 w 12"/>
                <a:gd name="T44" fmla="*/ 12 w 12"/>
                <a:gd name="T45" fmla="*/ 12 w 12"/>
                <a:gd name="T46" fmla="*/ 12 w 12"/>
                <a:gd name="T47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2" name="Freeform 420"/>
            <p:cNvSpPr>
              <a:spLocks/>
            </p:cNvSpPr>
            <p:nvPr/>
          </p:nvSpPr>
          <p:spPr bwMode="auto">
            <a:xfrm>
              <a:off x="4239" y="4059"/>
              <a:ext cx="13" cy="0"/>
            </a:xfrm>
            <a:custGeom>
              <a:avLst/>
              <a:gdLst>
                <a:gd name="T0" fmla="*/ 1 w 13"/>
                <a:gd name="T1" fmla="*/ 1 w 13"/>
                <a:gd name="T2" fmla="*/ 1 w 13"/>
                <a:gd name="T3" fmla="*/ 1 w 13"/>
                <a:gd name="T4" fmla="*/ 2 w 13"/>
                <a:gd name="T5" fmla="*/ 2 w 13"/>
                <a:gd name="T6" fmla="*/ 2 w 13"/>
                <a:gd name="T7" fmla="*/ 3 w 13"/>
                <a:gd name="T8" fmla="*/ 3 w 13"/>
                <a:gd name="T9" fmla="*/ 3 w 13"/>
                <a:gd name="T10" fmla="*/ 4 w 13"/>
                <a:gd name="T11" fmla="*/ 4 w 13"/>
                <a:gd name="T12" fmla="*/ 4 w 13"/>
                <a:gd name="T13" fmla="*/ 4 w 13"/>
                <a:gd name="T14" fmla="*/ 4 w 13"/>
                <a:gd name="T15" fmla="*/ 4 w 13"/>
                <a:gd name="T16" fmla="*/ 5 w 13"/>
                <a:gd name="T17" fmla="*/ 5 w 13"/>
                <a:gd name="T18" fmla="*/ 5 w 13"/>
                <a:gd name="T19" fmla="*/ 6 w 13"/>
                <a:gd name="T20" fmla="*/ 6 w 13"/>
                <a:gd name="T21" fmla="*/ 7 w 13"/>
                <a:gd name="T22" fmla="*/ 7 w 13"/>
                <a:gd name="T23" fmla="*/ 7 w 13"/>
                <a:gd name="T24" fmla="*/ 7 w 13"/>
                <a:gd name="T25" fmla="*/ 7 w 13"/>
                <a:gd name="T26" fmla="*/ 8 w 13"/>
                <a:gd name="T27" fmla="*/ 8 w 13"/>
                <a:gd name="T28" fmla="*/ 8 w 13"/>
                <a:gd name="T29" fmla="*/ 8 w 13"/>
                <a:gd name="T30" fmla="*/ 9 w 13"/>
                <a:gd name="T31" fmla="*/ 9 w 13"/>
                <a:gd name="T32" fmla="*/ 9 w 13"/>
                <a:gd name="T33" fmla="*/ 10 w 13"/>
                <a:gd name="T34" fmla="*/ 10 w 13"/>
                <a:gd name="T35" fmla="*/ 10 w 13"/>
                <a:gd name="T36" fmla="*/ 10 w 13"/>
                <a:gd name="T37" fmla="*/ 10 w 13"/>
                <a:gd name="T38" fmla="*/ 11 w 13"/>
                <a:gd name="T39" fmla="*/ 11 w 13"/>
                <a:gd name="T40" fmla="*/ 11 w 13"/>
                <a:gd name="T41" fmla="*/ 11 w 13"/>
                <a:gd name="T42" fmla="*/ 11 w 13"/>
                <a:gd name="T43" fmla="*/ 12 w 13"/>
                <a:gd name="T44" fmla="*/ 12 w 13"/>
                <a:gd name="T45" fmla="*/ 12 w 13"/>
                <a:gd name="T46" fmla="*/ 13 w 13"/>
                <a:gd name="T47" fmla="*/ 13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3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7" name="Freeform 421"/>
            <p:cNvSpPr>
              <a:spLocks/>
            </p:cNvSpPr>
            <p:nvPr/>
          </p:nvSpPr>
          <p:spPr bwMode="auto">
            <a:xfrm>
              <a:off x="4252" y="4059"/>
              <a:ext cx="12" cy="0"/>
            </a:xfrm>
            <a:custGeom>
              <a:avLst/>
              <a:gdLst>
                <a:gd name="T0" fmla="*/ 0 w 12"/>
                <a:gd name="T1" fmla="*/ 0 w 12"/>
                <a:gd name="T2" fmla="*/ 1 w 12"/>
                <a:gd name="T3" fmla="*/ 1 w 12"/>
                <a:gd name="T4" fmla="*/ 2 w 12"/>
                <a:gd name="T5" fmla="*/ 2 w 12"/>
                <a:gd name="T6" fmla="*/ 2 w 12"/>
                <a:gd name="T7" fmla="*/ 2 w 12"/>
                <a:gd name="T8" fmla="*/ 3 w 12"/>
                <a:gd name="T9" fmla="*/ 3 w 12"/>
                <a:gd name="T10" fmla="*/ 3 w 12"/>
                <a:gd name="T11" fmla="*/ 3 w 12"/>
                <a:gd name="T12" fmla="*/ 4 w 12"/>
                <a:gd name="T13" fmla="*/ 4 w 12"/>
                <a:gd name="T14" fmla="*/ 4 w 12"/>
                <a:gd name="T15" fmla="*/ 4 w 12"/>
                <a:gd name="T16" fmla="*/ 5 w 12"/>
                <a:gd name="T17" fmla="*/ 5 w 12"/>
                <a:gd name="T18" fmla="*/ 5 w 12"/>
                <a:gd name="T19" fmla="*/ 5 w 12"/>
                <a:gd name="T20" fmla="*/ 5 w 12"/>
                <a:gd name="T21" fmla="*/ 5 w 12"/>
                <a:gd name="T22" fmla="*/ 6 w 12"/>
                <a:gd name="T23" fmla="*/ 6 w 12"/>
                <a:gd name="T24" fmla="*/ 6 w 12"/>
                <a:gd name="T25" fmla="*/ 7 w 12"/>
                <a:gd name="T26" fmla="*/ 7 w 12"/>
                <a:gd name="T27" fmla="*/ 7 w 12"/>
                <a:gd name="T28" fmla="*/ 7 w 12"/>
                <a:gd name="T29" fmla="*/ 7 w 12"/>
                <a:gd name="T30" fmla="*/ 7 w 12"/>
                <a:gd name="T31" fmla="*/ 8 w 12"/>
                <a:gd name="T32" fmla="*/ 8 w 12"/>
                <a:gd name="T33" fmla="*/ 9 w 12"/>
                <a:gd name="T34" fmla="*/ 9 w 12"/>
                <a:gd name="T35" fmla="*/ 10 w 12"/>
                <a:gd name="T36" fmla="*/ 10 w 12"/>
                <a:gd name="T37" fmla="*/ 10 w 12"/>
                <a:gd name="T38" fmla="*/ 10 w 12"/>
                <a:gd name="T39" fmla="*/ 10 w 12"/>
                <a:gd name="T40" fmla="*/ 11 w 12"/>
                <a:gd name="T41" fmla="*/ 11 w 12"/>
                <a:gd name="T42" fmla="*/ 11 w 12"/>
                <a:gd name="T43" fmla="*/ 12 w 12"/>
                <a:gd name="T44" fmla="*/ 12 w 12"/>
                <a:gd name="T45" fmla="*/ 12 w 12"/>
                <a:gd name="T46" fmla="*/ 12 w 12"/>
                <a:gd name="T47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68" name="Freeform 422"/>
            <p:cNvSpPr>
              <a:spLocks/>
            </p:cNvSpPr>
            <p:nvPr/>
          </p:nvSpPr>
          <p:spPr bwMode="auto">
            <a:xfrm>
              <a:off x="4264" y="4059"/>
              <a:ext cx="12" cy="0"/>
            </a:xfrm>
            <a:custGeom>
              <a:avLst/>
              <a:gdLst>
                <a:gd name="T0" fmla="*/ 1 w 12"/>
                <a:gd name="T1" fmla="*/ 1 w 12"/>
                <a:gd name="T2" fmla="*/ 1 w 12"/>
                <a:gd name="T3" fmla="*/ 2 w 12"/>
                <a:gd name="T4" fmla="*/ 2 w 12"/>
                <a:gd name="T5" fmla="*/ 2 w 12"/>
                <a:gd name="T6" fmla="*/ 3 w 12"/>
                <a:gd name="T7" fmla="*/ 3 w 12"/>
                <a:gd name="T8" fmla="*/ 3 w 12"/>
                <a:gd name="T9" fmla="*/ 3 w 12"/>
                <a:gd name="T10" fmla="*/ 3 w 12"/>
                <a:gd name="T11" fmla="*/ 3 w 12"/>
                <a:gd name="T12" fmla="*/ 3 w 12"/>
                <a:gd name="T13" fmla="*/ 4 w 12"/>
                <a:gd name="T14" fmla="*/ 4 w 12"/>
                <a:gd name="T15" fmla="*/ 5 w 12"/>
                <a:gd name="T16" fmla="*/ 5 w 12"/>
                <a:gd name="T17" fmla="*/ 5 w 12"/>
                <a:gd name="T18" fmla="*/ 5 w 12"/>
                <a:gd name="T19" fmla="*/ 5 w 12"/>
                <a:gd name="T20" fmla="*/ 6 w 12"/>
                <a:gd name="T21" fmla="*/ 6 w 12"/>
                <a:gd name="T22" fmla="*/ 6 w 12"/>
                <a:gd name="T23" fmla="*/ 6 w 12"/>
                <a:gd name="T24" fmla="*/ 6 w 12"/>
                <a:gd name="T25" fmla="*/ 6 w 12"/>
                <a:gd name="T26" fmla="*/ 6 w 12"/>
                <a:gd name="T27" fmla="*/ 7 w 12"/>
                <a:gd name="T28" fmla="*/ 7 w 12"/>
                <a:gd name="T29" fmla="*/ 7 w 12"/>
                <a:gd name="T30" fmla="*/ 7 w 12"/>
                <a:gd name="T31" fmla="*/ 8 w 12"/>
                <a:gd name="T32" fmla="*/ 8 w 12"/>
                <a:gd name="T33" fmla="*/ 8 w 12"/>
                <a:gd name="T34" fmla="*/ 8 w 12"/>
                <a:gd name="T35" fmla="*/ 8 w 12"/>
                <a:gd name="T36" fmla="*/ 9 w 12"/>
                <a:gd name="T37" fmla="*/ 9 w 12"/>
                <a:gd name="T38" fmla="*/ 10 w 12"/>
                <a:gd name="T39" fmla="*/ 10 w 12"/>
                <a:gd name="T40" fmla="*/ 11 w 12"/>
                <a:gd name="T41" fmla="*/ 11 w 12"/>
                <a:gd name="T42" fmla="*/ 11 w 12"/>
                <a:gd name="T43" fmla="*/ 11 w 12"/>
                <a:gd name="T44" fmla="*/ 11 w 12"/>
                <a:gd name="T45" fmla="*/ 12 w 12"/>
                <a:gd name="T46" fmla="*/ 12 w 12"/>
                <a:gd name="T47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69" name="Freeform 423"/>
            <p:cNvSpPr>
              <a:spLocks/>
            </p:cNvSpPr>
            <p:nvPr/>
          </p:nvSpPr>
          <p:spPr bwMode="auto">
            <a:xfrm>
              <a:off x="4276" y="4059"/>
              <a:ext cx="13" cy="0"/>
            </a:xfrm>
            <a:custGeom>
              <a:avLst/>
              <a:gdLst>
                <a:gd name="T0" fmla="*/ 1 w 13"/>
                <a:gd name="T1" fmla="*/ 1 w 13"/>
                <a:gd name="T2" fmla="*/ 1 w 13"/>
                <a:gd name="T3" fmla="*/ 1 w 13"/>
                <a:gd name="T4" fmla="*/ 1 w 13"/>
                <a:gd name="T5" fmla="*/ 2 w 13"/>
                <a:gd name="T6" fmla="*/ 2 w 13"/>
                <a:gd name="T7" fmla="*/ 2 w 13"/>
                <a:gd name="T8" fmla="*/ 3 w 13"/>
                <a:gd name="T9" fmla="*/ 3 w 13"/>
                <a:gd name="T10" fmla="*/ 3 w 13"/>
                <a:gd name="T11" fmla="*/ 4 w 13"/>
                <a:gd name="T12" fmla="*/ 4 w 13"/>
                <a:gd name="T13" fmla="*/ 4 w 13"/>
                <a:gd name="T14" fmla="*/ 4 w 13"/>
                <a:gd name="T15" fmla="*/ 4 w 13"/>
                <a:gd name="T16" fmla="*/ 5 w 13"/>
                <a:gd name="T17" fmla="*/ 5 w 13"/>
                <a:gd name="T18" fmla="*/ 5 w 13"/>
                <a:gd name="T19" fmla="*/ 6 w 13"/>
                <a:gd name="T20" fmla="*/ 6 w 13"/>
                <a:gd name="T21" fmla="*/ 7 w 13"/>
                <a:gd name="T22" fmla="*/ 7 w 13"/>
                <a:gd name="T23" fmla="*/ 7 w 13"/>
                <a:gd name="T24" fmla="*/ 7 w 13"/>
                <a:gd name="T25" fmla="*/ 7 w 13"/>
                <a:gd name="T26" fmla="*/ 8 w 13"/>
                <a:gd name="T27" fmla="*/ 8 w 13"/>
                <a:gd name="T28" fmla="*/ 9 w 13"/>
                <a:gd name="T29" fmla="*/ 9 w 13"/>
                <a:gd name="T30" fmla="*/ 9 w 13"/>
                <a:gd name="T31" fmla="*/ 9 w 13"/>
                <a:gd name="T32" fmla="*/ 10 w 13"/>
                <a:gd name="T33" fmla="*/ 10 w 13"/>
                <a:gd name="T34" fmla="*/ 10 w 13"/>
                <a:gd name="T35" fmla="*/ 10 w 13"/>
                <a:gd name="T36" fmla="*/ 11 w 13"/>
                <a:gd name="T37" fmla="*/ 11 w 13"/>
                <a:gd name="T38" fmla="*/ 11 w 13"/>
                <a:gd name="T39" fmla="*/ 12 w 13"/>
                <a:gd name="T40" fmla="*/ 12 w 13"/>
                <a:gd name="T41" fmla="*/ 12 w 13"/>
                <a:gd name="T42" fmla="*/ 13 w 13"/>
                <a:gd name="T43" fmla="*/ 13 w 13"/>
                <a:gd name="T44" fmla="*/ 13 w 13"/>
                <a:gd name="T45" fmla="*/ 13 w 13"/>
                <a:gd name="T46" fmla="*/ 13 w 13"/>
                <a:gd name="T47" fmla="*/ 13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3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70" name="Freeform 424"/>
            <p:cNvSpPr>
              <a:spLocks/>
            </p:cNvSpPr>
            <p:nvPr/>
          </p:nvSpPr>
          <p:spPr bwMode="auto">
            <a:xfrm>
              <a:off x="4289" y="4059"/>
              <a:ext cx="12" cy="0"/>
            </a:xfrm>
            <a:custGeom>
              <a:avLst/>
              <a:gdLst>
                <a:gd name="T0" fmla="*/ 1 w 12"/>
                <a:gd name="T1" fmla="*/ 1 w 12"/>
                <a:gd name="T2" fmla="*/ 1 w 12"/>
                <a:gd name="T3" fmla="*/ 1 w 12"/>
                <a:gd name="T4" fmla="*/ 1 w 12"/>
                <a:gd name="T5" fmla="*/ 2 w 12"/>
                <a:gd name="T6" fmla="*/ 2 w 12"/>
                <a:gd name="T7" fmla="*/ 2 w 12"/>
                <a:gd name="T8" fmla="*/ 2 w 12"/>
                <a:gd name="T9" fmla="*/ 3 w 12"/>
                <a:gd name="T10" fmla="*/ 3 w 12"/>
                <a:gd name="T11" fmla="*/ 3 w 12"/>
                <a:gd name="T12" fmla="*/ 4 w 12"/>
                <a:gd name="T13" fmla="*/ 4 w 12"/>
                <a:gd name="T14" fmla="*/ 4 w 12"/>
                <a:gd name="T15" fmla="*/ 4 w 12"/>
                <a:gd name="T16" fmla="*/ 4 w 12"/>
                <a:gd name="T17" fmla="*/ 4 w 12"/>
                <a:gd name="T18" fmla="*/ 4 w 12"/>
                <a:gd name="T19" fmla="*/ 5 w 12"/>
                <a:gd name="T20" fmla="*/ 5 w 12"/>
                <a:gd name="T21" fmla="*/ 5 w 12"/>
                <a:gd name="T22" fmla="*/ 6 w 12"/>
                <a:gd name="T23" fmla="*/ 6 w 12"/>
                <a:gd name="T24" fmla="*/ 6 w 12"/>
                <a:gd name="T25" fmla="*/ 6 w 12"/>
                <a:gd name="T26" fmla="*/ 7 w 12"/>
                <a:gd name="T27" fmla="*/ 7 w 12"/>
                <a:gd name="T28" fmla="*/ 7 w 12"/>
                <a:gd name="T29" fmla="*/ 8 w 12"/>
                <a:gd name="T30" fmla="*/ 8 w 12"/>
                <a:gd name="T31" fmla="*/ 8 w 12"/>
                <a:gd name="T32" fmla="*/ 8 w 12"/>
                <a:gd name="T33" fmla="*/ 9 w 12"/>
                <a:gd name="T34" fmla="*/ 9 w 12"/>
                <a:gd name="T35" fmla="*/ 9 w 12"/>
                <a:gd name="T36" fmla="*/ 10 w 12"/>
                <a:gd name="T37" fmla="*/ 10 w 12"/>
                <a:gd name="T38" fmla="*/ 10 w 12"/>
                <a:gd name="T39" fmla="*/ 10 w 12"/>
                <a:gd name="T40" fmla="*/ 11 w 12"/>
                <a:gd name="T41" fmla="*/ 11 w 12"/>
                <a:gd name="T42" fmla="*/ 11 w 12"/>
                <a:gd name="T43" fmla="*/ 12 w 12"/>
                <a:gd name="T44" fmla="*/ 12 w 12"/>
                <a:gd name="T45" fmla="*/ 12 w 12"/>
                <a:gd name="T46" fmla="*/ 12 w 12"/>
                <a:gd name="T47" fmla="*/ 12 w 12"/>
                <a:gd name="T48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71" name="Freeform 425"/>
            <p:cNvSpPr>
              <a:spLocks/>
            </p:cNvSpPr>
            <p:nvPr/>
          </p:nvSpPr>
          <p:spPr bwMode="auto">
            <a:xfrm>
              <a:off x="4301" y="4059"/>
              <a:ext cx="11" cy="0"/>
            </a:xfrm>
            <a:custGeom>
              <a:avLst/>
              <a:gdLst>
                <a:gd name="T0" fmla="*/ 1 w 11"/>
                <a:gd name="T1" fmla="*/ 1 w 11"/>
                <a:gd name="T2" fmla="*/ 1 w 11"/>
                <a:gd name="T3" fmla="*/ 2 w 11"/>
                <a:gd name="T4" fmla="*/ 2 w 11"/>
                <a:gd name="T5" fmla="*/ 2 w 11"/>
                <a:gd name="T6" fmla="*/ 2 w 11"/>
                <a:gd name="T7" fmla="*/ 2 w 11"/>
                <a:gd name="T8" fmla="*/ 2 w 11"/>
                <a:gd name="T9" fmla="*/ 3 w 11"/>
                <a:gd name="T10" fmla="*/ 3 w 11"/>
                <a:gd name="T11" fmla="*/ 3 w 11"/>
                <a:gd name="T12" fmla="*/ 4 w 11"/>
                <a:gd name="T13" fmla="*/ 4 w 11"/>
                <a:gd name="T14" fmla="*/ 4 w 11"/>
                <a:gd name="T15" fmla="*/ 4 w 11"/>
                <a:gd name="T16" fmla="*/ 5 w 11"/>
                <a:gd name="T17" fmla="*/ 5 w 11"/>
                <a:gd name="T18" fmla="*/ 5 w 11"/>
                <a:gd name="T19" fmla="*/ 5 w 11"/>
                <a:gd name="T20" fmla="*/ 5 w 11"/>
                <a:gd name="T21" fmla="*/ 5 w 11"/>
                <a:gd name="T22" fmla="*/ 6 w 11"/>
                <a:gd name="T23" fmla="*/ 6 w 11"/>
                <a:gd name="T24" fmla="*/ 7 w 11"/>
                <a:gd name="T25" fmla="*/ 7 w 11"/>
                <a:gd name="T26" fmla="*/ 7 w 11"/>
                <a:gd name="T27" fmla="*/ 7 w 11"/>
                <a:gd name="T28" fmla="*/ 7 w 11"/>
                <a:gd name="T29" fmla="*/ 7 w 11"/>
                <a:gd name="T30" fmla="*/ 7 w 11"/>
                <a:gd name="T31" fmla="*/ 8 w 11"/>
                <a:gd name="T32" fmla="*/ 8 w 11"/>
                <a:gd name="T33" fmla="*/ 8 w 11"/>
                <a:gd name="T34" fmla="*/ 8 w 11"/>
                <a:gd name="T35" fmla="*/ 8 w 11"/>
                <a:gd name="T36" fmla="*/ 8 w 11"/>
                <a:gd name="T37" fmla="*/ 9 w 11"/>
                <a:gd name="T38" fmla="*/ 9 w 11"/>
                <a:gd name="T39" fmla="*/ 9 w 11"/>
                <a:gd name="T40" fmla="*/ 10 w 11"/>
                <a:gd name="T41" fmla="*/ 10 w 11"/>
                <a:gd name="T42" fmla="*/ 10 w 11"/>
                <a:gd name="T43" fmla="*/ 10 w 11"/>
                <a:gd name="T44" fmla="*/ 11 w 11"/>
                <a:gd name="T45" fmla="*/ 11 w 11"/>
                <a:gd name="T46" fmla="*/ 11 w 11"/>
                <a:gd name="T47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72" name="Freeform 426"/>
            <p:cNvSpPr>
              <a:spLocks/>
            </p:cNvSpPr>
            <p:nvPr/>
          </p:nvSpPr>
          <p:spPr bwMode="auto">
            <a:xfrm>
              <a:off x="4312" y="4059"/>
              <a:ext cx="12" cy="0"/>
            </a:xfrm>
            <a:custGeom>
              <a:avLst/>
              <a:gdLst>
                <a:gd name="T0" fmla="*/ 1 w 12"/>
                <a:gd name="T1" fmla="*/ 1 w 12"/>
                <a:gd name="T2" fmla="*/ 1 w 12"/>
                <a:gd name="T3" fmla="*/ 1 w 12"/>
                <a:gd name="T4" fmla="*/ 2 w 12"/>
                <a:gd name="T5" fmla="*/ 2 w 12"/>
                <a:gd name="T6" fmla="*/ 2 w 12"/>
                <a:gd name="T7" fmla="*/ 2 w 12"/>
                <a:gd name="T8" fmla="*/ 2 w 12"/>
                <a:gd name="T9" fmla="*/ 2 w 12"/>
                <a:gd name="T10" fmla="*/ 3 w 12"/>
                <a:gd name="T11" fmla="*/ 3 w 12"/>
                <a:gd name="T12" fmla="*/ 3 w 12"/>
                <a:gd name="T13" fmla="*/ 3 w 12"/>
                <a:gd name="T14" fmla="*/ 4 w 12"/>
                <a:gd name="T15" fmla="*/ 4 w 12"/>
                <a:gd name="T16" fmla="*/ 4 w 12"/>
                <a:gd name="T17" fmla="*/ 4 w 12"/>
                <a:gd name="T18" fmla="*/ 4 w 12"/>
                <a:gd name="T19" fmla="*/ 5 w 12"/>
                <a:gd name="T20" fmla="*/ 5 w 12"/>
                <a:gd name="T21" fmla="*/ 5 w 12"/>
                <a:gd name="T22" fmla="*/ 5 w 12"/>
                <a:gd name="T23" fmla="*/ 5 w 12"/>
                <a:gd name="T24" fmla="*/ 6 w 12"/>
                <a:gd name="T25" fmla="*/ 6 w 12"/>
                <a:gd name="T26" fmla="*/ 6 w 12"/>
                <a:gd name="T27" fmla="*/ 6 w 12"/>
                <a:gd name="T28" fmla="*/ 7 w 12"/>
                <a:gd name="T29" fmla="*/ 7 w 12"/>
                <a:gd name="T30" fmla="*/ 7 w 12"/>
                <a:gd name="T31" fmla="*/ 8 w 12"/>
                <a:gd name="T32" fmla="*/ 8 w 12"/>
                <a:gd name="T33" fmla="*/ 8 w 12"/>
                <a:gd name="T34" fmla="*/ 9 w 12"/>
                <a:gd name="T35" fmla="*/ 9 w 12"/>
                <a:gd name="T36" fmla="*/ 9 w 12"/>
                <a:gd name="T37" fmla="*/ 9 w 12"/>
                <a:gd name="T38" fmla="*/ 10 w 12"/>
                <a:gd name="T39" fmla="*/ 10 w 12"/>
                <a:gd name="T40" fmla="*/ 10 w 12"/>
                <a:gd name="T41" fmla="*/ 10 w 12"/>
                <a:gd name="T42" fmla="*/ 10 w 12"/>
                <a:gd name="T43" fmla="*/ 11 w 12"/>
                <a:gd name="T44" fmla="*/ 11 w 12"/>
                <a:gd name="T45" fmla="*/ 11 w 12"/>
                <a:gd name="T46" fmla="*/ 11 w 12"/>
                <a:gd name="T47" fmla="*/ 12 w 12"/>
                <a:gd name="T48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73" name="Freeform 427"/>
            <p:cNvSpPr>
              <a:spLocks/>
            </p:cNvSpPr>
            <p:nvPr/>
          </p:nvSpPr>
          <p:spPr bwMode="auto">
            <a:xfrm>
              <a:off x="4324" y="4059"/>
              <a:ext cx="11" cy="0"/>
            </a:xfrm>
            <a:custGeom>
              <a:avLst/>
              <a:gdLst>
                <a:gd name="T0" fmla="*/ 0 w 11"/>
                <a:gd name="T1" fmla="*/ 0 w 11"/>
                <a:gd name="T2" fmla="*/ 0 w 11"/>
                <a:gd name="T3" fmla="*/ 1 w 11"/>
                <a:gd name="T4" fmla="*/ 1 w 11"/>
                <a:gd name="T5" fmla="*/ 1 w 11"/>
                <a:gd name="T6" fmla="*/ 1 w 11"/>
                <a:gd name="T7" fmla="*/ 2 w 11"/>
                <a:gd name="T8" fmla="*/ 2 w 11"/>
                <a:gd name="T9" fmla="*/ 2 w 11"/>
                <a:gd name="T10" fmla="*/ 3 w 11"/>
                <a:gd name="T11" fmla="*/ 3 w 11"/>
                <a:gd name="T12" fmla="*/ 3 w 11"/>
                <a:gd name="T13" fmla="*/ 3 w 11"/>
                <a:gd name="T14" fmla="*/ 4 w 11"/>
                <a:gd name="T15" fmla="*/ 4 w 11"/>
                <a:gd name="T16" fmla="*/ 4 w 11"/>
                <a:gd name="T17" fmla="*/ 4 w 11"/>
                <a:gd name="T18" fmla="*/ 5 w 11"/>
                <a:gd name="T19" fmla="*/ 5 w 11"/>
                <a:gd name="T20" fmla="*/ 5 w 11"/>
                <a:gd name="T21" fmla="*/ 5 w 11"/>
                <a:gd name="T22" fmla="*/ 6 w 11"/>
                <a:gd name="T23" fmla="*/ 6 w 11"/>
                <a:gd name="T24" fmla="*/ 6 w 11"/>
                <a:gd name="T25" fmla="*/ 6 w 11"/>
                <a:gd name="T26" fmla="*/ 7 w 11"/>
                <a:gd name="T27" fmla="*/ 7 w 11"/>
                <a:gd name="T28" fmla="*/ 8 w 11"/>
                <a:gd name="T29" fmla="*/ 8 w 11"/>
                <a:gd name="T30" fmla="*/ 8 w 11"/>
                <a:gd name="T31" fmla="*/ 8 w 11"/>
                <a:gd name="T32" fmla="*/ 8 w 11"/>
                <a:gd name="T33" fmla="*/ 8 w 11"/>
                <a:gd name="T34" fmla="*/ 9 w 11"/>
                <a:gd name="T35" fmla="*/ 9 w 11"/>
                <a:gd name="T36" fmla="*/ 10 w 11"/>
                <a:gd name="T37" fmla="*/ 10 w 11"/>
                <a:gd name="T38" fmla="*/ 10 w 11"/>
                <a:gd name="T39" fmla="*/ 10 w 11"/>
                <a:gd name="T40" fmla="*/ 10 w 11"/>
                <a:gd name="T41" fmla="*/ 10 w 11"/>
                <a:gd name="T42" fmla="*/ 10 w 11"/>
                <a:gd name="T43" fmla="*/ 11 w 11"/>
                <a:gd name="T44" fmla="*/ 11 w 11"/>
                <a:gd name="T45" fmla="*/ 11 w 11"/>
                <a:gd name="T46" fmla="*/ 11 w 11"/>
                <a:gd name="T47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74" name="Freeform 428"/>
            <p:cNvSpPr>
              <a:spLocks/>
            </p:cNvSpPr>
            <p:nvPr/>
          </p:nvSpPr>
          <p:spPr bwMode="auto">
            <a:xfrm>
              <a:off x="4335" y="4059"/>
              <a:ext cx="11" cy="0"/>
            </a:xfrm>
            <a:custGeom>
              <a:avLst/>
              <a:gdLst>
                <a:gd name="T0" fmla="*/ 1 w 11"/>
                <a:gd name="T1" fmla="*/ 1 w 11"/>
                <a:gd name="T2" fmla="*/ 1 w 11"/>
                <a:gd name="T3" fmla="*/ 1 w 11"/>
                <a:gd name="T4" fmla="*/ 1 w 11"/>
                <a:gd name="T5" fmla="*/ 1 w 11"/>
                <a:gd name="T6" fmla="*/ 2 w 11"/>
                <a:gd name="T7" fmla="*/ 2 w 11"/>
                <a:gd name="T8" fmla="*/ 2 w 11"/>
                <a:gd name="T9" fmla="*/ 2 w 11"/>
                <a:gd name="T10" fmla="*/ 2 w 11"/>
                <a:gd name="T11" fmla="*/ 2 w 11"/>
                <a:gd name="T12" fmla="*/ 3 w 11"/>
                <a:gd name="T13" fmla="*/ 3 w 11"/>
                <a:gd name="T14" fmla="*/ 4 w 11"/>
                <a:gd name="T15" fmla="*/ 4 w 11"/>
                <a:gd name="T16" fmla="*/ 5 w 11"/>
                <a:gd name="T17" fmla="*/ 5 w 11"/>
                <a:gd name="T18" fmla="*/ 5 w 11"/>
                <a:gd name="T19" fmla="*/ 5 w 11"/>
                <a:gd name="T20" fmla="*/ 5 w 11"/>
                <a:gd name="T21" fmla="*/ 5 w 11"/>
                <a:gd name="T22" fmla="*/ 6 w 11"/>
                <a:gd name="T23" fmla="*/ 6 w 11"/>
                <a:gd name="T24" fmla="*/ 6 w 11"/>
                <a:gd name="T25" fmla="*/ 7 w 11"/>
                <a:gd name="T26" fmla="*/ 7 w 11"/>
                <a:gd name="T27" fmla="*/ 7 w 11"/>
                <a:gd name="T28" fmla="*/ 7 w 11"/>
                <a:gd name="T29" fmla="*/ 7 w 11"/>
                <a:gd name="T30" fmla="*/ 7 w 11"/>
                <a:gd name="T31" fmla="*/ 7 w 11"/>
                <a:gd name="T32" fmla="*/ 7 w 11"/>
                <a:gd name="T33" fmla="*/ 8 w 11"/>
                <a:gd name="T34" fmla="*/ 8 w 11"/>
                <a:gd name="T35" fmla="*/ 8 w 11"/>
                <a:gd name="T36" fmla="*/ 8 w 11"/>
                <a:gd name="T37" fmla="*/ 8 w 11"/>
                <a:gd name="T38" fmla="*/ 9 w 11"/>
                <a:gd name="T39" fmla="*/ 9 w 11"/>
                <a:gd name="T40" fmla="*/ 9 w 11"/>
                <a:gd name="T41" fmla="*/ 10 w 11"/>
                <a:gd name="T42" fmla="*/ 10 w 11"/>
                <a:gd name="T43" fmla="*/ 10 w 11"/>
                <a:gd name="T44" fmla="*/ 10 w 11"/>
                <a:gd name="T45" fmla="*/ 10 w 11"/>
                <a:gd name="T46" fmla="*/ 11 w 11"/>
                <a:gd name="T47" fmla="*/ 11 w 11"/>
                <a:gd name="T48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75" name="Freeform 429"/>
            <p:cNvSpPr>
              <a:spLocks/>
            </p:cNvSpPr>
            <p:nvPr/>
          </p:nvSpPr>
          <p:spPr bwMode="auto">
            <a:xfrm>
              <a:off x="4346" y="4059"/>
              <a:ext cx="11" cy="0"/>
            </a:xfrm>
            <a:custGeom>
              <a:avLst/>
              <a:gdLst>
                <a:gd name="T0" fmla="*/ 0 w 11"/>
                <a:gd name="T1" fmla="*/ 1 w 11"/>
                <a:gd name="T2" fmla="*/ 1 w 11"/>
                <a:gd name="T3" fmla="*/ 1 w 11"/>
                <a:gd name="T4" fmla="*/ 1 w 11"/>
                <a:gd name="T5" fmla="*/ 1 w 11"/>
                <a:gd name="T6" fmla="*/ 2 w 11"/>
                <a:gd name="T7" fmla="*/ 2 w 11"/>
                <a:gd name="T8" fmla="*/ 2 w 11"/>
                <a:gd name="T9" fmla="*/ 3 w 11"/>
                <a:gd name="T10" fmla="*/ 3 w 11"/>
                <a:gd name="T11" fmla="*/ 3 w 11"/>
                <a:gd name="T12" fmla="*/ 3 w 11"/>
                <a:gd name="T13" fmla="*/ 3 w 11"/>
                <a:gd name="T14" fmla="*/ 3 w 11"/>
                <a:gd name="T15" fmla="*/ 4 w 11"/>
                <a:gd name="T16" fmla="*/ 4 w 11"/>
                <a:gd name="T17" fmla="*/ 4 w 11"/>
                <a:gd name="T18" fmla="*/ 4 w 11"/>
                <a:gd name="T19" fmla="*/ 5 w 11"/>
                <a:gd name="T20" fmla="*/ 5 w 11"/>
                <a:gd name="T21" fmla="*/ 5 w 11"/>
                <a:gd name="T22" fmla="*/ 5 w 11"/>
                <a:gd name="T23" fmla="*/ 5 w 11"/>
                <a:gd name="T24" fmla="*/ 5 w 11"/>
                <a:gd name="T25" fmla="*/ 5 w 11"/>
                <a:gd name="T26" fmla="*/ 6 w 11"/>
                <a:gd name="T27" fmla="*/ 6 w 11"/>
                <a:gd name="T28" fmla="*/ 7 w 11"/>
                <a:gd name="T29" fmla="*/ 7 w 11"/>
                <a:gd name="T30" fmla="*/ 7 w 11"/>
                <a:gd name="T31" fmla="*/ 7 w 11"/>
                <a:gd name="T32" fmla="*/ 7 w 11"/>
                <a:gd name="T33" fmla="*/ 8 w 11"/>
                <a:gd name="T34" fmla="*/ 8 w 11"/>
                <a:gd name="T35" fmla="*/ 8 w 11"/>
                <a:gd name="T36" fmla="*/ 8 w 11"/>
                <a:gd name="T37" fmla="*/ 8 w 11"/>
                <a:gd name="T38" fmla="*/ 9 w 11"/>
                <a:gd name="T39" fmla="*/ 9 w 11"/>
                <a:gd name="T40" fmla="*/ 9 w 11"/>
                <a:gd name="T41" fmla="*/ 9 w 11"/>
                <a:gd name="T42" fmla="*/ 9 w 11"/>
                <a:gd name="T43" fmla="*/ 10 w 11"/>
                <a:gd name="T44" fmla="*/ 10 w 11"/>
                <a:gd name="T45" fmla="*/ 10 w 11"/>
                <a:gd name="T46" fmla="*/ 11 w 11"/>
                <a:gd name="T47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76" name="Freeform 430"/>
            <p:cNvSpPr>
              <a:spLocks/>
            </p:cNvSpPr>
            <p:nvPr/>
          </p:nvSpPr>
          <p:spPr bwMode="auto">
            <a:xfrm>
              <a:off x="4357" y="4059"/>
              <a:ext cx="12" cy="0"/>
            </a:xfrm>
            <a:custGeom>
              <a:avLst/>
              <a:gdLst>
                <a:gd name="T0" fmla="*/ 0 w 12"/>
                <a:gd name="T1" fmla="*/ 1 w 12"/>
                <a:gd name="T2" fmla="*/ 1 w 12"/>
                <a:gd name="T3" fmla="*/ 1 w 12"/>
                <a:gd name="T4" fmla="*/ 1 w 12"/>
                <a:gd name="T5" fmla="*/ 2 w 12"/>
                <a:gd name="T6" fmla="*/ 2 w 12"/>
                <a:gd name="T7" fmla="*/ 2 w 12"/>
                <a:gd name="T8" fmla="*/ 2 w 12"/>
                <a:gd name="T9" fmla="*/ 3 w 12"/>
                <a:gd name="T10" fmla="*/ 3 w 12"/>
                <a:gd name="T11" fmla="*/ 3 w 12"/>
                <a:gd name="T12" fmla="*/ 3 w 12"/>
                <a:gd name="T13" fmla="*/ 3 w 12"/>
                <a:gd name="T14" fmla="*/ 3 w 12"/>
                <a:gd name="T15" fmla="*/ 3 w 12"/>
                <a:gd name="T16" fmla="*/ 4 w 12"/>
                <a:gd name="T17" fmla="*/ 4 w 12"/>
                <a:gd name="T18" fmla="*/ 4 w 12"/>
                <a:gd name="T19" fmla="*/ 5 w 12"/>
                <a:gd name="T20" fmla="*/ 5 w 12"/>
                <a:gd name="T21" fmla="*/ 5 w 12"/>
                <a:gd name="T22" fmla="*/ 5 w 12"/>
                <a:gd name="T23" fmla="*/ 6 w 12"/>
                <a:gd name="T24" fmla="*/ 6 w 12"/>
                <a:gd name="T25" fmla="*/ 6 w 12"/>
                <a:gd name="T26" fmla="*/ 7 w 12"/>
                <a:gd name="T27" fmla="*/ 7 w 12"/>
                <a:gd name="T28" fmla="*/ 7 w 12"/>
                <a:gd name="T29" fmla="*/ 7 w 12"/>
                <a:gd name="T30" fmla="*/ 8 w 12"/>
                <a:gd name="T31" fmla="*/ 8 w 12"/>
                <a:gd name="T32" fmla="*/ 8 w 12"/>
                <a:gd name="T33" fmla="*/ 8 w 12"/>
                <a:gd name="T34" fmla="*/ 9 w 12"/>
                <a:gd name="T35" fmla="*/ 9 w 12"/>
                <a:gd name="T36" fmla="*/ 9 w 12"/>
                <a:gd name="T37" fmla="*/ 9 w 12"/>
                <a:gd name="T38" fmla="*/ 10 w 12"/>
                <a:gd name="T39" fmla="*/ 10 w 12"/>
                <a:gd name="T40" fmla="*/ 10 w 12"/>
                <a:gd name="T41" fmla="*/ 11 w 12"/>
                <a:gd name="T42" fmla="*/ 11 w 12"/>
                <a:gd name="T43" fmla="*/ 11 w 12"/>
                <a:gd name="T44" fmla="*/ 11 w 12"/>
                <a:gd name="T45" fmla="*/ 11 w 12"/>
                <a:gd name="T46" fmla="*/ 11 w 12"/>
                <a:gd name="T47" fmla="*/ 12 w 12"/>
                <a:gd name="T48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77" name="Freeform 431"/>
            <p:cNvSpPr>
              <a:spLocks/>
            </p:cNvSpPr>
            <p:nvPr/>
          </p:nvSpPr>
          <p:spPr bwMode="auto">
            <a:xfrm>
              <a:off x="4369" y="4059"/>
              <a:ext cx="11" cy="0"/>
            </a:xfrm>
            <a:custGeom>
              <a:avLst/>
              <a:gdLst>
                <a:gd name="T0" fmla="*/ 0 w 11"/>
                <a:gd name="T1" fmla="*/ 0 w 11"/>
                <a:gd name="T2" fmla="*/ 0 w 11"/>
                <a:gd name="T3" fmla="*/ 0 w 11"/>
                <a:gd name="T4" fmla="*/ 1 w 11"/>
                <a:gd name="T5" fmla="*/ 1 w 11"/>
                <a:gd name="T6" fmla="*/ 1 w 11"/>
                <a:gd name="T7" fmla="*/ 1 w 11"/>
                <a:gd name="T8" fmla="*/ 1 w 11"/>
                <a:gd name="T9" fmla="*/ 2 w 11"/>
                <a:gd name="T10" fmla="*/ 2 w 11"/>
                <a:gd name="T11" fmla="*/ 2 w 11"/>
                <a:gd name="T12" fmla="*/ 2 w 11"/>
                <a:gd name="T13" fmla="*/ 2 w 11"/>
                <a:gd name="T14" fmla="*/ 3 w 11"/>
                <a:gd name="T15" fmla="*/ 3 w 11"/>
                <a:gd name="T16" fmla="*/ 3 w 11"/>
                <a:gd name="T17" fmla="*/ 4 w 11"/>
                <a:gd name="T18" fmla="*/ 4 w 11"/>
                <a:gd name="T19" fmla="*/ 4 w 11"/>
                <a:gd name="T20" fmla="*/ 4 w 11"/>
                <a:gd name="T21" fmla="*/ 4 w 11"/>
                <a:gd name="T22" fmla="*/ 4 w 11"/>
                <a:gd name="T23" fmla="*/ 5 w 11"/>
                <a:gd name="T24" fmla="*/ 5 w 11"/>
                <a:gd name="T25" fmla="*/ 5 w 11"/>
                <a:gd name="T26" fmla="*/ 5 w 11"/>
                <a:gd name="T27" fmla="*/ 6 w 11"/>
                <a:gd name="T28" fmla="*/ 6 w 11"/>
                <a:gd name="T29" fmla="*/ 7 w 11"/>
                <a:gd name="T30" fmla="*/ 7 w 11"/>
                <a:gd name="T31" fmla="*/ 7 w 11"/>
                <a:gd name="T32" fmla="*/ 7 w 11"/>
                <a:gd name="T33" fmla="*/ 7 w 11"/>
                <a:gd name="T34" fmla="*/ 8 w 11"/>
                <a:gd name="T35" fmla="*/ 8 w 11"/>
                <a:gd name="T36" fmla="*/ 8 w 11"/>
                <a:gd name="T37" fmla="*/ 8 w 11"/>
                <a:gd name="T38" fmla="*/ 9 w 11"/>
                <a:gd name="T39" fmla="*/ 9 w 11"/>
                <a:gd name="T40" fmla="*/ 9 w 11"/>
                <a:gd name="T41" fmla="*/ 9 w 11"/>
                <a:gd name="T42" fmla="*/ 9 w 11"/>
                <a:gd name="T43" fmla="*/ 9 w 11"/>
                <a:gd name="T44" fmla="*/ 10 w 11"/>
                <a:gd name="T45" fmla="*/ 10 w 11"/>
                <a:gd name="T46" fmla="*/ 10 w 11"/>
                <a:gd name="T47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78" name="Freeform 432"/>
            <p:cNvSpPr>
              <a:spLocks/>
            </p:cNvSpPr>
            <p:nvPr/>
          </p:nvSpPr>
          <p:spPr bwMode="auto">
            <a:xfrm>
              <a:off x="4380" y="4059"/>
              <a:ext cx="10" cy="0"/>
            </a:xfrm>
            <a:custGeom>
              <a:avLst/>
              <a:gdLst>
                <a:gd name="T0" fmla="*/ 0 w 10"/>
                <a:gd name="T1" fmla="*/ 0 w 10"/>
                <a:gd name="T2" fmla="*/ 0 w 10"/>
                <a:gd name="T3" fmla="*/ 1 w 10"/>
                <a:gd name="T4" fmla="*/ 1 w 10"/>
                <a:gd name="T5" fmla="*/ 1 w 10"/>
                <a:gd name="T6" fmla="*/ 1 w 10"/>
                <a:gd name="T7" fmla="*/ 1 w 10"/>
                <a:gd name="T8" fmla="*/ 2 w 10"/>
                <a:gd name="T9" fmla="*/ 2 w 10"/>
                <a:gd name="T10" fmla="*/ 2 w 10"/>
                <a:gd name="T11" fmla="*/ 2 w 10"/>
                <a:gd name="T12" fmla="*/ 2 w 10"/>
                <a:gd name="T13" fmla="*/ 2 w 10"/>
                <a:gd name="T14" fmla="*/ 3 w 10"/>
                <a:gd name="T15" fmla="*/ 3 w 10"/>
                <a:gd name="T16" fmla="*/ 3 w 10"/>
                <a:gd name="T17" fmla="*/ 4 w 10"/>
                <a:gd name="T18" fmla="*/ 4 w 10"/>
                <a:gd name="T19" fmla="*/ 4 w 10"/>
                <a:gd name="T20" fmla="*/ 4 w 10"/>
                <a:gd name="T21" fmla="*/ 4 w 10"/>
                <a:gd name="T22" fmla="*/ 4 w 10"/>
                <a:gd name="T23" fmla="*/ 4 w 10"/>
                <a:gd name="T24" fmla="*/ 5 w 10"/>
                <a:gd name="T25" fmla="*/ 5 w 10"/>
                <a:gd name="T26" fmla="*/ 5 w 10"/>
                <a:gd name="T27" fmla="*/ 6 w 10"/>
                <a:gd name="T28" fmla="*/ 6 w 10"/>
                <a:gd name="T29" fmla="*/ 6 w 10"/>
                <a:gd name="T30" fmla="*/ 6 w 10"/>
                <a:gd name="T31" fmla="*/ 6 w 10"/>
                <a:gd name="T32" fmla="*/ 6 w 10"/>
                <a:gd name="T33" fmla="*/ 7 w 10"/>
                <a:gd name="T34" fmla="*/ 7 w 10"/>
                <a:gd name="T35" fmla="*/ 7 w 10"/>
                <a:gd name="T36" fmla="*/ 7 w 10"/>
                <a:gd name="T37" fmla="*/ 7 w 10"/>
                <a:gd name="T38" fmla="*/ 7 w 10"/>
                <a:gd name="T39" fmla="*/ 8 w 10"/>
                <a:gd name="T40" fmla="*/ 8 w 10"/>
                <a:gd name="T41" fmla="*/ 8 w 10"/>
                <a:gd name="T42" fmla="*/ 8 w 10"/>
                <a:gd name="T43" fmla="*/ 8 w 10"/>
                <a:gd name="T44" fmla="*/ 9 w 10"/>
                <a:gd name="T45" fmla="*/ 9 w 10"/>
                <a:gd name="T46" fmla="*/ 10 w 10"/>
                <a:gd name="T47" fmla="*/ 1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79" name="Freeform 433"/>
            <p:cNvSpPr>
              <a:spLocks/>
            </p:cNvSpPr>
            <p:nvPr/>
          </p:nvSpPr>
          <p:spPr bwMode="auto">
            <a:xfrm>
              <a:off x="4390" y="4059"/>
              <a:ext cx="12" cy="0"/>
            </a:xfrm>
            <a:custGeom>
              <a:avLst/>
              <a:gdLst>
                <a:gd name="T0" fmla="*/ 0 w 12"/>
                <a:gd name="T1" fmla="*/ 0 w 12"/>
                <a:gd name="T2" fmla="*/ 1 w 12"/>
                <a:gd name="T3" fmla="*/ 1 w 12"/>
                <a:gd name="T4" fmla="*/ 1 w 12"/>
                <a:gd name="T5" fmla="*/ 1 w 12"/>
                <a:gd name="T6" fmla="*/ 1 w 12"/>
                <a:gd name="T7" fmla="*/ 1 w 12"/>
                <a:gd name="T8" fmla="*/ 1 w 12"/>
                <a:gd name="T9" fmla="*/ 2 w 12"/>
                <a:gd name="T10" fmla="*/ 2 w 12"/>
                <a:gd name="T11" fmla="*/ 3 w 12"/>
                <a:gd name="T12" fmla="*/ 3 w 12"/>
                <a:gd name="T13" fmla="*/ 4 w 12"/>
                <a:gd name="T14" fmla="*/ 4 w 12"/>
                <a:gd name="T15" fmla="*/ 4 w 12"/>
                <a:gd name="T16" fmla="*/ 5 w 12"/>
                <a:gd name="T17" fmla="*/ 5 w 12"/>
                <a:gd name="T18" fmla="*/ 5 w 12"/>
                <a:gd name="T19" fmla="*/ 6 w 12"/>
                <a:gd name="T20" fmla="*/ 6 w 12"/>
                <a:gd name="T21" fmla="*/ 7 w 12"/>
                <a:gd name="T22" fmla="*/ 7 w 12"/>
                <a:gd name="T23" fmla="*/ 7 w 12"/>
                <a:gd name="T24" fmla="*/ 7 w 12"/>
                <a:gd name="T25" fmla="*/ 7 w 12"/>
                <a:gd name="T26" fmla="*/ 7 w 12"/>
                <a:gd name="T27" fmla="*/ 8 w 12"/>
                <a:gd name="T28" fmla="*/ 8 w 12"/>
                <a:gd name="T29" fmla="*/ 8 w 12"/>
                <a:gd name="T30" fmla="*/ 9 w 12"/>
                <a:gd name="T31" fmla="*/ 9 w 12"/>
                <a:gd name="T32" fmla="*/ 9 w 12"/>
                <a:gd name="T33" fmla="*/ 9 w 12"/>
                <a:gd name="T34" fmla="*/ 9 w 12"/>
                <a:gd name="T35" fmla="*/ 9 w 12"/>
                <a:gd name="T36" fmla="*/ 10 w 12"/>
                <a:gd name="T37" fmla="*/ 10 w 12"/>
                <a:gd name="T38" fmla="*/ 10 w 12"/>
                <a:gd name="T39" fmla="*/ 10 w 12"/>
                <a:gd name="T40" fmla="*/ 10 w 12"/>
                <a:gd name="T41" fmla="*/ 10 w 12"/>
                <a:gd name="T42" fmla="*/ 11 w 12"/>
                <a:gd name="T43" fmla="*/ 11 w 12"/>
                <a:gd name="T44" fmla="*/ 12 w 12"/>
                <a:gd name="T45" fmla="*/ 12 w 12"/>
                <a:gd name="T46" fmla="*/ 12 w 12"/>
                <a:gd name="T47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80" name="Freeform 434"/>
            <p:cNvSpPr>
              <a:spLocks/>
            </p:cNvSpPr>
            <p:nvPr/>
          </p:nvSpPr>
          <p:spPr bwMode="auto">
            <a:xfrm>
              <a:off x="4402" y="4059"/>
              <a:ext cx="12" cy="0"/>
            </a:xfrm>
            <a:custGeom>
              <a:avLst/>
              <a:gdLst>
                <a:gd name="T0" fmla="*/ 0 w 12"/>
                <a:gd name="T1" fmla="*/ 0 w 12"/>
                <a:gd name="T2" fmla="*/ 1 w 12"/>
                <a:gd name="T3" fmla="*/ 1 w 12"/>
                <a:gd name="T4" fmla="*/ 1 w 12"/>
                <a:gd name="T5" fmla="*/ 2 w 12"/>
                <a:gd name="T6" fmla="*/ 2 w 12"/>
                <a:gd name="T7" fmla="*/ 2 w 12"/>
                <a:gd name="T8" fmla="*/ 2 w 12"/>
                <a:gd name="T9" fmla="*/ 3 w 12"/>
                <a:gd name="T10" fmla="*/ 3 w 12"/>
                <a:gd name="T11" fmla="*/ 3 w 12"/>
                <a:gd name="T12" fmla="*/ 4 w 12"/>
                <a:gd name="T13" fmla="*/ 4 w 12"/>
                <a:gd name="T14" fmla="*/ 4 w 12"/>
                <a:gd name="T15" fmla="*/ 5 w 12"/>
                <a:gd name="T16" fmla="*/ 5 w 12"/>
                <a:gd name="T17" fmla="*/ 5 w 12"/>
                <a:gd name="T18" fmla="*/ 5 w 12"/>
                <a:gd name="T19" fmla="*/ 5 w 12"/>
                <a:gd name="T20" fmla="*/ 5 w 12"/>
                <a:gd name="T21" fmla="*/ 6 w 12"/>
                <a:gd name="T22" fmla="*/ 6 w 12"/>
                <a:gd name="T23" fmla="*/ 6 w 12"/>
                <a:gd name="T24" fmla="*/ 6 w 12"/>
                <a:gd name="T25" fmla="*/ 7 w 12"/>
                <a:gd name="T26" fmla="*/ 7 w 12"/>
                <a:gd name="T27" fmla="*/ 8 w 12"/>
                <a:gd name="T28" fmla="*/ 8 w 12"/>
                <a:gd name="T29" fmla="*/ 8 w 12"/>
                <a:gd name="T30" fmla="*/ 8 w 12"/>
                <a:gd name="T31" fmla="*/ 8 w 12"/>
                <a:gd name="T32" fmla="*/ 8 w 12"/>
                <a:gd name="T33" fmla="*/ 8 w 12"/>
                <a:gd name="T34" fmla="*/ 8 w 12"/>
                <a:gd name="T35" fmla="*/ 9 w 12"/>
                <a:gd name="T36" fmla="*/ 9 w 12"/>
                <a:gd name="T37" fmla="*/ 10 w 12"/>
                <a:gd name="T38" fmla="*/ 10 w 12"/>
                <a:gd name="T39" fmla="*/ 10 w 12"/>
                <a:gd name="T40" fmla="*/ 10 w 12"/>
                <a:gd name="T41" fmla="*/ 10 w 12"/>
                <a:gd name="T42" fmla="*/ 10 w 12"/>
                <a:gd name="T43" fmla="*/ 10 w 12"/>
                <a:gd name="T44" fmla="*/ 11 w 12"/>
                <a:gd name="T45" fmla="*/ 11 w 12"/>
                <a:gd name="T46" fmla="*/ 11 w 12"/>
                <a:gd name="T47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81" name="Freeform 435"/>
            <p:cNvSpPr>
              <a:spLocks/>
            </p:cNvSpPr>
            <p:nvPr/>
          </p:nvSpPr>
          <p:spPr bwMode="auto">
            <a:xfrm>
              <a:off x="4414" y="4059"/>
              <a:ext cx="11" cy="0"/>
            </a:xfrm>
            <a:custGeom>
              <a:avLst/>
              <a:gdLst>
                <a:gd name="T0" fmla="*/ 0 w 11"/>
                <a:gd name="T1" fmla="*/ 0 w 11"/>
                <a:gd name="T2" fmla="*/ 1 w 11"/>
                <a:gd name="T3" fmla="*/ 1 w 11"/>
                <a:gd name="T4" fmla="*/ 1 w 11"/>
                <a:gd name="T5" fmla="*/ 1 w 11"/>
                <a:gd name="T6" fmla="*/ 2 w 11"/>
                <a:gd name="T7" fmla="*/ 2 w 11"/>
                <a:gd name="T8" fmla="*/ 3 w 11"/>
                <a:gd name="T9" fmla="*/ 3 w 11"/>
                <a:gd name="T10" fmla="*/ 3 w 11"/>
                <a:gd name="T11" fmla="*/ 3 w 11"/>
                <a:gd name="T12" fmla="*/ 3 w 11"/>
                <a:gd name="T13" fmla="*/ 4 w 11"/>
                <a:gd name="T14" fmla="*/ 4 w 11"/>
                <a:gd name="T15" fmla="*/ 4 w 11"/>
                <a:gd name="T16" fmla="*/ 4 w 11"/>
                <a:gd name="T17" fmla="*/ 4 w 11"/>
                <a:gd name="T18" fmla="*/ 5 w 11"/>
                <a:gd name="T19" fmla="*/ 5 w 11"/>
                <a:gd name="T20" fmla="*/ 5 w 11"/>
                <a:gd name="T21" fmla="*/ 5 w 11"/>
                <a:gd name="T22" fmla="*/ 5 w 11"/>
                <a:gd name="T23" fmla="*/ 6 w 11"/>
                <a:gd name="T24" fmla="*/ 6 w 11"/>
                <a:gd name="T25" fmla="*/ 6 w 11"/>
                <a:gd name="T26" fmla="*/ 6 w 11"/>
                <a:gd name="T27" fmla="*/ 6 w 11"/>
                <a:gd name="T28" fmla="*/ 6 w 11"/>
                <a:gd name="T29" fmla="*/ 6 w 11"/>
                <a:gd name="T30" fmla="*/ 7 w 11"/>
                <a:gd name="T31" fmla="*/ 7 w 11"/>
                <a:gd name="T32" fmla="*/ 7 w 11"/>
                <a:gd name="T33" fmla="*/ 8 w 11"/>
                <a:gd name="T34" fmla="*/ 8 w 11"/>
                <a:gd name="T35" fmla="*/ 8 w 11"/>
                <a:gd name="T36" fmla="*/ 8 w 11"/>
                <a:gd name="T37" fmla="*/ 8 w 11"/>
                <a:gd name="T38" fmla="*/ 9 w 11"/>
                <a:gd name="T39" fmla="*/ 9 w 11"/>
                <a:gd name="T40" fmla="*/ 9 w 11"/>
                <a:gd name="T41" fmla="*/ 9 w 11"/>
                <a:gd name="T42" fmla="*/ 9 w 11"/>
                <a:gd name="T43" fmla="*/ 10 w 11"/>
                <a:gd name="T44" fmla="*/ 10 w 11"/>
                <a:gd name="T45" fmla="*/ 11 w 11"/>
                <a:gd name="T46" fmla="*/ 11 w 11"/>
                <a:gd name="T47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82" name="Freeform 436"/>
            <p:cNvSpPr>
              <a:spLocks/>
            </p:cNvSpPr>
            <p:nvPr/>
          </p:nvSpPr>
          <p:spPr bwMode="auto">
            <a:xfrm>
              <a:off x="4425" y="4059"/>
              <a:ext cx="11" cy="0"/>
            </a:xfrm>
            <a:custGeom>
              <a:avLst/>
              <a:gdLst>
                <a:gd name="T0" fmla="*/ 0 w 10"/>
                <a:gd name="T1" fmla="*/ 0 w 10"/>
                <a:gd name="T2" fmla="*/ 0 w 10"/>
                <a:gd name="T3" fmla="*/ 0 w 10"/>
                <a:gd name="T4" fmla="*/ 1 w 10"/>
                <a:gd name="T5" fmla="*/ 1 w 10"/>
                <a:gd name="T6" fmla="*/ 1 w 10"/>
                <a:gd name="T7" fmla="*/ 1 w 10"/>
                <a:gd name="T8" fmla="*/ 1 w 10"/>
                <a:gd name="T9" fmla="*/ 2 w 10"/>
                <a:gd name="T10" fmla="*/ 2 w 10"/>
                <a:gd name="T11" fmla="*/ 2 w 10"/>
                <a:gd name="T12" fmla="*/ 2 w 10"/>
                <a:gd name="T13" fmla="*/ 3 w 10"/>
                <a:gd name="T14" fmla="*/ 3 w 10"/>
                <a:gd name="T15" fmla="*/ 3 w 10"/>
                <a:gd name="T16" fmla="*/ 3 w 10"/>
                <a:gd name="T17" fmla="*/ 3 w 10"/>
                <a:gd name="T18" fmla="*/ 3 w 10"/>
                <a:gd name="T19" fmla="*/ 4 w 10"/>
                <a:gd name="T20" fmla="*/ 4 w 10"/>
                <a:gd name="T21" fmla="*/ 5 w 10"/>
                <a:gd name="T22" fmla="*/ 5 w 10"/>
                <a:gd name="T23" fmla="*/ 5 w 10"/>
                <a:gd name="T24" fmla="*/ 5 w 10"/>
                <a:gd name="T25" fmla="*/ 5 w 10"/>
                <a:gd name="T26" fmla="*/ 6 w 10"/>
                <a:gd name="T27" fmla="*/ 6 w 10"/>
                <a:gd name="T28" fmla="*/ 7 w 10"/>
                <a:gd name="T29" fmla="*/ 7 w 10"/>
                <a:gd name="T30" fmla="*/ 7 w 10"/>
                <a:gd name="T31" fmla="*/ 7 w 10"/>
                <a:gd name="T32" fmla="*/ 7 w 10"/>
                <a:gd name="T33" fmla="*/ 8 w 10"/>
                <a:gd name="T34" fmla="*/ 8 w 10"/>
                <a:gd name="T35" fmla="*/ 8 w 10"/>
                <a:gd name="T36" fmla="*/ 8 w 10"/>
                <a:gd name="T37" fmla="*/ 8 w 10"/>
                <a:gd name="T38" fmla="*/ 8 w 10"/>
                <a:gd name="T39" fmla="*/ 9 w 10"/>
                <a:gd name="T40" fmla="*/ 9 w 10"/>
                <a:gd name="T41" fmla="*/ 9 w 10"/>
                <a:gd name="T42" fmla="*/ 9 w 10"/>
                <a:gd name="T43" fmla="*/ 10 w 10"/>
                <a:gd name="T44" fmla="*/ 10 w 10"/>
                <a:gd name="T45" fmla="*/ 10 w 10"/>
                <a:gd name="T46" fmla="*/ 10 w 10"/>
                <a:gd name="T47" fmla="*/ 1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83" name="Freeform 437"/>
            <p:cNvSpPr>
              <a:spLocks/>
            </p:cNvSpPr>
            <p:nvPr/>
          </p:nvSpPr>
          <p:spPr bwMode="auto">
            <a:xfrm>
              <a:off x="4436" y="4059"/>
              <a:ext cx="10" cy="0"/>
            </a:xfrm>
            <a:custGeom>
              <a:avLst/>
              <a:gdLst>
                <a:gd name="T0" fmla="*/ 1 w 11"/>
                <a:gd name="T1" fmla="*/ 1 w 11"/>
                <a:gd name="T2" fmla="*/ 1 w 11"/>
                <a:gd name="T3" fmla="*/ 1 w 11"/>
                <a:gd name="T4" fmla="*/ 2 w 11"/>
                <a:gd name="T5" fmla="*/ 2 w 11"/>
                <a:gd name="T6" fmla="*/ 3 w 11"/>
                <a:gd name="T7" fmla="*/ 3 w 11"/>
                <a:gd name="T8" fmla="*/ 3 w 11"/>
                <a:gd name="T9" fmla="*/ 3 w 11"/>
                <a:gd name="T10" fmla="*/ 3 w 11"/>
                <a:gd name="T11" fmla="*/ 3 w 11"/>
                <a:gd name="T12" fmla="*/ 3 w 11"/>
                <a:gd name="T13" fmla="*/ 4 w 11"/>
                <a:gd name="T14" fmla="*/ 4 w 11"/>
                <a:gd name="T15" fmla="*/ 4 w 11"/>
                <a:gd name="T16" fmla="*/ 4 w 11"/>
                <a:gd name="T17" fmla="*/ 5 w 11"/>
                <a:gd name="T18" fmla="*/ 5 w 11"/>
                <a:gd name="T19" fmla="*/ 6 w 11"/>
                <a:gd name="T20" fmla="*/ 6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6 w 11"/>
                <a:gd name="T28" fmla="*/ 7 w 11"/>
                <a:gd name="T29" fmla="*/ 7 w 11"/>
                <a:gd name="T30" fmla="*/ 7 w 11"/>
                <a:gd name="T31" fmla="*/ 8 w 11"/>
                <a:gd name="T32" fmla="*/ 8 w 11"/>
                <a:gd name="T33" fmla="*/ 8 w 11"/>
                <a:gd name="T34" fmla="*/ 8 w 11"/>
                <a:gd name="T35" fmla="*/ 8 w 11"/>
                <a:gd name="T36" fmla="*/ 8 w 11"/>
                <a:gd name="T37" fmla="*/ 9 w 11"/>
                <a:gd name="T38" fmla="*/ 9 w 11"/>
                <a:gd name="T39" fmla="*/ 10 w 11"/>
                <a:gd name="T40" fmla="*/ 10 w 11"/>
                <a:gd name="T41" fmla="*/ 10 w 11"/>
                <a:gd name="T42" fmla="*/ 10 w 11"/>
                <a:gd name="T43" fmla="*/ 10 w 11"/>
                <a:gd name="T44" fmla="*/ 10 w 11"/>
                <a:gd name="T45" fmla="*/ 11 w 11"/>
                <a:gd name="T46" fmla="*/ 11 w 11"/>
                <a:gd name="T47" fmla="*/ 11 w 11"/>
                <a:gd name="T48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84" name="Freeform 438"/>
            <p:cNvSpPr>
              <a:spLocks/>
            </p:cNvSpPr>
            <p:nvPr/>
          </p:nvSpPr>
          <p:spPr bwMode="auto">
            <a:xfrm>
              <a:off x="4446" y="4059"/>
              <a:ext cx="13" cy="0"/>
            </a:xfrm>
            <a:custGeom>
              <a:avLst/>
              <a:gdLst>
                <a:gd name="T0" fmla="*/ 0 w 13"/>
                <a:gd name="T1" fmla="*/ 0 w 13"/>
                <a:gd name="T2" fmla="*/ 1 w 13"/>
                <a:gd name="T3" fmla="*/ 1 w 13"/>
                <a:gd name="T4" fmla="*/ 1 w 13"/>
                <a:gd name="T5" fmla="*/ 1 w 13"/>
                <a:gd name="T6" fmla="*/ 2 w 13"/>
                <a:gd name="T7" fmla="*/ 2 w 13"/>
                <a:gd name="T8" fmla="*/ 2 w 13"/>
                <a:gd name="T9" fmla="*/ 2 w 13"/>
                <a:gd name="T10" fmla="*/ 3 w 13"/>
                <a:gd name="T11" fmla="*/ 3 w 13"/>
                <a:gd name="T12" fmla="*/ 3 w 13"/>
                <a:gd name="T13" fmla="*/ 3 w 13"/>
                <a:gd name="T14" fmla="*/ 4 w 13"/>
                <a:gd name="T15" fmla="*/ 4 w 13"/>
                <a:gd name="T16" fmla="*/ 5 w 13"/>
                <a:gd name="T17" fmla="*/ 5 w 13"/>
                <a:gd name="T18" fmla="*/ 5 w 13"/>
                <a:gd name="T19" fmla="*/ 6 w 13"/>
                <a:gd name="T20" fmla="*/ 6 w 13"/>
                <a:gd name="T21" fmla="*/ 6 w 13"/>
                <a:gd name="T22" fmla="*/ 6 w 13"/>
                <a:gd name="T23" fmla="*/ 6 w 13"/>
                <a:gd name="T24" fmla="*/ 6 w 13"/>
                <a:gd name="T25" fmla="*/ 7 w 13"/>
                <a:gd name="T26" fmla="*/ 8 w 13"/>
                <a:gd name="T27" fmla="*/ 8 w 13"/>
                <a:gd name="T28" fmla="*/ 8 w 13"/>
                <a:gd name="T29" fmla="*/ 8 w 13"/>
                <a:gd name="T30" fmla="*/ 8 w 13"/>
                <a:gd name="T31" fmla="*/ 8 w 13"/>
                <a:gd name="T32" fmla="*/ 9 w 13"/>
                <a:gd name="T33" fmla="*/ 9 w 13"/>
                <a:gd name="T34" fmla="*/ 10 w 13"/>
                <a:gd name="T35" fmla="*/ 10 w 13"/>
                <a:gd name="T36" fmla="*/ 10 w 13"/>
                <a:gd name="T37" fmla="*/ 10 w 13"/>
                <a:gd name="T38" fmla="*/ 11 w 13"/>
                <a:gd name="T39" fmla="*/ 11 w 13"/>
                <a:gd name="T40" fmla="*/ 11 w 13"/>
                <a:gd name="T41" fmla="*/ 12 w 13"/>
                <a:gd name="T42" fmla="*/ 12 w 13"/>
                <a:gd name="T43" fmla="*/ 12 w 13"/>
                <a:gd name="T44" fmla="*/ 12 w 13"/>
                <a:gd name="T45" fmla="*/ 13 w 13"/>
                <a:gd name="T46" fmla="*/ 13 w 13"/>
                <a:gd name="T47" fmla="*/ 13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85" name="Freeform 439"/>
            <p:cNvSpPr>
              <a:spLocks/>
            </p:cNvSpPr>
            <p:nvPr/>
          </p:nvSpPr>
          <p:spPr bwMode="auto">
            <a:xfrm>
              <a:off x="4459" y="4059"/>
              <a:ext cx="12" cy="0"/>
            </a:xfrm>
            <a:custGeom>
              <a:avLst/>
              <a:gdLst>
                <a:gd name="T0" fmla="*/ 0 w 12"/>
                <a:gd name="T1" fmla="*/ 0 w 12"/>
                <a:gd name="T2" fmla="*/ 1 w 12"/>
                <a:gd name="T3" fmla="*/ 1 w 12"/>
                <a:gd name="T4" fmla="*/ 1 w 12"/>
                <a:gd name="T5" fmla="*/ 1 w 12"/>
                <a:gd name="T6" fmla="*/ 1 w 12"/>
                <a:gd name="T7" fmla="*/ 1 w 12"/>
                <a:gd name="T8" fmla="*/ 2 w 12"/>
                <a:gd name="T9" fmla="*/ 2 w 12"/>
                <a:gd name="T10" fmla="*/ 2 w 12"/>
                <a:gd name="T11" fmla="*/ 3 w 12"/>
                <a:gd name="T12" fmla="*/ 3 w 12"/>
                <a:gd name="T13" fmla="*/ 3 w 12"/>
                <a:gd name="T14" fmla="*/ 3 w 12"/>
                <a:gd name="T15" fmla="*/ 4 w 12"/>
                <a:gd name="T16" fmla="*/ 4 w 12"/>
                <a:gd name="T17" fmla="*/ 5 w 12"/>
                <a:gd name="T18" fmla="*/ 5 w 12"/>
                <a:gd name="T19" fmla="*/ 5 w 12"/>
                <a:gd name="T20" fmla="*/ 5 w 12"/>
                <a:gd name="T21" fmla="*/ 5 w 12"/>
                <a:gd name="T22" fmla="*/ 6 w 12"/>
                <a:gd name="T23" fmla="*/ 6 w 12"/>
                <a:gd name="T24" fmla="*/ 6 w 12"/>
                <a:gd name="T25" fmla="*/ 6 w 12"/>
                <a:gd name="T26" fmla="*/ 7 w 12"/>
                <a:gd name="T27" fmla="*/ 7 w 12"/>
                <a:gd name="T28" fmla="*/ 8 w 12"/>
                <a:gd name="T29" fmla="*/ 8 w 12"/>
                <a:gd name="T30" fmla="*/ 8 w 12"/>
                <a:gd name="T31" fmla="*/ 8 w 12"/>
                <a:gd name="T32" fmla="*/ 8 w 12"/>
                <a:gd name="T33" fmla="*/ 8 w 12"/>
                <a:gd name="T34" fmla="*/ 9 w 12"/>
                <a:gd name="T35" fmla="*/ 9 w 12"/>
                <a:gd name="T36" fmla="*/ 9 w 12"/>
                <a:gd name="T37" fmla="*/ 10 w 12"/>
                <a:gd name="T38" fmla="*/ 10 w 12"/>
                <a:gd name="T39" fmla="*/ 10 w 12"/>
                <a:gd name="T40" fmla="*/ 10 w 12"/>
                <a:gd name="T41" fmla="*/ 10 w 12"/>
                <a:gd name="T42" fmla="*/ 11 w 12"/>
                <a:gd name="T43" fmla="*/ 11 w 12"/>
                <a:gd name="T44" fmla="*/ 12 w 12"/>
                <a:gd name="T45" fmla="*/ 12 w 12"/>
                <a:gd name="T46" fmla="*/ 12 w 12"/>
                <a:gd name="T47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86" name="Freeform 440"/>
            <p:cNvSpPr>
              <a:spLocks/>
            </p:cNvSpPr>
            <p:nvPr/>
          </p:nvSpPr>
          <p:spPr bwMode="auto">
            <a:xfrm>
              <a:off x="4471" y="4059"/>
              <a:ext cx="12" cy="0"/>
            </a:xfrm>
            <a:custGeom>
              <a:avLst/>
              <a:gdLst>
                <a:gd name="T0" fmla="*/ 1 w 12"/>
                <a:gd name="T1" fmla="*/ 1 w 12"/>
                <a:gd name="T2" fmla="*/ 1 w 12"/>
                <a:gd name="T3" fmla="*/ 1 w 12"/>
                <a:gd name="T4" fmla="*/ 2 w 12"/>
                <a:gd name="T5" fmla="*/ 2 w 12"/>
                <a:gd name="T6" fmla="*/ 2 w 12"/>
                <a:gd name="T7" fmla="*/ 3 w 12"/>
                <a:gd name="T8" fmla="*/ 3 w 12"/>
                <a:gd name="T9" fmla="*/ 3 w 12"/>
                <a:gd name="T10" fmla="*/ 3 w 12"/>
                <a:gd name="T11" fmla="*/ 4 w 12"/>
                <a:gd name="T12" fmla="*/ 4 w 12"/>
                <a:gd name="T13" fmla="*/ 4 w 12"/>
                <a:gd name="T14" fmla="*/ 4 w 12"/>
                <a:gd name="T15" fmla="*/ 5 w 12"/>
                <a:gd name="T16" fmla="*/ 5 w 12"/>
                <a:gd name="T17" fmla="*/ 5 w 12"/>
                <a:gd name="T18" fmla="*/ 5 w 12"/>
                <a:gd name="T19" fmla="*/ 5 w 12"/>
                <a:gd name="T20" fmla="*/ 6 w 12"/>
                <a:gd name="T21" fmla="*/ 6 w 12"/>
                <a:gd name="T22" fmla="*/ 6 w 12"/>
                <a:gd name="T23" fmla="*/ 6 w 12"/>
                <a:gd name="T24" fmla="*/ 6 w 12"/>
                <a:gd name="T25" fmla="*/ 6 w 12"/>
                <a:gd name="T26" fmla="*/ 6 w 12"/>
                <a:gd name="T27" fmla="*/ 7 w 12"/>
                <a:gd name="T28" fmla="*/ 7 w 12"/>
                <a:gd name="T29" fmla="*/ 7 w 12"/>
                <a:gd name="T30" fmla="*/ 7 w 12"/>
                <a:gd name="T31" fmla="*/ 7 w 12"/>
                <a:gd name="T32" fmla="*/ 8 w 12"/>
                <a:gd name="T33" fmla="*/ 8 w 12"/>
                <a:gd name="T34" fmla="*/ 8 w 12"/>
                <a:gd name="T35" fmla="*/ 8 w 12"/>
                <a:gd name="T36" fmla="*/ 8 w 12"/>
                <a:gd name="T37" fmla="*/ 9 w 12"/>
                <a:gd name="T38" fmla="*/ 9 w 12"/>
                <a:gd name="T39" fmla="*/ 9 w 12"/>
                <a:gd name="T40" fmla="*/ 9 w 12"/>
                <a:gd name="T41" fmla="*/ 10 w 12"/>
                <a:gd name="T42" fmla="*/ 10 w 12"/>
                <a:gd name="T43" fmla="*/ 11 w 12"/>
                <a:gd name="T44" fmla="*/ 11 w 12"/>
                <a:gd name="T45" fmla="*/ 11 w 12"/>
                <a:gd name="T46" fmla="*/ 11 w 12"/>
                <a:gd name="T47" fmla="*/ 12 w 12"/>
                <a:gd name="T48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87" name="Freeform 441"/>
            <p:cNvSpPr>
              <a:spLocks/>
            </p:cNvSpPr>
            <p:nvPr/>
          </p:nvSpPr>
          <p:spPr bwMode="auto">
            <a:xfrm>
              <a:off x="4483" y="4059"/>
              <a:ext cx="11" cy="0"/>
            </a:xfrm>
            <a:custGeom>
              <a:avLst/>
              <a:gdLst>
                <a:gd name="T0" fmla="*/ 0 w 11"/>
                <a:gd name="T1" fmla="*/ 0 w 11"/>
                <a:gd name="T2" fmla="*/ 1 w 11"/>
                <a:gd name="T3" fmla="*/ 1 w 11"/>
                <a:gd name="T4" fmla="*/ 1 w 11"/>
                <a:gd name="T5" fmla="*/ 1 w 11"/>
                <a:gd name="T6" fmla="*/ 1 w 11"/>
                <a:gd name="T7" fmla="*/ 2 w 11"/>
                <a:gd name="T8" fmla="*/ 2 w 11"/>
                <a:gd name="T9" fmla="*/ 2 w 11"/>
                <a:gd name="T10" fmla="*/ 2 w 11"/>
                <a:gd name="T11" fmla="*/ 3 w 11"/>
                <a:gd name="T12" fmla="*/ 3 w 11"/>
                <a:gd name="T13" fmla="*/ 3 w 11"/>
                <a:gd name="T14" fmla="*/ 3 w 11"/>
                <a:gd name="T15" fmla="*/ 4 w 11"/>
                <a:gd name="T16" fmla="*/ 4 w 11"/>
                <a:gd name="T17" fmla="*/ 4 w 11"/>
                <a:gd name="T18" fmla="*/ 4 w 11"/>
                <a:gd name="T19" fmla="*/ 4 w 11"/>
                <a:gd name="T20" fmla="*/ 4 w 11"/>
                <a:gd name="T21" fmla="*/ 4 w 11"/>
                <a:gd name="T22" fmla="*/ 5 w 11"/>
                <a:gd name="T23" fmla="*/ 5 w 11"/>
                <a:gd name="T24" fmla="*/ 5 w 11"/>
                <a:gd name="T25" fmla="*/ 6 w 11"/>
                <a:gd name="T26" fmla="*/ 6 w 11"/>
                <a:gd name="T27" fmla="*/ 6 w 11"/>
                <a:gd name="T28" fmla="*/ 6 w 11"/>
                <a:gd name="T29" fmla="*/ 6 w 11"/>
                <a:gd name="T30" fmla="*/ 7 w 11"/>
                <a:gd name="T31" fmla="*/ 7 w 11"/>
                <a:gd name="T32" fmla="*/ 7 w 11"/>
                <a:gd name="T33" fmla="*/ 7 w 11"/>
                <a:gd name="T34" fmla="*/ 8 w 11"/>
                <a:gd name="T35" fmla="*/ 8 w 11"/>
                <a:gd name="T36" fmla="*/ 8 w 11"/>
                <a:gd name="T37" fmla="*/ 8 w 11"/>
                <a:gd name="T38" fmla="*/ 9 w 11"/>
                <a:gd name="T39" fmla="*/ 9 w 11"/>
                <a:gd name="T40" fmla="*/ 9 w 11"/>
                <a:gd name="T41" fmla="*/ 9 w 11"/>
                <a:gd name="T42" fmla="*/ 10 w 11"/>
                <a:gd name="T43" fmla="*/ 10 w 11"/>
                <a:gd name="T44" fmla="*/ 10 w 11"/>
                <a:gd name="T45" fmla="*/ 11 w 11"/>
                <a:gd name="T46" fmla="*/ 11 w 11"/>
                <a:gd name="T47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88" name="Freeform 442"/>
            <p:cNvSpPr>
              <a:spLocks/>
            </p:cNvSpPr>
            <p:nvPr/>
          </p:nvSpPr>
          <p:spPr bwMode="auto">
            <a:xfrm>
              <a:off x="4494" y="4059"/>
              <a:ext cx="13" cy="0"/>
            </a:xfrm>
            <a:custGeom>
              <a:avLst/>
              <a:gdLst>
                <a:gd name="T0" fmla="*/ 1 w 13"/>
                <a:gd name="T1" fmla="*/ 1 w 13"/>
                <a:gd name="T2" fmla="*/ 1 w 13"/>
                <a:gd name="T3" fmla="*/ 1 w 13"/>
                <a:gd name="T4" fmla="*/ 1 w 13"/>
                <a:gd name="T5" fmla="*/ 2 w 13"/>
                <a:gd name="T6" fmla="*/ 2 w 13"/>
                <a:gd name="T7" fmla="*/ 2 w 13"/>
                <a:gd name="T8" fmla="*/ 3 w 13"/>
                <a:gd name="T9" fmla="*/ 3 w 13"/>
                <a:gd name="T10" fmla="*/ 3 w 13"/>
                <a:gd name="T11" fmla="*/ 3 w 13"/>
                <a:gd name="T12" fmla="*/ 4 w 13"/>
                <a:gd name="T13" fmla="*/ 4 w 13"/>
                <a:gd name="T14" fmla="*/ 4 w 13"/>
                <a:gd name="T15" fmla="*/ 5 w 13"/>
                <a:gd name="T16" fmla="*/ 5 w 13"/>
                <a:gd name="T17" fmla="*/ 5 w 13"/>
                <a:gd name="T18" fmla="*/ 5 w 13"/>
                <a:gd name="T19" fmla="*/ 6 w 13"/>
                <a:gd name="T20" fmla="*/ 6 w 13"/>
                <a:gd name="T21" fmla="*/ 6 w 13"/>
                <a:gd name="T22" fmla="*/ 6 w 13"/>
                <a:gd name="T23" fmla="*/ 6 w 13"/>
                <a:gd name="T24" fmla="*/ 6 w 13"/>
                <a:gd name="T25" fmla="*/ 7 w 13"/>
                <a:gd name="T26" fmla="*/ 7 w 13"/>
                <a:gd name="T27" fmla="*/ 8 w 13"/>
                <a:gd name="T28" fmla="*/ 8 w 13"/>
                <a:gd name="T29" fmla="*/ 8 w 13"/>
                <a:gd name="T30" fmla="*/ 8 w 13"/>
                <a:gd name="T31" fmla="*/ 9 w 13"/>
                <a:gd name="T32" fmla="*/ 9 w 13"/>
                <a:gd name="T33" fmla="*/ 9 w 13"/>
                <a:gd name="T34" fmla="*/ 10 w 13"/>
                <a:gd name="T35" fmla="*/ 10 w 13"/>
                <a:gd name="T36" fmla="*/ 10 w 13"/>
                <a:gd name="T37" fmla="*/ 10 w 13"/>
                <a:gd name="T38" fmla="*/ 11 w 13"/>
                <a:gd name="T39" fmla="*/ 11 w 13"/>
                <a:gd name="T40" fmla="*/ 11 w 13"/>
                <a:gd name="T41" fmla="*/ 11 w 13"/>
                <a:gd name="T42" fmla="*/ 12 w 13"/>
                <a:gd name="T43" fmla="*/ 12 w 13"/>
                <a:gd name="T44" fmla="*/ 12 w 13"/>
                <a:gd name="T45" fmla="*/ 12 w 13"/>
                <a:gd name="T46" fmla="*/ 12 w 13"/>
                <a:gd name="T47" fmla="*/ 13 w 13"/>
                <a:gd name="T48" fmla="*/ 13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</a:cxnLst>
              <a:rect l="0" t="0" r="r" b="b"/>
              <a:pathLst>
                <a:path w="13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89" name="Freeform 443"/>
            <p:cNvSpPr>
              <a:spLocks/>
            </p:cNvSpPr>
            <p:nvPr/>
          </p:nvSpPr>
          <p:spPr bwMode="auto">
            <a:xfrm>
              <a:off x="4507" y="4059"/>
              <a:ext cx="13" cy="0"/>
            </a:xfrm>
            <a:custGeom>
              <a:avLst/>
              <a:gdLst>
                <a:gd name="T0" fmla="*/ 0 w 13"/>
                <a:gd name="T1" fmla="*/ 1 w 13"/>
                <a:gd name="T2" fmla="*/ 1 w 13"/>
                <a:gd name="T3" fmla="*/ 1 w 13"/>
                <a:gd name="T4" fmla="*/ 1 w 13"/>
                <a:gd name="T5" fmla="*/ 1 w 13"/>
                <a:gd name="T6" fmla="*/ 1 w 13"/>
                <a:gd name="T7" fmla="*/ 1 w 13"/>
                <a:gd name="T8" fmla="*/ 1 w 13"/>
                <a:gd name="T9" fmla="*/ 1 w 13"/>
                <a:gd name="T10" fmla="*/ 2 w 13"/>
                <a:gd name="T11" fmla="*/ 3 w 13"/>
                <a:gd name="T12" fmla="*/ 3 w 13"/>
                <a:gd name="T13" fmla="*/ 3 w 13"/>
                <a:gd name="T14" fmla="*/ 3 w 13"/>
                <a:gd name="T15" fmla="*/ 3 w 13"/>
                <a:gd name="T16" fmla="*/ 4 w 13"/>
                <a:gd name="T17" fmla="*/ 4 w 13"/>
                <a:gd name="T18" fmla="*/ 4 w 13"/>
                <a:gd name="T19" fmla="*/ 4 w 13"/>
                <a:gd name="T20" fmla="*/ 5 w 13"/>
                <a:gd name="T21" fmla="*/ 5 w 13"/>
                <a:gd name="T22" fmla="*/ 6 w 13"/>
                <a:gd name="T23" fmla="*/ 6 w 13"/>
                <a:gd name="T24" fmla="*/ 6 w 13"/>
                <a:gd name="T25" fmla="*/ 6 w 13"/>
                <a:gd name="T26" fmla="*/ 6 w 13"/>
                <a:gd name="T27" fmla="*/ 6 w 13"/>
                <a:gd name="T28" fmla="*/ 7 w 13"/>
                <a:gd name="T29" fmla="*/ 7 w 13"/>
                <a:gd name="T30" fmla="*/ 7 w 13"/>
                <a:gd name="T31" fmla="*/ 7 w 13"/>
                <a:gd name="T32" fmla="*/ 8 w 13"/>
                <a:gd name="T33" fmla="*/ 8 w 13"/>
                <a:gd name="T34" fmla="*/ 9 w 13"/>
                <a:gd name="T35" fmla="*/ 9 w 13"/>
                <a:gd name="T36" fmla="*/ 9 w 13"/>
                <a:gd name="T37" fmla="*/ 9 w 13"/>
                <a:gd name="T38" fmla="*/ 10 w 13"/>
                <a:gd name="T39" fmla="*/ 10 w 13"/>
                <a:gd name="T40" fmla="*/ 11 w 13"/>
                <a:gd name="T41" fmla="*/ 11 w 13"/>
                <a:gd name="T42" fmla="*/ 11 w 13"/>
                <a:gd name="T43" fmla="*/ 11 w 13"/>
                <a:gd name="T44" fmla="*/ 11 w 13"/>
                <a:gd name="T45" fmla="*/ 12 w 13"/>
                <a:gd name="T46" fmla="*/ 12 w 13"/>
                <a:gd name="T47" fmla="*/ 13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90" name="Freeform 444"/>
            <p:cNvSpPr>
              <a:spLocks/>
            </p:cNvSpPr>
            <p:nvPr/>
          </p:nvSpPr>
          <p:spPr bwMode="auto">
            <a:xfrm>
              <a:off x="4520" y="4059"/>
              <a:ext cx="10" cy="0"/>
            </a:xfrm>
            <a:custGeom>
              <a:avLst/>
              <a:gdLst>
                <a:gd name="T0" fmla="*/ 0 w 10"/>
                <a:gd name="T1" fmla="*/ 0 w 10"/>
                <a:gd name="T2" fmla="*/ 0 w 10"/>
                <a:gd name="T3" fmla="*/ 1 w 10"/>
                <a:gd name="T4" fmla="*/ 1 w 10"/>
                <a:gd name="T5" fmla="*/ 1 w 10"/>
                <a:gd name="T6" fmla="*/ 1 w 10"/>
                <a:gd name="T7" fmla="*/ 1 w 10"/>
                <a:gd name="T8" fmla="*/ 2 w 10"/>
                <a:gd name="T9" fmla="*/ 2 w 10"/>
                <a:gd name="T10" fmla="*/ 2 w 10"/>
                <a:gd name="T11" fmla="*/ 3 w 10"/>
                <a:gd name="T12" fmla="*/ 3 w 10"/>
                <a:gd name="T13" fmla="*/ 3 w 10"/>
                <a:gd name="T14" fmla="*/ 3 w 10"/>
                <a:gd name="T15" fmla="*/ 4 w 10"/>
                <a:gd name="T16" fmla="*/ 4 w 10"/>
                <a:gd name="T17" fmla="*/ 4 w 10"/>
                <a:gd name="T18" fmla="*/ 4 w 10"/>
                <a:gd name="T19" fmla="*/ 4 w 10"/>
                <a:gd name="T20" fmla="*/ 4 w 10"/>
                <a:gd name="T21" fmla="*/ 5 w 10"/>
                <a:gd name="T22" fmla="*/ 5 w 10"/>
                <a:gd name="T23" fmla="*/ 5 w 10"/>
                <a:gd name="T24" fmla="*/ 6 w 10"/>
                <a:gd name="T25" fmla="*/ 6 w 10"/>
                <a:gd name="T26" fmla="*/ 6 w 10"/>
                <a:gd name="T27" fmla="*/ 6 w 10"/>
                <a:gd name="T28" fmla="*/ 6 w 10"/>
                <a:gd name="T29" fmla="*/ 6 w 10"/>
                <a:gd name="T30" fmla="*/ 7 w 10"/>
                <a:gd name="T31" fmla="*/ 7 w 10"/>
                <a:gd name="T32" fmla="*/ 7 w 10"/>
                <a:gd name="T33" fmla="*/ 7 w 10"/>
                <a:gd name="T34" fmla="*/ 8 w 10"/>
                <a:gd name="T35" fmla="*/ 8 w 10"/>
                <a:gd name="T36" fmla="*/ 8 w 10"/>
                <a:gd name="T37" fmla="*/ 8 w 10"/>
                <a:gd name="T38" fmla="*/ 8 w 10"/>
                <a:gd name="T39" fmla="*/ 9 w 10"/>
                <a:gd name="T40" fmla="*/ 9 w 10"/>
                <a:gd name="T41" fmla="*/ 9 w 10"/>
                <a:gd name="T42" fmla="*/ 9 w 10"/>
                <a:gd name="T43" fmla="*/ 9 w 10"/>
                <a:gd name="T44" fmla="*/ 9 w 10"/>
                <a:gd name="T45" fmla="*/ 9 w 10"/>
                <a:gd name="T46" fmla="*/ 10 w 10"/>
                <a:gd name="T47" fmla="*/ 1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91" name="Freeform 445"/>
            <p:cNvSpPr>
              <a:spLocks/>
            </p:cNvSpPr>
            <p:nvPr/>
          </p:nvSpPr>
          <p:spPr bwMode="auto">
            <a:xfrm>
              <a:off x="4530" y="4059"/>
              <a:ext cx="11" cy="0"/>
            </a:xfrm>
            <a:custGeom>
              <a:avLst/>
              <a:gdLst>
                <a:gd name="T0" fmla="*/ 0 w 11"/>
                <a:gd name="T1" fmla="*/ 0 w 11"/>
                <a:gd name="T2" fmla="*/ 1 w 11"/>
                <a:gd name="T3" fmla="*/ 1 w 11"/>
                <a:gd name="T4" fmla="*/ 1 w 11"/>
                <a:gd name="T5" fmla="*/ 1 w 11"/>
                <a:gd name="T6" fmla="*/ 1 w 11"/>
                <a:gd name="T7" fmla="*/ 1 w 11"/>
                <a:gd name="T8" fmla="*/ 2 w 11"/>
                <a:gd name="T9" fmla="*/ 2 w 11"/>
                <a:gd name="T10" fmla="*/ 2 w 11"/>
                <a:gd name="T11" fmla="*/ 3 w 11"/>
                <a:gd name="T12" fmla="*/ 3 w 11"/>
                <a:gd name="T13" fmla="*/ 3 w 11"/>
                <a:gd name="T14" fmla="*/ 3 w 11"/>
                <a:gd name="T15" fmla="*/ 4 w 11"/>
                <a:gd name="T16" fmla="*/ 4 w 11"/>
                <a:gd name="T17" fmla="*/ 4 w 11"/>
                <a:gd name="T18" fmla="*/ 4 w 11"/>
                <a:gd name="T19" fmla="*/ 4 w 11"/>
                <a:gd name="T20" fmla="*/ 4 w 11"/>
                <a:gd name="T21" fmla="*/ 5 w 11"/>
                <a:gd name="T22" fmla="*/ 5 w 11"/>
                <a:gd name="T23" fmla="*/ 5 w 11"/>
                <a:gd name="T24" fmla="*/ 6 w 11"/>
                <a:gd name="T25" fmla="*/ 6 w 11"/>
                <a:gd name="T26" fmla="*/ 7 w 11"/>
                <a:gd name="T27" fmla="*/ 7 w 11"/>
                <a:gd name="T28" fmla="*/ 7 w 11"/>
                <a:gd name="T29" fmla="*/ 7 w 11"/>
                <a:gd name="T30" fmla="*/ 8 w 11"/>
                <a:gd name="T31" fmla="*/ 8 w 11"/>
                <a:gd name="T32" fmla="*/ 8 w 11"/>
                <a:gd name="T33" fmla="*/ 8 w 11"/>
                <a:gd name="T34" fmla="*/ 9 w 11"/>
                <a:gd name="T35" fmla="*/ 9 w 11"/>
                <a:gd name="T36" fmla="*/ 9 w 11"/>
                <a:gd name="T37" fmla="*/ 9 w 11"/>
                <a:gd name="T38" fmla="*/ 9 w 11"/>
                <a:gd name="T39" fmla="*/ 9 w 11"/>
                <a:gd name="T40" fmla="*/ 10 w 11"/>
                <a:gd name="T41" fmla="*/ 10 w 11"/>
                <a:gd name="T42" fmla="*/ 10 w 11"/>
                <a:gd name="T43" fmla="*/ 10 w 11"/>
                <a:gd name="T44" fmla="*/ 11 w 11"/>
                <a:gd name="T45" fmla="*/ 11 w 11"/>
                <a:gd name="T46" fmla="*/ 11 w 11"/>
                <a:gd name="T47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92" name="Freeform 446"/>
            <p:cNvSpPr>
              <a:spLocks/>
            </p:cNvSpPr>
            <p:nvPr/>
          </p:nvSpPr>
          <p:spPr bwMode="auto">
            <a:xfrm>
              <a:off x="4541" y="4059"/>
              <a:ext cx="11" cy="0"/>
            </a:xfrm>
            <a:custGeom>
              <a:avLst/>
              <a:gdLst>
                <a:gd name="T0" fmla="*/ 1 w 11"/>
                <a:gd name="T1" fmla="*/ 1 w 11"/>
                <a:gd name="T2" fmla="*/ 1 w 11"/>
                <a:gd name="T3" fmla="*/ 1 w 11"/>
                <a:gd name="T4" fmla="*/ 2 w 11"/>
                <a:gd name="T5" fmla="*/ 2 w 11"/>
                <a:gd name="T6" fmla="*/ 2 w 11"/>
                <a:gd name="T7" fmla="*/ 2 w 11"/>
                <a:gd name="T8" fmla="*/ 2 w 11"/>
                <a:gd name="T9" fmla="*/ 3 w 11"/>
                <a:gd name="T10" fmla="*/ 3 w 11"/>
                <a:gd name="T11" fmla="*/ 3 w 11"/>
                <a:gd name="T12" fmla="*/ 3 w 11"/>
                <a:gd name="T13" fmla="*/ 3 w 11"/>
                <a:gd name="T14" fmla="*/ 3 w 11"/>
                <a:gd name="T15" fmla="*/ 4 w 11"/>
                <a:gd name="T16" fmla="*/ 4 w 11"/>
                <a:gd name="T17" fmla="*/ 5 w 11"/>
                <a:gd name="T18" fmla="*/ 5 w 11"/>
                <a:gd name="T19" fmla="*/ 5 w 11"/>
                <a:gd name="T20" fmla="*/ 5 w 11"/>
                <a:gd name="T21" fmla="*/ 6 w 11"/>
                <a:gd name="T22" fmla="*/ 6 w 11"/>
                <a:gd name="T23" fmla="*/ 6 w 11"/>
                <a:gd name="T24" fmla="*/ 6 w 11"/>
                <a:gd name="T25" fmla="*/ 7 w 11"/>
                <a:gd name="T26" fmla="*/ 7 w 11"/>
                <a:gd name="T27" fmla="*/ 7 w 11"/>
                <a:gd name="T28" fmla="*/ 7 w 11"/>
                <a:gd name="T29" fmla="*/ 7 w 11"/>
                <a:gd name="T30" fmla="*/ 8 w 11"/>
                <a:gd name="T31" fmla="*/ 8 w 11"/>
                <a:gd name="T32" fmla="*/ 8 w 11"/>
                <a:gd name="T33" fmla="*/ 9 w 11"/>
                <a:gd name="T34" fmla="*/ 9 w 11"/>
                <a:gd name="T35" fmla="*/ 9 w 11"/>
                <a:gd name="T36" fmla="*/ 9 w 11"/>
                <a:gd name="T37" fmla="*/ 9 w 11"/>
                <a:gd name="T38" fmla="*/ 10 w 11"/>
                <a:gd name="T39" fmla="*/ 10 w 11"/>
                <a:gd name="T40" fmla="*/ 10 w 11"/>
                <a:gd name="T41" fmla="*/ 10 w 11"/>
                <a:gd name="T42" fmla="*/ 11 w 11"/>
                <a:gd name="T43" fmla="*/ 11 w 11"/>
                <a:gd name="T44" fmla="*/ 11 w 11"/>
                <a:gd name="T45" fmla="*/ 11 w 11"/>
                <a:gd name="T46" fmla="*/ 11 w 11"/>
                <a:gd name="T47" fmla="*/ 11 w 11"/>
                <a:gd name="T48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93" name="Freeform 447"/>
            <p:cNvSpPr>
              <a:spLocks/>
            </p:cNvSpPr>
            <p:nvPr/>
          </p:nvSpPr>
          <p:spPr bwMode="auto">
            <a:xfrm>
              <a:off x="4552" y="4059"/>
              <a:ext cx="11" cy="0"/>
            </a:xfrm>
            <a:custGeom>
              <a:avLst/>
              <a:gdLst>
                <a:gd name="T0" fmla="*/ 1 w 11"/>
                <a:gd name="T1" fmla="*/ 1 w 11"/>
                <a:gd name="T2" fmla="*/ 1 w 11"/>
                <a:gd name="T3" fmla="*/ 1 w 11"/>
                <a:gd name="T4" fmla="*/ 2 w 11"/>
                <a:gd name="T5" fmla="*/ 2 w 11"/>
                <a:gd name="T6" fmla="*/ 2 w 11"/>
                <a:gd name="T7" fmla="*/ 3 w 11"/>
                <a:gd name="T8" fmla="*/ 3 w 11"/>
                <a:gd name="T9" fmla="*/ 3 w 11"/>
                <a:gd name="T10" fmla="*/ 3 w 11"/>
                <a:gd name="T11" fmla="*/ 3 w 11"/>
                <a:gd name="T12" fmla="*/ 4 w 11"/>
                <a:gd name="T13" fmla="*/ 4 w 11"/>
                <a:gd name="T14" fmla="*/ 4 w 11"/>
                <a:gd name="T15" fmla="*/ 4 w 11"/>
                <a:gd name="T16" fmla="*/ 4 w 11"/>
                <a:gd name="T17" fmla="*/ 5 w 11"/>
                <a:gd name="T18" fmla="*/ 5 w 11"/>
                <a:gd name="T19" fmla="*/ 5 w 11"/>
                <a:gd name="T20" fmla="*/ 5 w 11"/>
                <a:gd name="T21" fmla="*/ 5 w 11"/>
                <a:gd name="T22" fmla="*/ 5 w 11"/>
                <a:gd name="T23" fmla="*/ 6 w 11"/>
                <a:gd name="T24" fmla="*/ 6 w 11"/>
                <a:gd name="T25" fmla="*/ 6 w 11"/>
                <a:gd name="T26" fmla="*/ 6 w 11"/>
                <a:gd name="T27" fmla="*/ 7 w 11"/>
                <a:gd name="T28" fmla="*/ 7 w 11"/>
                <a:gd name="T29" fmla="*/ 7 w 11"/>
                <a:gd name="T30" fmla="*/ 7 w 11"/>
                <a:gd name="T31" fmla="*/ 8 w 11"/>
                <a:gd name="T32" fmla="*/ 8 w 11"/>
                <a:gd name="T33" fmla="*/ 8 w 11"/>
                <a:gd name="T34" fmla="*/ 8 w 11"/>
                <a:gd name="T35" fmla="*/ 8 w 11"/>
                <a:gd name="T36" fmla="*/ 8 w 11"/>
                <a:gd name="T37" fmla="*/ 8 w 11"/>
                <a:gd name="T38" fmla="*/ 9 w 11"/>
                <a:gd name="T39" fmla="*/ 9 w 11"/>
                <a:gd name="T40" fmla="*/ 9 w 11"/>
                <a:gd name="T41" fmla="*/ 9 w 11"/>
                <a:gd name="T42" fmla="*/ 9 w 11"/>
                <a:gd name="T43" fmla="*/ 10 w 11"/>
                <a:gd name="T44" fmla="*/ 10 w 11"/>
                <a:gd name="T45" fmla="*/ 10 w 11"/>
                <a:gd name="T46" fmla="*/ 10 w 11"/>
                <a:gd name="T47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94" name="Freeform 448"/>
            <p:cNvSpPr>
              <a:spLocks/>
            </p:cNvSpPr>
            <p:nvPr/>
          </p:nvSpPr>
          <p:spPr bwMode="auto">
            <a:xfrm>
              <a:off x="4563" y="4059"/>
              <a:ext cx="12" cy="0"/>
            </a:xfrm>
            <a:custGeom>
              <a:avLst/>
              <a:gdLst>
                <a:gd name="T0" fmla="*/ 0 w 12"/>
                <a:gd name="T1" fmla="*/ 0 w 12"/>
                <a:gd name="T2" fmla="*/ 0 w 12"/>
                <a:gd name="T3" fmla="*/ 0 w 12"/>
                <a:gd name="T4" fmla="*/ 1 w 12"/>
                <a:gd name="T5" fmla="*/ 1 w 12"/>
                <a:gd name="T6" fmla="*/ 1 w 12"/>
                <a:gd name="T7" fmla="*/ 2 w 12"/>
                <a:gd name="T8" fmla="*/ 2 w 12"/>
                <a:gd name="T9" fmla="*/ 2 w 12"/>
                <a:gd name="T10" fmla="*/ 2 w 12"/>
                <a:gd name="T11" fmla="*/ 2 w 12"/>
                <a:gd name="T12" fmla="*/ 2 w 12"/>
                <a:gd name="T13" fmla="*/ 2 w 12"/>
                <a:gd name="T14" fmla="*/ 3 w 12"/>
                <a:gd name="T15" fmla="*/ 3 w 12"/>
                <a:gd name="T16" fmla="*/ 4 w 12"/>
                <a:gd name="T17" fmla="*/ 4 w 12"/>
                <a:gd name="T18" fmla="*/ 4 w 12"/>
                <a:gd name="T19" fmla="*/ 4 w 12"/>
                <a:gd name="T20" fmla="*/ 5 w 12"/>
                <a:gd name="T21" fmla="*/ 5 w 12"/>
                <a:gd name="T22" fmla="*/ 5 w 12"/>
                <a:gd name="T23" fmla="*/ 5 w 12"/>
                <a:gd name="T24" fmla="*/ 6 w 12"/>
                <a:gd name="T25" fmla="*/ 6 w 12"/>
                <a:gd name="T26" fmla="*/ 6 w 12"/>
                <a:gd name="T27" fmla="*/ 7 w 12"/>
                <a:gd name="T28" fmla="*/ 7 w 12"/>
                <a:gd name="T29" fmla="*/ 7 w 12"/>
                <a:gd name="T30" fmla="*/ 7 w 12"/>
                <a:gd name="T31" fmla="*/ 7 w 12"/>
                <a:gd name="T32" fmla="*/ 7 w 12"/>
                <a:gd name="T33" fmla="*/ 8 w 12"/>
                <a:gd name="T34" fmla="*/ 8 w 12"/>
                <a:gd name="T35" fmla="*/ 8 w 12"/>
                <a:gd name="T36" fmla="*/ 8 w 12"/>
                <a:gd name="T37" fmla="*/ 9 w 12"/>
                <a:gd name="T38" fmla="*/ 9 w 12"/>
                <a:gd name="T39" fmla="*/ 9 w 12"/>
                <a:gd name="T40" fmla="*/ 9 w 12"/>
                <a:gd name="T41" fmla="*/ 10 w 12"/>
                <a:gd name="T42" fmla="*/ 10 w 12"/>
                <a:gd name="T43" fmla="*/ 10 w 12"/>
                <a:gd name="T44" fmla="*/ 11 w 12"/>
                <a:gd name="T45" fmla="*/ 11 w 12"/>
                <a:gd name="T46" fmla="*/ 11 w 12"/>
                <a:gd name="T47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95" name="Freeform 449"/>
            <p:cNvSpPr>
              <a:spLocks/>
            </p:cNvSpPr>
            <p:nvPr/>
          </p:nvSpPr>
          <p:spPr bwMode="auto">
            <a:xfrm>
              <a:off x="4575" y="4059"/>
              <a:ext cx="11" cy="0"/>
            </a:xfrm>
            <a:custGeom>
              <a:avLst/>
              <a:gdLst>
                <a:gd name="T0" fmla="*/ 0 w 11"/>
                <a:gd name="T1" fmla="*/ 0 w 11"/>
                <a:gd name="T2" fmla="*/ 0 w 11"/>
                <a:gd name="T3" fmla="*/ 0 w 11"/>
                <a:gd name="T4" fmla="*/ 1 w 11"/>
                <a:gd name="T5" fmla="*/ 1 w 11"/>
                <a:gd name="T6" fmla="*/ 1 w 11"/>
                <a:gd name="T7" fmla="*/ 2 w 11"/>
                <a:gd name="T8" fmla="*/ 2 w 11"/>
                <a:gd name="T9" fmla="*/ 2 w 11"/>
                <a:gd name="T10" fmla="*/ 3 w 11"/>
                <a:gd name="T11" fmla="*/ 3 w 11"/>
                <a:gd name="T12" fmla="*/ 3 w 11"/>
                <a:gd name="T13" fmla="*/ 3 w 11"/>
                <a:gd name="T14" fmla="*/ 3 w 11"/>
                <a:gd name="T15" fmla="*/ 3 w 11"/>
                <a:gd name="T16" fmla="*/ 4 w 11"/>
                <a:gd name="T17" fmla="*/ 5 w 11"/>
                <a:gd name="T18" fmla="*/ 5 w 11"/>
                <a:gd name="T19" fmla="*/ 6 w 11"/>
                <a:gd name="T20" fmla="*/ 6 w 11"/>
                <a:gd name="T21" fmla="*/ 6 w 11"/>
                <a:gd name="T22" fmla="*/ 6 w 11"/>
                <a:gd name="T23" fmla="*/ 6 w 11"/>
                <a:gd name="T24" fmla="*/ 7 w 11"/>
                <a:gd name="T25" fmla="*/ 7 w 11"/>
                <a:gd name="T26" fmla="*/ 7 w 11"/>
                <a:gd name="T27" fmla="*/ 7 w 11"/>
                <a:gd name="T28" fmla="*/ 8 w 11"/>
                <a:gd name="T29" fmla="*/ 8 w 11"/>
                <a:gd name="T30" fmla="*/ 8 w 11"/>
                <a:gd name="T31" fmla="*/ 8 w 11"/>
                <a:gd name="T32" fmla="*/ 8 w 11"/>
                <a:gd name="T33" fmla="*/ 8 w 11"/>
                <a:gd name="T34" fmla="*/ 8 w 11"/>
                <a:gd name="T35" fmla="*/ 9 w 11"/>
                <a:gd name="T36" fmla="*/ 9 w 11"/>
                <a:gd name="T37" fmla="*/ 9 w 11"/>
                <a:gd name="T38" fmla="*/ 9 w 11"/>
                <a:gd name="T39" fmla="*/ 10 w 11"/>
                <a:gd name="T40" fmla="*/ 10 w 11"/>
                <a:gd name="T41" fmla="*/ 10 w 11"/>
                <a:gd name="T42" fmla="*/ 11 w 11"/>
                <a:gd name="T43" fmla="*/ 11 w 11"/>
                <a:gd name="T44" fmla="*/ 11 w 11"/>
                <a:gd name="T45" fmla="*/ 11 w 11"/>
                <a:gd name="T46" fmla="*/ 11 w 11"/>
                <a:gd name="T47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96" name="Freeform 450"/>
            <p:cNvSpPr>
              <a:spLocks/>
            </p:cNvSpPr>
            <p:nvPr/>
          </p:nvSpPr>
          <p:spPr bwMode="auto">
            <a:xfrm>
              <a:off x="4586" y="4059"/>
              <a:ext cx="11" cy="0"/>
            </a:xfrm>
            <a:custGeom>
              <a:avLst/>
              <a:gdLst>
                <a:gd name="T0" fmla="*/ 0 w 11"/>
                <a:gd name="T1" fmla="*/ 1 w 11"/>
                <a:gd name="T2" fmla="*/ 1 w 11"/>
                <a:gd name="T3" fmla="*/ 1 w 11"/>
                <a:gd name="T4" fmla="*/ 1 w 11"/>
                <a:gd name="T5" fmla="*/ 2 w 11"/>
                <a:gd name="T6" fmla="*/ 2 w 11"/>
                <a:gd name="T7" fmla="*/ 2 w 11"/>
                <a:gd name="T8" fmla="*/ 2 w 11"/>
                <a:gd name="T9" fmla="*/ 3 w 11"/>
                <a:gd name="T10" fmla="*/ 3 w 11"/>
                <a:gd name="T11" fmla="*/ 3 w 11"/>
                <a:gd name="T12" fmla="*/ 3 w 11"/>
                <a:gd name="T13" fmla="*/ 3 w 11"/>
                <a:gd name="T14" fmla="*/ 4 w 11"/>
                <a:gd name="T15" fmla="*/ 4 w 11"/>
                <a:gd name="T16" fmla="*/ 4 w 11"/>
                <a:gd name="T17" fmla="*/ 5 w 11"/>
                <a:gd name="T18" fmla="*/ 5 w 11"/>
                <a:gd name="T19" fmla="*/ 5 w 11"/>
                <a:gd name="T20" fmla="*/ 5 w 11"/>
                <a:gd name="T21" fmla="*/ 5 w 11"/>
                <a:gd name="T22" fmla="*/ 6 w 11"/>
                <a:gd name="T23" fmla="*/ 7 w 11"/>
                <a:gd name="T24" fmla="*/ 7 w 11"/>
                <a:gd name="T25" fmla="*/ 7 w 11"/>
                <a:gd name="T26" fmla="*/ 7 w 11"/>
                <a:gd name="T27" fmla="*/ 7 w 11"/>
                <a:gd name="T28" fmla="*/ 7 w 11"/>
                <a:gd name="T29" fmla="*/ 7 w 11"/>
                <a:gd name="T30" fmla="*/ 7 w 11"/>
                <a:gd name="T31" fmla="*/ 8 w 11"/>
                <a:gd name="T32" fmla="*/ 8 w 11"/>
                <a:gd name="T33" fmla="*/ 8 w 11"/>
                <a:gd name="T34" fmla="*/ 8 w 11"/>
                <a:gd name="T35" fmla="*/ 9 w 11"/>
                <a:gd name="T36" fmla="*/ 9 w 11"/>
                <a:gd name="T37" fmla="*/ 9 w 11"/>
                <a:gd name="T38" fmla="*/ 10 w 11"/>
                <a:gd name="T39" fmla="*/ 10 w 11"/>
                <a:gd name="T40" fmla="*/ 10 w 11"/>
                <a:gd name="T41" fmla="*/ 10 w 11"/>
                <a:gd name="T42" fmla="*/ 10 w 11"/>
                <a:gd name="T43" fmla="*/ 10 w 11"/>
                <a:gd name="T44" fmla="*/ 11 w 11"/>
                <a:gd name="T45" fmla="*/ 11 w 11"/>
                <a:gd name="T46" fmla="*/ 11 w 11"/>
                <a:gd name="T47" fmla="*/ 11 w 11"/>
                <a:gd name="T48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97" name="Freeform 451"/>
            <p:cNvSpPr>
              <a:spLocks/>
            </p:cNvSpPr>
            <p:nvPr/>
          </p:nvSpPr>
          <p:spPr bwMode="auto">
            <a:xfrm>
              <a:off x="4597" y="4059"/>
              <a:ext cx="13" cy="0"/>
            </a:xfrm>
            <a:custGeom>
              <a:avLst/>
              <a:gdLst>
                <a:gd name="T0" fmla="*/ 1 w 13"/>
                <a:gd name="T1" fmla="*/ 1 w 13"/>
                <a:gd name="T2" fmla="*/ 1 w 13"/>
                <a:gd name="T3" fmla="*/ 2 w 13"/>
                <a:gd name="T4" fmla="*/ 2 w 13"/>
                <a:gd name="T5" fmla="*/ 2 w 13"/>
                <a:gd name="T6" fmla="*/ 2 w 13"/>
                <a:gd name="T7" fmla="*/ 2 w 13"/>
                <a:gd name="T8" fmla="*/ 3 w 13"/>
                <a:gd name="T9" fmla="*/ 3 w 13"/>
                <a:gd name="T10" fmla="*/ 3 w 13"/>
                <a:gd name="T11" fmla="*/ 3 w 13"/>
                <a:gd name="T12" fmla="*/ 4 w 13"/>
                <a:gd name="T13" fmla="*/ 4 w 13"/>
                <a:gd name="T14" fmla="*/ 4 w 13"/>
                <a:gd name="T15" fmla="*/ 4 w 13"/>
                <a:gd name="T16" fmla="*/ 4 w 13"/>
                <a:gd name="T17" fmla="*/ 5 w 13"/>
                <a:gd name="T18" fmla="*/ 5 w 13"/>
                <a:gd name="T19" fmla="*/ 6 w 13"/>
                <a:gd name="T20" fmla="*/ 6 w 13"/>
                <a:gd name="T21" fmla="*/ 7 w 13"/>
                <a:gd name="T22" fmla="*/ 7 w 13"/>
                <a:gd name="T23" fmla="*/ 7 w 13"/>
                <a:gd name="T24" fmla="*/ 7 w 13"/>
                <a:gd name="T25" fmla="*/ 7 w 13"/>
                <a:gd name="T26" fmla="*/ 8 w 13"/>
                <a:gd name="T27" fmla="*/ 8 w 13"/>
                <a:gd name="T28" fmla="*/ 9 w 13"/>
                <a:gd name="T29" fmla="*/ 9 w 13"/>
                <a:gd name="T30" fmla="*/ 9 w 13"/>
                <a:gd name="T31" fmla="*/ 9 w 13"/>
                <a:gd name="T32" fmla="*/ 9 w 13"/>
                <a:gd name="T33" fmla="*/ 9 w 13"/>
                <a:gd name="T34" fmla="*/ 9 w 13"/>
                <a:gd name="T35" fmla="*/ 9 w 13"/>
                <a:gd name="T36" fmla="*/ 10 w 13"/>
                <a:gd name="T37" fmla="*/ 10 w 13"/>
                <a:gd name="T38" fmla="*/ 10 w 13"/>
                <a:gd name="T39" fmla="*/ 10 w 13"/>
                <a:gd name="T40" fmla="*/ 11 w 13"/>
                <a:gd name="T41" fmla="*/ 11 w 13"/>
                <a:gd name="T42" fmla="*/ 12 w 13"/>
                <a:gd name="T43" fmla="*/ 12 w 13"/>
                <a:gd name="T44" fmla="*/ 12 w 13"/>
                <a:gd name="T45" fmla="*/ 12 w 13"/>
                <a:gd name="T46" fmla="*/ 12 w 13"/>
                <a:gd name="T47" fmla="*/ 13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3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98" name="Freeform 452"/>
            <p:cNvSpPr>
              <a:spLocks/>
            </p:cNvSpPr>
            <p:nvPr/>
          </p:nvSpPr>
          <p:spPr bwMode="auto">
            <a:xfrm>
              <a:off x="4610" y="4059"/>
              <a:ext cx="10" cy="0"/>
            </a:xfrm>
            <a:custGeom>
              <a:avLst/>
              <a:gdLst>
                <a:gd name="T0" fmla="*/ 0 w 9"/>
                <a:gd name="T1" fmla="*/ 0 w 9"/>
                <a:gd name="T2" fmla="*/ 0 w 9"/>
                <a:gd name="T3" fmla="*/ 1 w 9"/>
                <a:gd name="T4" fmla="*/ 1 w 9"/>
                <a:gd name="T5" fmla="*/ 2 w 9"/>
                <a:gd name="T6" fmla="*/ 2 w 9"/>
                <a:gd name="T7" fmla="*/ 2 w 9"/>
                <a:gd name="T8" fmla="*/ 2 w 9"/>
                <a:gd name="T9" fmla="*/ 2 w 9"/>
                <a:gd name="T10" fmla="*/ 3 w 9"/>
                <a:gd name="T11" fmla="*/ 3 w 9"/>
                <a:gd name="T12" fmla="*/ 3 w 9"/>
                <a:gd name="T13" fmla="*/ 3 w 9"/>
                <a:gd name="T14" fmla="*/ 3 w 9"/>
                <a:gd name="T15" fmla="*/ 4 w 9"/>
                <a:gd name="T16" fmla="*/ 4 w 9"/>
                <a:gd name="T17" fmla="*/ 4 w 9"/>
                <a:gd name="T18" fmla="*/ 4 w 9"/>
                <a:gd name="T19" fmla="*/ 4 w 9"/>
                <a:gd name="T20" fmla="*/ 4 w 9"/>
                <a:gd name="T21" fmla="*/ 4 w 9"/>
                <a:gd name="T22" fmla="*/ 5 w 9"/>
                <a:gd name="T23" fmla="*/ 5 w 9"/>
                <a:gd name="T24" fmla="*/ 5 w 9"/>
                <a:gd name="T25" fmla="*/ 5 w 9"/>
                <a:gd name="T26" fmla="*/ 5 w 9"/>
                <a:gd name="T27" fmla="*/ 5 w 9"/>
                <a:gd name="T28" fmla="*/ 6 w 9"/>
                <a:gd name="T29" fmla="*/ 6 w 9"/>
                <a:gd name="T30" fmla="*/ 6 w 9"/>
                <a:gd name="T31" fmla="*/ 7 w 9"/>
                <a:gd name="T32" fmla="*/ 7 w 9"/>
                <a:gd name="T33" fmla="*/ 7 w 9"/>
                <a:gd name="T34" fmla="*/ 7 w 9"/>
                <a:gd name="T35" fmla="*/ 7 w 9"/>
                <a:gd name="T36" fmla="*/ 7 w 9"/>
                <a:gd name="T37" fmla="*/ 8 w 9"/>
                <a:gd name="T38" fmla="*/ 8 w 9"/>
                <a:gd name="T39" fmla="*/ 8 w 9"/>
                <a:gd name="T40" fmla="*/ 9 w 9"/>
                <a:gd name="T41" fmla="*/ 9 w 9"/>
                <a:gd name="T42" fmla="*/ 9 w 9"/>
                <a:gd name="T43" fmla="*/ 9 w 9"/>
                <a:gd name="T44" fmla="*/ 9 w 9"/>
                <a:gd name="T45" fmla="*/ 9 w 9"/>
                <a:gd name="T46" fmla="*/ 9 w 9"/>
                <a:gd name="T47" fmla="*/ 9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99" name="Freeform 453"/>
            <p:cNvSpPr>
              <a:spLocks/>
            </p:cNvSpPr>
            <p:nvPr/>
          </p:nvSpPr>
          <p:spPr bwMode="auto">
            <a:xfrm>
              <a:off x="4620" y="4059"/>
              <a:ext cx="11" cy="0"/>
            </a:xfrm>
            <a:custGeom>
              <a:avLst/>
              <a:gdLst>
                <a:gd name="T0" fmla="*/ 1 w 12"/>
                <a:gd name="T1" fmla="*/ 1 w 12"/>
                <a:gd name="T2" fmla="*/ 2 w 12"/>
                <a:gd name="T3" fmla="*/ 2 w 12"/>
                <a:gd name="T4" fmla="*/ 2 w 12"/>
                <a:gd name="T5" fmla="*/ 2 w 12"/>
                <a:gd name="T6" fmla="*/ 2 w 12"/>
                <a:gd name="T7" fmla="*/ 2 w 12"/>
                <a:gd name="T8" fmla="*/ 3 w 12"/>
                <a:gd name="T9" fmla="*/ 3 w 12"/>
                <a:gd name="T10" fmla="*/ 3 w 12"/>
                <a:gd name="T11" fmla="*/ 4 w 12"/>
                <a:gd name="T12" fmla="*/ 4 w 12"/>
                <a:gd name="T13" fmla="*/ 4 w 12"/>
                <a:gd name="T14" fmla="*/ 5 w 12"/>
                <a:gd name="T15" fmla="*/ 5 w 12"/>
                <a:gd name="T16" fmla="*/ 6 w 12"/>
                <a:gd name="T17" fmla="*/ 6 w 12"/>
                <a:gd name="T18" fmla="*/ 6 w 12"/>
                <a:gd name="T19" fmla="*/ 6 w 12"/>
                <a:gd name="T20" fmla="*/ 6 w 12"/>
                <a:gd name="T21" fmla="*/ 6 w 12"/>
                <a:gd name="T22" fmla="*/ 7 w 12"/>
                <a:gd name="T23" fmla="*/ 7 w 12"/>
                <a:gd name="T24" fmla="*/ 7 w 12"/>
                <a:gd name="T25" fmla="*/ 7 w 12"/>
                <a:gd name="T26" fmla="*/ 8 w 12"/>
                <a:gd name="T27" fmla="*/ 8 w 12"/>
                <a:gd name="T28" fmla="*/ 8 w 12"/>
                <a:gd name="T29" fmla="*/ 8 w 12"/>
                <a:gd name="T30" fmla="*/ 8 w 12"/>
                <a:gd name="T31" fmla="*/ 8 w 12"/>
                <a:gd name="T32" fmla="*/ 8 w 12"/>
                <a:gd name="T33" fmla="*/ 9 w 12"/>
                <a:gd name="T34" fmla="*/ 9 w 12"/>
                <a:gd name="T35" fmla="*/ 9 w 12"/>
                <a:gd name="T36" fmla="*/ 9 w 12"/>
                <a:gd name="T37" fmla="*/ 9 w 12"/>
                <a:gd name="T38" fmla="*/ 10 w 12"/>
                <a:gd name="T39" fmla="*/ 10 w 12"/>
                <a:gd name="T40" fmla="*/ 11 w 12"/>
                <a:gd name="T41" fmla="*/ 11 w 12"/>
                <a:gd name="T42" fmla="*/ 11 w 12"/>
                <a:gd name="T43" fmla="*/ 11 w 12"/>
                <a:gd name="T44" fmla="*/ 11 w 12"/>
                <a:gd name="T45" fmla="*/ 11 w 12"/>
                <a:gd name="T46" fmla="*/ 12 w 12"/>
                <a:gd name="T47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00" name="Freeform 454"/>
            <p:cNvSpPr>
              <a:spLocks/>
            </p:cNvSpPr>
            <p:nvPr/>
          </p:nvSpPr>
          <p:spPr bwMode="auto">
            <a:xfrm>
              <a:off x="4631" y="4059"/>
              <a:ext cx="12" cy="0"/>
            </a:xfrm>
            <a:custGeom>
              <a:avLst/>
              <a:gdLst>
                <a:gd name="T0" fmla="*/ 0 w 12"/>
                <a:gd name="T1" fmla="*/ 0 w 12"/>
                <a:gd name="T2" fmla="*/ 1 w 12"/>
                <a:gd name="T3" fmla="*/ 1 w 12"/>
                <a:gd name="T4" fmla="*/ 1 w 12"/>
                <a:gd name="T5" fmla="*/ 1 w 12"/>
                <a:gd name="T6" fmla="*/ 1 w 12"/>
                <a:gd name="T7" fmla="*/ 1 w 12"/>
                <a:gd name="T8" fmla="*/ 1 w 12"/>
                <a:gd name="T9" fmla="*/ 1 w 12"/>
                <a:gd name="T10" fmla="*/ 2 w 12"/>
                <a:gd name="T11" fmla="*/ 3 w 12"/>
                <a:gd name="T12" fmla="*/ 3 w 12"/>
                <a:gd name="T13" fmla="*/ 3 w 12"/>
                <a:gd name="T14" fmla="*/ 4 w 12"/>
                <a:gd name="T15" fmla="*/ 4 w 12"/>
                <a:gd name="T16" fmla="*/ 4 w 12"/>
                <a:gd name="T17" fmla="*/ 4 w 12"/>
                <a:gd name="T18" fmla="*/ 4 w 12"/>
                <a:gd name="T19" fmla="*/ 5 w 12"/>
                <a:gd name="T20" fmla="*/ 5 w 12"/>
                <a:gd name="T21" fmla="*/ 5 w 12"/>
                <a:gd name="T22" fmla="*/ 5 w 12"/>
                <a:gd name="T23" fmla="*/ 6 w 12"/>
                <a:gd name="T24" fmla="*/ 6 w 12"/>
                <a:gd name="T25" fmla="*/ 6 w 12"/>
                <a:gd name="T26" fmla="*/ 6 w 12"/>
                <a:gd name="T27" fmla="*/ 6 w 12"/>
                <a:gd name="T28" fmla="*/ 6 w 12"/>
                <a:gd name="T29" fmla="*/ 7 w 12"/>
                <a:gd name="T30" fmla="*/ 7 w 12"/>
                <a:gd name="T31" fmla="*/ 8 w 12"/>
                <a:gd name="T32" fmla="*/ 8 w 12"/>
                <a:gd name="T33" fmla="*/ 9 w 12"/>
                <a:gd name="T34" fmla="*/ 9 w 12"/>
                <a:gd name="T35" fmla="*/ 9 w 12"/>
                <a:gd name="T36" fmla="*/ 9 w 12"/>
                <a:gd name="T37" fmla="*/ 9 w 12"/>
                <a:gd name="T38" fmla="*/ 10 w 12"/>
                <a:gd name="T39" fmla="*/ 10 w 12"/>
                <a:gd name="T40" fmla="*/ 10 w 12"/>
                <a:gd name="T41" fmla="*/ 10 w 12"/>
                <a:gd name="T42" fmla="*/ 11 w 12"/>
                <a:gd name="T43" fmla="*/ 11 w 12"/>
                <a:gd name="T44" fmla="*/ 11 w 12"/>
                <a:gd name="T45" fmla="*/ 12 w 12"/>
                <a:gd name="T46" fmla="*/ 12 w 12"/>
                <a:gd name="T47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01" name="Freeform 455"/>
            <p:cNvSpPr>
              <a:spLocks/>
            </p:cNvSpPr>
            <p:nvPr/>
          </p:nvSpPr>
          <p:spPr bwMode="auto">
            <a:xfrm>
              <a:off x="4643" y="4059"/>
              <a:ext cx="10" cy="0"/>
            </a:xfrm>
            <a:custGeom>
              <a:avLst/>
              <a:gdLst>
                <a:gd name="T0" fmla="*/ 0 w 10"/>
                <a:gd name="T1" fmla="*/ 0 w 10"/>
                <a:gd name="T2" fmla="*/ 0 w 10"/>
                <a:gd name="T3" fmla="*/ 1 w 10"/>
                <a:gd name="T4" fmla="*/ 1 w 10"/>
                <a:gd name="T5" fmla="*/ 1 w 10"/>
                <a:gd name="T6" fmla="*/ 2 w 10"/>
                <a:gd name="T7" fmla="*/ 2 w 10"/>
                <a:gd name="T8" fmla="*/ 2 w 10"/>
                <a:gd name="T9" fmla="*/ 2 w 10"/>
                <a:gd name="T10" fmla="*/ 2 w 10"/>
                <a:gd name="T11" fmla="*/ 3 w 10"/>
                <a:gd name="T12" fmla="*/ 3 w 10"/>
                <a:gd name="T13" fmla="*/ 3 w 10"/>
                <a:gd name="T14" fmla="*/ 3 w 10"/>
                <a:gd name="T15" fmla="*/ 4 w 10"/>
                <a:gd name="T16" fmla="*/ 4 w 10"/>
                <a:gd name="T17" fmla="*/ 4 w 10"/>
                <a:gd name="T18" fmla="*/ 4 w 10"/>
                <a:gd name="T19" fmla="*/ 5 w 10"/>
                <a:gd name="T20" fmla="*/ 5 w 10"/>
                <a:gd name="T21" fmla="*/ 5 w 10"/>
                <a:gd name="T22" fmla="*/ 5 w 10"/>
                <a:gd name="T23" fmla="*/ 5 w 10"/>
                <a:gd name="T24" fmla="*/ 5 w 10"/>
                <a:gd name="T25" fmla="*/ 5 w 10"/>
                <a:gd name="T26" fmla="*/ 6 w 10"/>
                <a:gd name="T27" fmla="*/ 6 w 10"/>
                <a:gd name="T28" fmla="*/ 6 w 10"/>
                <a:gd name="T29" fmla="*/ 7 w 10"/>
                <a:gd name="T30" fmla="*/ 7 w 10"/>
                <a:gd name="T31" fmla="*/ 7 w 10"/>
                <a:gd name="T32" fmla="*/ 7 w 10"/>
                <a:gd name="T33" fmla="*/ 7 w 10"/>
                <a:gd name="T34" fmla="*/ 7 w 10"/>
                <a:gd name="T35" fmla="*/ 7 w 10"/>
                <a:gd name="T36" fmla="*/ 7 w 10"/>
                <a:gd name="T37" fmla="*/ 7 w 10"/>
                <a:gd name="T38" fmla="*/ 8 w 10"/>
                <a:gd name="T39" fmla="*/ 8 w 10"/>
                <a:gd name="T40" fmla="*/ 9 w 10"/>
                <a:gd name="T41" fmla="*/ 9 w 10"/>
                <a:gd name="T42" fmla="*/ 9 w 10"/>
                <a:gd name="T43" fmla="*/ 9 w 10"/>
                <a:gd name="T44" fmla="*/ 9 w 10"/>
                <a:gd name="T45" fmla="*/ 10 w 10"/>
                <a:gd name="T46" fmla="*/ 10 w 10"/>
                <a:gd name="T47" fmla="*/ 1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02" name="Freeform 456"/>
            <p:cNvSpPr>
              <a:spLocks/>
            </p:cNvSpPr>
            <p:nvPr/>
          </p:nvSpPr>
          <p:spPr bwMode="auto">
            <a:xfrm>
              <a:off x="4653" y="4059"/>
              <a:ext cx="11" cy="0"/>
            </a:xfrm>
            <a:custGeom>
              <a:avLst/>
              <a:gdLst>
                <a:gd name="T0" fmla="*/ 0 w 10"/>
                <a:gd name="T1" fmla="*/ 0 w 10"/>
                <a:gd name="T2" fmla="*/ 1 w 10"/>
                <a:gd name="T3" fmla="*/ 1 w 10"/>
                <a:gd name="T4" fmla="*/ 1 w 10"/>
                <a:gd name="T5" fmla="*/ 1 w 10"/>
                <a:gd name="T6" fmla="*/ 1 w 10"/>
                <a:gd name="T7" fmla="*/ 2 w 10"/>
                <a:gd name="T8" fmla="*/ 2 w 10"/>
                <a:gd name="T9" fmla="*/ 2 w 10"/>
                <a:gd name="T10" fmla="*/ 3 w 10"/>
                <a:gd name="T11" fmla="*/ 3 w 10"/>
                <a:gd name="T12" fmla="*/ 3 w 10"/>
                <a:gd name="T13" fmla="*/ 3 w 10"/>
                <a:gd name="T14" fmla="*/ 3 w 10"/>
                <a:gd name="T15" fmla="*/ 3 w 10"/>
                <a:gd name="T16" fmla="*/ 3 w 10"/>
                <a:gd name="T17" fmla="*/ 3 w 10"/>
                <a:gd name="T18" fmla="*/ 3 w 10"/>
                <a:gd name="T19" fmla="*/ 4 w 10"/>
                <a:gd name="T20" fmla="*/ 4 w 10"/>
                <a:gd name="T21" fmla="*/ 4 w 10"/>
                <a:gd name="T22" fmla="*/ 4 w 10"/>
                <a:gd name="T23" fmla="*/ 4 w 10"/>
                <a:gd name="T24" fmla="*/ 5 w 10"/>
                <a:gd name="T25" fmla="*/ 5 w 10"/>
                <a:gd name="T26" fmla="*/ 5 w 10"/>
                <a:gd name="T27" fmla="*/ 6 w 10"/>
                <a:gd name="T28" fmla="*/ 6 w 10"/>
                <a:gd name="T29" fmla="*/ 6 w 10"/>
                <a:gd name="T30" fmla="*/ 7 w 10"/>
                <a:gd name="T31" fmla="*/ 7 w 10"/>
                <a:gd name="T32" fmla="*/ 7 w 10"/>
                <a:gd name="T33" fmla="*/ 7 w 10"/>
                <a:gd name="T34" fmla="*/ 8 w 10"/>
                <a:gd name="T35" fmla="*/ 8 w 10"/>
                <a:gd name="T36" fmla="*/ 8 w 10"/>
                <a:gd name="T37" fmla="*/ 8 w 10"/>
                <a:gd name="T38" fmla="*/ 8 w 10"/>
                <a:gd name="T39" fmla="*/ 9 w 10"/>
                <a:gd name="T40" fmla="*/ 9 w 10"/>
                <a:gd name="T41" fmla="*/ 10 w 10"/>
                <a:gd name="T42" fmla="*/ 10 w 10"/>
                <a:gd name="T43" fmla="*/ 10 w 10"/>
                <a:gd name="T44" fmla="*/ 10 w 10"/>
                <a:gd name="T45" fmla="*/ 10 w 10"/>
                <a:gd name="T46" fmla="*/ 10 w 10"/>
                <a:gd name="T47" fmla="*/ 1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03" name="Freeform 457"/>
            <p:cNvSpPr>
              <a:spLocks/>
            </p:cNvSpPr>
            <p:nvPr/>
          </p:nvSpPr>
          <p:spPr bwMode="auto">
            <a:xfrm>
              <a:off x="4664" y="4059"/>
              <a:ext cx="13" cy="0"/>
            </a:xfrm>
            <a:custGeom>
              <a:avLst/>
              <a:gdLst>
                <a:gd name="T0" fmla="*/ 1 w 13"/>
                <a:gd name="T1" fmla="*/ 1 w 13"/>
                <a:gd name="T2" fmla="*/ 2 w 13"/>
                <a:gd name="T3" fmla="*/ 2 w 13"/>
                <a:gd name="T4" fmla="*/ 3 w 13"/>
                <a:gd name="T5" fmla="*/ 3 w 13"/>
                <a:gd name="T6" fmla="*/ 3 w 13"/>
                <a:gd name="T7" fmla="*/ 3 w 13"/>
                <a:gd name="T8" fmla="*/ 3 w 13"/>
                <a:gd name="T9" fmla="*/ 3 w 13"/>
                <a:gd name="T10" fmla="*/ 4 w 13"/>
                <a:gd name="T11" fmla="*/ 4 w 13"/>
                <a:gd name="T12" fmla="*/ 4 w 13"/>
                <a:gd name="T13" fmla="*/ 4 w 13"/>
                <a:gd name="T14" fmla="*/ 5 w 13"/>
                <a:gd name="T15" fmla="*/ 5 w 13"/>
                <a:gd name="T16" fmla="*/ 6 w 13"/>
                <a:gd name="T17" fmla="*/ 6 w 13"/>
                <a:gd name="T18" fmla="*/ 6 w 13"/>
                <a:gd name="T19" fmla="*/ 6 w 13"/>
                <a:gd name="T20" fmla="*/ 6 w 13"/>
                <a:gd name="T21" fmla="*/ 7 w 13"/>
                <a:gd name="T22" fmla="*/ 7 w 13"/>
                <a:gd name="T23" fmla="*/ 7 w 13"/>
                <a:gd name="T24" fmla="*/ 7 w 13"/>
                <a:gd name="T25" fmla="*/ 8 w 13"/>
                <a:gd name="T26" fmla="*/ 8 w 13"/>
                <a:gd name="T27" fmla="*/ 8 w 13"/>
                <a:gd name="T28" fmla="*/ 8 w 13"/>
                <a:gd name="T29" fmla="*/ 9 w 13"/>
                <a:gd name="T30" fmla="*/ 9 w 13"/>
                <a:gd name="T31" fmla="*/ 10 w 13"/>
                <a:gd name="T32" fmla="*/ 10 w 13"/>
                <a:gd name="T33" fmla="*/ 10 w 13"/>
                <a:gd name="T34" fmla="*/ 10 w 13"/>
                <a:gd name="T35" fmla="*/ 10 w 13"/>
                <a:gd name="T36" fmla="*/ 11 w 13"/>
                <a:gd name="T37" fmla="*/ 11 w 13"/>
                <a:gd name="T38" fmla="*/ 11 w 13"/>
                <a:gd name="T39" fmla="*/ 11 w 13"/>
                <a:gd name="T40" fmla="*/ 11 w 13"/>
                <a:gd name="T41" fmla="*/ 11 w 13"/>
                <a:gd name="T42" fmla="*/ 12 w 13"/>
                <a:gd name="T43" fmla="*/ 13 w 13"/>
                <a:gd name="T44" fmla="*/ 13 w 13"/>
                <a:gd name="T45" fmla="*/ 13 w 13"/>
                <a:gd name="T46" fmla="*/ 13 w 13"/>
                <a:gd name="T47" fmla="*/ 13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3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04" name="Freeform 458"/>
            <p:cNvSpPr>
              <a:spLocks/>
            </p:cNvSpPr>
            <p:nvPr/>
          </p:nvSpPr>
          <p:spPr bwMode="auto">
            <a:xfrm>
              <a:off x="4677" y="4059"/>
              <a:ext cx="11" cy="0"/>
            </a:xfrm>
            <a:custGeom>
              <a:avLst/>
              <a:gdLst>
                <a:gd name="T0" fmla="*/ 0 w 12"/>
                <a:gd name="T1" fmla="*/ 1 w 12"/>
                <a:gd name="T2" fmla="*/ 1 w 12"/>
                <a:gd name="T3" fmla="*/ 1 w 12"/>
                <a:gd name="T4" fmla="*/ 1 w 12"/>
                <a:gd name="T5" fmla="*/ 1 w 12"/>
                <a:gd name="T6" fmla="*/ 2 w 12"/>
                <a:gd name="T7" fmla="*/ 2 w 12"/>
                <a:gd name="T8" fmla="*/ 3 w 12"/>
                <a:gd name="T9" fmla="*/ 3 w 12"/>
                <a:gd name="T10" fmla="*/ 3 w 12"/>
                <a:gd name="T11" fmla="*/ 3 w 12"/>
                <a:gd name="T12" fmla="*/ 3 w 12"/>
                <a:gd name="T13" fmla="*/ 3 w 12"/>
                <a:gd name="T14" fmla="*/ 4 w 12"/>
                <a:gd name="T15" fmla="*/ 4 w 12"/>
                <a:gd name="T16" fmla="*/ 4 w 12"/>
                <a:gd name="T17" fmla="*/ 4 w 12"/>
                <a:gd name="T18" fmla="*/ 4 w 12"/>
                <a:gd name="T19" fmla="*/ 4 w 12"/>
                <a:gd name="T20" fmla="*/ 5 w 12"/>
                <a:gd name="T21" fmla="*/ 5 w 12"/>
                <a:gd name="T22" fmla="*/ 6 w 12"/>
                <a:gd name="T23" fmla="*/ 6 w 12"/>
                <a:gd name="T24" fmla="*/ 6 w 12"/>
                <a:gd name="T25" fmla="*/ 7 w 12"/>
                <a:gd name="T26" fmla="*/ 7 w 12"/>
                <a:gd name="T27" fmla="*/ 7 w 12"/>
                <a:gd name="T28" fmla="*/ 8 w 12"/>
                <a:gd name="T29" fmla="*/ 8 w 12"/>
                <a:gd name="T30" fmla="*/ 8 w 12"/>
                <a:gd name="T31" fmla="*/ 8 w 12"/>
                <a:gd name="T32" fmla="*/ 8 w 12"/>
                <a:gd name="T33" fmla="*/ 8 w 12"/>
                <a:gd name="T34" fmla="*/ 9 w 12"/>
                <a:gd name="T35" fmla="*/ 9 w 12"/>
                <a:gd name="T36" fmla="*/ 10 w 12"/>
                <a:gd name="T37" fmla="*/ 10 w 12"/>
                <a:gd name="T38" fmla="*/ 10 w 12"/>
                <a:gd name="T39" fmla="*/ 10 w 12"/>
                <a:gd name="T40" fmla="*/ 11 w 12"/>
                <a:gd name="T41" fmla="*/ 11 w 12"/>
                <a:gd name="T42" fmla="*/ 11 w 12"/>
                <a:gd name="T43" fmla="*/ 11 w 12"/>
                <a:gd name="T44" fmla="*/ 11 w 12"/>
                <a:gd name="T45" fmla="*/ 12 w 12"/>
                <a:gd name="T46" fmla="*/ 12 w 12"/>
                <a:gd name="T47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05" name="Freeform 459"/>
            <p:cNvSpPr>
              <a:spLocks/>
            </p:cNvSpPr>
            <p:nvPr/>
          </p:nvSpPr>
          <p:spPr bwMode="auto">
            <a:xfrm>
              <a:off x="4688" y="4059"/>
              <a:ext cx="12" cy="0"/>
            </a:xfrm>
            <a:custGeom>
              <a:avLst/>
              <a:gdLst>
                <a:gd name="T0" fmla="*/ 0 w 12"/>
                <a:gd name="T1" fmla="*/ 1 w 12"/>
                <a:gd name="T2" fmla="*/ 1 w 12"/>
                <a:gd name="T3" fmla="*/ 1 w 12"/>
                <a:gd name="T4" fmla="*/ 1 w 12"/>
                <a:gd name="T5" fmla="*/ 1 w 12"/>
                <a:gd name="T6" fmla="*/ 1 w 12"/>
                <a:gd name="T7" fmla="*/ 2 w 12"/>
                <a:gd name="T8" fmla="*/ 2 w 12"/>
                <a:gd name="T9" fmla="*/ 3 w 12"/>
                <a:gd name="T10" fmla="*/ 3 w 12"/>
                <a:gd name="T11" fmla="*/ 4 w 12"/>
                <a:gd name="T12" fmla="*/ 4 w 12"/>
                <a:gd name="T13" fmla="*/ 4 w 12"/>
                <a:gd name="T14" fmla="*/ 4 w 12"/>
                <a:gd name="T15" fmla="*/ 4 w 12"/>
                <a:gd name="T16" fmla="*/ 4 w 12"/>
                <a:gd name="T17" fmla="*/ 5 w 12"/>
                <a:gd name="T18" fmla="*/ 5 w 12"/>
                <a:gd name="T19" fmla="*/ 5 w 12"/>
                <a:gd name="T20" fmla="*/ 5 w 12"/>
                <a:gd name="T21" fmla="*/ 6 w 12"/>
                <a:gd name="T22" fmla="*/ 6 w 12"/>
                <a:gd name="T23" fmla="*/ 6 w 12"/>
                <a:gd name="T24" fmla="*/ 6 w 12"/>
                <a:gd name="T25" fmla="*/ 6 w 12"/>
                <a:gd name="T26" fmla="*/ 6 w 12"/>
                <a:gd name="T27" fmla="*/ 6 w 12"/>
                <a:gd name="T28" fmla="*/ 7 w 12"/>
                <a:gd name="T29" fmla="*/ 7 w 12"/>
                <a:gd name="T30" fmla="*/ 8 w 12"/>
                <a:gd name="T31" fmla="*/ 8 w 12"/>
                <a:gd name="T32" fmla="*/ 9 w 12"/>
                <a:gd name="T33" fmla="*/ 9 w 12"/>
                <a:gd name="T34" fmla="*/ 9 w 12"/>
                <a:gd name="T35" fmla="*/ 9 w 12"/>
                <a:gd name="T36" fmla="*/ 10 w 12"/>
                <a:gd name="T37" fmla="*/ 10 w 12"/>
                <a:gd name="T38" fmla="*/ 10 w 12"/>
                <a:gd name="T39" fmla="*/ 10 w 12"/>
                <a:gd name="T40" fmla="*/ 10 w 12"/>
                <a:gd name="T41" fmla="*/ 11 w 12"/>
                <a:gd name="T42" fmla="*/ 12 w 12"/>
                <a:gd name="T43" fmla="*/ 12 w 12"/>
                <a:gd name="T44" fmla="*/ 12 w 12"/>
                <a:gd name="T45" fmla="*/ 12 w 12"/>
                <a:gd name="T46" fmla="*/ 12 w 12"/>
                <a:gd name="T47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06" name="Freeform 460"/>
            <p:cNvSpPr>
              <a:spLocks/>
            </p:cNvSpPr>
            <p:nvPr/>
          </p:nvSpPr>
          <p:spPr bwMode="auto">
            <a:xfrm>
              <a:off x="4700" y="4059"/>
              <a:ext cx="11" cy="0"/>
            </a:xfrm>
            <a:custGeom>
              <a:avLst/>
              <a:gdLst>
                <a:gd name="T0" fmla="*/ 0 w 11"/>
                <a:gd name="T1" fmla="*/ 0 w 11"/>
                <a:gd name="T2" fmla="*/ 1 w 11"/>
                <a:gd name="T3" fmla="*/ 1 w 11"/>
                <a:gd name="T4" fmla="*/ 2 w 11"/>
                <a:gd name="T5" fmla="*/ 2 w 11"/>
                <a:gd name="T6" fmla="*/ 2 w 11"/>
                <a:gd name="T7" fmla="*/ 2 w 11"/>
                <a:gd name="T8" fmla="*/ 2 w 11"/>
                <a:gd name="T9" fmla="*/ 3 w 11"/>
                <a:gd name="T10" fmla="*/ 3 w 11"/>
                <a:gd name="T11" fmla="*/ 3 w 11"/>
                <a:gd name="T12" fmla="*/ 3 w 11"/>
                <a:gd name="T13" fmla="*/ 4 w 11"/>
                <a:gd name="T14" fmla="*/ 4 w 11"/>
                <a:gd name="T15" fmla="*/ 4 w 11"/>
                <a:gd name="T16" fmla="*/ 5 w 11"/>
                <a:gd name="T17" fmla="*/ 5 w 11"/>
                <a:gd name="T18" fmla="*/ 5 w 11"/>
                <a:gd name="T19" fmla="*/ 5 w 11"/>
                <a:gd name="T20" fmla="*/ 6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7 w 11"/>
                <a:gd name="T27" fmla="*/ 7 w 11"/>
                <a:gd name="T28" fmla="*/ 7 w 11"/>
                <a:gd name="T29" fmla="*/ 8 w 11"/>
                <a:gd name="T30" fmla="*/ 8 w 11"/>
                <a:gd name="T31" fmla="*/ 8 w 11"/>
                <a:gd name="T32" fmla="*/ 8 w 11"/>
                <a:gd name="T33" fmla="*/ 9 w 11"/>
                <a:gd name="T34" fmla="*/ 9 w 11"/>
                <a:gd name="T35" fmla="*/ 9 w 11"/>
                <a:gd name="T36" fmla="*/ 9 w 11"/>
                <a:gd name="T37" fmla="*/ 10 w 11"/>
                <a:gd name="T38" fmla="*/ 10 w 11"/>
                <a:gd name="T39" fmla="*/ 10 w 11"/>
                <a:gd name="T40" fmla="*/ 10 w 11"/>
                <a:gd name="T41" fmla="*/ 10 w 11"/>
                <a:gd name="T42" fmla="*/ 10 w 11"/>
                <a:gd name="T43" fmla="*/ 10 w 11"/>
                <a:gd name="T44" fmla="*/ 11 w 11"/>
                <a:gd name="T45" fmla="*/ 11 w 11"/>
                <a:gd name="T46" fmla="*/ 11 w 11"/>
                <a:gd name="T47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07" name="Freeform 461"/>
            <p:cNvSpPr>
              <a:spLocks/>
            </p:cNvSpPr>
            <p:nvPr/>
          </p:nvSpPr>
          <p:spPr bwMode="auto">
            <a:xfrm>
              <a:off x="4711" y="4059"/>
              <a:ext cx="11" cy="0"/>
            </a:xfrm>
            <a:custGeom>
              <a:avLst/>
              <a:gdLst>
                <a:gd name="T0" fmla="*/ 1 w 11"/>
                <a:gd name="T1" fmla="*/ 1 w 11"/>
                <a:gd name="T2" fmla="*/ 1 w 11"/>
                <a:gd name="T3" fmla="*/ 1 w 11"/>
                <a:gd name="T4" fmla="*/ 2 w 11"/>
                <a:gd name="T5" fmla="*/ 2 w 11"/>
                <a:gd name="T6" fmla="*/ 2 w 11"/>
                <a:gd name="T7" fmla="*/ 2 w 11"/>
                <a:gd name="T8" fmla="*/ 2 w 11"/>
                <a:gd name="T9" fmla="*/ 2 w 11"/>
                <a:gd name="T10" fmla="*/ 2 w 11"/>
                <a:gd name="T11" fmla="*/ 2 w 11"/>
                <a:gd name="T12" fmla="*/ 2 w 11"/>
                <a:gd name="T13" fmla="*/ 2 w 11"/>
                <a:gd name="T14" fmla="*/ 3 w 11"/>
                <a:gd name="T15" fmla="*/ 3 w 11"/>
                <a:gd name="T16" fmla="*/ 3 w 11"/>
                <a:gd name="T17" fmla="*/ 4 w 11"/>
                <a:gd name="T18" fmla="*/ 4 w 11"/>
                <a:gd name="T19" fmla="*/ 4 w 11"/>
                <a:gd name="T20" fmla="*/ 4 w 11"/>
                <a:gd name="T21" fmla="*/ 4 w 11"/>
                <a:gd name="T22" fmla="*/ 4 w 11"/>
                <a:gd name="T23" fmla="*/ 4 w 11"/>
                <a:gd name="T24" fmla="*/ 5 w 11"/>
                <a:gd name="T25" fmla="*/ 5 w 11"/>
                <a:gd name="T26" fmla="*/ 5 w 11"/>
                <a:gd name="T27" fmla="*/ 6 w 11"/>
                <a:gd name="T28" fmla="*/ 6 w 11"/>
                <a:gd name="T29" fmla="*/ 6 w 11"/>
                <a:gd name="T30" fmla="*/ 7 w 11"/>
                <a:gd name="T31" fmla="*/ 7 w 11"/>
                <a:gd name="T32" fmla="*/ 7 w 11"/>
                <a:gd name="T33" fmla="*/ 7 w 11"/>
                <a:gd name="T34" fmla="*/ 8 w 11"/>
                <a:gd name="T35" fmla="*/ 8 w 11"/>
                <a:gd name="T36" fmla="*/ 8 w 11"/>
                <a:gd name="T37" fmla="*/ 8 w 11"/>
                <a:gd name="T38" fmla="*/ 9 w 11"/>
                <a:gd name="T39" fmla="*/ 9 w 11"/>
                <a:gd name="T40" fmla="*/ 9 w 11"/>
                <a:gd name="T41" fmla="*/ 9 w 11"/>
                <a:gd name="T42" fmla="*/ 10 w 11"/>
                <a:gd name="T43" fmla="*/ 10 w 11"/>
                <a:gd name="T44" fmla="*/ 10 w 11"/>
                <a:gd name="T45" fmla="*/ 11 w 11"/>
                <a:gd name="T46" fmla="*/ 11 w 11"/>
                <a:gd name="T47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08" name="Freeform 462"/>
            <p:cNvSpPr>
              <a:spLocks/>
            </p:cNvSpPr>
            <p:nvPr/>
          </p:nvSpPr>
          <p:spPr bwMode="auto">
            <a:xfrm>
              <a:off x="4722" y="4059"/>
              <a:ext cx="10" cy="0"/>
            </a:xfrm>
            <a:custGeom>
              <a:avLst/>
              <a:gdLst>
                <a:gd name="T0" fmla="*/ 0 w 10"/>
                <a:gd name="T1" fmla="*/ 0 w 10"/>
                <a:gd name="T2" fmla="*/ 0 w 10"/>
                <a:gd name="T3" fmla="*/ 1 w 10"/>
                <a:gd name="T4" fmla="*/ 1 w 10"/>
                <a:gd name="T5" fmla="*/ 1 w 10"/>
                <a:gd name="T6" fmla="*/ 1 w 10"/>
                <a:gd name="T7" fmla="*/ 1 w 10"/>
                <a:gd name="T8" fmla="*/ 1 w 10"/>
                <a:gd name="T9" fmla="*/ 2 w 10"/>
                <a:gd name="T10" fmla="*/ 2 w 10"/>
                <a:gd name="T11" fmla="*/ 2 w 10"/>
                <a:gd name="T12" fmla="*/ 2 w 10"/>
                <a:gd name="T13" fmla="*/ 2 w 10"/>
                <a:gd name="T14" fmla="*/ 2 w 10"/>
                <a:gd name="T15" fmla="*/ 3 w 10"/>
                <a:gd name="T16" fmla="*/ 3 w 10"/>
                <a:gd name="T17" fmla="*/ 3 w 10"/>
                <a:gd name="T18" fmla="*/ 4 w 10"/>
                <a:gd name="T19" fmla="*/ 4 w 10"/>
                <a:gd name="T20" fmla="*/ 4 w 10"/>
                <a:gd name="T21" fmla="*/ 4 w 10"/>
                <a:gd name="T22" fmla="*/ 4 w 10"/>
                <a:gd name="T23" fmla="*/ 4 w 10"/>
                <a:gd name="T24" fmla="*/ 4 w 10"/>
                <a:gd name="T25" fmla="*/ 5 w 10"/>
                <a:gd name="T26" fmla="*/ 5 w 10"/>
                <a:gd name="T27" fmla="*/ 5 w 10"/>
                <a:gd name="T28" fmla="*/ 6 w 10"/>
                <a:gd name="T29" fmla="*/ 6 w 10"/>
                <a:gd name="T30" fmla="*/ 6 w 10"/>
                <a:gd name="T31" fmla="*/ 6 w 10"/>
                <a:gd name="T32" fmla="*/ 6 w 10"/>
                <a:gd name="T33" fmla="*/ 6 w 10"/>
                <a:gd name="T34" fmla="*/ 6 w 10"/>
                <a:gd name="T35" fmla="*/ 6 w 10"/>
                <a:gd name="T36" fmla="*/ 7 w 10"/>
                <a:gd name="T37" fmla="*/ 7 w 10"/>
                <a:gd name="T38" fmla="*/ 7 w 10"/>
                <a:gd name="T39" fmla="*/ 8 w 10"/>
                <a:gd name="T40" fmla="*/ 8 w 10"/>
                <a:gd name="T41" fmla="*/ 8 w 10"/>
                <a:gd name="T42" fmla="*/ 8 w 10"/>
                <a:gd name="T43" fmla="*/ 9 w 10"/>
                <a:gd name="T44" fmla="*/ 9 w 10"/>
                <a:gd name="T45" fmla="*/ 9 w 10"/>
                <a:gd name="T46" fmla="*/ 10 w 10"/>
                <a:gd name="T47" fmla="*/ 1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09" name="Freeform 463"/>
            <p:cNvSpPr>
              <a:spLocks/>
            </p:cNvSpPr>
            <p:nvPr/>
          </p:nvSpPr>
          <p:spPr bwMode="auto">
            <a:xfrm>
              <a:off x="4732" y="4059"/>
              <a:ext cx="11" cy="0"/>
            </a:xfrm>
            <a:custGeom>
              <a:avLst/>
              <a:gdLst>
                <a:gd name="T0" fmla="*/ 0 w 11"/>
                <a:gd name="T1" fmla="*/ 1 w 11"/>
                <a:gd name="T2" fmla="*/ 1 w 11"/>
                <a:gd name="T3" fmla="*/ 1 w 11"/>
                <a:gd name="T4" fmla="*/ 1 w 11"/>
                <a:gd name="T5" fmla="*/ 1 w 11"/>
                <a:gd name="T6" fmla="*/ 1 w 11"/>
                <a:gd name="T7" fmla="*/ 2 w 11"/>
                <a:gd name="T8" fmla="*/ 2 w 11"/>
                <a:gd name="T9" fmla="*/ 3 w 11"/>
                <a:gd name="T10" fmla="*/ 3 w 11"/>
                <a:gd name="T11" fmla="*/ 3 w 11"/>
                <a:gd name="T12" fmla="*/ 3 w 11"/>
                <a:gd name="T13" fmla="*/ 4 w 11"/>
                <a:gd name="T14" fmla="*/ 4 w 11"/>
                <a:gd name="T15" fmla="*/ 4 w 11"/>
                <a:gd name="T16" fmla="*/ 4 w 11"/>
                <a:gd name="T17" fmla="*/ 4 w 11"/>
                <a:gd name="T18" fmla="*/ 4 w 11"/>
                <a:gd name="T19" fmla="*/ 5 w 11"/>
                <a:gd name="T20" fmla="*/ 5 w 11"/>
                <a:gd name="T21" fmla="*/ 5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6 w 11"/>
                <a:gd name="T28" fmla="*/ 7 w 11"/>
                <a:gd name="T29" fmla="*/ 7 w 11"/>
                <a:gd name="T30" fmla="*/ 7 w 11"/>
                <a:gd name="T31" fmla="*/ 7 w 11"/>
                <a:gd name="T32" fmla="*/ 7 w 11"/>
                <a:gd name="T33" fmla="*/ 8 w 11"/>
                <a:gd name="T34" fmla="*/ 8 w 11"/>
                <a:gd name="T35" fmla="*/ 9 w 11"/>
                <a:gd name="T36" fmla="*/ 9 w 11"/>
                <a:gd name="T37" fmla="*/ 9 w 11"/>
                <a:gd name="T38" fmla="*/ 9 w 11"/>
                <a:gd name="T39" fmla="*/ 9 w 11"/>
                <a:gd name="T40" fmla="*/ 9 w 11"/>
                <a:gd name="T41" fmla="*/ 9 w 11"/>
                <a:gd name="T42" fmla="*/ 10 w 11"/>
                <a:gd name="T43" fmla="*/ 10 w 11"/>
                <a:gd name="T44" fmla="*/ 10 w 11"/>
                <a:gd name="T45" fmla="*/ 11 w 11"/>
                <a:gd name="T46" fmla="*/ 11 w 11"/>
                <a:gd name="T47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10" name="Freeform 464"/>
            <p:cNvSpPr>
              <a:spLocks/>
            </p:cNvSpPr>
            <p:nvPr/>
          </p:nvSpPr>
          <p:spPr bwMode="auto">
            <a:xfrm>
              <a:off x="4743" y="4059"/>
              <a:ext cx="11" cy="0"/>
            </a:xfrm>
            <a:custGeom>
              <a:avLst/>
              <a:gdLst>
                <a:gd name="T0" fmla="*/ 0 w 11"/>
                <a:gd name="T1" fmla="*/ 0 w 11"/>
                <a:gd name="T2" fmla="*/ 0 w 11"/>
                <a:gd name="T3" fmla="*/ 1 w 11"/>
                <a:gd name="T4" fmla="*/ 1 w 11"/>
                <a:gd name="T5" fmla="*/ 1 w 11"/>
                <a:gd name="T6" fmla="*/ 1 w 11"/>
                <a:gd name="T7" fmla="*/ 2 w 11"/>
                <a:gd name="T8" fmla="*/ 2 w 11"/>
                <a:gd name="T9" fmla="*/ 2 w 11"/>
                <a:gd name="T10" fmla="*/ 2 w 11"/>
                <a:gd name="T11" fmla="*/ 2 w 11"/>
                <a:gd name="T12" fmla="*/ 2 w 11"/>
                <a:gd name="T13" fmla="*/ 3 w 11"/>
                <a:gd name="T14" fmla="*/ 3 w 11"/>
                <a:gd name="T15" fmla="*/ 3 w 11"/>
                <a:gd name="T16" fmla="*/ 3 w 11"/>
                <a:gd name="T17" fmla="*/ 3 w 11"/>
                <a:gd name="T18" fmla="*/ 4 w 11"/>
                <a:gd name="T19" fmla="*/ 4 w 11"/>
                <a:gd name="T20" fmla="*/ 4 w 11"/>
                <a:gd name="T21" fmla="*/ 4 w 11"/>
                <a:gd name="T22" fmla="*/ 5 w 11"/>
                <a:gd name="T23" fmla="*/ 5 w 11"/>
                <a:gd name="T24" fmla="*/ 5 w 11"/>
                <a:gd name="T25" fmla="*/ 5 w 11"/>
                <a:gd name="T26" fmla="*/ 5 w 11"/>
                <a:gd name="T27" fmla="*/ 6 w 11"/>
                <a:gd name="T28" fmla="*/ 6 w 11"/>
                <a:gd name="T29" fmla="*/ 6 w 11"/>
                <a:gd name="T30" fmla="*/ 6 w 11"/>
                <a:gd name="T31" fmla="*/ 6 w 11"/>
                <a:gd name="T32" fmla="*/ 7 w 11"/>
                <a:gd name="T33" fmla="*/ 7 w 11"/>
                <a:gd name="T34" fmla="*/ 8 w 11"/>
                <a:gd name="T35" fmla="*/ 8 w 11"/>
                <a:gd name="T36" fmla="*/ 8 w 11"/>
                <a:gd name="T37" fmla="*/ 8 w 11"/>
                <a:gd name="T38" fmla="*/ 8 w 11"/>
                <a:gd name="T39" fmla="*/ 9 w 11"/>
                <a:gd name="T40" fmla="*/ 9 w 11"/>
                <a:gd name="T41" fmla="*/ 9 w 11"/>
                <a:gd name="T42" fmla="*/ 10 w 11"/>
                <a:gd name="T43" fmla="*/ 10 w 11"/>
                <a:gd name="T44" fmla="*/ 10 w 11"/>
                <a:gd name="T45" fmla="*/ 10 w 11"/>
                <a:gd name="T46" fmla="*/ 11 w 11"/>
                <a:gd name="T47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11" name="Freeform 465"/>
            <p:cNvSpPr>
              <a:spLocks/>
            </p:cNvSpPr>
            <p:nvPr/>
          </p:nvSpPr>
          <p:spPr bwMode="auto">
            <a:xfrm>
              <a:off x="4754" y="4059"/>
              <a:ext cx="12" cy="0"/>
            </a:xfrm>
            <a:custGeom>
              <a:avLst/>
              <a:gdLst>
                <a:gd name="T0" fmla="*/ 0 w 12"/>
                <a:gd name="T1" fmla="*/ 0 w 12"/>
                <a:gd name="T2" fmla="*/ 0 w 12"/>
                <a:gd name="T3" fmla="*/ 0 w 12"/>
                <a:gd name="T4" fmla="*/ 0 w 12"/>
                <a:gd name="T5" fmla="*/ 0 w 12"/>
                <a:gd name="T6" fmla="*/ 1 w 12"/>
                <a:gd name="T7" fmla="*/ 1 w 12"/>
                <a:gd name="T8" fmla="*/ 1 w 12"/>
                <a:gd name="T9" fmla="*/ 1 w 12"/>
                <a:gd name="T10" fmla="*/ 2 w 12"/>
                <a:gd name="T11" fmla="*/ 2 w 12"/>
                <a:gd name="T12" fmla="*/ 3 w 12"/>
                <a:gd name="T13" fmla="*/ 3 w 12"/>
                <a:gd name="T14" fmla="*/ 3 w 12"/>
                <a:gd name="T15" fmla="*/ 3 w 12"/>
                <a:gd name="T16" fmla="*/ 3 w 12"/>
                <a:gd name="T17" fmla="*/ 3 w 12"/>
                <a:gd name="T18" fmla="*/ 4 w 12"/>
                <a:gd name="T19" fmla="*/ 4 w 12"/>
                <a:gd name="T20" fmla="*/ 5 w 12"/>
                <a:gd name="T21" fmla="*/ 5 w 12"/>
                <a:gd name="T22" fmla="*/ 5 w 12"/>
                <a:gd name="T23" fmla="*/ 6 w 12"/>
                <a:gd name="T24" fmla="*/ 6 w 12"/>
                <a:gd name="T25" fmla="*/ 6 w 12"/>
                <a:gd name="T26" fmla="*/ 6 w 12"/>
                <a:gd name="T27" fmla="*/ 7 w 12"/>
                <a:gd name="T28" fmla="*/ 7 w 12"/>
                <a:gd name="T29" fmla="*/ 8 w 12"/>
                <a:gd name="T30" fmla="*/ 8 w 12"/>
                <a:gd name="T31" fmla="*/ 8 w 12"/>
                <a:gd name="T32" fmla="*/ 8 w 12"/>
                <a:gd name="T33" fmla="*/ 9 w 12"/>
                <a:gd name="T34" fmla="*/ 9 w 12"/>
                <a:gd name="T35" fmla="*/ 9 w 12"/>
                <a:gd name="T36" fmla="*/ 9 w 12"/>
                <a:gd name="T37" fmla="*/ 9 w 12"/>
                <a:gd name="T38" fmla="*/ 10 w 12"/>
                <a:gd name="T39" fmla="*/ 10 w 12"/>
                <a:gd name="T40" fmla="*/ 10 w 12"/>
                <a:gd name="T41" fmla="*/ 10 w 12"/>
                <a:gd name="T42" fmla="*/ 10 w 12"/>
                <a:gd name="T43" fmla="*/ 11 w 12"/>
                <a:gd name="T44" fmla="*/ 11 w 12"/>
                <a:gd name="T45" fmla="*/ 11 w 12"/>
                <a:gd name="T46" fmla="*/ 11 w 12"/>
                <a:gd name="T47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12" name="Freeform 466"/>
            <p:cNvSpPr>
              <a:spLocks/>
            </p:cNvSpPr>
            <p:nvPr/>
          </p:nvSpPr>
          <p:spPr bwMode="auto">
            <a:xfrm>
              <a:off x="4766" y="4059"/>
              <a:ext cx="13" cy="0"/>
            </a:xfrm>
            <a:custGeom>
              <a:avLst/>
              <a:gdLst>
                <a:gd name="T0" fmla="*/ 0 w 13"/>
                <a:gd name="T1" fmla="*/ 1 w 13"/>
                <a:gd name="T2" fmla="*/ 1 w 13"/>
                <a:gd name="T3" fmla="*/ 1 w 13"/>
                <a:gd name="T4" fmla="*/ 1 w 13"/>
                <a:gd name="T5" fmla="*/ 1 w 13"/>
                <a:gd name="T6" fmla="*/ 2 w 13"/>
                <a:gd name="T7" fmla="*/ 2 w 13"/>
                <a:gd name="T8" fmla="*/ 2 w 13"/>
                <a:gd name="T9" fmla="*/ 3 w 13"/>
                <a:gd name="T10" fmla="*/ 3 w 13"/>
                <a:gd name="T11" fmla="*/ 3 w 13"/>
                <a:gd name="T12" fmla="*/ 3 w 13"/>
                <a:gd name="T13" fmla="*/ 3 w 13"/>
                <a:gd name="T14" fmla="*/ 4 w 13"/>
                <a:gd name="T15" fmla="*/ 4 w 13"/>
                <a:gd name="T16" fmla="*/ 4 w 13"/>
                <a:gd name="T17" fmla="*/ 5 w 13"/>
                <a:gd name="T18" fmla="*/ 5 w 13"/>
                <a:gd name="T19" fmla="*/ 6 w 13"/>
                <a:gd name="T20" fmla="*/ 6 w 13"/>
                <a:gd name="T21" fmla="*/ 6 w 13"/>
                <a:gd name="T22" fmla="*/ 6 w 13"/>
                <a:gd name="T23" fmla="*/ 7 w 13"/>
                <a:gd name="T24" fmla="*/ 7 w 13"/>
                <a:gd name="T25" fmla="*/ 8 w 13"/>
                <a:gd name="T26" fmla="*/ 8 w 13"/>
                <a:gd name="T27" fmla="*/ 8 w 13"/>
                <a:gd name="T28" fmla="*/ 8 w 13"/>
                <a:gd name="T29" fmla="*/ 9 w 13"/>
                <a:gd name="T30" fmla="*/ 9 w 13"/>
                <a:gd name="T31" fmla="*/ 9 w 13"/>
                <a:gd name="T32" fmla="*/ 9 w 13"/>
                <a:gd name="T33" fmla="*/ 9 w 13"/>
                <a:gd name="T34" fmla="*/ 10 w 13"/>
                <a:gd name="T35" fmla="*/ 10 w 13"/>
                <a:gd name="T36" fmla="*/ 10 w 13"/>
                <a:gd name="T37" fmla="*/ 11 w 13"/>
                <a:gd name="T38" fmla="*/ 11 w 13"/>
                <a:gd name="T39" fmla="*/ 11 w 13"/>
                <a:gd name="T40" fmla="*/ 11 w 13"/>
                <a:gd name="T41" fmla="*/ 11 w 13"/>
                <a:gd name="T42" fmla="*/ 11 w 13"/>
                <a:gd name="T43" fmla="*/ 11 w 13"/>
                <a:gd name="T44" fmla="*/ 12 w 13"/>
                <a:gd name="T45" fmla="*/ 12 w 13"/>
                <a:gd name="T46" fmla="*/ 12 w 13"/>
                <a:gd name="T47" fmla="*/ 13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13" name="Freeform 467"/>
            <p:cNvSpPr>
              <a:spLocks/>
            </p:cNvSpPr>
            <p:nvPr/>
          </p:nvSpPr>
          <p:spPr bwMode="auto">
            <a:xfrm>
              <a:off x="4779" y="4059"/>
              <a:ext cx="12" cy="0"/>
            </a:xfrm>
            <a:custGeom>
              <a:avLst/>
              <a:gdLst>
                <a:gd name="T0" fmla="*/ 0 w 12"/>
                <a:gd name="T1" fmla="*/ 1 w 12"/>
                <a:gd name="T2" fmla="*/ 1 w 12"/>
                <a:gd name="T3" fmla="*/ 1 w 12"/>
                <a:gd name="T4" fmla="*/ 2 w 12"/>
                <a:gd name="T5" fmla="*/ 2 w 12"/>
                <a:gd name="T6" fmla="*/ 2 w 12"/>
                <a:gd name="T7" fmla="*/ 2 w 12"/>
                <a:gd name="T8" fmla="*/ 3 w 12"/>
                <a:gd name="T9" fmla="*/ 3 w 12"/>
                <a:gd name="T10" fmla="*/ 4 w 12"/>
                <a:gd name="T11" fmla="*/ 4 w 12"/>
                <a:gd name="T12" fmla="*/ 4 w 12"/>
                <a:gd name="T13" fmla="*/ 4 w 12"/>
                <a:gd name="T14" fmla="*/ 5 w 12"/>
                <a:gd name="T15" fmla="*/ 5 w 12"/>
                <a:gd name="T16" fmla="*/ 5 w 12"/>
                <a:gd name="T17" fmla="*/ 5 w 12"/>
                <a:gd name="T18" fmla="*/ 6 w 12"/>
                <a:gd name="T19" fmla="*/ 6 w 12"/>
                <a:gd name="T20" fmla="*/ 6 w 12"/>
                <a:gd name="T21" fmla="*/ 6 w 12"/>
                <a:gd name="T22" fmla="*/ 6 w 12"/>
                <a:gd name="T23" fmla="*/ 7 w 12"/>
                <a:gd name="T24" fmla="*/ 7 w 12"/>
                <a:gd name="T25" fmla="*/ 7 w 12"/>
                <a:gd name="T26" fmla="*/ 8 w 12"/>
                <a:gd name="T27" fmla="*/ 8 w 12"/>
                <a:gd name="T28" fmla="*/ 8 w 12"/>
                <a:gd name="T29" fmla="*/ 8 w 12"/>
                <a:gd name="T30" fmla="*/ 8 w 12"/>
                <a:gd name="T31" fmla="*/ 9 w 12"/>
                <a:gd name="T32" fmla="*/ 9 w 12"/>
                <a:gd name="T33" fmla="*/ 9 w 12"/>
                <a:gd name="T34" fmla="*/ 9 w 12"/>
                <a:gd name="T35" fmla="*/ 9 w 12"/>
                <a:gd name="T36" fmla="*/ 10 w 12"/>
                <a:gd name="T37" fmla="*/ 10 w 12"/>
                <a:gd name="T38" fmla="*/ 10 w 12"/>
                <a:gd name="T39" fmla="*/ 10 w 12"/>
                <a:gd name="T40" fmla="*/ 11 w 12"/>
                <a:gd name="T41" fmla="*/ 11 w 12"/>
                <a:gd name="T42" fmla="*/ 11 w 12"/>
                <a:gd name="T43" fmla="*/ 11 w 12"/>
                <a:gd name="T44" fmla="*/ 11 w 12"/>
                <a:gd name="T45" fmla="*/ 12 w 12"/>
                <a:gd name="T46" fmla="*/ 12 w 12"/>
                <a:gd name="T47" fmla="*/ 12 w 12"/>
                <a:gd name="T48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14" name="Freeform 468"/>
            <p:cNvSpPr>
              <a:spLocks/>
            </p:cNvSpPr>
            <p:nvPr/>
          </p:nvSpPr>
          <p:spPr bwMode="auto">
            <a:xfrm>
              <a:off x="4791" y="4059"/>
              <a:ext cx="12" cy="0"/>
            </a:xfrm>
            <a:custGeom>
              <a:avLst/>
              <a:gdLst>
                <a:gd name="T0" fmla="*/ 0 w 12"/>
                <a:gd name="T1" fmla="*/ 1 w 12"/>
                <a:gd name="T2" fmla="*/ 1 w 12"/>
                <a:gd name="T3" fmla="*/ 1 w 12"/>
                <a:gd name="T4" fmla="*/ 1 w 12"/>
                <a:gd name="T5" fmla="*/ 2 w 12"/>
                <a:gd name="T6" fmla="*/ 2 w 12"/>
                <a:gd name="T7" fmla="*/ 2 w 12"/>
                <a:gd name="T8" fmla="*/ 2 w 12"/>
                <a:gd name="T9" fmla="*/ 2 w 12"/>
                <a:gd name="T10" fmla="*/ 3 w 12"/>
                <a:gd name="T11" fmla="*/ 3 w 12"/>
                <a:gd name="T12" fmla="*/ 3 w 12"/>
                <a:gd name="T13" fmla="*/ 4 w 12"/>
                <a:gd name="T14" fmla="*/ 4 w 12"/>
                <a:gd name="T15" fmla="*/ 4 w 12"/>
                <a:gd name="T16" fmla="*/ 4 w 12"/>
                <a:gd name="T17" fmla="*/ 4 w 12"/>
                <a:gd name="T18" fmla="*/ 4 w 12"/>
                <a:gd name="T19" fmla="*/ 5 w 12"/>
                <a:gd name="T20" fmla="*/ 5 w 12"/>
                <a:gd name="T21" fmla="*/ 5 w 12"/>
                <a:gd name="T22" fmla="*/ 6 w 12"/>
                <a:gd name="T23" fmla="*/ 6 w 12"/>
                <a:gd name="T24" fmla="*/ 6 w 12"/>
                <a:gd name="T25" fmla="*/ 7 w 12"/>
                <a:gd name="T26" fmla="*/ 7 w 12"/>
                <a:gd name="T27" fmla="*/ 7 w 12"/>
                <a:gd name="T28" fmla="*/ 7 w 12"/>
                <a:gd name="T29" fmla="*/ 7 w 12"/>
                <a:gd name="T30" fmla="*/ 8 w 12"/>
                <a:gd name="T31" fmla="*/ 8 w 12"/>
                <a:gd name="T32" fmla="*/ 8 w 12"/>
                <a:gd name="T33" fmla="*/ 9 w 12"/>
                <a:gd name="T34" fmla="*/ 9 w 12"/>
                <a:gd name="T35" fmla="*/ 9 w 12"/>
                <a:gd name="T36" fmla="*/ 9 w 12"/>
                <a:gd name="T37" fmla="*/ 10 w 12"/>
                <a:gd name="T38" fmla="*/ 10 w 12"/>
                <a:gd name="T39" fmla="*/ 10 w 12"/>
                <a:gd name="T40" fmla="*/ 10 w 12"/>
                <a:gd name="T41" fmla="*/ 10 w 12"/>
                <a:gd name="T42" fmla="*/ 10 w 12"/>
                <a:gd name="T43" fmla="*/ 11 w 12"/>
                <a:gd name="T44" fmla="*/ 11 w 12"/>
                <a:gd name="T45" fmla="*/ 11 w 12"/>
                <a:gd name="T46" fmla="*/ 11 w 12"/>
                <a:gd name="T47" fmla="*/ 12 w 12"/>
                <a:gd name="T48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15" name="Freeform 469"/>
            <p:cNvSpPr>
              <a:spLocks/>
            </p:cNvSpPr>
            <p:nvPr/>
          </p:nvSpPr>
          <p:spPr bwMode="auto">
            <a:xfrm>
              <a:off x="4803" y="4059"/>
              <a:ext cx="12" cy="0"/>
            </a:xfrm>
            <a:custGeom>
              <a:avLst/>
              <a:gdLst>
                <a:gd name="T0" fmla="*/ 0 w 12"/>
                <a:gd name="T1" fmla="*/ 0 w 12"/>
                <a:gd name="T2" fmla="*/ 0 w 12"/>
                <a:gd name="T3" fmla="*/ 0 w 12"/>
                <a:gd name="T4" fmla="*/ 1 w 12"/>
                <a:gd name="T5" fmla="*/ 1 w 12"/>
                <a:gd name="T6" fmla="*/ 1 w 12"/>
                <a:gd name="T7" fmla="*/ 1 w 12"/>
                <a:gd name="T8" fmla="*/ 2 w 12"/>
                <a:gd name="T9" fmla="*/ 2 w 12"/>
                <a:gd name="T10" fmla="*/ 3 w 12"/>
                <a:gd name="T11" fmla="*/ 3 w 12"/>
                <a:gd name="T12" fmla="*/ 3 w 12"/>
                <a:gd name="T13" fmla="*/ 3 w 12"/>
                <a:gd name="T14" fmla="*/ 4 w 12"/>
                <a:gd name="T15" fmla="*/ 4 w 12"/>
                <a:gd name="T16" fmla="*/ 4 w 12"/>
                <a:gd name="T17" fmla="*/ 4 w 12"/>
                <a:gd name="T18" fmla="*/ 5 w 12"/>
                <a:gd name="T19" fmla="*/ 5 w 12"/>
                <a:gd name="T20" fmla="*/ 5 w 12"/>
                <a:gd name="T21" fmla="*/ 5 w 12"/>
                <a:gd name="T22" fmla="*/ 6 w 12"/>
                <a:gd name="T23" fmla="*/ 6 w 12"/>
                <a:gd name="T24" fmla="*/ 6 w 12"/>
                <a:gd name="T25" fmla="*/ 6 w 12"/>
                <a:gd name="T26" fmla="*/ 6 w 12"/>
                <a:gd name="T27" fmla="*/ 6 w 12"/>
                <a:gd name="T28" fmla="*/ 7 w 12"/>
                <a:gd name="T29" fmla="*/ 7 w 12"/>
                <a:gd name="T30" fmla="*/ 7 w 12"/>
                <a:gd name="T31" fmla="*/ 8 w 12"/>
                <a:gd name="T32" fmla="*/ 8 w 12"/>
                <a:gd name="T33" fmla="*/ 8 w 12"/>
                <a:gd name="T34" fmla="*/ 8 w 12"/>
                <a:gd name="T35" fmla="*/ 8 w 12"/>
                <a:gd name="T36" fmla="*/ 9 w 12"/>
                <a:gd name="T37" fmla="*/ 9 w 12"/>
                <a:gd name="T38" fmla="*/ 9 w 12"/>
                <a:gd name="T39" fmla="*/ 10 w 12"/>
                <a:gd name="T40" fmla="*/ 10 w 12"/>
                <a:gd name="T41" fmla="*/ 10 w 12"/>
                <a:gd name="T42" fmla="*/ 10 w 12"/>
                <a:gd name="T43" fmla="*/ 10 w 12"/>
                <a:gd name="T44" fmla="*/ 11 w 12"/>
                <a:gd name="T45" fmla="*/ 11 w 12"/>
                <a:gd name="T46" fmla="*/ 11 w 12"/>
                <a:gd name="T47" fmla="*/ 12 w 12"/>
                <a:gd name="T48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16" name="Freeform 470"/>
            <p:cNvSpPr>
              <a:spLocks/>
            </p:cNvSpPr>
            <p:nvPr/>
          </p:nvSpPr>
          <p:spPr bwMode="auto">
            <a:xfrm>
              <a:off x="4815" y="4059"/>
              <a:ext cx="12" cy="0"/>
            </a:xfrm>
            <a:custGeom>
              <a:avLst/>
              <a:gdLst>
                <a:gd name="T0" fmla="*/ 0 w 12"/>
                <a:gd name="T1" fmla="*/ 0 w 12"/>
                <a:gd name="T2" fmla="*/ 1 w 12"/>
                <a:gd name="T3" fmla="*/ 1 w 12"/>
                <a:gd name="T4" fmla="*/ 1 w 12"/>
                <a:gd name="T5" fmla="*/ 2 w 12"/>
                <a:gd name="T6" fmla="*/ 2 w 12"/>
                <a:gd name="T7" fmla="*/ 2 w 12"/>
                <a:gd name="T8" fmla="*/ 2 w 12"/>
                <a:gd name="T9" fmla="*/ 2 w 12"/>
                <a:gd name="T10" fmla="*/ 3 w 12"/>
                <a:gd name="T11" fmla="*/ 3 w 12"/>
                <a:gd name="T12" fmla="*/ 4 w 12"/>
                <a:gd name="T13" fmla="*/ 4 w 12"/>
                <a:gd name="T14" fmla="*/ 4 w 12"/>
                <a:gd name="T15" fmla="*/ 4 w 12"/>
                <a:gd name="T16" fmla="*/ 4 w 12"/>
                <a:gd name="T17" fmla="*/ 4 w 12"/>
                <a:gd name="T18" fmla="*/ 4 w 12"/>
                <a:gd name="T19" fmla="*/ 5 w 12"/>
                <a:gd name="T20" fmla="*/ 5 w 12"/>
                <a:gd name="T21" fmla="*/ 5 w 12"/>
                <a:gd name="T22" fmla="*/ 5 w 12"/>
                <a:gd name="T23" fmla="*/ 5 w 12"/>
                <a:gd name="T24" fmla="*/ 6 w 12"/>
                <a:gd name="T25" fmla="*/ 6 w 12"/>
                <a:gd name="T26" fmla="*/ 6 w 12"/>
                <a:gd name="T27" fmla="*/ 6 w 12"/>
                <a:gd name="T28" fmla="*/ 6 w 12"/>
                <a:gd name="T29" fmla="*/ 6 w 12"/>
                <a:gd name="T30" fmla="*/ 7 w 12"/>
                <a:gd name="T31" fmla="*/ 7 w 12"/>
                <a:gd name="T32" fmla="*/ 7 w 12"/>
                <a:gd name="T33" fmla="*/ 8 w 12"/>
                <a:gd name="T34" fmla="*/ 8 w 12"/>
                <a:gd name="T35" fmla="*/ 8 w 12"/>
                <a:gd name="T36" fmla="*/ 9 w 12"/>
                <a:gd name="T37" fmla="*/ 9 w 12"/>
                <a:gd name="T38" fmla="*/ 9 w 12"/>
                <a:gd name="T39" fmla="*/ 9 w 12"/>
                <a:gd name="T40" fmla="*/ 9 w 12"/>
                <a:gd name="T41" fmla="*/ 10 w 12"/>
                <a:gd name="T42" fmla="*/ 10 w 12"/>
                <a:gd name="T43" fmla="*/ 11 w 12"/>
                <a:gd name="T44" fmla="*/ 11 w 12"/>
                <a:gd name="T45" fmla="*/ 11 w 12"/>
                <a:gd name="T46" fmla="*/ 11 w 12"/>
                <a:gd name="T47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17" name="Freeform 471"/>
            <p:cNvSpPr>
              <a:spLocks/>
            </p:cNvSpPr>
            <p:nvPr/>
          </p:nvSpPr>
          <p:spPr bwMode="auto">
            <a:xfrm>
              <a:off x="4827" y="4059"/>
              <a:ext cx="13" cy="0"/>
            </a:xfrm>
            <a:custGeom>
              <a:avLst/>
              <a:gdLst>
                <a:gd name="T0" fmla="*/ 0 w 12"/>
                <a:gd name="T1" fmla="*/ 0 w 12"/>
                <a:gd name="T2" fmla="*/ 1 w 12"/>
                <a:gd name="T3" fmla="*/ 1 w 12"/>
                <a:gd name="T4" fmla="*/ 1 w 12"/>
                <a:gd name="T5" fmla="*/ 1 w 12"/>
                <a:gd name="T6" fmla="*/ 2 w 12"/>
                <a:gd name="T7" fmla="*/ 2 w 12"/>
                <a:gd name="T8" fmla="*/ 2 w 12"/>
                <a:gd name="T9" fmla="*/ 2 w 12"/>
                <a:gd name="T10" fmla="*/ 2 w 12"/>
                <a:gd name="T11" fmla="*/ 3 w 12"/>
                <a:gd name="T12" fmla="*/ 3 w 12"/>
                <a:gd name="T13" fmla="*/ 4 w 12"/>
                <a:gd name="T14" fmla="*/ 4 w 12"/>
                <a:gd name="T15" fmla="*/ 4 w 12"/>
                <a:gd name="T16" fmla="*/ 4 w 12"/>
                <a:gd name="T17" fmla="*/ 4 w 12"/>
                <a:gd name="T18" fmla="*/ 5 w 12"/>
                <a:gd name="T19" fmla="*/ 5 w 12"/>
                <a:gd name="T20" fmla="*/ 5 w 12"/>
                <a:gd name="T21" fmla="*/ 5 w 12"/>
                <a:gd name="T22" fmla="*/ 5 w 12"/>
                <a:gd name="T23" fmla="*/ 6 w 12"/>
                <a:gd name="T24" fmla="*/ 6 w 12"/>
                <a:gd name="T25" fmla="*/ 6 w 12"/>
                <a:gd name="T26" fmla="*/ 7 w 12"/>
                <a:gd name="T27" fmla="*/ 7 w 12"/>
                <a:gd name="T28" fmla="*/ 7 w 12"/>
                <a:gd name="T29" fmla="*/ 7 w 12"/>
                <a:gd name="T30" fmla="*/ 7 w 12"/>
                <a:gd name="T31" fmla="*/ 8 w 12"/>
                <a:gd name="T32" fmla="*/ 8 w 12"/>
                <a:gd name="T33" fmla="*/ 8 w 12"/>
                <a:gd name="T34" fmla="*/ 9 w 12"/>
                <a:gd name="T35" fmla="*/ 9 w 12"/>
                <a:gd name="T36" fmla="*/ 10 w 12"/>
                <a:gd name="T37" fmla="*/ 10 w 12"/>
                <a:gd name="T38" fmla="*/ 10 w 12"/>
                <a:gd name="T39" fmla="*/ 10 w 12"/>
                <a:gd name="T40" fmla="*/ 10 w 12"/>
                <a:gd name="T41" fmla="*/ 10 w 12"/>
                <a:gd name="T42" fmla="*/ 11 w 12"/>
                <a:gd name="T43" fmla="*/ 12 w 12"/>
                <a:gd name="T44" fmla="*/ 12 w 12"/>
                <a:gd name="T45" fmla="*/ 12 w 12"/>
                <a:gd name="T46" fmla="*/ 12 w 12"/>
                <a:gd name="T47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18" name="Freeform 472"/>
            <p:cNvSpPr>
              <a:spLocks/>
            </p:cNvSpPr>
            <p:nvPr/>
          </p:nvSpPr>
          <p:spPr bwMode="auto">
            <a:xfrm>
              <a:off x="4840" y="4059"/>
              <a:ext cx="11" cy="0"/>
            </a:xfrm>
            <a:custGeom>
              <a:avLst/>
              <a:gdLst>
                <a:gd name="T0" fmla="*/ 1 w 12"/>
                <a:gd name="T1" fmla="*/ 1 w 12"/>
                <a:gd name="T2" fmla="*/ 1 w 12"/>
                <a:gd name="T3" fmla="*/ 1 w 12"/>
                <a:gd name="T4" fmla="*/ 2 w 12"/>
                <a:gd name="T5" fmla="*/ 2 w 12"/>
                <a:gd name="T6" fmla="*/ 2 w 12"/>
                <a:gd name="T7" fmla="*/ 2 w 12"/>
                <a:gd name="T8" fmla="*/ 3 w 12"/>
                <a:gd name="T9" fmla="*/ 3 w 12"/>
                <a:gd name="T10" fmla="*/ 3 w 12"/>
                <a:gd name="T11" fmla="*/ 3 w 12"/>
                <a:gd name="T12" fmla="*/ 4 w 12"/>
                <a:gd name="T13" fmla="*/ 4 w 12"/>
                <a:gd name="T14" fmla="*/ 4 w 12"/>
                <a:gd name="T15" fmla="*/ 5 w 12"/>
                <a:gd name="T16" fmla="*/ 5 w 12"/>
                <a:gd name="T17" fmla="*/ 6 w 12"/>
                <a:gd name="T18" fmla="*/ 6 w 12"/>
                <a:gd name="T19" fmla="*/ 6 w 12"/>
                <a:gd name="T20" fmla="*/ 6 w 12"/>
                <a:gd name="T21" fmla="*/ 6 w 12"/>
                <a:gd name="T22" fmla="*/ 6 w 12"/>
                <a:gd name="T23" fmla="*/ 6 w 12"/>
                <a:gd name="T24" fmla="*/ 7 w 12"/>
                <a:gd name="T25" fmla="*/ 7 w 12"/>
                <a:gd name="T26" fmla="*/ 7 w 12"/>
                <a:gd name="T27" fmla="*/ 7 w 12"/>
                <a:gd name="T28" fmla="*/ 7 w 12"/>
                <a:gd name="T29" fmla="*/ 8 w 12"/>
                <a:gd name="T30" fmla="*/ 8 w 12"/>
                <a:gd name="T31" fmla="*/ 8 w 12"/>
                <a:gd name="T32" fmla="*/ 9 w 12"/>
                <a:gd name="T33" fmla="*/ 9 w 12"/>
                <a:gd name="T34" fmla="*/ 9 w 12"/>
                <a:gd name="T35" fmla="*/ 10 w 12"/>
                <a:gd name="T36" fmla="*/ 10 w 12"/>
                <a:gd name="T37" fmla="*/ 10 w 12"/>
                <a:gd name="T38" fmla="*/ 11 w 12"/>
                <a:gd name="T39" fmla="*/ 11 w 12"/>
                <a:gd name="T40" fmla="*/ 11 w 12"/>
                <a:gd name="T41" fmla="*/ 11 w 12"/>
                <a:gd name="T42" fmla="*/ 11 w 12"/>
                <a:gd name="T43" fmla="*/ 11 w 12"/>
                <a:gd name="T44" fmla="*/ 11 w 12"/>
                <a:gd name="T45" fmla="*/ 12 w 12"/>
                <a:gd name="T46" fmla="*/ 12 w 12"/>
                <a:gd name="T47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19" name="Freeform 473"/>
            <p:cNvSpPr>
              <a:spLocks/>
            </p:cNvSpPr>
            <p:nvPr/>
          </p:nvSpPr>
          <p:spPr bwMode="auto">
            <a:xfrm>
              <a:off x="4851" y="4059"/>
              <a:ext cx="12" cy="0"/>
            </a:xfrm>
            <a:custGeom>
              <a:avLst/>
              <a:gdLst>
                <a:gd name="T0" fmla="*/ 0 w 12"/>
                <a:gd name="T1" fmla="*/ 1 w 12"/>
                <a:gd name="T2" fmla="*/ 1 w 12"/>
                <a:gd name="T3" fmla="*/ 1 w 12"/>
                <a:gd name="T4" fmla="*/ 1 w 12"/>
                <a:gd name="T5" fmla="*/ 1 w 12"/>
                <a:gd name="T6" fmla="*/ 2 w 12"/>
                <a:gd name="T7" fmla="*/ 2 w 12"/>
                <a:gd name="T8" fmla="*/ 3 w 12"/>
                <a:gd name="T9" fmla="*/ 3 w 12"/>
                <a:gd name="T10" fmla="*/ 4 w 12"/>
                <a:gd name="T11" fmla="*/ 4 w 12"/>
                <a:gd name="T12" fmla="*/ 4 w 12"/>
                <a:gd name="T13" fmla="*/ 4 w 12"/>
                <a:gd name="T14" fmla="*/ 4 w 12"/>
                <a:gd name="T15" fmla="*/ 4 w 12"/>
                <a:gd name="T16" fmla="*/ 5 w 12"/>
                <a:gd name="T17" fmla="*/ 5 w 12"/>
                <a:gd name="T18" fmla="*/ 6 w 12"/>
                <a:gd name="T19" fmla="*/ 6 w 12"/>
                <a:gd name="T20" fmla="*/ 6 w 12"/>
                <a:gd name="T21" fmla="*/ 6 w 12"/>
                <a:gd name="T22" fmla="*/ 6 w 12"/>
                <a:gd name="T23" fmla="*/ 7 w 12"/>
                <a:gd name="T24" fmla="*/ 7 w 12"/>
                <a:gd name="T25" fmla="*/ 7 w 12"/>
                <a:gd name="T26" fmla="*/ 7 w 12"/>
                <a:gd name="T27" fmla="*/ 7 w 12"/>
                <a:gd name="T28" fmla="*/ 7 w 12"/>
                <a:gd name="T29" fmla="*/ 8 w 12"/>
                <a:gd name="T30" fmla="*/ 8 w 12"/>
                <a:gd name="T31" fmla="*/ 8 w 12"/>
                <a:gd name="T32" fmla="*/ 8 w 12"/>
                <a:gd name="T33" fmla="*/ 9 w 12"/>
                <a:gd name="T34" fmla="*/ 9 w 12"/>
                <a:gd name="T35" fmla="*/ 9 w 12"/>
                <a:gd name="T36" fmla="*/ 9 w 12"/>
                <a:gd name="T37" fmla="*/ 9 w 12"/>
                <a:gd name="T38" fmla="*/ 10 w 12"/>
                <a:gd name="T39" fmla="*/ 10 w 12"/>
                <a:gd name="T40" fmla="*/ 11 w 12"/>
                <a:gd name="T41" fmla="*/ 12 w 12"/>
                <a:gd name="T42" fmla="*/ 12 w 12"/>
                <a:gd name="T43" fmla="*/ 12 w 12"/>
                <a:gd name="T44" fmla="*/ 12 w 12"/>
                <a:gd name="T45" fmla="*/ 12 w 12"/>
                <a:gd name="T46" fmla="*/ 12 w 12"/>
                <a:gd name="T47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20" name="Freeform 474"/>
            <p:cNvSpPr>
              <a:spLocks/>
            </p:cNvSpPr>
            <p:nvPr/>
          </p:nvSpPr>
          <p:spPr bwMode="auto">
            <a:xfrm>
              <a:off x="4863" y="4059"/>
              <a:ext cx="13" cy="0"/>
            </a:xfrm>
            <a:custGeom>
              <a:avLst/>
              <a:gdLst>
                <a:gd name="T0" fmla="*/ 1 w 13"/>
                <a:gd name="T1" fmla="*/ 1 w 13"/>
                <a:gd name="T2" fmla="*/ 2 w 13"/>
                <a:gd name="T3" fmla="*/ 2 w 13"/>
                <a:gd name="T4" fmla="*/ 2 w 13"/>
                <a:gd name="T5" fmla="*/ 2 w 13"/>
                <a:gd name="T6" fmla="*/ 2 w 13"/>
                <a:gd name="T7" fmla="*/ 2 w 13"/>
                <a:gd name="T8" fmla="*/ 3 w 13"/>
                <a:gd name="T9" fmla="*/ 3 w 13"/>
                <a:gd name="T10" fmla="*/ 4 w 13"/>
                <a:gd name="T11" fmla="*/ 4 w 13"/>
                <a:gd name="T12" fmla="*/ 4 w 13"/>
                <a:gd name="T13" fmla="*/ 5 w 13"/>
                <a:gd name="T14" fmla="*/ 5 w 13"/>
                <a:gd name="T15" fmla="*/ 5 w 13"/>
                <a:gd name="T16" fmla="*/ 6 w 13"/>
                <a:gd name="T17" fmla="*/ 6 w 13"/>
                <a:gd name="T18" fmla="*/ 6 w 13"/>
                <a:gd name="T19" fmla="*/ 6 w 13"/>
                <a:gd name="T20" fmla="*/ 7 w 13"/>
                <a:gd name="T21" fmla="*/ 7 w 13"/>
                <a:gd name="T22" fmla="*/ 7 w 13"/>
                <a:gd name="T23" fmla="*/ 8 w 13"/>
                <a:gd name="T24" fmla="*/ 8 w 13"/>
                <a:gd name="T25" fmla="*/ 8 w 13"/>
                <a:gd name="T26" fmla="*/ 8 w 13"/>
                <a:gd name="T27" fmla="*/ 8 w 13"/>
                <a:gd name="T28" fmla="*/ 8 w 13"/>
                <a:gd name="T29" fmla="*/ 9 w 13"/>
                <a:gd name="T30" fmla="*/ 9 w 13"/>
                <a:gd name="T31" fmla="*/ 9 w 13"/>
                <a:gd name="T32" fmla="*/ 9 w 13"/>
                <a:gd name="T33" fmla="*/ 10 w 13"/>
                <a:gd name="T34" fmla="*/ 10 w 13"/>
                <a:gd name="T35" fmla="*/ 10 w 13"/>
                <a:gd name="T36" fmla="*/ 10 w 13"/>
                <a:gd name="T37" fmla="*/ 11 w 13"/>
                <a:gd name="T38" fmla="*/ 11 w 13"/>
                <a:gd name="T39" fmla="*/ 11 w 13"/>
                <a:gd name="T40" fmla="*/ 11 w 13"/>
                <a:gd name="T41" fmla="*/ 12 w 13"/>
                <a:gd name="T42" fmla="*/ 12 w 13"/>
                <a:gd name="T43" fmla="*/ 12 w 13"/>
                <a:gd name="T44" fmla="*/ 12 w 13"/>
                <a:gd name="T45" fmla="*/ 13 w 13"/>
                <a:gd name="T46" fmla="*/ 13 w 13"/>
                <a:gd name="T47" fmla="*/ 13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3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21" name="Freeform 475"/>
            <p:cNvSpPr>
              <a:spLocks/>
            </p:cNvSpPr>
            <p:nvPr/>
          </p:nvSpPr>
          <p:spPr bwMode="auto">
            <a:xfrm>
              <a:off x="4876" y="4059"/>
              <a:ext cx="11" cy="0"/>
            </a:xfrm>
            <a:custGeom>
              <a:avLst/>
              <a:gdLst>
                <a:gd name="T0" fmla="*/ 0 w 11"/>
                <a:gd name="T1" fmla="*/ 1 w 11"/>
                <a:gd name="T2" fmla="*/ 1 w 11"/>
                <a:gd name="T3" fmla="*/ 1 w 11"/>
                <a:gd name="T4" fmla="*/ 2 w 11"/>
                <a:gd name="T5" fmla="*/ 2 w 11"/>
                <a:gd name="T6" fmla="*/ 2 w 11"/>
                <a:gd name="T7" fmla="*/ 2 w 11"/>
                <a:gd name="T8" fmla="*/ 2 w 11"/>
                <a:gd name="T9" fmla="*/ 2 w 11"/>
                <a:gd name="T10" fmla="*/ 3 w 11"/>
                <a:gd name="T11" fmla="*/ 3 w 11"/>
                <a:gd name="T12" fmla="*/ 3 w 11"/>
                <a:gd name="T13" fmla="*/ 4 w 11"/>
                <a:gd name="T14" fmla="*/ 4 w 11"/>
                <a:gd name="T15" fmla="*/ 4 w 11"/>
                <a:gd name="T16" fmla="*/ 4 w 11"/>
                <a:gd name="T17" fmla="*/ 5 w 11"/>
                <a:gd name="T18" fmla="*/ 5 w 11"/>
                <a:gd name="T19" fmla="*/ 5 w 11"/>
                <a:gd name="T20" fmla="*/ 5 w 11"/>
                <a:gd name="T21" fmla="*/ 5 w 11"/>
                <a:gd name="T22" fmla="*/ 5 w 11"/>
                <a:gd name="T23" fmla="*/ 6 w 11"/>
                <a:gd name="T24" fmla="*/ 6 w 11"/>
                <a:gd name="T25" fmla="*/ 6 w 11"/>
                <a:gd name="T26" fmla="*/ 6 w 11"/>
                <a:gd name="T27" fmla="*/ 7 w 11"/>
                <a:gd name="T28" fmla="*/ 7 w 11"/>
                <a:gd name="T29" fmla="*/ 7 w 11"/>
                <a:gd name="T30" fmla="*/ 7 w 11"/>
                <a:gd name="T31" fmla="*/ 8 w 11"/>
                <a:gd name="T32" fmla="*/ 8 w 11"/>
                <a:gd name="T33" fmla="*/ 8 w 11"/>
                <a:gd name="T34" fmla="*/ 8 w 11"/>
                <a:gd name="T35" fmla="*/ 8 w 11"/>
                <a:gd name="T36" fmla="*/ 8 w 11"/>
                <a:gd name="T37" fmla="*/ 9 w 11"/>
                <a:gd name="T38" fmla="*/ 9 w 11"/>
                <a:gd name="T39" fmla="*/ 9 w 11"/>
                <a:gd name="T40" fmla="*/ 9 w 11"/>
                <a:gd name="T41" fmla="*/ 9 w 11"/>
                <a:gd name="T42" fmla="*/ 9 w 11"/>
                <a:gd name="T43" fmla="*/ 10 w 11"/>
                <a:gd name="T44" fmla="*/ 10 w 11"/>
                <a:gd name="T45" fmla="*/ 10 w 11"/>
                <a:gd name="T46" fmla="*/ 11 w 11"/>
                <a:gd name="T47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22" name="Freeform 476"/>
            <p:cNvSpPr>
              <a:spLocks/>
            </p:cNvSpPr>
            <p:nvPr/>
          </p:nvSpPr>
          <p:spPr bwMode="auto">
            <a:xfrm>
              <a:off x="4887" y="4059"/>
              <a:ext cx="13" cy="0"/>
            </a:xfrm>
            <a:custGeom>
              <a:avLst/>
              <a:gdLst>
                <a:gd name="T0" fmla="*/ 0 w 13"/>
                <a:gd name="T1" fmla="*/ 0 w 13"/>
                <a:gd name="T2" fmla="*/ 0 w 13"/>
                <a:gd name="T3" fmla="*/ 1 w 13"/>
                <a:gd name="T4" fmla="*/ 1 w 13"/>
                <a:gd name="T5" fmla="*/ 2 w 13"/>
                <a:gd name="T6" fmla="*/ 2 w 13"/>
                <a:gd name="T7" fmla="*/ 2 w 13"/>
                <a:gd name="T8" fmla="*/ 2 w 13"/>
                <a:gd name="T9" fmla="*/ 2 w 13"/>
                <a:gd name="T10" fmla="*/ 3 w 13"/>
                <a:gd name="T11" fmla="*/ 3 w 13"/>
                <a:gd name="T12" fmla="*/ 3 w 13"/>
                <a:gd name="T13" fmla="*/ 4 w 13"/>
                <a:gd name="T14" fmla="*/ 4 w 13"/>
                <a:gd name="T15" fmla="*/ 4 w 13"/>
                <a:gd name="T16" fmla="*/ 4 w 13"/>
                <a:gd name="T17" fmla="*/ 5 w 13"/>
                <a:gd name="T18" fmla="*/ 5 w 13"/>
                <a:gd name="T19" fmla="*/ 6 w 13"/>
                <a:gd name="T20" fmla="*/ 6 w 13"/>
                <a:gd name="T21" fmla="*/ 6 w 13"/>
                <a:gd name="T22" fmla="*/ 6 w 13"/>
                <a:gd name="T23" fmla="*/ 7 w 13"/>
                <a:gd name="T24" fmla="*/ 7 w 13"/>
                <a:gd name="T25" fmla="*/ 7 w 13"/>
                <a:gd name="T26" fmla="*/ 7 w 13"/>
                <a:gd name="T27" fmla="*/ 7 w 13"/>
                <a:gd name="T28" fmla="*/ 8 w 13"/>
                <a:gd name="T29" fmla="*/ 8 w 13"/>
                <a:gd name="T30" fmla="*/ 8 w 13"/>
                <a:gd name="T31" fmla="*/ 8 w 13"/>
                <a:gd name="T32" fmla="*/ 9 w 13"/>
                <a:gd name="T33" fmla="*/ 9 w 13"/>
                <a:gd name="T34" fmla="*/ 9 w 13"/>
                <a:gd name="T35" fmla="*/ 10 w 13"/>
                <a:gd name="T36" fmla="*/ 10 w 13"/>
                <a:gd name="T37" fmla="*/ 10 w 13"/>
                <a:gd name="T38" fmla="*/ 10 w 13"/>
                <a:gd name="T39" fmla="*/ 11 w 13"/>
                <a:gd name="T40" fmla="*/ 11 w 13"/>
                <a:gd name="T41" fmla="*/ 12 w 13"/>
                <a:gd name="T42" fmla="*/ 12 w 13"/>
                <a:gd name="T43" fmla="*/ 12 w 13"/>
                <a:gd name="T44" fmla="*/ 12 w 13"/>
                <a:gd name="T45" fmla="*/ 12 w 13"/>
                <a:gd name="T46" fmla="*/ 13 w 13"/>
                <a:gd name="T47" fmla="*/ 13 w 13"/>
                <a:gd name="T48" fmla="*/ 13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</a:cxnLst>
              <a:rect l="0" t="0" r="r" b="b"/>
              <a:pathLst>
                <a:path w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23" name="Freeform 477"/>
            <p:cNvSpPr>
              <a:spLocks/>
            </p:cNvSpPr>
            <p:nvPr/>
          </p:nvSpPr>
          <p:spPr bwMode="auto">
            <a:xfrm>
              <a:off x="4900" y="4059"/>
              <a:ext cx="13" cy="0"/>
            </a:xfrm>
            <a:custGeom>
              <a:avLst/>
              <a:gdLst>
                <a:gd name="T0" fmla="*/ 0 w 13"/>
                <a:gd name="T1" fmla="*/ 0 w 13"/>
                <a:gd name="T2" fmla="*/ 1 w 13"/>
                <a:gd name="T3" fmla="*/ 1 w 13"/>
                <a:gd name="T4" fmla="*/ 1 w 13"/>
                <a:gd name="T5" fmla="*/ 2 w 13"/>
                <a:gd name="T6" fmla="*/ 2 w 13"/>
                <a:gd name="T7" fmla="*/ 2 w 13"/>
                <a:gd name="T8" fmla="*/ 2 w 13"/>
                <a:gd name="T9" fmla="*/ 2 w 13"/>
                <a:gd name="T10" fmla="*/ 2 w 13"/>
                <a:gd name="T11" fmla="*/ 3 w 13"/>
                <a:gd name="T12" fmla="*/ 3 w 13"/>
                <a:gd name="T13" fmla="*/ 3 w 13"/>
                <a:gd name="T14" fmla="*/ 4 w 13"/>
                <a:gd name="T15" fmla="*/ 4 w 13"/>
                <a:gd name="T16" fmla="*/ 4 w 13"/>
                <a:gd name="T17" fmla="*/ 4 w 13"/>
                <a:gd name="T18" fmla="*/ 5 w 13"/>
                <a:gd name="T19" fmla="*/ 5 w 13"/>
                <a:gd name="T20" fmla="*/ 5 w 13"/>
                <a:gd name="T21" fmla="*/ 5 w 13"/>
                <a:gd name="T22" fmla="*/ 6 w 13"/>
                <a:gd name="T23" fmla="*/ 6 w 13"/>
                <a:gd name="T24" fmla="*/ 6 w 13"/>
                <a:gd name="T25" fmla="*/ 7 w 13"/>
                <a:gd name="T26" fmla="*/ 7 w 13"/>
                <a:gd name="T27" fmla="*/ 7 w 13"/>
                <a:gd name="T28" fmla="*/ 7 w 13"/>
                <a:gd name="T29" fmla="*/ 7 w 13"/>
                <a:gd name="T30" fmla="*/ 7 w 13"/>
                <a:gd name="T31" fmla="*/ 8 w 13"/>
                <a:gd name="T32" fmla="*/ 8 w 13"/>
                <a:gd name="T33" fmla="*/ 8 w 13"/>
                <a:gd name="T34" fmla="*/ 8 w 13"/>
                <a:gd name="T35" fmla="*/ 9 w 13"/>
                <a:gd name="T36" fmla="*/ 9 w 13"/>
                <a:gd name="T37" fmla="*/ 9 w 13"/>
                <a:gd name="T38" fmla="*/ 9 w 13"/>
                <a:gd name="T39" fmla="*/ 9 w 13"/>
                <a:gd name="T40" fmla="*/ 10 w 13"/>
                <a:gd name="T41" fmla="*/ 10 w 13"/>
                <a:gd name="T42" fmla="*/ 11 w 13"/>
                <a:gd name="T43" fmla="*/ 11 w 13"/>
                <a:gd name="T44" fmla="*/ 12 w 13"/>
                <a:gd name="T45" fmla="*/ 12 w 13"/>
                <a:gd name="T46" fmla="*/ 12 w 13"/>
                <a:gd name="T47" fmla="*/ 13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24" name="Freeform 478"/>
            <p:cNvSpPr>
              <a:spLocks/>
            </p:cNvSpPr>
            <p:nvPr/>
          </p:nvSpPr>
          <p:spPr bwMode="auto">
            <a:xfrm>
              <a:off x="4913" y="4059"/>
              <a:ext cx="11" cy="0"/>
            </a:xfrm>
            <a:custGeom>
              <a:avLst/>
              <a:gdLst>
                <a:gd name="T0" fmla="*/ 0 w 11"/>
                <a:gd name="T1" fmla="*/ 0 w 11"/>
                <a:gd name="T2" fmla="*/ 0 w 11"/>
                <a:gd name="T3" fmla="*/ 0 w 11"/>
                <a:gd name="T4" fmla="*/ 1 w 11"/>
                <a:gd name="T5" fmla="*/ 1 w 11"/>
                <a:gd name="T6" fmla="*/ 1 w 11"/>
                <a:gd name="T7" fmla="*/ 1 w 11"/>
                <a:gd name="T8" fmla="*/ 1 w 11"/>
                <a:gd name="T9" fmla="*/ 2 w 11"/>
                <a:gd name="T10" fmla="*/ 2 w 11"/>
                <a:gd name="T11" fmla="*/ 2 w 11"/>
                <a:gd name="T12" fmla="*/ 2 w 11"/>
                <a:gd name="T13" fmla="*/ 2 w 11"/>
                <a:gd name="T14" fmla="*/ 2 w 11"/>
                <a:gd name="T15" fmla="*/ 2 w 11"/>
                <a:gd name="T16" fmla="*/ 3 w 11"/>
                <a:gd name="T17" fmla="*/ 4 w 11"/>
                <a:gd name="T18" fmla="*/ 4 w 11"/>
                <a:gd name="T19" fmla="*/ 4 w 11"/>
                <a:gd name="T20" fmla="*/ 4 w 11"/>
                <a:gd name="T21" fmla="*/ 4 w 11"/>
                <a:gd name="T22" fmla="*/ 4 w 11"/>
                <a:gd name="T23" fmla="*/ 5 w 11"/>
                <a:gd name="T24" fmla="*/ 5 w 11"/>
                <a:gd name="T25" fmla="*/ 5 w 11"/>
                <a:gd name="T26" fmla="*/ 5 w 11"/>
                <a:gd name="T27" fmla="*/ 6 w 11"/>
                <a:gd name="T28" fmla="*/ 6 w 11"/>
                <a:gd name="T29" fmla="*/ 6 w 11"/>
                <a:gd name="T30" fmla="*/ 7 w 11"/>
                <a:gd name="T31" fmla="*/ 7 w 11"/>
                <a:gd name="T32" fmla="*/ 7 w 11"/>
                <a:gd name="T33" fmla="*/ 7 w 11"/>
                <a:gd name="T34" fmla="*/ 7 w 11"/>
                <a:gd name="T35" fmla="*/ 8 w 11"/>
                <a:gd name="T36" fmla="*/ 8 w 11"/>
                <a:gd name="T37" fmla="*/ 8 w 11"/>
                <a:gd name="T38" fmla="*/ 9 w 11"/>
                <a:gd name="T39" fmla="*/ 9 w 11"/>
                <a:gd name="T40" fmla="*/ 9 w 11"/>
                <a:gd name="T41" fmla="*/ 9 w 11"/>
                <a:gd name="T42" fmla="*/ 10 w 11"/>
                <a:gd name="T43" fmla="*/ 10 w 11"/>
                <a:gd name="T44" fmla="*/ 10 w 11"/>
                <a:gd name="T45" fmla="*/ 10 w 11"/>
                <a:gd name="T46" fmla="*/ 11 w 11"/>
                <a:gd name="T47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25" name="Freeform 479"/>
            <p:cNvSpPr>
              <a:spLocks/>
            </p:cNvSpPr>
            <p:nvPr/>
          </p:nvSpPr>
          <p:spPr bwMode="auto">
            <a:xfrm>
              <a:off x="4924" y="4059"/>
              <a:ext cx="12" cy="0"/>
            </a:xfrm>
            <a:custGeom>
              <a:avLst/>
              <a:gdLst>
                <a:gd name="T0" fmla="*/ 0 w 12"/>
                <a:gd name="T1" fmla="*/ 1 w 12"/>
                <a:gd name="T2" fmla="*/ 1 w 12"/>
                <a:gd name="T3" fmla="*/ 1 w 12"/>
                <a:gd name="T4" fmla="*/ 2 w 12"/>
                <a:gd name="T5" fmla="*/ 2 w 12"/>
                <a:gd name="T6" fmla="*/ 2 w 12"/>
                <a:gd name="T7" fmla="*/ 2 w 12"/>
                <a:gd name="T8" fmla="*/ 2 w 12"/>
                <a:gd name="T9" fmla="*/ 2 w 12"/>
                <a:gd name="T10" fmla="*/ 3 w 12"/>
                <a:gd name="T11" fmla="*/ 4 w 12"/>
                <a:gd name="T12" fmla="*/ 4 w 12"/>
                <a:gd name="T13" fmla="*/ 4 w 12"/>
                <a:gd name="T14" fmla="*/ 4 w 12"/>
                <a:gd name="T15" fmla="*/ 4 w 12"/>
                <a:gd name="T16" fmla="*/ 5 w 12"/>
                <a:gd name="T17" fmla="*/ 5 w 12"/>
                <a:gd name="T18" fmla="*/ 5 w 12"/>
                <a:gd name="T19" fmla="*/ 5 w 12"/>
                <a:gd name="T20" fmla="*/ 6 w 12"/>
                <a:gd name="T21" fmla="*/ 6 w 12"/>
                <a:gd name="T22" fmla="*/ 6 w 12"/>
                <a:gd name="T23" fmla="*/ 6 w 12"/>
                <a:gd name="T24" fmla="*/ 7 w 12"/>
                <a:gd name="T25" fmla="*/ 7 w 12"/>
                <a:gd name="T26" fmla="*/ 7 w 12"/>
                <a:gd name="T27" fmla="*/ 7 w 12"/>
                <a:gd name="T28" fmla="*/ 8 w 12"/>
                <a:gd name="T29" fmla="*/ 8 w 12"/>
                <a:gd name="T30" fmla="*/ 8 w 12"/>
                <a:gd name="T31" fmla="*/ 8 w 12"/>
                <a:gd name="T32" fmla="*/ 8 w 12"/>
                <a:gd name="T33" fmla="*/ 8 w 12"/>
                <a:gd name="T34" fmla="*/ 9 w 12"/>
                <a:gd name="T35" fmla="*/ 9 w 12"/>
                <a:gd name="T36" fmla="*/ 9 w 12"/>
                <a:gd name="T37" fmla="*/ 9 w 12"/>
                <a:gd name="T38" fmla="*/ 9 w 12"/>
                <a:gd name="T39" fmla="*/ 10 w 12"/>
                <a:gd name="T40" fmla="*/ 10 w 12"/>
                <a:gd name="T41" fmla="*/ 10 w 12"/>
                <a:gd name="T42" fmla="*/ 11 w 12"/>
                <a:gd name="T43" fmla="*/ 11 w 12"/>
                <a:gd name="T44" fmla="*/ 11 w 12"/>
                <a:gd name="T45" fmla="*/ 11 w 12"/>
                <a:gd name="T46" fmla="*/ 11 w 12"/>
                <a:gd name="T47" fmla="*/ 12 w 12"/>
                <a:gd name="T48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26" name="Freeform 480"/>
            <p:cNvSpPr>
              <a:spLocks/>
            </p:cNvSpPr>
            <p:nvPr/>
          </p:nvSpPr>
          <p:spPr bwMode="auto">
            <a:xfrm>
              <a:off x="4936" y="4059"/>
              <a:ext cx="12" cy="0"/>
            </a:xfrm>
            <a:custGeom>
              <a:avLst/>
              <a:gdLst>
                <a:gd name="T0" fmla="*/ 0 w 12"/>
                <a:gd name="T1" fmla="*/ 0 w 12"/>
                <a:gd name="T2" fmla="*/ 1 w 12"/>
                <a:gd name="T3" fmla="*/ 1 w 12"/>
                <a:gd name="T4" fmla="*/ 1 w 12"/>
                <a:gd name="T5" fmla="*/ 1 w 12"/>
                <a:gd name="T6" fmla="*/ 2 w 12"/>
                <a:gd name="T7" fmla="*/ 2 w 12"/>
                <a:gd name="T8" fmla="*/ 2 w 12"/>
                <a:gd name="T9" fmla="*/ 3 w 12"/>
                <a:gd name="T10" fmla="*/ 3 w 12"/>
                <a:gd name="T11" fmla="*/ 4 w 12"/>
                <a:gd name="T12" fmla="*/ 4 w 12"/>
                <a:gd name="T13" fmla="*/ 4 w 12"/>
                <a:gd name="T14" fmla="*/ 4 w 12"/>
                <a:gd name="T15" fmla="*/ 4 w 12"/>
                <a:gd name="T16" fmla="*/ 4 w 12"/>
                <a:gd name="T17" fmla="*/ 4 w 12"/>
                <a:gd name="T18" fmla="*/ 4 w 12"/>
                <a:gd name="T19" fmla="*/ 5 w 12"/>
                <a:gd name="T20" fmla="*/ 5 w 12"/>
                <a:gd name="T21" fmla="*/ 5 w 12"/>
                <a:gd name="T22" fmla="*/ 5 w 12"/>
                <a:gd name="T23" fmla="*/ 5 w 12"/>
                <a:gd name="T24" fmla="*/ 6 w 12"/>
                <a:gd name="T25" fmla="*/ 7 w 12"/>
                <a:gd name="T26" fmla="*/ 7 w 12"/>
                <a:gd name="T27" fmla="*/ 7 w 12"/>
                <a:gd name="T28" fmla="*/ 7 w 12"/>
                <a:gd name="T29" fmla="*/ 7 w 12"/>
                <a:gd name="T30" fmla="*/ 8 w 12"/>
                <a:gd name="T31" fmla="*/ 8 w 12"/>
                <a:gd name="T32" fmla="*/ 8 w 12"/>
                <a:gd name="T33" fmla="*/ 8 w 12"/>
                <a:gd name="T34" fmla="*/ 9 w 12"/>
                <a:gd name="T35" fmla="*/ 9 w 12"/>
                <a:gd name="T36" fmla="*/ 9 w 12"/>
                <a:gd name="T37" fmla="*/ 9 w 12"/>
                <a:gd name="T38" fmla="*/ 10 w 12"/>
                <a:gd name="T39" fmla="*/ 10 w 12"/>
                <a:gd name="T40" fmla="*/ 10 w 12"/>
                <a:gd name="T41" fmla="*/ 10 w 12"/>
                <a:gd name="T42" fmla="*/ 10 w 12"/>
                <a:gd name="T43" fmla="*/ 11 w 12"/>
                <a:gd name="T44" fmla="*/ 11 w 12"/>
                <a:gd name="T45" fmla="*/ 11 w 12"/>
                <a:gd name="T46" fmla="*/ 11 w 12"/>
                <a:gd name="T47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27" name="Freeform 481"/>
            <p:cNvSpPr>
              <a:spLocks/>
            </p:cNvSpPr>
            <p:nvPr/>
          </p:nvSpPr>
          <p:spPr bwMode="auto">
            <a:xfrm>
              <a:off x="4948" y="4059"/>
              <a:ext cx="6" cy="0"/>
            </a:xfrm>
            <a:custGeom>
              <a:avLst/>
              <a:gdLst>
                <a:gd name="T0" fmla="*/ 0 w 6"/>
                <a:gd name="T1" fmla="*/ 0 w 6"/>
                <a:gd name="T2" fmla="*/ 0 w 6"/>
                <a:gd name="T3" fmla="*/ 0 w 6"/>
                <a:gd name="T4" fmla="*/ 0 w 6"/>
                <a:gd name="T5" fmla="*/ 0 w 6"/>
                <a:gd name="T6" fmla="*/ 0 w 6"/>
                <a:gd name="T7" fmla="*/ 0 w 6"/>
                <a:gd name="T8" fmla="*/ 0 w 6"/>
                <a:gd name="T9" fmla="*/ 0 w 6"/>
                <a:gd name="T10" fmla="*/ 1 w 6"/>
                <a:gd name="T11" fmla="*/ 1 w 6"/>
                <a:gd name="T12" fmla="*/ 1 w 6"/>
                <a:gd name="T13" fmla="*/ 1 w 6"/>
                <a:gd name="T14" fmla="*/ 1 w 6"/>
                <a:gd name="T15" fmla="*/ 1 w 6"/>
                <a:gd name="T16" fmla="*/ 1 w 6"/>
                <a:gd name="T17" fmla="*/ 2 w 6"/>
                <a:gd name="T18" fmla="*/ 2 w 6"/>
                <a:gd name="T19" fmla="*/ 2 w 6"/>
                <a:gd name="T20" fmla="*/ 2 w 6"/>
                <a:gd name="T21" fmla="*/ 2 w 6"/>
                <a:gd name="T22" fmla="*/ 2 w 6"/>
                <a:gd name="T23" fmla="*/ 2 w 6"/>
                <a:gd name="T24" fmla="*/ 3 w 6"/>
                <a:gd name="T25" fmla="*/ 3 w 6"/>
                <a:gd name="T26" fmla="*/ 3 w 6"/>
                <a:gd name="T27" fmla="*/ 3 w 6"/>
                <a:gd name="T28" fmla="*/ 3 w 6"/>
                <a:gd name="T29" fmla="*/ 3 w 6"/>
                <a:gd name="T30" fmla="*/ 3 w 6"/>
                <a:gd name="T31" fmla="*/ 3 w 6"/>
                <a:gd name="T32" fmla="*/ 3 w 6"/>
                <a:gd name="T33" fmla="*/ 3 w 6"/>
                <a:gd name="T34" fmla="*/ 3 w 6"/>
                <a:gd name="T35" fmla="*/ 3 w 6"/>
                <a:gd name="T36" fmla="*/ 4 w 6"/>
                <a:gd name="T37" fmla="*/ 4 w 6"/>
                <a:gd name="T38" fmla="*/ 4 w 6"/>
                <a:gd name="T39" fmla="*/ 4 w 6"/>
                <a:gd name="T40" fmla="*/ 4 w 6"/>
                <a:gd name="T41" fmla="*/ 4 w 6"/>
                <a:gd name="T42" fmla="*/ 4 w 6"/>
                <a:gd name="T43" fmla="*/ 4 w 6"/>
                <a:gd name="T44" fmla="*/ 5 w 6"/>
                <a:gd name="T45" fmla="*/ 5 w 6"/>
                <a:gd name="T46" fmla="*/ 5 w 6"/>
                <a:gd name="T47" fmla="*/ 5 w 6"/>
                <a:gd name="T48" fmla="*/ 5 w 6"/>
                <a:gd name="T49" fmla="*/ 5 w 6"/>
                <a:gd name="T50" fmla="*/ 5 w 6"/>
                <a:gd name="T51" fmla="*/ 5 w 6"/>
                <a:gd name="T52" fmla="*/ 5 w 6"/>
                <a:gd name="T53" fmla="*/ 5 w 6"/>
                <a:gd name="T54" fmla="*/ 5 w 6"/>
                <a:gd name="T55" fmla="*/ 5 w 6"/>
                <a:gd name="T56" fmla="*/ 5 w 6"/>
                <a:gd name="T57" fmla="*/ 5 w 6"/>
                <a:gd name="T58" fmla="*/ 6 w 6"/>
                <a:gd name="T59" fmla="*/ 6 w 6"/>
                <a:gd name="T60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3630" name="Rectangle 3629"/>
          <p:cNvSpPr/>
          <p:nvPr/>
        </p:nvSpPr>
        <p:spPr>
          <a:xfrm>
            <a:off x="23449" y="5153666"/>
            <a:ext cx="137798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spcBef>
                <a:spcPct val="50000"/>
              </a:spcBef>
            </a:pPr>
            <a:r>
              <a:rPr lang="en-GB" altLang="en-US" sz="1400" dirty="0" smtClean="0">
                <a:solidFill>
                  <a:srgbClr val="000000"/>
                </a:solidFill>
              </a:rPr>
              <a:t>5mM AB pH 9.0</a:t>
            </a:r>
            <a:endParaRPr lang="en-GB" altLang="en-US" sz="1400" baseline="-25000" dirty="0">
              <a:solidFill>
                <a:srgbClr val="000000"/>
              </a:solidFill>
            </a:endParaRPr>
          </a:p>
        </p:txBody>
      </p:sp>
      <p:sp>
        <p:nvSpPr>
          <p:cNvPr id="3631" name="Rectangle 3630"/>
          <p:cNvSpPr/>
          <p:nvPr/>
        </p:nvSpPr>
        <p:spPr>
          <a:xfrm>
            <a:off x="5299947" y="5858164"/>
            <a:ext cx="28405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400" dirty="0">
                <a:solidFill>
                  <a:srgbClr val="0033CC"/>
                </a:solidFill>
              </a:rPr>
              <a:t>8</a:t>
            </a:r>
          </a:p>
        </p:txBody>
      </p:sp>
      <p:sp>
        <p:nvSpPr>
          <p:cNvPr id="3632" name="Rectangle 3631"/>
          <p:cNvSpPr/>
          <p:nvPr/>
        </p:nvSpPr>
        <p:spPr>
          <a:xfrm>
            <a:off x="2370085" y="5571359"/>
            <a:ext cx="28405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400" dirty="0">
                <a:solidFill>
                  <a:srgbClr val="00B050"/>
                </a:solidFill>
              </a:rPr>
              <a:t>4</a:t>
            </a:r>
          </a:p>
        </p:txBody>
      </p:sp>
      <p:sp>
        <p:nvSpPr>
          <p:cNvPr id="3633" name="Rectangle 3632"/>
          <p:cNvSpPr/>
          <p:nvPr/>
        </p:nvSpPr>
        <p:spPr>
          <a:xfrm>
            <a:off x="2101557" y="3573016"/>
            <a:ext cx="29848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GB" sz="1600" dirty="0">
                <a:solidFill>
                  <a:srgbClr val="00B050"/>
                </a:solidFill>
              </a:rPr>
              <a:t>3</a:t>
            </a:r>
          </a:p>
        </p:txBody>
      </p:sp>
      <p:sp>
        <p:nvSpPr>
          <p:cNvPr id="3634" name="TextBox 3633"/>
          <p:cNvSpPr txBox="1"/>
          <p:nvPr/>
        </p:nvSpPr>
        <p:spPr>
          <a:xfrm>
            <a:off x="1857491" y="3445708"/>
            <a:ext cx="3840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smtClean="0">
                <a:solidFill>
                  <a:srgbClr val="FF0000"/>
                </a:solidFill>
              </a:rPr>
              <a:t>1</a:t>
            </a:r>
            <a:endParaRPr lang="en-GB" sz="1400" dirty="0">
              <a:solidFill>
                <a:srgbClr val="FF0000"/>
              </a:solidFill>
            </a:endParaRPr>
          </a:p>
        </p:txBody>
      </p:sp>
      <p:sp>
        <p:nvSpPr>
          <p:cNvPr id="3635" name="Rectangle 3634"/>
          <p:cNvSpPr/>
          <p:nvPr/>
        </p:nvSpPr>
        <p:spPr>
          <a:xfrm>
            <a:off x="4006464" y="4296499"/>
            <a:ext cx="28405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GB" sz="1400" dirty="0">
                <a:solidFill>
                  <a:srgbClr val="0033CC"/>
                </a:solidFill>
              </a:rPr>
              <a:t>6</a:t>
            </a:r>
          </a:p>
        </p:txBody>
      </p:sp>
      <p:sp>
        <p:nvSpPr>
          <p:cNvPr id="3636" name="Rectangle 3635"/>
          <p:cNvSpPr/>
          <p:nvPr/>
        </p:nvSpPr>
        <p:spPr>
          <a:xfrm>
            <a:off x="2936507" y="3757780"/>
            <a:ext cx="28405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400" dirty="0">
                <a:solidFill>
                  <a:srgbClr val="0033CC"/>
                </a:solidFill>
              </a:rPr>
              <a:t>5</a:t>
            </a:r>
          </a:p>
        </p:txBody>
      </p:sp>
      <p:sp>
        <p:nvSpPr>
          <p:cNvPr id="3165" name="TextBox 3164"/>
          <p:cNvSpPr txBox="1"/>
          <p:nvPr/>
        </p:nvSpPr>
        <p:spPr>
          <a:xfrm>
            <a:off x="3676661" y="5931063"/>
            <a:ext cx="53529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smtClean="0">
                <a:solidFill>
                  <a:srgbClr val="FF0000"/>
                </a:solidFill>
              </a:rPr>
              <a:t>7</a:t>
            </a:r>
            <a:endParaRPr lang="en-GB" sz="1400" dirty="0">
              <a:solidFill>
                <a:srgbClr val="FF0000"/>
              </a:solidFill>
            </a:endParaRPr>
          </a:p>
        </p:txBody>
      </p:sp>
      <p:sp>
        <p:nvSpPr>
          <p:cNvPr id="3429" name="Rectangle 3428"/>
          <p:cNvSpPr/>
          <p:nvPr/>
        </p:nvSpPr>
        <p:spPr>
          <a:xfrm>
            <a:off x="4297156" y="4112043"/>
            <a:ext cx="28405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400" dirty="0">
                <a:solidFill>
                  <a:srgbClr val="FF0000"/>
                </a:solidFill>
              </a:rPr>
              <a:t>7</a:t>
            </a:r>
            <a:endParaRPr lang="en-GB" sz="1400" dirty="0">
              <a:solidFill>
                <a:srgbClr val="FF0000"/>
              </a:solidFill>
              <a:effectLst/>
            </a:endParaRPr>
          </a:p>
        </p:txBody>
      </p:sp>
      <p:sp>
        <p:nvSpPr>
          <p:cNvPr id="1923" name="TextBox 485"/>
          <p:cNvSpPr txBox="1">
            <a:spLocks noChangeArrowheads="1"/>
          </p:cNvSpPr>
          <p:nvPr/>
        </p:nvSpPr>
        <p:spPr bwMode="auto">
          <a:xfrm>
            <a:off x="6227861" y="2534796"/>
            <a:ext cx="46672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400" dirty="0">
                <a:solidFill>
                  <a:srgbClr val="0033CC"/>
                </a:solidFill>
              </a:rPr>
              <a:t>8</a:t>
            </a:r>
          </a:p>
        </p:txBody>
      </p:sp>
      <p:sp>
        <p:nvSpPr>
          <p:cNvPr id="1924" name="TextBox 488"/>
          <p:cNvSpPr txBox="1">
            <a:spLocks noChangeArrowheads="1"/>
          </p:cNvSpPr>
          <p:nvPr/>
        </p:nvSpPr>
        <p:spPr bwMode="auto">
          <a:xfrm>
            <a:off x="2267076" y="2005541"/>
            <a:ext cx="32702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4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1925" name="Rectangle 1924"/>
          <p:cNvSpPr/>
          <p:nvPr/>
        </p:nvSpPr>
        <p:spPr>
          <a:xfrm>
            <a:off x="2348178" y="1656611"/>
            <a:ext cx="28405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400" dirty="0">
                <a:solidFill>
                  <a:srgbClr val="00B050"/>
                </a:solidFill>
              </a:rPr>
              <a:t>4</a:t>
            </a:r>
          </a:p>
        </p:txBody>
      </p:sp>
      <p:sp>
        <p:nvSpPr>
          <p:cNvPr id="1926" name="Rectangle 1925"/>
          <p:cNvSpPr/>
          <p:nvPr/>
        </p:nvSpPr>
        <p:spPr>
          <a:xfrm>
            <a:off x="1917185" y="1953197"/>
            <a:ext cx="29848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GB" sz="1600" dirty="0">
                <a:solidFill>
                  <a:srgbClr val="00B050"/>
                </a:solidFill>
              </a:rPr>
              <a:t>3</a:t>
            </a:r>
          </a:p>
        </p:txBody>
      </p:sp>
      <p:sp>
        <p:nvSpPr>
          <p:cNvPr id="1927" name="TextBox 1926"/>
          <p:cNvSpPr txBox="1"/>
          <p:nvPr/>
        </p:nvSpPr>
        <p:spPr>
          <a:xfrm>
            <a:off x="2156148" y="2283497"/>
            <a:ext cx="3840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smtClean="0">
                <a:solidFill>
                  <a:srgbClr val="FF0000"/>
                </a:solidFill>
              </a:rPr>
              <a:t>1</a:t>
            </a:r>
            <a:endParaRPr lang="en-GB" sz="1400" dirty="0">
              <a:solidFill>
                <a:srgbClr val="FF0000"/>
              </a:solidFill>
            </a:endParaRPr>
          </a:p>
        </p:txBody>
      </p:sp>
      <p:sp>
        <p:nvSpPr>
          <p:cNvPr id="1928" name="Rectangle 1927"/>
          <p:cNvSpPr/>
          <p:nvPr/>
        </p:nvSpPr>
        <p:spPr>
          <a:xfrm>
            <a:off x="3660258" y="2476835"/>
            <a:ext cx="28405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GB" sz="1400" dirty="0">
                <a:solidFill>
                  <a:srgbClr val="0033CC"/>
                </a:solidFill>
              </a:rPr>
              <a:t>6</a:t>
            </a:r>
          </a:p>
        </p:txBody>
      </p:sp>
      <p:sp>
        <p:nvSpPr>
          <p:cNvPr id="1929" name="Rectangle 1928"/>
          <p:cNvSpPr/>
          <p:nvPr/>
        </p:nvSpPr>
        <p:spPr>
          <a:xfrm>
            <a:off x="2588407" y="1774119"/>
            <a:ext cx="28405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400" dirty="0">
                <a:solidFill>
                  <a:srgbClr val="0033CC"/>
                </a:solidFill>
              </a:rPr>
              <a:t>5</a:t>
            </a:r>
          </a:p>
        </p:txBody>
      </p:sp>
      <p:sp>
        <p:nvSpPr>
          <p:cNvPr id="1930" name="Rectangle 1929"/>
          <p:cNvSpPr/>
          <p:nvPr/>
        </p:nvSpPr>
        <p:spPr>
          <a:xfrm>
            <a:off x="2969387" y="2283498"/>
            <a:ext cx="28405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400" dirty="0">
                <a:solidFill>
                  <a:srgbClr val="FF0000"/>
                </a:solidFill>
              </a:rPr>
              <a:t>7</a:t>
            </a:r>
            <a:endParaRPr lang="en-GB" sz="1400" dirty="0">
              <a:solidFill>
                <a:srgbClr val="FF0000"/>
              </a:solidFill>
              <a:effectLst/>
            </a:endParaRPr>
          </a:p>
        </p:txBody>
      </p:sp>
      <p:sp>
        <p:nvSpPr>
          <p:cNvPr id="1931" name="TextBox 485"/>
          <p:cNvSpPr txBox="1">
            <a:spLocks noChangeArrowheads="1"/>
          </p:cNvSpPr>
          <p:nvPr/>
        </p:nvSpPr>
        <p:spPr bwMode="auto">
          <a:xfrm>
            <a:off x="6134648" y="855904"/>
            <a:ext cx="46672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400" dirty="0">
                <a:solidFill>
                  <a:srgbClr val="0033CC"/>
                </a:solidFill>
              </a:rPr>
              <a:t>8</a:t>
            </a:r>
          </a:p>
        </p:txBody>
      </p:sp>
      <p:sp>
        <p:nvSpPr>
          <p:cNvPr id="1932" name="TextBox 488"/>
          <p:cNvSpPr txBox="1">
            <a:spLocks noChangeArrowheads="1"/>
          </p:cNvSpPr>
          <p:nvPr/>
        </p:nvSpPr>
        <p:spPr bwMode="auto">
          <a:xfrm>
            <a:off x="2448747" y="99813"/>
            <a:ext cx="32702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4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1933" name="Rectangle 1932"/>
          <p:cNvSpPr/>
          <p:nvPr/>
        </p:nvSpPr>
        <p:spPr>
          <a:xfrm>
            <a:off x="2601273" y="392418"/>
            <a:ext cx="28405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400" dirty="0">
                <a:solidFill>
                  <a:srgbClr val="00B050"/>
                </a:solidFill>
              </a:rPr>
              <a:t>4</a:t>
            </a:r>
          </a:p>
        </p:txBody>
      </p:sp>
      <p:sp>
        <p:nvSpPr>
          <p:cNvPr id="1934" name="Rectangle 1933"/>
          <p:cNvSpPr/>
          <p:nvPr/>
        </p:nvSpPr>
        <p:spPr>
          <a:xfrm>
            <a:off x="1952317" y="523139"/>
            <a:ext cx="29848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GB" sz="1600" dirty="0">
                <a:solidFill>
                  <a:srgbClr val="00B050"/>
                </a:solidFill>
              </a:rPr>
              <a:t>3</a:t>
            </a:r>
          </a:p>
        </p:txBody>
      </p:sp>
      <p:sp>
        <p:nvSpPr>
          <p:cNvPr id="1935" name="TextBox 1934"/>
          <p:cNvSpPr txBox="1"/>
          <p:nvPr/>
        </p:nvSpPr>
        <p:spPr>
          <a:xfrm>
            <a:off x="2313468" y="528891"/>
            <a:ext cx="3840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smtClean="0">
                <a:solidFill>
                  <a:srgbClr val="FF0000"/>
                </a:solidFill>
              </a:rPr>
              <a:t>1</a:t>
            </a:r>
            <a:endParaRPr lang="en-GB" sz="1400" dirty="0">
              <a:solidFill>
                <a:srgbClr val="FF0000"/>
              </a:solidFill>
            </a:endParaRPr>
          </a:p>
        </p:txBody>
      </p:sp>
      <p:sp>
        <p:nvSpPr>
          <p:cNvPr id="1936" name="Rectangle 1935"/>
          <p:cNvSpPr/>
          <p:nvPr/>
        </p:nvSpPr>
        <p:spPr>
          <a:xfrm>
            <a:off x="3259608" y="666689"/>
            <a:ext cx="28405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GB" sz="1400" dirty="0">
                <a:solidFill>
                  <a:srgbClr val="0033CC"/>
                </a:solidFill>
              </a:rPr>
              <a:t>6</a:t>
            </a:r>
          </a:p>
        </p:txBody>
      </p:sp>
      <p:sp>
        <p:nvSpPr>
          <p:cNvPr id="1937" name="Rectangle 1936"/>
          <p:cNvSpPr/>
          <p:nvPr/>
        </p:nvSpPr>
        <p:spPr>
          <a:xfrm>
            <a:off x="2178435" y="225214"/>
            <a:ext cx="28405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400" dirty="0">
                <a:solidFill>
                  <a:srgbClr val="0033CC"/>
                </a:solidFill>
              </a:rPr>
              <a:t>5</a:t>
            </a:r>
          </a:p>
        </p:txBody>
      </p:sp>
      <p:sp>
        <p:nvSpPr>
          <p:cNvPr id="1938" name="Rectangle 1937"/>
          <p:cNvSpPr/>
          <p:nvPr/>
        </p:nvSpPr>
        <p:spPr>
          <a:xfrm>
            <a:off x="1992340" y="56999"/>
            <a:ext cx="28405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400" dirty="0">
                <a:solidFill>
                  <a:srgbClr val="FF0000"/>
                </a:solidFill>
              </a:rPr>
              <a:t>7</a:t>
            </a:r>
            <a:endParaRPr lang="en-GB" sz="1400" dirty="0">
              <a:solidFill>
                <a:srgbClr val="FF0000"/>
              </a:solidFill>
              <a:effectLst/>
            </a:endParaRPr>
          </a:p>
        </p:txBody>
      </p:sp>
      <p:sp>
        <p:nvSpPr>
          <p:cNvPr id="3433" name="TextBox 3432"/>
          <p:cNvSpPr txBox="1"/>
          <p:nvPr/>
        </p:nvSpPr>
        <p:spPr>
          <a:xfrm>
            <a:off x="7558770" y="194436"/>
            <a:ext cx="9688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>
                <a:solidFill>
                  <a:schemeClr val="tx2"/>
                </a:solidFill>
              </a:rPr>
              <a:t>Fig.2 </a:t>
            </a:r>
            <a:endParaRPr lang="en-GB" dirty="0"/>
          </a:p>
        </p:txBody>
      </p:sp>
      <p:sp>
        <p:nvSpPr>
          <p:cNvPr id="3439" name="TextBox 3438"/>
          <p:cNvSpPr txBox="1"/>
          <p:nvPr/>
        </p:nvSpPr>
        <p:spPr>
          <a:xfrm>
            <a:off x="6873082" y="5381210"/>
            <a:ext cx="187538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>
                <a:solidFill>
                  <a:srgbClr val="00B050"/>
                </a:solidFill>
              </a:rPr>
              <a:t>3,4 </a:t>
            </a:r>
            <a:r>
              <a:rPr lang="en-GB" sz="1400" b="1" dirty="0" smtClean="0">
                <a:solidFill>
                  <a:srgbClr val="00B050"/>
                </a:solidFill>
              </a:rPr>
              <a:t>neutrals</a:t>
            </a:r>
          </a:p>
          <a:p>
            <a:r>
              <a:rPr lang="en-GB" sz="1400" b="1" dirty="0">
                <a:solidFill>
                  <a:srgbClr val="0033CC"/>
                </a:solidFill>
              </a:rPr>
              <a:t>5,6 strong bases</a:t>
            </a:r>
          </a:p>
          <a:p>
            <a:r>
              <a:rPr lang="en-GB" sz="1400" b="1" dirty="0" smtClean="0">
                <a:solidFill>
                  <a:srgbClr val="FF0000"/>
                </a:solidFill>
              </a:rPr>
              <a:t>1,2,7 acids</a:t>
            </a:r>
          </a:p>
        </p:txBody>
      </p:sp>
    </p:spTree>
    <p:extLst>
      <p:ext uri="{BB962C8B-B14F-4D97-AF65-F5344CB8AC3E}">
        <p14:creationId xmlns:p14="http://schemas.microsoft.com/office/powerpoint/2010/main" val="2145717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TextBox 293"/>
          <p:cNvSpPr txBox="1"/>
          <p:nvPr/>
        </p:nvSpPr>
        <p:spPr>
          <a:xfrm>
            <a:off x="6400800" y="6248400"/>
            <a:ext cx="9144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smtClean="0">
                <a:latin typeface="Arial" pitchFamily="34" charset="0"/>
                <a:cs typeface="Arial" pitchFamily="34" charset="0"/>
              </a:rPr>
              <a:t>12 min.</a:t>
            </a:r>
            <a:endParaRPr lang="en-GB" sz="14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95" name="TextBox 294"/>
          <p:cNvSpPr txBox="1"/>
          <p:nvPr/>
        </p:nvSpPr>
        <p:spPr>
          <a:xfrm>
            <a:off x="3048000" y="6248400"/>
            <a:ext cx="381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smtClean="0">
                <a:latin typeface="Arial" pitchFamily="34" charset="0"/>
                <a:cs typeface="Arial" pitchFamily="34" charset="0"/>
              </a:rPr>
              <a:t>4</a:t>
            </a:r>
            <a:endParaRPr lang="en-GB" sz="14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96" name="Rectangle 295"/>
          <p:cNvSpPr/>
          <p:nvPr/>
        </p:nvSpPr>
        <p:spPr>
          <a:xfrm>
            <a:off x="4876800" y="6248400"/>
            <a:ext cx="28405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400" dirty="0" smtClean="0">
                <a:latin typeface="Arial" pitchFamily="34" charset="0"/>
                <a:cs typeface="Arial" pitchFamily="34" charset="0"/>
              </a:rPr>
              <a:t>8</a:t>
            </a:r>
            <a:endParaRPr lang="en-GB" sz="14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97" name="Rectangle 296"/>
          <p:cNvSpPr/>
          <p:nvPr/>
        </p:nvSpPr>
        <p:spPr>
          <a:xfrm>
            <a:off x="762000" y="6248400"/>
            <a:ext cx="28405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400" dirty="0" smtClean="0">
                <a:latin typeface="Arial" pitchFamily="34" charset="0"/>
                <a:cs typeface="Arial" pitchFamily="34" charset="0"/>
              </a:rPr>
              <a:t>0</a:t>
            </a:r>
            <a:endParaRPr lang="en-GB" sz="1400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15" name="Group 314"/>
          <p:cNvGrpSpPr/>
          <p:nvPr/>
        </p:nvGrpSpPr>
        <p:grpSpPr>
          <a:xfrm>
            <a:off x="838200" y="3545458"/>
            <a:ext cx="6667200" cy="2641142"/>
            <a:chOff x="1422399" y="421257"/>
            <a:chExt cx="6667200" cy="2641142"/>
          </a:xfrm>
        </p:grpSpPr>
        <p:grpSp>
          <p:nvGrpSpPr>
            <p:cNvPr id="293" name="Group 292"/>
            <p:cNvGrpSpPr/>
            <p:nvPr/>
          </p:nvGrpSpPr>
          <p:grpSpPr>
            <a:xfrm>
              <a:off x="1422399" y="421257"/>
              <a:ext cx="6667200" cy="2641142"/>
              <a:chOff x="1422400" y="433388"/>
              <a:chExt cx="6656388" cy="2916238"/>
            </a:xfrm>
          </p:grpSpPr>
          <p:sp>
            <p:nvSpPr>
              <p:cNvPr id="1030" name="Line 6"/>
              <p:cNvSpPr>
                <a:spLocks noChangeShapeType="1"/>
              </p:cNvSpPr>
              <p:nvPr/>
            </p:nvSpPr>
            <p:spPr bwMode="auto">
              <a:xfrm>
                <a:off x="1462088" y="3306763"/>
                <a:ext cx="6615113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32" name="Line 8"/>
              <p:cNvSpPr>
                <a:spLocks noChangeShapeType="1"/>
              </p:cNvSpPr>
              <p:nvPr/>
            </p:nvSpPr>
            <p:spPr bwMode="auto">
              <a:xfrm>
                <a:off x="1462088" y="3306763"/>
                <a:ext cx="1588" cy="4286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34" name="Line 10"/>
              <p:cNvSpPr>
                <a:spLocks noChangeShapeType="1"/>
              </p:cNvSpPr>
              <p:nvPr/>
            </p:nvSpPr>
            <p:spPr bwMode="auto">
              <a:xfrm>
                <a:off x="1682750" y="3306763"/>
                <a:ext cx="1588" cy="206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35" name="Line 11"/>
              <p:cNvSpPr>
                <a:spLocks noChangeShapeType="1"/>
              </p:cNvSpPr>
              <p:nvPr/>
            </p:nvSpPr>
            <p:spPr bwMode="auto">
              <a:xfrm>
                <a:off x="1903413" y="3306763"/>
                <a:ext cx="1588" cy="206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36" name="Line 12"/>
              <p:cNvSpPr>
                <a:spLocks noChangeShapeType="1"/>
              </p:cNvSpPr>
              <p:nvPr/>
            </p:nvSpPr>
            <p:spPr bwMode="auto">
              <a:xfrm>
                <a:off x="2122488" y="3306763"/>
                <a:ext cx="1588" cy="206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37" name="Line 13"/>
              <p:cNvSpPr>
                <a:spLocks noChangeShapeType="1"/>
              </p:cNvSpPr>
              <p:nvPr/>
            </p:nvSpPr>
            <p:spPr bwMode="auto">
              <a:xfrm>
                <a:off x="2344738" y="3306763"/>
                <a:ext cx="1588" cy="4286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39" name="Line 15"/>
              <p:cNvSpPr>
                <a:spLocks noChangeShapeType="1"/>
              </p:cNvSpPr>
              <p:nvPr/>
            </p:nvSpPr>
            <p:spPr bwMode="auto">
              <a:xfrm>
                <a:off x="2565400" y="3306763"/>
                <a:ext cx="1588" cy="206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40" name="Line 16"/>
              <p:cNvSpPr>
                <a:spLocks noChangeShapeType="1"/>
              </p:cNvSpPr>
              <p:nvPr/>
            </p:nvSpPr>
            <p:spPr bwMode="auto">
              <a:xfrm>
                <a:off x="2784475" y="3306763"/>
                <a:ext cx="1588" cy="206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41" name="Line 17"/>
              <p:cNvSpPr>
                <a:spLocks noChangeShapeType="1"/>
              </p:cNvSpPr>
              <p:nvPr/>
            </p:nvSpPr>
            <p:spPr bwMode="auto">
              <a:xfrm>
                <a:off x="3005138" y="3306763"/>
                <a:ext cx="1588" cy="206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42" name="Line 18"/>
              <p:cNvSpPr>
                <a:spLocks noChangeShapeType="1"/>
              </p:cNvSpPr>
              <p:nvPr/>
            </p:nvSpPr>
            <p:spPr bwMode="auto">
              <a:xfrm>
                <a:off x="3225800" y="3306763"/>
                <a:ext cx="1588" cy="4286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44" name="Line 20"/>
              <p:cNvSpPr>
                <a:spLocks noChangeShapeType="1"/>
              </p:cNvSpPr>
              <p:nvPr/>
            </p:nvSpPr>
            <p:spPr bwMode="auto">
              <a:xfrm>
                <a:off x="3446463" y="3306763"/>
                <a:ext cx="1588" cy="206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45" name="Line 21"/>
              <p:cNvSpPr>
                <a:spLocks noChangeShapeType="1"/>
              </p:cNvSpPr>
              <p:nvPr/>
            </p:nvSpPr>
            <p:spPr bwMode="auto">
              <a:xfrm>
                <a:off x="3667125" y="3306763"/>
                <a:ext cx="1588" cy="206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46" name="Line 22"/>
              <p:cNvSpPr>
                <a:spLocks noChangeShapeType="1"/>
              </p:cNvSpPr>
              <p:nvPr/>
            </p:nvSpPr>
            <p:spPr bwMode="auto">
              <a:xfrm>
                <a:off x="3887788" y="3306763"/>
                <a:ext cx="1588" cy="206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47" name="Line 23"/>
              <p:cNvSpPr>
                <a:spLocks noChangeShapeType="1"/>
              </p:cNvSpPr>
              <p:nvPr/>
            </p:nvSpPr>
            <p:spPr bwMode="auto">
              <a:xfrm>
                <a:off x="4108450" y="3306763"/>
                <a:ext cx="1588" cy="4286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49" name="Line 25"/>
              <p:cNvSpPr>
                <a:spLocks noChangeShapeType="1"/>
              </p:cNvSpPr>
              <p:nvPr/>
            </p:nvSpPr>
            <p:spPr bwMode="auto">
              <a:xfrm>
                <a:off x="4327525" y="3306763"/>
                <a:ext cx="1588" cy="206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50" name="Line 26"/>
              <p:cNvSpPr>
                <a:spLocks noChangeShapeType="1"/>
              </p:cNvSpPr>
              <p:nvPr/>
            </p:nvSpPr>
            <p:spPr bwMode="auto">
              <a:xfrm>
                <a:off x="4548188" y="3306763"/>
                <a:ext cx="1588" cy="206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51" name="Line 27"/>
              <p:cNvSpPr>
                <a:spLocks noChangeShapeType="1"/>
              </p:cNvSpPr>
              <p:nvPr/>
            </p:nvSpPr>
            <p:spPr bwMode="auto">
              <a:xfrm>
                <a:off x="4770438" y="3306763"/>
                <a:ext cx="1588" cy="206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52" name="Line 28"/>
              <p:cNvSpPr>
                <a:spLocks noChangeShapeType="1"/>
              </p:cNvSpPr>
              <p:nvPr/>
            </p:nvSpPr>
            <p:spPr bwMode="auto">
              <a:xfrm>
                <a:off x="4989513" y="3306763"/>
                <a:ext cx="1588" cy="4286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54" name="Line 30"/>
              <p:cNvSpPr>
                <a:spLocks noChangeShapeType="1"/>
              </p:cNvSpPr>
              <p:nvPr/>
            </p:nvSpPr>
            <p:spPr bwMode="auto">
              <a:xfrm>
                <a:off x="5210175" y="3306763"/>
                <a:ext cx="1588" cy="206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55" name="Line 31"/>
              <p:cNvSpPr>
                <a:spLocks noChangeShapeType="1"/>
              </p:cNvSpPr>
              <p:nvPr/>
            </p:nvSpPr>
            <p:spPr bwMode="auto">
              <a:xfrm>
                <a:off x="5430838" y="3306763"/>
                <a:ext cx="1588" cy="206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56" name="Line 32"/>
              <p:cNvSpPr>
                <a:spLocks noChangeShapeType="1"/>
              </p:cNvSpPr>
              <p:nvPr/>
            </p:nvSpPr>
            <p:spPr bwMode="auto">
              <a:xfrm>
                <a:off x="5651500" y="3306763"/>
                <a:ext cx="1588" cy="206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57" name="Line 33"/>
              <p:cNvSpPr>
                <a:spLocks noChangeShapeType="1"/>
              </p:cNvSpPr>
              <p:nvPr/>
            </p:nvSpPr>
            <p:spPr bwMode="auto">
              <a:xfrm>
                <a:off x="5872163" y="3306763"/>
                <a:ext cx="1588" cy="4286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59" name="Line 35"/>
              <p:cNvSpPr>
                <a:spLocks noChangeShapeType="1"/>
              </p:cNvSpPr>
              <p:nvPr/>
            </p:nvSpPr>
            <p:spPr bwMode="auto">
              <a:xfrm>
                <a:off x="6092825" y="3306763"/>
                <a:ext cx="1588" cy="206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60" name="Line 36"/>
              <p:cNvSpPr>
                <a:spLocks noChangeShapeType="1"/>
              </p:cNvSpPr>
              <p:nvPr/>
            </p:nvSpPr>
            <p:spPr bwMode="auto">
              <a:xfrm>
                <a:off x="6313488" y="3306763"/>
                <a:ext cx="1588" cy="206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61" name="Line 37"/>
              <p:cNvSpPr>
                <a:spLocks noChangeShapeType="1"/>
              </p:cNvSpPr>
              <p:nvPr/>
            </p:nvSpPr>
            <p:spPr bwMode="auto">
              <a:xfrm>
                <a:off x="6532563" y="3306763"/>
                <a:ext cx="1588" cy="206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62" name="Line 38"/>
              <p:cNvSpPr>
                <a:spLocks noChangeShapeType="1"/>
              </p:cNvSpPr>
              <p:nvPr/>
            </p:nvSpPr>
            <p:spPr bwMode="auto">
              <a:xfrm>
                <a:off x="6753225" y="3306763"/>
                <a:ext cx="1588" cy="4286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64" name="Line 40"/>
              <p:cNvSpPr>
                <a:spLocks noChangeShapeType="1"/>
              </p:cNvSpPr>
              <p:nvPr/>
            </p:nvSpPr>
            <p:spPr bwMode="auto">
              <a:xfrm>
                <a:off x="6975475" y="3306763"/>
                <a:ext cx="1588" cy="206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65" name="Line 41"/>
              <p:cNvSpPr>
                <a:spLocks noChangeShapeType="1"/>
              </p:cNvSpPr>
              <p:nvPr/>
            </p:nvSpPr>
            <p:spPr bwMode="auto">
              <a:xfrm>
                <a:off x="7194550" y="3306763"/>
                <a:ext cx="1588" cy="206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66" name="Line 42"/>
              <p:cNvSpPr>
                <a:spLocks noChangeShapeType="1"/>
              </p:cNvSpPr>
              <p:nvPr/>
            </p:nvSpPr>
            <p:spPr bwMode="auto">
              <a:xfrm>
                <a:off x="7415213" y="3306763"/>
                <a:ext cx="1588" cy="206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67" name="Line 43"/>
              <p:cNvSpPr>
                <a:spLocks noChangeShapeType="1"/>
              </p:cNvSpPr>
              <p:nvPr/>
            </p:nvSpPr>
            <p:spPr bwMode="auto">
              <a:xfrm>
                <a:off x="7635875" y="3306763"/>
                <a:ext cx="1588" cy="4286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69" name="Line 45"/>
              <p:cNvSpPr>
                <a:spLocks noChangeShapeType="1"/>
              </p:cNvSpPr>
              <p:nvPr/>
            </p:nvSpPr>
            <p:spPr bwMode="auto">
              <a:xfrm>
                <a:off x="7856538" y="3306763"/>
                <a:ext cx="1588" cy="206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70" name="Line 46"/>
              <p:cNvSpPr>
                <a:spLocks noChangeShapeType="1"/>
              </p:cNvSpPr>
              <p:nvPr/>
            </p:nvSpPr>
            <p:spPr bwMode="auto">
              <a:xfrm>
                <a:off x="8077200" y="3306763"/>
                <a:ext cx="1588" cy="206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71" name="Line 47"/>
              <p:cNvSpPr>
                <a:spLocks noChangeShapeType="1"/>
              </p:cNvSpPr>
              <p:nvPr/>
            </p:nvSpPr>
            <p:spPr bwMode="auto">
              <a:xfrm flipV="1">
                <a:off x="1462088" y="433388"/>
                <a:ext cx="1588" cy="2873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73" name="Line 49"/>
              <p:cNvSpPr>
                <a:spLocks noChangeShapeType="1"/>
              </p:cNvSpPr>
              <p:nvPr/>
            </p:nvSpPr>
            <p:spPr bwMode="auto">
              <a:xfrm flipH="1">
                <a:off x="1443038" y="3271838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74" name="Line 50"/>
              <p:cNvSpPr>
                <a:spLocks noChangeShapeType="1"/>
              </p:cNvSpPr>
              <p:nvPr/>
            </p:nvSpPr>
            <p:spPr bwMode="auto">
              <a:xfrm flipH="1">
                <a:off x="1443038" y="3186113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75" name="Line 51"/>
              <p:cNvSpPr>
                <a:spLocks noChangeShapeType="1"/>
              </p:cNvSpPr>
              <p:nvPr/>
            </p:nvSpPr>
            <p:spPr bwMode="auto">
              <a:xfrm flipH="1">
                <a:off x="1422400" y="3098800"/>
                <a:ext cx="3968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77" name="Line 53"/>
              <p:cNvSpPr>
                <a:spLocks noChangeShapeType="1"/>
              </p:cNvSpPr>
              <p:nvPr/>
            </p:nvSpPr>
            <p:spPr bwMode="auto">
              <a:xfrm flipH="1">
                <a:off x="1443038" y="3011488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78" name="Line 54"/>
              <p:cNvSpPr>
                <a:spLocks noChangeShapeType="1"/>
              </p:cNvSpPr>
              <p:nvPr/>
            </p:nvSpPr>
            <p:spPr bwMode="auto">
              <a:xfrm flipH="1">
                <a:off x="1443038" y="2924175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79" name="Line 55"/>
              <p:cNvSpPr>
                <a:spLocks noChangeShapeType="1"/>
              </p:cNvSpPr>
              <p:nvPr/>
            </p:nvSpPr>
            <p:spPr bwMode="auto">
              <a:xfrm flipH="1">
                <a:off x="1443038" y="2836863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80" name="Line 56"/>
              <p:cNvSpPr>
                <a:spLocks noChangeShapeType="1"/>
              </p:cNvSpPr>
              <p:nvPr/>
            </p:nvSpPr>
            <p:spPr bwMode="auto">
              <a:xfrm flipH="1">
                <a:off x="1422400" y="2749550"/>
                <a:ext cx="3968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82" name="Line 58"/>
              <p:cNvSpPr>
                <a:spLocks noChangeShapeType="1"/>
              </p:cNvSpPr>
              <p:nvPr/>
            </p:nvSpPr>
            <p:spPr bwMode="auto">
              <a:xfrm flipH="1">
                <a:off x="1443038" y="2662238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83" name="Line 59"/>
              <p:cNvSpPr>
                <a:spLocks noChangeShapeType="1"/>
              </p:cNvSpPr>
              <p:nvPr/>
            </p:nvSpPr>
            <p:spPr bwMode="auto">
              <a:xfrm flipH="1">
                <a:off x="1443038" y="2574925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84" name="Line 60"/>
              <p:cNvSpPr>
                <a:spLocks noChangeShapeType="1"/>
              </p:cNvSpPr>
              <p:nvPr/>
            </p:nvSpPr>
            <p:spPr bwMode="auto">
              <a:xfrm flipH="1">
                <a:off x="1443038" y="2489200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85" name="Line 61"/>
              <p:cNvSpPr>
                <a:spLocks noChangeShapeType="1"/>
              </p:cNvSpPr>
              <p:nvPr/>
            </p:nvSpPr>
            <p:spPr bwMode="auto">
              <a:xfrm flipH="1">
                <a:off x="1422400" y="2400300"/>
                <a:ext cx="3968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87" name="Line 63"/>
              <p:cNvSpPr>
                <a:spLocks noChangeShapeType="1"/>
              </p:cNvSpPr>
              <p:nvPr/>
            </p:nvSpPr>
            <p:spPr bwMode="auto">
              <a:xfrm flipH="1">
                <a:off x="1443038" y="2314575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88" name="Line 64"/>
              <p:cNvSpPr>
                <a:spLocks noChangeShapeType="1"/>
              </p:cNvSpPr>
              <p:nvPr/>
            </p:nvSpPr>
            <p:spPr bwMode="auto">
              <a:xfrm flipH="1">
                <a:off x="1443038" y="2227263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89" name="Line 65"/>
              <p:cNvSpPr>
                <a:spLocks noChangeShapeType="1"/>
              </p:cNvSpPr>
              <p:nvPr/>
            </p:nvSpPr>
            <p:spPr bwMode="auto">
              <a:xfrm flipH="1">
                <a:off x="1443038" y="2139950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0" name="Line 66"/>
              <p:cNvSpPr>
                <a:spLocks noChangeShapeType="1"/>
              </p:cNvSpPr>
              <p:nvPr/>
            </p:nvSpPr>
            <p:spPr bwMode="auto">
              <a:xfrm flipH="1">
                <a:off x="1422400" y="2052638"/>
                <a:ext cx="3968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2" name="Line 68"/>
              <p:cNvSpPr>
                <a:spLocks noChangeShapeType="1"/>
              </p:cNvSpPr>
              <p:nvPr/>
            </p:nvSpPr>
            <p:spPr bwMode="auto">
              <a:xfrm flipH="1">
                <a:off x="1443038" y="1965325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3" name="Line 69"/>
              <p:cNvSpPr>
                <a:spLocks noChangeShapeType="1"/>
              </p:cNvSpPr>
              <p:nvPr/>
            </p:nvSpPr>
            <p:spPr bwMode="auto">
              <a:xfrm flipH="1">
                <a:off x="1443038" y="1878013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4" name="Line 70"/>
              <p:cNvSpPr>
                <a:spLocks noChangeShapeType="1"/>
              </p:cNvSpPr>
              <p:nvPr/>
            </p:nvSpPr>
            <p:spPr bwMode="auto">
              <a:xfrm flipH="1">
                <a:off x="1443038" y="1792288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5" name="Line 71"/>
              <p:cNvSpPr>
                <a:spLocks noChangeShapeType="1"/>
              </p:cNvSpPr>
              <p:nvPr/>
            </p:nvSpPr>
            <p:spPr bwMode="auto">
              <a:xfrm flipH="1">
                <a:off x="1422400" y="1703388"/>
                <a:ext cx="3968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7" name="Line 73"/>
              <p:cNvSpPr>
                <a:spLocks noChangeShapeType="1"/>
              </p:cNvSpPr>
              <p:nvPr/>
            </p:nvSpPr>
            <p:spPr bwMode="auto">
              <a:xfrm flipH="1">
                <a:off x="1443038" y="1617663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8" name="Line 74"/>
              <p:cNvSpPr>
                <a:spLocks noChangeShapeType="1"/>
              </p:cNvSpPr>
              <p:nvPr/>
            </p:nvSpPr>
            <p:spPr bwMode="auto">
              <a:xfrm flipH="1">
                <a:off x="1443038" y="1528763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9" name="Line 75"/>
              <p:cNvSpPr>
                <a:spLocks noChangeShapeType="1"/>
              </p:cNvSpPr>
              <p:nvPr/>
            </p:nvSpPr>
            <p:spPr bwMode="auto">
              <a:xfrm flipH="1">
                <a:off x="1443038" y="1443038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0" name="Line 76"/>
              <p:cNvSpPr>
                <a:spLocks noChangeShapeType="1"/>
              </p:cNvSpPr>
              <p:nvPr/>
            </p:nvSpPr>
            <p:spPr bwMode="auto">
              <a:xfrm flipH="1">
                <a:off x="1422400" y="1355725"/>
                <a:ext cx="3968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2" name="Line 78"/>
              <p:cNvSpPr>
                <a:spLocks noChangeShapeType="1"/>
              </p:cNvSpPr>
              <p:nvPr/>
            </p:nvSpPr>
            <p:spPr bwMode="auto">
              <a:xfrm flipH="1">
                <a:off x="1443038" y="1268413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3" name="Line 79"/>
              <p:cNvSpPr>
                <a:spLocks noChangeShapeType="1"/>
              </p:cNvSpPr>
              <p:nvPr/>
            </p:nvSpPr>
            <p:spPr bwMode="auto">
              <a:xfrm flipH="1">
                <a:off x="1443038" y="1181100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4" name="Line 80"/>
              <p:cNvSpPr>
                <a:spLocks noChangeShapeType="1"/>
              </p:cNvSpPr>
              <p:nvPr/>
            </p:nvSpPr>
            <p:spPr bwMode="auto">
              <a:xfrm flipH="1">
                <a:off x="1443038" y="1093788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5" name="Line 81"/>
              <p:cNvSpPr>
                <a:spLocks noChangeShapeType="1"/>
              </p:cNvSpPr>
              <p:nvPr/>
            </p:nvSpPr>
            <p:spPr bwMode="auto">
              <a:xfrm flipH="1">
                <a:off x="1422400" y="1006475"/>
                <a:ext cx="3968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7" name="Line 83"/>
              <p:cNvSpPr>
                <a:spLocks noChangeShapeType="1"/>
              </p:cNvSpPr>
              <p:nvPr/>
            </p:nvSpPr>
            <p:spPr bwMode="auto">
              <a:xfrm flipH="1">
                <a:off x="1443038" y="920750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8" name="Line 84"/>
              <p:cNvSpPr>
                <a:spLocks noChangeShapeType="1"/>
              </p:cNvSpPr>
              <p:nvPr/>
            </p:nvSpPr>
            <p:spPr bwMode="auto">
              <a:xfrm flipH="1">
                <a:off x="1443038" y="831850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9" name="Line 85"/>
              <p:cNvSpPr>
                <a:spLocks noChangeShapeType="1"/>
              </p:cNvSpPr>
              <p:nvPr/>
            </p:nvSpPr>
            <p:spPr bwMode="auto">
              <a:xfrm flipH="1">
                <a:off x="1443038" y="746125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0" name="Line 86"/>
              <p:cNvSpPr>
                <a:spLocks noChangeShapeType="1"/>
              </p:cNvSpPr>
              <p:nvPr/>
            </p:nvSpPr>
            <p:spPr bwMode="auto">
              <a:xfrm flipH="1">
                <a:off x="1422400" y="658813"/>
                <a:ext cx="3968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2" name="Line 88"/>
              <p:cNvSpPr>
                <a:spLocks noChangeShapeType="1"/>
              </p:cNvSpPr>
              <p:nvPr/>
            </p:nvSpPr>
            <p:spPr bwMode="auto">
              <a:xfrm flipH="1">
                <a:off x="1443038" y="571500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3" name="Line 89"/>
              <p:cNvSpPr>
                <a:spLocks noChangeShapeType="1"/>
              </p:cNvSpPr>
              <p:nvPr/>
            </p:nvSpPr>
            <p:spPr bwMode="auto">
              <a:xfrm flipH="1">
                <a:off x="1443038" y="484188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4" name="Freeform 90"/>
              <p:cNvSpPr>
                <a:spLocks/>
              </p:cNvSpPr>
              <p:nvPr/>
            </p:nvSpPr>
            <p:spPr bwMode="auto">
              <a:xfrm>
                <a:off x="1462088" y="3094038"/>
                <a:ext cx="93663" cy="6350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2" y="2"/>
                  </a:cxn>
                  <a:cxn ang="0">
                    <a:pos x="3" y="2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4"/>
                  </a:cxn>
                  <a:cxn ang="0">
                    <a:pos x="7" y="3"/>
                  </a:cxn>
                  <a:cxn ang="0">
                    <a:pos x="8" y="2"/>
                  </a:cxn>
                  <a:cxn ang="0">
                    <a:pos x="9" y="2"/>
                  </a:cxn>
                  <a:cxn ang="0">
                    <a:pos x="10" y="3"/>
                  </a:cxn>
                  <a:cxn ang="0">
                    <a:pos x="11" y="3"/>
                  </a:cxn>
                  <a:cxn ang="0">
                    <a:pos x="12" y="2"/>
                  </a:cxn>
                  <a:cxn ang="0">
                    <a:pos x="13" y="2"/>
                  </a:cxn>
                  <a:cxn ang="0">
                    <a:pos x="15" y="2"/>
                  </a:cxn>
                  <a:cxn ang="0">
                    <a:pos x="15" y="3"/>
                  </a:cxn>
                  <a:cxn ang="0">
                    <a:pos x="17" y="2"/>
                  </a:cxn>
                  <a:cxn ang="0">
                    <a:pos x="18" y="3"/>
                  </a:cxn>
                  <a:cxn ang="0">
                    <a:pos x="19" y="3"/>
                  </a:cxn>
                  <a:cxn ang="0">
                    <a:pos x="20" y="3"/>
                  </a:cxn>
                  <a:cxn ang="0">
                    <a:pos x="21" y="2"/>
                  </a:cxn>
                  <a:cxn ang="0">
                    <a:pos x="22" y="3"/>
                  </a:cxn>
                  <a:cxn ang="0">
                    <a:pos x="23" y="3"/>
                  </a:cxn>
                  <a:cxn ang="0">
                    <a:pos x="24" y="3"/>
                  </a:cxn>
                  <a:cxn ang="0">
                    <a:pos x="25" y="3"/>
                  </a:cxn>
                  <a:cxn ang="0">
                    <a:pos x="26" y="3"/>
                  </a:cxn>
                  <a:cxn ang="0">
                    <a:pos x="27" y="3"/>
                  </a:cxn>
                  <a:cxn ang="0">
                    <a:pos x="28" y="3"/>
                  </a:cxn>
                  <a:cxn ang="0">
                    <a:pos x="29" y="3"/>
                  </a:cxn>
                  <a:cxn ang="0">
                    <a:pos x="30" y="3"/>
                  </a:cxn>
                  <a:cxn ang="0">
                    <a:pos x="31" y="3"/>
                  </a:cxn>
                  <a:cxn ang="0">
                    <a:pos x="32" y="1"/>
                  </a:cxn>
                  <a:cxn ang="0">
                    <a:pos x="33" y="3"/>
                  </a:cxn>
                  <a:cxn ang="0">
                    <a:pos x="34" y="3"/>
                  </a:cxn>
                  <a:cxn ang="0">
                    <a:pos x="35" y="3"/>
                  </a:cxn>
                  <a:cxn ang="0">
                    <a:pos x="36" y="2"/>
                  </a:cxn>
                  <a:cxn ang="0">
                    <a:pos x="37" y="3"/>
                  </a:cxn>
                  <a:cxn ang="0">
                    <a:pos x="38" y="3"/>
                  </a:cxn>
                  <a:cxn ang="0">
                    <a:pos x="40" y="3"/>
                  </a:cxn>
                  <a:cxn ang="0">
                    <a:pos x="40" y="3"/>
                  </a:cxn>
                  <a:cxn ang="0">
                    <a:pos x="42" y="2"/>
                  </a:cxn>
                  <a:cxn ang="0">
                    <a:pos x="43" y="3"/>
                  </a:cxn>
                  <a:cxn ang="0">
                    <a:pos x="44" y="3"/>
                  </a:cxn>
                  <a:cxn ang="0">
                    <a:pos x="45" y="3"/>
                  </a:cxn>
                  <a:cxn ang="0">
                    <a:pos x="46" y="2"/>
                  </a:cxn>
                  <a:cxn ang="0">
                    <a:pos x="47" y="3"/>
                  </a:cxn>
                  <a:cxn ang="0">
                    <a:pos x="48" y="3"/>
                  </a:cxn>
                  <a:cxn ang="0">
                    <a:pos x="49" y="3"/>
                  </a:cxn>
                  <a:cxn ang="0">
                    <a:pos x="50" y="3"/>
                  </a:cxn>
                  <a:cxn ang="0">
                    <a:pos x="51" y="3"/>
                  </a:cxn>
                  <a:cxn ang="0">
                    <a:pos x="52" y="3"/>
                  </a:cxn>
                  <a:cxn ang="0">
                    <a:pos x="53" y="3"/>
                  </a:cxn>
                  <a:cxn ang="0">
                    <a:pos x="54" y="2"/>
                  </a:cxn>
                  <a:cxn ang="0">
                    <a:pos x="55" y="3"/>
                  </a:cxn>
                  <a:cxn ang="0">
                    <a:pos x="56" y="3"/>
                  </a:cxn>
                  <a:cxn ang="0">
                    <a:pos x="57" y="2"/>
                  </a:cxn>
                  <a:cxn ang="0">
                    <a:pos x="58" y="3"/>
                  </a:cxn>
                </a:cxnLst>
                <a:rect l="0" t="0" r="r" b="b"/>
                <a:pathLst>
                  <a:path w="59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1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2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1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5" name="Freeform 91"/>
              <p:cNvSpPr>
                <a:spLocks/>
              </p:cNvSpPr>
              <p:nvPr/>
            </p:nvSpPr>
            <p:spPr bwMode="auto">
              <a:xfrm>
                <a:off x="1555750" y="3094038"/>
                <a:ext cx="95250" cy="7938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2" y="3"/>
                  </a:cxn>
                  <a:cxn ang="0">
                    <a:pos x="3" y="3"/>
                  </a:cxn>
                  <a:cxn ang="0">
                    <a:pos x="4" y="0"/>
                  </a:cxn>
                  <a:cxn ang="0">
                    <a:pos x="5" y="2"/>
                  </a:cxn>
                  <a:cxn ang="0">
                    <a:pos x="6" y="3"/>
                  </a:cxn>
                  <a:cxn ang="0">
                    <a:pos x="8" y="3"/>
                  </a:cxn>
                  <a:cxn ang="0">
                    <a:pos x="8" y="3"/>
                  </a:cxn>
                  <a:cxn ang="0">
                    <a:pos x="10" y="2"/>
                  </a:cxn>
                  <a:cxn ang="0">
                    <a:pos x="10" y="3"/>
                  </a:cxn>
                  <a:cxn ang="0">
                    <a:pos x="12" y="3"/>
                  </a:cxn>
                  <a:cxn ang="0">
                    <a:pos x="12" y="1"/>
                  </a:cxn>
                  <a:cxn ang="0">
                    <a:pos x="14" y="2"/>
                  </a:cxn>
                  <a:cxn ang="0">
                    <a:pos x="14" y="3"/>
                  </a:cxn>
                  <a:cxn ang="0">
                    <a:pos x="16" y="3"/>
                  </a:cxn>
                  <a:cxn ang="0">
                    <a:pos x="17" y="3"/>
                  </a:cxn>
                  <a:cxn ang="0">
                    <a:pos x="18" y="3"/>
                  </a:cxn>
                  <a:cxn ang="0">
                    <a:pos x="19" y="2"/>
                  </a:cxn>
                  <a:cxn ang="0">
                    <a:pos x="20" y="2"/>
                  </a:cxn>
                  <a:cxn ang="0">
                    <a:pos x="21" y="3"/>
                  </a:cxn>
                  <a:cxn ang="0">
                    <a:pos x="22" y="3"/>
                  </a:cxn>
                  <a:cxn ang="0">
                    <a:pos x="23" y="2"/>
                  </a:cxn>
                  <a:cxn ang="0">
                    <a:pos x="24" y="3"/>
                  </a:cxn>
                  <a:cxn ang="0">
                    <a:pos x="25" y="3"/>
                  </a:cxn>
                  <a:cxn ang="0">
                    <a:pos x="26" y="4"/>
                  </a:cxn>
                  <a:cxn ang="0">
                    <a:pos x="27" y="3"/>
                  </a:cxn>
                  <a:cxn ang="0">
                    <a:pos x="28" y="3"/>
                  </a:cxn>
                  <a:cxn ang="0">
                    <a:pos x="29" y="3"/>
                  </a:cxn>
                  <a:cxn ang="0">
                    <a:pos x="30" y="3"/>
                  </a:cxn>
                  <a:cxn ang="0">
                    <a:pos x="31" y="3"/>
                  </a:cxn>
                  <a:cxn ang="0">
                    <a:pos x="33" y="2"/>
                  </a:cxn>
                  <a:cxn ang="0">
                    <a:pos x="33" y="2"/>
                  </a:cxn>
                  <a:cxn ang="0">
                    <a:pos x="35" y="3"/>
                  </a:cxn>
                  <a:cxn ang="0">
                    <a:pos x="35" y="3"/>
                  </a:cxn>
                  <a:cxn ang="0">
                    <a:pos x="37" y="3"/>
                  </a:cxn>
                  <a:cxn ang="0">
                    <a:pos x="37" y="3"/>
                  </a:cxn>
                  <a:cxn ang="0">
                    <a:pos x="39" y="3"/>
                  </a:cxn>
                  <a:cxn ang="0">
                    <a:pos x="39" y="5"/>
                  </a:cxn>
                  <a:cxn ang="0">
                    <a:pos x="41" y="3"/>
                  </a:cxn>
                  <a:cxn ang="0">
                    <a:pos x="42" y="3"/>
                  </a:cxn>
                  <a:cxn ang="0">
                    <a:pos x="43" y="3"/>
                  </a:cxn>
                  <a:cxn ang="0">
                    <a:pos x="44" y="3"/>
                  </a:cxn>
                  <a:cxn ang="0">
                    <a:pos x="45" y="3"/>
                  </a:cxn>
                  <a:cxn ang="0">
                    <a:pos x="46" y="3"/>
                  </a:cxn>
                  <a:cxn ang="0">
                    <a:pos x="47" y="2"/>
                  </a:cxn>
                  <a:cxn ang="0">
                    <a:pos x="48" y="4"/>
                  </a:cxn>
                  <a:cxn ang="0">
                    <a:pos x="49" y="3"/>
                  </a:cxn>
                  <a:cxn ang="0">
                    <a:pos x="50" y="3"/>
                  </a:cxn>
                  <a:cxn ang="0">
                    <a:pos x="51" y="3"/>
                  </a:cxn>
                  <a:cxn ang="0">
                    <a:pos x="52" y="3"/>
                  </a:cxn>
                  <a:cxn ang="0">
                    <a:pos x="53" y="3"/>
                  </a:cxn>
                  <a:cxn ang="0">
                    <a:pos x="54" y="3"/>
                  </a:cxn>
                  <a:cxn ang="0">
                    <a:pos x="55" y="3"/>
                  </a:cxn>
                  <a:cxn ang="0">
                    <a:pos x="56" y="3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0" h="5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4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1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9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60" y="3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6" name="Freeform 92"/>
              <p:cNvSpPr>
                <a:spLocks/>
              </p:cNvSpPr>
              <p:nvPr/>
            </p:nvSpPr>
            <p:spPr bwMode="auto">
              <a:xfrm>
                <a:off x="1651000" y="3095625"/>
                <a:ext cx="92075" cy="635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2"/>
                  </a:cxn>
                  <a:cxn ang="0">
                    <a:pos x="2" y="1"/>
                  </a:cxn>
                  <a:cxn ang="0">
                    <a:pos x="3" y="2"/>
                  </a:cxn>
                  <a:cxn ang="0">
                    <a:pos x="4" y="2"/>
                  </a:cxn>
                  <a:cxn ang="0">
                    <a:pos x="6" y="2"/>
                  </a:cxn>
                  <a:cxn ang="0">
                    <a:pos x="6" y="2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10" y="1"/>
                  </a:cxn>
                  <a:cxn ang="0">
                    <a:pos x="10" y="1"/>
                  </a:cxn>
                  <a:cxn ang="0">
                    <a:pos x="12" y="2"/>
                  </a:cxn>
                  <a:cxn ang="0">
                    <a:pos x="12" y="1"/>
                  </a:cxn>
                  <a:cxn ang="0">
                    <a:pos x="14" y="1"/>
                  </a:cxn>
                  <a:cxn ang="0">
                    <a:pos x="15" y="2"/>
                  </a:cxn>
                  <a:cxn ang="0">
                    <a:pos x="16" y="2"/>
                  </a:cxn>
                  <a:cxn ang="0">
                    <a:pos x="17" y="2"/>
                  </a:cxn>
                  <a:cxn ang="0">
                    <a:pos x="18" y="1"/>
                  </a:cxn>
                  <a:cxn ang="0">
                    <a:pos x="19" y="1"/>
                  </a:cxn>
                  <a:cxn ang="0">
                    <a:pos x="20" y="2"/>
                  </a:cxn>
                  <a:cxn ang="0">
                    <a:pos x="21" y="2"/>
                  </a:cxn>
                  <a:cxn ang="0">
                    <a:pos x="22" y="2"/>
                  </a:cxn>
                  <a:cxn ang="0">
                    <a:pos x="23" y="2"/>
                  </a:cxn>
                  <a:cxn ang="0">
                    <a:pos x="24" y="1"/>
                  </a:cxn>
                  <a:cxn ang="0">
                    <a:pos x="25" y="2"/>
                  </a:cxn>
                  <a:cxn ang="0">
                    <a:pos x="26" y="2"/>
                  </a:cxn>
                  <a:cxn ang="0">
                    <a:pos x="27" y="1"/>
                  </a:cxn>
                  <a:cxn ang="0">
                    <a:pos x="28" y="1"/>
                  </a:cxn>
                  <a:cxn ang="0">
                    <a:pos x="29" y="1"/>
                  </a:cxn>
                  <a:cxn ang="0">
                    <a:pos x="31" y="2"/>
                  </a:cxn>
                  <a:cxn ang="0">
                    <a:pos x="31" y="2"/>
                  </a:cxn>
                  <a:cxn ang="0">
                    <a:pos x="33" y="2"/>
                  </a:cxn>
                  <a:cxn ang="0">
                    <a:pos x="33" y="1"/>
                  </a:cxn>
                  <a:cxn ang="0">
                    <a:pos x="35" y="2"/>
                  </a:cxn>
                  <a:cxn ang="0">
                    <a:pos x="35" y="1"/>
                  </a:cxn>
                  <a:cxn ang="0">
                    <a:pos x="37" y="1"/>
                  </a:cxn>
                  <a:cxn ang="0">
                    <a:pos x="37" y="2"/>
                  </a:cxn>
                  <a:cxn ang="0">
                    <a:pos x="39" y="2"/>
                  </a:cxn>
                  <a:cxn ang="0">
                    <a:pos x="40" y="2"/>
                  </a:cxn>
                  <a:cxn ang="0">
                    <a:pos x="41" y="1"/>
                  </a:cxn>
                  <a:cxn ang="0">
                    <a:pos x="42" y="3"/>
                  </a:cxn>
                  <a:cxn ang="0">
                    <a:pos x="43" y="3"/>
                  </a:cxn>
                  <a:cxn ang="0">
                    <a:pos x="44" y="1"/>
                  </a:cxn>
                  <a:cxn ang="0">
                    <a:pos x="45" y="2"/>
                  </a:cxn>
                  <a:cxn ang="0">
                    <a:pos x="46" y="2"/>
                  </a:cxn>
                  <a:cxn ang="0">
                    <a:pos x="47" y="1"/>
                  </a:cxn>
                  <a:cxn ang="0">
                    <a:pos x="48" y="2"/>
                  </a:cxn>
                  <a:cxn ang="0">
                    <a:pos x="49" y="2"/>
                  </a:cxn>
                  <a:cxn ang="0">
                    <a:pos x="50" y="2"/>
                  </a:cxn>
                  <a:cxn ang="0">
                    <a:pos x="51" y="2"/>
                  </a:cxn>
                  <a:cxn ang="0">
                    <a:pos x="52" y="2"/>
                  </a:cxn>
                  <a:cxn ang="0">
                    <a:pos x="53" y="2"/>
                  </a:cxn>
                  <a:cxn ang="0">
                    <a:pos x="54" y="2"/>
                  </a:cxn>
                  <a:cxn ang="0">
                    <a:pos x="56" y="3"/>
                  </a:cxn>
                  <a:cxn ang="0">
                    <a:pos x="56" y="2"/>
                  </a:cxn>
                  <a:cxn ang="0">
                    <a:pos x="58" y="2"/>
                  </a:cxn>
                </a:cxnLst>
                <a:rect l="0" t="0" r="r" b="b"/>
                <a:pathLst>
                  <a:path w="58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4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7" name="Freeform 93"/>
              <p:cNvSpPr>
                <a:spLocks/>
              </p:cNvSpPr>
              <p:nvPr/>
            </p:nvSpPr>
            <p:spPr bwMode="auto">
              <a:xfrm>
                <a:off x="1743075" y="3094038"/>
                <a:ext cx="95250" cy="7938"/>
              </a:xfrm>
              <a:custGeom>
                <a:avLst/>
                <a:gdLst/>
                <a:ahLst/>
                <a:cxnLst>
                  <a:cxn ang="0">
                    <a:pos x="1" y="4"/>
                  </a:cxn>
                  <a:cxn ang="0">
                    <a:pos x="2" y="3"/>
                  </a:cxn>
                  <a:cxn ang="0">
                    <a:pos x="3" y="3"/>
                  </a:cxn>
                  <a:cxn ang="0">
                    <a:pos x="4" y="3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8" y="3"/>
                  </a:cxn>
                  <a:cxn ang="0">
                    <a:pos x="8" y="4"/>
                  </a:cxn>
                  <a:cxn ang="0">
                    <a:pos x="10" y="2"/>
                  </a:cxn>
                  <a:cxn ang="0">
                    <a:pos x="10" y="2"/>
                  </a:cxn>
                  <a:cxn ang="0">
                    <a:pos x="12" y="3"/>
                  </a:cxn>
                  <a:cxn ang="0">
                    <a:pos x="12" y="3"/>
                  </a:cxn>
                  <a:cxn ang="0">
                    <a:pos x="14" y="3"/>
                  </a:cxn>
                  <a:cxn ang="0">
                    <a:pos x="15" y="3"/>
                  </a:cxn>
                  <a:cxn ang="0">
                    <a:pos x="16" y="3"/>
                  </a:cxn>
                  <a:cxn ang="0">
                    <a:pos x="17" y="3"/>
                  </a:cxn>
                  <a:cxn ang="0">
                    <a:pos x="18" y="3"/>
                  </a:cxn>
                  <a:cxn ang="0">
                    <a:pos x="19" y="3"/>
                  </a:cxn>
                  <a:cxn ang="0">
                    <a:pos x="20" y="4"/>
                  </a:cxn>
                  <a:cxn ang="0">
                    <a:pos x="21" y="3"/>
                  </a:cxn>
                  <a:cxn ang="0">
                    <a:pos x="22" y="3"/>
                  </a:cxn>
                  <a:cxn ang="0">
                    <a:pos x="23" y="2"/>
                  </a:cxn>
                  <a:cxn ang="0">
                    <a:pos x="24" y="3"/>
                  </a:cxn>
                  <a:cxn ang="0">
                    <a:pos x="25" y="4"/>
                  </a:cxn>
                  <a:cxn ang="0">
                    <a:pos x="26" y="3"/>
                  </a:cxn>
                  <a:cxn ang="0">
                    <a:pos x="27" y="3"/>
                  </a:cxn>
                  <a:cxn ang="0">
                    <a:pos x="28" y="3"/>
                  </a:cxn>
                  <a:cxn ang="0">
                    <a:pos x="29" y="4"/>
                  </a:cxn>
                  <a:cxn ang="0">
                    <a:pos x="31" y="3"/>
                  </a:cxn>
                  <a:cxn ang="0">
                    <a:pos x="31" y="3"/>
                  </a:cxn>
                  <a:cxn ang="0">
                    <a:pos x="33" y="3"/>
                  </a:cxn>
                  <a:cxn ang="0">
                    <a:pos x="33" y="3"/>
                  </a:cxn>
                  <a:cxn ang="0">
                    <a:pos x="35" y="3"/>
                  </a:cxn>
                  <a:cxn ang="0">
                    <a:pos x="35" y="3"/>
                  </a:cxn>
                  <a:cxn ang="0">
                    <a:pos x="37" y="4"/>
                  </a:cxn>
                  <a:cxn ang="0">
                    <a:pos x="37" y="3"/>
                  </a:cxn>
                  <a:cxn ang="0">
                    <a:pos x="39" y="3"/>
                  </a:cxn>
                  <a:cxn ang="0">
                    <a:pos x="40" y="3"/>
                  </a:cxn>
                  <a:cxn ang="0">
                    <a:pos x="41" y="3"/>
                  </a:cxn>
                  <a:cxn ang="0">
                    <a:pos x="42" y="3"/>
                  </a:cxn>
                  <a:cxn ang="0">
                    <a:pos x="43" y="3"/>
                  </a:cxn>
                  <a:cxn ang="0">
                    <a:pos x="44" y="3"/>
                  </a:cxn>
                  <a:cxn ang="0">
                    <a:pos x="45" y="3"/>
                  </a:cxn>
                  <a:cxn ang="0">
                    <a:pos x="46" y="3"/>
                  </a:cxn>
                  <a:cxn ang="0">
                    <a:pos x="47" y="3"/>
                  </a:cxn>
                  <a:cxn ang="0">
                    <a:pos x="48" y="3"/>
                  </a:cxn>
                  <a:cxn ang="0">
                    <a:pos x="49" y="3"/>
                  </a:cxn>
                  <a:cxn ang="0">
                    <a:pos x="50" y="4"/>
                  </a:cxn>
                  <a:cxn ang="0">
                    <a:pos x="51" y="3"/>
                  </a:cxn>
                  <a:cxn ang="0">
                    <a:pos x="52" y="3"/>
                  </a:cxn>
                  <a:cxn ang="0">
                    <a:pos x="53" y="3"/>
                  </a:cxn>
                  <a:cxn ang="0">
                    <a:pos x="54" y="2"/>
                  </a:cxn>
                  <a:cxn ang="0">
                    <a:pos x="56" y="2"/>
                  </a:cxn>
                  <a:cxn ang="0">
                    <a:pos x="56" y="2"/>
                  </a:cxn>
                  <a:cxn ang="0">
                    <a:pos x="58" y="2"/>
                  </a:cxn>
                  <a:cxn ang="0">
                    <a:pos x="58" y="2"/>
                  </a:cxn>
                </a:cxnLst>
                <a:rect l="0" t="0" r="r" b="b"/>
                <a:pathLst>
                  <a:path w="60" h="5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7" y="4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9" y="4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4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2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1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3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8" name="Freeform 94"/>
              <p:cNvSpPr>
                <a:spLocks/>
              </p:cNvSpPr>
              <p:nvPr/>
            </p:nvSpPr>
            <p:spPr bwMode="auto">
              <a:xfrm>
                <a:off x="1838325" y="3046413"/>
                <a:ext cx="93663" cy="5397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" y="33"/>
                  </a:cxn>
                  <a:cxn ang="0">
                    <a:pos x="2" y="32"/>
                  </a:cxn>
                  <a:cxn ang="0">
                    <a:pos x="4" y="31"/>
                  </a:cxn>
                  <a:cxn ang="0">
                    <a:pos x="4" y="33"/>
                  </a:cxn>
                  <a:cxn ang="0">
                    <a:pos x="6" y="33"/>
                  </a:cxn>
                  <a:cxn ang="0">
                    <a:pos x="7" y="32"/>
                  </a:cxn>
                  <a:cxn ang="0">
                    <a:pos x="8" y="31"/>
                  </a:cxn>
                  <a:cxn ang="0">
                    <a:pos x="9" y="30"/>
                  </a:cxn>
                  <a:cxn ang="0">
                    <a:pos x="10" y="30"/>
                  </a:cxn>
                  <a:cxn ang="0">
                    <a:pos x="11" y="27"/>
                  </a:cxn>
                  <a:cxn ang="0">
                    <a:pos x="12" y="22"/>
                  </a:cxn>
                  <a:cxn ang="0">
                    <a:pos x="13" y="14"/>
                  </a:cxn>
                  <a:cxn ang="0">
                    <a:pos x="14" y="6"/>
                  </a:cxn>
                  <a:cxn ang="0">
                    <a:pos x="15" y="0"/>
                  </a:cxn>
                  <a:cxn ang="0">
                    <a:pos x="16" y="1"/>
                  </a:cxn>
                  <a:cxn ang="0">
                    <a:pos x="17" y="6"/>
                  </a:cxn>
                  <a:cxn ang="0">
                    <a:pos x="18" y="10"/>
                  </a:cxn>
                  <a:cxn ang="0">
                    <a:pos x="19" y="17"/>
                  </a:cxn>
                  <a:cxn ang="0">
                    <a:pos x="20" y="18"/>
                  </a:cxn>
                  <a:cxn ang="0">
                    <a:pos x="21" y="19"/>
                  </a:cxn>
                  <a:cxn ang="0">
                    <a:pos x="22" y="18"/>
                  </a:cxn>
                  <a:cxn ang="0">
                    <a:pos x="23" y="16"/>
                  </a:cxn>
                  <a:cxn ang="0">
                    <a:pos x="24" y="17"/>
                  </a:cxn>
                  <a:cxn ang="0">
                    <a:pos x="25" y="16"/>
                  </a:cxn>
                  <a:cxn ang="0">
                    <a:pos x="26" y="16"/>
                  </a:cxn>
                  <a:cxn ang="0">
                    <a:pos x="27" y="19"/>
                  </a:cxn>
                  <a:cxn ang="0">
                    <a:pos x="29" y="23"/>
                  </a:cxn>
                  <a:cxn ang="0">
                    <a:pos x="29" y="26"/>
                  </a:cxn>
                  <a:cxn ang="0">
                    <a:pos x="31" y="27"/>
                  </a:cxn>
                  <a:cxn ang="0">
                    <a:pos x="32" y="29"/>
                  </a:cxn>
                  <a:cxn ang="0">
                    <a:pos x="33" y="30"/>
                  </a:cxn>
                  <a:cxn ang="0">
                    <a:pos x="34" y="30"/>
                  </a:cxn>
                  <a:cxn ang="0">
                    <a:pos x="35" y="30"/>
                  </a:cxn>
                  <a:cxn ang="0">
                    <a:pos x="36" y="30"/>
                  </a:cxn>
                  <a:cxn ang="0">
                    <a:pos x="37" y="33"/>
                  </a:cxn>
                  <a:cxn ang="0">
                    <a:pos x="38" y="32"/>
                  </a:cxn>
                  <a:cxn ang="0">
                    <a:pos x="39" y="31"/>
                  </a:cxn>
                  <a:cxn ang="0">
                    <a:pos x="40" y="33"/>
                  </a:cxn>
                  <a:cxn ang="0">
                    <a:pos x="41" y="32"/>
                  </a:cxn>
                  <a:cxn ang="0">
                    <a:pos x="42" y="33"/>
                  </a:cxn>
                  <a:cxn ang="0">
                    <a:pos x="43" y="33"/>
                  </a:cxn>
                  <a:cxn ang="0">
                    <a:pos x="44" y="33"/>
                  </a:cxn>
                  <a:cxn ang="0">
                    <a:pos x="45" y="33"/>
                  </a:cxn>
                  <a:cxn ang="0">
                    <a:pos x="46" y="33"/>
                  </a:cxn>
                  <a:cxn ang="0">
                    <a:pos x="47" y="33"/>
                  </a:cxn>
                  <a:cxn ang="0">
                    <a:pos x="48" y="33"/>
                  </a:cxn>
                  <a:cxn ang="0">
                    <a:pos x="49" y="32"/>
                  </a:cxn>
                  <a:cxn ang="0">
                    <a:pos x="50" y="33"/>
                  </a:cxn>
                  <a:cxn ang="0">
                    <a:pos x="51" y="33"/>
                  </a:cxn>
                  <a:cxn ang="0">
                    <a:pos x="52" y="33"/>
                  </a:cxn>
                  <a:cxn ang="0">
                    <a:pos x="54" y="31"/>
                  </a:cxn>
                  <a:cxn ang="0">
                    <a:pos x="54" y="33"/>
                  </a:cxn>
                  <a:cxn ang="0">
                    <a:pos x="56" y="32"/>
                  </a:cxn>
                  <a:cxn ang="0">
                    <a:pos x="57" y="33"/>
                  </a:cxn>
                  <a:cxn ang="0">
                    <a:pos x="58" y="34"/>
                  </a:cxn>
                </a:cxnLst>
                <a:rect l="0" t="0" r="r" b="b"/>
                <a:pathLst>
                  <a:path w="59" h="34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2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6" y="33"/>
                    </a:lnTo>
                    <a:lnTo>
                      <a:pt x="6" y="33"/>
                    </a:lnTo>
                    <a:lnTo>
                      <a:pt x="6" y="33"/>
                    </a:lnTo>
                    <a:lnTo>
                      <a:pt x="6" y="33"/>
                    </a:lnTo>
                    <a:lnTo>
                      <a:pt x="6" y="33"/>
                    </a:lnTo>
                    <a:lnTo>
                      <a:pt x="6" y="33"/>
                    </a:lnTo>
                    <a:lnTo>
                      <a:pt x="7" y="33"/>
                    </a:lnTo>
                    <a:lnTo>
                      <a:pt x="7" y="33"/>
                    </a:lnTo>
                    <a:lnTo>
                      <a:pt x="7" y="33"/>
                    </a:lnTo>
                    <a:lnTo>
                      <a:pt x="7" y="33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29"/>
                    </a:lnTo>
                    <a:lnTo>
                      <a:pt x="10" y="29"/>
                    </a:lnTo>
                    <a:lnTo>
                      <a:pt x="10" y="29"/>
                    </a:lnTo>
                    <a:lnTo>
                      <a:pt x="10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11" y="26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2" y="24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9"/>
                    </a:lnTo>
                    <a:lnTo>
                      <a:pt x="13" y="18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7" y="5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8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8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5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7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6" y="17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7" y="17"/>
                    </a:lnTo>
                    <a:lnTo>
                      <a:pt x="27" y="17"/>
                    </a:lnTo>
                    <a:lnTo>
                      <a:pt x="27" y="17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7" y="20"/>
                    </a:lnTo>
                    <a:lnTo>
                      <a:pt x="28" y="21"/>
                    </a:lnTo>
                    <a:lnTo>
                      <a:pt x="28" y="22"/>
                    </a:lnTo>
                    <a:lnTo>
                      <a:pt x="28" y="22"/>
                    </a:lnTo>
                    <a:lnTo>
                      <a:pt x="28" y="23"/>
                    </a:lnTo>
                    <a:lnTo>
                      <a:pt x="28" y="23"/>
                    </a:lnTo>
                    <a:lnTo>
                      <a:pt x="28" y="24"/>
                    </a:lnTo>
                    <a:lnTo>
                      <a:pt x="29" y="24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29" y="25"/>
                    </a:lnTo>
                    <a:lnTo>
                      <a:pt x="29" y="25"/>
                    </a:lnTo>
                    <a:lnTo>
                      <a:pt x="29" y="25"/>
                    </a:lnTo>
                    <a:lnTo>
                      <a:pt x="29" y="26"/>
                    </a:lnTo>
                    <a:lnTo>
                      <a:pt x="29" y="26"/>
                    </a:lnTo>
                    <a:lnTo>
                      <a:pt x="30" y="26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36" y="31"/>
                    </a:lnTo>
                    <a:lnTo>
                      <a:pt x="36" y="31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37" y="32"/>
                    </a:lnTo>
                    <a:lnTo>
                      <a:pt x="37" y="32"/>
                    </a:lnTo>
                    <a:lnTo>
                      <a:pt x="37" y="33"/>
                    </a:lnTo>
                    <a:lnTo>
                      <a:pt x="37" y="33"/>
                    </a:lnTo>
                    <a:lnTo>
                      <a:pt x="37" y="32"/>
                    </a:lnTo>
                    <a:lnTo>
                      <a:pt x="37" y="32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1"/>
                    </a:lnTo>
                    <a:lnTo>
                      <a:pt x="38" y="31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3"/>
                    </a:lnTo>
                    <a:lnTo>
                      <a:pt x="39" y="33"/>
                    </a:lnTo>
                    <a:lnTo>
                      <a:pt x="39" y="32"/>
                    </a:lnTo>
                    <a:lnTo>
                      <a:pt x="39" y="32"/>
                    </a:lnTo>
                    <a:lnTo>
                      <a:pt x="39" y="31"/>
                    </a:lnTo>
                    <a:lnTo>
                      <a:pt x="39" y="31"/>
                    </a:lnTo>
                    <a:lnTo>
                      <a:pt x="39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2"/>
                    </a:lnTo>
                    <a:lnTo>
                      <a:pt x="40" y="33"/>
                    </a:lnTo>
                    <a:lnTo>
                      <a:pt x="40" y="33"/>
                    </a:lnTo>
                    <a:lnTo>
                      <a:pt x="40" y="33"/>
                    </a:lnTo>
                    <a:lnTo>
                      <a:pt x="40" y="33"/>
                    </a:lnTo>
                    <a:lnTo>
                      <a:pt x="40" y="33"/>
                    </a:lnTo>
                    <a:lnTo>
                      <a:pt x="40" y="33"/>
                    </a:lnTo>
                    <a:lnTo>
                      <a:pt x="40" y="33"/>
                    </a:lnTo>
                    <a:lnTo>
                      <a:pt x="40" y="33"/>
                    </a:lnTo>
                    <a:lnTo>
                      <a:pt x="41" y="33"/>
                    </a:lnTo>
                    <a:lnTo>
                      <a:pt x="41" y="32"/>
                    </a:lnTo>
                    <a:lnTo>
                      <a:pt x="41" y="32"/>
                    </a:lnTo>
                    <a:lnTo>
                      <a:pt x="41" y="32"/>
                    </a:lnTo>
                    <a:lnTo>
                      <a:pt x="41" y="32"/>
                    </a:lnTo>
                    <a:lnTo>
                      <a:pt x="41" y="32"/>
                    </a:lnTo>
                    <a:lnTo>
                      <a:pt x="42" y="33"/>
                    </a:lnTo>
                    <a:lnTo>
                      <a:pt x="42" y="33"/>
                    </a:lnTo>
                    <a:lnTo>
                      <a:pt x="42" y="33"/>
                    </a:lnTo>
                    <a:lnTo>
                      <a:pt x="42" y="33"/>
                    </a:lnTo>
                    <a:lnTo>
                      <a:pt x="42" y="33"/>
                    </a:lnTo>
                    <a:lnTo>
                      <a:pt x="42" y="33"/>
                    </a:lnTo>
                    <a:lnTo>
                      <a:pt x="42" y="33"/>
                    </a:lnTo>
                    <a:lnTo>
                      <a:pt x="42" y="33"/>
                    </a:lnTo>
                    <a:lnTo>
                      <a:pt x="42" y="33"/>
                    </a:lnTo>
                    <a:lnTo>
                      <a:pt x="42" y="33"/>
                    </a:lnTo>
                    <a:lnTo>
                      <a:pt x="42" y="33"/>
                    </a:lnTo>
                    <a:lnTo>
                      <a:pt x="42" y="33"/>
                    </a:lnTo>
                    <a:lnTo>
                      <a:pt x="43" y="33"/>
                    </a:lnTo>
                    <a:lnTo>
                      <a:pt x="43" y="33"/>
                    </a:lnTo>
                    <a:lnTo>
                      <a:pt x="43" y="33"/>
                    </a:lnTo>
                    <a:lnTo>
                      <a:pt x="43" y="33"/>
                    </a:lnTo>
                    <a:lnTo>
                      <a:pt x="43" y="33"/>
                    </a:lnTo>
                    <a:lnTo>
                      <a:pt x="43" y="33"/>
                    </a:lnTo>
                    <a:lnTo>
                      <a:pt x="44" y="33"/>
                    </a:lnTo>
                    <a:lnTo>
                      <a:pt x="44" y="33"/>
                    </a:lnTo>
                    <a:lnTo>
                      <a:pt x="44" y="33"/>
                    </a:lnTo>
                    <a:lnTo>
                      <a:pt x="44" y="33"/>
                    </a:lnTo>
                    <a:lnTo>
                      <a:pt x="44" y="33"/>
                    </a:lnTo>
                    <a:lnTo>
                      <a:pt x="44" y="33"/>
                    </a:lnTo>
                    <a:lnTo>
                      <a:pt x="44" y="33"/>
                    </a:lnTo>
                    <a:lnTo>
                      <a:pt x="44" y="33"/>
                    </a:lnTo>
                    <a:lnTo>
                      <a:pt x="44" y="33"/>
                    </a:lnTo>
                    <a:lnTo>
                      <a:pt x="44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6" y="33"/>
                    </a:lnTo>
                    <a:lnTo>
                      <a:pt x="46" y="33"/>
                    </a:lnTo>
                    <a:lnTo>
                      <a:pt x="46" y="33"/>
                    </a:lnTo>
                    <a:lnTo>
                      <a:pt x="46" y="33"/>
                    </a:lnTo>
                    <a:lnTo>
                      <a:pt x="46" y="33"/>
                    </a:lnTo>
                    <a:lnTo>
                      <a:pt x="46" y="32"/>
                    </a:lnTo>
                    <a:lnTo>
                      <a:pt x="46" y="32"/>
                    </a:lnTo>
                    <a:lnTo>
                      <a:pt x="46" y="33"/>
                    </a:lnTo>
                    <a:lnTo>
                      <a:pt x="46" y="33"/>
                    </a:lnTo>
                    <a:lnTo>
                      <a:pt x="46" y="33"/>
                    </a:lnTo>
                    <a:lnTo>
                      <a:pt x="46" y="33"/>
                    </a:lnTo>
                    <a:lnTo>
                      <a:pt x="46" y="33"/>
                    </a:lnTo>
                    <a:lnTo>
                      <a:pt x="47" y="33"/>
                    </a:lnTo>
                    <a:lnTo>
                      <a:pt x="47" y="33"/>
                    </a:lnTo>
                    <a:lnTo>
                      <a:pt x="47" y="33"/>
                    </a:lnTo>
                    <a:lnTo>
                      <a:pt x="47" y="33"/>
                    </a:lnTo>
                    <a:lnTo>
                      <a:pt x="47" y="33"/>
                    </a:lnTo>
                    <a:lnTo>
                      <a:pt x="47" y="33"/>
                    </a:lnTo>
                    <a:lnTo>
                      <a:pt x="48" y="33"/>
                    </a:lnTo>
                    <a:lnTo>
                      <a:pt x="48" y="33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8" y="33"/>
                    </a:lnTo>
                    <a:lnTo>
                      <a:pt x="48" y="33"/>
                    </a:lnTo>
                    <a:lnTo>
                      <a:pt x="48" y="33"/>
                    </a:lnTo>
                    <a:lnTo>
                      <a:pt x="48" y="32"/>
                    </a:lnTo>
                    <a:lnTo>
                      <a:pt x="48" y="33"/>
                    </a:lnTo>
                    <a:lnTo>
                      <a:pt x="48" y="33"/>
                    </a:lnTo>
                    <a:lnTo>
                      <a:pt x="48" y="33"/>
                    </a:lnTo>
                    <a:lnTo>
                      <a:pt x="48" y="33"/>
                    </a:lnTo>
                    <a:lnTo>
                      <a:pt x="49" y="33"/>
                    </a:lnTo>
                    <a:lnTo>
                      <a:pt x="49" y="33"/>
                    </a:lnTo>
                    <a:lnTo>
                      <a:pt x="49" y="33"/>
                    </a:lnTo>
                    <a:lnTo>
                      <a:pt x="49" y="33"/>
                    </a:lnTo>
                    <a:lnTo>
                      <a:pt x="49" y="32"/>
                    </a:lnTo>
                    <a:lnTo>
                      <a:pt x="49" y="32"/>
                    </a:lnTo>
                    <a:lnTo>
                      <a:pt x="50" y="32"/>
                    </a:lnTo>
                    <a:lnTo>
                      <a:pt x="50" y="32"/>
                    </a:lnTo>
                    <a:lnTo>
                      <a:pt x="50" y="33"/>
                    </a:lnTo>
                    <a:lnTo>
                      <a:pt x="50" y="33"/>
                    </a:lnTo>
                    <a:lnTo>
                      <a:pt x="50" y="33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50" y="33"/>
                    </a:lnTo>
                    <a:lnTo>
                      <a:pt x="50" y="33"/>
                    </a:lnTo>
                    <a:lnTo>
                      <a:pt x="50" y="33"/>
                    </a:lnTo>
                    <a:lnTo>
                      <a:pt x="50" y="33"/>
                    </a:lnTo>
                    <a:lnTo>
                      <a:pt x="50" y="33"/>
                    </a:lnTo>
                    <a:lnTo>
                      <a:pt x="51" y="33"/>
                    </a:lnTo>
                    <a:lnTo>
                      <a:pt x="51" y="33"/>
                    </a:lnTo>
                    <a:lnTo>
                      <a:pt x="51" y="33"/>
                    </a:lnTo>
                    <a:lnTo>
                      <a:pt x="51" y="33"/>
                    </a:lnTo>
                    <a:lnTo>
                      <a:pt x="51" y="33"/>
                    </a:lnTo>
                    <a:lnTo>
                      <a:pt x="51" y="33"/>
                    </a:lnTo>
                    <a:lnTo>
                      <a:pt x="52" y="33"/>
                    </a:lnTo>
                    <a:lnTo>
                      <a:pt x="52" y="33"/>
                    </a:lnTo>
                    <a:lnTo>
                      <a:pt x="52" y="33"/>
                    </a:lnTo>
                    <a:lnTo>
                      <a:pt x="52" y="33"/>
                    </a:lnTo>
                    <a:lnTo>
                      <a:pt x="52" y="33"/>
                    </a:lnTo>
                    <a:lnTo>
                      <a:pt x="52" y="33"/>
                    </a:lnTo>
                    <a:lnTo>
                      <a:pt x="52" y="33"/>
                    </a:lnTo>
                    <a:lnTo>
                      <a:pt x="52" y="33"/>
                    </a:lnTo>
                    <a:lnTo>
                      <a:pt x="52" y="33"/>
                    </a:lnTo>
                    <a:lnTo>
                      <a:pt x="52" y="32"/>
                    </a:lnTo>
                    <a:lnTo>
                      <a:pt x="53" y="32"/>
                    </a:lnTo>
                    <a:lnTo>
                      <a:pt x="53" y="31"/>
                    </a:lnTo>
                    <a:lnTo>
                      <a:pt x="53" y="31"/>
                    </a:lnTo>
                    <a:lnTo>
                      <a:pt x="53" y="32"/>
                    </a:lnTo>
                    <a:lnTo>
                      <a:pt x="53" y="32"/>
                    </a:lnTo>
                    <a:lnTo>
                      <a:pt x="53" y="32"/>
                    </a:lnTo>
                    <a:lnTo>
                      <a:pt x="54" y="31"/>
                    </a:lnTo>
                    <a:lnTo>
                      <a:pt x="54" y="31"/>
                    </a:lnTo>
                    <a:lnTo>
                      <a:pt x="54" y="32"/>
                    </a:lnTo>
                    <a:lnTo>
                      <a:pt x="54" y="32"/>
                    </a:lnTo>
                    <a:lnTo>
                      <a:pt x="54" y="32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5" y="32"/>
                    </a:lnTo>
                    <a:lnTo>
                      <a:pt x="55" y="32"/>
                    </a:lnTo>
                    <a:lnTo>
                      <a:pt x="55" y="31"/>
                    </a:lnTo>
                    <a:lnTo>
                      <a:pt x="55" y="31"/>
                    </a:lnTo>
                    <a:lnTo>
                      <a:pt x="55" y="31"/>
                    </a:lnTo>
                    <a:lnTo>
                      <a:pt x="56" y="31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6" y="33"/>
                    </a:lnTo>
                    <a:lnTo>
                      <a:pt x="56" y="33"/>
                    </a:lnTo>
                    <a:lnTo>
                      <a:pt x="56" y="33"/>
                    </a:lnTo>
                    <a:lnTo>
                      <a:pt x="57" y="34"/>
                    </a:lnTo>
                    <a:lnTo>
                      <a:pt x="57" y="34"/>
                    </a:lnTo>
                    <a:lnTo>
                      <a:pt x="57" y="34"/>
                    </a:lnTo>
                    <a:lnTo>
                      <a:pt x="57" y="34"/>
                    </a:lnTo>
                    <a:lnTo>
                      <a:pt x="57" y="33"/>
                    </a:lnTo>
                    <a:lnTo>
                      <a:pt x="57" y="33"/>
                    </a:lnTo>
                    <a:lnTo>
                      <a:pt x="57" y="33"/>
                    </a:lnTo>
                    <a:lnTo>
                      <a:pt x="57" y="33"/>
                    </a:lnTo>
                    <a:lnTo>
                      <a:pt x="57" y="33"/>
                    </a:lnTo>
                    <a:lnTo>
                      <a:pt x="57" y="33"/>
                    </a:lnTo>
                    <a:lnTo>
                      <a:pt x="57" y="33"/>
                    </a:lnTo>
                    <a:lnTo>
                      <a:pt x="57" y="33"/>
                    </a:lnTo>
                    <a:lnTo>
                      <a:pt x="58" y="33"/>
                    </a:lnTo>
                    <a:lnTo>
                      <a:pt x="58" y="34"/>
                    </a:lnTo>
                    <a:lnTo>
                      <a:pt x="58" y="34"/>
                    </a:lnTo>
                    <a:lnTo>
                      <a:pt x="58" y="34"/>
                    </a:lnTo>
                    <a:lnTo>
                      <a:pt x="58" y="33"/>
                    </a:lnTo>
                    <a:lnTo>
                      <a:pt x="58" y="33"/>
                    </a:lnTo>
                    <a:lnTo>
                      <a:pt x="59" y="33"/>
                    </a:lnTo>
                    <a:lnTo>
                      <a:pt x="59" y="33"/>
                    </a:lnTo>
                    <a:lnTo>
                      <a:pt x="59" y="33"/>
                    </a:lnTo>
                    <a:lnTo>
                      <a:pt x="59" y="33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9" name="Freeform 95"/>
              <p:cNvSpPr>
                <a:spLocks/>
              </p:cNvSpPr>
              <p:nvPr/>
            </p:nvSpPr>
            <p:spPr bwMode="auto">
              <a:xfrm>
                <a:off x="1931988" y="3051175"/>
                <a:ext cx="93663" cy="50800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" y="30"/>
                  </a:cxn>
                  <a:cxn ang="0">
                    <a:pos x="3" y="30"/>
                  </a:cxn>
                  <a:cxn ang="0">
                    <a:pos x="4" y="30"/>
                  </a:cxn>
                  <a:cxn ang="0">
                    <a:pos x="5" y="29"/>
                  </a:cxn>
                  <a:cxn ang="0">
                    <a:pos x="6" y="29"/>
                  </a:cxn>
                  <a:cxn ang="0">
                    <a:pos x="7" y="29"/>
                  </a:cxn>
                  <a:cxn ang="0">
                    <a:pos x="8" y="29"/>
                  </a:cxn>
                  <a:cxn ang="0">
                    <a:pos x="9" y="30"/>
                  </a:cxn>
                  <a:cxn ang="0">
                    <a:pos x="10" y="30"/>
                  </a:cxn>
                  <a:cxn ang="0">
                    <a:pos x="11" y="29"/>
                  </a:cxn>
                  <a:cxn ang="0">
                    <a:pos x="12" y="30"/>
                  </a:cxn>
                  <a:cxn ang="0">
                    <a:pos x="13" y="30"/>
                  </a:cxn>
                  <a:cxn ang="0">
                    <a:pos x="14" y="30"/>
                  </a:cxn>
                  <a:cxn ang="0">
                    <a:pos x="15" y="30"/>
                  </a:cxn>
                  <a:cxn ang="0">
                    <a:pos x="16" y="30"/>
                  </a:cxn>
                  <a:cxn ang="0">
                    <a:pos x="17" y="30"/>
                  </a:cxn>
                  <a:cxn ang="0">
                    <a:pos x="18" y="31"/>
                  </a:cxn>
                  <a:cxn ang="0">
                    <a:pos x="19" y="30"/>
                  </a:cxn>
                  <a:cxn ang="0">
                    <a:pos x="20" y="30"/>
                  </a:cxn>
                  <a:cxn ang="0">
                    <a:pos x="21" y="30"/>
                  </a:cxn>
                  <a:cxn ang="0">
                    <a:pos x="23" y="30"/>
                  </a:cxn>
                  <a:cxn ang="0">
                    <a:pos x="23" y="30"/>
                  </a:cxn>
                  <a:cxn ang="0">
                    <a:pos x="25" y="31"/>
                  </a:cxn>
                  <a:cxn ang="0">
                    <a:pos x="25" y="30"/>
                  </a:cxn>
                  <a:cxn ang="0">
                    <a:pos x="27" y="30"/>
                  </a:cxn>
                  <a:cxn ang="0">
                    <a:pos x="28" y="30"/>
                  </a:cxn>
                  <a:cxn ang="0">
                    <a:pos x="29" y="30"/>
                  </a:cxn>
                  <a:cxn ang="0">
                    <a:pos x="30" y="30"/>
                  </a:cxn>
                  <a:cxn ang="0">
                    <a:pos x="31" y="31"/>
                  </a:cxn>
                  <a:cxn ang="0">
                    <a:pos x="32" y="30"/>
                  </a:cxn>
                  <a:cxn ang="0">
                    <a:pos x="33" y="30"/>
                  </a:cxn>
                  <a:cxn ang="0">
                    <a:pos x="34" y="31"/>
                  </a:cxn>
                  <a:cxn ang="0">
                    <a:pos x="35" y="30"/>
                  </a:cxn>
                  <a:cxn ang="0">
                    <a:pos x="36" y="30"/>
                  </a:cxn>
                  <a:cxn ang="0">
                    <a:pos x="37" y="30"/>
                  </a:cxn>
                  <a:cxn ang="0">
                    <a:pos x="38" y="30"/>
                  </a:cxn>
                  <a:cxn ang="0">
                    <a:pos x="39" y="30"/>
                  </a:cxn>
                  <a:cxn ang="0">
                    <a:pos x="40" y="31"/>
                  </a:cxn>
                  <a:cxn ang="0">
                    <a:pos x="41" y="30"/>
                  </a:cxn>
                  <a:cxn ang="0">
                    <a:pos x="42" y="30"/>
                  </a:cxn>
                  <a:cxn ang="0">
                    <a:pos x="43" y="32"/>
                  </a:cxn>
                  <a:cxn ang="0">
                    <a:pos x="44" y="30"/>
                  </a:cxn>
                  <a:cxn ang="0">
                    <a:pos x="45" y="30"/>
                  </a:cxn>
                  <a:cxn ang="0">
                    <a:pos x="46" y="31"/>
                  </a:cxn>
                  <a:cxn ang="0">
                    <a:pos x="47" y="32"/>
                  </a:cxn>
                  <a:cxn ang="0">
                    <a:pos x="48" y="30"/>
                  </a:cxn>
                  <a:cxn ang="0">
                    <a:pos x="50" y="30"/>
                  </a:cxn>
                  <a:cxn ang="0">
                    <a:pos x="50" y="30"/>
                  </a:cxn>
                  <a:cxn ang="0">
                    <a:pos x="52" y="30"/>
                  </a:cxn>
                  <a:cxn ang="0">
                    <a:pos x="53" y="28"/>
                  </a:cxn>
                  <a:cxn ang="0">
                    <a:pos x="54" y="28"/>
                  </a:cxn>
                  <a:cxn ang="0">
                    <a:pos x="55" y="27"/>
                  </a:cxn>
                  <a:cxn ang="0">
                    <a:pos x="56" y="25"/>
                  </a:cxn>
                  <a:cxn ang="0">
                    <a:pos x="57" y="22"/>
                  </a:cxn>
                  <a:cxn ang="0">
                    <a:pos x="58" y="14"/>
                  </a:cxn>
                </a:cxnLst>
                <a:rect l="0" t="0" r="r" b="b"/>
                <a:pathLst>
                  <a:path w="59" h="32">
                    <a:moveTo>
                      <a:pt x="0" y="30"/>
                    </a:move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7" y="30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1"/>
                    </a:lnTo>
                    <a:lnTo>
                      <a:pt x="23" y="31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4" y="30"/>
                    </a:lnTo>
                    <a:lnTo>
                      <a:pt x="24" y="30"/>
                    </a:lnTo>
                    <a:lnTo>
                      <a:pt x="24" y="30"/>
                    </a:lnTo>
                    <a:lnTo>
                      <a:pt x="24" y="30"/>
                    </a:lnTo>
                    <a:lnTo>
                      <a:pt x="24" y="30"/>
                    </a:lnTo>
                    <a:lnTo>
                      <a:pt x="24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6" y="30"/>
                    </a:lnTo>
                    <a:lnTo>
                      <a:pt x="26" y="30"/>
                    </a:lnTo>
                    <a:lnTo>
                      <a:pt x="26" y="30"/>
                    </a:lnTo>
                    <a:lnTo>
                      <a:pt x="26" y="30"/>
                    </a:lnTo>
                    <a:lnTo>
                      <a:pt x="26" y="29"/>
                    </a:lnTo>
                    <a:lnTo>
                      <a:pt x="26" y="29"/>
                    </a:lnTo>
                    <a:lnTo>
                      <a:pt x="27" y="29"/>
                    </a:lnTo>
                    <a:lnTo>
                      <a:pt x="27" y="29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8" y="30"/>
                    </a:lnTo>
                    <a:lnTo>
                      <a:pt x="28" y="30"/>
                    </a:lnTo>
                    <a:lnTo>
                      <a:pt x="28" y="30"/>
                    </a:lnTo>
                    <a:lnTo>
                      <a:pt x="28" y="30"/>
                    </a:lnTo>
                    <a:lnTo>
                      <a:pt x="28" y="30"/>
                    </a:lnTo>
                    <a:lnTo>
                      <a:pt x="28" y="30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3" y="31"/>
                    </a:lnTo>
                    <a:lnTo>
                      <a:pt x="33" y="31"/>
                    </a:lnTo>
                    <a:lnTo>
                      <a:pt x="34" y="31"/>
                    </a:lnTo>
                    <a:lnTo>
                      <a:pt x="34" y="31"/>
                    </a:lnTo>
                    <a:lnTo>
                      <a:pt x="34" y="31"/>
                    </a:lnTo>
                    <a:lnTo>
                      <a:pt x="34" y="31"/>
                    </a:lnTo>
                    <a:lnTo>
                      <a:pt x="34" y="31"/>
                    </a:lnTo>
                    <a:lnTo>
                      <a:pt x="34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8" y="30"/>
                    </a:lnTo>
                    <a:lnTo>
                      <a:pt x="38" y="30"/>
                    </a:lnTo>
                    <a:lnTo>
                      <a:pt x="38" y="30"/>
                    </a:lnTo>
                    <a:lnTo>
                      <a:pt x="38" y="30"/>
                    </a:lnTo>
                    <a:lnTo>
                      <a:pt x="38" y="30"/>
                    </a:lnTo>
                    <a:lnTo>
                      <a:pt x="38" y="30"/>
                    </a:lnTo>
                    <a:lnTo>
                      <a:pt x="39" y="30"/>
                    </a:lnTo>
                    <a:lnTo>
                      <a:pt x="39" y="30"/>
                    </a:lnTo>
                    <a:lnTo>
                      <a:pt x="39" y="30"/>
                    </a:lnTo>
                    <a:lnTo>
                      <a:pt x="39" y="30"/>
                    </a:lnTo>
                    <a:lnTo>
                      <a:pt x="39" y="29"/>
                    </a:lnTo>
                    <a:lnTo>
                      <a:pt x="39" y="29"/>
                    </a:lnTo>
                    <a:lnTo>
                      <a:pt x="39" y="30"/>
                    </a:lnTo>
                    <a:lnTo>
                      <a:pt x="39" y="30"/>
                    </a:lnTo>
                    <a:lnTo>
                      <a:pt x="39" y="30"/>
                    </a:lnTo>
                    <a:lnTo>
                      <a:pt x="39" y="31"/>
                    </a:lnTo>
                    <a:lnTo>
                      <a:pt x="39" y="32"/>
                    </a:lnTo>
                    <a:lnTo>
                      <a:pt x="39" y="32"/>
                    </a:lnTo>
                    <a:lnTo>
                      <a:pt x="40" y="32"/>
                    </a:lnTo>
                    <a:lnTo>
                      <a:pt x="40" y="32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0"/>
                    </a:lnTo>
                    <a:lnTo>
                      <a:pt x="40" y="30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3" y="30"/>
                    </a:lnTo>
                    <a:lnTo>
                      <a:pt x="43" y="30"/>
                    </a:lnTo>
                    <a:lnTo>
                      <a:pt x="43" y="31"/>
                    </a:lnTo>
                    <a:lnTo>
                      <a:pt x="43" y="31"/>
                    </a:lnTo>
                    <a:lnTo>
                      <a:pt x="43" y="32"/>
                    </a:lnTo>
                    <a:lnTo>
                      <a:pt x="43" y="32"/>
                    </a:lnTo>
                    <a:lnTo>
                      <a:pt x="43" y="32"/>
                    </a:lnTo>
                    <a:lnTo>
                      <a:pt x="43" y="31"/>
                    </a:lnTo>
                    <a:lnTo>
                      <a:pt x="43" y="31"/>
                    </a:lnTo>
                    <a:lnTo>
                      <a:pt x="43" y="30"/>
                    </a:lnTo>
                    <a:lnTo>
                      <a:pt x="44" y="30"/>
                    </a:lnTo>
                    <a:lnTo>
                      <a:pt x="44" y="30"/>
                    </a:lnTo>
                    <a:lnTo>
                      <a:pt x="44" y="30"/>
                    </a:lnTo>
                    <a:lnTo>
                      <a:pt x="44" y="30"/>
                    </a:lnTo>
                    <a:lnTo>
                      <a:pt x="44" y="30"/>
                    </a:lnTo>
                    <a:lnTo>
                      <a:pt x="44" y="30"/>
                    </a:lnTo>
                    <a:lnTo>
                      <a:pt x="45" y="30"/>
                    </a:lnTo>
                    <a:lnTo>
                      <a:pt x="45" y="30"/>
                    </a:lnTo>
                    <a:lnTo>
                      <a:pt x="45" y="30"/>
                    </a:lnTo>
                    <a:lnTo>
                      <a:pt x="45" y="30"/>
                    </a:lnTo>
                    <a:lnTo>
                      <a:pt x="45" y="30"/>
                    </a:lnTo>
                    <a:lnTo>
                      <a:pt x="45" y="30"/>
                    </a:lnTo>
                    <a:lnTo>
                      <a:pt x="45" y="30"/>
                    </a:lnTo>
                    <a:lnTo>
                      <a:pt x="45" y="30"/>
                    </a:lnTo>
                    <a:lnTo>
                      <a:pt x="45" y="30"/>
                    </a:lnTo>
                    <a:lnTo>
                      <a:pt x="45" y="30"/>
                    </a:lnTo>
                    <a:lnTo>
                      <a:pt x="45" y="30"/>
                    </a:lnTo>
                    <a:lnTo>
                      <a:pt x="45" y="30"/>
                    </a:lnTo>
                    <a:lnTo>
                      <a:pt x="46" y="30"/>
                    </a:lnTo>
                    <a:lnTo>
                      <a:pt x="46" y="31"/>
                    </a:lnTo>
                    <a:lnTo>
                      <a:pt x="46" y="32"/>
                    </a:lnTo>
                    <a:lnTo>
                      <a:pt x="46" y="32"/>
                    </a:lnTo>
                    <a:lnTo>
                      <a:pt x="46" y="32"/>
                    </a:lnTo>
                    <a:lnTo>
                      <a:pt x="46" y="31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0"/>
                    </a:lnTo>
                    <a:lnTo>
                      <a:pt x="47" y="30"/>
                    </a:lnTo>
                    <a:lnTo>
                      <a:pt x="47" y="30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2"/>
                    </a:lnTo>
                    <a:lnTo>
                      <a:pt x="47" y="32"/>
                    </a:lnTo>
                    <a:lnTo>
                      <a:pt x="47" y="32"/>
                    </a:lnTo>
                    <a:lnTo>
                      <a:pt x="47" y="32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9" y="30"/>
                    </a:lnTo>
                    <a:lnTo>
                      <a:pt x="49" y="30"/>
                    </a:lnTo>
                    <a:lnTo>
                      <a:pt x="49" y="30"/>
                    </a:lnTo>
                    <a:lnTo>
                      <a:pt x="49" y="30"/>
                    </a:lnTo>
                    <a:lnTo>
                      <a:pt x="49" y="30"/>
                    </a:lnTo>
                    <a:lnTo>
                      <a:pt x="49" y="30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1" y="30"/>
                    </a:lnTo>
                    <a:lnTo>
                      <a:pt x="51" y="30"/>
                    </a:lnTo>
                    <a:lnTo>
                      <a:pt x="51" y="30"/>
                    </a:lnTo>
                    <a:lnTo>
                      <a:pt x="51" y="30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2" y="29"/>
                    </a:lnTo>
                    <a:lnTo>
                      <a:pt x="52" y="29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8"/>
                    </a:lnTo>
                    <a:lnTo>
                      <a:pt x="53" y="28"/>
                    </a:lnTo>
                    <a:lnTo>
                      <a:pt x="53" y="28"/>
                    </a:lnTo>
                    <a:lnTo>
                      <a:pt x="53" y="28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4" y="27"/>
                    </a:lnTo>
                    <a:lnTo>
                      <a:pt x="54" y="28"/>
                    </a:lnTo>
                    <a:lnTo>
                      <a:pt x="54" y="28"/>
                    </a:lnTo>
                    <a:lnTo>
                      <a:pt x="54" y="28"/>
                    </a:lnTo>
                    <a:lnTo>
                      <a:pt x="54" y="28"/>
                    </a:lnTo>
                    <a:lnTo>
                      <a:pt x="54" y="28"/>
                    </a:lnTo>
                    <a:lnTo>
                      <a:pt x="54" y="28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5" y="27"/>
                    </a:lnTo>
                    <a:lnTo>
                      <a:pt x="55" y="27"/>
                    </a:lnTo>
                    <a:lnTo>
                      <a:pt x="55" y="27"/>
                    </a:lnTo>
                    <a:lnTo>
                      <a:pt x="55" y="27"/>
                    </a:lnTo>
                    <a:lnTo>
                      <a:pt x="55" y="27"/>
                    </a:lnTo>
                    <a:lnTo>
                      <a:pt x="55" y="26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56" y="25"/>
                    </a:lnTo>
                    <a:lnTo>
                      <a:pt x="56" y="25"/>
                    </a:lnTo>
                    <a:lnTo>
                      <a:pt x="56" y="24"/>
                    </a:lnTo>
                    <a:lnTo>
                      <a:pt x="56" y="24"/>
                    </a:lnTo>
                    <a:lnTo>
                      <a:pt x="56" y="24"/>
                    </a:lnTo>
                    <a:lnTo>
                      <a:pt x="56" y="23"/>
                    </a:lnTo>
                    <a:lnTo>
                      <a:pt x="56" y="23"/>
                    </a:lnTo>
                    <a:lnTo>
                      <a:pt x="56" y="23"/>
                    </a:lnTo>
                    <a:lnTo>
                      <a:pt x="57" y="22"/>
                    </a:lnTo>
                    <a:lnTo>
                      <a:pt x="57" y="22"/>
                    </a:lnTo>
                    <a:lnTo>
                      <a:pt x="57" y="22"/>
                    </a:lnTo>
                    <a:lnTo>
                      <a:pt x="57" y="21"/>
                    </a:lnTo>
                    <a:lnTo>
                      <a:pt x="57" y="20"/>
                    </a:lnTo>
                    <a:lnTo>
                      <a:pt x="57" y="19"/>
                    </a:lnTo>
                    <a:lnTo>
                      <a:pt x="58" y="18"/>
                    </a:lnTo>
                    <a:lnTo>
                      <a:pt x="58" y="17"/>
                    </a:lnTo>
                    <a:lnTo>
                      <a:pt x="58" y="16"/>
                    </a:lnTo>
                    <a:lnTo>
                      <a:pt x="58" y="15"/>
                    </a:lnTo>
                    <a:lnTo>
                      <a:pt x="58" y="14"/>
                    </a:lnTo>
                    <a:lnTo>
                      <a:pt x="58" y="12"/>
                    </a:lnTo>
                    <a:lnTo>
                      <a:pt x="58" y="11"/>
                    </a:lnTo>
                    <a:lnTo>
                      <a:pt x="58" y="9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8" y="3"/>
                    </a:lnTo>
                    <a:lnTo>
                      <a:pt x="59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0" name="Freeform 96"/>
              <p:cNvSpPr>
                <a:spLocks/>
              </p:cNvSpPr>
              <p:nvPr/>
            </p:nvSpPr>
            <p:spPr bwMode="auto">
              <a:xfrm>
                <a:off x="2025650" y="2862263"/>
                <a:ext cx="93663" cy="312738"/>
              </a:xfrm>
              <a:custGeom>
                <a:avLst/>
                <a:gdLst/>
                <a:ahLst/>
                <a:cxnLst>
                  <a:cxn ang="0">
                    <a:pos x="1" y="98"/>
                  </a:cxn>
                  <a:cxn ang="0">
                    <a:pos x="2" y="68"/>
                  </a:cxn>
                  <a:cxn ang="0">
                    <a:pos x="3" y="37"/>
                  </a:cxn>
                  <a:cxn ang="0">
                    <a:pos x="4" y="12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7" y="15"/>
                  </a:cxn>
                  <a:cxn ang="0">
                    <a:pos x="8" y="33"/>
                  </a:cxn>
                  <a:cxn ang="0">
                    <a:pos x="9" y="53"/>
                  </a:cxn>
                  <a:cxn ang="0">
                    <a:pos x="10" y="74"/>
                  </a:cxn>
                  <a:cxn ang="0">
                    <a:pos x="11" y="90"/>
                  </a:cxn>
                  <a:cxn ang="0">
                    <a:pos x="12" y="102"/>
                  </a:cxn>
                  <a:cxn ang="0">
                    <a:pos x="13" y="112"/>
                  </a:cxn>
                  <a:cxn ang="0">
                    <a:pos x="14" y="120"/>
                  </a:cxn>
                  <a:cxn ang="0">
                    <a:pos x="16" y="125"/>
                  </a:cxn>
                  <a:cxn ang="0">
                    <a:pos x="16" y="127"/>
                  </a:cxn>
                  <a:cxn ang="0">
                    <a:pos x="18" y="130"/>
                  </a:cxn>
                  <a:cxn ang="0">
                    <a:pos x="18" y="133"/>
                  </a:cxn>
                  <a:cxn ang="0">
                    <a:pos x="20" y="133"/>
                  </a:cxn>
                  <a:cxn ang="0">
                    <a:pos x="20" y="133"/>
                  </a:cxn>
                  <a:cxn ang="0">
                    <a:pos x="22" y="135"/>
                  </a:cxn>
                  <a:cxn ang="0">
                    <a:pos x="22" y="137"/>
                  </a:cxn>
                  <a:cxn ang="0">
                    <a:pos x="24" y="138"/>
                  </a:cxn>
                  <a:cxn ang="0">
                    <a:pos x="24" y="138"/>
                  </a:cxn>
                  <a:cxn ang="0">
                    <a:pos x="26" y="138"/>
                  </a:cxn>
                  <a:cxn ang="0">
                    <a:pos x="27" y="139"/>
                  </a:cxn>
                  <a:cxn ang="0">
                    <a:pos x="28" y="138"/>
                  </a:cxn>
                  <a:cxn ang="0">
                    <a:pos x="29" y="138"/>
                  </a:cxn>
                  <a:cxn ang="0">
                    <a:pos x="30" y="141"/>
                  </a:cxn>
                  <a:cxn ang="0">
                    <a:pos x="31" y="141"/>
                  </a:cxn>
                  <a:cxn ang="0">
                    <a:pos x="32" y="142"/>
                  </a:cxn>
                  <a:cxn ang="0">
                    <a:pos x="33" y="143"/>
                  </a:cxn>
                  <a:cxn ang="0">
                    <a:pos x="34" y="144"/>
                  </a:cxn>
                  <a:cxn ang="0">
                    <a:pos x="35" y="144"/>
                  </a:cxn>
                  <a:cxn ang="0">
                    <a:pos x="36" y="146"/>
                  </a:cxn>
                  <a:cxn ang="0">
                    <a:pos x="37" y="146"/>
                  </a:cxn>
                  <a:cxn ang="0">
                    <a:pos x="38" y="146"/>
                  </a:cxn>
                  <a:cxn ang="0">
                    <a:pos x="39" y="149"/>
                  </a:cxn>
                  <a:cxn ang="0">
                    <a:pos x="41" y="149"/>
                  </a:cxn>
                  <a:cxn ang="0">
                    <a:pos x="41" y="152"/>
                  </a:cxn>
                  <a:cxn ang="0">
                    <a:pos x="43" y="154"/>
                  </a:cxn>
                  <a:cxn ang="0">
                    <a:pos x="43" y="158"/>
                  </a:cxn>
                  <a:cxn ang="0">
                    <a:pos x="45" y="161"/>
                  </a:cxn>
                  <a:cxn ang="0">
                    <a:pos x="45" y="165"/>
                  </a:cxn>
                  <a:cxn ang="0">
                    <a:pos x="47" y="171"/>
                  </a:cxn>
                  <a:cxn ang="0">
                    <a:pos x="47" y="178"/>
                  </a:cxn>
                  <a:cxn ang="0">
                    <a:pos x="49" y="183"/>
                  </a:cxn>
                  <a:cxn ang="0">
                    <a:pos x="49" y="189"/>
                  </a:cxn>
                  <a:cxn ang="0">
                    <a:pos x="51" y="194"/>
                  </a:cxn>
                  <a:cxn ang="0">
                    <a:pos x="52" y="196"/>
                  </a:cxn>
                  <a:cxn ang="0">
                    <a:pos x="53" y="197"/>
                  </a:cxn>
                  <a:cxn ang="0">
                    <a:pos x="54" y="197"/>
                  </a:cxn>
                  <a:cxn ang="0">
                    <a:pos x="55" y="195"/>
                  </a:cxn>
                  <a:cxn ang="0">
                    <a:pos x="56" y="192"/>
                  </a:cxn>
                  <a:cxn ang="0">
                    <a:pos x="57" y="186"/>
                  </a:cxn>
                  <a:cxn ang="0">
                    <a:pos x="58" y="183"/>
                  </a:cxn>
                </a:cxnLst>
                <a:rect l="0" t="0" r="r" b="b"/>
                <a:pathLst>
                  <a:path w="59" h="197">
                    <a:moveTo>
                      <a:pt x="0" y="119"/>
                    </a:moveTo>
                    <a:lnTo>
                      <a:pt x="0" y="117"/>
                    </a:lnTo>
                    <a:lnTo>
                      <a:pt x="0" y="115"/>
                    </a:lnTo>
                    <a:lnTo>
                      <a:pt x="0" y="112"/>
                    </a:lnTo>
                    <a:lnTo>
                      <a:pt x="0" y="109"/>
                    </a:lnTo>
                    <a:lnTo>
                      <a:pt x="0" y="106"/>
                    </a:lnTo>
                    <a:lnTo>
                      <a:pt x="1" y="103"/>
                    </a:lnTo>
                    <a:lnTo>
                      <a:pt x="1" y="101"/>
                    </a:lnTo>
                    <a:lnTo>
                      <a:pt x="1" y="98"/>
                    </a:lnTo>
                    <a:lnTo>
                      <a:pt x="1" y="95"/>
                    </a:lnTo>
                    <a:lnTo>
                      <a:pt x="1" y="92"/>
                    </a:lnTo>
                    <a:lnTo>
                      <a:pt x="1" y="89"/>
                    </a:lnTo>
                    <a:lnTo>
                      <a:pt x="1" y="85"/>
                    </a:lnTo>
                    <a:lnTo>
                      <a:pt x="1" y="82"/>
                    </a:lnTo>
                    <a:lnTo>
                      <a:pt x="1" y="79"/>
                    </a:lnTo>
                    <a:lnTo>
                      <a:pt x="1" y="75"/>
                    </a:lnTo>
                    <a:lnTo>
                      <a:pt x="2" y="71"/>
                    </a:lnTo>
                    <a:lnTo>
                      <a:pt x="2" y="68"/>
                    </a:lnTo>
                    <a:lnTo>
                      <a:pt x="2" y="64"/>
                    </a:lnTo>
                    <a:lnTo>
                      <a:pt x="2" y="61"/>
                    </a:lnTo>
                    <a:lnTo>
                      <a:pt x="2" y="58"/>
                    </a:lnTo>
                    <a:lnTo>
                      <a:pt x="2" y="55"/>
                    </a:lnTo>
                    <a:lnTo>
                      <a:pt x="3" y="51"/>
                    </a:lnTo>
                    <a:lnTo>
                      <a:pt x="3" y="47"/>
                    </a:lnTo>
                    <a:lnTo>
                      <a:pt x="3" y="44"/>
                    </a:lnTo>
                    <a:lnTo>
                      <a:pt x="3" y="40"/>
                    </a:lnTo>
                    <a:lnTo>
                      <a:pt x="3" y="37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3" y="28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3" y="20"/>
                    </a:lnTo>
                    <a:lnTo>
                      <a:pt x="3" y="17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7" y="9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8"/>
                    </a:lnTo>
                    <a:lnTo>
                      <a:pt x="7" y="19"/>
                    </a:lnTo>
                    <a:lnTo>
                      <a:pt x="7" y="21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7" y="26"/>
                    </a:lnTo>
                    <a:lnTo>
                      <a:pt x="7" y="28"/>
                    </a:lnTo>
                    <a:lnTo>
                      <a:pt x="8" y="30"/>
                    </a:lnTo>
                    <a:lnTo>
                      <a:pt x="8" y="33"/>
                    </a:lnTo>
                    <a:lnTo>
                      <a:pt x="8" y="35"/>
                    </a:lnTo>
                    <a:lnTo>
                      <a:pt x="8" y="38"/>
                    </a:lnTo>
                    <a:lnTo>
                      <a:pt x="8" y="40"/>
                    </a:lnTo>
                    <a:lnTo>
                      <a:pt x="8" y="42"/>
                    </a:lnTo>
                    <a:lnTo>
                      <a:pt x="9" y="45"/>
                    </a:lnTo>
                    <a:lnTo>
                      <a:pt x="9" y="47"/>
                    </a:lnTo>
                    <a:lnTo>
                      <a:pt x="9" y="49"/>
                    </a:lnTo>
                    <a:lnTo>
                      <a:pt x="9" y="51"/>
                    </a:lnTo>
                    <a:lnTo>
                      <a:pt x="9" y="53"/>
                    </a:lnTo>
                    <a:lnTo>
                      <a:pt x="9" y="55"/>
                    </a:lnTo>
                    <a:lnTo>
                      <a:pt x="9" y="58"/>
                    </a:lnTo>
                    <a:lnTo>
                      <a:pt x="9" y="61"/>
                    </a:lnTo>
                    <a:lnTo>
                      <a:pt x="9" y="63"/>
                    </a:lnTo>
                    <a:lnTo>
                      <a:pt x="9" y="65"/>
                    </a:lnTo>
                    <a:lnTo>
                      <a:pt x="10" y="67"/>
                    </a:lnTo>
                    <a:lnTo>
                      <a:pt x="10" y="70"/>
                    </a:lnTo>
                    <a:lnTo>
                      <a:pt x="10" y="72"/>
                    </a:lnTo>
                    <a:lnTo>
                      <a:pt x="10" y="74"/>
                    </a:lnTo>
                    <a:lnTo>
                      <a:pt x="10" y="76"/>
                    </a:lnTo>
                    <a:lnTo>
                      <a:pt x="10" y="77"/>
                    </a:lnTo>
                    <a:lnTo>
                      <a:pt x="11" y="79"/>
                    </a:lnTo>
                    <a:lnTo>
                      <a:pt x="11" y="81"/>
                    </a:lnTo>
                    <a:lnTo>
                      <a:pt x="11" y="82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1" y="87"/>
                    </a:lnTo>
                    <a:lnTo>
                      <a:pt x="11" y="90"/>
                    </a:lnTo>
                    <a:lnTo>
                      <a:pt x="11" y="91"/>
                    </a:lnTo>
                    <a:lnTo>
                      <a:pt x="11" y="93"/>
                    </a:lnTo>
                    <a:lnTo>
                      <a:pt x="11" y="94"/>
                    </a:lnTo>
                    <a:lnTo>
                      <a:pt x="11" y="95"/>
                    </a:lnTo>
                    <a:lnTo>
                      <a:pt x="11" y="97"/>
                    </a:lnTo>
                    <a:lnTo>
                      <a:pt x="12" y="98"/>
                    </a:lnTo>
                    <a:lnTo>
                      <a:pt x="12" y="100"/>
                    </a:lnTo>
                    <a:lnTo>
                      <a:pt x="12" y="101"/>
                    </a:lnTo>
                    <a:lnTo>
                      <a:pt x="12" y="102"/>
                    </a:lnTo>
                    <a:lnTo>
                      <a:pt x="12" y="103"/>
                    </a:lnTo>
                    <a:lnTo>
                      <a:pt x="12" y="104"/>
                    </a:lnTo>
                    <a:lnTo>
                      <a:pt x="13" y="106"/>
                    </a:lnTo>
                    <a:lnTo>
                      <a:pt x="13" y="107"/>
                    </a:lnTo>
                    <a:lnTo>
                      <a:pt x="13" y="109"/>
                    </a:lnTo>
                    <a:lnTo>
                      <a:pt x="13" y="109"/>
                    </a:lnTo>
                    <a:lnTo>
                      <a:pt x="13" y="111"/>
                    </a:lnTo>
                    <a:lnTo>
                      <a:pt x="13" y="111"/>
                    </a:lnTo>
                    <a:lnTo>
                      <a:pt x="13" y="112"/>
                    </a:lnTo>
                    <a:lnTo>
                      <a:pt x="13" y="113"/>
                    </a:lnTo>
                    <a:lnTo>
                      <a:pt x="13" y="114"/>
                    </a:lnTo>
                    <a:lnTo>
                      <a:pt x="13" y="114"/>
                    </a:lnTo>
                    <a:lnTo>
                      <a:pt x="13" y="115"/>
                    </a:lnTo>
                    <a:lnTo>
                      <a:pt x="13" y="117"/>
                    </a:lnTo>
                    <a:lnTo>
                      <a:pt x="14" y="117"/>
                    </a:lnTo>
                    <a:lnTo>
                      <a:pt x="14" y="119"/>
                    </a:lnTo>
                    <a:lnTo>
                      <a:pt x="14" y="119"/>
                    </a:lnTo>
                    <a:lnTo>
                      <a:pt x="14" y="120"/>
                    </a:lnTo>
                    <a:lnTo>
                      <a:pt x="14" y="121"/>
                    </a:lnTo>
                    <a:lnTo>
                      <a:pt x="14" y="122"/>
                    </a:lnTo>
                    <a:lnTo>
                      <a:pt x="15" y="122"/>
                    </a:lnTo>
                    <a:lnTo>
                      <a:pt x="15" y="122"/>
                    </a:lnTo>
                    <a:lnTo>
                      <a:pt x="15" y="123"/>
                    </a:lnTo>
                    <a:lnTo>
                      <a:pt x="15" y="123"/>
                    </a:lnTo>
                    <a:lnTo>
                      <a:pt x="15" y="124"/>
                    </a:lnTo>
                    <a:lnTo>
                      <a:pt x="15" y="124"/>
                    </a:lnTo>
                    <a:lnTo>
                      <a:pt x="16" y="125"/>
                    </a:lnTo>
                    <a:lnTo>
                      <a:pt x="16" y="125"/>
                    </a:lnTo>
                    <a:lnTo>
                      <a:pt x="16" y="125"/>
                    </a:lnTo>
                    <a:lnTo>
                      <a:pt x="16" y="125"/>
                    </a:lnTo>
                    <a:lnTo>
                      <a:pt x="16" y="126"/>
                    </a:lnTo>
                    <a:lnTo>
                      <a:pt x="16" y="126"/>
                    </a:lnTo>
                    <a:lnTo>
                      <a:pt x="16" y="126"/>
                    </a:lnTo>
                    <a:lnTo>
                      <a:pt x="16" y="127"/>
                    </a:lnTo>
                    <a:lnTo>
                      <a:pt x="16" y="127"/>
                    </a:lnTo>
                    <a:lnTo>
                      <a:pt x="16" y="127"/>
                    </a:lnTo>
                    <a:lnTo>
                      <a:pt x="16" y="127"/>
                    </a:lnTo>
                    <a:lnTo>
                      <a:pt x="16" y="128"/>
                    </a:lnTo>
                    <a:lnTo>
                      <a:pt x="17" y="129"/>
                    </a:lnTo>
                    <a:lnTo>
                      <a:pt x="17" y="129"/>
                    </a:lnTo>
                    <a:lnTo>
                      <a:pt x="17" y="129"/>
                    </a:lnTo>
                    <a:lnTo>
                      <a:pt x="17" y="129"/>
                    </a:lnTo>
                    <a:lnTo>
                      <a:pt x="18" y="130"/>
                    </a:lnTo>
                    <a:lnTo>
                      <a:pt x="18" y="130"/>
                    </a:lnTo>
                    <a:lnTo>
                      <a:pt x="18" y="130"/>
                    </a:lnTo>
                    <a:lnTo>
                      <a:pt x="18" y="130"/>
                    </a:lnTo>
                    <a:lnTo>
                      <a:pt x="18" y="131"/>
                    </a:lnTo>
                    <a:lnTo>
                      <a:pt x="18" y="131"/>
                    </a:lnTo>
                    <a:lnTo>
                      <a:pt x="18" y="132"/>
                    </a:lnTo>
                    <a:lnTo>
                      <a:pt x="18" y="132"/>
                    </a:lnTo>
                    <a:lnTo>
                      <a:pt x="18" y="133"/>
                    </a:lnTo>
                    <a:lnTo>
                      <a:pt x="18" y="133"/>
                    </a:lnTo>
                    <a:lnTo>
                      <a:pt x="18" y="133"/>
                    </a:lnTo>
                    <a:lnTo>
                      <a:pt x="18" y="133"/>
                    </a:lnTo>
                    <a:lnTo>
                      <a:pt x="19" y="133"/>
                    </a:lnTo>
                    <a:lnTo>
                      <a:pt x="19" y="133"/>
                    </a:lnTo>
                    <a:lnTo>
                      <a:pt x="19" y="133"/>
                    </a:lnTo>
                    <a:lnTo>
                      <a:pt x="19" y="133"/>
                    </a:lnTo>
                    <a:lnTo>
                      <a:pt x="19" y="133"/>
                    </a:lnTo>
                    <a:lnTo>
                      <a:pt x="19" y="133"/>
                    </a:lnTo>
                    <a:lnTo>
                      <a:pt x="20" y="133"/>
                    </a:lnTo>
                    <a:lnTo>
                      <a:pt x="20" y="133"/>
                    </a:lnTo>
                    <a:lnTo>
                      <a:pt x="20" y="133"/>
                    </a:lnTo>
                    <a:lnTo>
                      <a:pt x="20" y="133"/>
                    </a:lnTo>
                    <a:lnTo>
                      <a:pt x="20" y="133"/>
                    </a:lnTo>
                    <a:lnTo>
                      <a:pt x="20" y="133"/>
                    </a:lnTo>
                    <a:lnTo>
                      <a:pt x="20" y="133"/>
                    </a:lnTo>
                    <a:lnTo>
                      <a:pt x="20" y="133"/>
                    </a:lnTo>
                    <a:lnTo>
                      <a:pt x="20" y="133"/>
                    </a:lnTo>
                    <a:lnTo>
                      <a:pt x="20" y="133"/>
                    </a:lnTo>
                    <a:lnTo>
                      <a:pt x="20" y="133"/>
                    </a:lnTo>
                    <a:lnTo>
                      <a:pt x="20" y="133"/>
                    </a:lnTo>
                    <a:lnTo>
                      <a:pt x="21" y="134"/>
                    </a:lnTo>
                    <a:lnTo>
                      <a:pt x="21" y="134"/>
                    </a:lnTo>
                    <a:lnTo>
                      <a:pt x="21" y="135"/>
                    </a:lnTo>
                    <a:lnTo>
                      <a:pt x="21" y="135"/>
                    </a:lnTo>
                    <a:lnTo>
                      <a:pt x="21" y="135"/>
                    </a:lnTo>
                    <a:lnTo>
                      <a:pt x="21" y="135"/>
                    </a:lnTo>
                    <a:lnTo>
                      <a:pt x="22" y="135"/>
                    </a:lnTo>
                    <a:lnTo>
                      <a:pt x="22" y="135"/>
                    </a:lnTo>
                    <a:lnTo>
                      <a:pt x="22" y="135"/>
                    </a:lnTo>
                    <a:lnTo>
                      <a:pt x="22" y="135"/>
                    </a:lnTo>
                    <a:lnTo>
                      <a:pt x="22" y="135"/>
                    </a:lnTo>
                    <a:lnTo>
                      <a:pt x="22" y="135"/>
                    </a:lnTo>
                    <a:lnTo>
                      <a:pt x="22" y="135"/>
                    </a:lnTo>
                    <a:lnTo>
                      <a:pt x="22" y="136"/>
                    </a:lnTo>
                    <a:lnTo>
                      <a:pt x="22" y="136"/>
                    </a:lnTo>
                    <a:lnTo>
                      <a:pt x="22" y="136"/>
                    </a:lnTo>
                    <a:lnTo>
                      <a:pt x="22" y="137"/>
                    </a:lnTo>
                    <a:lnTo>
                      <a:pt x="22" y="137"/>
                    </a:lnTo>
                    <a:lnTo>
                      <a:pt x="23" y="137"/>
                    </a:lnTo>
                    <a:lnTo>
                      <a:pt x="23" y="138"/>
                    </a:lnTo>
                    <a:lnTo>
                      <a:pt x="23" y="138"/>
                    </a:lnTo>
                    <a:lnTo>
                      <a:pt x="23" y="138"/>
                    </a:lnTo>
                    <a:lnTo>
                      <a:pt x="23" y="138"/>
                    </a:lnTo>
                    <a:lnTo>
                      <a:pt x="23" y="138"/>
                    </a:lnTo>
                    <a:lnTo>
                      <a:pt x="24" y="138"/>
                    </a:lnTo>
                    <a:lnTo>
                      <a:pt x="24" y="138"/>
                    </a:lnTo>
                    <a:lnTo>
                      <a:pt x="24" y="138"/>
                    </a:lnTo>
                    <a:lnTo>
                      <a:pt x="24" y="138"/>
                    </a:lnTo>
                    <a:lnTo>
                      <a:pt x="24" y="138"/>
                    </a:lnTo>
                    <a:lnTo>
                      <a:pt x="24" y="138"/>
                    </a:lnTo>
                    <a:lnTo>
                      <a:pt x="24" y="138"/>
                    </a:lnTo>
                    <a:lnTo>
                      <a:pt x="24" y="138"/>
                    </a:lnTo>
                    <a:lnTo>
                      <a:pt x="24" y="138"/>
                    </a:lnTo>
                    <a:lnTo>
                      <a:pt x="24" y="138"/>
                    </a:lnTo>
                    <a:lnTo>
                      <a:pt x="24" y="138"/>
                    </a:lnTo>
                    <a:lnTo>
                      <a:pt x="24" y="138"/>
                    </a:lnTo>
                    <a:lnTo>
                      <a:pt x="25" y="138"/>
                    </a:lnTo>
                    <a:lnTo>
                      <a:pt x="25" y="138"/>
                    </a:lnTo>
                    <a:lnTo>
                      <a:pt x="25" y="138"/>
                    </a:lnTo>
                    <a:lnTo>
                      <a:pt x="25" y="138"/>
                    </a:lnTo>
                    <a:lnTo>
                      <a:pt x="26" y="138"/>
                    </a:lnTo>
                    <a:lnTo>
                      <a:pt x="26" y="138"/>
                    </a:lnTo>
                    <a:lnTo>
                      <a:pt x="26" y="138"/>
                    </a:lnTo>
                    <a:lnTo>
                      <a:pt x="26" y="138"/>
                    </a:lnTo>
                    <a:lnTo>
                      <a:pt x="26" y="138"/>
                    </a:lnTo>
                    <a:lnTo>
                      <a:pt x="26" y="138"/>
                    </a:lnTo>
                    <a:lnTo>
                      <a:pt x="26" y="138"/>
                    </a:lnTo>
                    <a:lnTo>
                      <a:pt x="26" y="138"/>
                    </a:lnTo>
                    <a:lnTo>
                      <a:pt x="26" y="138"/>
                    </a:lnTo>
                    <a:lnTo>
                      <a:pt x="26" y="138"/>
                    </a:lnTo>
                    <a:lnTo>
                      <a:pt x="26" y="138"/>
                    </a:lnTo>
                    <a:lnTo>
                      <a:pt x="26" y="138"/>
                    </a:lnTo>
                    <a:lnTo>
                      <a:pt x="27" y="138"/>
                    </a:lnTo>
                    <a:lnTo>
                      <a:pt x="27" y="139"/>
                    </a:lnTo>
                    <a:lnTo>
                      <a:pt x="27" y="139"/>
                    </a:lnTo>
                    <a:lnTo>
                      <a:pt x="27" y="139"/>
                    </a:lnTo>
                    <a:lnTo>
                      <a:pt x="27" y="139"/>
                    </a:lnTo>
                    <a:lnTo>
                      <a:pt x="27" y="138"/>
                    </a:lnTo>
                    <a:lnTo>
                      <a:pt x="28" y="138"/>
                    </a:lnTo>
                    <a:lnTo>
                      <a:pt x="28" y="138"/>
                    </a:lnTo>
                    <a:lnTo>
                      <a:pt x="28" y="138"/>
                    </a:lnTo>
                    <a:lnTo>
                      <a:pt x="28" y="138"/>
                    </a:lnTo>
                    <a:lnTo>
                      <a:pt x="28" y="138"/>
                    </a:lnTo>
                    <a:lnTo>
                      <a:pt x="28" y="138"/>
                    </a:lnTo>
                    <a:lnTo>
                      <a:pt x="28" y="138"/>
                    </a:lnTo>
                    <a:lnTo>
                      <a:pt x="28" y="139"/>
                    </a:lnTo>
                    <a:lnTo>
                      <a:pt x="28" y="139"/>
                    </a:lnTo>
                    <a:lnTo>
                      <a:pt x="28" y="140"/>
                    </a:lnTo>
                    <a:lnTo>
                      <a:pt x="28" y="140"/>
                    </a:lnTo>
                    <a:lnTo>
                      <a:pt x="28" y="139"/>
                    </a:lnTo>
                    <a:lnTo>
                      <a:pt x="29" y="139"/>
                    </a:lnTo>
                    <a:lnTo>
                      <a:pt x="29" y="138"/>
                    </a:lnTo>
                    <a:lnTo>
                      <a:pt x="29" y="138"/>
                    </a:lnTo>
                    <a:lnTo>
                      <a:pt x="29" y="138"/>
                    </a:lnTo>
                    <a:lnTo>
                      <a:pt x="29" y="138"/>
                    </a:lnTo>
                    <a:lnTo>
                      <a:pt x="29" y="139"/>
                    </a:lnTo>
                    <a:lnTo>
                      <a:pt x="30" y="140"/>
                    </a:lnTo>
                    <a:lnTo>
                      <a:pt x="30" y="140"/>
                    </a:lnTo>
                    <a:lnTo>
                      <a:pt x="30" y="141"/>
                    </a:lnTo>
                    <a:lnTo>
                      <a:pt x="30" y="141"/>
                    </a:lnTo>
                    <a:lnTo>
                      <a:pt x="30" y="141"/>
                    </a:lnTo>
                    <a:lnTo>
                      <a:pt x="30" y="141"/>
                    </a:lnTo>
                    <a:lnTo>
                      <a:pt x="30" y="141"/>
                    </a:lnTo>
                    <a:lnTo>
                      <a:pt x="30" y="141"/>
                    </a:lnTo>
                    <a:lnTo>
                      <a:pt x="30" y="141"/>
                    </a:lnTo>
                    <a:lnTo>
                      <a:pt x="30" y="141"/>
                    </a:lnTo>
                    <a:lnTo>
                      <a:pt x="30" y="141"/>
                    </a:lnTo>
                    <a:lnTo>
                      <a:pt x="30" y="141"/>
                    </a:lnTo>
                    <a:lnTo>
                      <a:pt x="31" y="141"/>
                    </a:lnTo>
                    <a:lnTo>
                      <a:pt x="31" y="141"/>
                    </a:lnTo>
                    <a:lnTo>
                      <a:pt x="31" y="141"/>
                    </a:lnTo>
                    <a:lnTo>
                      <a:pt x="31" y="141"/>
                    </a:lnTo>
                    <a:lnTo>
                      <a:pt x="31" y="142"/>
                    </a:lnTo>
                    <a:lnTo>
                      <a:pt x="31" y="142"/>
                    </a:lnTo>
                    <a:lnTo>
                      <a:pt x="32" y="142"/>
                    </a:lnTo>
                    <a:lnTo>
                      <a:pt x="32" y="142"/>
                    </a:lnTo>
                    <a:lnTo>
                      <a:pt x="32" y="142"/>
                    </a:lnTo>
                    <a:lnTo>
                      <a:pt x="32" y="142"/>
                    </a:lnTo>
                    <a:lnTo>
                      <a:pt x="32" y="142"/>
                    </a:lnTo>
                    <a:lnTo>
                      <a:pt x="32" y="142"/>
                    </a:lnTo>
                    <a:lnTo>
                      <a:pt x="32" y="143"/>
                    </a:lnTo>
                    <a:lnTo>
                      <a:pt x="32" y="143"/>
                    </a:lnTo>
                    <a:lnTo>
                      <a:pt x="32" y="143"/>
                    </a:lnTo>
                    <a:lnTo>
                      <a:pt x="32" y="143"/>
                    </a:lnTo>
                    <a:lnTo>
                      <a:pt x="32" y="143"/>
                    </a:lnTo>
                    <a:lnTo>
                      <a:pt x="32" y="143"/>
                    </a:lnTo>
                    <a:lnTo>
                      <a:pt x="33" y="143"/>
                    </a:lnTo>
                    <a:lnTo>
                      <a:pt x="33" y="143"/>
                    </a:lnTo>
                    <a:lnTo>
                      <a:pt x="33" y="143"/>
                    </a:lnTo>
                    <a:lnTo>
                      <a:pt x="33" y="143"/>
                    </a:lnTo>
                    <a:lnTo>
                      <a:pt x="33" y="143"/>
                    </a:lnTo>
                    <a:lnTo>
                      <a:pt x="33" y="143"/>
                    </a:lnTo>
                    <a:lnTo>
                      <a:pt x="34" y="144"/>
                    </a:lnTo>
                    <a:lnTo>
                      <a:pt x="34" y="144"/>
                    </a:lnTo>
                    <a:lnTo>
                      <a:pt x="34" y="144"/>
                    </a:lnTo>
                    <a:lnTo>
                      <a:pt x="34" y="144"/>
                    </a:lnTo>
                    <a:lnTo>
                      <a:pt x="34" y="144"/>
                    </a:lnTo>
                    <a:lnTo>
                      <a:pt x="34" y="144"/>
                    </a:lnTo>
                    <a:lnTo>
                      <a:pt x="34" y="144"/>
                    </a:lnTo>
                    <a:lnTo>
                      <a:pt x="34" y="144"/>
                    </a:lnTo>
                    <a:lnTo>
                      <a:pt x="34" y="144"/>
                    </a:lnTo>
                    <a:lnTo>
                      <a:pt x="34" y="144"/>
                    </a:lnTo>
                    <a:lnTo>
                      <a:pt x="35" y="144"/>
                    </a:lnTo>
                    <a:lnTo>
                      <a:pt x="35" y="144"/>
                    </a:lnTo>
                    <a:lnTo>
                      <a:pt x="35" y="144"/>
                    </a:lnTo>
                    <a:lnTo>
                      <a:pt x="35" y="144"/>
                    </a:lnTo>
                    <a:lnTo>
                      <a:pt x="35" y="144"/>
                    </a:lnTo>
                    <a:lnTo>
                      <a:pt x="35" y="145"/>
                    </a:lnTo>
                    <a:lnTo>
                      <a:pt x="36" y="145"/>
                    </a:lnTo>
                    <a:lnTo>
                      <a:pt x="36" y="146"/>
                    </a:lnTo>
                    <a:lnTo>
                      <a:pt x="36" y="146"/>
                    </a:lnTo>
                    <a:lnTo>
                      <a:pt x="36" y="146"/>
                    </a:lnTo>
                    <a:lnTo>
                      <a:pt x="36" y="146"/>
                    </a:lnTo>
                    <a:lnTo>
                      <a:pt x="36" y="146"/>
                    </a:lnTo>
                    <a:lnTo>
                      <a:pt x="36" y="146"/>
                    </a:lnTo>
                    <a:lnTo>
                      <a:pt x="36" y="145"/>
                    </a:lnTo>
                    <a:lnTo>
                      <a:pt x="36" y="145"/>
                    </a:lnTo>
                    <a:lnTo>
                      <a:pt x="36" y="145"/>
                    </a:lnTo>
                    <a:lnTo>
                      <a:pt x="36" y="146"/>
                    </a:lnTo>
                    <a:lnTo>
                      <a:pt x="36" y="146"/>
                    </a:lnTo>
                    <a:lnTo>
                      <a:pt x="37" y="146"/>
                    </a:lnTo>
                    <a:lnTo>
                      <a:pt x="37" y="146"/>
                    </a:lnTo>
                    <a:lnTo>
                      <a:pt x="37" y="146"/>
                    </a:lnTo>
                    <a:lnTo>
                      <a:pt x="37" y="146"/>
                    </a:lnTo>
                    <a:lnTo>
                      <a:pt x="37" y="146"/>
                    </a:lnTo>
                    <a:lnTo>
                      <a:pt x="37" y="146"/>
                    </a:lnTo>
                    <a:lnTo>
                      <a:pt x="38" y="146"/>
                    </a:lnTo>
                    <a:lnTo>
                      <a:pt x="38" y="146"/>
                    </a:lnTo>
                    <a:lnTo>
                      <a:pt x="38" y="146"/>
                    </a:lnTo>
                    <a:lnTo>
                      <a:pt x="38" y="146"/>
                    </a:lnTo>
                    <a:lnTo>
                      <a:pt x="38" y="146"/>
                    </a:lnTo>
                    <a:lnTo>
                      <a:pt x="38" y="146"/>
                    </a:lnTo>
                    <a:lnTo>
                      <a:pt x="38" y="146"/>
                    </a:lnTo>
                    <a:lnTo>
                      <a:pt x="38" y="146"/>
                    </a:lnTo>
                    <a:lnTo>
                      <a:pt x="38" y="146"/>
                    </a:lnTo>
                    <a:lnTo>
                      <a:pt x="38" y="146"/>
                    </a:lnTo>
                    <a:lnTo>
                      <a:pt x="38" y="147"/>
                    </a:lnTo>
                    <a:lnTo>
                      <a:pt x="38" y="148"/>
                    </a:lnTo>
                    <a:lnTo>
                      <a:pt x="39" y="149"/>
                    </a:lnTo>
                    <a:lnTo>
                      <a:pt x="39" y="149"/>
                    </a:lnTo>
                    <a:lnTo>
                      <a:pt x="39" y="149"/>
                    </a:lnTo>
                    <a:lnTo>
                      <a:pt x="39" y="149"/>
                    </a:lnTo>
                    <a:lnTo>
                      <a:pt x="39" y="149"/>
                    </a:lnTo>
                    <a:lnTo>
                      <a:pt x="39" y="149"/>
                    </a:lnTo>
                    <a:lnTo>
                      <a:pt x="40" y="149"/>
                    </a:lnTo>
                    <a:lnTo>
                      <a:pt x="40" y="149"/>
                    </a:lnTo>
                    <a:lnTo>
                      <a:pt x="40" y="149"/>
                    </a:lnTo>
                    <a:lnTo>
                      <a:pt x="40" y="149"/>
                    </a:lnTo>
                    <a:lnTo>
                      <a:pt x="40" y="149"/>
                    </a:lnTo>
                    <a:lnTo>
                      <a:pt x="40" y="149"/>
                    </a:lnTo>
                    <a:lnTo>
                      <a:pt x="41" y="149"/>
                    </a:lnTo>
                    <a:lnTo>
                      <a:pt x="41" y="149"/>
                    </a:lnTo>
                    <a:lnTo>
                      <a:pt x="41" y="149"/>
                    </a:lnTo>
                    <a:lnTo>
                      <a:pt x="41" y="149"/>
                    </a:lnTo>
                    <a:lnTo>
                      <a:pt x="41" y="149"/>
                    </a:lnTo>
                    <a:lnTo>
                      <a:pt x="41" y="150"/>
                    </a:lnTo>
                    <a:lnTo>
                      <a:pt x="41" y="151"/>
                    </a:lnTo>
                    <a:lnTo>
                      <a:pt x="41" y="151"/>
                    </a:lnTo>
                    <a:lnTo>
                      <a:pt x="41" y="152"/>
                    </a:lnTo>
                    <a:lnTo>
                      <a:pt x="41" y="152"/>
                    </a:lnTo>
                    <a:lnTo>
                      <a:pt x="41" y="152"/>
                    </a:lnTo>
                    <a:lnTo>
                      <a:pt x="41" y="152"/>
                    </a:lnTo>
                    <a:lnTo>
                      <a:pt x="42" y="152"/>
                    </a:lnTo>
                    <a:lnTo>
                      <a:pt x="42" y="153"/>
                    </a:lnTo>
                    <a:lnTo>
                      <a:pt x="42" y="153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4"/>
                    </a:lnTo>
                    <a:lnTo>
                      <a:pt x="43" y="154"/>
                    </a:lnTo>
                    <a:lnTo>
                      <a:pt x="43" y="154"/>
                    </a:lnTo>
                    <a:lnTo>
                      <a:pt x="43" y="154"/>
                    </a:lnTo>
                    <a:lnTo>
                      <a:pt x="43" y="155"/>
                    </a:lnTo>
                    <a:lnTo>
                      <a:pt x="43" y="156"/>
                    </a:lnTo>
                    <a:lnTo>
                      <a:pt x="43" y="156"/>
                    </a:lnTo>
                    <a:lnTo>
                      <a:pt x="43" y="157"/>
                    </a:lnTo>
                    <a:lnTo>
                      <a:pt x="43" y="157"/>
                    </a:lnTo>
                    <a:lnTo>
                      <a:pt x="43" y="157"/>
                    </a:lnTo>
                    <a:lnTo>
                      <a:pt x="43" y="158"/>
                    </a:lnTo>
                    <a:lnTo>
                      <a:pt x="44" y="158"/>
                    </a:lnTo>
                    <a:lnTo>
                      <a:pt x="44" y="158"/>
                    </a:lnTo>
                    <a:lnTo>
                      <a:pt x="44" y="159"/>
                    </a:lnTo>
                    <a:lnTo>
                      <a:pt x="44" y="159"/>
                    </a:lnTo>
                    <a:lnTo>
                      <a:pt x="44" y="159"/>
                    </a:lnTo>
                    <a:lnTo>
                      <a:pt x="44" y="159"/>
                    </a:lnTo>
                    <a:lnTo>
                      <a:pt x="45" y="160"/>
                    </a:lnTo>
                    <a:lnTo>
                      <a:pt x="45" y="160"/>
                    </a:lnTo>
                    <a:lnTo>
                      <a:pt x="45" y="161"/>
                    </a:lnTo>
                    <a:lnTo>
                      <a:pt x="45" y="162"/>
                    </a:lnTo>
                    <a:lnTo>
                      <a:pt x="45" y="162"/>
                    </a:lnTo>
                    <a:lnTo>
                      <a:pt x="45" y="163"/>
                    </a:lnTo>
                    <a:lnTo>
                      <a:pt x="45" y="163"/>
                    </a:lnTo>
                    <a:lnTo>
                      <a:pt x="45" y="164"/>
                    </a:lnTo>
                    <a:lnTo>
                      <a:pt x="45" y="165"/>
                    </a:lnTo>
                    <a:lnTo>
                      <a:pt x="45" y="165"/>
                    </a:lnTo>
                    <a:lnTo>
                      <a:pt x="45" y="165"/>
                    </a:lnTo>
                    <a:lnTo>
                      <a:pt x="45" y="165"/>
                    </a:lnTo>
                    <a:lnTo>
                      <a:pt x="46" y="166"/>
                    </a:lnTo>
                    <a:lnTo>
                      <a:pt x="46" y="167"/>
                    </a:lnTo>
                    <a:lnTo>
                      <a:pt x="46" y="167"/>
                    </a:lnTo>
                    <a:lnTo>
                      <a:pt x="46" y="168"/>
                    </a:lnTo>
                    <a:lnTo>
                      <a:pt x="46" y="169"/>
                    </a:lnTo>
                    <a:lnTo>
                      <a:pt x="46" y="170"/>
                    </a:lnTo>
                    <a:lnTo>
                      <a:pt x="47" y="170"/>
                    </a:lnTo>
                    <a:lnTo>
                      <a:pt x="47" y="170"/>
                    </a:lnTo>
                    <a:lnTo>
                      <a:pt x="47" y="171"/>
                    </a:lnTo>
                    <a:lnTo>
                      <a:pt x="47" y="172"/>
                    </a:lnTo>
                    <a:lnTo>
                      <a:pt x="47" y="172"/>
                    </a:lnTo>
                    <a:lnTo>
                      <a:pt x="47" y="173"/>
                    </a:lnTo>
                    <a:lnTo>
                      <a:pt x="47" y="173"/>
                    </a:lnTo>
                    <a:lnTo>
                      <a:pt x="47" y="174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7"/>
                    </a:lnTo>
                    <a:lnTo>
                      <a:pt x="47" y="178"/>
                    </a:lnTo>
                    <a:lnTo>
                      <a:pt x="48" y="178"/>
                    </a:lnTo>
                    <a:lnTo>
                      <a:pt x="48" y="179"/>
                    </a:lnTo>
                    <a:lnTo>
                      <a:pt x="48" y="180"/>
                    </a:lnTo>
                    <a:lnTo>
                      <a:pt x="48" y="181"/>
                    </a:lnTo>
                    <a:lnTo>
                      <a:pt x="48" y="181"/>
                    </a:lnTo>
                    <a:lnTo>
                      <a:pt x="48" y="182"/>
                    </a:lnTo>
                    <a:lnTo>
                      <a:pt x="49" y="183"/>
                    </a:lnTo>
                    <a:lnTo>
                      <a:pt x="49" y="183"/>
                    </a:lnTo>
                    <a:lnTo>
                      <a:pt x="49" y="183"/>
                    </a:lnTo>
                    <a:lnTo>
                      <a:pt x="49" y="183"/>
                    </a:lnTo>
                    <a:lnTo>
                      <a:pt x="49" y="184"/>
                    </a:lnTo>
                    <a:lnTo>
                      <a:pt x="49" y="185"/>
                    </a:lnTo>
                    <a:lnTo>
                      <a:pt x="49" y="186"/>
                    </a:lnTo>
                    <a:lnTo>
                      <a:pt x="49" y="186"/>
                    </a:lnTo>
                    <a:lnTo>
                      <a:pt x="49" y="187"/>
                    </a:lnTo>
                    <a:lnTo>
                      <a:pt x="49" y="188"/>
                    </a:lnTo>
                    <a:lnTo>
                      <a:pt x="49" y="189"/>
                    </a:lnTo>
                    <a:lnTo>
                      <a:pt x="49" y="189"/>
                    </a:lnTo>
                    <a:lnTo>
                      <a:pt x="50" y="189"/>
                    </a:lnTo>
                    <a:lnTo>
                      <a:pt x="50" y="189"/>
                    </a:lnTo>
                    <a:lnTo>
                      <a:pt x="50" y="190"/>
                    </a:lnTo>
                    <a:lnTo>
                      <a:pt x="50" y="191"/>
                    </a:lnTo>
                    <a:lnTo>
                      <a:pt x="51" y="191"/>
                    </a:lnTo>
                    <a:lnTo>
                      <a:pt x="51" y="192"/>
                    </a:lnTo>
                    <a:lnTo>
                      <a:pt x="51" y="193"/>
                    </a:lnTo>
                    <a:lnTo>
                      <a:pt x="51" y="194"/>
                    </a:lnTo>
                    <a:lnTo>
                      <a:pt x="51" y="194"/>
                    </a:lnTo>
                    <a:lnTo>
                      <a:pt x="51" y="194"/>
                    </a:lnTo>
                    <a:lnTo>
                      <a:pt x="51" y="194"/>
                    </a:lnTo>
                    <a:lnTo>
                      <a:pt x="51" y="194"/>
                    </a:lnTo>
                    <a:lnTo>
                      <a:pt x="51" y="194"/>
                    </a:lnTo>
                    <a:lnTo>
                      <a:pt x="51" y="194"/>
                    </a:lnTo>
                    <a:lnTo>
                      <a:pt x="51" y="194"/>
                    </a:lnTo>
                    <a:lnTo>
                      <a:pt x="51" y="195"/>
                    </a:lnTo>
                    <a:lnTo>
                      <a:pt x="52" y="195"/>
                    </a:lnTo>
                    <a:lnTo>
                      <a:pt x="52" y="196"/>
                    </a:lnTo>
                    <a:lnTo>
                      <a:pt x="52" y="196"/>
                    </a:lnTo>
                    <a:lnTo>
                      <a:pt x="52" y="197"/>
                    </a:lnTo>
                    <a:lnTo>
                      <a:pt x="52" y="197"/>
                    </a:lnTo>
                    <a:lnTo>
                      <a:pt x="52" y="197"/>
                    </a:lnTo>
                    <a:lnTo>
                      <a:pt x="53" y="197"/>
                    </a:lnTo>
                    <a:lnTo>
                      <a:pt x="53" y="197"/>
                    </a:lnTo>
                    <a:lnTo>
                      <a:pt x="53" y="197"/>
                    </a:lnTo>
                    <a:lnTo>
                      <a:pt x="53" y="197"/>
                    </a:lnTo>
                    <a:lnTo>
                      <a:pt x="53" y="197"/>
                    </a:lnTo>
                    <a:lnTo>
                      <a:pt x="53" y="197"/>
                    </a:lnTo>
                    <a:lnTo>
                      <a:pt x="53" y="197"/>
                    </a:lnTo>
                    <a:lnTo>
                      <a:pt x="53" y="197"/>
                    </a:lnTo>
                    <a:lnTo>
                      <a:pt x="53" y="197"/>
                    </a:lnTo>
                    <a:lnTo>
                      <a:pt x="53" y="197"/>
                    </a:lnTo>
                    <a:lnTo>
                      <a:pt x="53" y="197"/>
                    </a:lnTo>
                    <a:lnTo>
                      <a:pt x="53" y="197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4" y="196"/>
                    </a:lnTo>
                    <a:lnTo>
                      <a:pt x="55" y="195"/>
                    </a:lnTo>
                    <a:lnTo>
                      <a:pt x="55" y="195"/>
                    </a:lnTo>
                    <a:lnTo>
                      <a:pt x="55" y="195"/>
                    </a:lnTo>
                    <a:lnTo>
                      <a:pt x="55" y="195"/>
                    </a:lnTo>
                    <a:lnTo>
                      <a:pt x="55" y="195"/>
                    </a:lnTo>
                    <a:lnTo>
                      <a:pt x="55" y="195"/>
                    </a:lnTo>
                    <a:lnTo>
                      <a:pt x="55" y="195"/>
                    </a:lnTo>
                    <a:lnTo>
                      <a:pt x="55" y="194"/>
                    </a:lnTo>
                    <a:lnTo>
                      <a:pt x="55" y="194"/>
                    </a:lnTo>
                    <a:lnTo>
                      <a:pt x="55" y="193"/>
                    </a:lnTo>
                    <a:lnTo>
                      <a:pt x="55" y="192"/>
                    </a:lnTo>
                    <a:lnTo>
                      <a:pt x="55" y="192"/>
                    </a:lnTo>
                    <a:lnTo>
                      <a:pt x="56" y="192"/>
                    </a:lnTo>
                    <a:lnTo>
                      <a:pt x="56" y="192"/>
                    </a:lnTo>
                    <a:lnTo>
                      <a:pt x="56" y="191"/>
                    </a:lnTo>
                    <a:lnTo>
                      <a:pt x="56" y="191"/>
                    </a:lnTo>
                    <a:lnTo>
                      <a:pt x="56" y="190"/>
                    </a:lnTo>
                    <a:lnTo>
                      <a:pt x="56" y="189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7" y="187"/>
                    </a:lnTo>
                    <a:lnTo>
                      <a:pt x="57" y="186"/>
                    </a:lnTo>
                    <a:lnTo>
                      <a:pt x="57" y="186"/>
                    </a:lnTo>
                    <a:lnTo>
                      <a:pt x="57" y="186"/>
                    </a:lnTo>
                    <a:lnTo>
                      <a:pt x="57" y="186"/>
                    </a:lnTo>
                    <a:lnTo>
                      <a:pt x="57" y="185"/>
                    </a:lnTo>
                    <a:lnTo>
                      <a:pt x="57" y="185"/>
                    </a:lnTo>
                    <a:lnTo>
                      <a:pt x="57" y="184"/>
                    </a:lnTo>
                    <a:lnTo>
                      <a:pt x="57" y="184"/>
                    </a:lnTo>
                    <a:lnTo>
                      <a:pt x="57" y="183"/>
                    </a:lnTo>
                    <a:lnTo>
                      <a:pt x="58" y="183"/>
                    </a:lnTo>
                    <a:lnTo>
                      <a:pt x="58" y="183"/>
                    </a:lnTo>
                    <a:lnTo>
                      <a:pt x="58" y="182"/>
                    </a:lnTo>
                    <a:lnTo>
                      <a:pt x="58" y="181"/>
                    </a:lnTo>
                    <a:lnTo>
                      <a:pt x="59" y="181"/>
                    </a:lnTo>
                    <a:lnTo>
                      <a:pt x="59" y="180"/>
                    </a:lnTo>
                    <a:lnTo>
                      <a:pt x="59" y="179"/>
                    </a:lnTo>
                    <a:lnTo>
                      <a:pt x="59" y="178"/>
                    </a:lnTo>
                    <a:lnTo>
                      <a:pt x="59" y="178"/>
                    </a:lnTo>
                    <a:lnTo>
                      <a:pt x="59" y="177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1" name="Freeform 97"/>
              <p:cNvSpPr>
                <a:spLocks/>
              </p:cNvSpPr>
              <p:nvPr/>
            </p:nvSpPr>
            <p:spPr bwMode="auto">
              <a:xfrm>
                <a:off x="2119313" y="563563"/>
                <a:ext cx="93663" cy="2579688"/>
              </a:xfrm>
              <a:custGeom>
                <a:avLst/>
                <a:gdLst/>
                <a:ahLst/>
                <a:cxnLst>
                  <a:cxn ang="0">
                    <a:pos x="1" y="1621"/>
                  </a:cxn>
                  <a:cxn ang="0">
                    <a:pos x="2" y="1616"/>
                  </a:cxn>
                  <a:cxn ang="0">
                    <a:pos x="3" y="1613"/>
                  </a:cxn>
                  <a:cxn ang="0">
                    <a:pos x="4" y="1610"/>
                  </a:cxn>
                  <a:cxn ang="0">
                    <a:pos x="5" y="1607"/>
                  </a:cxn>
                  <a:cxn ang="0">
                    <a:pos x="6" y="1604"/>
                  </a:cxn>
                  <a:cxn ang="0">
                    <a:pos x="7" y="1603"/>
                  </a:cxn>
                  <a:cxn ang="0">
                    <a:pos x="9" y="1601"/>
                  </a:cxn>
                  <a:cxn ang="0">
                    <a:pos x="9" y="1600"/>
                  </a:cxn>
                  <a:cxn ang="0">
                    <a:pos x="11" y="1599"/>
                  </a:cxn>
                  <a:cxn ang="0">
                    <a:pos x="11" y="1599"/>
                  </a:cxn>
                  <a:cxn ang="0">
                    <a:pos x="13" y="1598"/>
                  </a:cxn>
                  <a:cxn ang="0">
                    <a:pos x="13" y="1598"/>
                  </a:cxn>
                  <a:cxn ang="0">
                    <a:pos x="15" y="1597"/>
                  </a:cxn>
                  <a:cxn ang="0">
                    <a:pos x="15" y="1597"/>
                  </a:cxn>
                  <a:cxn ang="0">
                    <a:pos x="17" y="1592"/>
                  </a:cxn>
                  <a:cxn ang="0">
                    <a:pos x="17" y="1585"/>
                  </a:cxn>
                  <a:cxn ang="0">
                    <a:pos x="19" y="1562"/>
                  </a:cxn>
                  <a:cxn ang="0">
                    <a:pos x="19" y="1522"/>
                  </a:cxn>
                  <a:cxn ang="0">
                    <a:pos x="21" y="1453"/>
                  </a:cxn>
                  <a:cxn ang="0">
                    <a:pos x="21" y="1345"/>
                  </a:cxn>
                  <a:cxn ang="0">
                    <a:pos x="23" y="1198"/>
                  </a:cxn>
                  <a:cxn ang="0">
                    <a:pos x="23" y="1023"/>
                  </a:cxn>
                  <a:cxn ang="0">
                    <a:pos x="25" y="845"/>
                  </a:cxn>
                  <a:cxn ang="0">
                    <a:pos x="26" y="698"/>
                  </a:cxn>
                  <a:cxn ang="0">
                    <a:pos x="27" y="612"/>
                  </a:cxn>
                  <a:cxn ang="0">
                    <a:pos x="28" y="605"/>
                  </a:cxn>
                  <a:cxn ang="0">
                    <a:pos x="29" y="672"/>
                  </a:cxn>
                  <a:cxn ang="0">
                    <a:pos x="30" y="794"/>
                  </a:cxn>
                  <a:cxn ang="0">
                    <a:pos x="31" y="942"/>
                  </a:cxn>
                  <a:cxn ang="0">
                    <a:pos x="32" y="1091"/>
                  </a:cxn>
                  <a:cxn ang="0">
                    <a:pos x="34" y="1223"/>
                  </a:cxn>
                  <a:cxn ang="0">
                    <a:pos x="34" y="1324"/>
                  </a:cxn>
                  <a:cxn ang="0">
                    <a:pos x="36" y="1404"/>
                  </a:cxn>
                  <a:cxn ang="0">
                    <a:pos x="36" y="1461"/>
                  </a:cxn>
                  <a:cxn ang="0">
                    <a:pos x="38" y="1497"/>
                  </a:cxn>
                  <a:cxn ang="0">
                    <a:pos x="38" y="1519"/>
                  </a:cxn>
                  <a:cxn ang="0">
                    <a:pos x="40" y="1531"/>
                  </a:cxn>
                  <a:cxn ang="0">
                    <a:pos x="40" y="1527"/>
                  </a:cxn>
                  <a:cxn ang="0">
                    <a:pos x="42" y="1498"/>
                  </a:cxn>
                  <a:cxn ang="0">
                    <a:pos x="42" y="1439"/>
                  </a:cxn>
                  <a:cxn ang="0">
                    <a:pos x="44" y="1334"/>
                  </a:cxn>
                  <a:cxn ang="0">
                    <a:pos x="44" y="1176"/>
                  </a:cxn>
                  <a:cxn ang="0">
                    <a:pos x="46" y="965"/>
                  </a:cxn>
                  <a:cxn ang="0">
                    <a:pos x="46" y="714"/>
                  </a:cxn>
                  <a:cxn ang="0">
                    <a:pos x="48" y="455"/>
                  </a:cxn>
                  <a:cxn ang="0">
                    <a:pos x="48" y="225"/>
                  </a:cxn>
                  <a:cxn ang="0">
                    <a:pos x="50" y="64"/>
                  </a:cxn>
                  <a:cxn ang="0">
                    <a:pos x="51" y="0"/>
                  </a:cxn>
                  <a:cxn ang="0">
                    <a:pos x="52" y="39"/>
                  </a:cxn>
                  <a:cxn ang="0">
                    <a:pos x="53" y="169"/>
                  </a:cxn>
                  <a:cxn ang="0">
                    <a:pos x="54" y="359"/>
                  </a:cxn>
                  <a:cxn ang="0">
                    <a:pos x="55" y="573"/>
                  </a:cxn>
                  <a:cxn ang="0">
                    <a:pos x="56" y="784"/>
                  </a:cxn>
                  <a:cxn ang="0">
                    <a:pos x="57" y="971"/>
                  </a:cxn>
                  <a:cxn ang="0">
                    <a:pos x="59" y="1125"/>
                  </a:cxn>
                </a:cxnLst>
                <a:rect l="0" t="0" r="r" b="b"/>
                <a:pathLst>
                  <a:path w="59" h="1625">
                    <a:moveTo>
                      <a:pt x="0" y="1625"/>
                    </a:moveTo>
                    <a:lnTo>
                      <a:pt x="0" y="1624"/>
                    </a:lnTo>
                    <a:lnTo>
                      <a:pt x="0" y="1623"/>
                    </a:lnTo>
                    <a:lnTo>
                      <a:pt x="0" y="1623"/>
                    </a:lnTo>
                    <a:lnTo>
                      <a:pt x="0" y="1623"/>
                    </a:lnTo>
                    <a:lnTo>
                      <a:pt x="0" y="1622"/>
                    </a:lnTo>
                    <a:lnTo>
                      <a:pt x="0" y="1622"/>
                    </a:lnTo>
                    <a:lnTo>
                      <a:pt x="1" y="1621"/>
                    </a:lnTo>
                    <a:lnTo>
                      <a:pt x="1" y="1621"/>
                    </a:lnTo>
                    <a:lnTo>
                      <a:pt x="1" y="1620"/>
                    </a:lnTo>
                    <a:lnTo>
                      <a:pt x="1" y="1619"/>
                    </a:lnTo>
                    <a:lnTo>
                      <a:pt x="1" y="1618"/>
                    </a:lnTo>
                    <a:lnTo>
                      <a:pt x="1" y="1618"/>
                    </a:lnTo>
                    <a:lnTo>
                      <a:pt x="2" y="1618"/>
                    </a:lnTo>
                    <a:lnTo>
                      <a:pt x="2" y="1618"/>
                    </a:lnTo>
                    <a:lnTo>
                      <a:pt x="2" y="1617"/>
                    </a:lnTo>
                    <a:lnTo>
                      <a:pt x="2" y="1617"/>
                    </a:lnTo>
                    <a:lnTo>
                      <a:pt x="2" y="1616"/>
                    </a:lnTo>
                    <a:lnTo>
                      <a:pt x="2" y="1616"/>
                    </a:lnTo>
                    <a:lnTo>
                      <a:pt x="2" y="1616"/>
                    </a:lnTo>
                    <a:lnTo>
                      <a:pt x="2" y="1616"/>
                    </a:lnTo>
                    <a:lnTo>
                      <a:pt x="2" y="1616"/>
                    </a:lnTo>
                    <a:lnTo>
                      <a:pt x="2" y="1615"/>
                    </a:lnTo>
                    <a:lnTo>
                      <a:pt x="2" y="1615"/>
                    </a:lnTo>
                    <a:lnTo>
                      <a:pt x="2" y="1614"/>
                    </a:lnTo>
                    <a:lnTo>
                      <a:pt x="3" y="1613"/>
                    </a:lnTo>
                    <a:lnTo>
                      <a:pt x="3" y="1613"/>
                    </a:lnTo>
                    <a:lnTo>
                      <a:pt x="3" y="1613"/>
                    </a:lnTo>
                    <a:lnTo>
                      <a:pt x="3" y="1612"/>
                    </a:lnTo>
                    <a:lnTo>
                      <a:pt x="3" y="1612"/>
                    </a:lnTo>
                    <a:lnTo>
                      <a:pt x="3" y="1612"/>
                    </a:lnTo>
                    <a:lnTo>
                      <a:pt x="4" y="1612"/>
                    </a:lnTo>
                    <a:lnTo>
                      <a:pt x="4" y="1611"/>
                    </a:lnTo>
                    <a:lnTo>
                      <a:pt x="4" y="1611"/>
                    </a:lnTo>
                    <a:lnTo>
                      <a:pt x="4" y="1610"/>
                    </a:lnTo>
                    <a:lnTo>
                      <a:pt x="4" y="1610"/>
                    </a:lnTo>
                    <a:lnTo>
                      <a:pt x="4" y="1610"/>
                    </a:lnTo>
                    <a:lnTo>
                      <a:pt x="4" y="1609"/>
                    </a:lnTo>
                    <a:lnTo>
                      <a:pt x="4" y="1608"/>
                    </a:lnTo>
                    <a:lnTo>
                      <a:pt x="4" y="1608"/>
                    </a:lnTo>
                    <a:lnTo>
                      <a:pt x="4" y="1607"/>
                    </a:lnTo>
                    <a:lnTo>
                      <a:pt x="4" y="1607"/>
                    </a:lnTo>
                    <a:lnTo>
                      <a:pt x="4" y="1607"/>
                    </a:lnTo>
                    <a:lnTo>
                      <a:pt x="5" y="1607"/>
                    </a:lnTo>
                    <a:lnTo>
                      <a:pt x="5" y="1607"/>
                    </a:lnTo>
                    <a:lnTo>
                      <a:pt x="5" y="1607"/>
                    </a:lnTo>
                    <a:lnTo>
                      <a:pt x="5" y="1607"/>
                    </a:lnTo>
                    <a:lnTo>
                      <a:pt x="5" y="1606"/>
                    </a:lnTo>
                    <a:lnTo>
                      <a:pt x="5" y="1606"/>
                    </a:lnTo>
                    <a:lnTo>
                      <a:pt x="6" y="1605"/>
                    </a:lnTo>
                    <a:lnTo>
                      <a:pt x="6" y="1605"/>
                    </a:lnTo>
                    <a:lnTo>
                      <a:pt x="6" y="1604"/>
                    </a:lnTo>
                    <a:lnTo>
                      <a:pt x="6" y="1604"/>
                    </a:lnTo>
                    <a:lnTo>
                      <a:pt x="6" y="1604"/>
                    </a:lnTo>
                    <a:lnTo>
                      <a:pt x="6" y="1604"/>
                    </a:lnTo>
                    <a:lnTo>
                      <a:pt x="7" y="1605"/>
                    </a:lnTo>
                    <a:lnTo>
                      <a:pt x="7" y="1605"/>
                    </a:lnTo>
                    <a:lnTo>
                      <a:pt x="7" y="1605"/>
                    </a:lnTo>
                    <a:lnTo>
                      <a:pt x="7" y="1605"/>
                    </a:lnTo>
                    <a:lnTo>
                      <a:pt x="7" y="1604"/>
                    </a:lnTo>
                    <a:lnTo>
                      <a:pt x="7" y="1604"/>
                    </a:lnTo>
                    <a:lnTo>
                      <a:pt x="7" y="1603"/>
                    </a:lnTo>
                    <a:lnTo>
                      <a:pt x="7" y="1603"/>
                    </a:lnTo>
                    <a:lnTo>
                      <a:pt x="7" y="1602"/>
                    </a:lnTo>
                    <a:lnTo>
                      <a:pt x="7" y="1602"/>
                    </a:lnTo>
                    <a:lnTo>
                      <a:pt x="7" y="1602"/>
                    </a:lnTo>
                    <a:lnTo>
                      <a:pt x="7" y="1602"/>
                    </a:lnTo>
                    <a:lnTo>
                      <a:pt x="8" y="1602"/>
                    </a:lnTo>
                    <a:lnTo>
                      <a:pt x="8" y="1602"/>
                    </a:lnTo>
                    <a:lnTo>
                      <a:pt x="8" y="1601"/>
                    </a:lnTo>
                    <a:lnTo>
                      <a:pt x="8" y="1601"/>
                    </a:lnTo>
                    <a:lnTo>
                      <a:pt x="9" y="1601"/>
                    </a:lnTo>
                    <a:lnTo>
                      <a:pt x="9" y="1601"/>
                    </a:lnTo>
                    <a:lnTo>
                      <a:pt x="9" y="1601"/>
                    </a:lnTo>
                    <a:lnTo>
                      <a:pt x="9" y="1600"/>
                    </a:lnTo>
                    <a:lnTo>
                      <a:pt x="9" y="1599"/>
                    </a:lnTo>
                    <a:lnTo>
                      <a:pt x="9" y="1599"/>
                    </a:lnTo>
                    <a:lnTo>
                      <a:pt x="9" y="1599"/>
                    </a:lnTo>
                    <a:lnTo>
                      <a:pt x="9" y="1599"/>
                    </a:lnTo>
                    <a:lnTo>
                      <a:pt x="9" y="1599"/>
                    </a:lnTo>
                    <a:lnTo>
                      <a:pt x="9" y="1600"/>
                    </a:lnTo>
                    <a:lnTo>
                      <a:pt x="9" y="1600"/>
                    </a:lnTo>
                    <a:lnTo>
                      <a:pt x="9" y="1600"/>
                    </a:lnTo>
                    <a:lnTo>
                      <a:pt x="10" y="1600"/>
                    </a:lnTo>
                    <a:lnTo>
                      <a:pt x="10" y="1599"/>
                    </a:lnTo>
                    <a:lnTo>
                      <a:pt x="10" y="1599"/>
                    </a:lnTo>
                    <a:lnTo>
                      <a:pt x="10" y="1599"/>
                    </a:lnTo>
                    <a:lnTo>
                      <a:pt x="10" y="1599"/>
                    </a:lnTo>
                    <a:lnTo>
                      <a:pt x="10" y="1599"/>
                    </a:lnTo>
                    <a:lnTo>
                      <a:pt x="11" y="1599"/>
                    </a:lnTo>
                    <a:lnTo>
                      <a:pt x="11" y="1599"/>
                    </a:lnTo>
                    <a:lnTo>
                      <a:pt x="11" y="1599"/>
                    </a:lnTo>
                    <a:lnTo>
                      <a:pt x="11" y="1599"/>
                    </a:lnTo>
                    <a:lnTo>
                      <a:pt x="11" y="1599"/>
                    </a:lnTo>
                    <a:lnTo>
                      <a:pt x="11" y="1599"/>
                    </a:lnTo>
                    <a:lnTo>
                      <a:pt x="11" y="1599"/>
                    </a:lnTo>
                    <a:lnTo>
                      <a:pt x="11" y="1599"/>
                    </a:lnTo>
                    <a:lnTo>
                      <a:pt x="11" y="1599"/>
                    </a:lnTo>
                    <a:lnTo>
                      <a:pt x="11" y="1599"/>
                    </a:lnTo>
                    <a:lnTo>
                      <a:pt x="11" y="1599"/>
                    </a:lnTo>
                    <a:lnTo>
                      <a:pt x="11" y="1598"/>
                    </a:lnTo>
                    <a:lnTo>
                      <a:pt x="12" y="1598"/>
                    </a:lnTo>
                    <a:lnTo>
                      <a:pt x="12" y="1597"/>
                    </a:lnTo>
                    <a:lnTo>
                      <a:pt x="12" y="1597"/>
                    </a:lnTo>
                    <a:lnTo>
                      <a:pt x="12" y="1597"/>
                    </a:lnTo>
                    <a:lnTo>
                      <a:pt x="12" y="1598"/>
                    </a:lnTo>
                    <a:lnTo>
                      <a:pt x="12" y="1598"/>
                    </a:lnTo>
                    <a:lnTo>
                      <a:pt x="13" y="1598"/>
                    </a:lnTo>
                    <a:lnTo>
                      <a:pt x="13" y="1599"/>
                    </a:lnTo>
                    <a:lnTo>
                      <a:pt x="13" y="1599"/>
                    </a:lnTo>
                    <a:lnTo>
                      <a:pt x="13" y="1599"/>
                    </a:lnTo>
                    <a:lnTo>
                      <a:pt x="13" y="1599"/>
                    </a:lnTo>
                    <a:lnTo>
                      <a:pt x="13" y="1599"/>
                    </a:lnTo>
                    <a:lnTo>
                      <a:pt x="13" y="1599"/>
                    </a:lnTo>
                    <a:lnTo>
                      <a:pt x="13" y="1599"/>
                    </a:lnTo>
                    <a:lnTo>
                      <a:pt x="13" y="1598"/>
                    </a:lnTo>
                    <a:lnTo>
                      <a:pt x="13" y="1598"/>
                    </a:lnTo>
                    <a:lnTo>
                      <a:pt x="13" y="1598"/>
                    </a:lnTo>
                    <a:lnTo>
                      <a:pt x="13" y="1599"/>
                    </a:lnTo>
                    <a:lnTo>
                      <a:pt x="14" y="1599"/>
                    </a:lnTo>
                    <a:lnTo>
                      <a:pt x="14" y="1599"/>
                    </a:lnTo>
                    <a:lnTo>
                      <a:pt x="14" y="1598"/>
                    </a:lnTo>
                    <a:lnTo>
                      <a:pt x="14" y="1598"/>
                    </a:lnTo>
                    <a:lnTo>
                      <a:pt x="14" y="1598"/>
                    </a:lnTo>
                    <a:lnTo>
                      <a:pt x="14" y="1597"/>
                    </a:lnTo>
                    <a:lnTo>
                      <a:pt x="15" y="1597"/>
                    </a:lnTo>
                    <a:lnTo>
                      <a:pt x="15" y="1597"/>
                    </a:lnTo>
                    <a:lnTo>
                      <a:pt x="15" y="1597"/>
                    </a:lnTo>
                    <a:lnTo>
                      <a:pt x="15" y="1597"/>
                    </a:lnTo>
                    <a:lnTo>
                      <a:pt x="15" y="1597"/>
                    </a:lnTo>
                    <a:lnTo>
                      <a:pt x="15" y="1597"/>
                    </a:lnTo>
                    <a:lnTo>
                      <a:pt x="15" y="1597"/>
                    </a:lnTo>
                    <a:lnTo>
                      <a:pt x="15" y="1597"/>
                    </a:lnTo>
                    <a:lnTo>
                      <a:pt x="15" y="1597"/>
                    </a:lnTo>
                    <a:lnTo>
                      <a:pt x="15" y="1597"/>
                    </a:lnTo>
                    <a:lnTo>
                      <a:pt x="15" y="1597"/>
                    </a:lnTo>
                    <a:lnTo>
                      <a:pt x="15" y="1597"/>
                    </a:lnTo>
                    <a:lnTo>
                      <a:pt x="16" y="1596"/>
                    </a:lnTo>
                    <a:lnTo>
                      <a:pt x="16" y="1595"/>
                    </a:lnTo>
                    <a:lnTo>
                      <a:pt x="16" y="1594"/>
                    </a:lnTo>
                    <a:lnTo>
                      <a:pt x="16" y="1594"/>
                    </a:lnTo>
                    <a:lnTo>
                      <a:pt x="17" y="1594"/>
                    </a:lnTo>
                    <a:lnTo>
                      <a:pt x="17" y="1593"/>
                    </a:lnTo>
                    <a:lnTo>
                      <a:pt x="17" y="1592"/>
                    </a:lnTo>
                    <a:lnTo>
                      <a:pt x="17" y="1592"/>
                    </a:lnTo>
                    <a:lnTo>
                      <a:pt x="17" y="1591"/>
                    </a:lnTo>
                    <a:lnTo>
                      <a:pt x="17" y="1591"/>
                    </a:lnTo>
                    <a:lnTo>
                      <a:pt x="17" y="1590"/>
                    </a:lnTo>
                    <a:lnTo>
                      <a:pt x="17" y="1589"/>
                    </a:lnTo>
                    <a:lnTo>
                      <a:pt x="17" y="1588"/>
                    </a:lnTo>
                    <a:lnTo>
                      <a:pt x="17" y="1587"/>
                    </a:lnTo>
                    <a:lnTo>
                      <a:pt x="17" y="1586"/>
                    </a:lnTo>
                    <a:lnTo>
                      <a:pt x="17" y="1585"/>
                    </a:lnTo>
                    <a:lnTo>
                      <a:pt x="18" y="1583"/>
                    </a:lnTo>
                    <a:lnTo>
                      <a:pt x="18" y="1581"/>
                    </a:lnTo>
                    <a:lnTo>
                      <a:pt x="18" y="1579"/>
                    </a:lnTo>
                    <a:lnTo>
                      <a:pt x="18" y="1576"/>
                    </a:lnTo>
                    <a:lnTo>
                      <a:pt x="18" y="1573"/>
                    </a:lnTo>
                    <a:lnTo>
                      <a:pt x="18" y="1571"/>
                    </a:lnTo>
                    <a:lnTo>
                      <a:pt x="19" y="1568"/>
                    </a:lnTo>
                    <a:lnTo>
                      <a:pt x="19" y="1565"/>
                    </a:lnTo>
                    <a:lnTo>
                      <a:pt x="19" y="1562"/>
                    </a:lnTo>
                    <a:lnTo>
                      <a:pt x="19" y="1559"/>
                    </a:lnTo>
                    <a:lnTo>
                      <a:pt x="19" y="1556"/>
                    </a:lnTo>
                    <a:lnTo>
                      <a:pt x="19" y="1552"/>
                    </a:lnTo>
                    <a:lnTo>
                      <a:pt x="19" y="1548"/>
                    </a:lnTo>
                    <a:lnTo>
                      <a:pt x="19" y="1543"/>
                    </a:lnTo>
                    <a:lnTo>
                      <a:pt x="19" y="1538"/>
                    </a:lnTo>
                    <a:lnTo>
                      <a:pt x="19" y="1533"/>
                    </a:lnTo>
                    <a:lnTo>
                      <a:pt x="19" y="1528"/>
                    </a:lnTo>
                    <a:lnTo>
                      <a:pt x="19" y="1522"/>
                    </a:lnTo>
                    <a:lnTo>
                      <a:pt x="20" y="1517"/>
                    </a:lnTo>
                    <a:lnTo>
                      <a:pt x="20" y="1510"/>
                    </a:lnTo>
                    <a:lnTo>
                      <a:pt x="20" y="1503"/>
                    </a:lnTo>
                    <a:lnTo>
                      <a:pt x="20" y="1496"/>
                    </a:lnTo>
                    <a:lnTo>
                      <a:pt x="20" y="1489"/>
                    </a:lnTo>
                    <a:lnTo>
                      <a:pt x="20" y="1481"/>
                    </a:lnTo>
                    <a:lnTo>
                      <a:pt x="21" y="1472"/>
                    </a:lnTo>
                    <a:lnTo>
                      <a:pt x="21" y="1463"/>
                    </a:lnTo>
                    <a:lnTo>
                      <a:pt x="21" y="1453"/>
                    </a:lnTo>
                    <a:lnTo>
                      <a:pt x="21" y="1443"/>
                    </a:lnTo>
                    <a:lnTo>
                      <a:pt x="21" y="1433"/>
                    </a:lnTo>
                    <a:lnTo>
                      <a:pt x="21" y="1421"/>
                    </a:lnTo>
                    <a:lnTo>
                      <a:pt x="21" y="1410"/>
                    </a:lnTo>
                    <a:lnTo>
                      <a:pt x="21" y="1398"/>
                    </a:lnTo>
                    <a:lnTo>
                      <a:pt x="21" y="1386"/>
                    </a:lnTo>
                    <a:lnTo>
                      <a:pt x="21" y="1373"/>
                    </a:lnTo>
                    <a:lnTo>
                      <a:pt x="21" y="1359"/>
                    </a:lnTo>
                    <a:lnTo>
                      <a:pt x="21" y="1345"/>
                    </a:lnTo>
                    <a:lnTo>
                      <a:pt x="22" y="1330"/>
                    </a:lnTo>
                    <a:lnTo>
                      <a:pt x="22" y="1315"/>
                    </a:lnTo>
                    <a:lnTo>
                      <a:pt x="22" y="1301"/>
                    </a:lnTo>
                    <a:lnTo>
                      <a:pt x="22" y="1285"/>
                    </a:lnTo>
                    <a:lnTo>
                      <a:pt x="22" y="1269"/>
                    </a:lnTo>
                    <a:lnTo>
                      <a:pt x="22" y="1252"/>
                    </a:lnTo>
                    <a:lnTo>
                      <a:pt x="23" y="1234"/>
                    </a:lnTo>
                    <a:lnTo>
                      <a:pt x="23" y="1216"/>
                    </a:lnTo>
                    <a:lnTo>
                      <a:pt x="23" y="1198"/>
                    </a:lnTo>
                    <a:lnTo>
                      <a:pt x="23" y="1179"/>
                    </a:lnTo>
                    <a:lnTo>
                      <a:pt x="23" y="1160"/>
                    </a:lnTo>
                    <a:lnTo>
                      <a:pt x="23" y="1140"/>
                    </a:lnTo>
                    <a:lnTo>
                      <a:pt x="23" y="1120"/>
                    </a:lnTo>
                    <a:lnTo>
                      <a:pt x="23" y="1101"/>
                    </a:lnTo>
                    <a:lnTo>
                      <a:pt x="23" y="1082"/>
                    </a:lnTo>
                    <a:lnTo>
                      <a:pt x="23" y="1062"/>
                    </a:lnTo>
                    <a:lnTo>
                      <a:pt x="23" y="1043"/>
                    </a:lnTo>
                    <a:lnTo>
                      <a:pt x="23" y="1023"/>
                    </a:lnTo>
                    <a:lnTo>
                      <a:pt x="24" y="1003"/>
                    </a:lnTo>
                    <a:lnTo>
                      <a:pt x="24" y="982"/>
                    </a:lnTo>
                    <a:lnTo>
                      <a:pt x="24" y="962"/>
                    </a:lnTo>
                    <a:lnTo>
                      <a:pt x="24" y="941"/>
                    </a:lnTo>
                    <a:lnTo>
                      <a:pt x="25" y="921"/>
                    </a:lnTo>
                    <a:lnTo>
                      <a:pt x="25" y="901"/>
                    </a:lnTo>
                    <a:lnTo>
                      <a:pt x="25" y="882"/>
                    </a:lnTo>
                    <a:lnTo>
                      <a:pt x="25" y="863"/>
                    </a:lnTo>
                    <a:lnTo>
                      <a:pt x="25" y="845"/>
                    </a:lnTo>
                    <a:lnTo>
                      <a:pt x="25" y="827"/>
                    </a:lnTo>
                    <a:lnTo>
                      <a:pt x="25" y="808"/>
                    </a:lnTo>
                    <a:lnTo>
                      <a:pt x="25" y="791"/>
                    </a:lnTo>
                    <a:lnTo>
                      <a:pt x="25" y="774"/>
                    </a:lnTo>
                    <a:lnTo>
                      <a:pt x="25" y="758"/>
                    </a:lnTo>
                    <a:lnTo>
                      <a:pt x="25" y="742"/>
                    </a:lnTo>
                    <a:lnTo>
                      <a:pt x="25" y="726"/>
                    </a:lnTo>
                    <a:lnTo>
                      <a:pt x="26" y="712"/>
                    </a:lnTo>
                    <a:lnTo>
                      <a:pt x="26" y="698"/>
                    </a:lnTo>
                    <a:lnTo>
                      <a:pt x="26" y="684"/>
                    </a:lnTo>
                    <a:lnTo>
                      <a:pt x="26" y="672"/>
                    </a:lnTo>
                    <a:lnTo>
                      <a:pt x="26" y="661"/>
                    </a:lnTo>
                    <a:lnTo>
                      <a:pt x="26" y="650"/>
                    </a:lnTo>
                    <a:lnTo>
                      <a:pt x="27" y="640"/>
                    </a:lnTo>
                    <a:lnTo>
                      <a:pt x="27" y="632"/>
                    </a:lnTo>
                    <a:lnTo>
                      <a:pt x="27" y="624"/>
                    </a:lnTo>
                    <a:lnTo>
                      <a:pt x="27" y="618"/>
                    </a:lnTo>
                    <a:lnTo>
                      <a:pt x="27" y="612"/>
                    </a:lnTo>
                    <a:lnTo>
                      <a:pt x="27" y="608"/>
                    </a:lnTo>
                    <a:lnTo>
                      <a:pt x="27" y="604"/>
                    </a:lnTo>
                    <a:lnTo>
                      <a:pt x="27" y="602"/>
                    </a:lnTo>
                    <a:lnTo>
                      <a:pt x="27" y="600"/>
                    </a:lnTo>
                    <a:lnTo>
                      <a:pt x="27" y="598"/>
                    </a:lnTo>
                    <a:lnTo>
                      <a:pt x="27" y="598"/>
                    </a:lnTo>
                    <a:lnTo>
                      <a:pt x="27" y="600"/>
                    </a:lnTo>
                    <a:lnTo>
                      <a:pt x="28" y="602"/>
                    </a:lnTo>
                    <a:lnTo>
                      <a:pt x="28" y="605"/>
                    </a:lnTo>
                    <a:lnTo>
                      <a:pt x="28" y="609"/>
                    </a:lnTo>
                    <a:lnTo>
                      <a:pt x="28" y="615"/>
                    </a:lnTo>
                    <a:lnTo>
                      <a:pt x="28" y="621"/>
                    </a:lnTo>
                    <a:lnTo>
                      <a:pt x="28" y="628"/>
                    </a:lnTo>
                    <a:lnTo>
                      <a:pt x="29" y="635"/>
                    </a:lnTo>
                    <a:lnTo>
                      <a:pt x="29" y="643"/>
                    </a:lnTo>
                    <a:lnTo>
                      <a:pt x="29" y="652"/>
                    </a:lnTo>
                    <a:lnTo>
                      <a:pt x="29" y="662"/>
                    </a:lnTo>
                    <a:lnTo>
                      <a:pt x="29" y="672"/>
                    </a:lnTo>
                    <a:lnTo>
                      <a:pt x="29" y="683"/>
                    </a:lnTo>
                    <a:lnTo>
                      <a:pt x="29" y="696"/>
                    </a:lnTo>
                    <a:lnTo>
                      <a:pt x="29" y="708"/>
                    </a:lnTo>
                    <a:lnTo>
                      <a:pt x="29" y="722"/>
                    </a:lnTo>
                    <a:lnTo>
                      <a:pt x="29" y="735"/>
                    </a:lnTo>
                    <a:lnTo>
                      <a:pt x="29" y="750"/>
                    </a:lnTo>
                    <a:lnTo>
                      <a:pt x="29" y="764"/>
                    </a:lnTo>
                    <a:lnTo>
                      <a:pt x="30" y="779"/>
                    </a:lnTo>
                    <a:lnTo>
                      <a:pt x="30" y="794"/>
                    </a:lnTo>
                    <a:lnTo>
                      <a:pt x="30" y="810"/>
                    </a:lnTo>
                    <a:lnTo>
                      <a:pt x="30" y="826"/>
                    </a:lnTo>
                    <a:lnTo>
                      <a:pt x="30" y="843"/>
                    </a:lnTo>
                    <a:lnTo>
                      <a:pt x="30" y="859"/>
                    </a:lnTo>
                    <a:lnTo>
                      <a:pt x="31" y="875"/>
                    </a:lnTo>
                    <a:lnTo>
                      <a:pt x="31" y="892"/>
                    </a:lnTo>
                    <a:lnTo>
                      <a:pt x="31" y="909"/>
                    </a:lnTo>
                    <a:lnTo>
                      <a:pt x="31" y="925"/>
                    </a:lnTo>
                    <a:lnTo>
                      <a:pt x="31" y="942"/>
                    </a:lnTo>
                    <a:lnTo>
                      <a:pt x="31" y="959"/>
                    </a:lnTo>
                    <a:lnTo>
                      <a:pt x="31" y="975"/>
                    </a:lnTo>
                    <a:lnTo>
                      <a:pt x="31" y="992"/>
                    </a:lnTo>
                    <a:lnTo>
                      <a:pt x="31" y="1008"/>
                    </a:lnTo>
                    <a:lnTo>
                      <a:pt x="31" y="1025"/>
                    </a:lnTo>
                    <a:lnTo>
                      <a:pt x="31" y="1042"/>
                    </a:lnTo>
                    <a:lnTo>
                      <a:pt x="31" y="1059"/>
                    </a:lnTo>
                    <a:lnTo>
                      <a:pt x="32" y="1075"/>
                    </a:lnTo>
                    <a:lnTo>
                      <a:pt x="32" y="1091"/>
                    </a:lnTo>
                    <a:lnTo>
                      <a:pt x="32" y="1107"/>
                    </a:lnTo>
                    <a:lnTo>
                      <a:pt x="32" y="1123"/>
                    </a:lnTo>
                    <a:lnTo>
                      <a:pt x="33" y="1138"/>
                    </a:lnTo>
                    <a:lnTo>
                      <a:pt x="33" y="1153"/>
                    </a:lnTo>
                    <a:lnTo>
                      <a:pt x="33" y="1168"/>
                    </a:lnTo>
                    <a:lnTo>
                      <a:pt x="33" y="1182"/>
                    </a:lnTo>
                    <a:lnTo>
                      <a:pt x="33" y="1196"/>
                    </a:lnTo>
                    <a:lnTo>
                      <a:pt x="33" y="1210"/>
                    </a:lnTo>
                    <a:lnTo>
                      <a:pt x="34" y="1223"/>
                    </a:lnTo>
                    <a:lnTo>
                      <a:pt x="34" y="1235"/>
                    </a:lnTo>
                    <a:lnTo>
                      <a:pt x="34" y="1248"/>
                    </a:lnTo>
                    <a:lnTo>
                      <a:pt x="34" y="1260"/>
                    </a:lnTo>
                    <a:lnTo>
                      <a:pt x="34" y="1272"/>
                    </a:lnTo>
                    <a:lnTo>
                      <a:pt x="34" y="1282"/>
                    </a:lnTo>
                    <a:lnTo>
                      <a:pt x="34" y="1293"/>
                    </a:lnTo>
                    <a:lnTo>
                      <a:pt x="34" y="1304"/>
                    </a:lnTo>
                    <a:lnTo>
                      <a:pt x="34" y="1314"/>
                    </a:lnTo>
                    <a:lnTo>
                      <a:pt x="34" y="1324"/>
                    </a:lnTo>
                    <a:lnTo>
                      <a:pt x="34" y="1334"/>
                    </a:lnTo>
                    <a:lnTo>
                      <a:pt x="34" y="1344"/>
                    </a:lnTo>
                    <a:lnTo>
                      <a:pt x="35" y="1353"/>
                    </a:lnTo>
                    <a:lnTo>
                      <a:pt x="35" y="1362"/>
                    </a:lnTo>
                    <a:lnTo>
                      <a:pt x="35" y="1371"/>
                    </a:lnTo>
                    <a:lnTo>
                      <a:pt x="35" y="1380"/>
                    </a:lnTo>
                    <a:lnTo>
                      <a:pt x="35" y="1388"/>
                    </a:lnTo>
                    <a:lnTo>
                      <a:pt x="35" y="1396"/>
                    </a:lnTo>
                    <a:lnTo>
                      <a:pt x="36" y="1404"/>
                    </a:lnTo>
                    <a:lnTo>
                      <a:pt x="36" y="1411"/>
                    </a:lnTo>
                    <a:lnTo>
                      <a:pt x="36" y="1418"/>
                    </a:lnTo>
                    <a:lnTo>
                      <a:pt x="36" y="1425"/>
                    </a:lnTo>
                    <a:lnTo>
                      <a:pt x="36" y="1432"/>
                    </a:lnTo>
                    <a:lnTo>
                      <a:pt x="36" y="1438"/>
                    </a:lnTo>
                    <a:lnTo>
                      <a:pt x="36" y="1444"/>
                    </a:lnTo>
                    <a:lnTo>
                      <a:pt x="36" y="1450"/>
                    </a:lnTo>
                    <a:lnTo>
                      <a:pt x="36" y="1455"/>
                    </a:lnTo>
                    <a:lnTo>
                      <a:pt x="36" y="1461"/>
                    </a:lnTo>
                    <a:lnTo>
                      <a:pt x="36" y="1466"/>
                    </a:lnTo>
                    <a:lnTo>
                      <a:pt x="36" y="1471"/>
                    </a:lnTo>
                    <a:lnTo>
                      <a:pt x="37" y="1475"/>
                    </a:lnTo>
                    <a:lnTo>
                      <a:pt x="37" y="1479"/>
                    </a:lnTo>
                    <a:lnTo>
                      <a:pt x="37" y="1483"/>
                    </a:lnTo>
                    <a:lnTo>
                      <a:pt x="37" y="1487"/>
                    </a:lnTo>
                    <a:lnTo>
                      <a:pt x="37" y="1490"/>
                    </a:lnTo>
                    <a:lnTo>
                      <a:pt x="37" y="1494"/>
                    </a:lnTo>
                    <a:lnTo>
                      <a:pt x="38" y="1497"/>
                    </a:lnTo>
                    <a:lnTo>
                      <a:pt x="38" y="1500"/>
                    </a:lnTo>
                    <a:lnTo>
                      <a:pt x="38" y="1503"/>
                    </a:lnTo>
                    <a:lnTo>
                      <a:pt x="38" y="1506"/>
                    </a:lnTo>
                    <a:lnTo>
                      <a:pt x="38" y="1509"/>
                    </a:lnTo>
                    <a:lnTo>
                      <a:pt x="38" y="1511"/>
                    </a:lnTo>
                    <a:lnTo>
                      <a:pt x="38" y="1514"/>
                    </a:lnTo>
                    <a:lnTo>
                      <a:pt x="38" y="1516"/>
                    </a:lnTo>
                    <a:lnTo>
                      <a:pt x="38" y="1518"/>
                    </a:lnTo>
                    <a:lnTo>
                      <a:pt x="38" y="1519"/>
                    </a:lnTo>
                    <a:lnTo>
                      <a:pt x="38" y="1522"/>
                    </a:lnTo>
                    <a:lnTo>
                      <a:pt x="38" y="1523"/>
                    </a:lnTo>
                    <a:lnTo>
                      <a:pt x="39" y="1525"/>
                    </a:lnTo>
                    <a:lnTo>
                      <a:pt x="39" y="1526"/>
                    </a:lnTo>
                    <a:lnTo>
                      <a:pt x="39" y="1527"/>
                    </a:lnTo>
                    <a:lnTo>
                      <a:pt x="39" y="1529"/>
                    </a:lnTo>
                    <a:lnTo>
                      <a:pt x="39" y="1530"/>
                    </a:lnTo>
                    <a:lnTo>
                      <a:pt x="39" y="1531"/>
                    </a:lnTo>
                    <a:lnTo>
                      <a:pt x="40" y="1531"/>
                    </a:lnTo>
                    <a:lnTo>
                      <a:pt x="40" y="1532"/>
                    </a:lnTo>
                    <a:lnTo>
                      <a:pt x="40" y="1532"/>
                    </a:lnTo>
                    <a:lnTo>
                      <a:pt x="40" y="1531"/>
                    </a:lnTo>
                    <a:lnTo>
                      <a:pt x="40" y="1531"/>
                    </a:lnTo>
                    <a:lnTo>
                      <a:pt x="40" y="1531"/>
                    </a:lnTo>
                    <a:lnTo>
                      <a:pt x="40" y="1530"/>
                    </a:lnTo>
                    <a:lnTo>
                      <a:pt x="40" y="1530"/>
                    </a:lnTo>
                    <a:lnTo>
                      <a:pt x="40" y="1528"/>
                    </a:lnTo>
                    <a:lnTo>
                      <a:pt x="40" y="1527"/>
                    </a:lnTo>
                    <a:lnTo>
                      <a:pt x="40" y="1525"/>
                    </a:lnTo>
                    <a:lnTo>
                      <a:pt x="40" y="1522"/>
                    </a:lnTo>
                    <a:lnTo>
                      <a:pt x="41" y="1519"/>
                    </a:lnTo>
                    <a:lnTo>
                      <a:pt x="41" y="1517"/>
                    </a:lnTo>
                    <a:lnTo>
                      <a:pt x="41" y="1514"/>
                    </a:lnTo>
                    <a:lnTo>
                      <a:pt x="41" y="1510"/>
                    </a:lnTo>
                    <a:lnTo>
                      <a:pt x="42" y="1507"/>
                    </a:lnTo>
                    <a:lnTo>
                      <a:pt x="42" y="1503"/>
                    </a:lnTo>
                    <a:lnTo>
                      <a:pt x="42" y="1498"/>
                    </a:lnTo>
                    <a:lnTo>
                      <a:pt x="42" y="1494"/>
                    </a:lnTo>
                    <a:lnTo>
                      <a:pt x="42" y="1488"/>
                    </a:lnTo>
                    <a:lnTo>
                      <a:pt x="42" y="1482"/>
                    </a:lnTo>
                    <a:lnTo>
                      <a:pt x="42" y="1477"/>
                    </a:lnTo>
                    <a:lnTo>
                      <a:pt x="42" y="1470"/>
                    </a:lnTo>
                    <a:lnTo>
                      <a:pt x="42" y="1463"/>
                    </a:lnTo>
                    <a:lnTo>
                      <a:pt x="42" y="1456"/>
                    </a:lnTo>
                    <a:lnTo>
                      <a:pt x="42" y="1448"/>
                    </a:lnTo>
                    <a:lnTo>
                      <a:pt x="42" y="1439"/>
                    </a:lnTo>
                    <a:lnTo>
                      <a:pt x="43" y="1430"/>
                    </a:lnTo>
                    <a:lnTo>
                      <a:pt x="43" y="1420"/>
                    </a:lnTo>
                    <a:lnTo>
                      <a:pt x="43" y="1409"/>
                    </a:lnTo>
                    <a:lnTo>
                      <a:pt x="43" y="1398"/>
                    </a:lnTo>
                    <a:lnTo>
                      <a:pt x="43" y="1386"/>
                    </a:lnTo>
                    <a:lnTo>
                      <a:pt x="43" y="1374"/>
                    </a:lnTo>
                    <a:lnTo>
                      <a:pt x="44" y="1362"/>
                    </a:lnTo>
                    <a:lnTo>
                      <a:pt x="44" y="1348"/>
                    </a:lnTo>
                    <a:lnTo>
                      <a:pt x="44" y="1334"/>
                    </a:lnTo>
                    <a:lnTo>
                      <a:pt x="44" y="1319"/>
                    </a:lnTo>
                    <a:lnTo>
                      <a:pt x="44" y="1304"/>
                    </a:lnTo>
                    <a:lnTo>
                      <a:pt x="44" y="1288"/>
                    </a:lnTo>
                    <a:lnTo>
                      <a:pt x="44" y="1272"/>
                    </a:lnTo>
                    <a:lnTo>
                      <a:pt x="44" y="1254"/>
                    </a:lnTo>
                    <a:lnTo>
                      <a:pt x="44" y="1235"/>
                    </a:lnTo>
                    <a:lnTo>
                      <a:pt x="44" y="1216"/>
                    </a:lnTo>
                    <a:lnTo>
                      <a:pt x="44" y="1197"/>
                    </a:lnTo>
                    <a:lnTo>
                      <a:pt x="44" y="1176"/>
                    </a:lnTo>
                    <a:lnTo>
                      <a:pt x="45" y="1155"/>
                    </a:lnTo>
                    <a:lnTo>
                      <a:pt x="45" y="1133"/>
                    </a:lnTo>
                    <a:lnTo>
                      <a:pt x="45" y="1111"/>
                    </a:lnTo>
                    <a:lnTo>
                      <a:pt x="45" y="1088"/>
                    </a:lnTo>
                    <a:lnTo>
                      <a:pt x="45" y="1065"/>
                    </a:lnTo>
                    <a:lnTo>
                      <a:pt x="45" y="1041"/>
                    </a:lnTo>
                    <a:lnTo>
                      <a:pt x="46" y="1016"/>
                    </a:lnTo>
                    <a:lnTo>
                      <a:pt x="46" y="991"/>
                    </a:lnTo>
                    <a:lnTo>
                      <a:pt x="46" y="965"/>
                    </a:lnTo>
                    <a:lnTo>
                      <a:pt x="46" y="939"/>
                    </a:lnTo>
                    <a:lnTo>
                      <a:pt x="46" y="912"/>
                    </a:lnTo>
                    <a:lnTo>
                      <a:pt x="46" y="885"/>
                    </a:lnTo>
                    <a:lnTo>
                      <a:pt x="46" y="858"/>
                    </a:lnTo>
                    <a:lnTo>
                      <a:pt x="46" y="829"/>
                    </a:lnTo>
                    <a:lnTo>
                      <a:pt x="46" y="801"/>
                    </a:lnTo>
                    <a:lnTo>
                      <a:pt x="46" y="772"/>
                    </a:lnTo>
                    <a:lnTo>
                      <a:pt x="46" y="743"/>
                    </a:lnTo>
                    <a:lnTo>
                      <a:pt x="46" y="714"/>
                    </a:lnTo>
                    <a:lnTo>
                      <a:pt x="47" y="686"/>
                    </a:lnTo>
                    <a:lnTo>
                      <a:pt x="47" y="656"/>
                    </a:lnTo>
                    <a:lnTo>
                      <a:pt x="47" y="627"/>
                    </a:lnTo>
                    <a:lnTo>
                      <a:pt x="47" y="598"/>
                    </a:lnTo>
                    <a:lnTo>
                      <a:pt x="47" y="569"/>
                    </a:lnTo>
                    <a:lnTo>
                      <a:pt x="47" y="540"/>
                    </a:lnTo>
                    <a:lnTo>
                      <a:pt x="48" y="512"/>
                    </a:lnTo>
                    <a:lnTo>
                      <a:pt x="48" y="483"/>
                    </a:lnTo>
                    <a:lnTo>
                      <a:pt x="48" y="455"/>
                    </a:lnTo>
                    <a:lnTo>
                      <a:pt x="48" y="427"/>
                    </a:lnTo>
                    <a:lnTo>
                      <a:pt x="48" y="399"/>
                    </a:lnTo>
                    <a:lnTo>
                      <a:pt x="48" y="372"/>
                    </a:lnTo>
                    <a:lnTo>
                      <a:pt x="48" y="345"/>
                    </a:lnTo>
                    <a:lnTo>
                      <a:pt x="48" y="320"/>
                    </a:lnTo>
                    <a:lnTo>
                      <a:pt x="48" y="295"/>
                    </a:lnTo>
                    <a:lnTo>
                      <a:pt x="48" y="271"/>
                    </a:lnTo>
                    <a:lnTo>
                      <a:pt x="48" y="247"/>
                    </a:lnTo>
                    <a:lnTo>
                      <a:pt x="48" y="225"/>
                    </a:lnTo>
                    <a:lnTo>
                      <a:pt x="49" y="203"/>
                    </a:lnTo>
                    <a:lnTo>
                      <a:pt x="49" y="182"/>
                    </a:lnTo>
                    <a:lnTo>
                      <a:pt x="49" y="161"/>
                    </a:lnTo>
                    <a:lnTo>
                      <a:pt x="49" y="142"/>
                    </a:lnTo>
                    <a:lnTo>
                      <a:pt x="50" y="124"/>
                    </a:lnTo>
                    <a:lnTo>
                      <a:pt x="50" y="107"/>
                    </a:lnTo>
                    <a:lnTo>
                      <a:pt x="50" y="92"/>
                    </a:lnTo>
                    <a:lnTo>
                      <a:pt x="50" y="77"/>
                    </a:lnTo>
                    <a:lnTo>
                      <a:pt x="50" y="64"/>
                    </a:lnTo>
                    <a:lnTo>
                      <a:pt x="50" y="52"/>
                    </a:lnTo>
                    <a:lnTo>
                      <a:pt x="50" y="41"/>
                    </a:lnTo>
                    <a:lnTo>
                      <a:pt x="50" y="31"/>
                    </a:lnTo>
                    <a:lnTo>
                      <a:pt x="50" y="22"/>
                    </a:lnTo>
                    <a:lnTo>
                      <a:pt x="50" y="15"/>
                    </a:lnTo>
                    <a:lnTo>
                      <a:pt x="50" y="9"/>
                    </a:lnTo>
                    <a:lnTo>
                      <a:pt x="50" y="5"/>
                    </a:lnTo>
                    <a:lnTo>
                      <a:pt x="51" y="2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1"/>
                    </a:lnTo>
                    <a:lnTo>
                      <a:pt x="51" y="2"/>
                    </a:lnTo>
                    <a:lnTo>
                      <a:pt x="51" y="5"/>
                    </a:lnTo>
                    <a:lnTo>
                      <a:pt x="52" y="9"/>
                    </a:lnTo>
                    <a:lnTo>
                      <a:pt x="52" y="15"/>
                    </a:lnTo>
                    <a:lnTo>
                      <a:pt x="52" y="22"/>
                    </a:lnTo>
                    <a:lnTo>
                      <a:pt x="52" y="30"/>
                    </a:lnTo>
                    <a:lnTo>
                      <a:pt x="52" y="39"/>
                    </a:lnTo>
                    <a:lnTo>
                      <a:pt x="52" y="50"/>
                    </a:lnTo>
                    <a:lnTo>
                      <a:pt x="52" y="62"/>
                    </a:lnTo>
                    <a:lnTo>
                      <a:pt x="52" y="75"/>
                    </a:lnTo>
                    <a:lnTo>
                      <a:pt x="52" y="89"/>
                    </a:lnTo>
                    <a:lnTo>
                      <a:pt x="52" y="103"/>
                    </a:lnTo>
                    <a:lnTo>
                      <a:pt x="52" y="118"/>
                    </a:lnTo>
                    <a:lnTo>
                      <a:pt x="52" y="134"/>
                    </a:lnTo>
                    <a:lnTo>
                      <a:pt x="53" y="151"/>
                    </a:lnTo>
                    <a:lnTo>
                      <a:pt x="53" y="169"/>
                    </a:lnTo>
                    <a:lnTo>
                      <a:pt x="53" y="188"/>
                    </a:lnTo>
                    <a:lnTo>
                      <a:pt x="53" y="207"/>
                    </a:lnTo>
                    <a:lnTo>
                      <a:pt x="53" y="227"/>
                    </a:lnTo>
                    <a:lnTo>
                      <a:pt x="53" y="248"/>
                    </a:lnTo>
                    <a:lnTo>
                      <a:pt x="54" y="269"/>
                    </a:lnTo>
                    <a:lnTo>
                      <a:pt x="54" y="291"/>
                    </a:lnTo>
                    <a:lnTo>
                      <a:pt x="54" y="313"/>
                    </a:lnTo>
                    <a:lnTo>
                      <a:pt x="54" y="336"/>
                    </a:lnTo>
                    <a:lnTo>
                      <a:pt x="54" y="359"/>
                    </a:lnTo>
                    <a:lnTo>
                      <a:pt x="54" y="383"/>
                    </a:lnTo>
                    <a:lnTo>
                      <a:pt x="54" y="406"/>
                    </a:lnTo>
                    <a:lnTo>
                      <a:pt x="54" y="430"/>
                    </a:lnTo>
                    <a:lnTo>
                      <a:pt x="54" y="454"/>
                    </a:lnTo>
                    <a:lnTo>
                      <a:pt x="54" y="478"/>
                    </a:lnTo>
                    <a:lnTo>
                      <a:pt x="54" y="502"/>
                    </a:lnTo>
                    <a:lnTo>
                      <a:pt x="54" y="525"/>
                    </a:lnTo>
                    <a:lnTo>
                      <a:pt x="55" y="549"/>
                    </a:lnTo>
                    <a:lnTo>
                      <a:pt x="55" y="573"/>
                    </a:lnTo>
                    <a:lnTo>
                      <a:pt x="55" y="598"/>
                    </a:lnTo>
                    <a:lnTo>
                      <a:pt x="55" y="622"/>
                    </a:lnTo>
                    <a:lnTo>
                      <a:pt x="55" y="645"/>
                    </a:lnTo>
                    <a:lnTo>
                      <a:pt x="55" y="669"/>
                    </a:lnTo>
                    <a:lnTo>
                      <a:pt x="56" y="693"/>
                    </a:lnTo>
                    <a:lnTo>
                      <a:pt x="56" y="716"/>
                    </a:lnTo>
                    <a:lnTo>
                      <a:pt x="56" y="739"/>
                    </a:lnTo>
                    <a:lnTo>
                      <a:pt x="56" y="762"/>
                    </a:lnTo>
                    <a:lnTo>
                      <a:pt x="56" y="784"/>
                    </a:lnTo>
                    <a:lnTo>
                      <a:pt x="56" y="806"/>
                    </a:lnTo>
                    <a:lnTo>
                      <a:pt x="56" y="828"/>
                    </a:lnTo>
                    <a:lnTo>
                      <a:pt x="56" y="849"/>
                    </a:lnTo>
                    <a:lnTo>
                      <a:pt x="56" y="870"/>
                    </a:lnTo>
                    <a:lnTo>
                      <a:pt x="56" y="891"/>
                    </a:lnTo>
                    <a:lnTo>
                      <a:pt x="56" y="912"/>
                    </a:lnTo>
                    <a:lnTo>
                      <a:pt x="56" y="931"/>
                    </a:lnTo>
                    <a:lnTo>
                      <a:pt x="57" y="951"/>
                    </a:lnTo>
                    <a:lnTo>
                      <a:pt x="57" y="971"/>
                    </a:lnTo>
                    <a:lnTo>
                      <a:pt x="57" y="989"/>
                    </a:lnTo>
                    <a:lnTo>
                      <a:pt x="57" y="1008"/>
                    </a:lnTo>
                    <a:lnTo>
                      <a:pt x="58" y="1026"/>
                    </a:lnTo>
                    <a:lnTo>
                      <a:pt x="58" y="1043"/>
                    </a:lnTo>
                    <a:lnTo>
                      <a:pt x="58" y="1060"/>
                    </a:lnTo>
                    <a:lnTo>
                      <a:pt x="58" y="1077"/>
                    </a:lnTo>
                    <a:lnTo>
                      <a:pt x="58" y="1093"/>
                    </a:lnTo>
                    <a:lnTo>
                      <a:pt x="58" y="1109"/>
                    </a:lnTo>
                    <a:lnTo>
                      <a:pt x="59" y="1125"/>
                    </a:lnTo>
                    <a:lnTo>
                      <a:pt x="59" y="1139"/>
                    </a:lnTo>
                    <a:lnTo>
                      <a:pt x="59" y="1154"/>
                    </a:lnTo>
                    <a:lnTo>
                      <a:pt x="59" y="1168"/>
                    </a:lnTo>
                    <a:lnTo>
                      <a:pt x="59" y="1181"/>
                    </a:lnTo>
                    <a:lnTo>
                      <a:pt x="59" y="1194"/>
                    </a:lnTo>
                    <a:lnTo>
                      <a:pt x="59" y="1208"/>
                    </a:lnTo>
                    <a:lnTo>
                      <a:pt x="59" y="1221"/>
                    </a:lnTo>
                    <a:lnTo>
                      <a:pt x="59" y="1233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2" name="Freeform 98"/>
              <p:cNvSpPr>
                <a:spLocks/>
              </p:cNvSpPr>
              <p:nvPr/>
            </p:nvSpPr>
            <p:spPr bwMode="auto">
              <a:xfrm>
                <a:off x="2212975" y="2520950"/>
                <a:ext cx="93663" cy="577850"/>
              </a:xfrm>
              <a:custGeom>
                <a:avLst/>
                <a:gdLst/>
                <a:ahLst/>
                <a:cxnLst>
                  <a:cxn ang="0">
                    <a:pos x="1" y="87"/>
                  </a:cxn>
                  <a:cxn ang="0">
                    <a:pos x="2" y="159"/>
                  </a:cxn>
                  <a:cxn ang="0">
                    <a:pos x="3" y="209"/>
                  </a:cxn>
                  <a:cxn ang="0">
                    <a:pos x="4" y="249"/>
                  </a:cxn>
                  <a:cxn ang="0">
                    <a:pos x="5" y="278"/>
                  </a:cxn>
                  <a:cxn ang="0">
                    <a:pos x="6" y="298"/>
                  </a:cxn>
                  <a:cxn ang="0">
                    <a:pos x="8" y="313"/>
                  </a:cxn>
                  <a:cxn ang="0">
                    <a:pos x="8" y="324"/>
                  </a:cxn>
                  <a:cxn ang="0">
                    <a:pos x="10" y="331"/>
                  </a:cxn>
                  <a:cxn ang="0">
                    <a:pos x="10" y="337"/>
                  </a:cxn>
                  <a:cxn ang="0">
                    <a:pos x="12" y="340"/>
                  </a:cxn>
                  <a:cxn ang="0">
                    <a:pos x="12" y="340"/>
                  </a:cxn>
                  <a:cxn ang="0">
                    <a:pos x="14" y="339"/>
                  </a:cxn>
                  <a:cxn ang="0">
                    <a:pos x="14" y="336"/>
                  </a:cxn>
                  <a:cxn ang="0">
                    <a:pos x="16" y="330"/>
                  </a:cxn>
                  <a:cxn ang="0">
                    <a:pos x="16" y="325"/>
                  </a:cxn>
                  <a:cxn ang="0">
                    <a:pos x="18" y="321"/>
                  </a:cxn>
                  <a:cxn ang="0">
                    <a:pos x="18" y="319"/>
                  </a:cxn>
                  <a:cxn ang="0">
                    <a:pos x="20" y="318"/>
                  </a:cxn>
                  <a:cxn ang="0">
                    <a:pos x="20" y="318"/>
                  </a:cxn>
                  <a:cxn ang="0">
                    <a:pos x="22" y="324"/>
                  </a:cxn>
                  <a:cxn ang="0">
                    <a:pos x="22" y="328"/>
                  </a:cxn>
                  <a:cxn ang="0">
                    <a:pos x="24" y="333"/>
                  </a:cxn>
                  <a:cxn ang="0">
                    <a:pos x="25" y="339"/>
                  </a:cxn>
                  <a:cxn ang="0">
                    <a:pos x="26" y="344"/>
                  </a:cxn>
                  <a:cxn ang="0">
                    <a:pos x="27" y="348"/>
                  </a:cxn>
                  <a:cxn ang="0">
                    <a:pos x="28" y="352"/>
                  </a:cxn>
                  <a:cxn ang="0">
                    <a:pos x="29" y="355"/>
                  </a:cxn>
                  <a:cxn ang="0">
                    <a:pos x="30" y="357"/>
                  </a:cxn>
                  <a:cxn ang="0">
                    <a:pos x="31" y="358"/>
                  </a:cxn>
                  <a:cxn ang="0">
                    <a:pos x="33" y="359"/>
                  </a:cxn>
                  <a:cxn ang="0">
                    <a:pos x="33" y="358"/>
                  </a:cxn>
                  <a:cxn ang="0">
                    <a:pos x="35" y="358"/>
                  </a:cxn>
                  <a:cxn ang="0">
                    <a:pos x="35" y="358"/>
                  </a:cxn>
                  <a:cxn ang="0">
                    <a:pos x="37" y="358"/>
                  </a:cxn>
                  <a:cxn ang="0">
                    <a:pos x="37" y="355"/>
                  </a:cxn>
                  <a:cxn ang="0">
                    <a:pos x="39" y="355"/>
                  </a:cxn>
                  <a:cxn ang="0">
                    <a:pos x="39" y="354"/>
                  </a:cxn>
                  <a:cxn ang="0">
                    <a:pos x="41" y="353"/>
                  </a:cxn>
                  <a:cxn ang="0">
                    <a:pos x="41" y="354"/>
                  </a:cxn>
                  <a:cxn ang="0">
                    <a:pos x="43" y="355"/>
                  </a:cxn>
                  <a:cxn ang="0">
                    <a:pos x="43" y="355"/>
                  </a:cxn>
                  <a:cxn ang="0">
                    <a:pos x="45" y="357"/>
                  </a:cxn>
                  <a:cxn ang="0">
                    <a:pos x="45" y="358"/>
                  </a:cxn>
                  <a:cxn ang="0">
                    <a:pos x="47" y="359"/>
                  </a:cxn>
                  <a:cxn ang="0">
                    <a:pos x="48" y="361"/>
                  </a:cxn>
                  <a:cxn ang="0">
                    <a:pos x="49" y="361"/>
                  </a:cxn>
                  <a:cxn ang="0">
                    <a:pos x="50" y="362"/>
                  </a:cxn>
                  <a:cxn ang="0">
                    <a:pos x="51" y="362"/>
                  </a:cxn>
                  <a:cxn ang="0">
                    <a:pos x="52" y="363"/>
                  </a:cxn>
                  <a:cxn ang="0">
                    <a:pos x="53" y="363"/>
                  </a:cxn>
                  <a:cxn ang="0">
                    <a:pos x="54" y="363"/>
                  </a:cxn>
                  <a:cxn ang="0">
                    <a:pos x="55" y="362"/>
                  </a:cxn>
                  <a:cxn ang="0">
                    <a:pos x="56" y="364"/>
                  </a:cxn>
                  <a:cxn ang="0">
                    <a:pos x="58" y="364"/>
                  </a:cxn>
                  <a:cxn ang="0">
                    <a:pos x="58" y="364"/>
                  </a:cxn>
                </a:cxnLst>
                <a:rect l="0" t="0" r="r" b="b"/>
                <a:pathLst>
                  <a:path w="59" h="364">
                    <a:moveTo>
                      <a:pt x="0" y="0"/>
                    </a:moveTo>
                    <a:lnTo>
                      <a:pt x="0" y="12"/>
                    </a:lnTo>
                    <a:lnTo>
                      <a:pt x="0" y="23"/>
                    </a:lnTo>
                    <a:lnTo>
                      <a:pt x="0" y="35"/>
                    </a:lnTo>
                    <a:lnTo>
                      <a:pt x="1" y="46"/>
                    </a:lnTo>
                    <a:lnTo>
                      <a:pt x="1" y="56"/>
                    </a:lnTo>
                    <a:lnTo>
                      <a:pt x="1" y="67"/>
                    </a:lnTo>
                    <a:lnTo>
                      <a:pt x="1" y="77"/>
                    </a:lnTo>
                    <a:lnTo>
                      <a:pt x="1" y="87"/>
                    </a:lnTo>
                    <a:lnTo>
                      <a:pt x="1" y="95"/>
                    </a:lnTo>
                    <a:lnTo>
                      <a:pt x="2" y="104"/>
                    </a:lnTo>
                    <a:lnTo>
                      <a:pt x="2" y="112"/>
                    </a:lnTo>
                    <a:lnTo>
                      <a:pt x="2" y="121"/>
                    </a:lnTo>
                    <a:lnTo>
                      <a:pt x="2" y="129"/>
                    </a:lnTo>
                    <a:lnTo>
                      <a:pt x="2" y="137"/>
                    </a:lnTo>
                    <a:lnTo>
                      <a:pt x="2" y="145"/>
                    </a:lnTo>
                    <a:lnTo>
                      <a:pt x="2" y="152"/>
                    </a:lnTo>
                    <a:lnTo>
                      <a:pt x="2" y="159"/>
                    </a:lnTo>
                    <a:lnTo>
                      <a:pt x="2" y="166"/>
                    </a:lnTo>
                    <a:lnTo>
                      <a:pt x="2" y="172"/>
                    </a:lnTo>
                    <a:lnTo>
                      <a:pt x="2" y="177"/>
                    </a:lnTo>
                    <a:lnTo>
                      <a:pt x="2" y="183"/>
                    </a:lnTo>
                    <a:lnTo>
                      <a:pt x="3" y="189"/>
                    </a:lnTo>
                    <a:lnTo>
                      <a:pt x="3" y="194"/>
                    </a:lnTo>
                    <a:lnTo>
                      <a:pt x="3" y="199"/>
                    </a:lnTo>
                    <a:lnTo>
                      <a:pt x="3" y="204"/>
                    </a:lnTo>
                    <a:lnTo>
                      <a:pt x="3" y="209"/>
                    </a:lnTo>
                    <a:lnTo>
                      <a:pt x="3" y="214"/>
                    </a:lnTo>
                    <a:lnTo>
                      <a:pt x="4" y="220"/>
                    </a:lnTo>
                    <a:lnTo>
                      <a:pt x="4" y="225"/>
                    </a:lnTo>
                    <a:lnTo>
                      <a:pt x="4" y="229"/>
                    </a:lnTo>
                    <a:lnTo>
                      <a:pt x="4" y="234"/>
                    </a:lnTo>
                    <a:lnTo>
                      <a:pt x="4" y="238"/>
                    </a:lnTo>
                    <a:lnTo>
                      <a:pt x="4" y="242"/>
                    </a:lnTo>
                    <a:lnTo>
                      <a:pt x="4" y="246"/>
                    </a:lnTo>
                    <a:lnTo>
                      <a:pt x="4" y="249"/>
                    </a:lnTo>
                    <a:lnTo>
                      <a:pt x="4" y="252"/>
                    </a:lnTo>
                    <a:lnTo>
                      <a:pt x="4" y="256"/>
                    </a:lnTo>
                    <a:lnTo>
                      <a:pt x="4" y="259"/>
                    </a:lnTo>
                    <a:lnTo>
                      <a:pt x="4" y="262"/>
                    </a:lnTo>
                    <a:lnTo>
                      <a:pt x="5" y="266"/>
                    </a:lnTo>
                    <a:lnTo>
                      <a:pt x="5" y="269"/>
                    </a:lnTo>
                    <a:lnTo>
                      <a:pt x="5" y="272"/>
                    </a:lnTo>
                    <a:lnTo>
                      <a:pt x="5" y="275"/>
                    </a:lnTo>
                    <a:lnTo>
                      <a:pt x="5" y="278"/>
                    </a:lnTo>
                    <a:lnTo>
                      <a:pt x="5" y="281"/>
                    </a:lnTo>
                    <a:lnTo>
                      <a:pt x="6" y="283"/>
                    </a:lnTo>
                    <a:lnTo>
                      <a:pt x="6" y="286"/>
                    </a:lnTo>
                    <a:lnTo>
                      <a:pt x="6" y="288"/>
                    </a:lnTo>
                    <a:lnTo>
                      <a:pt x="6" y="289"/>
                    </a:lnTo>
                    <a:lnTo>
                      <a:pt x="6" y="292"/>
                    </a:lnTo>
                    <a:lnTo>
                      <a:pt x="6" y="294"/>
                    </a:lnTo>
                    <a:lnTo>
                      <a:pt x="6" y="296"/>
                    </a:lnTo>
                    <a:lnTo>
                      <a:pt x="6" y="298"/>
                    </a:lnTo>
                    <a:lnTo>
                      <a:pt x="6" y="300"/>
                    </a:lnTo>
                    <a:lnTo>
                      <a:pt x="6" y="302"/>
                    </a:lnTo>
                    <a:lnTo>
                      <a:pt x="7" y="304"/>
                    </a:lnTo>
                    <a:lnTo>
                      <a:pt x="7" y="305"/>
                    </a:lnTo>
                    <a:lnTo>
                      <a:pt x="7" y="307"/>
                    </a:lnTo>
                    <a:lnTo>
                      <a:pt x="7" y="309"/>
                    </a:lnTo>
                    <a:lnTo>
                      <a:pt x="7" y="310"/>
                    </a:lnTo>
                    <a:lnTo>
                      <a:pt x="7" y="312"/>
                    </a:lnTo>
                    <a:lnTo>
                      <a:pt x="8" y="313"/>
                    </a:lnTo>
                    <a:lnTo>
                      <a:pt x="8" y="316"/>
                    </a:lnTo>
                    <a:lnTo>
                      <a:pt x="8" y="317"/>
                    </a:lnTo>
                    <a:lnTo>
                      <a:pt x="8" y="318"/>
                    </a:lnTo>
                    <a:lnTo>
                      <a:pt x="8" y="319"/>
                    </a:lnTo>
                    <a:lnTo>
                      <a:pt x="8" y="321"/>
                    </a:lnTo>
                    <a:lnTo>
                      <a:pt x="8" y="322"/>
                    </a:lnTo>
                    <a:lnTo>
                      <a:pt x="8" y="323"/>
                    </a:lnTo>
                    <a:lnTo>
                      <a:pt x="8" y="324"/>
                    </a:lnTo>
                    <a:lnTo>
                      <a:pt x="8" y="324"/>
                    </a:lnTo>
                    <a:lnTo>
                      <a:pt x="8" y="326"/>
                    </a:lnTo>
                    <a:lnTo>
                      <a:pt x="8" y="326"/>
                    </a:lnTo>
                    <a:lnTo>
                      <a:pt x="9" y="327"/>
                    </a:lnTo>
                    <a:lnTo>
                      <a:pt x="9" y="327"/>
                    </a:lnTo>
                    <a:lnTo>
                      <a:pt x="9" y="328"/>
                    </a:lnTo>
                    <a:lnTo>
                      <a:pt x="9" y="329"/>
                    </a:lnTo>
                    <a:lnTo>
                      <a:pt x="9" y="329"/>
                    </a:lnTo>
                    <a:lnTo>
                      <a:pt x="9" y="330"/>
                    </a:lnTo>
                    <a:lnTo>
                      <a:pt x="10" y="331"/>
                    </a:lnTo>
                    <a:lnTo>
                      <a:pt x="10" y="332"/>
                    </a:lnTo>
                    <a:lnTo>
                      <a:pt x="10" y="332"/>
                    </a:lnTo>
                    <a:lnTo>
                      <a:pt x="10" y="333"/>
                    </a:lnTo>
                    <a:lnTo>
                      <a:pt x="10" y="334"/>
                    </a:lnTo>
                    <a:lnTo>
                      <a:pt x="10" y="334"/>
                    </a:lnTo>
                    <a:lnTo>
                      <a:pt x="10" y="335"/>
                    </a:lnTo>
                    <a:lnTo>
                      <a:pt x="10" y="336"/>
                    </a:lnTo>
                    <a:lnTo>
                      <a:pt x="10" y="337"/>
                    </a:lnTo>
                    <a:lnTo>
                      <a:pt x="10" y="337"/>
                    </a:lnTo>
                    <a:lnTo>
                      <a:pt x="10" y="337"/>
                    </a:lnTo>
                    <a:lnTo>
                      <a:pt x="10" y="337"/>
                    </a:lnTo>
                    <a:lnTo>
                      <a:pt x="11" y="338"/>
                    </a:lnTo>
                    <a:lnTo>
                      <a:pt x="11" y="338"/>
                    </a:lnTo>
                    <a:lnTo>
                      <a:pt x="11" y="338"/>
                    </a:lnTo>
                    <a:lnTo>
                      <a:pt x="11" y="339"/>
                    </a:lnTo>
                    <a:lnTo>
                      <a:pt x="11" y="339"/>
                    </a:lnTo>
                    <a:lnTo>
                      <a:pt x="11" y="340"/>
                    </a:lnTo>
                    <a:lnTo>
                      <a:pt x="12" y="340"/>
                    </a:lnTo>
                    <a:lnTo>
                      <a:pt x="12" y="340"/>
                    </a:lnTo>
                    <a:lnTo>
                      <a:pt x="12" y="340"/>
                    </a:lnTo>
                    <a:lnTo>
                      <a:pt x="12" y="339"/>
                    </a:lnTo>
                    <a:lnTo>
                      <a:pt x="12" y="340"/>
                    </a:lnTo>
                    <a:lnTo>
                      <a:pt x="12" y="340"/>
                    </a:lnTo>
                    <a:lnTo>
                      <a:pt x="12" y="339"/>
                    </a:lnTo>
                    <a:lnTo>
                      <a:pt x="12" y="340"/>
                    </a:lnTo>
                    <a:lnTo>
                      <a:pt x="12" y="340"/>
                    </a:lnTo>
                    <a:lnTo>
                      <a:pt x="12" y="340"/>
                    </a:lnTo>
                    <a:lnTo>
                      <a:pt x="12" y="340"/>
                    </a:lnTo>
                    <a:lnTo>
                      <a:pt x="12" y="340"/>
                    </a:lnTo>
                    <a:lnTo>
                      <a:pt x="13" y="340"/>
                    </a:lnTo>
                    <a:lnTo>
                      <a:pt x="13" y="340"/>
                    </a:lnTo>
                    <a:lnTo>
                      <a:pt x="13" y="340"/>
                    </a:lnTo>
                    <a:lnTo>
                      <a:pt x="13" y="340"/>
                    </a:lnTo>
                    <a:lnTo>
                      <a:pt x="13" y="340"/>
                    </a:lnTo>
                    <a:lnTo>
                      <a:pt x="13" y="340"/>
                    </a:lnTo>
                    <a:lnTo>
                      <a:pt x="14" y="339"/>
                    </a:lnTo>
                    <a:lnTo>
                      <a:pt x="14" y="338"/>
                    </a:lnTo>
                    <a:lnTo>
                      <a:pt x="14" y="337"/>
                    </a:lnTo>
                    <a:lnTo>
                      <a:pt x="14" y="337"/>
                    </a:lnTo>
                    <a:lnTo>
                      <a:pt x="14" y="337"/>
                    </a:lnTo>
                    <a:lnTo>
                      <a:pt x="14" y="337"/>
                    </a:lnTo>
                    <a:lnTo>
                      <a:pt x="14" y="336"/>
                    </a:lnTo>
                    <a:lnTo>
                      <a:pt x="14" y="336"/>
                    </a:lnTo>
                    <a:lnTo>
                      <a:pt x="14" y="336"/>
                    </a:lnTo>
                    <a:lnTo>
                      <a:pt x="14" y="336"/>
                    </a:lnTo>
                    <a:lnTo>
                      <a:pt x="14" y="335"/>
                    </a:lnTo>
                    <a:lnTo>
                      <a:pt x="14" y="334"/>
                    </a:lnTo>
                    <a:lnTo>
                      <a:pt x="15" y="334"/>
                    </a:lnTo>
                    <a:lnTo>
                      <a:pt x="15" y="334"/>
                    </a:lnTo>
                    <a:lnTo>
                      <a:pt x="15" y="333"/>
                    </a:lnTo>
                    <a:lnTo>
                      <a:pt x="15" y="332"/>
                    </a:lnTo>
                    <a:lnTo>
                      <a:pt x="16" y="332"/>
                    </a:lnTo>
                    <a:lnTo>
                      <a:pt x="16" y="331"/>
                    </a:lnTo>
                    <a:lnTo>
                      <a:pt x="16" y="330"/>
                    </a:lnTo>
                    <a:lnTo>
                      <a:pt x="16" y="329"/>
                    </a:lnTo>
                    <a:lnTo>
                      <a:pt x="16" y="329"/>
                    </a:lnTo>
                    <a:lnTo>
                      <a:pt x="16" y="328"/>
                    </a:lnTo>
                    <a:lnTo>
                      <a:pt x="16" y="327"/>
                    </a:lnTo>
                    <a:lnTo>
                      <a:pt x="16" y="327"/>
                    </a:lnTo>
                    <a:lnTo>
                      <a:pt x="16" y="326"/>
                    </a:lnTo>
                    <a:lnTo>
                      <a:pt x="16" y="326"/>
                    </a:lnTo>
                    <a:lnTo>
                      <a:pt x="16" y="326"/>
                    </a:lnTo>
                    <a:lnTo>
                      <a:pt x="16" y="325"/>
                    </a:lnTo>
                    <a:lnTo>
                      <a:pt x="17" y="325"/>
                    </a:lnTo>
                    <a:lnTo>
                      <a:pt x="17" y="324"/>
                    </a:lnTo>
                    <a:lnTo>
                      <a:pt x="17" y="324"/>
                    </a:lnTo>
                    <a:lnTo>
                      <a:pt x="17" y="323"/>
                    </a:lnTo>
                    <a:lnTo>
                      <a:pt x="17" y="323"/>
                    </a:lnTo>
                    <a:lnTo>
                      <a:pt x="17" y="322"/>
                    </a:lnTo>
                    <a:lnTo>
                      <a:pt x="18" y="322"/>
                    </a:lnTo>
                    <a:lnTo>
                      <a:pt x="18" y="321"/>
                    </a:lnTo>
                    <a:lnTo>
                      <a:pt x="18" y="321"/>
                    </a:lnTo>
                    <a:lnTo>
                      <a:pt x="18" y="321"/>
                    </a:lnTo>
                    <a:lnTo>
                      <a:pt x="18" y="321"/>
                    </a:lnTo>
                    <a:lnTo>
                      <a:pt x="18" y="320"/>
                    </a:lnTo>
                    <a:lnTo>
                      <a:pt x="18" y="320"/>
                    </a:lnTo>
                    <a:lnTo>
                      <a:pt x="18" y="320"/>
                    </a:lnTo>
                    <a:lnTo>
                      <a:pt x="18" y="320"/>
                    </a:lnTo>
                    <a:lnTo>
                      <a:pt x="18" y="320"/>
                    </a:lnTo>
                    <a:lnTo>
                      <a:pt x="18" y="319"/>
                    </a:lnTo>
                    <a:lnTo>
                      <a:pt x="18" y="319"/>
                    </a:lnTo>
                    <a:lnTo>
                      <a:pt x="19" y="318"/>
                    </a:lnTo>
                    <a:lnTo>
                      <a:pt x="19" y="318"/>
                    </a:lnTo>
                    <a:lnTo>
                      <a:pt x="19" y="318"/>
                    </a:lnTo>
                    <a:lnTo>
                      <a:pt x="19" y="318"/>
                    </a:lnTo>
                    <a:lnTo>
                      <a:pt x="19" y="318"/>
                    </a:lnTo>
                    <a:lnTo>
                      <a:pt x="19" y="318"/>
                    </a:lnTo>
                    <a:lnTo>
                      <a:pt x="20" y="318"/>
                    </a:lnTo>
                    <a:lnTo>
                      <a:pt x="20" y="318"/>
                    </a:lnTo>
                    <a:lnTo>
                      <a:pt x="20" y="318"/>
                    </a:lnTo>
                    <a:lnTo>
                      <a:pt x="20" y="318"/>
                    </a:lnTo>
                    <a:lnTo>
                      <a:pt x="20" y="318"/>
                    </a:lnTo>
                    <a:lnTo>
                      <a:pt x="20" y="318"/>
                    </a:lnTo>
                    <a:lnTo>
                      <a:pt x="20" y="318"/>
                    </a:lnTo>
                    <a:lnTo>
                      <a:pt x="20" y="318"/>
                    </a:lnTo>
                    <a:lnTo>
                      <a:pt x="20" y="318"/>
                    </a:lnTo>
                    <a:lnTo>
                      <a:pt x="20" y="318"/>
                    </a:lnTo>
                    <a:lnTo>
                      <a:pt x="20" y="318"/>
                    </a:lnTo>
                    <a:lnTo>
                      <a:pt x="20" y="318"/>
                    </a:lnTo>
                    <a:lnTo>
                      <a:pt x="21" y="319"/>
                    </a:lnTo>
                    <a:lnTo>
                      <a:pt x="21" y="319"/>
                    </a:lnTo>
                    <a:lnTo>
                      <a:pt x="21" y="320"/>
                    </a:lnTo>
                    <a:lnTo>
                      <a:pt x="21" y="320"/>
                    </a:lnTo>
                    <a:lnTo>
                      <a:pt x="21" y="321"/>
                    </a:lnTo>
                    <a:lnTo>
                      <a:pt x="21" y="321"/>
                    </a:lnTo>
                    <a:lnTo>
                      <a:pt x="22" y="322"/>
                    </a:lnTo>
                    <a:lnTo>
                      <a:pt x="22" y="323"/>
                    </a:lnTo>
                    <a:lnTo>
                      <a:pt x="22" y="324"/>
                    </a:lnTo>
                    <a:lnTo>
                      <a:pt x="22" y="324"/>
                    </a:lnTo>
                    <a:lnTo>
                      <a:pt x="22" y="325"/>
                    </a:lnTo>
                    <a:lnTo>
                      <a:pt x="22" y="326"/>
                    </a:lnTo>
                    <a:lnTo>
                      <a:pt x="22" y="326"/>
                    </a:lnTo>
                    <a:lnTo>
                      <a:pt x="22" y="326"/>
                    </a:lnTo>
                    <a:lnTo>
                      <a:pt x="22" y="326"/>
                    </a:lnTo>
                    <a:lnTo>
                      <a:pt x="22" y="326"/>
                    </a:lnTo>
                    <a:lnTo>
                      <a:pt x="22" y="327"/>
                    </a:lnTo>
                    <a:lnTo>
                      <a:pt x="22" y="328"/>
                    </a:lnTo>
                    <a:lnTo>
                      <a:pt x="23" y="329"/>
                    </a:lnTo>
                    <a:lnTo>
                      <a:pt x="23" y="329"/>
                    </a:lnTo>
                    <a:lnTo>
                      <a:pt x="23" y="330"/>
                    </a:lnTo>
                    <a:lnTo>
                      <a:pt x="23" y="331"/>
                    </a:lnTo>
                    <a:lnTo>
                      <a:pt x="24" y="332"/>
                    </a:lnTo>
                    <a:lnTo>
                      <a:pt x="24" y="332"/>
                    </a:lnTo>
                    <a:lnTo>
                      <a:pt x="24" y="332"/>
                    </a:lnTo>
                    <a:lnTo>
                      <a:pt x="24" y="333"/>
                    </a:lnTo>
                    <a:lnTo>
                      <a:pt x="24" y="333"/>
                    </a:lnTo>
                    <a:lnTo>
                      <a:pt x="24" y="334"/>
                    </a:lnTo>
                    <a:lnTo>
                      <a:pt x="25" y="334"/>
                    </a:lnTo>
                    <a:lnTo>
                      <a:pt x="25" y="334"/>
                    </a:lnTo>
                    <a:lnTo>
                      <a:pt x="25" y="335"/>
                    </a:lnTo>
                    <a:lnTo>
                      <a:pt x="25" y="336"/>
                    </a:lnTo>
                    <a:lnTo>
                      <a:pt x="25" y="337"/>
                    </a:lnTo>
                    <a:lnTo>
                      <a:pt x="25" y="337"/>
                    </a:lnTo>
                    <a:lnTo>
                      <a:pt x="25" y="338"/>
                    </a:lnTo>
                    <a:lnTo>
                      <a:pt x="25" y="339"/>
                    </a:lnTo>
                    <a:lnTo>
                      <a:pt x="25" y="340"/>
                    </a:lnTo>
                    <a:lnTo>
                      <a:pt x="25" y="340"/>
                    </a:lnTo>
                    <a:lnTo>
                      <a:pt x="25" y="340"/>
                    </a:lnTo>
                    <a:lnTo>
                      <a:pt x="25" y="341"/>
                    </a:lnTo>
                    <a:lnTo>
                      <a:pt x="26" y="342"/>
                    </a:lnTo>
                    <a:lnTo>
                      <a:pt x="26" y="342"/>
                    </a:lnTo>
                    <a:lnTo>
                      <a:pt x="26" y="343"/>
                    </a:lnTo>
                    <a:lnTo>
                      <a:pt x="26" y="344"/>
                    </a:lnTo>
                    <a:lnTo>
                      <a:pt x="26" y="344"/>
                    </a:lnTo>
                    <a:lnTo>
                      <a:pt x="26" y="345"/>
                    </a:lnTo>
                    <a:lnTo>
                      <a:pt x="27" y="345"/>
                    </a:lnTo>
                    <a:lnTo>
                      <a:pt x="27" y="345"/>
                    </a:lnTo>
                    <a:lnTo>
                      <a:pt x="27" y="345"/>
                    </a:lnTo>
                    <a:lnTo>
                      <a:pt x="27" y="346"/>
                    </a:lnTo>
                    <a:lnTo>
                      <a:pt x="27" y="346"/>
                    </a:lnTo>
                    <a:lnTo>
                      <a:pt x="27" y="347"/>
                    </a:lnTo>
                    <a:lnTo>
                      <a:pt x="27" y="348"/>
                    </a:lnTo>
                    <a:lnTo>
                      <a:pt x="27" y="348"/>
                    </a:lnTo>
                    <a:lnTo>
                      <a:pt x="27" y="349"/>
                    </a:lnTo>
                    <a:lnTo>
                      <a:pt x="27" y="350"/>
                    </a:lnTo>
                    <a:lnTo>
                      <a:pt x="27" y="350"/>
                    </a:lnTo>
                    <a:lnTo>
                      <a:pt x="27" y="350"/>
                    </a:lnTo>
                    <a:lnTo>
                      <a:pt x="28" y="350"/>
                    </a:lnTo>
                    <a:lnTo>
                      <a:pt x="28" y="351"/>
                    </a:lnTo>
                    <a:lnTo>
                      <a:pt x="28" y="351"/>
                    </a:lnTo>
                    <a:lnTo>
                      <a:pt x="28" y="351"/>
                    </a:lnTo>
                    <a:lnTo>
                      <a:pt x="28" y="352"/>
                    </a:lnTo>
                    <a:lnTo>
                      <a:pt x="28" y="352"/>
                    </a:lnTo>
                    <a:lnTo>
                      <a:pt x="29" y="353"/>
                    </a:lnTo>
                    <a:lnTo>
                      <a:pt x="29" y="353"/>
                    </a:lnTo>
                    <a:lnTo>
                      <a:pt x="29" y="353"/>
                    </a:lnTo>
                    <a:lnTo>
                      <a:pt x="29" y="353"/>
                    </a:lnTo>
                    <a:lnTo>
                      <a:pt x="29" y="353"/>
                    </a:lnTo>
                    <a:lnTo>
                      <a:pt x="29" y="354"/>
                    </a:lnTo>
                    <a:lnTo>
                      <a:pt x="29" y="354"/>
                    </a:lnTo>
                    <a:lnTo>
                      <a:pt x="29" y="355"/>
                    </a:lnTo>
                    <a:lnTo>
                      <a:pt x="29" y="355"/>
                    </a:lnTo>
                    <a:lnTo>
                      <a:pt x="29" y="355"/>
                    </a:lnTo>
                    <a:lnTo>
                      <a:pt x="29" y="356"/>
                    </a:lnTo>
                    <a:lnTo>
                      <a:pt x="29" y="356"/>
                    </a:lnTo>
                    <a:lnTo>
                      <a:pt x="30" y="356"/>
                    </a:lnTo>
                    <a:lnTo>
                      <a:pt x="30" y="356"/>
                    </a:lnTo>
                    <a:lnTo>
                      <a:pt x="30" y="357"/>
                    </a:lnTo>
                    <a:lnTo>
                      <a:pt x="30" y="357"/>
                    </a:lnTo>
                    <a:lnTo>
                      <a:pt x="30" y="357"/>
                    </a:lnTo>
                    <a:lnTo>
                      <a:pt x="30" y="357"/>
                    </a:lnTo>
                    <a:lnTo>
                      <a:pt x="31" y="358"/>
                    </a:lnTo>
                    <a:lnTo>
                      <a:pt x="31" y="358"/>
                    </a:lnTo>
                    <a:lnTo>
                      <a:pt x="31" y="358"/>
                    </a:lnTo>
                    <a:lnTo>
                      <a:pt x="31" y="358"/>
                    </a:lnTo>
                    <a:lnTo>
                      <a:pt x="31" y="358"/>
                    </a:lnTo>
                    <a:lnTo>
                      <a:pt x="31" y="358"/>
                    </a:lnTo>
                    <a:lnTo>
                      <a:pt x="31" y="358"/>
                    </a:lnTo>
                    <a:lnTo>
                      <a:pt x="31" y="358"/>
                    </a:lnTo>
                    <a:lnTo>
                      <a:pt x="31" y="358"/>
                    </a:lnTo>
                    <a:lnTo>
                      <a:pt x="31" y="358"/>
                    </a:lnTo>
                    <a:lnTo>
                      <a:pt x="32" y="358"/>
                    </a:lnTo>
                    <a:lnTo>
                      <a:pt x="32" y="358"/>
                    </a:lnTo>
                    <a:lnTo>
                      <a:pt x="32" y="359"/>
                    </a:lnTo>
                    <a:lnTo>
                      <a:pt x="32" y="359"/>
                    </a:lnTo>
                    <a:lnTo>
                      <a:pt x="32" y="359"/>
                    </a:lnTo>
                    <a:lnTo>
                      <a:pt x="32" y="359"/>
                    </a:lnTo>
                    <a:lnTo>
                      <a:pt x="33" y="359"/>
                    </a:lnTo>
                    <a:lnTo>
                      <a:pt x="33" y="359"/>
                    </a:lnTo>
                    <a:lnTo>
                      <a:pt x="33" y="358"/>
                    </a:lnTo>
                    <a:lnTo>
                      <a:pt x="33" y="358"/>
                    </a:lnTo>
                    <a:lnTo>
                      <a:pt x="33" y="358"/>
                    </a:lnTo>
                    <a:lnTo>
                      <a:pt x="33" y="358"/>
                    </a:lnTo>
                    <a:lnTo>
                      <a:pt x="33" y="358"/>
                    </a:lnTo>
                    <a:lnTo>
                      <a:pt x="33" y="358"/>
                    </a:lnTo>
                    <a:lnTo>
                      <a:pt x="33" y="358"/>
                    </a:lnTo>
                    <a:lnTo>
                      <a:pt x="33" y="358"/>
                    </a:lnTo>
                    <a:lnTo>
                      <a:pt x="33" y="358"/>
                    </a:lnTo>
                    <a:lnTo>
                      <a:pt x="33" y="358"/>
                    </a:lnTo>
                    <a:lnTo>
                      <a:pt x="34" y="358"/>
                    </a:lnTo>
                    <a:lnTo>
                      <a:pt x="34" y="358"/>
                    </a:lnTo>
                    <a:lnTo>
                      <a:pt x="34" y="358"/>
                    </a:lnTo>
                    <a:lnTo>
                      <a:pt x="34" y="358"/>
                    </a:lnTo>
                    <a:lnTo>
                      <a:pt x="34" y="358"/>
                    </a:lnTo>
                    <a:lnTo>
                      <a:pt x="34" y="358"/>
                    </a:lnTo>
                    <a:lnTo>
                      <a:pt x="35" y="358"/>
                    </a:lnTo>
                    <a:lnTo>
                      <a:pt x="35" y="358"/>
                    </a:lnTo>
                    <a:lnTo>
                      <a:pt x="35" y="358"/>
                    </a:lnTo>
                    <a:lnTo>
                      <a:pt x="35" y="357"/>
                    </a:lnTo>
                    <a:lnTo>
                      <a:pt x="35" y="357"/>
                    </a:lnTo>
                    <a:lnTo>
                      <a:pt x="35" y="357"/>
                    </a:lnTo>
                    <a:lnTo>
                      <a:pt x="35" y="358"/>
                    </a:lnTo>
                    <a:lnTo>
                      <a:pt x="35" y="358"/>
                    </a:lnTo>
                    <a:lnTo>
                      <a:pt x="35" y="358"/>
                    </a:lnTo>
                    <a:lnTo>
                      <a:pt x="35" y="358"/>
                    </a:lnTo>
                    <a:lnTo>
                      <a:pt x="35" y="358"/>
                    </a:lnTo>
                    <a:lnTo>
                      <a:pt x="35" y="358"/>
                    </a:lnTo>
                    <a:lnTo>
                      <a:pt x="36" y="358"/>
                    </a:lnTo>
                    <a:lnTo>
                      <a:pt x="36" y="358"/>
                    </a:lnTo>
                    <a:lnTo>
                      <a:pt x="36" y="358"/>
                    </a:lnTo>
                    <a:lnTo>
                      <a:pt x="36" y="358"/>
                    </a:lnTo>
                    <a:lnTo>
                      <a:pt x="36" y="358"/>
                    </a:lnTo>
                    <a:lnTo>
                      <a:pt x="36" y="358"/>
                    </a:lnTo>
                    <a:lnTo>
                      <a:pt x="37" y="358"/>
                    </a:lnTo>
                    <a:lnTo>
                      <a:pt x="37" y="357"/>
                    </a:lnTo>
                    <a:lnTo>
                      <a:pt x="37" y="357"/>
                    </a:lnTo>
                    <a:lnTo>
                      <a:pt x="37" y="357"/>
                    </a:lnTo>
                    <a:lnTo>
                      <a:pt x="37" y="356"/>
                    </a:lnTo>
                    <a:lnTo>
                      <a:pt x="37" y="356"/>
                    </a:lnTo>
                    <a:lnTo>
                      <a:pt x="37" y="356"/>
                    </a:lnTo>
                    <a:lnTo>
                      <a:pt x="37" y="355"/>
                    </a:lnTo>
                    <a:lnTo>
                      <a:pt x="37" y="355"/>
                    </a:lnTo>
                    <a:lnTo>
                      <a:pt x="37" y="355"/>
                    </a:lnTo>
                    <a:lnTo>
                      <a:pt x="37" y="355"/>
                    </a:lnTo>
                    <a:lnTo>
                      <a:pt x="37" y="355"/>
                    </a:lnTo>
                    <a:lnTo>
                      <a:pt x="38" y="356"/>
                    </a:lnTo>
                    <a:lnTo>
                      <a:pt x="38" y="356"/>
                    </a:lnTo>
                    <a:lnTo>
                      <a:pt x="38" y="355"/>
                    </a:lnTo>
                    <a:lnTo>
                      <a:pt x="38" y="355"/>
                    </a:lnTo>
                    <a:lnTo>
                      <a:pt x="38" y="355"/>
                    </a:lnTo>
                    <a:lnTo>
                      <a:pt x="38" y="355"/>
                    </a:lnTo>
                    <a:lnTo>
                      <a:pt x="39" y="355"/>
                    </a:lnTo>
                    <a:lnTo>
                      <a:pt x="39" y="355"/>
                    </a:lnTo>
                    <a:lnTo>
                      <a:pt x="39" y="355"/>
                    </a:lnTo>
                    <a:lnTo>
                      <a:pt x="39" y="355"/>
                    </a:lnTo>
                    <a:lnTo>
                      <a:pt x="39" y="354"/>
                    </a:lnTo>
                    <a:lnTo>
                      <a:pt x="39" y="354"/>
                    </a:lnTo>
                    <a:lnTo>
                      <a:pt x="39" y="354"/>
                    </a:lnTo>
                    <a:lnTo>
                      <a:pt x="39" y="355"/>
                    </a:lnTo>
                    <a:lnTo>
                      <a:pt x="39" y="354"/>
                    </a:lnTo>
                    <a:lnTo>
                      <a:pt x="39" y="354"/>
                    </a:lnTo>
                    <a:lnTo>
                      <a:pt x="40" y="354"/>
                    </a:lnTo>
                    <a:lnTo>
                      <a:pt x="40" y="354"/>
                    </a:lnTo>
                    <a:lnTo>
                      <a:pt x="40" y="354"/>
                    </a:lnTo>
                    <a:lnTo>
                      <a:pt x="40" y="354"/>
                    </a:lnTo>
                    <a:lnTo>
                      <a:pt x="40" y="354"/>
                    </a:lnTo>
                    <a:lnTo>
                      <a:pt x="40" y="354"/>
                    </a:lnTo>
                    <a:lnTo>
                      <a:pt x="41" y="354"/>
                    </a:lnTo>
                    <a:lnTo>
                      <a:pt x="41" y="354"/>
                    </a:lnTo>
                    <a:lnTo>
                      <a:pt x="41" y="353"/>
                    </a:lnTo>
                    <a:lnTo>
                      <a:pt x="41" y="353"/>
                    </a:lnTo>
                    <a:lnTo>
                      <a:pt x="41" y="353"/>
                    </a:lnTo>
                    <a:lnTo>
                      <a:pt x="41" y="353"/>
                    </a:lnTo>
                    <a:lnTo>
                      <a:pt x="41" y="353"/>
                    </a:lnTo>
                    <a:lnTo>
                      <a:pt x="41" y="353"/>
                    </a:lnTo>
                    <a:lnTo>
                      <a:pt x="41" y="353"/>
                    </a:lnTo>
                    <a:lnTo>
                      <a:pt x="41" y="353"/>
                    </a:lnTo>
                    <a:lnTo>
                      <a:pt x="41" y="354"/>
                    </a:lnTo>
                    <a:lnTo>
                      <a:pt x="41" y="354"/>
                    </a:lnTo>
                    <a:lnTo>
                      <a:pt x="42" y="354"/>
                    </a:lnTo>
                    <a:lnTo>
                      <a:pt x="42" y="354"/>
                    </a:lnTo>
                    <a:lnTo>
                      <a:pt x="42" y="354"/>
                    </a:lnTo>
                    <a:lnTo>
                      <a:pt x="42" y="354"/>
                    </a:lnTo>
                    <a:lnTo>
                      <a:pt x="42" y="354"/>
                    </a:lnTo>
                    <a:lnTo>
                      <a:pt x="42" y="354"/>
                    </a:lnTo>
                    <a:lnTo>
                      <a:pt x="43" y="355"/>
                    </a:lnTo>
                    <a:lnTo>
                      <a:pt x="43" y="355"/>
                    </a:lnTo>
                    <a:lnTo>
                      <a:pt x="43" y="355"/>
                    </a:lnTo>
                    <a:lnTo>
                      <a:pt x="43" y="355"/>
                    </a:lnTo>
                    <a:lnTo>
                      <a:pt x="43" y="355"/>
                    </a:lnTo>
                    <a:lnTo>
                      <a:pt x="43" y="355"/>
                    </a:lnTo>
                    <a:lnTo>
                      <a:pt x="43" y="355"/>
                    </a:lnTo>
                    <a:lnTo>
                      <a:pt x="43" y="355"/>
                    </a:lnTo>
                    <a:lnTo>
                      <a:pt x="43" y="355"/>
                    </a:lnTo>
                    <a:lnTo>
                      <a:pt x="43" y="355"/>
                    </a:lnTo>
                    <a:lnTo>
                      <a:pt x="43" y="355"/>
                    </a:lnTo>
                    <a:lnTo>
                      <a:pt x="43" y="355"/>
                    </a:lnTo>
                    <a:lnTo>
                      <a:pt x="44" y="355"/>
                    </a:lnTo>
                    <a:lnTo>
                      <a:pt x="44" y="355"/>
                    </a:lnTo>
                    <a:lnTo>
                      <a:pt x="44" y="356"/>
                    </a:lnTo>
                    <a:lnTo>
                      <a:pt x="44" y="356"/>
                    </a:lnTo>
                    <a:lnTo>
                      <a:pt x="44" y="356"/>
                    </a:lnTo>
                    <a:lnTo>
                      <a:pt x="44" y="356"/>
                    </a:lnTo>
                    <a:lnTo>
                      <a:pt x="45" y="357"/>
                    </a:lnTo>
                    <a:lnTo>
                      <a:pt x="45" y="357"/>
                    </a:lnTo>
                    <a:lnTo>
                      <a:pt x="45" y="357"/>
                    </a:lnTo>
                    <a:lnTo>
                      <a:pt x="45" y="357"/>
                    </a:lnTo>
                    <a:lnTo>
                      <a:pt x="45" y="357"/>
                    </a:lnTo>
                    <a:lnTo>
                      <a:pt x="45" y="357"/>
                    </a:lnTo>
                    <a:lnTo>
                      <a:pt x="45" y="358"/>
                    </a:lnTo>
                    <a:lnTo>
                      <a:pt x="45" y="358"/>
                    </a:lnTo>
                    <a:lnTo>
                      <a:pt x="45" y="358"/>
                    </a:lnTo>
                    <a:lnTo>
                      <a:pt x="45" y="358"/>
                    </a:lnTo>
                    <a:lnTo>
                      <a:pt x="45" y="358"/>
                    </a:lnTo>
                    <a:lnTo>
                      <a:pt x="45" y="358"/>
                    </a:lnTo>
                    <a:lnTo>
                      <a:pt x="46" y="358"/>
                    </a:lnTo>
                    <a:lnTo>
                      <a:pt x="46" y="358"/>
                    </a:lnTo>
                    <a:lnTo>
                      <a:pt x="46" y="358"/>
                    </a:lnTo>
                    <a:lnTo>
                      <a:pt x="46" y="358"/>
                    </a:lnTo>
                    <a:lnTo>
                      <a:pt x="46" y="358"/>
                    </a:lnTo>
                    <a:lnTo>
                      <a:pt x="46" y="358"/>
                    </a:lnTo>
                    <a:lnTo>
                      <a:pt x="47" y="359"/>
                    </a:lnTo>
                    <a:lnTo>
                      <a:pt x="47" y="359"/>
                    </a:lnTo>
                    <a:lnTo>
                      <a:pt x="47" y="359"/>
                    </a:lnTo>
                    <a:lnTo>
                      <a:pt x="47" y="359"/>
                    </a:lnTo>
                    <a:lnTo>
                      <a:pt x="47" y="359"/>
                    </a:lnTo>
                    <a:lnTo>
                      <a:pt x="47" y="359"/>
                    </a:lnTo>
                    <a:lnTo>
                      <a:pt x="47" y="359"/>
                    </a:lnTo>
                    <a:lnTo>
                      <a:pt x="47" y="359"/>
                    </a:lnTo>
                    <a:lnTo>
                      <a:pt x="47" y="359"/>
                    </a:lnTo>
                    <a:lnTo>
                      <a:pt x="47" y="360"/>
                    </a:lnTo>
                    <a:lnTo>
                      <a:pt x="48" y="360"/>
                    </a:lnTo>
                    <a:lnTo>
                      <a:pt x="48" y="361"/>
                    </a:lnTo>
                    <a:lnTo>
                      <a:pt x="48" y="361"/>
                    </a:lnTo>
                    <a:lnTo>
                      <a:pt x="48" y="361"/>
                    </a:lnTo>
                    <a:lnTo>
                      <a:pt x="48" y="361"/>
                    </a:lnTo>
                    <a:lnTo>
                      <a:pt x="48" y="360"/>
                    </a:lnTo>
                    <a:lnTo>
                      <a:pt x="49" y="360"/>
                    </a:lnTo>
                    <a:lnTo>
                      <a:pt x="49" y="361"/>
                    </a:lnTo>
                    <a:lnTo>
                      <a:pt x="49" y="361"/>
                    </a:lnTo>
                    <a:lnTo>
                      <a:pt x="49" y="361"/>
                    </a:lnTo>
                    <a:lnTo>
                      <a:pt x="49" y="361"/>
                    </a:lnTo>
                    <a:lnTo>
                      <a:pt x="49" y="361"/>
                    </a:lnTo>
                    <a:lnTo>
                      <a:pt x="50" y="361"/>
                    </a:lnTo>
                    <a:lnTo>
                      <a:pt x="50" y="361"/>
                    </a:lnTo>
                    <a:lnTo>
                      <a:pt x="50" y="361"/>
                    </a:lnTo>
                    <a:lnTo>
                      <a:pt x="50" y="361"/>
                    </a:lnTo>
                    <a:lnTo>
                      <a:pt x="50" y="361"/>
                    </a:lnTo>
                    <a:lnTo>
                      <a:pt x="50" y="361"/>
                    </a:lnTo>
                    <a:lnTo>
                      <a:pt x="50" y="361"/>
                    </a:lnTo>
                    <a:lnTo>
                      <a:pt x="50" y="362"/>
                    </a:lnTo>
                    <a:lnTo>
                      <a:pt x="50" y="362"/>
                    </a:lnTo>
                    <a:lnTo>
                      <a:pt x="50" y="362"/>
                    </a:lnTo>
                    <a:lnTo>
                      <a:pt x="50" y="362"/>
                    </a:lnTo>
                    <a:lnTo>
                      <a:pt x="50" y="362"/>
                    </a:lnTo>
                    <a:lnTo>
                      <a:pt x="51" y="362"/>
                    </a:lnTo>
                    <a:lnTo>
                      <a:pt x="51" y="362"/>
                    </a:lnTo>
                    <a:lnTo>
                      <a:pt x="51" y="362"/>
                    </a:lnTo>
                    <a:lnTo>
                      <a:pt x="51" y="362"/>
                    </a:lnTo>
                    <a:lnTo>
                      <a:pt x="51" y="362"/>
                    </a:lnTo>
                    <a:lnTo>
                      <a:pt x="51" y="362"/>
                    </a:lnTo>
                    <a:lnTo>
                      <a:pt x="52" y="362"/>
                    </a:lnTo>
                    <a:lnTo>
                      <a:pt x="52" y="362"/>
                    </a:lnTo>
                    <a:lnTo>
                      <a:pt x="52" y="362"/>
                    </a:lnTo>
                    <a:lnTo>
                      <a:pt x="52" y="362"/>
                    </a:lnTo>
                    <a:lnTo>
                      <a:pt x="52" y="362"/>
                    </a:lnTo>
                    <a:lnTo>
                      <a:pt x="52" y="362"/>
                    </a:lnTo>
                    <a:lnTo>
                      <a:pt x="52" y="362"/>
                    </a:lnTo>
                    <a:lnTo>
                      <a:pt x="52" y="363"/>
                    </a:lnTo>
                    <a:lnTo>
                      <a:pt x="52" y="363"/>
                    </a:lnTo>
                    <a:lnTo>
                      <a:pt x="52" y="363"/>
                    </a:lnTo>
                    <a:lnTo>
                      <a:pt x="52" y="364"/>
                    </a:lnTo>
                    <a:lnTo>
                      <a:pt x="52" y="363"/>
                    </a:lnTo>
                    <a:lnTo>
                      <a:pt x="53" y="363"/>
                    </a:lnTo>
                    <a:lnTo>
                      <a:pt x="53" y="363"/>
                    </a:lnTo>
                    <a:lnTo>
                      <a:pt x="53" y="363"/>
                    </a:lnTo>
                    <a:lnTo>
                      <a:pt x="53" y="363"/>
                    </a:lnTo>
                    <a:lnTo>
                      <a:pt x="53" y="363"/>
                    </a:lnTo>
                    <a:lnTo>
                      <a:pt x="53" y="364"/>
                    </a:lnTo>
                    <a:lnTo>
                      <a:pt x="54" y="364"/>
                    </a:lnTo>
                    <a:lnTo>
                      <a:pt x="54" y="364"/>
                    </a:lnTo>
                    <a:lnTo>
                      <a:pt x="54" y="364"/>
                    </a:lnTo>
                    <a:lnTo>
                      <a:pt x="54" y="364"/>
                    </a:lnTo>
                    <a:lnTo>
                      <a:pt x="54" y="364"/>
                    </a:lnTo>
                    <a:lnTo>
                      <a:pt x="54" y="364"/>
                    </a:lnTo>
                    <a:lnTo>
                      <a:pt x="54" y="364"/>
                    </a:lnTo>
                    <a:lnTo>
                      <a:pt x="54" y="363"/>
                    </a:lnTo>
                    <a:lnTo>
                      <a:pt x="54" y="363"/>
                    </a:lnTo>
                    <a:lnTo>
                      <a:pt x="54" y="362"/>
                    </a:lnTo>
                    <a:lnTo>
                      <a:pt x="54" y="361"/>
                    </a:lnTo>
                    <a:lnTo>
                      <a:pt x="54" y="361"/>
                    </a:lnTo>
                    <a:lnTo>
                      <a:pt x="55" y="362"/>
                    </a:lnTo>
                    <a:lnTo>
                      <a:pt x="55" y="362"/>
                    </a:lnTo>
                    <a:lnTo>
                      <a:pt x="55" y="362"/>
                    </a:lnTo>
                    <a:lnTo>
                      <a:pt x="55" y="362"/>
                    </a:lnTo>
                    <a:lnTo>
                      <a:pt x="55" y="362"/>
                    </a:lnTo>
                    <a:lnTo>
                      <a:pt x="55" y="362"/>
                    </a:lnTo>
                    <a:lnTo>
                      <a:pt x="56" y="363"/>
                    </a:lnTo>
                    <a:lnTo>
                      <a:pt x="56" y="364"/>
                    </a:lnTo>
                    <a:lnTo>
                      <a:pt x="56" y="364"/>
                    </a:lnTo>
                    <a:lnTo>
                      <a:pt x="56" y="364"/>
                    </a:lnTo>
                    <a:lnTo>
                      <a:pt x="56" y="364"/>
                    </a:lnTo>
                    <a:lnTo>
                      <a:pt x="56" y="364"/>
                    </a:lnTo>
                    <a:lnTo>
                      <a:pt x="56" y="364"/>
                    </a:lnTo>
                    <a:lnTo>
                      <a:pt x="56" y="364"/>
                    </a:lnTo>
                    <a:lnTo>
                      <a:pt x="56" y="363"/>
                    </a:lnTo>
                    <a:lnTo>
                      <a:pt x="56" y="363"/>
                    </a:lnTo>
                    <a:lnTo>
                      <a:pt x="57" y="363"/>
                    </a:lnTo>
                    <a:lnTo>
                      <a:pt x="57" y="363"/>
                    </a:lnTo>
                    <a:lnTo>
                      <a:pt x="57" y="363"/>
                    </a:lnTo>
                    <a:lnTo>
                      <a:pt x="57" y="363"/>
                    </a:lnTo>
                    <a:lnTo>
                      <a:pt x="57" y="363"/>
                    </a:lnTo>
                    <a:lnTo>
                      <a:pt x="57" y="364"/>
                    </a:lnTo>
                    <a:lnTo>
                      <a:pt x="58" y="364"/>
                    </a:lnTo>
                    <a:lnTo>
                      <a:pt x="58" y="364"/>
                    </a:lnTo>
                    <a:lnTo>
                      <a:pt x="58" y="364"/>
                    </a:lnTo>
                    <a:lnTo>
                      <a:pt x="58" y="364"/>
                    </a:lnTo>
                    <a:lnTo>
                      <a:pt x="58" y="364"/>
                    </a:lnTo>
                    <a:lnTo>
                      <a:pt x="58" y="364"/>
                    </a:lnTo>
                    <a:lnTo>
                      <a:pt x="58" y="364"/>
                    </a:lnTo>
                    <a:lnTo>
                      <a:pt x="58" y="364"/>
                    </a:lnTo>
                    <a:lnTo>
                      <a:pt x="58" y="364"/>
                    </a:lnTo>
                    <a:lnTo>
                      <a:pt x="58" y="364"/>
                    </a:lnTo>
                    <a:lnTo>
                      <a:pt x="58" y="364"/>
                    </a:lnTo>
                    <a:lnTo>
                      <a:pt x="58" y="364"/>
                    </a:lnTo>
                    <a:lnTo>
                      <a:pt x="59" y="364"/>
                    </a:lnTo>
                    <a:lnTo>
                      <a:pt x="59" y="364"/>
                    </a:lnTo>
                    <a:lnTo>
                      <a:pt x="59" y="364"/>
                    </a:lnTo>
                    <a:lnTo>
                      <a:pt x="59" y="364"/>
                    </a:lnTo>
                    <a:lnTo>
                      <a:pt x="59" y="364"/>
                    </a:lnTo>
                    <a:lnTo>
                      <a:pt x="59" y="364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3" name="Freeform 99"/>
              <p:cNvSpPr>
                <a:spLocks/>
              </p:cNvSpPr>
              <p:nvPr/>
            </p:nvSpPr>
            <p:spPr bwMode="auto">
              <a:xfrm>
                <a:off x="2306638" y="2019300"/>
                <a:ext cx="93663" cy="1081088"/>
              </a:xfrm>
              <a:custGeom>
                <a:avLst/>
                <a:gdLst/>
                <a:ahLst/>
                <a:cxnLst>
                  <a:cxn ang="0">
                    <a:pos x="1" y="680"/>
                  </a:cxn>
                  <a:cxn ang="0">
                    <a:pos x="2" y="679"/>
                  </a:cxn>
                  <a:cxn ang="0">
                    <a:pos x="3" y="680"/>
                  </a:cxn>
                  <a:cxn ang="0">
                    <a:pos x="4" y="680"/>
                  </a:cxn>
                  <a:cxn ang="0">
                    <a:pos x="5" y="679"/>
                  </a:cxn>
                  <a:cxn ang="0">
                    <a:pos x="7" y="679"/>
                  </a:cxn>
                  <a:cxn ang="0">
                    <a:pos x="7" y="680"/>
                  </a:cxn>
                  <a:cxn ang="0">
                    <a:pos x="9" y="680"/>
                  </a:cxn>
                  <a:cxn ang="0">
                    <a:pos x="9" y="679"/>
                  </a:cxn>
                  <a:cxn ang="0">
                    <a:pos x="11" y="679"/>
                  </a:cxn>
                  <a:cxn ang="0">
                    <a:pos x="11" y="679"/>
                  </a:cxn>
                  <a:cxn ang="0">
                    <a:pos x="13" y="680"/>
                  </a:cxn>
                  <a:cxn ang="0">
                    <a:pos x="13" y="680"/>
                  </a:cxn>
                  <a:cxn ang="0">
                    <a:pos x="15" y="680"/>
                  </a:cxn>
                  <a:cxn ang="0">
                    <a:pos x="16" y="679"/>
                  </a:cxn>
                  <a:cxn ang="0">
                    <a:pos x="17" y="680"/>
                  </a:cxn>
                  <a:cxn ang="0">
                    <a:pos x="18" y="679"/>
                  </a:cxn>
                  <a:cxn ang="0">
                    <a:pos x="19" y="680"/>
                  </a:cxn>
                  <a:cxn ang="0">
                    <a:pos x="20" y="680"/>
                  </a:cxn>
                  <a:cxn ang="0">
                    <a:pos x="21" y="679"/>
                  </a:cxn>
                  <a:cxn ang="0">
                    <a:pos x="22" y="680"/>
                  </a:cxn>
                  <a:cxn ang="0">
                    <a:pos x="23" y="680"/>
                  </a:cxn>
                  <a:cxn ang="0">
                    <a:pos x="24" y="680"/>
                  </a:cxn>
                  <a:cxn ang="0">
                    <a:pos x="25" y="680"/>
                  </a:cxn>
                  <a:cxn ang="0">
                    <a:pos x="26" y="681"/>
                  </a:cxn>
                  <a:cxn ang="0">
                    <a:pos x="27" y="681"/>
                  </a:cxn>
                  <a:cxn ang="0">
                    <a:pos x="28" y="680"/>
                  </a:cxn>
                  <a:cxn ang="0">
                    <a:pos x="29" y="679"/>
                  </a:cxn>
                  <a:cxn ang="0">
                    <a:pos x="30" y="680"/>
                  </a:cxn>
                  <a:cxn ang="0">
                    <a:pos x="32" y="681"/>
                  </a:cxn>
                  <a:cxn ang="0">
                    <a:pos x="32" y="680"/>
                  </a:cxn>
                  <a:cxn ang="0">
                    <a:pos x="34" y="680"/>
                  </a:cxn>
                  <a:cxn ang="0">
                    <a:pos x="34" y="678"/>
                  </a:cxn>
                  <a:cxn ang="0">
                    <a:pos x="36" y="675"/>
                  </a:cxn>
                  <a:cxn ang="0">
                    <a:pos x="36" y="670"/>
                  </a:cxn>
                  <a:cxn ang="0">
                    <a:pos x="38" y="662"/>
                  </a:cxn>
                  <a:cxn ang="0">
                    <a:pos x="38" y="645"/>
                  </a:cxn>
                  <a:cxn ang="0">
                    <a:pos x="40" y="621"/>
                  </a:cxn>
                  <a:cxn ang="0">
                    <a:pos x="40" y="589"/>
                  </a:cxn>
                  <a:cxn ang="0">
                    <a:pos x="42" y="543"/>
                  </a:cxn>
                  <a:cxn ang="0">
                    <a:pos x="43" y="482"/>
                  </a:cxn>
                  <a:cxn ang="0">
                    <a:pos x="44" y="408"/>
                  </a:cxn>
                  <a:cxn ang="0">
                    <a:pos x="45" y="324"/>
                  </a:cxn>
                  <a:cxn ang="0">
                    <a:pos x="46" y="236"/>
                  </a:cxn>
                  <a:cxn ang="0">
                    <a:pos x="47" y="150"/>
                  </a:cxn>
                  <a:cxn ang="0">
                    <a:pos x="48" y="77"/>
                  </a:cxn>
                  <a:cxn ang="0">
                    <a:pos x="49" y="25"/>
                  </a:cxn>
                  <a:cxn ang="0">
                    <a:pos x="50" y="1"/>
                  </a:cxn>
                  <a:cxn ang="0">
                    <a:pos x="51" y="6"/>
                  </a:cxn>
                  <a:cxn ang="0">
                    <a:pos x="52" y="43"/>
                  </a:cxn>
                  <a:cxn ang="0">
                    <a:pos x="53" y="104"/>
                  </a:cxn>
                  <a:cxn ang="0">
                    <a:pos x="54" y="179"/>
                  </a:cxn>
                  <a:cxn ang="0">
                    <a:pos x="55" y="264"/>
                  </a:cxn>
                  <a:cxn ang="0">
                    <a:pos x="57" y="344"/>
                  </a:cxn>
                  <a:cxn ang="0">
                    <a:pos x="57" y="416"/>
                  </a:cxn>
                  <a:cxn ang="0">
                    <a:pos x="59" y="476"/>
                  </a:cxn>
                </a:cxnLst>
                <a:rect l="0" t="0" r="r" b="b"/>
                <a:pathLst>
                  <a:path w="59" h="681">
                    <a:moveTo>
                      <a:pt x="0" y="680"/>
                    </a:moveTo>
                    <a:lnTo>
                      <a:pt x="1" y="680"/>
                    </a:lnTo>
                    <a:lnTo>
                      <a:pt x="1" y="680"/>
                    </a:lnTo>
                    <a:lnTo>
                      <a:pt x="1" y="679"/>
                    </a:lnTo>
                    <a:lnTo>
                      <a:pt x="1" y="679"/>
                    </a:lnTo>
                    <a:lnTo>
                      <a:pt x="1" y="679"/>
                    </a:lnTo>
                    <a:lnTo>
                      <a:pt x="1" y="679"/>
                    </a:lnTo>
                    <a:lnTo>
                      <a:pt x="1" y="679"/>
                    </a:lnTo>
                    <a:lnTo>
                      <a:pt x="1" y="680"/>
                    </a:lnTo>
                    <a:lnTo>
                      <a:pt x="1" y="680"/>
                    </a:lnTo>
                    <a:lnTo>
                      <a:pt x="1" y="680"/>
                    </a:lnTo>
                    <a:lnTo>
                      <a:pt x="1" y="679"/>
                    </a:lnTo>
                    <a:lnTo>
                      <a:pt x="1" y="679"/>
                    </a:lnTo>
                    <a:lnTo>
                      <a:pt x="2" y="678"/>
                    </a:lnTo>
                    <a:lnTo>
                      <a:pt x="2" y="678"/>
                    </a:lnTo>
                    <a:lnTo>
                      <a:pt x="2" y="678"/>
                    </a:lnTo>
                    <a:lnTo>
                      <a:pt x="2" y="678"/>
                    </a:lnTo>
                    <a:lnTo>
                      <a:pt x="2" y="679"/>
                    </a:lnTo>
                    <a:lnTo>
                      <a:pt x="2" y="679"/>
                    </a:lnTo>
                    <a:lnTo>
                      <a:pt x="3" y="679"/>
                    </a:lnTo>
                    <a:lnTo>
                      <a:pt x="3" y="680"/>
                    </a:lnTo>
                    <a:lnTo>
                      <a:pt x="3" y="680"/>
                    </a:lnTo>
                    <a:lnTo>
                      <a:pt x="3" y="680"/>
                    </a:lnTo>
                    <a:lnTo>
                      <a:pt x="3" y="680"/>
                    </a:lnTo>
                    <a:lnTo>
                      <a:pt x="3" y="679"/>
                    </a:lnTo>
                    <a:lnTo>
                      <a:pt x="3" y="680"/>
                    </a:lnTo>
                    <a:lnTo>
                      <a:pt x="3" y="680"/>
                    </a:lnTo>
                    <a:lnTo>
                      <a:pt x="3" y="680"/>
                    </a:lnTo>
                    <a:lnTo>
                      <a:pt x="3" y="680"/>
                    </a:lnTo>
                    <a:lnTo>
                      <a:pt x="3" y="680"/>
                    </a:lnTo>
                    <a:lnTo>
                      <a:pt x="3" y="680"/>
                    </a:lnTo>
                    <a:lnTo>
                      <a:pt x="4" y="680"/>
                    </a:lnTo>
                    <a:lnTo>
                      <a:pt x="4" y="680"/>
                    </a:lnTo>
                    <a:lnTo>
                      <a:pt x="4" y="680"/>
                    </a:lnTo>
                    <a:lnTo>
                      <a:pt x="4" y="680"/>
                    </a:lnTo>
                    <a:lnTo>
                      <a:pt x="4" y="680"/>
                    </a:lnTo>
                    <a:lnTo>
                      <a:pt x="4" y="680"/>
                    </a:lnTo>
                    <a:lnTo>
                      <a:pt x="5" y="679"/>
                    </a:lnTo>
                    <a:lnTo>
                      <a:pt x="5" y="679"/>
                    </a:lnTo>
                    <a:lnTo>
                      <a:pt x="5" y="679"/>
                    </a:lnTo>
                    <a:lnTo>
                      <a:pt x="5" y="679"/>
                    </a:lnTo>
                    <a:lnTo>
                      <a:pt x="5" y="679"/>
                    </a:lnTo>
                    <a:lnTo>
                      <a:pt x="5" y="679"/>
                    </a:lnTo>
                    <a:lnTo>
                      <a:pt x="5" y="679"/>
                    </a:lnTo>
                    <a:lnTo>
                      <a:pt x="5" y="679"/>
                    </a:lnTo>
                    <a:lnTo>
                      <a:pt x="5" y="679"/>
                    </a:lnTo>
                    <a:lnTo>
                      <a:pt x="5" y="680"/>
                    </a:lnTo>
                    <a:lnTo>
                      <a:pt x="6" y="680"/>
                    </a:lnTo>
                    <a:lnTo>
                      <a:pt x="6" y="680"/>
                    </a:lnTo>
                    <a:lnTo>
                      <a:pt x="6" y="680"/>
                    </a:lnTo>
                    <a:lnTo>
                      <a:pt x="6" y="680"/>
                    </a:lnTo>
                    <a:lnTo>
                      <a:pt x="6" y="679"/>
                    </a:lnTo>
                    <a:lnTo>
                      <a:pt x="6" y="679"/>
                    </a:lnTo>
                    <a:lnTo>
                      <a:pt x="7" y="679"/>
                    </a:lnTo>
                    <a:lnTo>
                      <a:pt x="7" y="680"/>
                    </a:lnTo>
                    <a:lnTo>
                      <a:pt x="7" y="680"/>
                    </a:lnTo>
                    <a:lnTo>
                      <a:pt x="7" y="680"/>
                    </a:lnTo>
                    <a:lnTo>
                      <a:pt x="7" y="680"/>
                    </a:lnTo>
                    <a:lnTo>
                      <a:pt x="7" y="680"/>
                    </a:lnTo>
                    <a:lnTo>
                      <a:pt x="7" y="680"/>
                    </a:lnTo>
                    <a:lnTo>
                      <a:pt x="7" y="680"/>
                    </a:lnTo>
                    <a:lnTo>
                      <a:pt x="7" y="680"/>
                    </a:lnTo>
                    <a:lnTo>
                      <a:pt x="7" y="680"/>
                    </a:lnTo>
                    <a:lnTo>
                      <a:pt x="7" y="680"/>
                    </a:lnTo>
                    <a:lnTo>
                      <a:pt x="7" y="680"/>
                    </a:lnTo>
                    <a:lnTo>
                      <a:pt x="8" y="680"/>
                    </a:lnTo>
                    <a:lnTo>
                      <a:pt x="8" y="679"/>
                    </a:lnTo>
                    <a:lnTo>
                      <a:pt x="8" y="679"/>
                    </a:lnTo>
                    <a:lnTo>
                      <a:pt x="8" y="679"/>
                    </a:lnTo>
                    <a:lnTo>
                      <a:pt x="8" y="679"/>
                    </a:lnTo>
                    <a:lnTo>
                      <a:pt x="8" y="679"/>
                    </a:lnTo>
                    <a:lnTo>
                      <a:pt x="9" y="680"/>
                    </a:lnTo>
                    <a:lnTo>
                      <a:pt x="9" y="680"/>
                    </a:lnTo>
                    <a:lnTo>
                      <a:pt x="9" y="680"/>
                    </a:lnTo>
                    <a:lnTo>
                      <a:pt x="9" y="680"/>
                    </a:lnTo>
                    <a:lnTo>
                      <a:pt x="9" y="680"/>
                    </a:lnTo>
                    <a:lnTo>
                      <a:pt x="9" y="680"/>
                    </a:lnTo>
                    <a:lnTo>
                      <a:pt x="9" y="680"/>
                    </a:lnTo>
                    <a:lnTo>
                      <a:pt x="9" y="680"/>
                    </a:lnTo>
                    <a:lnTo>
                      <a:pt x="9" y="680"/>
                    </a:lnTo>
                    <a:lnTo>
                      <a:pt x="9" y="679"/>
                    </a:lnTo>
                    <a:lnTo>
                      <a:pt x="9" y="679"/>
                    </a:lnTo>
                    <a:lnTo>
                      <a:pt x="9" y="679"/>
                    </a:lnTo>
                    <a:lnTo>
                      <a:pt x="10" y="679"/>
                    </a:lnTo>
                    <a:lnTo>
                      <a:pt x="10" y="679"/>
                    </a:lnTo>
                    <a:lnTo>
                      <a:pt x="10" y="679"/>
                    </a:lnTo>
                    <a:lnTo>
                      <a:pt x="10" y="679"/>
                    </a:lnTo>
                    <a:lnTo>
                      <a:pt x="10" y="679"/>
                    </a:lnTo>
                    <a:lnTo>
                      <a:pt x="10" y="679"/>
                    </a:lnTo>
                    <a:lnTo>
                      <a:pt x="11" y="679"/>
                    </a:lnTo>
                    <a:lnTo>
                      <a:pt x="11" y="679"/>
                    </a:lnTo>
                    <a:lnTo>
                      <a:pt x="11" y="679"/>
                    </a:lnTo>
                    <a:lnTo>
                      <a:pt x="11" y="679"/>
                    </a:lnTo>
                    <a:lnTo>
                      <a:pt x="11" y="679"/>
                    </a:lnTo>
                    <a:lnTo>
                      <a:pt x="11" y="679"/>
                    </a:lnTo>
                    <a:lnTo>
                      <a:pt x="11" y="679"/>
                    </a:lnTo>
                    <a:lnTo>
                      <a:pt x="11" y="679"/>
                    </a:lnTo>
                    <a:lnTo>
                      <a:pt x="11" y="679"/>
                    </a:lnTo>
                    <a:lnTo>
                      <a:pt x="11" y="679"/>
                    </a:lnTo>
                    <a:lnTo>
                      <a:pt x="11" y="680"/>
                    </a:lnTo>
                    <a:lnTo>
                      <a:pt x="11" y="680"/>
                    </a:lnTo>
                    <a:lnTo>
                      <a:pt x="12" y="680"/>
                    </a:lnTo>
                    <a:lnTo>
                      <a:pt x="12" y="680"/>
                    </a:lnTo>
                    <a:lnTo>
                      <a:pt x="12" y="680"/>
                    </a:lnTo>
                    <a:lnTo>
                      <a:pt x="12" y="680"/>
                    </a:lnTo>
                    <a:lnTo>
                      <a:pt x="12" y="680"/>
                    </a:lnTo>
                    <a:lnTo>
                      <a:pt x="12" y="680"/>
                    </a:lnTo>
                    <a:lnTo>
                      <a:pt x="13" y="680"/>
                    </a:lnTo>
                    <a:lnTo>
                      <a:pt x="13" y="680"/>
                    </a:lnTo>
                    <a:lnTo>
                      <a:pt x="13" y="680"/>
                    </a:lnTo>
                    <a:lnTo>
                      <a:pt x="13" y="680"/>
                    </a:lnTo>
                    <a:lnTo>
                      <a:pt x="13" y="680"/>
                    </a:lnTo>
                    <a:lnTo>
                      <a:pt x="13" y="680"/>
                    </a:lnTo>
                    <a:lnTo>
                      <a:pt x="13" y="680"/>
                    </a:lnTo>
                    <a:lnTo>
                      <a:pt x="13" y="680"/>
                    </a:lnTo>
                    <a:lnTo>
                      <a:pt x="13" y="680"/>
                    </a:lnTo>
                    <a:lnTo>
                      <a:pt x="13" y="680"/>
                    </a:lnTo>
                    <a:lnTo>
                      <a:pt x="14" y="680"/>
                    </a:lnTo>
                    <a:lnTo>
                      <a:pt x="14" y="680"/>
                    </a:lnTo>
                    <a:lnTo>
                      <a:pt x="14" y="679"/>
                    </a:lnTo>
                    <a:lnTo>
                      <a:pt x="14" y="679"/>
                    </a:lnTo>
                    <a:lnTo>
                      <a:pt x="14" y="679"/>
                    </a:lnTo>
                    <a:lnTo>
                      <a:pt x="14" y="679"/>
                    </a:lnTo>
                    <a:lnTo>
                      <a:pt x="15" y="679"/>
                    </a:lnTo>
                    <a:lnTo>
                      <a:pt x="15" y="680"/>
                    </a:lnTo>
                    <a:lnTo>
                      <a:pt x="15" y="680"/>
                    </a:lnTo>
                    <a:lnTo>
                      <a:pt x="15" y="680"/>
                    </a:lnTo>
                    <a:lnTo>
                      <a:pt x="15" y="680"/>
                    </a:lnTo>
                    <a:lnTo>
                      <a:pt x="15" y="680"/>
                    </a:lnTo>
                    <a:lnTo>
                      <a:pt x="16" y="680"/>
                    </a:lnTo>
                    <a:lnTo>
                      <a:pt x="16" y="679"/>
                    </a:lnTo>
                    <a:lnTo>
                      <a:pt x="16" y="679"/>
                    </a:lnTo>
                    <a:lnTo>
                      <a:pt x="16" y="679"/>
                    </a:lnTo>
                    <a:lnTo>
                      <a:pt x="16" y="679"/>
                    </a:lnTo>
                    <a:lnTo>
                      <a:pt x="16" y="679"/>
                    </a:lnTo>
                    <a:lnTo>
                      <a:pt x="16" y="679"/>
                    </a:lnTo>
                    <a:lnTo>
                      <a:pt x="16" y="679"/>
                    </a:lnTo>
                    <a:lnTo>
                      <a:pt x="16" y="679"/>
                    </a:lnTo>
                    <a:lnTo>
                      <a:pt x="16" y="679"/>
                    </a:lnTo>
                    <a:lnTo>
                      <a:pt x="16" y="679"/>
                    </a:lnTo>
                    <a:lnTo>
                      <a:pt x="16" y="680"/>
                    </a:lnTo>
                    <a:lnTo>
                      <a:pt x="17" y="680"/>
                    </a:lnTo>
                    <a:lnTo>
                      <a:pt x="17" y="680"/>
                    </a:lnTo>
                    <a:lnTo>
                      <a:pt x="17" y="680"/>
                    </a:lnTo>
                    <a:lnTo>
                      <a:pt x="17" y="680"/>
                    </a:lnTo>
                    <a:lnTo>
                      <a:pt x="17" y="680"/>
                    </a:lnTo>
                    <a:lnTo>
                      <a:pt x="17" y="680"/>
                    </a:lnTo>
                    <a:lnTo>
                      <a:pt x="18" y="680"/>
                    </a:lnTo>
                    <a:lnTo>
                      <a:pt x="18" y="680"/>
                    </a:lnTo>
                    <a:lnTo>
                      <a:pt x="18" y="680"/>
                    </a:lnTo>
                    <a:lnTo>
                      <a:pt x="18" y="679"/>
                    </a:lnTo>
                    <a:lnTo>
                      <a:pt x="18" y="679"/>
                    </a:lnTo>
                    <a:lnTo>
                      <a:pt x="18" y="679"/>
                    </a:lnTo>
                    <a:lnTo>
                      <a:pt x="18" y="679"/>
                    </a:lnTo>
                    <a:lnTo>
                      <a:pt x="18" y="679"/>
                    </a:lnTo>
                    <a:lnTo>
                      <a:pt x="18" y="679"/>
                    </a:lnTo>
                    <a:lnTo>
                      <a:pt x="18" y="680"/>
                    </a:lnTo>
                    <a:lnTo>
                      <a:pt x="18" y="680"/>
                    </a:lnTo>
                    <a:lnTo>
                      <a:pt x="18" y="680"/>
                    </a:lnTo>
                    <a:lnTo>
                      <a:pt x="19" y="680"/>
                    </a:lnTo>
                    <a:lnTo>
                      <a:pt x="19" y="680"/>
                    </a:lnTo>
                    <a:lnTo>
                      <a:pt x="19" y="680"/>
                    </a:lnTo>
                    <a:lnTo>
                      <a:pt x="19" y="680"/>
                    </a:lnTo>
                    <a:lnTo>
                      <a:pt x="19" y="680"/>
                    </a:lnTo>
                    <a:lnTo>
                      <a:pt x="19" y="680"/>
                    </a:lnTo>
                    <a:lnTo>
                      <a:pt x="20" y="680"/>
                    </a:lnTo>
                    <a:lnTo>
                      <a:pt x="20" y="679"/>
                    </a:lnTo>
                    <a:lnTo>
                      <a:pt x="20" y="680"/>
                    </a:lnTo>
                    <a:lnTo>
                      <a:pt x="20" y="680"/>
                    </a:lnTo>
                    <a:lnTo>
                      <a:pt x="20" y="680"/>
                    </a:lnTo>
                    <a:lnTo>
                      <a:pt x="20" y="680"/>
                    </a:lnTo>
                    <a:lnTo>
                      <a:pt x="20" y="680"/>
                    </a:lnTo>
                    <a:lnTo>
                      <a:pt x="20" y="680"/>
                    </a:lnTo>
                    <a:lnTo>
                      <a:pt x="20" y="680"/>
                    </a:lnTo>
                    <a:lnTo>
                      <a:pt x="20" y="680"/>
                    </a:lnTo>
                    <a:lnTo>
                      <a:pt x="20" y="679"/>
                    </a:lnTo>
                    <a:lnTo>
                      <a:pt x="20" y="679"/>
                    </a:lnTo>
                    <a:lnTo>
                      <a:pt x="21" y="679"/>
                    </a:lnTo>
                    <a:lnTo>
                      <a:pt x="21" y="679"/>
                    </a:lnTo>
                    <a:lnTo>
                      <a:pt x="21" y="679"/>
                    </a:lnTo>
                    <a:lnTo>
                      <a:pt x="21" y="680"/>
                    </a:lnTo>
                    <a:lnTo>
                      <a:pt x="21" y="680"/>
                    </a:lnTo>
                    <a:lnTo>
                      <a:pt x="21" y="680"/>
                    </a:lnTo>
                    <a:lnTo>
                      <a:pt x="22" y="680"/>
                    </a:lnTo>
                    <a:lnTo>
                      <a:pt x="22" y="680"/>
                    </a:lnTo>
                    <a:lnTo>
                      <a:pt x="22" y="680"/>
                    </a:lnTo>
                    <a:lnTo>
                      <a:pt x="22" y="680"/>
                    </a:lnTo>
                    <a:lnTo>
                      <a:pt x="22" y="680"/>
                    </a:lnTo>
                    <a:lnTo>
                      <a:pt x="22" y="680"/>
                    </a:lnTo>
                    <a:lnTo>
                      <a:pt x="22" y="680"/>
                    </a:lnTo>
                    <a:lnTo>
                      <a:pt x="22" y="680"/>
                    </a:lnTo>
                    <a:lnTo>
                      <a:pt x="22" y="680"/>
                    </a:lnTo>
                    <a:lnTo>
                      <a:pt x="22" y="680"/>
                    </a:lnTo>
                    <a:lnTo>
                      <a:pt x="23" y="680"/>
                    </a:lnTo>
                    <a:lnTo>
                      <a:pt x="23" y="680"/>
                    </a:lnTo>
                    <a:lnTo>
                      <a:pt x="23" y="680"/>
                    </a:lnTo>
                    <a:lnTo>
                      <a:pt x="23" y="680"/>
                    </a:lnTo>
                    <a:lnTo>
                      <a:pt x="23" y="680"/>
                    </a:lnTo>
                    <a:lnTo>
                      <a:pt x="23" y="680"/>
                    </a:lnTo>
                    <a:lnTo>
                      <a:pt x="24" y="680"/>
                    </a:lnTo>
                    <a:lnTo>
                      <a:pt x="24" y="680"/>
                    </a:lnTo>
                    <a:lnTo>
                      <a:pt x="24" y="680"/>
                    </a:lnTo>
                    <a:lnTo>
                      <a:pt x="24" y="680"/>
                    </a:lnTo>
                    <a:lnTo>
                      <a:pt x="24" y="680"/>
                    </a:lnTo>
                    <a:lnTo>
                      <a:pt x="24" y="680"/>
                    </a:lnTo>
                    <a:lnTo>
                      <a:pt x="24" y="680"/>
                    </a:lnTo>
                    <a:lnTo>
                      <a:pt x="24" y="680"/>
                    </a:lnTo>
                    <a:lnTo>
                      <a:pt x="24" y="680"/>
                    </a:lnTo>
                    <a:lnTo>
                      <a:pt x="24" y="680"/>
                    </a:lnTo>
                    <a:lnTo>
                      <a:pt x="24" y="680"/>
                    </a:lnTo>
                    <a:lnTo>
                      <a:pt x="24" y="680"/>
                    </a:lnTo>
                    <a:lnTo>
                      <a:pt x="25" y="680"/>
                    </a:lnTo>
                    <a:lnTo>
                      <a:pt x="25" y="680"/>
                    </a:lnTo>
                    <a:lnTo>
                      <a:pt x="25" y="680"/>
                    </a:lnTo>
                    <a:lnTo>
                      <a:pt x="25" y="680"/>
                    </a:lnTo>
                    <a:lnTo>
                      <a:pt x="25" y="680"/>
                    </a:lnTo>
                    <a:lnTo>
                      <a:pt x="25" y="680"/>
                    </a:lnTo>
                    <a:lnTo>
                      <a:pt x="26" y="680"/>
                    </a:lnTo>
                    <a:lnTo>
                      <a:pt x="26" y="680"/>
                    </a:lnTo>
                    <a:lnTo>
                      <a:pt x="26" y="680"/>
                    </a:lnTo>
                    <a:lnTo>
                      <a:pt x="26" y="680"/>
                    </a:lnTo>
                    <a:lnTo>
                      <a:pt x="26" y="681"/>
                    </a:lnTo>
                    <a:lnTo>
                      <a:pt x="26" y="681"/>
                    </a:lnTo>
                    <a:lnTo>
                      <a:pt x="26" y="681"/>
                    </a:lnTo>
                    <a:lnTo>
                      <a:pt x="26" y="681"/>
                    </a:lnTo>
                    <a:lnTo>
                      <a:pt x="26" y="681"/>
                    </a:lnTo>
                    <a:lnTo>
                      <a:pt x="26" y="681"/>
                    </a:lnTo>
                    <a:lnTo>
                      <a:pt x="26" y="681"/>
                    </a:lnTo>
                    <a:lnTo>
                      <a:pt x="26" y="681"/>
                    </a:lnTo>
                    <a:lnTo>
                      <a:pt x="27" y="681"/>
                    </a:lnTo>
                    <a:lnTo>
                      <a:pt x="27" y="681"/>
                    </a:lnTo>
                    <a:lnTo>
                      <a:pt x="27" y="681"/>
                    </a:lnTo>
                    <a:lnTo>
                      <a:pt x="27" y="681"/>
                    </a:lnTo>
                    <a:lnTo>
                      <a:pt x="27" y="681"/>
                    </a:lnTo>
                    <a:lnTo>
                      <a:pt x="27" y="681"/>
                    </a:lnTo>
                    <a:lnTo>
                      <a:pt x="28" y="680"/>
                    </a:lnTo>
                    <a:lnTo>
                      <a:pt x="28" y="680"/>
                    </a:lnTo>
                    <a:lnTo>
                      <a:pt x="28" y="680"/>
                    </a:lnTo>
                    <a:lnTo>
                      <a:pt x="28" y="680"/>
                    </a:lnTo>
                    <a:lnTo>
                      <a:pt x="28" y="680"/>
                    </a:lnTo>
                    <a:lnTo>
                      <a:pt x="28" y="680"/>
                    </a:lnTo>
                    <a:lnTo>
                      <a:pt x="28" y="680"/>
                    </a:lnTo>
                    <a:lnTo>
                      <a:pt x="28" y="680"/>
                    </a:lnTo>
                    <a:lnTo>
                      <a:pt x="28" y="680"/>
                    </a:lnTo>
                    <a:lnTo>
                      <a:pt x="28" y="680"/>
                    </a:lnTo>
                    <a:lnTo>
                      <a:pt x="28" y="680"/>
                    </a:lnTo>
                    <a:lnTo>
                      <a:pt x="28" y="680"/>
                    </a:lnTo>
                    <a:lnTo>
                      <a:pt x="29" y="680"/>
                    </a:lnTo>
                    <a:lnTo>
                      <a:pt x="29" y="680"/>
                    </a:lnTo>
                    <a:lnTo>
                      <a:pt x="29" y="680"/>
                    </a:lnTo>
                    <a:lnTo>
                      <a:pt x="29" y="680"/>
                    </a:lnTo>
                    <a:lnTo>
                      <a:pt x="29" y="679"/>
                    </a:lnTo>
                    <a:lnTo>
                      <a:pt x="29" y="679"/>
                    </a:lnTo>
                    <a:lnTo>
                      <a:pt x="30" y="679"/>
                    </a:lnTo>
                    <a:lnTo>
                      <a:pt x="30" y="680"/>
                    </a:lnTo>
                    <a:lnTo>
                      <a:pt x="30" y="680"/>
                    </a:lnTo>
                    <a:lnTo>
                      <a:pt x="30" y="680"/>
                    </a:lnTo>
                    <a:lnTo>
                      <a:pt x="30" y="680"/>
                    </a:lnTo>
                    <a:lnTo>
                      <a:pt x="30" y="680"/>
                    </a:lnTo>
                    <a:lnTo>
                      <a:pt x="30" y="680"/>
                    </a:lnTo>
                    <a:lnTo>
                      <a:pt x="30" y="680"/>
                    </a:lnTo>
                    <a:lnTo>
                      <a:pt x="30" y="680"/>
                    </a:lnTo>
                    <a:lnTo>
                      <a:pt x="30" y="680"/>
                    </a:lnTo>
                    <a:lnTo>
                      <a:pt x="31" y="680"/>
                    </a:lnTo>
                    <a:lnTo>
                      <a:pt x="31" y="680"/>
                    </a:lnTo>
                    <a:lnTo>
                      <a:pt x="31" y="680"/>
                    </a:lnTo>
                    <a:lnTo>
                      <a:pt x="31" y="681"/>
                    </a:lnTo>
                    <a:lnTo>
                      <a:pt x="31" y="681"/>
                    </a:lnTo>
                    <a:lnTo>
                      <a:pt x="31" y="681"/>
                    </a:lnTo>
                    <a:lnTo>
                      <a:pt x="32" y="681"/>
                    </a:lnTo>
                    <a:lnTo>
                      <a:pt x="32" y="680"/>
                    </a:lnTo>
                    <a:lnTo>
                      <a:pt x="32" y="680"/>
                    </a:lnTo>
                    <a:lnTo>
                      <a:pt x="32" y="680"/>
                    </a:lnTo>
                    <a:lnTo>
                      <a:pt x="32" y="680"/>
                    </a:lnTo>
                    <a:lnTo>
                      <a:pt x="32" y="680"/>
                    </a:lnTo>
                    <a:lnTo>
                      <a:pt x="32" y="680"/>
                    </a:lnTo>
                    <a:lnTo>
                      <a:pt x="32" y="680"/>
                    </a:lnTo>
                    <a:lnTo>
                      <a:pt x="32" y="680"/>
                    </a:lnTo>
                    <a:lnTo>
                      <a:pt x="32" y="680"/>
                    </a:lnTo>
                    <a:lnTo>
                      <a:pt x="32" y="680"/>
                    </a:lnTo>
                    <a:lnTo>
                      <a:pt x="32" y="680"/>
                    </a:lnTo>
                    <a:lnTo>
                      <a:pt x="33" y="680"/>
                    </a:lnTo>
                    <a:lnTo>
                      <a:pt x="33" y="680"/>
                    </a:lnTo>
                    <a:lnTo>
                      <a:pt x="33" y="680"/>
                    </a:lnTo>
                    <a:lnTo>
                      <a:pt x="33" y="680"/>
                    </a:lnTo>
                    <a:lnTo>
                      <a:pt x="33" y="680"/>
                    </a:lnTo>
                    <a:lnTo>
                      <a:pt x="33" y="680"/>
                    </a:lnTo>
                    <a:lnTo>
                      <a:pt x="34" y="680"/>
                    </a:lnTo>
                    <a:lnTo>
                      <a:pt x="34" y="679"/>
                    </a:lnTo>
                    <a:lnTo>
                      <a:pt x="34" y="679"/>
                    </a:lnTo>
                    <a:lnTo>
                      <a:pt x="34" y="679"/>
                    </a:lnTo>
                    <a:lnTo>
                      <a:pt x="34" y="679"/>
                    </a:lnTo>
                    <a:lnTo>
                      <a:pt x="34" y="679"/>
                    </a:lnTo>
                    <a:lnTo>
                      <a:pt x="34" y="679"/>
                    </a:lnTo>
                    <a:lnTo>
                      <a:pt x="34" y="678"/>
                    </a:lnTo>
                    <a:lnTo>
                      <a:pt x="34" y="678"/>
                    </a:lnTo>
                    <a:lnTo>
                      <a:pt x="34" y="678"/>
                    </a:lnTo>
                    <a:lnTo>
                      <a:pt x="34" y="677"/>
                    </a:lnTo>
                    <a:lnTo>
                      <a:pt x="34" y="677"/>
                    </a:lnTo>
                    <a:lnTo>
                      <a:pt x="35" y="677"/>
                    </a:lnTo>
                    <a:lnTo>
                      <a:pt x="35" y="677"/>
                    </a:lnTo>
                    <a:lnTo>
                      <a:pt x="35" y="677"/>
                    </a:lnTo>
                    <a:lnTo>
                      <a:pt x="35" y="676"/>
                    </a:lnTo>
                    <a:lnTo>
                      <a:pt x="35" y="676"/>
                    </a:lnTo>
                    <a:lnTo>
                      <a:pt x="35" y="675"/>
                    </a:lnTo>
                    <a:lnTo>
                      <a:pt x="36" y="675"/>
                    </a:lnTo>
                    <a:lnTo>
                      <a:pt x="36" y="674"/>
                    </a:lnTo>
                    <a:lnTo>
                      <a:pt x="36" y="674"/>
                    </a:lnTo>
                    <a:lnTo>
                      <a:pt x="36" y="674"/>
                    </a:lnTo>
                    <a:lnTo>
                      <a:pt x="36" y="673"/>
                    </a:lnTo>
                    <a:lnTo>
                      <a:pt x="36" y="672"/>
                    </a:lnTo>
                    <a:lnTo>
                      <a:pt x="36" y="672"/>
                    </a:lnTo>
                    <a:lnTo>
                      <a:pt x="36" y="671"/>
                    </a:lnTo>
                    <a:lnTo>
                      <a:pt x="36" y="671"/>
                    </a:lnTo>
                    <a:lnTo>
                      <a:pt x="36" y="670"/>
                    </a:lnTo>
                    <a:lnTo>
                      <a:pt x="36" y="670"/>
                    </a:lnTo>
                    <a:lnTo>
                      <a:pt x="36" y="669"/>
                    </a:lnTo>
                    <a:lnTo>
                      <a:pt x="37" y="669"/>
                    </a:lnTo>
                    <a:lnTo>
                      <a:pt x="37" y="668"/>
                    </a:lnTo>
                    <a:lnTo>
                      <a:pt x="37" y="666"/>
                    </a:lnTo>
                    <a:lnTo>
                      <a:pt x="37" y="666"/>
                    </a:lnTo>
                    <a:lnTo>
                      <a:pt x="37" y="664"/>
                    </a:lnTo>
                    <a:lnTo>
                      <a:pt x="37" y="663"/>
                    </a:lnTo>
                    <a:lnTo>
                      <a:pt x="38" y="662"/>
                    </a:lnTo>
                    <a:lnTo>
                      <a:pt x="38" y="660"/>
                    </a:lnTo>
                    <a:lnTo>
                      <a:pt x="38" y="658"/>
                    </a:lnTo>
                    <a:lnTo>
                      <a:pt x="38" y="656"/>
                    </a:lnTo>
                    <a:lnTo>
                      <a:pt x="38" y="655"/>
                    </a:lnTo>
                    <a:lnTo>
                      <a:pt x="38" y="653"/>
                    </a:lnTo>
                    <a:lnTo>
                      <a:pt x="38" y="651"/>
                    </a:lnTo>
                    <a:lnTo>
                      <a:pt x="38" y="649"/>
                    </a:lnTo>
                    <a:lnTo>
                      <a:pt x="38" y="648"/>
                    </a:lnTo>
                    <a:lnTo>
                      <a:pt x="38" y="645"/>
                    </a:lnTo>
                    <a:lnTo>
                      <a:pt x="39" y="643"/>
                    </a:lnTo>
                    <a:lnTo>
                      <a:pt x="39" y="641"/>
                    </a:lnTo>
                    <a:lnTo>
                      <a:pt x="39" y="639"/>
                    </a:lnTo>
                    <a:lnTo>
                      <a:pt x="39" y="636"/>
                    </a:lnTo>
                    <a:lnTo>
                      <a:pt x="39" y="633"/>
                    </a:lnTo>
                    <a:lnTo>
                      <a:pt x="39" y="630"/>
                    </a:lnTo>
                    <a:lnTo>
                      <a:pt x="40" y="627"/>
                    </a:lnTo>
                    <a:lnTo>
                      <a:pt x="40" y="624"/>
                    </a:lnTo>
                    <a:lnTo>
                      <a:pt x="40" y="621"/>
                    </a:lnTo>
                    <a:lnTo>
                      <a:pt x="40" y="618"/>
                    </a:lnTo>
                    <a:lnTo>
                      <a:pt x="40" y="616"/>
                    </a:lnTo>
                    <a:lnTo>
                      <a:pt x="40" y="612"/>
                    </a:lnTo>
                    <a:lnTo>
                      <a:pt x="40" y="609"/>
                    </a:lnTo>
                    <a:lnTo>
                      <a:pt x="40" y="605"/>
                    </a:lnTo>
                    <a:lnTo>
                      <a:pt x="40" y="602"/>
                    </a:lnTo>
                    <a:lnTo>
                      <a:pt x="40" y="598"/>
                    </a:lnTo>
                    <a:lnTo>
                      <a:pt x="40" y="594"/>
                    </a:lnTo>
                    <a:lnTo>
                      <a:pt x="40" y="589"/>
                    </a:lnTo>
                    <a:lnTo>
                      <a:pt x="41" y="585"/>
                    </a:lnTo>
                    <a:lnTo>
                      <a:pt x="41" y="580"/>
                    </a:lnTo>
                    <a:lnTo>
                      <a:pt x="41" y="575"/>
                    </a:lnTo>
                    <a:lnTo>
                      <a:pt x="41" y="570"/>
                    </a:lnTo>
                    <a:lnTo>
                      <a:pt x="41" y="565"/>
                    </a:lnTo>
                    <a:lnTo>
                      <a:pt x="41" y="560"/>
                    </a:lnTo>
                    <a:lnTo>
                      <a:pt x="42" y="554"/>
                    </a:lnTo>
                    <a:lnTo>
                      <a:pt x="42" y="549"/>
                    </a:lnTo>
                    <a:lnTo>
                      <a:pt x="42" y="543"/>
                    </a:lnTo>
                    <a:lnTo>
                      <a:pt x="42" y="536"/>
                    </a:lnTo>
                    <a:lnTo>
                      <a:pt x="42" y="530"/>
                    </a:lnTo>
                    <a:lnTo>
                      <a:pt x="42" y="524"/>
                    </a:lnTo>
                    <a:lnTo>
                      <a:pt x="43" y="517"/>
                    </a:lnTo>
                    <a:lnTo>
                      <a:pt x="43" y="511"/>
                    </a:lnTo>
                    <a:lnTo>
                      <a:pt x="43" y="504"/>
                    </a:lnTo>
                    <a:lnTo>
                      <a:pt x="43" y="496"/>
                    </a:lnTo>
                    <a:lnTo>
                      <a:pt x="43" y="489"/>
                    </a:lnTo>
                    <a:lnTo>
                      <a:pt x="43" y="482"/>
                    </a:lnTo>
                    <a:lnTo>
                      <a:pt x="43" y="474"/>
                    </a:lnTo>
                    <a:lnTo>
                      <a:pt x="43" y="466"/>
                    </a:lnTo>
                    <a:lnTo>
                      <a:pt x="43" y="458"/>
                    </a:lnTo>
                    <a:lnTo>
                      <a:pt x="43" y="450"/>
                    </a:lnTo>
                    <a:lnTo>
                      <a:pt x="43" y="441"/>
                    </a:lnTo>
                    <a:lnTo>
                      <a:pt x="43" y="433"/>
                    </a:lnTo>
                    <a:lnTo>
                      <a:pt x="44" y="424"/>
                    </a:lnTo>
                    <a:lnTo>
                      <a:pt x="44" y="416"/>
                    </a:lnTo>
                    <a:lnTo>
                      <a:pt x="44" y="408"/>
                    </a:lnTo>
                    <a:lnTo>
                      <a:pt x="44" y="399"/>
                    </a:lnTo>
                    <a:lnTo>
                      <a:pt x="44" y="389"/>
                    </a:lnTo>
                    <a:lnTo>
                      <a:pt x="44" y="381"/>
                    </a:lnTo>
                    <a:lnTo>
                      <a:pt x="45" y="371"/>
                    </a:lnTo>
                    <a:lnTo>
                      <a:pt x="45" y="362"/>
                    </a:lnTo>
                    <a:lnTo>
                      <a:pt x="45" y="352"/>
                    </a:lnTo>
                    <a:lnTo>
                      <a:pt x="45" y="343"/>
                    </a:lnTo>
                    <a:lnTo>
                      <a:pt x="45" y="333"/>
                    </a:lnTo>
                    <a:lnTo>
                      <a:pt x="45" y="324"/>
                    </a:lnTo>
                    <a:lnTo>
                      <a:pt x="45" y="315"/>
                    </a:lnTo>
                    <a:lnTo>
                      <a:pt x="45" y="305"/>
                    </a:lnTo>
                    <a:lnTo>
                      <a:pt x="45" y="296"/>
                    </a:lnTo>
                    <a:lnTo>
                      <a:pt x="45" y="285"/>
                    </a:lnTo>
                    <a:lnTo>
                      <a:pt x="45" y="276"/>
                    </a:lnTo>
                    <a:lnTo>
                      <a:pt x="45" y="266"/>
                    </a:lnTo>
                    <a:lnTo>
                      <a:pt x="46" y="256"/>
                    </a:lnTo>
                    <a:lnTo>
                      <a:pt x="46" y="245"/>
                    </a:lnTo>
                    <a:lnTo>
                      <a:pt x="46" y="236"/>
                    </a:lnTo>
                    <a:lnTo>
                      <a:pt x="46" y="226"/>
                    </a:lnTo>
                    <a:lnTo>
                      <a:pt x="46" y="216"/>
                    </a:lnTo>
                    <a:lnTo>
                      <a:pt x="46" y="207"/>
                    </a:lnTo>
                    <a:lnTo>
                      <a:pt x="47" y="198"/>
                    </a:lnTo>
                    <a:lnTo>
                      <a:pt x="47" y="188"/>
                    </a:lnTo>
                    <a:lnTo>
                      <a:pt x="47" y="179"/>
                    </a:lnTo>
                    <a:lnTo>
                      <a:pt x="47" y="169"/>
                    </a:lnTo>
                    <a:lnTo>
                      <a:pt x="47" y="160"/>
                    </a:lnTo>
                    <a:lnTo>
                      <a:pt x="47" y="150"/>
                    </a:lnTo>
                    <a:lnTo>
                      <a:pt x="47" y="141"/>
                    </a:lnTo>
                    <a:lnTo>
                      <a:pt x="47" y="132"/>
                    </a:lnTo>
                    <a:lnTo>
                      <a:pt x="47" y="123"/>
                    </a:lnTo>
                    <a:lnTo>
                      <a:pt x="47" y="115"/>
                    </a:lnTo>
                    <a:lnTo>
                      <a:pt x="48" y="107"/>
                    </a:lnTo>
                    <a:lnTo>
                      <a:pt x="48" y="99"/>
                    </a:lnTo>
                    <a:lnTo>
                      <a:pt x="48" y="92"/>
                    </a:lnTo>
                    <a:lnTo>
                      <a:pt x="48" y="84"/>
                    </a:lnTo>
                    <a:lnTo>
                      <a:pt x="48" y="77"/>
                    </a:lnTo>
                    <a:lnTo>
                      <a:pt x="48" y="70"/>
                    </a:lnTo>
                    <a:lnTo>
                      <a:pt x="49" y="64"/>
                    </a:lnTo>
                    <a:lnTo>
                      <a:pt x="49" y="57"/>
                    </a:lnTo>
                    <a:lnTo>
                      <a:pt x="49" y="51"/>
                    </a:lnTo>
                    <a:lnTo>
                      <a:pt x="49" y="46"/>
                    </a:lnTo>
                    <a:lnTo>
                      <a:pt x="49" y="40"/>
                    </a:lnTo>
                    <a:lnTo>
                      <a:pt x="49" y="35"/>
                    </a:lnTo>
                    <a:lnTo>
                      <a:pt x="49" y="30"/>
                    </a:lnTo>
                    <a:lnTo>
                      <a:pt x="49" y="25"/>
                    </a:lnTo>
                    <a:lnTo>
                      <a:pt x="49" y="22"/>
                    </a:lnTo>
                    <a:lnTo>
                      <a:pt x="49" y="18"/>
                    </a:lnTo>
                    <a:lnTo>
                      <a:pt x="49" y="15"/>
                    </a:lnTo>
                    <a:lnTo>
                      <a:pt x="49" y="12"/>
                    </a:lnTo>
                    <a:lnTo>
                      <a:pt x="50" y="9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3"/>
                    </a:lnTo>
                    <a:lnTo>
                      <a:pt x="50" y="1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1"/>
                    </a:lnTo>
                    <a:lnTo>
                      <a:pt x="51" y="3"/>
                    </a:lnTo>
                    <a:lnTo>
                      <a:pt x="51" y="4"/>
                    </a:lnTo>
                    <a:lnTo>
                      <a:pt x="51" y="6"/>
                    </a:lnTo>
                    <a:lnTo>
                      <a:pt x="51" y="8"/>
                    </a:lnTo>
                    <a:lnTo>
                      <a:pt x="51" y="11"/>
                    </a:lnTo>
                    <a:lnTo>
                      <a:pt x="51" y="15"/>
                    </a:lnTo>
                    <a:lnTo>
                      <a:pt x="51" y="19"/>
                    </a:lnTo>
                    <a:lnTo>
                      <a:pt x="52" y="23"/>
                    </a:lnTo>
                    <a:lnTo>
                      <a:pt x="52" y="28"/>
                    </a:lnTo>
                    <a:lnTo>
                      <a:pt x="52" y="32"/>
                    </a:lnTo>
                    <a:lnTo>
                      <a:pt x="52" y="38"/>
                    </a:lnTo>
                    <a:lnTo>
                      <a:pt x="52" y="43"/>
                    </a:lnTo>
                    <a:lnTo>
                      <a:pt x="52" y="49"/>
                    </a:lnTo>
                    <a:lnTo>
                      <a:pt x="53" y="56"/>
                    </a:lnTo>
                    <a:lnTo>
                      <a:pt x="53" y="62"/>
                    </a:lnTo>
                    <a:lnTo>
                      <a:pt x="53" y="68"/>
                    </a:lnTo>
                    <a:lnTo>
                      <a:pt x="53" y="75"/>
                    </a:lnTo>
                    <a:lnTo>
                      <a:pt x="53" y="82"/>
                    </a:lnTo>
                    <a:lnTo>
                      <a:pt x="53" y="89"/>
                    </a:lnTo>
                    <a:lnTo>
                      <a:pt x="53" y="96"/>
                    </a:lnTo>
                    <a:lnTo>
                      <a:pt x="53" y="104"/>
                    </a:lnTo>
                    <a:lnTo>
                      <a:pt x="53" y="112"/>
                    </a:lnTo>
                    <a:lnTo>
                      <a:pt x="53" y="120"/>
                    </a:lnTo>
                    <a:lnTo>
                      <a:pt x="53" y="128"/>
                    </a:lnTo>
                    <a:lnTo>
                      <a:pt x="53" y="137"/>
                    </a:lnTo>
                    <a:lnTo>
                      <a:pt x="54" y="145"/>
                    </a:lnTo>
                    <a:lnTo>
                      <a:pt x="54" y="154"/>
                    </a:lnTo>
                    <a:lnTo>
                      <a:pt x="54" y="162"/>
                    </a:lnTo>
                    <a:lnTo>
                      <a:pt x="54" y="171"/>
                    </a:lnTo>
                    <a:lnTo>
                      <a:pt x="54" y="179"/>
                    </a:lnTo>
                    <a:lnTo>
                      <a:pt x="54" y="189"/>
                    </a:lnTo>
                    <a:lnTo>
                      <a:pt x="55" y="198"/>
                    </a:lnTo>
                    <a:lnTo>
                      <a:pt x="55" y="208"/>
                    </a:lnTo>
                    <a:lnTo>
                      <a:pt x="55" y="217"/>
                    </a:lnTo>
                    <a:lnTo>
                      <a:pt x="55" y="226"/>
                    </a:lnTo>
                    <a:lnTo>
                      <a:pt x="55" y="235"/>
                    </a:lnTo>
                    <a:lnTo>
                      <a:pt x="55" y="245"/>
                    </a:lnTo>
                    <a:lnTo>
                      <a:pt x="55" y="254"/>
                    </a:lnTo>
                    <a:lnTo>
                      <a:pt x="55" y="264"/>
                    </a:lnTo>
                    <a:lnTo>
                      <a:pt x="55" y="272"/>
                    </a:lnTo>
                    <a:lnTo>
                      <a:pt x="55" y="282"/>
                    </a:lnTo>
                    <a:lnTo>
                      <a:pt x="56" y="291"/>
                    </a:lnTo>
                    <a:lnTo>
                      <a:pt x="56" y="300"/>
                    </a:lnTo>
                    <a:lnTo>
                      <a:pt x="56" y="309"/>
                    </a:lnTo>
                    <a:lnTo>
                      <a:pt x="56" y="317"/>
                    </a:lnTo>
                    <a:lnTo>
                      <a:pt x="56" y="327"/>
                    </a:lnTo>
                    <a:lnTo>
                      <a:pt x="56" y="336"/>
                    </a:lnTo>
                    <a:lnTo>
                      <a:pt x="57" y="344"/>
                    </a:lnTo>
                    <a:lnTo>
                      <a:pt x="57" y="353"/>
                    </a:lnTo>
                    <a:lnTo>
                      <a:pt x="57" y="361"/>
                    </a:lnTo>
                    <a:lnTo>
                      <a:pt x="57" y="370"/>
                    </a:lnTo>
                    <a:lnTo>
                      <a:pt x="57" y="378"/>
                    </a:lnTo>
                    <a:lnTo>
                      <a:pt x="57" y="386"/>
                    </a:lnTo>
                    <a:lnTo>
                      <a:pt x="57" y="393"/>
                    </a:lnTo>
                    <a:lnTo>
                      <a:pt x="57" y="401"/>
                    </a:lnTo>
                    <a:lnTo>
                      <a:pt x="57" y="409"/>
                    </a:lnTo>
                    <a:lnTo>
                      <a:pt x="57" y="416"/>
                    </a:lnTo>
                    <a:lnTo>
                      <a:pt x="57" y="424"/>
                    </a:lnTo>
                    <a:lnTo>
                      <a:pt x="57" y="431"/>
                    </a:lnTo>
                    <a:lnTo>
                      <a:pt x="58" y="438"/>
                    </a:lnTo>
                    <a:lnTo>
                      <a:pt x="58" y="445"/>
                    </a:lnTo>
                    <a:lnTo>
                      <a:pt x="58" y="451"/>
                    </a:lnTo>
                    <a:lnTo>
                      <a:pt x="58" y="458"/>
                    </a:lnTo>
                    <a:lnTo>
                      <a:pt x="58" y="464"/>
                    </a:lnTo>
                    <a:lnTo>
                      <a:pt x="58" y="470"/>
                    </a:lnTo>
                    <a:lnTo>
                      <a:pt x="59" y="476"/>
                    </a:lnTo>
                    <a:lnTo>
                      <a:pt x="59" y="482"/>
                    </a:lnTo>
                    <a:lnTo>
                      <a:pt x="59" y="488"/>
                    </a:lnTo>
                    <a:lnTo>
                      <a:pt x="59" y="493"/>
                    </a:lnTo>
                    <a:lnTo>
                      <a:pt x="59" y="499"/>
                    </a:lnTo>
                    <a:lnTo>
                      <a:pt x="59" y="504"/>
                    </a:lnTo>
                    <a:lnTo>
                      <a:pt x="59" y="510"/>
                    </a:lnTo>
                    <a:lnTo>
                      <a:pt x="59" y="515"/>
                    </a:lnTo>
                    <a:lnTo>
                      <a:pt x="59" y="52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4" name="Freeform 100"/>
              <p:cNvSpPr>
                <a:spLocks/>
              </p:cNvSpPr>
              <p:nvPr/>
            </p:nvSpPr>
            <p:spPr bwMode="auto">
              <a:xfrm>
                <a:off x="2400300" y="1282700"/>
                <a:ext cx="93663" cy="1800225"/>
              </a:xfrm>
              <a:custGeom>
                <a:avLst/>
                <a:gdLst/>
                <a:ahLst/>
                <a:cxnLst>
                  <a:cxn ang="0">
                    <a:pos x="1" y="1018"/>
                  </a:cxn>
                  <a:cxn ang="0">
                    <a:pos x="2" y="1048"/>
                  </a:cxn>
                  <a:cxn ang="0">
                    <a:pos x="3" y="1069"/>
                  </a:cxn>
                  <a:cxn ang="0">
                    <a:pos x="4" y="1086"/>
                  </a:cxn>
                  <a:cxn ang="0">
                    <a:pos x="6" y="1100"/>
                  </a:cxn>
                  <a:cxn ang="0">
                    <a:pos x="6" y="1108"/>
                  </a:cxn>
                  <a:cxn ang="0">
                    <a:pos x="8" y="1116"/>
                  </a:cxn>
                  <a:cxn ang="0">
                    <a:pos x="9" y="1120"/>
                  </a:cxn>
                  <a:cxn ang="0">
                    <a:pos x="10" y="1125"/>
                  </a:cxn>
                  <a:cxn ang="0">
                    <a:pos x="11" y="1126"/>
                  </a:cxn>
                  <a:cxn ang="0">
                    <a:pos x="12" y="1124"/>
                  </a:cxn>
                  <a:cxn ang="0">
                    <a:pos x="13" y="1117"/>
                  </a:cxn>
                  <a:cxn ang="0">
                    <a:pos x="14" y="1106"/>
                  </a:cxn>
                  <a:cxn ang="0">
                    <a:pos x="15" y="1082"/>
                  </a:cxn>
                  <a:cxn ang="0">
                    <a:pos x="16" y="1048"/>
                  </a:cxn>
                  <a:cxn ang="0">
                    <a:pos x="17" y="998"/>
                  </a:cxn>
                  <a:cxn ang="0">
                    <a:pos x="18" y="926"/>
                  </a:cxn>
                  <a:cxn ang="0">
                    <a:pos x="19" y="835"/>
                  </a:cxn>
                  <a:cxn ang="0">
                    <a:pos x="20" y="719"/>
                  </a:cxn>
                  <a:cxn ang="0">
                    <a:pos x="21" y="589"/>
                  </a:cxn>
                  <a:cxn ang="0">
                    <a:pos x="22" y="448"/>
                  </a:cxn>
                  <a:cxn ang="0">
                    <a:pos x="23" y="307"/>
                  </a:cxn>
                  <a:cxn ang="0">
                    <a:pos x="24" y="179"/>
                  </a:cxn>
                  <a:cxn ang="0">
                    <a:pos x="25" y="80"/>
                  </a:cxn>
                  <a:cxn ang="0">
                    <a:pos x="26" y="16"/>
                  </a:cxn>
                  <a:cxn ang="0">
                    <a:pos x="27" y="0"/>
                  </a:cxn>
                  <a:cxn ang="0">
                    <a:pos x="28" y="30"/>
                  </a:cxn>
                  <a:cxn ang="0">
                    <a:pos x="29" y="100"/>
                  </a:cxn>
                  <a:cxn ang="0">
                    <a:pos x="31" y="204"/>
                  </a:cxn>
                  <a:cxn ang="0">
                    <a:pos x="31" y="329"/>
                  </a:cxn>
                  <a:cxn ang="0">
                    <a:pos x="33" y="461"/>
                  </a:cxn>
                  <a:cxn ang="0">
                    <a:pos x="34" y="587"/>
                  </a:cxn>
                  <a:cxn ang="0">
                    <a:pos x="35" y="703"/>
                  </a:cxn>
                  <a:cxn ang="0">
                    <a:pos x="36" y="801"/>
                  </a:cxn>
                  <a:cxn ang="0">
                    <a:pos x="37" y="881"/>
                  </a:cxn>
                  <a:cxn ang="0">
                    <a:pos x="38" y="946"/>
                  </a:cxn>
                  <a:cxn ang="0">
                    <a:pos x="39" y="994"/>
                  </a:cxn>
                  <a:cxn ang="0">
                    <a:pos x="40" y="1030"/>
                  </a:cxn>
                  <a:cxn ang="0">
                    <a:pos x="41" y="1058"/>
                  </a:cxn>
                  <a:cxn ang="0">
                    <a:pos x="42" y="1080"/>
                  </a:cxn>
                  <a:cxn ang="0">
                    <a:pos x="43" y="1093"/>
                  </a:cxn>
                  <a:cxn ang="0">
                    <a:pos x="44" y="1106"/>
                  </a:cxn>
                  <a:cxn ang="0">
                    <a:pos x="45" y="1113"/>
                  </a:cxn>
                  <a:cxn ang="0">
                    <a:pos x="46" y="1120"/>
                  </a:cxn>
                  <a:cxn ang="0">
                    <a:pos x="47" y="1125"/>
                  </a:cxn>
                  <a:cxn ang="0">
                    <a:pos x="48" y="1128"/>
                  </a:cxn>
                  <a:cxn ang="0">
                    <a:pos x="49" y="1132"/>
                  </a:cxn>
                  <a:cxn ang="0">
                    <a:pos x="50" y="1133"/>
                  </a:cxn>
                  <a:cxn ang="0">
                    <a:pos x="51" y="1133"/>
                  </a:cxn>
                  <a:cxn ang="0">
                    <a:pos x="52" y="1132"/>
                  </a:cxn>
                  <a:cxn ang="0">
                    <a:pos x="53" y="1128"/>
                  </a:cxn>
                  <a:cxn ang="0">
                    <a:pos x="54" y="1120"/>
                  </a:cxn>
                  <a:cxn ang="0">
                    <a:pos x="56" y="1106"/>
                  </a:cxn>
                  <a:cxn ang="0">
                    <a:pos x="56" y="1085"/>
                  </a:cxn>
                  <a:cxn ang="0">
                    <a:pos x="58" y="1056"/>
                  </a:cxn>
                  <a:cxn ang="0">
                    <a:pos x="59" y="1014"/>
                  </a:cxn>
                </a:cxnLst>
                <a:rect l="0" t="0" r="r" b="b"/>
                <a:pathLst>
                  <a:path w="59" h="1134">
                    <a:moveTo>
                      <a:pt x="0" y="984"/>
                    </a:moveTo>
                    <a:lnTo>
                      <a:pt x="0" y="989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1" y="1002"/>
                    </a:lnTo>
                    <a:lnTo>
                      <a:pt x="1" y="1007"/>
                    </a:lnTo>
                    <a:lnTo>
                      <a:pt x="1" y="1010"/>
                    </a:lnTo>
                    <a:lnTo>
                      <a:pt x="1" y="1014"/>
                    </a:lnTo>
                    <a:lnTo>
                      <a:pt x="1" y="1018"/>
                    </a:lnTo>
                    <a:lnTo>
                      <a:pt x="1" y="1021"/>
                    </a:lnTo>
                    <a:lnTo>
                      <a:pt x="2" y="1025"/>
                    </a:lnTo>
                    <a:lnTo>
                      <a:pt x="2" y="1029"/>
                    </a:lnTo>
                    <a:lnTo>
                      <a:pt x="2" y="1032"/>
                    </a:lnTo>
                    <a:lnTo>
                      <a:pt x="2" y="1036"/>
                    </a:lnTo>
                    <a:lnTo>
                      <a:pt x="2" y="1040"/>
                    </a:lnTo>
                    <a:lnTo>
                      <a:pt x="2" y="1042"/>
                    </a:lnTo>
                    <a:lnTo>
                      <a:pt x="2" y="1045"/>
                    </a:lnTo>
                    <a:lnTo>
                      <a:pt x="2" y="1048"/>
                    </a:lnTo>
                    <a:lnTo>
                      <a:pt x="2" y="1051"/>
                    </a:lnTo>
                    <a:lnTo>
                      <a:pt x="2" y="1054"/>
                    </a:lnTo>
                    <a:lnTo>
                      <a:pt x="2" y="1056"/>
                    </a:lnTo>
                    <a:lnTo>
                      <a:pt x="2" y="1059"/>
                    </a:lnTo>
                    <a:lnTo>
                      <a:pt x="3" y="1061"/>
                    </a:lnTo>
                    <a:lnTo>
                      <a:pt x="3" y="1064"/>
                    </a:lnTo>
                    <a:lnTo>
                      <a:pt x="3" y="1066"/>
                    </a:lnTo>
                    <a:lnTo>
                      <a:pt x="3" y="1068"/>
                    </a:lnTo>
                    <a:lnTo>
                      <a:pt x="3" y="1069"/>
                    </a:lnTo>
                    <a:lnTo>
                      <a:pt x="3" y="1072"/>
                    </a:lnTo>
                    <a:lnTo>
                      <a:pt x="4" y="1074"/>
                    </a:lnTo>
                    <a:lnTo>
                      <a:pt x="4" y="1076"/>
                    </a:lnTo>
                    <a:lnTo>
                      <a:pt x="4" y="1078"/>
                    </a:lnTo>
                    <a:lnTo>
                      <a:pt x="4" y="1080"/>
                    </a:lnTo>
                    <a:lnTo>
                      <a:pt x="4" y="1081"/>
                    </a:lnTo>
                    <a:lnTo>
                      <a:pt x="4" y="1082"/>
                    </a:lnTo>
                    <a:lnTo>
                      <a:pt x="4" y="1085"/>
                    </a:lnTo>
                    <a:lnTo>
                      <a:pt x="4" y="1086"/>
                    </a:lnTo>
                    <a:lnTo>
                      <a:pt x="4" y="1088"/>
                    </a:lnTo>
                    <a:lnTo>
                      <a:pt x="4" y="1090"/>
                    </a:lnTo>
                    <a:lnTo>
                      <a:pt x="5" y="1091"/>
                    </a:lnTo>
                    <a:lnTo>
                      <a:pt x="5" y="1093"/>
                    </a:lnTo>
                    <a:lnTo>
                      <a:pt x="5" y="1094"/>
                    </a:lnTo>
                    <a:lnTo>
                      <a:pt x="5" y="1096"/>
                    </a:lnTo>
                    <a:lnTo>
                      <a:pt x="5" y="1097"/>
                    </a:lnTo>
                    <a:lnTo>
                      <a:pt x="5" y="1098"/>
                    </a:lnTo>
                    <a:lnTo>
                      <a:pt x="6" y="1100"/>
                    </a:lnTo>
                    <a:lnTo>
                      <a:pt x="6" y="1101"/>
                    </a:lnTo>
                    <a:lnTo>
                      <a:pt x="6" y="1102"/>
                    </a:lnTo>
                    <a:lnTo>
                      <a:pt x="6" y="1104"/>
                    </a:lnTo>
                    <a:lnTo>
                      <a:pt x="6" y="1104"/>
                    </a:lnTo>
                    <a:lnTo>
                      <a:pt x="6" y="1106"/>
                    </a:lnTo>
                    <a:lnTo>
                      <a:pt x="6" y="1106"/>
                    </a:lnTo>
                    <a:lnTo>
                      <a:pt x="6" y="1107"/>
                    </a:lnTo>
                    <a:lnTo>
                      <a:pt x="6" y="1108"/>
                    </a:lnTo>
                    <a:lnTo>
                      <a:pt x="6" y="1108"/>
                    </a:lnTo>
                    <a:lnTo>
                      <a:pt x="6" y="1109"/>
                    </a:lnTo>
                    <a:lnTo>
                      <a:pt x="6" y="1109"/>
                    </a:lnTo>
                    <a:lnTo>
                      <a:pt x="7" y="1110"/>
                    </a:lnTo>
                    <a:lnTo>
                      <a:pt x="7" y="1111"/>
                    </a:lnTo>
                    <a:lnTo>
                      <a:pt x="7" y="1112"/>
                    </a:lnTo>
                    <a:lnTo>
                      <a:pt x="7" y="1113"/>
                    </a:lnTo>
                    <a:lnTo>
                      <a:pt x="7" y="1114"/>
                    </a:lnTo>
                    <a:lnTo>
                      <a:pt x="7" y="1114"/>
                    </a:lnTo>
                    <a:lnTo>
                      <a:pt x="8" y="1116"/>
                    </a:lnTo>
                    <a:lnTo>
                      <a:pt x="8" y="1117"/>
                    </a:lnTo>
                    <a:lnTo>
                      <a:pt x="8" y="1117"/>
                    </a:lnTo>
                    <a:lnTo>
                      <a:pt x="8" y="1117"/>
                    </a:lnTo>
                    <a:lnTo>
                      <a:pt x="8" y="1118"/>
                    </a:lnTo>
                    <a:lnTo>
                      <a:pt x="8" y="1119"/>
                    </a:lnTo>
                    <a:lnTo>
                      <a:pt x="9" y="1119"/>
                    </a:lnTo>
                    <a:lnTo>
                      <a:pt x="9" y="1120"/>
                    </a:lnTo>
                    <a:lnTo>
                      <a:pt x="9" y="1120"/>
                    </a:lnTo>
                    <a:lnTo>
                      <a:pt x="9" y="1120"/>
                    </a:lnTo>
                    <a:lnTo>
                      <a:pt x="9" y="1121"/>
                    </a:lnTo>
                    <a:lnTo>
                      <a:pt x="9" y="1122"/>
                    </a:lnTo>
                    <a:lnTo>
                      <a:pt x="9" y="1122"/>
                    </a:lnTo>
                    <a:lnTo>
                      <a:pt x="9" y="1123"/>
                    </a:lnTo>
                    <a:lnTo>
                      <a:pt x="9" y="1123"/>
                    </a:lnTo>
                    <a:lnTo>
                      <a:pt x="9" y="1124"/>
                    </a:lnTo>
                    <a:lnTo>
                      <a:pt x="9" y="1125"/>
                    </a:lnTo>
                    <a:lnTo>
                      <a:pt x="9" y="1125"/>
                    </a:lnTo>
                    <a:lnTo>
                      <a:pt x="10" y="1125"/>
                    </a:lnTo>
                    <a:lnTo>
                      <a:pt x="10" y="1125"/>
                    </a:lnTo>
                    <a:lnTo>
                      <a:pt x="10" y="1125"/>
                    </a:lnTo>
                    <a:lnTo>
                      <a:pt x="10" y="1125"/>
                    </a:lnTo>
                    <a:lnTo>
                      <a:pt x="10" y="1125"/>
                    </a:lnTo>
                    <a:lnTo>
                      <a:pt x="10" y="1125"/>
                    </a:lnTo>
                    <a:lnTo>
                      <a:pt x="11" y="1125"/>
                    </a:lnTo>
                    <a:lnTo>
                      <a:pt x="11" y="1126"/>
                    </a:lnTo>
                    <a:lnTo>
                      <a:pt x="11" y="1126"/>
                    </a:lnTo>
                    <a:lnTo>
                      <a:pt x="11" y="1126"/>
                    </a:lnTo>
                    <a:lnTo>
                      <a:pt x="11" y="1127"/>
                    </a:lnTo>
                    <a:lnTo>
                      <a:pt x="11" y="1127"/>
                    </a:lnTo>
                    <a:lnTo>
                      <a:pt x="11" y="1127"/>
                    </a:lnTo>
                    <a:lnTo>
                      <a:pt x="11" y="1126"/>
                    </a:lnTo>
                    <a:lnTo>
                      <a:pt x="11" y="1126"/>
                    </a:lnTo>
                    <a:lnTo>
                      <a:pt x="11" y="1125"/>
                    </a:lnTo>
                    <a:lnTo>
                      <a:pt x="11" y="1125"/>
                    </a:lnTo>
                    <a:lnTo>
                      <a:pt x="11" y="1125"/>
                    </a:lnTo>
                    <a:lnTo>
                      <a:pt x="12" y="1124"/>
                    </a:lnTo>
                    <a:lnTo>
                      <a:pt x="12" y="1124"/>
                    </a:lnTo>
                    <a:lnTo>
                      <a:pt x="12" y="1123"/>
                    </a:lnTo>
                    <a:lnTo>
                      <a:pt x="12" y="1122"/>
                    </a:lnTo>
                    <a:lnTo>
                      <a:pt x="12" y="1122"/>
                    </a:lnTo>
                    <a:lnTo>
                      <a:pt x="12" y="1122"/>
                    </a:lnTo>
                    <a:lnTo>
                      <a:pt x="13" y="1121"/>
                    </a:lnTo>
                    <a:lnTo>
                      <a:pt x="13" y="1120"/>
                    </a:lnTo>
                    <a:lnTo>
                      <a:pt x="13" y="1119"/>
                    </a:lnTo>
                    <a:lnTo>
                      <a:pt x="13" y="1117"/>
                    </a:lnTo>
                    <a:lnTo>
                      <a:pt x="13" y="1117"/>
                    </a:lnTo>
                    <a:lnTo>
                      <a:pt x="13" y="1115"/>
                    </a:lnTo>
                    <a:lnTo>
                      <a:pt x="13" y="1114"/>
                    </a:lnTo>
                    <a:lnTo>
                      <a:pt x="13" y="1113"/>
                    </a:lnTo>
                    <a:lnTo>
                      <a:pt x="13" y="1112"/>
                    </a:lnTo>
                    <a:lnTo>
                      <a:pt x="13" y="1110"/>
                    </a:lnTo>
                    <a:lnTo>
                      <a:pt x="14" y="1109"/>
                    </a:lnTo>
                    <a:lnTo>
                      <a:pt x="14" y="1107"/>
                    </a:lnTo>
                    <a:lnTo>
                      <a:pt x="14" y="1106"/>
                    </a:lnTo>
                    <a:lnTo>
                      <a:pt x="14" y="1104"/>
                    </a:lnTo>
                    <a:lnTo>
                      <a:pt x="14" y="1101"/>
                    </a:lnTo>
                    <a:lnTo>
                      <a:pt x="14" y="1100"/>
                    </a:lnTo>
                    <a:lnTo>
                      <a:pt x="15" y="1097"/>
                    </a:lnTo>
                    <a:lnTo>
                      <a:pt x="15" y="1095"/>
                    </a:lnTo>
                    <a:lnTo>
                      <a:pt x="15" y="1092"/>
                    </a:lnTo>
                    <a:lnTo>
                      <a:pt x="15" y="1089"/>
                    </a:lnTo>
                    <a:lnTo>
                      <a:pt x="15" y="1085"/>
                    </a:lnTo>
                    <a:lnTo>
                      <a:pt x="15" y="1082"/>
                    </a:lnTo>
                    <a:lnTo>
                      <a:pt x="15" y="1080"/>
                    </a:lnTo>
                    <a:lnTo>
                      <a:pt x="15" y="1077"/>
                    </a:lnTo>
                    <a:lnTo>
                      <a:pt x="15" y="1074"/>
                    </a:lnTo>
                    <a:lnTo>
                      <a:pt x="15" y="1070"/>
                    </a:lnTo>
                    <a:lnTo>
                      <a:pt x="15" y="1066"/>
                    </a:lnTo>
                    <a:lnTo>
                      <a:pt x="15" y="1063"/>
                    </a:lnTo>
                    <a:lnTo>
                      <a:pt x="16" y="1058"/>
                    </a:lnTo>
                    <a:lnTo>
                      <a:pt x="16" y="1053"/>
                    </a:lnTo>
                    <a:lnTo>
                      <a:pt x="16" y="1048"/>
                    </a:lnTo>
                    <a:lnTo>
                      <a:pt x="16" y="1044"/>
                    </a:lnTo>
                    <a:lnTo>
                      <a:pt x="16" y="1039"/>
                    </a:lnTo>
                    <a:lnTo>
                      <a:pt x="16" y="1034"/>
                    </a:lnTo>
                    <a:lnTo>
                      <a:pt x="17" y="1029"/>
                    </a:lnTo>
                    <a:lnTo>
                      <a:pt x="17" y="1023"/>
                    </a:lnTo>
                    <a:lnTo>
                      <a:pt x="17" y="1017"/>
                    </a:lnTo>
                    <a:lnTo>
                      <a:pt x="17" y="1011"/>
                    </a:lnTo>
                    <a:lnTo>
                      <a:pt x="17" y="1005"/>
                    </a:lnTo>
                    <a:lnTo>
                      <a:pt x="17" y="998"/>
                    </a:lnTo>
                    <a:lnTo>
                      <a:pt x="17" y="991"/>
                    </a:lnTo>
                    <a:lnTo>
                      <a:pt x="17" y="984"/>
                    </a:lnTo>
                    <a:lnTo>
                      <a:pt x="17" y="976"/>
                    </a:lnTo>
                    <a:lnTo>
                      <a:pt x="17" y="968"/>
                    </a:lnTo>
                    <a:lnTo>
                      <a:pt x="17" y="961"/>
                    </a:lnTo>
                    <a:lnTo>
                      <a:pt x="17" y="953"/>
                    </a:lnTo>
                    <a:lnTo>
                      <a:pt x="18" y="944"/>
                    </a:lnTo>
                    <a:lnTo>
                      <a:pt x="18" y="936"/>
                    </a:lnTo>
                    <a:lnTo>
                      <a:pt x="18" y="926"/>
                    </a:lnTo>
                    <a:lnTo>
                      <a:pt x="18" y="917"/>
                    </a:lnTo>
                    <a:lnTo>
                      <a:pt x="18" y="907"/>
                    </a:lnTo>
                    <a:lnTo>
                      <a:pt x="18" y="897"/>
                    </a:lnTo>
                    <a:lnTo>
                      <a:pt x="19" y="888"/>
                    </a:lnTo>
                    <a:lnTo>
                      <a:pt x="19" y="877"/>
                    </a:lnTo>
                    <a:lnTo>
                      <a:pt x="19" y="867"/>
                    </a:lnTo>
                    <a:lnTo>
                      <a:pt x="19" y="856"/>
                    </a:lnTo>
                    <a:lnTo>
                      <a:pt x="19" y="845"/>
                    </a:lnTo>
                    <a:lnTo>
                      <a:pt x="19" y="835"/>
                    </a:lnTo>
                    <a:lnTo>
                      <a:pt x="19" y="823"/>
                    </a:lnTo>
                    <a:lnTo>
                      <a:pt x="19" y="811"/>
                    </a:lnTo>
                    <a:lnTo>
                      <a:pt x="19" y="799"/>
                    </a:lnTo>
                    <a:lnTo>
                      <a:pt x="19" y="787"/>
                    </a:lnTo>
                    <a:lnTo>
                      <a:pt x="19" y="773"/>
                    </a:lnTo>
                    <a:lnTo>
                      <a:pt x="19" y="760"/>
                    </a:lnTo>
                    <a:lnTo>
                      <a:pt x="20" y="747"/>
                    </a:lnTo>
                    <a:lnTo>
                      <a:pt x="20" y="733"/>
                    </a:lnTo>
                    <a:lnTo>
                      <a:pt x="20" y="719"/>
                    </a:lnTo>
                    <a:lnTo>
                      <a:pt x="20" y="705"/>
                    </a:lnTo>
                    <a:lnTo>
                      <a:pt x="20" y="692"/>
                    </a:lnTo>
                    <a:lnTo>
                      <a:pt x="20" y="678"/>
                    </a:lnTo>
                    <a:lnTo>
                      <a:pt x="21" y="664"/>
                    </a:lnTo>
                    <a:lnTo>
                      <a:pt x="21" y="650"/>
                    </a:lnTo>
                    <a:lnTo>
                      <a:pt x="21" y="635"/>
                    </a:lnTo>
                    <a:lnTo>
                      <a:pt x="21" y="620"/>
                    </a:lnTo>
                    <a:lnTo>
                      <a:pt x="21" y="605"/>
                    </a:lnTo>
                    <a:lnTo>
                      <a:pt x="21" y="589"/>
                    </a:lnTo>
                    <a:lnTo>
                      <a:pt x="21" y="573"/>
                    </a:lnTo>
                    <a:lnTo>
                      <a:pt x="21" y="557"/>
                    </a:lnTo>
                    <a:lnTo>
                      <a:pt x="21" y="541"/>
                    </a:lnTo>
                    <a:lnTo>
                      <a:pt x="21" y="525"/>
                    </a:lnTo>
                    <a:lnTo>
                      <a:pt x="22" y="510"/>
                    </a:lnTo>
                    <a:lnTo>
                      <a:pt x="22" y="494"/>
                    </a:lnTo>
                    <a:lnTo>
                      <a:pt x="22" y="479"/>
                    </a:lnTo>
                    <a:lnTo>
                      <a:pt x="22" y="463"/>
                    </a:lnTo>
                    <a:lnTo>
                      <a:pt x="22" y="448"/>
                    </a:lnTo>
                    <a:lnTo>
                      <a:pt x="22" y="432"/>
                    </a:lnTo>
                    <a:lnTo>
                      <a:pt x="23" y="416"/>
                    </a:lnTo>
                    <a:lnTo>
                      <a:pt x="23" y="400"/>
                    </a:lnTo>
                    <a:lnTo>
                      <a:pt x="23" y="384"/>
                    </a:lnTo>
                    <a:lnTo>
                      <a:pt x="23" y="368"/>
                    </a:lnTo>
                    <a:lnTo>
                      <a:pt x="23" y="353"/>
                    </a:lnTo>
                    <a:lnTo>
                      <a:pt x="23" y="337"/>
                    </a:lnTo>
                    <a:lnTo>
                      <a:pt x="23" y="322"/>
                    </a:lnTo>
                    <a:lnTo>
                      <a:pt x="23" y="307"/>
                    </a:lnTo>
                    <a:lnTo>
                      <a:pt x="23" y="291"/>
                    </a:lnTo>
                    <a:lnTo>
                      <a:pt x="23" y="276"/>
                    </a:lnTo>
                    <a:lnTo>
                      <a:pt x="23" y="262"/>
                    </a:lnTo>
                    <a:lnTo>
                      <a:pt x="23" y="247"/>
                    </a:lnTo>
                    <a:lnTo>
                      <a:pt x="24" y="233"/>
                    </a:lnTo>
                    <a:lnTo>
                      <a:pt x="24" y="219"/>
                    </a:lnTo>
                    <a:lnTo>
                      <a:pt x="24" y="205"/>
                    </a:lnTo>
                    <a:lnTo>
                      <a:pt x="24" y="192"/>
                    </a:lnTo>
                    <a:lnTo>
                      <a:pt x="24" y="179"/>
                    </a:lnTo>
                    <a:lnTo>
                      <a:pt x="24" y="166"/>
                    </a:lnTo>
                    <a:lnTo>
                      <a:pt x="25" y="153"/>
                    </a:lnTo>
                    <a:lnTo>
                      <a:pt x="25" y="141"/>
                    </a:lnTo>
                    <a:lnTo>
                      <a:pt x="25" y="130"/>
                    </a:lnTo>
                    <a:lnTo>
                      <a:pt x="25" y="119"/>
                    </a:lnTo>
                    <a:lnTo>
                      <a:pt x="25" y="109"/>
                    </a:lnTo>
                    <a:lnTo>
                      <a:pt x="25" y="99"/>
                    </a:lnTo>
                    <a:lnTo>
                      <a:pt x="25" y="89"/>
                    </a:lnTo>
                    <a:lnTo>
                      <a:pt x="25" y="80"/>
                    </a:lnTo>
                    <a:lnTo>
                      <a:pt x="25" y="70"/>
                    </a:lnTo>
                    <a:lnTo>
                      <a:pt x="25" y="62"/>
                    </a:lnTo>
                    <a:lnTo>
                      <a:pt x="25" y="54"/>
                    </a:lnTo>
                    <a:lnTo>
                      <a:pt x="25" y="46"/>
                    </a:lnTo>
                    <a:lnTo>
                      <a:pt x="26" y="38"/>
                    </a:lnTo>
                    <a:lnTo>
                      <a:pt x="26" y="32"/>
                    </a:lnTo>
                    <a:lnTo>
                      <a:pt x="26" y="26"/>
                    </a:lnTo>
                    <a:lnTo>
                      <a:pt x="26" y="20"/>
                    </a:lnTo>
                    <a:lnTo>
                      <a:pt x="26" y="16"/>
                    </a:lnTo>
                    <a:lnTo>
                      <a:pt x="26" y="12"/>
                    </a:lnTo>
                    <a:lnTo>
                      <a:pt x="27" y="9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8" y="10"/>
                    </a:lnTo>
                    <a:lnTo>
                      <a:pt x="28" y="15"/>
                    </a:lnTo>
                    <a:lnTo>
                      <a:pt x="28" y="20"/>
                    </a:lnTo>
                    <a:lnTo>
                      <a:pt x="28" y="25"/>
                    </a:lnTo>
                    <a:lnTo>
                      <a:pt x="28" y="30"/>
                    </a:lnTo>
                    <a:lnTo>
                      <a:pt x="28" y="36"/>
                    </a:lnTo>
                    <a:lnTo>
                      <a:pt x="29" y="43"/>
                    </a:lnTo>
                    <a:lnTo>
                      <a:pt x="29" y="49"/>
                    </a:lnTo>
                    <a:lnTo>
                      <a:pt x="29" y="57"/>
                    </a:lnTo>
                    <a:lnTo>
                      <a:pt x="29" y="65"/>
                    </a:lnTo>
                    <a:lnTo>
                      <a:pt x="29" y="73"/>
                    </a:lnTo>
                    <a:lnTo>
                      <a:pt x="29" y="81"/>
                    </a:lnTo>
                    <a:lnTo>
                      <a:pt x="29" y="91"/>
                    </a:lnTo>
                    <a:lnTo>
                      <a:pt x="29" y="100"/>
                    </a:lnTo>
                    <a:lnTo>
                      <a:pt x="29" y="110"/>
                    </a:lnTo>
                    <a:lnTo>
                      <a:pt x="29" y="121"/>
                    </a:lnTo>
                    <a:lnTo>
                      <a:pt x="30" y="132"/>
                    </a:lnTo>
                    <a:lnTo>
                      <a:pt x="30" y="143"/>
                    </a:lnTo>
                    <a:lnTo>
                      <a:pt x="30" y="155"/>
                    </a:lnTo>
                    <a:lnTo>
                      <a:pt x="30" y="167"/>
                    </a:lnTo>
                    <a:lnTo>
                      <a:pt x="30" y="179"/>
                    </a:lnTo>
                    <a:lnTo>
                      <a:pt x="30" y="191"/>
                    </a:lnTo>
                    <a:lnTo>
                      <a:pt x="31" y="204"/>
                    </a:lnTo>
                    <a:lnTo>
                      <a:pt x="31" y="217"/>
                    </a:lnTo>
                    <a:lnTo>
                      <a:pt x="31" y="230"/>
                    </a:lnTo>
                    <a:lnTo>
                      <a:pt x="31" y="243"/>
                    </a:lnTo>
                    <a:lnTo>
                      <a:pt x="31" y="257"/>
                    </a:lnTo>
                    <a:lnTo>
                      <a:pt x="31" y="270"/>
                    </a:lnTo>
                    <a:lnTo>
                      <a:pt x="31" y="285"/>
                    </a:lnTo>
                    <a:lnTo>
                      <a:pt x="31" y="299"/>
                    </a:lnTo>
                    <a:lnTo>
                      <a:pt x="31" y="314"/>
                    </a:lnTo>
                    <a:lnTo>
                      <a:pt x="31" y="329"/>
                    </a:lnTo>
                    <a:lnTo>
                      <a:pt x="31" y="344"/>
                    </a:lnTo>
                    <a:lnTo>
                      <a:pt x="31" y="358"/>
                    </a:lnTo>
                    <a:lnTo>
                      <a:pt x="32" y="372"/>
                    </a:lnTo>
                    <a:lnTo>
                      <a:pt x="32" y="387"/>
                    </a:lnTo>
                    <a:lnTo>
                      <a:pt x="32" y="401"/>
                    </a:lnTo>
                    <a:lnTo>
                      <a:pt x="32" y="416"/>
                    </a:lnTo>
                    <a:lnTo>
                      <a:pt x="32" y="431"/>
                    </a:lnTo>
                    <a:lnTo>
                      <a:pt x="32" y="446"/>
                    </a:lnTo>
                    <a:lnTo>
                      <a:pt x="33" y="461"/>
                    </a:lnTo>
                    <a:lnTo>
                      <a:pt x="33" y="475"/>
                    </a:lnTo>
                    <a:lnTo>
                      <a:pt x="33" y="489"/>
                    </a:lnTo>
                    <a:lnTo>
                      <a:pt x="33" y="504"/>
                    </a:lnTo>
                    <a:lnTo>
                      <a:pt x="33" y="518"/>
                    </a:lnTo>
                    <a:lnTo>
                      <a:pt x="33" y="531"/>
                    </a:lnTo>
                    <a:lnTo>
                      <a:pt x="34" y="545"/>
                    </a:lnTo>
                    <a:lnTo>
                      <a:pt x="34" y="559"/>
                    </a:lnTo>
                    <a:lnTo>
                      <a:pt x="34" y="573"/>
                    </a:lnTo>
                    <a:lnTo>
                      <a:pt x="34" y="587"/>
                    </a:lnTo>
                    <a:lnTo>
                      <a:pt x="34" y="600"/>
                    </a:lnTo>
                    <a:lnTo>
                      <a:pt x="34" y="614"/>
                    </a:lnTo>
                    <a:lnTo>
                      <a:pt x="34" y="627"/>
                    </a:lnTo>
                    <a:lnTo>
                      <a:pt x="34" y="640"/>
                    </a:lnTo>
                    <a:lnTo>
                      <a:pt x="34" y="654"/>
                    </a:lnTo>
                    <a:lnTo>
                      <a:pt x="34" y="666"/>
                    </a:lnTo>
                    <a:lnTo>
                      <a:pt x="34" y="678"/>
                    </a:lnTo>
                    <a:lnTo>
                      <a:pt x="34" y="691"/>
                    </a:lnTo>
                    <a:lnTo>
                      <a:pt x="35" y="703"/>
                    </a:lnTo>
                    <a:lnTo>
                      <a:pt x="35" y="715"/>
                    </a:lnTo>
                    <a:lnTo>
                      <a:pt x="35" y="726"/>
                    </a:lnTo>
                    <a:lnTo>
                      <a:pt x="35" y="737"/>
                    </a:lnTo>
                    <a:lnTo>
                      <a:pt x="35" y="748"/>
                    </a:lnTo>
                    <a:lnTo>
                      <a:pt x="35" y="759"/>
                    </a:lnTo>
                    <a:lnTo>
                      <a:pt x="36" y="770"/>
                    </a:lnTo>
                    <a:lnTo>
                      <a:pt x="36" y="781"/>
                    </a:lnTo>
                    <a:lnTo>
                      <a:pt x="36" y="791"/>
                    </a:lnTo>
                    <a:lnTo>
                      <a:pt x="36" y="801"/>
                    </a:lnTo>
                    <a:lnTo>
                      <a:pt x="36" y="811"/>
                    </a:lnTo>
                    <a:lnTo>
                      <a:pt x="36" y="821"/>
                    </a:lnTo>
                    <a:lnTo>
                      <a:pt x="36" y="830"/>
                    </a:lnTo>
                    <a:lnTo>
                      <a:pt x="36" y="839"/>
                    </a:lnTo>
                    <a:lnTo>
                      <a:pt x="36" y="848"/>
                    </a:lnTo>
                    <a:lnTo>
                      <a:pt x="36" y="856"/>
                    </a:lnTo>
                    <a:lnTo>
                      <a:pt x="36" y="865"/>
                    </a:lnTo>
                    <a:lnTo>
                      <a:pt x="36" y="873"/>
                    </a:lnTo>
                    <a:lnTo>
                      <a:pt x="37" y="881"/>
                    </a:lnTo>
                    <a:lnTo>
                      <a:pt x="37" y="889"/>
                    </a:lnTo>
                    <a:lnTo>
                      <a:pt x="37" y="897"/>
                    </a:lnTo>
                    <a:lnTo>
                      <a:pt x="37" y="904"/>
                    </a:lnTo>
                    <a:lnTo>
                      <a:pt x="37" y="912"/>
                    </a:lnTo>
                    <a:lnTo>
                      <a:pt x="37" y="920"/>
                    </a:lnTo>
                    <a:lnTo>
                      <a:pt x="38" y="927"/>
                    </a:lnTo>
                    <a:lnTo>
                      <a:pt x="38" y="933"/>
                    </a:lnTo>
                    <a:lnTo>
                      <a:pt x="38" y="940"/>
                    </a:lnTo>
                    <a:lnTo>
                      <a:pt x="38" y="946"/>
                    </a:lnTo>
                    <a:lnTo>
                      <a:pt x="38" y="952"/>
                    </a:lnTo>
                    <a:lnTo>
                      <a:pt x="38" y="957"/>
                    </a:lnTo>
                    <a:lnTo>
                      <a:pt x="38" y="963"/>
                    </a:lnTo>
                    <a:lnTo>
                      <a:pt x="38" y="969"/>
                    </a:lnTo>
                    <a:lnTo>
                      <a:pt x="38" y="974"/>
                    </a:lnTo>
                    <a:lnTo>
                      <a:pt x="38" y="979"/>
                    </a:lnTo>
                    <a:lnTo>
                      <a:pt x="39" y="984"/>
                    </a:lnTo>
                    <a:lnTo>
                      <a:pt x="39" y="989"/>
                    </a:lnTo>
                    <a:lnTo>
                      <a:pt x="39" y="994"/>
                    </a:lnTo>
                    <a:lnTo>
                      <a:pt x="39" y="999"/>
                    </a:lnTo>
                    <a:lnTo>
                      <a:pt x="39" y="1003"/>
                    </a:lnTo>
                    <a:lnTo>
                      <a:pt x="39" y="1007"/>
                    </a:lnTo>
                    <a:lnTo>
                      <a:pt x="40" y="1011"/>
                    </a:lnTo>
                    <a:lnTo>
                      <a:pt x="40" y="1015"/>
                    </a:lnTo>
                    <a:lnTo>
                      <a:pt x="40" y="1018"/>
                    </a:lnTo>
                    <a:lnTo>
                      <a:pt x="40" y="1022"/>
                    </a:lnTo>
                    <a:lnTo>
                      <a:pt x="40" y="1026"/>
                    </a:lnTo>
                    <a:lnTo>
                      <a:pt x="40" y="1030"/>
                    </a:lnTo>
                    <a:lnTo>
                      <a:pt x="40" y="1034"/>
                    </a:lnTo>
                    <a:lnTo>
                      <a:pt x="40" y="1037"/>
                    </a:lnTo>
                    <a:lnTo>
                      <a:pt x="40" y="1040"/>
                    </a:lnTo>
                    <a:lnTo>
                      <a:pt x="40" y="1044"/>
                    </a:lnTo>
                    <a:lnTo>
                      <a:pt x="40" y="1047"/>
                    </a:lnTo>
                    <a:lnTo>
                      <a:pt x="40" y="1050"/>
                    </a:lnTo>
                    <a:lnTo>
                      <a:pt x="41" y="1053"/>
                    </a:lnTo>
                    <a:lnTo>
                      <a:pt x="41" y="1056"/>
                    </a:lnTo>
                    <a:lnTo>
                      <a:pt x="41" y="1058"/>
                    </a:lnTo>
                    <a:lnTo>
                      <a:pt x="41" y="1061"/>
                    </a:lnTo>
                    <a:lnTo>
                      <a:pt x="41" y="1064"/>
                    </a:lnTo>
                    <a:lnTo>
                      <a:pt x="41" y="1066"/>
                    </a:lnTo>
                    <a:lnTo>
                      <a:pt x="42" y="1069"/>
                    </a:lnTo>
                    <a:lnTo>
                      <a:pt x="42" y="1071"/>
                    </a:lnTo>
                    <a:lnTo>
                      <a:pt x="42" y="1073"/>
                    </a:lnTo>
                    <a:lnTo>
                      <a:pt x="42" y="1076"/>
                    </a:lnTo>
                    <a:lnTo>
                      <a:pt x="42" y="1078"/>
                    </a:lnTo>
                    <a:lnTo>
                      <a:pt x="42" y="1080"/>
                    </a:lnTo>
                    <a:lnTo>
                      <a:pt x="42" y="1082"/>
                    </a:lnTo>
                    <a:lnTo>
                      <a:pt x="42" y="1084"/>
                    </a:lnTo>
                    <a:lnTo>
                      <a:pt x="42" y="1085"/>
                    </a:lnTo>
                    <a:lnTo>
                      <a:pt x="42" y="1086"/>
                    </a:lnTo>
                    <a:lnTo>
                      <a:pt x="42" y="1087"/>
                    </a:lnTo>
                    <a:lnTo>
                      <a:pt x="42" y="1088"/>
                    </a:lnTo>
                    <a:lnTo>
                      <a:pt x="43" y="1090"/>
                    </a:lnTo>
                    <a:lnTo>
                      <a:pt x="43" y="1092"/>
                    </a:lnTo>
                    <a:lnTo>
                      <a:pt x="43" y="1093"/>
                    </a:lnTo>
                    <a:lnTo>
                      <a:pt x="43" y="1095"/>
                    </a:lnTo>
                    <a:lnTo>
                      <a:pt x="43" y="1096"/>
                    </a:lnTo>
                    <a:lnTo>
                      <a:pt x="43" y="1098"/>
                    </a:lnTo>
                    <a:lnTo>
                      <a:pt x="44" y="1099"/>
                    </a:lnTo>
                    <a:lnTo>
                      <a:pt x="44" y="1101"/>
                    </a:lnTo>
                    <a:lnTo>
                      <a:pt x="44" y="1101"/>
                    </a:lnTo>
                    <a:lnTo>
                      <a:pt x="44" y="1103"/>
                    </a:lnTo>
                    <a:lnTo>
                      <a:pt x="44" y="1104"/>
                    </a:lnTo>
                    <a:lnTo>
                      <a:pt x="44" y="1106"/>
                    </a:lnTo>
                    <a:lnTo>
                      <a:pt x="44" y="1107"/>
                    </a:lnTo>
                    <a:lnTo>
                      <a:pt x="44" y="1108"/>
                    </a:lnTo>
                    <a:lnTo>
                      <a:pt x="44" y="1109"/>
                    </a:lnTo>
                    <a:lnTo>
                      <a:pt x="44" y="1110"/>
                    </a:lnTo>
                    <a:lnTo>
                      <a:pt x="44" y="1110"/>
                    </a:lnTo>
                    <a:lnTo>
                      <a:pt x="44" y="1111"/>
                    </a:lnTo>
                    <a:lnTo>
                      <a:pt x="45" y="1112"/>
                    </a:lnTo>
                    <a:lnTo>
                      <a:pt x="45" y="1112"/>
                    </a:lnTo>
                    <a:lnTo>
                      <a:pt x="45" y="1113"/>
                    </a:lnTo>
                    <a:lnTo>
                      <a:pt x="45" y="1114"/>
                    </a:lnTo>
                    <a:lnTo>
                      <a:pt x="45" y="1114"/>
                    </a:lnTo>
                    <a:lnTo>
                      <a:pt x="45" y="1116"/>
                    </a:lnTo>
                    <a:lnTo>
                      <a:pt x="46" y="1117"/>
                    </a:lnTo>
                    <a:lnTo>
                      <a:pt x="46" y="1117"/>
                    </a:lnTo>
                    <a:lnTo>
                      <a:pt x="46" y="1118"/>
                    </a:lnTo>
                    <a:lnTo>
                      <a:pt x="46" y="1119"/>
                    </a:lnTo>
                    <a:lnTo>
                      <a:pt x="46" y="1120"/>
                    </a:lnTo>
                    <a:lnTo>
                      <a:pt x="46" y="1120"/>
                    </a:lnTo>
                    <a:lnTo>
                      <a:pt x="46" y="1120"/>
                    </a:lnTo>
                    <a:lnTo>
                      <a:pt x="46" y="1121"/>
                    </a:lnTo>
                    <a:lnTo>
                      <a:pt x="46" y="1122"/>
                    </a:lnTo>
                    <a:lnTo>
                      <a:pt x="46" y="1122"/>
                    </a:lnTo>
                    <a:lnTo>
                      <a:pt x="47" y="1123"/>
                    </a:lnTo>
                    <a:lnTo>
                      <a:pt x="47" y="1124"/>
                    </a:lnTo>
                    <a:lnTo>
                      <a:pt x="47" y="1125"/>
                    </a:lnTo>
                    <a:lnTo>
                      <a:pt x="47" y="1125"/>
                    </a:lnTo>
                    <a:lnTo>
                      <a:pt x="47" y="1125"/>
                    </a:lnTo>
                    <a:lnTo>
                      <a:pt x="47" y="1125"/>
                    </a:lnTo>
                    <a:lnTo>
                      <a:pt x="48" y="1126"/>
                    </a:lnTo>
                    <a:lnTo>
                      <a:pt x="48" y="1126"/>
                    </a:lnTo>
                    <a:lnTo>
                      <a:pt x="48" y="1126"/>
                    </a:lnTo>
                    <a:lnTo>
                      <a:pt x="48" y="1126"/>
                    </a:lnTo>
                    <a:lnTo>
                      <a:pt x="48" y="1127"/>
                    </a:lnTo>
                    <a:lnTo>
                      <a:pt x="48" y="1128"/>
                    </a:lnTo>
                    <a:lnTo>
                      <a:pt x="48" y="1128"/>
                    </a:lnTo>
                    <a:lnTo>
                      <a:pt x="48" y="1128"/>
                    </a:lnTo>
                    <a:lnTo>
                      <a:pt x="48" y="1129"/>
                    </a:lnTo>
                    <a:lnTo>
                      <a:pt x="48" y="1130"/>
                    </a:lnTo>
                    <a:lnTo>
                      <a:pt x="48" y="1130"/>
                    </a:lnTo>
                    <a:lnTo>
                      <a:pt x="48" y="1130"/>
                    </a:lnTo>
                    <a:lnTo>
                      <a:pt x="49" y="1131"/>
                    </a:lnTo>
                    <a:lnTo>
                      <a:pt x="49" y="1131"/>
                    </a:lnTo>
                    <a:lnTo>
                      <a:pt x="49" y="1131"/>
                    </a:lnTo>
                    <a:lnTo>
                      <a:pt x="49" y="1132"/>
                    </a:lnTo>
                    <a:lnTo>
                      <a:pt x="49" y="1132"/>
                    </a:lnTo>
                    <a:lnTo>
                      <a:pt x="49" y="1132"/>
                    </a:lnTo>
                    <a:lnTo>
                      <a:pt x="50" y="1133"/>
                    </a:lnTo>
                    <a:lnTo>
                      <a:pt x="50" y="1133"/>
                    </a:lnTo>
                    <a:lnTo>
                      <a:pt x="50" y="1133"/>
                    </a:lnTo>
                    <a:lnTo>
                      <a:pt x="50" y="1133"/>
                    </a:lnTo>
                    <a:lnTo>
                      <a:pt x="50" y="1133"/>
                    </a:lnTo>
                    <a:lnTo>
                      <a:pt x="50" y="1133"/>
                    </a:lnTo>
                    <a:lnTo>
                      <a:pt x="50" y="1133"/>
                    </a:lnTo>
                    <a:lnTo>
                      <a:pt x="50" y="1133"/>
                    </a:lnTo>
                    <a:lnTo>
                      <a:pt x="50" y="1133"/>
                    </a:lnTo>
                    <a:lnTo>
                      <a:pt x="50" y="1134"/>
                    </a:lnTo>
                    <a:lnTo>
                      <a:pt x="50" y="1134"/>
                    </a:lnTo>
                    <a:lnTo>
                      <a:pt x="50" y="1134"/>
                    </a:lnTo>
                    <a:lnTo>
                      <a:pt x="51" y="1134"/>
                    </a:lnTo>
                    <a:lnTo>
                      <a:pt x="51" y="1134"/>
                    </a:lnTo>
                    <a:lnTo>
                      <a:pt x="51" y="1133"/>
                    </a:lnTo>
                    <a:lnTo>
                      <a:pt x="51" y="1133"/>
                    </a:lnTo>
                    <a:lnTo>
                      <a:pt x="51" y="1133"/>
                    </a:lnTo>
                    <a:lnTo>
                      <a:pt x="51" y="1133"/>
                    </a:lnTo>
                    <a:lnTo>
                      <a:pt x="52" y="1133"/>
                    </a:lnTo>
                    <a:lnTo>
                      <a:pt x="52" y="1134"/>
                    </a:lnTo>
                    <a:lnTo>
                      <a:pt x="52" y="1134"/>
                    </a:lnTo>
                    <a:lnTo>
                      <a:pt x="52" y="1133"/>
                    </a:lnTo>
                    <a:lnTo>
                      <a:pt x="52" y="1133"/>
                    </a:lnTo>
                    <a:lnTo>
                      <a:pt x="52" y="1133"/>
                    </a:lnTo>
                    <a:lnTo>
                      <a:pt x="52" y="1133"/>
                    </a:lnTo>
                    <a:lnTo>
                      <a:pt x="52" y="1132"/>
                    </a:lnTo>
                    <a:lnTo>
                      <a:pt x="52" y="1131"/>
                    </a:lnTo>
                    <a:lnTo>
                      <a:pt x="52" y="1131"/>
                    </a:lnTo>
                    <a:lnTo>
                      <a:pt x="52" y="1130"/>
                    </a:lnTo>
                    <a:lnTo>
                      <a:pt x="52" y="1130"/>
                    </a:lnTo>
                    <a:lnTo>
                      <a:pt x="53" y="1130"/>
                    </a:lnTo>
                    <a:lnTo>
                      <a:pt x="53" y="1129"/>
                    </a:lnTo>
                    <a:lnTo>
                      <a:pt x="53" y="1129"/>
                    </a:lnTo>
                    <a:lnTo>
                      <a:pt x="53" y="1128"/>
                    </a:lnTo>
                    <a:lnTo>
                      <a:pt x="53" y="1128"/>
                    </a:lnTo>
                    <a:lnTo>
                      <a:pt x="53" y="1128"/>
                    </a:lnTo>
                    <a:lnTo>
                      <a:pt x="54" y="1127"/>
                    </a:lnTo>
                    <a:lnTo>
                      <a:pt x="54" y="1125"/>
                    </a:lnTo>
                    <a:lnTo>
                      <a:pt x="54" y="1125"/>
                    </a:lnTo>
                    <a:lnTo>
                      <a:pt x="54" y="1124"/>
                    </a:lnTo>
                    <a:lnTo>
                      <a:pt x="54" y="1122"/>
                    </a:lnTo>
                    <a:lnTo>
                      <a:pt x="54" y="1122"/>
                    </a:lnTo>
                    <a:lnTo>
                      <a:pt x="54" y="1121"/>
                    </a:lnTo>
                    <a:lnTo>
                      <a:pt x="54" y="1120"/>
                    </a:lnTo>
                    <a:lnTo>
                      <a:pt x="54" y="1119"/>
                    </a:lnTo>
                    <a:lnTo>
                      <a:pt x="54" y="1117"/>
                    </a:lnTo>
                    <a:lnTo>
                      <a:pt x="55" y="1117"/>
                    </a:lnTo>
                    <a:lnTo>
                      <a:pt x="55" y="1115"/>
                    </a:lnTo>
                    <a:lnTo>
                      <a:pt x="55" y="1114"/>
                    </a:lnTo>
                    <a:lnTo>
                      <a:pt x="55" y="1112"/>
                    </a:lnTo>
                    <a:lnTo>
                      <a:pt x="55" y="1109"/>
                    </a:lnTo>
                    <a:lnTo>
                      <a:pt x="55" y="1108"/>
                    </a:lnTo>
                    <a:lnTo>
                      <a:pt x="56" y="1106"/>
                    </a:lnTo>
                    <a:lnTo>
                      <a:pt x="56" y="1104"/>
                    </a:lnTo>
                    <a:lnTo>
                      <a:pt x="56" y="1102"/>
                    </a:lnTo>
                    <a:lnTo>
                      <a:pt x="56" y="1100"/>
                    </a:lnTo>
                    <a:lnTo>
                      <a:pt x="56" y="1098"/>
                    </a:lnTo>
                    <a:lnTo>
                      <a:pt x="56" y="1096"/>
                    </a:lnTo>
                    <a:lnTo>
                      <a:pt x="56" y="1093"/>
                    </a:lnTo>
                    <a:lnTo>
                      <a:pt x="56" y="1090"/>
                    </a:lnTo>
                    <a:lnTo>
                      <a:pt x="56" y="1088"/>
                    </a:lnTo>
                    <a:lnTo>
                      <a:pt x="56" y="1085"/>
                    </a:lnTo>
                    <a:lnTo>
                      <a:pt x="56" y="1082"/>
                    </a:lnTo>
                    <a:lnTo>
                      <a:pt x="56" y="1080"/>
                    </a:lnTo>
                    <a:lnTo>
                      <a:pt x="57" y="1077"/>
                    </a:lnTo>
                    <a:lnTo>
                      <a:pt x="57" y="1074"/>
                    </a:lnTo>
                    <a:lnTo>
                      <a:pt x="57" y="1071"/>
                    </a:lnTo>
                    <a:lnTo>
                      <a:pt x="57" y="1067"/>
                    </a:lnTo>
                    <a:lnTo>
                      <a:pt x="57" y="1064"/>
                    </a:lnTo>
                    <a:lnTo>
                      <a:pt x="57" y="1060"/>
                    </a:lnTo>
                    <a:lnTo>
                      <a:pt x="58" y="1056"/>
                    </a:lnTo>
                    <a:lnTo>
                      <a:pt x="58" y="1052"/>
                    </a:lnTo>
                    <a:lnTo>
                      <a:pt x="58" y="1048"/>
                    </a:lnTo>
                    <a:lnTo>
                      <a:pt x="58" y="1043"/>
                    </a:lnTo>
                    <a:lnTo>
                      <a:pt x="58" y="1039"/>
                    </a:lnTo>
                    <a:lnTo>
                      <a:pt x="58" y="1034"/>
                    </a:lnTo>
                    <a:lnTo>
                      <a:pt x="59" y="1029"/>
                    </a:lnTo>
                    <a:lnTo>
                      <a:pt x="59" y="1024"/>
                    </a:lnTo>
                    <a:lnTo>
                      <a:pt x="59" y="1019"/>
                    </a:lnTo>
                    <a:lnTo>
                      <a:pt x="59" y="1014"/>
                    </a:lnTo>
                    <a:lnTo>
                      <a:pt x="59" y="1009"/>
                    </a:lnTo>
                    <a:lnTo>
                      <a:pt x="59" y="1004"/>
                    </a:lnTo>
                    <a:lnTo>
                      <a:pt x="59" y="999"/>
                    </a:lnTo>
                    <a:lnTo>
                      <a:pt x="59" y="993"/>
                    </a:lnTo>
                    <a:lnTo>
                      <a:pt x="59" y="987"/>
                    </a:lnTo>
                    <a:lnTo>
                      <a:pt x="59" y="981"/>
                    </a:lnTo>
                    <a:lnTo>
                      <a:pt x="59" y="975"/>
                    </a:lnTo>
                    <a:lnTo>
                      <a:pt x="59" y="969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5" name="Freeform 101"/>
              <p:cNvSpPr>
                <a:spLocks/>
              </p:cNvSpPr>
              <p:nvPr/>
            </p:nvSpPr>
            <p:spPr bwMode="auto">
              <a:xfrm>
                <a:off x="2493963" y="808038"/>
                <a:ext cx="95250" cy="2247900"/>
              </a:xfrm>
              <a:custGeom>
                <a:avLst/>
                <a:gdLst/>
                <a:ahLst/>
                <a:cxnLst>
                  <a:cxn ang="0">
                    <a:pos x="2" y="1214"/>
                  </a:cxn>
                  <a:cxn ang="0">
                    <a:pos x="2" y="1143"/>
                  </a:cxn>
                  <a:cxn ang="0">
                    <a:pos x="4" y="1069"/>
                  </a:cxn>
                  <a:cxn ang="0">
                    <a:pos x="5" y="994"/>
                  </a:cxn>
                  <a:cxn ang="0">
                    <a:pos x="6" y="925"/>
                  </a:cxn>
                  <a:cxn ang="0">
                    <a:pos x="7" y="867"/>
                  </a:cxn>
                  <a:cxn ang="0">
                    <a:pos x="8" y="831"/>
                  </a:cxn>
                  <a:cxn ang="0">
                    <a:pos x="9" y="817"/>
                  </a:cxn>
                  <a:cxn ang="0">
                    <a:pos x="10" y="825"/>
                  </a:cxn>
                  <a:cxn ang="0">
                    <a:pos x="11" y="857"/>
                  </a:cxn>
                  <a:cxn ang="0">
                    <a:pos x="12" y="907"/>
                  </a:cxn>
                  <a:cxn ang="0">
                    <a:pos x="13" y="967"/>
                  </a:cxn>
                  <a:cxn ang="0">
                    <a:pos x="14" y="1034"/>
                  </a:cxn>
                  <a:cxn ang="0">
                    <a:pos x="15" y="1102"/>
                  </a:cxn>
                  <a:cxn ang="0">
                    <a:pos x="16" y="1166"/>
                  </a:cxn>
                  <a:cxn ang="0">
                    <a:pos x="17" y="1222"/>
                  </a:cxn>
                  <a:cxn ang="0">
                    <a:pos x="18" y="1270"/>
                  </a:cxn>
                  <a:cxn ang="0">
                    <a:pos x="19" y="1309"/>
                  </a:cxn>
                  <a:cxn ang="0">
                    <a:pos x="20" y="1342"/>
                  </a:cxn>
                  <a:cxn ang="0">
                    <a:pos x="21" y="1364"/>
                  </a:cxn>
                  <a:cxn ang="0">
                    <a:pos x="22" y="1383"/>
                  </a:cxn>
                  <a:cxn ang="0">
                    <a:pos x="23" y="1397"/>
                  </a:cxn>
                  <a:cxn ang="0">
                    <a:pos x="25" y="1407"/>
                  </a:cxn>
                  <a:cxn ang="0">
                    <a:pos x="25" y="1414"/>
                  </a:cxn>
                  <a:cxn ang="0">
                    <a:pos x="27" y="1416"/>
                  </a:cxn>
                  <a:cxn ang="0">
                    <a:pos x="27" y="1414"/>
                  </a:cxn>
                  <a:cxn ang="0">
                    <a:pos x="29" y="1411"/>
                  </a:cxn>
                  <a:cxn ang="0">
                    <a:pos x="30" y="1400"/>
                  </a:cxn>
                  <a:cxn ang="0">
                    <a:pos x="31" y="1381"/>
                  </a:cxn>
                  <a:cxn ang="0">
                    <a:pos x="32" y="1351"/>
                  </a:cxn>
                  <a:cxn ang="0">
                    <a:pos x="33" y="1307"/>
                  </a:cxn>
                  <a:cxn ang="0">
                    <a:pos x="34" y="1249"/>
                  </a:cxn>
                  <a:cxn ang="0">
                    <a:pos x="35" y="1171"/>
                  </a:cxn>
                  <a:cxn ang="0">
                    <a:pos x="36" y="1072"/>
                  </a:cxn>
                  <a:cxn ang="0">
                    <a:pos x="37" y="954"/>
                  </a:cxn>
                  <a:cxn ang="0">
                    <a:pos x="38" y="819"/>
                  </a:cxn>
                  <a:cxn ang="0">
                    <a:pos x="39" y="671"/>
                  </a:cxn>
                  <a:cxn ang="0">
                    <a:pos x="40" y="521"/>
                  </a:cxn>
                  <a:cxn ang="0">
                    <a:pos x="41" y="373"/>
                  </a:cxn>
                  <a:cxn ang="0">
                    <a:pos x="42" y="239"/>
                  </a:cxn>
                  <a:cxn ang="0">
                    <a:pos x="43" y="128"/>
                  </a:cxn>
                  <a:cxn ang="0">
                    <a:pos x="44" y="50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7" y="36"/>
                  </a:cxn>
                  <a:cxn ang="0">
                    <a:pos x="48" y="101"/>
                  </a:cxn>
                  <a:cxn ang="0">
                    <a:pos x="49" y="194"/>
                  </a:cxn>
                  <a:cxn ang="0">
                    <a:pos x="50" y="303"/>
                  </a:cxn>
                  <a:cxn ang="0">
                    <a:pos x="52" y="422"/>
                  </a:cxn>
                  <a:cxn ang="0">
                    <a:pos x="52" y="545"/>
                  </a:cxn>
                  <a:cxn ang="0">
                    <a:pos x="54" y="664"/>
                  </a:cxn>
                  <a:cxn ang="0">
                    <a:pos x="55" y="773"/>
                  </a:cxn>
                  <a:cxn ang="0">
                    <a:pos x="56" y="873"/>
                  </a:cxn>
                  <a:cxn ang="0">
                    <a:pos x="57" y="961"/>
                  </a:cxn>
                  <a:cxn ang="0">
                    <a:pos x="58" y="1038"/>
                  </a:cxn>
                  <a:cxn ang="0">
                    <a:pos x="59" y="1102"/>
                  </a:cxn>
                </a:cxnLst>
                <a:rect l="0" t="0" r="r" b="b"/>
                <a:pathLst>
                  <a:path w="60" h="1416">
                    <a:moveTo>
                      <a:pt x="0" y="1268"/>
                    </a:moveTo>
                    <a:lnTo>
                      <a:pt x="1" y="1261"/>
                    </a:lnTo>
                    <a:lnTo>
                      <a:pt x="1" y="1254"/>
                    </a:lnTo>
                    <a:lnTo>
                      <a:pt x="1" y="1248"/>
                    </a:lnTo>
                    <a:lnTo>
                      <a:pt x="1" y="1240"/>
                    </a:lnTo>
                    <a:lnTo>
                      <a:pt x="1" y="1234"/>
                    </a:lnTo>
                    <a:lnTo>
                      <a:pt x="1" y="1227"/>
                    </a:lnTo>
                    <a:lnTo>
                      <a:pt x="2" y="1221"/>
                    </a:lnTo>
                    <a:lnTo>
                      <a:pt x="2" y="1214"/>
                    </a:lnTo>
                    <a:lnTo>
                      <a:pt x="2" y="1207"/>
                    </a:lnTo>
                    <a:lnTo>
                      <a:pt x="2" y="1199"/>
                    </a:lnTo>
                    <a:lnTo>
                      <a:pt x="2" y="1192"/>
                    </a:lnTo>
                    <a:lnTo>
                      <a:pt x="2" y="1184"/>
                    </a:lnTo>
                    <a:lnTo>
                      <a:pt x="2" y="1176"/>
                    </a:lnTo>
                    <a:lnTo>
                      <a:pt x="2" y="1168"/>
                    </a:lnTo>
                    <a:lnTo>
                      <a:pt x="2" y="1160"/>
                    </a:lnTo>
                    <a:lnTo>
                      <a:pt x="2" y="1152"/>
                    </a:lnTo>
                    <a:lnTo>
                      <a:pt x="2" y="1143"/>
                    </a:lnTo>
                    <a:lnTo>
                      <a:pt x="2" y="1135"/>
                    </a:lnTo>
                    <a:lnTo>
                      <a:pt x="3" y="1127"/>
                    </a:lnTo>
                    <a:lnTo>
                      <a:pt x="3" y="1119"/>
                    </a:lnTo>
                    <a:lnTo>
                      <a:pt x="3" y="1110"/>
                    </a:lnTo>
                    <a:lnTo>
                      <a:pt x="3" y="1102"/>
                    </a:lnTo>
                    <a:lnTo>
                      <a:pt x="4" y="1094"/>
                    </a:lnTo>
                    <a:lnTo>
                      <a:pt x="4" y="1086"/>
                    </a:lnTo>
                    <a:lnTo>
                      <a:pt x="4" y="1077"/>
                    </a:lnTo>
                    <a:lnTo>
                      <a:pt x="4" y="1069"/>
                    </a:lnTo>
                    <a:lnTo>
                      <a:pt x="4" y="1060"/>
                    </a:lnTo>
                    <a:lnTo>
                      <a:pt x="4" y="1051"/>
                    </a:lnTo>
                    <a:lnTo>
                      <a:pt x="4" y="1043"/>
                    </a:lnTo>
                    <a:lnTo>
                      <a:pt x="4" y="1034"/>
                    </a:lnTo>
                    <a:lnTo>
                      <a:pt x="4" y="1026"/>
                    </a:lnTo>
                    <a:lnTo>
                      <a:pt x="4" y="1017"/>
                    </a:lnTo>
                    <a:lnTo>
                      <a:pt x="4" y="1009"/>
                    </a:lnTo>
                    <a:lnTo>
                      <a:pt x="4" y="1002"/>
                    </a:lnTo>
                    <a:lnTo>
                      <a:pt x="5" y="994"/>
                    </a:lnTo>
                    <a:lnTo>
                      <a:pt x="5" y="986"/>
                    </a:lnTo>
                    <a:lnTo>
                      <a:pt x="5" y="978"/>
                    </a:lnTo>
                    <a:lnTo>
                      <a:pt x="5" y="970"/>
                    </a:lnTo>
                    <a:lnTo>
                      <a:pt x="5" y="962"/>
                    </a:lnTo>
                    <a:lnTo>
                      <a:pt x="5" y="954"/>
                    </a:lnTo>
                    <a:lnTo>
                      <a:pt x="6" y="947"/>
                    </a:lnTo>
                    <a:lnTo>
                      <a:pt x="6" y="939"/>
                    </a:lnTo>
                    <a:lnTo>
                      <a:pt x="6" y="932"/>
                    </a:lnTo>
                    <a:lnTo>
                      <a:pt x="6" y="925"/>
                    </a:lnTo>
                    <a:lnTo>
                      <a:pt x="6" y="918"/>
                    </a:lnTo>
                    <a:lnTo>
                      <a:pt x="6" y="911"/>
                    </a:lnTo>
                    <a:lnTo>
                      <a:pt x="6" y="904"/>
                    </a:lnTo>
                    <a:lnTo>
                      <a:pt x="6" y="897"/>
                    </a:lnTo>
                    <a:lnTo>
                      <a:pt x="6" y="891"/>
                    </a:lnTo>
                    <a:lnTo>
                      <a:pt x="6" y="884"/>
                    </a:lnTo>
                    <a:lnTo>
                      <a:pt x="6" y="878"/>
                    </a:lnTo>
                    <a:lnTo>
                      <a:pt x="6" y="873"/>
                    </a:lnTo>
                    <a:lnTo>
                      <a:pt x="7" y="867"/>
                    </a:lnTo>
                    <a:lnTo>
                      <a:pt x="7" y="862"/>
                    </a:lnTo>
                    <a:lnTo>
                      <a:pt x="7" y="857"/>
                    </a:lnTo>
                    <a:lnTo>
                      <a:pt x="7" y="853"/>
                    </a:lnTo>
                    <a:lnTo>
                      <a:pt x="7" y="849"/>
                    </a:lnTo>
                    <a:lnTo>
                      <a:pt x="7" y="845"/>
                    </a:lnTo>
                    <a:lnTo>
                      <a:pt x="8" y="841"/>
                    </a:lnTo>
                    <a:lnTo>
                      <a:pt x="8" y="838"/>
                    </a:lnTo>
                    <a:lnTo>
                      <a:pt x="8" y="834"/>
                    </a:lnTo>
                    <a:lnTo>
                      <a:pt x="8" y="831"/>
                    </a:lnTo>
                    <a:lnTo>
                      <a:pt x="8" y="828"/>
                    </a:lnTo>
                    <a:lnTo>
                      <a:pt x="8" y="826"/>
                    </a:lnTo>
                    <a:lnTo>
                      <a:pt x="8" y="824"/>
                    </a:lnTo>
                    <a:lnTo>
                      <a:pt x="8" y="822"/>
                    </a:lnTo>
                    <a:lnTo>
                      <a:pt x="8" y="820"/>
                    </a:lnTo>
                    <a:lnTo>
                      <a:pt x="8" y="819"/>
                    </a:lnTo>
                    <a:lnTo>
                      <a:pt x="8" y="817"/>
                    </a:lnTo>
                    <a:lnTo>
                      <a:pt x="8" y="817"/>
                    </a:lnTo>
                    <a:lnTo>
                      <a:pt x="9" y="817"/>
                    </a:lnTo>
                    <a:lnTo>
                      <a:pt x="9" y="817"/>
                    </a:lnTo>
                    <a:lnTo>
                      <a:pt x="9" y="817"/>
                    </a:lnTo>
                    <a:lnTo>
                      <a:pt x="9" y="817"/>
                    </a:lnTo>
                    <a:lnTo>
                      <a:pt x="9" y="818"/>
                    </a:lnTo>
                    <a:lnTo>
                      <a:pt x="9" y="819"/>
                    </a:lnTo>
                    <a:lnTo>
                      <a:pt x="10" y="820"/>
                    </a:lnTo>
                    <a:lnTo>
                      <a:pt x="10" y="822"/>
                    </a:lnTo>
                    <a:lnTo>
                      <a:pt x="10" y="823"/>
                    </a:lnTo>
                    <a:lnTo>
                      <a:pt x="10" y="825"/>
                    </a:lnTo>
                    <a:lnTo>
                      <a:pt x="10" y="827"/>
                    </a:lnTo>
                    <a:lnTo>
                      <a:pt x="10" y="830"/>
                    </a:lnTo>
                    <a:lnTo>
                      <a:pt x="10" y="833"/>
                    </a:lnTo>
                    <a:lnTo>
                      <a:pt x="10" y="836"/>
                    </a:lnTo>
                    <a:lnTo>
                      <a:pt x="10" y="840"/>
                    </a:lnTo>
                    <a:lnTo>
                      <a:pt x="10" y="843"/>
                    </a:lnTo>
                    <a:lnTo>
                      <a:pt x="10" y="848"/>
                    </a:lnTo>
                    <a:lnTo>
                      <a:pt x="10" y="853"/>
                    </a:lnTo>
                    <a:lnTo>
                      <a:pt x="11" y="857"/>
                    </a:lnTo>
                    <a:lnTo>
                      <a:pt x="11" y="862"/>
                    </a:lnTo>
                    <a:lnTo>
                      <a:pt x="11" y="867"/>
                    </a:lnTo>
                    <a:lnTo>
                      <a:pt x="11" y="873"/>
                    </a:lnTo>
                    <a:lnTo>
                      <a:pt x="11" y="878"/>
                    </a:lnTo>
                    <a:lnTo>
                      <a:pt x="11" y="883"/>
                    </a:lnTo>
                    <a:lnTo>
                      <a:pt x="12" y="889"/>
                    </a:lnTo>
                    <a:lnTo>
                      <a:pt x="12" y="894"/>
                    </a:lnTo>
                    <a:lnTo>
                      <a:pt x="12" y="901"/>
                    </a:lnTo>
                    <a:lnTo>
                      <a:pt x="12" y="907"/>
                    </a:lnTo>
                    <a:lnTo>
                      <a:pt x="12" y="913"/>
                    </a:lnTo>
                    <a:lnTo>
                      <a:pt x="12" y="920"/>
                    </a:lnTo>
                    <a:lnTo>
                      <a:pt x="12" y="926"/>
                    </a:lnTo>
                    <a:lnTo>
                      <a:pt x="12" y="933"/>
                    </a:lnTo>
                    <a:lnTo>
                      <a:pt x="12" y="939"/>
                    </a:lnTo>
                    <a:lnTo>
                      <a:pt x="12" y="946"/>
                    </a:lnTo>
                    <a:lnTo>
                      <a:pt x="13" y="953"/>
                    </a:lnTo>
                    <a:lnTo>
                      <a:pt x="13" y="960"/>
                    </a:lnTo>
                    <a:lnTo>
                      <a:pt x="13" y="967"/>
                    </a:lnTo>
                    <a:lnTo>
                      <a:pt x="13" y="974"/>
                    </a:lnTo>
                    <a:lnTo>
                      <a:pt x="13" y="982"/>
                    </a:lnTo>
                    <a:lnTo>
                      <a:pt x="13" y="989"/>
                    </a:lnTo>
                    <a:lnTo>
                      <a:pt x="14" y="996"/>
                    </a:lnTo>
                    <a:lnTo>
                      <a:pt x="14" y="1004"/>
                    </a:lnTo>
                    <a:lnTo>
                      <a:pt x="14" y="1011"/>
                    </a:lnTo>
                    <a:lnTo>
                      <a:pt x="14" y="1019"/>
                    </a:lnTo>
                    <a:lnTo>
                      <a:pt x="14" y="1027"/>
                    </a:lnTo>
                    <a:lnTo>
                      <a:pt x="14" y="1034"/>
                    </a:lnTo>
                    <a:lnTo>
                      <a:pt x="14" y="1041"/>
                    </a:lnTo>
                    <a:lnTo>
                      <a:pt x="14" y="1048"/>
                    </a:lnTo>
                    <a:lnTo>
                      <a:pt x="14" y="1056"/>
                    </a:lnTo>
                    <a:lnTo>
                      <a:pt x="14" y="1063"/>
                    </a:lnTo>
                    <a:lnTo>
                      <a:pt x="14" y="1070"/>
                    </a:lnTo>
                    <a:lnTo>
                      <a:pt x="14" y="1078"/>
                    </a:lnTo>
                    <a:lnTo>
                      <a:pt x="15" y="1086"/>
                    </a:lnTo>
                    <a:lnTo>
                      <a:pt x="15" y="1094"/>
                    </a:lnTo>
                    <a:lnTo>
                      <a:pt x="15" y="1102"/>
                    </a:lnTo>
                    <a:lnTo>
                      <a:pt x="15" y="1109"/>
                    </a:lnTo>
                    <a:lnTo>
                      <a:pt x="15" y="1117"/>
                    </a:lnTo>
                    <a:lnTo>
                      <a:pt x="15" y="1124"/>
                    </a:lnTo>
                    <a:lnTo>
                      <a:pt x="16" y="1131"/>
                    </a:lnTo>
                    <a:lnTo>
                      <a:pt x="16" y="1138"/>
                    </a:lnTo>
                    <a:lnTo>
                      <a:pt x="16" y="1145"/>
                    </a:lnTo>
                    <a:lnTo>
                      <a:pt x="16" y="1152"/>
                    </a:lnTo>
                    <a:lnTo>
                      <a:pt x="16" y="1159"/>
                    </a:lnTo>
                    <a:lnTo>
                      <a:pt x="16" y="1166"/>
                    </a:lnTo>
                    <a:lnTo>
                      <a:pt x="16" y="1172"/>
                    </a:lnTo>
                    <a:lnTo>
                      <a:pt x="16" y="1179"/>
                    </a:lnTo>
                    <a:lnTo>
                      <a:pt x="16" y="1186"/>
                    </a:lnTo>
                    <a:lnTo>
                      <a:pt x="16" y="1192"/>
                    </a:lnTo>
                    <a:lnTo>
                      <a:pt x="16" y="1198"/>
                    </a:lnTo>
                    <a:lnTo>
                      <a:pt x="16" y="1205"/>
                    </a:lnTo>
                    <a:lnTo>
                      <a:pt x="17" y="1211"/>
                    </a:lnTo>
                    <a:lnTo>
                      <a:pt x="17" y="1216"/>
                    </a:lnTo>
                    <a:lnTo>
                      <a:pt x="17" y="1222"/>
                    </a:lnTo>
                    <a:lnTo>
                      <a:pt x="17" y="1227"/>
                    </a:lnTo>
                    <a:lnTo>
                      <a:pt x="17" y="1233"/>
                    </a:lnTo>
                    <a:lnTo>
                      <a:pt x="17" y="1238"/>
                    </a:lnTo>
                    <a:lnTo>
                      <a:pt x="18" y="1244"/>
                    </a:lnTo>
                    <a:lnTo>
                      <a:pt x="18" y="1249"/>
                    </a:lnTo>
                    <a:lnTo>
                      <a:pt x="18" y="1254"/>
                    </a:lnTo>
                    <a:lnTo>
                      <a:pt x="18" y="1260"/>
                    </a:lnTo>
                    <a:lnTo>
                      <a:pt x="18" y="1265"/>
                    </a:lnTo>
                    <a:lnTo>
                      <a:pt x="18" y="1270"/>
                    </a:lnTo>
                    <a:lnTo>
                      <a:pt x="18" y="1275"/>
                    </a:lnTo>
                    <a:lnTo>
                      <a:pt x="18" y="1280"/>
                    </a:lnTo>
                    <a:lnTo>
                      <a:pt x="18" y="1284"/>
                    </a:lnTo>
                    <a:lnTo>
                      <a:pt x="18" y="1288"/>
                    </a:lnTo>
                    <a:lnTo>
                      <a:pt x="18" y="1293"/>
                    </a:lnTo>
                    <a:lnTo>
                      <a:pt x="18" y="1297"/>
                    </a:lnTo>
                    <a:lnTo>
                      <a:pt x="19" y="1301"/>
                    </a:lnTo>
                    <a:lnTo>
                      <a:pt x="19" y="1305"/>
                    </a:lnTo>
                    <a:lnTo>
                      <a:pt x="19" y="1309"/>
                    </a:lnTo>
                    <a:lnTo>
                      <a:pt x="19" y="1312"/>
                    </a:lnTo>
                    <a:lnTo>
                      <a:pt x="19" y="1317"/>
                    </a:lnTo>
                    <a:lnTo>
                      <a:pt x="19" y="1320"/>
                    </a:lnTo>
                    <a:lnTo>
                      <a:pt x="20" y="1324"/>
                    </a:lnTo>
                    <a:lnTo>
                      <a:pt x="20" y="1328"/>
                    </a:lnTo>
                    <a:lnTo>
                      <a:pt x="20" y="1331"/>
                    </a:lnTo>
                    <a:lnTo>
                      <a:pt x="20" y="1335"/>
                    </a:lnTo>
                    <a:lnTo>
                      <a:pt x="20" y="1339"/>
                    </a:lnTo>
                    <a:lnTo>
                      <a:pt x="20" y="1342"/>
                    </a:lnTo>
                    <a:lnTo>
                      <a:pt x="20" y="1345"/>
                    </a:lnTo>
                    <a:lnTo>
                      <a:pt x="20" y="1347"/>
                    </a:lnTo>
                    <a:lnTo>
                      <a:pt x="20" y="1350"/>
                    </a:lnTo>
                    <a:lnTo>
                      <a:pt x="20" y="1352"/>
                    </a:lnTo>
                    <a:lnTo>
                      <a:pt x="21" y="1355"/>
                    </a:lnTo>
                    <a:lnTo>
                      <a:pt x="21" y="1357"/>
                    </a:lnTo>
                    <a:lnTo>
                      <a:pt x="21" y="1359"/>
                    </a:lnTo>
                    <a:lnTo>
                      <a:pt x="21" y="1362"/>
                    </a:lnTo>
                    <a:lnTo>
                      <a:pt x="21" y="1364"/>
                    </a:lnTo>
                    <a:lnTo>
                      <a:pt x="21" y="1367"/>
                    </a:lnTo>
                    <a:lnTo>
                      <a:pt x="22" y="1369"/>
                    </a:lnTo>
                    <a:lnTo>
                      <a:pt x="22" y="1371"/>
                    </a:lnTo>
                    <a:lnTo>
                      <a:pt x="22" y="1373"/>
                    </a:lnTo>
                    <a:lnTo>
                      <a:pt x="22" y="1376"/>
                    </a:lnTo>
                    <a:lnTo>
                      <a:pt x="22" y="1378"/>
                    </a:lnTo>
                    <a:lnTo>
                      <a:pt x="22" y="1380"/>
                    </a:lnTo>
                    <a:lnTo>
                      <a:pt x="22" y="1381"/>
                    </a:lnTo>
                    <a:lnTo>
                      <a:pt x="22" y="1383"/>
                    </a:lnTo>
                    <a:lnTo>
                      <a:pt x="22" y="1384"/>
                    </a:lnTo>
                    <a:lnTo>
                      <a:pt x="22" y="1386"/>
                    </a:lnTo>
                    <a:lnTo>
                      <a:pt x="22" y="1387"/>
                    </a:lnTo>
                    <a:lnTo>
                      <a:pt x="22" y="1389"/>
                    </a:lnTo>
                    <a:lnTo>
                      <a:pt x="23" y="1391"/>
                    </a:lnTo>
                    <a:lnTo>
                      <a:pt x="23" y="1392"/>
                    </a:lnTo>
                    <a:lnTo>
                      <a:pt x="23" y="1395"/>
                    </a:lnTo>
                    <a:lnTo>
                      <a:pt x="23" y="1396"/>
                    </a:lnTo>
                    <a:lnTo>
                      <a:pt x="23" y="1397"/>
                    </a:lnTo>
                    <a:lnTo>
                      <a:pt x="23" y="1399"/>
                    </a:lnTo>
                    <a:lnTo>
                      <a:pt x="24" y="1400"/>
                    </a:lnTo>
                    <a:lnTo>
                      <a:pt x="24" y="1401"/>
                    </a:lnTo>
                    <a:lnTo>
                      <a:pt x="24" y="1403"/>
                    </a:lnTo>
                    <a:lnTo>
                      <a:pt x="24" y="1403"/>
                    </a:lnTo>
                    <a:lnTo>
                      <a:pt x="24" y="1405"/>
                    </a:lnTo>
                    <a:lnTo>
                      <a:pt x="24" y="1405"/>
                    </a:lnTo>
                    <a:lnTo>
                      <a:pt x="25" y="1406"/>
                    </a:lnTo>
                    <a:lnTo>
                      <a:pt x="25" y="1407"/>
                    </a:lnTo>
                    <a:lnTo>
                      <a:pt x="25" y="1408"/>
                    </a:lnTo>
                    <a:lnTo>
                      <a:pt x="25" y="1408"/>
                    </a:lnTo>
                    <a:lnTo>
                      <a:pt x="25" y="1409"/>
                    </a:lnTo>
                    <a:lnTo>
                      <a:pt x="25" y="1411"/>
                    </a:lnTo>
                    <a:lnTo>
                      <a:pt x="25" y="1411"/>
                    </a:lnTo>
                    <a:lnTo>
                      <a:pt x="25" y="1412"/>
                    </a:lnTo>
                    <a:lnTo>
                      <a:pt x="25" y="1413"/>
                    </a:lnTo>
                    <a:lnTo>
                      <a:pt x="25" y="1413"/>
                    </a:lnTo>
                    <a:lnTo>
                      <a:pt x="25" y="1414"/>
                    </a:lnTo>
                    <a:lnTo>
                      <a:pt x="25" y="1415"/>
                    </a:lnTo>
                    <a:lnTo>
                      <a:pt x="26" y="1415"/>
                    </a:lnTo>
                    <a:lnTo>
                      <a:pt x="26" y="1416"/>
                    </a:lnTo>
                    <a:lnTo>
                      <a:pt x="26" y="1416"/>
                    </a:lnTo>
                    <a:lnTo>
                      <a:pt x="26" y="1416"/>
                    </a:lnTo>
                    <a:lnTo>
                      <a:pt x="26" y="1416"/>
                    </a:lnTo>
                    <a:lnTo>
                      <a:pt x="26" y="1416"/>
                    </a:lnTo>
                    <a:lnTo>
                      <a:pt x="27" y="1416"/>
                    </a:lnTo>
                    <a:lnTo>
                      <a:pt x="27" y="1416"/>
                    </a:lnTo>
                    <a:lnTo>
                      <a:pt x="27" y="1416"/>
                    </a:lnTo>
                    <a:lnTo>
                      <a:pt x="27" y="1416"/>
                    </a:lnTo>
                    <a:lnTo>
                      <a:pt x="27" y="1416"/>
                    </a:lnTo>
                    <a:lnTo>
                      <a:pt x="27" y="1416"/>
                    </a:lnTo>
                    <a:lnTo>
                      <a:pt x="27" y="1416"/>
                    </a:lnTo>
                    <a:lnTo>
                      <a:pt x="27" y="1416"/>
                    </a:lnTo>
                    <a:lnTo>
                      <a:pt x="27" y="1415"/>
                    </a:lnTo>
                    <a:lnTo>
                      <a:pt x="27" y="1415"/>
                    </a:lnTo>
                    <a:lnTo>
                      <a:pt x="27" y="1414"/>
                    </a:lnTo>
                    <a:lnTo>
                      <a:pt x="27" y="1413"/>
                    </a:lnTo>
                    <a:lnTo>
                      <a:pt x="28" y="1413"/>
                    </a:lnTo>
                    <a:lnTo>
                      <a:pt x="28" y="1413"/>
                    </a:lnTo>
                    <a:lnTo>
                      <a:pt x="28" y="1413"/>
                    </a:lnTo>
                    <a:lnTo>
                      <a:pt x="28" y="1413"/>
                    </a:lnTo>
                    <a:lnTo>
                      <a:pt x="29" y="1412"/>
                    </a:lnTo>
                    <a:lnTo>
                      <a:pt x="29" y="1412"/>
                    </a:lnTo>
                    <a:lnTo>
                      <a:pt x="29" y="1411"/>
                    </a:lnTo>
                    <a:lnTo>
                      <a:pt x="29" y="1411"/>
                    </a:lnTo>
                    <a:lnTo>
                      <a:pt x="29" y="1410"/>
                    </a:lnTo>
                    <a:lnTo>
                      <a:pt x="29" y="1409"/>
                    </a:lnTo>
                    <a:lnTo>
                      <a:pt x="29" y="1408"/>
                    </a:lnTo>
                    <a:lnTo>
                      <a:pt x="29" y="1408"/>
                    </a:lnTo>
                    <a:lnTo>
                      <a:pt x="29" y="1407"/>
                    </a:lnTo>
                    <a:lnTo>
                      <a:pt x="29" y="1405"/>
                    </a:lnTo>
                    <a:lnTo>
                      <a:pt x="29" y="1404"/>
                    </a:lnTo>
                    <a:lnTo>
                      <a:pt x="29" y="1402"/>
                    </a:lnTo>
                    <a:lnTo>
                      <a:pt x="30" y="1400"/>
                    </a:lnTo>
                    <a:lnTo>
                      <a:pt x="30" y="1399"/>
                    </a:lnTo>
                    <a:lnTo>
                      <a:pt x="30" y="1397"/>
                    </a:lnTo>
                    <a:lnTo>
                      <a:pt x="30" y="1395"/>
                    </a:lnTo>
                    <a:lnTo>
                      <a:pt x="30" y="1392"/>
                    </a:lnTo>
                    <a:lnTo>
                      <a:pt x="30" y="1390"/>
                    </a:lnTo>
                    <a:lnTo>
                      <a:pt x="31" y="1388"/>
                    </a:lnTo>
                    <a:lnTo>
                      <a:pt x="31" y="1386"/>
                    </a:lnTo>
                    <a:lnTo>
                      <a:pt x="31" y="1383"/>
                    </a:lnTo>
                    <a:lnTo>
                      <a:pt x="31" y="1381"/>
                    </a:lnTo>
                    <a:lnTo>
                      <a:pt x="31" y="1378"/>
                    </a:lnTo>
                    <a:lnTo>
                      <a:pt x="31" y="1375"/>
                    </a:lnTo>
                    <a:lnTo>
                      <a:pt x="31" y="1372"/>
                    </a:lnTo>
                    <a:lnTo>
                      <a:pt x="31" y="1369"/>
                    </a:lnTo>
                    <a:lnTo>
                      <a:pt x="31" y="1365"/>
                    </a:lnTo>
                    <a:lnTo>
                      <a:pt x="31" y="1362"/>
                    </a:lnTo>
                    <a:lnTo>
                      <a:pt x="31" y="1358"/>
                    </a:lnTo>
                    <a:lnTo>
                      <a:pt x="31" y="1355"/>
                    </a:lnTo>
                    <a:lnTo>
                      <a:pt x="32" y="1351"/>
                    </a:lnTo>
                    <a:lnTo>
                      <a:pt x="32" y="1347"/>
                    </a:lnTo>
                    <a:lnTo>
                      <a:pt x="32" y="1344"/>
                    </a:lnTo>
                    <a:lnTo>
                      <a:pt x="32" y="1339"/>
                    </a:lnTo>
                    <a:lnTo>
                      <a:pt x="32" y="1334"/>
                    </a:lnTo>
                    <a:lnTo>
                      <a:pt x="32" y="1329"/>
                    </a:lnTo>
                    <a:lnTo>
                      <a:pt x="33" y="1324"/>
                    </a:lnTo>
                    <a:lnTo>
                      <a:pt x="33" y="1318"/>
                    </a:lnTo>
                    <a:lnTo>
                      <a:pt x="33" y="1313"/>
                    </a:lnTo>
                    <a:lnTo>
                      <a:pt x="33" y="1307"/>
                    </a:lnTo>
                    <a:lnTo>
                      <a:pt x="33" y="1302"/>
                    </a:lnTo>
                    <a:lnTo>
                      <a:pt x="33" y="1296"/>
                    </a:lnTo>
                    <a:lnTo>
                      <a:pt x="33" y="1290"/>
                    </a:lnTo>
                    <a:lnTo>
                      <a:pt x="33" y="1284"/>
                    </a:lnTo>
                    <a:lnTo>
                      <a:pt x="33" y="1277"/>
                    </a:lnTo>
                    <a:lnTo>
                      <a:pt x="33" y="1270"/>
                    </a:lnTo>
                    <a:lnTo>
                      <a:pt x="33" y="1264"/>
                    </a:lnTo>
                    <a:lnTo>
                      <a:pt x="33" y="1256"/>
                    </a:lnTo>
                    <a:lnTo>
                      <a:pt x="34" y="1249"/>
                    </a:lnTo>
                    <a:lnTo>
                      <a:pt x="34" y="1241"/>
                    </a:lnTo>
                    <a:lnTo>
                      <a:pt x="34" y="1233"/>
                    </a:lnTo>
                    <a:lnTo>
                      <a:pt x="34" y="1225"/>
                    </a:lnTo>
                    <a:lnTo>
                      <a:pt x="34" y="1216"/>
                    </a:lnTo>
                    <a:lnTo>
                      <a:pt x="34" y="1208"/>
                    </a:lnTo>
                    <a:lnTo>
                      <a:pt x="35" y="1199"/>
                    </a:lnTo>
                    <a:lnTo>
                      <a:pt x="35" y="1190"/>
                    </a:lnTo>
                    <a:lnTo>
                      <a:pt x="35" y="1180"/>
                    </a:lnTo>
                    <a:lnTo>
                      <a:pt x="35" y="1171"/>
                    </a:lnTo>
                    <a:lnTo>
                      <a:pt x="35" y="1160"/>
                    </a:lnTo>
                    <a:lnTo>
                      <a:pt x="35" y="1150"/>
                    </a:lnTo>
                    <a:lnTo>
                      <a:pt x="35" y="1139"/>
                    </a:lnTo>
                    <a:lnTo>
                      <a:pt x="35" y="1128"/>
                    </a:lnTo>
                    <a:lnTo>
                      <a:pt x="35" y="1118"/>
                    </a:lnTo>
                    <a:lnTo>
                      <a:pt x="35" y="1107"/>
                    </a:lnTo>
                    <a:lnTo>
                      <a:pt x="35" y="1096"/>
                    </a:lnTo>
                    <a:lnTo>
                      <a:pt x="35" y="1084"/>
                    </a:lnTo>
                    <a:lnTo>
                      <a:pt x="36" y="1072"/>
                    </a:lnTo>
                    <a:lnTo>
                      <a:pt x="36" y="1061"/>
                    </a:lnTo>
                    <a:lnTo>
                      <a:pt x="36" y="1048"/>
                    </a:lnTo>
                    <a:lnTo>
                      <a:pt x="36" y="1036"/>
                    </a:lnTo>
                    <a:lnTo>
                      <a:pt x="37" y="1023"/>
                    </a:lnTo>
                    <a:lnTo>
                      <a:pt x="37" y="1009"/>
                    </a:lnTo>
                    <a:lnTo>
                      <a:pt x="37" y="996"/>
                    </a:lnTo>
                    <a:lnTo>
                      <a:pt x="37" y="982"/>
                    </a:lnTo>
                    <a:lnTo>
                      <a:pt x="37" y="968"/>
                    </a:lnTo>
                    <a:lnTo>
                      <a:pt x="37" y="954"/>
                    </a:lnTo>
                    <a:lnTo>
                      <a:pt x="37" y="940"/>
                    </a:lnTo>
                    <a:lnTo>
                      <a:pt x="37" y="926"/>
                    </a:lnTo>
                    <a:lnTo>
                      <a:pt x="37" y="911"/>
                    </a:lnTo>
                    <a:lnTo>
                      <a:pt x="37" y="897"/>
                    </a:lnTo>
                    <a:lnTo>
                      <a:pt x="37" y="881"/>
                    </a:lnTo>
                    <a:lnTo>
                      <a:pt x="37" y="866"/>
                    </a:lnTo>
                    <a:lnTo>
                      <a:pt x="38" y="850"/>
                    </a:lnTo>
                    <a:lnTo>
                      <a:pt x="38" y="834"/>
                    </a:lnTo>
                    <a:lnTo>
                      <a:pt x="38" y="819"/>
                    </a:lnTo>
                    <a:lnTo>
                      <a:pt x="38" y="803"/>
                    </a:lnTo>
                    <a:lnTo>
                      <a:pt x="38" y="787"/>
                    </a:lnTo>
                    <a:lnTo>
                      <a:pt x="38" y="771"/>
                    </a:lnTo>
                    <a:lnTo>
                      <a:pt x="39" y="755"/>
                    </a:lnTo>
                    <a:lnTo>
                      <a:pt x="39" y="739"/>
                    </a:lnTo>
                    <a:lnTo>
                      <a:pt x="39" y="722"/>
                    </a:lnTo>
                    <a:lnTo>
                      <a:pt x="39" y="705"/>
                    </a:lnTo>
                    <a:lnTo>
                      <a:pt x="39" y="688"/>
                    </a:lnTo>
                    <a:lnTo>
                      <a:pt x="39" y="671"/>
                    </a:lnTo>
                    <a:lnTo>
                      <a:pt x="39" y="654"/>
                    </a:lnTo>
                    <a:lnTo>
                      <a:pt x="39" y="637"/>
                    </a:lnTo>
                    <a:lnTo>
                      <a:pt x="39" y="620"/>
                    </a:lnTo>
                    <a:lnTo>
                      <a:pt x="39" y="604"/>
                    </a:lnTo>
                    <a:lnTo>
                      <a:pt x="39" y="587"/>
                    </a:lnTo>
                    <a:lnTo>
                      <a:pt x="39" y="571"/>
                    </a:lnTo>
                    <a:lnTo>
                      <a:pt x="40" y="554"/>
                    </a:lnTo>
                    <a:lnTo>
                      <a:pt x="40" y="537"/>
                    </a:lnTo>
                    <a:lnTo>
                      <a:pt x="40" y="521"/>
                    </a:lnTo>
                    <a:lnTo>
                      <a:pt x="40" y="504"/>
                    </a:lnTo>
                    <a:lnTo>
                      <a:pt x="40" y="487"/>
                    </a:lnTo>
                    <a:lnTo>
                      <a:pt x="40" y="470"/>
                    </a:lnTo>
                    <a:lnTo>
                      <a:pt x="41" y="454"/>
                    </a:lnTo>
                    <a:lnTo>
                      <a:pt x="41" y="437"/>
                    </a:lnTo>
                    <a:lnTo>
                      <a:pt x="41" y="421"/>
                    </a:lnTo>
                    <a:lnTo>
                      <a:pt x="41" y="404"/>
                    </a:lnTo>
                    <a:lnTo>
                      <a:pt x="41" y="388"/>
                    </a:lnTo>
                    <a:lnTo>
                      <a:pt x="41" y="373"/>
                    </a:lnTo>
                    <a:lnTo>
                      <a:pt x="41" y="358"/>
                    </a:lnTo>
                    <a:lnTo>
                      <a:pt x="41" y="343"/>
                    </a:lnTo>
                    <a:lnTo>
                      <a:pt x="41" y="328"/>
                    </a:lnTo>
                    <a:lnTo>
                      <a:pt x="41" y="313"/>
                    </a:lnTo>
                    <a:lnTo>
                      <a:pt x="41" y="297"/>
                    </a:lnTo>
                    <a:lnTo>
                      <a:pt x="41" y="282"/>
                    </a:lnTo>
                    <a:lnTo>
                      <a:pt x="42" y="267"/>
                    </a:lnTo>
                    <a:lnTo>
                      <a:pt x="42" y="252"/>
                    </a:lnTo>
                    <a:lnTo>
                      <a:pt x="42" y="239"/>
                    </a:lnTo>
                    <a:lnTo>
                      <a:pt x="42" y="225"/>
                    </a:lnTo>
                    <a:lnTo>
                      <a:pt x="42" y="211"/>
                    </a:lnTo>
                    <a:lnTo>
                      <a:pt x="42" y="199"/>
                    </a:lnTo>
                    <a:lnTo>
                      <a:pt x="43" y="185"/>
                    </a:lnTo>
                    <a:lnTo>
                      <a:pt x="43" y="173"/>
                    </a:lnTo>
                    <a:lnTo>
                      <a:pt x="43" y="161"/>
                    </a:lnTo>
                    <a:lnTo>
                      <a:pt x="43" y="150"/>
                    </a:lnTo>
                    <a:lnTo>
                      <a:pt x="43" y="139"/>
                    </a:lnTo>
                    <a:lnTo>
                      <a:pt x="43" y="128"/>
                    </a:lnTo>
                    <a:lnTo>
                      <a:pt x="43" y="118"/>
                    </a:lnTo>
                    <a:lnTo>
                      <a:pt x="43" y="108"/>
                    </a:lnTo>
                    <a:lnTo>
                      <a:pt x="43" y="99"/>
                    </a:lnTo>
                    <a:lnTo>
                      <a:pt x="43" y="90"/>
                    </a:lnTo>
                    <a:lnTo>
                      <a:pt x="43" y="81"/>
                    </a:lnTo>
                    <a:lnTo>
                      <a:pt x="43" y="73"/>
                    </a:lnTo>
                    <a:lnTo>
                      <a:pt x="44" y="65"/>
                    </a:lnTo>
                    <a:lnTo>
                      <a:pt x="44" y="57"/>
                    </a:lnTo>
                    <a:lnTo>
                      <a:pt x="44" y="50"/>
                    </a:lnTo>
                    <a:lnTo>
                      <a:pt x="44" y="43"/>
                    </a:lnTo>
                    <a:lnTo>
                      <a:pt x="45" y="36"/>
                    </a:lnTo>
                    <a:lnTo>
                      <a:pt x="45" y="31"/>
                    </a:lnTo>
                    <a:lnTo>
                      <a:pt x="45" y="26"/>
                    </a:lnTo>
                    <a:lnTo>
                      <a:pt x="45" y="21"/>
                    </a:lnTo>
                    <a:lnTo>
                      <a:pt x="45" y="17"/>
                    </a:lnTo>
                    <a:lnTo>
                      <a:pt x="45" y="12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5" y="2"/>
                    </a:lnTo>
                    <a:lnTo>
                      <a:pt x="45" y="1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1"/>
                    </a:lnTo>
                    <a:lnTo>
                      <a:pt x="46" y="2"/>
                    </a:lnTo>
                    <a:lnTo>
                      <a:pt x="46" y="3"/>
                    </a:lnTo>
                    <a:lnTo>
                      <a:pt x="46" y="5"/>
                    </a:lnTo>
                    <a:lnTo>
                      <a:pt x="47" y="7"/>
                    </a:lnTo>
                    <a:lnTo>
                      <a:pt x="47" y="10"/>
                    </a:lnTo>
                    <a:lnTo>
                      <a:pt x="47" y="13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7" y="25"/>
                    </a:lnTo>
                    <a:lnTo>
                      <a:pt x="47" y="30"/>
                    </a:lnTo>
                    <a:lnTo>
                      <a:pt x="47" y="36"/>
                    </a:lnTo>
                    <a:lnTo>
                      <a:pt x="47" y="42"/>
                    </a:lnTo>
                    <a:lnTo>
                      <a:pt x="47" y="48"/>
                    </a:lnTo>
                    <a:lnTo>
                      <a:pt x="47" y="55"/>
                    </a:lnTo>
                    <a:lnTo>
                      <a:pt x="47" y="61"/>
                    </a:lnTo>
                    <a:lnTo>
                      <a:pt x="48" y="69"/>
                    </a:lnTo>
                    <a:lnTo>
                      <a:pt x="48" y="76"/>
                    </a:lnTo>
                    <a:lnTo>
                      <a:pt x="48" y="84"/>
                    </a:lnTo>
                    <a:lnTo>
                      <a:pt x="48" y="92"/>
                    </a:lnTo>
                    <a:lnTo>
                      <a:pt x="48" y="101"/>
                    </a:lnTo>
                    <a:lnTo>
                      <a:pt x="48" y="110"/>
                    </a:lnTo>
                    <a:lnTo>
                      <a:pt x="49" y="119"/>
                    </a:lnTo>
                    <a:lnTo>
                      <a:pt x="49" y="129"/>
                    </a:lnTo>
                    <a:lnTo>
                      <a:pt x="49" y="140"/>
                    </a:lnTo>
                    <a:lnTo>
                      <a:pt x="49" y="151"/>
                    </a:lnTo>
                    <a:lnTo>
                      <a:pt x="49" y="161"/>
                    </a:lnTo>
                    <a:lnTo>
                      <a:pt x="49" y="172"/>
                    </a:lnTo>
                    <a:lnTo>
                      <a:pt x="49" y="183"/>
                    </a:lnTo>
                    <a:lnTo>
                      <a:pt x="49" y="194"/>
                    </a:lnTo>
                    <a:lnTo>
                      <a:pt x="49" y="206"/>
                    </a:lnTo>
                    <a:lnTo>
                      <a:pt x="49" y="217"/>
                    </a:lnTo>
                    <a:lnTo>
                      <a:pt x="49" y="229"/>
                    </a:lnTo>
                    <a:lnTo>
                      <a:pt x="49" y="241"/>
                    </a:lnTo>
                    <a:lnTo>
                      <a:pt x="50" y="252"/>
                    </a:lnTo>
                    <a:lnTo>
                      <a:pt x="50" y="265"/>
                    </a:lnTo>
                    <a:lnTo>
                      <a:pt x="50" y="277"/>
                    </a:lnTo>
                    <a:lnTo>
                      <a:pt x="50" y="289"/>
                    </a:lnTo>
                    <a:lnTo>
                      <a:pt x="50" y="303"/>
                    </a:lnTo>
                    <a:lnTo>
                      <a:pt x="50" y="316"/>
                    </a:lnTo>
                    <a:lnTo>
                      <a:pt x="51" y="329"/>
                    </a:lnTo>
                    <a:lnTo>
                      <a:pt x="51" y="343"/>
                    </a:lnTo>
                    <a:lnTo>
                      <a:pt x="51" y="356"/>
                    </a:lnTo>
                    <a:lnTo>
                      <a:pt x="51" y="369"/>
                    </a:lnTo>
                    <a:lnTo>
                      <a:pt x="51" y="382"/>
                    </a:lnTo>
                    <a:lnTo>
                      <a:pt x="51" y="396"/>
                    </a:lnTo>
                    <a:lnTo>
                      <a:pt x="52" y="409"/>
                    </a:lnTo>
                    <a:lnTo>
                      <a:pt x="52" y="422"/>
                    </a:lnTo>
                    <a:lnTo>
                      <a:pt x="52" y="436"/>
                    </a:lnTo>
                    <a:lnTo>
                      <a:pt x="52" y="450"/>
                    </a:lnTo>
                    <a:lnTo>
                      <a:pt x="52" y="463"/>
                    </a:lnTo>
                    <a:lnTo>
                      <a:pt x="52" y="477"/>
                    </a:lnTo>
                    <a:lnTo>
                      <a:pt x="52" y="490"/>
                    </a:lnTo>
                    <a:lnTo>
                      <a:pt x="52" y="504"/>
                    </a:lnTo>
                    <a:lnTo>
                      <a:pt x="52" y="518"/>
                    </a:lnTo>
                    <a:lnTo>
                      <a:pt x="52" y="531"/>
                    </a:lnTo>
                    <a:lnTo>
                      <a:pt x="52" y="545"/>
                    </a:lnTo>
                    <a:lnTo>
                      <a:pt x="52" y="558"/>
                    </a:lnTo>
                    <a:lnTo>
                      <a:pt x="53" y="572"/>
                    </a:lnTo>
                    <a:lnTo>
                      <a:pt x="53" y="585"/>
                    </a:lnTo>
                    <a:lnTo>
                      <a:pt x="53" y="598"/>
                    </a:lnTo>
                    <a:lnTo>
                      <a:pt x="53" y="612"/>
                    </a:lnTo>
                    <a:lnTo>
                      <a:pt x="54" y="625"/>
                    </a:lnTo>
                    <a:lnTo>
                      <a:pt x="54" y="638"/>
                    </a:lnTo>
                    <a:lnTo>
                      <a:pt x="54" y="651"/>
                    </a:lnTo>
                    <a:lnTo>
                      <a:pt x="54" y="664"/>
                    </a:lnTo>
                    <a:lnTo>
                      <a:pt x="54" y="676"/>
                    </a:lnTo>
                    <a:lnTo>
                      <a:pt x="54" y="689"/>
                    </a:lnTo>
                    <a:lnTo>
                      <a:pt x="54" y="701"/>
                    </a:lnTo>
                    <a:lnTo>
                      <a:pt x="54" y="713"/>
                    </a:lnTo>
                    <a:lnTo>
                      <a:pt x="54" y="725"/>
                    </a:lnTo>
                    <a:lnTo>
                      <a:pt x="54" y="737"/>
                    </a:lnTo>
                    <a:lnTo>
                      <a:pt x="54" y="749"/>
                    </a:lnTo>
                    <a:lnTo>
                      <a:pt x="54" y="761"/>
                    </a:lnTo>
                    <a:lnTo>
                      <a:pt x="55" y="773"/>
                    </a:lnTo>
                    <a:lnTo>
                      <a:pt x="55" y="785"/>
                    </a:lnTo>
                    <a:lnTo>
                      <a:pt x="55" y="796"/>
                    </a:lnTo>
                    <a:lnTo>
                      <a:pt x="55" y="808"/>
                    </a:lnTo>
                    <a:lnTo>
                      <a:pt x="55" y="819"/>
                    </a:lnTo>
                    <a:lnTo>
                      <a:pt x="55" y="830"/>
                    </a:lnTo>
                    <a:lnTo>
                      <a:pt x="56" y="841"/>
                    </a:lnTo>
                    <a:lnTo>
                      <a:pt x="56" y="851"/>
                    </a:lnTo>
                    <a:lnTo>
                      <a:pt x="56" y="862"/>
                    </a:lnTo>
                    <a:lnTo>
                      <a:pt x="56" y="873"/>
                    </a:lnTo>
                    <a:lnTo>
                      <a:pt x="56" y="883"/>
                    </a:lnTo>
                    <a:lnTo>
                      <a:pt x="56" y="894"/>
                    </a:lnTo>
                    <a:lnTo>
                      <a:pt x="56" y="904"/>
                    </a:lnTo>
                    <a:lnTo>
                      <a:pt x="56" y="914"/>
                    </a:lnTo>
                    <a:lnTo>
                      <a:pt x="56" y="923"/>
                    </a:lnTo>
                    <a:lnTo>
                      <a:pt x="56" y="933"/>
                    </a:lnTo>
                    <a:lnTo>
                      <a:pt x="56" y="942"/>
                    </a:lnTo>
                    <a:lnTo>
                      <a:pt x="56" y="951"/>
                    </a:lnTo>
                    <a:lnTo>
                      <a:pt x="57" y="961"/>
                    </a:lnTo>
                    <a:lnTo>
                      <a:pt x="57" y="969"/>
                    </a:lnTo>
                    <a:lnTo>
                      <a:pt x="57" y="978"/>
                    </a:lnTo>
                    <a:lnTo>
                      <a:pt x="57" y="987"/>
                    </a:lnTo>
                    <a:lnTo>
                      <a:pt x="57" y="996"/>
                    </a:lnTo>
                    <a:lnTo>
                      <a:pt x="57" y="1005"/>
                    </a:lnTo>
                    <a:lnTo>
                      <a:pt x="58" y="1013"/>
                    </a:lnTo>
                    <a:lnTo>
                      <a:pt x="58" y="1022"/>
                    </a:lnTo>
                    <a:lnTo>
                      <a:pt x="58" y="1030"/>
                    </a:lnTo>
                    <a:lnTo>
                      <a:pt x="58" y="1038"/>
                    </a:lnTo>
                    <a:lnTo>
                      <a:pt x="58" y="1045"/>
                    </a:lnTo>
                    <a:lnTo>
                      <a:pt x="58" y="1052"/>
                    </a:lnTo>
                    <a:lnTo>
                      <a:pt x="58" y="1060"/>
                    </a:lnTo>
                    <a:lnTo>
                      <a:pt x="58" y="1067"/>
                    </a:lnTo>
                    <a:lnTo>
                      <a:pt x="58" y="1074"/>
                    </a:lnTo>
                    <a:lnTo>
                      <a:pt x="58" y="1081"/>
                    </a:lnTo>
                    <a:lnTo>
                      <a:pt x="58" y="1088"/>
                    </a:lnTo>
                    <a:lnTo>
                      <a:pt x="58" y="1095"/>
                    </a:lnTo>
                    <a:lnTo>
                      <a:pt x="59" y="1102"/>
                    </a:lnTo>
                    <a:lnTo>
                      <a:pt x="59" y="1108"/>
                    </a:lnTo>
                    <a:lnTo>
                      <a:pt x="59" y="1115"/>
                    </a:lnTo>
                    <a:lnTo>
                      <a:pt x="59" y="1121"/>
                    </a:lnTo>
                    <a:lnTo>
                      <a:pt x="59" y="1127"/>
                    </a:lnTo>
                    <a:lnTo>
                      <a:pt x="59" y="1133"/>
                    </a:lnTo>
                    <a:lnTo>
                      <a:pt x="60" y="1139"/>
                    </a:lnTo>
                    <a:lnTo>
                      <a:pt x="60" y="1144"/>
                    </a:lnTo>
                    <a:lnTo>
                      <a:pt x="60" y="115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6" name="Freeform 102"/>
              <p:cNvSpPr>
                <a:spLocks/>
              </p:cNvSpPr>
              <p:nvPr/>
            </p:nvSpPr>
            <p:spPr bwMode="auto">
              <a:xfrm>
                <a:off x="2589213" y="2633663"/>
                <a:ext cx="92075" cy="465138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" y="81"/>
                  </a:cxn>
                  <a:cxn ang="0">
                    <a:pos x="3" y="114"/>
                  </a:cxn>
                  <a:cxn ang="0">
                    <a:pos x="4" y="140"/>
                  </a:cxn>
                  <a:cxn ang="0">
                    <a:pos x="5" y="162"/>
                  </a:cxn>
                  <a:cxn ang="0">
                    <a:pos x="6" y="182"/>
                  </a:cxn>
                  <a:cxn ang="0">
                    <a:pos x="7" y="197"/>
                  </a:cxn>
                  <a:cxn ang="0">
                    <a:pos x="8" y="210"/>
                  </a:cxn>
                  <a:cxn ang="0">
                    <a:pos x="9" y="221"/>
                  </a:cxn>
                  <a:cxn ang="0">
                    <a:pos x="10" y="229"/>
                  </a:cxn>
                  <a:cxn ang="0">
                    <a:pos x="11" y="237"/>
                  </a:cxn>
                  <a:cxn ang="0">
                    <a:pos x="12" y="245"/>
                  </a:cxn>
                  <a:cxn ang="0">
                    <a:pos x="13" y="248"/>
                  </a:cxn>
                  <a:cxn ang="0">
                    <a:pos x="14" y="254"/>
                  </a:cxn>
                  <a:cxn ang="0">
                    <a:pos x="15" y="257"/>
                  </a:cxn>
                  <a:cxn ang="0">
                    <a:pos x="16" y="261"/>
                  </a:cxn>
                  <a:cxn ang="0">
                    <a:pos x="17" y="264"/>
                  </a:cxn>
                  <a:cxn ang="0">
                    <a:pos x="19" y="267"/>
                  </a:cxn>
                  <a:cxn ang="0">
                    <a:pos x="19" y="269"/>
                  </a:cxn>
                  <a:cxn ang="0">
                    <a:pos x="21" y="270"/>
                  </a:cxn>
                  <a:cxn ang="0">
                    <a:pos x="21" y="273"/>
                  </a:cxn>
                  <a:cxn ang="0">
                    <a:pos x="23" y="275"/>
                  </a:cxn>
                  <a:cxn ang="0">
                    <a:pos x="23" y="276"/>
                  </a:cxn>
                  <a:cxn ang="0">
                    <a:pos x="25" y="277"/>
                  </a:cxn>
                  <a:cxn ang="0">
                    <a:pos x="25" y="279"/>
                  </a:cxn>
                  <a:cxn ang="0">
                    <a:pos x="27" y="279"/>
                  </a:cxn>
                  <a:cxn ang="0">
                    <a:pos x="28" y="280"/>
                  </a:cxn>
                  <a:cxn ang="0">
                    <a:pos x="29" y="282"/>
                  </a:cxn>
                  <a:cxn ang="0">
                    <a:pos x="30" y="282"/>
                  </a:cxn>
                  <a:cxn ang="0">
                    <a:pos x="31" y="282"/>
                  </a:cxn>
                  <a:cxn ang="0">
                    <a:pos x="32" y="283"/>
                  </a:cxn>
                  <a:cxn ang="0">
                    <a:pos x="33" y="285"/>
                  </a:cxn>
                  <a:cxn ang="0">
                    <a:pos x="34" y="285"/>
                  </a:cxn>
                  <a:cxn ang="0">
                    <a:pos x="35" y="285"/>
                  </a:cxn>
                  <a:cxn ang="0">
                    <a:pos x="36" y="285"/>
                  </a:cxn>
                  <a:cxn ang="0">
                    <a:pos x="37" y="286"/>
                  </a:cxn>
                  <a:cxn ang="0">
                    <a:pos x="38" y="287"/>
                  </a:cxn>
                  <a:cxn ang="0">
                    <a:pos x="39" y="287"/>
                  </a:cxn>
                  <a:cxn ang="0">
                    <a:pos x="40" y="287"/>
                  </a:cxn>
                  <a:cxn ang="0">
                    <a:pos x="41" y="287"/>
                  </a:cxn>
                  <a:cxn ang="0">
                    <a:pos x="42" y="287"/>
                  </a:cxn>
                  <a:cxn ang="0">
                    <a:pos x="44" y="288"/>
                  </a:cxn>
                  <a:cxn ang="0">
                    <a:pos x="44" y="289"/>
                  </a:cxn>
                  <a:cxn ang="0">
                    <a:pos x="46" y="290"/>
                  </a:cxn>
                  <a:cxn ang="0">
                    <a:pos x="46" y="289"/>
                  </a:cxn>
                  <a:cxn ang="0">
                    <a:pos x="48" y="290"/>
                  </a:cxn>
                  <a:cxn ang="0">
                    <a:pos x="48" y="290"/>
                  </a:cxn>
                  <a:cxn ang="0">
                    <a:pos x="50" y="290"/>
                  </a:cxn>
                  <a:cxn ang="0">
                    <a:pos x="51" y="290"/>
                  </a:cxn>
                  <a:cxn ang="0">
                    <a:pos x="52" y="290"/>
                  </a:cxn>
                  <a:cxn ang="0">
                    <a:pos x="53" y="290"/>
                  </a:cxn>
                  <a:cxn ang="0">
                    <a:pos x="54" y="291"/>
                  </a:cxn>
                  <a:cxn ang="0">
                    <a:pos x="55" y="292"/>
                  </a:cxn>
                  <a:cxn ang="0">
                    <a:pos x="56" y="291"/>
                  </a:cxn>
                  <a:cxn ang="0">
                    <a:pos x="57" y="291"/>
                  </a:cxn>
                  <a:cxn ang="0">
                    <a:pos x="58" y="290"/>
                  </a:cxn>
                </a:cxnLst>
                <a:rect l="0" t="0" r="r" b="b"/>
                <a:pathLst>
                  <a:path w="58" h="293">
                    <a:moveTo>
                      <a:pt x="0" y="0"/>
                    </a:moveTo>
                    <a:lnTo>
                      <a:pt x="0" y="6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1" y="50"/>
                    </a:lnTo>
                    <a:lnTo>
                      <a:pt x="1" y="55"/>
                    </a:lnTo>
                    <a:lnTo>
                      <a:pt x="1" y="59"/>
                    </a:lnTo>
                    <a:lnTo>
                      <a:pt x="1" y="64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2" y="77"/>
                    </a:lnTo>
                    <a:lnTo>
                      <a:pt x="2" y="81"/>
                    </a:lnTo>
                    <a:lnTo>
                      <a:pt x="2" y="85"/>
                    </a:lnTo>
                    <a:lnTo>
                      <a:pt x="2" y="89"/>
                    </a:lnTo>
                    <a:lnTo>
                      <a:pt x="2" y="93"/>
                    </a:lnTo>
                    <a:lnTo>
                      <a:pt x="2" y="97"/>
                    </a:lnTo>
                    <a:lnTo>
                      <a:pt x="2" y="100"/>
                    </a:lnTo>
                    <a:lnTo>
                      <a:pt x="2" y="104"/>
                    </a:lnTo>
                    <a:lnTo>
                      <a:pt x="2" y="107"/>
                    </a:lnTo>
                    <a:lnTo>
                      <a:pt x="2" y="111"/>
                    </a:lnTo>
                    <a:lnTo>
                      <a:pt x="3" y="114"/>
                    </a:lnTo>
                    <a:lnTo>
                      <a:pt x="3" y="117"/>
                    </a:lnTo>
                    <a:lnTo>
                      <a:pt x="3" y="120"/>
                    </a:lnTo>
                    <a:lnTo>
                      <a:pt x="3" y="122"/>
                    </a:lnTo>
                    <a:lnTo>
                      <a:pt x="3" y="125"/>
                    </a:lnTo>
                    <a:lnTo>
                      <a:pt x="3" y="128"/>
                    </a:lnTo>
                    <a:lnTo>
                      <a:pt x="4" y="131"/>
                    </a:lnTo>
                    <a:lnTo>
                      <a:pt x="4" y="134"/>
                    </a:lnTo>
                    <a:lnTo>
                      <a:pt x="4" y="137"/>
                    </a:lnTo>
                    <a:lnTo>
                      <a:pt x="4" y="140"/>
                    </a:lnTo>
                    <a:lnTo>
                      <a:pt x="4" y="142"/>
                    </a:lnTo>
                    <a:lnTo>
                      <a:pt x="4" y="145"/>
                    </a:lnTo>
                    <a:lnTo>
                      <a:pt x="4" y="148"/>
                    </a:lnTo>
                    <a:lnTo>
                      <a:pt x="4" y="150"/>
                    </a:lnTo>
                    <a:lnTo>
                      <a:pt x="4" y="153"/>
                    </a:lnTo>
                    <a:lnTo>
                      <a:pt x="4" y="155"/>
                    </a:lnTo>
                    <a:lnTo>
                      <a:pt x="4" y="157"/>
                    </a:lnTo>
                    <a:lnTo>
                      <a:pt x="4" y="159"/>
                    </a:lnTo>
                    <a:lnTo>
                      <a:pt x="5" y="162"/>
                    </a:lnTo>
                    <a:lnTo>
                      <a:pt x="5" y="165"/>
                    </a:lnTo>
                    <a:lnTo>
                      <a:pt x="5" y="167"/>
                    </a:lnTo>
                    <a:lnTo>
                      <a:pt x="5" y="170"/>
                    </a:lnTo>
                    <a:lnTo>
                      <a:pt x="5" y="172"/>
                    </a:lnTo>
                    <a:lnTo>
                      <a:pt x="5" y="174"/>
                    </a:lnTo>
                    <a:lnTo>
                      <a:pt x="6" y="176"/>
                    </a:lnTo>
                    <a:lnTo>
                      <a:pt x="6" y="178"/>
                    </a:lnTo>
                    <a:lnTo>
                      <a:pt x="6" y="180"/>
                    </a:lnTo>
                    <a:lnTo>
                      <a:pt x="6" y="182"/>
                    </a:lnTo>
                    <a:lnTo>
                      <a:pt x="6" y="183"/>
                    </a:lnTo>
                    <a:lnTo>
                      <a:pt x="6" y="185"/>
                    </a:lnTo>
                    <a:lnTo>
                      <a:pt x="6" y="186"/>
                    </a:lnTo>
                    <a:lnTo>
                      <a:pt x="6" y="189"/>
                    </a:lnTo>
                    <a:lnTo>
                      <a:pt x="6" y="190"/>
                    </a:lnTo>
                    <a:lnTo>
                      <a:pt x="6" y="191"/>
                    </a:lnTo>
                    <a:lnTo>
                      <a:pt x="6" y="194"/>
                    </a:lnTo>
                    <a:lnTo>
                      <a:pt x="6" y="195"/>
                    </a:lnTo>
                    <a:lnTo>
                      <a:pt x="7" y="197"/>
                    </a:lnTo>
                    <a:lnTo>
                      <a:pt x="7" y="199"/>
                    </a:lnTo>
                    <a:lnTo>
                      <a:pt x="7" y="200"/>
                    </a:lnTo>
                    <a:lnTo>
                      <a:pt x="7" y="202"/>
                    </a:lnTo>
                    <a:lnTo>
                      <a:pt x="7" y="204"/>
                    </a:lnTo>
                    <a:lnTo>
                      <a:pt x="7" y="205"/>
                    </a:lnTo>
                    <a:lnTo>
                      <a:pt x="8" y="207"/>
                    </a:lnTo>
                    <a:lnTo>
                      <a:pt x="8" y="208"/>
                    </a:lnTo>
                    <a:lnTo>
                      <a:pt x="8" y="209"/>
                    </a:lnTo>
                    <a:lnTo>
                      <a:pt x="8" y="210"/>
                    </a:lnTo>
                    <a:lnTo>
                      <a:pt x="8" y="211"/>
                    </a:lnTo>
                    <a:lnTo>
                      <a:pt x="8" y="213"/>
                    </a:lnTo>
                    <a:lnTo>
                      <a:pt x="8" y="213"/>
                    </a:lnTo>
                    <a:lnTo>
                      <a:pt x="8" y="215"/>
                    </a:lnTo>
                    <a:lnTo>
                      <a:pt x="8" y="215"/>
                    </a:lnTo>
                    <a:lnTo>
                      <a:pt x="8" y="217"/>
                    </a:lnTo>
                    <a:lnTo>
                      <a:pt x="8" y="218"/>
                    </a:lnTo>
                    <a:lnTo>
                      <a:pt x="8" y="220"/>
                    </a:lnTo>
                    <a:lnTo>
                      <a:pt x="9" y="221"/>
                    </a:lnTo>
                    <a:lnTo>
                      <a:pt x="9" y="222"/>
                    </a:lnTo>
                    <a:lnTo>
                      <a:pt x="9" y="223"/>
                    </a:lnTo>
                    <a:lnTo>
                      <a:pt x="9" y="224"/>
                    </a:lnTo>
                    <a:lnTo>
                      <a:pt x="10" y="224"/>
                    </a:lnTo>
                    <a:lnTo>
                      <a:pt x="10" y="225"/>
                    </a:lnTo>
                    <a:lnTo>
                      <a:pt x="10" y="226"/>
                    </a:lnTo>
                    <a:lnTo>
                      <a:pt x="10" y="227"/>
                    </a:lnTo>
                    <a:lnTo>
                      <a:pt x="10" y="228"/>
                    </a:lnTo>
                    <a:lnTo>
                      <a:pt x="10" y="229"/>
                    </a:lnTo>
                    <a:lnTo>
                      <a:pt x="10" y="230"/>
                    </a:lnTo>
                    <a:lnTo>
                      <a:pt x="10" y="231"/>
                    </a:lnTo>
                    <a:lnTo>
                      <a:pt x="10" y="231"/>
                    </a:lnTo>
                    <a:lnTo>
                      <a:pt x="10" y="233"/>
                    </a:lnTo>
                    <a:lnTo>
                      <a:pt x="10" y="234"/>
                    </a:lnTo>
                    <a:lnTo>
                      <a:pt x="10" y="234"/>
                    </a:lnTo>
                    <a:lnTo>
                      <a:pt x="11" y="235"/>
                    </a:lnTo>
                    <a:lnTo>
                      <a:pt x="11" y="236"/>
                    </a:lnTo>
                    <a:lnTo>
                      <a:pt x="11" y="237"/>
                    </a:lnTo>
                    <a:lnTo>
                      <a:pt x="11" y="238"/>
                    </a:lnTo>
                    <a:lnTo>
                      <a:pt x="11" y="239"/>
                    </a:lnTo>
                    <a:lnTo>
                      <a:pt x="11" y="240"/>
                    </a:lnTo>
                    <a:lnTo>
                      <a:pt x="12" y="241"/>
                    </a:lnTo>
                    <a:lnTo>
                      <a:pt x="12" y="242"/>
                    </a:lnTo>
                    <a:lnTo>
                      <a:pt x="12" y="242"/>
                    </a:lnTo>
                    <a:lnTo>
                      <a:pt x="12" y="243"/>
                    </a:lnTo>
                    <a:lnTo>
                      <a:pt x="12" y="244"/>
                    </a:lnTo>
                    <a:lnTo>
                      <a:pt x="12" y="245"/>
                    </a:lnTo>
                    <a:lnTo>
                      <a:pt x="12" y="245"/>
                    </a:lnTo>
                    <a:lnTo>
                      <a:pt x="12" y="245"/>
                    </a:lnTo>
                    <a:lnTo>
                      <a:pt x="12" y="246"/>
                    </a:lnTo>
                    <a:lnTo>
                      <a:pt x="12" y="246"/>
                    </a:lnTo>
                    <a:lnTo>
                      <a:pt x="12" y="247"/>
                    </a:lnTo>
                    <a:lnTo>
                      <a:pt x="12" y="247"/>
                    </a:lnTo>
                    <a:lnTo>
                      <a:pt x="13" y="247"/>
                    </a:lnTo>
                    <a:lnTo>
                      <a:pt x="13" y="247"/>
                    </a:lnTo>
                    <a:lnTo>
                      <a:pt x="13" y="248"/>
                    </a:lnTo>
                    <a:lnTo>
                      <a:pt x="13" y="249"/>
                    </a:lnTo>
                    <a:lnTo>
                      <a:pt x="13" y="250"/>
                    </a:lnTo>
                    <a:lnTo>
                      <a:pt x="13" y="250"/>
                    </a:lnTo>
                    <a:lnTo>
                      <a:pt x="14" y="251"/>
                    </a:lnTo>
                    <a:lnTo>
                      <a:pt x="14" y="252"/>
                    </a:lnTo>
                    <a:lnTo>
                      <a:pt x="14" y="253"/>
                    </a:lnTo>
                    <a:lnTo>
                      <a:pt x="14" y="253"/>
                    </a:lnTo>
                    <a:lnTo>
                      <a:pt x="14" y="254"/>
                    </a:lnTo>
                    <a:lnTo>
                      <a:pt x="14" y="254"/>
                    </a:lnTo>
                    <a:lnTo>
                      <a:pt x="14" y="255"/>
                    </a:lnTo>
                    <a:lnTo>
                      <a:pt x="14" y="255"/>
                    </a:lnTo>
                    <a:lnTo>
                      <a:pt x="14" y="255"/>
                    </a:lnTo>
                    <a:lnTo>
                      <a:pt x="14" y="255"/>
                    </a:lnTo>
                    <a:lnTo>
                      <a:pt x="14" y="255"/>
                    </a:lnTo>
                    <a:lnTo>
                      <a:pt x="14" y="255"/>
                    </a:lnTo>
                    <a:lnTo>
                      <a:pt x="15" y="256"/>
                    </a:lnTo>
                    <a:lnTo>
                      <a:pt x="15" y="256"/>
                    </a:lnTo>
                    <a:lnTo>
                      <a:pt x="15" y="257"/>
                    </a:lnTo>
                    <a:lnTo>
                      <a:pt x="15" y="257"/>
                    </a:lnTo>
                    <a:lnTo>
                      <a:pt x="15" y="258"/>
                    </a:lnTo>
                    <a:lnTo>
                      <a:pt x="15" y="258"/>
                    </a:lnTo>
                    <a:lnTo>
                      <a:pt x="16" y="258"/>
                    </a:lnTo>
                    <a:lnTo>
                      <a:pt x="16" y="258"/>
                    </a:lnTo>
                    <a:lnTo>
                      <a:pt x="16" y="259"/>
                    </a:lnTo>
                    <a:lnTo>
                      <a:pt x="16" y="260"/>
                    </a:lnTo>
                    <a:lnTo>
                      <a:pt x="16" y="261"/>
                    </a:lnTo>
                    <a:lnTo>
                      <a:pt x="16" y="261"/>
                    </a:lnTo>
                    <a:lnTo>
                      <a:pt x="17" y="261"/>
                    </a:lnTo>
                    <a:lnTo>
                      <a:pt x="17" y="262"/>
                    </a:lnTo>
                    <a:lnTo>
                      <a:pt x="17" y="262"/>
                    </a:lnTo>
                    <a:lnTo>
                      <a:pt x="17" y="263"/>
                    </a:lnTo>
                    <a:lnTo>
                      <a:pt x="17" y="263"/>
                    </a:lnTo>
                    <a:lnTo>
                      <a:pt x="17" y="263"/>
                    </a:lnTo>
                    <a:lnTo>
                      <a:pt x="17" y="263"/>
                    </a:lnTo>
                    <a:lnTo>
                      <a:pt x="17" y="264"/>
                    </a:lnTo>
                    <a:lnTo>
                      <a:pt x="17" y="264"/>
                    </a:lnTo>
                    <a:lnTo>
                      <a:pt x="17" y="265"/>
                    </a:lnTo>
                    <a:lnTo>
                      <a:pt x="18" y="265"/>
                    </a:lnTo>
                    <a:lnTo>
                      <a:pt x="18" y="265"/>
                    </a:lnTo>
                    <a:lnTo>
                      <a:pt x="18" y="266"/>
                    </a:lnTo>
                    <a:lnTo>
                      <a:pt x="18" y="266"/>
                    </a:lnTo>
                    <a:lnTo>
                      <a:pt x="18" y="266"/>
                    </a:lnTo>
                    <a:lnTo>
                      <a:pt x="18" y="266"/>
                    </a:lnTo>
                    <a:lnTo>
                      <a:pt x="19" y="267"/>
                    </a:lnTo>
                    <a:lnTo>
                      <a:pt x="19" y="267"/>
                    </a:lnTo>
                    <a:lnTo>
                      <a:pt x="19" y="267"/>
                    </a:lnTo>
                    <a:lnTo>
                      <a:pt x="19" y="268"/>
                    </a:lnTo>
                    <a:lnTo>
                      <a:pt x="19" y="268"/>
                    </a:lnTo>
                    <a:lnTo>
                      <a:pt x="19" y="268"/>
                    </a:lnTo>
                    <a:lnTo>
                      <a:pt x="19" y="268"/>
                    </a:lnTo>
                    <a:lnTo>
                      <a:pt x="19" y="268"/>
                    </a:lnTo>
                    <a:lnTo>
                      <a:pt x="19" y="268"/>
                    </a:lnTo>
                    <a:lnTo>
                      <a:pt x="19" y="269"/>
                    </a:lnTo>
                    <a:lnTo>
                      <a:pt x="19" y="269"/>
                    </a:lnTo>
                    <a:lnTo>
                      <a:pt x="19" y="269"/>
                    </a:lnTo>
                    <a:lnTo>
                      <a:pt x="20" y="269"/>
                    </a:lnTo>
                    <a:lnTo>
                      <a:pt x="20" y="269"/>
                    </a:lnTo>
                    <a:lnTo>
                      <a:pt x="20" y="269"/>
                    </a:lnTo>
                    <a:lnTo>
                      <a:pt x="20" y="269"/>
                    </a:lnTo>
                    <a:lnTo>
                      <a:pt x="20" y="269"/>
                    </a:lnTo>
                    <a:lnTo>
                      <a:pt x="20" y="270"/>
                    </a:lnTo>
                    <a:lnTo>
                      <a:pt x="21" y="270"/>
                    </a:lnTo>
                    <a:lnTo>
                      <a:pt x="21" y="270"/>
                    </a:lnTo>
                    <a:lnTo>
                      <a:pt x="21" y="271"/>
                    </a:lnTo>
                    <a:lnTo>
                      <a:pt x="21" y="271"/>
                    </a:lnTo>
                    <a:lnTo>
                      <a:pt x="21" y="271"/>
                    </a:lnTo>
                    <a:lnTo>
                      <a:pt x="21" y="271"/>
                    </a:lnTo>
                    <a:lnTo>
                      <a:pt x="21" y="271"/>
                    </a:lnTo>
                    <a:lnTo>
                      <a:pt x="21" y="271"/>
                    </a:lnTo>
                    <a:lnTo>
                      <a:pt x="21" y="271"/>
                    </a:lnTo>
                    <a:lnTo>
                      <a:pt x="21" y="272"/>
                    </a:lnTo>
                    <a:lnTo>
                      <a:pt x="21" y="273"/>
                    </a:lnTo>
                    <a:lnTo>
                      <a:pt x="21" y="273"/>
                    </a:lnTo>
                    <a:lnTo>
                      <a:pt x="22" y="273"/>
                    </a:lnTo>
                    <a:lnTo>
                      <a:pt x="22" y="273"/>
                    </a:lnTo>
                    <a:lnTo>
                      <a:pt x="22" y="273"/>
                    </a:lnTo>
                    <a:lnTo>
                      <a:pt x="22" y="274"/>
                    </a:lnTo>
                    <a:lnTo>
                      <a:pt x="22" y="274"/>
                    </a:lnTo>
                    <a:lnTo>
                      <a:pt x="22" y="274"/>
                    </a:lnTo>
                    <a:lnTo>
                      <a:pt x="23" y="275"/>
                    </a:lnTo>
                    <a:lnTo>
                      <a:pt x="23" y="275"/>
                    </a:lnTo>
                    <a:lnTo>
                      <a:pt x="23" y="275"/>
                    </a:lnTo>
                    <a:lnTo>
                      <a:pt x="23" y="276"/>
                    </a:lnTo>
                    <a:lnTo>
                      <a:pt x="23" y="275"/>
                    </a:lnTo>
                    <a:lnTo>
                      <a:pt x="23" y="275"/>
                    </a:lnTo>
                    <a:lnTo>
                      <a:pt x="23" y="275"/>
                    </a:lnTo>
                    <a:lnTo>
                      <a:pt x="23" y="275"/>
                    </a:lnTo>
                    <a:lnTo>
                      <a:pt x="23" y="275"/>
                    </a:lnTo>
                    <a:lnTo>
                      <a:pt x="23" y="275"/>
                    </a:lnTo>
                    <a:lnTo>
                      <a:pt x="23" y="276"/>
                    </a:lnTo>
                    <a:lnTo>
                      <a:pt x="23" y="276"/>
                    </a:lnTo>
                    <a:lnTo>
                      <a:pt x="24" y="277"/>
                    </a:lnTo>
                    <a:lnTo>
                      <a:pt x="24" y="277"/>
                    </a:lnTo>
                    <a:lnTo>
                      <a:pt x="24" y="277"/>
                    </a:lnTo>
                    <a:lnTo>
                      <a:pt x="24" y="277"/>
                    </a:lnTo>
                    <a:lnTo>
                      <a:pt x="24" y="277"/>
                    </a:lnTo>
                    <a:lnTo>
                      <a:pt x="24" y="277"/>
                    </a:lnTo>
                    <a:lnTo>
                      <a:pt x="25" y="277"/>
                    </a:lnTo>
                    <a:lnTo>
                      <a:pt x="25" y="277"/>
                    </a:lnTo>
                    <a:lnTo>
                      <a:pt x="25" y="277"/>
                    </a:lnTo>
                    <a:lnTo>
                      <a:pt x="25" y="277"/>
                    </a:lnTo>
                    <a:lnTo>
                      <a:pt x="25" y="277"/>
                    </a:lnTo>
                    <a:lnTo>
                      <a:pt x="25" y="277"/>
                    </a:lnTo>
                    <a:lnTo>
                      <a:pt x="25" y="277"/>
                    </a:lnTo>
                    <a:lnTo>
                      <a:pt x="25" y="277"/>
                    </a:lnTo>
                    <a:lnTo>
                      <a:pt x="25" y="277"/>
                    </a:lnTo>
                    <a:lnTo>
                      <a:pt x="25" y="278"/>
                    </a:lnTo>
                    <a:lnTo>
                      <a:pt x="25" y="279"/>
                    </a:lnTo>
                    <a:lnTo>
                      <a:pt x="25" y="279"/>
                    </a:lnTo>
                    <a:lnTo>
                      <a:pt x="26" y="279"/>
                    </a:lnTo>
                    <a:lnTo>
                      <a:pt x="26" y="279"/>
                    </a:lnTo>
                    <a:lnTo>
                      <a:pt x="26" y="279"/>
                    </a:lnTo>
                    <a:lnTo>
                      <a:pt x="26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80"/>
                    </a:lnTo>
                    <a:lnTo>
                      <a:pt x="27" y="280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8" y="280"/>
                    </a:lnTo>
                    <a:lnTo>
                      <a:pt x="28" y="280"/>
                    </a:lnTo>
                    <a:lnTo>
                      <a:pt x="28" y="280"/>
                    </a:lnTo>
                    <a:lnTo>
                      <a:pt x="28" y="279"/>
                    </a:lnTo>
                    <a:lnTo>
                      <a:pt x="28" y="280"/>
                    </a:lnTo>
                    <a:lnTo>
                      <a:pt x="28" y="280"/>
                    </a:lnTo>
                    <a:lnTo>
                      <a:pt x="29" y="281"/>
                    </a:lnTo>
                    <a:lnTo>
                      <a:pt x="29" y="281"/>
                    </a:lnTo>
                    <a:lnTo>
                      <a:pt x="29" y="282"/>
                    </a:lnTo>
                    <a:lnTo>
                      <a:pt x="29" y="282"/>
                    </a:lnTo>
                    <a:lnTo>
                      <a:pt x="29" y="282"/>
                    </a:lnTo>
                    <a:lnTo>
                      <a:pt x="29" y="282"/>
                    </a:lnTo>
                    <a:lnTo>
                      <a:pt x="29" y="283"/>
                    </a:lnTo>
                    <a:lnTo>
                      <a:pt x="29" y="283"/>
                    </a:lnTo>
                    <a:lnTo>
                      <a:pt x="29" y="282"/>
                    </a:lnTo>
                    <a:lnTo>
                      <a:pt x="29" y="282"/>
                    </a:lnTo>
                    <a:lnTo>
                      <a:pt x="29" y="282"/>
                    </a:lnTo>
                    <a:lnTo>
                      <a:pt x="29" y="282"/>
                    </a:lnTo>
                    <a:lnTo>
                      <a:pt x="30" y="282"/>
                    </a:lnTo>
                    <a:lnTo>
                      <a:pt x="30" y="283"/>
                    </a:lnTo>
                    <a:lnTo>
                      <a:pt x="30" y="283"/>
                    </a:lnTo>
                    <a:lnTo>
                      <a:pt x="30" y="282"/>
                    </a:lnTo>
                    <a:lnTo>
                      <a:pt x="30" y="282"/>
                    </a:lnTo>
                    <a:lnTo>
                      <a:pt x="30" y="282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1" y="283"/>
                    </a:lnTo>
                    <a:lnTo>
                      <a:pt x="31" y="283"/>
                    </a:lnTo>
                    <a:lnTo>
                      <a:pt x="31" y="283"/>
                    </a:lnTo>
                    <a:lnTo>
                      <a:pt x="31" y="283"/>
                    </a:lnTo>
                    <a:lnTo>
                      <a:pt x="31" y="283"/>
                    </a:lnTo>
                    <a:lnTo>
                      <a:pt x="31" y="283"/>
                    </a:lnTo>
                    <a:lnTo>
                      <a:pt x="31" y="283"/>
                    </a:lnTo>
                    <a:lnTo>
                      <a:pt x="32" y="283"/>
                    </a:lnTo>
                    <a:lnTo>
                      <a:pt x="32" y="284"/>
                    </a:lnTo>
                    <a:lnTo>
                      <a:pt x="32" y="284"/>
                    </a:lnTo>
                    <a:lnTo>
                      <a:pt x="32" y="284"/>
                    </a:lnTo>
                    <a:lnTo>
                      <a:pt x="32" y="284"/>
                    </a:lnTo>
                    <a:lnTo>
                      <a:pt x="32" y="285"/>
                    </a:lnTo>
                    <a:lnTo>
                      <a:pt x="33" y="285"/>
                    </a:lnTo>
                    <a:lnTo>
                      <a:pt x="33" y="285"/>
                    </a:lnTo>
                    <a:lnTo>
                      <a:pt x="33" y="285"/>
                    </a:lnTo>
                    <a:lnTo>
                      <a:pt x="33" y="285"/>
                    </a:lnTo>
                    <a:lnTo>
                      <a:pt x="33" y="285"/>
                    </a:lnTo>
                    <a:lnTo>
                      <a:pt x="33" y="285"/>
                    </a:lnTo>
                    <a:lnTo>
                      <a:pt x="33" y="284"/>
                    </a:lnTo>
                    <a:lnTo>
                      <a:pt x="33" y="284"/>
                    </a:lnTo>
                    <a:lnTo>
                      <a:pt x="33" y="284"/>
                    </a:lnTo>
                    <a:lnTo>
                      <a:pt x="33" y="284"/>
                    </a:lnTo>
                    <a:lnTo>
                      <a:pt x="33" y="284"/>
                    </a:lnTo>
                    <a:lnTo>
                      <a:pt x="33" y="285"/>
                    </a:lnTo>
                    <a:lnTo>
                      <a:pt x="34" y="285"/>
                    </a:lnTo>
                    <a:lnTo>
                      <a:pt x="34" y="285"/>
                    </a:lnTo>
                    <a:lnTo>
                      <a:pt x="34" y="285"/>
                    </a:lnTo>
                    <a:lnTo>
                      <a:pt x="34" y="286"/>
                    </a:lnTo>
                    <a:lnTo>
                      <a:pt x="35" y="286"/>
                    </a:lnTo>
                    <a:lnTo>
                      <a:pt x="35" y="286"/>
                    </a:lnTo>
                    <a:lnTo>
                      <a:pt x="35" y="285"/>
                    </a:lnTo>
                    <a:lnTo>
                      <a:pt x="35" y="285"/>
                    </a:lnTo>
                    <a:lnTo>
                      <a:pt x="35" y="285"/>
                    </a:lnTo>
                    <a:lnTo>
                      <a:pt x="35" y="285"/>
                    </a:lnTo>
                    <a:lnTo>
                      <a:pt x="35" y="285"/>
                    </a:lnTo>
                    <a:lnTo>
                      <a:pt x="35" y="285"/>
                    </a:lnTo>
                    <a:lnTo>
                      <a:pt x="35" y="285"/>
                    </a:lnTo>
                    <a:lnTo>
                      <a:pt x="35" y="285"/>
                    </a:lnTo>
                    <a:lnTo>
                      <a:pt x="35" y="285"/>
                    </a:lnTo>
                    <a:lnTo>
                      <a:pt x="35" y="285"/>
                    </a:lnTo>
                    <a:lnTo>
                      <a:pt x="36" y="285"/>
                    </a:lnTo>
                    <a:lnTo>
                      <a:pt x="36" y="285"/>
                    </a:lnTo>
                    <a:lnTo>
                      <a:pt x="36" y="285"/>
                    </a:lnTo>
                    <a:lnTo>
                      <a:pt x="36" y="285"/>
                    </a:lnTo>
                    <a:lnTo>
                      <a:pt x="36" y="285"/>
                    </a:lnTo>
                    <a:lnTo>
                      <a:pt x="36" y="285"/>
                    </a:lnTo>
                    <a:lnTo>
                      <a:pt x="37" y="285"/>
                    </a:lnTo>
                    <a:lnTo>
                      <a:pt x="37" y="285"/>
                    </a:lnTo>
                    <a:lnTo>
                      <a:pt x="37" y="286"/>
                    </a:lnTo>
                    <a:lnTo>
                      <a:pt x="37" y="286"/>
                    </a:lnTo>
                    <a:lnTo>
                      <a:pt x="37" y="286"/>
                    </a:lnTo>
                    <a:lnTo>
                      <a:pt x="37" y="286"/>
                    </a:lnTo>
                    <a:lnTo>
                      <a:pt x="37" y="287"/>
                    </a:lnTo>
                    <a:lnTo>
                      <a:pt x="37" y="287"/>
                    </a:lnTo>
                    <a:lnTo>
                      <a:pt x="37" y="287"/>
                    </a:lnTo>
                    <a:lnTo>
                      <a:pt x="37" y="287"/>
                    </a:lnTo>
                    <a:lnTo>
                      <a:pt x="37" y="287"/>
                    </a:lnTo>
                    <a:lnTo>
                      <a:pt x="37" y="287"/>
                    </a:lnTo>
                    <a:lnTo>
                      <a:pt x="38" y="287"/>
                    </a:lnTo>
                    <a:lnTo>
                      <a:pt x="38" y="287"/>
                    </a:lnTo>
                    <a:lnTo>
                      <a:pt x="38" y="287"/>
                    </a:lnTo>
                    <a:lnTo>
                      <a:pt x="38" y="287"/>
                    </a:lnTo>
                    <a:lnTo>
                      <a:pt x="38" y="287"/>
                    </a:lnTo>
                    <a:lnTo>
                      <a:pt x="38" y="287"/>
                    </a:lnTo>
                    <a:lnTo>
                      <a:pt x="39" y="287"/>
                    </a:lnTo>
                    <a:lnTo>
                      <a:pt x="39" y="287"/>
                    </a:lnTo>
                    <a:lnTo>
                      <a:pt x="39" y="287"/>
                    </a:lnTo>
                    <a:lnTo>
                      <a:pt x="39" y="287"/>
                    </a:lnTo>
                    <a:lnTo>
                      <a:pt x="39" y="287"/>
                    </a:lnTo>
                    <a:lnTo>
                      <a:pt x="39" y="287"/>
                    </a:lnTo>
                    <a:lnTo>
                      <a:pt x="39" y="286"/>
                    </a:lnTo>
                    <a:lnTo>
                      <a:pt x="39" y="286"/>
                    </a:lnTo>
                    <a:lnTo>
                      <a:pt x="39" y="286"/>
                    </a:lnTo>
                    <a:lnTo>
                      <a:pt x="39" y="286"/>
                    </a:lnTo>
                    <a:lnTo>
                      <a:pt x="39" y="286"/>
                    </a:lnTo>
                    <a:lnTo>
                      <a:pt x="39" y="286"/>
                    </a:lnTo>
                    <a:lnTo>
                      <a:pt x="40" y="287"/>
                    </a:lnTo>
                    <a:lnTo>
                      <a:pt x="40" y="287"/>
                    </a:lnTo>
                    <a:lnTo>
                      <a:pt x="40" y="287"/>
                    </a:lnTo>
                    <a:lnTo>
                      <a:pt x="40" y="287"/>
                    </a:lnTo>
                    <a:lnTo>
                      <a:pt x="40" y="287"/>
                    </a:lnTo>
                    <a:lnTo>
                      <a:pt x="40" y="287"/>
                    </a:lnTo>
                    <a:lnTo>
                      <a:pt x="41" y="287"/>
                    </a:lnTo>
                    <a:lnTo>
                      <a:pt x="41" y="287"/>
                    </a:lnTo>
                    <a:lnTo>
                      <a:pt x="41" y="287"/>
                    </a:lnTo>
                    <a:lnTo>
                      <a:pt x="41" y="287"/>
                    </a:lnTo>
                    <a:lnTo>
                      <a:pt x="41" y="287"/>
                    </a:lnTo>
                    <a:lnTo>
                      <a:pt x="41" y="287"/>
                    </a:lnTo>
                    <a:lnTo>
                      <a:pt x="42" y="287"/>
                    </a:lnTo>
                    <a:lnTo>
                      <a:pt x="42" y="287"/>
                    </a:lnTo>
                    <a:lnTo>
                      <a:pt x="42" y="287"/>
                    </a:lnTo>
                    <a:lnTo>
                      <a:pt x="42" y="287"/>
                    </a:lnTo>
                    <a:lnTo>
                      <a:pt x="42" y="287"/>
                    </a:lnTo>
                    <a:lnTo>
                      <a:pt x="42" y="287"/>
                    </a:lnTo>
                    <a:lnTo>
                      <a:pt x="42" y="287"/>
                    </a:lnTo>
                    <a:lnTo>
                      <a:pt x="42" y="287"/>
                    </a:lnTo>
                    <a:lnTo>
                      <a:pt x="42" y="287"/>
                    </a:lnTo>
                    <a:lnTo>
                      <a:pt x="42" y="287"/>
                    </a:lnTo>
                    <a:lnTo>
                      <a:pt x="43" y="287"/>
                    </a:lnTo>
                    <a:lnTo>
                      <a:pt x="43" y="287"/>
                    </a:lnTo>
                    <a:lnTo>
                      <a:pt x="43" y="287"/>
                    </a:lnTo>
                    <a:lnTo>
                      <a:pt x="43" y="287"/>
                    </a:lnTo>
                    <a:lnTo>
                      <a:pt x="43" y="287"/>
                    </a:lnTo>
                    <a:lnTo>
                      <a:pt x="43" y="288"/>
                    </a:lnTo>
                    <a:lnTo>
                      <a:pt x="44" y="288"/>
                    </a:lnTo>
                    <a:lnTo>
                      <a:pt x="44" y="288"/>
                    </a:lnTo>
                    <a:lnTo>
                      <a:pt x="44" y="288"/>
                    </a:lnTo>
                    <a:lnTo>
                      <a:pt x="44" y="288"/>
                    </a:lnTo>
                    <a:lnTo>
                      <a:pt x="44" y="288"/>
                    </a:lnTo>
                    <a:lnTo>
                      <a:pt x="44" y="288"/>
                    </a:lnTo>
                    <a:lnTo>
                      <a:pt x="44" y="288"/>
                    </a:lnTo>
                    <a:lnTo>
                      <a:pt x="44" y="288"/>
                    </a:lnTo>
                    <a:lnTo>
                      <a:pt x="44" y="289"/>
                    </a:lnTo>
                    <a:lnTo>
                      <a:pt x="44" y="289"/>
                    </a:lnTo>
                    <a:lnTo>
                      <a:pt x="44" y="289"/>
                    </a:lnTo>
                    <a:lnTo>
                      <a:pt x="44" y="289"/>
                    </a:lnTo>
                    <a:lnTo>
                      <a:pt x="45" y="289"/>
                    </a:lnTo>
                    <a:lnTo>
                      <a:pt x="45" y="289"/>
                    </a:lnTo>
                    <a:lnTo>
                      <a:pt x="45" y="289"/>
                    </a:lnTo>
                    <a:lnTo>
                      <a:pt x="45" y="289"/>
                    </a:lnTo>
                    <a:lnTo>
                      <a:pt x="45" y="289"/>
                    </a:lnTo>
                    <a:lnTo>
                      <a:pt x="45" y="289"/>
                    </a:lnTo>
                    <a:lnTo>
                      <a:pt x="46" y="289"/>
                    </a:lnTo>
                    <a:lnTo>
                      <a:pt x="46" y="290"/>
                    </a:lnTo>
                    <a:lnTo>
                      <a:pt x="46" y="290"/>
                    </a:lnTo>
                    <a:lnTo>
                      <a:pt x="46" y="290"/>
                    </a:lnTo>
                    <a:lnTo>
                      <a:pt x="46" y="290"/>
                    </a:lnTo>
                    <a:lnTo>
                      <a:pt x="46" y="290"/>
                    </a:lnTo>
                    <a:lnTo>
                      <a:pt x="46" y="290"/>
                    </a:lnTo>
                    <a:lnTo>
                      <a:pt x="46" y="290"/>
                    </a:lnTo>
                    <a:lnTo>
                      <a:pt x="46" y="290"/>
                    </a:lnTo>
                    <a:lnTo>
                      <a:pt x="46" y="290"/>
                    </a:lnTo>
                    <a:lnTo>
                      <a:pt x="46" y="289"/>
                    </a:lnTo>
                    <a:lnTo>
                      <a:pt x="46" y="289"/>
                    </a:lnTo>
                    <a:lnTo>
                      <a:pt x="47" y="289"/>
                    </a:lnTo>
                    <a:lnTo>
                      <a:pt x="47" y="288"/>
                    </a:lnTo>
                    <a:lnTo>
                      <a:pt x="47" y="288"/>
                    </a:lnTo>
                    <a:lnTo>
                      <a:pt x="47" y="289"/>
                    </a:lnTo>
                    <a:lnTo>
                      <a:pt x="47" y="289"/>
                    </a:lnTo>
                    <a:lnTo>
                      <a:pt x="47" y="289"/>
                    </a:lnTo>
                    <a:lnTo>
                      <a:pt x="48" y="290"/>
                    </a:lnTo>
                    <a:lnTo>
                      <a:pt x="48" y="290"/>
                    </a:lnTo>
                    <a:lnTo>
                      <a:pt x="48" y="290"/>
                    </a:lnTo>
                    <a:lnTo>
                      <a:pt x="48" y="290"/>
                    </a:lnTo>
                    <a:lnTo>
                      <a:pt x="48" y="290"/>
                    </a:lnTo>
                    <a:lnTo>
                      <a:pt x="48" y="290"/>
                    </a:lnTo>
                    <a:lnTo>
                      <a:pt x="48" y="290"/>
                    </a:lnTo>
                    <a:lnTo>
                      <a:pt x="48" y="290"/>
                    </a:lnTo>
                    <a:lnTo>
                      <a:pt x="48" y="290"/>
                    </a:lnTo>
                    <a:lnTo>
                      <a:pt x="48" y="290"/>
                    </a:lnTo>
                    <a:lnTo>
                      <a:pt x="48" y="290"/>
                    </a:lnTo>
                    <a:lnTo>
                      <a:pt x="48" y="290"/>
                    </a:lnTo>
                    <a:lnTo>
                      <a:pt x="49" y="290"/>
                    </a:lnTo>
                    <a:lnTo>
                      <a:pt x="49" y="290"/>
                    </a:lnTo>
                    <a:lnTo>
                      <a:pt x="49" y="290"/>
                    </a:lnTo>
                    <a:lnTo>
                      <a:pt x="49" y="290"/>
                    </a:lnTo>
                    <a:lnTo>
                      <a:pt x="49" y="290"/>
                    </a:lnTo>
                    <a:lnTo>
                      <a:pt x="49" y="290"/>
                    </a:lnTo>
                    <a:lnTo>
                      <a:pt x="50" y="290"/>
                    </a:lnTo>
                    <a:lnTo>
                      <a:pt x="50" y="290"/>
                    </a:lnTo>
                    <a:lnTo>
                      <a:pt x="50" y="290"/>
                    </a:lnTo>
                    <a:lnTo>
                      <a:pt x="50" y="290"/>
                    </a:lnTo>
                    <a:lnTo>
                      <a:pt x="50" y="289"/>
                    </a:lnTo>
                    <a:lnTo>
                      <a:pt x="50" y="289"/>
                    </a:lnTo>
                    <a:lnTo>
                      <a:pt x="50" y="289"/>
                    </a:lnTo>
                    <a:lnTo>
                      <a:pt x="50" y="289"/>
                    </a:lnTo>
                    <a:lnTo>
                      <a:pt x="50" y="290"/>
                    </a:lnTo>
                    <a:lnTo>
                      <a:pt x="50" y="290"/>
                    </a:lnTo>
                    <a:lnTo>
                      <a:pt x="51" y="290"/>
                    </a:lnTo>
                    <a:lnTo>
                      <a:pt x="51" y="290"/>
                    </a:lnTo>
                    <a:lnTo>
                      <a:pt x="51" y="290"/>
                    </a:lnTo>
                    <a:lnTo>
                      <a:pt x="51" y="289"/>
                    </a:lnTo>
                    <a:lnTo>
                      <a:pt x="51" y="289"/>
                    </a:lnTo>
                    <a:lnTo>
                      <a:pt x="51" y="289"/>
                    </a:lnTo>
                    <a:lnTo>
                      <a:pt x="52" y="289"/>
                    </a:lnTo>
                    <a:lnTo>
                      <a:pt x="52" y="290"/>
                    </a:lnTo>
                    <a:lnTo>
                      <a:pt x="52" y="290"/>
                    </a:lnTo>
                    <a:lnTo>
                      <a:pt x="52" y="290"/>
                    </a:lnTo>
                    <a:lnTo>
                      <a:pt x="52" y="291"/>
                    </a:lnTo>
                    <a:lnTo>
                      <a:pt x="52" y="291"/>
                    </a:lnTo>
                    <a:lnTo>
                      <a:pt x="52" y="290"/>
                    </a:lnTo>
                    <a:lnTo>
                      <a:pt x="52" y="290"/>
                    </a:lnTo>
                    <a:lnTo>
                      <a:pt x="52" y="290"/>
                    </a:lnTo>
                    <a:lnTo>
                      <a:pt x="52" y="290"/>
                    </a:lnTo>
                    <a:lnTo>
                      <a:pt x="52" y="290"/>
                    </a:lnTo>
                    <a:lnTo>
                      <a:pt x="52" y="290"/>
                    </a:lnTo>
                    <a:lnTo>
                      <a:pt x="53" y="290"/>
                    </a:lnTo>
                    <a:lnTo>
                      <a:pt x="53" y="290"/>
                    </a:lnTo>
                    <a:lnTo>
                      <a:pt x="53" y="290"/>
                    </a:lnTo>
                    <a:lnTo>
                      <a:pt x="53" y="291"/>
                    </a:lnTo>
                    <a:lnTo>
                      <a:pt x="53" y="291"/>
                    </a:lnTo>
                    <a:lnTo>
                      <a:pt x="53" y="291"/>
                    </a:lnTo>
                    <a:lnTo>
                      <a:pt x="54" y="291"/>
                    </a:lnTo>
                    <a:lnTo>
                      <a:pt x="54" y="291"/>
                    </a:lnTo>
                    <a:lnTo>
                      <a:pt x="54" y="291"/>
                    </a:lnTo>
                    <a:lnTo>
                      <a:pt x="54" y="291"/>
                    </a:lnTo>
                    <a:lnTo>
                      <a:pt x="54" y="292"/>
                    </a:lnTo>
                    <a:lnTo>
                      <a:pt x="54" y="292"/>
                    </a:lnTo>
                    <a:lnTo>
                      <a:pt x="54" y="292"/>
                    </a:lnTo>
                    <a:lnTo>
                      <a:pt x="54" y="292"/>
                    </a:lnTo>
                    <a:lnTo>
                      <a:pt x="54" y="293"/>
                    </a:lnTo>
                    <a:lnTo>
                      <a:pt x="54" y="293"/>
                    </a:lnTo>
                    <a:lnTo>
                      <a:pt x="54" y="293"/>
                    </a:lnTo>
                    <a:lnTo>
                      <a:pt x="54" y="293"/>
                    </a:lnTo>
                    <a:lnTo>
                      <a:pt x="55" y="292"/>
                    </a:lnTo>
                    <a:lnTo>
                      <a:pt x="55" y="292"/>
                    </a:lnTo>
                    <a:lnTo>
                      <a:pt x="55" y="291"/>
                    </a:lnTo>
                    <a:lnTo>
                      <a:pt x="55" y="291"/>
                    </a:lnTo>
                    <a:lnTo>
                      <a:pt x="55" y="291"/>
                    </a:lnTo>
                    <a:lnTo>
                      <a:pt x="55" y="291"/>
                    </a:lnTo>
                    <a:lnTo>
                      <a:pt x="56" y="291"/>
                    </a:lnTo>
                    <a:lnTo>
                      <a:pt x="56" y="291"/>
                    </a:lnTo>
                    <a:lnTo>
                      <a:pt x="56" y="291"/>
                    </a:lnTo>
                    <a:lnTo>
                      <a:pt x="56" y="291"/>
                    </a:lnTo>
                    <a:lnTo>
                      <a:pt x="56" y="291"/>
                    </a:lnTo>
                    <a:lnTo>
                      <a:pt x="56" y="292"/>
                    </a:lnTo>
                    <a:lnTo>
                      <a:pt x="56" y="292"/>
                    </a:lnTo>
                    <a:lnTo>
                      <a:pt x="56" y="292"/>
                    </a:lnTo>
                    <a:lnTo>
                      <a:pt x="56" y="291"/>
                    </a:lnTo>
                    <a:lnTo>
                      <a:pt x="56" y="291"/>
                    </a:lnTo>
                    <a:lnTo>
                      <a:pt x="56" y="291"/>
                    </a:lnTo>
                    <a:lnTo>
                      <a:pt x="56" y="291"/>
                    </a:lnTo>
                    <a:lnTo>
                      <a:pt x="57" y="291"/>
                    </a:lnTo>
                    <a:lnTo>
                      <a:pt x="57" y="291"/>
                    </a:lnTo>
                    <a:lnTo>
                      <a:pt x="57" y="291"/>
                    </a:lnTo>
                    <a:lnTo>
                      <a:pt x="57" y="292"/>
                    </a:lnTo>
                    <a:lnTo>
                      <a:pt x="57" y="292"/>
                    </a:lnTo>
                    <a:lnTo>
                      <a:pt x="57" y="291"/>
                    </a:lnTo>
                    <a:lnTo>
                      <a:pt x="58" y="291"/>
                    </a:lnTo>
                    <a:lnTo>
                      <a:pt x="58" y="290"/>
                    </a:lnTo>
                    <a:lnTo>
                      <a:pt x="58" y="290"/>
                    </a:lnTo>
                    <a:lnTo>
                      <a:pt x="58" y="290"/>
                    </a:lnTo>
                    <a:lnTo>
                      <a:pt x="58" y="290"/>
                    </a:lnTo>
                    <a:lnTo>
                      <a:pt x="58" y="290"/>
                    </a:lnTo>
                    <a:lnTo>
                      <a:pt x="58" y="290"/>
                    </a:lnTo>
                    <a:lnTo>
                      <a:pt x="58" y="290"/>
                    </a:lnTo>
                    <a:lnTo>
                      <a:pt x="58" y="290"/>
                    </a:lnTo>
                    <a:lnTo>
                      <a:pt x="58" y="290"/>
                    </a:lnTo>
                    <a:lnTo>
                      <a:pt x="58" y="290"/>
                    </a:lnTo>
                    <a:lnTo>
                      <a:pt x="58" y="29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7" name="Freeform 103"/>
              <p:cNvSpPr>
                <a:spLocks/>
              </p:cNvSpPr>
              <p:nvPr/>
            </p:nvSpPr>
            <p:spPr bwMode="auto">
              <a:xfrm>
                <a:off x="2681288" y="3094038"/>
                <a:ext cx="95250" cy="7938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3" y="2"/>
                  </a:cxn>
                  <a:cxn ang="0">
                    <a:pos x="4" y="0"/>
                  </a:cxn>
                  <a:cxn ang="0">
                    <a:pos x="5" y="2"/>
                  </a:cxn>
                  <a:cxn ang="0">
                    <a:pos x="6" y="1"/>
                  </a:cxn>
                  <a:cxn ang="0">
                    <a:pos x="7" y="3"/>
                  </a:cxn>
                  <a:cxn ang="0">
                    <a:pos x="8" y="1"/>
                  </a:cxn>
                  <a:cxn ang="0">
                    <a:pos x="9" y="3"/>
                  </a:cxn>
                  <a:cxn ang="0">
                    <a:pos x="10" y="3"/>
                  </a:cxn>
                  <a:cxn ang="0">
                    <a:pos x="11" y="3"/>
                  </a:cxn>
                  <a:cxn ang="0">
                    <a:pos x="12" y="2"/>
                  </a:cxn>
                  <a:cxn ang="0">
                    <a:pos x="13" y="2"/>
                  </a:cxn>
                  <a:cxn ang="0">
                    <a:pos x="14" y="2"/>
                  </a:cxn>
                  <a:cxn ang="0">
                    <a:pos x="15" y="3"/>
                  </a:cxn>
                  <a:cxn ang="0">
                    <a:pos x="16" y="2"/>
                  </a:cxn>
                  <a:cxn ang="0">
                    <a:pos x="17" y="1"/>
                  </a:cxn>
                  <a:cxn ang="0">
                    <a:pos x="19" y="3"/>
                  </a:cxn>
                  <a:cxn ang="0">
                    <a:pos x="19" y="3"/>
                  </a:cxn>
                  <a:cxn ang="0">
                    <a:pos x="21" y="3"/>
                  </a:cxn>
                  <a:cxn ang="0">
                    <a:pos x="21" y="4"/>
                  </a:cxn>
                  <a:cxn ang="0">
                    <a:pos x="23" y="3"/>
                  </a:cxn>
                  <a:cxn ang="0">
                    <a:pos x="23" y="3"/>
                  </a:cxn>
                  <a:cxn ang="0">
                    <a:pos x="25" y="4"/>
                  </a:cxn>
                  <a:cxn ang="0">
                    <a:pos x="26" y="3"/>
                  </a:cxn>
                  <a:cxn ang="0">
                    <a:pos x="27" y="3"/>
                  </a:cxn>
                  <a:cxn ang="0">
                    <a:pos x="28" y="3"/>
                  </a:cxn>
                  <a:cxn ang="0">
                    <a:pos x="29" y="5"/>
                  </a:cxn>
                  <a:cxn ang="0">
                    <a:pos x="30" y="3"/>
                  </a:cxn>
                  <a:cxn ang="0">
                    <a:pos x="31" y="4"/>
                  </a:cxn>
                  <a:cxn ang="0">
                    <a:pos x="32" y="4"/>
                  </a:cxn>
                  <a:cxn ang="0">
                    <a:pos x="33" y="3"/>
                  </a:cxn>
                  <a:cxn ang="0">
                    <a:pos x="34" y="3"/>
                  </a:cxn>
                  <a:cxn ang="0">
                    <a:pos x="35" y="3"/>
                  </a:cxn>
                  <a:cxn ang="0">
                    <a:pos x="36" y="3"/>
                  </a:cxn>
                  <a:cxn ang="0">
                    <a:pos x="37" y="3"/>
                  </a:cxn>
                  <a:cxn ang="0">
                    <a:pos x="38" y="3"/>
                  </a:cxn>
                  <a:cxn ang="0">
                    <a:pos x="39" y="5"/>
                  </a:cxn>
                  <a:cxn ang="0">
                    <a:pos x="40" y="3"/>
                  </a:cxn>
                  <a:cxn ang="0">
                    <a:pos x="41" y="5"/>
                  </a:cxn>
                  <a:cxn ang="0">
                    <a:pos x="42" y="4"/>
                  </a:cxn>
                  <a:cxn ang="0">
                    <a:pos x="44" y="3"/>
                  </a:cxn>
                  <a:cxn ang="0">
                    <a:pos x="44" y="5"/>
                  </a:cxn>
                  <a:cxn ang="0">
                    <a:pos x="46" y="4"/>
                  </a:cxn>
                  <a:cxn ang="0">
                    <a:pos x="46" y="4"/>
                  </a:cxn>
                  <a:cxn ang="0">
                    <a:pos x="48" y="5"/>
                  </a:cxn>
                  <a:cxn ang="0">
                    <a:pos x="48" y="4"/>
                  </a:cxn>
                  <a:cxn ang="0">
                    <a:pos x="50" y="5"/>
                  </a:cxn>
                  <a:cxn ang="0">
                    <a:pos x="51" y="5"/>
                  </a:cxn>
                  <a:cxn ang="0">
                    <a:pos x="52" y="4"/>
                  </a:cxn>
                  <a:cxn ang="0">
                    <a:pos x="53" y="4"/>
                  </a:cxn>
                  <a:cxn ang="0">
                    <a:pos x="54" y="5"/>
                  </a:cxn>
                  <a:cxn ang="0">
                    <a:pos x="55" y="5"/>
                  </a:cxn>
                  <a:cxn ang="0">
                    <a:pos x="56" y="4"/>
                  </a:cxn>
                  <a:cxn ang="0">
                    <a:pos x="57" y="5"/>
                  </a:cxn>
                  <a:cxn ang="0">
                    <a:pos x="58" y="5"/>
                  </a:cxn>
                  <a:cxn ang="0">
                    <a:pos x="59" y="3"/>
                  </a:cxn>
                </a:cxnLst>
                <a:rect l="0" t="0" r="r" b="b"/>
                <a:pathLst>
                  <a:path w="60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3" y="5"/>
                    </a:lnTo>
                    <a:lnTo>
                      <a:pt x="33" y="4"/>
                    </a:lnTo>
                    <a:lnTo>
                      <a:pt x="33" y="4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4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1" y="4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2" y="5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5" y="5"/>
                    </a:lnTo>
                    <a:lnTo>
                      <a:pt x="45" y="5"/>
                    </a:lnTo>
                    <a:lnTo>
                      <a:pt x="45" y="5"/>
                    </a:lnTo>
                    <a:lnTo>
                      <a:pt x="45" y="5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1" y="5"/>
                    </a:lnTo>
                    <a:lnTo>
                      <a:pt x="51" y="5"/>
                    </a:lnTo>
                    <a:lnTo>
                      <a:pt x="51" y="5"/>
                    </a:lnTo>
                    <a:lnTo>
                      <a:pt x="51" y="5"/>
                    </a:lnTo>
                    <a:lnTo>
                      <a:pt x="51" y="5"/>
                    </a:lnTo>
                    <a:lnTo>
                      <a:pt x="51" y="5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4"/>
                    </a:lnTo>
                    <a:lnTo>
                      <a:pt x="59" y="4"/>
                    </a:lnTo>
                    <a:lnTo>
                      <a:pt x="60" y="4"/>
                    </a:lnTo>
                    <a:lnTo>
                      <a:pt x="60" y="5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60" y="4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8" name="Freeform 104"/>
              <p:cNvSpPr>
                <a:spLocks/>
              </p:cNvSpPr>
              <p:nvPr/>
            </p:nvSpPr>
            <p:spPr bwMode="auto">
              <a:xfrm>
                <a:off x="2776538" y="3098800"/>
                <a:ext cx="93663" cy="79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" y="2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1"/>
                  </a:cxn>
                  <a:cxn ang="0">
                    <a:pos x="7" y="2"/>
                  </a:cxn>
                  <a:cxn ang="0">
                    <a:pos x="8" y="2"/>
                  </a:cxn>
                  <a:cxn ang="0">
                    <a:pos x="9" y="1"/>
                  </a:cxn>
                  <a:cxn ang="0">
                    <a:pos x="10" y="1"/>
                  </a:cxn>
                  <a:cxn ang="0">
                    <a:pos x="11" y="2"/>
                  </a:cxn>
                  <a:cxn ang="0">
                    <a:pos x="12" y="0"/>
                  </a:cxn>
                  <a:cxn ang="0">
                    <a:pos x="13" y="2"/>
                  </a:cxn>
                  <a:cxn ang="0">
                    <a:pos x="14" y="1"/>
                  </a:cxn>
                  <a:cxn ang="0">
                    <a:pos x="15" y="2"/>
                  </a:cxn>
                  <a:cxn ang="0">
                    <a:pos x="17" y="0"/>
                  </a:cxn>
                  <a:cxn ang="0">
                    <a:pos x="17" y="2"/>
                  </a:cxn>
                  <a:cxn ang="0">
                    <a:pos x="19" y="2"/>
                  </a:cxn>
                  <a:cxn ang="0">
                    <a:pos x="19" y="1"/>
                  </a:cxn>
                  <a:cxn ang="0">
                    <a:pos x="21" y="2"/>
                  </a:cxn>
                  <a:cxn ang="0">
                    <a:pos x="21" y="1"/>
                  </a:cxn>
                  <a:cxn ang="0">
                    <a:pos x="23" y="0"/>
                  </a:cxn>
                  <a:cxn ang="0">
                    <a:pos x="24" y="1"/>
                  </a:cxn>
                  <a:cxn ang="0">
                    <a:pos x="25" y="1"/>
                  </a:cxn>
                  <a:cxn ang="0">
                    <a:pos x="26" y="1"/>
                  </a:cxn>
                  <a:cxn ang="0">
                    <a:pos x="27" y="2"/>
                  </a:cxn>
                  <a:cxn ang="0">
                    <a:pos x="28" y="1"/>
                  </a:cxn>
                  <a:cxn ang="0">
                    <a:pos x="29" y="1"/>
                  </a:cxn>
                  <a:cxn ang="0">
                    <a:pos x="30" y="2"/>
                  </a:cxn>
                  <a:cxn ang="0">
                    <a:pos x="31" y="1"/>
                  </a:cxn>
                  <a:cxn ang="0">
                    <a:pos x="32" y="0"/>
                  </a:cxn>
                  <a:cxn ang="0">
                    <a:pos x="33" y="0"/>
                  </a:cxn>
                  <a:cxn ang="0">
                    <a:pos x="34" y="2"/>
                  </a:cxn>
                  <a:cxn ang="0">
                    <a:pos x="35" y="0"/>
                  </a:cxn>
                  <a:cxn ang="0">
                    <a:pos x="36" y="0"/>
                  </a:cxn>
                  <a:cxn ang="0">
                    <a:pos x="37" y="1"/>
                  </a:cxn>
                  <a:cxn ang="0">
                    <a:pos x="38" y="2"/>
                  </a:cxn>
                  <a:cxn ang="0">
                    <a:pos x="39" y="0"/>
                  </a:cxn>
                  <a:cxn ang="0">
                    <a:pos x="40" y="1"/>
                  </a:cxn>
                  <a:cxn ang="0">
                    <a:pos x="42" y="1"/>
                  </a:cxn>
                  <a:cxn ang="0">
                    <a:pos x="42" y="2"/>
                  </a:cxn>
                  <a:cxn ang="0">
                    <a:pos x="44" y="1"/>
                  </a:cxn>
                  <a:cxn ang="0">
                    <a:pos x="44" y="0"/>
                  </a:cxn>
                  <a:cxn ang="0">
                    <a:pos x="46" y="2"/>
                  </a:cxn>
                  <a:cxn ang="0">
                    <a:pos x="46" y="1"/>
                  </a:cxn>
                  <a:cxn ang="0">
                    <a:pos x="48" y="1"/>
                  </a:cxn>
                  <a:cxn ang="0">
                    <a:pos x="49" y="2"/>
                  </a:cxn>
                  <a:cxn ang="0">
                    <a:pos x="50" y="2"/>
                  </a:cxn>
                  <a:cxn ang="0">
                    <a:pos x="51" y="2"/>
                  </a:cxn>
                  <a:cxn ang="0">
                    <a:pos x="52" y="1"/>
                  </a:cxn>
                  <a:cxn ang="0">
                    <a:pos x="53" y="2"/>
                  </a:cxn>
                  <a:cxn ang="0">
                    <a:pos x="54" y="2"/>
                  </a:cxn>
                  <a:cxn ang="0">
                    <a:pos x="55" y="1"/>
                  </a:cxn>
                  <a:cxn ang="0">
                    <a:pos x="56" y="2"/>
                  </a:cxn>
                  <a:cxn ang="0">
                    <a:pos x="57" y="5"/>
                  </a:cxn>
                  <a:cxn ang="0">
                    <a:pos x="58" y="2"/>
                  </a:cxn>
                </a:cxnLst>
                <a:rect l="0" t="0" r="r" b="b"/>
                <a:pathLst>
                  <a:path w="59" h="5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2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2" y="2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3"/>
                    </a:lnTo>
                    <a:lnTo>
                      <a:pt x="57" y="4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4"/>
                    </a:lnTo>
                    <a:lnTo>
                      <a:pt x="58" y="3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3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9" name="Freeform 105"/>
              <p:cNvSpPr>
                <a:spLocks/>
              </p:cNvSpPr>
              <p:nvPr/>
            </p:nvSpPr>
            <p:spPr bwMode="auto">
              <a:xfrm>
                <a:off x="2870200" y="3098800"/>
                <a:ext cx="93663" cy="6350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2" y="2"/>
                  </a:cxn>
                  <a:cxn ang="0">
                    <a:pos x="3" y="2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7" y="2"/>
                  </a:cxn>
                  <a:cxn ang="0">
                    <a:pos x="8" y="1"/>
                  </a:cxn>
                  <a:cxn ang="0">
                    <a:pos x="9" y="2"/>
                  </a:cxn>
                  <a:cxn ang="0">
                    <a:pos x="10" y="2"/>
                  </a:cxn>
                  <a:cxn ang="0">
                    <a:pos x="11" y="2"/>
                  </a:cxn>
                  <a:cxn ang="0">
                    <a:pos x="12" y="2"/>
                  </a:cxn>
                  <a:cxn ang="0">
                    <a:pos x="13" y="3"/>
                  </a:cxn>
                  <a:cxn ang="0">
                    <a:pos x="14" y="1"/>
                  </a:cxn>
                  <a:cxn ang="0">
                    <a:pos x="16" y="2"/>
                  </a:cxn>
                  <a:cxn ang="0">
                    <a:pos x="17" y="2"/>
                  </a:cxn>
                  <a:cxn ang="0">
                    <a:pos x="18" y="3"/>
                  </a:cxn>
                  <a:cxn ang="0">
                    <a:pos x="19" y="2"/>
                  </a:cxn>
                  <a:cxn ang="0">
                    <a:pos x="20" y="2"/>
                  </a:cxn>
                  <a:cxn ang="0">
                    <a:pos x="21" y="2"/>
                  </a:cxn>
                  <a:cxn ang="0">
                    <a:pos x="22" y="2"/>
                  </a:cxn>
                  <a:cxn ang="0">
                    <a:pos x="23" y="2"/>
                  </a:cxn>
                  <a:cxn ang="0">
                    <a:pos x="24" y="2"/>
                  </a:cxn>
                  <a:cxn ang="0">
                    <a:pos x="25" y="2"/>
                  </a:cxn>
                  <a:cxn ang="0">
                    <a:pos x="26" y="2"/>
                  </a:cxn>
                  <a:cxn ang="0">
                    <a:pos x="27" y="2"/>
                  </a:cxn>
                  <a:cxn ang="0">
                    <a:pos x="28" y="2"/>
                  </a:cxn>
                  <a:cxn ang="0">
                    <a:pos x="29" y="2"/>
                  </a:cxn>
                  <a:cxn ang="0">
                    <a:pos x="30" y="2"/>
                  </a:cxn>
                  <a:cxn ang="0">
                    <a:pos x="31" y="3"/>
                  </a:cxn>
                  <a:cxn ang="0">
                    <a:pos x="32" y="3"/>
                  </a:cxn>
                  <a:cxn ang="0">
                    <a:pos x="33" y="2"/>
                  </a:cxn>
                  <a:cxn ang="0">
                    <a:pos x="34" y="2"/>
                  </a:cxn>
                  <a:cxn ang="0">
                    <a:pos x="35" y="2"/>
                  </a:cxn>
                  <a:cxn ang="0">
                    <a:pos x="36" y="2"/>
                  </a:cxn>
                  <a:cxn ang="0">
                    <a:pos x="37" y="2"/>
                  </a:cxn>
                  <a:cxn ang="0">
                    <a:pos x="38" y="2"/>
                  </a:cxn>
                  <a:cxn ang="0">
                    <a:pos x="39" y="2"/>
                  </a:cxn>
                  <a:cxn ang="0">
                    <a:pos x="41" y="1"/>
                  </a:cxn>
                  <a:cxn ang="0">
                    <a:pos x="41" y="1"/>
                  </a:cxn>
                  <a:cxn ang="0">
                    <a:pos x="43" y="3"/>
                  </a:cxn>
                  <a:cxn ang="0">
                    <a:pos x="44" y="2"/>
                  </a:cxn>
                  <a:cxn ang="0">
                    <a:pos x="45" y="3"/>
                  </a:cxn>
                  <a:cxn ang="0">
                    <a:pos x="46" y="2"/>
                  </a:cxn>
                  <a:cxn ang="0">
                    <a:pos x="47" y="2"/>
                  </a:cxn>
                  <a:cxn ang="0">
                    <a:pos x="48" y="2"/>
                  </a:cxn>
                  <a:cxn ang="0">
                    <a:pos x="49" y="2"/>
                  </a:cxn>
                  <a:cxn ang="0">
                    <a:pos x="50" y="2"/>
                  </a:cxn>
                  <a:cxn ang="0">
                    <a:pos x="51" y="4"/>
                  </a:cxn>
                  <a:cxn ang="0">
                    <a:pos x="52" y="2"/>
                  </a:cxn>
                  <a:cxn ang="0">
                    <a:pos x="53" y="4"/>
                  </a:cxn>
                  <a:cxn ang="0">
                    <a:pos x="54" y="2"/>
                  </a:cxn>
                  <a:cxn ang="0">
                    <a:pos x="55" y="2"/>
                  </a:cxn>
                  <a:cxn ang="0">
                    <a:pos x="56" y="4"/>
                  </a:cxn>
                  <a:cxn ang="0">
                    <a:pos x="57" y="2"/>
                  </a:cxn>
                  <a:cxn ang="0">
                    <a:pos x="58" y="2"/>
                  </a:cxn>
                </a:cxnLst>
                <a:rect l="0" t="0" r="r" b="b"/>
                <a:pathLst>
                  <a:path w="59"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1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3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3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53" y="3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3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0" name="Freeform 106"/>
              <p:cNvSpPr>
                <a:spLocks/>
              </p:cNvSpPr>
              <p:nvPr/>
            </p:nvSpPr>
            <p:spPr bwMode="auto">
              <a:xfrm>
                <a:off x="2963863" y="3100388"/>
                <a:ext cx="95250" cy="6350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2" y="2"/>
                  </a:cxn>
                  <a:cxn ang="0">
                    <a:pos x="3" y="2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7" y="2"/>
                  </a:cxn>
                  <a:cxn ang="0">
                    <a:pos x="8" y="1"/>
                  </a:cxn>
                  <a:cxn ang="0">
                    <a:pos x="10" y="2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2" y="4"/>
                  </a:cxn>
                  <a:cxn ang="0">
                    <a:pos x="14" y="1"/>
                  </a:cxn>
                  <a:cxn ang="0">
                    <a:pos x="15" y="1"/>
                  </a:cxn>
                  <a:cxn ang="0">
                    <a:pos x="16" y="1"/>
                  </a:cxn>
                  <a:cxn ang="0">
                    <a:pos x="17" y="1"/>
                  </a:cxn>
                  <a:cxn ang="0">
                    <a:pos x="18" y="2"/>
                  </a:cxn>
                  <a:cxn ang="0">
                    <a:pos x="19" y="3"/>
                  </a:cxn>
                  <a:cxn ang="0">
                    <a:pos x="20" y="1"/>
                  </a:cxn>
                  <a:cxn ang="0">
                    <a:pos x="21" y="2"/>
                  </a:cxn>
                  <a:cxn ang="0">
                    <a:pos x="22" y="2"/>
                  </a:cxn>
                  <a:cxn ang="0">
                    <a:pos x="23" y="4"/>
                  </a:cxn>
                  <a:cxn ang="0">
                    <a:pos x="24" y="1"/>
                  </a:cxn>
                  <a:cxn ang="0">
                    <a:pos x="25" y="2"/>
                  </a:cxn>
                  <a:cxn ang="0">
                    <a:pos x="26" y="2"/>
                  </a:cxn>
                  <a:cxn ang="0">
                    <a:pos x="27" y="1"/>
                  </a:cxn>
                  <a:cxn ang="0">
                    <a:pos x="28" y="1"/>
                  </a:cxn>
                  <a:cxn ang="0">
                    <a:pos x="29" y="2"/>
                  </a:cxn>
                  <a:cxn ang="0">
                    <a:pos x="30" y="2"/>
                  </a:cxn>
                  <a:cxn ang="0">
                    <a:pos x="31" y="2"/>
                  </a:cxn>
                  <a:cxn ang="0">
                    <a:pos x="32" y="1"/>
                  </a:cxn>
                  <a:cxn ang="0">
                    <a:pos x="33" y="1"/>
                  </a:cxn>
                  <a:cxn ang="0">
                    <a:pos x="35" y="1"/>
                  </a:cxn>
                  <a:cxn ang="0">
                    <a:pos x="35" y="1"/>
                  </a:cxn>
                  <a:cxn ang="0">
                    <a:pos x="37" y="1"/>
                  </a:cxn>
                  <a:cxn ang="0">
                    <a:pos x="37" y="1"/>
                  </a:cxn>
                  <a:cxn ang="0">
                    <a:pos x="39" y="1"/>
                  </a:cxn>
                  <a:cxn ang="0">
                    <a:pos x="40" y="2"/>
                  </a:cxn>
                  <a:cxn ang="0">
                    <a:pos x="41" y="0"/>
                  </a:cxn>
                  <a:cxn ang="0">
                    <a:pos x="42" y="2"/>
                  </a:cxn>
                  <a:cxn ang="0">
                    <a:pos x="43" y="1"/>
                  </a:cxn>
                  <a:cxn ang="0">
                    <a:pos x="44" y="2"/>
                  </a:cxn>
                  <a:cxn ang="0">
                    <a:pos x="45" y="2"/>
                  </a:cxn>
                  <a:cxn ang="0">
                    <a:pos x="46" y="2"/>
                  </a:cxn>
                  <a:cxn ang="0">
                    <a:pos x="47" y="1"/>
                  </a:cxn>
                  <a:cxn ang="0">
                    <a:pos x="48" y="1"/>
                  </a:cxn>
                  <a:cxn ang="0">
                    <a:pos x="49" y="1"/>
                  </a:cxn>
                  <a:cxn ang="0">
                    <a:pos x="50" y="3"/>
                  </a:cxn>
                  <a:cxn ang="0">
                    <a:pos x="51" y="1"/>
                  </a:cxn>
                  <a:cxn ang="0">
                    <a:pos x="52" y="1"/>
                  </a:cxn>
                  <a:cxn ang="0">
                    <a:pos x="53" y="2"/>
                  </a:cxn>
                  <a:cxn ang="0">
                    <a:pos x="54" y="2"/>
                  </a:cxn>
                  <a:cxn ang="0">
                    <a:pos x="55" y="1"/>
                  </a:cxn>
                  <a:cxn ang="0">
                    <a:pos x="56" y="1"/>
                  </a:cxn>
                  <a:cxn ang="0">
                    <a:pos x="57" y="1"/>
                  </a:cxn>
                  <a:cxn ang="0">
                    <a:pos x="58" y="2"/>
                  </a:cxn>
                </a:cxnLst>
                <a:rect l="0" t="0" r="r" b="b"/>
                <a:pathLst>
                  <a:path w="60" h="4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4" y="4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4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2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0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0" y="2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1"/>
                    </a:lnTo>
                    <a:lnTo>
                      <a:pt x="59" y="2"/>
                    </a:lnTo>
                    <a:lnTo>
                      <a:pt x="60" y="2"/>
                    </a:lnTo>
                    <a:lnTo>
                      <a:pt x="60" y="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1" name="Freeform 107"/>
              <p:cNvSpPr>
                <a:spLocks/>
              </p:cNvSpPr>
              <p:nvPr/>
            </p:nvSpPr>
            <p:spPr bwMode="auto">
              <a:xfrm>
                <a:off x="3059113" y="3100388"/>
                <a:ext cx="92075" cy="6350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4" y="4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8" y="1"/>
                  </a:cxn>
                  <a:cxn ang="0">
                    <a:pos x="8" y="1"/>
                  </a:cxn>
                  <a:cxn ang="0">
                    <a:pos x="10" y="2"/>
                  </a:cxn>
                  <a:cxn ang="0">
                    <a:pos x="10" y="2"/>
                  </a:cxn>
                  <a:cxn ang="0">
                    <a:pos x="12" y="1"/>
                  </a:cxn>
                  <a:cxn ang="0">
                    <a:pos x="13" y="2"/>
                  </a:cxn>
                  <a:cxn ang="0">
                    <a:pos x="14" y="2"/>
                  </a:cxn>
                  <a:cxn ang="0">
                    <a:pos x="15" y="3"/>
                  </a:cxn>
                  <a:cxn ang="0">
                    <a:pos x="16" y="4"/>
                  </a:cxn>
                  <a:cxn ang="0">
                    <a:pos x="17" y="1"/>
                  </a:cxn>
                  <a:cxn ang="0">
                    <a:pos x="18" y="1"/>
                  </a:cxn>
                  <a:cxn ang="0">
                    <a:pos x="19" y="3"/>
                  </a:cxn>
                  <a:cxn ang="0">
                    <a:pos x="20" y="1"/>
                  </a:cxn>
                  <a:cxn ang="0">
                    <a:pos x="21" y="1"/>
                  </a:cxn>
                  <a:cxn ang="0">
                    <a:pos x="22" y="1"/>
                  </a:cxn>
                  <a:cxn ang="0">
                    <a:pos x="23" y="2"/>
                  </a:cxn>
                  <a:cxn ang="0">
                    <a:pos x="25" y="2"/>
                  </a:cxn>
                  <a:cxn ang="0">
                    <a:pos x="25" y="1"/>
                  </a:cxn>
                  <a:cxn ang="0">
                    <a:pos x="27" y="2"/>
                  </a:cxn>
                  <a:cxn ang="0">
                    <a:pos x="27" y="3"/>
                  </a:cxn>
                  <a:cxn ang="0">
                    <a:pos x="29" y="2"/>
                  </a:cxn>
                  <a:cxn ang="0">
                    <a:pos x="29" y="1"/>
                  </a:cxn>
                  <a:cxn ang="0">
                    <a:pos x="31" y="2"/>
                  </a:cxn>
                  <a:cxn ang="0">
                    <a:pos x="31" y="1"/>
                  </a:cxn>
                  <a:cxn ang="0">
                    <a:pos x="33" y="1"/>
                  </a:cxn>
                  <a:cxn ang="0">
                    <a:pos x="33" y="1"/>
                  </a:cxn>
                  <a:cxn ang="0">
                    <a:pos x="35" y="1"/>
                  </a:cxn>
                  <a:cxn ang="0">
                    <a:pos x="36" y="1"/>
                  </a:cxn>
                  <a:cxn ang="0">
                    <a:pos x="37" y="1"/>
                  </a:cxn>
                  <a:cxn ang="0">
                    <a:pos x="38" y="1"/>
                  </a:cxn>
                  <a:cxn ang="0">
                    <a:pos x="39" y="2"/>
                  </a:cxn>
                  <a:cxn ang="0">
                    <a:pos x="40" y="1"/>
                  </a:cxn>
                  <a:cxn ang="0">
                    <a:pos x="41" y="2"/>
                  </a:cxn>
                  <a:cxn ang="0">
                    <a:pos x="42" y="1"/>
                  </a:cxn>
                  <a:cxn ang="0">
                    <a:pos x="43" y="2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6" y="1"/>
                  </a:cxn>
                  <a:cxn ang="0">
                    <a:pos x="47" y="2"/>
                  </a:cxn>
                  <a:cxn ang="0">
                    <a:pos x="48" y="2"/>
                  </a:cxn>
                  <a:cxn ang="0">
                    <a:pos x="49" y="2"/>
                  </a:cxn>
                  <a:cxn ang="0">
                    <a:pos x="50" y="1"/>
                  </a:cxn>
                  <a:cxn ang="0">
                    <a:pos x="52" y="2"/>
                  </a:cxn>
                  <a:cxn ang="0">
                    <a:pos x="52" y="2"/>
                  </a:cxn>
                  <a:cxn ang="0">
                    <a:pos x="54" y="2"/>
                  </a:cxn>
                  <a:cxn ang="0">
                    <a:pos x="54" y="2"/>
                  </a:cxn>
                  <a:cxn ang="0">
                    <a:pos x="56" y="3"/>
                  </a:cxn>
                  <a:cxn ang="0">
                    <a:pos x="56" y="1"/>
                  </a:cxn>
                  <a:cxn ang="0">
                    <a:pos x="58" y="1"/>
                  </a:cxn>
                </a:cxnLst>
                <a:rect l="0" t="0" r="r" b="b"/>
                <a:pathLst>
                  <a:path w="58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3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2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3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2" y="2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2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4"/>
                    </a:lnTo>
                    <a:lnTo>
                      <a:pt x="55" y="4"/>
                    </a:lnTo>
                    <a:lnTo>
                      <a:pt x="55" y="4"/>
                    </a:lnTo>
                    <a:lnTo>
                      <a:pt x="55" y="4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3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2" name="Freeform 108"/>
              <p:cNvSpPr>
                <a:spLocks/>
              </p:cNvSpPr>
              <p:nvPr/>
            </p:nvSpPr>
            <p:spPr bwMode="auto">
              <a:xfrm>
                <a:off x="3151188" y="3101975"/>
                <a:ext cx="95250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8" y="2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1" y="3"/>
                  </a:cxn>
                  <a:cxn ang="0">
                    <a:pos x="12" y="2"/>
                  </a:cxn>
                  <a:cxn ang="0">
                    <a:pos x="13" y="0"/>
                  </a:cxn>
                  <a:cxn ang="0">
                    <a:pos x="14" y="0"/>
                  </a:cxn>
                  <a:cxn ang="0">
                    <a:pos x="15" y="2"/>
                  </a:cxn>
                  <a:cxn ang="0">
                    <a:pos x="16" y="2"/>
                  </a:cxn>
                  <a:cxn ang="0">
                    <a:pos x="17" y="2"/>
                  </a:cxn>
                  <a:cxn ang="0">
                    <a:pos x="18" y="2"/>
                  </a:cxn>
                  <a:cxn ang="0">
                    <a:pos x="19" y="0"/>
                  </a:cxn>
                  <a:cxn ang="0">
                    <a:pos x="21" y="2"/>
                  </a:cxn>
                  <a:cxn ang="0">
                    <a:pos x="21" y="1"/>
                  </a:cxn>
                  <a:cxn ang="0">
                    <a:pos x="23" y="3"/>
                  </a:cxn>
                  <a:cxn ang="0">
                    <a:pos x="23" y="1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9" y="0"/>
                  </a:cxn>
                  <a:cxn ang="0">
                    <a:pos x="29" y="0"/>
                  </a:cxn>
                  <a:cxn ang="0">
                    <a:pos x="31" y="1"/>
                  </a:cxn>
                  <a:cxn ang="0">
                    <a:pos x="31" y="2"/>
                  </a:cxn>
                  <a:cxn ang="0">
                    <a:pos x="33" y="1"/>
                  </a:cxn>
                  <a:cxn ang="0">
                    <a:pos x="33" y="1"/>
                  </a:cxn>
                  <a:cxn ang="0">
                    <a:pos x="35" y="2"/>
                  </a:cxn>
                  <a:cxn ang="0">
                    <a:pos x="36" y="2"/>
                  </a:cxn>
                  <a:cxn ang="0">
                    <a:pos x="37" y="2"/>
                  </a:cxn>
                  <a:cxn ang="0">
                    <a:pos x="38" y="0"/>
                  </a:cxn>
                  <a:cxn ang="0">
                    <a:pos x="39" y="0"/>
                  </a:cxn>
                  <a:cxn ang="0">
                    <a:pos x="40" y="0"/>
                  </a:cxn>
                  <a:cxn ang="0">
                    <a:pos x="41" y="1"/>
                  </a:cxn>
                  <a:cxn ang="0">
                    <a:pos x="42" y="0"/>
                  </a:cxn>
                  <a:cxn ang="0">
                    <a:pos x="43" y="1"/>
                  </a:cxn>
                  <a:cxn ang="0">
                    <a:pos x="44" y="1"/>
                  </a:cxn>
                  <a:cxn ang="0">
                    <a:pos x="46" y="1"/>
                  </a:cxn>
                  <a:cxn ang="0">
                    <a:pos x="46" y="1"/>
                  </a:cxn>
                  <a:cxn ang="0">
                    <a:pos x="48" y="1"/>
                  </a:cxn>
                  <a:cxn ang="0">
                    <a:pos x="48" y="1"/>
                  </a:cxn>
                  <a:cxn ang="0">
                    <a:pos x="50" y="1"/>
                  </a:cxn>
                  <a:cxn ang="0">
                    <a:pos x="50" y="0"/>
                  </a:cxn>
                  <a:cxn ang="0">
                    <a:pos x="52" y="0"/>
                  </a:cxn>
                  <a:cxn ang="0">
                    <a:pos x="52" y="1"/>
                  </a:cxn>
                  <a:cxn ang="0">
                    <a:pos x="54" y="0"/>
                  </a:cxn>
                  <a:cxn ang="0">
                    <a:pos x="54" y="1"/>
                  </a:cxn>
                  <a:cxn ang="0">
                    <a:pos x="56" y="0"/>
                  </a:cxn>
                  <a:cxn ang="0">
                    <a:pos x="56" y="2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0" h="3">
                    <a:moveTo>
                      <a:pt x="0" y="2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2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7" y="2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2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0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2"/>
                    </a:lnTo>
                    <a:lnTo>
                      <a:pt x="60" y="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3" name="Freeform 109"/>
              <p:cNvSpPr>
                <a:spLocks/>
              </p:cNvSpPr>
              <p:nvPr/>
            </p:nvSpPr>
            <p:spPr bwMode="auto">
              <a:xfrm>
                <a:off x="3246438" y="3101975"/>
                <a:ext cx="93663" cy="635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8" y="1"/>
                  </a:cxn>
                  <a:cxn ang="0">
                    <a:pos x="9" y="2"/>
                  </a:cxn>
                  <a:cxn ang="0">
                    <a:pos x="10" y="1"/>
                  </a:cxn>
                  <a:cxn ang="0">
                    <a:pos x="11" y="2"/>
                  </a:cxn>
                  <a:cxn ang="0">
                    <a:pos x="12" y="1"/>
                  </a:cxn>
                  <a:cxn ang="0">
                    <a:pos x="13" y="2"/>
                  </a:cxn>
                  <a:cxn ang="0">
                    <a:pos x="14" y="1"/>
                  </a:cxn>
                  <a:cxn ang="0">
                    <a:pos x="15" y="2"/>
                  </a:cxn>
                  <a:cxn ang="0">
                    <a:pos x="16" y="1"/>
                  </a:cxn>
                  <a:cxn ang="0">
                    <a:pos x="17" y="1"/>
                  </a:cxn>
                  <a:cxn ang="0">
                    <a:pos x="19" y="1"/>
                  </a:cxn>
                  <a:cxn ang="0">
                    <a:pos x="19" y="1"/>
                  </a:cxn>
                  <a:cxn ang="0">
                    <a:pos x="21" y="2"/>
                  </a:cxn>
                  <a:cxn ang="0">
                    <a:pos x="21" y="2"/>
                  </a:cxn>
                  <a:cxn ang="0">
                    <a:pos x="23" y="2"/>
                  </a:cxn>
                  <a:cxn ang="0">
                    <a:pos x="23" y="2"/>
                  </a:cxn>
                  <a:cxn ang="0">
                    <a:pos x="25" y="2"/>
                  </a:cxn>
                  <a:cxn ang="0">
                    <a:pos x="25" y="3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9" y="2"/>
                  </a:cxn>
                  <a:cxn ang="0">
                    <a:pos x="29" y="1"/>
                  </a:cxn>
                  <a:cxn ang="0">
                    <a:pos x="31" y="2"/>
                  </a:cxn>
                  <a:cxn ang="0">
                    <a:pos x="31" y="2"/>
                  </a:cxn>
                  <a:cxn ang="0">
                    <a:pos x="33" y="3"/>
                  </a:cxn>
                  <a:cxn ang="0">
                    <a:pos x="34" y="2"/>
                  </a:cxn>
                  <a:cxn ang="0">
                    <a:pos x="35" y="1"/>
                  </a:cxn>
                  <a:cxn ang="0">
                    <a:pos x="36" y="2"/>
                  </a:cxn>
                  <a:cxn ang="0">
                    <a:pos x="37" y="2"/>
                  </a:cxn>
                  <a:cxn ang="0">
                    <a:pos x="38" y="3"/>
                  </a:cxn>
                  <a:cxn ang="0">
                    <a:pos x="39" y="2"/>
                  </a:cxn>
                  <a:cxn ang="0">
                    <a:pos x="40" y="2"/>
                  </a:cxn>
                  <a:cxn ang="0">
                    <a:pos x="41" y="3"/>
                  </a:cxn>
                  <a:cxn ang="0">
                    <a:pos x="42" y="2"/>
                  </a:cxn>
                  <a:cxn ang="0">
                    <a:pos x="44" y="2"/>
                  </a:cxn>
                  <a:cxn ang="0">
                    <a:pos x="44" y="4"/>
                  </a:cxn>
                  <a:cxn ang="0">
                    <a:pos x="46" y="3"/>
                  </a:cxn>
                  <a:cxn ang="0">
                    <a:pos x="46" y="2"/>
                  </a:cxn>
                  <a:cxn ang="0">
                    <a:pos x="48" y="1"/>
                  </a:cxn>
                  <a:cxn ang="0">
                    <a:pos x="48" y="3"/>
                  </a:cxn>
                  <a:cxn ang="0">
                    <a:pos x="50" y="3"/>
                  </a:cxn>
                  <a:cxn ang="0">
                    <a:pos x="50" y="2"/>
                  </a:cxn>
                  <a:cxn ang="0">
                    <a:pos x="52" y="2"/>
                  </a:cxn>
                  <a:cxn ang="0">
                    <a:pos x="52" y="2"/>
                  </a:cxn>
                  <a:cxn ang="0">
                    <a:pos x="54" y="1"/>
                  </a:cxn>
                  <a:cxn ang="0">
                    <a:pos x="54" y="3"/>
                  </a:cxn>
                  <a:cxn ang="0">
                    <a:pos x="56" y="2"/>
                  </a:cxn>
                  <a:cxn ang="0">
                    <a:pos x="56" y="2"/>
                  </a:cxn>
                  <a:cxn ang="0">
                    <a:pos x="58" y="3"/>
                  </a:cxn>
                </a:cxnLst>
                <a:rect l="0" t="0" r="r" b="b"/>
                <a:pathLst>
                  <a:path w="59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1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2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1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9" y="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4" name="Freeform 110"/>
              <p:cNvSpPr>
                <a:spLocks/>
              </p:cNvSpPr>
              <p:nvPr/>
            </p:nvSpPr>
            <p:spPr bwMode="auto">
              <a:xfrm>
                <a:off x="3340100" y="3101975"/>
                <a:ext cx="93663" cy="6350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2" y="0"/>
                  </a:cxn>
                  <a:cxn ang="0">
                    <a:pos x="3" y="3"/>
                  </a:cxn>
                  <a:cxn ang="0">
                    <a:pos x="4" y="0"/>
                  </a:cxn>
                  <a:cxn ang="0">
                    <a:pos x="5" y="2"/>
                  </a:cxn>
                  <a:cxn ang="0">
                    <a:pos x="6" y="2"/>
                  </a:cxn>
                  <a:cxn ang="0">
                    <a:pos x="7" y="1"/>
                  </a:cxn>
                  <a:cxn ang="0">
                    <a:pos x="8" y="2"/>
                  </a:cxn>
                  <a:cxn ang="0">
                    <a:pos x="9" y="3"/>
                  </a:cxn>
                  <a:cxn ang="0">
                    <a:pos x="10" y="1"/>
                  </a:cxn>
                  <a:cxn ang="0">
                    <a:pos x="11" y="3"/>
                  </a:cxn>
                  <a:cxn ang="0">
                    <a:pos x="12" y="2"/>
                  </a:cxn>
                  <a:cxn ang="0">
                    <a:pos x="13" y="3"/>
                  </a:cxn>
                  <a:cxn ang="0">
                    <a:pos x="14" y="1"/>
                  </a:cxn>
                  <a:cxn ang="0">
                    <a:pos x="15" y="0"/>
                  </a:cxn>
                  <a:cxn ang="0">
                    <a:pos x="16" y="1"/>
                  </a:cxn>
                  <a:cxn ang="0">
                    <a:pos x="18" y="2"/>
                  </a:cxn>
                  <a:cxn ang="0">
                    <a:pos x="18" y="3"/>
                  </a:cxn>
                  <a:cxn ang="0">
                    <a:pos x="20" y="2"/>
                  </a:cxn>
                  <a:cxn ang="0">
                    <a:pos x="20" y="2"/>
                  </a:cxn>
                  <a:cxn ang="0">
                    <a:pos x="22" y="1"/>
                  </a:cxn>
                  <a:cxn ang="0">
                    <a:pos x="22" y="1"/>
                  </a:cxn>
                  <a:cxn ang="0">
                    <a:pos x="24" y="3"/>
                  </a:cxn>
                  <a:cxn ang="0">
                    <a:pos x="24" y="1"/>
                  </a:cxn>
                  <a:cxn ang="0">
                    <a:pos x="26" y="0"/>
                  </a:cxn>
                  <a:cxn ang="0">
                    <a:pos x="27" y="1"/>
                  </a:cxn>
                  <a:cxn ang="0">
                    <a:pos x="28" y="2"/>
                  </a:cxn>
                  <a:cxn ang="0">
                    <a:pos x="29" y="0"/>
                  </a:cxn>
                  <a:cxn ang="0">
                    <a:pos x="30" y="1"/>
                  </a:cxn>
                  <a:cxn ang="0">
                    <a:pos x="31" y="3"/>
                  </a:cxn>
                  <a:cxn ang="0">
                    <a:pos x="32" y="1"/>
                  </a:cxn>
                  <a:cxn ang="0">
                    <a:pos x="33" y="1"/>
                  </a:cxn>
                  <a:cxn ang="0">
                    <a:pos x="34" y="3"/>
                  </a:cxn>
                  <a:cxn ang="0">
                    <a:pos x="35" y="1"/>
                  </a:cxn>
                  <a:cxn ang="0">
                    <a:pos x="36" y="2"/>
                  </a:cxn>
                  <a:cxn ang="0">
                    <a:pos x="37" y="1"/>
                  </a:cxn>
                  <a:cxn ang="0">
                    <a:pos x="38" y="3"/>
                  </a:cxn>
                  <a:cxn ang="0">
                    <a:pos x="39" y="3"/>
                  </a:cxn>
                  <a:cxn ang="0">
                    <a:pos x="40" y="3"/>
                  </a:cxn>
                  <a:cxn ang="0">
                    <a:pos x="41" y="2"/>
                  </a:cxn>
                  <a:cxn ang="0">
                    <a:pos x="43" y="3"/>
                  </a:cxn>
                  <a:cxn ang="0">
                    <a:pos x="43" y="1"/>
                  </a:cxn>
                  <a:cxn ang="0">
                    <a:pos x="45" y="3"/>
                  </a:cxn>
                  <a:cxn ang="0">
                    <a:pos x="45" y="3"/>
                  </a:cxn>
                  <a:cxn ang="0">
                    <a:pos x="47" y="3"/>
                  </a:cxn>
                  <a:cxn ang="0">
                    <a:pos x="47" y="3"/>
                  </a:cxn>
                  <a:cxn ang="0">
                    <a:pos x="49" y="2"/>
                  </a:cxn>
                  <a:cxn ang="0">
                    <a:pos x="49" y="2"/>
                  </a:cxn>
                  <a:cxn ang="0">
                    <a:pos x="51" y="3"/>
                  </a:cxn>
                  <a:cxn ang="0">
                    <a:pos x="52" y="2"/>
                  </a:cxn>
                  <a:cxn ang="0">
                    <a:pos x="53" y="2"/>
                  </a:cxn>
                  <a:cxn ang="0">
                    <a:pos x="54" y="3"/>
                  </a:cxn>
                  <a:cxn ang="0">
                    <a:pos x="55" y="3"/>
                  </a:cxn>
                  <a:cxn ang="0">
                    <a:pos x="56" y="3"/>
                  </a:cxn>
                  <a:cxn ang="0">
                    <a:pos x="57" y="3"/>
                  </a:cxn>
                  <a:cxn ang="0">
                    <a:pos x="58" y="2"/>
                  </a:cxn>
                </a:cxnLst>
                <a:rect l="0" t="0" r="r" b="b"/>
                <a:pathLst>
                  <a:path w="59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50" y="2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4"/>
                    </a:lnTo>
                    <a:lnTo>
                      <a:pt x="55" y="4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5" name="Freeform 111"/>
              <p:cNvSpPr>
                <a:spLocks/>
              </p:cNvSpPr>
              <p:nvPr/>
            </p:nvSpPr>
            <p:spPr bwMode="auto">
              <a:xfrm>
                <a:off x="3433763" y="2608263"/>
                <a:ext cx="93663" cy="498475"/>
              </a:xfrm>
              <a:custGeom>
                <a:avLst/>
                <a:gdLst/>
                <a:ahLst/>
                <a:cxnLst>
                  <a:cxn ang="0">
                    <a:pos x="1" y="313"/>
                  </a:cxn>
                  <a:cxn ang="0">
                    <a:pos x="2" y="313"/>
                  </a:cxn>
                  <a:cxn ang="0">
                    <a:pos x="3" y="313"/>
                  </a:cxn>
                  <a:cxn ang="0">
                    <a:pos x="4" y="314"/>
                  </a:cxn>
                  <a:cxn ang="0">
                    <a:pos x="5" y="314"/>
                  </a:cxn>
                  <a:cxn ang="0">
                    <a:pos x="6" y="314"/>
                  </a:cxn>
                  <a:cxn ang="0">
                    <a:pos x="7" y="313"/>
                  </a:cxn>
                  <a:cxn ang="0">
                    <a:pos x="8" y="314"/>
                  </a:cxn>
                  <a:cxn ang="0">
                    <a:pos x="9" y="313"/>
                  </a:cxn>
                  <a:cxn ang="0">
                    <a:pos x="10" y="313"/>
                  </a:cxn>
                  <a:cxn ang="0">
                    <a:pos x="11" y="313"/>
                  </a:cxn>
                  <a:cxn ang="0">
                    <a:pos x="12" y="314"/>
                  </a:cxn>
                  <a:cxn ang="0">
                    <a:pos x="13" y="313"/>
                  </a:cxn>
                  <a:cxn ang="0">
                    <a:pos x="14" y="313"/>
                  </a:cxn>
                  <a:cxn ang="0">
                    <a:pos x="15" y="313"/>
                  </a:cxn>
                  <a:cxn ang="0">
                    <a:pos x="17" y="312"/>
                  </a:cxn>
                  <a:cxn ang="0">
                    <a:pos x="18" y="311"/>
                  </a:cxn>
                  <a:cxn ang="0">
                    <a:pos x="19" y="311"/>
                  </a:cxn>
                  <a:cxn ang="0">
                    <a:pos x="20" y="310"/>
                  </a:cxn>
                  <a:cxn ang="0">
                    <a:pos x="21" y="309"/>
                  </a:cxn>
                  <a:cxn ang="0">
                    <a:pos x="22" y="309"/>
                  </a:cxn>
                  <a:cxn ang="0">
                    <a:pos x="23" y="306"/>
                  </a:cxn>
                  <a:cxn ang="0">
                    <a:pos x="24" y="304"/>
                  </a:cxn>
                  <a:cxn ang="0">
                    <a:pos x="25" y="304"/>
                  </a:cxn>
                  <a:cxn ang="0">
                    <a:pos x="26" y="301"/>
                  </a:cxn>
                  <a:cxn ang="0">
                    <a:pos x="27" y="300"/>
                  </a:cxn>
                  <a:cxn ang="0">
                    <a:pos x="28" y="296"/>
                  </a:cxn>
                  <a:cxn ang="0">
                    <a:pos x="29" y="293"/>
                  </a:cxn>
                  <a:cxn ang="0">
                    <a:pos x="30" y="290"/>
                  </a:cxn>
                  <a:cxn ang="0">
                    <a:pos x="31" y="285"/>
                  </a:cxn>
                  <a:cxn ang="0">
                    <a:pos x="32" y="279"/>
                  </a:cxn>
                  <a:cxn ang="0">
                    <a:pos x="33" y="274"/>
                  </a:cxn>
                  <a:cxn ang="0">
                    <a:pos x="34" y="266"/>
                  </a:cxn>
                  <a:cxn ang="0">
                    <a:pos x="35" y="259"/>
                  </a:cxn>
                  <a:cxn ang="0">
                    <a:pos x="36" y="252"/>
                  </a:cxn>
                  <a:cxn ang="0">
                    <a:pos x="37" y="244"/>
                  </a:cxn>
                  <a:cxn ang="0">
                    <a:pos x="38" y="234"/>
                  </a:cxn>
                  <a:cxn ang="0">
                    <a:pos x="40" y="223"/>
                  </a:cxn>
                  <a:cxn ang="0">
                    <a:pos x="40" y="213"/>
                  </a:cxn>
                  <a:cxn ang="0">
                    <a:pos x="42" y="203"/>
                  </a:cxn>
                  <a:cxn ang="0">
                    <a:pos x="42" y="191"/>
                  </a:cxn>
                  <a:cxn ang="0">
                    <a:pos x="44" y="179"/>
                  </a:cxn>
                  <a:cxn ang="0">
                    <a:pos x="45" y="165"/>
                  </a:cxn>
                  <a:cxn ang="0">
                    <a:pos x="46" y="152"/>
                  </a:cxn>
                  <a:cxn ang="0">
                    <a:pos x="47" y="140"/>
                  </a:cxn>
                  <a:cxn ang="0">
                    <a:pos x="48" y="126"/>
                  </a:cxn>
                  <a:cxn ang="0">
                    <a:pos x="49" y="112"/>
                  </a:cxn>
                  <a:cxn ang="0">
                    <a:pos x="50" y="99"/>
                  </a:cxn>
                  <a:cxn ang="0">
                    <a:pos x="51" y="86"/>
                  </a:cxn>
                  <a:cxn ang="0">
                    <a:pos x="52" y="73"/>
                  </a:cxn>
                  <a:cxn ang="0">
                    <a:pos x="53" y="60"/>
                  </a:cxn>
                  <a:cxn ang="0">
                    <a:pos x="54" y="48"/>
                  </a:cxn>
                  <a:cxn ang="0">
                    <a:pos x="55" y="37"/>
                  </a:cxn>
                  <a:cxn ang="0">
                    <a:pos x="56" y="27"/>
                  </a:cxn>
                  <a:cxn ang="0">
                    <a:pos x="57" y="16"/>
                  </a:cxn>
                  <a:cxn ang="0">
                    <a:pos x="58" y="8"/>
                  </a:cxn>
                </a:cxnLst>
                <a:rect l="0" t="0" r="r" b="b"/>
                <a:pathLst>
                  <a:path w="59" h="314">
                    <a:moveTo>
                      <a:pt x="0" y="314"/>
                    </a:moveTo>
                    <a:lnTo>
                      <a:pt x="0" y="314"/>
                    </a:lnTo>
                    <a:lnTo>
                      <a:pt x="0" y="314"/>
                    </a:lnTo>
                    <a:lnTo>
                      <a:pt x="1" y="314"/>
                    </a:lnTo>
                    <a:lnTo>
                      <a:pt x="1" y="314"/>
                    </a:lnTo>
                    <a:lnTo>
                      <a:pt x="1" y="313"/>
                    </a:lnTo>
                    <a:lnTo>
                      <a:pt x="1" y="313"/>
                    </a:lnTo>
                    <a:lnTo>
                      <a:pt x="1" y="313"/>
                    </a:lnTo>
                    <a:lnTo>
                      <a:pt x="1" y="313"/>
                    </a:lnTo>
                    <a:lnTo>
                      <a:pt x="1" y="313"/>
                    </a:lnTo>
                    <a:lnTo>
                      <a:pt x="1" y="314"/>
                    </a:lnTo>
                    <a:lnTo>
                      <a:pt x="1" y="314"/>
                    </a:lnTo>
                    <a:lnTo>
                      <a:pt x="1" y="314"/>
                    </a:lnTo>
                    <a:lnTo>
                      <a:pt x="1" y="313"/>
                    </a:lnTo>
                    <a:lnTo>
                      <a:pt x="1" y="313"/>
                    </a:lnTo>
                    <a:lnTo>
                      <a:pt x="2" y="313"/>
                    </a:lnTo>
                    <a:lnTo>
                      <a:pt x="2" y="313"/>
                    </a:lnTo>
                    <a:lnTo>
                      <a:pt x="2" y="313"/>
                    </a:lnTo>
                    <a:lnTo>
                      <a:pt x="2" y="313"/>
                    </a:lnTo>
                    <a:lnTo>
                      <a:pt x="2" y="313"/>
                    </a:lnTo>
                    <a:lnTo>
                      <a:pt x="2" y="313"/>
                    </a:lnTo>
                    <a:lnTo>
                      <a:pt x="3" y="313"/>
                    </a:lnTo>
                    <a:lnTo>
                      <a:pt x="3" y="313"/>
                    </a:lnTo>
                    <a:lnTo>
                      <a:pt x="3" y="314"/>
                    </a:lnTo>
                    <a:lnTo>
                      <a:pt x="3" y="313"/>
                    </a:lnTo>
                    <a:lnTo>
                      <a:pt x="3" y="313"/>
                    </a:lnTo>
                    <a:lnTo>
                      <a:pt x="3" y="313"/>
                    </a:lnTo>
                    <a:lnTo>
                      <a:pt x="3" y="313"/>
                    </a:lnTo>
                    <a:lnTo>
                      <a:pt x="3" y="313"/>
                    </a:lnTo>
                    <a:lnTo>
                      <a:pt x="3" y="313"/>
                    </a:lnTo>
                    <a:lnTo>
                      <a:pt x="3" y="313"/>
                    </a:lnTo>
                    <a:lnTo>
                      <a:pt x="3" y="313"/>
                    </a:lnTo>
                    <a:lnTo>
                      <a:pt x="3" y="313"/>
                    </a:lnTo>
                    <a:lnTo>
                      <a:pt x="4" y="313"/>
                    </a:lnTo>
                    <a:lnTo>
                      <a:pt x="4" y="314"/>
                    </a:lnTo>
                    <a:lnTo>
                      <a:pt x="4" y="314"/>
                    </a:lnTo>
                    <a:lnTo>
                      <a:pt x="4" y="314"/>
                    </a:lnTo>
                    <a:lnTo>
                      <a:pt x="4" y="314"/>
                    </a:lnTo>
                    <a:lnTo>
                      <a:pt x="4" y="314"/>
                    </a:lnTo>
                    <a:lnTo>
                      <a:pt x="5" y="314"/>
                    </a:lnTo>
                    <a:lnTo>
                      <a:pt x="5" y="314"/>
                    </a:lnTo>
                    <a:lnTo>
                      <a:pt x="5" y="313"/>
                    </a:lnTo>
                    <a:lnTo>
                      <a:pt x="5" y="314"/>
                    </a:lnTo>
                    <a:lnTo>
                      <a:pt x="5" y="314"/>
                    </a:lnTo>
                    <a:lnTo>
                      <a:pt x="5" y="314"/>
                    </a:lnTo>
                    <a:lnTo>
                      <a:pt x="5" y="314"/>
                    </a:lnTo>
                    <a:lnTo>
                      <a:pt x="5" y="314"/>
                    </a:lnTo>
                    <a:lnTo>
                      <a:pt x="5" y="314"/>
                    </a:lnTo>
                    <a:lnTo>
                      <a:pt x="5" y="314"/>
                    </a:lnTo>
                    <a:lnTo>
                      <a:pt x="5" y="314"/>
                    </a:lnTo>
                    <a:lnTo>
                      <a:pt x="5" y="314"/>
                    </a:lnTo>
                    <a:lnTo>
                      <a:pt x="6" y="314"/>
                    </a:lnTo>
                    <a:lnTo>
                      <a:pt x="6" y="314"/>
                    </a:lnTo>
                    <a:lnTo>
                      <a:pt x="6" y="314"/>
                    </a:lnTo>
                    <a:lnTo>
                      <a:pt x="6" y="314"/>
                    </a:lnTo>
                    <a:lnTo>
                      <a:pt x="7" y="314"/>
                    </a:lnTo>
                    <a:lnTo>
                      <a:pt x="7" y="314"/>
                    </a:lnTo>
                    <a:lnTo>
                      <a:pt x="7" y="314"/>
                    </a:lnTo>
                    <a:lnTo>
                      <a:pt x="7" y="314"/>
                    </a:lnTo>
                    <a:lnTo>
                      <a:pt x="7" y="314"/>
                    </a:lnTo>
                    <a:lnTo>
                      <a:pt x="7" y="314"/>
                    </a:lnTo>
                    <a:lnTo>
                      <a:pt x="7" y="313"/>
                    </a:lnTo>
                    <a:lnTo>
                      <a:pt x="7" y="313"/>
                    </a:lnTo>
                    <a:lnTo>
                      <a:pt x="7" y="313"/>
                    </a:lnTo>
                    <a:lnTo>
                      <a:pt x="7" y="313"/>
                    </a:lnTo>
                    <a:lnTo>
                      <a:pt x="7" y="313"/>
                    </a:lnTo>
                    <a:lnTo>
                      <a:pt x="7" y="314"/>
                    </a:lnTo>
                    <a:lnTo>
                      <a:pt x="8" y="314"/>
                    </a:lnTo>
                    <a:lnTo>
                      <a:pt x="8" y="314"/>
                    </a:lnTo>
                    <a:lnTo>
                      <a:pt x="8" y="314"/>
                    </a:lnTo>
                    <a:lnTo>
                      <a:pt x="8" y="314"/>
                    </a:lnTo>
                    <a:lnTo>
                      <a:pt x="8" y="314"/>
                    </a:lnTo>
                    <a:lnTo>
                      <a:pt x="8" y="314"/>
                    </a:lnTo>
                    <a:lnTo>
                      <a:pt x="9" y="314"/>
                    </a:lnTo>
                    <a:lnTo>
                      <a:pt x="9" y="314"/>
                    </a:lnTo>
                    <a:lnTo>
                      <a:pt x="9" y="314"/>
                    </a:lnTo>
                    <a:lnTo>
                      <a:pt x="9" y="314"/>
                    </a:lnTo>
                    <a:lnTo>
                      <a:pt x="9" y="314"/>
                    </a:lnTo>
                    <a:lnTo>
                      <a:pt x="9" y="314"/>
                    </a:lnTo>
                    <a:lnTo>
                      <a:pt x="9" y="314"/>
                    </a:lnTo>
                    <a:lnTo>
                      <a:pt x="9" y="313"/>
                    </a:lnTo>
                    <a:lnTo>
                      <a:pt x="9" y="313"/>
                    </a:lnTo>
                    <a:lnTo>
                      <a:pt x="9" y="312"/>
                    </a:lnTo>
                    <a:lnTo>
                      <a:pt x="9" y="311"/>
                    </a:lnTo>
                    <a:lnTo>
                      <a:pt x="9" y="311"/>
                    </a:lnTo>
                    <a:lnTo>
                      <a:pt x="10" y="311"/>
                    </a:lnTo>
                    <a:lnTo>
                      <a:pt x="10" y="311"/>
                    </a:lnTo>
                    <a:lnTo>
                      <a:pt x="10" y="312"/>
                    </a:lnTo>
                    <a:lnTo>
                      <a:pt x="10" y="312"/>
                    </a:lnTo>
                    <a:lnTo>
                      <a:pt x="10" y="313"/>
                    </a:lnTo>
                    <a:lnTo>
                      <a:pt x="10" y="313"/>
                    </a:lnTo>
                    <a:lnTo>
                      <a:pt x="11" y="314"/>
                    </a:lnTo>
                    <a:lnTo>
                      <a:pt x="11" y="314"/>
                    </a:lnTo>
                    <a:lnTo>
                      <a:pt x="11" y="314"/>
                    </a:lnTo>
                    <a:lnTo>
                      <a:pt x="11" y="314"/>
                    </a:lnTo>
                    <a:lnTo>
                      <a:pt x="11" y="314"/>
                    </a:lnTo>
                    <a:lnTo>
                      <a:pt x="11" y="314"/>
                    </a:lnTo>
                    <a:lnTo>
                      <a:pt x="11" y="313"/>
                    </a:lnTo>
                    <a:lnTo>
                      <a:pt x="11" y="313"/>
                    </a:lnTo>
                    <a:lnTo>
                      <a:pt x="11" y="313"/>
                    </a:lnTo>
                    <a:lnTo>
                      <a:pt x="11" y="312"/>
                    </a:lnTo>
                    <a:lnTo>
                      <a:pt x="11" y="312"/>
                    </a:lnTo>
                    <a:lnTo>
                      <a:pt x="11" y="313"/>
                    </a:lnTo>
                    <a:lnTo>
                      <a:pt x="12" y="313"/>
                    </a:lnTo>
                    <a:lnTo>
                      <a:pt x="12" y="314"/>
                    </a:lnTo>
                    <a:lnTo>
                      <a:pt x="12" y="314"/>
                    </a:lnTo>
                    <a:lnTo>
                      <a:pt x="12" y="314"/>
                    </a:lnTo>
                    <a:lnTo>
                      <a:pt x="12" y="314"/>
                    </a:lnTo>
                    <a:lnTo>
                      <a:pt x="12" y="314"/>
                    </a:lnTo>
                    <a:lnTo>
                      <a:pt x="13" y="314"/>
                    </a:lnTo>
                    <a:lnTo>
                      <a:pt x="13" y="314"/>
                    </a:lnTo>
                    <a:lnTo>
                      <a:pt x="13" y="314"/>
                    </a:lnTo>
                    <a:lnTo>
                      <a:pt x="13" y="313"/>
                    </a:lnTo>
                    <a:lnTo>
                      <a:pt x="13" y="313"/>
                    </a:lnTo>
                    <a:lnTo>
                      <a:pt x="13" y="313"/>
                    </a:lnTo>
                    <a:lnTo>
                      <a:pt x="13" y="313"/>
                    </a:lnTo>
                    <a:lnTo>
                      <a:pt x="13" y="313"/>
                    </a:lnTo>
                    <a:lnTo>
                      <a:pt x="13" y="313"/>
                    </a:lnTo>
                    <a:lnTo>
                      <a:pt x="13" y="313"/>
                    </a:lnTo>
                    <a:lnTo>
                      <a:pt x="13" y="313"/>
                    </a:lnTo>
                    <a:lnTo>
                      <a:pt x="13" y="314"/>
                    </a:lnTo>
                    <a:lnTo>
                      <a:pt x="14" y="314"/>
                    </a:lnTo>
                    <a:lnTo>
                      <a:pt x="14" y="314"/>
                    </a:lnTo>
                    <a:lnTo>
                      <a:pt x="14" y="313"/>
                    </a:lnTo>
                    <a:lnTo>
                      <a:pt x="14" y="313"/>
                    </a:lnTo>
                    <a:lnTo>
                      <a:pt x="14" y="313"/>
                    </a:lnTo>
                    <a:lnTo>
                      <a:pt x="14" y="312"/>
                    </a:lnTo>
                    <a:lnTo>
                      <a:pt x="15" y="312"/>
                    </a:lnTo>
                    <a:lnTo>
                      <a:pt x="15" y="311"/>
                    </a:lnTo>
                    <a:lnTo>
                      <a:pt x="15" y="311"/>
                    </a:lnTo>
                    <a:lnTo>
                      <a:pt x="15" y="311"/>
                    </a:lnTo>
                    <a:lnTo>
                      <a:pt x="15" y="311"/>
                    </a:lnTo>
                    <a:lnTo>
                      <a:pt x="15" y="312"/>
                    </a:lnTo>
                    <a:lnTo>
                      <a:pt x="15" y="312"/>
                    </a:lnTo>
                    <a:lnTo>
                      <a:pt x="15" y="313"/>
                    </a:lnTo>
                    <a:lnTo>
                      <a:pt x="15" y="313"/>
                    </a:lnTo>
                    <a:lnTo>
                      <a:pt x="15" y="313"/>
                    </a:lnTo>
                    <a:lnTo>
                      <a:pt x="16" y="313"/>
                    </a:lnTo>
                    <a:lnTo>
                      <a:pt x="16" y="313"/>
                    </a:lnTo>
                    <a:lnTo>
                      <a:pt x="16" y="313"/>
                    </a:lnTo>
                    <a:lnTo>
                      <a:pt x="16" y="312"/>
                    </a:lnTo>
                    <a:lnTo>
                      <a:pt x="16" y="312"/>
                    </a:lnTo>
                    <a:lnTo>
                      <a:pt x="16" y="312"/>
                    </a:lnTo>
                    <a:lnTo>
                      <a:pt x="17" y="312"/>
                    </a:lnTo>
                    <a:lnTo>
                      <a:pt x="17" y="312"/>
                    </a:lnTo>
                    <a:lnTo>
                      <a:pt x="17" y="312"/>
                    </a:lnTo>
                    <a:lnTo>
                      <a:pt x="17" y="312"/>
                    </a:lnTo>
                    <a:lnTo>
                      <a:pt x="17" y="311"/>
                    </a:lnTo>
                    <a:lnTo>
                      <a:pt x="17" y="311"/>
                    </a:lnTo>
                    <a:lnTo>
                      <a:pt x="18" y="311"/>
                    </a:lnTo>
                    <a:lnTo>
                      <a:pt x="18" y="311"/>
                    </a:lnTo>
                    <a:lnTo>
                      <a:pt x="18" y="311"/>
                    </a:lnTo>
                    <a:lnTo>
                      <a:pt x="18" y="311"/>
                    </a:lnTo>
                    <a:lnTo>
                      <a:pt x="18" y="311"/>
                    </a:lnTo>
                    <a:lnTo>
                      <a:pt x="18" y="311"/>
                    </a:lnTo>
                    <a:lnTo>
                      <a:pt x="18" y="311"/>
                    </a:lnTo>
                    <a:lnTo>
                      <a:pt x="18" y="311"/>
                    </a:lnTo>
                    <a:lnTo>
                      <a:pt x="18" y="311"/>
                    </a:lnTo>
                    <a:lnTo>
                      <a:pt x="18" y="311"/>
                    </a:lnTo>
                    <a:lnTo>
                      <a:pt x="18" y="311"/>
                    </a:lnTo>
                    <a:lnTo>
                      <a:pt x="18" y="311"/>
                    </a:lnTo>
                    <a:lnTo>
                      <a:pt x="19" y="311"/>
                    </a:lnTo>
                    <a:lnTo>
                      <a:pt x="19" y="311"/>
                    </a:lnTo>
                    <a:lnTo>
                      <a:pt x="19" y="311"/>
                    </a:lnTo>
                    <a:lnTo>
                      <a:pt x="19" y="311"/>
                    </a:lnTo>
                    <a:lnTo>
                      <a:pt x="19" y="310"/>
                    </a:lnTo>
                    <a:lnTo>
                      <a:pt x="19" y="310"/>
                    </a:lnTo>
                    <a:lnTo>
                      <a:pt x="20" y="309"/>
                    </a:lnTo>
                    <a:lnTo>
                      <a:pt x="20" y="310"/>
                    </a:lnTo>
                    <a:lnTo>
                      <a:pt x="20" y="310"/>
                    </a:lnTo>
                    <a:lnTo>
                      <a:pt x="20" y="310"/>
                    </a:lnTo>
                    <a:lnTo>
                      <a:pt x="20" y="309"/>
                    </a:lnTo>
                    <a:lnTo>
                      <a:pt x="20" y="309"/>
                    </a:lnTo>
                    <a:lnTo>
                      <a:pt x="20" y="309"/>
                    </a:lnTo>
                    <a:lnTo>
                      <a:pt x="20" y="309"/>
                    </a:lnTo>
                    <a:lnTo>
                      <a:pt x="20" y="309"/>
                    </a:lnTo>
                    <a:lnTo>
                      <a:pt x="20" y="309"/>
                    </a:lnTo>
                    <a:lnTo>
                      <a:pt x="20" y="309"/>
                    </a:lnTo>
                    <a:lnTo>
                      <a:pt x="20" y="309"/>
                    </a:lnTo>
                    <a:lnTo>
                      <a:pt x="21" y="309"/>
                    </a:lnTo>
                    <a:lnTo>
                      <a:pt x="21" y="309"/>
                    </a:lnTo>
                    <a:lnTo>
                      <a:pt x="21" y="309"/>
                    </a:lnTo>
                    <a:lnTo>
                      <a:pt x="21" y="309"/>
                    </a:lnTo>
                    <a:lnTo>
                      <a:pt x="21" y="310"/>
                    </a:lnTo>
                    <a:lnTo>
                      <a:pt x="21" y="310"/>
                    </a:lnTo>
                    <a:lnTo>
                      <a:pt x="22" y="310"/>
                    </a:lnTo>
                    <a:lnTo>
                      <a:pt x="22" y="309"/>
                    </a:lnTo>
                    <a:lnTo>
                      <a:pt x="22" y="309"/>
                    </a:lnTo>
                    <a:lnTo>
                      <a:pt x="22" y="309"/>
                    </a:lnTo>
                    <a:lnTo>
                      <a:pt x="22" y="309"/>
                    </a:lnTo>
                    <a:lnTo>
                      <a:pt x="22" y="309"/>
                    </a:lnTo>
                    <a:lnTo>
                      <a:pt x="22" y="309"/>
                    </a:lnTo>
                    <a:lnTo>
                      <a:pt x="22" y="308"/>
                    </a:lnTo>
                    <a:lnTo>
                      <a:pt x="22" y="307"/>
                    </a:lnTo>
                    <a:lnTo>
                      <a:pt x="22" y="307"/>
                    </a:lnTo>
                    <a:lnTo>
                      <a:pt x="22" y="306"/>
                    </a:lnTo>
                    <a:lnTo>
                      <a:pt x="22" y="306"/>
                    </a:lnTo>
                    <a:lnTo>
                      <a:pt x="23" y="306"/>
                    </a:lnTo>
                    <a:lnTo>
                      <a:pt x="23" y="306"/>
                    </a:lnTo>
                    <a:lnTo>
                      <a:pt x="23" y="306"/>
                    </a:lnTo>
                    <a:lnTo>
                      <a:pt x="23" y="306"/>
                    </a:lnTo>
                    <a:lnTo>
                      <a:pt x="24" y="306"/>
                    </a:lnTo>
                    <a:lnTo>
                      <a:pt x="24" y="306"/>
                    </a:lnTo>
                    <a:lnTo>
                      <a:pt x="24" y="306"/>
                    </a:lnTo>
                    <a:lnTo>
                      <a:pt x="24" y="305"/>
                    </a:lnTo>
                    <a:lnTo>
                      <a:pt x="24" y="305"/>
                    </a:lnTo>
                    <a:lnTo>
                      <a:pt x="24" y="304"/>
                    </a:lnTo>
                    <a:lnTo>
                      <a:pt x="24" y="304"/>
                    </a:lnTo>
                    <a:lnTo>
                      <a:pt x="24" y="303"/>
                    </a:lnTo>
                    <a:lnTo>
                      <a:pt x="24" y="303"/>
                    </a:lnTo>
                    <a:lnTo>
                      <a:pt x="24" y="304"/>
                    </a:lnTo>
                    <a:lnTo>
                      <a:pt x="24" y="304"/>
                    </a:lnTo>
                    <a:lnTo>
                      <a:pt x="24" y="304"/>
                    </a:lnTo>
                    <a:lnTo>
                      <a:pt x="25" y="304"/>
                    </a:lnTo>
                    <a:lnTo>
                      <a:pt x="25" y="304"/>
                    </a:lnTo>
                    <a:lnTo>
                      <a:pt x="25" y="304"/>
                    </a:lnTo>
                    <a:lnTo>
                      <a:pt x="25" y="303"/>
                    </a:lnTo>
                    <a:lnTo>
                      <a:pt x="25" y="303"/>
                    </a:lnTo>
                    <a:lnTo>
                      <a:pt x="25" y="303"/>
                    </a:lnTo>
                    <a:lnTo>
                      <a:pt x="26" y="303"/>
                    </a:lnTo>
                    <a:lnTo>
                      <a:pt x="26" y="302"/>
                    </a:lnTo>
                    <a:lnTo>
                      <a:pt x="26" y="302"/>
                    </a:lnTo>
                    <a:lnTo>
                      <a:pt x="26" y="301"/>
                    </a:lnTo>
                    <a:lnTo>
                      <a:pt x="26" y="301"/>
                    </a:lnTo>
                    <a:lnTo>
                      <a:pt x="26" y="301"/>
                    </a:lnTo>
                    <a:lnTo>
                      <a:pt x="26" y="301"/>
                    </a:lnTo>
                    <a:lnTo>
                      <a:pt x="26" y="301"/>
                    </a:lnTo>
                    <a:lnTo>
                      <a:pt x="26" y="301"/>
                    </a:lnTo>
                    <a:lnTo>
                      <a:pt x="26" y="301"/>
                    </a:lnTo>
                    <a:lnTo>
                      <a:pt x="26" y="301"/>
                    </a:lnTo>
                    <a:lnTo>
                      <a:pt x="26" y="301"/>
                    </a:lnTo>
                    <a:lnTo>
                      <a:pt x="27" y="301"/>
                    </a:lnTo>
                    <a:lnTo>
                      <a:pt x="27" y="301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27" y="299"/>
                    </a:lnTo>
                    <a:lnTo>
                      <a:pt x="27" y="299"/>
                    </a:lnTo>
                    <a:lnTo>
                      <a:pt x="28" y="298"/>
                    </a:lnTo>
                    <a:lnTo>
                      <a:pt x="28" y="298"/>
                    </a:lnTo>
                    <a:lnTo>
                      <a:pt x="28" y="298"/>
                    </a:lnTo>
                    <a:lnTo>
                      <a:pt x="28" y="297"/>
                    </a:lnTo>
                    <a:lnTo>
                      <a:pt x="28" y="296"/>
                    </a:lnTo>
                    <a:lnTo>
                      <a:pt x="28" y="296"/>
                    </a:lnTo>
                    <a:lnTo>
                      <a:pt x="28" y="296"/>
                    </a:lnTo>
                    <a:lnTo>
                      <a:pt x="28" y="295"/>
                    </a:lnTo>
                    <a:lnTo>
                      <a:pt x="28" y="295"/>
                    </a:lnTo>
                    <a:lnTo>
                      <a:pt x="28" y="295"/>
                    </a:lnTo>
                    <a:lnTo>
                      <a:pt x="28" y="295"/>
                    </a:lnTo>
                    <a:lnTo>
                      <a:pt x="28" y="294"/>
                    </a:lnTo>
                    <a:lnTo>
                      <a:pt x="29" y="294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2"/>
                    </a:lnTo>
                    <a:lnTo>
                      <a:pt x="29" y="292"/>
                    </a:lnTo>
                    <a:lnTo>
                      <a:pt x="29" y="291"/>
                    </a:lnTo>
                    <a:lnTo>
                      <a:pt x="30" y="291"/>
                    </a:lnTo>
                    <a:lnTo>
                      <a:pt x="30" y="290"/>
                    </a:lnTo>
                    <a:lnTo>
                      <a:pt x="30" y="290"/>
                    </a:lnTo>
                    <a:lnTo>
                      <a:pt x="30" y="290"/>
                    </a:lnTo>
                    <a:lnTo>
                      <a:pt x="30" y="290"/>
                    </a:lnTo>
                    <a:lnTo>
                      <a:pt x="30" y="290"/>
                    </a:lnTo>
                    <a:lnTo>
                      <a:pt x="30" y="289"/>
                    </a:lnTo>
                    <a:lnTo>
                      <a:pt x="30" y="289"/>
                    </a:lnTo>
                    <a:lnTo>
                      <a:pt x="30" y="288"/>
                    </a:lnTo>
                    <a:lnTo>
                      <a:pt x="30" y="287"/>
                    </a:lnTo>
                    <a:lnTo>
                      <a:pt x="30" y="287"/>
                    </a:lnTo>
                    <a:lnTo>
                      <a:pt x="30" y="287"/>
                    </a:lnTo>
                    <a:lnTo>
                      <a:pt x="31" y="286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4"/>
                    </a:lnTo>
                    <a:lnTo>
                      <a:pt x="32" y="284"/>
                    </a:lnTo>
                    <a:lnTo>
                      <a:pt x="32" y="283"/>
                    </a:lnTo>
                    <a:lnTo>
                      <a:pt x="32" y="283"/>
                    </a:lnTo>
                    <a:lnTo>
                      <a:pt x="32" y="282"/>
                    </a:lnTo>
                    <a:lnTo>
                      <a:pt x="32" y="282"/>
                    </a:lnTo>
                    <a:lnTo>
                      <a:pt x="32" y="281"/>
                    </a:lnTo>
                    <a:lnTo>
                      <a:pt x="32" y="280"/>
                    </a:lnTo>
                    <a:lnTo>
                      <a:pt x="32" y="279"/>
                    </a:lnTo>
                    <a:lnTo>
                      <a:pt x="32" y="279"/>
                    </a:lnTo>
                    <a:lnTo>
                      <a:pt x="32" y="278"/>
                    </a:lnTo>
                    <a:lnTo>
                      <a:pt x="32" y="277"/>
                    </a:lnTo>
                    <a:lnTo>
                      <a:pt x="32" y="277"/>
                    </a:lnTo>
                    <a:lnTo>
                      <a:pt x="33" y="277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5"/>
                    </a:lnTo>
                    <a:lnTo>
                      <a:pt x="33" y="274"/>
                    </a:lnTo>
                    <a:lnTo>
                      <a:pt x="33" y="274"/>
                    </a:lnTo>
                    <a:lnTo>
                      <a:pt x="34" y="273"/>
                    </a:lnTo>
                    <a:lnTo>
                      <a:pt x="34" y="272"/>
                    </a:lnTo>
                    <a:lnTo>
                      <a:pt x="34" y="271"/>
                    </a:lnTo>
                    <a:lnTo>
                      <a:pt x="34" y="270"/>
                    </a:lnTo>
                    <a:lnTo>
                      <a:pt x="34" y="269"/>
                    </a:lnTo>
                    <a:lnTo>
                      <a:pt x="34" y="269"/>
                    </a:lnTo>
                    <a:lnTo>
                      <a:pt x="34" y="268"/>
                    </a:lnTo>
                    <a:lnTo>
                      <a:pt x="34" y="266"/>
                    </a:lnTo>
                    <a:lnTo>
                      <a:pt x="34" y="266"/>
                    </a:lnTo>
                    <a:lnTo>
                      <a:pt x="34" y="265"/>
                    </a:lnTo>
                    <a:lnTo>
                      <a:pt x="34" y="263"/>
                    </a:lnTo>
                    <a:lnTo>
                      <a:pt x="34" y="263"/>
                    </a:lnTo>
                    <a:lnTo>
                      <a:pt x="35" y="263"/>
                    </a:lnTo>
                    <a:lnTo>
                      <a:pt x="35" y="262"/>
                    </a:lnTo>
                    <a:lnTo>
                      <a:pt x="35" y="261"/>
                    </a:lnTo>
                    <a:lnTo>
                      <a:pt x="35" y="261"/>
                    </a:lnTo>
                    <a:lnTo>
                      <a:pt x="35" y="259"/>
                    </a:lnTo>
                    <a:lnTo>
                      <a:pt x="35" y="258"/>
                    </a:lnTo>
                    <a:lnTo>
                      <a:pt x="36" y="258"/>
                    </a:lnTo>
                    <a:lnTo>
                      <a:pt x="36" y="257"/>
                    </a:lnTo>
                    <a:lnTo>
                      <a:pt x="36" y="256"/>
                    </a:lnTo>
                    <a:lnTo>
                      <a:pt x="36" y="255"/>
                    </a:lnTo>
                    <a:lnTo>
                      <a:pt x="36" y="254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2"/>
                    </a:lnTo>
                    <a:lnTo>
                      <a:pt x="36" y="250"/>
                    </a:lnTo>
                    <a:lnTo>
                      <a:pt x="36" y="250"/>
                    </a:lnTo>
                    <a:lnTo>
                      <a:pt x="36" y="249"/>
                    </a:lnTo>
                    <a:lnTo>
                      <a:pt x="36" y="248"/>
                    </a:lnTo>
                    <a:lnTo>
                      <a:pt x="37" y="247"/>
                    </a:lnTo>
                    <a:lnTo>
                      <a:pt x="37" y="246"/>
                    </a:lnTo>
                    <a:lnTo>
                      <a:pt x="37" y="245"/>
                    </a:lnTo>
                    <a:lnTo>
                      <a:pt x="37" y="245"/>
                    </a:lnTo>
                    <a:lnTo>
                      <a:pt x="37" y="244"/>
                    </a:lnTo>
                    <a:lnTo>
                      <a:pt x="37" y="242"/>
                    </a:lnTo>
                    <a:lnTo>
                      <a:pt x="38" y="242"/>
                    </a:lnTo>
                    <a:lnTo>
                      <a:pt x="38" y="241"/>
                    </a:lnTo>
                    <a:lnTo>
                      <a:pt x="38" y="240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38" y="236"/>
                    </a:lnTo>
                    <a:lnTo>
                      <a:pt x="38" y="234"/>
                    </a:lnTo>
                    <a:lnTo>
                      <a:pt x="38" y="232"/>
                    </a:lnTo>
                    <a:lnTo>
                      <a:pt x="38" y="231"/>
                    </a:lnTo>
                    <a:lnTo>
                      <a:pt x="38" y="230"/>
                    </a:lnTo>
                    <a:lnTo>
                      <a:pt x="38" y="229"/>
                    </a:lnTo>
                    <a:lnTo>
                      <a:pt x="39" y="228"/>
                    </a:lnTo>
                    <a:lnTo>
                      <a:pt x="39" y="226"/>
                    </a:lnTo>
                    <a:lnTo>
                      <a:pt x="39" y="226"/>
                    </a:lnTo>
                    <a:lnTo>
                      <a:pt x="39" y="224"/>
                    </a:lnTo>
                    <a:lnTo>
                      <a:pt x="40" y="223"/>
                    </a:lnTo>
                    <a:lnTo>
                      <a:pt x="40" y="222"/>
                    </a:lnTo>
                    <a:lnTo>
                      <a:pt x="40" y="221"/>
                    </a:lnTo>
                    <a:lnTo>
                      <a:pt x="40" y="220"/>
                    </a:lnTo>
                    <a:lnTo>
                      <a:pt x="40" y="219"/>
                    </a:lnTo>
                    <a:lnTo>
                      <a:pt x="40" y="218"/>
                    </a:lnTo>
                    <a:lnTo>
                      <a:pt x="40" y="217"/>
                    </a:lnTo>
                    <a:lnTo>
                      <a:pt x="40" y="215"/>
                    </a:lnTo>
                    <a:lnTo>
                      <a:pt x="40" y="214"/>
                    </a:lnTo>
                    <a:lnTo>
                      <a:pt x="40" y="213"/>
                    </a:lnTo>
                    <a:lnTo>
                      <a:pt x="40" y="211"/>
                    </a:lnTo>
                    <a:lnTo>
                      <a:pt x="40" y="210"/>
                    </a:lnTo>
                    <a:lnTo>
                      <a:pt x="41" y="209"/>
                    </a:lnTo>
                    <a:lnTo>
                      <a:pt x="41" y="207"/>
                    </a:lnTo>
                    <a:lnTo>
                      <a:pt x="41" y="207"/>
                    </a:lnTo>
                    <a:lnTo>
                      <a:pt x="41" y="206"/>
                    </a:lnTo>
                    <a:lnTo>
                      <a:pt x="41" y="205"/>
                    </a:lnTo>
                    <a:lnTo>
                      <a:pt x="41" y="204"/>
                    </a:lnTo>
                    <a:lnTo>
                      <a:pt x="42" y="203"/>
                    </a:lnTo>
                    <a:lnTo>
                      <a:pt x="42" y="202"/>
                    </a:lnTo>
                    <a:lnTo>
                      <a:pt x="42" y="200"/>
                    </a:lnTo>
                    <a:lnTo>
                      <a:pt x="42" y="199"/>
                    </a:lnTo>
                    <a:lnTo>
                      <a:pt x="42" y="197"/>
                    </a:lnTo>
                    <a:lnTo>
                      <a:pt x="42" y="197"/>
                    </a:lnTo>
                    <a:lnTo>
                      <a:pt x="42" y="195"/>
                    </a:lnTo>
                    <a:lnTo>
                      <a:pt x="42" y="194"/>
                    </a:lnTo>
                    <a:lnTo>
                      <a:pt x="42" y="192"/>
                    </a:lnTo>
                    <a:lnTo>
                      <a:pt x="42" y="191"/>
                    </a:lnTo>
                    <a:lnTo>
                      <a:pt x="42" y="190"/>
                    </a:lnTo>
                    <a:lnTo>
                      <a:pt x="42" y="188"/>
                    </a:lnTo>
                    <a:lnTo>
                      <a:pt x="43" y="187"/>
                    </a:lnTo>
                    <a:lnTo>
                      <a:pt x="43" y="186"/>
                    </a:lnTo>
                    <a:lnTo>
                      <a:pt x="43" y="184"/>
                    </a:lnTo>
                    <a:lnTo>
                      <a:pt x="43" y="183"/>
                    </a:lnTo>
                    <a:lnTo>
                      <a:pt x="43" y="182"/>
                    </a:lnTo>
                    <a:lnTo>
                      <a:pt x="43" y="181"/>
                    </a:lnTo>
                    <a:lnTo>
                      <a:pt x="44" y="179"/>
                    </a:lnTo>
                    <a:lnTo>
                      <a:pt x="44" y="178"/>
                    </a:lnTo>
                    <a:lnTo>
                      <a:pt x="44" y="176"/>
                    </a:lnTo>
                    <a:lnTo>
                      <a:pt x="44" y="174"/>
                    </a:lnTo>
                    <a:lnTo>
                      <a:pt x="44" y="173"/>
                    </a:lnTo>
                    <a:lnTo>
                      <a:pt x="44" y="171"/>
                    </a:lnTo>
                    <a:lnTo>
                      <a:pt x="45" y="170"/>
                    </a:lnTo>
                    <a:lnTo>
                      <a:pt x="45" y="167"/>
                    </a:lnTo>
                    <a:lnTo>
                      <a:pt x="45" y="166"/>
                    </a:lnTo>
                    <a:lnTo>
                      <a:pt x="45" y="165"/>
                    </a:lnTo>
                    <a:lnTo>
                      <a:pt x="45" y="163"/>
                    </a:lnTo>
                    <a:lnTo>
                      <a:pt x="45" y="162"/>
                    </a:lnTo>
                    <a:lnTo>
                      <a:pt x="45" y="161"/>
                    </a:lnTo>
                    <a:lnTo>
                      <a:pt x="45" y="159"/>
                    </a:lnTo>
                    <a:lnTo>
                      <a:pt x="45" y="158"/>
                    </a:lnTo>
                    <a:lnTo>
                      <a:pt x="45" y="157"/>
                    </a:lnTo>
                    <a:lnTo>
                      <a:pt x="45" y="155"/>
                    </a:lnTo>
                    <a:lnTo>
                      <a:pt x="45" y="154"/>
                    </a:lnTo>
                    <a:lnTo>
                      <a:pt x="46" y="152"/>
                    </a:lnTo>
                    <a:lnTo>
                      <a:pt x="46" y="151"/>
                    </a:lnTo>
                    <a:lnTo>
                      <a:pt x="46" y="149"/>
                    </a:lnTo>
                    <a:lnTo>
                      <a:pt x="46" y="148"/>
                    </a:lnTo>
                    <a:lnTo>
                      <a:pt x="46" y="146"/>
                    </a:lnTo>
                    <a:lnTo>
                      <a:pt x="46" y="145"/>
                    </a:lnTo>
                    <a:lnTo>
                      <a:pt x="47" y="144"/>
                    </a:lnTo>
                    <a:lnTo>
                      <a:pt x="47" y="142"/>
                    </a:lnTo>
                    <a:lnTo>
                      <a:pt x="47" y="141"/>
                    </a:lnTo>
                    <a:lnTo>
                      <a:pt x="47" y="140"/>
                    </a:lnTo>
                    <a:lnTo>
                      <a:pt x="47" y="138"/>
                    </a:lnTo>
                    <a:lnTo>
                      <a:pt x="47" y="137"/>
                    </a:lnTo>
                    <a:lnTo>
                      <a:pt x="47" y="136"/>
                    </a:lnTo>
                    <a:lnTo>
                      <a:pt x="47" y="134"/>
                    </a:lnTo>
                    <a:lnTo>
                      <a:pt x="47" y="133"/>
                    </a:lnTo>
                    <a:lnTo>
                      <a:pt x="47" y="131"/>
                    </a:lnTo>
                    <a:lnTo>
                      <a:pt x="47" y="129"/>
                    </a:lnTo>
                    <a:lnTo>
                      <a:pt x="47" y="128"/>
                    </a:lnTo>
                    <a:lnTo>
                      <a:pt x="48" y="126"/>
                    </a:lnTo>
                    <a:lnTo>
                      <a:pt x="48" y="124"/>
                    </a:lnTo>
                    <a:lnTo>
                      <a:pt x="48" y="122"/>
                    </a:lnTo>
                    <a:lnTo>
                      <a:pt x="48" y="120"/>
                    </a:lnTo>
                    <a:lnTo>
                      <a:pt x="49" y="119"/>
                    </a:lnTo>
                    <a:lnTo>
                      <a:pt x="49" y="117"/>
                    </a:lnTo>
                    <a:lnTo>
                      <a:pt x="49" y="116"/>
                    </a:lnTo>
                    <a:lnTo>
                      <a:pt x="49" y="114"/>
                    </a:lnTo>
                    <a:lnTo>
                      <a:pt x="49" y="113"/>
                    </a:lnTo>
                    <a:lnTo>
                      <a:pt x="49" y="112"/>
                    </a:lnTo>
                    <a:lnTo>
                      <a:pt x="49" y="111"/>
                    </a:lnTo>
                    <a:lnTo>
                      <a:pt x="49" y="109"/>
                    </a:lnTo>
                    <a:lnTo>
                      <a:pt x="49" y="108"/>
                    </a:lnTo>
                    <a:lnTo>
                      <a:pt x="49" y="106"/>
                    </a:lnTo>
                    <a:lnTo>
                      <a:pt x="49" y="105"/>
                    </a:lnTo>
                    <a:lnTo>
                      <a:pt x="49" y="104"/>
                    </a:lnTo>
                    <a:lnTo>
                      <a:pt x="50" y="102"/>
                    </a:lnTo>
                    <a:lnTo>
                      <a:pt x="50" y="101"/>
                    </a:lnTo>
                    <a:lnTo>
                      <a:pt x="50" y="99"/>
                    </a:lnTo>
                    <a:lnTo>
                      <a:pt x="50" y="98"/>
                    </a:lnTo>
                    <a:lnTo>
                      <a:pt x="50" y="96"/>
                    </a:lnTo>
                    <a:lnTo>
                      <a:pt x="50" y="95"/>
                    </a:lnTo>
                    <a:lnTo>
                      <a:pt x="51" y="93"/>
                    </a:lnTo>
                    <a:lnTo>
                      <a:pt x="51" y="91"/>
                    </a:lnTo>
                    <a:lnTo>
                      <a:pt x="51" y="90"/>
                    </a:lnTo>
                    <a:lnTo>
                      <a:pt x="51" y="88"/>
                    </a:lnTo>
                    <a:lnTo>
                      <a:pt x="51" y="87"/>
                    </a:lnTo>
                    <a:lnTo>
                      <a:pt x="51" y="86"/>
                    </a:lnTo>
                    <a:lnTo>
                      <a:pt x="51" y="85"/>
                    </a:lnTo>
                    <a:lnTo>
                      <a:pt x="51" y="83"/>
                    </a:lnTo>
                    <a:lnTo>
                      <a:pt x="51" y="82"/>
                    </a:lnTo>
                    <a:lnTo>
                      <a:pt x="51" y="81"/>
                    </a:lnTo>
                    <a:lnTo>
                      <a:pt x="51" y="80"/>
                    </a:lnTo>
                    <a:lnTo>
                      <a:pt x="51" y="78"/>
                    </a:lnTo>
                    <a:lnTo>
                      <a:pt x="52" y="76"/>
                    </a:lnTo>
                    <a:lnTo>
                      <a:pt x="52" y="74"/>
                    </a:lnTo>
                    <a:lnTo>
                      <a:pt x="52" y="73"/>
                    </a:lnTo>
                    <a:lnTo>
                      <a:pt x="52" y="72"/>
                    </a:lnTo>
                    <a:lnTo>
                      <a:pt x="52" y="70"/>
                    </a:lnTo>
                    <a:lnTo>
                      <a:pt x="52" y="69"/>
                    </a:lnTo>
                    <a:lnTo>
                      <a:pt x="53" y="68"/>
                    </a:lnTo>
                    <a:lnTo>
                      <a:pt x="53" y="66"/>
                    </a:lnTo>
                    <a:lnTo>
                      <a:pt x="53" y="65"/>
                    </a:lnTo>
                    <a:lnTo>
                      <a:pt x="53" y="64"/>
                    </a:lnTo>
                    <a:lnTo>
                      <a:pt x="53" y="61"/>
                    </a:lnTo>
                    <a:lnTo>
                      <a:pt x="53" y="60"/>
                    </a:lnTo>
                    <a:lnTo>
                      <a:pt x="53" y="58"/>
                    </a:lnTo>
                    <a:lnTo>
                      <a:pt x="53" y="56"/>
                    </a:lnTo>
                    <a:lnTo>
                      <a:pt x="53" y="55"/>
                    </a:lnTo>
                    <a:lnTo>
                      <a:pt x="53" y="53"/>
                    </a:lnTo>
                    <a:lnTo>
                      <a:pt x="53" y="53"/>
                    </a:lnTo>
                    <a:lnTo>
                      <a:pt x="53" y="52"/>
                    </a:lnTo>
                    <a:lnTo>
                      <a:pt x="54" y="50"/>
                    </a:lnTo>
                    <a:lnTo>
                      <a:pt x="54" y="50"/>
                    </a:lnTo>
                    <a:lnTo>
                      <a:pt x="54" y="48"/>
                    </a:lnTo>
                    <a:lnTo>
                      <a:pt x="54" y="47"/>
                    </a:lnTo>
                    <a:lnTo>
                      <a:pt x="54" y="45"/>
                    </a:lnTo>
                    <a:lnTo>
                      <a:pt x="54" y="44"/>
                    </a:lnTo>
                    <a:lnTo>
                      <a:pt x="55" y="42"/>
                    </a:lnTo>
                    <a:lnTo>
                      <a:pt x="55" y="41"/>
                    </a:lnTo>
                    <a:lnTo>
                      <a:pt x="55" y="40"/>
                    </a:lnTo>
                    <a:lnTo>
                      <a:pt x="55" y="39"/>
                    </a:lnTo>
                    <a:lnTo>
                      <a:pt x="55" y="37"/>
                    </a:lnTo>
                    <a:lnTo>
                      <a:pt x="55" y="37"/>
                    </a:lnTo>
                    <a:lnTo>
                      <a:pt x="55" y="35"/>
                    </a:lnTo>
                    <a:lnTo>
                      <a:pt x="55" y="34"/>
                    </a:lnTo>
                    <a:lnTo>
                      <a:pt x="55" y="33"/>
                    </a:lnTo>
                    <a:lnTo>
                      <a:pt x="55" y="32"/>
                    </a:lnTo>
                    <a:lnTo>
                      <a:pt x="55" y="31"/>
                    </a:lnTo>
                    <a:lnTo>
                      <a:pt x="55" y="30"/>
                    </a:lnTo>
                    <a:lnTo>
                      <a:pt x="56" y="29"/>
                    </a:lnTo>
                    <a:lnTo>
                      <a:pt x="56" y="28"/>
                    </a:lnTo>
                    <a:lnTo>
                      <a:pt x="56" y="27"/>
                    </a:lnTo>
                    <a:lnTo>
                      <a:pt x="56" y="26"/>
                    </a:lnTo>
                    <a:lnTo>
                      <a:pt x="57" y="24"/>
                    </a:lnTo>
                    <a:lnTo>
                      <a:pt x="57" y="23"/>
                    </a:lnTo>
                    <a:lnTo>
                      <a:pt x="57" y="22"/>
                    </a:lnTo>
                    <a:lnTo>
                      <a:pt x="57" y="21"/>
                    </a:lnTo>
                    <a:lnTo>
                      <a:pt x="57" y="19"/>
                    </a:lnTo>
                    <a:lnTo>
                      <a:pt x="57" y="18"/>
                    </a:lnTo>
                    <a:lnTo>
                      <a:pt x="57" y="17"/>
                    </a:lnTo>
                    <a:lnTo>
                      <a:pt x="57" y="16"/>
                    </a:lnTo>
                    <a:lnTo>
                      <a:pt x="57" y="15"/>
                    </a:lnTo>
                    <a:lnTo>
                      <a:pt x="57" y="14"/>
                    </a:lnTo>
                    <a:lnTo>
                      <a:pt x="57" y="13"/>
                    </a:lnTo>
                    <a:lnTo>
                      <a:pt x="57" y="13"/>
                    </a:lnTo>
                    <a:lnTo>
                      <a:pt x="58" y="11"/>
                    </a:lnTo>
                    <a:lnTo>
                      <a:pt x="58" y="10"/>
                    </a:lnTo>
                    <a:lnTo>
                      <a:pt x="58" y="10"/>
                    </a:lnTo>
                    <a:lnTo>
                      <a:pt x="58" y="9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9" y="7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59" y="3"/>
                    </a:lnTo>
                    <a:lnTo>
                      <a:pt x="59" y="2"/>
                    </a:lnTo>
                    <a:lnTo>
                      <a:pt x="59" y="1"/>
                    </a:lnTo>
                    <a:lnTo>
                      <a:pt x="59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6" name="Freeform 112"/>
              <p:cNvSpPr>
                <a:spLocks/>
              </p:cNvSpPr>
              <p:nvPr/>
            </p:nvSpPr>
            <p:spPr bwMode="auto">
              <a:xfrm>
                <a:off x="3527425" y="2559050"/>
                <a:ext cx="93663" cy="400050"/>
              </a:xfrm>
              <a:custGeom>
                <a:avLst/>
                <a:gdLst/>
                <a:ahLst/>
                <a:cxnLst>
                  <a:cxn ang="0">
                    <a:pos x="1" y="24"/>
                  </a:cxn>
                  <a:cxn ang="0">
                    <a:pos x="2" y="20"/>
                  </a:cxn>
                  <a:cxn ang="0">
                    <a:pos x="3" y="13"/>
                  </a:cxn>
                  <a:cxn ang="0">
                    <a:pos x="4" y="10"/>
                  </a:cxn>
                  <a:cxn ang="0">
                    <a:pos x="5" y="6"/>
                  </a:cxn>
                  <a:cxn ang="0">
                    <a:pos x="6" y="3"/>
                  </a:cxn>
                  <a:cxn ang="0">
                    <a:pos x="7" y="3"/>
                  </a:cxn>
                  <a:cxn ang="0">
                    <a:pos x="8" y="1"/>
                  </a:cxn>
                  <a:cxn ang="0">
                    <a:pos x="9" y="1"/>
                  </a:cxn>
                  <a:cxn ang="0">
                    <a:pos x="11" y="4"/>
                  </a:cxn>
                  <a:cxn ang="0">
                    <a:pos x="11" y="3"/>
                  </a:cxn>
                  <a:cxn ang="0">
                    <a:pos x="13" y="7"/>
                  </a:cxn>
                  <a:cxn ang="0">
                    <a:pos x="14" y="12"/>
                  </a:cxn>
                  <a:cxn ang="0">
                    <a:pos x="15" y="14"/>
                  </a:cxn>
                  <a:cxn ang="0">
                    <a:pos x="16" y="19"/>
                  </a:cxn>
                  <a:cxn ang="0">
                    <a:pos x="17" y="24"/>
                  </a:cxn>
                  <a:cxn ang="0">
                    <a:pos x="18" y="29"/>
                  </a:cxn>
                  <a:cxn ang="0">
                    <a:pos x="19" y="33"/>
                  </a:cxn>
                  <a:cxn ang="0">
                    <a:pos x="20" y="41"/>
                  </a:cxn>
                  <a:cxn ang="0">
                    <a:pos x="21" y="46"/>
                  </a:cxn>
                  <a:cxn ang="0">
                    <a:pos x="22" y="53"/>
                  </a:cxn>
                  <a:cxn ang="0">
                    <a:pos x="23" y="60"/>
                  </a:cxn>
                  <a:cxn ang="0">
                    <a:pos x="24" y="67"/>
                  </a:cxn>
                  <a:cxn ang="0">
                    <a:pos x="25" y="74"/>
                  </a:cxn>
                  <a:cxn ang="0">
                    <a:pos x="26" y="82"/>
                  </a:cxn>
                  <a:cxn ang="0">
                    <a:pos x="27" y="89"/>
                  </a:cxn>
                  <a:cxn ang="0">
                    <a:pos x="28" y="94"/>
                  </a:cxn>
                  <a:cxn ang="0">
                    <a:pos x="29" y="102"/>
                  </a:cxn>
                  <a:cxn ang="0">
                    <a:pos x="30" y="108"/>
                  </a:cxn>
                  <a:cxn ang="0">
                    <a:pos x="31" y="116"/>
                  </a:cxn>
                  <a:cxn ang="0">
                    <a:pos x="32" y="124"/>
                  </a:cxn>
                  <a:cxn ang="0">
                    <a:pos x="33" y="130"/>
                  </a:cxn>
                  <a:cxn ang="0">
                    <a:pos x="34" y="137"/>
                  </a:cxn>
                  <a:cxn ang="0">
                    <a:pos x="36" y="144"/>
                  </a:cxn>
                  <a:cxn ang="0">
                    <a:pos x="36" y="151"/>
                  </a:cxn>
                  <a:cxn ang="0">
                    <a:pos x="38" y="157"/>
                  </a:cxn>
                  <a:cxn ang="0">
                    <a:pos x="39" y="163"/>
                  </a:cxn>
                  <a:cxn ang="0">
                    <a:pos x="40" y="169"/>
                  </a:cxn>
                  <a:cxn ang="0">
                    <a:pos x="41" y="174"/>
                  </a:cxn>
                  <a:cxn ang="0">
                    <a:pos x="42" y="180"/>
                  </a:cxn>
                  <a:cxn ang="0">
                    <a:pos x="43" y="185"/>
                  </a:cxn>
                  <a:cxn ang="0">
                    <a:pos x="44" y="192"/>
                  </a:cxn>
                  <a:cxn ang="0">
                    <a:pos x="45" y="198"/>
                  </a:cxn>
                  <a:cxn ang="0">
                    <a:pos x="46" y="201"/>
                  </a:cxn>
                  <a:cxn ang="0">
                    <a:pos x="47" y="206"/>
                  </a:cxn>
                  <a:cxn ang="0">
                    <a:pos x="48" y="212"/>
                  </a:cxn>
                  <a:cxn ang="0">
                    <a:pos x="49" y="215"/>
                  </a:cxn>
                  <a:cxn ang="0">
                    <a:pos x="50" y="220"/>
                  </a:cxn>
                  <a:cxn ang="0">
                    <a:pos x="51" y="225"/>
                  </a:cxn>
                  <a:cxn ang="0">
                    <a:pos x="52" y="228"/>
                  </a:cxn>
                  <a:cxn ang="0">
                    <a:pos x="53" y="231"/>
                  </a:cxn>
                  <a:cxn ang="0">
                    <a:pos x="54" y="235"/>
                  </a:cxn>
                  <a:cxn ang="0">
                    <a:pos x="55" y="239"/>
                  </a:cxn>
                  <a:cxn ang="0">
                    <a:pos x="56" y="242"/>
                  </a:cxn>
                  <a:cxn ang="0">
                    <a:pos x="57" y="246"/>
                  </a:cxn>
                  <a:cxn ang="0">
                    <a:pos x="58" y="248"/>
                  </a:cxn>
                </a:cxnLst>
                <a:rect l="0" t="0" r="r" b="b"/>
                <a:pathLst>
                  <a:path w="59" h="252">
                    <a:moveTo>
                      <a:pt x="0" y="31"/>
                    </a:moveTo>
                    <a:lnTo>
                      <a:pt x="0" y="30"/>
                    </a:lnTo>
                    <a:lnTo>
                      <a:pt x="0" y="29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6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11"/>
                    </a:lnTo>
                    <a:lnTo>
                      <a:pt x="13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6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6" y="19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1"/>
                    </a:lnTo>
                    <a:lnTo>
                      <a:pt x="16" y="22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7" y="25"/>
                    </a:lnTo>
                    <a:lnTo>
                      <a:pt x="17" y="25"/>
                    </a:lnTo>
                    <a:lnTo>
                      <a:pt x="17" y="26"/>
                    </a:lnTo>
                    <a:lnTo>
                      <a:pt x="17" y="26"/>
                    </a:lnTo>
                    <a:lnTo>
                      <a:pt x="17" y="27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8" y="29"/>
                    </a:lnTo>
                    <a:lnTo>
                      <a:pt x="18" y="30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8" y="32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9" y="33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5"/>
                    </a:lnTo>
                    <a:lnTo>
                      <a:pt x="19" y="36"/>
                    </a:lnTo>
                    <a:lnTo>
                      <a:pt x="19" y="37"/>
                    </a:lnTo>
                    <a:lnTo>
                      <a:pt x="19" y="38"/>
                    </a:lnTo>
                    <a:lnTo>
                      <a:pt x="19" y="39"/>
                    </a:lnTo>
                    <a:lnTo>
                      <a:pt x="19" y="39"/>
                    </a:lnTo>
                    <a:lnTo>
                      <a:pt x="19" y="40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0" y="43"/>
                    </a:lnTo>
                    <a:lnTo>
                      <a:pt x="21" y="44"/>
                    </a:lnTo>
                    <a:lnTo>
                      <a:pt x="21" y="44"/>
                    </a:lnTo>
                    <a:lnTo>
                      <a:pt x="21" y="45"/>
                    </a:lnTo>
                    <a:lnTo>
                      <a:pt x="21" y="46"/>
                    </a:lnTo>
                    <a:lnTo>
                      <a:pt x="21" y="47"/>
                    </a:lnTo>
                    <a:lnTo>
                      <a:pt x="21" y="47"/>
                    </a:lnTo>
                    <a:lnTo>
                      <a:pt x="21" y="48"/>
                    </a:lnTo>
                    <a:lnTo>
                      <a:pt x="21" y="49"/>
                    </a:lnTo>
                    <a:lnTo>
                      <a:pt x="21" y="49"/>
                    </a:lnTo>
                    <a:lnTo>
                      <a:pt x="21" y="50"/>
                    </a:lnTo>
                    <a:lnTo>
                      <a:pt x="21" y="51"/>
                    </a:lnTo>
                    <a:lnTo>
                      <a:pt x="21" y="52"/>
                    </a:lnTo>
                    <a:lnTo>
                      <a:pt x="22" y="53"/>
                    </a:lnTo>
                    <a:lnTo>
                      <a:pt x="22" y="54"/>
                    </a:lnTo>
                    <a:lnTo>
                      <a:pt x="22" y="55"/>
                    </a:lnTo>
                    <a:lnTo>
                      <a:pt x="22" y="56"/>
                    </a:lnTo>
                    <a:lnTo>
                      <a:pt x="23" y="57"/>
                    </a:lnTo>
                    <a:lnTo>
                      <a:pt x="23" y="57"/>
                    </a:lnTo>
                    <a:lnTo>
                      <a:pt x="23" y="57"/>
                    </a:lnTo>
                    <a:lnTo>
                      <a:pt x="23" y="58"/>
                    </a:lnTo>
                    <a:lnTo>
                      <a:pt x="23" y="59"/>
                    </a:lnTo>
                    <a:lnTo>
                      <a:pt x="23" y="60"/>
                    </a:lnTo>
                    <a:lnTo>
                      <a:pt x="23" y="60"/>
                    </a:lnTo>
                    <a:lnTo>
                      <a:pt x="23" y="61"/>
                    </a:lnTo>
                    <a:lnTo>
                      <a:pt x="23" y="62"/>
                    </a:lnTo>
                    <a:lnTo>
                      <a:pt x="23" y="63"/>
                    </a:lnTo>
                    <a:lnTo>
                      <a:pt x="23" y="63"/>
                    </a:lnTo>
                    <a:lnTo>
                      <a:pt x="23" y="65"/>
                    </a:lnTo>
                    <a:lnTo>
                      <a:pt x="24" y="65"/>
                    </a:lnTo>
                    <a:lnTo>
                      <a:pt x="24" y="66"/>
                    </a:lnTo>
                    <a:lnTo>
                      <a:pt x="24" y="67"/>
                    </a:lnTo>
                    <a:lnTo>
                      <a:pt x="24" y="68"/>
                    </a:lnTo>
                    <a:lnTo>
                      <a:pt x="24" y="68"/>
                    </a:lnTo>
                    <a:lnTo>
                      <a:pt x="24" y="70"/>
                    </a:lnTo>
                    <a:lnTo>
                      <a:pt x="25" y="71"/>
                    </a:lnTo>
                    <a:lnTo>
                      <a:pt x="25" y="71"/>
                    </a:lnTo>
                    <a:lnTo>
                      <a:pt x="25" y="71"/>
                    </a:lnTo>
                    <a:lnTo>
                      <a:pt x="25" y="72"/>
                    </a:lnTo>
                    <a:lnTo>
                      <a:pt x="25" y="73"/>
                    </a:lnTo>
                    <a:lnTo>
                      <a:pt x="25" y="74"/>
                    </a:lnTo>
                    <a:lnTo>
                      <a:pt x="25" y="75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25" y="78"/>
                    </a:lnTo>
                    <a:lnTo>
                      <a:pt x="25" y="79"/>
                    </a:lnTo>
                    <a:lnTo>
                      <a:pt x="25" y="79"/>
                    </a:lnTo>
                    <a:lnTo>
                      <a:pt x="26" y="80"/>
                    </a:lnTo>
                    <a:lnTo>
                      <a:pt x="26" y="81"/>
                    </a:lnTo>
                    <a:lnTo>
                      <a:pt x="26" y="82"/>
                    </a:lnTo>
                    <a:lnTo>
                      <a:pt x="26" y="83"/>
                    </a:lnTo>
                    <a:lnTo>
                      <a:pt x="26" y="84"/>
                    </a:lnTo>
                    <a:lnTo>
                      <a:pt x="26" y="85"/>
                    </a:lnTo>
                    <a:lnTo>
                      <a:pt x="27" y="87"/>
                    </a:lnTo>
                    <a:lnTo>
                      <a:pt x="27" y="87"/>
                    </a:lnTo>
                    <a:lnTo>
                      <a:pt x="27" y="88"/>
                    </a:lnTo>
                    <a:lnTo>
                      <a:pt x="27" y="89"/>
                    </a:lnTo>
                    <a:lnTo>
                      <a:pt x="27" y="89"/>
                    </a:lnTo>
                    <a:lnTo>
                      <a:pt x="27" y="89"/>
                    </a:lnTo>
                    <a:lnTo>
                      <a:pt x="27" y="89"/>
                    </a:lnTo>
                    <a:lnTo>
                      <a:pt x="27" y="89"/>
                    </a:lnTo>
                    <a:lnTo>
                      <a:pt x="27" y="90"/>
                    </a:lnTo>
                    <a:lnTo>
                      <a:pt x="27" y="91"/>
                    </a:lnTo>
                    <a:lnTo>
                      <a:pt x="27" y="92"/>
                    </a:lnTo>
                    <a:lnTo>
                      <a:pt x="27" y="92"/>
                    </a:lnTo>
                    <a:lnTo>
                      <a:pt x="28" y="92"/>
                    </a:lnTo>
                    <a:lnTo>
                      <a:pt x="28" y="93"/>
                    </a:lnTo>
                    <a:lnTo>
                      <a:pt x="28" y="94"/>
                    </a:lnTo>
                    <a:lnTo>
                      <a:pt x="28" y="95"/>
                    </a:lnTo>
                    <a:lnTo>
                      <a:pt x="28" y="96"/>
                    </a:lnTo>
                    <a:lnTo>
                      <a:pt x="28" y="97"/>
                    </a:lnTo>
                    <a:lnTo>
                      <a:pt x="29" y="98"/>
                    </a:lnTo>
                    <a:lnTo>
                      <a:pt x="29" y="9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29" y="101"/>
                    </a:lnTo>
                    <a:lnTo>
                      <a:pt x="29" y="102"/>
                    </a:lnTo>
                    <a:lnTo>
                      <a:pt x="29" y="103"/>
                    </a:lnTo>
                    <a:lnTo>
                      <a:pt x="29" y="103"/>
                    </a:lnTo>
                    <a:lnTo>
                      <a:pt x="29" y="104"/>
                    </a:lnTo>
                    <a:lnTo>
                      <a:pt x="29" y="105"/>
                    </a:lnTo>
                    <a:lnTo>
                      <a:pt x="29" y="105"/>
                    </a:lnTo>
                    <a:lnTo>
                      <a:pt x="29" y="105"/>
                    </a:lnTo>
                    <a:lnTo>
                      <a:pt x="30" y="106"/>
                    </a:lnTo>
                    <a:lnTo>
                      <a:pt x="30" y="108"/>
                    </a:lnTo>
                    <a:lnTo>
                      <a:pt x="30" y="108"/>
                    </a:lnTo>
                    <a:lnTo>
                      <a:pt x="30" y="110"/>
                    </a:lnTo>
                    <a:lnTo>
                      <a:pt x="31" y="111"/>
                    </a:lnTo>
                    <a:lnTo>
                      <a:pt x="31" y="111"/>
                    </a:lnTo>
                    <a:lnTo>
                      <a:pt x="31" y="112"/>
                    </a:lnTo>
                    <a:lnTo>
                      <a:pt x="31" y="113"/>
                    </a:lnTo>
                    <a:lnTo>
                      <a:pt x="31" y="113"/>
                    </a:lnTo>
                    <a:lnTo>
                      <a:pt x="31" y="114"/>
                    </a:lnTo>
                    <a:lnTo>
                      <a:pt x="31" y="115"/>
                    </a:lnTo>
                    <a:lnTo>
                      <a:pt x="31" y="116"/>
                    </a:lnTo>
                    <a:lnTo>
                      <a:pt x="31" y="117"/>
                    </a:lnTo>
                    <a:lnTo>
                      <a:pt x="31" y="118"/>
                    </a:lnTo>
                    <a:lnTo>
                      <a:pt x="31" y="119"/>
                    </a:lnTo>
                    <a:lnTo>
                      <a:pt x="31" y="120"/>
                    </a:lnTo>
                    <a:lnTo>
                      <a:pt x="32" y="121"/>
                    </a:lnTo>
                    <a:lnTo>
                      <a:pt x="32" y="121"/>
                    </a:lnTo>
                    <a:lnTo>
                      <a:pt x="32" y="122"/>
                    </a:lnTo>
                    <a:lnTo>
                      <a:pt x="32" y="123"/>
                    </a:lnTo>
                    <a:lnTo>
                      <a:pt x="32" y="124"/>
                    </a:lnTo>
                    <a:lnTo>
                      <a:pt x="32" y="125"/>
                    </a:lnTo>
                    <a:lnTo>
                      <a:pt x="33" y="126"/>
                    </a:lnTo>
                    <a:lnTo>
                      <a:pt x="33" y="127"/>
                    </a:lnTo>
                    <a:lnTo>
                      <a:pt x="33" y="127"/>
                    </a:lnTo>
                    <a:lnTo>
                      <a:pt x="33" y="127"/>
                    </a:lnTo>
                    <a:lnTo>
                      <a:pt x="33" y="128"/>
                    </a:lnTo>
                    <a:lnTo>
                      <a:pt x="33" y="129"/>
                    </a:lnTo>
                    <a:lnTo>
                      <a:pt x="33" y="129"/>
                    </a:lnTo>
                    <a:lnTo>
                      <a:pt x="33" y="130"/>
                    </a:lnTo>
                    <a:lnTo>
                      <a:pt x="33" y="131"/>
                    </a:lnTo>
                    <a:lnTo>
                      <a:pt x="33" y="132"/>
                    </a:lnTo>
                    <a:lnTo>
                      <a:pt x="33" y="132"/>
                    </a:lnTo>
                    <a:lnTo>
                      <a:pt x="33" y="133"/>
                    </a:lnTo>
                    <a:lnTo>
                      <a:pt x="34" y="135"/>
                    </a:lnTo>
                    <a:lnTo>
                      <a:pt x="34" y="135"/>
                    </a:lnTo>
                    <a:lnTo>
                      <a:pt x="34" y="136"/>
                    </a:lnTo>
                    <a:lnTo>
                      <a:pt x="34" y="137"/>
                    </a:lnTo>
                    <a:lnTo>
                      <a:pt x="34" y="137"/>
                    </a:lnTo>
                    <a:lnTo>
                      <a:pt x="34" y="138"/>
                    </a:lnTo>
                    <a:lnTo>
                      <a:pt x="35" y="139"/>
                    </a:lnTo>
                    <a:lnTo>
                      <a:pt x="35" y="139"/>
                    </a:lnTo>
                    <a:lnTo>
                      <a:pt x="35" y="140"/>
                    </a:lnTo>
                    <a:lnTo>
                      <a:pt x="35" y="140"/>
                    </a:lnTo>
                    <a:lnTo>
                      <a:pt x="35" y="141"/>
                    </a:lnTo>
                    <a:lnTo>
                      <a:pt x="35" y="142"/>
                    </a:lnTo>
                    <a:lnTo>
                      <a:pt x="36" y="143"/>
                    </a:lnTo>
                    <a:lnTo>
                      <a:pt x="36" y="144"/>
                    </a:lnTo>
                    <a:lnTo>
                      <a:pt x="36" y="145"/>
                    </a:lnTo>
                    <a:lnTo>
                      <a:pt x="36" y="145"/>
                    </a:lnTo>
                    <a:lnTo>
                      <a:pt x="36" y="146"/>
                    </a:lnTo>
                    <a:lnTo>
                      <a:pt x="36" y="147"/>
                    </a:lnTo>
                    <a:lnTo>
                      <a:pt x="36" y="148"/>
                    </a:lnTo>
                    <a:lnTo>
                      <a:pt x="36" y="149"/>
                    </a:lnTo>
                    <a:lnTo>
                      <a:pt x="36" y="150"/>
                    </a:lnTo>
                    <a:lnTo>
                      <a:pt x="36" y="151"/>
                    </a:lnTo>
                    <a:lnTo>
                      <a:pt x="36" y="151"/>
                    </a:lnTo>
                    <a:lnTo>
                      <a:pt x="36" y="151"/>
                    </a:lnTo>
                    <a:lnTo>
                      <a:pt x="37" y="151"/>
                    </a:lnTo>
                    <a:lnTo>
                      <a:pt x="37" y="151"/>
                    </a:lnTo>
                    <a:lnTo>
                      <a:pt x="37" y="153"/>
                    </a:lnTo>
                    <a:lnTo>
                      <a:pt x="37" y="153"/>
                    </a:lnTo>
                    <a:lnTo>
                      <a:pt x="37" y="155"/>
                    </a:lnTo>
                    <a:lnTo>
                      <a:pt x="37" y="156"/>
                    </a:lnTo>
                    <a:lnTo>
                      <a:pt x="38" y="156"/>
                    </a:lnTo>
                    <a:lnTo>
                      <a:pt x="38" y="157"/>
                    </a:lnTo>
                    <a:lnTo>
                      <a:pt x="38" y="158"/>
                    </a:lnTo>
                    <a:lnTo>
                      <a:pt x="38" y="159"/>
                    </a:lnTo>
                    <a:lnTo>
                      <a:pt x="38" y="159"/>
                    </a:lnTo>
                    <a:lnTo>
                      <a:pt x="38" y="160"/>
                    </a:lnTo>
                    <a:lnTo>
                      <a:pt x="38" y="161"/>
                    </a:lnTo>
                    <a:lnTo>
                      <a:pt x="38" y="161"/>
                    </a:lnTo>
                    <a:lnTo>
                      <a:pt x="38" y="161"/>
                    </a:lnTo>
                    <a:lnTo>
                      <a:pt x="38" y="162"/>
                    </a:lnTo>
                    <a:lnTo>
                      <a:pt x="39" y="163"/>
                    </a:lnTo>
                    <a:lnTo>
                      <a:pt x="39" y="163"/>
                    </a:lnTo>
                    <a:lnTo>
                      <a:pt x="39" y="164"/>
                    </a:lnTo>
                    <a:lnTo>
                      <a:pt x="39" y="164"/>
                    </a:lnTo>
                    <a:lnTo>
                      <a:pt x="39" y="165"/>
                    </a:lnTo>
                    <a:lnTo>
                      <a:pt x="39" y="166"/>
                    </a:lnTo>
                    <a:lnTo>
                      <a:pt x="40" y="167"/>
                    </a:lnTo>
                    <a:lnTo>
                      <a:pt x="40" y="167"/>
                    </a:lnTo>
                    <a:lnTo>
                      <a:pt x="40" y="168"/>
                    </a:lnTo>
                    <a:lnTo>
                      <a:pt x="40" y="169"/>
                    </a:lnTo>
                    <a:lnTo>
                      <a:pt x="40" y="169"/>
                    </a:lnTo>
                    <a:lnTo>
                      <a:pt x="40" y="170"/>
                    </a:lnTo>
                    <a:lnTo>
                      <a:pt x="40" y="171"/>
                    </a:lnTo>
                    <a:lnTo>
                      <a:pt x="40" y="172"/>
                    </a:lnTo>
                    <a:lnTo>
                      <a:pt x="40" y="172"/>
                    </a:lnTo>
                    <a:lnTo>
                      <a:pt x="40" y="173"/>
                    </a:lnTo>
                    <a:lnTo>
                      <a:pt x="40" y="174"/>
                    </a:lnTo>
                    <a:lnTo>
                      <a:pt x="40" y="174"/>
                    </a:lnTo>
                    <a:lnTo>
                      <a:pt x="41" y="174"/>
                    </a:lnTo>
                    <a:lnTo>
                      <a:pt x="41" y="175"/>
                    </a:lnTo>
                    <a:lnTo>
                      <a:pt x="41" y="175"/>
                    </a:lnTo>
                    <a:lnTo>
                      <a:pt x="41" y="175"/>
                    </a:lnTo>
                    <a:lnTo>
                      <a:pt x="41" y="176"/>
                    </a:lnTo>
                    <a:lnTo>
                      <a:pt x="41" y="177"/>
                    </a:lnTo>
                    <a:lnTo>
                      <a:pt x="42" y="177"/>
                    </a:lnTo>
                    <a:lnTo>
                      <a:pt x="42" y="178"/>
                    </a:lnTo>
                    <a:lnTo>
                      <a:pt x="42" y="179"/>
                    </a:lnTo>
                    <a:lnTo>
                      <a:pt x="42" y="180"/>
                    </a:lnTo>
                    <a:lnTo>
                      <a:pt x="42" y="180"/>
                    </a:lnTo>
                    <a:lnTo>
                      <a:pt x="42" y="180"/>
                    </a:lnTo>
                    <a:lnTo>
                      <a:pt x="42" y="181"/>
                    </a:lnTo>
                    <a:lnTo>
                      <a:pt x="42" y="182"/>
                    </a:lnTo>
                    <a:lnTo>
                      <a:pt x="42" y="182"/>
                    </a:lnTo>
                    <a:lnTo>
                      <a:pt x="42" y="183"/>
                    </a:lnTo>
                    <a:lnTo>
                      <a:pt x="42" y="184"/>
                    </a:lnTo>
                    <a:lnTo>
                      <a:pt x="42" y="185"/>
                    </a:lnTo>
                    <a:lnTo>
                      <a:pt x="43" y="185"/>
                    </a:lnTo>
                    <a:lnTo>
                      <a:pt x="43" y="186"/>
                    </a:lnTo>
                    <a:lnTo>
                      <a:pt x="43" y="187"/>
                    </a:lnTo>
                    <a:lnTo>
                      <a:pt x="43" y="187"/>
                    </a:lnTo>
                    <a:lnTo>
                      <a:pt x="43" y="188"/>
                    </a:lnTo>
                    <a:lnTo>
                      <a:pt x="43" y="188"/>
                    </a:lnTo>
                    <a:lnTo>
                      <a:pt x="44" y="189"/>
                    </a:lnTo>
                    <a:lnTo>
                      <a:pt x="44" y="190"/>
                    </a:lnTo>
                    <a:lnTo>
                      <a:pt x="44" y="190"/>
                    </a:lnTo>
                    <a:lnTo>
                      <a:pt x="44" y="192"/>
                    </a:lnTo>
                    <a:lnTo>
                      <a:pt x="44" y="193"/>
                    </a:lnTo>
                    <a:lnTo>
                      <a:pt x="44" y="193"/>
                    </a:lnTo>
                    <a:lnTo>
                      <a:pt x="44" y="193"/>
                    </a:lnTo>
                    <a:lnTo>
                      <a:pt x="44" y="194"/>
                    </a:lnTo>
                    <a:lnTo>
                      <a:pt x="44" y="195"/>
                    </a:lnTo>
                    <a:lnTo>
                      <a:pt x="44" y="196"/>
                    </a:lnTo>
                    <a:lnTo>
                      <a:pt x="44" y="196"/>
                    </a:lnTo>
                    <a:lnTo>
                      <a:pt x="44" y="197"/>
                    </a:lnTo>
                    <a:lnTo>
                      <a:pt x="45" y="198"/>
                    </a:lnTo>
                    <a:lnTo>
                      <a:pt x="45" y="198"/>
                    </a:lnTo>
                    <a:lnTo>
                      <a:pt x="45" y="198"/>
                    </a:lnTo>
                    <a:lnTo>
                      <a:pt x="45" y="198"/>
                    </a:lnTo>
                    <a:lnTo>
                      <a:pt x="45" y="198"/>
                    </a:lnTo>
                    <a:lnTo>
                      <a:pt x="45" y="198"/>
                    </a:lnTo>
                    <a:lnTo>
                      <a:pt x="46" y="199"/>
                    </a:lnTo>
                    <a:lnTo>
                      <a:pt x="46" y="200"/>
                    </a:lnTo>
                    <a:lnTo>
                      <a:pt x="46" y="201"/>
                    </a:lnTo>
                    <a:lnTo>
                      <a:pt x="46" y="201"/>
                    </a:lnTo>
                    <a:lnTo>
                      <a:pt x="46" y="202"/>
                    </a:lnTo>
                    <a:lnTo>
                      <a:pt x="46" y="202"/>
                    </a:lnTo>
                    <a:lnTo>
                      <a:pt x="46" y="203"/>
                    </a:lnTo>
                    <a:lnTo>
                      <a:pt x="46" y="204"/>
                    </a:lnTo>
                    <a:lnTo>
                      <a:pt x="46" y="204"/>
                    </a:lnTo>
                    <a:lnTo>
                      <a:pt x="46" y="205"/>
                    </a:lnTo>
                    <a:lnTo>
                      <a:pt x="47" y="206"/>
                    </a:lnTo>
                    <a:lnTo>
                      <a:pt x="47" y="206"/>
                    </a:lnTo>
                    <a:lnTo>
                      <a:pt x="47" y="206"/>
                    </a:lnTo>
                    <a:lnTo>
                      <a:pt x="47" y="207"/>
                    </a:lnTo>
                    <a:lnTo>
                      <a:pt x="47" y="208"/>
                    </a:lnTo>
                    <a:lnTo>
                      <a:pt x="47" y="209"/>
                    </a:lnTo>
                    <a:lnTo>
                      <a:pt x="48" y="209"/>
                    </a:lnTo>
                    <a:lnTo>
                      <a:pt x="48" y="210"/>
                    </a:lnTo>
                    <a:lnTo>
                      <a:pt x="48" y="211"/>
                    </a:lnTo>
                    <a:lnTo>
                      <a:pt x="48" y="212"/>
                    </a:lnTo>
                    <a:lnTo>
                      <a:pt x="48" y="212"/>
                    </a:lnTo>
                    <a:lnTo>
                      <a:pt x="48" y="212"/>
                    </a:lnTo>
                    <a:lnTo>
                      <a:pt x="48" y="212"/>
                    </a:lnTo>
                    <a:lnTo>
                      <a:pt x="48" y="212"/>
                    </a:lnTo>
                    <a:lnTo>
                      <a:pt x="48" y="213"/>
                    </a:lnTo>
                    <a:lnTo>
                      <a:pt x="48" y="213"/>
                    </a:lnTo>
                    <a:lnTo>
                      <a:pt x="48" y="214"/>
                    </a:lnTo>
                    <a:lnTo>
                      <a:pt x="48" y="214"/>
                    </a:lnTo>
                    <a:lnTo>
                      <a:pt x="49" y="214"/>
                    </a:lnTo>
                    <a:lnTo>
                      <a:pt x="49" y="215"/>
                    </a:lnTo>
                    <a:lnTo>
                      <a:pt x="49" y="215"/>
                    </a:lnTo>
                    <a:lnTo>
                      <a:pt x="49" y="216"/>
                    </a:lnTo>
                    <a:lnTo>
                      <a:pt x="49" y="217"/>
                    </a:lnTo>
                    <a:lnTo>
                      <a:pt x="49" y="217"/>
                    </a:lnTo>
                    <a:lnTo>
                      <a:pt x="50" y="217"/>
                    </a:lnTo>
                    <a:lnTo>
                      <a:pt x="50" y="217"/>
                    </a:lnTo>
                    <a:lnTo>
                      <a:pt x="50" y="218"/>
                    </a:lnTo>
                    <a:lnTo>
                      <a:pt x="50" y="219"/>
                    </a:lnTo>
                    <a:lnTo>
                      <a:pt x="50" y="219"/>
                    </a:lnTo>
                    <a:lnTo>
                      <a:pt x="50" y="220"/>
                    </a:lnTo>
                    <a:lnTo>
                      <a:pt x="50" y="220"/>
                    </a:lnTo>
                    <a:lnTo>
                      <a:pt x="50" y="220"/>
                    </a:lnTo>
                    <a:lnTo>
                      <a:pt x="50" y="220"/>
                    </a:lnTo>
                    <a:lnTo>
                      <a:pt x="50" y="221"/>
                    </a:lnTo>
                    <a:lnTo>
                      <a:pt x="50" y="222"/>
                    </a:lnTo>
                    <a:lnTo>
                      <a:pt x="50" y="222"/>
                    </a:lnTo>
                    <a:lnTo>
                      <a:pt x="51" y="223"/>
                    </a:lnTo>
                    <a:lnTo>
                      <a:pt x="51" y="224"/>
                    </a:lnTo>
                    <a:lnTo>
                      <a:pt x="51" y="225"/>
                    </a:lnTo>
                    <a:lnTo>
                      <a:pt x="51" y="225"/>
                    </a:lnTo>
                    <a:lnTo>
                      <a:pt x="51" y="225"/>
                    </a:lnTo>
                    <a:lnTo>
                      <a:pt x="51" y="226"/>
                    </a:lnTo>
                    <a:lnTo>
                      <a:pt x="52" y="226"/>
                    </a:lnTo>
                    <a:lnTo>
                      <a:pt x="52" y="226"/>
                    </a:lnTo>
                    <a:lnTo>
                      <a:pt x="52" y="227"/>
                    </a:lnTo>
                    <a:lnTo>
                      <a:pt x="52" y="228"/>
                    </a:lnTo>
                    <a:lnTo>
                      <a:pt x="52" y="228"/>
                    </a:lnTo>
                    <a:lnTo>
                      <a:pt x="52" y="228"/>
                    </a:lnTo>
                    <a:lnTo>
                      <a:pt x="52" y="229"/>
                    </a:lnTo>
                    <a:lnTo>
                      <a:pt x="52" y="229"/>
                    </a:lnTo>
                    <a:lnTo>
                      <a:pt x="52" y="230"/>
                    </a:lnTo>
                    <a:lnTo>
                      <a:pt x="52" y="230"/>
                    </a:lnTo>
                    <a:lnTo>
                      <a:pt x="52" y="230"/>
                    </a:lnTo>
                    <a:lnTo>
                      <a:pt x="52" y="230"/>
                    </a:lnTo>
                    <a:lnTo>
                      <a:pt x="53" y="230"/>
                    </a:lnTo>
                    <a:lnTo>
                      <a:pt x="53" y="231"/>
                    </a:lnTo>
                    <a:lnTo>
                      <a:pt x="53" y="231"/>
                    </a:lnTo>
                    <a:lnTo>
                      <a:pt x="53" y="232"/>
                    </a:lnTo>
                    <a:lnTo>
                      <a:pt x="53" y="233"/>
                    </a:lnTo>
                    <a:lnTo>
                      <a:pt x="53" y="233"/>
                    </a:lnTo>
                    <a:lnTo>
                      <a:pt x="54" y="233"/>
                    </a:lnTo>
                    <a:lnTo>
                      <a:pt x="54" y="233"/>
                    </a:lnTo>
                    <a:lnTo>
                      <a:pt x="54" y="233"/>
                    </a:lnTo>
                    <a:lnTo>
                      <a:pt x="54" y="234"/>
                    </a:lnTo>
                    <a:lnTo>
                      <a:pt x="54" y="235"/>
                    </a:lnTo>
                    <a:lnTo>
                      <a:pt x="54" y="235"/>
                    </a:lnTo>
                    <a:lnTo>
                      <a:pt x="54" y="235"/>
                    </a:lnTo>
                    <a:lnTo>
                      <a:pt x="54" y="236"/>
                    </a:lnTo>
                    <a:lnTo>
                      <a:pt x="54" y="236"/>
                    </a:lnTo>
                    <a:lnTo>
                      <a:pt x="54" y="237"/>
                    </a:lnTo>
                    <a:lnTo>
                      <a:pt x="54" y="237"/>
                    </a:lnTo>
                    <a:lnTo>
                      <a:pt x="54" y="238"/>
                    </a:lnTo>
                    <a:lnTo>
                      <a:pt x="55" y="238"/>
                    </a:lnTo>
                    <a:lnTo>
                      <a:pt x="55" y="239"/>
                    </a:lnTo>
                    <a:lnTo>
                      <a:pt x="55" y="239"/>
                    </a:lnTo>
                    <a:lnTo>
                      <a:pt x="55" y="240"/>
                    </a:lnTo>
                    <a:lnTo>
                      <a:pt x="56" y="240"/>
                    </a:lnTo>
                    <a:lnTo>
                      <a:pt x="56" y="241"/>
                    </a:lnTo>
                    <a:lnTo>
                      <a:pt x="56" y="241"/>
                    </a:lnTo>
                    <a:lnTo>
                      <a:pt x="56" y="241"/>
                    </a:lnTo>
                    <a:lnTo>
                      <a:pt x="56" y="241"/>
                    </a:lnTo>
                    <a:lnTo>
                      <a:pt x="56" y="242"/>
                    </a:lnTo>
                    <a:lnTo>
                      <a:pt x="56" y="242"/>
                    </a:lnTo>
                    <a:lnTo>
                      <a:pt x="56" y="242"/>
                    </a:lnTo>
                    <a:lnTo>
                      <a:pt x="56" y="242"/>
                    </a:lnTo>
                    <a:lnTo>
                      <a:pt x="56" y="243"/>
                    </a:lnTo>
                    <a:lnTo>
                      <a:pt x="56" y="243"/>
                    </a:lnTo>
                    <a:lnTo>
                      <a:pt x="56" y="244"/>
                    </a:lnTo>
                    <a:lnTo>
                      <a:pt x="57" y="244"/>
                    </a:lnTo>
                    <a:lnTo>
                      <a:pt x="57" y="244"/>
                    </a:lnTo>
                    <a:lnTo>
                      <a:pt x="57" y="244"/>
                    </a:lnTo>
                    <a:lnTo>
                      <a:pt x="57" y="245"/>
                    </a:lnTo>
                    <a:lnTo>
                      <a:pt x="57" y="246"/>
                    </a:lnTo>
                    <a:lnTo>
                      <a:pt x="57" y="246"/>
                    </a:lnTo>
                    <a:lnTo>
                      <a:pt x="58" y="246"/>
                    </a:lnTo>
                    <a:lnTo>
                      <a:pt x="58" y="246"/>
                    </a:lnTo>
                    <a:lnTo>
                      <a:pt x="58" y="247"/>
                    </a:lnTo>
                    <a:lnTo>
                      <a:pt x="58" y="247"/>
                    </a:lnTo>
                    <a:lnTo>
                      <a:pt x="58" y="248"/>
                    </a:lnTo>
                    <a:lnTo>
                      <a:pt x="58" y="248"/>
                    </a:lnTo>
                    <a:lnTo>
                      <a:pt x="58" y="248"/>
                    </a:lnTo>
                    <a:lnTo>
                      <a:pt x="58" y="248"/>
                    </a:lnTo>
                    <a:lnTo>
                      <a:pt x="58" y="249"/>
                    </a:lnTo>
                    <a:lnTo>
                      <a:pt x="58" y="249"/>
                    </a:lnTo>
                    <a:lnTo>
                      <a:pt x="58" y="250"/>
                    </a:lnTo>
                    <a:lnTo>
                      <a:pt x="58" y="251"/>
                    </a:lnTo>
                    <a:lnTo>
                      <a:pt x="59" y="252"/>
                    </a:lnTo>
                    <a:lnTo>
                      <a:pt x="59" y="252"/>
                    </a:lnTo>
                    <a:lnTo>
                      <a:pt x="59" y="252"/>
                    </a:lnTo>
                    <a:lnTo>
                      <a:pt x="59" y="25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7" name="Freeform 113"/>
              <p:cNvSpPr>
                <a:spLocks/>
              </p:cNvSpPr>
              <p:nvPr/>
            </p:nvSpPr>
            <p:spPr bwMode="auto">
              <a:xfrm>
                <a:off x="3621088" y="2959100"/>
                <a:ext cx="95250" cy="115888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2" y="6"/>
                  </a:cxn>
                  <a:cxn ang="0">
                    <a:pos x="3" y="8"/>
                  </a:cxn>
                  <a:cxn ang="0">
                    <a:pos x="4" y="10"/>
                  </a:cxn>
                  <a:cxn ang="0">
                    <a:pos x="6" y="13"/>
                  </a:cxn>
                  <a:cxn ang="0">
                    <a:pos x="6" y="16"/>
                  </a:cxn>
                  <a:cxn ang="0">
                    <a:pos x="8" y="18"/>
                  </a:cxn>
                  <a:cxn ang="0">
                    <a:pos x="8" y="21"/>
                  </a:cxn>
                  <a:cxn ang="0">
                    <a:pos x="10" y="23"/>
                  </a:cxn>
                  <a:cxn ang="0">
                    <a:pos x="10" y="25"/>
                  </a:cxn>
                  <a:cxn ang="0">
                    <a:pos x="12" y="26"/>
                  </a:cxn>
                  <a:cxn ang="0">
                    <a:pos x="13" y="29"/>
                  </a:cxn>
                  <a:cxn ang="0">
                    <a:pos x="14" y="31"/>
                  </a:cxn>
                  <a:cxn ang="0">
                    <a:pos x="15" y="33"/>
                  </a:cxn>
                  <a:cxn ang="0">
                    <a:pos x="16" y="35"/>
                  </a:cxn>
                  <a:cxn ang="0">
                    <a:pos x="17" y="37"/>
                  </a:cxn>
                  <a:cxn ang="0">
                    <a:pos x="18" y="37"/>
                  </a:cxn>
                  <a:cxn ang="0">
                    <a:pos x="19" y="40"/>
                  </a:cxn>
                  <a:cxn ang="0">
                    <a:pos x="20" y="40"/>
                  </a:cxn>
                  <a:cxn ang="0">
                    <a:pos x="21" y="42"/>
                  </a:cxn>
                  <a:cxn ang="0">
                    <a:pos x="22" y="44"/>
                  </a:cxn>
                  <a:cxn ang="0">
                    <a:pos x="23" y="45"/>
                  </a:cxn>
                  <a:cxn ang="0">
                    <a:pos x="24" y="46"/>
                  </a:cxn>
                  <a:cxn ang="0">
                    <a:pos x="25" y="48"/>
                  </a:cxn>
                  <a:cxn ang="0">
                    <a:pos x="26" y="48"/>
                  </a:cxn>
                  <a:cxn ang="0">
                    <a:pos x="27" y="51"/>
                  </a:cxn>
                  <a:cxn ang="0">
                    <a:pos x="28" y="50"/>
                  </a:cxn>
                  <a:cxn ang="0">
                    <a:pos x="29" y="53"/>
                  </a:cxn>
                  <a:cxn ang="0">
                    <a:pos x="31" y="53"/>
                  </a:cxn>
                  <a:cxn ang="0">
                    <a:pos x="31" y="54"/>
                  </a:cxn>
                  <a:cxn ang="0">
                    <a:pos x="33" y="54"/>
                  </a:cxn>
                  <a:cxn ang="0">
                    <a:pos x="33" y="56"/>
                  </a:cxn>
                  <a:cxn ang="0">
                    <a:pos x="35" y="58"/>
                  </a:cxn>
                  <a:cxn ang="0">
                    <a:pos x="35" y="58"/>
                  </a:cxn>
                  <a:cxn ang="0">
                    <a:pos x="37" y="59"/>
                  </a:cxn>
                  <a:cxn ang="0">
                    <a:pos x="38" y="60"/>
                  </a:cxn>
                  <a:cxn ang="0">
                    <a:pos x="39" y="61"/>
                  </a:cxn>
                  <a:cxn ang="0">
                    <a:pos x="40" y="62"/>
                  </a:cxn>
                  <a:cxn ang="0">
                    <a:pos x="41" y="63"/>
                  </a:cxn>
                  <a:cxn ang="0">
                    <a:pos x="42" y="63"/>
                  </a:cxn>
                  <a:cxn ang="0">
                    <a:pos x="43" y="65"/>
                  </a:cxn>
                  <a:cxn ang="0">
                    <a:pos x="44" y="65"/>
                  </a:cxn>
                  <a:cxn ang="0">
                    <a:pos x="45" y="64"/>
                  </a:cxn>
                  <a:cxn ang="0">
                    <a:pos x="46" y="66"/>
                  </a:cxn>
                  <a:cxn ang="0">
                    <a:pos x="47" y="66"/>
                  </a:cxn>
                  <a:cxn ang="0">
                    <a:pos x="48" y="68"/>
                  </a:cxn>
                  <a:cxn ang="0">
                    <a:pos x="49" y="69"/>
                  </a:cxn>
                  <a:cxn ang="0">
                    <a:pos x="50" y="69"/>
                  </a:cxn>
                  <a:cxn ang="0">
                    <a:pos x="51" y="69"/>
                  </a:cxn>
                  <a:cxn ang="0">
                    <a:pos x="52" y="69"/>
                  </a:cxn>
                  <a:cxn ang="0">
                    <a:pos x="53" y="71"/>
                  </a:cxn>
                  <a:cxn ang="0">
                    <a:pos x="54" y="70"/>
                  </a:cxn>
                  <a:cxn ang="0">
                    <a:pos x="56" y="72"/>
                  </a:cxn>
                  <a:cxn ang="0">
                    <a:pos x="56" y="72"/>
                  </a:cxn>
                  <a:cxn ang="0">
                    <a:pos x="58" y="72"/>
                  </a:cxn>
                  <a:cxn ang="0">
                    <a:pos x="58" y="72"/>
                  </a:cxn>
                </a:cxnLst>
                <a:rect l="0" t="0" r="r" b="b"/>
                <a:pathLst>
                  <a:path w="60" h="73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2" y="28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4" y="32"/>
                    </a:lnTo>
                    <a:lnTo>
                      <a:pt x="14" y="31"/>
                    </a:lnTo>
                    <a:lnTo>
                      <a:pt x="14" y="31"/>
                    </a:lnTo>
                    <a:lnTo>
                      <a:pt x="14" y="31"/>
                    </a:lnTo>
                    <a:lnTo>
                      <a:pt x="14" y="31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3"/>
                    </a:lnTo>
                    <a:lnTo>
                      <a:pt x="15" y="33"/>
                    </a:lnTo>
                    <a:lnTo>
                      <a:pt x="15" y="33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6" y="34"/>
                    </a:lnTo>
                    <a:lnTo>
                      <a:pt x="16" y="35"/>
                    </a:lnTo>
                    <a:lnTo>
                      <a:pt x="16" y="35"/>
                    </a:lnTo>
                    <a:lnTo>
                      <a:pt x="16" y="35"/>
                    </a:lnTo>
                    <a:lnTo>
                      <a:pt x="16" y="35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5"/>
                    </a:lnTo>
                    <a:lnTo>
                      <a:pt x="16" y="35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7" y="37"/>
                    </a:lnTo>
                    <a:lnTo>
                      <a:pt x="17" y="37"/>
                    </a:lnTo>
                    <a:lnTo>
                      <a:pt x="17" y="37"/>
                    </a:lnTo>
                    <a:lnTo>
                      <a:pt x="17" y="37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18" y="39"/>
                    </a:lnTo>
                    <a:lnTo>
                      <a:pt x="18" y="40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0" y="41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44"/>
                    </a:lnTo>
                    <a:lnTo>
                      <a:pt x="22" y="44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2" y="45"/>
                    </a:lnTo>
                    <a:lnTo>
                      <a:pt x="22" y="45"/>
                    </a:lnTo>
                    <a:lnTo>
                      <a:pt x="22" y="45"/>
                    </a:lnTo>
                    <a:lnTo>
                      <a:pt x="22" y="45"/>
                    </a:lnTo>
                    <a:lnTo>
                      <a:pt x="23" y="45"/>
                    </a:lnTo>
                    <a:lnTo>
                      <a:pt x="23" y="45"/>
                    </a:lnTo>
                    <a:lnTo>
                      <a:pt x="23" y="45"/>
                    </a:lnTo>
                    <a:lnTo>
                      <a:pt x="23" y="45"/>
                    </a:lnTo>
                    <a:lnTo>
                      <a:pt x="23" y="45"/>
                    </a:lnTo>
                    <a:lnTo>
                      <a:pt x="23" y="45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4" y="46"/>
                    </a:lnTo>
                    <a:lnTo>
                      <a:pt x="24" y="46"/>
                    </a:lnTo>
                    <a:lnTo>
                      <a:pt x="24" y="47"/>
                    </a:lnTo>
                    <a:lnTo>
                      <a:pt x="24" y="47"/>
                    </a:lnTo>
                    <a:lnTo>
                      <a:pt x="24" y="47"/>
                    </a:lnTo>
                    <a:lnTo>
                      <a:pt x="24" y="47"/>
                    </a:lnTo>
                    <a:lnTo>
                      <a:pt x="24" y="48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5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7" y="51"/>
                    </a:lnTo>
                    <a:lnTo>
                      <a:pt x="27" y="51"/>
                    </a:lnTo>
                    <a:lnTo>
                      <a:pt x="27" y="51"/>
                    </a:lnTo>
                    <a:lnTo>
                      <a:pt x="27" y="51"/>
                    </a:lnTo>
                    <a:lnTo>
                      <a:pt x="27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9" y="50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2"/>
                    </a:lnTo>
                    <a:lnTo>
                      <a:pt x="29" y="53"/>
                    </a:lnTo>
                    <a:lnTo>
                      <a:pt x="29" y="53"/>
                    </a:lnTo>
                    <a:lnTo>
                      <a:pt x="29" y="53"/>
                    </a:lnTo>
                    <a:lnTo>
                      <a:pt x="29" y="53"/>
                    </a:lnTo>
                    <a:lnTo>
                      <a:pt x="29" y="53"/>
                    </a:lnTo>
                    <a:lnTo>
                      <a:pt x="29" y="53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4"/>
                    </a:lnTo>
                    <a:lnTo>
                      <a:pt x="31" y="54"/>
                    </a:lnTo>
                    <a:lnTo>
                      <a:pt x="31" y="54"/>
                    </a:lnTo>
                    <a:lnTo>
                      <a:pt x="31" y="54"/>
                    </a:lnTo>
                    <a:lnTo>
                      <a:pt x="31" y="54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3" y="54"/>
                    </a:lnTo>
                    <a:lnTo>
                      <a:pt x="33" y="54"/>
                    </a:lnTo>
                    <a:lnTo>
                      <a:pt x="33" y="55"/>
                    </a:lnTo>
                    <a:lnTo>
                      <a:pt x="33" y="56"/>
                    </a:lnTo>
                    <a:lnTo>
                      <a:pt x="33" y="56"/>
                    </a:lnTo>
                    <a:lnTo>
                      <a:pt x="33" y="56"/>
                    </a:lnTo>
                    <a:lnTo>
                      <a:pt x="33" y="56"/>
                    </a:lnTo>
                    <a:lnTo>
                      <a:pt x="33" y="56"/>
                    </a:lnTo>
                    <a:lnTo>
                      <a:pt x="33" y="56"/>
                    </a:lnTo>
                    <a:lnTo>
                      <a:pt x="33" y="56"/>
                    </a:lnTo>
                    <a:lnTo>
                      <a:pt x="33" y="56"/>
                    </a:lnTo>
                    <a:lnTo>
                      <a:pt x="33" y="56"/>
                    </a:lnTo>
                    <a:lnTo>
                      <a:pt x="34" y="56"/>
                    </a:lnTo>
                    <a:lnTo>
                      <a:pt x="34" y="57"/>
                    </a:lnTo>
                    <a:lnTo>
                      <a:pt x="34" y="57"/>
                    </a:lnTo>
                    <a:lnTo>
                      <a:pt x="34" y="57"/>
                    </a:lnTo>
                    <a:lnTo>
                      <a:pt x="34" y="57"/>
                    </a:lnTo>
                    <a:lnTo>
                      <a:pt x="34" y="58"/>
                    </a:lnTo>
                    <a:lnTo>
                      <a:pt x="35" y="58"/>
                    </a:lnTo>
                    <a:lnTo>
                      <a:pt x="35" y="58"/>
                    </a:lnTo>
                    <a:lnTo>
                      <a:pt x="35" y="57"/>
                    </a:lnTo>
                    <a:lnTo>
                      <a:pt x="35" y="58"/>
                    </a:lnTo>
                    <a:lnTo>
                      <a:pt x="35" y="58"/>
                    </a:lnTo>
                    <a:lnTo>
                      <a:pt x="35" y="58"/>
                    </a:lnTo>
                    <a:lnTo>
                      <a:pt x="35" y="58"/>
                    </a:lnTo>
                    <a:lnTo>
                      <a:pt x="35" y="58"/>
                    </a:lnTo>
                    <a:lnTo>
                      <a:pt x="35" y="58"/>
                    </a:lnTo>
                    <a:lnTo>
                      <a:pt x="35" y="58"/>
                    </a:lnTo>
                    <a:lnTo>
                      <a:pt x="35" y="58"/>
                    </a:lnTo>
                    <a:lnTo>
                      <a:pt x="35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7" y="59"/>
                    </a:lnTo>
                    <a:lnTo>
                      <a:pt x="37" y="59"/>
                    </a:lnTo>
                    <a:lnTo>
                      <a:pt x="37" y="60"/>
                    </a:lnTo>
                    <a:lnTo>
                      <a:pt x="37" y="60"/>
                    </a:lnTo>
                    <a:lnTo>
                      <a:pt x="37" y="60"/>
                    </a:lnTo>
                    <a:lnTo>
                      <a:pt x="37" y="60"/>
                    </a:lnTo>
                    <a:lnTo>
                      <a:pt x="37" y="60"/>
                    </a:lnTo>
                    <a:lnTo>
                      <a:pt x="37" y="60"/>
                    </a:lnTo>
                    <a:lnTo>
                      <a:pt x="37" y="60"/>
                    </a:lnTo>
                    <a:lnTo>
                      <a:pt x="37" y="60"/>
                    </a:lnTo>
                    <a:lnTo>
                      <a:pt x="38" y="60"/>
                    </a:lnTo>
                    <a:lnTo>
                      <a:pt x="38" y="60"/>
                    </a:lnTo>
                    <a:lnTo>
                      <a:pt x="38" y="60"/>
                    </a:lnTo>
                    <a:lnTo>
                      <a:pt x="38" y="60"/>
                    </a:lnTo>
                    <a:lnTo>
                      <a:pt x="38" y="60"/>
                    </a:lnTo>
                    <a:lnTo>
                      <a:pt x="38" y="60"/>
                    </a:lnTo>
                    <a:lnTo>
                      <a:pt x="39" y="61"/>
                    </a:lnTo>
                    <a:lnTo>
                      <a:pt x="39" y="61"/>
                    </a:lnTo>
                    <a:lnTo>
                      <a:pt x="39" y="61"/>
                    </a:lnTo>
                    <a:lnTo>
                      <a:pt x="39" y="61"/>
                    </a:lnTo>
                    <a:lnTo>
                      <a:pt x="39" y="61"/>
                    </a:lnTo>
                    <a:lnTo>
                      <a:pt x="39" y="62"/>
                    </a:lnTo>
                    <a:lnTo>
                      <a:pt x="39" y="63"/>
                    </a:lnTo>
                    <a:lnTo>
                      <a:pt x="39" y="63"/>
                    </a:lnTo>
                    <a:lnTo>
                      <a:pt x="39" y="63"/>
                    </a:lnTo>
                    <a:lnTo>
                      <a:pt x="39" y="63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40" y="62"/>
                    </a:lnTo>
                    <a:lnTo>
                      <a:pt x="40" y="61"/>
                    </a:lnTo>
                    <a:lnTo>
                      <a:pt x="40" y="61"/>
                    </a:lnTo>
                    <a:lnTo>
                      <a:pt x="40" y="61"/>
                    </a:lnTo>
                    <a:lnTo>
                      <a:pt x="40" y="61"/>
                    </a:lnTo>
                    <a:lnTo>
                      <a:pt x="40" y="61"/>
                    </a:lnTo>
                    <a:lnTo>
                      <a:pt x="41" y="62"/>
                    </a:lnTo>
                    <a:lnTo>
                      <a:pt x="41" y="62"/>
                    </a:lnTo>
                    <a:lnTo>
                      <a:pt x="41" y="62"/>
                    </a:lnTo>
                    <a:lnTo>
                      <a:pt x="41" y="63"/>
                    </a:lnTo>
                    <a:lnTo>
                      <a:pt x="41" y="63"/>
                    </a:lnTo>
                    <a:lnTo>
                      <a:pt x="41" y="63"/>
                    </a:lnTo>
                    <a:lnTo>
                      <a:pt x="41" y="63"/>
                    </a:lnTo>
                    <a:lnTo>
                      <a:pt x="41" y="64"/>
                    </a:lnTo>
                    <a:lnTo>
                      <a:pt x="41" y="64"/>
                    </a:lnTo>
                    <a:lnTo>
                      <a:pt x="41" y="64"/>
                    </a:lnTo>
                    <a:lnTo>
                      <a:pt x="41" y="64"/>
                    </a:lnTo>
                    <a:lnTo>
                      <a:pt x="41" y="64"/>
                    </a:lnTo>
                    <a:lnTo>
                      <a:pt x="42" y="63"/>
                    </a:lnTo>
                    <a:lnTo>
                      <a:pt x="42" y="63"/>
                    </a:lnTo>
                    <a:lnTo>
                      <a:pt x="42" y="63"/>
                    </a:lnTo>
                    <a:lnTo>
                      <a:pt x="42" y="64"/>
                    </a:lnTo>
                    <a:lnTo>
                      <a:pt x="42" y="64"/>
                    </a:lnTo>
                    <a:lnTo>
                      <a:pt x="42" y="64"/>
                    </a:lnTo>
                    <a:lnTo>
                      <a:pt x="43" y="65"/>
                    </a:lnTo>
                    <a:lnTo>
                      <a:pt x="43" y="65"/>
                    </a:lnTo>
                    <a:lnTo>
                      <a:pt x="43" y="65"/>
                    </a:lnTo>
                    <a:lnTo>
                      <a:pt x="43" y="65"/>
                    </a:lnTo>
                    <a:lnTo>
                      <a:pt x="43" y="65"/>
                    </a:lnTo>
                    <a:lnTo>
                      <a:pt x="43" y="65"/>
                    </a:lnTo>
                    <a:lnTo>
                      <a:pt x="43" y="65"/>
                    </a:lnTo>
                    <a:lnTo>
                      <a:pt x="43" y="65"/>
                    </a:lnTo>
                    <a:lnTo>
                      <a:pt x="43" y="65"/>
                    </a:lnTo>
                    <a:lnTo>
                      <a:pt x="43" y="65"/>
                    </a:lnTo>
                    <a:lnTo>
                      <a:pt x="43" y="65"/>
                    </a:lnTo>
                    <a:lnTo>
                      <a:pt x="43" y="65"/>
                    </a:lnTo>
                    <a:lnTo>
                      <a:pt x="44" y="65"/>
                    </a:lnTo>
                    <a:lnTo>
                      <a:pt x="44" y="65"/>
                    </a:lnTo>
                    <a:lnTo>
                      <a:pt x="44" y="65"/>
                    </a:lnTo>
                    <a:lnTo>
                      <a:pt x="44" y="65"/>
                    </a:lnTo>
                    <a:lnTo>
                      <a:pt x="44" y="64"/>
                    </a:lnTo>
                    <a:lnTo>
                      <a:pt x="44" y="64"/>
                    </a:lnTo>
                    <a:lnTo>
                      <a:pt x="45" y="64"/>
                    </a:lnTo>
                    <a:lnTo>
                      <a:pt x="45" y="64"/>
                    </a:lnTo>
                    <a:lnTo>
                      <a:pt x="45" y="64"/>
                    </a:lnTo>
                    <a:lnTo>
                      <a:pt x="45" y="64"/>
                    </a:lnTo>
                    <a:lnTo>
                      <a:pt x="45" y="65"/>
                    </a:lnTo>
                    <a:lnTo>
                      <a:pt x="45" y="65"/>
                    </a:lnTo>
                    <a:lnTo>
                      <a:pt x="45" y="65"/>
                    </a:lnTo>
                    <a:lnTo>
                      <a:pt x="45" y="66"/>
                    </a:lnTo>
                    <a:lnTo>
                      <a:pt x="45" y="66"/>
                    </a:lnTo>
                    <a:lnTo>
                      <a:pt x="45" y="66"/>
                    </a:lnTo>
                    <a:lnTo>
                      <a:pt x="46" y="66"/>
                    </a:lnTo>
                    <a:lnTo>
                      <a:pt x="46" y="66"/>
                    </a:lnTo>
                    <a:lnTo>
                      <a:pt x="46" y="66"/>
                    </a:lnTo>
                    <a:lnTo>
                      <a:pt x="46" y="66"/>
                    </a:lnTo>
                    <a:lnTo>
                      <a:pt x="46" y="66"/>
                    </a:lnTo>
                    <a:lnTo>
                      <a:pt x="46" y="66"/>
                    </a:lnTo>
                    <a:lnTo>
                      <a:pt x="47" y="66"/>
                    </a:lnTo>
                    <a:lnTo>
                      <a:pt x="47" y="66"/>
                    </a:lnTo>
                    <a:lnTo>
                      <a:pt x="47" y="66"/>
                    </a:lnTo>
                    <a:lnTo>
                      <a:pt x="47" y="66"/>
                    </a:lnTo>
                    <a:lnTo>
                      <a:pt x="47" y="66"/>
                    </a:lnTo>
                    <a:lnTo>
                      <a:pt x="47" y="66"/>
                    </a:lnTo>
                    <a:lnTo>
                      <a:pt x="47" y="66"/>
                    </a:lnTo>
                    <a:lnTo>
                      <a:pt x="47" y="66"/>
                    </a:lnTo>
                    <a:lnTo>
                      <a:pt x="47" y="67"/>
                    </a:lnTo>
                    <a:lnTo>
                      <a:pt x="47" y="67"/>
                    </a:lnTo>
                    <a:lnTo>
                      <a:pt x="47" y="68"/>
                    </a:lnTo>
                    <a:lnTo>
                      <a:pt x="47" y="68"/>
                    </a:lnTo>
                    <a:lnTo>
                      <a:pt x="48" y="68"/>
                    </a:lnTo>
                    <a:lnTo>
                      <a:pt x="48" y="68"/>
                    </a:lnTo>
                    <a:lnTo>
                      <a:pt x="48" y="68"/>
                    </a:lnTo>
                    <a:lnTo>
                      <a:pt x="48" y="68"/>
                    </a:lnTo>
                    <a:lnTo>
                      <a:pt x="48" y="68"/>
                    </a:lnTo>
                    <a:lnTo>
                      <a:pt x="48" y="68"/>
                    </a:lnTo>
                    <a:lnTo>
                      <a:pt x="49" y="68"/>
                    </a:lnTo>
                    <a:lnTo>
                      <a:pt x="49" y="68"/>
                    </a:lnTo>
                    <a:lnTo>
                      <a:pt x="49" y="68"/>
                    </a:lnTo>
                    <a:lnTo>
                      <a:pt x="49" y="69"/>
                    </a:lnTo>
                    <a:lnTo>
                      <a:pt x="49" y="69"/>
                    </a:lnTo>
                    <a:lnTo>
                      <a:pt x="49" y="69"/>
                    </a:lnTo>
                    <a:lnTo>
                      <a:pt x="49" y="69"/>
                    </a:lnTo>
                    <a:lnTo>
                      <a:pt x="49" y="69"/>
                    </a:lnTo>
                    <a:lnTo>
                      <a:pt x="49" y="68"/>
                    </a:lnTo>
                    <a:lnTo>
                      <a:pt x="49" y="68"/>
                    </a:lnTo>
                    <a:lnTo>
                      <a:pt x="49" y="68"/>
                    </a:lnTo>
                    <a:lnTo>
                      <a:pt x="49" y="68"/>
                    </a:lnTo>
                    <a:lnTo>
                      <a:pt x="50" y="68"/>
                    </a:lnTo>
                    <a:lnTo>
                      <a:pt x="50" y="68"/>
                    </a:lnTo>
                    <a:lnTo>
                      <a:pt x="50" y="69"/>
                    </a:lnTo>
                    <a:lnTo>
                      <a:pt x="50" y="69"/>
                    </a:lnTo>
                    <a:lnTo>
                      <a:pt x="50" y="69"/>
                    </a:lnTo>
                    <a:lnTo>
                      <a:pt x="50" y="69"/>
                    </a:lnTo>
                    <a:lnTo>
                      <a:pt x="51" y="70"/>
                    </a:lnTo>
                    <a:lnTo>
                      <a:pt x="51" y="70"/>
                    </a:lnTo>
                    <a:lnTo>
                      <a:pt x="51" y="69"/>
                    </a:lnTo>
                    <a:lnTo>
                      <a:pt x="51" y="69"/>
                    </a:lnTo>
                    <a:lnTo>
                      <a:pt x="51" y="69"/>
                    </a:lnTo>
                    <a:lnTo>
                      <a:pt x="51" y="69"/>
                    </a:lnTo>
                    <a:lnTo>
                      <a:pt x="51" y="69"/>
                    </a:lnTo>
                    <a:lnTo>
                      <a:pt x="51" y="69"/>
                    </a:lnTo>
                    <a:lnTo>
                      <a:pt x="51" y="69"/>
                    </a:lnTo>
                    <a:lnTo>
                      <a:pt x="51" y="70"/>
                    </a:lnTo>
                    <a:lnTo>
                      <a:pt x="51" y="70"/>
                    </a:lnTo>
                    <a:lnTo>
                      <a:pt x="51" y="69"/>
                    </a:lnTo>
                    <a:lnTo>
                      <a:pt x="52" y="69"/>
                    </a:lnTo>
                    <a:lnTo>
                      <a:pt x="52" y="69"/>
                    </a:lnTo>
                    <a:lnTo>
                      <a:pt x="52" y="69"/>
                    </a:lnTo>
                    <a:lnTo>
                      <a:pt x="52" y="69"/>
                    </a:lnTo>
                    <a:lnTo>
                      <a:pt x="52" y="69"/>
                    </a:lnTo>
                    <a:lnTo>
                      <a:pt x="52" y="69"/>
                    </a:lnTo>
                    <a:lnTo>
                      <a:pt x="53" y="69"/>
                    </a:lnTo>
                    <a:lnTo>
                      <a:pt x="53" y="69"/>
                    </a:lnTo>
                    <a:lnTo>
                      <a:pt x="53" y="70"/>
                    </a:lnTo>
                    <a:lnTo>
                      <a:pt x="53" y="70"/>
                    </a:lnTo>
                    <a:lnTo>
                      <a:pt x="53" y="71"/>
                    </a:lnTo>
                    <a:lnTo>
                      <a:pt x="53" y="71"/>
                    </a:lnTo>
                    <a:lnTo>
                      <a:pt x="54" y="71"/>
                    </a:lnTo>
                    <a:lnTo>
                      <a:pt x="54" y="71"/>
                    </a:lnTo>
                    <a:lnTo>
                      <a:pt x="54" y="71"/>
                    </a:lnTo>
                    <a:lnTo>
                      <a:pt x="54" y="70"/>
                    </a:lnTo>
                    <a:lnTo>
                      <a:pt x="54" y="70"/>
                    </a:lnTo>
                    <a:lnTo>
                      <a:pt x="54" y="70"/>
                    </a:lnTo>
                    <a:lnTo>
                      <a:pt x="54" y="70"/>
                    </a:lnTo>
                    <a:lnTo>
                      <a:pt x="54" y="70"/>
                    </a:lnTo>
                    <a:lnTo>
                      <a:pt x="54" y="70"/>
                    </a:lnTo>
                    <a:lnTo>
                      <a:pt x="54" y="70"/>
                    </a:lnTo>
                    <a:lnTo>
                      <a:pt x="55" y="70"/>
                    </a:lnTo>
                    <a:lnTo>
                      <a:pt x="55" y="71"/>
                    </a:lnTo>
                    <a:lnTo>
                      <a:pt x="55" y="71"/>
                    </a:lnTo>
                    <a:lnTo>
                      <a:pt x="55" y="72"/>
                    </a:lnTo>
                    <a:lnTo>
                      <a:pt x="55" y="72"/>
                    </a:lnTo>
                    <a:lnTo>
                      <a:pt x="55" y="72"/>
                    </a:lnTo>
                    <a:lnTo>
                      <a:pt x="56" y="72"/>
                    </a:lnTo>
                    <a:lnTo>
                      <a:pt x="56" y="72"/>
                    </a:lnTo>
                    <a:lnTo>
                      <a:pt x="56" y="72"/>
                    </a:lnTo>
                    <a:lnTo>
                      <a:pt x="56" y="72"/>
                    </a:lnTo>
                    <a:lnTo>
                      <a:pt x="56" y="72"/>
                    </a:lnTo>
                    <a:lnTo>
                      <a:pt x="56" y="72"/>
                    </a:lnTo>
                    <a:lnTo>
                      <a:pt x="56" y="72"/>
                    </a:lnTo>
                    <a:lnTo>
                      <a:pt x="56" y="72"/>
                    </a:lnTo>
                    <a:lnTo>
                      <a:pt x="56" y="72"/>
                    </a:lnTo>
                    <a:lnTo>
                      <a:pt x="56" y="72"/>
                    </a:lnTo>
                    <a:lnTo>
                      <a:pt x="56" y="72"/>
                    </a:lnTo>
                    <a:lnTo>
                      <a:pt x="56" y="72"/>
                    </a:lnTo>
                    <a:lnTo>
                      <a:pt x="57" y="72"/>
                    </a:lnTo>
                    <a:lnTo>
                      <a:pt x="57" y="72"/>
                    </a:lnTo>
                    <a:lnTo>
                      <a:pt x="57" y="72"/>
                    </a:lnTo>
                    <a:lnTo>
                      <a:pt x="57" y="72"/>
                    </a:lnTo>
                    <a:lnTo>
                      <a:pt x="57" y="73"/>
                    </a:lnTo>
                    <a:lnTo>
                      <a:pt x="57" y="73"/>
                    </a:lnTo>
                    <a:lnTo>
                      <a:pt x="58" y="73"/>
                    </a:lnTo>
                    <a:lnTo>
                      <a:pt x="58" y="72"/>
                    </a:lnTo>
                    <a:lnTo>
                      <a:pt x="58" y="72"/>
                    </a:lnTo>
                    <a:lnTo>
                      <a:pt x="58" y="72"/>
                    </a:lnTo>
                    <a:lnTo>
                      <a:pt x="58" y="72"/>
                    </a:lnTo>
                    <a:lnTo>
                      <a:pt x="58" y="72"/>
                    </a:lnTo>
                    <a:lnTo>
                      <a:pt x="58" y="72"/>
                    </a:lnTo>
                    <a:lnTo>
                      <a:pt x="58" y="72"/>
                    </a:lnTo>
                    <a:lnTo>
                      <a:pt x="58" y="72"/>
                    </a:lnTo>
                    <a:lnTo>
                      <a:pt x="58" y="72"/>
                    </a:lnTo>
                    <a:lnTo>
                      <a:pt x="58" y="72"/>
                    </a:lnTo>
                    <a:lnTo>
                      <a:pt x="58" y="72"/>
                    </a:lnTo>
                    <a:lnTo>
                      <a:pt x="59" y="72"/>
                    </a:lnTo>
                    <a:lnTo>
                      <a:pt x="59" y="72"/>
                    </a:lnTo>
                    <a:lnTo>
                      <a:pt x="59" y="72"/>
                    </a:lnTo>
                    <a:lnTo>
                      <a:pt x="59" y="72"/>
                    </a:lnTo>
                    <a:lnTo>
                      <a:pt x="59" y="72"/>
                    </a:lnTo>
                    <a:lnTo>
                      <a:pt x="59" y="72"/>
                    </a:lnTo>
                    <a:lnTo>
                      <a:pt x="60" y="7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8" name="Freeform 114"/>
              <p:cNvSpPr>
                <a:spLocks/>
              </p:cNvSpPr>
              <p:nvPr/>
            </p:nvSpPr>
            <p:spPr bwMode="auto">
              <a:xfrm>
                <a:off x="3716338" y="3073400"/>
                <a:ext cx="920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8" y="4"/>
                  </a:cxn>
                  <a:cxn ang="0">
                    <a:pos x="8" y="5"/>
                  </a:cxn>
                  <a:cxn ang="0">
                    <a:pos x="10" y="4"/>
                  </a:cxn>
                  <a:cxn ang="0">
                    <a:pos x="11" y="5"/>
                  </a:cxn>
                  <a:cxn ang="0">
                    <a:pos x="12" y="5"/>
                  </a:cxn>
                  <a:cxn ang="0">
                    <a:pos x="13" y="5"/>
                  </a:cxn>
                  <a:cxn ang="0">
                    <a:pos x="14" y="5"/>
                  </a:cxn>
                  <a:cxn ang="0">
                    <a:pos x="15" y="7"/>
                  </a:cxn>
                  <a:cxn ang="0">
                    <a:pos x="16" y="6"/>
                  </a:cxn>
                  <a:cxn ang="0">
                    <a:pos x="17" y="6"/>
                  </a:cxn>
                  <a:cxn ang="0">
                    <a:pos x="18" y="7"/>
                  </a:cxn>
                  <a:cxn ang="0">
                    <a:pos x="19" y="6"/>
                  </a:cxn>
                  <a:cxn ang="0">
                    <a:pos x="20" y="9"/>
                  </a:cxn>
                  <a:cxn ang="0">
                    <a:pos x="21" y="8"/>
                  </a:cxn>
                  <a:cxn ang="0">
                    <a:pos x="22" y="8"/>
                  </a:cxn>
                  <a:cxn ang="0">
                    <a:pos x="23" y="8"/>
                  </a:cxn>
                  <a:cxn ang="0">
                    <a:pos x="24" y="8"/>
                  </a:cxn>
                  <a:cxn ang="0">
                    <a:pos x="25" y="9"/>
                  </a:cxn>
                  <a:cxn ang="0">
                    <a:pos x="26" y="9"/>
                  </a:cxn>
                  <a:cxn ang="0">
                    <a:pos x="27" y="10"/>
                  </a:cxn>
                  <a:cxn ang="0">
                    <a:pos x="29" y="8"/>
                  </a:cxn>
                  <a:cxn ang="0">
                    <a:pos x="29" y="10"/>
                  </a:cxn>
                  <a:cxn ang="0">
                    <a:pos x="31" y="8"/>
                  </a:cxn>
                  <a:cxn ang="0">
                    <a:pos x="31" y="10"/>
                  </a:cxn>
                  <a:cxn ang="0">
                    <a:pos x="33" y="10"/>
                  </a:cxn>
                  <a:cxn ang="0">
                    <a:pos x="33" y="10"/>
                  </a:cxn>
                  <a:cxn ang="0">
                    <a:pos x="35" y="10"/>
                  </a:cxn>
                  <a:cxn ang="0">
                    <a:pos x="36" y="10"/>
                  </a:cxn>
                  <a:cxn ang="0">
                    <a:pos x="37" y="10"/>
                  </a:cxn>
                  <a:cxn ang="0">
                    <a:pos x="38" y="12"/>
                  </a:cxn>
                  <a:cxn ang="0">
                    <a:pos x="39" y="11"/>
                  </a:cxn>
                  <a:cxn ang="0">
                    <a:pos x="40" y="10"/>
                  </a:cxn>
                  <a:cxn ang="0">
                    <a:pos x="41" y="12"/>
                  </a:cxn>
                  <a:cxn ang="0">
                    <a:pos x="42" y="12"/>
                  </a:cxn>
                  <a:cxn ang="0">
                    <a:pos x="43" y="11"/>
                  </a:cxn>
                  <a:cxn ang="0">
                    <a:pos x="44" y="12"/>
                  </a:cxn>
                  <a:cxn ang="0">
                    <a:pos x="45" y="11"/>
                  </a:cxn>
                  <a:cxn ang="0">
                    <a:pos x="46" y="12"/>
                  </a:cxn>
                  <a:cxn ang="0">
                    <a:pos x="47" y="12"/>
                  </a:cxn>
                  <a:cxn ang="0">
                    <a:pos x="48" y="11"/>
                  </a:cxn>
                  <a:cxn ang="0">
                    <a:pos x="49" y="13"/>
                  </a:cxn>
                  <a:cxn ang="0">
                    <a:pos x="50" y="13"/>
                  </a:cxn>
                  <a:cxn ang="0">
                    <a:pos x="51" y="13"/>
                  </a:cxn>
                  <a:cxn ang="0">
                    <a:pos x="52" y="14"/>
                  </a:cxn>
                  <a:cxn ang="0">
                    <a:pos x="54" y="13"/>
                  </a:cxn>
                  <a:cxn ang="0">
                    <a:pos x="54" y="13"/>
                  </a:cxn>
                  <a:cxn ang="0">
                    <a:pos x="56" y="14"/>
                  </a:cxn>
                  <a:cxn ang="0">
                    <a:pos x="56" y="13"/>
                  </a:cxn>
                  <a:cxn ang="0">
                    <a:pos x="58" y="13"/>
                  </a:cxn>
                </a:cxnLst>
                <a:rect l="0" t="0" r="r" b="b"/>
                <a:pathLst>
                  <a:path w="58" h="1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8" y="6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20" y="6"/>
                    </a:lnTo>
                    <a:lnTo>
                      <a:pt x="20" y="7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9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8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1" y="9"/>
                    </a:lnTo>
                    <a:lnTo>
                      <a:pt x="31" y="10"/>
                    </a:lnTo>
                    <a:lnTo>
                      <a:pt x="31" y="10"/>
                    </a:lnTo>
                    <a:lnTo>
                      <a:pt x="31" y="10"/>
                    </a:lnTo>
                    <a:lnTo>
                      <a:pt x="31" y="10"/>
                    </a:lnTo>
                    <a:lnTo>
                      <a:pt x="31" y="10"/>
                    </a:lnTo>
                    <a:lnTo>
                      <a:pt x="31" y="10"/>
                    </a:lnTo>
                    <a:lnTo>
                      <a:pt x="31" y="10"/>
                    </a:lnTo>
                    <a:lnTo>
                      <a:pt x="31" y="10"/>
                    </a:lnTo>
                    <a:lnTo>
                      <a:pt x="31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6" y="10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7" y="11"/>
                    </a:lnTo>
                    <a:lnTo>
                      <a:pt x="37" y="11"/>
                    </a:lnTo>
                    <a:lnTo>
                      <a:pt x="37" y="11"/>
                    </a:lnTo>
                    <a:lnTo>
                      <a:pt x="37" y="1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38" y="11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39" y="10"/>
                    </a:lnTo>
                    <a:lnTo>
                      <a:pt x="39" y="10"/>
                    </a:lnTo>
                    <a:lnTo>
                      <a:pt x="39" y="10"/>
                    </a:lnTo>
                    <a:lnTo>
                      <a:pt x="39" y="10"/>
                    </a:lnTo>
                    <a:lnTo>
                      <a:pt x="39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1" y="10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4" y="11"/>
                    </a:lnTo>
                    <a:lnTo>
                      <a:pt x="44" y="10"/>
                    </a:lnTo>
                    <a:lnTo>
                      <a:pt x="44" y="11"/>
                    </a:lnTo>
                    <a:lnTo>
                      <a:pt x="44" y="11"/>
                    </a:lnTo>
                    <a:lnTo>
                      <a:pt x="44" y="11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5" y="12"/>
                    </a:lnTo>
                    <a:lnTo>
                      <a:pt x="45" y="12"/>
                    </a:lnTo>
                    <a:lnTo>
                      <a:pt x="45" y="12"/>
                    </a:lnTo>
                    <a:lnTo>
                      <a:pt x="45" y="12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6" y="11"/>
                    </a:lnTo>
                    <a:lnTo>
                      <a:pt x="46" y="11"/>
                    </a:lnTo>
                    <a:lnTo>
                      <a:pt x="46" y="11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9" y="13"/>
                    </a:lnTo>
                    <a:lnTo>
                      <a:pt x="49" y="13"/>
                    </a:lnTo>
                    <a:lnTo>
                      <a:pt x="49" y="13"/>
                    </a:lnTo>
                    <a:lnTo>
                      <a:pt x="49" y="13"/>
                    </a:lnTo>
                    <a:lnTo>
                      <a:pt x="49" y="13"/>
                    </a:lnTo>
                    <a:lnTo>
                      <a:pt x="49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2" y="14"/>
                    </a:lnTo>
                    <a:lnTo>
                      <a:pt x="52" y="13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5" y="13"/>
                    </a:lnTo>
                    <a:lnTo>
                      <a:pt x="55" y="13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7" y="13"/>
                    </a:lnTo>
                    <a:lnTo>
                      <a:pt x="57" y="13"/>
                    </a:lnTo>
                    <a:lnTo>
                      <a:pt x="57" y="13"/>
                    </a:lnTo>
                    <a:lnTo>
                      <a:pt x="57" y="13"/>
                    </a:lnTo>
                    <a:lnTo>
                      <a:pt x="57" y="13"/>
                    </a:lnTo>
                    <a:lnTo>
                      <a:pt x="57" y="13"/>
                    </a:lnTo>
                    <a:lnTo>
                      <a:pt x="58" y="13"/>
                    </a:lnTo>
                    <a:lnTo>
                      <a:pt x="58" y="13"/>
                    </a:lnTo>
                    <a:lnTo>
                      <a:pt x="58" y="13"/>
                    </a:lnTo>
                    <a:lnTo>
                      <a:pt x="58" y="13"/>
                    </a:lnTo>
                    <a:lnTo>
                      <a:pt x="58" y="13"/>
                    </a:lnTo>
                    <a:lnTo>
                      <a:pt x="58" y="13"/>
                    </a:lnTo>
                    <a:lnTo>
                      <a:pt x="58" y="13"/>
                    </a:lnTo>
                    <a:lnTo>
                      <a:pt x="58" y="13"/>
                    </a:lnTo>
                    <a:lnTo>
                      <a:pt x="58" y="14"/>
                    </a:lnTo>
                    <a:lnTo>
                      <a:pt x="58" y="14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9" name="Freeform 115"/>
              <p:cNvSpPr>
                <a:spLocks/>
              </p:cNvSpPr>
              <p:nvPr/>
            </p:nvSpPr>
            <p:spPr bwMode="auto">
              <a:xfrm>
                <a:off x="3808413" y="3094038"/>
                <a:ext cx="95250" cy="9525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1"/>
                  </a:cxn>
                  <a:cxn ang="0">
                    <a:pos x="6" y="2"/>
                  </a:cxn>
                  <a:cxn ang="0">
                    <a:pos x="6" y="1"/>
                  </a:cxn>
                  <a:cxn ang="0">
                    <a:pos x="8" y="2"/>
                  </a:cxn>
                  <a:cxn ang="0">
                    <a:pos x="8" y="1"/>
                  </a:cxn>
                  <a:cxn ang="0">
                    <a:pos x="10" y="1"/>
                  </a:cxn>
                  <a:cxn ang="0">
                    <a:pos x="11" y="2"/>
                  </a:cxn>
                  <a:cxn ang="0">
                    <a:pos x="12" y="2"/>
                  </a:cxn>
                  <a:cxn ang="0">
                    <a:pos x="13" y="3"/>
                  </a:cxn>
                  <a:cxn ang="0">
                    <a:pos x="14" y="3"/>
                  </a:cxn>
                  <a:cxn ang="0">
                    <a:pos x="15" y="2"/>
                  </a:cxn>
                  <a:cxn ang="0">
                    <a:pos x="16" y="0"/>
                  </a:cxn>
                  <a:cxn ang="0">
                    <a:pos x="17" y="1"/>
                  </a:cxn>
                  <a:cxn ang="0">
                    <a:pos x="18" y="3"/>
                  </a:cxn>
                  <a:cxn ang="0">
                    <a:pos x="19" y="3"/>
                  </a:cxn>
                  <a:cxn ang="0">
                    <a:pos x="20" y="3"/>
                  </a:cxn>
                  <a:cxn ang="0">
                    <a:pos x="21" y="3"/>
                  </a:cxn>
                  <a:cxn ang="0">
                    <a:pos x="22" y="3"/>
                  </a:cxn>
                  <a:cxn ang="0">
                    <a:pos x="23" y="3"/>
                  </a:cxn>
                  <a:cxn ang="0">
                    <a:pos x="24" y="3"/>
                  </a:cxn>
                  <a:cxn ang="0">
                    <a:pos x="25" y="3"/>
                  </a:cxn>
                  <a:cxn ang="0">
                    <a:pos x="26" y="3"/>
                  </a:cxn>
                  <a:cxn ang="0">
                    <a:pos x="27" y="3"/>
                  </a:cxn>
                  <a:cxn ang="0">
                    <a:pos x="29" y="2"/>
                  </a:cxn>
                  <a:cxn ang="0">
                    <a:pos x="29" y="3"/>
                  </a:cxn>
                  <a:cxn ang="0">
                    <a:pos x="31" y="3"/>
                  </a:cxn>
                  <a:cxn ang="0">
                    <a:pos x="31" y="4"/>
                  </a:cxn>
                  <a:cxn ang="0">
                    <a:pos x="33" y="3"/>
                  </a:cxn>
                  <a:cxn ang="0">
                    <a:pos x="33" y="3"/>
                  </a:cxn>
                  <a:cxn ang="0">
                    <a:pos x="35" y="3"/>
                  </a:cxn>
                  <a:cxn ang="0">
                    <a:pos x="36" y="4"/>
                  </a:cxn>
                  <a:cxn ang="0">
                    <a:pos x="37" y="4"/>
                  </a:cxn>
                  <a:cxn ang="0">
                    <a:pos x="38" y="3"/>
                  </a:cxn>
                  <a:cxn ang="0">
                    <a:pos x="39" y="3"/>
                  </a:cxn>
                  <a:cxn ang="0">
                    <a:pos x="40" y="3"/>
                  </a:cxn>
                  <a:cxn ang="0">
                    <a:pos x="41" y="4"/>
                  </a:cxn>
                  <a:cxn ang="0">
                    <a:pos x="42" y="4"/>
                  </a:cxn>
                  <a:cxn ang="0">
                    <a:pos x="43" y="4"/>
                  </a:cxn>
                  <a:cxn ang="0">
                    <a:pos x="44" y="4"/>
                  </a:cxn>
                  <a:cxn ang="0">
                    <a:pos x="45" y="3"/>
                  </a:cxn>
                  <a:cxn ang="0">
                    <a:pos x="46" y="3"/>
                  </a:cxn>
                  <a:cxn ang="0">
                    <a:pos x="47" y="3"/>
                  </a:cxn>
                  <a:cxn ang="0">
                    <a:pos x="48" y="5"/>
                  </a:cxn>
                  <a:cxn ang="0">
                    <a:pos x="49" y="5"/>
                  </a:cxn>
                  <a:cxn ang="0">
                    <a:pos x="50" y="5"/>
                  </a:cxn>
                  <a:cxn ang="0">
                    <a:pos x="51" y="4"/>
                  </a:cxn>
                  <a:cxn ang="0">
                    <a:pos x="52" y="5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6" y="5"/>
                  </a:cxn>
                  <a:cxn ang="0">
                    <a:pos x="56" y="5"/>
                  </a:cxn>
                  <a:cxn ang="0">
                    <a:pos x="58" y="5"/>
                  </a:cxn>
                  <a:cxn ang="0">
                    <a:pos x="58" y="5"/>
                  </a:cxn>
                </a:cxnLst>
                <a:rect l="0" t="0" r="r" b="b"/>
                <a:pathLst>
                  <a:path w="60" h="6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4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4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3" y="4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3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6"/>
                    </a:lnTo>
                    <a:lnTo>
                      <a:pt x="49" y="6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3" y="4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5" y="4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5" y="6"/>
                    </a:lnTo>
                    <a:lnTo>
                      <a:pt x="55" y="6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60" y="6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0" name="Freeform 116"/>
              <p:cNvSpPr>
                <a:spLocks/>
              </p:cNvSpPr>
              <p:nvPr/>
            </p:nvSpPr>
            <p:spPr bwMode="auto">
              <a:xfrm>
                <a:off x="3903663" y="3098800"/>
                <a:ext cx="93663" cy="7938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2"/>
                  </a:cxn>
                  <a:cxn ang="0">
                    <a:pos x="3" y="1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6" y="2"/>
                  </a:cxn>
                  <a:cxn ang="0">
                    <a:pos x="7" y="2"/>
                  </a:cxn>
                  <a:cxn ang="0">
                    <a:pos x="8" y="2"/>
                  </a:cxn>
                  <a:cxn ang="0">
                    <a:pos x="9" y="1"/>
                  </a:cxn>
                  <a:cxn ang="0">
                    <a:pos x="10" y="1"/>
                  </a:cxn>
                  <a:cxn ang="0">
                    <a:pos x="11" y="2"/>
                  </a:cxn>
                  <a:cxn ang="0">
                    <a:pos x="12" y="3"/>
                  </a:cxn>
                  <a:cxn ang="0">
                    <a:pos x="13" y="4"/>
                  </a:cxn>
                  <a:cxn ang="0">
                    <a:pos x="14" y="2"/>
                  </a:cxn>
                  <a:cxn ang="0">
                    <a:pos x="15" y="2"/>
                  </a:cxn>
                  <a:cxn ang="0">
                    <a:pos x="16" y="4"/>
                  </a:cxn>
                  <a:cxn ang="0">
                    <a:pos x="17" y="3"/>
                  </a:cxn>
                  <a:cxn ang="0">
                    <a:pos x="18" y="3"/>
                  </a:cxn>
                  <a:cxn ang="0">
                    <a:pos x="19" y="2"/>
                  </a:cxn>
                  <a:cxn ang="0">
                    <a:pos x="20" y="2"/>
                  </a:cxn>
                  <a:cxn ang="0">
                    <a:pos x="21" y="2"/>
                  </a:cxn>
                  <a:cxn ang="0">
                    <a:pos x="22" y="2"/>
                  </a:cxn>
                  <a:cxn ang="0">
                    <a:pos x="23" y="2"/>
                  </a:cxn>
                  <a:cxn ang="0">
                    <a:pos x="25" y="2"/>
                  </a:cxn>
                  <a:cxn ang="0">
                    <a:pos x="25" y="4"/>
                  </a:cxn>
                  <a:cxn ang="0">
                    <a:pos x="27" y="4"/>
                  </a:cxn>
                  <a:cxn ang="0">
                    <a:pos x="28" y="4"/>
                  </a:cxn>
                  <a:cxn ang="0">
                    <a:pos x="29" y="4"/>
                  </a:cxn>
                  <a:cxn ang="0">
                    <a:pos x="30" y="2"/>
                  </a:cxn>
                  <a:cxn ang="0">
                    <a:pos x="31" y="3"/>
                  </a:cxn>
                  <a:cxn ang="0">
                    <a:pos x="32" y="3"/>
                  </a:cxn>
                  <a:cxn ang="0">
                    <a:pos x="33" y="2"/>
                  </a:cxn>
                  <a:cxn ang="0">
                    <a:pos x="34" y="4"/>
                  </a:cxn>
                  <a:cxn ang="0">
                    <a:pos x="35" y="2"/>
                  </a:cxn>
                  <a:cxn ang="0">
                    <a:pos x="36" y="2"/>
                  </a:cxn>
                  <a:cxn ang="0">
                    <a:pos x="37" y="4"/>
                  </a:cxn>
                  <a:cxn ang="0">
                    <a:pos x="38" y="3"/>
                  </a:cxn>
                  <a:cxn ang="0">
                    <a:pos x="39" y="4"/>
                  </a:cxn>
                  <a:cxn ang="0">
                    <a:pos x="40" y="3"/>
                  </a:cxn>
                  <a:cxn ang="0">
                    <a:pos x="41" y="4"/>
                  </a:cxn>
                  <a:cxn ang="0">
                    <a:pos x="42" y="3"/>
                  </a:cxn>
                  <a:cxn ang="0">
                    <a:pos x="43" y="2"/>
                  </a:cxn>
                  <a:cxn ang="0">
                    <a:pos x="44" y="4"/>
                  </a:cxn>
                  <a:cxn ang="0">
                    <a:pos x="45" y="2"/>
                  </a:cxn>
                  <a:cxn ang="0">
                    <a:pos x="46" y="3"/>
                  </a:cxn>
                  <a:cxn ang="0">
                    <a:pos x="47" y="4"/>
                  </a:cxn>
                  <a:cxn ang="0">
                    <a:pos x="48" y="3"/>
                  </a:cxn>
                  <a:cxn ang="0">
                    <a:pos x="50" y="3"/>
                  </a:cxn>
                  <a:cxn ang="0">
                    <a:pos x="50" y="4"/>
                  </a:cxn>
                  <a:cxn ang="0">
                    <a:pos x="52" y="4"/>
                  </a:cxn>
                  <a:cxn ang="0">
                    <a:pos x="53" y="2"/>
                  </a:cxn>
                  <a:cxn ang="0">
                    <a:pos x="54" y="4"/>
                  </a:cxn>
                  <a:cxn ang="0">
                    <a:pos x="55" y="2"/>
                  </a:cxn>
                  <a:cxn ang="0">
                    <a:pos x="56" y="2"/>
                  </a:cxn>
                  <a:cxn ang="0">
                    <a:pos x="57" y="2"/>
                  </a:cxn>
                  <a:cxn ang="0">
                    <a:pos x="58" y="3"/>
                  </a:cxn>
                </a:cxnLst>
                <a:rect l="0" t="0" r="r" b="b"/>
                <a:pathLst>
                  <a:path w="59" h="5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4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5" y="3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39" y="3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40" y="4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4" y="2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3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5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8" y="4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9" y="4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1" name="Freeform 117"/>
              <p:cNvSpPr>
                <a:spLocks/>
              </p:cNvSpPr>
              <p:nvPr/>
            </p:nvSpPr>
            <p:spPr bwMode="auto">
              <a:xfrm>
                <a:off x="3997325" y="3101975"/>
                <a:ext cx="93663" cy="4763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2" y="2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7" y="2"/>
                  </a:cxn>
                  <a:cxn ang="0">
                    <a:pos x="8" y="2"/>
                  </a:cxn>
                  <a:cxn ang="0">
                    <a:pos x="9" y="3"/>
                  </a:cxn>
                  <a:cxn ang="0">
                    <a:pos x="10" y="1"/>
                  </a:cxn>
                  <a:cxn ang="0">
                    <a:pos x="11" y="1"/>
                  </a:cxn>
                  <a:cxn ang="0">
                    <a:pos x="12" y="1"/>
                  </a:cxn>
                  <a:cxn ang="0">
                    <a:pos x="13" y="2"/>
                  </a:cxn>
                  <a:cxn ang="0">
                    <a:pos x="14" y="2"/>
                  </a:cxn>
                  <a:cxn ang="0">
                    <a:pos x="15" y="1"/>
                  </a:cxn>
                  <a:cxn ang="0">
                    <a:pos x="16" y="1"/>
                  </a:cxn>
                  <a:cxn ang="0">
                    <a:pos x="17" y="1"/>
                  </a:cxn>
                  <a:cxn ang="0">
                    <a:pos x="19" y="2"/>
                  </a:cxn>
                  <a:cxn ang="0">
                    <a:pos x="19" y="2"/>
                  </a:cxn>
                  <a:cxn ang="0">
                    <a:pos x="21" y="2"/>
                  </a:cxn>
                  <a:cxn ang="0">
                    <a:pos x="21" y="2"/>
                  </a:cxn>
                  <a:cxn ang="0">
                    <a:pos x="23" y="3"/>
                  </a:cxn>
                  <a:cxn ang="0">
                    <a:pos x="24" y="2"/>
                  </a:cxn>
                  <a:cxn ang="0">
                    <a:pos x="25" y="2"/>
                  </a:cxn>
                  <a:cxn ang="0">
                    <a:pos x="26" y="1"/>
                  </a:cxn>
                  <a:cxn ang="0">
                    <a:pos x="27" y="1"/>
                  </a:cxn>
                  <a:cxn ang="0">
                    <a:pos x="28" y="3"/>
                  </a:cxn>
                  <a:cxn ang="0">
                    <a:pos x="29" y="1"/>
                  </a:cxn>
                  <a:cxn ang="0">
                    <a:pos x="30" y="3"/>
                  </a:cxn>
                  <a:cxn ang="0">
                    <a:pos x="31" y="1"/>
                  </a:cxn>
                  <a:cxn ang="0">
                    <a:pos x="32" y="1"/>
                  </a:cxn>
                  <a:cxn ang="0">
                    <a:pos x="33" y="2"/>
                  </a:cxn>
                  <a:cxn ang="0">
                    <a:pos x="34" y="1"/>
                  </a:cxn>
                  <a:cxn ang="0">
                    <a:pos x="35" y="3"/>
                  </a:cxn>
                  <a:cxn ang="0">
                    <a:pos x="36" y="2"/>
                  </a:cxn>
                  <a:cxn ang="0">
                    <a:pos x="37" y="2"/>
                  </a:cxn>
                  <a:cxn ang="0">
                    <a:pos x="38" y="2"/>
                  </a:cxn>
                  <a:cxn ang="0">
                    <a:pos x="39" y="3"/>
                  </a:cxn>
                  <a:cxn ang="0">
                    <a:pos x="40" y="3"/>
                  </a:cxn>
                  <a:cxn ang="0">
                    <a:pos x="41" y="2"/>
                  </a:cxn>
                  <a:cxn ang="0">
                    <a:pos x="42" y="1"/>
                  </a:cxn>
                  <a:cxn ang="0">
                    <a:pos x="43" y="1"/>
                  </a:cxn>
                  <a:cxn ang="0">
                    <a:pos x="44" y="3"/>
                  </a:cxn>
                  <a:cxn ang="0">
                    <a:pos x="46" y="1"/>
                  </a:cxn>
                  <a:cxn ang="0">
                    <a:pos x="46" y="0"/>
                  </a:cxn>
                  <a:cxn ang="0">
                    <a:pos x="48" y="1"/>
                  </a:cxn>
                  <a:cxn ang="0">
                    <a:pos x="49" y="2"/>
                  </a:cxn>
                  <a:cxn ang="0">
                    <a:pos x="50" y="3"/>
                  </a:cxn>
                  <a:cxn ang="0">
                    <a:pos x="51" y="1"/>
                  </a:cxn>
                  <a:cxn ang="0">
                    <a:pos x="52" y="3"/>
                  </a:cxn>
                  <a:cxn ang="0">
                    <a:pos x="53" y="1"/>
                  </a:cxn>
                  <a:cxn ang="0">
                    <a:pos x="54" y="2"/>
                  </a:cxn>
                  <a:cxn ang="0">
                    <a:pos x="55" y="3"/>
                  </a:cxn>
                  <a:cxn ang="0">
                    <a:pos x="56" y="2"/>
                  </a:cxn>
                  <a:cxn ang="0">
                    <a:pos x="57" y="2"/>
                  </a:cxn>
                  <a:cxn ang="0">
                    <a:pos x="58" y="3"/>
                  </a:cxn>
                </a:cxnLst>
                <a:rect l="0" t="0" r="r" b="b"/>
                <a:pathLst>
                  <a:path w="59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4" y="2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2" name="Freeform 118"/>
              <p:cNvSpPr>
                <a:spLocks/>
              </p:cNvSpPr>
              <p:nvPr/>
            </p:nvSpPr>
            <p:spPr bwMode="auto">
              <a:xfrm>
                <a:off x="4090988" y="3101975"/>
                <a:ext cx="93663" cy="6350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2" y="2"/>
                  </a:cxn>
                  <a:cxn ang="0">
                    <a:pos x="3" y="3"/>
                  </a:cxn>
                  <a:cxn ang="0">
                    <a:pos x="4" y="2"/>
                  </a:cxn>
                  <a:cxn ang="0">
                    <a:pos x="5" y="3"/>
                  </a:cxn>
                  <a:cxn ang="0">
                    <a:pos x="6" y="1"/>
                  </a:cxn>
                  <a:cxn ang="0">
                    <a:pos x="7" y="3"/>
                  </a:cxn>
                  <a:cxn ang="0">
                    <a:pos x="8" y="2"/>
                  </a:cxn>
                  <a:cxn ang="0">
                    <a:pos x="9" y="3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2" y="1"/>
                  </a:cxn>
                  <a:cxn ang="0">
                    <a:pos x="14" y="2"/>
                  </a:cxn>
                  <a:cxn ang="0">
                    <a:pos x="14" y="2"/>
                  </a:cxn>
                  <a:cxn ang="0">
                    <a:pos x="16" y="2"/>
                  </a:cxn>
                  <a:cxn ang="0">
                    <a:pos x="16" y="0"/>
                  </a:cxn>
                  <a:cxn ang="0">
                    <a:pos x="18" y="3"/>
                  </a:cxn>
                  <a:cxn ang="0">
                    <a:pos x="18" y="3"/>
                  </a:cxn>
                  <a:cxn ang="0">
                    <a:pos x="20" y="2"/>
                  </a:cxn>
                  <a:cxn ang="0">
                    <a:pos x="20" y="3"/>
                  </a:cxn>
                  <a:cxn ang="0">
                    <a:pos x="22" y="3"/>
                  </a:cxn>
                  <a:cxn ang="0">
                    <a:pos x="23" y="4"/>
                  </a:cxn>
                  <a:cxn ang="0">
                    <a:pos x="24" y="2"/>
                  </a:cxn>
                  <a:cxn ang="0">
                    <a:pos x="25" y="3"/>
                  </a:cxn>
                  <a:cxn ang="0">
                    <a:pos x="26" y="3"/>
                  </a:cxn>
                  <a:cxn ang="0">
                    <a:pos x="27" y="3"/>
                  </a:cxn>
                  <a:cxn ang="0">
                    <a:pos x="28" y="1"/>
                  </a:cxn>
                  <a:cxn ang="0">
                    <a:pos x="29" y="1"/>
                  </a:cxn>
                  <a:cxn ang="0">
                    <a:pos x="30" y="1"/>
                  </a:cxn>
                  <a:cxn ang="0">
                    <a:pos x="31" y="2"/>
                  </a:cxn>
                  <a:cxn ang="0">
                    <a:pos x="32" y="3"/>
                  </a:cxn>
                  <a:cxn ang="0">
                    <a:pos x="33" y="3"/>
                  </a:cxn>
                  <a:cxn ang="0">
                    <a:pos x="34" y="3"/>
                  </a:cxn>
                  <a:cxn ang="0">
                    <a:pos x="35" y="1"/>
                  </a:cxn>
                  <a:cxn ang="0">
                    <a:pos x="37" y="2"/>
                  </a:cxn>
                  <a:cxn ang="0">
                    <a:pos x="37" y="3"/>
                  </a:cxn>
                  <a:cxn ang="0">
                    <a:pos x="39" y="3"/>
                  </a:cxn>
                  <a:cxn ang="0">
                    <a:pos x="39" y="3"/>
                  </a:cxn>
                  <a:cxn ang="0">
                    <a:pos x="41" y="2"/>
                  </a:cxn>
                  <a:cxn ang="0">
                    <a:pos x="41" y="3"/>
                  </a:cxn>
                  <a:cxn ang="0">
                    <a:pos x="43" y="2"/>
                  </a:cxn>
                  <a:cxn ang="0">
                    <a:pos x="43" y="3"/>
                  </a:cxn>
                  <a:cxn ang="0">
                    <a:pos x="45" y="2"/>
                  </a:cxn>
                  <a:cxn ang="0">
                    <a:pos x="45" y="3"/>
                  </a:cxn>
                  <a:cxn ang="0">
                    <a:pos x="47" y="3"/>
                  </a:cxn>
                  <a:cxn ang="0">
                    <a:pos x="48" y="3"/>
                  </a:cxn>
                  <a:cxn ang="0">
                    <a:pos x="49" y="3"/>
                  </a:cxn>
                  <a:cxn ang="0">
                    <a:pos x="50" y="3"/>
                  </a:cxn>
                  <a:cxn ang="0">
                    <a:pos x="51" y="3"/>
                  </a:cxn>
                  <a:cxn ang="0">
                    <a:pos x="52" y="3"/>
                  </a:cxn>
                  <a:cxn ang="0">
                    <a:pos x="53" y="3"/>
                  </a:cxn>
                  <a:cxn ang="0">
                    <a:pos x="54" y="1"/>
                  </a:cxn>
                  <a:cxn ang="0">
                    <a:pos x="55" y="3"/>
                  </a:cxn>
                  <a:cxn ang="0">
                    <a:pos x="56" y="2"/>
                  </a:cxn>
                  <a:cxn ang="0">
                    <a:pos x="57" y="3"/>
                  </a:cxn>
                  <a:cxn ang="0">
                    <a:pos x="58" y="3"/>
                  </a:cxn>
                </a:cxnLst>
                <a:rect l="0" t="0" r="r" b="b"/>
                <a:pathLst>
                  <a:path w="59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1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30" y="1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4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2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2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3" name="Freeform 119"/>
              <p:cNvSpPr>
                <a:spLocks/>
              </p:cNvSpPr>
              <p:nvPr/>
            </p:nvSpPr>
            <p:spPr bwMode="auto">
              <a:xfrm>
                <a:off x="4184650" y="3101975"/>
                <a:ext cx="93663" cy="7938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2" y="1"/>
                  </a:cxn>
                  <a:cxn ang="0">
                    <a:pos x="3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7" y="4"/>
                  </a:cxn>
                  <a:cxn ang="0">
                    <a:pos x="7" y="3"/>
                  </a:cxn>
                  <a:cxn ang="0">
                    <a:pos x="9" y="3"/>
                  </a:cxn>
                  <a:cxn ang="0">
                    <a:pos x="9" y="3"/>
                  </a:cxn>
                  <a:cxn ang="0">
                    <a:pos x="11" y="3"/>
                  </a:cxn>
                  <a:cxn ang="0">
                    <a:pos x="11" y="4"/>
                  </a:cxn>
                  <a:cxn ang="0">
                    <a:pos x="13" y="3"/>
                  </a:cxn>
                  <a:cxn ang="0">
                    <a:pos x="13" y="2"/>
                  </a:cxn>
                  <a:cxn ang="0">
                    <a:pos x="15" y="3"/>
                  </a:cxn>
                  <a:cxn ang="0">
                    <a:pos x="15" y="3"/>
                  </a:cxn>
                  <a:cxn ang="0">
                    <a:pos x="17" y="3"/>
                  </a:cxn>
                  <a:cxn ang="0">
                    <a:pos x="17" y="3"/>
                  </a:cxn>
                  <a:cxn ang="0">
                    <a:pos x="19" y="3"/>
                  </a:cxn>
                  <a:cxn ang="0">
                    <a:pos x="19" y="3"/>
                  </a:cxn>
                  <a:cxn ang="0">
                    <a:pos x="21" y="3"/>
                  </a:cxn>
                  <a:cxn ang="0">
                    <a:pos x="22" y="4"/>
                  </a:cxn>
                  <a:cxn ang="0">
                    <a:pos x="23" y="1"/>
                  </a:cxn>
                  <a:cxn ang="0">
                    <a:pos x="24" y="2"/>
                  </a:cxn>
                  <a:cxn ang="0">
                    <a:pos x="25" y="3"/>
                  </a:cxn>
                  <a:cxn ang="0">
                    <a:pos x="26" y="3"/>
                  </a:cxn>
                  <a:cxn ang="0">
                    <a:pos x="27" y="3"/>
                  </a:cxn>
                  <a:cxn ang="0">
                    <a:pos x="28" y="4"/>
                  </a:cxn>
                  <a:cxn ang="0">
                    <a:pos x="29" y="3"/>
                  </a:cxn>
                  <a:cxn ang="0">
                    <a:pos x="30" y="3"/>
                  </a:cxn>
                  <a:cxn ang="0">
                    <a:pos x="32" y="3"/>
                  </a:cxn>
                  <a:cxn ang="0">
                    <a:pos x="32" y="3"/>
                  </a:cxn>
                  <a:cxn ang="0">
                    <a:pos x="34" y="3"/>
                  </a:cxn>
                  <a:cxn ang="0">
                    <a:pos x="34" y="3"/>
                  </a:cxn>
                  <a:cxn ang="0">
                    <a:pos x="36" y="3"/>
                  </a:cxn>
                  <a:cxn ang="0">
                    <a:pos x="36" y="3"/>
                  </a:cxn>
                  <a:cxn ang="0">
                    <a:pos x="38" y="3"/>
                  </a:cxn>
                  <a:cxn ang="0">
                    <a:pos x="38" y="4"/>
                  </a:cxn>
                  <a:cxn ang="0">
                    <a:pos x="40" y="3"/>
                  </a:cxn>
                  <a:cxn ang="0">
                    <a:pos x="40" y="3"/>
                  </a:cxn>
                  <a:cxn ang="0">
                    <a:pos x="42" y="3"/>
                  </a:cxn>
                  <a:cxn ang="0">
                    <a:pos x="42" y="2"/>
                  </a:cxn>
                  <a:cxn ang="0">
                    <a:pos x="44" y="3"/>
                  </a:cxn>
                  <a:cxn ang="0">
                    <a:pos x="44" y="3"/>
                  </a:cxn>
                  <a:cxn ang="0">
                    <a:pos x="46" y="3"/>
                  </a:cxn>
                  <a:cxn ang="0">
                    <a:pos x="47" y="4"/>
                  </a:cxn>
                  <a:cxn ang="0">
                    <a:pos x="48" y="3"/>
                  </a:cxn>
                  <a:cxn ang="0">
                    <a:pos x="49" y="3"/>
                  </a:cxn>
                  <a:cxn ang="0">
                    <a:pos x="50" y="3"/>
                  </a:cxn>
                  <a:cxn ang="0">
                    <a:pos x="51" y="5"/>
                  </a:cxn>
                  <a:cxn ang="0">
                    <a:pos x="52" y="3"/>
                  </a:cxn>
                  <a:cxn ang="0">
                    <a:pos x="53" y="3"/>
                  </a:cxn>
                  <a:cxn ang="0">
                    <a:pos x="55" y="3"/>
                  </a:cxn>
                  <a:cxn ang="0">
                    <a:pos x="55" y="3"/>
                  </a:cxn>
                  <a:cxn ang="0">
                    <a:pos x="57" y="3"/>
                  </a:cxn>
                  <a:cxn ang="0">
                    <a:pos x="57" y="3"/>
                  </a:cxn>
                  <a:cxn ang="0">
                    <a:pos x="59" y="3"/>
                  </a:cxn>
                </a:cxnLst>
                <a:rect l="0" t="0" r="r" b="b"/>
                <a:pathLst>
                  <a:path w="59" h="5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3" y="3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4"/>
                    </a:lnTo>
                    <a:lnTo>
                      <a:pt x="49" y="4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4"/>
                    </a:lnTo>
                    <a:lnTo>
                      <a:pt x="50" y="5"/>
                    </a:lnTo>
                    <a:lnTo>
                      <a:pt x="51" y="5"/>
                    </a:lnTo>
                    <a:lnTo>
                      <a:pt x="51" y="5"/>
                    </a:lnTo>
                    <a:lnTo>
                      <a:pt x="51" y="5"/>
                    </a:lnTo>
                    <a:lnTo>
                      <a:pt x="51" y="4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4" name="Freeform 120"/>
              <p:cNvSpPr>
                <a:spLocks/>
              </p:cNvSpPr>
              <p:nvPr/>
            </p:nvSpPr>
            <p:spPr bwMode="auto">
              <a:xfrm>
                <a:off x="4278313" y="3103563"/>
                <a:ext cx="93663" cy="6350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2" y="2"/>
                  </a:cxn>
                  <a:cxn ang="0">
                    <a:pos x="3" y="2"/>
                  </a:cxn>
                  <a:cxn ang="0">
                    <a:pos x="4" y="2"/>
                  </a:cxn>
                  <a:cxn ang="0">
                    <a:pos x="6" y="2"/>
                  </a:cxn>
                  <a:cxn ang="0">
                    <a:pos x="6" y="2"/>
                  </a:cxn>
                  <a:cxn ang="0">
                    <a:pos x="8" y="3"/>
                  </a:cxn>
                  <a:cxn ang="0">
                    <a:pos x="8" y="4"/>
                  </a:cxn>
                  <a:cxn ang="0">
                    <a:pos x="10" y="2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2" y="2"/>
                  </a:cxn>
                  <a:cxn ang="0">
                    <a:pos x="14" y="2"/>
                  </a:cxn>
                  <a:cxn ang="0">
                    <a:pos x="14" y="2"/>
                  </a:cxn>
                  <a:cxn ang="0">
                    <a:pos x="16" y="3"/>
                  </a:cxn>
                  <a:cxn ang="0">
                    <a:pos x="16" y="1"/>
                  </a:cxn>
                  <a:cxn ang="0">
                    <a:pos x="18" y="3"/>
                  </a:cxn>
                  <a:cxn ang="0">
                    <a:pos x="18" y="2"/>
                  </a:cxn>
                  <a:cxn ang="0">
                    <a:pos x="20" y="2"/>
                  </a:cxn>
                  <a:cxn ang="0">
                    <a:pos x="21" y="4"/>
                  </a:cxn>
                  <a:cxn ang="0">
                    <a:pos x="22" y="2"/>
                  </a:cxn>
                  <a:cxn ang="0">
                    <a:pos x="23" y="2"/>
                  </a:cxn>
                  <a:cxn ang="0">
                    <a:pos x="24" y="4"/>
                  </a:cxn>
                  <a:cxn ang="0">
                    <a:pos x="25" y="2"/>
                  </a:cxn>
                  <a:cxn ang="0">
                    <a:pos x="26" y="2"/>
                  </a:cxn>
                  <a:cxn ang="0">
                    <a:pos x="27" y="3"/>
                  </a:cxn>
                  <a:cxn ang="0">
                    <a:pos x="29" y="3"/>
                  </a:cxn>
                  <a:cxn ang="0">
                    <a:pos x="29" y="2"/>
                  </a:cxn>
                  <a:cxn ang="0">
                    <a:pos x="31" y="3"/>
                  </a:cxn>
                  <a:cxn ang="0">
                    <a:pos x="31" y="2"/>
                  </a:cxn>
                  <a:cxn ang="0">
                    <a:pos x="33" y="2"/>
                  </a:cxn>
                  <a:cxn ang="0">
                    <a:pos x="33" y="2"/>
                  </a:cxn>
                  <a:cxn ang="0">
                    <a:pos x="35" y="2"/>
                  </a:cxn>
                  <a:cxn ang="0">
                    <a:pos x="35" y="3"/>
                  </a:cxn>
                  <a:cxn ang="0">
                    <a:pos x="37" y="2"/>
                  </a:cxn>
                  <a:cxn ang="0">
                    <a:pos x="37" y="2"/>
                  </a:cxn>
                  <a:cxn ang="0">
                    <a:pos x="39" y="2"/>
                  </a:cxn>
                  <a:cxn ang="0">
                    <a:pos x="39" y="2"/>
                  </a:cxn>
                  <a:cxn ang="0">
                    <a:pos x="41" y="2"/>
                  </a:cxn>
                  <a:cxn ang="0">
                    <a:pos x="41" y="4"/>
                  </a:cxn>
                  <a:cxn ang="0">
                    <a:pos x="43" y="3"/>
                  </a:cxn>
                  <a:cxn ang="0">
                    <a:pos x="43" y="3"/>
                  </a:cxn>
                  <a:cxn ang="0">
                    <a:pos x="45" y="3"/>
                  </a:cxn>
                  <a:cxn ang="0">
                    <a:pos x="46" y="2"/>
                  </a:cxn>
                  <a:cxn ang="0">
                    <a:pos x="47" y="3"/>
                  </a:cxn>
                  <a:cxn ang="0">
                    <a:pos x="48" y="2"/>
                  </a:cxn>
                  <a:cxn ang="0">
                    <a:pos x="49" y="2"/>
                  </a:cxn>
                  <a:cxn ang="0">
                    <a:pos x="50" y="2"/>
                  </a:cxn>
                  <a:cxn ang="0">
                    <a:pos x="51" y="3"/>
                  </a:cxn>
                  <a:cxn ang="0">
                    <a:pos x="52" y="3"/>
                  </a:cxn>
                  <a:cxn ang="0">
                    <a:pos x="54" y="2"/>
                  </a:cxn>
                  <a:cxn ang="0">
                    <a:pos x="54" y="3"/>
                  </a:cxn>
                  <a:cxn ang="0">
                    <a:pos x="56" y="3"/>
                  </a:cxn>
                  <a:cxn ang="0">
                    <a:pos x="56" y="4"/>
                  </a:cxn>
                  <a:cxn ang="0">
                    <a:pos x="58" y="3"/>
                  </a:cxn>
                  <a:cxn ang="0">
                    <a:pos x="58" y="2"/>
                  </a:cxn>
                </a:cxnLst>
                <a:rect l="0" t="0" r="r" b="b"/>
                <a:pathLst>
                  <a:path w="59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1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2" y="4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6" y="3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4"/>
                    </a:lnTo>
                    <a:lnTo>
                      <a:pt x="59" y="4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5" name="Freeform 121"/>
              <p:cNvSpPr>
                <a:spLocks/>
              </p:cNvSpPr>
              <p:nvPr/>
            </p:nvSpPr>
            <p:spPr bwMode="auto">
              <a:xfrm>
                <a:off x="4371975" y="3105150"/>
                <a:ext cx="95250" cy="6350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3" y="2"/>
                  </a:cxn>
                  <a:cxn ang="0">
                    <a:pos x="3" y="1"/>
                  </a:cxn>
                  <a:cxn ang="0">
                    <a:pos x="5" y="1"/>
                  </a:cxn>
                  <a:cxn ang="0">
                    <a:pos x="5" y="1"/>
                  </a:cxn>
                  <a:cxn ang="0">
                    <a:pos x="7" y="2"/>
                  </a:cxn>
                  <a:cxn ang="0">
                    <a:pos x="7" y="3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11" y="2"/>
                  </a:cxn>
                  <a:cxn ang="0">
                    <a:pos x="12" y="2"/>
                  </a:cxn>
                  <a:cxn ang="0">
                    <a:pos x="13" y="2"/>
                  </a:cxn>
                  <a:cxn ang="0">
                    <a:pos x="14" y="3"/>
                  </a:cxn>
                  <a:cxn ang="0">
                    <a:pos x="15" y="1"/>
                  </a:cxn>
                  <a:cxn ang="0">
                    <a:pos x="16" y="1"/>
                  </a:cxn>
                  <a:cxn ang="0">
                    <a:pos x="17" y="2"/>
                  </a:cxn>
                  <a:cxn ang="0">
                    <a:pos x="18" y="2"/>
                  </a:cxn>
                  <a:cxn ang="0">
                    <a:pos x="19" y="1"/>
                  </a:cxn>
                  <a:cxn ang="0">
                    <a:pos x="20" y="2"/>
                  </a:cxn>
                  <a:cxn ang="0">
                    <a:pos x="21" y="1"/>
                  </a:cxn>
                  <a:cxn ang="0">
                    <a:pos x="22" y="2"/>
                  </a:cxn>
                  <a:cxn ang="0">
                    <a:pos x="23" y="1"/>
                  </a:cxn>
                  <a:cxn ang="0">
                    <a:pos x="24" y="2"/>
                  </a:cxn>
                  <a:cxn ang="0">
                    <a:pos x="25" y="3"/>
                  </a:cxn>
                  <a:cxn ang="0">
                    <a:pos x="26" y="1"/>
                  </a:cxn>
                  <a:cxn ang="0">
                    <a:pos x="28" y="3"/>
                  </a:cxn>
                  <a:cxn ang="0">
                    <a:pos x="28" y="3"/>
                  </a:cxn>
                  <a:cxn ang="0">
                    <a:pos x="30" y="1"/>
                  </a:cxn>
                  <a:cxn ang="0">
                    <a:pos x="30" y="2"/>
                  </a:cxn>
                  <a:cxn ang="0">
                    <a:pos x="32" y="2"/>
                  </a:cxn>
                  <a:cxn ang="0">
                    <a:pos x="32" y="2"/>
                  </a:cxn>
                  <a:cxn ang="0">
                    <a:pos x="34" y="2"/>
                  </a:cxn>
                  <a:cxn ang="0">
                    <a:pos x="34" y="2"/>
                  </a:cxn>
                  <a:cxn ang="0">
                    <a:pos x="36" y="1"/>
                  </a:cxn>
                  <a:cxn ang="0">
                    <a:pos x="37" y="2"/>
                  </a:cxn>
                  <a:cxn ang="0">
                    <a:pos x="38" y="2"/>
                  </a:cxn>
                  <a:cxn ang="0">
                    <a:pos x="39" y="2"/>
                  </a:cxn>
                  <a:cxn ang="0">
                    <a:pos x="40" y="2"/>
                  </a:cxn>
                  <a:cxn ang="0">
                    <a:pos x="41" y="2"/>
                  </a:cxn>
                  <a:cxn ang="0">
                    <a:pos x="42" y="2"/>
                  </a:cxn>
                  <a:cxn ang="0">
                    <a:pos x="43" y="2"/>
                  </a:cxn>
                  <a:cxn ang="0">
                    <a:pos x="44" y="1"/>
                  </a:cxn>
                  <a:cxn ang="0">
                    <a:pos x="45" y="2"/>
                  </a:cxn>
                  <a:cxn ang="0">
                    <a:pos x="46" y="4"/>
                  </a:cxn>
                  <a:cxn ang="0">
                    <a:pos x="47" y="3"/>
                  </a:cxn>
                  <a:cxn ang="0">
                    <a:pos x="48" y="3"/>
                  </a:cxn>
                  <a:cxn ang="0">
                    <a:pos x="49" y="1"/>
                  </a:cxn>
                  <a:cxn ang="0">
                    <a:pos x="50" y="1"/>
                  </a:cxn>
                  <a:cxn ang="0">
                    <a:pos x="51" y="2"/>
                  </a:cxn>
                  <a:cxn ang="0">
                    <a:pos x="53" y="2"/>
                  </a:cxn>
                  <a:cxn ang="0">
                    <a:pos x="53" y="3"/>
                  </a:cxn>
                  <a:cxn ang="0">
                    <a:pos x="55" y="3"/>
                  </a:cxn>
                  <a:cxn ang="0">
                    <a:pos x="55" y="2"/>
                  </a:cxn>
                  <a:cxn ang="0">
                    <a:pos x="57" y="3"/>
                  </a:cxn>
                  <a:cxn ang="0">
                    <a:pos x="57" y="2"/>
                  </a:cxn>
                  <a:cxn ang="0">
                    <a:pos x="59" y="1"/>
                  </a:cxn>
                </a:cxnLst>
                <a:rect l="0" t="0" r="r" b="b"/>
                <a:pathLst>
                  <a:path w="59" h="4">
                    <a:moveTo>
                      <a:pt x="0" y="3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3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8" y="3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30" y="1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2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2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5" y="2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6" name="Freeform 122"/>
              <p:cNvSpPr>
                <a:spLocks/>
              </p:cNvSpPr>
              <p:nvPr/>
            </p:nvSpPr>
            <p:spPr bwMode="auto">
              <a:xfrm>
                <a:off x="4467225" y="3105150"/>
                <a:ext cx="93663" cy="6350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1"/>
                  </a:cxn>
                  <a:cxn ang="0">
                    <a:pos x="4" y="3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7" y="1"/>
                  </a:cxn>
                  <a:cxn ang="0">
                    <a:pos x="8" y="2"/>
                  </a:cxn>
                  <a:cxn ang="0">
                    <a:pos x="9" y="1"/>
                  </a:cxn>
                  <a:cxn ang="0">
                    <a:pos x="10" y="3"/>
                  </a:cxn>
                  <a:cxn ang="0">
                    <a:pos x="11" y="2"/>
                  </a:cxn>
                  <a:cxn ang="0">
                    <a:pos x="12" y="3"/>
                  </a:cxn>
                  <a:cxn ang="0">
                    <a:pos x="13" y="4"/>
                  </a:cxn>
                  <a:cxn ang="0">
                    <a:pos x="14" y="2"/>
                  </a:cxn>
                  <a:cxn ang="0">
                    <a:pos x="15" y="2"/>
                  </a:cxn>
                  <a:cxn ang="0">
                    <a:pos x="16" y="1"/>
                  </a:cxn>
                  <a:cxn ang="0">
                    <a:pos x="17" y="2"/>
                  </a:cxn>
                  <a:cxn ang="0">
                    <a:pos x="18" y="3"/>
                  </a:cxn>
                  <a:cxn ang="0">
                    <a:pos x="19" y="3"/>
                  </a:cxn>
                  <a:cxn ang="0">
                    <a:pos x="20" y="3"/>
                  </a:cxn>
                  <a:cxn ang="0">
                    <a:pos x="21" y="2"/>
                  </a:cxn>
                  <a:cxn ang="0">
                    <a:pos x="22" y="3"/>
                  </a:cxn>
                  <a:cxn ang="0">
                    <a:pos x="23" y="3"/>
                  </a:cxn>
                  <a:cxn ang="0">
                    <a:pos x="24" y="2"/>
                  </a:cxn>
                  <a:cxn ang="0">
                    <a:pos x="25" y="4"/>
                  </a:cxn>
                  <a:cxn ang="0">
                    <a:pos x="27" y="3"/>
                  </a:cxn>
                  <a:cxn ang="0">
                    <a:pos x="27" y="1"/>
                  </a:cxn>
                  <a:cxn ang="0">
                    <a:pos x="29" y="3"/>
                  </a:cxn>
                  <a:cxn ang="0">
                    <a:pos x="30" y="3"/>
                  </a:cxn>
                  <a:cxn ang="0">
                    <a:pos x="31" y="2"/>
                  </a:cxn>
                  <a:cxn ang="0">
                    <a:pos x="32" y="3"/>
                  </a:cxn>
                  <a:cxn ang="0">
                    <a:pos x="33" y="3"/>
                  </a:cxn>
                  <a:cxn ang="0">
                    <a:pos x="34" y="1"/>
                  </a:cxn>
                  <a:cxn ang="0">
                    <a:pos x="35" y="2"/>
                  </a:cxn>
                  <a:cxn ang="0">
                    <a:pos x="36" y="3"/>
                  </a:cxn>
                  <a:cxn ang="0">
                    <a:pos x="37" y="2"/>
                  </a:cxn>
                  <a:cxn ang="0">
                    <a:pos x="38" y="2"/>
                  </a:cxn>
                  <a:cxn ang="0">
                    <a:pos x="39" y="3"/>
                  </a:cxn>
                  <a:cxn ang="0">
                    <a:pos x="40" y="2"/>
                  </a:cxn>
                  <a:cxn ang="0">
                    <a:pos x="41" y="2"/>
                  </a:cxn>
                  <a:cxn ang="0">
                    <a:pos x="42" y="2"/>
                  </a:cxn>
                  <a:cxn ang="0">
                    <a:pos x="43" y="1"/>
                  </a:cxn>
                  <a:cxn ang="0">
                    <a:pos x="44" y="3"/>
                  </a:cxn>
                  <a:cxn ang="0">
                    <a:pos x="45" y="1"/>
                  </a:cxn>
                  <a:cxn ang="0">
                    <a:pos x="46" y="3"/>
                  </a:cxn>
                  <a:cxn ang="0">
                    <a:pos x="47" y="3"/>
                  </a:cxn>
                  <a:cxn ang="0">
                    <a:pos x="48" y="3"/>
                  </a:cxn>
                  <a:cxn ang="0">
                    <a:pos x="49" y="3"/>
                  </a:cxn>
                  <a:cxn ang="0">
                    <a:pos x="50" y="3"/>
                  </a:cxn>
                  <a:cxn ang="0">
                    <a:pos x="52" y="2"/>
                  </a:cxn>
                  <a:cxn ang="0">
                    <a:pos x="52" y="2"/>
                  </a:cxn>
                  <a:cxn ang="0">
                    <a:pos x="54" y="2"/>
                  </a:cxn>
                  <a:cxn ang="0">
                    <a:pos x="55" y="3"/>
                  </a:cxn>
                  <a:cxn ang="0">
                    <a:pos x="56" y="2"/>
                  </a:cxn>
                  <a:cxn ang="0">
                    <a:pos x="57" y="3"/>
                  </a:cxn>
                  <a:cxn ang="0">
                    <a:pos x="58" y="2"/>
                  </a:cxn>
                  <a:cxn ang="0">
                    <a:pos x="59" y="4"/>
                  </a:cxn>
                </a:cxnLst>
                <a:rect l="0" t="0" r="r" b="b"/>
                <a:pathLst>
                  <a:path w="60" h="4">
                    <a:moveTo>
                      <a:pt x="0" y="1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1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4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4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4" y="3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4"/>
                    </a:lnTo>
                    <a:lnTo>
                      <a:pt x="59" y="4"/>
                    </a:lnTo>
                    <a:lnTo>
                      <a:pt x="59" y="4"/>
                    </a:lnTo>
                    <a:lnTo>
                      <a:pt x="59" y="4"/>
                    </a:lnTo>
                    <a:lnTo>
                      <a:pt x="59" y="4"/>
                    </a:lnTo>
                    <a:lnTo>
                      <a:pt x="59" y="3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60" y="2"/>
                    </a:lnTo>
                    <a:lnTo>
                      <a:pt x="60" y="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7" name="Freeform 123"/>
              <p:cNvSpPr>
                <a:spLocks/>
              </p:cNvSpPr>
              <p:nvPr/>
            </p:nvSpPr>
            <p:spPr bwMode="auto">
              <a:xfrm>
                <a:off x="4560888" y="3106738"/>
                <a:ext cx="93663" cy="4763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2" y="3"/>
                  </a:cxn>
                  <a:cxn ang="0">
                    <a:pos x="3" y="2"/>
                  </a:cxn>
                  <a:cxn ang="0">
                    <a:pos x="4" y="0"/>
                  </a:cxn>
                  <a:cxn ang="0">
                    <a:pos x="5" y="2"/>
                  </a:cxn>
                  <a:cxn ang="0">
                    <a:pos x="6" y="1"/>
                  </a:cxn>
                  <a:cxn ang="0">
                    <a:pos x="7" y="1"/>
                  </a:cxn>
                  <a:cxn ang="0">
                    <a:pos x="8" y="0"/>
                  </a:cxn>
                  <a:cxn ang="0">
                    <a:pos x="9" y="1"/>
                  </a:cxn>
                  <a:cxn ang="0">
                    <a:pos x="10" y="3"/>
                  </a:cxn>
                  <a:cxn ang="0">
                    <a:pos x="11" y="3"/>
                  </a:cxn>
                  <a:cxn ang="0">
                    <a:pos x="12" y="3"/>
                  </a:cxn>
                  <a:cxn ang="0">
                    <a:pos x="13" y="3"/>
                  </a:cxn>
                  <a:cxn ang="0">
                    <a:pos x="14" y="2"/>
                  </a:cxn>
                  <a:cxn ang="0">
                    <a:pos x="15" y="1"/>
                  </a:cxn>
                  <a:cxn ang="0">
                    <a:pos x="16" y="1"/>
                  </a:cxn>
                  <a:cxn ang="0">
                    <a:pos x="17" y="2"/>
                  </a:cxn>
                  <a:cxn ang="0">
                    <a:pos x="18" y="1"/>
                  </a:cxn>
                  <a:cxn ang="0">
                    <a:pos x="20" y="2"/>
                  </a:cxn>
                  <a:cxn ang="0">
                    <a:pos x="20" y="2"/>
                  </a:cxn>
                  <a:cxn ang="0">
                    <a:pos x="22" y="2"/>
                  </a:cxn>
                  <a:cxn ang="0">
                    <a:pos x="22" y="1"/>
                  </a:cxn>
                  <a:cxn ang="0">
                    <a:pos x="24" y="2"/>
                  </a:cxn>
                  <a:cxn ang="0">
                    <a:pos x="25" y="2"/>
                  </a:cxn>
                  <a:cxn ang="0">
                    <a:pos x="26" y="0"/>
                  </a:cxn>
                  <a:cxn ang="0">
                    <a:pos x="27" y="3"/>
                  </a:cxn>
                  <a:cxn ang="0">
                    <a:pos x="28" y="1"/>
                  </a:cxn>
                  <a:cxn ang="0">
                    <a:pos x="29" y="0"/>
                  </a:cxn>
                  <a:cxn ang="0">
                    <a:pos x="30" y="2"/>
                  </a:cxn>
                  <a:cxn ang="0">
                    <a:pos x="31" y="3"/>
                  </a:cxn>
                  <a:cxn ang="0">
                    <a:pos x="32" y="1"/>
                  </a:cxn>
                  <a:cxn ang="0">
                    <a:pos x="33" y="1"/>
                  </a:cxn>
                  <a:cxn ang="0">
                    <a:pos x="34" y="3"/>
                  </a:cxn>
                  <a:cxn ang="0">
                    <a:pos x="35" y="2"/>
                  </a:cxn>
                  <a:cxn ang="0">
                    <a:pos x="36" y="1"/>
                  </a:cxn>
                  <a:cxn ang="0">
                    <a:pos x="37" y="1"/>
                  </a:cxn>
                  <a:cxn ang="0">
                    <a:pos x="38" y="3"/>
                  </a:cxn>
                  <a:cxn ang="0">
                    <a:pos x="39" y="1"/>
                  </a:cxn>
                  <a:cxn ang="0">
                    <a:pos x="40" y="3"/>
                  </a:cxn>
                  <a:cxn ang="0">
                    <a:pos x="41" y="2"/>
                  </a:cxn>
                  <a:cxn ang="0">
                    <a:pos x="42" y="3"/>
                  </a:cxn>
                  <a:cxn ang="0">
                    <a:pos x="43" y="3"/>
                  </a:cxn>
                  <a:cxn ang="0">
                    <a:pos x="45" y="1"/>
                  </a:cxn>
                  <a:cxn ang="0">
                    <a:pos x="45" y="3"/>
                  </a:cxn>
                  <a:cxn ang="0">
                    <a:pos x="47" y="2"/>
                  </a:cxn>
                  <a:cxn ang="0">
                    <a:pos x="47" y="1"/>
                  </a:cxn>
                  <a:cxn ang="0">
                    <a:pos x="49" y="3"/>
                  </a:cxn>
                  <a:cxn ang="0">
                    <a:pos x="50" y="1"/>
                  </a:cxn>
                  <a:cxn ang="0">
                    <a:pos x="51" y="2"/>
                  </a:cxn>
                  <a:cxn ang="0">
                    <a:pos x="52" y="3"/>
                  </a:cxn>
                  <a:cxn ang="0">
                    <a:pos x="53" y="2"/>
                  </a:cxn>
                  <a:cxn ang="0">
                    <a:pos x="54" y="1"/>
                  </a:cxn>
                  <a:cxn ang="0">
                    <a:pos x="55" y="2"/>
                  </a:cxn>
                  <a:cxn ang="0">
                    <a:pos x="56" y="2"/>
                  </a:cxn>
                  <a:cxn ang="0">
                    <a:pos x="57" y="2"/>
                  </a:cxn>
                  <a:cxn ang="0">
                    <a:pos x="58" y="2"/>
                  </a:cxn>
                </a:cxnLst>
                <a:rect l="0" t="0" r="r" b="b"/>
                <a:pathLst>
                  <a:path w="59" h="3">
                    <a:moveTo>
                      <a:pt x="0" y="1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1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2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0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2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6" y="3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1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47" y="2"/>
                    </a:lnTo>
                    <a:lnTo>
                      <a:pt x="48" y="2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3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3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1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8" name="Freeform 124"/>
              <p:cNvSpPr>
                <a:spLocks/>
              </p:cNvSpPr>
              <p:nvPr/>
            </p:nvSpPr>
            <p:spPr bwMode="auto">
              <a:xfrm>
                <a:off x="4654550" y="3106738"/>
                <a:ext cx="93663" cy="4763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2" y="3"/>
                  </a:cxn>
                  <a:cxn ang="0">
                    <a:pos x="3" y="1"/>
                  </a:cxn>
                  <a:cxn ang="0">
                    <a:pos x="4" y="1"/>
                  </a:cxn>
                  <a:cxn ang="0">
                    <a:pos x="5" y="2"/>
                  </a:cxn>
                  <a:cxn ang="0">
                    <a:pos x="6" y="1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9" y="2"/>
                  </a:cxn>
                  <a:cxn ang="0">
                    <a:pos x="10" y="1"/>
                  </a:cxn>
                  <a:cxn ang="0">
                    <a:pos x="11" y="2"/>
                  </a:cxn>
                  <a:cxn ang="0">
                    <a:pos x="12" y="1"/>
                  </a:cxn>
                  <a:cxn ang="0">
                    <a:pos x="13" y="1"/>
                  </a:cxn>
                  <a:cxn ang="0">
                    <a:pos x="14" y="3"/>
                  </a:cxn>
                  <a:cxn ang="0">
                    <a:pos x="15" y="1"/>
                  </a:cxn>
                  <a:cxn ang="0">
                    <a:pos x="17" y="2"/>
                  </a:cxn>
                  <a:cxn ang="0">
                    <a:pos x="17" y="1"/>
                  </a:cxn>
                  <a:cxn ang="0">
                    <a:pos x="19" y="1"/>
                  </a:cxn>
                  <a:cxn ang="0">
                    <a:pos x="19" y="1"/>
                  </a:cxn>
                  <a:cxn ang="0">
                    <a:pos x="21" y="1"/>
                  </a:cxn>
                  <a:cxn ang="0">
                    <a:pos x="21" y="2"/>
                  </a:cxn>
                  <a:cxn ang="0">
                    <a:pos x="23" y="2"/>
                  </a:cxn>
                  <a:cxn ang="0">
                    <a:pos x="24" y="1"/>
                  </a:cxn>
                  <a:cxn ang="0">
                    <a:pos x="25" y="2"/>
                  </a:cxn>
                  <a:cxn ang="0">
                    <a:pos x="26" y="1"/>
                  </a:cxn>
                  <a:cxn ang="0">
                    <a:pos x="27" y="2"/>
                  </a:cxn>
                  <a:cxn ang="0">
                    <a:pos x="28" y="2"/>
                  </a:cxn>
                  <a:cxn ang="0">
                    <a:pos x="29" y="3"/>
                  </a:cxn>
                  <a:cxn ang="0">
                    <a:pos x="30" y="0"/>
                  </a:cxn>
                  <a:cxn ang="0">
                    <a:pos x="31" y="2"/>
                  </a:cxn>
                  <a:cxn ang="0">
                    <a:pos x="32" y="2"/>
                  </a:cxn>
                  <a:cxn ang="0">
                    <a:pos x="33" y="2"/>
                  </a:cxn>
                  <a:cxn ang="0">
                    <a:pos x="34" y="1"/>
                  </a:cxn>
                  <a:cxn ang="0">
                    <a:pos x="35" y="1"/>
                  </a:cxn>
                  <a:cxn ang="0">
                    <a:pos x="36" y="3"/>
                  </a:cxn>
                  <a:cxn ang="0">
                    <a:pos x="37" y="2"/>
                  </a:cxn>
                  <a:cxn ang="0">
                    <a:pos x="38" y="2"/>
                  </a:cxn>
                  <a:cxn ang="0">
                    <a:pos x="39" y="2"/>
                  </a:cxn>
                  <a:cxn ang="0">
                    <a:pos x="40" y="2"/>
                  </a:cxn>
                  <a:cxn ang="0">
                    <a:pos x="42" y="1"/>
                  </a:cxn>
                  <a:cxn ang="0">
                    <a:pos x="42" y="0"/>
                  </a:cxn>
                  <a:cxn ang="0">
                    <a:pos x="44" y="0"/>
                  </a:cxn>
                  <a:cxn ang="0">
                    <a:pos x="44" y="1"/>
                  </a:cxn>
                  <a:cxn ang="0">
                    <a:pos x="46" y="1"/>
                  </a:cxn>
                  <a:cxn ang="0">
                    <a:pos x="46" y="2"/>
                  </a:cxn>
                  <a:cxn ang="0">
                    <a:pos x="48" y="3"/>
                  </a:cxn>
                  <a:cxn ang="0">
                    <a:pos x="49" y="2"/>
                  </a:cxn>
                  <a:cxn ang="0">
                    <a:pos x="50" y="2"/>
                  </a:cxn>
                  <a:cxn ang="0">
                    <a:pos x="51" y="2"/>
                  </a:cxn>
                  <a:cxn ang="0">
                    <a:pos x="52" y="1"/>
                  </a:cxn>
                  <a:cxn ang="0">
                    <a:pos x="53" y="2"/>
                  </a:cxn>
                  <a:cxn ang="0">
                    <a:pos x="54" y="2"/>
                  </a:cxn>
                  <a:cxn ang="0">
                    <a:pos x="55" y="2"/>
                  </a:cxn>
                  <a:cxn ang="0">
                    <a:pos x="56" y="2"/>
                  </a:cxn>
                  <a:cxn ang="0">
                    <a:pos x="57" y="1"/>
                  </a:cxn>
                  <a:cxn ang="0">
                    <a:pos x="58" y="1"/>
                  </a:cxn>
                </a:cxnLst>
                <a:rect l="0" t="0" r="r" b="b"/>
                <a:pathLst>
                  <a:path w="59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1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2"/>
                    </a:lnTo>
                    <a:lnTo>
                      <a:pt x="59" y="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9" name="Freeform 125"/>
              <p:cNvSpPr>
                <a:spLocks/>
              </p:cNvSpPr>
              <p:nvPr/>
            </p:nvSpPr>
            <p:spPr bwMode="auto">
              <a:xfrm>
                <a:off x="4748213" y="3106738"/>
                <a:ext cx="93663" cy="6350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2" y="1"/>
                  </a:cxn>
                  <a:cxn ang="0">
                    <a:pos x="3" y="1"/>
                  </a:cxn>
                  <a:cxn ang="0">
                    <a:pos x="4" y="2"/>
                  </a:cxn>
                  <a:cxn ang="0">
                    <a:pos x="5" y="3"/>
                  </a:cxn>
                  <a:cxn ang="0">
                    <a:pos x="6" y="2"/>
                  </a:cxn>
                  <a:cxn ang="0">
                    <a:pos x="7" y="2"/>
                  </a:cxn>
                  <a:cxn ang="0">
                    <a:pos x="8" y="2"/>
                  </a:cxn>
                  <a:cxn ang="0">
                    <a:pos x="9" y="1"/>
                  </a:cxn>
                  <a:cxn ang="0">
                    <a:pos x="10" y="2"/>
                  </a:cxn>
                  <a:cxn ang="0">
                    <a:pos x="11" y="3"/>
                  </a:cxn>
                  <a:cxn ang="0">
                    <a:pos x="12" y="2"/>
                  </a:cxn>
                  <a:cxn ang="0">
                    <a:pos x="14" y="1"/>
                  </a:cxn>
                  <a:cxn ang="0">
                    <a:pos x="14" y="1"/>
                  </a:cxn>
                  <a:cxn ang="0">
                    <a:pos x="16" y="3"/>
                  </a:cxn>
                  <a:cxn ang="0">
                    <a:pos x="16" y="2"/>
                  </a:cxn>
                  <a:cxn ang="0">
                    <a:pos x="18" y="3"/>
                  </a:cxn>
                  <a:cxn ang="0">
                    <a:pos x="18" y="1"/>
                  </a:cxn>
                  <a:cxn ang="0">
                    <a:pos x="20" y="2"/>
                  </a:cxn>
                  <a:cxn ang="0">
                    <a:pos x="20" y="2"/>
                  </a:cxn>
                  <a:cxn ang="0">
                    <a:pos x="22" y="2"/>
                  </a:cxn>
                  <a:cxn ang="0">
                    <a:pos x="23" y="1"/>
                  </a:cxn>
                  <a:cxn ang="0">
                    <a:pos x="24" y="1"/>
                  </a:cxn>
                  <a:cxn ang="0">
                    <a:pos x="25" y="1"/>
                  </a:cxn>
                  <a:cxn ang="0">
                    <a:pos x="26" y="3"/>
                  </a:cxn>
                  <a:cxn ang="0">
                    <a:pos x="27" y="1"/>
                  </a:cxn>
                  <a:cxn ang="0">
                    <a:pos x="28" y="2"/>
                  </a:cxn>
                  <a:cxn ang="0">
                    <a:pos x="29" y="2"/>
                  </a:cxn>
                  <a:cxn ang="0">
                    <a:pos x="30" y="2"/>
                  </a:cxn>
                  <a:cxn ang="0">
                    <a:pos x="31" y="3"/>
                  </a:cxn>
                  <a:cxn ang="0">
                    <a:pos x="32" y="2"/>
                  </a:cxn>
                  <a:cxn ang="0">
                    <a:pos x="33" y="3"/>
                  </a:cxn>
                  <a:cxn ang="0">
                    <a:pos x="34" y="2"/>
                  </a:cxn>
                  <a:cxn ang="0">
                    <a:pos x="35" y="2"/>
                  </a:cxn>
                  <a:cxn ang="0">
                    <a:pos x="36" y="1"/>
                  </a:cxn>
                  <a:cxn ang="0">
                    <a:pos x="37" y="3"/>
                  </a:cxn>
                  <a:cxn ang="0">
                    <a:pos x="39" y="2"/>
                  </a:cxn>
                  <a:cxn ang="0">
                    <a:pos x="39" y="2"/>
                  </a:cxn>
                  <a:cxn ang="0">
                    <a:pos x="41" y="3"/>
                  </a:cxn>
                  <a:cxn ang="0">
                    <a:pos x="41" y="3"/>
                  </a:cxn>
                  <a:cxn ang="0">
                    <a:pos x="43" y="2"/>
                  </a:cxn>
                  <a:cxn ang="0">
                    <a:pos x="43" y="3"/>
                  </a:cxn>
                  <a:cxn ang="0">
                    <a:pos x="45" y="0"/>
                  </a:cxn>
                  <a:cxn ang="0">
                    <a:pos x="45" y="2"/>
                  </a:cxn>
                  <a:cxn ang="0">
                    <a:pos x="47" y="1"/>
                  </a:cxn>
                  <a:cxn ang="0">
                    <a:pos x="48" y="2"/>
                  </a:cxn>
                  <a:cxn ang="0">
                    <a:pos x="49" y="3"/>
                  </a:cxn>
                  <a:cxn ang="0">
                    <a:pos x="50" y="1"/>
                  </a:cxn>
                  <a:cxn ang="0">
                    <a:pos x="51" y="3"/>
                  </a:cxn>
                  <a:cxn ang="0">
                    <a:pos x="52" y="3"/>
                  </a:cxn>
                  <a:cxn ang="0">
                    <a:pos x="53" y="2"/>
                  </a:cxn>
                  <a:cxn ang="0">
                    <a:pos x="54" y="2"/>
                  </a:cxn>
                  <a:cxn ang="0">
                    <a:pos x="55" y="1"/>
                  </a:cxn>
                  <a:cxn ang="0">
                    <a:pos x="56" y="3"/>
                  </a:cxn>
                  <a:cxn ang="0">
                    <a:pos x="57" y="4"/>
                  </a:cxn>
                  <a:cxn ang="0">
                    <a:pos x="58" y="3"/>
                  </a:cxn>
                </a:cxnLst>
                <a:rect l="0" t="0" r="r" b="b"/>
                <a:pathLst>
                  <a:path w="59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7" y="2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2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3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0" name="Freeform 126"/>
              <p:cNvSpPr>
                <a:spLocks/>
              </p:cNvSpPr>
              <p:nvPr/>
            </p:nvSpPr>
            <p:spPr bwMode="auto">
              <a:xfrm>
                <a:off x="4841875" y="3106738"/>
                <a:ext cx="93663" cy="6350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2" y="3"/>
                  </a:cxn>
                  <a:cxn ang="0">
                    <a:pos x="3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2"/>
                  </a:cxn>
                  <a:cxn ang="0">
                    <a:pos x="7" y="3"/>
                  </a:cxn>
                  <a:cxn ang="0">
                    <a:pos x="8" y="3"/>
                  </a:cxn>
                  <a:cxn ang="0">
                    <a:pos x="9" y="2"/>
                  </a:cxn>
                  <a:cxn ang="0">
                    <a:pos x="10" y="1"/>
                  </a:cxn>
                  <a:cxn ang="0">
                    <a:pos x="11" y="3"/>
                  </a:cxn>
                  <a:cxn ang="0">
                    <a:pos x="13" y="2"/>
                  </a:cxn>
                  <a:cxn ang="0">
                    <a:pos x="13" y="3"/>
                  </a:cxn>
                  <a:cxn ang="0">
                    <a:pos x="15" y="1"/>
                  </a:cxn>
                  <a:cxn ang="0">
                    <a:pos x="15" y="3"/>
                  </a:cxn>
                  <a:cxn ang="0">
                    <a:pos x="17" y="2"/>
                  </a:cxn>
                  <a:cxn ang="0">
                    <a:pos x="17" y="3"/>
                  </a:cxn>
                  <a:cxn ang="0">
                    <a:pos x="19" y="3"/>
                  </a:cxn>
                  <a:cxn ang="0">
                    <a:pos x="19" y="2"/>
                  </a:cxn>
                  <a:cxn ang="0">
                    <a:pos x="21" y="3"/>
                  </a:cxn>
                  <a:cxn ang="0">
                    <a:pos x="22" y="2"/>
                  </a:cxn>
                  <a:cxn ang="0">
                    <a:pos x="23" y="2"/>
                  </a:cxn>
                  <a:cxn ang="0">
                    <a:pos x="24" y="3"/>
                  </a:cxn>
                  <a:cxn ang="0">
                    <a:pos x="25" y="1"/>
                  </a:cxn>
                  <a:cxn ang="0">
                    <a:pos x="26" y="2"/>
                  </a:cxn>
                  <a:cxn ang="0">
                    <a:pos x="27" y="1"/>
                  </a:cxn>
                  <a:cxn ang="0">
                    <a:pos x="28" y="1"/>
                  </a:cxn>
                  <a:cxn ang="0">
                    <a:pos x="29" y="3"/>
                  </a:cxn>
                  <a:cxn ang="0">
                    <a:pos x="30" y="1"/>
                  </a:cxn>
                  <a:cxn ang="0">
                    <a:pos x="31" y="1"/>
                  </a:cxn>
                  <a:cxn ang="0">
                    <a:pos x="32" y="0"/>
                  </a:cxn>
                  <a:cxn ang="0">
                    <a:pos x="33" y="3"/>
                  </a:cxn>
                  <a:cxn ang="0">
                    <a:pos x="34" y="2"/>
                  </a:cxn>
                  <a:cxn ang="0">
                    <a:pos x="35" y="1"/>
                  </a:cxn>
                  <a:cxn ang="0">
                    <a:pos x="36" y="3"/>
                  </a:cxn>
                  <a:cxn ang="0">
                    <a:pos x="38" y="2"/>
                  </a:cxn>
                  <a:cxn ang="0">
                    <a:pos x="38" y="1"/>
                  </a:cxn>
                  <a:cxn ang="0">
                    <a:pos x="40" y="1"/>
                  </a:cxn>
                  <a:cxn ang="0">
                    <a:pos x="40" y="1"/>
                  </a:cxn>
                  <a:cxn ang="0">
                    <a:pos x="42" y="3"/>
                  </a:cxn>
                  <a:cxn ang="0">
                    <a:pos x="42" y="2"/>
                  </a:cxn>
                  <a:cxn ang="0">
                    <a:pos x="44" y="1"/>
                  </a:cxn>
                  <a:cxn ang="0">
                    <a:pos x="44" y="2"/>
                  </a:cxn>
                  <a:cxn ang="0">
                    <a:pos x="46" y="0"/>
                  </a:cxn>
                  <a:cxn ang="0">
                    <a:pos x="47" y="1"/>
                  </a:cxn>
                  <a:cxn ang="0">
                    <a:pos x="48" y="1"/>
                  </a:cxn>
                  <a:cxn ang="0">
                    <a:pos x="49" y="3"/>
                  </a:cxn>
                  <a:cxn ang="0">
                    <a:pos x="50" y="3"/>
                  </a:cxn>
                  <a:cxn ang="0">
                    <a:pos x="51" y="3"/>
                  </a:cxn>
                  <a:cxn ang="0">
                    <a:pos x="52" y="1"/>
                  </a:cxn>
                  <a:cxn ang="0">
                    <a:pos x="53" y="3"/>
                  </a:cxn>
                  <a:cxn ang="0">
                    <a:pos x="54" y="3"/>
                  </a:cxn>
                  <a:cxn ang="0">
                    <a:pos x="55" y="3"/>
                  </a:cxn>
                  <a:cxn ang="0">
                    <a:pos x="56" y="1"/>
                  </a:cxn>
                  <a:cxn ang="0">
                    <a:pos x="57" y="2"/>
                  </a:cxn>
                  <a:cxn ang="0">
                    <a:pos x="58" y="2"/>
                  </a:cxn>
                </a:cxnLst>
                <a:rect l="0" t="0" r="r" b="b"/>
                <a:pathLst>
                  <a:path w="59" h="4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4" y="2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2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3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59" y="3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1" name="Freeform 127"/>
              <p:cNvSpPr>
                <a:spLocks/>
              </p:cNvSpPr>
              <p:nvPr/>
            </p:nvSpPr>
            <p:spPr bwMode="auto">
              <a:xfrm>
                <a:off x="4935538" y="3106738"/>
                <a:ext cx="93663" cy="7938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2" y="3"/>
                  </a:cxn>
                  <a:cxn ang="0">
                    <a:pos x="3" y="1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7" y="3"/>
                  </a:cxn>
                  <a:cxn ang="0">
                    <a:pos x="8" y="2"/>
                  </a:cxn>
                  <a:cxn ang="0">
                    <a:pos x="9" y="2"/>
                  </a:cxn>
                  <a:cxn ang="0">
                    <a:pos x="10" y="3"/>
                  </a:cxn>
                  <a:cxn ang="0">
                    <a:pos x="12" y="3"/>
                  </a:cxn>
                  <a:cxn ang="0">
                    <a:pos x="13" y="2"/>
                  </a:cxn>
                  <a:cxn ang="0">
                    <a:pos x="14" y="2"/>
                  </a:cxn>
                  <a:cxn ang="0">
                    <a:pos x="15" y="1"/>
                  </a:cxn>
                  <a:cxn ang="0">
                    <a:pos x="16" y="3"/>
                  </a:cxn>
                  <a:cxn ang="0">
                    <a:pos x="17" y="3"/>
                  </a:cxn>
                  <a:cxn ang="0">
                    <a:pos x="18" y="2"/>
                  </a:cxn>
                  <a:cxn ang="0">
                    <a:pos x="19" y="2"/>
                  </a:cxn>
                  <a:cxn ang="0">
                    <a:pos x="20" y="1"/>
                  </a:cxn>
                  <a:cxn ang="0">
                    <a:pos x="21" y="2"/>
                  </a:cxn>
                  <a:cxn ang="0">
                    <a:pos x="22" y="2"/>
                  </a:cxn>
                  <a:cxn ang="0">
                    <a:pos x="23" y="2"/>
                  </a:cxn>
                  <a:cxn ang="0">
                    <a:pos x="24" y="2"/>
                  </a:cxn>
                  <a:cxn ang="0">
                    <a:pos x="25" y="3"/>
                  </a:cxn>
                  <a:cxn ang="0">
                    <a:pos x="26" y="1"/>
                  </a:cxn>
                  <a:cxn ang="0">
                    <a:pos x="27" y="2"/>
                  </a:cxn>
                  <a:cxn ang="0">
                    <a:pos x="28" y="3"/>
                  </a:cxn>
                  <a:cxn ang="0">
                    <a:pos x="29" y="2"/>
                  </a:cxn>
                  <a:cxn ang="0">
                    <a:pos x="30" y="3"/>
                  </a:cxn>
                  <a:cxn ang="0">
                    <a:pos x="31" y="3"/>
                  </a:cxn>
                  <a:cxn ang="0">
                    <a:pos x="32" y="3"/>
                  </a:cxn>
                  <a:cxn ang="0">
                    <a:pos x="33" y="3"/>
                  </a:cxn>
                  <a:cxn ang="0">
                    <a:pos x="34" y="3"/>
                  </a:cxn>
                  <a:cxn ang="0">
                    <a:pos x="35" y="2"/>
                  </a:cxn>
                  <a:cxn ang="0">
                    <a:pos x="37" y="3"/>
                  </a:cxn>
                  <a:cxn ang="0">
                    <a:pos x="38" y="3"/>
                  </a:cxn>
                  <a:cxn ang="0">
                    <a:pos x="39" y="3"/>
                  </a:cxn>
                  <a:cxn ang="0">
                    <a:pos x="40" y="3"/>
                  </a:cxn>
                  <a:cxn ang="0">
                    <a:pos x="41" y="3"/>
                  </a:cxn>
                  <a:cxn ang="0">
                    <a:pos x="42" y="2"/>
                  </a:cxn>
                  <a:cxn ang="0">
                    <a:pos x="43" y="2"/>
                  </a:cxn>
                  <a:cxn ang="0">
                    <a:pos x="44" y="3"/>
                  </a:cxn>
                  <a:cxn ang="0">
                    <a:pos x="45" y="5"/>
                  </a:cxn>
                  <a:cxn ang="0">
                    <a:pos x="46" y="3"/>
                  </a:cxn>
                  <a:cxn ang="0">
                    <a:pos x="47" y="3"/>
                  </a:cxn>
                  <a:cxn ang="0">
                    <a:pos x="48" y="3"/>
                  </a:cxn>
                  <a:cxn ang="0">
                    <a:pos x="49" y="3"/>
                  </a:cxn>
                  <a:cxn ang="0">
                    <a:pos x="50" y="3"/>
                  </a:cxn>
                  <a:cxn ang="0">
                    <a:pos x="51" y="3"/>
                  </a:cxn>
                  <a:cxn ang="0">
                    <a:pos x="52" y="3"/>
                  </a:cxn>
                  <a:cxn ang="0">
                    <a:pos x="53" y="3"/>
                  </a:cxn>
                  <a:cxn ang="0">
                    <a:pos x="54" y="3"/>
                  </a:cxn>
                  <a:cxn ang="0">
                    <a:pos x="55" y="3"/>
                  </a:cxn>
                  <a:cxn ang="0">
                    <a:pos x="56" y="3"/>
                  </a:cxn>
                  <a:cxn ang="0">
                    <a:pos x="57" y="3"/>
                  </a:cxn>
                  <a:cxn ang="0">
                    <a:pos x="58" y="3"/>
                  </a:cxn>
                </a:cxnLst>
                <a:rect l="0" t="0" r="r" b="b"/>
                <a:pathLst>
                  <a:path w="59" h="5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5"/>
                    </a:lnTo>
                    <a:lnTo>
                      <a:pt x="45" y="5"/>
                    </a:lnTo>
                    <a:lnTo>
                      <a:pt x="45" y="4"/>
                    </a:lnTo>
                    <a:lnTo>
                      <a:pt x="46" y="4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2" name="Freeform 128"/>
              <p:cNvSpPr>
                <a:spLocks/>
              </p:cNvSpPr>
              <p:nvPr/>
            </p:nvSpPr>
            <p:spPr bwMode="auto">
              <a:xfrm>
                <a:off x="5029200" y="2898775"/>
                <a:ext cx="95250" cy="214313"/>
              </a:xfrm>
              <a:custGeom>
                <a:avLst/>
                <a:gdLst/>
                <a:ahLst/>
                <a:cxnLst>
                  <a:cxn ang="0">
                    <a:pos x="1" y="135"/>
                  </a:cxn>
                  <a:cxn ang="0">
                    <a:pos x="2" y="134"/>
                  </a:cxn>
                  <a:cxn ang="0">
                    <a:pos x="3" y="133"/>
                  </a:cxn>
                  <a:cxn ang="0">
                    <a:pos x="4" y="134"/>
                  </a:cxn>
                  <a:cxn ang="0">
                    <a:pos x="6" y="133"/>
                  </a:cxn>
                  <a:cxn ang="0">
                    <a:pos x="6" y="134"/>
                  </a:cxn>
                  <a:cxn ang="0">
                    <a:pos x="8" y="134"/>
                  </a:cxn>
                  <a:cxn ang="0">
                    <a:pos x="8" y="134"/>
                  </a:cxn>
                  <a:cxn ang="0">
                    <a:pos x="10" y="134"/>
                  </a:cxn>
                  <a:cxn ang="0">
                    <a:pos x="11" y="134"/>
                  </a:cxn>
                  <a:cxn ang="0">
                    <a:pos x="12" y="134"/>
                  </a:cxn>
                  <a:cxn ang="0">
                    <a:pos x="13" y="134"/>
                  </a:cxn>
                  <a:cxn ang="0">
                    <a:pos x="14" y="134"/>
                  </a:cxn>
                  <a:cxn ang="0">
                    <a:pos x="15" y="134"/>
                  </a:cxn>
                  <a:cxn ang="0">
                    <a:pos x="16" y="133"/>
                  </a:cxn>
                  <a:cxn ang="0">
                    <a:pos x="17" y="133"/>
                  </a:cxn>
                  <a:cxn ang="0">
                    <a:pos x="18" y="134"/>
                  </a:cxn>
                  <a:cxn ang="0">
                    <a:pos x="19" y="134"/>
                  </a:cxn>
                  <a:cxn ang="0">
                    <a:pos x="20" y="134"/>
                  </a:cxn>
                  <a:cxn ang="0">
                    <a:pos x="21" y="133"/>
                  </a:cxn>
                  <a:cxn ang="0">
                    <a:pos x="22" y="132"/>
                  </a:cxn>
                  <a:cxn ang="0">
                    <a:pos x="23" y="133"/>
                  </a:cxn>
                  <a:cxn ang="0">
                    <a:pos x="24" y="133"/>
                  </a:cxn>
                  <a:cxn ang="0">
                    <a:pos x="25" y="132"/>
                  </a:cxn>
                  <a:cxn ang="0">
                    <a:pos x="26" y="131"/>
                  </a:cxn>
                  <a:cxn ang="0">
                    <a:pos x="27" y="131"/>
                  </a:cxn>
                  <a:cxn ang="0">
                    <a:pos x="28" y="131"/>
                  </a:cxn>
                  <a:cxn ang="0">
                    <a:pos x="29" y="131"/>
                  </a:cxn>
                  <a:cxn ang="0">
                    <a:pos x="31" y="128"/>
                  </a:cxn>
                  <a:cxn ang="0">
                    <a:pos x="31" y="128"/>
                  </a:cxn>
                  <a:cxn ang="0">
                    <a:pos x="33" y="126"/>
                  </a:cxn>
                  <a:cxn ang="0">
                    <a:pos x="33" y="127"/>
                  </a:cxn>
                  <a:cxn ang="0">
                    <a:pos x="35" y="126"/>
                  </a:cxn>
                  <a:cxn ang="0">
                    <a:pos x="36" y="123"/>
                  </a:cxn>
                  <a:cxn ang="0">
                    <a:pos x="37" y="121"/>
                  </a:cxn>
                  <a:cxn ang="0">
                    <a:pos x="38" y="119"/>
                  </a:cxn>
                  <a:cxn ang="0">
                    <a:pos x="39" y="118"/>
                  </a:cxn>
                  <a:cxn ang="0">
                    <a:pos x="40" y="116"/>
                  </a:cxn>
                  <a:cxn ang="0">
                    <a:pos x="41" y="115"/>
                  </a:cxn>
                  <a:cxn ang="0">
                    <a:pos x="42" y="111"/>
                  </a:cxn>
                  <a:cxn ang="0">
                    <a:pos x="43" y="108"/>
                  </a:cxn>
                  <a:cxn ang="0">
                    <a:pos x="44" y="104"/>
                  </a:cxn>
                  <a:cxn ang="0">
                    <a:pos x="45" y="99"/>
                  </a:cxn>
                  <a:cxn ang="0">
                    <a:pos x="46" y="94"/>
                  </a:cxn>
                  <a:cxn ang="0">
                    <a:pos x="47" y="91"/>
                  </a:cxn>
                  <a:cxn ang="0">
                    <a:pos x="48" y="85"/>
                  </a:cxn>
                  <a:cxn ang="0">
                    <a:pos x="49" y="80"/>
                  </a:cxn>
                  <a:cxn ang="0">
                    <a:pos x="50" y="75"/>
                  </a:cxn>
                  <a:cxn ang="0">
                    <a:pos x="51" y="69"/>
                  </a:cxn>
                  <a:cxn ang="0">
                    <a:pos x="52" y="61"/>
                  </a:cxn>
                  <a:cxn ang="0">
                    <a:pos x="53" y="54"/>
                  </a:cxn>
                  <a:cxn ang="0">
                    <a:pos x="54" y="45"/>
                  </a:cxn>
                  <a:cxn ang="0">
                    <a:pos x="56" y="38"/>
                  </a:cxn>
                  <a:cxn ang="0">
                    <a:pos x="56" y="28"/>
                  </a:cxn>
                  <a:cxn ang="0">
                    <a:pos x="58" y="19"/>
                  </a:cxn>
                  <a:cxn ang="0">
                    <a:pos x="58" y="8"/>
                  </a:cxn>
                </a:cxnLst>
                <a:rect l="0" t="0" r="r" b="b"/>
                <a:pathLst>
                  <a:path w="60" h="135">
                    <a:moveTo>
                      <a:pt x="0" y="134"/>
                    </a:moveTo>
                    <a:lnTo>
                      <a:pt x="0" y="134"/>
                    </a:lnTo>
                    <a:lnTo>
                      <a:pt x="1" y="134"/>
                    </a:lnTo>
                    <a:lnTo>
                      <a:pt x="1" y="134"/>
                    </a:lnTo>
                    <a:lnTo>
                      <a:pt x="1" y="134"/>
                    </a:lnTo>
                    <a:lnTo>
                      <a:pt x="1" y="134"/>
                    </a:lnTo>
                    <a:lnTo>
                      <a:pt x="1" y="134"/>
                    </a:lnTo>
                    <a:lnTo>
                      <a:pt x="1" y="134"/>
                    </a:lnTo>
                    <a:lnTo>
                      <a:pt x="1" y="135"/>
                    </a:lnTo>
                    <a:lnTo>
                      <a:pt x="1" y="135"/>
                    </a:lnTo>
                    <a:lnTo>
                      <a:pt x="1" y="135"/>
                    </a:lnTo>
                    <a:lnTo>
                      <a:pt x="1" y="135"/>
                    </a:lnTo>
                    <a:lnTo>
                      <a:pt x="2" y="135"/>
                    </a:lnTo>
                    <a:lnTo>
                      <a:pt x="2" y="134"/>
                    </a:lnTo>
                    <a:lnTo>
                      <a:pt x="2" y="134"/>
                    </a:lnTo>
                    <a:lnTo>
                      <a:pt x="2" y="134"/>
                    </a:lnTo>
                    <a:lnTo>
                      <a:pt x="2" y="134"/>
                    </a:lnTo>
                    <a:lnTo>
                      <a:pt x="2" y="134"/>
                    </a:lnTo>
                    <a:lnTo>
                      <a:pt x="3" y="134"/>
                    </a:lnTo>
                    <a:lnTo>
                      <a:pt x="3" y="134"/>
                    </a:lnTo>
                    <a:lnTo>
                      <a:pt x="3" y="134"/>
                    </a:lnTo>
                    <a:lnTo>
                      <a:pt x="3" y="134"/>
                    </a:lnTo>
                    <a:lnTo>
                      <a:pt x="3" y="134"/>
                    </a:lnTo>
                    <a:lnTo>
                      <a:pt x="3" y="134"/>
                    </a:lnTo>
                    <a:lnTo>
                      <a:pt x="3" y="134"/>
                    </a:lnTo>
                    <a:lnTo>
                      <a:pt x="3" y="133"/>
                    </a:lnTo>
                    <a:lnTo>
                      <a:pt x="3" y="133"/>
                    </a:lnTo>
                    <a:lnTo>
                      <a:pt x="3" y="133"/>
                    </a:lnTo>
                    <a:lnTo>
                      <a:pt x="3" y="133"/>
                    </a:lnTo>
                    <a:lnTo>
                      <a:pt x="3" y="134"/>
                    </a:lnTo>
                    <a:lnTo>
                      <a:pt x="4" y="134"/>
                    </a:lnTo>
                    <a:lnTo>
                      <a:pt x="4" y="134"/>
                    </a:lnTo>
                    <a:lnTo>
                      <a:pt x="4" y="134"/>
                    </a:lnTo>
                    <a:lnTo>
                      <a:pt x="4" y="134"/>
                    </a:lnTo>
                    <a:lnTo>
                      <a:pt x="4" y="134"/>
                    </a:lnTo>
                    <a:lnTo>
                      <a:pt x="4" y="134"/>
                    </a:lnTo>
                    <a:lnTo>
                      <a:pt x="5" y="134"/>
                    </a:lnTo>
                    <a:lnTo>
                      <a:pt x="5" y="134"/>
                    </a:lnTo>
                    <a:lnTo>
                      <a:pt x="5" y="133"/>
                    </a:lnTo>
                    <a:lnTo>
                      <a:pt x="5" y="133"/>
                    </a:lnTo>
                    <a:lnTo>
                      <a:pt x="5" y="133"/>
                    </a:lnTo>
                    <a:lnTo>
                      <a:pt x="5" y="133"/>
                    </a:lnTo>
                    <a:lnTo>
                      <a:pt x="6" y="133"/>
                    </a:lnTo>
                    <a:lnTo>
                      <a:pt x="6" y="133"/>
                    </a:lnTo>
                    <a:lnTo>
                      <a:pt x="6" y="133"/>
                    </a:lnTo>
                    <a:lnTo>
                      <a:pt x="6" y="133"/>
                    </a:lnTo>
                    <a:lnTo>
                      <a:pt x="6" y="133"/>
                    </a:lnTo>
                    <a:lnTo>
                      <a:pt x="6" y="133"/>
                    </a:lnTo>
                    <a:lnTo>
                      <a:pt x="6" y="133"/>
                    </a:lnTo>
                    <a:lnTo>
                      <a:pt x="6" y="133"/>
                    </a:lnTo>
                    <a:lnTo>
                      <a:pt x="6" y="133"/>
                    </a:lnTo>
                    <a:lnTo>
                      <a:pt x="6" y="133"/>
                    </a:lnTo>
                    <a:lnTo>
                      <a:pt x="6" y="134"/>
                    </a:lnTo>
                    <a:lnTo>
                      <a:pt x="6" y="134"/>
                    </a:lnTo>
                    <a:lnTo>
                      <a:pt x="7" y="134"/>
                    </a:lnTo>
                    <a:lnTo>
                      <a:pt x="7" y="134"/>
                    </a:lnTo>
                    <a:lnTo>
                      <a:pt x="7" y="134"/>
                    </a:lnTo>
                    <a:lnTo>
                      <a:pt x="7" y="134"/>
                    </a:lnTo>
                    <a:lnTo>
                      <a:pt x="7" y="134"/>
                    </a:lnTo>
                    <a:lnTo>
                      <a:pt x="7" y="134"/>
                    </a:lnTo>
                    <a:lnTo>
                      <a:pt x="8" y="134"/>
                    </a:lnTo>
                    <a:lnTo>
                      <a:pt x="8" y="134"/>
                    </a:lnTo>
                    <a:lnTo>
                      <a:pt x="8" y="134"/>
                    </a:lnTo>
                    <a:lnTo>
                      <a:pt x="8" y="134"/>
                    </a:lnTo>
                    <a:lnTo>
                      <a:pt x="8" y="134"/>
                    </a:lnTo>
                    <a:lnTo>
                      <a:pt x="8" y="134"/>
                    </a:lnTo>
                    <a:lnTo>
                      <a:pt x="8" y="134"/>
                    </a:lnTo>
                    <a:lnTo>
                      <a:pt x="8" y="134"/>
                    </a:lnTo>
                    <a:lnTo>
                      <a:pt x="8" y="134"/>
                    </a:lnTo>
                    <a:lnTo>
                      <a:pt x="8" y="134"/>
                    </a:lnTo>
                    <a:lnTo>
                      <a:pt x="8" y="134"/>
                    </a:lnTo>
                    <a:lnTo>
                      <a:pt x="8" y="134"/>
                    </a:lnTo>
                    <a:lnTo>
                      <a:pt x="9" y="134"/>
                    </a:lnTo>
                    <a:lnTo>
                      <a:pt x="9" y="134"/>
                    </a:lnTo>
                    <a:lnTo>
                      <a:pt x="9" y="134"/>
                    </a:lnTo>
                    <a:lnTo>
                      <a:pt x="9" y="134"/>
                    </a:lnTo>
                    <a:lnTo>
                      <a:pt x="9" y="134"/>
                    </a:lnTo>
                    <a:lnTo>
                      <a:pt x="9" y="134"/>
                    </a:lnTo>
                    <a:lnTo>
                      <a:pt x="10" y="134"/>
                    </a:lnTo>
                    <a:lnTo>
                      <a:pt x="10" y="134"/>
                    </a:lnTo>
                    <a:lnTo>
                      <a:pt x="10" y="134"/>
                    </a:lnTo>
                    <a:lnTo>
                      <a:pt x="10" y="134"/>
                    </a:lnTo>
                    <a:lnTo>
                      <a:pt x="10" y="134"/>
                    </a:lnTo>
                    <a:lnTo>
                      <a:pt x="10" y="134"/>
                    </a:lnTo>
                    <a:lnTo>
                      <a:pt x="10" y="134"/>
                    </a:lnTo>
                    <a:lnTo>
                      <a:pt x="10" y="134"/>
                    </a:lnTo>
                    <a:lnTo>
                      <a:pt x="10" y="134"/>
                    </a:lnTo>
                    <a:lnTo>
                      <a:pt x="10" y="134"/>
                    </a:lnTo>
                    <a:lnTo>
                      <a:pt x="11" y="134"/>
                    </a:lnTo>
                    <a:lnTo>
                      <a:pt x="11" y="134"/>
                    </a:lnTo>
                    <a:lnTo>
                      <a:pt x="11" y="134"/>
                    </a:lnTo>
                    <a:lnTo>
                      <a:pt x="11" y="134"/>
                    </a:lnTo>
                    <a:lnTo>
                      <a:pt x="11" y="134"/>
                    </a:lnTo>
                    <a:lnTo>
                      <a:pt x="11" y="134"/>
                    </a:lnTo>
                    <a:lnTo>
                      <a:pt x="12" y="133"/>
                    </a:lnTo>
                    <a:lnTo>
                      <a:pt x="12" y="133"/>
                    </a:lnTo>
                    <a:lnTo>
                      <a:pt x="12" y="133"/>
                    </a:lnTo>
                    <a:lnTo>
                      <a:pt x="12" y="134"/>
                    </a:lnTo>
                    <a:lnTo>
                      <a:pt x="12" y="134"/>
                    </a:lnTo>
                    <a:lnTo>
                      <a:pt x="12" y="134"/>
                    </a:lnTo>
                    <a:lnTo>
                      <a:pt x="12" y="133"/>
                    </a:lnTo>
                    <a:lnTo>
                      <a:pt x="12" y="133"/>
                    </a:lnTo>
                    <a:lnTo>
                      <a:pt x="12" y="133"/>
                    </a:lnTo>
                    <a:lnTo>
                      <a:pt x="12" y="133"/>
                    </a:lnTo>
                    <a:lnTo>
                      <a:pt x="12" y="133"/>
                    </a:lnTo>
                    <a:lnTo>
                      <a:pt x="12" y="133"/>
                    </a:lnTo>
                    <a:lnTo>
                      <a:pt x="13" y="134"/>
                    </a:lnTo>
                    <a:lnTo>
                      <a:pt x="13" y="134"/>
                    </a:lnTo>
                    <a:lnTo>
                      <a:pt x="13" y="134"/>
                    </a:lnTo>
                    <a:lnTo>
                      <a:pt x="13" y="134"/>
                    </a:lnTo>
                    <a:lnTo>
                      <a:pt x="13" y="134"/>
                    </a:lnTo>
                    <a:lnTo>
                      <a:pt x="13" y="134"/>
                    </a:lnTo>
                    <a:lnTo>
                      <a:pt x="14" y="134"/>
                    </a:lnTo>
                    <a:lnTo>
                      <a:pt x="14" y="134"/>
                    </a:lnTo>
                    <a:lnTo>
                      <a:pt x="14" y="134"/>
                    </a:lnTo>
                    <a:lnTo>
                      <a:pt x="14" y="134"/>
                    </a:lnTo>
                    <a:lnTo>
                      <a:pt x="14" y="134"/>
                    </a:lnTo>
                    <a:lnTo>
                      <a:pt x="14" y="134"/>
                    </a:lnTo>
                    <a:lnTo>
                      <a:pt x="14" y="134"/>
                    </a:lnTo>
                    <a:lnTo>
                      <a:pt x="14" y="134"/>
                    </a:lnTo>
                    <a:lnTo>
                      <a:pt x="14" y="134"/>
                    </a:lnTo>
                    <a:lnTo>
                      <a:pt x="14" y="134"/>
                    </a:lnTo>
                    <a:lnTo>
                      <a:pt x="14" y="134"/>
                    </a:lnTo>
                    <a:lnTo>
                      <a:pt x="14" y="134"/>
                    </a:lnTo>
                    <a:lnTo>
                      <a:pt x="15" y="134"/>
                    </a:lnTo>
                    <a:lnTo>
                      <a:pt x="15" y="134"/>
                    </a:lnTo>
                    <a:lnTo>
                      <a:pt x="15" y="134"/>
                    </a:lnTo>
                    <a:lnTo>
                      <a:pt x="15" y="134"/>
                    </a:lnTo>
                    <a:lnTo>
                      <a:pt x="15" y="134"/>
                    </a:lnTo>
                    <a:lnTo>
                      <a:pt x="15" y="134"/>
                    </a:lnTo>
                    <a:lnTo>
                      <a:pt x="16" y="133"/>
                    </a:lnTo>
                    <a:lnTo>
                      <a:pt x="16" y="133"/>
                    </a:lnTo>
                    <a:lnTo>
                      <a:pt x="16" y="133"/>
                    </a:lnTo>
                    <a:lnTo>
                      <a:pt x="16" y="133"/>
                    </a:lnTo>
                    <a:lnTo>
                      <a:pt x="16" y="133"/>
                    </a:lnTo>
                    <a:lnTo>
                      <a:pt x="16" y="134"/>
                    </a:lnTo>
                    <a:lnTo>
                      <a:pt x="16" y="134"/>
                    </a:lnTo>
                    <a:lnTo>
                      <a:pt x="16" y="134"/>
                    </a:lnTo>
                    <a:lnTo>
                      <a:pt x="16" y="134"/>
                    </a:lnTo>
                    <a:lnTo>
                      <a:pt x="16" y="134"/>
                    </a:lnTo>
                    <a:lnTo>
                      <a:pt x="16" y="134"/>
                    </a:lnTo>
                    <a:lnTo>
                      <a:pt x="16" y="133"/>
                    </a:lnTo>
                    <a:lnTo>
                      <a:pt x="17" y="133"/>
                    </a:lnTo>
                    <a:lnTo>
                      <a:pt x="17" y="133"/>
                    </a:lnTo>
                    <a:lnTo>
                      <a:pt x="17" y="133"/>
                    </a:lnTo>
                    <a:lnTo>
                      <a:pt x="17" y="133"/>
                    </a:lnTo>
                    <a:lnTo>
                      <a:pt x="17" y="134"/>
                    </a:lnTo>
                    <a:lnTo>
                      <a:pt x="17" y="134"/>
                    </a:lnTo>
                    <a:lnTo>
                      <a:pt x="18" y="134"/>
                    </a:lnTo>
                    <a:lnTo>
                      <a:pt x="18" y="134"/>
                    </a:lnTo>
                    <a:lnTo>
                      <a:pt x="18" y="134"/>
                    </a:lnTo>
                    <a:lnTo>
                      <a:pt x="18" y="134"/>
                    </a:lnTo>
                    <a:lnTo>
                      <a:pt x="18" y="134"/>
                    </a:lnTo>
                    <a:lnTo>
                      <a:pt x="18" y="134"/>
                    </a:lnTo>
                    <a:lnTo>
                      <a:pt x="18" y="134"/>
                    </a:lnTo>
                    <a:lnTo>
                      <a:pt x="18" y="134"/>
                    </a:lnTo>
                    <a:lnTo>
                      <a:pt x="18" y="134"/>
                    </a:lnTo>
                    <a:lnTo>
                      <a:pt x="18" y="134"/>
                    </a:lnTo>
                    <a:lnTo>
                      <a:pt x="19" y="134"/>
                    </a:lnTo>
                    <a:lnTo>
                      <a:pt x="19" y="134"/>
                    </a:lnTo>
                    <a:lnTo>
                      <a:pt x="19" y="134"/>
                    </a:lnTo>
                    <a:lnTo>
                      <a:pt x="19" y="134"/>
                    </a:lnTo>
                    <a:lnTo>
                      <a:pt x="19" y="134"/>
                    </a:lnTo>
                    <a:lnTo>
                      <a:pt x="19" y="134"/>
                    </a:lnTo>
                    <a:lnTo>
                      <a:pt x="20" y="134"/>
                    </a:lnTo>
                    <a:lnTo>
                      <a:pt x="20" y="134"/>
                    </a:lnTo>
                    <a:lnTo>
                      <a:pt x="20" y="134"/>
                    </a:lnTo>
                    <a:lnTo>
                      <a:pt x="20" y="134"/>
                    </a:lnTo>
                    <a:lnTo>
                      <a:pt x="20" y="134"/>
                    </a:lnTo>
                    <a:lnTo>
                      <a:pt x="20" y="134"/>
                    </a:lnTo>
                    <a:lnTo>
                      <a:pt x="20" y="134"/>
                    </a:lnTo>
                    <a:lnTo>
                      <a:pt x="20" y="134"/>
                    </a:lnTo>
                    <a:lnTo>
                      <a:pt x="20" y="134"/>
                    </a:lnTo>
                    <a:lnTo>
                      <a:pt x="20" y="134"/>
                    </a:lnTo>
                    <a:lnTo>
                      <a:pt x="20" y="134"/>
                    </a:lnTo>
                    <a:lnTo>
                      <a:pt x="20" y="133"/>
                    </a:lnTo>
                    <a:lnTo>
                      <a:pt x="21" y="133"/>
                    </a:lnTo>
                    <a:lnTo>
                      <a:pt x="21" y="133"/>
                    </a:lnTo>
                    <a:lnTo>
                      <a:pt x="21" y="133"/>
                    </a:lnTo>
                    <a:lnTo>
                      <a:pt x="21" y="133"/>
                    </a:lnTo>
                    <a:lnTo>
                      <a:pt x="21" y="133"/>
                    </a:lnTo>
                    <a:lnTo>
                      <a:pt x="21" y="133"/>
                    </a:lnTo>
                    <a:lnTo>
                      <a:pt x="22" y="133"/>
                    </a:lnTo>
                    <a:lnTo>
                      <a:pt x="22" y="133"/>
                    </a:lnTo>
                    <a:lnTo>
                      <a:pt x="22" y="133"/>
                    </a:lnTo>
                    <a:lnTo>
                      <a:pt x="22" y="132"/>
                    </a:lnTo>
                    <a:lnTo>
                      <a:pt x="22" y="132"/>
                    </a:lnTo>
                    <a:lnTo>
                      <a:pt x="22" y="132"/>
                    </a:lnTo>
                    <a:lnTo>
                      <a:pt x="22" y="132"/>
                    </a:lnTo>
                    <a:lnTo>
                      <a:pt x="22" y="133"/>
                    </a:lnTo>
                    <a:lnTo>
                      <a:pt x="22" y="133"/>
                    </a:lnTo>
                    <a:lnTo>
                      <a:pt x="22" y="133"/>
                    </a:lnTo>
                    <a:lnTo>
                      <a:pt x="22" y="133"/>
                    </a:lnTo>
                    <a:lnTo>
                      <a:pt x="22" y="133"/>
                    </a:lnTo>
                    <a:lnTo>
                      <a:pt x="23" y="133"/>
                    </a:lnTo>
                    <a:lnTo>
                      <a:pt x="23" y="133"/>
                    </a:lnTo>
                    <a:lnTo>
                      <a:pt x="23" y="133"/>
                    </a:lnTo>
                    <a:lnTo>
                      <a:pt x="23" y="133"/>
                    </a:lnTo>
                    <a:lnTo>
                      <a:pt x="23" y="133"/>
                    </a:lnTo>
                    <a:lnTo>
                      <a:pt x="23" y="133"/>
                    </a:lnTo>
                    <a:lnTo>
                      <a:pt x="24" y="133"/>
                    </a:lnTo>
                    <a:lnTo>
                      <a:pt x="24" y="133"/>
                    </a:lnTo>
                    <a:lnTo>
                      <a:pt x="24" y="133"/>
                    </a:lnTo>
                    <a:lnTo>
                      <a:pt x="24" y="133"/>
                    </a:lnTo>
                    <a:lnTo>
                      <a:pt x="24" y="133"/>
                    </a:lnTo>
                    <a:lnTo>
                      <a:pt x="24" y="133"/>
                    </a:lnTo>
                    <a:lnTo>
                      <a:pt x="24" y="133"/>
                    </a:lnTo>
                    <a:lnTo>
                      <a:pt x="24" y="133"/>
                    </a:lnTo>
                    <a:lnTo>
                      <a:pt x="24" y="132"/>
                    </a:lnTo>
                    <a:lnTo>
                      <a:pt x="24" y="132"/>
                    </a:lnTo>
                    <a:lnTo>
                      <a:pt x="24" y="132"/>
                    </a:lnTo>
                    <a:lnTo>
                      <a:pt x="24" y="132"/>
                    </a:lnTo>
                    <a:lnTo>
                      <a:pt x="25" y="132"/>
                    </a:lnTo>
                    <a:lnTo>
                      <a:pt x="25" y="132"/>
                    </a:lnTo>
                    <a:lnTo>
                      <a:pt x="25" y="132"/>
                    </a:lnTo>
                    <a:lnTo>
                      <a:pt x="25" y="132"/>
                    </a:lnTo>
                    <a:lnTo>
                      <a:pt x="25" y="132"/>
                    </a:lnTo>
                    <a:lnTo>
                      <a:pt x="25" y="131"/>
                    </a:lnTo>
                    <a:lnTo>
                      <a:pt x="26" y="131"/>
                    </a:lnTo>
                    <a:lnTo>
                      <a:pt x="26" y="131"/>
                    </a:lnTo>
                    <a:lnTo>
                      <a:pt x="26" y="131"/>
                    </a:lnTo>
                    <a:lnTo>
                      <a:pt x="26" y="131"/>
                    </a:lnTo>
                    <a:lnTo>
                      <a:pt x="26" y="131"/>
                    </a:lnTo>
                    <a:lnTo>
                      <a:pt x="26" y="131"/>
                    </a:lnTo>
                    <a:lnTo>
                      <a:pt x="26" y="131"/>
                    </a:lnTo>
                    <a:lnTo>
                      <a:pt x="26" y="131"/>
                    </a:lnTo>
                    <a:lnTo>
                      <a:pt x="26" y="131"/>
                    </a:lnTo>
                    <a:lnTo>
                      <a:pt x="26" y="131"/>
                    </a:lnTo>
                    <a:lnTo>
                      <a:pt x="27" y="131"/>
                    </a:lnTo>
                    <a:lnTo>
                      <a:pt x="27" y="131"/>
                    </a:lnTo>
                    <a:lnTo>
                      <a:pt x="27" y="131"/>
                    </a:lnTo>
                    <a:lnTo>
                      <a:pt x="27" y="131"/>
                    </a:lnTo>
                    <a:lnTo>
                      <a:pt x="27" y="131"/>
                    </a:lnTo>
                    <a:lnTo>
                      <a:pt x="27" y="131"/>
                    </a:lnTo>
                    <a:lnTo>
                      <a:pt x="28" y="130"/>
                    </a:lnTo>
                    <a:lnTo>
                      <a:pt x="28" y="130"/>
                    </a:lnTo>
                    <a:lnTo>
                      <a:pt x="28" y="130"/>
                    </a:lnTo>
                    <a:lnTo>
                      <a:pt x="28" y="130"/>
                    </a:lnTo>
                    <a:lnTo>
                      <a:pt x="28" y="130"/>
                    </a:lnTo>
                    <a:lnTo>
                      <a:pt x="28" y="130"/>
                    </a:lnTo>
                    <a:lnTo>
                      <a:pt x="28" y="131"/>
                    </a:lnTo>
                    <a:lnTo>
                      <a:pt x="28" y="131"/>
                    </a:lnTo>
                    <a:lnTo>
                      <a:pt x="28" y="131"/>
                    </a:lnTo>
                    <a:lnTo>
                      <a:pt x="28" y="131"/>
                    </a:lnTo>
                    <a:lnTo>
                      <a:pt x="28" y="131"/>
                    </a:lnTo>
                    <a:lnTo>
                      <a:pt x="28" y="131"/>
                    </a:lnTo>
                    <a:lnTo>
                      <a:pt x="29" y="131"/>
                    </a:lnTo>
                    <a:lnTo>
                      <a:pt x="29" y="131"/>
                    </a:lnTo>
                    <a:lnTo>
                      <a:pt x="29" y="131"/>
                    </a:lnTo>
                    <a:lnTo>
                      <a:pt x="29" y="131"/>
                    </a:lnTo>
                    <a:lnTo>
                      <a:pt x="29" y="131"/>
                    </a:lnTo>
                    <a:lnTo>
                      <a:pt x="29" y="131"/>
                    </a:lnTo>
                    <a:lnTo>
                      <a:pt x="30" y="131"/>
                    </a:lnTo>
                    <a:lnTo>
                      <a:pt x="30" y="131"/>
                    </a:lnTo>
                    <a:lnTo>
                      <a:pt x="30" y="130"/>
                    </a:lnTo>
                    <a:lnTo>
                      <a:pt x="30" y="130"/>
                    </a:lnTo>
                    <a:lnTo>
                      <a:pt x="30" y="129"/>
                    </a:lnTo>
                    <a:lnTo>
                      <a:pt x="30" y="128"/>
                    </a:lnTo>
                    <a:lnTo>
                      <a:pt x="31" y="128"/>
                    </a:lnTo>
                    <a:lnTo>
                      <a:pt x="31" y="128"/>
                    </a:lnTo>
                    <a:lnTo>
                      <a:pt x="31" y="128"/>
                    </a:lnTo>
                    <a:lnTo>
                      <a:pt x="31" y="128"/>
                    </a:lnTo>
                    <a:lnTo>
                      <a:pt x="31" y="128"/>
                    </a:lnTo>
                    <a:lnTo>
                      <a:pt x="31" y="128"/>
                    </a:lnTo>
                    <a:lnTo>
                      <a:pt x="31" y="128"/>
                    </a:lnTo>
                    <a:lnTo>
                      <a:pt x="31" y="129"/>
                    </a:lnTo>
                    <a:lnTo>
                      <a:pt x="31" y="128"/>
                    </a:lnTo>
                    <a:lnTo>
                      <a:pt x="31" y="128"/>
                    </a:lnTo>
                    <a:lnTo>
                      <a:pt x="31" y="128"/>
                    </a:lnTo>
                    <a:lnTo>
                      <a:pt x="31" y="128"/>
                    </a:lnTo>
                    <a:lnTo>
                      <a:pt x="32" y="128"/>
                    </a:lnTo>
                    <a:lnTo>
                      <a:pt x="32" y="128"/>
                    </a:lnTo>
                    <a:lnTo>
                      <a:pt x="32" y="127"/>
                    </a:lnTo>
                    <a:lnTo>
                      <a:pt x="32" y="127"/>
                    </a:lnTo>
                    <a:lnTo>
                      <a:pt x="32" y="127"/>
                    </a:lnTo>
                    <a:lnTo>
                      <a:pt x="32" y="126"/>
                    </a:lnTo>
                    <a:lnTo>
                      <a:pt x="33" y="126"/>
                    </a:lnTo>
                    <a:lnTo>
                      <a:pt x="33" y="126"/>
                    </a:lnTo>
                    <a:lnTo>
                      <a:pt x="33" y="126"/>
                    </a:lnTo>
                    <a:lnTo>
                      <a:pt x="33" y="126"/>
                    </a:lnTo>
                    <a:lnTo>
                      <a:pt x="33" y="127"/>
                    </a:lnTo>
                    <a:lnTo>
                      <a:pt x="33" y="127"/>
                    </a:lnTo>
                    <a:lnTo>
                      <a:pt x="33" y="127"/>
                    </a:lnTo>
                    <a:lnTo>
                      <a:pt x="33" y="127"/>
                    </a:lnTo>
                    <a:lnTo>
                      <a:pt x="33" y="128"/>
                    </a:lnTo>
                    <a:lnTo>
                      <a:pt x="33" y="128"/>
                    </a:lnTo>
                    <a:lnTo>
                      <a:pt x="33" y="127"/>
                    </a:lnTo>
                    <a:lnTo>
                      <a:pt x="33" y="127"/>
                    </a:lnTo>
                    <a:lnTo>
                      <a:pt x="34" y="126"/>
                    </a:lnTo>
                    <a:lnTo>
                      <a:pt x="34" y="126"/>
                    </a:lnTo>
                    <a:lnTo>
                      <a:pt x="34" y="126"/>
                    </a:lnTo>
                    <a:lnTo>
                      <a:pt x="34" y="126"/>
                    </a:lnTo>
                    <a:lnTo>
                      <a:pt x="34" y="126"/>
                    </a:lnTo>
                    <a:lnTo>
                      <a:pt x="34" y="126"/>
                    </a:lnTo>
                    <a:lnTo>
                      <a:pt x="35" y="126"/>
                    </a:lnTo>
                    <a:lnTo>
                      <a:pt x="35" y="126"/>
                    </a:lnTo>
                    <a:lnTo>
                      <a:pt x="35" y="126"/>
                    </a:lnTo>
                    <a:lnTo>
                      <a:pt x="35" y="126"/>
                    </a:lnTo>
                    <a:lnTo>
                      <a:pt x="35" y="125"/>
                    </a:lnTo>
                    <a:lnTo>
                      <a:pt x="35" y="124"/>
                    </a:lnTo>
                    <a:lnTo>
                      <a:pt x="35" y="124"/>
                    </a:lnTo>
                    <a:lnTo>
                      <a:pt x="35" y="123"/>
                    </a:lnTo>
                    <a:lnTo>
                      <a:pt x="35" y="123"/>
                    </a:lnTo>
                    <a:lnTo>
                      <a:pt x="35" y="123"/>
                    </a:lnTo>
                    <a:lnTo>
                      <a:pt x="36" y="123"/>
                    </a:lnTo>
                    <a:lnTo>
                      <a:pt x="36" y="123"/>
                    </a:lnTo>
                    <a:lnTo>
                      <a:pt x="36" y="123"/>
                    </a:lnTo>
                    <a:lnTo>
                      <a:pt x="36" y="123"/>
                    </a:lnTo>
                    <a:lnTo>
                      <a:pt x="36" y="123"/>
                    </a:lnTo>
                    <a:lnTo>
                      <a:pt x="36" y="123"/>
                    </a:lnTo>
                    <a:lnTo>
                      <a:pt x="37" y="122"/>
                    </a:lnTo>
                    <a:lnTo>
                      <a:pt x="37" y="122"/>
                    </a:lnTo>
                    <a:lnTo>
                      <a:pt x="37" y="122"/>
                    </a:lnTo>
                    <a:lnTo>
                      <a:pt x="37" y="121"/>
                    </a:lnTo>
                    <a:lnTo>
                      <a:pt x="37" y="121"/>
                    </a:lnTo>
                    <a:lnTo>
                      <a:pt x="37" y="120"/>
                    </a:lnTo>
                    <a:lnTo>
                      <a:pt x="37" y="120"/>
                    </a:lnTo>
                    <a:lnTo>
                      <a:pt x="37" y="120"/>
                    </a:lnTo>
                    <a:lnTo>
                      <a:pt x="37" y="119"/>
                    </a:lnTo>
                    <a:lnTo>
                      <a:pt x="37" y="119"/>
                    </a:lnTo>
                    <a:lnTo>
                      <a:pt x="37" y="119"/>
                    </a:lnTo>
                    <a:lnTo>
                      <a:pt x="37" y="119"/>
                    </a:lnTo>
                    <a:lnTo>
                      <a:pt x="38" y="119"/>
                    </a:lnTo>
                    <a:lnTo>
                      <a:pt x="38" y="119"/>
                    </a:lnTo>
                    <a:lnTo>
                      <a:pt x="38" y="119"/>
                    </a:lnTo>
                    <a:lnTo>
                      <a:pt x="38" y="119"/>
                    </a:lnTo>
                    <a:lnTo>
                      <a:pt x="38" y="119"/>
                    </a:lnTo>
                    <a:lnTo>
                      <a:pt x="38" y="119"/>
                    </a:lnTo>
                    <a:lnTo>
                      <a:pt x="39" y="119"/>
                    </a:lnTo>
                    <a:lnTo>
                      <a:pt x="39" y="119"/>
                    </a:lnTo>
                    <a:lnTo>
                      <a:pt x="39" y="118"/>
                    </a:lnTo>
                    <a:lnTo>
                      <a:pt x="39" y="118"/>
                    </a:lnTo>
                    <a:lnTo>
                      <a:pt x="39" y="118"/>
                    </a:lnTo>
                    <a:lnTo>
                      <a:pt x="39" y="118"/>
                    </a:lnTo>
                    <a:lnTo>
                      <a:pt x="39" y="118"/>
                    </a:lnTo>
                    <a:lnTo>
                      <a:pt x="39" y="118"/>
                    </a:lnTo>
                    <a:lnTo>
                      <a:pt x="39" y="118"/>
                    </a:lnTo>
                    <a:lnTo>
                      <a:pt x="39" y="117"/>
                    </a:lnTo>
                    <a:lnTo>
                      <a:pt x="39" y="117"/>
                    </a:lnTo>
                    <a:lnTo>
                      <a:pt x="39" y="117"/>
                    </a:lnTo>
                    <a:lnTo>
                      <a:pt x="40" y="116"/>
                    </a:lnTo>
                    <a:lnTo>
                      <a:pt x="40" y="116"/>
                    </a:lnTo>
                    <a:lnTo>
                      <a:pt x="40" y="115"/>
                    </a:lnTo>
                    <a:lnTo>
                      <a:pt x="40" y="115"/>
                    </a:lnTo>
                    <a:lnTo>
                      <a:pt x="40" y="115"/>
                    </a:lnTo>
                    <a:lnTo>
                      <a:pt x="40" y="114"/>
                    </a:lnTo>
                    <a:lnTo>
                      <a:pt x="41" y="114"/>
                    </a:lnTo>
                    <a:lnTo>
                      <a:pt x="41" y="114"/>
                    </a:lnTo>
                    <a:lnTo>
                      <a:pt x="41" y="115"/>
                    </a:lnTo>
                    <a:lnTo>
                      <a:pt x="41" y="115"/>
                    </a:lnTo>
                    <a:lnTo>
                      <a:pt x="41" y="115"/>
                    </a:lnTo>
                    <a:lnTo>
                      <a:pt x="41" y="115"/>
                    </a:lnTo>
                    <a:lnTo>
                      <a:pt x="41" y="115"/>
                    </a:lnTo>
                    <a:lnTo>
                      <a:pt x="41" y="114"/>
                    </a:lnTo>
                    <a:lnTo>
                      <a:pt x="41" y="113"/>
                    </a:lnTo>
                    <a:lnTo>
                      <a:pt x="41" y="113"/>
                    </a:lnTo>
                    <a:lnTo>
                      <a:pt x="41" y="112"/>
                    </a:lnTo>
                    <a:lnTo>
                      <a:pt x="41" y="112"/>
                    </a:lnTo>
                    <a:lnTo>
                      <a:pt x="42" y="112"/>
                    </a:lnTo>
                    <a:lnTo>
                      <a:pt x="42" y="111"/>
                    </a:lnTo>
                    <a:lnTo>
                      <a:pt x="42" y="110"/>
                    </a:lnTo>
                    <a:lnTo>
                      <a:pt x="42" y="110"/>
                    </a:lnTo>
                    <a:lnTo>
                      <a:pt x="42" y="110"/>
                    </a:lnTo>
                    <a:lnTo>
                      <a:pt x="42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43" y="108"/>
                    </a:lnTo>
                    <a:lnTo>
                      <a:pt x="43" y="108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43" y="106"/>
                    </a:lnTo>
                    <a:lnTo>
                      <a:pt x="43" y="105"/>
                    </a:lnTo>
                    <a:lnTo>
                      <a:pt x="44" y="104"/>
                    </a:lnTo>
                    <a:lnTo>
                      <a:pt x="44" y="104"/>
                    </a:lnTo>
                    <a:lnTo>
                      <a:pt x="44" y="104"/>
                    </a:lnTo>
                    <a:lnTo>
                      <a:pt x="44" y="104"/>
                    </a:lnTo>
                    <a:lnTo>
                      <a:pt x="44" y="103"/>
                    </a:lnTo>
                    <a:lnTo>
                      <a:pt x="44" y="103"/>
                    </a:lnTo>
                    <a:lnTo>
                      <a:pt x="45" y="102"/>
                    </a:lnTo>
                    <a:lnTo>
                      <a:pt x="45" y="102"/>
                    </a:lnTo>
                    <a:lnTo>
                      <a:pt x="45" y="102"/>
                    </a:lnTo>
                    <a:lnTo>
                      <a:pt x="45" y="101"/>
                    </a:lnTo>
                    <a:lnTo>
                      <a:pt x="45" y="100"/>
                    </a:lnTo>
                    <a:lnTo>
                      <a:pt x="45" y="99"/>
                    </a:lnTo>
                    <a:lnTo>
                      <a:pt x="45" y="99"/>
                    </a:lnTo>
                    <a:lnTo>
                      <a:pt x="45" y="99"/>
                    </a:lnTo>
                    <a:lnTo>
                      <a:pt x="45" y="98"/>
                    </a:lnTo>
                    <a:lnTo>
                      <a:pt x="45" y="98"/>
                    </a:lnTo>
                    <a:lnTo>
                      <a:pt x="45" y="97"/>
                    </a:lnTo>
                    <a:lnTo>
                      <a:pt x="45" y="96"/>
                    </a:lnTo>
                    <a:lnTo>
                      <a:pt x="46" y="95"/>
                    </a:lnTo>
                    <a:lnTo>
                      <a:pt x="46" y="94"/>
                    </a:lnTo>
                    <a:lnTo>
                      <a:pt x="46" y="94"/>
                    </a:lnTo>
                    <a:lnTo>
                      <a:pt x="46" y="94"/>
                    </a:lnTo>
                    <a:lnTo>
                      <a:pt x="46" y="93"/>
                    </a:lnTo>
                    <a:lnTo>
                      <a:pt x="46" y="93"/>
                    </a:lnTo>
                    <a:lnTo>
                      <a:pt x="47" y="93"/>
                    </a:lnTo>
                    <a:lnTo>
                      <a:pt x="47" y="94"/>
                    </a:lnTo>
                    <a:lnTo>
                      <a:pt x="47" y="93"/>
                    </a:lnTo>
                    <a:lnTo>
                      <a:pt x="47" y="93"/>
                    </a:lnTo>
                    <a:lnTo>
                      <a:pt x="47" y="92"/>
                    </a:lnTo>
                    <a:lnTo>
                      <a:pt x="47" y="92"/>
                    </a:lnTo>
                    <a:lnTo>
                      <a:pt x="47" y="91"/>
                    </a:lnTo>
                    <a:lnTo>
                      <a:pt x="47" y="91"/>
                    </a:lnTo>
                    <a:lnTo>
                      <a:pt x="47" y="90"/>
                    </a:lnTo>
                    <a:lnTo>
                      <a:pt x="47" y="90"/>
                    </a:lnTo>
                    <a:lnTo>
                      <a:pt x="47" y="89"/>
                    </a:lnTo>
                    <a:lnTo>
                      <a:pt x="47" y="88"/>
                    </a:lnTo>
                    <a:lnTo>
                      <a:pt x="48" y="87"/>
                    </a:lnTo>
                    <a:lnTo>
                      <a:pt x="48" y="86"/>
                    </a:lnTo>
                    <a:lnTo>
                      <a:pt x="48" y="86"/>
                    </a:lnTo>
                    <a:lnTo>
                      <a:pt x="48" y="85"/>
                    </a:lnTo>
                    <a:lnTo>
                      <a:pt x="48" y="85"/>
                    </a:lnTo>
                    <a:lnTo>
                      <a:pt x="48" y="84"/>
                    </a:lnTo>
                    <a:lnTo>
                      <a:pt x="49" y="84"/>
                    </a:lnTo>
                    <a:lnTo>
                      <a:pt x="49" y="83"/>
                    </a:lnTo>
                    <a:lnTo>
                      <a:pt x="49" y="83"/>
                    </a:lnTo>
                    <a:lnTo>
                      <a:pt x="49" y="82"/>
                    </a:lnTo>
                    <a:lnTo>
                      <a:pt x="49" y="81"/>
                    </a:lnTo>
                    <a:lnTo>
                      <a:pt x="49" y="80"/>
                    </a:lnTo>
                    <a:lnTo>
                      <a:pt x="49" y="80"/>
                    </a:lnTo>
                    <a:lnTo>
                      <a:pt x="49" y="79"/>
                    </a:lnTo>
                    <a:lnTo>
                      <a:pt x="49" y="78"/>
                    </a:lnTo>
                    <a:lnTo>
                      <a:pt x="49" y="78"/>
                    </a:lnTo>
                    <a:lnTo>
                      <a:pt x="49" y="77"/>
                    </a:lnTo>
                    <a:lnTo>
                      <a:pt x="49" y="77"/>
                    </a:lnTo>
                    <a:lnTo>
                      <a:pt x="50" y="76"/>
                    </a:lnTo>
                    <a:lnTo>
                      <a:pt x="50" y="76"/>
                    </a:lnTo>
                    <a:lnTo>
                      <a:pt x="50" y="75"/>
                    </a:lnTo>
                    <a:lnTo>
                      <a:pt x="50" y="75"/>
                    </a:lnTo>
                    <a:lnTo>
                      <a:pt x="50" y="74"/>
                    </a:lnTo>
                    <a:lnTo>
                      <a:pt x="50" y="73"/>
                    </a:lnTo>
                    <a:lnTo>
                      <a:pt x="51" y="72"/>
                    </a:lnTo>
                    <a:lnTo>
                      <a:pt x="51" y="71"/>
                    </a:lnTo>
                    <a:lnTo>
                      <a:pt x="51" y="70"/>
                    </a:lnTo>
                    <a:lnTo>
                      <a:pt x="51" y="70"/>
                    </a:lnTo>
                    <a:lnTo>
                      <a:pt x="51" y="70"/>
                    </a:lnTo>
                    <a:lnTo>
                      <a:pt x="51" y="70"/>
                    </a:lnTo>
                    <a:lnTo>
                      <a:pt x="51" y="69"/>
                    </a:lnTo>
                    <a:lnTo>
                      <a:pt x="51" y="69"/>
                    </a:lnTo>
                    <a:lnTo>
                      <a:pt x="51" y="68"/>
                    </a:lnTo>
                    <a:lnTo>
                      <a:pt x="51" y="67"/>
                    </a:lnTo>
                    <a:lnTo>
                      <a:pt x="52" y="66"/>
                    </a:lnTo>
                    <a:lnTo>
                      <a:pt x="52" y="65"/>
                    </a:lnTo>
                    <a:lnTo>
                      <a:pt x="52" y="64"/>
                    </a:lnTo>
                    <a:lnTo>
                      <a:pt x="52" y="63"/>
                    </a:lnTo>
                    <a:lnTo>
                      <a:pt x="52" y="62"/>
                    </a:lnTo>
                    <a:lnTo>
                      <a:pt x="52" y="61"/>
                    </a:lnTo>
                    <a:lnTo>
                      <a:pt x="53" y="59"/>
                    </a:lnTo>
                    <a:lnTo>
                      <a:pt x="53" y="59"/>
                    </a:lnTo>
                    <a:lnTo>
                      <a:pt x="53" y="57"/>
                    </a:lnTo>
                    <a:lnTo>
                      <a:pt x="53" y="56"/>
                    </a:lnTo>
                    <a:lnTo>
                      <a:pt x="53" y="56"/>
                    </a:lnTo>
                    <a:lnTo>
                      <a:pt x="53" y="55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3"/>
                    </a:lnTo>
                    <a:lnTo>
                      <a:pt x="53" y="52"/>
                    </a:lnTo>
                    <a:lnTo>
                      <a:pt x="53" y="51"/>
                    </a:lnTo>
                    <a:lnTo>
                      <a:pt x="54" y="50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4" y="47"/>
                    </a:lnTo>
                    <a:lnTo>
                      <a:pt x="54" y="46"/>
                    </a:lnTo>
                    <a:lnTo>
                      <a:pt x="54" y="45"/>
                    </a:lnTo>
                    <a:lnTo>
                      <a:pt x="55" y="43"/>
                    </a:lnTo>
                    <a:lnTo>
                      <a:pt x="55" y="43"/>
                    </a:lnTo>
                    <a:lnTo>
                      <a:pt x="55" y="43"/>
                    </a:lnTo>
                    <a:lnTo>
                      <a:pt x="55" y="42"/>
                    </a:lnTo>
                    <a:lnTo>
                      <a:pt x="55" y="41"/>
                    </a:lnTo>
                    <a:lnTo>
                      <a:pt x="55" y="40"/>
                    </a:lnTo>
                    <a:lnTo>
                      <a:pt x="56" y="40"/>
                    </a:lnTo>
                    <a:lnTo>
                      <a:pt x="56" y="39"/>
                    </a:lnTo>
                    <a:lnTo>
                      <a:pt x="56" y="38"/>
                    </a:lnTo>
                    <a:lnTo>
                      <a:pt x="56" y="37"/>
                    </a:lnTo>
                    <a:lnTo>
                      <a:pt x="56" y="35"/>
                    </a:lnTo>
                    <a:lnTo>
                      <a:pt x="56" y="34"/>
                    </a:lnTo>
                    <a:lnTo>
                      <a:pt x="56" y="33"/>
                    </a:lnTo>
                    <a:lnTo>
                      <a:pt x="56" y="32"/>
                    </a:lnTo>
                    <a:lnTo>
                      <a:pt x="56" y="31"/>
                    </a:lnTo>
                    <a:lnTo>
                      <a:pt x="56" y="30"/>
                    </a:lnTo>
                    <a:lnTo>
                      <a:pt x="56" y="29"/>
                    </a:lnTo>
                    <a:lnTo>
                      <a:pt x="56" y="28"/>
                    </a:lnTo>
                    <a:lnTo>
                      <a:pt x="57" y="27"/>
                    </a:lnTo>
                    <a:lnTo>
                      <a:pt x="57" y="27"/>
                    </a:lnTo>
                    <a:lnTo>
                      <a:pt x="57" y="25"/>
                    </a:lnTo>
                    <a:lnTo>
                      <a:pt x="57" y="24"/>
                    </a:lnTo>
                    <a:lnTo>
                      <a:pt x="57" y="23"/>
                    </a:lnTo>
                    <a:lnTo>
                      <a:pt x="57" y="22"/>
                    </a:lnTo>
                    <a:lnTo>
                      <a:pt x="58" y="20"/>
                    </a:lnTo>
                    <a:lnTo>
                      <a:pt x="58" y="19"/>
                    </a:lnTo>
                    <a:lnTo>
                      <a:pt x="58" y="19"/>
                    </a:lnTo>
                    <a:lnTo>
                      <a:pt x="58" y="18"/>
                    </a:lnTo>
                    <a:lnTo>
                      <a:pt x="58" y="17"/>
                    </a:lnTo>
                    <a:lnTo>
                      <a:pt x="58" y="16"/>
                    </a:lnTo>
                    <a:lnTo>
                      <a:pt x="58" y="15"/>
                    </a:lnTo>
                    <a:lnTo>
                      <a:pt x="58" y="14"/>
                    </a:lnTo>
                    <a:lnTo>
                      <a:pt x="58" y="12"/>
                    </a:lnTo>
                    <a:lnTo>
                      <a:pt x="58" y="11"/>
                    </a:lnTo>
                    <a:lnTo>
                      <a:pt x="58" y="10"/>
                    </a:lnTo>
                    <a:lnTo>
                      <a:pt x="58" y="8"/>
                    </a:lnTo>
                    <a:lnTo>
                      <a:pt x="59" y="7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5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60" y="1"/>
                    </a:lnTo>
                    <a:lnTo>
                      <a:pt x="6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3" name="Freeform 129"/>
              <p:cNvSpPr>
                <a:spLocks/>
              </p:cNvSpPr>
              <p:nvPr/>
            </p:nvSpPr>
            <p:spPr bwMode="auto">
              <a:xfrm>
                <a:off x="5124450" y="2489200"/>
                <a:ext cx="93663" cy="409575"/>
              </a:xfrm>
              <a:custGeom>
                <a:avLst/>
                <a:gdLst/>
                <a:ahLst/>
                <a:cxnLst>
                  <a:cxn ang="0">
                    <a:pos x="0" y="250"/>
                  </a:cxn>
                  <a:cxn ang="0">
                    <a:pos x="2" y="237"/>
                  </a:cxn>
                  <a:cxn ang="0">
                    <a:pos x="2" y="226"/>
                  </a:cxn>
                  <a:cxn ang="0">
                    <a:pos x="4" y="215"/>
                  </a:cxn>
                  <a:cxn ang="0">
                    <a:pos x="4" y="203"/>
                  </a:cxn>
                  <a:cxn ang="0">
                    <a:pos x="6" y="192"/>
                  </a:cxn>
                  <a:cxn ang="0">
                    <a:pos x="6" y="179"/>
                  </a:cxn>
                  <a:cxn ang="0">
                    <a:pos x="8" y="168"/>
                  </a:cxn>
                  <a:cxn ang="0">
                    <a:pos x="9" y="155"/>
                  </a:cxn>
                  <a:cxn ang="0">
                    <a:pos x="10" y="142"/>
                  </a:cxn>
                  <a:cxn ang="0">
                    <a:pos x="11" y="130"/>
                  </a:cxn>
                  <a:cxn ang="0">
                    <a:pos x="12" y="117"/>
                  </a:cxn>
                  <a:cxn ang="0">
                    <a:pos x="13" y="106"/>
                  </a:cxn>
                  <a:cxn ang="0">
                    <a:pos x="14" y="95"/>
                  </a:cxn>
                  <a:cxn ang="0">
                    <a:pos x="15" y="85"/>
                  </a:cxn>
                  <a:cxn ang="0">
                    <a:pos x="16" y="73"/>
                  </a:cxn>
                  <a:cxn ang="0">
                    <a:pos x="17" y="63"/>
                  </a:cxn>
                  <a:cxn ang="0">
                    <a:pos x="18" y="54"/>
                  </a:cxn>
                  <a:cxn ang="0">
                    <a:pos x="19" y="44"/>
                  </a:cxn>
                  <a:cxn ang="0">
                    <a:pos x="21" y="37"/>
                  </a:cxn>
                  <a:cxn ang="0">
                    <a:pos x="21" y="29"/>
                  </a:cxn>
                  <a:cxn ang="0">
                    <a:pos x="23" y="23"/>
                  </a:cxn>
                  <a:cxn ang="0">
                    <a:pos x="23" y="18"/>
                  </a:cxn>
                  <a:cxn ang="0">
                    <a:pos x="25" y="13"/>
                  </a:cxn>
                  <a:cxn ang="0">
                    <a:pos x="25" y="7"/>
                  </a:cxn>
                  <a:cxn ang="0">
                    <a:pos x="27" y="4"/>
                  </a:cxn>
                  <a:cxn ang="0">
                    <a:pos x="27" y="1"/>
                  </a:cxn>
                  <a:cxn ang="0">
                    <a:pos x="29" y="0"/>
                  </a:cxn>
                  <a:cxn ang="0">
                    <a:pos x="29" y="0"/>
                  </a:cxn>
                  <a:cxn ang="0">
                    <a:pos x="31" y="0"/>
                  </a:cxn>
                  <a:cxn ang="0">
                    <a:pos x="31" y="2"/>
                  </a:cxn>
                  <a:cxn ang="0">
                    <a:pos x="33" y="5"/>
                  </a:cxn>
                  <a:cxn ang="0">
                    <a:pos x="34" y="7"/>
                  </a:cxn>
                  <a:cxn ang="0">
                    <a:pos x="35" y="11"/>
                  </a:cxn>
                  <a:cxn ang="0">
                    <a:pos x="36" y="16"/>
                  </a:cxn>
                  <a:cxn ang="0">
                    <a:pos x="37" y="20"/>
                  </a:cxn>
                  <a:cxn ang="0">
                    <a:pos x="38" y="27"/>
                  </a:cxn>
                  <a:cxn ang="0">
                    <a:pos x="39" y="32"/>
                  </a:cxn>
                  <a:cxn ang="0">
                    <a:pos x="40" y="40"/>
                  </a:cxn>
                  <a:cxn ang="0">
                    <a:pos x="41" y="48"/>
                  </a:cxn>
                  <a:cxn ang="0">
                    <a:pos x="42" y="56"/>
                  </a:cxn>
                  <a:cxn ang="0">
                    <a:pos x="43" y="65"/>
                  </a:cxn>
                  <a:cxn ang="0">
                    <a:pos x="44" y="73"/>
                  </a:cxn>
                  <a:cxn ang="0">
                    <a:pos x="46" y="80"/>
                  </a:cxn>
                  <a:cxn ang="0">
                    <a:pos x="46" y="92"/>
                  </a:cxn>
                  <a:cxn ang="0">
                    <a:pos x="48" y="101"/>
                  </a:cxn>
                  <a:cxn ang="0">
                    <a:pos x="48" y="109"/>
                  </a:cxn>
                  <a:cxn ang="0">
                    <a:pos x="50" y="121"/>
                  </a:cxn>
                  <a:cxn ang="0">
                    <a:pos x="50" y="130"/>
                  </a:cxn>
                  <a:cxn ang="0">
                    <a:pos x="52" y="141"/>
                  </a:cxn>
                  <a:cxn ang="0">
                    <a:pos x="52" y="151"/>
                  </a:cxn>
                  <a:cxn ang="0">
                    <a:pos x="54" y="160"/>
                  </a:cxn>
                  <a:cxn ang="0">
                    <a:pos x="54" y="170"/>
                  </a:cxn>
                  <a:cxn ang="0">
                    <a:pos x="56" y="179"/>
                  </a:cxn>
                  <a:cxn ang="0">
                    <a:pos x="56" y="187"/>
                  </a:cxn>
                  <a:cxn ang="0">
                    <a:pos x="58" y="197"/>
                  </a:cxn>
                </a:cxnLst>
                <a:rect l="0" t="0" r="r" b="b"/>
                <a:pathLst>
                  <a:path w="59" h="258">
                    <a:moveTo>
                      <a:pt x="0" y="258"/>
                    </a:moveTo>
                    <a:lnTo>
                      <a:pt x="0" y="256"/>
                    </a:lnTo>
                    <a:lnTo>
                      <a:pt x="0" y="256"/>
                    </a:lnTo>
                    <a:lnTo>
                      <a:pt x="0" y="254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0" y="252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1" y="248"/>
                    </a:lnTo>
                    <a:lnTo>
                      <a:pt x="1" y="247"/>
                    </a:lnTo>
                    <a:lnTo>
                      <a:pt x="1" y="245"/>
                    </a:lnTo>
                    <a:lnTo>
                      <a:pt x="1" y="244"/>
                    </a:lnTo>
                    <a:lnTo>
                      <a:pt x="1" y="242"/>
                    </a:lnTo>
                    <a:lnTo>
                      <a:pt x="1" y="241"/>
                    </a:lnTo>
                    <a:lnTo>
                      <a:pt x="2" y="240"/>
                    </a:lnTo>
                    <a:lnTo>
                      <a:pt x="2" y="239"/>
                    </a:lnTo>
                    <a:lnTo>
                      <a:pt x="2" y="237"/>
                    </a:lnTo>
                    <a:lnTo>
                      <a:pt x="2" y="236"/>
                    </a:lnTo>
                    <a:lnTo>
                      <a:pt x="2" y="234"/>
                    </a:lnTo>
                    <a:lnTo>
                      <a:pt x="2" y="233"/>
                    </a:lnTo>
                    <a:lnTo>
                      <a:pt x="2" y="232"/>
                    </a:lnTo>
                    <a:lnTo>
                      <a:pt x="2" y="231"/>
                    </a:lnTo>
                    <a:lnTo>
                      <a:pt x="2" y="229"/>
                    </a:lnTo>
                    <a:lnTo>
                      <a:pt x="2" y="229"/>
                    </a:lnTo>
                    <a:lnTo>
                      <a:pt x="2" y="227"/>
                    </a:lnTo>
                    <a:lnTo>
                      <a:pt x="2" y="226"/>
                    </a:lnTo>
                    <a:lnTo>
                      <a:pt x="3" y="225"/>
                    </a:lnTo>
                    <a:lnTo>
                      <a:pt x="3" y="224"/>
                    </a:lnTo>
                    <a:lnTo>
                      <a:pt x="3" y="223"/>
                    </a:lnTo>
                    <a:lnTo>
                      <a:pt x="3" y="221"/>
                    </a:lnTo>
                    <a:lnTo>
                      <a:pt x="3" y="221"/>
                    </a:lnTo>
                    <a:lnTo>
                      <a:pt x="3" y="219"/>
                    </a:lnTo>
                    <a:lnTo>
                      <a:pt x="4" y="218"/>
                    </a:lnTo>
                    <a:lnTo>
                      <a:pt x="4" y="216"/>
                    </a:lnTo>
                    <a:lnTo>
                      <a:pt x="4" y="215"/>
                    </a:lnTo>
                    <a:lnTo>
                      <a:pt x="4" y="213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09"/>
                    </a:lnTo>
                    <a:lnTo>
                      <a:pt x="4" y="208"/>
                    </a:lnTo>
                    <a:lnTo>
                      <a:pt x="4" y="207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4" y="203"/>
                    </a:lnTo>
                    <a:lnTo>
                      <a:pt x="5" y="202"/>
                    </a:lnTo>
                    <a:lnTo>
                      <a:pt x="5" y="200"/>
                    </a:lnTo>
                    <a:lnTo>
                      <a:pt x="5" y="198"/>
                    </a:lnTo>
                    <a:lnTo>
                      <a:pt x="5" y="197"/>
                    </a:lnTo>
                    <a:lnTo>
                      <a:pt x="5" y="195"/>
                    </a:lnTo>
                    <a:lnTo>
                      <a:pt x="5" y="195"/>
                    </a:lnTo>
                    <a:lnTo>
                      <a:pt x="6" y="193"/>
                    </a:lnTo>
                    <a:lnTo>
                      <a:pt x="6" y="192"/>
                    </a:lnTo>
                    <a:lnTo>
                      <a:pt x="6" y="192"/>
                    </a:lnTo>
                    <a:lnTo>
                      <a:pt x="6" y="191"/>
                    </a:lnTo>
                    <a:lnTo>
                      <a:pt x="6" y="189"/>
                    </a:lnTo>
                    <a:lnTo>
                      <a:pt x="6" y="188"/>
                    </a:lnTo>
                    <a:lnTo>
                      <a:pt x="6" y="187"/>
                    </a:lnTo>
                    <a:lnTo>
                      <a:pt x="6" y="185"/>
                    </a:lnTo>
                    <a:lnTo>
                      <a:pt x="6" y="184"/>
                    </a:lnTo>
                    <a:lnTo>
                      <a:pt x="6" y="181"/>
                    </a:lnTo>
                    <a:lnTo>
                      <a:pt x="6" y="180"/>
                    </a:lnTo>
                    <a:lnTo>
                      <a:pt x="6" y="179"/>
                    </a:lnTo>
                    <a:lnTo>
                      <a:pt x="7" y="176"/>
                    </a:lnTo>
                    <a:lnTo>
                      <a:pt x="7" y="175"/>
                    </a:lnTo>
                    <a:lnTo>
                      <a:pt x="7" y="173"/>
                    </a:lnTo>
                    <a:lnTo>
                      <a:pt x="7" y="172"/>
                    </a:lnTo>
                    <a:lnTo>
                      <a:pt x="7" y="171"/>
                    </a:lnTo>
                    <a:lnTo>
                      <a:pt x="7" y="170"/>
                    </a:lnTo>
                    <a:lnTo>
                      <a:pt x="8" y="170"/>
                    </a:lnTo>
                    <a:lnTo>
                      <a:pt x="8" y="169"/>
                    </a:lnTo>
                    <a:lnTo>
                      <a:pt x="8" y="168"/>
                    </a:lnTo>
                    <a:lnTo>
                      <a:pt x="8" y="167"/>
                    </a:lnTo>
                    <a:lnTo>
                      <a:pt x="8" y="165"/>
                    </a:lnTo>
                    <a:lnTo>
                      <a:pt x="8" y="164"/>
                    </a:lnTo>
                    <a:lnTo>
                      <a:pt x="8" y="163"/>
                    </a:lnTo>
                    <a:lnTo>
                      <a:pt x="8" y="160"/>
                    </a:lnTo>
                    <a:lnTo>
                      <a:pt x="8" y="159"/>
                    </a:lnTo>
                    <a:lnTo>
                      <a:pt x="8" y="157"/>
                    </a:lnTo>
                    <a:lnTo>
                      <a:pt x="9" y="156"/>
                    </a:lnTo>
                    <a:lnTo>
                      <a:pt x="9" y="155"/>
                    </a:lnTo>
                    <a:lnTo>
                      <a:pt x="9" y="153"/>
                    </a:lnTo>
                    <a:lnTo>
                      <a:pt x="9" y="152"/>
                    </a:lnTo>
                    <a:lnTo>
                      <a:pt x="9" y="151"/>
                    </a:lnTo>
                    <a:lnTo>
                      <a:pt x="9" y="149"/>
                    </a:lnTo>
                    <a:lnTo>
                      <a:pt x="10" y="149"/>
                    </a:lnTo>
                    <a:lnTo>
                      <a:pt x="10" y="147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10" y="142"/>
                    </a:lnTo>
                    <a:lnTo>
                      <a:pt x="10" y="141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10" y="138"/>
                    </a:lnTo>
                    <a:lnTo>
                      <a:pt x="10" y="136"/>
                    </a:lnTo>
                    <a:lnTo>
                      <a:pt x="10" y="135"/>
                    </a:lnTo>
                    <a:lnTo>
                      <a:pt x="10" y="133"/>
                    </a:lnTo>
                    <a:lnTo>
                      <a:pt x="11" y="132"/>
                    </a:lnTo>
                    <a:lnTo>
                      <a:pt x="11" y="130"/>
                    </a:lnTo>
                    <a:lnTo>
                      <a:pt x="11" y="128"/>
                    </a:lnTo>
                    <a:lnTo>
                      <a:pt x="11" y="127"/>
                    </a:lnTo>
                    <a:lnTo>
                      <a:pt x="11" y="125"/>
                    </a:lnTo>
                    <a:lnTo>
                      <a:pt x="11" y="124"/>
                    </a:lnTo>
                    <a:lnTo>
                      <a:pt x="12" y="123"/>
                    </a:lnTo>
                    <a:lnTo>
                      <a:pt x="12" y="121"/>
                    </a:lnTo>
                    <a:lnTo>
                      <a:pt x="12" y="120"/>
                    </a:lnTo>
                    <a:lnTo>
                      <a:pt x="12" y="118"/>
                    </a:lnTo>
                    <a:lnTo>
                      <a:pt x="12" y="117"/>
                    </a:lnTo>
                    <a:lnTo>
                      <a:pt x="12" y="116"/>
                    </a:lnTo>
                    <a:lnTo>
                      <a:pt x="12" y="115"/>
                    </a:lnTo>
                    <a:lnTo>
                      <a:pt x="12" y="114"/>
                    </a:lnTo>
                    <a:lnTo>
                      <a:pt x="12" y="112"/>
                    </a:lnTo>
                    <a:lnTo>
                      <a:pt x="12" y="112"/>
                    </a:lnTo>
                    <a:lnTo>
                      <a:pt x="12" y="110"/>
                    </a:lnTo>
                    <a:lnTo>
                      <a:pt x="12" y="109"/>
                    </a:lnTo>
                    <a:lnTo>
                      <a:pt x="13" y="107"/>
                    </a:lnTo>
                    <a:lnTo>
                      <a:pt x="13" y="106"/>
                    </a:lnTo>
                    <a:lnTo>
                      <a:pt x="13" y="104"/>
                    </a:lnTo>
                    <a:lnTo>
                      <a:pt x="13" y="104"/>
                    </a:lnTo>
                    <a:lnTo>
                      <a:pt x="13" y="102"/>
                    </a:lnTo>
                    <a:lnTo>
                      <a:pt x="13" y="101"/>
                    </a:lnTo>
                    <a:lnTo>
                      <a:pt x="14" y="99"/>
                    </a:lnTo>
                    <a:lnTo>
                      <a:pt x="14" y="99"/>
                    </a:lnTo>
                    <a:lnTo>
                      <a:pt x="14" y="97"/>
                    </a:lnTo>
                    <a:lnTo>
                      <a:pt x="14" y="96"/>
                    </a:lnTo>
                    <a:lnTo>
                      <a:pt x="14" y="95"/>
                    </a:lnTo>
                    <a:lnTo>
                      <a:pt x="14" y="94"/>
                    </a:lnTo>
                    <a:lnTo>
                      <a:pt x="14" y="93"/>
                    </a:lnTo>
                    <a:lnTo>
                      <a:pt x="14" y="92"/>
                    </a:lnTo>
                    <a:lnTo>
                      <a:pt x="14" y="91"/>
                    </a:lnTo>
                    <a:lnTo>
                      <a:pt x="14" y="91"/>
                    </a:lnTo>
                    <a:lnTo>
                      <a:pt x="14" y="89"/>
                    </a:lnTo>
                    <a:lnTo>
                      <a:pt x="14" y="88"/>
                    </a:lnTo>
                    <a:lnTo>
                      <a:pt x="15" y="86"/>
                    </a:lnTo>
                    <a:lnTo>
                      <a:pt x="15" y="85"/>
                    </a:lnTo>
                    <a:lnTo>
                      <a:pt x="15" y="83"/>
                    </a:lnTo>
                    <a:lnTo>
                      <a:pt x="15" y="83"/>
                    </a:lnTo>
                    <a:lnTo>
                      <a:pt x="15" y="81"/>
                    </a:lnTo>
                    <a:lnTo>
                      <a:pt x="15" y="80"/>
                    </a:lnTo>
                    <a:lnTo>
                      <a:pt x="16" y="79"/>
                    </a:lnTo>
                    <a:lnTo>
                      <a:pt x="16" y="77"/>
                    </a:lnTo>
                    <a:lnTo>
                      <a:pt x="16" y="76"/>
                    </a:lnTo>
                    <a:lnTo>
                      <a:pt x="16" y="75"/>
                    </a:lnTo>
                    <a:lnTo>
                      <a:pt x="16" y="73"/>
                    </a:lnTo>
                    <a:lnTo>
                      <a:pt x="16" y="72"/>
                    </a:lnTo>
                    <a:lnTo>
                      <a:pt x="16" y="71"/>
                    </a:lnTo>
                    <a:lnTo>
                      <a:pt x="16" y="69"/>
                    </a:lnTo>
                    <a:lnTo>
                      <a:pt x="16" y="69"/>
                    </a:lnTo>
                    <a:lnTo>
                      <a:pt x="16" y="68"/>
                    </a:lnTo>
                    <a:lnTo>
                      <a:pt x="17" y="67"/>
                    </a:lnTo>
                    <a:lnTo>
                      <a:pt x="17" y="66"/>
                    </a:lnTo>
                    <a:lnTo>
                      <a:pt x="17" y="64"/>
                    </a:lnTo>
                    <a:lnTo>
                      <a:pt x="17" y="63"/>
                    </a:lnTo>
                    <a:lnTo>
                      <a:pt x="17" y="61"/>
                    </a:lnTo>
                    <a:lnTo>
                      <a:pt x="17" y="60"/>
                    </a:lnTo>
                    <a:lnTo>
                      <a:pt x="18" y="59"/>
                    </a:lnTo>
                    <a:lnTo>
                      <a:pt x="18" y="59"/>
                    </a:lnTo>
                    <a:lnTo>
                      <a:pt x="18" y="58"/>
                    </a:lnTo>
                    <a:lnTo>
                      <a:pt x="18" y="57"/>
                    </a:lnTo>
                    <a:lnTo>
                      <a:pt x="18" y="56"/>
                    </a:lnTo>
                    <a:lnTo>
                      <a:pt x="18" y="55"/>
                    </a:lnTo>
                    <a:lnTo>
                      <a:pt x="18" y="54"/>
                    </a:lnTo>
                    <a:lnTo>
                      <a:pt x="18" y="53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18" y="49"/>
                    </a:lnTo>
                    <a:lnTo>
                      <a:pt x="18" y="48"/>
                    </a:lnTo>
                    <a:lnTo>
                      <a:pt x="19" y="47"/>
                    </a:lnTo>
                    <a:lnTo>
                      <a:pt x="19" y="46"/>
                    </a:lnTo>
                    <a:lnTo>
                      <a:pt x="19" y="45"/>
                    </a:lnTo>
                    <a:lnTo>
                      <a:pt x="19" y="44"/>
                    </a:lnTo>
                    <a:lnTo>
                      <a:pt x="19" y="43"/>
                    </a:lnTo>
                    <a:lnTo>
                      <a:pt x="19" y="42"/>
                    </a:lnTo>
                    <a:lnTo>
                      <a:pt x="20" y="41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0" y="39"/>
                    </a:lnTo>
                    <a:lnTo>
                      <a:pt x="20" y="37"/>
                    </a:lnTo>
                    <a:lnTo>
                      <a:pt x="21" y="37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3"/>
                    </a:lnTo>
                    <a:lnTo>
                      <a:pt x="21" y="32"/>
                    </a:lnTo>
                    <a:lnTo>
                      <a:pt x="21" y="31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29"/>
                    </a:lnTo>
                    <a:lnTo>
                      <a:pt x="21" y="29"/>
                    </a:lnTo>
                    <a:lnTo>
                      <a:pt x="21" y="28"/>
                    </a:lnTo>
                    <a:lnTo>
                      <a:pt x="21" y="27"/>
                    </a:lnTo>
                    <a:lnTo>
                      <a:pt x="22" y="26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22" y="23"/>
                    </a:lnTo>
                    <a:lnTo>
                      <a:pt x="23" y="23"/>
                    </a:lnTo>
                    <a:lnTo>
                      <a:pt x="23" y="22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0"/>
                    </a:lnTo>
                    <a:lnTo>
                      <a:pt x="25" y="9"/>
                    </a:lnTo>
                    <a:lnTo>
                      <a:pt x="25" y="8"/>
                    </a:lnTo>
                    <a:lnTo>
                      <a:pt x="25" y="7"/>
                    </a:lnTo>
                    <a:lnTo>
                      <a:pt x="26" y="7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7" y="5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2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4"/>
                    </a:lnTo>
                    <a:lnTo>
                      <a:pt x="33" y="4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9"/>
                    </a:lnTo>
                    <a:lnTo>
                      <a:pt x="34" y="10"/>
                    </a:lnTo>
                    <a:lnTo>
                      <a:pt x="35" y="10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5" y="12"/>
                    </a:lnTo>
                    <a:lnTo>
                      <a:pt x="35" y="13"/>
                    </a:lnTo>
                    <a:lnTo>
                      <a:pt x="35" y="13"/>
                    </a:lnTo>
                    <a:lnTo>
                      <a:pt x="35" y="13"/>
                    </a:lnTo>
                    <a:lnTo>
                      <a:pt x="35" y="14"/>
                    </a:lnTo>
                    <a:lnTo>
                      <a:pt x="35" y="14"/>
                    </a:lnTo>
                    <a:lnTo>
                      <a:pt x="35" y="15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6" y="17"/>
                    </a:lnTo>
                    <a:lnTo>
                      <a:pt x="36" y="18"/>
                    </a:lnTo>
                    <a:lnTo>
                      <a:pt x="36" y="19"/>
                    </a:lnTo>
                    <a:lnTo>
                      <a:pt x="36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7" y="20"/>
                    </a:lnTo>
                    <a:lnTo>
                      <a:pt x="37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7" y="21"/>
                    </a:lnTo>
                    <a:lnTo>
                      <a:pt x="37" y="22"/>
                    </a:lnTo>
                    <a:lnTo>
                      <a:pt x="37" y="23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7" y="25"/>
                    </a:lnTo>
                    <a:lnTo>
                      <a:pt x="38" y="26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38" y="28"/>
                    </a:lnTo>
                    <a:lnTo>
                      <a:pt x="38" y="28"/>
                    </a:lnTo>
                    <a:lnTo>
                      <a:pt x="38" y="29"/>
                    </a:lnTo>
                    <a:lnTo>
                      <a:pt x="39" y="29"/>
                    </a:lnTo>
                    <a:lnTo>
                      <a:pt x="39" y="30"/>
                    </a:lnTo>
                    <a:lnTo>
                      <a:pt x="39" y="31"/>
                    </a:lnTo>
                    <a:lnTo>
                      <a:pt x="39" y="32"/>
                    </a:lnTo>
                    <a:lnTo>
                      <a:pt x="39" y="32"/>
                    </a:lnTo>
                    <a:lnTo>
                      <a:pt x="39" y="34"/>
                    </a:lnTo>
                    <a:lnTo>
                      <a:pt x="39" y="35"/>
                    </a:lnTo>
                    <a:lnTo>
                      <a:pt x="39" y="36"/>
                    </a:lnTo>
                    <a:lnTo>
                      <a:pt x="39" y="37"/>
                    </a:lnTo>
                    <a:lnTo>
                      <a:pt x="39" y="37"/>
                    </a:lnTo>
                    <a:lnTo>
                      <a:pt x="39" y="39"/>
                    </a:lnTo>
                    <a:lnTo>
                      <a:pt x="39" y="39"/>
                    </a:lnTo>
                    <a:lnTo>
                      <a:pt x="40" y="40"/>
                    </a:lnTo>
                    <a:lnTo>
                      <a:pt x="40" y="40"/>
                    </a:lnTo>
                    <a:lnTo>
                      <a:pt x="40" y="41"/>
                    </a:lnTo>
                    <a:lnTo>
                      <a:pt x="40" y="42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41" y="44"/>
                    </a:lnTo>
                    <a:lnTo>
                      <a:pt x="41" y="45"/>
                    </a:lnTo>
                    <a:lnTo>
                      <a:pt x="41" y="45"/>
                    </a:lnTo>
                    <a:lnTo>
                      <a:pt x="41" y="46"/>
                    </a:lnTo>
                    <a:lnTo>
                      <a:pt x="41" y="48"/>
                    </a:lnTo>
                    <a:lnTo>
                      <a:pt x="41" y="49"/>
                    </a:lnTo>
                    <a:lnTo>
                      <a:pt x="41" y="50"/>
                    </a:lnTo>
                    <a:lnTo>
                      <a:pt x="41" y="51"/>
                    </a:lnTo>
                    <a:lnTo>
                      <a:pt x="41" y="52"/>
                    </a:lnTo>
                    <a:lnTo>
                      <a:pt x="41" y="53"/>
                    </a:lnTo>
                    <a:lnTo>
                      <a:pt x="42" y="53"/>
                    </a:lnTo>
                    <a:lnTo>
                      <a:pt x="42" y="54"/>
                    </a:lnTo>
                    <a:lnTo>
                      <a:pt x="42" y="55"/>
                    </a:lnTo>
                    <a:lnTo>
                      <a:pt x="42" y="56"/>
                    </a:lnTo>
                    <a:lnTo>
                      <a:pt x="42" y="56"/>
                    </a:lnTo>
                    <a:lnTo>
                      <a:pt x="42" y="58"/>
                    </a:lnTo>
                    <a:lnTo>
                      <a:pt x="43" y="59"/>
                    </a:lnTo>
                    <a:lnTo>
                      <a:pt x="43" y="60"/>
                    </a:lnTo>
                    <a:lnTo>
                      <a:pt x="43" y="61"/>
                    </a:lnTo>
                    <a:lnTo>
                      <a:pt x="43" y="62"/>
                    </a:lnTo>
                    <a:lnTo>
                      <a:pt x="43" y="64"/>
                    </a:lnTo>
                    <a:lnTo>
                      <a:pt x="43" y="64"/>
                    </a:lnTo>
                    <a:lnTo>
                      <a:pt x="43" y="65"/>
                    </a:lnTo>
                    <a:lnTo>
                      <a:pt x="43" y="66"/>
                    </a:lnTo>
                    <a:lnTo>
                      <a:pt x="43" y="67"/>
                    </a:lnTo>
                    <a:lnTo>
                      <a:pt x="43" y="68"/>
                    </a:lnTo>
                    <a:lnTo>
                      <a:pt x="43" y="69"/>
                    </a:lnTo>
                    <a:lnTo>
                      <a:pt x="43" y="70"/>
                    </a:lnTo>
                    <a:lnTo>
                      <a:pt x="44" y="72"/>
                    </a:lnTo>
                    <a:lnTo>
                      <a:pt x="44" y="72"/>
                    </a:lnTo>
                    <a:lnTo>
                      <a:pt x="44" y="72"/>
                    </a:lnTo>
                    <a:lnTo>
                      <a:pt x="44" y="73"/>
                    </a:lnTo>
                    <a:lnTo>
                      <a:pt x="44" y="74"/>
                    </a:lnTo>
                    <a:lnTo>
                      <a:pt x="44" y="75"/>
                    </a:lnTo>
                    <a:lnTo>
                      <a:pt x="45" y="76"/>
                    </a:lnTo>
                    <a:lnTo>
                      <a:pt x="45" y="77"/>
                    </a:lnTo>
                    <a:lnTo>
                      <a:pt x="45" y="77"/>
                    </a:lnTo>
                    <a:lnTo>
                      <a:pt x="45" y="78"/>
                    </a:lnTo>
                    <a:lnTo>
                      <a:pt x="45" y="79"/>
                    </a:lnTo>
                    <a:lnTo>
                      <a:pt x="45" y="80"/>
                    </a:lnTo>
                    <a:lnTo>
                      <a:pt x="46" y="80"/>
                    </a:lnTo>
                    <a:lnTo>
                      <a:pt x="46" y="82"/>
                    </a:lnTo>
                    <a:lnTo>
                      <a:pt x="46" y="83"/>
                    </a:lnTo>
                    <a:lnTo>
                      <a:pt x="46" y="84"/>
                    </a:lnTo>
                    <a:lnTo>
                      <a:pt x="46" y="85"/>
                    </a:lnTo>
                    <a:lnTo>
                      <a:pt x="46" y="87"/>
                    </a:lnTo>
                    <a:lnTo>
                      <a:pt x="46" y="88"/>
                    </a:lnTo>
                    <a:lnTo>
                      <a:pt x="46" y="90"/>
                    </a:lnTo>
                    <a:lnTo>
                      <a:pt x="46" y="91"/>
                    </a:lnTo>
                    <a:lnTo>
                      <a:pt x="46" y="92"/>
                    </a:lnTo>
                    <a:lnTo>
                      <a:pt x="46" y="93"/>
                    </a:lnTo>
                    <a:lnTo>
                      <a:pt x="46" y="93"/>
                    </a:lnTo>
                    <a:lnTo>
                      <a:pt x="47" y="95"/>
                    </a:lnTo>
                    <a:lnTo>
                      <a:pt x="47" y="96"/>
                    </a:lnTo>
                    <a:lnTo>
                      <a:pt x="47" y="97"/>
                    </a:lnTo>
                    <a:lnTo>
                      <a:pt x="47" y="99"/>
                    </a:lnTo>
                    <a:lnTo>
                      <a:pt x="47" y="99"/>
                    </a:lnTo>
                    <a:lnTo>
                      <a:pt x="47" y="101"/>
                    </a:lnTo>
                    <a:lnTo>
                      <a:pt x="48" y="101"/>
                    </a:lnTo>
                    <a:lnTo>
                      <a:pt x="48" y="102"/>
                    </a:lnTo>
                    <a:lnTo>
                      <a:pt x="48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8" y="107"/>
                    </a:lnTo>
                    <a:lnTo>
                      <a:pt x="48" y="108"/>
                    </a:lnTo>
                    <a:lnTo>
                      <a:pt x="48" y="109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4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49" y="117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1"/>
                    </a:lnTo>
                    <a:lnTo>
                      <a:pt x="50" y="122"/>
                    </a:lnTo>
                    <a:lnTo>
                      <a:pt x="50" y="123"/>
                    </a:lnTo>
                    <a:lnTo>
                      <a:pt x="50" y="125"/>
                    </a:lnTo>
                    <a:lnTo>
                      <a:pt x="50" y="125"/>
                    </a:lnTo>
                    <a:lnTo>
                      <a:pt x="50" y="126"/>
                    </a:lnTo>
                    <a:lnTo>
                      <a:pt x="50" y="127"/>
                    </a:lnTo>
                    <a:lnTo>
                      <a:pt x="50" y="128"/>
                    </a:lnTo>
                    <a:lnTo>
                      <a:pt x="50" y="129"/>
                    </a:lnTo>
                    <a:lnTo>
                      <a:pt x="50" y="130"/>
                    </a:lnTo>
                    <a:lnTo>
                      <a:pt x="51" y="131"/>
                    </a:lnTo>
                    <a:lnTo>
                      <a:pt x="51" y="132"/>
                    </a:lnTo>
                    <a:lnTo>
                      <a:pt x="51" y="133"/>
                    </a:lnTo>
                    <a:lnTo>
                      <a:pt x="51" y="135"/>
                    </a:lnTo>
                    <a:lnTo>
                      <a:pt x="51" y="136"/>
                    </a:lnTo>
                    <a:lnTo>
                      <a:pt x="51" y="137"/>
                    </a:lnTo>
                    <a:lnTo>
                      <a:pt x="52" y="139"/>
                    </a:lnTo>
                    <a:lnTo>
                      <a:pt x="52" y="140"/>
                    </a:lnTo>
                    <a:lnTo>
                      <a:pt x="52" y="141"/>
                    </a:lnTo>
                    <a:lnTo>
                      <a:pt x="52" y="142"/>
                    </a:lnTo>
                    <a:lnTo>
                      <a:pt x="52" y="144"/>
                    </a:lnTo>
                    <a:lnTo>
                      <a:pt x="52" y="145"/>
                    </a:lnTo>
                    <a:lnTo>
                      <a:pt x="52" y="146"/>
                    </a:lnTo>
                    <a:lnTo>
                      <a:pt x="52" y="147"/>
                    </a:lnTo>
                    <a:lnTo>
                      <a:pt x="52" y="148"/>
                    </a:lnTo>
                    <a:lnTo>
                      <a:pt x="52" y="149"/>
                    </a:lnTo>
                    <a:lnTo>
                      <a:pt x="52" y="150"/>
                    </a:lnTo>
                    <a:lnTo>
                      <a:pt x="52" y="151"/>
                    </a:lnTo>
                    <a:lnTo>
                      <a:pt x="53" y="152"/>
                    </a:lnTo>
                    <a:lnTo>
                      <a:pt x="53" y="153"/>
                    </a:lnTo>
                    <a:lnTo>
                      <a:pt x="53" y="154"/>
                    </a:lnTo>
                    <a:lnTo>
                      <a:pt x="53" y="155"/>
                    </a:lnTo>
                    <a:lnTo>
                      <a:pt x="53" y="156"/>
                    </a:lnTo>
                    <a:lnTo>
                      <a:pt x="53" y="157"/>
                    </a:lnTo>
                    <a:lnTo>
                      <a:pt x="54" y="158"/>
                    </a:lnTo>
                    <a:lnTo>
                      <a:pt x="54" y="159"/>
                    </a:lnTo>
                    <a:lnTo>
                      <a:pt x="54" y="160"/>
                    </a:lnTo>
                    <a:lnTo>
                      <a:pt x="54" y="161"/>
                    </a:lnTo>
                    <a:lnTo>
                      <a:pt x="54" y="162"/>
                    </a:lnTo>
                    <a:lnTo>
                      <a:pt x="54" y="163"/>
                    </a:lnTo>
                    <a:lnTo>
                      <a:pt x="54" y="164"/>
                    </a:lnTo>
                    <a:lnTo>
                      <a:pt x="54" y="165"/>
                    </a:lnTo>
                    <a:lnTo>
                      <a:pt x="54" y="167"/>
                    </a:lnTo>
                    <a:lnTo>
                      <a:pt x="54" y="168"/>
                    </a:lnTo>
                    <a:lnTo>
                      <a:pt x="54" y="168"/>
                    </a:lnTo>
                    <a:lnTo>
                      <a:pt x="54" y="170"/>
                    </a:lnTo>
                    <a:lnTo>
                      <a:pt x="55" y="171"/>
                    </a:lnTo>
                    <a:lnTo>
                      <a:pt x="55" y="172"/>
                    </a:lnTo>
                    <a:lnTo>
                      <a:pt x="55" y="173"/>
                    </a:lnTo>
                    <a:lnTo>
                      <a:pt x="55" y="174"/>
                    </a:lnTo>
                    <a:lnTo>
                      <a:pt x="55" y="176"/>
                    </a:lnTo>
                    <a:lnTo>
                      <a:pt x="55" y="177"/>
                    </a:lnTo>
                    <a:lnTo>
                      <a:pt x="56" y="178"/>
                    </a:lnTo>
                    <a:lnTo>
                      <a:pt x="56" y="179"/>
                    </a:lnTo>
                    <a:lnTo>
                      <a:pt x="56" y="179"/>
                    </a:lnTo>
                    <a:lnTo>
                      <a:pt x="56" y="181"/>
                    </a:lnTo>
                    <a:lnTo>
                      <a:pt x="56" y="182"/>
                    </a:lnTo>
                    <a:lnTo>
                      <a:pt x="56" y="184"/>
                    </a:lnTo>
                    <a:lnTo>
                      <a:pt x="56" y="184"/>
                    </a:lnTo>
                    <a:lnTo>
                      <a:pt x="56" y="185"/>
                    </a:lnTo>
                    <a:lnTo>
                      <a:pt x="56" y="186"/>
                    </a:lnTo>
                    <a:lnTo>
                      <a:pt x="56" y="186"/>
                    </a:lnTo>
                    <a:lnTo>
                      <a:pt x="56" y="187"/>
                    </a:lnTo>
                    <a:lnTo>
                      <a:pt x="56" y="187"/>
                    </a:lnTo>
                    <a:lnTo>
                      <a:pt x="57" y="188"/>
                    </a:lnTo>
                    <a:lnTo>
                      <a:pt x="57" y="189"/>
                    </a:lnTo>
                    <a:lnTo>
                      <a:pt x="57" y="191"/>
                    </a:lnTo>
                    <a:lnTo>
                      <a:pt x="57" y="192"/>
                    </a:lnTo>
                    <a:lnTo>
                      <a:pt x="57" y="194"/>
                    </a:lnTo>
                    <a:lnTo>
                      <a:pt x="57" y="195"/>
                    </a:lnTo>
                    <a:lnTo>
                      <a:pt x="58" y="195"/>
                    </a:lnTo>
                    <a:lnTo>
                      <a:pt x="58" y="196"/>
                    </a:lnTo>
                    <a:lnTo>
                      <a:pt x="58" y="197"/>
                    </a:lnTo>
                    <a:lnTo>
                      <a:pt x="58" y="198"/>
                    </a:lnTo>
                    <a:lnTo>
                      <a:pt x="58" y="199"/>
                    </a:lnTo>
                    <a:lnTo>
                      <a:pt x="58" y="200"/>
                    </a:lnTo>
                    <a:lnTo>
                      <a:pt x="58" y="201"/>
                    </a:lnTo>
                    <a:lnTo>
                      <a:pt x="58" y="203"/>
                    </a:lnTo>
                    <a:lnTo>
                      <a:pt x="58" y="203"/>
                    </a:lnTo>
                    <a:lnTo>
                      <a:pt x="58" y="204"/>
                    </a:lnTo>
                    <a:lnTo>
                      <a:pt x="59" y="205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4" name="Freeform 130"/>
              <p:cNvSpPr>
                <a:spLocks/>
              </p:cNvSpPr>
              <p:nvPr/>
            </p:nvSpPr>
            <p:spPr bwMode="auto">
              <a:xfrm>
                <a:off x="5218113" y="2814638"/>
                <a:ext cx="93663" cy="274638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1" y="16"/>
                  </a:cxn>
                  <a:cxn ang="0">
                    <a:pos x="3" y="24"/>
                  </a:cxn>
                  <a:cxn ang="0">
                    <a:pos x="3" y="33"/>
                  </a:cxn>
                  <a:cxn ang="0">
                    <a:pos x="5" y="40"/>
                  </a:cxn>
                  <a:cxn ang="0">
                    <a:pos x="5" y="48"/>
                  </a:cxn>
                  <a:cxn ang="0">
                    <a:pos x="7" y="54"/>
                  </a:cxn>
                  <a:cxn ang="0">
                    <a:pos x="8" y="61"/>
                  </a:cxn>
                  <a:cxn ang="0">
                    <a:pos x="9" y="67"/>
                  </a:cxn>
                  <a:cxn ang="0">
                    <a:pos x="10" y="73"/>
                  </a:cxn>
                  <a:cxn ang="0">
                    <a:pos x="11" y="80"/>
                  </a:cxn>
                  <a:cxn ang="0">
                    <a:pos x="12" y="85"/>
                  </a:cxn>
                  <a:cxn ang="0">
                    <a:pos x="13" y="88"/>
                  </a:cxn>
                  <a:cxn ang="0">
                    <a:pos x="14" y="94"/>
                  </a:cxn>
                  <a:cxn ang="0">
                    <a:pos x="16" y="99"/>
                  </a:cxn>
                  <a:cxn ang="0">
                    <a:pos x="16" y="104"/>
                  </a:cxn>
                  <a:cxn ang="0">
                    <a:pos x="18" y="109"/>
                  </a:cxn>
                  <a:cxn ang="0">
                    <a:pos x="18" y="112"/>
                  </a:cxn>
                  <a:cxn ang="0">
                    <a:pos x="20" y="116"/>
                  </a:cxn>
                  <a:cxn ang="0">
                    <a:pos x="20" y="120"/>
                  </a:cxn>
                  <a:cxn ang="0">
                    <a:pos x="22" y="124"/>
                  </a:cxn>
                  <a:cxn ang="0">
                    <a:pos x="22" y="126"/>
                  </a:cxn>
                  <a:cxn ang="0">
                    <a:pos x="24" y="129"/>
                  </a:cxn>
                  <a:cxn ang="0">
                    <a:pos x="24" y="131"/>
                  </a:cxn>
                  <a:cxn ang="0">
                    <a:pos x="26" y="135"/>
                  </a:cxn>
                  <a:cxn ang="0">
                    <a:pos x="26" y="137"/>
                  </a:cxn>
                  <a:cxn ang="0">
                    <a:pos x="28" y="139"/>
                  </a:cxn>
                  <a:cxn ang="0">
                    <a:pos x="28" y="142"/>
                  </a:cxn>
                  <a:cxn ang="0">
                    <a:pos x="30" y="144"/>
                  </a:cxn>
                  <a:cxn ang="0">
                    <a:pos x="30" y="145"/>
                  </a:cxn>
                  <a:cxn ang="0">
                    <a:pos x="32" y="149"/>
                  </a:cxn>
                  <a:cxn ang="0">
                    <a:pos x="33" y="150"/>
                  </a:cxn>
                  <a:cxn ang="0">
                    <a:pos x="34" y="149"/>
                  </a:cxn>
                  <a:cxn ang="0">
                    <a:pos x="35" y="154"/>
                  </a:cxn>
                  <a:cxn ang="0">
                    <a:pos x="36" y="155"/>
                  </a:cxn>
                  <a:cxn ang="0">
                    <a:pos x="37" y="156"/>
                  </a:cxn>
                  <a:cxn ang="0">
                    <a:pos x="38" y="157"/>
                  </a:cxn>
                  <a:cxn ang="0">
                    <a:pos x="39" y="159"/>
                  </a:cxn>
                  <a:cxn ang="0">
                    <a:pos x="41" y="160"/>
                  </a:cxn>
                  <a:cxn ang="0">
                    <a:pos x="41" y="161"/>
                  </a:cxn>
                  <a:cxn ang="0">
                    <a:pos x="43" y="163"/>
                  </a:cxn>
                  <a:cxn ang="0">
                    <a:pos x="43" y="163"/>
                  </a:cxn>
                  <a:cxn ang="0">
                    <a:pos x="45" y="163"/>
                  </a:cxn>
                  <a:cxn ang="0">
                    <a:pos x="45" y="165"/>
                  </a:cxn>
                  <a:cxn ang="0">
                    <a:pos x="47" y="166"/>
                  </a:cxn>
                  <a:cxn ang="0">
                    <a:pos x="47" y="167"/>
                  </a:cxn>
                  <a:cxn ang="0">
                    <a:pos x="49" y="167"/>
                  </a:cxn>
                  <a:cxn ang="0">
                    <a:pos x="49" y="168"/>
                  </a:cxn>
                  <a:cxn ang="0">
                    <a:pos x="51" y="168"/>
                  </a:cxn>
                  <a:cxn ang="0">
                    <a:pos x="51" y="169"/>
                  </a:cxn>
                  <a:cxn ang="0">
                    <a:pos x="53" y="170"/>
                  </a:cxn>
                  <a:cxn ang="0">
                    <a:pos x="53" y="171"/>
                  </a:cxn>
                  <a:cxn ang="0">
                    <a:pos x="55" y="171"/>
                  </a:cxn>
                  <a:cxn ang="0">
                    <a:pos x="55" y="171"/>
                  </a:cxn>
                  <a:cxn ang="0">
                    <a:pos x="57" y="172"/>
                  </a:cxn>
                  <a:cxn ang="0">
                    <a:pos x="58" y="173"/>
                  </a:cxn>
                </a:cxnLst>
                <a:rect l="0" t="0" r="r" b="b"/>
                <a:pathLst>
                  <a:path w="59" h="173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3" y="33"/>
                    </a:lnTo>
                    <a:lnTo>
                      <a:pt x="4" y="34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4" y="37"/>
                    </a:lnTo>
                    <a:lnTo>
                      <a:pt x="4" y="37"/>
                    </a:lnTo>
                    <a:lnTo>
                      <a:pt x="4" y="38"/>
                    </a:lnTo>
                    <a:lnTo>
                      <a:pt x="5" y="39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5" y="41"/>
                    </a:lnTo>
                    <a:lnTo>
                      <a:pt x="5" y="42"/>
                    </a:lnTo>
                    <a:lnTo>
                      <a:pt x="5" y="43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5" y="47"/>
                    </a:lnTo>
                    <a:lnTo>
                      <a:pt x="5" y="48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6" y="51"/>
                    </a:lnTo>
                    <a:lnTo>
                      <a:pt x="6" y="51"/>
                    </a:lnTo>
                    <a:lnTo>
                      <a:pt x="7" y="52"/>
                    </a:lnTo>
                    <a:lnTo>
                      <a:pt x="7" y="53"/>
                    </a:lnTo>
                    <a:lnTo>
                      <a:pt x="7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7" y="56"/>
                    </a:lnTo>
                    <a:lnTo>
                      <a:pt x="7" y="57"/>
                    </a:lnTo>
                    <a:lnTo>
                      <a:pt x="7" y="58"/>
                    </a:lnTo>
                    <a:lnTo>
                      <a:pt x="7" y="59"/>
                    </a:lnTo>
                    <a:lnTo>
                      <a:pt x="7" y="59"/>
                    </a:lnTo>
                    <a:lnTo>
                      <a:pt x="8" y="60"/>
                    </a:lnTo>
                    <a:lnTo>
                      <a:pt x="8" y="61"/>
                    </a:lnTo>
                    <a:lnTo>
                      <a:pt x="8" y="61"/>
                    </a:lnTo>
                    <a:lnTo>
                      <a:pt x="8" y="62"/>
                    </a:lnTo>
                    <a:lnTo>
                      <a:pt x="8" y="63"/>
                    </a:lnTo>
                    <a:lnTo>
                      <a:pt x="8" y="63"/>
                    </a:lnTo>
                    <a:lnTo>
                      <a:pt x="9" y="64"/>
                    </a:lnTo>
                    <a:lnTo>
                      <a:pt x="9" y="65"/>
                    </a:lnTo>
                    <a:lnTo>
                      <a:pt x="9" y="66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9" y="68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9" y="70"/>
                    </a:lnTo>
                    <a:lnTo>
                      <a:pt x="9" y="71"/>
                    </a:lnTo>
                    <a:lnTo>
                      <a:pt x="9" y="72"/>
                    </a:lnTo>
                    <a:lnTo>
                      <a:pt x="10" y="72"/>
                    </a:lnTo>
                    <a:lnTo>
                      <a:pt x="10" y="73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1" y="76"/>
                    </a:lnTo>
                    <a:lnTo>
                      <a:pt x="11" y="77"/>
                    </a:lnTo>
                    <a:lnTo>
                      <a:pt x="11" y="78"/>
                    </a:lnTo>
                    <a:lnTo>
                      <a:pt x="11" y="79"/>
                    </a:lnTo>
                    <a:lnTo>
                      <a:pt x="11" y="80"/>
                    </a:lnTo>
                    <a:lnTo>
                      <a:pt x="11" y="80"/>
                    </a:lnTo>
                    <a:lnTo>
                      <a:pt x="11" y="80"/>
                    </a:lnTo>
                    <a:lnTo>
                      <a:pt x="11" y="80"/>
                    </a:lnTo>
                    <a:lnTo>
                      <a:pt x="11" y="81"/>
                    </a:lnTo>
                    <a:lnTo>
                      <a:pt x="11" y="81"/>
                    </a:lnTo>
                    <a:lnTo>
                      <a:pt x="11" y="83"/>
                    </a:lnTo>
                    <a:lnTo>
                      <a:pt x="11" y="83"/>
                    </a:lnTo>
                    <a:lnTo>
                      <a:pt x="12" y="84"/>
                    </a:lnTo>
                    <a:lnTo>
                      <a:pt x="12" y="85"/>
                    </a:lnTo>
                    <a:lnTo>
                      <a:pt x="12" y="85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12" y="87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13" y="88"/>
                    </a:lnTo>
                    <a:lnTo>
                      <a:pt x="13" y="88"/>
                    </a:lnTo>
                    <a:lnTo>
                      <a:pt x="13" y="88"/>
                    </a:lnTo>
                    <a:lnTo>
                      <a:pt x="13" y="89"/>
                    </a:lnTo>
                    <a:lnTo>
                      <a:pt x="14" y="90"/>
                    </a:lnTo>
                    <a:lnTo>
                      <a:pt x="14" y="91"/>
                    </a:lnTo>
                    <a:lnTo>
                      <a:pt x="14" y="92"/>
                    </a:lnTo>
                    <a:lnTo>
                      <a:pt x="14" y="93"/>
                    </a:lnTo>
                    <a:lnTo>
                      <a:pt x="14" y="93"/>
                    </a:lnTo>
                    <a:lnTo>
                      <a:pt x="14" y="93"/>
                    </a:lnTo>
                    <a:lnTo>
                      <a:pt x="14" y="94"/>
                    </a:lnTo>
                    <a:lnTo>
                      <a:pt x="14" y="94"/>
                    </a:lnTo>
                    <a:lnTo>
                      <a:pt x="14" y="94"/>
                    </a:lnTo>
                    <a:lnTo>
                      <a:pt x="14" y="95"/>
                    </a:lnTo>
                    <a:lnTo>
                      <a:pt x="14" y="95"/>
                    </a:lnTo>
                    <a:lnTo>
                      <a:pt x="14" y="96"/>
                    </a:lnTo>
                    <a:lnTo>
                      <a:pt x="15" y="96"/>
                    </a:lnTo>
                    <a:lnTo>
                      <a:pt x="15" y="97"/>
                    </a:lnTo>
                    <a:lnTo>
                      <a:pt x="15" y="97"/>
                    </a:lnTo>
                    <a:lnTo>
                      <a:pt x="15" y="98"/>
                    </a:lnTo>
                    <a:lnTo>
                      <a:pt x="16" y="99"/>
                    </a:lnTo>
                    <a:lnTo>
                      <a:pt x="16" y="99"/>
                    </a:lnTo>
                    <a:lnTo>
                      <a:pt x="16" y="99"/>
                    </a:lnTo>
                    <a:lnTo>
                      <a:pt x="16" y="100"/>
                    </a:lnTo>
                    <a:lnTo>
                      <a:pt x="16" y="101"/>
                    </a:lnTo>
                    <a:lnTo>
                      <a:pt x="16" y="101"/>
                    </a:lnTo>
                    <a:lnTo>
                      <a:pt x="16" y="102"/>
                    </a:lnTo>
                    <a:lnTo>
                      <a:pt x="16" y="103"/>
                    </a:lnTo>
                    <a:lnTo>
                      <a:pt x="16" y="104"/>
                    </a:lnTo>
                    <a:lnTo>
                      <a:pt x="16" y="104"/>
                    </a:lnTo>
                    <a:lnTo>
                      <a:pt x="16" y="104"/>
                    </a:lnTo>
                    <a:lnTo>
                      <a:pt x="16" y="105"/>
                    </a:lnTo>
                    <a:lnTo>
                      <a:pt x="17" y="106"/>
                    </a:lnTo>
                    <a:lnTo>
                      <a:pt x="17" y="107"/>
                    </a:lnTo>
                    <a:lnTo>
                      <a:pt x="17" y="107"/>
                    </a:lnTo>
                    <a:lnTo>
                      <a:pt x="17" y="108"/>
                    </a:lnTo>
                    <a:lnTo>
                      <a:pt x="17" y="108"/>
                    </a:lnTo>
                    <a:lnTo>
                      <a:pt x="17" y="109"/>
                    </a:lnTo>
                    <a:lnTo>
                      <a:pt x="18" y="109"/>
                    </a:lnTo>
                    <a:lnTo>
                      <a:pt x="18" y="109"/>
                    </a:lnTo>
                    <a:lnTo>
                      <a:pt x="18" y="109"/>
                    </a:lnTo>
                    <a:lnTo>
                      <a:pt x="18" y="110"/>
                    </a:lnTo>
                    <a:lnTo>
                      <a:pt x="18" y="110"/>
                    </a:lnTo>
                    <a:lnTo>
                      <a:pt x="18" y="111"/>
                    </a:lnTo>
                    <a:lnTo>
                      <a:pt x="18" y="111"/>
                    </a:lnTo>
                    <a:lnTo>
                      <a:pt x="18" y="112"/>
                    </a:lnTo>
                    <a:lnTo>
                      <a:pt x="18" y="112"/>
                    </a:lnTo>
                    <a:lnTo>
                      <a:pt x="18" y="112"/>
                    </a:lnTo>
                    <a:lnTo>
                      <a:pt x="18" y="113"/>
                    </a:lnTo>
                    <a:lnTo>
                      <a:pt x="18" y="114"/>
                    </a:lnTo>
                    <a:lnTo>
                      <a:pt x="19" y="115"/>
                    </a:lnTo>
                    <a:lnTo>
                      <a:pt x="19" y="115"/>
                    </a:lnTo>
                    <a:lnTo>
                      <a:pt x="19" y="115"/>
                    </a:lnTo>
                    <a:lnTo>
                      <a:pt x="19" y="115"/>
                    </a:lnTo>
                    <a:lnTo>
                      <a:pt x="19" y="116"/>
                    </a:lnTo>
                    <a:lnTo>
                      <a:pt x="19" y="116"/>
                    </a:lnTo>
                    <a:lnTo>
                      <a:pt x="20" y="116"/>
                    </a:lnTo>
                    <a:lnTo>
                      <a:pt x="20" y="117"/>
                    </a:lnTo>
                    <a:lnTo>
                      <a:pt x="20" y="117"/>
                    </a:lnTo>
                    <a:lnTo>
                      <a:pt x="20" y="117"/>
                    </a:lnTo>
                    <a:lnTo>
                      <a:pt x="20" y="118"/>
                    </a:lnTo>
                    <a:lnTo>
                      <a:pt x="20" y="118"/>
                    </a:lnTo>
                    <a:lnTo>
                      <a:pt x="20" y="119"/>
                    </a:lnTo>
                    <a:lnTo>
                      <a:pt x="20" y="119"/>
                    </a:lnTo>
                    <a:lnTo>
                      <a:pt x="20" y="120"/>
                    </a:lnTo>
                    <a:lnTo>
                      <a:pt x="20" y="120"/>
                    </a:lnTo>
                    <a:lnTo>
                      <a:pt x="20" y="120"/>
                    </a:lnTo>
                    <a:lnTo>
                      <a:pt x="20" y="120"/>
                    </a:lnTo>
                    <a:lnTo>
                      <a:pt x="21" y="120"/>
                    </a:lnTo>
                    <a:lnTo>
                      <a:pt x="21" y="120"/>
                    </a:lnTo>
                    <a:lnTo>
                      <a:pt x="21" y="121"/>
                    </a:lnTo>
                    <a:lnTo>
                      <a:pt x="21" y="122"/>
                    </a:lnTo>
                    <a:lnTo>
                      <a:pt x="21" y="123"/>
                    </a:lnTo>
                    <a:lnTo>
                      <a:pt x="21" y="123"/>
                    </a:lnTo>
                    <a:lnTo>
                      <a:pt x="22" y="124"/>
                    </a:lnTo>
                    <a:lnTo>
                      <a:pt x="22" y="124"/>
                    </a:lnTo>
                    <a:lnTo>
                      <a:pt x="22" y="125"/>
                    </a:lnTo>
                    <a:lnTo>
                      <a:pt x="22" y="125"/>
                    </a:lnTo>
                    <a:lnTo>
                      <a:pt x="22" y="125"/>
                    </a:lnTo>
                    <a:lnTo>
                      <a:pt x="22" y="125"/>
                    </a:lnTo>
                    <a:lnTo>
                      <a:pt x="22" y="125"/>
                    </a:lnTo>
                    <a:lnTo>
                      <a:pt x="22" y="125"/>
                    </a:lnTo>
                    <a:lnTo>
                      <a:pt x="22" y="125"/>
                    </a:lnTo>
                    <a:lnTo>
                      <a:pt x="22" y="126"/>
                    </a:lnTo>
                    <a:lnTo>
                      <a:pt x="22" y="127"/>
                    </a:lnTo>
                    <a:lnTo>
                      <a:pt x="22" y="127"/>
                    </a:lnTo>
                    <a:lnTo>
                      <a:pt x="23" y="128"/>
                    </a:lnTo>
                    <a:lnTo>
                      <a:pt x="23" y="128"/>
                    </a:lnTo>
                    <a:lnTo>
                      <a:pt x="23" y="128"/>
                    </a:lnTo>
                    <a:lnTo>
                      <a:pt x="23" y="128"/>
                    </a:lnTo>
                    <a:lnTo>
                      <a:pt x="24" y="129"/>
                    </a:lnTo>
                    <a:lnTo>
                      <a:pt x="24" y="129"/>
                    </a:lnTo>
                    <a:lnTo>
                      <a:pt x="24" y="129"/>
                    </a:lnTo>
                    <a:lnTo>
                      <a:pt x="24" y="129"/>
                    </a:lnTo>
                    <a:lnTo>
                      <a:pt x="24" y="129"/>
                    </a:lnTo>
                    <a:lnTo>
                      <a:pt x="24" y="130"/>
                    </a:lnTo>
                    <a:lnTo>
                      <a:pt x="24" y="130"/>
                    </a:lnTo>
                    <a:lnTo>
                      <a:pt x="24" y="131"/>
                    </a:lnTo>
                    <a:lnTo>
                      <a:pt x="24" y="131"/>
                    </a:lnTo>
                    <a:lnTo>
                      <a:pt x="24" y="131"/>
                    </a:lnTo>
                    <a:lnTo>
                      <a:pt x="24" y="131"/>
                    </a:lnTo>
                    <a:lnTo>
                      <a:pt x="24" y="131"/>
                    </a:lnTo>
                    <a:lnTo>
                      <a:pt x="25" y="131"/>
                    </a:lnTo>
                    <a:lnTo>
                      <a:pt x="25" y="131"/>
                    </a:lnTo>
                    <a:lnTo>
                      <a:pt x="25" y="132"/>
                    </a:lnTo>
                    <a:lnTo>
                      <a:pt x="25" y="132"/>
                    </a:lnTo>
                    <a:lnTo>
                      <a:pt x="25" y="133"/>
                    </a:lnTo>
                    <a:lnTo>
                      <a:pt x="25" y="133"/>
                    </a:lnTo>
                    <a:lnTo>
                      <a:pt x="26" y="134"/>
                    </a:lnTo>
                    <a:lnTo>
                      <a:pt x="26" y="134"/>
                    </a:lnTo>
                    <a:lnTo>
                      <a:pt x="26" y="135"/>
                    </a:lnTo>
                    <a:lnTo>
                      <a:pt x="26" y="136"/>
                    </a:lnTo>
                    <a:lnTo>
                      <a:pt x="26" y="136"/>
                    </a:lnTo>
                    <a:lnTo>
                      <a:pt x="26" y="136"/>
                    </a:lnTo>
                    <a:lnTo>
                      <a:pt x="26" y="137"/>
                    </a:lnTo>
                    <a:lnTo>
                      <a:pt x="26" y="136"/>
                    </a:lnTo>
                    <a:lnTo>
                      <a:pt x="26" y="136"/>
                    </a:lnTo>
                    <a:lnTo>
                      <a:pt x="26" y="136"/>
                    </a:lnTo>
                    <a:lnTo>
                      <a:pt x="26" y="136"/>
                    </a:lnTo>
                    <a:lnTo>
                      <a:pt x="26" y="137"/>
                    </a:lnTo>
                    <a:lnTo>
                      <a:pt x="27" y="137"/>
                    </a:lnTo>
                    <a:lnTo>
                      <a:pt x="27" y="138"/>
                    </a:lnTo>
                    <a:lnTo>
                      <a:pt x="27" y="139"/>
                    </a:lnTo>
                    <a:lnTo>
                      <a:pt x="27" y="139"/>
                    </a:lnTo>
                    <a:lnTo>
                      <a:pt x="27" y="139"/>
                    </a:lnTo>
                    <a:lnTo>
                      <a:pt x="27" y="139"/>
                    </a:lnTo>
                    <a:lnTo>
                      <a:pt x="28" y="139"/>
                    </a:lnTo>
                    <a:lnTo>
                      <a:pt x="28" y="139"/>
                    </a:lnTo>
                    <a:lnTo>
                      <a:pt x="28" y="139"/>
                    </a:lnTo>
                    <a:lnTo>
                      <a:pt x="28" y="139"/>
                    </a:lnTo>
                    <a:lnTo>
                      <a:pt x="28" y="140"/>
                    </a:lnTo>
                    <a:lnTo>
                      <a:pt x="28" y="140"/>
                    </a:lnTo>
                    <a:lnTo>
                      <a:pt x="28" y="140"/>
                    </a:lnTo>
                    <a:lnTo>
                      <a:pt x="28" y="141"/>
                    </a:lnTo>
                    <a:lnTo>
                      <a:pt x="28" y="141"/>
                    </a:lnTo>
                    <a:lnTo>
                      <a:pt x="28" y="141"/>
                    </a:lnTo>
                    <a:lnTo>
                      <a:pt x="28" y="142"/>
                    </a:lnTo>
                    <a:lnTo>
                      <a:pt x="28" y="142"/>
                    </a:lnTo>
                    <a:lnTo>
                      <a:pt x="29" y="143"/>
                    </a:lnTo>
                    <a:lnTo>
                      <a:pt x="29" y="143"/>
                    </a:lnTo>
                    <a:lnTo>
                      <a:pt x="29" y="143"/>
                    </a:lnTo>
                    <a:lnTo>
                      <a:pt x="29" y="143"/>
                    </a:lnTo>
                    <a:lnTo>
                      <a:pt x="29" y="143"/>
                    </a:lnTo>
                    <a:lnTo>
                      <a:pt x="29" y="143"/>
                    </a:lnTo>
                    <a:lnTo>
                      <a:pt x="30" y="144"/>
                    </a:lnTo>
                    <a:lnTo>
                      <a:pt x="30" y="144"/>
                    </a:lnTo>
                    <a:lnTo>
                      <a:pt x="30" y="144"/>
                    </a:lnTo>
                    <a:lnTo>
                      <a:pt x="30" y="144"/>
                    </a:lnTo>
                    <a:lnTo>
                      <a:pt x="30" y="144"/>
                    </a:lnTo>
                    <a:lnTo>
                      <a:pt x="30" y="144"/>
                    </a:lnTo>
                    <a:lnTo>
                      <a:pt x="30" y="145"/>
                    </a:lnTo>
                    <a:lnTo>
                      <a:pt x="30" y="145"/>
                    </a:lnTo>
                    <a:lnTo>
                      <a:pt x="30" y="145"/>
                    </a:lnTo>
                    <a:lnTo>
                      <a:pt x="30" y="145"/>
                    </a:lnTo>
                    <a:lnTo>
                      <a:pt x="30" y="145"/>
                    </a:lnTo>
                    <a:lnTo>
                      <a:pt x="30" y="145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1" y="147"/>
                    </a:lnTo>
                    <a:lnTo>
                      <a:pt x="32" y="148"/>
                    </a:lnTo>
                    <a:lnTo>
                      <a:pt x="32" y="148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32" y="150"/>
                    </a:lnTo>
                    <a:lnTo>
                      <a:pt x="32" y="150"/>
                    </a:lnTo>
                    <a:lnTo>
                      <a:pt x="33" y="150"/>
                    </a:lnTo>
                    <a:lnTo>
                      <a:pt x="33" y="150"/>
                    </a:lnTo>
                    <a:lnTo>
                      <a:pt x="33" y="150"/>
                    </a:lnTo>
                    <a:lnTo>
                      <a:pt x="33" y="150"/>
                    </a:lnTo>
                    <a:lnTo>
                      <a:pt x="33" y="150"/>
                    </a:lnTo>
                    <a:lnTo>
                      <a:pt x="33" y="149"/>
                    </a:lnTo>
                    <a:lnTo>
                      <a:pt x="34" y="149"/>
                    </a:lnTo>
                    <a:lnTo>
                      <a:pt x="34" y="149"/>
                    </a:lnTo>
                    <a:lnTo>
                      <a:pt x="34" y="149"/>
                    </a:lnTo>
                    <a:lnTo>
                      <a:pt x="34" y="149"/>
                    </a:lnTo>
                    <a:lnTo>
                      <a:pt x="34" y="149"/>
                    </a:lnTo>
                    <a:lnTo>
                      <a:pt x="34" y="150"/>
                    </a:lnTo>
                    <a:lnTo>
                      <a:pt x="34" y="150"/>
                    </a:lnTo>
                    <a:lnTo>
                      <a:pt x="34" y="151"/>
                    </a:lnTo>
                    <a:lnTo>
                      <a:pt x="34" y="152"/>
                    </a:lnTo>
                    <a:lnTo>
                      <a:pt x="34" y="152"/>
                    </a:lnTo>
                    <a:lnTo>
                      <a:pt x="34" y="152"/>
                    </a:lnTo>
                    <a:lnTo>
                      <a:pt x="34" y="153"/>
                    </a:lnTo>
                    <a:lnTo>
                      <a:pt x="35" y="153"/>
                    </a:lnTo>
                    <a:lnTo>
                      <a:pt x="35" y="154"/>
                    </a:lnTo>
                    <a:lnTo>
                      <a:pt x="35" y="154"/>
                    </a:lnTo>
                    <a:lnTo>
                      <a:pt x="35" y="154"/>
                    </a:lnTo>
                    <a:lnTo>
                      <a:pt x="35" y="154"/>
                    </a:lnTo>
                    <a:lnTo>
                      <a:pt x="35" y="155"/>
                    </a:lnTo>
                    <a:lnTo>
                      <a:pt x="36" y="155"/>
                    </a:lnTo>
                    <a:lnTo>
                      <a:pt x="36" y="155"/>
                    </a:lnTo>
                    <a:lnTo>
                      <a:pt x="36" y="155"/>
                    </a:lnTo>
                    <a:lnTo>
                      <a:pt x="36" y="155"/>
                    </a:lnTo>
                    <a:lnTo>
                      <a:pt x="36" y="155"/>
                    </a:lnTo>
                    <a:lnTo>
                      <a:pt x="36" y="155"/>
                    </a:lnTo>
                    <a:lnTo>
                      <a:pt x="36" y="155"/>
                    </a:lnTo>
                    <a:lnTo>
                      <a:pt x="36" y="155"/>
                    </a:lnTo>
                    <a:lnTo>
                      <a:pt x="36" y="155"/>
                    </a:lnTo>
                    <a:lnTo>
                      <a:pt x="36" y="154"/>
                    </a:lnTo>
                    <a:lnTo>
                      <a:pt x="36" y="154"/>
                    </a:lnTo>
                    <a:lnTo>
                      <a:pt x="36" y="155"/>
                    </a:lnTo>
                    <a:lnTo>
                      <a:pt x="37" y="155"/>
                    </a:lnTo>
                    <a:lnTo>
                      <a:pt x="37" y="156"/>
                    </a:lnTo>
                    <a:lnTo>
                      <a:pt x="37" y="156"/>
                    </a:lnTo>
                    <a:lnTo>
                      <a:pt x="37" y="157"/>
                    </a:lnTo>
                    <a:lnTo>
                      <a:pt x="37" y="157"/>
                    </a:lnTo>
                    <a:lnTo>
                      <a:pt x="37" y="157"/>
                    </a:lnTo>
                    <a:lnTo>
                      <a:pt x="38" y="156"/>
                    </a:lnTo>
                    <a:lnTo>
                      <a:pt x="38" y="156"/>
                    </a:lnTo>
                    <a:lnTo>
                      <a:pt x="38" y="157"/>
                    </a:lnTo>
                    <a:lnTo>
                      <a:pt x="38" y="157"/>
                    </a:lnTo>
                    <a:lnTo>
                      <a:pt x="38" y="157"/>
                    </a:lnTo>
                    <a:lnTo>
                      <a:pt x="38" y="157"/>
                    </a:lnTo>
                    <a:lnTo>
                      <a:pt x="39" y="157"/>
                    </a:lnTo>
                    <a:lnTo>
                      <a:pt x="39" y="158"/>
                    </a:lnTo>
                    <a:lnTo>
                      <a:pt x="39" y="158"/>
                    </a:lnTo>
                    <a:lnTo>
                      <a:pt x="39" y="159"/>
                    </a:lnTo>
                    <a:lnTo>
                      <a:pt x="39" y="159"/>
                    </a:lnTo>
                    <a:lnTo>
                      <a:pt x="39" y="159"/>
                    </a:lnTo>
                    <a:lnTo>
                      <a:pt x="39" y="159"/>
                    </a:lnTo>
                    <a:lnTo>
                      <a:pt x="39" y="159"/>
                    </a:lnTo>
                    <a:lnTo>
                      <a:pt x="39" y="159"/>
                    </a:lnTo>
                    <a:lnTo>
                      <a:pt x="39" y="158"/>
                    </a:lnTo>
                    <a:lnTo>
                      <a:pt x="39" y="158"/>
                    </a:lnTo>
                    <a:lnTo>
                      <a:pt x="39" y="158"/>
                    </a:lnTo>
                    <a:lnTo>
                      <a:pt x="40" y="158"/>
                    </a:lnTo>
                    <a:lnTo>
                      <a:pt x="40" y="159"/>
                    </a:lnTo>
                    <a:lnTo>
                      <a:pt x="40" y="160"/>
                    </a:lnTo>
                    <a:lnTo>
                      <a:pt x="40" y="160"/>
                    </a:lnTo>
                    <a:lnTo>
                      <a:pt x="41" y="160"/>
                    </a:lnTo>
                    <a:lnTo>
                      <a:pt x="41" y="160"/>
                    </a:lnTo>
                    <a:lnTo>
                      <a:pt x="41" y="160"/>
                    </a:lnTo>
                    <a:lnTo>
                      <a:pt x="41" y="160"/>
                    </a:lnTo>
                    <a:lnTo>
                      <a:pt x="41" y="160"/>
                    </a:lnTo>
                    <a:lnTo>
                      <a:pt x="41" y="160"/>
                    </a:lnTo>
                    <a:lnTo>
                      <a:pt x="41" y="160"/>
                    </a:lnTo>
                    <a:lnTo>
                      <a:pt x="41" y="161"/>
                    </a:lnTo>
                    <a:lnTo>
                      <a:pt x="41" y="161"/>
                    </a:lnTo>
                    <a:lnTo>
                      <a:pt x="41" y="161"/>
                    </a:lnTo>
                    <a:lnTo>
                      <a:pt x="41" y="161"/>
                    </a:lnTo>
                    <a:lnTo>
                      <a:pt x="41" y="161"/>
                    </a:lnTo>
                    <a:lnTo>
                      <a:pt x="42" y="161"/>
                    </a:lnTo>
                    <a:lnTo>
                      <a:pt x="42" y="161"/>
                    </a:lnTo>
                    <a:lnTo>
                      <a:pt x="42" y="162"/>
                    </a:lnTo>
                    <a:lnTo>
                      <a:pt x="42" y="162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3" y="163"/>
                    </a:lnTo>
                    <a:lnTo>
                      <a:pt x="43" y="163"/>
                    </a:lnTo>
                    <a:lnTo>
                      <a:pt x="43" y="163"/>
                    </a:lnTo>
                    <a:lnTo>
                      <a:pt x="43" y="163"/>
                    </a:lnTo>
                    <a:lnTo>
                      <a:pt x="43" y="163"/>
                    </a:lnTo>
                    <a:lnTo>
                      <a:pt x="43" y="163"/>
                    </a:lnTo>
                    <a:lnTo>
                      <a:pt x="43" y="163"/>
                    </a:lnTo>
                    <a:lnTo>
                      <a:pt x="43" y="163"/>
                    </a:lnTo>
                    <a:lnTo>
                      <a:pt x="43" y="163"/>
                    </a:lnTo>
                    <a:lnTo>
                      <a:pt x="43" y="163"/>
                    </a:lnTo>
                    <a:lnTo>
                      <a:pt x="43" y="163"/>
                    </a:lnTo>
                    <a:lnTo>
                      <a:pt x="43" y="163"/>
                    </a:lnTo>
                    <a:lnTo>
                      <a:pt x="44" y="163"/>
                    </a:lnTo>
                    <a:lnTo>
                      <a:pt x="44" y="164"/>
                    </a:lnTo>
                    <a:lnTo>
                      <a:pt x="44" y="164"/>
                    </a:lnTo>
                    <a:lnTo>
                      <a:pt x="44" y="164"/>
                    </a:lnTo>
                    <a:lnTo>
                      <a:pt x="44" y="164"/>
                    </a:lnTo>
                    <a:lnTo>
                      <a:pt x="44" y="164"/>
                    </a:lnTo>
                    <a:lnTo>
                      <a:pt x="45" y="163"/>
                    </a:lnTo>
                    <a:lnTo>
                      <a:pt x="45" y="163"/>
                    </a:lnTo>
                    <a:lnTo>
                      <a:pt x="45" y="164"/>
                    </a:lnTo>
                    <a:lnTo>
                      <a:pt x="45" y="164"/>
                    </a:lnTo>
                    <a:lnTo>
                      <a:pt x="45" y="164"/>
                    </a:lnTo>
                    <a:lnTo>
                      <a:pt x="45" y="164"/>
                    </a:lnTo>
                    <a:lnTo>
                      <a:pt x="45" y="164"/>
                    </a:lnTo>
                    <a:lnTo>
                      <a:pt x="45" y="165"/>
                    </a:lnTo>
                    <a:lnTo>
                      <a:pt x="45" y="165"/>
                    </a:lnTo>
                    <a:lnTo>
                      <a:pt x="45" y="165"/>
                    </a:lnTo>
                    <a:lnTo>
                      <a:pt x="45" y="165"/>
                    </a:lnTo>
                    <a:lnTo>
                      <a:pt x="45" y="165"/>
                    </a:lnTo>
                    <a:lnTo>
                      <a:pt x="46" y="166"/>
                    </a:lnTo>
                    <a:lnTo>
                      <a:pt x="46" y="166"/>
                    </a:lnTo>
                    <a:lnTo>
                      <a:pt x="46" y="166"/>
                    </a:lnTo>
                    <a:lnTo>
                      <a:pt x="46" y="166"/>
                    </a:lnTo>
                    <a:lnTo>
                      <a:pt x="46" y="166"/>
                    </a:lnTo>
                    <a:lnTo>
                      <a:pt x="46" y="166"/>
                    </a:lnTo>
                    <a:lnTo>
                      <a:pt x="47" y="166"/>
                    </a:lnTo>
                    <a:lnTo>
                      <a:pt x="47" y="166"/>
                    </a:lnTo>
                    <a:lnTo>
                      <a:pt x="47" y="166"/>
                    </a:lnTo>
                    <a:lnTo>
                      <a:pt x="47" y="166"/>
                    </a:lnTo>
                    <a:lnTo>
                      <a:pt x="47" y="166"/>
                    </a:lnTo>
                    <a:lnTo>
                      <a:pt x="47" y="167"/>
                    </a:lnTo>
                    <a:lnTo>
                      <a:pt x="47" y="167"/>
                    </a:lnTo>
                    <a:lnTo>
                      <a:pt x="47" y="167"/>
                    </a:lnTo>
                    <a:lnTo>
                      <a:pt x="47" y="167"/>
                    </a:lnTo>
                    <a:lnTo>
                      <a:pt x="47" y="167"/>
                    </a:lnTo>
                    <a:lnTo>
                      <a:pt x="47" y="168"/>
                    </a:lnTo>
                    <a:lnTo>
                      <a:pt x="47" y="168"/>
                    </a:lnTo>
                    <a:lnTo>
                      <a:pt x="48" y="168"/>
                    </a:lnTo>
                    <a:lnTo>
                      <a:pt x="48" y="167"/>
                    </a:lnTo>
                    <a:lnTo>
                      <a:pt x="48" y="167"/>
                    </a:lnTo>
                    <a:lnTo>
                      <a:pt x="48" y="167"/>
                    </a:lnTo>
                    <a:lnTo>
                      <a:pt x="49" y="167"/>
                    </a:lnTo>
                    <a:lnTo>
                      <a:pt x="49" y="167"/>
                    </a:lnTo>
                    <a:lnTo>
                      <a:pt x="49" y="167"/>
                    </a:lnTo>
                    <a:lnTo>
                      <a:pt x="49" y="167"/>
                    </a:lnTo>
                    <a:lnTo>
                      <a:pt x="49" y="167"/>
                    </a:lnTo>
                    <a:lnTo>
                      <a:pt x="49" y="167"/>
                    </a:lnTo>
                    <a:lnTo>
                      <a:pt x="49" y="168"/>
                    </a:lnTo>
                    <a:lnTo>
                      <a:pt x="49" y="168"/>
                    </a:lnTo>
                    <a:lnTo>
                      <a:pt x="49" y="168"/>
                    </a:lnTo>
                    <a:lnTo>
                      <a:pt x="49" y="168"/>
                    </a:lnTo>
                    <a:lnTo>
                      <a:pt x="49" y="168"/>
                    </a:lnTo>
                    <a:lnTo>
                      <a:pt x="49" y="168"/>
                    </a:lnTo>
                    <a:lnTo>
                      <a:pt x="50" y="168"/>
                    </a:lnTo>
                    <a:lnTo>
                      <a:pt x="50" y="168"/>
                    </a:lnTo>
                    <a:lnTo>
                      <a:pt x="50" y="168"/>
                    </a:lnTo>
                    <a:lnTo>
                      <a:pt x="50" y="168"/>
                    </a:lnTo>
                    <a:lnTo>
                      <a:pt x="50" y="168"/>
                    </a:lnTo>
                    <a:lnTo>
                      <a:pt x="50" y="168"/>
                    </a:lnTo>
                    <a:lnTo>
                      <a:pt x="51" y="168"/>
                    </a:lnTo>
                    <a:lnTo>
                      <a:pt x="51" y="168"/>
                    </a:lnTo>
                    <a:lnTo>
                      <a:pt x="51" y="168"/>
                    </a:lnTo>
                    <a:lnTo>
                      <a:pt x="51" y="168"/>
                    </a:lnTo>
                    <a:lnTo>
                      <a:pt x="51" y="168"/>
                    </a:lnTo>
                    <a:lnTo>
                      <a:pt x="51" y="168"/>
                    </a:lnTo>
                    <a:lnTo>
                      <a:pt x="51" y="169"/>
                    </a:lnTo>
                    <a:lnTo>
                      <a:pt x="51" y="169"/>
                    </a:lnTo>
                    <a:lnTo>
                      <a:pt x="51" y="169"/>
                    </a:lnTo>
                    <a:lnTo>
                      <a:pt x="51" y="169"/>
                    </a:lnTo>
                    <a:lnTo>
                      <a:pt x="51" y="169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9"/>
                    </a:lnTo>
                    <a:lnTo>
                      <a:pt x="52" y="169"/>
                    </a:lnTo>
                    <a:lnTo>
                      <a:pt x="52" y="169"/>
                    </a:lnTo>
                    <a:lnTo>
                      <a:pt x="52" y="170"/>
                    </a:lnTo>
                    <a:lnTo>
                      <a:pt x="52" y="170"/>
                    </a:lnTo>
                    <a:lnTo>
                      <a:pt x="53" y="170"/>
                    </a:lnTo>
                    <a:lnTo>
                      <a:pt x="53" y="170"/>
                    </a:lnTo>
                    <a:lnTo>
                      <a:pt x="53" y="170"/>
                    </a:lnTo>
                    <a:lnTo>
                      <a:pt x="53" y="171"/>
                    </a:lnTo>
                    <a:lnTo>
                      <a:pt x="53" y="171"/>
                    </a:lnTo>
                    <a:lnTo>
                      <a:pt x="53" y="172"/>
                    </a:lnTo>
                    <a:lnTo>
                      <a:pt x="53" y="172"/>
                    </a:lnTo>
                    <a:lnTo>
                      <a:pt x="53" y="172"/>
                    </a:lnTo>
                    <a:lnTo>
                      <a:pt x="53" y="172"/>
                    </a:lnTo>
                    <a:lnTo>
                      <a:pt x="53" y="172"/>
                    </a:lnTo>
                    <a:lnTo>
                      <a:pt x="53" y="171"/>
                    </a:lnTo>
                    <a:lnTo>
                      <a:pt x="53" y="171"/>
                    </a:lnTo>
                    <a:lnTo>
                      <a:pt x="54" y="171"/>
                    </a:lnTo>
                    <a:lnTo>
                      <a:pt x="54" y="171"/>
                    </a:lnTo>
                    <a:lnTo>
                      <a:pt x="54" y="171"/>
                    </a:lnTo>
                    <a:lnTo>
                      <a:pt x="54" y="171"/>
                    </a:lnTo>
                    <a:lnTo>
                      <a:pt x="54" y="171"/>
                    </a:lnTo>
                    <a:lnTo>
                      <a:pt x="54" y="172"/>
                    </a:lnTo>
                    <a:lnTo>
                      <a:pt x="55" y="172"/>
                    </a:lnTo>
                    <a:lnTo>
                      <a:pt x="55" y="172"/>
                    </a:lnTo>
                    <a:lnTo>
                      <a:pt x="55" y="171"/>
                    </a:lnTo>
                    <a:lnTo>
                      <a:pt x="55" y="171"/>
                    </a:lnTo>
                    <a:lnTo>
                      <a:pt x="55" y="171"/>
                    </a:lnTo>
                    <a:lnTo>
                      <a:pt x="55" y="171"/>
                    </a:lnTo>
                    <a:lnTo>
                      <a:pt x="55" y="171"/>
                    </a:lnTo>
                    <a:lnTo>
                      <a:pt x="55" y="171"/>
                    </a:lnTo>
                    <a:lnTo>
                      <a:pt x="55" y="171"/>
                    </a:lnTo>
                    <a:lnTo>
                      <a:pt x="55" y="171"/>
                    </a:lnTo>
                    <a:lnTo>
                      <a:pt x="55" y="171"/>
                    </a:lnTo>
                    <a:lnTo>
                      <a:pt x="55" y="171"/>
                    </a:lnTo>
                    <a:lnTo>
                      <a:pt x="56" y="171"/>
                    </a:lnTo>
                    <a:lnTo>
                      <a:pt x="56" y="171"/>
                    </a:lnTo>
                    <a:lnTo>
                      <a:pt x="56" y="171"/>
                    </a:lnTo>
                    <a:lnTo>
                      <a:pt x="56" y="171"/>
                    </a:lnTo>
                    <a:lnTo>
                      <a:pt x="57" y="171"/>
                    </a:lnTo>
                    <a:lnTo>
                      <a:pt x="57" y="171"/>
                    </a:lnTo>
                    <a:lnTo>
                      <a:pt x="57" y="171"/>
                    </a:lnTo>
                    <a:lnTo>
                      <a:pt x="57" y="171"/>
                    </a:lnTo>
                    <a:lnTo>
                      <a:pt x="57" y="172"/>
                    </a:lnTo>
                    <a:lnTo>
                      <a:pt x="57" y="172"/>
                    </a:lnTo>
                    <a:lnTo>
                      <a:pt x="57" y="172"/>
                    </a:lnTo>
                    <a:lnTo>
                      <a:pt x="57" y="172"/>
                    </a:lnTo>
                    <a:lnTo>
                      <a:pt x="57" y="173"/>
                    </a:lnTo>
                    <a:lnTo>
                      <a:pt x="57" y="173"/>
                    </a:lnTo>
                    <a:lnTo>
                      <a:pt x="57" y="173"/>
                    </a:lnTo>
                    <a:lnTo>
                      <a:pt x="57" y="173"/>
                    </a:lnTo>
                    <a:lnTo>
                      <a:pt x="58" y="173"/>
                    </a:lnTo>
                    <a:lnTo>
                      <a:pt x="58" y="173"/>
                    </a:lnTo>
                    <a:lnTo>
                      <a:pt x="58" y="173"/>
                    </a:lnTo>
                    <a:lnTo>
                      <a:pt x="58" y="172"/>
                    </a:lnTo>
                    <a:lnTo>
                      <a:pt x="58" y="172"/>
                    </a:lnTo>
                    <a:lnTo>
                      <a:pt x="58" y="172"/>
                    </a:lnTo>
                    <a:lnTo>
                      <a:pt x="59" y="172"/>
                    </a:lnTo>
                    <a:lnTo>
                      <a:pt x="59" y="172"/>
                    </a:lnTo>
                    <a:lnTo>
                      <a:pt x="59" y="172"/>
                    </a:lnTo>
                    <a:lnTo>
                      <a:pt x="59" y="17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5" name="Freeform 131"/>
              <p:cNvSpPr>
                <a:spLocks/>
              </p:cNvSpPr>
              <p:nvPr/>
            </p:nvSpPr>
            <p:spPr bwMode="auto">
              <a:xfrm>
                <a:off x="5311775" y="3087688"/>
                <a:ext cx="93663" cy="20638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4" y="2"/>
                  </a:cxn>
                  <a:cxn ang="0">
                    <a:pos x="5" y="4"/>
                  </a:cxn>
                  <a:cxn ang="0">
                    <a:pos x="6" y="4"/>
                  </a:cxn>
                  <a:cxn ang="0">
                    <a:pos x="7" y="4"/>
                  </a:cxn>
                  <a:cxn ang="0">
                    <a:pos x="8" y="4"/>
                  </a:cxn>
                  <a:cxn ang="0">
                    <a:pos x="9" y="5"/>
                  </a:cxn>
                  <a:cxn ang="0">
                    <a:pos x="10" y="4"/>
                  </a:cxn>
                  <a:cxn ang="0">
                    <a:pos x="11" y="4"/>
                  </a:cxn>
                  <a:cxn ang="0">
                    <a:pos x="12" y="6"/>
                  </a:cxn>
                  <a:cxn ang="0">
                    <a:pos x="13" y="6"/>
                  </a:cxn>
                  <a:cxn ang="0">
                    <a:pos x="15" y="4"/>
                  </a:cxn>
                  <a:cxn ang="0">
                    <a:pos x="15" y="5"/>
                  </a:cxn>
                  <a:cxn ang="0">
                    <a:pos x="17" y="7"/>
                  </a:cxn>
                  <a:cxn ang="0">
                    <a:pos x="17" y="6"/>
                  </a:cxn>
                  <a:cxn ang="0">
                    <a:pos x="19" y="7"/>
                  </a:cxn>
                  <a:cxn ang="0">
                    <a:pos x="19" y="8"/>
                  </a:cxn>
                  <a:cxn ang="0">
                    <a:pos x="21" y="7"/>
                  </a:cxn>
                  <a:cxn ang="0">
                    <a:pos x="21" y="6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7"/>
                  </a:cxn>
                  <a:cxn ang="0">
                    <a:pos x="25" y="8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29" y="9"/>
                  </a:cxn>
                  <a:cxn ang="0">
                    <a:pos x="30" y="9"/>
                  </a:cxn>
                  <a:cxn ang="0">
                    <a:pos x="31" y="9"/>
                  </a:cxn>
                  <a:cxn ang="0">
                    <a:pos x="32" y="10"/>
                  </a:cxn>
                  <a:cxn ang="0">
                    <a:pos x="33" y="10"/>
                  </a:cxn>
                  <a:cxn ang="0">
                    <a:pos x="34" y="9"/>
                  </a:cxn>
                  <a:cxn ang="0">
                    <a:pos x="35" y="9"/>
                  </a:cxn>
                  <a:cxn ang="0">
                    <a:pos x="36" y="9"/>
                  </a:cxn>
                  <a:cxn ang="0">
                    <a:pos x="37" y="10"/>
                  </a:cxn>
                  <a:cxn ang="0">
                    <a:pos x="38" y="9"/>
                  </a:cxn>
                  <a:cxn ang="0">
                    <a:pos x="40" y="10"/>
                  </a:cxn>
                  <a:cxn ang="0">
                    <a:pos x="40" y="11"/>
                  </a:cxn>
                  <a:cxn ang="0">
                    <a:pos x="42" y="9"/>
                  </a:cxn>
                  <a:cxn ang="0">
                    <a:pos x="42" y="10"/>
                  </a:cxn>
                  <a:cxn ang="0">
                    <a:pos x="44" y="10"/>
                  </a:cxn>
                  <a:cxn ang="0">
                    <a:pos x="44" y="9"/>
                  </a:cxn>
                  <a:cxn ang="0">
                    <a:pos x="46" y="11"/>
                  </a:cxn>
                  <a:cxn ang="0">
                    <a:pos x="46" y="10"/>
                  </a:cxn>
                  <a:cxn ang="0">
                    <a:pos x="48" y="10"/>
                  </a:cxn>
                  <a:cxn ang="0">
                    <a:pos x="48" y="12"/>
                  </a:cxn>
                  <a:cxn ang="0">
                    <a:pos x="50" y="12"/>
                  </a:cxn>
                  <a:cxn ang="0">
                    <a:pos x="50" y="12"/>
                  </a:cxn>
                  <a:cxn ang="0">
                    <a:pos x="52" y="11"/>
                  </a:cxn>
                  <a:cxn ang="0">
                    <a:pos x="52" y="11"/>
                  </a:cxn>
                  <a:cxn ang="0">
                    <a:pos x="54" y="11"/>
                  </a:cxn>
                  <a:cxn ang="0">
                    <a:pos x="54" y="13"/>
                  </a:cxn>
                  <a:cxn ang="0">
                    <a:pos x="56" y="12"/>
                  </a:cxn>
                  <a:cxn ang="0">
                    <a:pos x="57" y="11"/>
                  </a:cxn>
                  <a:cxn ang="0">
                    <a:pos x="58" y="11"/>
                  </a:cxn>
                </a:cxnLst>
                <a:rect l="0" t="0" r="r" b="b"/>
                <a:pathLst>
                  <a:path w="59" h="13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9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8"/>
                    </a:lnTo>
                    <a:lnTo>
                      <a:pt x="30" y="8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0"/>
                    </a:lnTo>
                    <a:lnTo>
                      <a:pt x="33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5" y="9"/>
                    </a:lnTo>
                    <a:lnTo>
                      <a:pt x="35" y="9"/>
                    </a:lnTo>
                    <a:lnTo>
                      <a:pt x="35" y="9"/>
                    </a:lnTo>
                    <a:lnTo>
                      <a:pt x="35" y="9"/>
                    </a:lnTo>
                    <a:lnTo>
                      <a:pt x="35" y="9"/>
                    </a:lnTo>
                    <a:lnTo>
                      <a:pt x="35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7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9" y="10"/>
                    </a:lnTo>
                    <a:lnTo>
                      <a:pt x="39" y="10"/>
                    </a:lnTo>
                    <a:lnTo>
                      <a:pt x="39" y="10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1" y="10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2" y="10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3" y="12"/>
                    </a:lnTo>
                    <a:lnTo>
                      <a:pt x="43" y="12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3" y="10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4" y="9"/>
                    </a:lnTo>
                    <a:lnTo>
                      <a:pt x="44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5" y="10"/>
                    </a:lnTo>
                    <a:lnTo>
                      <a:pt x="45" y="10"/>
                    </a:lnTo>
                    <a:lnTo>
                      <a:pt x="45" y="10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11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9" y="12"/>
                    </a:lnTo>
                    <a:lnTo>
                      <a:pt x="49" y="12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50" y="11"/>
                    </a:lnTo>
                    <a:lnTo>
                      <a:pt x="50" y="12"/>
                    </a:lnTo>
                    <a:lnTo>
                      <a:pt x="50" y="12"/>
                    </a:lnTo>
                    <a:lnTo>
                      <a:pt x="50" y="12"/>
                    </a:lnTo>
                    <a:lnTo>
                      <a:pt x="50" y="12"/>
                    </a:lnTo>
                    <a:lnTo>
                      <a:pt x="50" y="12"/>
                    </a:lnTo>
                    <a:lnTo>
                      <a:pt x="50" y="12"/>
                    </a:lnTo>
                    <a:lnTo>
                      <a:pt x="50" y="12"/>
                    </a:lnTo>
                    <a:lnTo>
                      <a:pt x="50" y="11"/>
                    </a:lnTo>
                    <a:lnTo>
                      <a:pt x="50" y="12"/>
                    </a:lnTo>
                    <a:lnTo>
                      <a:pt x="50" y="12"/>
                    </a:lnTo>
                    <a:lnTo>
                      <a:pt x="50" y="12"/>
                    </a:lnTo>
                    <a:lnTo>
                      <a:pt x="51" y="12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3" y="11"/>
                    </a:lnTo>
                    <a:lnTo>
                      <a:pt x="53" y="10"/>
                    </a:lnTo>
                    <a:lnTo>
                      <a:pt x="53" y="10"/>
                    </a:lnTo>
                    <a:lnTo>
                      <a:pt x="53" y="10"/>
                    </a:lnTo>
                    <a:lnTo>
                      <a:pt x="53" y="10"/>
                    </a:lnTo>
                    <a:lnTo>
                      <a:pt x="53" y="11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5" y="12"/>
                    </a:lnTo>
                    <a:lnTo>
                      <a:pt x="55" y="12"/>
                    </a:lnTo>
                    <a:lnTo>
                      <a:pt x="55" y="12"/>
                    </a:lnTo>
                    <a:lnTo>
                      <a:pt x="55" y="12"/>
                    </a:lnTo>
                    <a:lnTo>
                      <a:pt x="56" y="12"/>
                    </a:lnTo>
                    <a:lnTo>
                      <a:pt x="56" y="12"/>
                    </a:lnTo>
                    <a:lnTo>
                      <a:pt x="56" y="12"/>
                    </a:lnTo>
                    <a:lnTo>
                      <a:pt x="56" y="12"/>
                    </a:lnTo>
                    <a:lnTo>
                      <a:pt x="56" y="12"/>
                    </a:lnTo>
                    <a:lnTo>
                      <a:pt x="56" y="12"/>
                    </a:lnTo>
                    <a:lnTo>
                      <a:pt x="57" y="12"/>
                    </a:lnTo>
                    <a:lnTo>
                      <a:pt x="57" y="12"/>
                    </a:lnTo>
                    <a:lnTo>
                      <a:pt x="57" y="11"/>
                    </a:lnTo>
                    <a:lnTo>
                      <a:pt x="57" y="11"/>
                    </a:lnTo>
                    <a:lnTo>
                      <a:pt x="57" y="11"/>
                    </a:lnTo>
                    <a:lnTo>
                      <a:pt x="57" y="11"/>
                    </a:lnTo>
                    <a:lnTo>
                      <a:pt x="57" y="11"/>
                    </a:lnTo>
                    <a:lnTo>
                      <a:pt x="57" y="11"/>
                    </a:lnTo>
                    <a:lnTo>
                      <a:pt x="57" y="11"/>
                    </a:lnTo>
                    <a:lnTo>
                      <a:pt x="57" y="11"/>
                    </a:lnTo>
                    <a:lnTo>
                      <a:pt x="57" y="11"/>
                    </a:lnTo>
                    <a:lnTo>
                      <a:pt x="57" y="11"/>
                    </a:lnTo>
                    <a:lnTo>
                      <a:pt x="58" y="11"/>
                    </a:lnTo>
                    <a:lnTo>
                      <a:pt x="58" y="11"/>
                    </a:lnTo>
                    <a:lnTo>
                      <a:pt x="58" y="11"/>
                    </a:lnTo>
                    <a:lnTo>
                      <a:pt x="58" y="11"/>
                    </a:lnTo>
                    <a:lnTo>
                      <a:pt x="58" y="11"/>
                    </a:lnTo>
                    <a:lnTo>
                      <a:pt x="58" y="10"/>
                    </a:lnTo>
                    <a:lnTo>
                      <a:pt x="59" y="10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59" y="12"/>
                    </a:lnTo>
                    <a:lnTo>
                      <a:pt x="59" y="12"/>
                    </a:lnTo>
                    <a:lnTo>
                      <a:pt x="59" y="1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6" name="Freeform 132"/>
              <p:cNvSpPr>
                <a:spLocks/>
              </p:cNvSpPr>
              <p:nvPr/>
            </p:nvSpPr>
            <p:spPr bwMode="auto">
              <a:xfrm>
                <a:off x="5405438" y="3105150"/>
                <a:ext cx="93663" cy="6350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2" y="0"/>
                  </a:cxn>
                  <a:cxn ang="0">
                    <a:pos x="3" y="2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1"/>
                  </a:cxn>
                  <a:cxn ang="0">
                    <a:pos x="7" y="0"/>
                  </a:cxn>
                  <a:cxn ang="0">
                    <a:pos x="8" y="1"/>
                  </a:cxn>
                  <a:cxn ang="0">
                    <a:pos x="9" y="1"/>
                  </a:cxn>
                  <a:cxn ang="0">
                    <a:pos x="10" y="2"/>
                  </a:cxn>
                  <a:cxn ang="0">
                    <a:pos x="11" y="2"/>
                  </a:cxn>
                  <a:cxn ang="0">
                    <a:pos x="12" y="1"/>
                  </a:cxn>
                  <a:cxn ang="0">
                    <a:pos x="14" y="1"/>
                  </a:cxn>
                  <a:cxn ang="0">
                    <a:pos x="14" y="1"/>
                  </a:cxn>
                  <a:cxn ang="0">
                    <a:pos x="16" y="0"/>
                  </a:cxn>
                  <a:cxn ang="0">
                    <a:pos x="16" y="3"/>
                  </a:cxn>
                  <a:cxn ang="0">
                    <a:pos x="18" y="1"/>
                  </a:cxn>
                  <a:cxn ang="0">
                    <a:pos x="18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22" y="1"/>
                  </a:cxn>
                  <a:cxn ang="0">
                    <a:pos x="23" y="2"/>
                  </a:cxn>
                  <a:cxn ang="0">
                    <a:pos x="24" y="1"/>
                  </a:cxn>
                  <a:cxn ang="0">
                    <a:pos x="25" y="1"/>
                  </a:cxn>
                  <a:cxn ang="0">
                    <a:pos x="26" y="1"/>
                  </a:cxn>
                  <a:cxn ang="0">
                    <a:pos x="27" y="2"/>
                  </a:cxn>
                  <a:cxn ang="0">
                    <a:pos x="28" y="2"/>
                  </a:cxn>
                  <a:cxn ang="0">
                    <a:pos x="29" y="2"/>
                  </a:cxn>
                  <a:cxn ang="0">
                    <a:pos x="30" y="1"/>
                  </a:cxn>
                  <a:cxn ang="0">
                    <a:pos x="31" y="2"/>
                  </a:cxn>
                  <a:cxn ang="0">
                    <a:pos x="32" y="2"/>
                  </a:cxn>
                  <a:cxn ang="0">
                    <a:pos x="33" y="1"/>
                  </a:cxn>
                  <a:cxn ang="0">
                    <a:pos x="34" y="3"/>
                  </a:cxn>
                  <a:cxn ang="0">
                    <a:pos x="35" y="3"/>
                  </a:cxn>
                  <a:cxn ang="0">
                    <a:pos x="36" y="1"/>
                  </a:cxn>
                  <a:cxn ang="0">
                    <a:pos x="37" y="2"/>
                  </a:cxn>
                  <a:cxn ang="0">
                    <a:pos x="39" y="2"/>
                  </a:cxn>
                  <a:cxn ang="0">
                    <a:pos x="39" y="2"/>
                  </a:cxn>
                  <a:cxn ang="0">
                    <a:pos x="41" y="3"/>
                  </a:cxn>
                  <a:cxn ang="0">
                    <a:pos x="41" y="2"/>
                  </a:cxn>
                  <a:cxn ang="0">
                    <a:pos x="43" y="2"/>
                  </a:cxn>
                  <a:cxn ang="0">
                    <a:pos x="43" y="2"/>
                  </a:cxn>
                  <a:cxn ang="0">
                    <a:pos x="45" y="2"/>
                  </a:cxn>
                  <a:cxn ang="0">
                    <a:pos x="45" y="2"/>
                  </a:cxn>
                  <a:cxn ang="0">
                    <a:pos x="47" y="3"/>
                  </a:cxn>
                  <a:cxn ang="0">
                    <a:pos x="48" y="3"/>
                  </a:cxn>
                  <a:cxn ang="0">
                    <a:pos x="49" y="2"/>
                  </a:cxn>
                  <a:cxn ang="0">
                    <a:pos x="50" y="1"/>
                  </a:cxn>
                  <a:cxn ang="0">
                    <a:pos x="51" y="2"/>
                  </a:cxn>
                  <a:cxn ang="0">
                    <a:pos x="52" y="2"/>
                  </a:cxn>
                  <a:cxn ang="0">
                    <a:pos x="53" y="2"/>
                  </a:cxn>
                  <a:cxn ang="0">
                    <a:pos x="54" y="4"/>
                  </a:cxn>
                  <a:cxn ang="0">
                    <a:pos x="55" y="2"/>
                  </a:cxn>
                  <a:cxn ang="0">
                    <a:pos x="56" y="3"/>
                  </a:cxn>
                  <a:cxn ang="0">
                    <a:pos x="57" y="3"/>
                  </a:cxn>
                  <a:cxn ang="0">
                    <a:pos x="58" y="3"/>
                  </a:cxn>
                </a:cxnLst>
                <a:rect l="0" t="0" r="r" b="b"/>
                <a:pathLst>
                  <a:path w="59" h="4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2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3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2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7" name="Freeform 133"/>
              <p:cNvSpPr>
                <a:spLocks/>
              </p:cNvSpPr>
              <p:nvPr/>
            </p:nvSpPr>
            <p:spPr bwMode="auto">
              <a:xfrm>
                <a:off x="5499100" y="3108325"/>
                <a:ext cx="93663" cy="6350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2" y="1"/>
                  </a:cxn>
                  <a:cxn ang="0">
                    <a:pos x="3" y="1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6" y="1"/>
                  </a:cxn>
                  <a:cxn ang="0">
                    <a:pos x="7" y="2"/>
                  </a:cxn>
                  <a:cxn ang="0">
                    <a:pos x="8" y="3"/>
                  </a:cxn>
                  <a:cxn ang="0">
                    <a:pos x="9" y="2"/>
                  </a:cxn>
                  <a:cxn ang="0">
                    <a:pos x="10" y="2"/>
                  </a:cxn>
                  <a:cxn ang="0">
                    <a:pos x="11" y="2"/>
                  </a:cxn>
                  <a:cxn ang="0">
                    <a:pos x="13" y="2"/>
                  </a:cxn>
                  <a:cxn ang="0">
                    <a:pos x="14" y="2"/>
                  </a:cxn>
                  <a:cxn ang="0">
                    <a:pos x="15" y="2"/>
                  </a:cxn>
                  <a:cxn ang="0">
                    <a:pos x="16" y="2"/>
                  </a:cxn>
                  <a:cxn ang="0">
                    <a:pos x="17" y="2"/>
                  </a:cxn>
                  <a:cxn ang="0">
                    <a:pos x="18" y="2"/>
                  </a:cxn>
                  <a:cxn ang="0">
                    <a:pos x="19" y="2"/>
                  </a:cxn>
                  <a:cxn ang="0">
                    <a:pos x="20" y="2"/>
                  </a:cxn>
                  <a:cxn ang="0">
                    <a:pos x="21" y="1"/>
                  </a:cxn>
                  <a:cxn ang="0">
                    <a:pos x="22" y="1"/>
                  </a:cxn>
                  <a:cxn ang="0">
                    <a:pos x="23" y="2"/>
                  </a:cxn>
                  <a:cxn ang="0">
                    <a:pos x="24" y="2"/>
                  </a:cxn>
                  <a:cxn ang="0">
                    <a:pos x="25" y="2"/>
                  </a:cxn>
                  <a:cxn ang="0">
                    <a:pos x="26" y="1"/>
                  </a:cxn>
                  <a:cxn ang="0">
                    <a:pos x="27" y="2"/>
                  </a:cxn>
                  <a:cxn ang="0">
                    <a:pos x="28" y="1"/>
                  </a:cxn>
                  <a:cxn ang="0">
                    <a:pos x="29" y="1"/>
                  </a:cxn>
                  <a:cxn ang="0">
                    <a:pos x="30" y="2"/>
                  </a:cxn>
                  <a:cxn ang="0">
                    <a:pos x="31" y="2"/>
                  </a:cxn>
                  <a:cxn ang="0">
                    <a:pos x="32" y="3"/>
                  </a:cxn>
                  <a:cxn ang="0">
                    <a:pos x="33" y="1"/>
                  </a:cxn>
                  <a:cxn ang="0">
                    <a:pos x="34" y="2"/>
                  </a:cxn>
                  <a:cxn ang="0">
                    <a:pos x="35" y="1"/>
                  </a:cxn>
                  <a:cxn ang="0">
                    <a:pos x="36" y="2"/>
                  </a:cxn>
                  <a:cxn ang="0">
                    <a:pos x="38" y="2"/>
                  </a:cxn>
                  <a:cxn ang="0">
                    <a:pos x="39" y="2"/>
                  </a:cxn>
                  <a:cxn ang="0">
                    <a:pos x="40" y="2"/>
                  </a:cxn>
                  <a:cxn ang="0">
                    <a:pos x="41" y="2"/>
                  </a:cxn>
                  <a:cxn ang="0">
                    <a:pos x="42" y="2"/>
                  </a:cxn>
                  <a:cxn ang="0">
                    <a:pos x="43" y="2"/>
                  </a:cxn>
                  <a:cxn ang="0">
                    <a:pos x="44" y="2"/>
                  </a:cxn>
                  <a:cxn ang="0">
                    <a:pos x="45" y="2"/>
                  </a:cxn>
                  <a:cxn ang="0">
                    <a:pos x="46" y="2"/>
                  </a:cxn>
                  <a:cxn ang="0">
                    <a:pos x="47" y="1"/>
                  </a:cxn>
                  <a:cxn ang="0">
                    <a:pos x="48" y="2"/>
                  </a:cxn>
                  <a:cxn ang="0">
                    <a:pos x="49" y="2"/>
                  </a:cxn>
                  <a:cxn ang="0">
                    <a:pos x="50" y="3"/>
                  </a:cxn>
                  <a:cxn ang="0">
                    <a:pos x="51" y="3"/>
                  </a:cxn>
                  <a:cxn ang="0">
                    <a:pos x="52" y="2"/>
                  </a:cxn>
                  <a:cxn ang="0">
                    <a:pos x="53" y="2"/>
                  </a:cxn>
                  <a:cxn ang="0">
                    <a:pos x="54" y="2"/>
                  </a:cxn>
                  <a:cxn ang="0">
                    <a:pos x="55" y="2"/>
                  </a:cxn>
                  <a:cxn ang="0">
                    <a:pos x="56" y="2"/>
                  </a:cxn>
                  <a:cxn ang="0">
                    <a:pos x="57" y="2"/>
                  </a:cxn>
                  <a:cxn ang="0">
                    <a:pos x="58" y="2"/>
                  </a:cxn>
                </a:cxnLst>
                <a:rect l="0" t="0" r="r" b="b"/>
                <a:pathLst>
                  <a:path w="59" h="4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1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7" y="2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1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8" name="Freeform 134"/>
              <p:cNvSpPr>
                <a:spLocks/>
              </p:cNvSpPr>
              <p:nvPr/>
            </p:nvSpPr>
            <p:spPr bwMode="auto">
              <a:xfrm>
                <a:off x="5592763" y="3108325"/>
                <a:ext cx="93663" cy="6350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2" y="2"/>
                  </a:cxn>
                  <a:cxn ang="0">
                    <a:pos x="3" y="2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7" y="2"/>
                  </a:cxn>
                  <a:cxn ang="0">
                    <a:pos x="7" y="2"/>
                  </a:cxn>
                  <a:cxn ang="0">
                    <a:pos x="9" y="2"/>
                  </a:cxn>
                  <a:cxn ang="0">
                    <a:pos x="9" y="1"/>
                  </a:cxn>
                  <a:cxn ang="0">
                    <a:pos x="11" y="1"/>
                  </a:cxn>
                  <a:cxn ang="0">
                    <a:pos x="12" y="2"/>
                  </a:cxn>
                  <a:cxn ang="0">
                    <a:pos x="13" y="3"/>
                  </a:cxn>
                  <a:cxn ang="0">
                    <a:pos x="14" y="2"/>
                  </a:cxn>
                  <a:cxn ang="0">
                    <a:pos x="15" y="1"/>
                  </a:cxn>
                  <a:cxn ang="0">
                    <a:pos x="16" y="2"/>
                  </a:cxn>
                  <a:cxn ang="0">
                    <a:pos x="17" y="2"/>
                  </a:cxn>
                  <a:cxn ang="0">
                    <a:pos x="18" y="2"/>
                  </a:cxn>
                  <a:cxn ang="0">
                    <a:pos x="19" y="2"/>
                  </a:cxn>
                  <a:cxn ang="0">
                    <a:pos x="20" y="1"/>
                  </a:cxn>
                  <a:cxn ang="0">
                    <a:pos x="21" y="0"/>
                  </a:cxn>
                  <a:cxn ang="0">
                    <a:pos x="22" y="3"/>
                  </a:cxn>
                  <a:cxn ang="0">
                    <a:pos x="23" y="2"/>
                  </a:cxn>
                  <a:cxn ang="0">
                    <a:pos x="24" y="2"/>
                  </a:cxn>
                  <a:cxn ang="0">
                    <a:pos x="25" y="2"/>
                  </a:cxn>
                  <a:cxn ang="0">
                    <a:pos x="26" y="2"/>
                  </a:cxn>
                  <a:cxn ang="0">
                    <a:pos x="27" y="2"/>
                  </a:cxn>
                  <a:cxn ang="0">
                    <a:pos x="28" y="2"/>
                  </a:cxn>
                  <a:cxn ang="0">
                    <a:pos x="29" y="2"/>
                  </a:cxn>
                  <a:cxn ang="0">
                    <a:pos x="30" y="2"/>
                  </a:cxn>
                  <a:cxn ang="0">
                    <a:pos x="32" y="2"/>
                  </a:cxn>
                  <a:cxn ang="0">
                    <a:pos x="32" y="3"/>
                  </a:cxn>
                  <a:cxn ang="0">
                    <a:pos x="34" y="2"/>
                  </a:cxn>
                  <a:cxn ang="0">
                    <a:pos x="34" y="2"/>
                  </a:cxn>
                  <a:cxn ang="0">
                    <a:pos x="36" y="2"/>
                  </a:cxn>
                  <a:cxn ang="0">
                    <a:pos x="37" y="1"/>
                  </a:cxn>
                  <a:cxn ang="0">
                    <a:pos x="38" y="2"/>
                  </a:cxn>
                  <a:cxn ang="0">
                    <a:pos x="39" y="2"/>
                  </a:cxn>
                  <a:cxn ang="0">
                    <a:pos x="40" y="2"/>
                  </a:cxn>
                  <a:cxn ang="0">
                    <a:pos x="41" y="2"/>
                  </a:cxn>
                  <a:cxn ang="0">
                    <a:pos x="42" y="1"/>
                  </a:cxn>
                  <a:cxn ang="0">
                    <a:pos x="43" y="2"/>
                  </a:cxn>
                  <a:cxn ang="0">
                    <a:pos x="44" y="3"/>
                  </a:cxn>
                  <a:cxn ang="0">
                    <a:pos x="45" y="2"/>
                  </a:cxn>
                  <a:cxn ang="0">
                    <a:pos x="46" y="2"/>
                  </a:cxn>
                  <a:cxn ang="0">
                    <a:pos x="47" y="2"/>
                  </a:cxn>
                  <a:cxn ang="0">
                    <a:pos x="48" y="2"/>
                  </a:cxn>
                  <a:cxn ang="0">
                    <a:pos x="49" y="2"/>
                  </a:cxn>
                  <a:cxn ang="0">
                    <a:pos x="50" y="2"/>
                  </a:cxn>
                  <a:cxn ang="0">
                    <a:pos x="51" y="2"/>
                  </a:cxn>
                  <a:cxn ang="0">
                    <a:pos x="52" y="2"/>
                  </a:cxn>
                  <a:cxn ang="0">
                    <a:pos x="53" y="2"/>
                  </a:cxn>
                  <a:cxn ang="0">
                    <a:pos x="54" y="3"/>
                  </a:cxn>
                  <a:cxn ang="0">
                    <a:pos x="55" y="2"/>
                  </a:cxn>
                  <a:cxn ang="0">
                    <a:pos x="57" y="2"/>
                  </a:cxn>
                  <a:cxn ang="0">
                    <a:pos x="57" y="2"/>
                  </a:cxn>
                  <a:cxn ang="0">
                    <a:pos x="59" y="2"/>
                  </a:cxn>
                </a:cxnLst>
                <a:rect l="0" t="0" r="r" b="b"/>
                <a:pathLst>
                  <a:path w="59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3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4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3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1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2"/>
                    </a:lnTo>
                    <a:lnTo>
                      <a:pt x="59" y="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9" name="Freeform 135"/>
              <p:cNvSpPr>
                <a:spLocks/>
              </p:cNvSpPr>
              <p:nvPr/>
            </p:nvSpPr>
            <p:spPr bwMode="auto">
              <a:xfrm>
                <a:off x="5686425" y="3111500"/>
                <a:ext cx="95250" cy="317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1" y="0"/>
                  </a:cxn>
                  <a:cxn ang="0">
                    <a:pos x="12" y="0"/>
                  </a:cxn>
                  <a:cxn ang="0">
                    <a:pos x="13" y="1"/>
                  </a:cxn>
                  <a:cxn ang="0">
                    <a:pos x="14" y="0"/>
                  </a:cxn>
                  <a:cxn ang="0">
                    <a:pos x="15" y="1"/>
                  </a:cxn>
                  <a:cxn ang="0">
                    <a:pos x="16" y="0"/>
                  </a:cxn>
                  <a:cxn ang="0">
                    <a:pos x="17" y="0"/>
                  </a:cxn>
                  <a:cxn ang="0">
                    <a:pos x="18" y="0"/>
                  </a:cxn>
                  <a:cxn ang="0">
                    <a:pos x="19" y="0"/>
                  </a:cxn>
                  <a:cxn ang="0">
                    <a:pos x="20" y="1"/>
                  </a:cxn>
                  <a:cxn ang="0">
                    <a:pos x="21" y="1"/>
                  </a:cxn>
                  <a:cxn ang="0">
                    <a:pos x="22" y="0"/>
                  </a:cxn>
                  <a:cxn ang="0">
                    <a:pos x="23" y="0"/>
                  </a:cxn>
                  <a:cxn ang="0">
                    <a:pos x="24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9" y="0"/>
                  </a:cxn>
                  <a:cxn ang="0">
                    <a:pos x="29" y="0"/>
                  </a:cxn>
                  <a:cxn ang="0">
                    <a:pos x="31" y="0"/>
                  </a:cxn>
                  <a:cxn ang="0">
                    <a:pos x="31" y="0"/>
                  </a:cxn>
                  <a:cxn ang="0">
                    <a:pos x="33" y="0"/>
                  </a:cxn>
                  <a:cxn ang="0">
                    <a:pos x="33" y="1"/>
                  </a:cxn>
                  <a:cxn ang="0">
                    <a:pos x="35" y="1"/>
                  </a:cxn>
                  <a:cxn ang="0">
                    <a:pos x="36" y="1"/>
                  </a:cxn>
                  <a:cxn ang="0">
                    <a:pos x="37" y="0"/>
                  </a:cxn>
                  <a:cxn ang="0">
                    <a:pos x="38" y="0"/>
                  </a:cxn>
                  <a:cxn ang="0">
                    <a:pos x="39" y="1"/>
                  </a:cxn>
                  <a:cxn ang="0">
                    <a:pos x="40" y="0"/>
                  </a:cxn>
                  <a:cxn ang="0">
                    <a:pos x="41" y="0"/>
                  </a:cxn>
                  <a:cxn ang="0">
                    <a:pos x="42" y="0"/>
                  </a:cxn>
                  <a:cxn ang="0">
                    <a:pos x="43" y="0"/>
                  </a:cxn>
                  <a:cxn ang="0">
                    <a:pos x="44" y="0"/>
                  </a:cxn>
                  <a:cxn ang="0">
                    <a:pos x="45" y="0"/>
                  </a:cxn>
                  <a:cxn ang="0">
                    <a:pos x="46" y="0"/>
                  </a:cxn>
                  <a:cxn ang="0">
                    <a:pos x="47" y="1"/>
                  </a:cxn>
                  <a:cxn ang="0">
                    <a:pos x="48" y="2"/>
                  </a:cxn>
                  <a:cxn ang="0">
                    <a:pos x="49" y="0"/>
                  </a:cxn>
                  <a:cxn ang="0">
                    <a:pos x="50" y="1"/>
                  </a:cxn>
                  <a:cxn ang="0">
                    <a:pos x="52" y="0"/>
                  </a:cxn>
                  <a:cxn ang="0">
                    <a:pos x="52" y="1"/>
                  </a:cxn>
                  <a:cxn ang="0">
                    <a:pos x="54" y="0"/>
                  </a:cxn>
                  <a:cxn ang="0">
                    <a:pos x="54" y="0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0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2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1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1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60" name="Freeform 136"/>
              <p:cNvSpPr>
                <a:spLocks/>
              </p:cNvSpPr>
              <p:nvPr/>
            </p:nvSpPr>
            <p:spPr bwMode="auto">
              <a:xfrm>
                <a:off x="5781675" y="3111500"/>
                <a:ext cx="53975" cy="47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4" y="0"/>
                  </a:cxn>
                  <a:cxn ang="0">
                    <a:pos x="4" y="1"/>
                  </a:cxn>
                  <a:cxn ang="0">
                    <a:pos x="4" y="1"/>
                  </a:cxn>
                  <a:cxn ang="0">
                    <a:pos x="5" y="0"/>
                  </a:cxn>
                  <a:cxn ang="0">
                    <a:pos x="6" y="1"/>
                  </a:cxn>
                  <a:cxn ang="0">
                    <a:pos x="6" y="2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8" y="1"/>
                  </a:cxn>
                  <a:cxn ang="0">
                    <a:pos x="8" y="0"/>
                  </a:cxn>
                  <a:cxn ang="0">
                    <a:pos x="9" y="1"/>
                  </a:cxn>
                  <a:cxn ang="0">
                    <a:pos x="10" y="2"/>
                  </a:cxn>
                  <a:cxn ang="0">
                    <a:pos x="10" y="2"/>
                  </a:cxn>
                  <a:cxn ang="0">
                    <a:pos x="11" y="1"/>
                  </a:cxn>
                  <a:cxn ang="0">
                    <a:pos x="12" y="1"/>
                  </a:cxn>
                  <a:cxn ang="0">
                    <a:pos x="12" y="1"/>
                  </a:cxn>
                  <a:cxn ang="0">
                    <a:pos x="12" y="3"/>
                  </a:cxn>
                  <a:cxn ang="0">
                    <a:pos x="13" y="1"/>
                  </a:cxn>
                  <a:cxn ang="0">
                    <a:pos x="14" y="0"/>
                  </a:cxn>
                  <a:cxn ang="0">
                    <a:pos x="15" y="1"/>
                  </a:cxn>
                  <a:cxn ang="0">
                    <a:pos x="15" y="1"/>
                  </a:cxn>
                  <a:cxn ang="0">
                    <a:pos x="16" y="0"/>
                  </a:cxn>
                  <a:cxn ang="0">
                    <a:pos x="17" y="0"/>
                  </a:cxn>
                  <a:cxn ang="0">
                    <a:pos x="17" y="0"/>
                  </a:cxn>
                  <a:cxn ang="0">
                    <a:pos x="17" y="1"/>
                  </a:cxn>
                  <a:cxn ang="0">
                    <a:pos x="18" y="0"/>
                  </a:cxn>
                  <a:cxn ang="0">
                    <a:pos x="19" y="0"/>
                  </a:cxn>
                  <a:cxn ang="0">
                    <a:pos x="19" y="0"/>
                  </a:cxn>
                  <a:cxn ang="0">
                    <a:pos x="20" y="0"/>
                  </a:cxn>
                  <a:cxn ang="0">
                    <a:pos x="20" y="0"/>
                  </a:cxn>
                  <a:cxn ang="0">
                    <a:pos x="21" y="0"/>
                  </a:cxn>
                  <a:cxn ang="0">
                    <a:pos x="21" y="0"/>
                  </a:cxn>
                  <a:cxn ang="0">
                    <a:pos x="22" y="1"/>
                  </a:cxn>
                  <a:cxn ang="0">
                    <a:pos x="23" y="1"/>
                  </a:cxn>
                  <a:cxn ang="0">
                    <a:pos x="23" y="0"/>
                  </a:cxn>
                  <a:cxn ang="0">
                    <a:pos x="23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26" y="0"/>
                  </a:cxn>
                  <a:cxn ang="0">
                    <a:pos x="27" y="1"/>
                  </a:cxn>
                  <a:cxn ang="0">
                    <a:pos x="27" y="1"/>
                  </a:cxn>
                  <a:cxn ang="0">
                    <a:pos x="28" y="1"/>
                  </a:cxn>
                  <a:cxn ang="0">
                    <a:pos x="28" y="1"/>
                  </a:cxn>
                  <a:cxn ang="0">
                    <a:pos x="29" y="0"/>
                  </a:cxn>
                  <a:cxn ang="0">
                    <a:pos x="29" y="0"/>
                  </a:cxn>
                  <a:cxn ang="0">
                    <a:pos x="30" y="1"/>
                  </a:cxn>
                  <a:cxn ang="0">
                    <a:pos x="31" y="1"/>
                  </a:cxn>
                  <a:cxn ang="0">
                    <a:pos x="31" y="2"/>
                  </a:cxn>
                  <a:cxn ang="0">
                    <a:pos x="31" y="2"/>
                  </a:cxn>
                  <a:cxn ang="0">
                    <a:pos x="33" y="1"/>
                  </a:cxn>
                  <a:cxn ang="0">
                    <a:pos x="33" y="2"/>
                  </a:cxn>
                  <a:cxn ang="0">
                    <a:pos x="33" y="1"/>
                  </a:cxn>
                  <a:cxn ang="0">
                    <a:pos x="34" y="1"/>
                  </a:cxn>
                </a:cxnLst>
                <a:rect l="0" t="0" r="r" b="b"/>
                <a:pathLst>
                  <a:path w="34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299" name="Rectangle 298"/>
            <p:cNvSpPr/>
            <p:nvPr/>
          </p:nvSpPr>
          <p:spPr>
            <a:xfrm>
              <a:off x="1752600" y="1143000"/>
              <a:ext cx="31290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GB" dirty="0" smtClean="0">
                  <a:solidFill>
                    <a:srgbClr val="00B050"/>
                  </a:solidFill>
                  <a:latin typeface="Arial" pitchFamily="34" charset="0"/>
                  <a:cs typeface="Arial" pitchFamily="34" charset="0"/>
                </a:rPr>
                <a:t>3</a:t>
              </a:r>
              <a:endParaRPr lang="en-GB" dirty="0">
                <a:solidFill>
                  <a:srgbClr val="00B05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0" name="Rectangle 299"/>
            <p:cNvSpPr/>
            <p:nvPr/>
          </p:nvSpPr>
          <p:spPr>
            <a:xfrm>
              <a:off x="1905000" y="533400"/>
              <a:ext cx="31290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GB" dirty="0" smtClean="0">
                  <a:solidFill>
                    <a:srgbClr val="FF0000"/>
                  </a:solidFill>
                  <a:latin typeface="Arial" pitchFamily="34" charset="0"/>
                  <a:cs typeface="Arial" pitchFamily="34" charset="0"/>
                </a:rPr>
                <a:t>7</a:t>
              </a:r>
              <a:endParaRPr lang="en-GB" dirty="0">
                <a:solidFill>
                  <a:srgbClr val="FF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1" name="Rectangle 300"/>
            <p:cNvSpPr/>
            <p:nvPr/>
          </p:nvSpPr>
          <p:spPr>
            <a:xfrm>
              <a:off x="2209800" y="1447800"/>
              <a:ext cx="31290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GB" dirty="0" smtClean="0">
                  <a:solidFill>
                    <a:srgbClr val="FF0000"/>
                  </a:solidFill>
                  <a:latin typeface="Arial" pitchFamily="34" charset="0"/>
                  <a:cs typeface="Arial" pitchFamily="34" charset="0"/>
                </a:rPr>
                <a:t>1</a:t>
              </a:r>
              <a:endParaRPr lang="en-GB" dirty="0">
                <a:solidFill>
                  <a:srgbClr val="FF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2" name="Rectangle 301"/>
            <p:cNvSpPr/>
            <p:nvPr/>
          </p:nvSpPr>
          <p:spPr>
            <a:xfrm>
              <a:off x="2209800" y="838200"/>
              <a:ext cx="31290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GB" dirty="0" smtClean="0">
                  <a:solidFill>
                    <a:srgbClr val="FF0000"/>
                  </a:solidFill>
                  <a:latin typeface="Arial" pitchFamily="34" charset="0"/>
                  <a:cs typeface="Arial" pitchFamily="34" charset="0"/>
                </a:rPr>
                <a:t>2</a:t>
              </a:r>
              <a:endParaRPr lang="en-GB" dirty="0">
                <a:solidFill>
                  <a:srgbClr val="FF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3" name="Rectangle 302"/>
            <p:cNvSpPr/>
            <p:nvPr/>
          </p:nvSpPr>
          <p:spPr>
            <a:xfrm>
              <a:off x="2286000" y="533400"/>
              <a:ext cx="31290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GB" dirty="0" smtClean="0">
                  <a:solidFill>
                    <a:srgbClr val="00B050"/>
                  </a:solidFill>
                  <a:latin typeface="Arial" pitchFamily="34" charset="0"/>
                  <a:cs typeface="Arial" pitchFamily="34" charset="0"/>
                </a:rPr>
                <a:t>4</a:t>
              </a:r>
              <a:endParaRPr lang="en-GB" dirty="0">
                <a:solidFill>
                  <a:srgbClr val="00B05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4" name="Rectangle 303"/>
            <p:cNvSpPr/>
            <p:nvPr/>
          </p:nvSpPr>
          <p:spPr>
            <a:xfrm>
              <a:off x="2590800" y="609600"/>
              <a:ext cx="31290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GB" dirty="0" smtClean="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5</a:t>
              </a:r>
              <a:endParaRPr lang="en-GB" dirty="0">
                <a:solidFill>
                  <a:srgbClr val="0070C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5" name="Rectangle 304"/>
            <p:cNvSpPr/>
            <p:nvPr/>
          </p:nvSpPr>
          <p:spPr>
            <a:xfrm>
              <a:off x="3352800" y="1905000"/>
              <a:ext cx="31290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GB" dirty="0" smtClean="0">
                  <a:solidFill>
                    <a:schemeClr val="accent1"/>
                  </a:solidFill>
                  <a:latin typeface="Arial" pitchFamily="34" charset="0"/>
                  <a:cs typeface="Arial" pitchFamily="34" charset="0"/>
                </a:rPr>
                <a:t>6</a:t>
              </a:r>
              <a:endParaRPr lang="en-GB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6" name="Rectangle 305"/>
            <p:cNvSpPr/>
            <p:nvPr/>
          </p:nvSpPr>
          <p:spPr>
            <a:xfrm>
              <a:off x="5029200" y="1905000"/>
              <a:ext cx="31290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GB" dirty="0" smtClean="0">
                  <a:solidFill>
                    <a:schemeClr val="accent1"/>
                  </a:solidFill>
                  <a:latin typeface="Arial" pitchFamily="34" charset="0"/>
                  <a:cs typeface="Arial" pitchFamily="34" charset="0"/>
                </a:rPr>
                <a:t>8</a:t>
              </a:r>
              <a:endParaRPr lang="en-GB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16" name="Group 315"/>
          <p:cNvGrpSpPr/>
          <p:nvPr/>
        </p:nvGrpSpPr>
        <p:grpSpPr>
          <a:xfrm>
            <a:off x="838200" y="533400"/>
            <a:ext cx="6667200" cy="2681399"/>
            <a:chOff x="1447800" y="3505200"/>
            <a:chExt cx="6667200" cy="2681399"/>
          </a:xfrm>
        </p:grpSpPr>
        <p:grpSp>
          <p:nvGrpSpPr>
            <p:cNvPr id="298" name="Group 297"/>
            <p:cNvGrpSpPr/>
            <p:nvPr/>
          </p:nvGrpSpPr>
          <p:grpSpPr>
            <a:xfrm>
              <a:off x="1447800" y="3544578"/>
              <a:ext cx="6667200" cy="2642021"/>
              <a:chOff x="1430338" y="3846513"/>
              <a:chExt cx="6800850" cy="2576512"/>
            </a:xfrm>
          </p:grpSpPr>
          <p:sp>
            <p:nvSpPr>
              <p:cNvPr id="1170" name="Line 146"/>
              <p:cNvSpPr>
                <a:spLocks noChangeShapeType="1"/>
              </p:cNvSpPr>
              <p:nvPr/>
            </p:nvSpPr>
            <p:spPr bwMode="auto">
              <a:xfrm>
                <a:off x="1471613" y="6384925"/>
                <a:ext cx="675798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2" name="Line 148"/>
              <p:cNvSpPr>
                <a:spLocks noChangeShapeType="1"/>
              </p:cNvSpPr>
              <p:nvPr/>
            </p:nvSpPr>
            <p:spPr bwMode="auto">
              <a:xfrm>
                <a:off x="1471613" y="6384925"/>
                <a:ext cx="1588" cy="381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4" name="Line 150"/>
              <p:cNvSpPr>
                <a:spLocks noChangeShapeType="1"/>
              </p:cNvSpPr>
              <p:nvPr/>
            </p:nvSpPr>
            <p:spPr bwMode="auto">
              <a:xfrm>
                <a:off x="1695450" y="6384925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5" name="Line 151"/>
              <p:cNvSpPr>
                <a:spLocks noChangeShapeType="1"/>
              </p:cNvSpPr>
              <p:nvPr/>
            </p:nvSpPr>
            <p:spPr bwMode="auto">
              <a:xfrm>
                <a:off x="1920875" y="6384925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6" name="Line 152"/>
              <p:cNvSpPr>
                <a:spLocks noChangeShapeType="1"/>
              </p:cNvSpPr>
              <p:nvPr/>
            </p:nvSpPr>
            <p:spPr bwMode="auto">
              <a:xfrm>
                <a:off x="2146300" y="6384925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7" name="Line 153"/>
              <p:cNvSpPr>
                <a:spLocks noChangeShapeType="1"/>
              </p:cNvSpPr>
              <p:nvPr/>
            </p:nvSpPr>
            <p:spPr bwMode="auto">
              <a:xfrm>
                <a:off x="2371725" y="6384925"/>
                <a:ext cx="1588" cy="381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9" name="Line 155"/>
              <p:cNvSpPr>
                <a:spLocks noChangeShapeType="1"/>
              </p:cNvSpPr>
              <p:nvPr/>
            </p:nvSpPr>
            <p:spPr bwMode="auto">
              <a:xfrm>
                <a:off x="2597150" y="6384925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0" name="Line 156"/>
              <p:cNvSpPr>
                <a:spLocks noChangeShapeType="1"/>
              </p:cNvSpPr>
              <p:nvPr/>
            </p:nvSpPr>
            <p:spPr bwMode="auto">
              <a:xfrm>
                <a:off x="2822575" y="6384925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1" name="Line 157"/>
              <p:cNvSpPr>
                <a:spLocks noChangeShapeType="1"/>
              </p:cNvSpPr>
              <p:nvPr/>
            </p:nvSpPr>
            <p:spPr bwMode="auto">
              <a:xfrm>
                <a:off x="3048000" y="6384925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2" name="Line 158"/>
              <p:cNvSpPr>
                <a:spLocks noChangeShapeType="1"/>
              </p:cNvSpPr>
              <p:nvPr/>
            </p:nvSpPr>
            <p:spPr bwMode="auto">
              <a:xfrm>
                <a:off x="3271838" y="6384925"/>
                <a:ext cx="1588" cy="381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4" name="Line 160"/>
              <p:cNvSpPr>
                <a:spLocks noChangeShapeType="1"/>
              </p:cNvSpPr>
              <p:nvPr/>
            </p:nvSpPr>
            <p:spPr bwMode="auto">
              <a:xfrm>
                <a:off x="3498850" y="6384925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5" name="Line 161"/>
              <p:cNvSpPr>
                <a:spLocks noChangeShapeType="1"/>
              </p:cNvSpPr>
              <p:nvPr/>
            </p:nvSpPr>
            <p:spPr bwMode="auto">
              <a:xfrm>
                <a:off x="3724275" y="6384925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6" name="Line 162"/>
              <p:cNvSpPr>
                <a:spLocks noChangeShapeType="1"/>
              </p:cNvSpPr>
              <p:nvPr/>
            </p:nvSpPr>
            <p:spPr bwMode="auto">
              <a:xfrm>
                <a:off x="3948113" y="6384925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7" name="Line 163"/>
              <p:cNvSpPr>
                <a:spLocks noChangeShapeType="1"/>
              </p:cNvSpPr>
              <p:nvPr/>
            </p:nvSpPr>
            <p:spPr bwMode="auto">
              <a:xfrm>
                <a:off x="4173538" y="6384925"/>
                <a:ext cx="1588" cy="381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9" name="Line 165"/>
              <p:cNvSpPr>
                <a:spLocks noChangeShapeType="1"/>
              </p:cNvSpPr>
              <p:nvPr/>
            </p:nvSpPr>
            <p:spPr bwMode="auto">
              <a:xfrm>
                <a:off x="4398963" y="6384925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0" name="Line 166"/>
              <p:cNvSpPr>
                <a:spLocks noChangeShapeType="1"/>
              </p:cNvSpPr>
              <p:nvPr/>
            </p:nvSpPr>
            <p:spPr bwMode="auto">
              <a:xfrm>
                <a:off x="4624388" y="6384925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1" name="Line 167"/>
              <p:cNvSpPr>
                <a:spLocks noChangeShapeType="1"/>
              </p:cNvSpPr>
              <p:nvPr/>
            </p:nvSpPr>
            <p:spPr bwMode="auto">
              <a:xfrm>
                <a:off x="4849813" y="6384925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2" name="Line 168"/>
              <p:cNvSpPr>
                <a:spLocks noChangeShapeType="1"/>
              </p:cNvSpPr>
              <p:nvPr/>
            </p:nvSpPr>
            <p:spPr bwMode="auto">
              <a:xfrm>
                <a:off x="5075238" y="6384925"/>
                <a:ext cx="1588" cy="381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4" name="Line 170"/>
              <p:cNvSpPr>
                <a:spLocks noChangeShapeType="1"/>
              </p:cNvSpPr>
              <p:nvPr/>
            </p:nvSpPr>
            <p:spPr bwMode="auto">
              <a:xfrm>
                <a:off x="5300663" y="6384925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5" name="Line 171"/>
              <p:cNvSpPr>
                <a:spLocks noChangeShapeType="1"/>
              </p:cNvSpPr>
              <p:nvPr/>
            </p:nvSpPr>
            <p:spPr bwMode="auto">
              <a:xfrm>
                <a:off x="5526088" y="6384925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6" name="Line 172"/>
              <p:cNvSpPr>
                <a:spLocks noChangeShapeType="1"/>
              </p:cNvSpPr>
              <p:nvPr/>
            </p:nvSpPr>
            <p:spPr bwMode="auto">
              <a:xfrm>
                <a:off x="5751513" y="6384925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7" name="Line 173"/>
              <p:cNvSpPr>
                <a:spLocks noChangeShapeType="1"/>
              </p:cNvSpPr>
              <p:nvPr/>
            </p:nvSpPr>
            <p:spPr bwMode="auto">
              <a:xfrm>
                <a:off x="5976938" y="6384925"/>
                <a:ext cx="1588" cy="381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9" name="Line 175"/>
              <p:cNvSpPr>
                <a:spLocks noChangeShapeType="1"/>
              </p:cNvSpPr>
              <p:nvPr/>
            </p:nvSpPr>
            <p:spPr bwMode="auto">
              <a:xfrm>
                <a:off x="6200775" y="6384925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0" name="Line 176"/>
              <p:cNvSpPr>
                <a:spLocks noChangeShapeType="1"/>
              </p:cNvSpPr>
              <p:nvPr/>
            </p:nvSpPr>
            <p:spPr bwMode="auto">
              <a:xfrm>
                <a:off x="6427788" y="6384925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1" name="Line 177"/>
              <p:cNvSpPr>
                <a:spLocks noChangeShapeType="1"/>
              </p:cNvSpPr>
              <p:nvPr/>
            </p:nvSpPr>
            <p:spPr bwMode="auto">
              <a:xfrm>
                <a:off x="6651625" y="6384925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2" name="Line 178"/>
              <p:cNvSpPr>
                <a:spLocks noChangeShapeType="1"/>
              </p:cNvSpPr>
              <p:nvPr/>
            </p:nvSpPr>
            <p:spPr bwMode="auto">
              <a:xfrm>
                <a:off x="6877050" y="6384925"/>
                <a:ext cx="1588" cy="381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4" name="Line 180"/>
              <p:cNvSpPr>
                <a:spLocks noChangeShapeType="1"/>
              </p:cNvSpPr>
              <p:nvPr/>
            </p:nvSpPr>
            <p:spPr bwMode="auto">
              <a:xfrm>
                <a:off x="7102475" y="6384925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5" name="Line 181"/>
              <p:cNvSpPr>
                <a:spLocks noChangeShapeType="1"/>
              </p:cNvSpPr>
              <p:nvPr/>
            </p:nvSpPr>
            <p:spPr bwMode="auto">
              <a:xfrm>
                <a:off x="7327900" y="6384925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6" name="Line 182"/>
              <p:cNvSpPr>
                <a:spLocks noChangeShapeType="1"/>
              </p:cNvSpPr>
              <p:nvPr/>
            </p:nvSpPr>
            <p:spPr bwMode="auto">
              <a:xfrm>
                <a:off x="7553325" y="6384925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7" name="Line 183"/>
              <p:cNvSpPr>
                <a:spLocks noChangeShapeType="1"/>
              </p:cNvSpPr>
              <p:nvPr/>
            </p:nvSpPr>
            <p:spPr bwMode="auto">
              <a:xfrm>
                <a:off x="7778750" y="6384925"/>
                <a:ext cx="1588" cy="381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9" name="Line 185"/>
              <p:cNvSpPr>
                <a:spLocks noChangeShapeType="1"/>
              </p:cNvSpPr>
              <p:nvPr/>
            </p:nvSpPr>
            <p:spPr bwMode="auto">
              <a:xfrm>
                <a:off x="8004175" y="6384925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0" name="Line 186"/>
              <p:cNvSpPr>
                <a:spLocks noChangeShapeType="1"/>
              </p:cNvSpPr>
              <p:nvPr/>
            </p:nvSpPr>
            <p:spPr bwMode="auto">
              <a:xfrm>
                <a:off x="8229600" y="6384925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1" name="Line 187"/>
              <p:cNvSpPr>
                <a:spLocks noChangeShapeType="1"/>
              </p:cNvSpPr>
              <p:nvPr/>
            </p:nvSpPr>
            <p:spPr bwMode="auto">
              <a:xfrm flipV="1">
                <a:off x="1471613" y="3846513"/>
                <a:ext cx="1588" cy="25384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3" name="Line 189"/>
              <p:cNvSpPr>
                <a:spLocks noChangeShapeType="1"/>
              </p:cNvSpPr>
              <p:nvPr/>
            </p:nvSpPr>
            <p:spPr bwMode="auto">
              <a:xfrm flipH="1">
                <a:off x="1450975" y="6383338"/>
                <a:ext cx="2063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4" name="Line 190"/>
              <p:cNvSpPr>
                <a:spLocks noChangeShapeType="1"/>
              </p:cNvSpPr>
              <p:nvPr/>
            </p:nvSpPr>
            <p:spPr bwMode="auto">
              <a:xfrm flipH="1">
                <a:off x="1450975" y="6297613"/>
                <a:ext cx="2063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5" name="Line 191"/>
              <p:cNvSpPr>
                <a:spLocks noChangeShapeType="1"/>
              </p:cNvSpPr>
              <p:nvPr/>
            </p:nvSpPr>
            <p:spPr bwMode="auto">
              <a:xfrm flipH="1">
                <a:off x="1430338" y="6213475"/>
                <a:ext cx="41275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7" name="Line 193"/>
              <p:cNvSpPr>
                <a:spLocks noChangeShapeType="1"/>
              </p:cNvSpPr>
              <p:nvPr/>
            </p:nvSpPr>
            <p:spPr bwMode="auto">
              <a:xfrm flipH="1">
                <a:off x="1450975" y="6126163"/>
                <a:ext cx="2063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8" name="Line 194"/>
              <p:cNvSpPr>
                <a:spLocks noChangeShapeType="1"/>
              </p:cNvSpPr>
              <p:nvPr/>
            </p:nvSpPr>
            <p:spPr bwMode="auto">
              <a:xfrm flipH="1">
                <a:off x="1450975" y="6040438"/>
                <a:ext cx="2063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9" name="Line 195"/>
              <p:cNvSpPr>
                <a:spLocks noChangeShapeType="1"/>
              </p:cNvSpPr>
              <p:nvPr/>
            </p:nvSpPr>
            <p:spPr bwMode="auto">
              <a:xfrm flipH="1">
                <a:off x="1450975" y="5954713"/>
                <a:ext cx="2063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0" name="Line 196"/>
              <p:cNvSpPr>
                <a:spLocks noChangeShapeType="1"/>
              </p:cNvSpPr>
              <p:nvPr/>
            </p:nvSpPr>
            <p:spPr bwMode="auto">
              <a:xfrm flipH="1">
                <a:off x="1430338" y="5868988"/>
                <a:ext cx="41275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2" name="Line 198"/>
              <p:cNvSpPr>
                <a:spLocks noChangeShapeType="1"/>
              </p:cNvSpPr>
              <p:nvPr/>
            </p:nvSpPr>
            <p:spPr bwMode="auto">
              <a:xfrm flipH="1">
                <a:off x="1450975" y="5783263"/>
                <a:ext cx="2063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3" name="Line 199"/>
              <p:cNvSpPr>
                <a:spLocks noChangeShapeType="1"/>
              </p:cNvSpPr>
              <p:nvPr/>
            </p:nvSpPr>
            <p:spPr bwMode="auto">
              <a:xfrm flipH="1">
                <a:off x="1450975" y="5697538"/>
                <a:ext cx="2063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4" name="Line 200"/>
              <p:cNvSpPr>
                <a:spLocks noChangeShapeType="1"/>
              </p:cNvSpPr>
              <p:nvPr/>
            </p:nvSpPr>
            <p:spPr bwMode="auto">
              <a:xfrm flipH="1">
                <a:off x="1450975" y="5610225"/>
                <a:ext cx="2063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5" name="Line 201"/>
              <p:cNvSpPr>
                <a:spLocks noChangeShapeType="1"/>
              </p:cNvSpPr>
              <p:nvPr/>
            </p:nvSpPr>
            <p:spPr bwMode="auto">
              <a:xfrm flipH="1">
                <a:off x="1430338" y="5524500"/>
                <a:ext cx="41275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7" name="Line 203"/>
              <p:cNvSpPr>
                <a:spLocks noChangeShapeType="1"/>
              </p:cNvSpPr>
              <p:nvPr/>
            </p:nvSpPr>
            <p:spPr bwMode="auto">
              <a:xfrm flipH="1">
                <a:off x="1450975" y="5438775"/>
                <a:ext cx="2063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8" name="Line 204"/>
              <p:cNvSpPr>
                <a:spLocks noChangeShapeType="1"/>
              </p:cNvSpPr>
              <p:nvPr/>
            </p:nvSpPr>
            <p:spPr bwMode="auto">
              <a:xfrm flipH="1">
                <a:off x="1450975" y="5353050"/>
                <a:ext cx="2063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9" name="Line 205"/>
              <p:cNvSpPr>
                <a:spLocks noChangeShapeType="1"/>
              </p:cNvSpPr>
              <p:nvPr/>
            </p:nvSpPr>
            <p:spPr bwMode="auto">
              <a:xfrm flipH="1">
                <a:off x="1450975" y="5267325"/>
                <a:ext cx="2063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0" name="Line 206"/>
              <p:cNvSpPr>
                <a:spLocks noChangeShapeType="1"/>
              </p:cNvSpPr>
              <p:nvPr/>
            </p:nvSpPr>
            <p:spPr bwMode="auto">
              <a:xfrm flipH="1">
                <a:off x="1430338" y="5181600"/>
                <a:ext cx="41275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2" name="Line 208"/>
              <p:cNvSpPr>
                <a:spLocks noChangeShapeType="1"/>
              </p:cNvSpPr>
              <p:nvPr/>
            </p:nvSpPr>
            <p:spPr bwMode="auto">
              <a:xfrm flipH="1">
                <a:off x="1450975" y="5095875"/>
                <a:ext cx="2063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3" name="Line 209"/>
              <p:cNvSpPr>
                <a:spLocks noChangeShapeType="1"/>
              </p:cNvSpPr>
              <p:nvPr/>
            </p:nvSpPr>
            <p:spPr bwMode="auto">
              <a:xfrm flipH="1">
                <a:off x="1450975" y="5008563"/>
                <a:ext cx="2063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4" name="Line 210"/>
              <p:cNvSpPr>
                <a:spLocks noChangeShapeType="1"/>
              </p:cNvSpPr>
              <p:nvPr/>
            </p:nvSpPr>
            <p:spPr bwMode="auto">
              <a:xfrm flipH="1">
                <a:off x="1450975" y="4922838"/>
                <a:ext cx="2063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5" name="Line 211"/>
              <p:cNvSpPr>
                <a:spLocks noChangeShapeType="1"/>
              </p:cNvSpPr>
              <p:nvPr/>
            </p:nvSpPr>
            <p:spPr bwMode="auto">
              <a:xfrm flipH="1">
                <a:off x="1430338" y="4837113"/>
                <a:ext cx="41275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7" name="Line 213"/>
              <p:cNvSpPr>
                <a:spLocks noChangeShapeType="1"/>
              </p:cNvSpPr>
              <p:nvPr/>
            </p:nvSpPr>
            <p:spPr bwMode="auto">
              <a:xfrm flipH="1">
                <a:off x="1450975" y="4751388"/>
                <a:ext cx="2063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8" name="Line 214"/>
              <p:cNvSpPr>
                <a:spLocks noChangeShapeType="1"/>
              </p:cNvSpPr>
              <p:nvPr/>
            </p:nvSpPr>
            <p:spPr bwMode="auto">
              <a:xfrm flipH="1">
                <a:off x="1450975" y="4665663"/>
                <a:ext cx="2063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9" name="Line 215"/>
              <p:cNvSpPr>
                <a:spLocks noChangeShapeType="1"/>
              </p:cNvSpPr>
              <p:nvPr/>
            </p:nvSpPr>
            <p:spPr bwMode="auto">
              <a:xfrm flipH="1">
                <a:off x="1450975" y="4579938"/>
                <a:ext cx="2063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0" name="Line 216"/>
              <p:cNvSpPr>
                <a:spLocks noChangeShapeType="1"/>
              </p:cNvSpPr>
              <p:nvPr/>
            </p:nvSpPr>
            <p:spPr bwMode="auto">
              <a:xfrm flipH="1">
                <a:off x="1430338" y="4494213"/>
                <a:ext cx="41275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2" name="Line 218"/>
              <p:cNvSpPr>
                <a:spLocks noChangeShapeType="1"/>
              </p:cNvSpPr>
              <p:nvPr/>
            </p:nvSpPr>
            <p:spPr bwMode="auto">
              <a:xfrm flipH="1">
                <a:off x="1450975" y="4406900"/>
                <a:ext cx="2063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3" name="Line 219"/>
              <p:cNvSpPr>
                <a:spLocks noChangeShapeType="1"/>
              </p:cNvSpPr>
              <p:nvPr/>
            </p:nvSpPr>
            <p:spPr bwMode="auto">
              <a:xfrm flipH="1">
                <a:off x="1450975" y="4322763"/>
                <a:ext cx="2063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4" name="Line 220"/>
              <p:cNvSpPr>
                <a:spLocks noChangeShapeType="1"/>
              </p:cNvSpPr>
              <p:nvPr/>
            </p:nvSpPr>
            <p:spPr bwMode="auto">
              <a:xfrm flipH="1">
                <a:off x="1450975" y="4237038"/>
                <a:ext cx="2063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5" name="Line 221"/>
              <p:cNvSpPr>
                <a:spLocks noChangeShapeType="1"/>
              </p:cNvSpPr>
              <p:nvPr/>
            </p:nvSpPr>
            <p:spPr bwMode="auto">
              <a:xfrm flipH="1">
                <a:off x="1430338" y="4149725"/>
                <a:ext cx="41275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7" name="Line 223"/>
              <p:cNvSpPr>
                <a:spLocks noChangeShapeType="1"/>
              </p:cNvSpPr>
              <p:nvPr/>
            </p:nvSpPr>
            <p:spPr bwMode="auto">
              <a:xfrm flipH="1">
                <a:off x="1450975" y="4064000"/>
                <a:ext cx="2063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8" name="Line 224"/>
              <p:cNvSpPr>
                <a:spLocks noChangeShapeType="1"/>
              </p:cNvSpPr>
              <p:nvPr/>
            </p:nvSpPr>
            <p:spPr bwMode="auto">
              <a:xfrm flipH="1">
                <a:off x="1450975" y="3978275"/>
                <a:ext cx="2063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9" name="Line 225"/>
              <p:cNvSpPr>
                <a:spLocks noChangeShapeType="1"/>
              </p:cNvSpPr>
              <p:nvPr/>
            </p:nvSpPr>
            <p:spPr bwMode="auto">
              <a:xfrm flipH="1">
                <a:off x="1450975" y="3892550"/>
                <a:ext cx="2063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0" name="Freeform 226"/>
              <p:cNvSpPr>
                <a:spLocks/>
              </p:cNvSpPr>
              <p:nvPr/>
            </p:nvSpPr>
            <p:spPr bwMode="auto">
              <a:xfrm>
                <a:off x="1471613" y="6210300"/>
                <a:ext cx="95250" cy="158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1"/>
                  </a:cxn>
                  <a:cxn ang="0">
                    <a:pos x="3" y="1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9" y="0"/>
                  </a:cxn>
                  <a:cxn ang="0">
                    <a:pos x="10" y="0"/>
                  </a:cxn>
                  <a:cxn ang="0">
                    <a:pos x="11" y="0"/>
                  </a:cxn>
                  <a:cxn ang="0">
                    <a:pos x="12" y="0"/>
                  </a:cxn>
                  <a:cxn ang="0">
                    <a:pos x="13" y="0"/>
                  </a:cxn>
                  <a:cxn ang="0">
                    <a:pos x="14" y="0"/>
                  </a:cxn>
                  <a:cxn ang="0">
                    <a:pos x="15" y="0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18" y="0"/>
                  </a:cxn>
                  <a:cxn ang="0">
                    <a:pos x="20" y="0"/>
                  </a:cxn>
                  <a:cxn ang="0">
                    <a:pos x="20" y="0"/>
                  </a:cxn>
                  <a:cxn ang="0">
                    <a:pos x="22" y="1"/>
                  </a:cxn>
                  <a:cxn ang="0">
                    <a:pos x="23" y="0"/>
                  </a:cxn>
                  <a:cxn ang="0">
                    <a:pos x="24" y="0"/>
                  </a:cxn>
                  <a:cxn ang="0">
                    <a:pos x="25" y="0"/>
                  </a:cxn>
                  <a:cxn ang="0">
                    <a:pos x="26" y="0"/>
                  </a:cxn>
                  <a:cxn ang="0">
                    <a:pos x="27" y="0"/>
                  </a:cxn>
                  <a:cxn ang="0">
                    <a:pos x="28" y="0"/>
                  </a:cxn>
                  <a:cxn ang="0">
                    <a:pos x="29" y="0"/>
                  </a:cxn>
                  <a:cxn ang="0">
                    <a:pos x="30" y="1"/>
                  </a:cxn>
                  <a:cxn ang="0">
                    <a:pos x="31" y="0"/>
                  </a:cxn>
                  <a:cxn ang="0">
                    <a:pos x="32" y="1"/>
                  </a:cxn>
                  <a:cxn ang="0">
                    <a:pos x="34" y="1"/>
                  </a:cxn>
                  <a:cxn ang="0">
                    <a:pos x="34" y="0"/>
                  </a:cxn>
                  <a:cxn ang="0">
                    <a:pos x="36" y="0"/>
                  </a:cxn>
                  <a:cxn ang="0">
                    <a:pos x="36" y="0"/>
                  </a:cxn>
                  <a:cxn ang="0">
                    <a:pos x="38" y="0"/>
                  </a:cxn>
                  <a:cxn ang="0">
                    <a:pos x="38" y="1"/>
                  </a:cxn>
                  <a:cxn ang="0">
                    <a:pos x="40" y="0"/>
                  </a:cxn>
                  <a:cxn ang="0">
                    <a:pos x="40" y="0"/>
                  </a:cxn>
                  <a:cxn ang="0">
                    <a:pos x="42" y="0"/>
                  </a:cxn>
                  <a:cxn ang="0">
                    <a:pos x="43" y="0"/>
                  </a:cxn>
                  <a:cxn ang="0">
                    <a:pos x="44" y="0"/>
                  </a:cxn>
                  <a:cxn ang="0">
                    <a:pos x="45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8" y="1"/>
                  </a:cxn>
                  <a:cxn ang="0">
                    <a:pos x="49" y="0"/>
                  </a:cxn>
                  <a:cxn ang="0">
                    <a:pos x="50" y="0"/>
                  </a:cxn>
                  <a:cxn ang="0">
                    <a:pos x="52" y="0"/>
                  </a:cxn>
                  <a:cxn ang="0">
                    <a:pos x="52" y="0"/>
                  </a:cxn>
                  <a:cxn ang="0">
                    <a:pos x="54" y="0"/>
                  </a:cxn>
                  <a:cxn ang="0">
                    <a:pos x="54" y="1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58" y="0"/>
                  </a:cxn>
                  <a:cxn ang="0">
                    <a:pos x="59" y="0"/>
                  </a:cxn>
                </a:cxnLst>
                <a:rect l="0" t="0" r="r" b="b"/>
                <a:pathLst>
                  <a:path w="60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1" name="Freeform 227"/>
              <p:cNvSpPr>
                <a:spLocks/>
              </p:cNvSpPr>
              <p:nvPr/>
            </p:nvSpPr>
            <p:spPr bwMode="auto">
              <a:xfrm>
                <a:off x="1566863" y="6210300"/>
                <a:ext cx="96838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3" y="1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10" y="0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4" y="0"/>
                  </a:cxn>
                  <a:cxn ang="0">
                    <a:pos x="16" y="0"/>
                  </a:cxn>
                  <a:cxn ang="0">
                    <a:pos x="17" y="0"/>
                  </a:cxn>
                  <a:cxn ang="0">
                    <a:pos x="18" y="0"/>
                  </a:cxn>
                  <a:cxn ang="0">
                    <a:pos x="19" y="0"/>
                  </a:cxn>
                  <a:cxn ang="0">
                    <a:pos x="20" y="0"/>
                  </a:cxn>
                  <a:cxn ang="0">
                    <a:pos x="21" y="0"/>
                  </a:cxn>
                  <a:cxn ang="0">
                    <a:pos x="22" y="0"/>
                  </a:cxn>
                  <a:cxn ang="0">
                    <a:pos x="23" y="0"/>
                  </a:cxn>
                  <a:cxn ang="0">
                    <a:pos x="24" y="0"/>
                  </a:cxn>
                  <a:cxn ang="0">
                    <a:pos x="25" y="0"/>
                  </a:cxn>
                  <a:cxn ang="0">
                    <a:pos x="26" y="0"/>
                  </a:cxn>
                  <a:cxn ang="0">
                    <a:pos x="27" y="0"/>
                  </a:cxn>
                  <a:cxn ang="0">
                    <a:pos x="28" y="0"/>
                  </a:cxn>
                  <a:cxn ang="0">
                    <a:pos x="29" y="0"/>
                  </a:cxn>
                  <a:cxn ang="0">
                    <a:pos x="30" y="1"/>
                  </a:cxn>
                  <a:cxn ang="0">
                    <a:pos x="32" y="0"/>
                  </a:cxn>
                  <a:cxn ang="0">
                    <a:pos x="33" y="0"/>
                  </a:cxn>
                  <a:cxn ang="0">
                    <a:pos x="34" y="0"/>
                  </a:cxn>
                  <a:cxn ang="0">
                    <a:pos x="35" y="0"/>
                  </a:cxn>
                  <a:cxn ang="0">
                    <a:pos x="36" y="0"/>
                  </a:cxn>
                  <a:cxn ang="0">
                    <a:pos x="37" y="0"/>
                  </a:cxn>
                  <a:cxn ang="0">
                    <a:pos x="38" y="0"/>
                  </a:cxn>
                  <a:cxn ang="0">
                    <a:pos x="39" y="0"/>
                  </a:cxn>
                  <a:cxn ang="0">
                    <a:pos x="40" y="0"/>
                  </a:cxn>
                  <a:cxn ang="0">
                    <a:pos x="41" y="0"/>
                  </a:cxn>
                  <a:cxn ang="0">
                    <a:pos x="43" y="0"/>
                  </a:cxn>
                  <a:cxn ang="0">
                    <a:pos x="43" y="0"/>
                  </a:cxn>
                  <a:cxn ang="0">
                    <a:pos x="45" y="0"/>
                  </a:cxn>
                  <a:cxn ang="0">
                    <a:pos x="45" y="0"/>
                  </a:cxn>
                  <a:cxn ang="0">
                    <a:pos x="47" y="0"/>
                  </a:cxn>
                  <a:cxn ang="0">
                    <a:pos x="47" y="0"/>
                  </a:cxn>
                  <a:cxn ang="0">
                    <a:pos x="49" y="1"/>
                  </a:cxn>
                  <a:cxn ang="0">
                    <a:pos x="49" y="0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3" y="0"/>
                  </a:cxn>
                  <a:cxn ang="0">
                    <a:pos x="54" y="0"/>
                  </a:cxn>
                  <a:cxn ang="0">
                    <a:pos x="55" y="0"/>
                  </a:cxn>
                  <a:cxn ang="0">
                    <a:pos x="56" y="0"/>
                  </a:cxn>
                  <a:cxn ang="0">
                    <a:pos x="57" y="0"/>
                  </a:cxn>
                  <a:cxn ang="0">
                    <a:pos x="58" y="0"/>
                  </a:cxn>
                  <a:cxn ang="0">
                    <a:pos x="59" y="0"/>
                  </a:cxn>
                </a:cxnLst>
                <a:rect l="0" t="0" r="r" b="b"/>
                <a:pathLst>
                  <a:path w="61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1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2" name="Freeform 228"/>
              <p:cNvSpPr>
                <a:spLocks/>
              </p:cNvSpPr>
              <p:nvPr/>
            </p:nvSpPr>
            <p:spPr bwMode="auto">
              <a:xfrm>
                <a:off x="1663700" y="6210300"/>
                <a:ext cx="95250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10" y="0"/>
                  </a:cxn>
                  <a:cxn ang="0">
                    <a:pos x="11" y="0"/>
                  </a:cxn>
                  <a:cxn ang="0">
                    <a:pos x="12" y="0"/>
                  </a:cxn>
                  <a:cxn ang="0">
                    <a:pos x="13" y="0"/>
                  </a:cxn>
                  <a:cxn ang="0">
                    <a:pos x="14" y="0"/>
                  </a:cxn>
                  <a:cxn ang="0">
                    <a:pos x="15" y="0"/>
                  </a:cxn>
                  <a:cxn ang="0">
                    <a:pos x="16" y="0"/>
                  </a:cxn>
                  <a:cxn ang="0">
                    <a:pos x="17" y="0"/>
                  </a:cxn>
                  <a:cxn ang="0">
                    <a:pos x="18" y="0"/>
                  </a:cxn>
                  <a:cxn ang="0">
                    <a:pos x="20" y="0"/>
                  </a:cxn>
                  <a:cxn ang="0">
                    <a:pos x="20" y="0"/>
                  </a:cxn>
                  <a:cxn ang="0">
                    <a:pos x="22" y="0"/>
                  </a:cxn>
                  <a:cxn ang="0">
                    <a:pos x="22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26" y="0"/>
                  </a:cxn>
                  <a:cxn ang="0">
                    <a:pos x="26" y="0"/>
                  </a:cxn>
                  <a:cxn ang="0">
                    <a:pos x="28" y="0"/>
                  </a:cxn>
                  <a:cxn ang="0">
                    <a:pos x="29" y="0"/>
                  </a:cxn>
                  <a:cxn ang="0">
                    <a:pos x="30" y="0"/>
                  </a:cxn>
                  <a:cxn ang="0">
                    <a:pos x="31" y="0"/>
                  </a:cxn>
                  <a:cxn ang="0">
                    <a:pos x="32" y="0"/>
                  </a:cxn>
                  <a:cxn ang="0">
                    <a:pos x="33" y="0"/>
                  </a:cxn>
                  <a:cxn ang="0">
                    <a:pos x="34" y="0"/>
                  </a:cxn>
                  <a:cxn ang="0">
                    <a:pos x="35" y="0"/>
                  </a:cxn>
                  <a:cxn ang="0">
                    <a:pos x="36" y="0"/>
                  </a:cxn>
                  <a:cxn ang="0">
                    <a:pos x="37" y="0"/>
                  </a:cxn>
                  <a:cxn ang="0">
                    <a:pos x="38" y="0"/>
                  </a:cxn>
                  <a:cxn ang="0">
                    <a:pos x="40" y="0"/>
                  </a:cxn>
                  <a:cxn ang="0">
                    <a:pos x="41" y="0"/>
                  </a:cxn>
                  <a:cxn ang="0">
                    <a:pos x="42" y="0"/>
                  </a:cxn>
                  <a:cxn ang="0">
                    <a:pos x="43" y="0"/>
                  </a:cxn>
                  <a:cxn ang="0">
                    <a:pos x="44" y="0"/>
                  </a:cxn>
                  <a:cxn ang="0">
                    <a:pos x="45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8" y="0"/>
                  </a:cxn>
                  <a:cxn ang="0">
                    <a:pos x="49" y="0"/>
                  </a:cxn>
                  <a:cxn ang="0">
                    <a:pos x="50" y="0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3" y="0"/>
                  </a:cxn>
                  <a:cxn ang="0">
                    <a:pos x="54" y="0"/>
                  </a:cxn>
                  <a:cxn ang="0">
                    <a:pos x="55" y="0"/>
                  </a:cxn>
                  <a:cxn ang="0">
                    <a:pos x="57" y="0"/>
                  </a:cxn>
                  <a:cxn ang="0">
                    <a:pos x="58" y="0"/>
                  </a:cxn>
                  <a:cxn ang="0">
                    <a:pos x="59" y="0"/>
                  </a:cxn>
                </a:cxnLst>
                <a:rect l="0" t="0" r="r" b="b"/>
                <a:pathLst>
                  <a:path w="6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3" name="Freeform 229"/>
              <p:cNvSpPr>
                <a:spLocks/>
              </p:cNvSpPr>
              <p:nvPr/>
            </p:nvSpPr>
            <p:spPr bwMode="auto">
              <a:xfrm>
                <a:off x="1758950" y="3962400"/>
                <a:ext cx="95250" cy="2247900"/>
              </a:xfrm>
              <a:custGeom>
                <a:avLst/>
                <a:gdLst/>
                <a:ahLst/>
                <a:cxnLst>
                  <a:cxn ang="0">
                    <a:pos x="0" y="1416"/>
                  </a:cxn>
                  <a:cxn ang="0">
                    <a:pos x="2" y="1416"/>
                  </a:cxn>
                  <a:cxn ang="0">
                    <a:pos x="2" y="1416"/>
                  </a:cxn>
                  <a:cxn ang="0">
                    <a:pos x="4" y="1416"/>
                  </a:cxn>
                  <a:cxn ang="0">
                    <a:pos x="5" y="1416"/>
                  </a:cxn>
                  <a:cxn ang="0">
                    <a:pos x="6" y="1416"/>
                  </a:cxn>
                  <a:cxn ang="0">
                    <a:pos x="7" y="1416"/>
                  </a:cxn>
                  <a:cxn ang="0">
                    <a:pos x="8" y="1416"/>
                  </a:cxn>
                  <a:cxn ang="0">
                    <a:pos x="9" y="1416"/>
                  </a:cxn>
                  <a:cxn ang="0">
                    <a:pos x="10" y="1416"/>
                  </a:cxn>
                  <a:cxn ang="0">
                    <a:pos x="11" y="1416"/>
                  </a:cxn>
                  <a:cxn ang="0">
                    <a:pos x="12" y="1416"/>
                  </a:cxn>
                  <a:cxn ang="0">
                    <a:pos x="13" y="1416"/>
                  </a:cxn>
                  <a:cxn ang="0">
                    <a:pos x="15" y="1416"/>
                  </a:cxn>
                  <a:cxn ang="0">
                    <a:pos x="15" y="1416"/>
                  </a:cxn>
                  <a:cxn ang="0">
                    <a:pos x="17" y="1416"/>
                  </a:cxn>
                  <a:cxn ang="0">
                    <a:pos x="18" y="1416"/>
                  </a:cxn>
                  <a:cxn ang="0">
                    <a:pos x="19" y="1416"/>
                  </a:cxn>
                  <a:cxn ang="0">
                    <a:pos x="20" y="1416"/>
                  </a:cxn>
                  <a:cxn ang="0">
                    <a:pos x="21" y="1416"/>
                  </a:cxn>
                  <a:cxn ang="0">
                    <a:pos x="22" y="1416"/>
                  </a:cxn>
                  <a:cxn ang="0">
                    <a:pos x="23" y="1415"/>
                  </a:cxn>
                  <a:cxn ang="0">
                    <a:pos x="24" y="1414"/>
                  </a:cxn>
                  <a:cxn ang="0">
                    <a:pos x="25" y="1413"/>
                  </a:cxn>
                  <a:cxn ang="0">
                    <a:pos x="26" y="1412"/>
                  </a:cxn>
                  <a:cxn ang="0">
                    <a:pos x="27" y="1412"/>
                  </a:cxn>
                  <a:cxn ang="0">
                    <a:pos x="28" y="1412"/>
                  </a:cxn>
                  <a:cxn ang="0">
                    <a:pos x="29" y="1413"/>
                  </a:cxn>
                  <a:cxn ang="0">
                    <a:pos x="31" y="1413"/>
                  </a:cxn>
                  <a:cxn ang="0">
                    <a:pos x="31" y="1414"/>
                  </a:cxn>
                  <a:cxn ang="0">
                    <a:pos x="33" y="1414"/>
                  </a:cxn>
                  <a:cxn ang="0">
                    <a:pos x="33" y="1414"/>
                  </a:cxn>
                  <a:cxn ang="0">
                    <a:pos x="35" y="1414"/>
                  </a:cxn>
                  <a:cxn ang="0">
                    <a:pos x="35" y="1414"/>
                  </a:cxn>
                  <a:cxn ang="0">
                    <a:pos x="37" y="1414"/>
                  </a:cxn>
                  <a:cxn ang="0">
                    <a:pos x="38" y="1411"/>
                  </a:cxn>
                  <a:cxn ang="0">
                    <a:pos x="39" y="1393"/>
                  </a:cxn>
                  <a:cxn ang="0">
                    <a:pos x="40" y="1321"/>
                  </a:cxn>
                  <a:cxn ang="0">
                    <a:pos x="41" y="1139"/>
                  </a:cxn>
                  <a:cxn ang="0">
                    <a:pos x="42" y="820"/>
                  </a:cxn>
                  <a:cxn ang="0">
                    <a:pos x="43" y="427"/>
                  </a:cxn>
                  <a:cxn ang="0">
                    <a:pos x="44" y="105"/>
                  </a:cxn>
                  <a:cxn ang="0">
                    <a:pos x="45" y="1"/>
                  </a:cxn>
                  <a:cxn ang="0">
                    <a:pos x="47" y="148"/>
                  </a:cxn>
                  <a:cxn ang="0">
                    <a:pos x="47" y="435"/>
                  </a:cxn>
                  <a:cxn ang="0">
                    <a:pos x="49" y="730"/>
                  </a:cxn>
                  <a:cxn ang="0">
                    <a:pos x="49" y="964"/>
                  </a:cxn>
                  <a:cxn ang="0">
                    <a:pos x="51" y="1127"/>
                  </a:cxn>
                  <a:cxn ang="0">
                    <a:pos x="51" y="1235"/>
                  </a:cxn>
                  <a:cxn ang="0">
                    <a:pos x="53" y="1301"/>
                  </a:cxn>
                  <a:cxn ang="0">
                    <a:pos x="53" y="1342"/>
                  </a:cxn>
                  <a:cxn ang="0">
                    <a:pos x="55" y="1367"/>
                  </a:cxn>
                  <a:cxn ang="0">
                    <a:pos x="56" y="1384"/>
                  </a:cxn>
                  <a:cxn ang="0">
                    <a:pos x="57" y="1393"/>
                  </a:cxn>
                  <a:cxn ang="0">
                    <a:pos x="58" y="1400"/>
                  </a:cxn>
                  <a:cxn ang="0">
                    <a:pos x="59" y="1404"/>
                  </a:cxn>
                </a:cxnLst>
                <a:rect l="0" t="0" r="r" b="b"/>
                <a:pathLst>
                  <a:path w="60" h="1416">
                    <a:moveTo>
                      <a:pt x="0" y="1416"/>
                    </a:moveTo>
                    <a:lnTo>
                      <a:pt x="0" y="1416"/>
                    </a:lnTo>
                    <a:lnTo>
                      <a:pt x="0" y="1416"/>
                    </a:lnTo>
                    <a:lnTo>
                      <a:pt x="0" y="1416"/>
                    </a:lnTo>
                    <a:lnTo>
                      <a:pt x="0" y="1416"/>
                    </a:lnTo>
                    <a:lnTo>
                      <a:pt x="0" y="1416"/>
                    </a:lnTo>
                    <a:lnTo>
                      <a:pt x="0" y="1416"/>
                    </a:lnTo>
                    <a:lnTo>
                      <a:pt x="0" y="1416"/>
                    </a:lnTo>
                    <a:lnTo>
                      <a:pt x="0" y="1416"/>
                    </a:lnTo>
                    <a:lnTo>
                      <a:pt x="1" y="1416"/>
                    </a:lnTo>
                    <a:lnTo>
                      <a:pt x="1" y="1416"/>
                    </a:lnTo>
                    <a:lnTo>
                      <a:pt x="1" y="1416"/>
                    </a:lnTo>
                    <a:lnTo>
                      <a:pt x="1" y="1416"/>
                    </a:lnTo>
                    <a:lnTo>
                      <a:pt x="1" y="1416"/>
                    </a:lnTo>
                    <a:lnTo>
                      <a:pt x="1" y="1416"/>
                    </a:lnTo>
                    <a:lnTo>
                      <a:pt x="2" y="1416"/>
                    </a:lnTo>
                    <a:lnTo>
                      <a:pt x="2" y="1416"/>
                    </a:lnTo>
                    <a:lnTo>
                      <a:pt x="2" y="1416"/>
                    </a:lnTo>
                    <a:lnTo>
                      <a:pt x="2" y="1416"/>
                    </a:lnTo>
                    <a:lnTo>
                      <a:pt x="2" y="1416"/>
                    </a:lnTo>
                    <a:lnTo>
                      <a:pt x="2" y="1416"/>
                    </a:lnTo>
                    <a:lnTo>
                      <a:pt x="2" y="1416"/>
                    </a:lnTo>
                    <a:lnTo>
                      <a:pt x="2" y="1416"/>
                    </a:lnTo>
                    <a:lnTo>
                      <a:pt x="2" y="1416"/>
                    </a:lnTo>
                    <a:lnTo>
                      <a:pt x="2" y="1416"/>
                    </a:lnTo>
                    <a:lnTo>
                      <a:pt x="2" y="1416"/>
                    </a:lnTo>
                    <a:lnTo>
                      <a:pt x="2" y="1416"/>
                    </a:lnTo>
                    <a:lnTo>
                      <a:pt x="3" y="1416"/>
                    </a:lnTo>
                    <a:lnTo>
                      <a:pt x="3" y="1416"/>
                    </a:lnTo>
                    <a:lnTo>
                      <a:pt x="3" y="1416"/>
                    </a:lnTo>
                    <a:lnTo>
                      <a:pt x="3" y="1416"/>
                    </a:lnTo>
                    <a:lnTo>
                      <a:pt x="3" y="1416"/>
                    </a:lnTo>
                    <a:lnTo>
                      <a:pt x="3" y="1416"/>
                    </a:lnTo>
                    <a:lnTo>
                      <a:pt x="4" y="1416"/>
                    </a:lnTo>
                    <a:lnTo>
                      <a:pt x="4" y="1416"/>
                    </a:lnTo>
                    <a:lnTo>
                      <a:pt x="4" y="1416"/>
                    </a:lnTo>
                    <a:lnTo>
                      <a:pt x="4" y="1416"/>
                    </a:lnTo>
                    <a:lnTo>
                      <a:pt x="4" y="1416"/>
                    </a:lnTo>
                    <a:lnTo>
                      <a:pt x="4" y="1416"/>
                    </a:lnTo>
                    <a:lnTo>
                      <a:pt x="4" y="1416"/>
                    </a:lnTo>
                    <a:lnTo>
                      <a:pt x="4" y="1416"/>
                    </a:lnTo>
                    <a:lnTo>
                      <a:pt x="4" y="1416"/>
                    </a:lnTo>
                    <a:lnTo>
                      <a:pt x="4" y="1416"/>
                    </a:lnTo>
                    <a:lnTo>
                      <a:pt x="5" y="1416"/>
                    </a:lnTo>
                    <a:lnTo>
                      <a:pt x="5" y="1416"/>
                    </a:lnTo>
                    <a:lnTo>
                      <a:pt x="5" y="1416"/>
                    </a:lnTo>
                    <a:lnTo>
                      <a:pt x="5" y="1416"/>
                    </a:lnTo>
                    <a:lnTo>
                      <a:pt x="5" y="1416"/>
                    </a:lnTo>
                    <a:lnTo>
                      <a:pt x="5" y="1416"/>
                    </a:lnTo>
                    <a:lnTo>
                      <a:pt x="6" y="1416"/>
                    </a:lnTo>
                    <a:lnTo>
                      <a:pt x="6" y="1416"/>
                    </a:lnTo>
                    <a:lnTo>
                      <a:pt x="6" y="1416"/>
                    </a:lnTo>
                    <a:lnTo>
                      <a:pt x="6" y="1416"/>
                    </a:lnTo>
                    <a:lnTo>
                      <a:pt x="6" y="1416"/>
                    </a:lnTo>
                    <a:lnTo>
                      <a:pt x="6" y="1416"/>
                    </a:lnTo>
                    <a:lnTo>
                      <a:pt x="6" y="1416"/>
                    </a:lnTo>
                    <a:lnTo>
                      <a:pt x="6" y="1416"/>
                    </a:lnTo>
                    <a:lnTo>
                      <a:pt x="6" y="1416"/>
                    </a:lnTo>
                    <a:lnTo>
                      <a:pt x="6" y="1416"/>
                    </a:lnTo>
                    <a:lnTo>
                      <a:pt x="6" y="1416"/>
                    </a:lnTo>
                    <a:lnTo>
                      <a:pt x="6" y="1416"/>
                    </a:lnTo>
                    <a:lnTo>
                      <a:pt x="7" y="1416"/>
                    </a:lnTo>
                    <a:lnTo>
                      <a:pt x="7" y="1416"/>
                    </a:lnTo>
                    <a:lnTo>
                      <a:pt x="7" y="1416"/>
                    </a:lnTo>
                    <a:lnTo>
                      <a:pt x="7" y="1416"/>
                    </a:lnTo>
                    <a:lnTo>
                      <a:pt x="7" y="1416"/>
                    </a:lnTo>
                    <a:lnTo>
                      <a:pt x="7" y="1416"/>
                    </a:lnTo>
                    <a:lnTo>
                      <a:pt x="8" y="1416"/>
                    </a:lnTo>
                    <a:lnTo>
                      <a:pt x="8" y="1416"/>
                    </a:lnTo>
                    <a:lnTo>
                      <a:pt x="8" y="1416"/>
                    </a:lnTo>
                    <a:lnTo>
                      <a:pt x="8" y="1416"/>
                    </a:lnTo>
                    <a:lnTo>
                      <a:pt x="8" y="1416"/>
                    </a:lnTo>
                    <a:lnTo>
                      <a:pt x="8" y="1416"/>
                    </a:lnTo>
                    <a:lnTo>
                      <a:pt x="9" y="1416"/>
                    </a:lnTo>
                    <a:lnTo>
                      <a:pt x="9" y="1416"/>
                    </a:lnTo>
                    <a:lnTo>
                      <a:pt x="9" y="1416"/>
                    </a:lnTo>
                    <a:lnTo>
                      <a:pt x="9" y="1416"/>
                    </a:lnTo>
                    <a:lnTo>
                      <a:pt x="9" y="1416"/>
                    </a:lnTo>
                    <a:lnTo>
                      <a:pt x="9" y="1416"/>
                    </a:lnTo>
                    <a:lnTo>
                      <a:pt x="9" y="1416"/>
                    </a:lnTo>
                    <a:lnTo>
                      <a:pt x="9" y="1416"/>
                    </a:lnTo>
                    <a:lnTo>
                      <a:pt x="9" y="1416"/>
                    </a:lnTo>
                    <a:lnTo>
                      <a:pt x="9" y="1416"/>
                    </a:lnTo>
                    <a:lnTo>
                      <a:pt x="9" y="1416"/>
                    </a:lnTo>
                    <a:lnTo>
                      <a:pt x="9" y="1416"/>
                    </a:lnTo>
                    <a:lnTo>
                      <a:pt x="10" y="1416"/>
                    </a:lnTo>
                    <a:lnTo>
                      <a:pt x="10" y="1416"/>
                    </a:lnTo>
                    <a:lnTo>
                      <a:pt x="10" y="1416"/>
                    </a:lnTo>
                    <a:lnTo>
                      <a:pt x="10" y="1416"/>
                    </a:lnTo>
                    <a:lnTo>
                      <a:pt x="10" y="1416"/>
                    </a:lnTo>
                    <a:lnTo>
                      <a:pt x="10" y="1416"/>
                    </a:lnTo>
                    <a:lnTo>
                      <a:pt x="11" y="1416"/>
                    </a:lnTo>
                    <a:lnTo>
                      <a:pt x="11" y="1416"/>
                    </a:lnTo>
                    <a:lnTo>
                      <a:pt x="11" y="1416"/>
                    </a:lnTo>
                    <a:lnTo>
                      <a:pt x="11" y="1416"/>
                    </a:lnTo>
                    <a:lnTo>
                      <a:pt x="11" y="1416"/>
                    </a:lnTo>
                    <a:lnTo>
                      <a:pt x="11" y="1416"/>
                    </a:lnTo>
                    <a:lnTo>
                      <a:pt x="11" y="1416"/>
                    </a:lnTo>
                    <a:lnTo>
                      <a:pt x="11" y="1416"/>
                    </a:lnTo>
                    <a:lnTo>
                      <a:pt x="11" y="1416"/>
                    </a:lnTo>
                    <a:lnTo>
                      <a:pt x="11" y="1416"/>
                    </a:lnTo>
                    <a:lnTo>
                      <a:pt x="11" y="1416"/>
                    </a:lnTo>
                    <a:lnTo>
                      <a:pt x="11" y="1416"/>
                    </a:lnTo>
                    <a:lnTo>
                      <a:pt x="12" y="1416"/>
                    </a:lnTo>
                    <a:lnTo>
                      <a:pt x="12" y="1416"/>
                    </a:lnTo>
                    <a:lnTo>
                      <a:pt x="12" y="1416"/>
                    </a:lnTo>
                    <a:lnTo>
                      <a:pt x="12" y="1416"/>
                    </a:lnTo>
                    <a:lnTo>
                      <a:pt x="12" y="1416"/>
                    </a:lnTo>
                    <a:lnTo>
                      <a:pt x="12" y="1416"/>
                    </a:lnTo>
                    <a:lnTo>
                      <a:pt x="13" y="1416"/>
                    </a:lnTo>
                    <a:lnTo>
                      <a:pt x="13" y="1416"/>
                    </a:lnTo>
                    <a:lnTo>
                      <a:pt x="13" y="1416"/>
                    </a:lnTo>
                    <a:lnTo>
                      <a:pt x="13" y="1416"/>
                    </a:lnTo>
                    <a:lnTo>
                      <a:pt x="13" y="1416"/>
                    </a:lnTo>
                    <a:lnTo>
                      <a:pt x="13" y="1416"/>
                    </a:lnTo>
                    <a:lnTo>
                      <a:pt x="13" y="1416"/>
                    </a:lnTo>
                    <a:lnTo>
                      <a:pt x="13" y="1416"/>
                    </a:lnTo>
                    <a:lnTo>
                      <a:pt x="13" y="1416"/>
                    </a:lnTo>
                    <a:lnTo>
                      <a:pt x="13" y="1416"/>
                    </a:lnTo>
                    <a:lnTo>
                      <a:pt x="14" y="1416"/>
                    </a:lnTo>
                    <a:lnTo>
                      <a:pt x="14" y="1416"/>
                    </a:lnTo>
                    <a:lnTo>
                      <a:pt x="14" y="1416"/>
                    </a:lnTo>
                    <a:lnTo>
                      <a:pt x="14" y="1416"/>
                    </a:lnTo>
                    <a:lnTo>
                      <a:pt x="14" y="1416"/>
                    </a:lnTo>
                    <a:lnTo>
                      <a:pt x="14" y="1416"/>
                    </a:lnTo>
                    <a:lnTo>
                      <a:pt x="15" y="1416"/>
                    </a:lnTo>
                    <a:lnTo>
                      <a:pt x="15" y="1416"/>
                    </a:lnTo>
                    <a:lnTo>
                      <a:pt x="15" y="1416"/>
                    </a:lnTo>
                    <a:lnTo>
                      <a:pt x="15" y="1416"/>
                    </a:lnTo>
                    <a:lnTo>
                      <a:pt x="15" y="1416"/>
                    </a:lnTo>
                    <a:lnTo>
                      <a:pt x="15" y="1416"/>
                    </a:lnTo>
                    <a:lnTo>
                      <a:pt x="15" y="1416"/>
                    </a:lnTo>
                    <a:lnTo>
                      <a:pt x="15" y="1416"/>
                    </a:lnTo>
                    <a:lnTo>
                      <a:pt x="15" y="1416"/>
                    </a:lnTo>
                    <a:lnTo>
                      <a:pt x="15" y="1416"/>
                    </a:lnTo>
                    <a:lnTo>
                      <a:pt x="15" y="1416"/>
                    </a:lnTo>
                    <a:lnTo>
                      <a:pt x="15" y="1416"/>
                    </a:lnTo>
                    <a:lnTo>
                      <a:pt x="16" y="1416"/>
                    </a:lnTo>
                    <a:lnTo>
                      <a:pt x="16" y="1416"/>
                    </a:lnTo>
                    <a:lnTo>
                      <a:pt x="16" y="1416"/>
                    </a:lnTo>
                    <a:lnTo>
                      <a:pt x="16" y="1416"/>
                    </a:lnTo>
                    <a:lnTo>
                      <a:pt x="16" y="1416"/>
                    </a:lnTo>
                    <a:lnTo>
                      <a:pt x="16" y="1416"/>
                    </a:lnTo>
                    <a:lnTo>
                      <a:pt x="17" y="1416"/>
                    </a:lnTo>
                    <a:lnTo>
                      <a:pt x="17" y="1416"/>
                    </a:lnTo>
                    <a:lnTo>
                      <a:pt x="17" y="1416"/>
                    </a:lnTo>
                    <a:lnTo>
                      <a:pt x="17" y="1416"/>
                    </a:lnTo>
                    <a:lnTo>
                      <a:pt x="17" y="1416"/>
                    </a:lnTo>
                    <a:lnTo>
                      <a:pt x="17" y="1416"/>
                    </a:lnTo>
                    <a:lnTo>
                      <a:pt x="18" y="1416"/>
                    </a:lnTo>
                    <a:lnTo>
                      <a:pt x="18" y="1416"/>
                    </a:lnTo>
                    <a:lnTo>
                      <a:pt x="18" y="1416"/>
                    </a:lnTo>
                    <a:lnTo>
                      <a:pt x="18" y="1416"/>
                    </a:lnTo>
                    <a:lnTo>
                      <a:pt x="18" y="1416"/>
                    </a:lnTo>
                    <a:lnTo>
                      <a:pt x="18" y="1416"/>
                    </a:lnTo>
                    <a:lnTo>
                      <a:pt x="18" y="1416"/>
                    </a:lnTo>
                    <a:lnTo>
                      <a:pt x="18" y="1416"/>
                    </a:lnTo>
                    <a:lnTo>
                      <a:pt x="18" y="1416"/>
                    </a:lnTo>
                    <a:lnTo>
                      <a:pt x="18" y="1416"/>
                    </a:lnTo>
                    <a:lnTo>
                      <a:pt x="18" y="1416"/>
                    </a:lnTo>
                    <a:lnTo>
                      <a:pt x="18" y="1416"/>
                    </a:lnTo>
                    <a:lnTo>
                      <a:pt x="19" y="1416"/>
                    </a:lnTo>
                    <a:lnTo>
                      <a:pt x="19" y="1416"/>
                    </a:lnTo>
                    <a:lnTo>
                      <a:pt x="19" y="1416"/>
                    </a:lnTo>
                    <a:lnTo>
                      <a:pt x="19" y="1416"/>
                    </a:lnTo>
                    <a:lnTo>
                      <a:pt x="19" y="1416"/>
                    </a:lnTo>
                    <a:lnTo>
                      <a:pt x="19" y="1416"/>
                    </a:lnTo>
                    <a:lnTo>
                      <a:pt x="20" y="1416"/>
                    </a:lnTo>
                    <a:lnTo>
                      <a:pt x="20" y="1416"/>
                    </a:lnTo>
                    <a:lnTo>
                      <a:pt x="20" y="1416"/>
                    </a:lnTo>
                    <a:lnTo>
                      <a:pt x="20" y="1416"/>
                    </a:lnTo>
                    <a:lnTo>
                      <a:pt x="20" y="1416"/>
                    </a:lnTo>
                    <a:lnTo>
                      <a:pt x="20" y="1416"/>
                    </a:lnTo>
                    <a:lnTo>
                      <a:pt x="20" y="1416"/>
                    </a:lnTo>
                    <a:lnTo>
                      <a:pt x="20" y="1416"/>
                    </a:lnTo>
                    <a:lnTo>
                      <a:pt x="20" y="1416"/>
                    </a:lnTo>
                    <a:lnTo>
                      <a:pt x="20" y="1416"/>
                    </a:lnTo>
                    <a:lnTo>
                      <a:pt x="20" y="1416"/>
                    </a:lnTo>
                    <a:lnTo>
                      <a:pt x="20" y="1416"/>
                    </a:lnTo>
                    <a:lnTo>
                      <a:pt x="21" y="1416"/>
                    </a:lnTo>
                    <a:lnTo>
                      <a:pt x="21" y="1416"/>
                    </a:lnTo>
                    <a:lnTo>
                      <a:pt x="21" y="1416"/>
                    </a:lnTo>
                    <a:lnTo>
                      <a:pt x="21" y="1416"/>
                    </a:lnTo>
                    <a:lnTo>
                      <a:pt x="22" y="1416"/>
                    </a:lnTo>
                    <a:lnTo>
                      <a:pt x="22" y="1416"/>
                    </a:lnTo>
                    <a:lnTo>
                      <a:pt x="22" y="1416"/>
                    </a:lnTo>
                    <a:lnTo>
                      <a:pt x="22" y="1416"/>
                    </a:lnTo>
                    <a:lnTo>
                      <a:pt x="22" y="1416"/>
                    </a:lnTo>
                    <a:lnTo>
                      <a:pt x="22" y="1416"/>
                    </a:lnTo>
                    <a:lnTo>
                      <a:pt x="22" y="1416"/>
                    </a:lnTo>
                    <a:lnTo>
                      <a:pt x="22" y="1416"/>
                    </a:lnTo>
                    <a:lnTo>
                      <a:pt x="22" y="1416"/>
                    </a:lnTo>
                    <a:lnTo>
                      <a:pt x="22" y="1416"/>
                    </a:lnTo>
                    <a:lnTo>
                      <a:pt x="22" y="1416"/>
                    </a:lnTo>
                    <a:lnTo>
                      <a:pt x="22" y="1416"/>
                    </a:lnTo>
                    <a:lnTo>
                      <a:pt x="23" y="1416"/>
                    </a:lnTo>
                    <a:lnTo>
                      <a:pt x="23" y="1415"/>
                    </a:lnTo>
                    <a:lnTo>
                      <a:pt x="23" y="1415"/>
                    </a:lnTo>
                    <a:lnTo>
                      <a:pt x="23" y="1415"/>
                    </a:lnTo>
                    <a:lnTo>
                      <a:pt x="23" y="1414"/>
                    </a:lnTo>
                    <a:lnTo>
                      <a:pt x="23" y="1414"/>
                    </a:lnTo>
                    <a:lnTo>
                      <a:pt x="24" y="1414"/>
                    </a:lnTo>
                    <a:lnTo>
                      <a:pt x="24" y="1414"/>
                    </a:lnTo>
                    <a:lnTo>
                      <a:pt x="24" y="1414"/>
                    </a:lnTo>
                    <a:lnTo>
                      <a:pt x="24" y="1414"/>
                    </a:lnTo>
                    <a:lnTo>
                      <a:pt x="24" y="1414"/>
                    </a:lnTo>
                    <a:lnTo>
                      <a:pt x="24" y="1414"/>
                    </a:lnTo>
                    <a:lnTo>
                      <a:pt x="24" y="1414"/>
                    </a:lnTo>
                    <a:lnTo>
                      <a:pt x="24" y="1414"/>
                    </a:lnTo>
                    <a:lnTo>
                      <a:pt x="24" y="1414"/>
                    </a:lnTo>
                    <a:lnTo>
                      <a:pt x="24" y="1414"/>
                    </a:lnTo>
                    <a:lnTo>
                      <a:pt x="24" y="1414"/>
                    </a:lnTo>
                    <a:lnTo>
                      <a:pt x="24" y="1413"/>
                    </a:lnTo>
                    <a:lnTo>
                      <a:pt x="25" y="1413"/>
                    </a:lnTo>
                    <a:lnTo>
                      <a:pt x="25" y="1413"/>
                    </a:lnTo>
                    <a:lnTo>
                      <a:pt x="25" y="1413"/>
                    </a:lnTo>
                    <a:lnTo>
                      <a:pt x="25" y="1412"/>
                    </a:lnTo>
                    <a:lnTo>
                      <a:pt x="25" y="1412"/>
                    </a:lnTo>
                    <a:lnTo>
                      <a:pt x="25" y="1412"/>
                    </a:lnTo>
                    <a:lnTo>
                      <a:pt x="26" y="1412"/>
                    </a:lnTo>
                    <a:lnTo>
                      <a:pt x="26" y="1412"/>
                    </a:lnTo>
                    <a:lnTo>
                      <a:pt x="26" y="1412"/>
                    </a:lnTo>
                    <a:lnTo>
                      <a:pt x="26" y="1412"/>
                    </a:lnTo>
                    <a:lnTo>
                      <a:pt x="26" y="1412"/>
                    </a:lnTo>
                    <a:lnTo>
                      <a:pt x="26" y="1412"/>
                    </a:lnTo>
                    <a:lnTo>
                      <a:pt x="27" y="1412"/>
                    </a:lnTo>
                    <a:lnTo>
                      <a:pt x="27" y="1412"/>
                    </a:lnTo>
                    <a:lnTo>
                      <a:pt x="27" y="1412"/>
                    </a:lnTo>
                    <a:lnTo>
                      <a:pt x="27" y="1412"/>
                    </a:lnTo>
                    <a:lnTo>
                      <a:pt x="27" y="1412"/>
                    </a:lnTo>
                    <a:lnTo>
                      <a:pt x="27" y="1412"/>
                    </a:lnTo>
                    <a:lnTo>
                      <a:pt x="27" y="1412"/>
                    </a:lnTo>
                    <a:lnTo>
                      <a:pt x="27" y="1412"/>
                    </a:lnTo>
                    <a:lnTo>
                      <a:pt x="27" y="1412"/>
                    </a:lnTo>
                    <a:lnTo>
                      <a:pt x="27" y="1412"/>
                    </a:lnTo>
                    <a:lnTo>
                      <a:pt x="27" y="1412"/>
                    </a:lnTo>
                    <a:lnTo>
                      <a:pt x="27" y="1412"/>
                    </a:lnTo>
                    <a:lnTo>
                      <a:pt x="28" y="1412"/>
                    </a:lnTo>
                    <a:lnTo>
                      <a:pt x="28" y="1412"/>
                    </a:lnTo>
                    <a:lnTo>
                      <a:pt x="28" y="1412"/>
                    </a:lnTo>
                    <a:lnTo>
                      <a:pt x="28" y="1412"/>
                    </a:lnTo>
                    <a:lnTo>
                      <a:pt x="28" y="1412"/>
                    </a:lnTo>
                    <a:lnTo>
                      <a:pt x="28" y="1412"/>
                    </a:lnTo>
                    <a:lnTo>
                      <a:pt x="29" y="1412"/>
                    </a:lnTo>
                    <a:lnTo>
                      <a:pt x="29" y="1412"/>
                    </a:lnTo>
                    <a:lnTo>
                      <a:pt x="29" y="1412"/>
                    </a:lnTo>
                    <a:lnTo>
                      <a:pt x="29" y="1412"/>
                    </a:lnTo>
                    <a:lnTo>
                      <a:pt x="29" y="1412"/>
                    </a:lnTo>
                    <a:lnTo>
                      <a:pt x="29" y="1412"/>
                    </a:lnTo>
                    <a:lnTo>
                      <a:pt x="29" y="1412"/>
                    </a:lnTo>
                    <a:lnTo>
                      <a:pt x="29" y="1412"/>
                    </a:lnTo>
                    <a:lnTo>
                      <a:pt x="29" y="1413"/>
                    </a:lnTo>
                    <a:lnTo>
                      <a:pt x="29" y="1413"/>
                    </a:lnTo>
                    <a:lnTo>
                      <a:pt x="30" y="1413"/>
                    </a:lnTo>
                    <a:lnTo>
                      <a:pt x="30" y="1413"/>
                    </a:lnTo>
                    <a:lnTo>
                      <a:pt x="30" y="1413"/>
                    </a:lnTo>
                    <a:lnTo>
                      <a:pt x="30" y="1413"/>
                    </a:lnTo>
                    <a:lnTo>
                      <a:pt x="30" y="1413"/>
                    </a:lnTo>
                    <a:lnTo>
                      <a:pt x="30" y="1413"/>
                    </a:lnTo>
                    <a:lnTo>
                      <a:pt x="31" y="1413"/>
                    </a:lnTo>
                    <a:lnTo>
                      <a:pt x="31" y="1413"/>
                    </a:lnTo>
                    <a:lnTo>
                      <a:pt x="31" y="1413"/>
                    </a:lnTo>
                    <a:lnTo>
                      <a:pt x="31" y="1414"/>
                    </a:lnTo>
                    <a:lnTo>
                      <a:pt x="31" y="1414"/>
                    </a:lnTo>
                    <a:lnTo>
                      <a:pt x="31" y="1414"/>
                    </a:lnTo>
                    <a:lnTo>
                      <a:pt x="31" y="1414"/>
                    </a:lnTo>
                    <a:lnTo>
                      <a:pt x="31" y="1414"/>
                    </a:lnTo>
                    <a:lnTo>
                      <a:pt x="31" y="1414"/>
                    </a:lnTo>
                    <a:lnTo>
                      <a:pt x="31" y="1414"/>
                    </a:lnTo>
                    <a:lnTo>
                      <a:pt x="31" y="1414"/>
                    </a:lnTo>
                    <a:lnTo>
                      <a:pt x="31" y="1414"/>
                    </a:lnTo>
                    <a:lnTo>
                      <a:pt x="32" y="1414"/>
                    </a:lnTo>
                    <a:lnTo>
                      <a:pt x="32" y="1414"/>
                    </a:lnTo>
                    <a:lnTo>
                      <a:pt x="32" y="1414"/>
                    </a:lnTo>
                    <a:lnTo>
                      <a:pt x="32" y="1414"/>
                    </a:lnTo>
                    <a:lnTo>
                      <a:pt x="32" y="1414"/>
                    </a:lnTo>
                    <a:lnTo>
                      <a:pt x="32" y="1414"/>
                    </a:lnTo>
                    <a:lnTo>
                      <a:pt x="33" y="1414"/>
                    </a:lnTo>
                    <a:lnTo>
                      <a:pt x="33" y="1414"/>
                    </a:lnTo>
                    <a:lnTo>
                      <a:pt x="33" y="1414"/>
                    </a:lnTo>
                    <a:lnTo>
                      <a:pt x="33" y="1414"/>
                    </a:lnTo>
                    <a:lnTo>
                      <a:pt x="33" y="1414"/>
                    </a:lnTo>
                    <a:lnTo>
                      <a:pt x="33" y="1414"/>
                    </a:lnTo>
                    <a:lnTo>
                      <a:pt x="33" y="1414"/>
                    </a:lnTo>
                    <a:lnTo>
                      <a:pt x="33" y="1414"/>
                    </a:lnTo>
                    <a:lnTo>
                      <a:pt x="33" y="1414"/>
                    </a:lnTo>
                    <a:lnTo>
                      <a:pt x="33" y="1414"/>
                    </a:lnTo>
                    <a:lnTo>
                      <a:pt x="33" y="1414"/>
                    </a:lnTo>
                    <a:lnTo>
                      <a:pt x="33" y="1414"/>
                    </a:lnTo>
                    <a:lnTo>
                      <a:pt x="34" y="1414"/>
                    </a:lnTo>
                    <a:lnTo>
                      <a:pt x="34" y="1414"/>
                    </a:lnTo>
                    <a:lnTo>
                      <a:pt x="34" y="1414"/>
                    </a:lnTo>
                    <a:lnTo>
                      <a:pt x="34" y="1414"/>
                    </a:lnTo>
                    <a:lnTo>
                      <a:pt x="34" y="1414"/>
                    </a:lnTo>
                    <a:lnTo>
                      <a:pt x="34" y="1414"/>
                    </a:lnTo>
                    <a:lnTo>
                      <a:pt x="35" y="1414"/>
                    </a:lnTo>
                    <a:lnTo>
                      <a:pt x="35" y="1414"/>
                    </a:lnTo>
                    <a:lnTo>
                      <a:pt x="35" y="1414"/>
                    </a:lnTo>
                    <a:lnTo>
                      <a:pt x="35" y="1414"/>
                    </a:lnTo>
                    <a:lnTo>
                      <a:pt x="35" y="1414"/>
                    </a:lnTo>
                    <a:lnTo>
                      <a:pt x="35" y="1414"/>
                    </a:lnTo>
                    <a:lnTo>
                      <a:pt x="35" y="1414"/>
                    </a:lnTo>
                    <a:lnTo>
                      <a:pt x="35" y="1414"/>
                    </a:lnTo>
                    <a:lnTo>
                      <a:pt x="35" y="1414"/>
                    </a:lnTo>
                    <a:lnTo>
                      <a:pt x="35" y="1414"/>
                    </a:lnTo>
                    <a:lnTo>
                      <a:pt x="35" y="1414"/>
                    </a:lnTo>
                    <a:lnTo>
                      <a:pt x="35" y="1414"/>
                    </a:lnTo>
                    <a:lnTo>
                      <a:pt x="36" y="1414"/>
                    </a:lnTo>
                    <a:lnTo>
                      <a:pt x="36" y="1414"/>
                    </a:lnTo>
                    <a:lnTo>
                      <a:pt x="36" y="1414"/>
                    </a:lnTo>
                    <a:lnTo>
                      <a:pt x="36" y="1414"/>
                    </a:lnTo>
                    <a:lnTo>
                      <a:pt x="36" y="1414"/>
                    </a:lnTo>
                    <a:lnTo>
                      <a:pt x="36" y="1414"/>
                    </a:lnTo>
                    <a:lnTo>
                      <a:pt x="37" y="1414"/>
                    </a:lnTo>
                    <a:lnTo>
                      <a:pt x="37" y="1414"/>
                    </a:lnTo>
                    <a:lnTo>
                      <a:pt x="37" y="1414"/>
                    </a:lnTo>
                    <a:lnTo>
                      <a:pt x="37" y="1414"/>
                    </a:lnTo>
                    <a:lnTo>
                      <a:pt x="37" y="1414"/>
                    </a:lnTo>
                    <a:lnTo>
                      <a:pt x="37" y="1414"/>
                    </a:lnTo>
                    <a:lnTo>
                      <a:pt x="38" y="1414"/>
                    </a:lnTo>
                    <a:lnTo>
                      <a:pt x="38" y="1413"/>
                    </a:lnTo>
                    <a:lnTo>
                      <a:pt x="38" y="1412"/>
                    </a:lnTo>
                    <a:lnTo>
                      <a:pt x="38" y="1412"/>
                    </a:lnTo>
                    <a:lnTo>
                      <a:pt x="38" y="1411"/>
                    </a:lnTo>
                    <a:lnTo>
                      <a:pt x="38" y="1410"/>
                    </a:lnTo>
                    <a:lnTo>
                      <a:pt x="38" y="1409"/>
                    </a:lnTo>
                    <a:lnTo>
                      <a:pt x="38" y="1408"/>
                    </a:lnTo>
                    <a:lnTo>
                      <a:pt x="38" y="1407"/>
                    </a:lnTo>
                    <a:lnTo>
                      <a:pt x="38" y="1405"/>
                    </a:lnTo>
                    <a:lnTo>
                      <a:pt x="39" y="1403"/>
                    </a:lnTo>
                    <a:lnTo>
                      <a:pt x="39" y="1400"/>
                    </a:lnTo>
                    <a:lnTo>
                      <a:pt x="39" y="1396"/>
                    </a:lnTo>
                    <a:lnTo>
                      <a:pt x="39" y="1393"/>
                    </a:lnTo>
                    <a:lnTo>
                      <a:pt x="39" y="1389"/>
                    </a:lnTo>
                    <a:lnTo>
                      <a:pt x="39" y="1384"/>
                    </a:lnTo>
                    <a:lnTo>
                      <a:pt x="40" y="1378"/>
                    </a:lnTo>
                    <a:lnTo>
                      <a:pt x="40" y="1371"/>
                    </a:lnTo>
                    <a:lnTo>
                      <a:pt x="40" y="1364"/>
                    </a:lnTo>
                    <a:lnTo>
                      <a:pt x="40" y="1355"/>
                    </a:lnTo>
                    <a:lnTo>
                      <a:pt x="40" y="1345"/>
                    </a:lnTo>
                    <a:lnTo>
                      <a:pt x="40" y="1334"/>
                    </a:lnTo>
                    <a:lnTo>
                      <a:pt x="40" y="1321"/>
                    </a:lnTo>
                    <a:lnTo>
                      <a:pt x="40" y="1308"/>
                    </a:lnTo>
                    <a:lnTo>
                      <a:pt x="40" y="1292"/>
                    </a:lnTo>
                    <a:lnTo>
                      <a:pt x="40" y="1276"/>
                    </a:lnTo>
                    <a:lnTo>
                      <a:pt x="40" y="1257"/>
                    </a:lnTo>
                    <a:lnTo>
                      <a:pt x="40" y="1237"/>
                    </a:lnTo>
                    <a:lnTo>
                      <a:pt x="41" y="1215"/>
                    </a:lnTo>
                    <a:lnTo>
                      <a:pt x="41" y="1192"/>
                    </a:lnTo>
                    <a:lnTo>
                      <a:pt x="41" y="1167"/>
                    </a:lnTo>
                    <a:lnTo>
                      <a:pt x="41" y="1139"/>
                    </a:lnTo>
                    <a:lnTo>
                      <a:pt x="41" y="1110"/>
                    </a:lnTo>
                    <a:lnTo>
                      <a:pt x="41" y="1079"/>
                    </a:lnTo>
                    <a:lnTo>
                      <a:pt x="42" y="1047"/>
                    </a:lnTo>
                    <a:lnTo>
                      <a:pt x="42" y="1012"/>
                    </a:lnTo>
                    <a:lnTo>
                      <a:pt x="42" y="977"/>
                    </a:lnTo>
                    <a:lnTo>
                      <a:pt x="42" y="940"/>
                    </a:lnTo>
                    <a:lnTo>
                      <a:pt x="42" y="901"/>
                    </a:lnTo>
                    <a:lnTo>
                      <a:pt x="42" y="862"/>
                    </a:lnTo>
                    <a:lnTo>
                      <a:pt x="42" y="820"/>
                    </a:lnTo>
                    <a:lnTo>
                      <a:pt x="42" y="778"/>
                    </a:lnTo>
                    <a:lnTo>
                      <a:pt x="42" y="735"/>
                    </a:lnTo>
                    <a:lnTo>
                      <a:pt x="42" y="691"/>
                    </a:lnTo>
                    <a:lnTo>
                      <a:pt x="42" y="647"/>
                    </a:lnTo>
                    <a:lnTo>
                      <a:pt x="42" y="603"/>
                    </a:lnTo>
                    <a:lnTo>
                      <a:pt x="43" y="558"/>
                    </a:lnTo>
                    <a:lnTo>
                      <a:pt x="43" y="514"/>
                    </a:lnTo>
                    <a:lnTo>
                      <a:pt x="43" y="471"/>
                    </a:lnTo>
                    <a:lnTo>
                      <a:pt x="43" y="427"/>
                    </a:lnTo>
                    <a:lnTo>
                      <a:pt x="43" y="385"/>
                    </a:lnTo>
                    <a:lnTo>
                      <a:pt x="43" y="344"/>
                    </a:lnTo>
                    <a:lnTo>
                      <a:pt x="44" y="304"/>
                    </a:lnTo>
                    <a:lnTo>
                      <a:pt x="44" y="265"/>
                    </a:lnTo>
                    <a:lnTo>
                      <a:pt x="44" y="228"/>
                    </a:lnTo>
                    <a:lnTo>
                      <a:pt x="44" y="194"/>
                    </a:lnTo>
                    <a:lnTo>
                      <a:pt x="44" y="162"/>
                    </a:lnTo>
                    <a:lnTo>
                      <a:pt x="44" y="132"/>
                    </a:lnTo>
                    <a:lnTo>
                      <a:pt x="44" y="105"/>
                    </a:lnTo>
                    <a:lnTo>
                      <a:pt x="44" y="81"/>
                    </a:lnTo>
                    <a:lnTo>
                      <a:pt x="44" y="60"/>
                    </a:lnTo>
                    <a:lnTo>
                      <a:pt x="44" y="42"/>
                    </a:lnTo>
                    <a:lnTo>
                      <a:pt x="44" y="26"/>
                    </a:lnTo>
                    <a:lnTo>
                      <a:pt x="44" y="15"/>
                    </a:lnTo>
                    <a:lnTo>
                      <a:pt x="45" y="6"/>
                    </a:lnTo>
                    <a:lnTo>
                      <a:pt x="45" y="1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45" y="6"/>
                    </a:lnTo>
                    <a:lnTo>
                      <a:pt x="45" y="15"/>
                    </a:lnTo>
                    <a:lnTo>
                      <a:pt x="46" y="26"/>
                    </a:lnTo>
                    <a:lnTo>
                      <a:pt x="46" y="40"/>
                    </a:lnTo>
                    <a:lnTo>
                      <a:pt x="46" y="56"/>
                    </a:lnTo>
                    <a:lnTo>
                      <a:pt x="46" y="76"/>
                    </a:lnTo>
                    <a:lnTo>
                      <a:pt x="46" y="97"/>
                    </a:lnTo>
                    <a:lnTo>
                      <a:pt x="46" y="121"/>
                    </a:lnTo>
                    <a:lnTo>
                      <a:pt x="47" y="148"/>
                    </a:lnTo>
                    <a:lnTo>
                      <a:pt x="47" y="175"/>
                    </a:lnTo>
                    <a:lnTo>
                      <a:pt x="47" y="205"/>
                    </a:lnTo>
                    <a:lnTo>
                      <a:pt x="47" y="235"/>
                    </a:lnTo>
                    <a:lnTo>
                      <a:pt x="47" y="267"/>
                    </a:lnTo>
                    <a:lnTo>
                      <a:pt x="47" y="300"/>
                    </a:lnTo>
                    <a:lnTo>
                      <a:pt x="47" y="333"/>
                    </a:lnTo>
                    <a:lnTo>
                      <a:pt x="47" y="367"/>
                    </a:lnTo>
                    <a:lnTo>
                      <a:pt x="47" y="401"/>
                    </a:lnTo>
                    <a:lnTo>
                      <a:pt x="47" y="435"/>
                    </a:lnTo>
                    <a:lnTo>
                      <a:pt x="48" y="470"/>
                    </a:lnTo>
                    <a:lnTo>
                      <a:pt x="48" y="504"/>
                    </a:lnTo>
                    <a:lnTo>
                      <a:pt x="48" y="538"/>
                    </a:lnTo>
                    <a:lnTo>
                      <a:pt x="48" y="571"/>
                    </a:lnTo>
                    <a:lnTo>
                      <a:pt x="48" y="604"/>
                    </a:lnTo>
                    <a:lnTo>
                      <a:pt x="48" y="637"/>
                    </a:lnTo>
                    <a:lnTo>
                      <a:pt x="49" y="668"/>
                    </a:lnTo>
                    <a:lnTo>
                      <a:pt x="49" y="700"/>
                    </a:lnTo>
                    <a:lnTo>
                      <a:pt x="49" y="730"/>
                    </a:lnTo>
                    <a:lnTo>
                      <a:pt x="49" y="759"/>
                    </a:lnTo>
                    <a:lnTo>
                      <a:pt x="49" y="788"/>
                    </a:lnTo>
                    <a:lnTo>
                      <a:pt x="49" y="816"/>
                    </a:lnTo>
                    <a:lnTo>
                      <a:pt x="49" y="843"/>
                    </a:lnTo>
                    <a:lnTo>
                      <a:pt x="49" y="869"/>
                    </a:lnTo>
                    <a:lnTo>
                      <a:pt x="49" y="894"/>
                    </a:lnTo>
                    <a:lnTo>
                      <a:pt x="49" y="919"/>
                    </a:lnTo>
                    <a:lnTo>
                      <a:pt x="49" y="942"/>
                    </a:lnTo>
                    <a:lnTo>
                      <a:pt x="49" y="964"/>
                    </a:lnTo>
                    <a:lnTo>
                      <a:pt x="50" y="985"/>
                    </a:lnTo>
                    <a:lnTo>
                      <a:pt x="50" y="1006"/>
                    </a:lnTo>
                    <a:lnTo>
                      <a:pt x="50" y="1026"/>
                    </a:lnTo>
                    <a:lnTo>
                      <a:pt x="50" y="1045"/>
                    </a:lnTo>
                    <a:lnTo>
                      <a:pt x="50" y="1062"/>
                    </a:lnTo>
                    <a:lnTo>
                      <a:pt x="50" y="1080"/>
                    </a:lnTo>
                    <a:lnTo>
                      <a:pt x="51" y="1097"/>
                    </a:lnTo>
                    <a:lnTo>
                      <a:pt x="51" y="1113"/>
                    </a:lnTo>
                    <a:lnTo>
                      <a:pt x="51" y="1127"/>
                    </a:lnTo>
                    <a:lnTo>
                      <a:pt x="51" y="1142"/>
                    </a:lnTo>
                    <a:lnTo>
                      <a:pt x="51" y="1156"/>
                    </a:lnTo>
                    <a:lnTo>
                      <a:pt x="51" y="1168"/>
                    </a:lnTo>
                    <a:lnTo>
                      <a:pt x="51" y="1181"/>
                    </a:lnTo>
                    <a:lnTo>
                      <a:pt x="51" y="1193"/>
                    </a:lnTo>
                    <a:lnTo>
                      <a:pt x="51" y="1204"/>
                    </a:lnTo>
                    <a:lnTo>
                      <a:pt x="51" y="1215"/>
                    </a:lnTo>
                    <a:lnTo>
                      <a:pt x="51" y="1225"/>
                    </a:lnTo>
                    <a:lnTo>
                      <a:pt x="51" y="1235"/>
                    </a:lnTo>
                    <a:lnTo>
                      <a:pt x="52" y="1244"/>
                    </a:lnTo>
                    <a:lnTo>
                      <a:pt x="52" y="1252"/>
                    </a:lnTo>
                    <a:lnTo>
                      <a:pt x="52" y="1260"/>
                    </a:lnTo>
                    <a:lnTo>
                      <a:pt x="52" y="1268"/>
                    </a:lnTo>
                    <a:lnTo>
                      <a:pt x="52" y="1276"/>
                    </a:lnTo>
                    <a:lnTo>
                      <a:pt x="52" y="1283"/>
                    </a:lnTo>
                    <a:lnTo>
                      <a:pt x="53" y="1289"/>
                    </a:lnTo>
                    <a:lnTo>
                      <a:pt x="53" y="1296"/>
                    </a:lnTo>
                    <a:lnTo>
                      <a:pt x="53" y="1301"/>
                    </a:lnTo>
                    <a:lnTo>
                      <a:pt x="53" y="1307"/>
                    </a:lnTo>
                    <a:lnTo>
                      <a:pt x="53" y="1312"/>
                    </a:lnTo>
                    <a:lnTo>
                      <a:pt x="53" y="1317"/>
                    </a:lnTo>
                    <a:lnTo>
                      <a:pt x="53" y="1323"/>
                    </a:lnTo>
                    <a:lnTo>
                      <a:pt x="53" y="1327"/>
                    </a:lnTo>
                    <a:lnTo>
                      <a:pt x="53" y="1332"/>
                    </a:lnTo>
                    <a:lnTo>
                      <a:pt x="53" y="1335"/>
                    </a:lnTo>
                    <a:lnTo>
                      <a:pt x="53" y="1339"/>
                    </a:lnTo>
                    <a:lnTo>
                      <a:pt x="53" y="1342"/>
                    </a:lnTo>
                    <a:lnTo>
                      <a:pt x="54" y="1346"/>
                    </a:lnTo>
                    <a:lnTo>
                      <a:pt x="54" y="1350"/>
                    </a:lnTo>
                    <a:lnTo>
                      <a:pt x="54" y="1353"/>
                    </a:lnTo>
                    <a:lnTo>
                      <a:pt x="54" y="1355"/>
                    </a:lnTo>
                    <a:lnTo>
                      <a:pt x="54" y="1358"/>
                    </a:lnTo>
                    <a:lnTo>
                      <a:pt x="54" y="1360"/>
                    </a:lnTo>
                    <a:lnTo>
                      <a:pt x="55" y="1363"/>
                    </a:lnTo>
                    <a:lnTo>
                      <a:pt x="55" y="1366"/>
                    </a:lnTo>
                    <a:lnTo>
                      <a:pt x="55" y="1367"/>
                    </a:lnTo>
                    <a:lnTo>
                      <a:pt x="55" y="1369"/>
                    </a:lnTo>
                    <a:lnTo>
                      <a:pt x="55" y="1371"/>
                    </a:lnTo>
                    <a:lnTo>
                      <a:pt x="55" y="1373"/>
                    </a:lnTo>
                    <a:lnTo>
                      <a:pt x="55" y="1375"/>
                    </a:lnTo>
                    <a:lnTo>
                      <a:pt x="55" y="1377"/>
                    </a:lnTo>
                    <a:lnTo>
                      <a:pt x="55" y="1379"/>
                    </a:lnTo>
                    <a:lnTo>
                      <a:pt x="55" y="1380"/>
                    </a:lnTo>
                    <a:lnTo>
                      <a:pt x="56" y="1382"/>
                    </a:lnTo>
                    <a:lnTo>
                      <a:pt x="56" y="1384"/>
                    </a:lnTo>
                    <a:lnTo>
                      <a:pt x="56" y="1385"/>
                    </a:lnTo>
                    <a:lnTo>
                      <a:pt x="56" y="1386"/>
                    </a:lnTo>
                    <a:lnTo>
                      <a:pt x="56" y="1387"/>
                    </a:lnTo>
                    <a:lnTo>
                      <a:pt x="56" y="1388"/>
                    </a:lnTo>
                    <a:lnTo>
                      <a:pt x="57" y="1389"/>
                    </a:lnTo>
                    <a:lnTo>
                      <a:pt x="57" y="1391"/>
                    </a:lnTo>
                    <a:lnTo>
                      <a:pt x="57" y="1391"/>
                    </a:lnTo>
                    <a:lnTo>
                      <a:pt x="57" y="1393"/>
                    </a:lnTo>
                    <a:lnTo>
                      <a:pt x="57" y="1393"/>
                    </a:lnTo>
                    <a:lnTo>
                      <a:pt x="57" y="1394"/>
                    </a:lnTo>
                    <a:lnTo>
                      <a:pt x="58" y="1395"/>
                    </a:lnTo>
                    <a:lnTo>
                      <a:pt x="58" y="1396"/>
                    </a:lnTo>
                    <a:lnTo>
                      <a:pt x="58" y="1396"/>
                    </a:lnTo>
                    <a:lnTo>
                      <a:pt x="58" y="1397"/>
                    </a:lnTo>
                    <a:lnTo>
                      <a:pt x="58" y="1398"/>
                    </a:lnTo>
                    <a:lnTo>
                      <a:pt x="58" y="1398"/>
                    </a:lnTo>
                    <a:lnTo>
                      <a:pt x="58" y="1399"/>
                    </a:lnTo>
                    <a:lnTo>
                      <a:pt x="58" y="1400"/>
                    </a:lnTo>
                    <a:lnTo>
                      <a:pt x="58" y="1400"/>
                    </a:lnTo>
                    <a:lnTo>
                      <a:pt x="58" y="1401"/>
                    </a:lnTo>
                    <a:lnTo>
                      <a:pt x="58" y="1402"/>
                    </a:lnTo>
                    <a:lnTo>
                      <a:pt x="58" y="1402"/>
                    </a:lnTo>
                    <a:lnTo>
                      <a:pt x="59" y="1402"/>
                    </a:lnTo>
                    <a:lnTo>
                      <a:pt x="59" y="1403"/>
                    </a:lnTo>
                    <a:lnTo>
                      <a:pt x="59" y="1403"/>
                    </a:lnTo>
                    <a:lnTo>
                      <a:pt x="59" y="1403"/>
                    </a:lnTo>
                    <a:lnTo>
                      <a:pt x="59" y="1404"/>
                    </a:lnTo>
                    <a:lnTo>
                      <a:pt x="59" y="1404"/>
                    </a:lnTo>
                    <a:lnTo>
                      <a:pt x="60" y="1405"/>
                    </a:lnTo>
                    <a:lnTo>
                      <a:pt x="60" y="1405"/>
                    </a:lnTo>
                    <a:lnTo>
                      <a:pt x="60" y="1405"/>
                    </a:lnTo>
                    <a:lnTo>
                      <a:pt x="60" y="1405"/>
                    </a:lnTo>
                    <a:lnTo>
                      <a:pt x="60" y="1406"/>
                    </a:lnTo>
                    <a:lnTo>
                      <a:pt x="60" y="1406"/>
                    </a:lnTo>
                    <a:lnTo>
                      <a:pt x="60" y="1407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4" name="Freeform 230"/>
              <p:cNvSpPr>
                <a:spLocks/>
              </p:cNvSpPr>
              <p:nvPr/>
            </p:nvSpPr>
            <p:spPr bwMode="auto">
              <a:xfrm>
                <a:off x="1854200" y="3963988"/>
                <a:ext cx="95250" cy="2238375"/>
              </a:xfrm>
              <a:custGeom>
                <a:avLst/>
                <a:gdLst/>
                <a:ahLst/>
                <a:cxnLst>
                  <a:cxn ang="0">
                    <a:pos x="1" y="1408"/>
                  </a:cxn>
                  <a:cxn ang="0">
                    <a:pos x="2" y="1409"/>
                  </a:cxn>
                  <a:cxn ang="0">
                    <a:pos x="3" y="1409"/>
                  </a:cxn>
                  <a:cxn ang="0">
                    <a:pos x="4" y="1409"/>
                  </a:cxn>
                  <a:cxn ang="0">
                    <a:pos x="5" y="1406"/>
                  </a:cxn>
                  <a:cxn ang="0">
                    <a:pos x="7" y="1395"/>
                  </a:cxn>
                  <a:cxn ang="0">
                    <a:pos x="7" y="1363"/>
                  </a:cxn>
                  <a:cxn ang="0">
                    <a:pos x="9" y="1291"/>
                  </a:cxn>
                  <a:cxn ang="0">
                    <a:pos x="9" y="1162"/>
                  </a:cxn>
                  <a:cxn ang="0">
                    <a:pos x="11" y="971"/>
                  </a:cxn>
                  <a:cxn ang="0">
                    <a:pos x="11" y="727"/>
                  </a:cxn>
                  <a:cxn ang="0">
                    <a:pos x="13" y="452"/>
                  </a:cxn>
                  <a:cxn ang="0">
                    <a:pos x="14" y="190"/>
                  </a:cxn>
                  <a:cxn ang="0">
                    <a:pos x="15" y="20"/>
                  </a:cxn>
                  <a:cxn ang="0">
                    <a:pos x="16" y="38"/>
                  </a:cxn>
                  <a:cxn ang="0">
                    <a:pos x="17" y="251"/>
                  </a:cxn>
                  <a:cxn ang="0">
                    <a:pos x="18" y="538"/>
                  </a:cxn>
                  <a:cxn ang="0">
                    <a:pos x="19" y="790"/>
                  </a:cxn>
                  <a:cxn ang="0">
                    <a:pos x="20" y="978"/>
                  </a:cxn>
                  <a:cxn ang="0">
                    <a:pos x="21" y="1108"/>
                  </a:cxn>
                  <a:cxn ang="0">
                    <a:pos x="22" y="1196"/>
                  </a:cxn>
                  <a:cxn ang="0">
                    <a:pos x="23" y="1256"/>
                  </a:cxn>
                  <a:cxn ang="0">
                    <a:pos x="24" y="1297"/>
                  </a:cxn>
                  <a:cxn ang="0">
                    <a:pos x="25" y="1325"/>
                  </a:cxn>
                  <a:cxn ang="0">
                    <a:pos x="27" y="1345"/>
                  </a:cxn>
                  <a:cxn ang="0">
                    <a:pos x="27" y="1359"/>
                  </a:cxn>
                  <a:cxn ang="0">
                    <a:pos x="29" y="1370"/>
                  </a:cxn>
                  <a:cxn ang="0">
                    <a:pos x="30" y="1379"/>
                  </a:cxn>
                  <a:cxn ang="0">
                    <a:pos x="31" y="1386"/>
                  </a:cxn>
                  <a:cxn ang="0">
                    <a:pos x="32" y="1391"/>
                  </a:cxn>
                  <a:cxn ang="0">
                    <a:pos x="33" y="1395"/>
                  </a:cxn>
                  <a:cxn ang="0">
                    <a:pos x="34" y="1398"/>
                  </a:cxn>
                  <a:cxn ang="0">
                    <a:pos x="35" y="1400"/>
                  </a:cxn>
                  <a:cxn ang="0">
                    <a:pos x="36" y="1402"/>
                  </a:cxn>
                  <a:cxn ang="0">
                    <a:pos x="38" y="1404"/>
                  </a:cxn>
                  <a:cxn ang="0">
                    <a:pos x="38" y="1406"/>
                  </a:cxn>
                  <a:cxn ang="0">
                    <a:pos x="40" y="1406"/>
                  </a:cxn>
                  <a:cxn ang="0">
                    <a:pos x="40" y="1408"/>
                  </a:cxn>
                  <a:cxn ang="0">
                    <a:pos x="42" y="1408"/>
                  </a:cxn>
                  <a:cxn ang="0">
                    <a:pos x="42" y="1408"/>
                  </a:cxn>
                  <a:cxn ang="0">
                    <a:pos x="44" y="1409"/>
                  </a:cxn>
                  <a:cxn ang="0">
                    <a:pos x="44" y="1409"/>
                  </a:cxn>
                  <a:cxn ang="0">
                    <a:pos x="46" y="1409"/>
                  </a:cxn>
                  <a:cxn ang="0">
                    <a:pos x="47" y="1409"/>
                  </a:cxn>
                  <a:cxn ang="0">
                    <a:pos x="48" y="1410"/>
                  </a:cxn>
                  <a:cxn ang="0">
                    <a:pos x="49" y="1410"/>
                  </a:cxn>
                  <a:cxn ang="0">
                    <a:pos x="50" y="1409"/>
                  </a:cxn>
                  <a:cxn ang="0">
                    <a:pos x="51" y="1404"/>
                  </a:cxn>
                  <a:cxn ang="0">
                    <a:pos x="52" y="1394"/>
                  </a:cxn>
                  <a:cxn ang="0">
                    <a:pos x="53" y="1375"/>
                  </a:cxn>
                  <a:cxn ang="0">
                    <a:pos x="54" y="1352"/>
                  </a:cxn>
                  <a:cxn ang="0">
                    <a:pos x="56" y="1333"/>
                  </a:cxn>
                  <a:cxn ang="0">
                    <a:pos x="56" y="1326"/>
                  </a:cxn>
                  <a:cxn ang="0">
                    <a:pos x="58" y="1332"/>
                  </a:cxn>
                  <a:cxn ang="0">
                    <a:pos x="58" y="1347"/>
                  </a:cxn>
                  <a:cxn ang="0">
                    <a:pos x="60" y="1363"/>
                  </a:cxn>
                </a:cxnLst>
                <a:rect l="0" t="0" r="r" b="b"/>
                <a:pathLst>
                  <a:path w="60" h="1410">
                    <a:moveTo>
                      <a:pt x="0" y="1406"/>
                    </a:moveTo>
                    <a:lnTo>
                      <a:pt x="0" y="1406"/>
                    </a:lnTo>
                    <a:lnTo>
                      <a:pt x="0" y="1406"/>
                    </a:lnTo>
                    <a:lnTo>
                      <a:pt x="0" y="1406"/>
                    </a:lnTo>
                    <a:lnTo>
                      <a:pt x="0" y="1406"/>
                    </a:lnTo>
                    <a:lnTo>
                      <a:pt x="0" y="1407"/>
                    </a:lnTo>
                    <a:lnTo>
                      <a:pt x="1" y="1407"/>
                    </a:lnTo>
                    <a:lnTo>
                      <a:pt x="1" y="1408"/>
                    </a:lnTo>
                    <a:lnTo>
                      <a:pt x="1" y="1408"/>
                    </a:lnTo>
                    <a:lnTo>
                      <a:pt x="1" y="1408"/>
                    </a:lnTo>
                    <a:lnTo>
                      <a:pt x="1" y="1408"/>
                    </a:lnTo>
                    <a:lnTo>
                      <a:pt x="1" y="1408"/>
                    </a:lnTo>
                    <a:lnTo>
                      <a:pt x="2" y="1408"/>
                    </a:lnTo>
                    <a:lnTo>
                      <a:pt x="2" y="1408"/>
                    </a:lnTo>
                    <a:lnTo>
                      <a:pt x="2" y="1408"/>
                    </a:lnTo>
                    <a:lnTo>
                      <a:pt x="2" y="1408"/>
                    </a:lnTo>
                    <a:lnTo>
                      <a:pt x="2" y="1409"/>
                    </a:lnTo>
                    <a:lnTo>
                      <a:pt x="2" y="1409"/>
                    </a:lnTo>
                    <a:lnTo>
                      <a:pt x="2" y="1409"/>
                    </a:lnTo>
                    <a:lnTo>
                      <a:pt x="2" y="1409"/>
                    </a:lnTo>
                    <a:lnTo>
                      <a:pt x="2" y="1409"/>
                    </a:lnTo>
                    <a:lnTo>
                      <a:pt x="2" y="1409"/>
                    </a:lnTo>
                    <a:lnTo>
                      <a:pt x="2" y="1409"/>
                    </a:lnTo>
                    <a:lnTo>
                      <a:pt x="2" y="1409"/>
                    </a:lnTo>
                    <a:lnTo>
                      <a:pt x="3" y="1409"/>
                    </a:lnTo>
                    <a:lnTo>
                      <a:pt x="3" y="1409"/>
                    </a:lnTo>
                    <a:lnTo>
                      <a:pt x="3" y="1409"/>
                    </a:lnTo>
                    <a:lnTo>
                      <a:pt x="3" y="1409"/>
                    </a:lnTo>
                    <a:lnTo>
                      <a:pt x="4" y="1409"/>
                    </a:lnTo>
                    <a:lnTo>
                      <a:pt x="4" y="1409"/>
                    </a:lnTo>
                    <a:lnTo>
                      <a:pt x="4" y="1409"/>
                    </a:lnTo>
                    <a:lnTo>
                      <a:pt x="4" y="1409"/>
                    </a:lnTo>
                    <a:lnTo>
                      <a:pt x="4" y="1409"/>
                    </a:lnTo>
                    <a:lnTo>
                      <a:pt x="4" y="1409"/>
                    </a:lnTo>
                    <a:lnTo>
                      <a:pt x="4" y="1409"/>
                    </a:lnTo>
                    <a:lnTo>
                      <a:pt x="4" y="1409"/>
                    </a:lnTo>
                    <a:lnTo>
                      <a:pt x="4" y="1409"/>
                    </a:lnTo>
                    <a:lnTo>
                      <a:pt x="4" y="1409"/>
                    </a:lnTo>
                    <a:lnTo>
                      <a:pt x="4" y="1408"/>
                    </a:lnTo>
                    <a:lnTo>
                      <a:pt x="4" y="1408"/>
                    </a:lnTo>
                    <a:lnTo>
                      <a:pt x="5" y="1408"/>
                    </a:lnTo>
                    <a:lnTo>
                      <a:pt x="5" y="1408"/>
                    </a:lnTo>
                    <a:lnTo>
                      <a:pt x="5" y="1407"/>
                    </a:lnTo>
                    <a:lnTo>
                      <a:pt x="5" y="1406"/>
                    </a:lnTo>
                    <a:lnTo>
                      <a:pt x="5" y="1406"/>
                    </a:lnTo>
                    <a:lnTo>
                      <a:pt x="5" y="1405"/>
                    </a:lnTo>
                    <a:lnTo>
                      <a:pt x="6" y="1404"/>
                    </a:lnTo>
                    <a:lnTo>
                      <a:pt x="6" y="1404"/>
                    </a:lnTo>
                    <a:lnTo>
                      <a:pt x="6" y="1402"/>
                    </a:lnTo>
                    <a:lnTo>
                      <a:pt x="6" y="1401"/>
                    </a:lnTo>
                    <a:lnTo>
                      <a:pt x="6" y="1400"/>
                    </a:lnTo>
                    <a:lnTo>
                      <a:pt x="6" y="1399"/>
                    </a:lnTo>
                    <a:lnTo>
                      <a:pt x="7" y="1397"/>
                    </a:lnTo>
                    <a:lnTo>
                      <a:pt x="7" y="1395"/>
                    </a:lnTo>
                    <a:lnTo>
                      <a:pt x="7" y="1393"/>
                    </a:lnTo>
                    <a:lnTo>
                      <a:pt x="7" y="1390"/>
                    </a:lnTo>
                    <a:lnTo>
                      <a:pt x="7" y="1387"/>
                    </a:lnTo>
                    <a:lnTo>
                      <a:pt x="7" y="1384"/>
                    </a:lnTo>
                    <a:lnTo>
                      <a:pt x="7" y="1381"/>
                    </a:lnTo>
                    <a:lnTo>
                      <a:pt x="7" y="1376"/>
                    </a:lnTo>
                    <a:lnTo>
                      <a:pt x="7" y="1372"/>
                    </a:lnTo>
                    <a:lnTo>
                      <a:pt x="7" y="1368"/>
                    </a:lnTo>
                    <a:lnTo>
                      <a:pt x="7" y="1363"/>
                    </a:lnTo>
                    <a:lnTo>
                      <a:pt x="7" y="1357"/>
                    </a:lnTo>
                    <a:lnTo>
                      <a:pt x="8" y="1350"/>
                    </a:lnTo>
                    <a:lnTo>
                      <a:pt x="8" y="1344"/>
                    </a:lnTo>
                    <a:lnTo>
                      <a:pt x="8" y="1337"/>
                    </a:lnTo>
                    <a:lnTo>
                      <a:pt x="8" y="1329"/>
                    </a:lnTo>
                    <a:lnTo>
                      <a:pt x="8" y="1320"/>
                    </a:lnTo>
                    <a:lnTo>
                      <a:pt x="8" y="1311"/>
                    </a:lnTo>
                    <a:lnTo>
                      <a:pt x="9" y="1302"/>
                    </a:lnTo>
                    <a:lnTo>
                      <a:pt x="9" y="1291"/>
                    </a:lnTo>
                    <a:lnTo>
                      <a:pt x="9" y="1279"/>
                    </a:lnTo>
                    <a:lnTo>
                      <a:pt x="9" y="1267"/>
                    </a:lnTo>
                    <a:lnTo>
                      <a:pt x="9" y="1255"/>
                    </a:lnTo>
                    <a:lnTo>
                      <a:pt x="9" y="1241"/>
                    </a:lnTo>
                    <a:lnTo>
                      <a:pt x="9" y="1227"/>
                    </a:lnTo>
                    <a:lnTo>
                      <a:pt x="9" y="1212"/>
                    </a:lnTo>
                    <a:lnTo>
                      <a:pt x="9" y="1196"/>
                    </a:lnTo>
                    <a:lnTo>
                      <a:pt x="9" y="1179"/>
                    </a:lnTo>
                    <a:lnTo>
                      <a:pt x="9" y="1162"/>
                    </a:lnTo>
                    <a:lnTo>
                      <a:pt x="9" y="1144"/>
                    </a:lnTo>
                    <a:lnTo>
                      <a:pt x="10" y="1124"/>
                    </a:lnTo>
                    <a:lnTo>
                      <a:pt x="10" y="1105"/>
                    </a:lnTo>
                    <a:lnTo>
                      <a:pt x="10" y="1084"/>
                    </a:lnTo>
                    <a:lnTo>
                      <a:pt x="10" y="1063"/>
                    </a:lnTo>
                    <a:lnTo>
                      <a:pt x="10" y="1041"/>
                    </a:lnTo>
                    <a:lnTo>
                      <a:pt x="10" y="1018"/>
                    </a:lnTo>
                    <a:lnTo>
                      <a:pt x="11" y="995"/>
                    </a:lnTo>
                    <a:lnTo>
                      <a:pt x="11" y="971"/>
                    </a:lnTo>
                    <a:lnTo>
                      <a:pt x="11" y="946"/>
                    </a:lnTo>
                    <a:lnTo>
                      <a:pt x="11" y="920"/>
                    </a:lnTo>
                    <a:lnTo>
                      <a:pt x="11" y="895"/>
                    </a:lnTo>
                    <a:lnTo>
                      <a:pt x="11" y="868"/>
                    </a:lnTo>
                    <a:lnTo>
                      <a:pt x="11" y="841"/>
                    </a:lnTo>
                    <a:lnTo>
                      <a:pt x="11" y="813"/>
                    </a:lnTo>
                    <a:lnTo>
                      <a:pt x="11" y="785"/>
                    </a:lnTo>
                    <a:lnTo>
                      <a:pt x="11" y="756"/>
                    </a:lnTo>
                    <a:lnTo>
                      <a:pt x="11" y="727"/>
                    </a:lnTo>
                    <a:lnTo>
                      <a:pt x="11" y="697"/>
                    </a:lnTo>
                    <a:lnTo>
                      <a:pt x="12" y="667"/>
                    </a:lnTo>
                    <a:lnTo>
                      <a:pt x="12" y="637"/>
                    </a:lnTo>
                    <a:lnTo>
                      <a:pt x="12" y="606"/>
                    </a:lnTo>
                    <a:lnTo>
                      <a:pt x="12" y="576"/>
                    </a:lnTo>
                    <a:lnTo>
                      <a:pt x="13" y="545"/>
                    </a:lnTo>
                    <a:lnTo>
                      <a:pt x="13" y="514"/>
                    </a:lnTo>
                    <a:lnTo>
                      <a:pt x="13" y="484"/>
                    </a:lnTo>
                    <a:lnTo>
                      <a:pt x="13" y="452"/>
                    </a:lnTo>
                    <a:lnTo>
                      <a:pt x="13" y="421"/>
                    </a:lnTo>
                    <a:lnTo>
                      <a:pt x="13" y="391"/>
                    </a:lnTo>
                    <a:lnTo>
                      <a:pt x="13" y="360"/>
                    </a:lnTo>
                    <a:lnTo>
                      <a:pt x="13" y="331"/>
                    </a:lnTo>
                    <a:lnTo>
                      <a:pt x="13" y="301"/>
                    </a:lnTo>
                    <a:lnTo>
                      <a:pt x="13" y="272"/>
                    </a:lnTo>
                    <a:lnTo>
                      <a:pt x="13" y="244"/>
                    </a:lnTo>
                    <a:lnTo>
                      <a:pt x="13" y="217"/>
                    </a:lnTo>
                    <a:lnTo>
                      <a:pt x="14" y="190"/>
                    </a:lnTo>
                    <a:lnTo>
                      <a:pt x="14" y="165"/>
                    </a:lnTo>
                    <a:lnTo>
                      <a:pt x="14" y="141"/>
                    </a:lnTo>
                    <a:lnTo>
                      <a:pt x="14" y="118"/>
                    </a:lnTo>
                    <a:lnTo>
                      <a:pt x="14" y="97"/>
                    </a:lnTo>
                    <a:lnTo>
                      <a:pt x="14" y="78"/>
                    </a:lnTo>
                    <a:lnTo>
                      <a:pt x="15" y="61"/>
                    </a:lnTo>
                    <a:lnTo>
                      <a:pt x="15" y="44"/>
                    </a:lnTo>
                    <a:lnTo>
                      <a:pt x="15" y="31"/>
                    </a:lnTo>
                    <a:lnTo>
                      <a:pt x="15" y="20"/>
                    </a:lnTo>
                    <a:lnTo>
                      <a:pt x="15" y="11"/>
                    </a:lnTo>
                    <a:lnTo>
                      <a:pt x="15" y="5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7"/>
                    </a:lnTo>
                    <a:lnTo>
                      <a:pt x="16" y="15"/>
                    </a:lnTo>
                    <a:lnTo>
                      <a:pt x="16" y="25"/>
                    </a:lnTo>
                    <a:lnTo>
                      <a:pt x="16" y="38"/>
                    </a:lnTo>
                    <a:lnTo>
                      <a:pt x="16" y="53"/>
                    </a:lnTo>
                    <a:lnTo>
                      <a:pt x="16" y="71"/>
                    </a:lnTo>
                    <a:lnTo>
                      <a:pt x="16" y="92"/>
                    </a:lnTo>
                    <a:lnTo>
                      <a:pt x="16" y="114"/>
                    </a:lnTo>
                    <a:lnTo>
                      <a:pt x="16" y="139"/>
                    </a:lnTo>
                    <a:lnTo>
                      <a:pt x="17" y="165"/>
                    </a:lnTo>
                    <a:lnTo>
                      <a:pt x="17" y="192"/>
                    </a:lnTo>
                    <a:lnTo>
                      <a:pt x="17" y="221"/>
                    </a:lnTo>
                    <a:lnTo>
                      <a:pt x="17" y="251"/>
                    </a:lnTo>
                    <a:lnTo>
                      <a:pt x="17" y="283"/>
                    </a:lnTo>
                    <a:lnTo>
                      <a:pt x="17" y="314"/>
                    </a:lnTo>
                    <a:lnTo>
                      <a:pt x="18" y="346"/>
                    </a:lnTo>
                    <a:lnTo>
                      <a:pt x="18" y="378"/>
                    </a:lnTo>
                    <a:lnTo>
                      <a:pt x="18" y="411"/>
                    </a:lnTo>
                    <a:lnTo>
                      <a:pt x="18" y="443"/>
                    </a:lnTo>
                    <a:lnTo>
                      <a:pt x="18" y="475"/>
                    </a:lnTo>
                    <a:lnTo>
                      <a:pt x="18" y="507"/>
                    </a:lnTo>
                    <a:lnTo>
                      <a:pt x="18" y="538"/>
                    </a:lnTo>
                    <a:lnTo>
                      <a:pt x="18" y="569"/>
                    </a:lnTo>
                    <a:lnTo>
                      <a:pt x="18" y="600"/>
                    </a:lnTo>
                    <a:lnTo>
                      <a:pt x="18" y="629"/>
                    </a:lnTo>
                    <a:lnTo>
                      <a:pt x="18" y="658"/>
                    </a:lnTo>
                    <a:lnTo>
                      <a:pt x="18" y="686"/>
                    </a:lnTo>
                    <a:lnTo>
                      <a:pt x="19" y="713"/>
                    </a:lnTo>
                    <a:lnTo>
                      <a:pt x="19" y="739"/>
                    </a:lnTo>
                    <a:lnTo>
                      <a:pt x="19" y="765"/>
                    </a:lnTo>
                    <a:lnTo>
                      <a:pt x="19" y="790"/>
                    </a:lnTo>
                    <a:lnTo>
                      <a:pt x="19" y="814"/>
                    </a:lnTo>
                    <a:lnTo>
                      <a:pt x="19" y="837"/>
                    </a:lnTo>
                    <a:lnTo>
                      <a:pt x="20" y="860"/>
                    </a:lnTo>
                    <a:lnTo>
                      <a:pt x="20" y="881"/>
                    </a:lnTo>
                    <a:lnTo>
                      <a:pt x="20" y="902"/>
                    </a:lnTo>
                    <a:lnTo>
                      <a:pt x="20" y="922"/>
                    </a:lnTo>
                    <a:lnTo>
                      <a:pt x="20" y="941"/>
                    </a:lnTo>
                    <a:lnTo>
                      <a:pt x="20" y="960"/>
                    </a:lnTo>
                    <a:lnTo>
                      <a:pt x="20" y="978"/>
                    </a:lnTo>
                    <a:lnTo>
                      <a:pt x="20" y="995"/>
                    </a:lnTo>
                    <a:lnTo>
                      <a:pt x="20" y="1011"/>
                    </a:lnTo>
                    <a:lnTo>
                      <a:pt x="20" y="1027"/>
                    </a:lnTo>
                    <a:lnTo>
                      <a:pt x="21" y="1042"/>
                    </a:lnTo>
                    <a:lnTo>
                      <a:pt x="21" y="1056"/>
                    </a:lnTo>
                    <a:lnTo>
                      <a:pt x="21" y="1070"/>
                    </a:lnTo>
                    <a:lnTo>
                      <a:pt x="21" y="1083"/>
                    </a:lnTo>
                    <a:lnTo>
                      <a:pt x="21" y="1096"/>
                    </a:lnTo>
                    <a:lnTo>
                      <a:pt x="21" y="1108"/>
                    </a:lnTo>
                    <a:lnTo>
                      <a:pt x="22" y="1119"/>
                    </a:lnTo>
                    <a:lnTo>
                      <a:pt x="22" y="1130"/>
                    </a:lnTo>
                    <a:lnTo>
                      <a:pt x="22" y="1141"/>
                    </a:lnTo>
                    <a:lnTo>
                      <a:pt x="22" y="1151"/>
                    </a:lnTo>
                    <a:lnTo>
                      <a:pt x="22" y="1161"/>
                    </a:lnTo>
                    <a:lnTo>
                      <a:pt x="22" y="1171"/>
                    </a:lnTo>
                    <a:lnTo>
                      <a:pt x="22" y="1180"/>
                    </a:lnTo>
                    <a:lnTo>
                      <a:pt x="22" y="1188"/>
                    </a:lnTo>
                    <a:lnTo>
                      <a:pt x="22" y="1196"/>
                    </a:lnTo>
                    <a:lnTo>
                      <a:pt x="22" y="1204"/>
                    </a:lnTo>
                    <a:lnTo>
                      <a:pt x="22" y="1212"/>
                    </a:lnTo>
                    <a:lnTo>
                      <a:pt x="22" y="1219"/>
                    </a:lnTo>
                    <a:lnTo>
                      <a:pt x="23" y="1226"/>
                    </a:lnTo>
                    <a:lnTo>
                      <a:pt x="23" y="1232"/>
                    </a:lnTo>
                    <a:lnTo>
                      <a:pt x="23" y="1239"/>
                    </a:lnTo>
                    <a:lnTo>
                      <a:pt x="23" y="1245"/>
                    </a:lnTo>
                    <a:lnTo>
                      <a:pt x="23" y="1251"/>
                    </a:lnTo>
                    <a:lnTo>
                      <a:pt x="23" y="1256"/>
                    </a:lnTo>
                    <a:lnTo>
                      <a:pt x="24" y="1261"/>
                    </a:lnTo>
                    <a:lnTo>
                      <a:pt x="24" y="1266"/>
                    </a:lnTo>
                    <a:lnTo>
                      <a:pt x="24" y="1271"/>
                    </a:lnTo>
                    <a:lnTo>
                      <a:pt x="24" y="1276"/>
                    </a:lnTo>
                    <a:lnTo>
                      <a:pt x="24" y="1280"/>
                    </a:lnTo>
                    <a:lnTo>
                      <a:pt x="24" y="1285"/>
                    </a:lnTo>
                    <a:lnTo>
                      <a:pt x="24" y="1289"/>
                    </a:lnTo>
                    <a:lnTo>
                      <a:pt x="24" y="1293"/>
                    </a:lnTo>
                    <a:lnTo>
                      <a:pt x="24" y="1297"/>
                    </a:lnTo>
                    <a:lnTo>
                      <a:pt x="24" y="1300"/>
                    </a:lnTo>
                    <a:lnTo>
                      <a:pt x="24" y="1304"/>
                    </a:lnTo>
                    <a:lnTo>
                      <a:pt x="24" y="1307"/>
                    </a:lnTo>
                    <a:lnTo>
                      <a:pt x="25" y="1311"/>
                    </a:lnTo>
                    <a:lnTo>
                      <a:pt x="25" y="1313"/>
                    </a:lnTo>
                    <a:lnTo>
                      <a:pt x="25" y="1316"/>
                    </a:lnTo>
                    <a:lnTo>
                      <a:pt x="25" y="1319"/>
                    </a:lnTo>
                    <a:lnTo>
                      <a:pt x="25" y="1322"/>
                    </a:lnTo>
                    <a:lnTo>
                      <a:pt x="25" y="1325"/>
                    </a:lnTo>
                    <a:lnTo>
                      <a:pt x="26" y="1327"/>
                    </a:lnTo>
                    <a:lnTo>
                      <a:pt x="26" y="1329"/>
                    </a:lnTo>
                    <a:lnTo>
                      <a:pt x="26" y="1332"/>
                    </a:lnTo>
                    <a:lnTo>
                      <a:pt x="26" y="1334"/>
                    </a:lnTo>
                    <a:lnTo>
                      <a:pt x="26" y="1336"/>
                    </a:lnTo>
                    <a:lnTo>
                      <a:pt x="26" y="1338"/>
                    </a:lnTo>
                    <a:lnTo>
                      <a:pt x="27" y="1341"/>
                    </a:lnTo>
                    <a:lnTo>
                      <a:pt x="27" y="1343"/>
                    </a:lnTo>
                    <a:lnTo>
                      <a:pt x="27" y="1345"/>
                    </a:lnTo>
                    <a:lnTo>
                      <a:pt x="27" y="1347"/>
                    </a:lnTo>
                    <a:lnTo>
                      <a:pt x="27" y="1349"/>
                    </a:lnTo>
                    <a:lnTo>
                      <a:pt x="27" y="1350"/>
                    </a:lnTo>
                    <a:lnTo>
                      <a:pt x="27" y="1352"/>
                    </a:lnTo>
                    <a:lnTo>
                      <a:pt x="27" y="1353"/>
                    </a:lnTo>
                    <a:lnTo>
                      <a:pt x="27" y="1355"/>
                    </a:lnTo>
                    <a:lnTo>
                      <a:pt x="27" y="1356"/>
                    </a:lnTo>
                    <a:lnTo>
                      <a:pt x="27" y="1357"/>
                    </a:lnTo>
                    <a:lnTo>
                      <a:pt x="27" y="1359"/>
                    </a:lnTo>
                    <a:lnTo>
                      <a:pt x="28" y="1360"/>
                    </a:lnTo>
                    <a:lnTo>
                      <a:pt x="28" y="1362"/>
                    </a:lnTo>
                    <a:lnTo>
                      <a:pt x="28" y="1363"/>
                    </a:lnTo>
                    <a:lnTo>
                      <a:pt x="28" y="1365"/>
                    </a:lnTo>
                    <a:lnTo>
                      <a:pt x="28" y="1366"/>
                    </a:lnTo>
                    <a:lnTo>
                      <a:pt x="28" y="1367"/>
                    </a:lnTo>
                    <a:lnTo>
                      <a:pt x="29" y="1368"/>
                    </a:lnTo>
                    <a:lnTo>
                      <a:pt x="29" y="1369"/>
                    </a:lnTo>
                    <a:lnTo>
                      <a:pt x="29" y="1370"/>
                    </a:lnTo>
                    <a:lnTo>
                      <a:pt x="29" y="1372"/>
                    </a:lnTo>
                    <a:lnTo>
                      <a:pt x="29" y="1373"/>
                    </a:lnTo>
                    <a:lnTo>
                      <a:pt x="29" y="1374"/>
                    </a:lnTo>
                    <a:lnTo>
                      <a:pt x="29" y="1375"/>
                    </a:lnTo>
                    <a:lnTo>
                      <a:pt x="29" y="1375"/>
                    </a:lnTo>
                    <a:lnTo>
                      <a:pt x="29" y="1377"/>
                    </a:lnTo>
                    <a:lnTo>
                      <a:pt x="29" y="1377"/>
                    </a:lnTo>
                    <a:lnTo>
                      <a:pt x="30" y="1379"/>
                    </a:lnTo>
                    <a:lnTo>
                      <a:pt x="30" y="1379"/>
                    </a:lnTo>
                    <a:lnTo>
                      <a:pt x="30" y="1380"/>
                    </a:lnTo>
                    <a:lnTo>
                      <a:pt x="30" y="1381"/>
                    </a:lnTo>
                    <a:lnTo>
                      <a:pt x="30" y="1381"/>
                    </a:lnTo>
                    <a:lnTo>
                      <a:pt x="30" y="1382"/>
                    </a:lnTo>
                    <a:lnTo>
                      <a:pt x="31" y="1383"/>
                    </a:lnTo>
                    <a:lnTo>
                      <a:pt x="31" y="1384"/>
                    </a:lnTo>
                    <a:lnTo>
                      <a:pt x="31" y="1384"/>
                    </a:lnTo>
                    <a:lnTo>
                      <a:pt x="31" y="1385"/>
                    </a:lnTo>
                    <a:lnTo>
                      <a:pt x="31" y="1386"/>
                    </a:lnTo>
                    <a:lnTo>
                      <a:pt x="31" y="1387"/>
                    </a:lnTo>
                    <a:lnTo>
                      <a:pt x="31" y="1388"/>
                    </a:lnTo>
                    <a:lnTo>
                      <a:pt x="31" y="1388"/>
                    </a:lnTo>
                    <a:lnTo>
                      <a:pt x="31" y="1388"/>
                    </a:lnTo>
                    <a:lnTo>
                      <a:pt x="31" y="1389"/>
                    </a:lnTo>
                    <a:lnTo>
                      <a:pt x="31" y="1390"/>
                    </a:lnTo>
                    <a:lnTo>
                      <a:pt x="31" y="1390"/>
                    </a:lnTo>
                    <a:lnTo>
                      <a:pt x="32" y="1390"/>
                    </a:lnTo>
                    <a:lnTo>
                      <a:pt x="32" y="1391"/>
                    </a:lnTo>
                    <a:lnTo>
                      <a:pt x="32" y="1392"/>
                    </a:lnTo>
                    <a:lnTo>
                      <a:pt x="32" y="1392"/>
                    </a:lnTo>
                    <a:lnTo>
                      <a:pt x="32" y="1393"/>
                    </a:lnTo>
                    <a:lnTo>
                      <a:pt x="32" y="1393"/>
                    </a:lnTo>
                    <a:lnTo>
                      <a:pt x="33" y="1393"/>
                    </a:lnTo>
                    <a:lnTo>
                      <a:pt x="33" y="1394"/>
                    </a:lnTo>
                    <a:lnTo>
                      <a:pt x="33" y="1394"/>
                    </a:lnTo>
                    <a:lnTo>
                      <a:pt x="33" y="1395"/>
                    </a:lnTo>
                    <a:lnTo>
                      <a:pt x="33" y="1395"/>
                    </a:lnTo>
                    <a:lnTo>
                      <a:pt x="33" y="1395"/>
                    </a:lnTo>
                    <a:lnTo>
                      <a:pt x="33" y="1395"/>
                    </a:lnTo>
                    <a:lnTo>
                      <a:pt x="33" y="1396"/>
                    </a:lnTo>
                    <a:lnTo>
                      <a:pt x="33" y="1396"/>
                    </a:lnTo>
                    <a:lnTo>
                      <a:pt x="33" y="1397"/>
                    </a:lnTo>
                    <a:lnTo>
                      <a:pt x="33" y="1397"/>
                    </a:lnTo>
                    <a:lnTo>
                      <a:pt x="33" y="1397"/>
                    </a:lnTo>
                    <a:lnTo>
                      <a:pt x="34" y="1397"/>
                    </a:lnTo>
                    <a:lnTo>
                      <a:pt x="34" y="1398"/>
                    </a:lnTo>
                    <a:lnTo>
                      <a:pt x="34" y="1398"/>
                    </a:lnTo>
                    <a:lnTo>
                      <a:pt x="34" y="1398"/>
                    </a:lnTo>
                    <a:lnTo>
                      <a:pt x="34" y="1399"/>
                    </a:lnTo>
                    <a:lnTo>
                      <a:pt x="34" y="1399"/>
                    </a:lnTo>
                    <a:lnTo>
                      <a:pt x="35" y="1399"/>
                    </a:lnTo>
                    <a:lnTo>
                      <a:pt x="35" y="1399"/>
                    </a:lnTo>
                    <a:lnTo>
                      <a:pt x="35" y="1400"/>
                    </a:lnTo>
                    <a:lnTo>
                      <a:pt x="35" y="1400"/>
                    </a:lnTo>
                    <a:lnTo>
                      <a:pt x="35" y="1400"/>
                    </a:lnTo>
                    <a:lnTo>
                      <a:pt x="35" y="1401"/>
                    </a:lnTo>
                    <a:lnTo>
                      <a:pt x="36" y="1401"/>
                    </a:lnTo>
                    <a:lnTo>
                      <a:pt x="36" y="1401"/>
                    </a:lnTo>
                    <a:lnTo>
                      <a:pt x="36" y="1401"/>
                    </a:lnTo>
                    <a:lnTo>
                      <a:pt x="36" y="1401"/>
                    </a:lnTo>
                    <a:lnTo>
                      <a:pt x="36" y="1401"/>
                    </a:lnTo>
                    <a:lnTo>
                      <a:pt x="36" y="1402"/>
                    </a:lnTo>
                    <a:lnTo>
                      <a:pt x="36" y="1402"/>
                    </a:lnTo>
                    <a:lnTo>
                      <a:pt x="36" y="1402"/>
                    </a:lnTo>
                    <a:lnTo>
                      <a:pt x="36" y="1402"/>
                    </a:lnTo>
                    <a:lnTo>
                      <a:pt x="36" y="1402"/>
                    </a:lnTo>
                    <a:lnTo>
                      <a:pt x="36" y="1402"/>
                    </a:lnTo>
                    <a:lnTo>
                      <a:pt x="36" y="1403"/>
                    </a:lnTo>
                    <a:lnTo>
                      <a:pt x="37" y="1403"/>
                    </a:lnTo>
                    <a:lnTo>
                      <a:pt x="37" y="1403"/>
                    </a:lnTo>
                    <a:lnTo>
                      <a:pt x="37" y="1404"/>
                    </a:lnTo>
                    <a:lnTo>
                      <a:pt x="37" y="1404"/>
                    </a:lnTo>
                    <a:lnTo>
                      <a:pt x="38" y="1404"/>
                    </a:lnTo>
                    <a:lnTo>
                      <a:pt x="38" y="1404"/>
                    </a:lnTo>
                    <a:lnTo>
                      <a:pt x="38" y="1404"/>
                    </a:lnTo>
                    <a:lnTo>
                      <a:pt x="38" y="1404"/>
                    </a:lnTo>
                    <a:lnTo>
                      <a:pt x="38" y="1404"/>
                    </a:lnTo>
                    <a:lnTo>
                      <a:pt x="38" y="1404"/>
                    </a:lnTo>
                    <a:lnTo>
                      <a:pt x="38" y="1405"/>
                    </a:lnTo>
                    <a:lnTo>
                      <a:pt x="38" y="1405"/>
                    </a:lnTo>
                    <a:lnTo>
                      <a:pt x="38" y="1405"/>
                    </a:lnTo>
                    <a:lnTo>
                      <a:pt x="38" y="1406"/>
                    </a:lnTo>
                    <a:lnTo>
                      <a:pt x="38" y="1406"/>
                    </a:lnTo>
                    <a:lnTo>
                      <a:pt x="38" y="1406"/>
                    </a:lnTo>
                    <a:lnTo>
                      <a:pt x="39" y="1406"/>
                    </a:lnTo>
                    <a:lnTo>
                      <a:pt x="39" y="1406"/>
                    </a:lnTo>
                    <a:lnTo>
                      <a:pt x="39" y="1406"/>
                    </a:lnTo>
                    <a:lnTo>
                      <a:pt x="39" y="1406"/>
                    </a:lnTo>
                    <a:lnTo>
                      <a:pt x="39" y="1406"/>
                    </a:lnTo>
                    <a:lnTo>
                      <a:pt x="39" y="1406"/>
                    </a:lnTo>
                    <a:lnTo>
                      <a:pt x="40" y="1406"/>
                    </a:lnTo>
                    <a:lnTo>
                      <a:pt x="40" y="1406"/>
                    </a:lnTo>
                    <a:lnTo>
                      <a:pt x="40" y="1406"/>
                    </a:lnTo>
                    <a:lnTo>
                      <a:pt x="40" y="1406"/>
                    </a:lnTo>
                    <a:lnTo>
                      <a:pt x="40" y="1406"/>
                    </a:lnTo>
                    <a:lnTo>
                      <a:pt x="40" y="1407"/>
                    </a:lnTo>
                    <a:lnTo>
                      <a:pt x="40" y="1407"/>
                    </a:lnTo>
                    <a:lnTo>
                      <a:pt x="40" y="1407"/>
                    </a:lnTo>
                    <a:lnTo>
                      <a:pt x="40" y="1407"/>
                    </a:lnTo>
                    <a:lnTo>
                      <a:pt x="40" y="1408"/>
                    </a:lnTo>
                    <a:lnTo>
                      <a:pt x="40" y="1408"/>
                    </a:lnTo>
                    <a:lnTo>
                      <a:pt x="40" y="1408"/>
                    </a:lnTo>
                    <a:lnTo>
                      <a:pt x="41" y="1408"/>
                    </a:lnTo>
                    <a:lnTo>
                      <a:pt x="41" y="1408"/>
                    </a:lnTo>
                    <a:lnTo>
                      <a:pt x="41" y="1408"/>
                    </a:lnTo>
                    <a:lnTo>
                      <a:pt x="41" y="1408"/>
                    </a:lnTo>
                    <a:lnTo>
                      <a:pt x="41" y="1408"/>
                    </a:lnTo>
                    <a:lnTo>
                      <a:pt x="41" y="1408"/>
                    </a:lnTo>
                    <a:lnTo>
                      <a:pt x="42" y="1408"/>
                    </a:lnTo>
                    <a:lnTo>
                      <a:pt x="42" y="1408"/>
                    </a:lnTo>
                    <a:lnTo>
                      <a:pt x="42" y="1408"/>
                    </a:lnTo>
                    <a:lnTo>
                      <a:pt x="42" y="1408"/>
                    </a:lnTo>
                    <a:lnTo>
                      <a:pt x="42" y="1408"/>
                    </a:lnTo>
                    <a:lnTo>
                      <a:pt x="42" y="1408"/>
                    </a:lnTo>
                    <a:lnTo>
                      <a:pt x="42" y="1408"/>
                    </a:lnTo>
                    <a:lnTo>
                      <a:pt x="42" y="1409"/>
                    </a:lnTo>
                    <a:lnTo>
                      <a:pt x="42" y="1409"/>
                    </a:lnTo>
                    <a:lnTo>
                      <a:pt x="42" y="1408"/>
                    </a:lnTo>
                    <a:lnTo>
                      <a:pt x="42" y="1408"/>
                    </a:lnTo>
                    <a:lnTo>
                      <a:pt x="42" y="1408"/>
                    </a:lnTo>
                    <a:lnTo>
                      <a:pt x="43" y="1408"/>
                    </a:lnTo>
                    <a:lnTo>
                      <a:pt x="43" y="1408"/>
                    </a:lnTo>
                    <a:lnTo>
                      <a:pt x="43" y="1408"/>
                    </a:lnTo>
                    <a:lnTo>
                      <a:pt x="43" y="1409"/>
                    </a:lnTo>
                    <a:lnTo>
                      <a:pt x="43" y="1409"/>
                    </a:lnTo>
                    <a:lnTo>
                      <a:pt x="43" y="1409"/>
                    </a:lnTo>
                    <a:lnTo>
                      <a:pt x="44" y="1409"/>
                    </a:lnTo>
                    <a:lnTo>
                      <a:pt x="44" y="1409"/>
                    </a:lnTo>
                    <a:lnTo>
                      <a:pt x="44" y="1409"/>
                    </a:lnTo>
                    <a:lnTo>
                      <a:pt x="44" y="1409"/>
                    </a:lnTo>
                    <a:lnTo>
                      <a:pt x="44" y="1409"/>
                    </a:lnTo>
                    <a:lnTo>
                      <a:pt x="44" y="1409"/>
                    </a:lnTo>
                    <a:lnTo>
                      <a:pt x="44" y="1409"/>
                    </a:lnTo>
                    <a:lnTo>
                      <a:pt x="44" y="1409"/>
                    </a:lnTo>
                    <a:lnTo>
                      <a:pt x="44" y="1409"/>
                    </a:lnTo>
                    <a:lnTo>
                      <a:pt x="44" y="1409"/>
                    </a:lnTo>
                    <a:lnTo>
                      <a:pt x="44" y="1409"/>
                    </a:lnTo>
                    <a:lnTo>
                      <a:pt x="44" y="1409"/>
                    </a:lnTo>
                    <a:lnTo>
                      <a:pt x="45" y="1409"/>
                    </a:lnTo>
                    <a:lnTo>
                      <a:pt x="45" y="1409"/>
                    </a:lnTo>
                    <a:lnTo>
                      <a:pt x="45" y="1409"/>
                    </a:lnTo>
                    <a:lnTo>
                      <a:pt x="45" y="1409"/>
                    </a:lnTo>
                    <a:lnTo>
                      <a:pt x="45" y="1409"/>
                    </a:lnTo>
                    <a:lnTo>
                      <a:pt x="45" y="1409"/>
                    </a:lnTo>
                    <a:lnTo>
                      <a:pt x="46" y="1409"/>
                    </a:lnTo>
                    <a:lnTo>
                      <a:pt x="46" y="1409"/>
                    </a:lnTo>
                    <a:lnTo>
                      <a:pt x="46" y="1409"/>
                    </a:lnTo>
                    <a:lnTo>
                      <a:pt x="46" y="1409"/>
                    </a:lnTo>
                    <a:lnTo>
                      <a:pt x="47" y="1409"/>
                    </a:lnTo>
                    <a:lnTo>
                      <a:pt x="47" y="1409"/>
                    </a:lnTo>
                    <a:lnTo>
                      <a:pt x="47" y="1409"/>
                    </a:lnTo>
                    <a:lnTo>
                      <a:pt x="47" y="1409"/>
                    </a:lnTo>
                    <a:lnTo>
                      <a:pt x="47" y="1409"/>
                    </a:lnTo>
                    <a:lnTo>
                      <a:pt x="47" y="1409"/>
                    </a:lnTo>
                    <a:lnTo>
                      <a:pt x="47" y="1409"/>
                    </a:lnTo>
                    <a:lnTo>
                      <a:pt x="47" y="1409"/>
                    </a:lnTo>
                    <a:lnTo>
                      <a:pt x="47" y="1409"/>
                    </a:lnTo>
                    <a:lnTo>
                      <a:pt x="47" y="1410"/>
                    </a:lnTo>
                    <a:lnTo>
                      <a:pt x="47" y="1410"/>
                    </a:lnTo>
                    <a:lnTo>
                      <a:pt x="47" y="1410"/>
                    </a:lnTo>
                    <a:lnTo>
                      <a:pt x="48" y="1410"/>
                    </a:lnTo>
                    <a:lnTo>
                      <a:pt x="48" y="1410"/>
                    </a:lnTo>
                    <a:lnTo>
                      <a:pt x="48" y="1410"/>
                    </a:lnTo>
                    <a:lnTo>
                      <a:pt x="48" y="1410"/>
                    </a:lnTo>
                    <a:lnTo>
                      <a:pt x="48" y="1410"/>
                    </a:lnTo>
                    <a:lnTo>
                      <a:pt x="48" y="1410"/>
                    </a:lnTo>
                    <a:lnTo>
                      <a:pt x="49" y="1410"/>
                    </a:lnTo>
                    <a:lnTo>
                      <a:pt x="49" y="1410"/>
                    </a:lnTo>
                    <a:lnTo>
                      <a:pt x="49" y="1410"/>
                    </a:lnTo>
                    <a:lnTo>
                      <a:pt x="49" y="1410"/>
                    </a:lnTo>
                    <a:lnTo>
                      <a:pt x="49" y="1410"/>
                    </a:lnTo>
                    <a:lnTo>
                      <a:pt x="49" y="1410"/>
                    </a:lnTo>
                    <a:lnTo>
                      <a:pt x="49" y="1410"/>
                    </a:lnTo>
                    <a:lnTo>
                      <a:pt x="49" y="1410"/>
                    </a:lnTo>
                    <a:lnTo>
                      <a:pt x="49" y="1410"/>
                    </a:lnTo>
                    <a:lnTo>
                      <a:pt x="49" y="1410"/>
                    </a:lnTo>
                    <a:lnTo>
                      <a:pt x="49" y="1410"/>
                    </a:lnTo>
                    <a:lnTo>
                      <a:pt x="49" y="1409"/>
                    </a:lnTo>
                    <a:lnTo>
                      <a:pt x="50" y="1409"/>
                    </a:lnTo>
                    <a:lnTo>
                      <a:pt x="50" y="1409"/>
                    </a:lnTo>
                    <a:lnTo>
                      <a:pt x="50" y="1409"/>
                    </a:lnTo>
                    <a:lnTo>
                      <a:pt x="50" y="1409"/>
                    </a:lnTo>
                    <a:lnTo>
                      <a:pt x="50" y="1409"/>
                    </a:lnTo>
                    <a:lnTo>
                      <a:pt x="50" y="1408"/>
                    </a:lnTo>
                    <a:lnTo>
                      <a:pt x="51" y="1408"/>
                    </a:lnTo>
                    <a:lnTo>
                      <a:pt x="51" y="1408"/>
                    </a:lnTo>
                    <a:lnTo>
                      <a:pt x="51" y="1407"/>
                    </a:lnTo>
                    <a:lnTo>
                      <a:pt x="51" y="1406"/>
                    </a:lnTo>
                    <a:lnTo>
                      <a:pt x="51" y="1405"/>
                    </a:lnTo>
                    <a:lnTo>
                      <a:pt x="51" y="1404"/>
                    </a:lnTo>
                    <a:lnTo>
                      <a:pt x="51" y="1404"/>
                    </a:lnTo>
                    <a:lnTo>
                      <a:pt x="51" y="1403"/>
                    </a:lnTo>
                    <a:lnTo>
                      <a:pt x="51" y="1402"/>
                    </a:lnTo>
                    <a:lnTo>
                      <a:pt x="51" y="1401"/>
                    </a:lnTo>
                    <a:lnTo>
                      <a:pt x="51" y="1400"/>
                    </a:lnTo>
                    <a:lnTo>
                      <a:pt x="51" y="1399"/>
                    </a:lnTo>
                    <a:lnTo>
                      <a:pt x="52" y="1397"/>
                    </a:lnTo>
                    <a:lnTo>
                      <a:pt x="52" y="1395"/>
                    </a:lnTo>
                    <a:lnTo>
                      <a:pt x="52" y="1394"/>
                    </a:lnTo>
                    <a:lnTo>
                      <a:pt x="52" y="1392"/>
                    </a:lnTo>
                    <a:lnTo>
                      <a:pt x="52" y="1390"/>
                    </a:lnTo>
                    <a:lnTo>
                      <a:pt x="52" y="1389"/>
                    </a:lnTo>
                    <a:lnTo>
                      <a:pt x="53" y="1386"/>
                    </a:lnTo>
                    <a:lnTo>
                      <a:pt x="53" y="1384"/>
                    </a:lnTo>
                    <a:lnTo>
                      <a:pt x="53" y="1383"/>
                    </a:lnTo>
                    <a:lnTo>
                      <a:pt x="53" y="1380"/>
                    </a:lnTo>
                    <a:lnTo>
                      <a:pt x="53" y="1378"/>
                    </a:lnTo>
                    <a:lnTo>
                      <a:pt x="53" y="1375"/>
                    </a:lnTo>
                    <a:lnTo>
                      <a:pt x="53" y="1373"/>
                    </a:lnTo>
                    <a:lnTo>
                      <a:pt x="53" y="1370"/>
                    </a:lnTo>
                    <a:lnTo>
                      <a:pt x="53" y="1368"/>
                    </a:lnTo>
                    <a:lnTo>
                      <a:pt x="53" y="1365"/>
                    </a:lnTo>
                    <a:lnTo>
                      <a:pt x="53" y="1363"/>
                    </a:lnTo>
                    <a:lnTo>
                      <a:pt x="53" y="1360"/>
                    </a:lnTo>
                    <a:lnTo>
                      <a:pt x="54" y="1357"/>
                    </a:lnTo>
                    <a:lnTo>
                      <a:pt x="54" y="1355"/>
                    </a:lnTo>
                    <a:lnTo>
                      <a:pt x="54" y="1352"/>
                    </a:lnTo>
                    <a:lnTo>
                      <a:pt x="54" y="1350"/>
                    </a:lnTo>
                    <a:lnTo>
                      <a:pt x="55" y="1348"/>
                    </a:lnTo>
                    <a:lnTo>
                      <a:pt x="55" y="1345"/>
                    </a:lnTo>
                    <a:lnTo>
                      <a:pt x="55" y="1343"/>
                    </a:lnTo>
                    <a:lnTo>
                      <a:pt x="55" y="1341"/>
                    </a:lnTo>
                    <a:lnTo>
                      <a:pt x="55" y="1339"/>
                    </a:lnTo>
                    <a:lnTo>
                      <a:pt x="55" y="1336"/>
                    </a:lnTo>
                    <a:lnTo>
                      <a:pt x="56" y="1335"/>
                    </a:lnTo>
                    <a:lnTo>
                      <a:pt x="56" y="1333"/>
                    </a:lnTo>
                    <a:lnTo>
                      <a:pt x="56" y="1332"/>
                    </a:lnTo>
                    <a:lnTo>
                      <a:pt x="56" y="1331"/>
                    </a:lnTo>
                    <a:lnTo>
                      <a:pt x="56" y="1329"/>
                    </a:lnTo>
                    <a:lnTo>
                      <a:pt x="56" y="1329"/>
                    </a:lnTo>
                    <a:lnTo>
                      <a:pt x="56" y="1327"/>
                    </a:lnTo>
                    <a:lnTo>
                      <a:pt x="56" y="1327"/>
                    </a:lnTo>
                    <a:lnTo>
                      <a:pt x="56" y="1327"/>
                    </a:lnTo>
                    <a:lnTo>
                      <a:pt x="56" y="1326"/>
                    </a:lnTo>
                    <a:lnTo>
                      <a:pt x="56" y="1326"/>
                    </a:lnTo>
                    <a:lnTo>
                      <a:pt x="56" y="1326"/>
                    </a:lnTo>
                    <a:lnTo>
                      <a:pt x="57" y="1326"/>
                    </a:lnTo>
                    <a:lnTo>
                      <a:pt x="57" y="1327"/>
                    </a:lnTo>
                    <a:lnTo>
                      <a:pt x="57" y="1327"/>
                    </a:lnTo>
                    <a:lnTo>
                      <a:pt x="57" y="1328"/>
                    </a:lnTo>
                    <a:lnTo>
                      <a:pt x="57" y="1329"/>
                    </a:lnTo>
                    <a:lnTo>
                      <a:pt x="57" y="1330"/>
                    </a:lnTo>
                    <a:lnTo>
                      <a:pt x="58" y="1331"/>
                    </a:lnTo>
                    <a:lnTo>
                      <a:pt x="58" y="1332"/>
                    </a:lnTo>
                    <a:lnTo>
                      <a:pt x="58" y="1333"/>
                    </a:lnTo>
                    <a:lnTo>
                      <a:pt x="58" y="1335"/>
                    </a:lnTo>
                    <a:lnTo>
                      <a:pt x="58" y="1336"/>
                    </a:lnTo>
                    <a:lnTo>
                      <a:pt x="58" y="1338"/>
                    </a:lnTo>
                    <a:lnTo>
                      <a:pt x="58" y="1340"/>
                    </a:lnTo>
                    <a:lnTo>
                      <a:pt x="58" y="1341"/>
                    </a:lnTo>
                    <a:lnTo>
                      <a:pt x="58" y="1343"/>
                    </a:lnTo>
                    <a:lnTo>
                      <a:pt x="58" y="1345"/>
                    </a:lnTo>
                    <a:lnTo>
                      <a:pt x="58" y="1347"/>
                    </a:lnTo>
                    <a:lnTo>
                      <a:pt x="58" y="1349"/>
                    </a:lnTo>
                    <a:lnTo>
                      <a:pt x="59" y="1350"/>
                    </a:lnTo>
                    <a:lnTo>
                      <a:pt x="59" y="1352"/>
                    </a:lnTo>
                    <a:lnTo>
                      <a:pt x="59" y="1354"/>
                    </a:lnTo>
                    <a:lnTo>
                      <a:pt x="59" y="1356"/>
                    </a:lnTo>
                    <a:lnTo>
                      <a:pt x="59" y="1358"/>
                    </a:lnTo>
                    <a:lnTo>
                      <a:pt x="59" y="1359"/>
                    </a:lnTo>
                    <a:lnTo>
                      <a:pt x="60" y="1361"/>
                    </a:lnTo>
                    <a:lnTo>
                      <a:pt x="60" y="1363"/>
                    </a:lnTo>
                    <a:lnTo>
                      <a:pt x="60" y="1365"/>
                    </a:lnTo>
                    <a:lnTo>
                      <a:pt x="60" y="1367"/>
                    </a:lnTo>
                    <a:lnTo>
                      <a:pt x="60" y="1369"/>
                    </a:lnTo>
                    <a:lnTo>
                      <a:pt x="60" y="1370"/>
                    </a:lnTo>
                    <a:lnTo>
                      <a:pt x="60" y="1372"/>
                    </a:lnTo>
                    <a:lnTo>
                      <a:pt x="60" y="1374"/>
                    </a:lnTo>
                    <a:lnTo>
                      <a:pt x="60" y="1375"/>
                    </a:lnTo>
                    <a:lnTo>
                      <a:pt x="60" y="1377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5" name="Freeform 231"/>
              <p:cNvSpPr>
                <a:spLocks/>
              </p:cNvSpPr>
              <p:nvPr/>
            </p:nvSpPr>
            <p:spPr bwMode="auto">
              <a:xfrm>
                <a:off x="1949450" y="6103938"/>
                <a:ext cx="96838" cy="165100"/>
              </a:xfrm>
              <a:custGeom>
                <a:avLst/>
                <a:gdLst/>
                <a:ahLst/>
                <a:cxnLst>
                  <a:cxn ang="0">
                    <a:pos x="1" y="40"/>
                  </a:cxn>
                  <a:cxn ang="0">
                    <a:pos x="2" y="47"/>
                  </a:cxn>
                  <a:cxn ang="0">
                    <a:pos x="4" y="51"/>
                  </a:cxn>
                  <a:cxn ang="0">
                    <a:pos x="5" y="53"/>
                  </a:cxn>
                  <a:cxn ang="0">
                    <a:pos x="6" y="51"/>
                  </a:cxn>
                  <a:cxn ang="0">
                    <a:pos x="7" y="46"/>
                  </a:cxn>
                  <a:cxn ang="0">
                    <a:pos x="8" y="40"/>
                  </a:cxn>
                  <a:cxn ang="0">
                    <a:pos x="9" y="34"/>
                  </a:cxn>
                  <a:cxn ang="0">
                    <a:pos x="10" y="32"/>
                  </a:cxn>
                  <a:cxn ang="0">
                    <a:pos x="11" y="34"/>
                  </a:cxn>
                  <a:cxn ang="0">
                    <a:pos x="12" y="39"/>
                  </a:cxn>
                  <a:cxn ang="0">
                    <a:pos x="13" y="45"/>
                  </a:cxn>
                  <a:cxn ang="0">
                    <a:pos x="14" y="51"/>
                  </a:cxn>
                  <a:cxn ang="0">
                    <a:pos x="16" y="55"/>
                  </a:cxn>
                  <a:cxn ang="0">
                    <a:pos x="16" y="58"/>
                  </a:cxn>
                  <a:cxn ang="0">
                    <a:pos x="18" y="61"/>
                  </a:cxn>
                  <a:cxn ang="0">
                    <a:pos x="18" y="62"/>
                  </a:cxn>
                  <a:cxn ang="0">
                    <a:pos x="20" y="63"/>
                  </a:cxn>
                  <a:cxn ang="0">
                    <a:pos x="20" y="64"/>
                  </a:cxn>
                  <a:cxn ang="0">
                    <a:pos x="22" y="64"/>
                  </a:cxn>
                  <a:cxn ang="0">
                    <a:pos x="22" y="64"/>
                  </a:cxn>
                  <a:cxn ang="0">
                    <a:pos x="24" y="64"/>
                  </a:cxn>
                  <a:cxn ang="0">
                    <a:pos x="25" y="65"/>
                  </a:cxn>
                  <a:cxn ang="0">
                    <a:pos x="26" y="64"/>
                  </a:cxn>
                  <a:cxn ang="0">
                    <a:pos x="27" y="65"/>
                  </a:cxn>
                  <a:cxn ang="0">
                    <a:pos x="28" y="64"/>
                  </a:cxn>
                  <a:cxn ang="0">
                    <a:pos x="29" y="65"/>
                  </a:cxn>
                  <a:cxn ang="0">
                    <a:pos x="30" y="65"/>
                  </a:cxn>
                  <a:cxn ang="0">
                    <a:pos x="31" y="65"/>
                  </a:cxn>
                  <a:cxn ang="0">
                    <a:pos x="32" y="64"/>
                  </a:cxn>
                  <a:cxn ang="0">
                    <a:pos x="34" y="64"/>
                  </a:cxn>
                  <a:cxn ang="0">
                    <a:pos x="34" y="64"/>
                  </a:cxn>
                  <a:cxn ang="0">
                    <a:pos x="36" y="64"/>
                  </a:cxn>
                  <a:cxn ang="0">
                    <a:pos x="37" y="65"/>
                  </a:cxn>
                  <a:cxn ang="0">
                    <a:pos x="38" y="65"/>
                  </a:cxn>
                  <a:cxn ang="0">
                    <a:pos x="39" y="65"/>
                  </a:cxn>
                  <a:cxn ang="0">
                    <a:pos x="40" y="66"/>
                  </a:cxn>
                  <a:cxn ang="0">
                    <a:pos x="41" y="67"/>
                  </a:cxn>
                  <a:cxn ang="0">
                    <a:pos x="42" y="69"/>
                  </a:cxn>
                  <a:cxn ang="0">
                    <a:pos x="43" y="72"/>
                  </a:cxn>
                  <a:cxn ang="0">
                    <a:pos x="44" y="75"/>
                  </a:cxn>
                  <a:cxn ang="0">
                    <a:pos x="45" y="80"/>
                  </a:cxn>
                  <a:cxn ang="0">
                    <a:pos x="46" y="85"/>
                  </a:cxn>
                  <a:cxn ang="0">
                    <a:pos x="47" y="91"/>
                  </a:cxn>
                  <a:cxn ang="0">
                    <a:pos x="48" y="97"/>
                  </a:cxn>
                  <a:cxn ang="0">
                    <a:pos x="49" y="101"/>
                  </a:cxn>
                  <a:cxn ang="0">
                    <a:pos x="50" y="103"/>
                  </a:cxn>
                  <a:cxn ang="0">
                    <a:pos x="51" y="104"/>
                  </a:cxn>
                  <a:cxn ang="0">
                    <a:pos x="52" y="103"/>
                  </a:cxn>
                  <a:cxn ang="0">
                    <a:pos x="54" y="101"/>
                  </a:cxn>
                  <a:cxn ang="0">
                    <a:pos x="55" y="96"/>
                  </a:cxn>
                  <a:cxn ang="0">
                    <a:pos x="56" y="92"/>
                  </a:cxn>
                  <a:cxn ang="0">
                    <a:pos x="57" y="87"/>
                  </a:cxn>
                  <a:cxn ang="0">
                    <a:pos x="58" y="79"/>
                  </a:cxn>
                  <a:cxn ang="0">
                    <a:pos x="59" y="68"/>
                  </a:cxn>
                  <a:cxn ang="0">
                    <a:pos x="60" y="42"/>
                  </a:cxn>
                </a:cxnLst>
                <a:rect l="0" t="0" r="r" b="b"/>
                <a:pathLst>
                  <a:path w="61" h="104">
                    <a:moveTo>
                      <a:pt x="0" y="29"/>
                    </a:moveTo>
                    <a:lnTo>
                      <a:pt x="0" y="31"/>
                    </a:lnTo>
                    <a:lnTo>
                      <a:pt x="0" y="32"/>
                    </a:lnTo>
                    <a:lnTo>
                      <a:pt x="1" y="33"/>
                    </a:lnTo>
                    <a:lnTo>
                      <a:pt x="1" y="35"/>
                    </a:lnTo>
                    <a:lnTo>
                      <a:pt x="1" y="36"/>
                    </a:lnTo>
                    <a:lnTo>
                      <a:pt x="1" y="37"/>
                    </a:lnTo>
                    <a:lnTo>
                      <a:pt x="1" y="38"/>
                    </a:lnTo>
                    <a:lnTo>
                      <a:pt x="1" y="40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2" y="46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3" y="48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3" y="50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4" y="51"/>
                    </a:lnTo>
                    <a:lnTo>
                      <a:pt x="4" y="51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4" y="53"/>
                    </a:lnTo>
                    <a:lnTo>
                      <a:pt x="5" y="53"/>
                    </a:lnTo>
                    <a:lnTo>
                      <a:pt x="5" y="53"/>
                    </a:lnTo>
                    <a:lnTo>
                      <a:pt x="5" y="53"/>
                    </a:lnTo>
                    <a:lnTo>
                      <a:pt x="5" y="53"/>
                    </a:lnTo>
                    <a:lnTo>
                      <a:pt x="5" y="53"/>
                    </a:lnTo>
                    <a:lnTo>
                      <a:pt x="5" y="53"/>
                    </a:lnTo>
                    <a:lnTo>
                      <a:pt x="5" y="53"/>
                    </a:lnTo>
                    <a:lnTo>
                      <a:pt x="5" y="53"/>
                    </a:lnTo>
                    <a:lnTo>
                      <a:pt x="5" y="53"/>
                    </a:lnTo>
                    <a:lnTo>
                      <a:pt x="5" y="53"/>
                    </a:lnTo>
                    <a:lnTo>
                      <a:pt x="5" y="53"/>
                    </a:lnTo>
                    <a:lnTo>
                      <a:pt x="5" y="52"/>
                    </a:lnTo>
                    <a:lnTo>
                      <a:pt x="6" y="52"/>
                    </a:lnTo>
                    <a:lnTo>
                      <a:pt x="6" y="51"/>
                    </a:lnTo>
                    <a:lnTo>
                      <a:pt x="6" y="51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6" y="49"/>
                    </a:lnTo>
                    <a:lnTo>
                      <a:pt x="7" y="49"/>
                    </a:lnTo>
                    <a:lnTo>
                      <a:pt x="7" y="48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7" y="46"/>
                    </a:lnTo>
                    <a:lnTo>
                      <a:pt x="7" y="45"/>
                    </a:lnTo>
                    <a:lnTo>
                      <a:pt x="7" y="45"/>
                    </a:lnTo>
                    <a:lnTo>
                      <a:pt x="7" y="44"/>
                    </a:lnTo>
                    <a:lnTo>
                      <a:pt x="7" y="44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7" y="41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8" y="39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5"/>
                    </a:lnTo>
                    <a:lnTo>
                      <a:pt x="9" y="35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9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0" y="33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1" y="34"/>
                    </a:lnTo>
                    <a:lnTo>
                      <a:pt x="11" y="34"/>
                    </a:lnTo>
                    <a:lnTo>
                      <a:pt x="11" y="35"/>
                    </a:lnTo>
                    <a:lnTo>
                      <a:pt x="11" y="35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7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3" y="41"/>
                    </a:lnTo>
                    <a:lnTo>
                      <a:pt x="13" y="42"/>
                    </a:lnTo>
                    <a:lnTo>
                      <a:pt x="13" y="42"/>
                    </a:lnTo>
                    <a:lnTo>
                      <a:pt x="13" y="43"/>
                    </a:lnTo>
                    <a:lnTo>
                      <a:pt x="13" y="44"/>
                    </a:lnTo>
                    <a:lnTo>
                      <a:pt x="13" y="44"/>
                    </a:lnTo>
                    <a:lnTo>
                      <a:pt x="13" y="45"/>
                    </a:lnTo>
                    <a:lnTo>
                      <a:pt x="13" y="46"/>
                    </a:lnTo>
                    <a:lnTo>
                      <a:pt x="13" y="47"/>
                    </a:lnTo>
                    <a:lnTo>
                      <a:pt x="13" y="47"/>
                    </a:lnTo>
                    <a:lnTo>
                      <a:pt x="13" y="47"/>
                    </a:lnTo>
                    <a:lnTo>
                      <a:pt x="13" y="48"/>
                    </a:lnTo>
                    <a:lnTo>
                      <a:pt x="14" y="49"/>
                    </a:lnTo>
                    <a:lnTo>
                      <a:pt x="14" y="49"/>
                    </a:lnTo>
                    <a:lnTo>
                      <a:pt x="14" y="50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4" y="52"/>
                    </a:lnTo>
                    <a:lnTo>
                      <a:pt x="15" y="53"/>
                    </a:lnTo>
                    <a:lnTo>
                      <a:pt x="15" y="53"/>
                    </a:lnTo>
                    <a:lnTo>
                      <a:pt x="15" y="53"/>
                    </a:lnTo>
                    <a:lnTo>
                      <a:pt x="15" y="54"/>
                    </a:lnTo>
                    <a:lnTo>
                      <a:pt x="15" y="54"/>
                    </a:lnTo>
                    <a:lnTo>
                      <a:pt x="15" y="55"/>
                    </a:lnTo>
                    <a:lnTo>
                      <a:pt x="16" y="55"/>
                    </a:lnTo>
                    <a:lnTo>
                      <a:pt x="16" y="56"/>
                    </a:lnTo>
                    <a:lnTo>
                      <a:pt x="16" y="56"/>
                    </a:lnTo>
                    <a:lnTo>
                      <a:pt x="16" y="56"/>
                    </a:lnTo>
                    <a:lnTo>
                      <a:pt x="16" y="57"/>
                    </a:lnTo>
                    <a:lnTo>
                      <a:pt x="16" y="58"/>
                    </a:lnTo>
                    <a:lnTo>
                      <a:pt x="16" y="58"/>
                    </a:lnTo>
                    <a:lnTo>
                      <a:pt x="16" y="58"/>
                    </a:lnTo>
                    <a:lnTo>
                      <a:pt x="16" y="58"/>
                    </a:lnTo>
                    <a:lnTo>
                      <a:pt x="16" y="58"/>
                    </a:lnTo>
                    <a:lnTo>
                      <a:pt x="16" y="59"/>
                    </a:lnTo>
                    <a:lnTo>
                      <a:pt x="16" y="59"/>
                    </a:lnTo>
                    <a:lnTo>
                      <a:pt x="17" y="60"/>
                    </a:lnTo>
                    <a:lnTo>
                      <a:pt x="17" y="60"/>
                    </a:lnTo>
                    <a:lnTo>
                      <a:pt x="17" y="60"/>
                    </a:lnTo>
                    <a:lnTo>
                      <a:pt x="17" y="60"/>
                    </a:lnTo>
                    <a:lnTo>
                      <a:pt x="17" y="60"/>
                    </a:lnTo>
                    <a:lnTo>
                      <a:pt x="17" y="61"/>
                    </a:lnTo>
                    <a:lnTo>
                      <a:pt x="18" y="61"/>
                    </a:lnTo>
                    <a:lnTo>
                      <a:pt x="18" y="61"/>
                    </a:lnTo>
                    <a:lnTo>
                      <a:pt x="18" y="61"/>
                    </a:lnTo>
                    <a:lnTo>
                      <a:pt x="18" y="61"/>
                    </a:lnTo>
                    <a:lnTo>
                      <a:pt x="18" y="61"/>
                    </a:lnTo>
                    <a:lnTo>
                      <a:pt x="18" y="62"/>
                    </a:lnTo>
                    <a:lnTo>
                      <a:pt x="18" y="62"/>
                    </a:lnTo>
                    <a:lnTo>
                      <a:pt x="18" y="62"/>
                    </a:lnTo>
                    <a:lnTo>
                      <a:pt x="18" y="62"/>
                    </a:lnTo>
                    <a:lnTo>
                      <a:pt x="18" y="62"/>
                    </a:lnTo>
                    <a:lnTo>
                      <a:pt x="18" y="63"/>
                    </a:lnTo>
                    <a:lnTo>
                      <a:pt x="18" y="63"/>
                    </a:lnTo>
                    <a:lnTo>
                      <a:pt x="19" y="63"/>
                    </a:lnTo>
                    <a:lnTo>
                      <a:pt x="19" y="63"/>
                    </a:lnTo>
                    <a:lnTo>
                      <a:pt x="19" y="63"/>
                    </a:lnTo>
                    <a:lnTo>
                      <a:pt x="19" y="63"/>
                    </a:lnTo>
                    <a:lnTo>
                      <a:pt x="19" y="63"/>
                    </a:lnTo>
                    <a:lnTo>
                      <a:pt x="19" y="63"/>
                    </a:lnTo>
                    <a:lnTo>
                      <a:pt x="20" y="63"/>
                    </a:lnTo>
                    <a:lnTo>
                      <a:pt x="20" y="63"/>
                    </a:lnTo>
                    <a:lnTo>
                      <a:pt x="20" y="63"/>
                    </a:lnTo>
                    <a:lnTo>
                      <a:pt x="20" y="63"/>
                    </a:lnTo>
                    <a:lnTo>
                      <a:pt x="20" y="64"/>
                    </a:lnTo>
                    <a:lnTo>
                      <a:pt x="20" y="64"/>
                    </a:lnTo>
                    <a:lnTo>
                      <a:pt x="20" y="64"/>
                    </a:lnTo>
                    <a:lnTo>
                      <a:pt x="20" y="64"/>
                    </a:lnTo>
                    <a:lnTo>
                      <a:pt x="20" y="64"/>
                    </a:lnTo>
                    <a:lnTo>
                      <a:pt x="20" y="64"/>
                    </a:lnTo>
                    <a:lnTo>
                      <a:pt x="21" y="64"/>
                    </a:lnTo>
                    <a:lnTo>
                      <a:pt x="21" y="63"/>
                    </a:lnTo>
                    <a:lnTo>
                      <a:pt x="21" y="63"/>
                    </a:lnTo>
                    <a:lnTo>
                      <a:pt x="21" y="63"/>
                    </a:lnTo>
                    <a:lnTo>
                      <a:pt x="21" y="63"/>
                    </a:lnTo>
                    <a:lnTo>
                      <a:pt x="21" y="63"/>
                    </a:lnTo>
                    <a:lnTo>
                      <a:pt x="22" y="63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23" y="64"/>
                    </a:lnTo>
                    <a:lnTo>
                      <a:pt x="23" y="64"/>
                    </a:lnTo>
                    <a:lnTo>
                      <a:pt x="23" y="64"/>
                    </a:lnTo>
                    <a:lnTo>
                      <a:pt x="23" y="64"/>
                    </a:lnTo>
                    <a:lnTo>
                      <a:pt x="23" y="64"/>
                    </a:lnTo>
                    <a:lnTo>
                      <a:pt x="23" y="64"/>
                    </a:lnTo>
                    <a:lnTo>
                      <a:pt x="24" y="64"/>
                    </a:lnTo>
                    <a:lnTo>
                      <a:pt x="24" y="64"/>
                    </a:lnTo>
                    <a:lnTo>
                      <a:pt x="24" y="64"/>
                    </a:lnTo>
                    <a:lnTo>
                      <a:pt x="24" y="64"/>
                    </a:lnTo>
                    <a:lnTo>
                      <a:pt x="24" y="64"/>
                    </a:lnTo>
                    <a:lnTo>
                      <a:pt x="24" y="64"/>
                    </a:lnTo>
                    <a:lnTo>
                      <a:pt x="25" y="64"/>
                    </a:lnTo>
                    <a:lnTo>
                      <a:pt x="25" y="64"/>
                    </a:lnTo>
                    <a:lnTo>
                      <a:pt x="25" y="65"/>
                    </a:lnTo>
                    <a:lnTo>
                      <a:pt x="25" y="65"/>
                    </a:lnTo>
                    <a:lnTo>
                      <a:pt x="25" y="65"/>
                    </a:lnTo>
                    <a:lnTo>
                      <a:pt x="25" y="65"/>
                    </a:lnTo>
                    <a:lnTo>
                      <a:pt x="25" y="64"/>
                    </a:lnTo>
                    <a:lnTo>
                      <a:pt x="25" y="64"/>
                    </a:lnTo>
                    <a:lnTo>
                      <a:pt x="25" y="64"/>
                    </a:lnTo>
                    <a:lnTo>
                      <a:pt x="25" y="64"/>
                    </a:lnTo>
                    <a:lnTo>
                      <a:pt x="25" y="64"/>
                    </a:lnTo>
                    <a:lnTo>
                      <a:pt x="25" y="64"/>
                    </a:lnTo>
                    <a:lnTo>
                      <a:pt x="26" y="64"/>
                    </a:lnTo>
                    <a:lnTo>
                      <a:pt x="26" y="64"/>
                    </a:lnTo>
                    <a:lnTo>
                      <a:pt x="26" y="64"/>
                    </a:lnTo>
                    <a:lnTo>
                      <a:pt x="26" y="65"/>
                    </a:lnTo>
                    <a:lnTo>
                      <a:pt x="26" y="65"/>
                    </a:lnTo>
                    <a:lnTo>
                      <a:pt x="26" y="65"/>
                    </a:lnTo>
                    <a:lnTo>
                      <a:pt x="27" y="65"/>
                    </a:lnTo>
                    <a:lnTo>
                      <a:pt x="27" y="65"/>
                    </a:lnTo>
                    <a:lnTo>
                      <a:pt x="27" y="65"/>
                    </a:lnTo>
                    <a:lnTo>
                      <a:pt x="27" y="65"/>
                    </a:lnTo>
                    <a:lnTo>
                      <a:pt x="27" y="65"/>
                    </a:lnTo>
                    <a:lnTo>
                      <a:pt x="27" y="65"/>
                    </a:lnTo>
                    <a:lnTo>
                      <a:pt x="27" y="65"/>
                    </a:lnTo>
                    <a:lnTo>
                      <a:pt x="27" y="65"/>
                    </a:lnTo>
                    <a:lnTo>
                      <a:pt x="27" y="65"/>
                    </a:lnTo>
                    <a:lnTo>
                      <a:pt x="27" y="64"/>
                    </a:lnTo>
                    <a:lnTo>
                      <a:pt x="27" y="64"/>
                    </a:lnTo>
                    <a:lnTo>
                      <a:pt x="27" y="64"/>
                    </a:lnTo>
                    <a:lnTo>
                      <a:pt x="28" y="64"/>
                    </a:lnTo>
                    <a:lnTo>
                      <a:pt x="28" y="64"/>
                    </a:lnTo>
                    <a:lnTo>
                      <a:pt x="28" y="64"/>
                    </a:lnTo>
                    <a:lnTo>
                      <a:pt x="28" y="64"/>
                    </a:lnTo>
                    <a:lnTo>
                      <a:pt x="29" y="64"/>
                    </a:lnTo>
                    <a:lnTo>
                      <a:pt x="29" y="65"/>
                    </a:lnTo>
                    <a:lnTo>
                      <a:pt x="29" y="65"/>
                    </a:lnTo>
                    <a:lnTo>
                      <a:pt x="29" y="65"/>
                    </a:lnTo>
                    <a:lnTo>
                      <a:pt x="29" y="65"/>
                    </a:lnTo>
                    <a:lnTo>
                      <a:pt x="29" y="65"/>
                    </a:lnTo>
                    <a:lnTo>
                      <a:pt x="29" y="65"/>
                    </a:lnTo>
                    <a:lnTo>
                      <a:pt x="29" y="65"/>
                    </a:lnTo>
                    <a:lnTo>
                      <a:pt x="29" y="65"/>
                    </a:lnTo>
                    <a:lnTo>
                      <a:pt x="29" y="65"/>
                    </a:lnTo>
                    <a:lnTo>
                      <a:pt x="29" y="65"/>
                    </a:lnTo>
                    <a:lnTo>
                      <a:pt x="29" y="65"/>
                    </a:lnTo>
                    <a:lnTo>
                      <a:pt x="30" y="65"/>
                    </a:lnTo>
                    <a:lnTo>
                      <a:pt x="30" y="65"/>
                    </a:lnTo>
                    <a:lnTo>
                      <a:pt x="30" y="65"/>
                    </a:lnTo>
                    <a:lnTo>
                      <a:pt x="30" y="65"/>
                    </a:lnTo>
                    <a:lnTo>
                      <a:pt x="30" y="65"/>
                    </a:lnTo>
                    <a:lnTo>
                      <a:pt x="30" y="65"/>
                    </a:lnTo>
                    <a:lnTo>
                      <a:pt x="31" y="65"/>
                    </a:lnTo>
                    <a:lnTo>
                      <a:pt x="31" y="65"/>
                    </a:lnTo>
                    <a:lnTo>
                      <a:pt x="31" y="65"/>
                    </a:lnTo>
                    <a:lnTo>
                      <a:pt x="31" y="65"/>
                    </a:lnTo>
                    <a:lnTo>
                      <a:pt x="31" y="65"/>
                    </a:lnTo>
                    <a:lnTo>
                      <a:pt x="31" y="65"/>
                    </a:lnTo>
                    <a:lnTo>
                      <a:pt x="31" y="65"/>
                    </a:lnTo>
                    <a:lnTo>
                      <a:pt x="31" y="65"/>
                    </a:lnTo>
                    <a:lnTo>
                      <a:pt x="31" y="65"/>
                    </a:lnTo>
                    <a:lnTo>
                      <a:pt x="31" y="65"/>
                    </a:lnTo>
                    <a:lnTo>
                      <a:pt x="31" y="65"/>
                    </a:lnTo>
                    <a:lnTo>
                      <a:pt x="31" y="65"/>
                    </a:lnTo>
                    <a:lnTo>
                      <a:pt x="32" y="65"/>
                    </a:lnTo>
                    <a:lnTo>
                      <a:pt x="32" y="65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5"/>
                    </a:lnTo>
                    <a:lnTo>
                      <a:pt x="33" y="65"/>
                    </a:lnTo>
                    <a:lnTo>
                      <a:pt x="33" y="65"/>
                    </a:lnTo>
                    <a:lnTo>
                      <a:pt x="33" y="65"/>
                    </a:lnTo>
                    <a:lnTo>
                      <a:pt x="34" y="64"/>
                    </a:lnTo>
                    <a:lnTo>
                      <a:pt x="34" y="64"/>
                    </a:lnTo>
                    <a:lnTo>
                      <a:pt x="34" y="64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4" y="64"/>
                    </a:lnTo>
                    <a:lnTo>
                      <a:pt x="34" y="64"/>
                    </a:lnTo>
                    <a:lnTo>
                      <a:pt x="34" y="64"/>
                    </a:lnTo>
                    <a:lnTo>
                      <a:pt x="35" y="64"/>
                    </a:lnTo>
                    <a:lnTo>
                      <a:pt x="35" y="65"/>
                    </a:lnTo>
                    <a:lnTo>
                      <a:pt x="35" y="65"/>
                    </a:lnTo>
                    <a:lnTo>
                      <a:pt x="35" y="65"/>
                    </a:lnTo>
                    <a:lnTo>
                      <a:pt x="35" y="65"/>
                    </a:lnTo>
                    <a:lnTo>
                      <a:pt x="35" y="64"/>
                    </a:lnTo>
                    <a:lnTo>
                      <a:pt x="36" y="64"/>
                    </a:lnTo>
                    <a:lnTo>
                      <a:pt x="36" y="64"/>
                    </a:lnTo>
                    <a:lnTo>
                      <a:pt x="36" y="64"/>
                    </a:lnTo>
                    <a:lnTo>
                      <a:pt x="36" y="64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7" y="65"/>
                    </a:lnTo>
                    <a:lnTo>
                      <a:pt x="37" y="65"/>
                    </a:lnTo>
                    <a:lnTo>
                      <a:pt x="37" y="65"/>
                    </a:lnTo>
                    <a:lnTo>
                      <a:pt x="37" y="65"/>
                    </a:lnTo>
                    <a:lnTo>
                      <a:pt x="37" y="65"/>
                    </a:lnTo>
                    <a:lnTo>
                      <a:pt x="37" y="65"/>
                    </a:lnTo>
                    <a:lnTo>
                      <a:pt x="38" y="65"/>
                    </a:lnTo>
                    <a:lnTo>
                      <a:pt x="38" y="65"/>
                    </a:lnTo>
                    <a:lnTo>
                      <a:pt x="38" y="65"/>
                    </a:lnTo>
                    <a:lnTo>
                      <a:pt x="38" y="65"/>
                    </a:lnTo>
                    <a:lnTo>
                      <a:pt x="38" y="65"/>
                    </a:lnTo>
                    <a:lnTo>
                      <a:pt x="38" y="65"/>
                    </a:lnTo>
                    <a:lnTo>
                      <a:pt x="38" y="65"/>
                    </a:lnTo>
                    <a:lnTo>
                      <a:pt x="38" y="65"/>
                    </a:lnTo>
                    <a:lnTo>
                      <a:pt x="38" y="65"/>
                    </a:lnTo>
                    <a:lnTo>
                      <a:pt x="38" y="65"/>
                    </a:lnTo>
                    <a:lnTo>
                      <a:pt x="38" y="65"/>
                    </a:lnTo>
                    <a:lnTo>
                      <a:pt x="38" y="65"/>
                    </a:lnTo>
                    <a:lnTo>
                      <a:pt x="39" y="65"/>
                    </a:lnTo>
                    <a:lnTo>
                      <a:pt x="39" y="65"/>
                    </a:lnTo>
                    <a:lnTo>
                      <a:pt x="39" y="65"/>
                    </a:lnTo>
                    <a:lnTo>
                      <a:pt x="39" y="65"/>
                    </a:lnTo>
                    <a:lnTo>
                      <a:pt x="39" y="66"/>
                    </a:lnTo>
                    <a:lnTo>
                      <a:pt x="39" y="66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40" y="67"/>
                    </a:lnTo>
                    <a:lnTo>
                      <a:pt x="40" y="67"/>
                    </a:lnTo>
                    <a:lnTo>
                      <a:pt x="40" y="67"/>
                    </a:lnTo>
                    <a:lnTo>
                      <a:pt x="40" y="67"/>
                    </a:lnTo>
                    <a:lnTo>
                      <a:pt x="40" y="67"/>
                    </a:lnTo>
                    <a:lnTo>
                      <a:pt x="40" y="67"/>
                    </a:lnTo>
                    <a:lnTo>
                      <a:pt x="40" y="67"/>
                    </a:lnTo>
                    <a:lnTo>
                      <a:pt x="40" y="67"/>
                    </a:lnTo>
                    <a:lnTo>
                      <a:pt x="41" y="67"/>
                    </a:lnTo>
                    <a:lnTo>
                      <a:pt x="41" y="67"/>
                    </a:lnTo>
                    <a:lnTo>
                      <a:pt x="41" y="67"/>
                    </a:lnTo>
                    <a:lnTo>
                      <a:pt x="41" y="68"/>
                    </a:lnTo>
                    <a:lnTo>
                      <a:pt x="41" y="68"/>
                    </a:lnTo>
                    <a:lnTo>
                      <a:pt x="41" y="68"/>
                    </a:lnTo>
                    <a:lnTo>
                      <a:pt x="42" y="68"/>
                    </a:lnTo>
                    <a:lnTo>
                      <a:pt x="42" y="68"/>
                    </a:lnTo>
                    <a:lnTo>
                      <a:pt x="42" y="69"/>
                    </a:lnTo>
                    <a:lnTo>
                      <a:pt x="42" y="69"/>
                    </a:lnTo>
                    <a:lnTo>
                      <a:pt x="42" y="69"/>
                    </a:lnTo>
                    <a:lnTo>
                      <a:pt x="42" y="69"/>
                    </a:lnTo>
                    <a:lnTo>
                      <a:pt x="42" y="70"/>
                    </a:lnTo>
                    <a:lnTo>
                      <a:pt x="42" y="70"/>
                    </a:lnTo>
                    <a:lnTo>
                      <a:pt x="42" y="70"/>
                    </a:lnTo>
                    <a:lnTo>
                      <a:pt x="42" y="70"/>
                    </a:lnTo>
                    <a:lnTo>
                      <a:pt x="42" y="70"/>
                    </a:lnTo>
                    <a:lnTo>
                      <a:pt x="42" y="71"/>
                    </a:lnTo>
                    <a:lnTo>
                      <a:pt x="43" y="72"/>
                    </a:lnTo>
                    <a:lnTo>
                      <a:pt x="43" y="72"/>
                    </a:lnTo>
                    <a:lnTo>
                      <a:pt x="43" y="72"/>
                    </a:lnTo>
                    <a:lnTo>
                      <a:pt x="43" y="72"/>
                    </a:lnTo>
                    <a:lnTo>
                      <a:pt x="43" y="73"/>
                    </a:lnTo>
                    <a:lnTo>
                      <a:pt x="43" y="73"/>
                    </a:lnTo>
                    <a:lnTo>
                      <a:pt x="44" y="74"/>
                    </a:lnTo>
                    <a:lnTo>
                      <a:pt x="44" y="74"/>
                    </a:lnTo>
                    <a:lnTo>
                      <a:pt x="44" y="74"/>
                    </a:lnTo>
                    <a:lnTo>
                      <a:pt x="44" y="75"/>
                    </a:lnTo>
                    <a:lnTo>
                      <a:pt x="44" y="76"/>
                    </a:lnTo>
                    <a:lnTo>
                      <a:pt x="44" y="76"/>
                    </a:lnTo>
                    <a:lnTo>
                      <a:pt x="45" y="76"/>
                    </a:lnTo>
                    <a:lnTo>
                      <a:pt x="45" y="77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5" y="79"/>
                    </a:lnTo>
                    <a:lnTo>
                      <a:pt x="45" y="79"/>
                    </a:lnTo>
                    <a:lnTo>
                      <a:pt x="45" y="80"/>
                    </a:lnTo>
                    <a:lnTo>
                      <a:pt x="45" y="81"/>
                    </a:lnTo>
                    <a:lnTo>
                      <a:pt x="45" y="81"/>
                    </a:lnTo>
                    <a:lnTo>
                      <a:pt x="45" y="81"/>
                    </a:lnTo>
                    <a:lnTo>
                      <a:pt x="46" y="82"/>
                    </a:lnTo>
                    <a:lnTo>
                      <a:pt x="46" y="83"/>
                    </a:lnTo>
                    <a:lnTo>
                      <a:pt x="46" y="83"/>
                    </a:lnTo>
                    <a:lnTo>
                      <a:pt x="46" y="84"/>
                    </a:lnTo>
                    <a:lnTo>
                      <a:pt x="46" y="85"/>
                    </a:lnTo>
                    <a:lnTo>
                      <a:pt x="46" y="85"/>
                    </a:lnTo>
                    <a:lnTo>
                      <a:pt x="47" y="86"/>
                    </a:lnTo>
                    <a:lnTo>
                      <a:pt x="47" y="87"/>
                    </a:lnTo>
                    <a:lnTo>
                      <a:pt x="47" y="87"/>
                    </a:lnTo>
                    <a:lnTo>
                      <a:pt x="47" y="88"/>
                    </a:lnTo>
                    <a:lnTo>
                      <a:pt x="47" y="88"/>
                    </a:lnTo>
                    <a:lnTo>
                      <a:pt x="47" y="89"/>
                    </a:lnTo>
                    <a:lnTo>
                      <a:pt x="47" y="90"/>
                    </a:lnTo>
                    <a:lnTo>
                      <a:pt x="47" y="90"/>
                    </a:lnTo>
                    <a:lnTo>
                      <a:pt x="47" y="91"/>
                    </a:lnTo>
                    <a:lnTo>
                      <a:pt x="47" y="92"/>
                    </a:lnTo>
                    <a:lnTo>
                      <a:pt x="47" y="92"/>
                    </a:lnTo>
                    <a:lnTo>
                      <a:pt x="47" y="93"/>
                    </a:lnTo>
                    <a:lnTo>
                      <a:pt x="48" y="94"/>
                    </a:lnTo>
                    <a:lnTo>
                      <a:pt x="48" y="94"/>
                    </a:lnTo>
                    <a:lnTo>
                      <a:pt x="48" y="95"/>
                    </a:lnTo>
                    <a:lnTo>
                      <a:pt x="48" y="96"/>
                    </a:lnTo>
                    <a:lnTo>
                      <a:pt x="48" y="96"/>
                    </a:lnTo>
                    <a:lnTo>
                      <a:pt x="48" y="97"/>
                    </a:lnTo>
                    <a:lnTo>
                      <a:pt x="49" y="97"/>
                    </a:lnTo>
                    <a:lnTo>
                      <a:pt x="49" y="97"/>
                    </a:lnTo>
                    <a:lnTo>
                      <a:pt x="49" y="98"/>
                    </a:lnTo>
                    <a:lnTo>
                      <a:pt x="49" y="99"/>
                    </a:lnTo>
                    <a:lnTo>
                      <a:pt x="49" y="99"/>
                    </a:lnTo>
                    <a:lnTo>
                      <a:pt x="49" y="99"/>
                    </a:lnTo>
                    <a:lnTo>
                      <a:pt x="49" y="100"/>
                    </a:lnTo>
                    <a:lnTo>
                      <a:pt x="49" y="100"/>
                    </a:lnTo>
                    <a:lnTo>
                      <a:pt x="49" y="101"/>
                    </a:lnTo>
                    <a:lnTo>
                      <a:pt x="49" y="101"/>
                    </a:lnTo>
                    <a:lnTo>
                      <a:pt x="49" y="101"/>
                    </a:lnTo>
                    <a:lnTo>
                      <a:pt x="49" y="101"/>
                    </a:lnTo>
                    <a:lnTo>
                      <a:pt x="50" y="101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50" y="103"/>
                    </a:lnTo>
                    <a:lnTo>
                      <a:pt x="50" y="103"/>
                    </a:lnTo>
                    <a:lnTo>
                      <a:pt x="50" y="103"/>
                    </a:lnTo>
                    <a:lnTo>
                      <a:pt x="51" y="103"/>
                    </a:lnTo>
                    <a:lnTo>
                      <a:pt x="51" y="104"/>
                    </a:lnTo>
                    <a:lnTo>
                      <a:pt x="51" y="104"/>
                    </a:lnTo>
                    <a:lnTo>
                      <a:pt x="51" y="104"/>
                    </a:lnTo>
                    <a:lnTo>
                      <a:pt x="51" y="104"/>
                    </a:lnTo>
                    <a:lnTo>
                      <a:pt x="51" y="104"/>
                    </a:lnTo>
                    <a:lnTo>
                      <a:pt x="51" y="104"/>
                    </a:lnTo>
                    <a:lnTo>
                      <a:pt x="51" y="104"/>
                    </a:lnTo>
                    <a:lnTo>
                      <a:pt x="51" y="104"/>
                    </a:lnTo>
                    <a:lnTo>
                      <a:pt x="51" y="104"/>
                    </a:lnTo>
                    <a:lnTo>
                      <a:pt x="51" y="104"/>
                    </a:lnTo>
                    <a:lnTo>
                      <a:pt x="51" y="104"/>
                    </a:lnTo>
                    <a:lnTo>
                      <a:pt x="52" y="104"/>
                    </a:lnTo>
                    <a:lnTo>
                      <a:pt x="52" y="104"/>
                    </a:lnTo>
                    <a:lnTo>
                      <a:pt x="52" y="103"/>
                    </a:lnTo>
                    <a:lnTo>
                      <a:pt x="52" y="103"/>
                    </a:lnTo>
                    <a:lnTo>
                      <a:pt x="52" y="103"/>
                    </a:lnTo>
                    <a:lnTo>
                      <a:pt x="52" y="103"/>
                    </a:lnTo>
                    <a:lnTo>
                      <a:pt x="53" y="103"/>
                    </a:lnTo>
                    <a:lnTo>
                      <a:pt x="53" y="103"/>
                    </a:lnTo>
                    <a:lnTo>
                      <a:pt x="53" y="102"/>
                    </a:lnTo>
                    <a:lnTo>
                      <a:pt x="53" y="102"/>
                    </a:lnTo>
                    <a:lnTo>
                      <a:pt x="54" y="102"/>
                    </a:lnTo>
                    <a:lnTo>
                      <a:pt x="54" y="101"/>
                    </a:lnTo>
                    <a:lnTo>
                      <a:pt x="54" y="101"/>
                    </a:lnTo>
                    <a:lnTo>
                      <a:pt x="54" y="101"/>
                    </a:lnTo>
                    <a:lnTo>
                      <a:pt x="54" y="101"/>
                    </a:lnTo>
                    <a:lnTo>
                      <a:pt x="54" y="100"/>
                    </a:lnTo>
                    <a:lnTo>
                      <a:pt x="54" y="99"/>
                    </a:lnTo>
                    <a:lnTo>
                      <a:pt x="54" y="99"/>
                    </a:lnTo>
                    <a:lnTo>
                      <a:pt x="54" y="99"/>
                    </a:lnTo>
                    <a:lnTo>
                      <a:pt x="54" y="98"/>
                    </a:lnTo>
                    <a:lnTo>
                      <a:pt x="54" y="98"/>
                    </a:lnTo>
                    <a:lnTo>
                      <a:pt x="54" y="97"/>
                    </a:lnTo>
                    <a:lnTo>
                      <a:pt x="55" y="97"/>
                    </a:lnTo>
                    <a:lnTo>
                      <a:pt x="55" y="96"/>
                    </a:lnTo>
                    <a:lnTo>
                      <a:pt x="55" y="96"/>
                    </a:lnTo>
                    <a:lnTo>
                      <a:pt x="55" y="96"/>
                    </a:lnTo>
                    <a:lnTo>
                      <a:pt x="55" y="95"/>
                    </a:lnTo>
                    <a:lnTo>
                      <a:pt x="55" y="94"/>
                    </a:lnTo>
                    <a:lnTo>
                      <a:pt x="56" y="94"/>
                    </a:lnTo>
                    <a:lnTo>
                      <a:pt x="56" y="94"/>
                    </a:lnTo>
                    <a:lnTo>
                      <a:pt x="56" y="93"/>
                    </a:lnTo>
                    <a:lnTo>
                      <a:pt x="56" y="93"/>
                    </a:lnTo>
                    <a:lnTo>
                      <a:pt x="56" y="92"/>
                    </a:lnTo>
                    <a:lnTo>
                      <a:pt x="56" y="92"/>
                    </a:lnTo>
                    <a:lnTo>
                      <a:pt x="56" y="91"/>
                    </a:lnTo>
                    <a:lnTo>
                      <a:pt x="56" y="90"/>
                    </a:lnTo>
                    <a:lnTo>
                      <a:pt x="56" y="90"/>
                    </a:lnTo>
                    <a:lnTo>
                      <a:pt x="56" y="89"/>
                    </a:lnTo>
                    <a:lnTo>
                      <a:pt x="56" y="88"/>
                    </a:lnTo>
                    <a:lnTo>
                      <a:pt x="56" y="88"/>
                    </a:lnTo>
                    <a:lnTo>
                      <a:pt x="57" y="87"/>
                    </a:lnTo>
                    <a:lnTo>
                      <a:pt x="57" y="87"/>
                    </a:lnTo>
                    <a:lnTo>
                      <a:pt x="57" y="86"/>
                    </a:lnTo>
                    <a:lnTo>
                      <a:pt x="57" y="85"/>
                    </a:lnTo>
                    <a:lnTo>
                      <a:pt x="57" y="85"/>
                    </a:lnTo>
                    <a:lnTo>
                      <a:pt x="57" y="84"/>
                    </a:lnTo>
                    <a:lnTo>
                      <a:pt x="58" y="83"/>
                    </a:lnTo>
                    <a:lnTo>
                      <a:pt x="58" y="83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8" y="79"/>
                    </a:lnTo>
                    <a:lnTo>
                      <a:pt x="58" y="79"/>
                    </a:lnTo>
                    <a:lnTo>
                      <a:pt x="58" y="78"/>
                    </a:lnTo>
                    <a:lnTo>
                      <a:pt x="58" y="77"/>
                    </a:lnTo>
                    <a:lnTo>
                      <a:pt x="58" y="76"/>
                    </a:lnTo>
                    <a:lnTo>
                      <a:pt x="58" y="74"/>
                    </a:lnTo>
                    <a:lnTo>
                      <a:pt x="58" y="73"/>
                    </a:lnTo>
                    <a:lnTo>
                      <a:pt x="58" y="71"/>
                    </a:lnTo>
                    <a:lnTo>
                      <a:pt x="59" y="70"/>
                    </a:lnTo>
                    <a:lnTo>
                      <a:pt x="59" y="68"/>
                    </a:lnTo>
                    <a:lnTo>
                      <a:pt x="59" y="66"/>
                    </a:lnTo>
                    <a:lnTo>
                      <a:pt x="59" y="64"/>
                    </a:lnTo>
                    <a:lnTo>
                      <a:pt x="59" y="61"/>
                    </a:lnTo>
                    <a:lnTo>
                      <a:pt x="59" y="59"/>
                    </a:lnTo>
                    <a:lnTo>
                      <a:pt x="60" y="56"/>
                    </a:lnTo>
                    <a:lnTo>
                      <a:pt x="60" y="53"/>
                    </a:lnTo>
                    <a:lnTo>
                      <a:pt x="60" y="50"/>
                    </a:lnTo>
                    <a:lnTo>
                      <a:pt x="60" y="46"/>
                    </a:lnTo>
                    <a:lnTo>
                      <a:pt x="60" y="42"/>
                    </a:lnTo>
                    <a:lnTo>
                      <a:pt x="60" y="38"/>
                    </a:lnTo>
                    <a:lnTo>
                      <a:pt x="60" y="34"/>
                    </a:lnTo>
                    <a:lnTo>
                      <a:pt x="60" y="29"/>
                    </a:lnTo>
                    <a:lnTo>
                      <a:pt x="60" y="24"/>
                    </a:lnTo>
                    <a:lnTo>
                      <a:pt x="60" y="19"/>
                    </a:lnTo>
                    <a:lnTo>
                      <a:pt x="60" y="13"/>
                    </a:lnTo>
                    <a:lnTo>
                      <a:pt x="60" y="6"/>
                    </a:lnTo>
                    <a:lnTo>
                      <a:pt x="61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6" name="Freeform 232"/>
              <p:cNvSpPr>
                <a:spLocks/>
              </p:cNvSpPr>
              <p:nvPr/>
            </p:nvSpPr>
            <p:spPr bwMode="auto">
              <a:xfrm>
                <a:off x="2046288" y="4075113"/>
                <a:ext cx="95250" cy="2093913"/>
              </a:xfrm>
              <a:custGeom>
                <a:avLst/>
                <a:gdLst/>
                <a:ahLst/>
                <a:cxnLst>
                  <a:cxn ang="0">
                    <a:pos x="1" y="1203"/>
                  </a:cxn>
                  <a:cxn ang="0">
                    <a:pos x="2" y="1066"/>
                  </a:cxn>
                  <a:cxn ang="0">
                    <a:pos x="3" y="868"/>
                  </a:cxn>
                  <a:cxn ang="0">
                    <a:pos x="4" y="624"/>
                  </a:cxn>
                  <a:cxn ang="0">
                    <a:pos x="5" y="371"/>
                  </a:cxn>
                  <a:cxn ang="0">
                    <a:pos x="6" y="158"/>
                  </a:cxn>
                  <a:cxn ang="0">
                    <a:pos x="7" y="28"/>
                  </a:cxn>
                  <a:cxn ang="0">
                    <a:pos x="8" y="3"/>
                  </a:cxn>
                  <a:cxn ang="0">
                    <a:pos x="10" y="79"/>
                  </a:cxn>
                  <a:cxn ang="0">
                    <a:pos x="10" y="229"/>
                  </a:cxn>
                  <a:cxn ang="0">
                    <a:pos x="12" y="419"/>
                  </a:cxn>
                  <a:cxn ang="0">
                    <a:pos x="13" y="618"/>
                  </a:cxn>
                  <a:cxn ang="0">
                    <a:pos x="14" y="798"/>
                  </a:cxn>
                  <a:cxn ang="0">
                    <a:pos x="15" y="948"/>
                  </a:cxn>
                  <a:cxn ang="0">
                    <a:pos x="16" y="1063"/>
                  </a:cxn>
                  <a:cxn ang="0">
                    <a:pos x="17" y="1146"/>
                  </a:cxn>
                  <a:cxn ang="0">
                    <a:pos x="18" y="1204"/>
                  </a:cxn>
                  <a:cxn ang="0">
                    <a:pos x="19" y="1244"/>
                  </a:cxn>
                  <a:cxn ang="0">
                    <a:pos x="20" y="1271"/>
                  </a:cxn>
                  <a:cxn ang="0">
                    <a:pos x="21" y="1289"/>
                  </a:cxn>
                  <a:cxn ang="0">
                    <a:pos x="22" y="1300"/>
                  </a:cxn>
                  <a:cxn ang="0">
                    <a:pos x="23" y="1308"/>
                  </a:cxn>
                  <a:cxn ang="0">
                    <a:pos x="24" y="1313"/>
                  </a:cxn>
                  <a:cxn ang="0">
                    <a:pos x="25" y="1316"/>
                  </a:cxn>
                  <a:cxn ang="0">
                    <a:pos x="26" y="1318"/>
                  </a:cxn>
                  <a:cxn ang="0">
                    <a:pos x="28" y="1319"/>
                  </a:cxn>
                  <a:cxn ang="0">
                    <a:pos x="28" y="1319"/>
                  </a:cxn>
                  <a:cxn ang="0">
                    <a:pos x="30" y="1319"/>
                  </a:cxn>
                  <a:cxn ang="0">
                    <a:pos x="30" y="1318"/>
                  </a:cxn>
                  <a:cxn ang="0">
                    <a:pos x="32" y="1318"/>
                  </a:cxn>
                  <a:cxn ang="0">
                    <a:pos x="33" y="1316"/>
                  </a:cxn>
                  <a:cxn ang="0">
                    <a:pos x="34" y="1315"/>
                  </a:cxn>
                  <a:cxn ang="0">
                    <a:pos x="35" y="1314"/>
                  </a:cxn>
                  <a:cxn ang="0">
                    <a:pos x="36" y="1312"/>
                  </a:cxn>
                  <a:cxn ang="0">
                    <a:pos x="37" y="1310"/>
                  </a:cxn>
                  <a:cxn ang="0">
                    <a:pos x="38" y="1307"/>
                  </a:cxn>
                  <a:cxn ang="0">
                    <a:pos x="39" y="1305"/>
                  </a:cxn>
                  <a:cxn ang="0">
                    <a:pos x="40" y="1302"/>
                  </a:cxn>
                  <a:cxn ang="0">
                    <a:pos x="42" y="1300"/>
                  </a:cxn>
                  <a:cxn ang="0">
                    <a:pos x="42" y="1296"/>
                  </a:cxn>
                  <a:cxn ang="0">
                    <a:pos x="44" y="1292"/>
                  </a:cxn>
                  <a:cxn ang="0">
                    <a:pos x="44" y="1288"/>
                  </a:cxn>
                  <a:cxn ang="0">
                    <a:pos x="46" y="1282"/>
                  </a:cxn>
                  <a:cxn ang="0">
                    <a:pos x="46" y="1277"/>
                  </a:cxn>
                  <a:cxn ang="0">
                    <a:pos x="48" y="1269"/>
                  </a:cxn>
                  <a:cxn ang="0">
                    <a:pos x="48" y="1259"/>
                  </a:cxn>
                  <a:cxn ang="0">
                    <a:pos x="50" y="1244"/>
                  </a:cxn>
                  <a:cxn ang="0">
                    <a:pos x="50" y="1222"/>
                  </a:cxn>
                  <a:cxn ang="0">
                    <a:pos x="52" y="1186"/>
                  </a:cxn>
                  <a:cxn ang="0">
                    <a:pos x="53" y="1132"/>
                  </a:cxn>
                  <a:cxn ang="0">
                    <a:pos x="54" y="1059"/>
                  </a:cxn>
                  <a:cxn ang="0">
                    <a:pos x="55" y="970"/>
                  </a:cxn>
                  <a:cxn ang="0">
                    <a:pos x="56" y="880"/>
                  </a:cxn>
                  <a:cxn ang="0">
                    <a:pos x="57" y="805"/>
                  </a:cxn>
                  <a:cxn ang="0">
                    <a:pos x="58" y="764"/>
                  </a:cxn>
                  <a:cxn ang="0">
                    <a:pos x="59" y="767"/>
                  </a:cxn>
                </a:cxnLst>
                <a:rect l="0" t="0" r="r" b="b"/>
                <a:pathLst>
                  <a:path w="60" h="1319">
                    <a:moveTo>
                      <a:pt x="0" y="1278"/>
                    </a:moveTo>
                    <a:lnTo>
                      <a:pt x="0" y="1270"/>
                    </a:lnTo>
                    <a:lnTo>
                      <a:pt x="0" y="1262"/>
                    </a:lnTo>
                    <a:lnTo>
                      <a:pt x="0" y="1254"/>
                    </a:lnTo>
                    <a:lnTo>
                      <a:pt x="0" y="1245"/>
                    </a:lnTo>
                    <a:lnTo>
                      <a:pt x="0" y="1235"/>
                    </a:lnTo>
                    <a:lnTo>
                      <a:pt x="1" y="1225"/>
                    </a:lnTo>
                    <a:lnTo>
                      <a:pt x="1" y="1214"/>
                    </a:lnTo>
                    <a:lnTo>
                      <a:pt x="1" y="1203"/>
                    </a:lnTo>
                    <a:lnTo>
                      <a:pt x="1" y="1191"/>
                    </a:lnTo>
                    <a:lnTo>
                      <a:pt x="1" y="1178"/>
                    </a:lnTo>
                    <a:lnTo>
                      <a:pt x="1" y="1164"/>
                    </a:lnTo>
                    <a:lnTo>
                      <a:pt x="1" y="1149"/>
                    </a:lnTo>
                    <a:lnTo>
                      <a:pt x="1" y="1135"/>
                    </a:lnTo>
                    <a:lnTo>
                      <a:pt x="1" y="1119"/>
                    </a:lnTo>
                    <a:lnTo>
                      <a:pt x="1" y="1102"/>
                    </a:lnTo>
                    <a:lnTo>
                      <a:pt x="2" y="1085"/>
                    </a:lnTo>
                    <a:lnTo>
                      <a:pt x="2" y="1066"/>
                    </a:lnTo>
                    <a:lnTo>
                      <a:pt x="2" y="1047"/>
                    </a:lnTo>
                    <a:lnTo>
                      <a:pt x="2" y="1027"/>
                    </a:lnTo>
                    <a:lnTo>
                      <a:pt x="2" y="1007"/>
                    </a:lnTo>
                    <a:lnTo>
                      <a:pt x="2" y="986"/>
                    </a:lnTo>
                    <a:lnTo>
                      <a:pt x="3" y="963"/>
                    </a:lnTo>
                    <a:lnTo>
                      <a:pt x="3" y="941"/>
                    </a:lnTo>
                    <a:lnTo>
                      <a:pt x="3" y="917"/>
                    </a:lnTo>
                    <a:lnTo>
                      <a:pt x="3" y="893"/>
                    </a:lnTo>
                    <a:lnTo>
                      <a:pt x="3" y="868"/>
                    </a:lnTo>
                    <a:lnTo>
                      <a:pt x="3" y="843"/>
                    </a:lnTo>
                    <a:lnTo>
                      <a:pt x="4" y="817"/>
                    </a:lnTo>
                    <a:lnTo>
                      <a:pt x="4" y="791"/>
                    </a:lnTo>
                    <a:lnTo>
                      <a:pt x="4" y="764"/>
                    </a:lnTo>
                    <a:lnTo>
                      <a:pt x="4" y="737"/>
                    </a:lnTo>
                    <a:lnTo>
                      <a:pt x="4" y="709"/>
                    </a:lnTo>
                    <a:lnTo>
                      <a:pt x="4" y="681"/>
                    </a:lnTo>
                    <a:lnTo>
                      <a:pt x="4" y="652"/>
                    </a:lnTo>
                    <a:lnTo>
                      <a:pt x="4" y="624"/>
                    </a:lnTo>
                    <a:lnTo>
                      <a:pt x="4" y="596"/>
                    </a:lnTo>
                    <a:lnTo>
                      <a:pt x="4" y="567"/>
                    </a:lnTo>
                    <a:lnTo>
                      <a:pt x="4" y="538"/>
                    </a:lnTo>
                    <a:lnTo>
                      <a:pt x="4" y="510"/>
                    </a:lnTo>
                    <a:lnTo>
                      <a:pt x="5" y="482"/>
                    </a:lnTo>
                    <a:lnTo>
                      <a:pt x="5" y="453"/>
                    </a:lnTo>
                    <a:lnTo>
                      <a:pt x="5" y="425"/>
                    </a:lnTo>
                    <a:lnTo>
                      <a:pt x="5" y="398"/>
                    </a:lnTo>
                    <a:lnTo>
                      <a:pt x="5" y="371"/>
                    </a:lnTo>
                    <a:lnTo>
                      <a:pt x="5" y="344"/>
                    </a:lnTo>
                    <a:lnTo>
                      <a:pt x="6" y="319"/>
                    </a:lnTo>
                    <a:lnTo>
                      <a:pt x="6" y="293"/>
                    </a:lnTo>
                    <a:lnTo>
                      <a:pt x="6" y="268"/>
                    </a:lnTo>
                    <a:lnTo>
                      <a:pt x="6" y="244"/>
                    </a:lnTo>
                    <a:lnTo>
                      <a:pt x="6" y="221"/>
                    </a:lnTo>
                    <a:lnTo>
                      <a:pt x="6" y="199"/>
                    </a:lnTo>
                    <a:lnTo>
                      <a:pt x="6" y="178"/>
                    </a:lnTo>
                    <a:lnTo>
                      <a:pt x="6" y="158"/>
                    </a:lnTo>
                    <a:lnTo>
                      <a:pt x="6" y="139"/>
                    </a:lnTo>
                    <a:lnTo>
                      <a:pt x="6" y="121"/>
                    </a:lnTo>
                    <a:lnTo>
                      <a:pt x="6" y="104"/>
                    </a:lnTo>
                    <a:lnTo>
                      <a:pt x="6" y="88"/>
                    </a:lnTo>
                    <a:lnTo>
                      <a:pt x="7" y="73"/>
                    </a:lnTo>
                    <a:lnTo>
                      <a:pt x="7" y="61"/>
                    </a:lnTo>
                    <a:lnTo>
                      <a:pt x="7" y="48"/>
                    </a:lnTo>
                    <a:lnTo>
                      <a:pt x="7" y="37"/>
                    </a:lnTo>
                    <a:lnTo>
                      <a:pt x="7" y="28"/>
                    </a:lnTo>
                    <a:lnTo>
                      <a:pt x="7" y="20"/>
                    </a:lnTo>
                    <a:lnTo>
                      <a:pt x="8" y="14"/>
                    </a:lnTo>
                    <a:lnTo>
                      <a:pt x="8" y="8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7"/>
                    </a:lnTo>
                    <a:lnTo>
                      <a:pt x="8" y="12"/>
                    </a:lnTo>
                    <a:lnTo>
                      <a:pt x="8" y="18"/>
                    </a:lnTo>
                    <a:lnTo>
                      <a:pt x="8" y="26"/>
                    </a:lnTo>
                    <a:lnTo>
                      <a:pt x="9" y="34"/>
                    </a:lnTo>
                    <a:lnTo>
                      <a:pt x="9" y="44"/>
                    </a:lnTo>
                    <a:lnTo>
                      <a:pt x="9" y="55"/>
                    </a:lnTo>
                    <a:lnTo>
                      <a:pt x="9" y="66"/>
                    </a:lnTo>
                    <a:lnTo>
                      <a:pt x="10" y="79"/>
                    </a:lnTo>
                    <a:lnTo>
                      <a:pt x="10" y="93"/>
                    </a:lnTo>
                    <a:lnTo>
                      <a:pt x="10" y="107"/>
                    </a:lnTo>
                    <a:lnTo>
                      <a:pt x="10" y="122"/>
                    </a:lnTo>
                    <a:lnTo>
                      <a:pt x="10" y="138"/>
                    </a:lnTo>
                    <a:lnTo>
                      <a:pt x="10" y="155"/>
                    </a:lnTo>
                    <a:lnTo>
                      <a:pt x="10" y="173"/>
                    </a:lnTo>
                    <a:lnTo>
                      <a:pt x="10" y="191"/>
                    </a:lnTo>
                    <a:lnTo>
                      <a:pt x="10" y="209"/>
                    </a:lnTo>
                    <a:lnTo>
                      <a:pt x="10" y="229"/>
                    </a:lnTo>
                    <a:lnTo>
                      <a:pt x="10" y="249"/>
                    </a:lnTo>
                    <a:lnTo>
                      <a:pt x="10" y="269"/>
                    </a:lnTo>
                    <a:lnTo>
                      <a:pt x="11" y="290"/>
                    </a:lnTo>
                    <a:lnTo>
                      <a:pt x="11" y="310"/>
                    </a:lnTo>
                    <a:lnTo>
                      <a:pt x="11" y="332"/>
                    </a:lnTo>
                    <a:lnTo>
                      <a:pt x="11" y="353"/>
                    </a:lnTo>
                    <a:lnTo>
                      <a:pt x="11" y="375"/>
                    </a:lnTo>
                    <a:lnTo>
                      <a:pt x="11" y="398"/>
                    </a:lnTo>
                    <a:lnTo>
                      <a:pt x="12" y="419"/>
                    </a:lnTo>
                    <a:lnTo>
                      <a:pt x="12" y="442"/>
                    </a:lnTo>
                    <a:lnTo>
                      <a:pt x="12" y="464"/>
                    </a:lnTo>
                    <a:lnTo>
                      <a:pt x="12" y="486"/>
                    </a:lnTo>
                    <a:lnTo>
                      <a:pt x="12" y="509"/>
                    </a:lnTo>
                    <a:lnTo>
                      <a:pt x="12" y="530"/>
                    </a:lnTo>
                    <a:lnTo>
                      <a:pt x="13" y="553"/>
                    </a:lnTo>
                    <a:lnTo>
                      <a:pt x="13" y="575"/>
                    </a:lnTo>
                    <a:lnTo>
                      <a:pt x="13" y="596"/>
                    </a:lnTo>
                    <a:lnTo>
                      <a:pt x="13" y="618"/>
                    </a:lnTo>
                    <a:lnTo>
                      <a:pt x="13" y="639"/>
                    </a:lnTo>
                    <a:lnTo>
                      <a:pt x="13" y="660"/>
                    </a:lnTo>
                    <a:lnTo>
                      <a:pt x="13" y="681"/>
                    </a:lnTo>
                    <a:lnTo>
                      <a:pt x="13" y="701"/>
                    </a:lnTo>
                    <a:lnTo>
                      <a:pt x="13" y="721"/>
                    </a:lnTo>
                    <a:lnTo>
                      <a:pt x="13" y="741"/>
                    </a:lnTo>
                    <a:lnTo>
                      <a:pt x="13" y="760"/>
                    </a:lnTo>
                    <a:lnTo>
                      <a:pt x="13" y="780"/>
                    </a:lnTo>
                    <a:lnTo>
                      <a:pt x="14" y="798"/>
                    </a:lnTo>
                    <a:lnTo>
                      <a:pt x="14" y="817"/>
                    </a:lnTo>
                    <a:lnTo>
                      <a:pt x="14" y="834"/>
                    </a:lnTo>
                    <a:lnTo>
                      <a:pt x="14" y="852"/>
                    </a:lnTo>
                    <a:lnTo>
                      <a:pt x="14" y="869"/>
                    </a:lnTo>
                    <a:lnTo>
                      <a:pt x="14" y="886"/>
                    </a:lnTo>
                    <a:lnTo>
                      <a:pt x="15" y="902"/>
                    </a:lnTo>
                    <a:lnTo>
                      <a:pt x="15" y="918"/>
                    </a:lnTo>
                    <a:lnTo>
                      <a:pt x="15" y="933"/>
                    </a:lnTo>
                    <a:lnTo>
                      <a:pt x="15" y="948"/>
                    </a:lnTo>
                    <a:lnTo>
                      <a:pt x="15" y="962"/>
                    </a:lnTo>
                    <a:lnTo>
                      <a:pt x="15" y="976"/>
                    </a:lnTo>
                    <a:lnTo>
                      <a:pt x="15" y="990"/>
                    </a:lnTo>
                    <a:lnTo>
                      <a:pt x="15" y="1003"/>
                    </a:lnTo>
                    <a:lnTo>
                      <a:pt x="15" y="1016"/>
                    </a:lnTo>
                    <a:lnTo>
                      <a:pt x="15" y="1028"/>
                    </a:lnTo>
                    <a:lnTo>
                      <a:pt x="15" y="1040"/>
                    </a:lnTo>
                    <a:lnTo>
                      <a:pt x="15" y="1052"/>
                    </a:lnTo>
                    <a:lnTo>
                      <a:pt x="16" y="1063"/>
                    </a:lnTo>
                    <a:lnTo>
                      <a:pt x="16" y="1073"/>
                    </a:lnTo>
                    <a:lnTo>
                      <a:pt x="16" y="1083"/>
                    </a:lnTo>
                    <a:lnTo>
                      <a:pt x="16" y="1094"/>
                    </a:lnTo>
                    <a:lnTo>
                      <a:pt x="16" y="1103"/>
                    </a:lnTo>
                    <a:lnTo>
                      <a:pt x="16" y="1112"/>
                    </a:lnTo>
                    <a:lnTo>
                      <a:pt x="17" y="1121"/>
                    </a:lnTo>
                    <a:lnTo>
                      <a:pt x="17" y="1130"/>
                    </a:lnTo>
                    <a:lnTo>
                      <a:pt x="17" y="1138"/>
                    </a:lnTo>
                    <a:lnTo>
                      <a:pt x="17" y="1146"/>
                    </a:lnTo>
                    <a:lnTo>
                      <a:pt x="17" y="1153"/>
                    </a:lnTo>
                    <a:lnTo>
                      <a:pt x="17" y="1161"/>
                    </a:lnTo>
                    <a:lnTo>
                      <a:pt x="17" y="1168"/>
                    </a:lnTo>
                    <a:lnTo>
                      <a:pt x="17" y="1174"/>
                    </a:lnTo>
                    <a:lnTo>
                      <a:pt x="17" y="1181"/>
                    </a:lnTo>
                    <a:lnTo>
                      <a:pt x="17" y="1187"/>
                    </a:lnTo>
                    <a:lnTo>
                      <a:pt x="18" y="1193"/>
                    </a:lnTo>
                    <a:lnTo>
                      <a:pt x="18" y="1199"/>
                    </a:lnTo>
                    <a:lnTo>
                      <a:pt x="18" y="1204"/>
                    </a:lnTo>
                    <a:lnTo>
                      <a:pt x="18" y="1210"/>
                    </a:lnTo>
                    <a:lnTo>
                      <a:pt x="18" y="1214"/>
                    </a:lnTo>
                    <a:lnTo>
                      <a:pt x="18" y="1219"/>
                    </a:lnTo>
                    <a:lnTo>
                      <a:pt x="19" y="1224"/>
                    </a:lnTo>
                    <a:lnTo>
                      <a:pt x="19" y="1228"/>
                    </a:lnTo>
                    <a:lnTo>
                      <a:pt x="19" y="1232"/>
                    </a:lnTo>
                    <a:lnTo>
                      <a:pt x="19" y="1236"/>
                    </a:lnTo>
                    <a:lnTo>
                      <a:pt x="19" y="1240"/>
                    </a:lnTo>
                    <a:lnTo>
                      <a:pt x="19" y="1244"/>
                    </a:lnTo>
                    <a:lnTo>
                      <a:pt x="19" y="1248"/>
                    </a:lnTo>
                    <a:lnTo>
                      <a:pt x="19" y="1251"/>
                    </a:lnTo>
                    <a:lnTo>
                      <a:pt x="19" y="1254"/>
                    </a:lnTo>
                    <a:lnTo>
                      <a:pt x="19" y="1257"/>
                    </a:lnTo>
                    <a:lnTo>
                      <a:pt x="19" y="1260"/>
                    </a:lnTo>
                    <a:lnTo>
                      <a:pt x="19" y="1263"/>
                    </a:lnTo>
                    <a:lnTo>
                      <a:pt x="20" y="1266"/>
                    </a:lnTo>
                    <a:lnTo>
                      <a:pt x="20" y="1268"/>
                    </a:lnTo>
                    <a:lnTo>
                      <a:pt x="20" y="1271"/>
                    </a:lnTo>
                    <a:lnTo>
                      <a:pt x="20" y="1273"/>
                    </a:lnTo>
                    <a:lnTo>
                      <a:pt x="20" y="1276"/>
                    </a:lnTo>
                    <a:lnTo>
                      <a:pt x="20" y="1278"/>
                    </a:lnTo>
                    <a:lnTo>
                      <a:pt x="21" y="1280"/>
                    </a:lnTo>
                    <a:lnTo>
                      <a:pt x="21" y="1282"/>
                    </a:lnTo>
                    <a:lnTo>
                      <a:pt x="21" y="1284"/>
                    </a:lnTo>
                    <a:lnTo>
                      <a:pt x="21" y="1286"/>
                    </a:lnTo>
                    <a:lnTo>
                      <a:pt x="21" y="1287"/>
                    </a:lnTo>
                    <a:lnTo>
                      <a:pt x="21" y="1289"/>
                    </a:lnTo>
                    <a:lnTo>
                      <a:pt x="22" y="1290"/>
                    </a:lnTo>
                    <a:lnTo>
                      <a:pt x="22" y="1291"/>
                    </a:lnTo>
                    <a:lnTo>
                      <a:pt x="22" y="1293"/>
                    </a:lnTo>
                    <a:lnTo>
                      <a:pt x="22" y="1294"/>
                    </a:lnTo>
                    <a:lnTo>
                      <a:pt x="22" y="1295"/>
                    </a:lnTo>
                    <a:lnTo>
                      <a:pt x="22" y="1296"/>
                    </a:lnTo>
                    <a:lnTo>
                      <a:pt x="22" y="1298"/>
                    </a:lnTo>
                    <a:lnTo>
                      <a:pt x="22" y="1299"/>
                    </a:lnTo>
                    <a:lnTo>
                      <a:pt x="22" y="1300"/>
                    </a:lnTo>
                    <a:lnTo>
                      <a:pt x="22" y="1301"/>
                    </a:lnTo>
                    <a:lnTo>
                      <a:pt x="22" y="1302"/>
                    </a:lnTo>
                    <a:lnTo>
                      <a:pt x="22" y="1303"/>
                    </a:lnTo>
                    <a:lnTo>
                      <a:pt x="23" y="1304"/>
                    </a:lnTo>
                    <a:lnTo>
                      <a:pt x="23" y="1305"/>
                    </a:lnTo>
                    <a:lnTo>
                      <a:pt x="23" y="1305"/>
                    </a:lnTo>
                    <a:lnTo>
                      <a:pt x="23" y="1306"/>
                    </a:lnTo>
                    <a:lnTo>
                      <a:pt x="23" y="1307"/>
                    </a:lnTo>
                    <a:lnTo>
                      <a:pt x="23" y="1308"/>
                    </a:lnTo>
                    <a:lnTo>
                      <a:pt x="24" y="1309"/>
                    </a:lnTo>
                    <a:lnTo>
                      <a:pt x="24" y="1309"/>
                    </a:lnTo>
                    <a:lnTo>
                      <a:pt x="24" y="1310"/>
                    </a:lnTo>
                    <a:lnTo>
                      <a:pt x="24" y="1310"/>
                    </a:lnTo>
                    <a:lnTo>
                      <a:pt x="24" y="1311"/>
                    </a:lnTo>
                    <a:lnTo>
                      <a:pt x="24" y="1311"/>
                    </a:lnTo>
                    <a:lnTo>
                      <a:pt x="24" y="1312"/>
                    </a:lnTo>
                    <a:lnTo>
                      <a:pt x="24" y="1313"/>
                    </a:lnTo>
                    <a:lnTo>
                      <a:pt x="24" y="1313"/>
                    </a:lnTo>
                    <a:lnTo>
                      <a:pt x="24" y="1313"/>
                    </a:lnTo>
                    <a:lnTo>
                      <a:pt x="24" y="1314"/>
                    </a:lnTo>
                    <a:lnTo>
                      <a:pt x="24" y="1314"/>
                    </a:lnTo>
                    <a:lnTo>
                      <a:pt x="25" y="1314"/>
                    </a:lnTo>
                    <a:lnTo>
                      <a:pt x="25" y="1314"/>
                    </a:lnTo>
                    <a:lnTo>
                      <a:pt x="25" y="1315"/>
                    </a:lnTo>
                    <a:lnTo>
                      <a:pt x="25" y="1315"/>
                    </a:lnTo>
                    <a:lnTo>
                      <a:pt x="25" y="1316"/>
                    </a:lnTo>
                    <a:lnTo>
                      <a:pt x="25" y="1316"/>
                    </a:lnTo>
                    <a:lnTo>
                      <a:pt x="26" y="1316"/>
                    </a:lnTo>
                    <a:lnTo>
                      <a:pt x="26" y="1316"/>
                    </a:lnTo>
                    <a:lnTo>
                      <a:pt x="26" y="1316"/>
                    </a:lnTo>
                    <a:lnTo>
                      <a:pt x="26" y="1316"/>
                    </a:lnTo>
                    <a:lnTo>
                      <a:pt x="26" y="1317"/>
                    </a:lnTo>
                    <a:lnTo>
                      <a:pt x="26" y="1317"/>
                    </a:lnTo>
                    <a:lnTo>
                      <a:pt x="26" y="1318"/>
                    </a:lnTo>
                    <a:lnTo>
                      <a:pt x="26" y="1318"/>
                    </a:lnTo>
                    <a:lnTo>
                      <a:pt x="26" y="1318"/>
                    </a:lnTo>
                    <a:lnTo>
                      <a:pt x="26" y="1318"/>
                    </a:lnTo>
                    <a:lnTo>
                      <a:pt x="27" y="1318"/>
                    </a:lnTo>
                    <a:lnTo>
                      <a:pt x="27" y="1318"/>
                    </a:lnTo>
                    <a:lnTo>
                      <a:pt x="27" y="1318"/>
                    </a:lnTo>
                    <a:lnTo>
                      <a:pt x="27" y="1318"/>
                    </a:lnTo>
                    <a:lnTo>
                      <a:pt x="27" y="1318"/>
                    </a:lnTo>
                    <a:lnTo>
                      <a:pt x="27" y="1318"/>
                    </a:lnTo>
                    <a:lnTo>
                      <a:pt x="28" y="1318"/>
                    </a:lnTo>
                    <a:lnTo>
                      <a:pt x="28" y="1319"/>
                    </a:lnTo>
                    <a:lnTo>
                      <a:pt x="28" y="1319"/>
                    </a:lnTo>
                    <a:lnTo>
                      <a:pt x="28" y="1319"/>
                    </a:lnTo>
                    <a:lnTo>
                      <a:pt x="28" y="1319"/>
                    </a:lnTo>
                    <a:lnTo>
                      <a:pt x="28" y="1319"/>
                    </a:lnTo>
                    <a:lnTo>
                      <a:pt x="28" y="1319"/>
                    </a:lnTo>
                    <a:lnTo>
                      <a:pt x="28" y="1319"/>
                    </a:lnTo>
                    <a:lnTo>
                      <a:pt x="28" y="1319"/>
                    </a:lnTo>
                    <a:lnTo>
                      <a:pt x="28" y="1319"/>
                    </a:lnTo>
                    <a:lnTo>
                      <a:pt x="28" y="1319"/>
                    </a:lnTo>
                    <a:lnTo>
                      <a:pt x="28" y="1319"/>
                    </a:lnTo>
                    <a:lnTo>
                      <a:pt x="29" y="1319"/>
                    </a:lnTo>
                    <a:lnTo>
                      <a:pt x="29" y="1319"/>
                    </a:lnTo>
                    <a:lnTo>
                      <a:pt x="29" y="1319"/>
                    </a:lnTo>
                    <a:lnTo>
                      <a:pt x="29" y="1319"/>
                    </a:lnTo>
                    <a:lnTo>
                      <a:pt x="29" y="1319"/>
                    </a:lnTo>
                    <a:lnTo>
                      <a:pt x="29" y="1319"/>
                    </a:lnTo>
                    <a:lnTo>
                      <a:pt x="30" y="1319"/>
                    </a:lnTo>
                    <a:lnTo>
                      <a:pt x="30" y="1319"/>
                    </a:lnTo>
                    <a:lnTo>
                      <a:pt x="30" y="1319"/>
                    </a:lnTo>
                    <a:lnTo>
                      <a:pt x="30" y="1319"/>
                    </a:lnTo>
                    <a:lnTo>
                      <a:pt x="30" y="1319"/>
                    </a:lnTo>
                    <a:lnTo>
                      <a:pt x="30" y="1319"/>
                    </a:lnTo>
                    <a:lnTo>
                      <a:pt x="30" y="1318"/>
                    </a:lnTo>
                    <a:lnTo>
                      <a:pt x="30" y="1318"/>
                    </a:lnTo>
                    <a:lnTo>
                      <a:pt x="30" y="1318"/>
                    </a:lnTo>
                    <a:lnTo>
                      <a:pt x="30" y="1318"/>
                    </a:lnTo>
                    <a:lnTo>
                      <a:pt x="30" y="1318"/>
                    </a:lnTo>
                    <a:lnTo>
                      <a:pt x="30" y="1318"/>
                    </a:lnTo>
                    <a:lnTo>
                      <a:pt x="31" y="1318"/>
                    </a:lnTo>
                    <a:lnTo>
                      <a:pt x="31" y="1318"/>
                    </a:lnTo>
                    <a:lnTo>
                      <a:pt x="31" y="1318"/>
                    </a:lnTo>
                    <a:lnTo>
                      <a:pt x="31" y="1318"/>
                    </a:lnTo>
                    <a:lnTo>
                      <a:pt x="31" y="1318"/>
                    </a:lnTo>
                    <a:lnTo>
                      <a:pt x="31" y="1318"/>
                    </a:lnTo>
                    <a:lnTo>
                      <a:pt x="32" y="1318"/>
                    </a:lnTo>
                    <a:lnTo>
                      <a:pt x="32" y="1318"/>
                    </a:lnTo>
                    <a:lnTo>
                      <a:pt x="32" y="1318"/>
                    </a:lnTo>
                    <a:lnTo>
                      <a:pt x="32" y="1318"/>
                    </a:lnTo>
                    <a:lnTo>
                      <a:pt x="32" y="1317"/>
                    </a:lnTo>
                    <a:lnTo>
                      <a:pt x="32" y="1317"/>
                    </a:lnTo>
                    <a:lnTo>
                      <a:pt x="33" y="1317"/>
                    </a:lnTo>
                    <a:lnTo>
                      <a:pt x="33" y="1317"/>
                    </a:lnTo>
                    <a:lnTo>
                      <a:pt x="33" y="1317"/>
                    </a:lnTo>
                    <a:lnTo>
                      <a:pt x="33" y="1317"/>
                    </a:lnTo>
                    <a:lnTo>
                      <a:pt x="33" y="1316"/>
                    </a:lnTo>
                    <a:lnTo>
                      <a:pt x="33" y="1316"/>
                    </a:lnTo>
                    <a:lnTo>
                      <a:pt x="33" y="1316"/>
                    </a:lnTo>
                    <a:lnTo>
                      <a:pt x="33" y="1316"/>
                    </a:lnTo>
                    <a:lnTo>
                      <a:pt x="33" y="1316"/>
                    </a:lnTo>
                    <a:lnTo>
                      <a:pt x="33" y="1316"/>
                    </a:lnTo>
                    <a:lnTo>
                      <a:pt x="33" y="1316"/>
                    </a:lnTo>
                    <a:lnTo>
                      <a:pt x="33" y="1316"/>
                    </a:lnTo>
                    <a:lnTo>
                      <a:pt x="34" y="1315"/>
                    </a:lnTo>
                    <a:lnTo>
                      <a:pt x="34" y="1315"/>
                    </a:lnTo>
                    <a:lnTo>
                      <a:pt x="34" y="1315"/>
                    </a:lnTo>
                    <a:lnTo>
                      <a:pt x="34" y="1314"/>
                    </a:lnTo>
                    <a:lnTo>
                      <a:pt x="34" y="1314"/>
                    </a:lnTo>
                    <a:lnTo>
                      <a:pt x="34" y="1314"/>
                    </a:lnTo>
                    <a:lnTo>
                      <a:pt x="35" y="1314"/>
                    </a:lnTo>
                    <a:lnTo>
                      <a:pt x="35" y="1314"/>
                    </a:lnTo>
                    <a:lnTo>
                      <a:pt x="35" y="1314"/>
                    </a:lnTo>
                    <a:lnTo>
                      <a:pt x="35" y="1314"/>
                    </a:lnTo>
                    <a:lnTo>
                      <a:pt x="35" y="1314"/>
                    </a:lnTo>
                    <a:lnTo>
                      <a:pt x="35" y="1314"/>
                    </a:lnTo>
                    <a:lnTo>
                      <a:pt x="35" y="1313"/>
                    </a:lnTo>
                    <a:lnTo>
                      <a:pt x="35" y="1313"/>
                    </a:lnTo>
                    <a:lnTo>
                      <a:pt x="35" y="1313"/>
                    </a:lnTo>
                    <a:lnTo>
                      <a:pt x="35" y="1313"/>
                    </a:lnTo>
                    <a:lnTo>
                      <a:pt x="36" y="1313"/>
                    </a:lnTo>
                    <a:lnTo>
                      <a:pt x="36" y="1313"/>
                    </a:lnTo>
                    <a:lnTo>
                      <a:pt x="36" y="1312"/>
                    </a:lnTo>
                    <a:lnTo>
                      <a:pt x="36" y="1312"/>
                    </a:lnTo>
                    <a:lnTo>
                      <a:pt x="36" y="1312"/>
                    </a:lnTo>
                    <a:lnTo>
                      <a:pt x="36" y="1311"/>
                    </a:lnTo>
                    <a:lnTo>
                      <a:pt x="37" y="1311"/>
                    </a:lnTo>
                    <a:lnTo>
                      <a:pt x="37" y="1311"/>
                    </a:lnTo>
                    <a:lnTo>
                      <a:pt x="37" y="1311"/>
                    </a:lnTo>
                    <a:lnTo>
                      <a:pt x="37" y="1311"/>
                    </a:lnTo>
                    <a:lnTo>
                      <a:pt x="37" y="1310"/>
                    </a:lnTo>
                    <a:lnTo>
                      <a:pt x="37" y="1310"/>
                    </a:lnTo>
                    <a:lnTo>
                      <a:pt x="37" y="1310"/>
                    </a:lnTo>
                    <a:lnTo>
                      <a:pt x="37" y="1309"/>
                    </a:lnTo>
                    <a:lnTo>
                      <a:pt x="37" y="1309"/>
                    </a:lnTo>
                    <a:lnTo>
                      <a:pt x="37" y="1309"/>
                    </a:lnTo>
                    <a:lnTo>
                      <a:pt x="37" y="1309"/>
                    </a:lnTo>
                    <a:lnTo>
                      <a:pt x="37" y="1309"/>
                    </a:lnTo>
                    <a:lnTo>
                      <a:pt x="38" y="1309"/>
                    </a:lnTo>
                    <a:lnTo>
                      <a:pt x="38" y="1308"/>
                    </a:lnTo>
                    <a:lnTo>
                      <a:pt x="38" y="1308"/>
                    </a:lnTo>
                    <a:lnTo>
                      <a:pt x="38" y="1307"/>
                    </a:lnTo>
                    <a:lnTo>
                      <a:pt x="38" y="1307"/>
                    </a:lnTo>
                    <a:lnTo>
                      <a:pt x="38" y="1307"/>
                    </a:lnTo>
                    <a:lnTo>
                      <a:pt x="39" y="1307"/>
                    </a:lnTo>
                    <a:lnTo>
                      <a:pt x="39" y="1307"/>
                    </a:lnTo>
                    <a:lnTo>
                      <a:pt x="39" y="1307"/>
                    </a:lnTo>
                    <a:lnTo>
                      <a:pt x="39" y="1306"/>
                    </a:lnTo>
                    <a:lnTo>
                      <a:pt x="39" y="1306"/>
                    </a:lnTo>
                    <a:lnTo>
                      <a:pt x="39" y="1305"/>
                    </a:lnTo>
                    <a:lnTo>
                      <a:pt x="39" y="1305"/>
                    </a:lnTo>
                    <a:lnTo>
                      <a:pt x="39" y="1305"/>
                    </a:lnTo>
                    <a:lnTo>
                      <a:pt x="39" y="1305"/>
                    </a:lnTo>
                    <a:lnTo>
                      <a:pt x="39" y="1304"/>
                    </a:lnTo>
                    <a:lnTo>
                      <a:pt x="39" y="1304"/>
                    </a:lnTo>
                    <a:lnTo>
                      <a:pt x="39" y="1304"/>
                    </a:lnTo>
                    <a:lnTo>
                      <a:pt x="40" y="1304"/>
                    </a:lnTo>
                    <a:lnTo>
                      <a:pt x="40" y="1303"/>
                    </a:lnTo>
                    <a:lnTo>
                      <a:pt x="40" y="1303"/>
                    </a:lnTo>
                    <a:lnTo>
                      <a:pt x="40" y="1302"/>
                    </a:lnTo>
                    <a:lnTo>
                      <a:pt x="40" y="1302"/>
                    </a:lnTo>
                    <a:lnTo>
                      <a:pt x="40" y="1302"/>
                    </a:lnTo>
                    <a:lnTo>
                      <a:pt x="41" y="1302"/>
                    </a:lnTo>
                    <a:lnTo>
                      <a:pt x="41" y="1302"/>
                    </a:lnTo>
                    <a:lnTo>
                      <a:pt x="41" y="1301"/>
                    </a:lnTo>
                    <a:lnTo>
                      <a:pt x="41" y="1301"/>
                    </a:lnTo>
                    <a:lnTo>
                      <a:pt x="41" y="1300"/>
                    </a:lnTo>
                    <a:lnTo>
                      <a:pt x="41" y="1300"/>
                    </a:lnTo>
                    <a:lnTo>
                      <a:pt x="42" y="1300"/>
                    </a:lnTo>
                    <a:lnTo>
                      <a:pt x="42" y="1299"/>
                    </a:lnTo>
                    <a:lnTo>
                      <a:pt x="42" y="1299"/>
                    </a:lnTo>
                    <a:lnTo>
                      <a:pt x="42" y="1298"/>
                    </a:lnTo>
                    <a:lnTo>
                      <a:pt x="42" y="1298"/>
                    </a:lnTo>
                    <a:lnTo>
                      <a:pt x="42" y="1298"/>
                    </a:lnTo>
                    <a:lnTo>
                      <a:pt x="42" y="1297"/>
                    </a:lnTo>
                    <a:lnTo>
                      <a:pt x="42" y="1297"/>
                    </a:lnTo>
                    <a:lnTo>
                      <a:pt x="42" y="1296"/>
                    </a:lnTo>
                    <a:lnTo>
                      <a:pt x="42" y="1296"/>
                    </a:lnTo>
                    <a:lnTo>
                      <a:pt x="42" y="1296"/>
                    </a:lnTo>
                    <a:lnTo>
                      <a:pt x="42" y="1295"/>
                    </a:lnTo>
                    <a:lnTo>
                      <a:pt x="43" y="1295"/>
                    </a:lnTo>
                    <a:lnTo>
                      <a:pt x="43" y="1295"/>
                    </a:lnTo>
                    <a:lnTo>
                      <a:pt x="43" y="1294"/>
                    </a:lnTo>
                    <a:lnTo>
                      <a:pt x="43" y="1294"/>
                    </a:lnTo>
                    <a:lnTo>
                      <a:pt x="44" y="1293"/>
                    </a:lnTo>
                    <a:lnTo>
                      <a:pt x="44" y="1293"/>
                    </a:lnTo>
                    <a:lnTo>
                      <a:pt x="44" y="1292"/>
                    </a:lnTo>
                    <a:lnTo>
                      <a:pt x="44" y="1292"/>
                    </a:lnTo>
                    <a:lnTo>
                      <a:pt x="44" y="1291"/>
                    </a:lnTo>
                    <a:lnTo>
                      <a:pt x="44" y="1291"/>
                    </a:lnTo>
                    <a:lnTo>
                      <a:pt x="44" y="1290"/>
                    </a:lnTo>
                    <a:lnTo>
                      <a:pt x="44" y="1290"/>
                    </a:lnTo>
                    <a:lnTo>
                      <a:pt x="44" y="1289"/>
                    </a:lnTo>
                    <a:lnTo>
                      <a:pt x="44" y="1289"/>
                    </a:lnTo>
                    <a:lnTo>
                      <a:pt x="44" y="1288"/>
                    </a:lnTo>
                    <a:lnTo>
                      <a:pt x="44" y="1288"/>
                    </a:lnTo>
                    <a:lnTo>
                      <a:pt x="45" y="1287"/>
                    </a:lnTo>
                    <a:lnTo>
                      <a:pt x="45" y="1287"/>
                    </a:lnTo>
                    <a:lnTo>
                      <a:pt x="45" y="1286"/>
                    </a:lnTo>
                    <a:lnTo>
                      <a:pt x="45" y="1286"/>
                    </a:lnTo>
                    <a:lnTo>
                      <a:pt x="45" y="1285"/>
                    </a:lnTo>
                    <a:lnTo>
                      <a:pt x="45" y="1284"/>
                    </a:lnTo>
                    <a:lnTo>
                      <a:pt x="46" y="1284"/>
                    </a:lnTo>
                    <a:lnTo>
                      <a:pt x="46" y="1283"/>
                    </a:lnTo>
                    <a:lnTo>
                      <a:pt x="46" y="1282"/>
                    </a:lnTo>
                    <a:lnTo>
                      <a:pt x="46" y="1282"/>
                    </a:lnTo>
                    <a:lnTo>
                      <a:pt x="46" y="1282"/>
                    </a:lnTo>
                    <a:lnTo>
                      <a:pt x="46" y="1281"/>
                    </a:lnTo>
                    <a:lnTo>
                      <a:pt x="46" y="1280"/>
                    </a:lnTo>
                    <a:lnTo>
                      <a:pt x="46" y="1280"/>
                    </a:lnTo>
                    <a:lnTo>
                      <a:pt x="46" y="1279"/>
                    </a:lnTo>
                    <a:lnTo>
                      <a:pt x="46" y="1278"/>
                    </a:lnTo>
                    <a:lnTo>
                      <a:pt x="46" y="1277"/>
                    </a:lnTo>
                    <a:lnTo>
                      <a:pt x="46" y="1277"/>
                    </a:lnTo>
                    <a:lnTo>
                      <a:pt x="47" y="1276"/>
                    </a:lnTo>
                    <a:lnTo>
                      <a:pt x="47" y="1275"/>
                    </a:lnTo>
                    <a:lnTo>
                      <a:pt x="47" y="1274"/>
                    </a:lnTo>
                    <a:lnTo>
                      <a:pt x="47" y="1273"/>
                    </a:lnTo>
                    <a:lnTo>
                      <a:pt x="47" y="1273"/>
                    </a:lnTo>
                    <a:lnTo>
                      <a:pt x="47" y="1271"/>
                    </a:lnTo>
                    <a:lnTo>
                      <a:pt x="48" y="1271"/>
                    </a:lnTo>
                    <a:lnTo>
                      <a:pt x="48" y="1270"/>
                    </a:lnTo>
                    <a:lnTo>
                      <a:pt x="48" y="1269"/>
                    </a:lnTo>
                    <a:lnTo>
                      <a:pt x="48" y="1268"/>
                    </a:lnTo>
                    <a:lnTo>
                      <a:pt x="48" y="1267"/>
                    </a:lnTo>
                    <a:lnTo>
                      <a:pt x="48" y="1266"/>
                    </a:lnTo>
                    <a:lnTo>
                      <a:pt x="48" y="1265"/>
                    </a:lnTo>
                    <a:lnTo>
                      <a:pt x="48" y="1264"/>
                    </a:lnTo>
                    <a:lnTo>
                      <a:pt x="48" y="1262"/>
                    </a:lnTo>
                    <a:lnTo>
                      <a:pt x="48" y="1261"/>
                    </a:lnTo>
                    <a:lnTo>
                      <a:pt x="48" y="1260"/>
                    </a:lnTo>
                    <a:lnTo>
                      <a:pt x="48" y="1259"/>
                    </a:lnTo>
                    <a:lnTo>
                      <a:pt x="49" y="1257"/>
                    </a:lnTo>
                    <a:lnTo>
                      <a:pt x="49" y="1256"/>
                    </a:lnTo>
                    <a:lnTo>
                      <a:pt x="49" y="1255"/>
                    </a:lnTo>
                    <a:lnTo>
                      <a:pt x="49" y="1253"/>
                    </a:lnTo>
                    <a:lnTo>
                      <a:pt x="49" y="1252"/>
                    </a:lnTo>
                    <a:lnTo>
                      <a:pt x="49" y="1250"/>
                    </a:lnTo>
                    <a:lnTo>
                      <a:pt x="50" y="1248"/>
                    </a:lnTo>
                    <a:lnTo>
                      <a:pt x="50" y="1246"/>
                    </a:lnTo>
                    <a:lnTo>
                      <a:pt x="50" y="1244"/>
                    </a:lnTo>
                    <a:lnTo>
                      <a:pt x="50" y="1242"/>
                    </a:lnTo>
                    <a:lnTo>
                      <a:pt x="50" y="1239"/>
                    </a:lnTo>
                    <a:lnTo>
                      <a:pt x="50" y="1237"/>
                    </a:lnTo>
                    <a:lnTo>
                      <a:pt x="50" y="1235"/>
                    </a:lnTo>
                    <a:lnTo>
                      <a:pt x="50" y="1233"/>
                    </a:lnTo>
                    <a:lnTo>
                      <a:pt x="50" y="1230"/>
                    </a:lnTo>
                    <a:lnTo>
                      <a:pt x="50" y="1228"/>
                    </a:lnTo>
                    <a:lnTo>
                      <a:pt x="50" y="1225"/>
                    </a:lnTo>
                    <a:lnTo>
                      <a:pt x="50" y="1222"/>
                    </a:lnTo>
                    <a:lnTo>
                      <a:pt x="51" y="1219"/>
                    </a:lnTo>
                    <a:lnTo>
                      <a:pt x="51" y="1215"/>
                    </a:lnTo>
                    <a:lnTo>
                      <a:pt x="51" y="1212"/>
                    </a:lnTo>
                    <a:lnTo>
                      <a:pt x="51" y="1208"/>
                    </a:lnTo>
                    <a:lnTo>
                      <a:pt x="52" y="1204"/>
                    </a:lnTo>
                    <a:lnTo>
                      <a:pt x="52" y="1200"/>
                    </a:lnTo>
                    <a:lnTo>
                      <a:pt x="52" y="1196"/>
                    </a:lnTo>
                    <a:lnTo>
                      <a:pt x="52" y="1191"/>
                    </a:lnTo>
                    <a:lnTo>
                      <a:pt x="52" y="1186"/>
                    </a:lnTo>
                    <a:lnTo>
                      <a:pt x="52" y="1181"/>
                    </a:lnTo>
                    <a:lnTo>
                      <a:pt x="53" y="1176"/>
                    </a:lnTo>
                    <a:lnTo>
                      <a:pt x="53" y="1170"/>
                    </a:lnTo>
                    <a:lnTo>
                      <a:pt x="53" y="1164"/>
                    </a:lnTo>
                    <a:lnTo>
                      <a:pt x="53" y="1158"/>
                    </a:lnTo>
                    <a:lnTo>
                      <a:pt x="53" y="1152"/>
                    </a:lnTo>
                    <a:lnTo>
                      <a:pt x="53" y="1146"/>
                    </a:lnTo>
                    <a:lnTo>
                      <a:pt x="53" y="1139"/>
                    </a:lnTo>
                    <a:lnTo>
                      <a:pt x="53" y="1132"/>
                    </a:lnTo>
                    <a:lnTo>
                      <a:pt x="53" y="1125"/>
                    </a:lnTo>
                    <a:lnTo>
                      <a:pt x="53" y="1117"/>
                    </a:lnTo>
                    <a:lnTo>
                      <a:pt x="53" y="1110"/>
                    </a:lnTo>
                    <a:lnTo>
                      <a:pt x="53" y="1102"/>
                    </a:lnTo>
                    <a:lnTo>
                      <a:pt x="54" y="1094"/>
                    </a:lnTo>
                    <a:lnTo>
                      <a:pt x="54" y="1085"/>
                    </a:lnTo>
                    <a:lnTo>
                      <a:pt x="54" y="1077"/>
                    </a:lnTo>
                    <a:lnTo>
                      <a:pt x="54" y="1068"/>
                    </a:lnTo>
                    <a:lnTo>
                      <a:pt x="54" y="1059"/>
                    </a:lnTo>
                    <a:lnTo>
                      <a:pt x="54" y="1050"/>
                    </a:lnTo>
                    <a:lnTo>
                      <a:pt x="55" y="1040"/>
                    </a:lnTo>
                    <a:lnTo>
                      <a:pt x="55" y="1031"/>
                    </a:lnTo>
                    <a:lnTo>
                      <a:pt x="55" y="1021"/>
                    </a:lnTo>
                    <a:lnTo>
                      <a:pt x="55" y="1011"/>
                    </a:lnTo>
                    <a:lnTo>
                      <a:pt x="55" y="1001"/>
                    </a:lnTo>
                    <a:lnTo>
                      <a:pt x="55" y="991"/>
                    </a:lnTo>
                    <a:lnTo>
                      <a:pt x="55" y="981"/>
                    </a:lnTo>
                    <a:lnTo>
                      <a:pt x="55" y="970"/>
                    </a:lnTo>
                    <a:lnTo>
                      <a:pt x="55" y="960"/>
                    </a:lnTo>
                    <a:lnTo>
                      <a:pt x="55" y="950"/>
                    </a:lnTo>
                    <a:lnTo>
                      <a:pt x="55" y="939"/>
                    </a:lnTo>
                    <a:lnTo>
                      <a:pt x="55" y="929"/>
                    </a:lnTo>
                    <a:lnTo>
                      <a:pt x="56" y="919"/>
                    </a:lnTo>
                    <a:lnTo>
                      <a:pt x="56" y="909"/>
                    </a:lnTo>
                    <a:lnTo>
                      <a:pt x="56" y="899"/>
                    </a:lnTo>
                    <a:lnTo>
                      <a:pt x="56" y="889"/>
                    </a:lnTo>
                    <a:lnTo>
                      <a:pt x="56" y="880"/>
                    </a:lnTo>
                    <a:lnTo>
                      <a:pt x="56" y="870"/>
                    </a:lnTo>
                    <a:lnTo>
                      <a:pt x="57" y="861"/>
                    </a:lnTo>
                    <a:lnTo>
                      <a:pt x="57" y="852"/>
                    </a:lnTo>
                    <a:lnTo>
                      <a:pt x="57" y="843"/>
                    </a:lnTo>
                    <a:lnTo>
                      <a:pt x="57" y="835"/>
                    </a:lnTo>
                    <a:lnTo>
                      <a:pt x="57" y="826"/>
                    </a:lnTo>
                    <a:lnTo>
                      <a:pt x="57" y="819"/>
                    </a:lnTo>
                    <a:lnTo>
                      <a:pt x="57" y="811"/>
                    </a:lnTo>
                    <a:lnTo>
                      <a:pt x="57" y="805"/>
                    </a:lnTo>
                    <a:lnTo>
                      <a:pt x="57" y="798"/>
                    </a:lnTo>
                    <a:lnTo>
                      <a:pt x="57" y="792"/>
                    </a:lnTo>
                    <a:lnTo>
                      <a:pt x="57" y="787"/>
                    </a:lnTo>
                    <a:lnTo>
                      <a:pt x="57" y="782"/>
                    </a:lnTo>
                    <a:lnTo>
                      <a:pt x="58" y="777"/>
                    </a:lnTo>
                    <a:lnTo>
                      <a:pt x="58" y="773"/>
                    </a:lnTo>
                    <a:lnTo>
                      <a:pt x="58" y="769"/>
                    </a:lnTo>
                    <a:lnTo>
                      <a:pt x="58" y="767"/>
                    </a:lnTo>
                    <a:lnTo>
                      <a:pt x="58" y="764"/>
                    </a:lnTo>
                    <a:lnTo>
                      <a:pt x="58" y="762"/>
                    </a:lnTo>
                    <a:lnTo>
                      <a:pt x="59" y="761"/>
                    </a:lnTo>
                    <a:lnTo>
                      <a:pt x="59" y="760"/>
                    </a:lnTo>
                    <a:lnTo>
                      <a:pt x="59" y="760"/>
                    </a:lnTo>
                    <a:lnTo>
                      <a:pt x="59" y="760"/>
                    </a:lnTo>
                    <a:lnTo>
                      <a:pt x="59" y="761"/>
                    </a:lnTo>
                    <a:lnTo>
                      <a:pt x="59" y="762"/>
                    </a:lnTo>
                    <a:lnTo>
                      <a:pt x="59" y="764"/>
                    </a:lnTo>
                    <a:lnTo>
                      <a:pt x="59" y="767"/>
                    </a:lnTo>
                    <a:lnTo>
                      <a:pt x="59" y="770"/>
                    </a:lnTo>
                    <a:lnTo>
                      <a:pt x="59" y="774"/>
                    </a:lnTo>
                    <a:lnTo>
                      <a:pt x="60" y="778"/>
                    </a:lnTo>
                    <a:lnTo>
                      <a:pt x="60" y="782"/>
                    </a:lnTo>
                    <a:lnTo>
                      <a:pt x="60" y="787"/>
                    </a:lnTo>
                    <a:lnTo>
                      <a:pt x="60" y="792"/>
                    </a:lnTo>
                    <a:lnTo>
                      <a:pt x="60" y="798"/>
                    </a:lnTo>
                    <a:lnTo>
                      <a:pt x="60" y="804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7" name="Freeform 233"/>
              <p:cNvSpPr>
                <a:spLocks/>
              </p:cNvSpPr>
              <p:nvPr/>
            </p:nvSpPr>
            <p:spPr bwMode="auto">
              <a:xfrm>
                <a:off x="2141538" y="5351463"/>
                <a:ext cx="96838" cy="850900"/>
              </a:xfrm>
              <a:custGeom>
                <a:avLst/>
                <a:gdLst/>
                <a:ahLst/>
                <a:cxnLst>
                  <a:cxn ang="0">
                    <a:pos x="2" y="60"/>
                  </a:cxn>
                  <a:cxn ang="0">
                    <a:pos x="2" y="141"/>
                  </a:cxn>
                  <a:cxn ang="0">
                    <a:pos x="4" y="221"/>
                  </a:cxn>
                  <a:cxn ang="0">
                    <a:pos x="4" y="292"/>
                  </a:cxn>
                  <a:cxn ang="0">
                    <a:pos x="6" y="349"/>
                  </a:cxn>
                  <a:cxn ang="0">
                    <a:pos x="6" y="392"/>
                  </a:cxn>
                  <a:cxn ang="0">
                    <a:pos x="8" y="424"/>
                  </a:cxn>
                  <a:cxn ang="0">
                    <a:pos x="9" y="448"/>
                  </a:cxn>
                  <a:cxn ang="0">
                    <a:pos x="10" y="464"/>
                  </a:cxn>
                  <a:cxn ang="0">
                    <a:pos x="11" y="477"/>
                  </a:cxn>
                  <a:cxn ang="0">
                    <a:pos x="12" y="486"/>
                  </a:cxn>
                  <a:cxn ang="0">
                    <a:pos x="13" y="493"/>
                  </a:cxn>
                  <a:cxn ang="0">
                    <a:pos x="14" y="499"/>
                  </a:cxn>
                  <a:cxn ang="0">
                    <a:pos x="15" y="503"/>
                  </a:cxn>
                  <a:cxn ang="0">
                    <a:pos x="16" y="507"/>
                  </a:cxn>
                  <a:cxn ang="0">
                    <a:pos x="17" y="510"/>
                  </a:cxn>
                  <a:cxn ang="0">
                    <a:pos x="18" y="514"/>
                  </a:cxn>
                  <a:cxn ang="0">
                    <a:pos x="19" y="516"/>
                  </a:cxn>
                  <a:cxn ang="0">
                    <a:pos x="20" y="518"/>
                  </a:cxn>
                  <a:cxn ang="0">
                    <a:pos x="22" y="520"/>
                  </a:cxn>
                  <a:cxn ang="0">
                    <a:pos x="22" y="521"/>
                  </a:cxn>
                  <a:cxn ang="0">
                    <a:pos x="24" y="522"/>
                  </a:cxn>
                  <a:cxn ang="0">
                    <a:pos x="24" y="523"/>
                  </a:cxn>
                  <a:cxn ang="0">
                    <a:pos x="26" y="525"/>
                  </a:cxn>
                  <a:cxn ang="0">
                    <a:pos x="27" y="525"/>
                  </a:cxn>
                  <a:cxn ang="0">
                    <a:pos x="28" y="527"/>
                  </a:cxn>
                  <a:cxn ang="0">
                    <a:pos x="29" y="527"/>
                  </a:cxn>
                  <a:cxn ang="0">
                    <a:pos x="30" y="527"/>
                  </a:cxn>
                  <a:cxn ang="0">
                    <a:pos x="31" y="528"/>
                  </a:cxn>
                  <a:cxn ang="0">
                    <a:pos x="32" y="528"/>
                  </a:cxn>
                  <a:cxn ang="0">
                    <a:pos x="33" y="529"/>
                  </a:cxn>
                  <a:cxn ang="0">
                    <a:pos x="35" y="529"/>
                  </a:cxn>
                  <a:cxn ang="0">
                    <a:pos x="35" y="530"/>
                  </a:cxn>
                  <a:cxn ang="0">
                    <a:pos x="37" y="530"/>
                  </a:cxn>
                  <a:cxn ang="0">
                    <a:pos x="37" y="530"/>
                  </a:cxn>
                  <a:cxn ang="0">
                    <a:pos x="39" y="530"/>
                  </a:cxn>
                  <a:cxn ang="0">
                    <a:pos x="39" y="530"/>
                  </a:cxn>
                  <a:cxn ang="0">
                    <a:pos x="41" y="530"/>
                  </a:cxn>
                  <a:cxn ang="0">
                    <a:pos x="42" y="530"/>
                  </a:cxn>
                  <a:cxn ang="0">
                    <a:pos x="43" y="529"/>
                  </a:cxn>
                  <a:cxn ang="0">
                    <a:pos x="44" y="528"/>
                  </a:cxn>
                  <a:cxn ang="0">
                    <a:pos x="45" y="527"/>
                  </a:cxn>
                  <a:cxn ang="0">
                    <a:pos x="46" y="527"/>
                  </a:cxn>
                  <a:cxn ang="0">
                    <a:pos x="47" y="526"/>
                  </a:cxn>
                  <a:cxn ang="0">
                    <a:pos x="48" y="525"/>
                  </a:cxn>
                  <a:cxn ang="0">
                    <a:pos x="49" y="525"/>
                  </a:cxn>
                  <a:cxn ang="0">
                    <a:pos x="50" y="527"/>
                  </a:cxn>
                  <a:cxn ang="0">
                    <a:pos x="51" y="527"/>
                  </a:cxn>
                  <a:cxn ang="0">
                    <a:pos x="53" y="529"/>
                  </a:cxn>
                  <a:cxn ang="0">
                    <a:pos x="53" y="531"/>
                  </a:cxn>
                  <a:cxn ang="0">
                    <a:pos x="55" y="532"/>
                  </a:cxn>
                  <a:cxn ang="0">
                    <a:pos x="55" y="533"/>
                  </a:cxn>
                  <a:cxn ang="0">
                    <a:pos x="57" y="534"/>
                  </a:cxn>
                  <a:cxn ang="0">
                    <a:pos x="57" y="535"/>
                  </a:cxn>
                  <a:cxn ang="0">
                    <a:pos x="59" y="535"/>
                  </a:cxn>
                  <a:cxn ang="0">
                    <a:pos x="60" y="536"/>
                  </a:cxn>
                </a:cxnLst>
                <a:rect l="0" t="0" r="r" b="b"/>
                <a:pathLst>
                  <a:path w="61" h="536">
                    <a:moveTo>
                      <a:pt x="0" y="0"/>
                    </a:moveTo>
                    <a:lnTo>
                      <a:pt x="1" y="6"/>
                    </a:lnTo>
                    <a:lnTo>
                      <a:pt x="1" y="13"/>
                    </a:lnTo>
                    <a:lnTo>
                      <a:pt x="1" y="21"/>
                    </a:lnTo>
                    <a:lnTo>
                      <a:pt x="1" y="28"/>
                    </a:lnTo>
                    <a:lnTo>
                      <a:pt x="1" y="35"/>
                    </a:lnTo>
                    <a:lnTo>
                      <a:pt x="1" y="44"/>
                    </a:lnTo>
                    <a:lnTo>
                      <a:pt x="2" y="51"/>
                    </a:lnTo>
                    <a:lnTo>
                      <a:pt x="2" y="60"/>
                    </a:lnTo>
                    <a:lnTo>
                      <a:pt x="2" y="68"/>
                    </a:lnTo>
                    <a:lnTo>
                      <a:pt x="2" y="77"/>
                    </a:lnTo>
                    <a:lnTo>
                      <a:pt x="2" y="86"/>
                    </a:lnTo>
                    <a:lnTo>
                      <a:pt x="2" y="94"/>
                    </a:lnTo>
                    <a:lnTo>
                      <a:pt x="2" y="104"/>
                    </a:lnTo>
                    <a:lnTo>
                      <a:pt x="2" y="113"/>
                    </a:lnTo>
                    <a:lnTo>
                      <a:pt x="2" y="122"/>
                    </a:lnTo>
                    <a:lnTo>
                      <a:pt x="2" y="132"/>
                    </a:lnTo>
                    <a:lnTo>
                      <a:pt x="2" y="141"/>
                    </a:lnTo>
                    <a:lnTo>
                      <a:pt x="2" y="150"/>
                    </a:lnTo>
                    <a:lnTo>
                      <a:pt x="3" y="159"/>
                    </a:lnTo>
                    <a:lnTo>
                      <a:pt x="3" y="168"/>
                    </a:lnTo>
                    <a:lnTo>
                      <a:pt x="3" y="177"/>
                    </a:lnTo>
                    <a:lnTo>
                      <a:pt x="3" y="186"/>
                    </a:lnTo>
                    <a:lnTo>
                      <a:pt x="3" y="195"/>
                    </a:lnTo>
                    <a:lnTo>
                      <a:pt x="3" y="204"/>
                    </a:lnTo>
                    <a:lnTo>
                      <a:pt x="4" y="213"/>
                    </a:lnTo>
                    <a:lnTo>
                      <a:pt x="4" y="221"/>
                    </a:lnTo>
                    <a:lnTo>
                      <a:pt x="4" y="230"/>
                    </a:lnTo>
                    <a:lnTo>
                      <a:pt x="4" y="238"/>
                    </a:lnTo>
                    <a:lnTo>
                      <a:pt x="4" y="247"/>
                    </a:lnTo>
                    <a:lnTo>
                      <a:pt x="4" y="254"/>
                    </a:lnTo>
                    <a:lnTo>
                      <a:pt x="4" y="263"/>
                    </a:lnTo>
                    <a:lnTo>
                      <a:pt x="4" y="270"/>
                    </a:lnTo>
                    <a:lnTo>
                      <a:pt x="4" y="278"/>
                    </a:lnTo>
                    <a:lnTo>
                      <a:pt x="4" y="285"/>
                    </a:lnTo>
                    <a:lnTo>
                      <a:pt x="4" y="292"/>
                    </a:lnTo>
                    <a:lnTo>
                      <a:pt x="4" y="299"/>
                    </a:lnTo>
                    <a:lnTo>
                      <a:pt x="5" y="306"/>
                    </a:lnTo>
                    <a:lnTo>
                      <a:pt x="5" y="313"/>
                    </a:lnTo>
                    <a:lnTo>
                      <a:pt x="5" y="320"/>
                    </a:lnTo>
                    <a:lnTo>
                      <a:pt x="5" y="326"/>
                    </a:lnTo>
                    <a:lnTo>
                      <a:pt x="5" y="332"/>
                    </a:lnTo>
                    <a:lnTo>
                      <a:pt x="5" y="338"/>
                    </a:lnTo>
                    <a:lnTo>
                      <a:pt x="6" y="344"/>
                    </a:lnTo>
                    <a:lnTo>
                      <a:pt x="6" y="349"/>
                    </a:lnTo>
                    <a:lnTo>
                      <a:pt x="6" y="355"/>
                    </a:lnTo>
                    <a:lnTo>
                      <a:pt x="6" y="360"/>
                    </a:lnTo>
                    <a:lnTo>
                      <a:pt x="6" y="365"/>
                    </a:lnTo>
                    <a:lnTo>
                      <a:pt x="6" y="370"/>
                    </a:lnTo>
                    <a:lnTo>
                      <a:pt x="6" y="375"/>
                    </a:lnTo>
                    <a:lnTo>
                      <a:pt x="6" y="379"/>
                    </a:lnTo>
                    <a:lnTo>
                      <a:pt x="6" y="384"/>
                    </a:lnTo>
                    <a:lnTo>
                      <a:pt x="6" y="388"/>
                    </a:lnTo>
                    <a:lnTo>
                      <a:pt x="6" y="392"/>
                    </a:lnTo>
                    <a:lnTo>
                      <a:pt x="6" y="396"/>
                    </a:lnTo>
                    <a:lnTo>
                      <a:pt x="7" y="400"/>
                    </a:lnTo>
                    <a:lnTo>
                      <a:pt x="7" y="404"/>
                    </a:lnTo>
                    <a:lnTo>
                      <a:pt x="7" y="408"/>
                    </a:lnTo>
                    <a:lnTo>
                      <a:pt x="7" y="412"/>
                    </a:lnTo>
                    <a:lnTo>
                      <a:pt x="7" y="415"/>
                    </a:lnTo>
                    <a:lnTo>
                      <a:pt x="7" y="418"/>
                    </a:lnTo>
                    <a:lnTo>
                      <a:pt x="8" y="421"/>
                    </a:lnTo>
                    <a:lnTo>
                      <a:pt x="8" y="424"/>
                    </a:lnTo>
                    <a:lnTo>
                      <a:pt x="8" y="428"/>
                    </a:lnTo>
                    <a:lnTo>
                      <a:pt x="8" y="430"/>
                    </a:lnTo>
                    <a:lnTo>
                      <a:pt x="8" y="433"/>
                    </a:lnTo>
                    <a:lnTo>
                      <a:pt x="8" y="435"/>
                    </a:lnTo>
                    <a:lnTo>
                      <a:pt x="8" y="438"/>
                    </a:lnTo>
                    <a:lnTo>
                      <a:pt x="8" y="440"/>
                    </a:lnTo>
                    <a:lnTo>
                      <a:pt x="8" y="443"/>
                    </a:lnTo>
                    <a:lnTo>
                      <a:pt x="8" y="446"/>
                    </a:lnTo>
                    <a:lnTo>
                      <a:pt x="9" y="448"/>
                    </a:lnTo>
                    <a:lnTo>
                      <a:pt x="9" y="450"/>
                    </a:lnTo>
                    <a:lnTo>
                      <a:pt x="9" y="452"/>
                    </a:lnTo>
                    <a:lnTo>
                      <a:pt x="9" y="454"/>
                    </a:lnTo>
                    <a:lnTo>
                      <a:pt x="9" y="456"/>
                    </a:lnTo>
                    <a:lnTo>
                      <a:pt x="9" y="458"/>
                    </a:lnTo>
                    <a:lnTo>
                      <a:pt x="10" y="460"/>
                    </a:lnTo>
                    <a:lnTo>
                      <a:pt x="10" y="461"/>
                    </a:lnTo>
                    <a:lnTo>
                      <a:pt x="10" y="463"/>
                    </a:lnTo>
                    <a:lnTo>
                      <a:pt x="10" y="464"/>
                    </a:lnTo>
                    <a:lnTo>
                      <a:pt x="10" y="466"/>
                    </a:lnTo>
                    <a:lnTo>
                      <a:pt x="10" y="467"/>
                    </a:lnTo>
                    <a:lnTo>
                      <a:pt x="11" y="469"/>
                    </a:lnTo>
                    <a:lnTo>
                      <a:pt x="11" y="471"/>
                    </a:lnTo>
                    <a:lnTo>
                      <a:pt x="11" y="472"/>
                    </a:lnTo>
                    <a:lnTo>
                      <a:pt x="11" y="473"/>
                    </a:lnTo>
                    <a:lnTo>
                      <a:pt x="11" y="475"/>
                    </a:lnTo>
                    <a:lnTo>
                      <a:pt x="11" y="476"/>
                    </a:lnTo>
                    <a:lnTo>
                      <a:pt x="11" y="477"/>
                    </a:lnTo>
                    <a:lnTo>
                      <a:pt x="11" y="478"/>
                    </a:lnTo>
                    <a:lnTo>
                      <a:pt x="11" y="479"/>
                    </a:lnTo>
                    <a:lnTo>
                      <a:pt x="11" y="480"/>
                    </a:lnTo>
                    <a:lnTo>
                      <a:pt x="11" y="482"/>
                    </a:lnTo>
                    <a:lnTo>
                      <a:pt x="11" y="482"/>
                    </a:lnTo>
                    <a:lnTo>
                      <a:pt x="12" y="483"/>
                    </a:lnTo>
                    <a:lnTo>
                      <a:pt x="12" y="484"/>
                    </a:lnTo>
                    <a:lnTo>
                      <a:pt x="12" y="485"/>
                    </a:lnTo>
                    <a:lnTo>
                      <a:pt x="12" y="486"/>
                    </a:lnTo>
                    <a:lnTo>
                      <a:pt x="12" y="487"/>
                    </a:lnTo>
                    <a:lnTo>
                      <a:pt x="12" y="488"/>
                    </a:lnTo>
                    <a:lnTo>
                      <a:pt x="13" y="489"/>
                    </a:lnTo>
                    <a:lnTo>
                      <a:pt x="13" y="489"/>
                    </a:lnTo>
                    <a:lnTo>
                      <a:pt x="13" y="490"/>
                    </a:lnTo>
                    <a:lnTo>
                      <a:pt x="13" y="491"/>
                    </a:lnTo>
                    <a:lnTo>
                      <a:pt x="13" y="492"/>
                    </a:lnTo>
                    <a:lnTo>
                      <a:pt x="13" y="492"/>
                    </a:lnTo>
                    <a:lnTo>
                      <a:pt x="13" y="493"/>
                    </a:lnTo>
                    <a:lnTo>
                      <a:pt x="13" y="494"/>
                    </a:lnTo>
                    <a:lnTo>
                      <a:pt x="13" y="494"/>
                    </a:lnTo>
                    <a:lnTo>
                      <a:pt x="13" y="495"/>
                    </a:lnTo>
                    <a:lnTo>
                      <a:pt x="13" y="496"/>
                    </a:lnTo>
                    <a:lnTo>
                      <a:pt x="13" y="496"/>
                    </a:lnTo>
                    <a:lnTo>
                      <a:pt x="14" y="497"/>
                    </a:lnTo>
                    <a:lnTo>
                      <a:pt x="14" y="498"/>
                    </a:lnTo>
                    <a:lnTo>
                      <a:pt x="14" y="498"/>
                    </a:lnTo>
                    <a:lnTo>
                      <a:pt x="14" y="499"/>
                    </a:lnTo>
                    <a:lnTo>
                      <a:pt x="14" y="500"/>
                    </a:lnTo>
                    <a:lnTo>
                      <a:pt x="14" y="500"/>
                    </a:lnTo>
                    <a:lnTo>
                      <a:pt x="15" y="501"/>
                    </a:lnTo>
                    <a:lnTo>
                      <a:pt x="15" y="501"/>
                    </a:lnTo>
                    <a:lnTo>
                      <a:pt x="15" y="501"/>
                    </a:lnTo>
                    <a:lnTo>
                      <a:pt x="15" y="502"/>
                    </a:lnTo>
                    <a:lnTo>
                      <a:pt x="15" y="503"/>
                    </a:lnTo>
                    <a:lnTo>
                      <a:pt x="15" y="503"/>
                    </a:lnTo>
                    <a:lnTo>
                      <a:pt x="15" y="503"/>
                    </a:lnTo>
                    <a:lnTo>
                      <a:pt x="15" y="504"/>
                    </a:lnTo>
                    <a:lnTo>
                      <a:pt x="15" y="505"/>
                    </a:lnTo>
                    <a:lnTo>
                      <a:pt x="15" y="505"/>
                    </a:lnTo>
                    <a:lnTo>
                      <a:pt x="15" y="505"/>
                    </a:lnTo>
                    <a:lnTo>
                      <a:pt x="15" y="505"/>
                    </a:lnTo>
                    <a:lnTo>
                      <a:pt x="16" y="506"/>
                    </a:lnTo>
                    <a:lnTo>
                      <a:pt x="16" y="507"/>
                    </a:lnTo>
                    <a:lnTo>
                      <a:pt x="16" y="507"/>
                    </a:lnTo>
                    <a:lnTo>
                      <a:pt x="16" y="507"/>
                    </a:lnTo>
                    <a:lnTo>
                      <a:pt x="16" y="508"/>
                    </a:lnTo>
                    <a:lnTo>
                      <a:pt x="16" y="508"/>
                    </a:lnTo>
                    <a:lnTo>
                      <a:pt x="17" y="509"/>
                    </a:lnTo>
                    <a:lnTo>
                      <a:pt x="17" y="509"/>
                    </a:lnTo>
                    <a:lnTo>
                      <a:pt x="17" y="509"/>
                    </a:lnTo>
                    <a:lnTo>
                      <a:pt x="17" y="510"/>
                    </a:lnTo>
                    <a:lnTo>
                      <a:pt x="17" y="510"/>
                    </a:lnTo>
                    <a:lnTo>
                      <a:pt x="17" y="510"/>
                    </a:lnTo>
                    <a:lnTo>
                      <a:pt x="17" y="510"/>
                    </a:lnTo>
                    <a:lnTo>
                      <a:pt x="17" y="511"/>
                    </a:lnTo>
                    <a:lnTo>
                      <a:pt x="17" y="512"/>
                    </a:lnTo>
                    <a:lnTo>
                      <a:pt x="17" y="512"/>
                    </a:lnTo>
                    <a:lnTo>
                      <a:pt x="18" y="512"/>
                    </a:lnTo>
                    <a:lnTo>
                      <a:pt x="18" y="512"/>
                    </a:lnTo>
                    <a:lnTo>
                      <a:pt x="18" y="513"/>
                    </a:lnTo>
                    <a:lnTo>
                      <a:pt x="18" y="513"/>
                    </a:lnTo>
                    <a:lnTo>
                      <a:pt x="18" y="514"/>
                    </a:lnTo>
                    <a:lnTo>
                      <a:pt x="18" y="514"/>
                    </a:lnTo>
                    <a:lnTo>
                      <a:pt x="19" y="514"/>
                    </a:lnTo>
                    <a:lnTo>
                      <a:pt x="19" y="514"/>
                    </a:lnTo>
                    <a:lnTo>
                      <a:pt x="19" y="514"/>
                    </a:lnTo>
                    <a:lnTo>
                      <a:pt x="19" y="514"/>
                    </a:lnTo>
                    <a:lnTo>
                      <a:pt x="19" y="515"/>
                    </a:lnTo>
                    <a:lnTo>
                      <a:pt x="19" y="515"/>
                    </a:lnTo>
                    <a:lnTo>
                      <a:pt x="19" y="516"/>
                    </a:lnTo>
                    <a:lnTo>
                      <a:pt x="19" y="516"/>
                    </a:lnTo>
                    <a:lnTo>
                      <a:pt x="19" y="516"/>
                    </a:lnTo>
                    <a:lnTo>
                      <a:pt x="19" y="516"/>
                    </a:lnTo>
                    <a:lnTo>
                      <a:pt x="19" y="516"/>
                    </a:lnTo>
                    <a:lnTo>
                      <a:pt x="19" y="517"/>
                    </a:lnTo>
                    <a:lnTo>
                      <a:pt x="20" y="517"/>
                    </a:lnTo>
                    <a:lnTo>
                      <a:pt x="20" y="517"/>
                    </a:lnTo>
                    <a:lnTo>
                      <a:pt x="20" y="517"/>
                    </a:lnTo>
                    <a:lnTo>
                      <a:pt x="20" y="518"/>
                    </a:lnTo>
                    <a:lnTo>
                      <a:pt x="20" y="518"/>
                    </a:lnTo>
                    <a:lnTo>
                      <a:pt x="20" y="518"/>
                    </a:lnTo>
                    <a:lnTo>
                      <a:pt x="21" y="518"/>
                    </a:lnTo>
                    <a:lnTo>
                      <a:pt x="21" y="518"/>
                    </a:lnTo>
                    <a:lnTo>
                      <a:pt x="21" y="519"/>
                    </a:lnTo>
                    <a:lnTo>
                      <a:pt x="21" y="519"/>
                    </a:lnTo>
                    <a:lnTo>
                      <a:pt x="21" y="519"/>
                    </a:lnTo>
                    <a:lnTo>
                      <a:pt x="21" y="519"/>
                    </a:lnTo>
                    <a:lnTo>
                      <a:pt x="22" y="519"/>
                    </a:lnTo>
                    <a:lnTo>
                      <a:pt x="22" y="519"/>
                    </a:lnTo>
                    <a:lnTo>
                      <a:pt x="22" y="520"/>
                    </a:lnTo>
                    <a:lnTo>
                      <a:pt x="22" y="520"/>
                    </a:lnTo>
                    <a:lnTo>
                      <a:pt x="22" y="520"/>
                    </a:lnTo>
                    <a:lnTo>
                      <a:pt x="22" y="520"/>
                    </a:lnTo>
                    <a:lnTo>
                      <a:pt x="22" y="520"/>
                    </a:lnTo>
                    <a:lnTo>
                      <a:pt x="22" y="521"/>
                    </a:lnTo>
                    <a:lnTo>
                      <a:pt x="22" y="521"/>
                    </a:lnTo>
                    <a:lnTo>
                      <a:pt x="22" y="521"/>
                    </a:lnTo>
                    <a:lnTo>
                      <a:pt x="22" y="521"/>
                    </a:lnTo>
                    <a:lnTo>
                      <a:pt x="22" y="521"/>
                    </a:lnTo>
                    <a:lnTo>
                      <a:pt x="23" y="521"/>
                    </a:lnTo>
                    <a:lnTo>
                      <a:pt x="23" y="521"/>
                    </a:lnTo>
                    <a:lnTo>
                      <a:pt x="23" y="521"/>
                    </a:lnTo>
                    <a:lnTo>
                      <a:pt x="23" y="521"/>
                    </a:lnTo>
                    <a:lnTo>
                      <a:pt x="23" y="522"/>
                    </a:lnTo>
                    <a:lnTo>
                      <a:pt x="23" y="522"/>
                    </a:lnTo>
                    <a:lnTo>
                      <a:pt x="24" y="522"/>
                    </a:lnTo>
                    <a:lnTo>
                      <a:pt x="24" y="522"/>
                    </a:lnTo>
                    <a:lnTo>
                      <a:pt x="24" y="522"/>
                    </a:lnTo>
                    <a:lnTo>
                      <a:pt x="24" y="523"/>
                    </a:lnTo>
                    <a:lnTo>
                      <a:pt x="24" y="523"/>
                    </a:lnTo>
                    <a:lnTo>
                      <a:pt x="24" y="523"/>
                    </a:lnTo>
                    <a:lnTo>
                      <a:pt x="24" y="523"/>
                    </a:lnTo>
                    <a:lnTo>
                      <a:pt x="24" y="523"/>
                    </a:lnTo>
                    <a:lnTo>
                      <a:pt x="24" y="523"/>
                    </a:lnTo>
                    <a:lnTo>
                      <a:pt x="24" y="523"/>
                    </a:lnTo>
                    <a:lnTo>
                      <a:pt x="24" y="523"/>
                    </a:lnTo>
                    <a:lnTo>
                      <a:pt x="24" y="523"/>
                    </a:lnTo>
                    <a:lnTo>
                      <a:pt x="25" y="523"/>
                    </a:lnTo>
                    <a:lnTo>
                      <a:pt x="25" y="524"/>
                    </a:lnTo>
                    <a:lnTo>
                      <a:pt x="25" y="524"/>
                    </a:lnTo>
                    <a:lnTo>
                      <a:pt x="25" y="524"/>
                    </a:lnTo>
                    <a:lnTo>
                      <a:pt x="26" y="524"/>
                    </a:lnTo>
                    <a:lnTo>
                      <a:pt x="26" y="524"/>
                    </a:lnTo>
                    <a:lnTo>
                      <a:pt x="26" y="524"/>
                    </a:lnTo>
                    <a:lnTo>
                      <a:pt x="26" y="525"/>
                    </a:lnTo>
                    <a:lnTo>
                      <a:pt x="26" y="525"/>
                    </a:lnTo>
                    <a:lnTo>
                      <a:pt x="26" y="525"/>
                    </a:lnTo>
                    <a:lnTo>
                      <a:pt x="26" y="525"/>
                    </a:lnTo>
                    <a:lnTo>
                      <a:pt x="26" y="525"/>
                    </a:lnTo>
                    <a:lnTo>
                      <a:pt x="26" y="525"/>
                    </a:lnTo>
                    <a:lnTo>
                      <a:pt x="26" y="525"/>
                    </a:lnTo>
                    <a:lnTo>
                      <a:pt x="26" y="525"/>
                    </a:lnTo>
                    <a:lnTo>
                      <a:pt x="26" y="525"/>
                    </a:lnTo>
                    <a:lnTo>
                      <a:pt x="27" y="525"/>
                    </a:lnTo>
                    <a:lnTo>
                      <a:pt x="27" y="525"/>
                    </a:lnTo>
                    <a:lnTo>
                      <a:pt x="27" y="525"/>
                    </a:lnTo>
                    <a:lnTo>
                      <a:pt x="27" y="525"/>
                    </a:lnTo>
                    <a:lnTo>
                      <a:pt x="27" y="525"/>
                    </a:lnTo>
                    <a:lnTo>
                      <a:pt x="27" y="525"/>
                    </a:lnTo>
                    <a:lnTo>
                      <a:pt x="28" y="526"/>
                    </a:lnTo>
                    <a:lnTo>
                      <a:pt x="28" y="526"/>
                    </a:lnTo>
                    <a:lnTo>
                      <a:pt x="28" y="526"/>
                    </a:lnTo>
                    <a:lnTo>
                      <a:pt x="28" y="526"/>
                    </a:lnTo>
                    <a:lnTo>
                      <a:pt x="28" y="527"/>
                    </a:lnTo>
                    <a:lnTo>
                      <a:pt x="28" y="527"/>
                    </a:lnTo>
                    <a:lnTo>
                      <a:pt x="28" y="527"/>
                    </a:lnTo>
                    <a:lnTo>
                      <a:pt x="28" y="527"/>
                    </a:lnTo>
                    <a:lnTo>
                      <a:pt x="28" y="527"/>
                    </a:lnTo>
                    <a:lnTo>
                      <a:pt x="28" y="527"/>
                    </a:lnTo>
                    <a:lnTo>
                      <a:pt x="28" y="527"/>
                    </a:lnTo>
                    <a:lnTo>
                      <a:pt x="28" y="527"/>
                    </a:lnTo>
                    <a:lnTo>
                      <a:pt x="29" y="527"/>
                    </a:lnTo>
                    <a:lnTo>
                      <a:pt x="29" y="527"/>
                    </a:lnTo>
                    <a:lnTo>
                      <a:pt x="29" y="527"/>
                    </a:lnTo>
                    <a:lnTo>
                      <a:pt x="29" y="527"/>
                    </a:lnTo>
                    <a:lnTo>
                      <a:pt x="29" y="527"/>
                    </a:lnTo>
                    <a:lnTo>
                      <a:pt x="29" y="527"/>
                    </a:lnTo>
                    <a:lnTo>
                      <a:pt x="30" y="527"/>
                    </a:lnTo>
                    <a:lnTo>
                      <a:pt x="30" y="527"/>
                    </a:lnTo>
                    <a:lnTo>
                      <a:pt x="30" y="527"/>
                    </a:lnTo>
                    <a:lnTo>
                      <a:pt x="30" y="527"/>
                    </a:lnTo>
                    <a:lnTo>
                      <a:pt x="30" y="527"/>
                    </a:lnTo>
                    <a:lnTo>
                      <a:pt x="30" y="527"/>
                    </a:lnTo>
                    <a:lnTo>
                      <a:pt x="31" y="528"/>
                    </a:lnTo>
                    <a:lnTo>
                      <a:pt x="31" y="528"/>
                    </a:lnTo>
                    <a:lnTo>
                      <a:pt x="31" y="528"/>
                    </a:lnTo>
                    <a:lnTo>
                      <a:pt x="31" y="528"/>
                    </a:lnTo>
                    <a:lnTo>
                      <a:pt x="31" y="528"/>
                    </a:lnTo>
                    <a:lnTo>
                      <a:pt x="31" y="528"/>
                    </a:lnTo>
                    <a:lnTo>
                      <a:pt x="31" y="528"/>
                    </a:lnTo>
                    <a:lnTo>
                      <a:pt x="31" y="528"/>
                    </a:lnTo>
                    <a:lnTo>
                      <a:pt x="31" y="528"/>
                    </a:lnTo>
                    <a:lnTo>
                      <a:pt x="31" y="528"/>
                    </a:lnTo>
                    <a:lnTo>
                      <a:pt x="31" y="528"/>
                    </a:lnTo>
                    <a:lnTo>
                      <a:pt x="31" y="528"/>
                    </a:lnTo>
                    <a:lnTo>
                      <a:pt x="32" y="528"/>
                    </a:lnTo>
                    <a:lnTo>
                      <a:pt x="32" y="528"/>
                    </a:lnTo>
                    <a:lnTo>
                      <a:pt x="32" y="528"/>
                    </a:lnTo>
                    <a:lnTo>
                      <a:pt x="32" y="528"/>
                    </a:lnTo>
                    <a:lnTo>
                      <a:pt x="32" y="528"/>
                    </a:lnTo>
                    <a:lnTo>
                      <a:pt x="32" y="529"/>
                    </a:lnTo>
                    <a:lnTo>
                      <a:pt x="33" y="529"/>
                    </a:lnTo>
                    <a:lnTo>
                      <a:pt x="33" y="529"/>
                    </a:lnTo>
                    <a:lnTo>
                      <a:pt x="33" y="529"/>
                    </a:lnTo>
                    <a:lnTo>
                      <a:pt x="33" y="529"/>
                    </a:lnTo>
                    <a:lnTo>
                      <a:pt x="33" y="529"/>
                    </a:lnTo>
                    <a:lnTo>
                      <a:pt x="33" y="529"/>
                    </a:lnTo>
                    <a:lnTo>
                      <a:pt x="33" y="529"/>
                    </a:lnTo>
                    <a:lnTo>
                      <a:pt x="33" y="529"/>
                    </a:lnTo>
                    <a:lnTo>
                      <a:pt x="33" y="529"/>
                    </a:lnTo>
                    <a:lnTo>
                      <a:pt x="33" y="529"/>
                    </a:lnTo>
                    <a:lnTo>
                      <a:pt x="34" y="529"/>
                    </a:lnTo>
                    <a:lnTo>
                      <a:pt x="34" y="529"/>
                    </a:lnTo>
                    <a:lnTo>
                      <a:pt x="34" y="529"/>
                    </a:lnTo>
                    <a:lnTo>
                      <a:pt x="34" y="529"/>
                    </a:lnTo>
                    <a:lnTo>
                      <a:pt x="34" y="529"/>
                    </a:lnTo>
                    <a:lnTo>
                      <a:pt x="34" y="529"/>
                    </a:lnTo>
                    <a:lnTo>
                      <a:pt x="35" y="529"/>
                    </a:lnTo>
                    <a:lnTo>
                      <a:pt x="35" y="529"/>
                    </a:lnTo>
                    <a:lnTo>
                      <a:pt x="35" y="529"/>
                    </a:lnTo>
                    <a:lnTo>
                      <a:pt x="35" y="529"/>
                    </a:lnTo>
                    <a:lnTo>
                      <a:pt x="35" y="530"/>
                    </a:lnTo>
                    <a:lnTo>
                      <a:pt x="35" y="530"/>
                    </a:lnTo>
                    <a:lnTo>
                      <a:pt x="35" y="530"/>
                    </a:lnTo>
                    <a:lnTo>
                      <a:pt x="35" y="530"/>
                    </a:lnTo>
                    <a:lnTo>
                      <a:pt x="35" y="530"/>
                    </a:lnTo>
                    <a:lnTo>
                      <a:pt x="35" y="530"/>
                    </a:lnTo>
                    <a:lnTo>
                      <a:pt x="35" y="530"/>
                    </a:lnTo>
                    <a:lnTo>
                      <a:pt x="35" y="530"/>
                    </a:lnTo>
                    <a:lnTo>
                      <a:pt x="36" y="530"/>
                    </a:lnTo>
                    <a:lnTo>
                      <a:pt x="36" y="530"/>
                    </a:lnTo>
                    <a:lnTo>
                      <a:pt x="36" y="530"/>
                    </a:lnTo>
                    <a:lnTo>
                      <a:pt x="36" y="530"/>
                    </a:lnTo>
                    <a:lnTo>
                      <a:pt x="36" y="530"/>
                    </a:lnTo>
                    <a:lnTo>
                      <a:pt x="36" y="530"/>
                    </a:lnTo>
                    <a:lnTo>
                      <a:pt x="37" y="530"/>
                    </a:lnTo>
                    <a:lnTo>
                      <a:pt x="37" y="530"/>
                    </a:lnTo>
                    <a:lnTo>
                      <a:pt x="37" y="530"/>
                    </a:lnTo>
                    <a:lnTo>
                      <a:pt x="37" y="530"/>
                    </a:lnTo>
                    <a:lnTo>
                      <a:pt x="37" y="530"/>
                    </a:lnTo>
                    <a:lnTo>
                      <a:pt x="37" y="530"/>
                    </a:lnTo>
                    <a:lnTo>
                      <a:pt x="37" y="530"/>
                    </a:lnTo>
                    <a:lnTo>
                      <a:pt x="37" y="530"/>
                    </a:lnTo>
                    <a:lnTo>
                      <a:pt x="37" y="530"/>
                    </a:lnTo>
                    <a:lnTo>
                      <a:pt x="37" y="530"/>
                    </a:lnTo>
                    <a:lnTo>
                      <a:pt x="37" y="530"/>
                    </a:lnTo>
                    <a:lnTo>
                      <a:pt x="37" y="530"/>
                    </a:lnTo>
                    <a:lnTo>
                      <a:pt x="38" y="530"/>
                    </a:lnTo>
                    <a:lnTo>
                      <a:pt x="38" y="530"/>
                    </a:lnTo>
                    <a:lnTo>
                      <a:pt x="38" y="530"/>
                    </a:lnTo>
                    <a:lnTo>
                      <a:pt x="38" y="530"/>
                    </a:lnTo>
                    <a:lnTo>
                      <a:pt x="38" y="530"/>
                    </a:lnTo>
                    <a:lnTo>
                      <a:pt x="38" y="530"/>
                    </a:lnTo>
                    <a:lnTo>
                      <a:pt x="39" y="530"/>
                    </a:lnTo>
                    <a:lnTo>
                      <a:pt x="39" y="530"/>
                    </a:lnTo>
                    <a:lnTo>
                      <a:pt x="39" y="530"/>
                    </a:lnTo>
                    <a:lnTo>
                      <a:pt x="39" y="530"/>
                    </a:lnTo>
                    <a:lnTo>
                      <a:pt x="39" y="530"/>
                    </a:lnTo>
                    <a:lnTo>
                      <a:pt x="39" y="530"/>
                    </a:lnTo>
                    <a:lnTo>
                      <a:pt x="39" y="530"/>
                    </a:lnTo>
                    <a:lnTo>
                      <a:pt x="39" y="530"/>
                    </a:lnTo>
                    <a:lnTo>
                      <a:pt x="39" y="530"/>
                    </a:lnTo>
                    <a:lnTo>
                      <a:pt x="39" y="530"/>
                    </a:lnTo>
                    <a:lnTo>
                      <a:pt x="39" y="530"/>
                    </a:lnTo>
                    <a:lnTo>
                      <a:pt x="39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1" y="530"/>
                    </a:lnTo>
                    <a:lnTo>
                      <a:pt x="41" y="530"/>
                    </a:lnTo>
                    <a:lnTo>
                      <a:pt x="41" y="530"/>
                    </a:lnTo>
                    <a:lnTo>
                      <a:pt x="41" y="530"/>
                    </a:lnTo>
                    <a:lnTo>
                      <a:pt x="41" y="530"/>
                    </a:lnTo>
                    <a:lnTo>
                      <a:pt x="41" y="530"/>
                    </a:lnTo>
                    <a:lnTo>
                      <a:pt x="42" y="530"/>
                    </a:lnTo>
                    <a:lnTo>
                      <a:pt x="42" y="530"/>
                    </a:lnTo>
                    <a:lnTo>
                      <a:pt x="42" y="530"/>
                    </a:lnTo>
                    <a:lnTo>
                      <a:pt x="42" y="530"/>
                    </a:lnTo>
                    <a:lnTo>
                      <a:pt x="42" y="530"/>
                    </a:lnTo>
                    <a:lnTo>
                      <a:pt x="42" y="530"/>
                    </a:lnTo>
                    <a:lnTo>
                      <a:pt x="42" y="530"/>
                    </a:lnTo>
                    <a:lnTo>
                      <a:pt x="42" y="530"/>
                    </a:lnTo>
                    <a:lnTo>
                      <a:pt x="42" y="530"/>
                    </a:lnTo>
                    <a:lnTo>
                      <a:pt x="42" y="529"/>
                    </a:lnTo>
                    <a:lnTo>
                      <a:pt x="43" y="529"/>
                    </a:lnTo>
                    <a:lnTo>
                      <a:pt x="43" y="529"/>
                    </a:lnTo>
                    <a:lnTo>
                      <a:pt x="43" y="529"/>
                    </a:lnTo>
                    <a:lnTo>
                      <a:pt x="43" y="529"/>
                    </a:lnTo>
                    <a:lnTo>
                      <a:pt x="43" y="529"/>
                    </a:lnTo>
                    <a:lnTo>
                      <a:pt x="43" y="529"/>
                    </a:lnTo>
                    <a:lnTo>
                      <a:pt x="44" y="529"/>
                    </a:lnTo>
                    <a:lnTo>
                      <a:pt x="44" y="529"/>
                    </a:lnTo>
                    <a:lnTo>
                      <a:pt x="44" y="529"/>
                    </a:lnTo>
                    <a:lnTo>
                      <a:pt x="44" y="528"/>
                    </a:lnTo>
                    <a:lnTo>
                      <a:pt x="44" y="528"/>
                    </a:lnTo>
                    <a:lnTo>
                      <a:pt x="44" y="528"/>
                    </a:lnTo>
                    <a:lnTo>
                      <a:pt x="44" y="528"/>
                    </a:lnTo>
                    <a:lnTo>
                      <a:pt x="44" y="528"/>
                    </a:lnTo>
                    <a:lnTo>
                      <a:pt x="44" y="528"/>
                    </a:lnTo>
                    <a:lnTo>
                      <a:pt x="44" y="528"/>
                    </a:lnTo>
                    <a:lnTo>
                      <a:pt x="44" y="528"/>
                    </a:lnTo>
                    <a:lnTo>
                      <a:pt x="44" y="528"/>
                    </a:lnTo>
                    <a:lnTo>
                      <a:pt x="45" y="527"/>
                    </a:lnTo>
                    <a:lnTo>
                      <a:pt x="45" y="527"/>
                    </a:lnTo>
                    <a:lnTo>
                      <a:pt x="45" y="527"/>
                    </a:lnTo>
                    <a:lnTo>
                      <a:pt x="45" y="527"/>
                    </a:lnTo>
                    <a:lnTo>
                      <a:pt x="45" y="527"/>
                    </a:lnTo>
                    <a:lnTo>
                      <a:pt x="45" y="527"/>
                    </a:lnTo>
                    <a:lnTo>
                      <a:pt x="46" y="527"/>
                    </a:lnTo>
                    <a:lnTo>
                      <a:pt x="46" y="527"/>
                    </a:lnTo>
                    <a:lnTo>
                      <a:pt x="46" y="527"/>
                    </a:lnTo>
                    <a:lnTo>
                      <a:pt x="46" y="527"/>
                    </a:lnTo>
                    <a:lnTo>
                      <a:pt x="46" y="527"/>
                    </a:lnTo>
                    <a:lnTo>
                      <a:pt x="46" y="527"/>
                    </a:lnTo>
                    <a:lnTo>
                      <a:pt x="46" y="526"/>
                    </a:lnTo>
                    <a:lnTo>
                      <a:pt x="46" y="526"/>
                    </a:lnTo>
                    <a:lnTo>
                      <a:pt x="46" y="526"/>
                    </a:lnTo>
                    <a:lnTo>
                      <a:pt x="46" y="526"/>
                    </a:lnTo>
                    <a:lnTo>
                      <a:pt x="46" y="526"/>
                    </a:lnTo>
                    <a:lnTo>
                      <a:pt x="46" y="526"/>
                    </a:lnTo>
                    <a:lnTo>
                      <a:pt x="47" y="526"/>
                    </a:lnTo>
                    <a:lnTo>
                      <a:pt x="47" y="526"/>
                    </a:lnTo>
                    <a:lnTo>
                      <a:pt x="47" y="526"/>
                    </a:lnTo>
                    <a:lnTo>
                      <a:pt x="47" y="525"/>
                    </a:lnTo>
                    <a:lnTo>
                      <a:pt x="47" y="525"/>
                    </a:lnTo>
                    <a:lnTo>
                      <a:pt x="47" y="525"/>
                    </a:lnTo>
                    <a:lnTo>
                      <a:pt x="48" y="525"/>
                    </a:lnTo>
                    <a:lnTo>
                      <a:pt x="48" y="525"/>
                    </a:lnTo>
                    <a:lnTo>
                      <a:pt x="48" y="525"/>
                    </a:lnTo>
                    <a:lnTo>
                      <a:pt x="48" y="525"/>
                    </a:lnTo>
                    <a:lnTo>
                      <a:pt x="48" y="525"/>
                    </a:lnTo>
                    <a:lnTo>
                      <a:pt x="48" y="525"/>
                    </a:lnTo>
                    <a:lnTo>
                      <a:pt x="48" y="525"/>
                    </a:lnTo>
                    <a:lnTo>
                      <a:pt x="48" y="525"/>
                    </a:lnTo>
                    <a:lnTo>
                      <a:pt x="48" y="525"/>
                    </a:lnTo>
                    <a:lnTo>
                      <a:pt x="48" y="525"/>
                    </a:lnTo>
                    <a:lnTo>
                      <a:pt x="48" y="525"/>
                    </a:lnTo>
                    <a:lnTo>
                      <a:pt x="48" y="525"/>
                    </a:lnTo>
                    <a:lnTo>
                      <a:pt x="49" y="525"/>
                    </a:lnTo>
                    <a:lnTo>
                      <a:pt x="49" y="525"/>
                    </a:lnTo>
                    <a:lnTo>
                      <a:pt x="49" y="525"/>
                    </a:lnTo>
                    <a:lnTo>
                      <a:pt x="49" y="525"/>
                    </a:lnTo>
                    <a:lnTo>
                      <a:pt x="49" y="525"/>
                    </a:lnTo>
                    <a:lnTo>
                      <a:pt x="49" y="525"/>
                    </a:lnTo>
                    <a:lnTo>
                      <a:pt x="50" y="526"/>
                    </a:lnTo>
                    <a:lnTo>
                      <a:pt x="50" y="526"/>
                    </a:lnTo>
                    <a:lnTo>
                      <a:pt x="50" y="526"/>
                    </a:lnTo>
                    <a:lnTo>
                      <a:pt x="50" y="526"/>
                    </a:lnTo>
                    <a:lnTo>
                      <a:pt x="50" y="526"/>
                    </a:lnTo>
                    <a:lnTo>
                      <a:pt x="50" y="527"/>
                    </a:lnTo>
                    <a:lnTo>
                      <a:pt x="51" y="527"/>
                    </a:lnTo>
                    <a:lnTo>
                      <a:pt x="51" y="527"/>
                    </a:lnTo>
                    <a:lnTo>
                      <a:pt x="51" y="527"/>
                    </a:lnTo>
                    <a:lnTo>
                      <a:pt x="51" y="527"/>
                    </a:lnTo>
                    <a:lnTo>
                      <a:pt x="51" y="527"/>
                    </a:lnTo>
                    <a:lnTo>
                      <a:pt x="51" y="527"/>
                    </a:lnTo>
                    <a:lnTo>
                      <a:pt x="51" y="527"/>
                    </a:lnTo>
                    <a:lnTo>
                      <a:pt x="51" y="527"/>
                    </a:lnTo>
                    <a:lnTo>
                      <a:pt x="51" y="527"/>
                    </a:lnTo>
                    <a:lnTo>
                      <a:pt x="51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9"/>
                    </a:lnTo>
                    <a:lnTo>
                      <a:pt x="53" y="529"/>
                    </a:lnTo>
                    <a:lnTo>
                      <a:pt x="53" y="529"/>
                    </a:lnTo>
                    <a:lnTo>
                      <a:pt x="53" y="530"/>
                    </a:lnTo>
                    <a:lnTo>
                      <a:pt x="53" y="530"/>
                    </a:lnTo>
                    <a:lnTo>
                      <a:pt x="53" y="530"/>
                    </a:lnTo>
                    <a:lnTo>
                      <a:pt x="53" y="530"/>
                    </a:lnTo>
                    <a:lnTo>
                      <a:pt x="53" y="530"/>
                    </a:lnTo>
                    <a:lnTo>
                      <a:pt x="53" y="530"/>
                    </a:lnTo>
                    <a:lnTo>
                      <a:pt x="53" y="530"/>
                    </a:lnTo>
                    <a:lnTo>
                      <a:pt x="53" y="531"/>
                    </a:lnTo>
                    <a:lnTo>
                      <a:pt x="53" y="531"/>
                    </a:lnTo>
                    <a:lnTo>
                      <a:pt x="53" y="531"/>
                    </a:lnTo>
                    <a:lnTo>
                      <a:pt x="54" y="531"/>
                    </a:lnTo>
                    <a:lnTo>
                      <a:pt x="54" y="532"/>
                    </a:lnTo>
                    <a:lnTo>
                      <a:pt x="54" y="532"/>
                    </a:lnTo>
                    <a:lnTo>
                      <a:pt x="54" y="532"/>
                    </a:lnTo>
                    <a:lnTo>
                      <a:pt x="54" y="532"/>
                    </a:lnTo>
                    <a:lnTo>
                      <a:pt x="54" y="532"/>
                    </a:lnTo>
                    <a:lnTo>
                      <a:pt x="55" y="532"/>
                    </a:lnTo>
                    <a:lnTo>
                      <a:pt x="55" y="532"/>
                    </a:lnTo>
                    <a:lnTo>
                      <a:pt x="55" y="532"/>
                    </a:lnTo>
                    <a:lnTo>
                      <a:pt x="55" y="532"/>
                    </a:lnTo>
                    <a:lnTo>
                      <a:pt x="55" y="533"/>
                    </a:lnTo>
                    <a:lnTo>
                      <a:pt x="55" y="533"/>
                    </a:lnTo>
                    <a:lnTo>
                      <a:pt x="55" y="533"/>
                    </a:lnTo>
                    <a:lnTo>
                      <a:pt x="55" y="533"/>
                    </a:lnTo>
                    <a:lnTo>
                      <a:pt x="55" y="533"/>
                    </a:lnTo>
                    <a:lnTo>
                      <a:pt x="55" y="533"/>
                    </a:lnTo>
                    <a:lnTo>
                      <a:pt x="55" y="533"/>
                    </a:lnTo>
                    <a:lnTo>
                      <a:pt x="55" y="534"/>
                    </a:lnTo>
                    <a:lnTo>
                      <a:pt x="56" y="534"/>
                    </a:lnTo>
                    <a:lnTo>
                      <a:pt x="56" y="534"/>
                    </a:lnTo>
                    <a:lnTo>
                      <a:pt x="56" y="534"/>
                    </a:lnTo>
                    <a:lnTo>
                      <a:pt x="56" y="534"/>
                    </a:lnTo>
                    <a:lnTo>
                      <a:pt x="56" y="534"/>
                    </a:lnTo>
                    <a:lnTo>
                      <a:pt x="56" y="534"/>
                    </a:lnTo>
                    <a:lnTo>
                      <a:pt x="57" y="534"/>
                    </a:lnTo>
                    <a:lnTo>
                      <a:pt x="57" y="534"/>
                    </a:lnTo>
                    <a:lnTo>
                      <a:pt x="57" y="534"/>
                    </a:lnTo>
                    <a:lnTo>
                      <a:pt x="57" y="534"/>
                    </a:lnTo>
                    <a:lnTo>
                      <a:pt x="57" y="534"/>
                    </a:lnTo>
                    <a:lnTo>
                      <a:pt x="57" y="534"/>
                    </a:lnTo>
                    <a:lnTo>
                      <a:pt x="57" y="534"/>
                    </a:lnTo>
                    <a:lnTo>
                      <a:pt x="57" y="535"/>
                    </a:lnTo>
                    <a:lnTo>
                      <a:pt x="57" y="535"/>
                    </a:lnTo>
                    <a:lnTo>
                      <a:pt x="57" y="535"/>
                    </a:lnTo>
                    <a:lnTo>
                      <a:pt x="57" y="535"/>
                    </a:lnTo>
                    <a:lnTo>
                      <a:pt x="57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9" y="535"/>
                    </a:lnTo>
                    <a:lnTo>
                      <a:pt x="59" y="535"/>
                    </a:lnTo>
                    <a:lnTo>
                      <a:pt x="59" y="535"/>
                    </a:lnTo>
                    <a:lnTo>
                      <a:pt x="59" y="535"/>
                    </a:lnTo>
                    <a:lnTo>
                      <a:pt x="60" y="535"/>
                    </a:lnTo>
                    <a:lnTo>
                      <a:pt x="60" y="535"/>
                    </a:lnTo>
                    <a:lnTo>
                      <a:pt x="60" y="535"/>
                    </a:lnTo>
                    <a:lnTo>
                      <a:pt x="60" y="535"/>
                    </a:lnTo>
                    <a:lnTo>
                      <a:pt x="60" y="535"/>
                    </a:lnTo>
                    <a:lnTo>
                      <a:pt x="60" y="535"/>
                    </a:lnTo>
                    <a:lnTo>
                      <a:pt x="60" y="536"/>
                    </a:lnTo>
                    <a:lnTo>
                      <a:pt x="60" y="536"/>
                    </a:lnTo>
                    <a:lnTo>
                      <a:pt x="60" y="536"/>
                    </a:lnTo>
                    <a:lnTo>
                      <a:pt x="60" y="536"/>
                    </a:lnTo>
                    <a:lnTo>
                      <a:pt x="60" y="536"/>
                    </a:lnTo>
                    <a:lnTo>
                      <a:pt x="60" y="536"/>
                    </a:lnTo>
                    <a:lnTo>
                      <a:pt x="61" y="536"/>
                    </a:lnTo>
                    <a:lnTo>
                      <a:pt x="61" y="536"/>
                    </a:lnTo>
                    <a:lnTo>
                      <a:pt x="61" y="536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8" name="Freeform 234"/>
              <p:cNvSpPr>
                <a:spLocks/>
              </p:cNvSpPr>
              <p:nvPr/>
            </p:nvSpPr>
            <p:spPr bwMode="auto">
              <a:xfrm>
                <a:off x="2238375" y="5967413"/>
                <a:ext cx="95250" cy="238125"/>
              </a:xfrm>
              <a:custGeom>
                <a:avLst/>
                <a:gdLst/>
                <a:ahLst/>
                <a:cxnLst>
                  <a:cxn ang="0">
                    <a:pos x="1" y="148"/>
                  </a:cxn>
                  <a:cxn ang="0">
                    <a:pos x="2" y="148"/>
                  </a:cxn>
                  <a:cxn ang="0">
                    <a:pos x="3" y="148"/>
                  </a:cxn>
                  <a:cxn ang="0">
                    <a:pos x="4" y="148"/>
                  </a:cxn>
                  <a:cxn ang="0">
                    <a:pos x="5" y="147"/>
                  </a:cxn>
                  <a:cxn ang="0">
                    <a:pos x="6" y="147"/>
                  </a:cxn>
                  <a:cxn ang="0">
                    <a:pos x="7" y="146"/>
                  </a:cxn>
                  <a:cxn ang="0">
                    <a:pos x="8" y="144"/>
                  </a:cxn>
                  <a:cxn ang="0">
                    <a:pos x="10" y="140"/>
                  </a:cxn>
                  <a:cxn ang="0">
                    <a:pos x="10" y="137"/>
                  </a:cxn>
                  <a:cxn ang="0">
                    <a:pos x="12" y="133"/>
                  </a:cxn>
                  <a:cxn ang="0">
                    <a:pos x="12" y="128"/>
                  </a:cxn>
                  <a:cxn ang="0">
                    <a:pos x="14" y="123"/>
                  </a:cxn>
                  <a:cxn ang="0">
                    <a:pos x="14" y="120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19" y="122"/>
                  </a:cxn>
                  <a:cxn ang="0">
                    <a:pos x="20" y="126"/>
                  </a:cxn>
                  <a:cxn ang="0">
                    <a:pos x="21" y="130"/>
                  </a:cxn>
                  <a:cxn ang="0">
                    <a:pos x="22" y="134"/>
                  </a:cxn>
                  <a:cxn ang="0">
                    <a:pos x="23" y="137"/>
                  </a:cxn>
                  <a:cxn ang="0">
                    <a:pos x="24" y="140"/>
                  </a:cxn>
                  <a:cxn ang="0">
                    <a:pos x="25" y="142"/>
                  </a:cxn>
                  <a:cxn ang="0">
                    <a:pos x="26" y="144"/>
                  </a:cxn>
                  <a:cxn ang="0">
                    <a:pos x="28" y="146"/>
                  </a:cxn>
                  <a:cxn ang="0">
                    <a:pos x="28" y="147"/>
                  </a:cxn>
                  <a:cxn ang="0">
                    <a:pos x="30" y="148"/>
                  </a:cxn>
                  <a:cxn ang="0">
                    <a:pos x="30" y="147"/>
                  </a:cxn>
                  <a:cxn ang="0">
                    <a:pos x="32" y="149"/>
                  </a:cxn>
                  <a:cxn ang="0">
                    <a:pos x="33" y="149"/>
                  </a:cxn>
                  <a:cxn ang="0">
                    <a:pos x="34" y="149"/>
                  </a:cxn>
                  <a:cxn ang="0">
                    <a:pos x="35" y="149"/>
                  </a:cxn>
                  <a:cxn ang="0">
                    <a:pos x="36" y="149"/>
                  </a:cxn>
                  <a:cxn ang="0">
                    <a:pos x="37" y="149"/>
                  </a:cxn>
                  <a:cxn ang="0">
                    <a:pos x="38" y="149"/>
                  </a:cxn>
                  <a:cxn ang="0">
                    <a:pos x="39" y="149"/>
                  </a:cxn>
                  <a:cxn ang="0">
                    <a:pos x="40" y="149"/>
                  </a:cxn>
                  <a:cxn ang="0">
                    <a:pos x="41" y="149"/>
                  </a:cxn>
                  <a:cxn ang="0">
                    <a:pos x="42" y="150"/>
                  </a:cxn>
                  <a:cxn ang="0">
                    <a:pos x="43" y="149"/>
                  </a:cxn>
                  <a:cxn ang="0">
                    <a:pos x="44" y="150"/>
                  </a:cxn>
                  <a:cxn ang="0">
                    <a:pos x="45" y="150"/>
                  </a:cxn>
                  <a:cxn ang="0">
                    <a:pos x="46" y="150"/>
                  </a:cxn>
                  <a:cxn ang="0">
                    <a:pos x="48" y="150"/>
                  </a:cxn>
                  <a:cxn ang="0">
                    <a:pos x="49" y="150"/>
                  </a:cxn>
                  <a:cxn ang="0">
                    <a:pos x="50" y="149"/>
                  </a:cxn>
                  <a:cxn ang="0">
                    <a:pos x="51" y="149"/>
                  </a:cxn>
                  <a:cxn ang="0">
                    <a:pos x="52" y="147"/>
                  </a:cxn>
                  <a:cxn ang="0">
                    <a:pos x="53" y="144"/>
                  </a:cxn>
                  <a:cxn ang="0">
                    <a:pos x="54" y="140"/>
                  </a:cxn>
                  <a:cxn ang="0">
                    <a:pos x="55" y="132"/>
                  </a:cxn>
                  <a:cxn ang="0">
                    <a:pos x="56" y="121"/>
                  </a:cxn>
                  <a:cxn ang="0">
                    <a:pos x="57" y="102"/>
                  </a:cxn>
                  <a:cxn ang="0">
                    <a:pos x="59" y="76"/>
                  </a:cxn>
                  <a:cxn ang="0">
                    <a:pos x="59" y="40"/>
                  </a:cxn>
                </a:cxnLst>
                <a:rect l="0" t="0" r="r" b="b"/>
                <a:pathLst>
                  <a:path w="60" h="150">
                    <a:moveTo>
                      <a:pt x="0" y="148"/>
                    </a:move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1" y="148"/>
                    </a:lnTo>
                    <a:lnTo>
                      <a:pt x="1" y="148"/>
                    </a:lnTo>
                    <a:lnTo>
                      <a:pt x="1" y="148"/>
                    </a:lnTo>
                    <a:lnTo>
                      <a:pt x="1" y="148"/>
                    </a:lnTo>
                    <a:lnTo>
                      <a:pt x="1" y="148"/>
                    </a:lnTo>
                    <a:lnTo>
                      <a:pt x="1" y="148"/>
                    </a:lnTo>
                    <a:lnTo>
                      <a:pt x="1" y="148"/>
                    </a:lnTo>
                    <a:lnTo>
                      <a:pt x="1" y="148"/>
                    </a:lnTo>
                    <a:lnTo>
                      <a:pt x="1" y="148"/>
                    </a:lnTo>
                    <a:lnTo>
                      <a:pt x="1" y="148"/>
                    </a:lnTo>
                    <a:lnTo>
                      <a:pt x="1" y="148"/>
                    </a:lnTo>
                    <a:lnTo>
                      <a:pt x="1" y="148"/>
                    </a:lnTo>
                    <a:lnTo>
                      <a:pt x="2" y="148"/>
                    </a:lnTo>
                    <a:lnTo>
                      <a:pt x="2" y="148"/>
                    </a:lnTo>
                    <a:lnTo>
                      <a:pt x="2" y="148"/>
                    </a:lnTo>
                    <a:lnTo>
                      <a:pt x="2" y="148"/>
                    </a:lnTo>
                    <a:lnTo>
                      <a:pt x="2" y="148"/>
                    </a:lnTo>
                    <a:lnTo>
                      <a:pt x="2" y="148"/>
                    </a:lnTo>
                    <a:lnTo>
                      <a:pt x="3" y="148"/>
                    </a:lnTo>
                    <a:lnTo>
                      <a:pt x="3" y="148"/>
                    </a:lnTo>
                    <a:lnTo>
                      <a:pt x="3" y="148"/>
                    </a:lnTo>
                    <a:lnTo>
                      <a:pt x="3" y="148"/>
                    </a:lnTo>
                    <a:lnTo>
                      <a:pt x="3" y="148"/>
                    </a:lnTo>
                    <a:lnTo>
                      <a:pt x="3" y="149"/>
                    </a:lnTo>
                    <a:lnTo>
                      <a:pt x="3" y="149"/>
                    </a:lnTo>
                    <a:lnTo>
                      <a:pt x="3" y="149"/>
                    </a:lnTo>
                    <a:lnTo>
                      <a:pt x="3" y="148"/>
                    </a:lnTo>
                    <a:lnTo>
                      <a:pt x="3" y="148"/>
                    </a:lnTo>
                    <a:lnTo>
                      <a:pt x="3" y="148"/>
                    </a:lnTo>
                    <a:lnTo>
                      <a:pt x="3" y="148"/>
                    </a:lnTo>
                    <a:lnTo>
                      <a:pt x="4" y="148"/>
                    </a:lnTo>
                    <a:lnTo>
                      <a:pt x="4" y="148"/>
                    </a:lnTo>
                    <a:lnTo>
                      <a:pt x="4" y="148"/>
                    </a:lnTo>
                    <a:lnTo>
                      <a:pt x="4" y="148"/>
                    </a:lnTo>
                    <a:lnTo>
                      <a:pt x="4" y="148"/>
                    </a:lnTo>
                    <a:lnTo>
                      <a:pt x="4" y="148"/>
                    </a:lnTo>
                    <a:lnTo>
                      <a:pt x="5" y="148"/>
                    </a:lnTo>
                    <a:lnTo>
                      <a:pt x="5" y="148"/>
                    </a:lnTo>
                    <a:lnTo>
                      <a:pt x="5" y="147"/>
                    </a:lnTo>
                    <a:lnTo>
                      <a:pt x="5" y="147"/>
                    </a:lnTo>
                    <a:lnTo>
                      <a:pt x="5" y="147"/>
                    </a:lnTo>
                    <a:lnTo>
                      <a:pt x="5" y="147"/>
                    </a:lnTo>
                    <a:lnTo>
                      <a:pt x="5" y="147"/>
                    </a:lnTo>
                    <a:lnTo>
                      <a:pt x="5" y="147"/>
                    </a:lnTo>
                    <a:lnTo>
                      <a:pt x="5" y="147"/>
                    </a:lnTo>
                    <a:lnTo>
                      <a:pt x="5" y="147"/>
                    </a:lnTo>
                    <a:lnTo>
                      <a:pt x="5" y="147"/>
                    </a:lnTo>
                    <a:lnTo>
                      <a:pt x="5" y="147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7" y="147"/>
                    </a:lnTo>
                    <a:lnTo>
                      <a:pt x="7" y="146"/>
                    </a:lnTo>
                    <a:lnTo>
                      <a:pt x="7" y="146"/>
                    </a:lnTo>
                    <a:lnTo>
                      <a:pt x="7" y="146"/>
                    </a:lnTo>
                    <a:lnTo>
                      <a:pt x="7" y="146"/>
                    </a:lnTo>
                    <a:lnTo>
                      <a:pt x="7" y="146"/>
                    </a:lnTo>
                    <a:lnTo>
                      <a:pt x="7" y="146"/>
                    </a:lnTo>
                    <a:lnTo>
                      <a:pt x="7" y="145"/>
                    </a:lnTo>
                    <a:lnTo>
                      <a:pt x="7" y="145"/>
                    </a:lnTo>
                    <a:lnTo>
                      <a:pt x="7" y="145"/>
                    </a:lnTo>
                    <a:lnTo>
                      <a:pt x="7" y="145"/>
                    </a:lnTo>
                    <a:lnTo>
                      <a:pt x="7" y="144"/>
                    </a:lnTo>
                    <a:lnTo>
                      <a:pt x="8" y="144"/>
                    </a:lnTo>
                    <a:lnTo>
                      <a:pt x="8" y="144"/>
                    </a:lnTo>
                    <a:lnTo>
                      <a:pt x="8" y="144"/>
                    </a:lnTo>
                    <a:lnTo>
                      <a:pt x="8" y="144"/>
                    </a:lnTo>
                    <a:lnTo>
                      <a:pt x="8" y="143"/>
                    </a:lnTo>
                    <a:lnTo>
                      <a:pt x="8" y="143"/>
                    </a:lnTo>
                    <a:lnTo>
                      <a:pt x="9" y="142"/>
                    </a:lnTo>
                    <a:lnTo>
                      <a:pt x="9" y="142"/>
                    </a:lnTo>
                    <a:lnTo>
                      <a:pt x="9" y="142"/>
                    </a:lnTo>
                    <a:lnTo>
                      <a:pt x="9" y="142"/>
                    </a:lnTo>
                    <a:lnTo>
                      <a:pt x="9" y="142"/>
                    </a:lnTo>
                    <a:lnTo>
                      <a:pt x="9" y="141"/>
                    </a:lnTo>
                    <a:lnTo>
                      <a:pt x="10" y="140"/>
                    </a:lnTo>
                    <a:lnTo>
                      <a:pt x="10" y="140"/>
                    </a:lnTo>
                    <a:lnTo>
                      <a:pt x="10" y="140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10" y="138"/>
                    </a:lnTo>
                    <a:lnTo>
                      <a:pt x="10" y="138"/>
                    </a:lnTo>
                    <a:lnTo>
                      <a:pt x="10" y="137"/>
                    </a:lnTo>
                    <a:lnTo>
                      <a:pt x="10" y="137"/>
                    </a:lnTo>
                    <a:lnTo>
                      <a:pt x="10" y="137"/>
                    </a:lnTo>
                    <a:lnTo>
                      <a:pt x="10" y="136"/>
                    </a:lnTo>
                    <a:lnTo>
                      <a:pt x="11" y="135"/>
                    </a:lnTo>
                    <a:lnTo>
                      <a:pt x="11" y="135"/>
                    </a:lnTo>
                    <a:lnTo>
                      <a:pt x="11" y="135"/>
                    </a:lnTo>
                    <a:lnTo>
                      <a:pt x="11" y="134"/>
                    </a:lnTo>
                    <a:lnTo>
                      <a:pt x="11" y="133"/>
                    </a:lnTo>
                    <a:lnTo>
                      <a:pt x="11" y="133"/>
                    </a:lnTo>
                    <a:lnTo>
                      <a:pt x="12" y="133"/>
                    </a:lnTo>
                    <a:lnTo>
                      <a:pt x="12" y="132"/>
                    </a:lnTo>
                    <a:lnTo>
                      <a:pt x="12" y="131"/>
                    </a:lnTo>
                    <a:lnTo>
                      <a:pt x="12" y="131"/>
                    </a:lnTo>
                    <a:lnTo>
                      <a:pt x="12" y="130"/>
                    </a:lnTo>
                    <a:lnTo>
                      <a:pt x="12" y="130"/>
                    </a:lnTo>
                    <a:lnTo>
                      <a:pt x="12" y="130"/>
                    </a:lnTo>
                    <a:lnTo>
                      <a:pt x="12" y="129"/>
                    </a:lnTo>
                    <a:lnTo>
                      <a:pt x="12" y="128"/>
                    </a:lnTo>
                    <a:lnTo>
                      <a:pt x="12" y="128"/>
                    </a:lnTo>
                    <a:lnTo>
                      <a:pt x="12" y="127"/>
                    </a:lnTo>
                    <a:lnTo>
                      <a:pt x="12" y="127"/>
                    </a:lnTo>
                    <a:lnTo>
                      <a:pt x="13" y="126"/>
                    </a:lnTo>
                    <a:lnTo>
                      <a:pt x="13" y="126"/>
                    </a:lnTo>
                    <a:lnTo>
                      <a:pt x="13" y="125"/>
                    </a:lnTo>
                    <a:lnTo>
                      <a:pt x="13" y="124"/>
                    </a:lnTo>
                    <a:lnTo>
                      <a:pt x="13" y="124"/>
                    </a:lnTo>
                    <a:lnTo>
                      <a:pt x="13" y="124"/>
                    </a:lnTo>
                    <a:lnTo>
                      <a:pt x="14" y="123"/>
                    </a:lnTo>
                    <a:lnTo>
                      <a:pt x="14" y="122"/>
                    </a:lnTo>
                    <a:lnTo>
                      <a:pt x="14" y="122"/>
                    </a:lnTo>
                    <a:lnTo>
                      <a:pt x="14" y="122"/>
                    </a:lnTo>
                    <a:lnTo>
                      <a:pt x="14" y="122"/>
                    </a:lnTo>
                    <a:lnTo>
                      <a:pt x="14" y="121"/>
                    </a:lnTo>
                    <a:lnTo>
                      <a:pt x="14" y="121"/>
                    </a:lnTo>
                    <a:lnTo>
                      <a:pt x="14" y="121"/>
                    </a:lnTo>
                    <a:lnTo>
                      <a:pt x="14" y="121"/>
                    </a:lnTo>
                    <a:lnTo>
                      <a:pt x="14" y="120"/>
                    </a:lnTo>
                    <a:lnTo>
                      <a:pt x="14" y="119"/>
                    </a:lnTo>
                    <a:lnTo>
                      <a:pt x="14" y="119"/>
                    </a:lnTo>
                    <a:lnTo>
                      <a:pt x="15" y="119"/>
                    </a:lnTo>
                    <a:lnTo>
                      <a:pt x="15" y="119"/>
                    </a:lnTo>
                    <a:lnTo>
                      <a:pt x="15" y="119"/>
                    </a:lnTo>
                    <a:lnTo>
                      <a:pt x="15" y="119"/>
                    </a:lnTo>
                    <a:lnTo>
                      <a:pt x="16" y="119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7" y="118"/>
                    </a:lnTo>
                    <a:lnTo>
                      <a:pt x="17" y="118"/>
                    </a:lnTo>
                    <a:lnTo>
                      <a:pt x="17" y="118"/>
                    </a:lnTo>
                    <a:lnTo>
                      <a:pt x="17" y="119"/>
                    </a:lnTo>
                    <a:lnTo>
                      <a:pt x="17" y="119"/>
                    </a:lnTo>
                    <a:lnTo>
                      <a:pt x="17" y="119"/>
                    </a:lnTo>
                    <a:lnTo>
                      <a:pt x="18" y="119"/>
                    </a:lnTo>
                    <a:lnTo>
                      <a:pt x="18" y="119"/>
                    </a:lnTo>
                    <a:lnTo>
                      <a:pt x="18" y="119"/>
                    </a:lnTo>
                    <a:lnTo>
                      <a:pt x="18" y="120"/>
                    </a:lnTo>
                    <a:lnTo>
                      <a:pt x="18" y="120"/>
                    </a:lnTo>
                    <a:lnTo>
                      <a:pt x="18" y="120"/>
                    </a:lnTo>
                    <a:lnTo>
                      <a:pt x="19" y="121"/>
                    </a:lnTo>
                    <a:lnTo>
                      <a:pt x="19" y="121"/>
                    </a:lnTo>
                    <a:lnTo>
                      <a:pt x="19" y="121"/>
                    </a:lnTo>
                    <a:lnTo>
                      <a:pt x="19" y="121"/>
                    </a:lnTo>
                    <a:lnTo>
                      <a:pt x="19" y="122"/>
                    </a:lnTo>
                    <a:lnTo>
                      <a:pt x="19" y="122"/>
                    </a:lnTo>
                    <a:lnTo>
                      <a:pt x="19" y="122"/>
                    </a:lnTo>
                    <a:lnTo>
                      <a:pt x="19" y="123"/>
                    </a:lnTo>
                    <a:lnTo>
                      <a:pt x="19" y="123"/>
                    </a:lnTo>
                    <a:lnTo>
                      <a:pt x="19" y="124"/>
                    </a:lnTo>
                    <a:lnTo>
                      <a:pt x="19" y="124"/>
                    </a:lnTo>
                    <a:lnTo>
                      <a:pt x="19" y="124"/>
                    </a:lnTo>
                    <a:lnTo>
                      <a:pt x="20" y="125"/>
                    </a:lnTo>
                    <a:lnTo>
                      <a:pt x="20" y="125"/>
                    </a:lnTo>
                    <a:lnTo>
                      <a:pt x="20" y="126"/>
                    </a:lnTo>
                    <a:lnTo>
                      <a:pt x="20" y="126"/>
                    </a:lnTo>
                    <a:lnTo>
                      <a:pt x="20" y="127"/>
                    </a:lnTo>
                    <a:lnTo>
                      <a:pt x="20" y="127"/>
                    </a:lnTo>
                    <a:lnTo>
                      <a:pt x="21" y="128"/>
                    </a:lnTo>
                    <a:lnTo>
                      <a:pt x="21" y="128"/>
                    </a:lnTo>
                    <a:lnTo>
                      <a:pt x="21" y="128"/>
                    </a:lnTo>
                    <a:lnTo>
                      <a:pt x="21" y="129"/>
                    </a:lnTo>
                    <a:lnTo>
                      <a:pt x="21" y="130"/>
                    </a:lnTo>
                    <a:lnTo>
                      <a:pt x="21" y="130"/>
                    </a:lnTo>
                    <a:lnTo>
                      <a:pt x="21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21" y="132"/>
                    </a:lnTo>
                    <a:lnTo>
                      <a:pt x="21" y="132"/>
                    </a:lnTo>
                    <a:lnTo>
                      <a:pt x="21" y="133"/>
                    </a:lnTo>
                    <a:lnTo>
                      <a:pt x="22" y="133"/>
                    </a:lnTo>
                    <a:lnTo>
                      <a:pt x="22" y="133"/>
                    </a:lnTo>
                    <a:lnTo>
                      <a:pt x="22" y="134"/>
                    </a:lnTo>
                    <a:lnTo>
                      <a:pt x="22" y="134"/>
                    </a:lnTo>
                    <a:lnTo>
                      <a:pt x="22" y="135"/>
                    </a:lnTo>
                    <a:lnTo>
                      <a:pt x="22" y="135"/>
                    </a:lnTo>
                    <a:lnTo>
                      <a:pt x="23" y="135"/>
                    </a:lnTo>
                    <a:lnTo>
                      <a:pt x="23" y="136"/>
                    </a:lnTo>
                    <a:lnTo>
                      <a:pt x="23" y="136"/>
                    </a:lnTo>
                    <a:lnTo>
                      <a:pt x="23" y="137"/>
                    </a:lnTo>
                    <a:lnTo>
                      <a:pt x="23" y="137"/>
                    </a:lnTo>
                    <a:lnTo>
                      <a:pt x="23" y="137"/>
                    </a:lnTo>
                    <a:lnTo>
                      <a:pt x="23" y="138"/>
                    </a:lnTo>
                    <a:lnTo>
                      <a:pt x="23" y="138"/>
                    </a:lnTo>
                    <a:lnTo>
                      <a:pt x="23" y="139"/>
                    </a:lnTo>
                    <a:lnTo>
                      <a:pt x="23" y="139"/>
                    </a:lnTo>
                    <a:lnTo>
                      <a:pt x="24" y="139"/>
                    </a:lnTo>
                    <a:lnTo>
                      <a:pt x="24" y="139"/>
                    </a:lnTo>
                    <a:lnTo>
                      <a:pt x="24" y="140"/>
                    </a:lnTo>
                    <a:lnTo>
                      <a:pt x="24" y="140"/>
                    </a:lnTo>
                    <a:lnTo>
                      <a:pt x="24" y="140"/>
                    </a:lnTo>
                    <a:lnTo>
                      <a:pt x="24" y="140"/>
                    </a:lnTo>
                    <a:lnTo>
                      <a:pt x="25" y="140"/>
                    </a:lnTo>
                    <a:lnTo>
                      <a:pt x="25" y="141"/>
                    </a:lnTo>
                    <a:lnTo>
                      <a:pt x="25" y="141"/>
                    </a:lnTo>
                    <a:lnTo>
                      <a:pt x="25" y="141"/>
                    </a:lnTo>
                    <a:lnTo>
                      <a:pt x="25" y="142"/>
                    </a:lnTo>
                    <a:lnTo>
                      <a:pt x="25" y="142"/>
                    </a:lnTo>
                    <a:lnTo>
                      <a:pt x="25" y="142"/>
                    </a:lnTo>
                    <a:lnTo>
                      <a:pt x="25" y="142"/>
                    </a:lnTo>
                    <a:lnTo>
                      <a:pt x="25" y="142"/>
                    </a:lnTo>
                    <a:lnTo>
                      <a:pt x="25" y="143"/>
                    </a:lnTo>
                    <a:lnTo>
                      <a:pt x="25" y="143"/>
                    </a:lnTo>
                    <a:lnTo>
                      <a:pt x="25" y="144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6" y="145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6"/>
                    </a:lnTo>
                    <a:lnTo>
                      <a:pt x="28" y="146"/>
                    </a:lnTo>
                    <a:lnTo>
                      <a:pt x="28" y="146"/>
                    </a:lnTo>
                    <a:lnTo>
                      <a:pt x="28" y="146"/>
                    </a:lnTo>
                    <a:lnTo>
                      <a:pt x="28" y="146"/>
                    </a:lnTo>
                    <a:lnTo>
                      <a:pt x="28" y="146"/>
                    </a:lnTo>
                    <a:lnTo>
                      <a:pt x="28" y="146"/>
                    </a:lnTo>
                    <a:lnTo>
                      <a:pt x="28" y="146"/>
                    </a:lnTo>
                    <a:lnTo>
                      <a:pt x="28" y="146"/>
                    </a:lnTo>
                    <a:lnTo>
                      <a:pt x="28" y="146"/>
                    </a:lnTo>
                    <a:lnTo>
                      <a:pt x="28" y="147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29" y="147"/>
                    </a:lnTo>
                    <a:lnTo>
                      <a:pt x="29" y="147"/>
                    </a:lnTo>
                    <a:lnTo>
                      <a:pt x="29" y="147"/>
                    </a:lnTo>
                    <a:lnTo>
                      <a:pt x="29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0" y="148"/>
                    </a:lnTo>
                    <a:lnTo>
                      <a:pt x="30" y="148"/>
                    </a:lnTo>
                    <a:lnTo>
                      <a:pt x="30" y="148"/>
                    </a:lnTo>
                    <a:lnTo>
                      <a:pt x="30" y="148"/>
                    </a:lnTo>
                    <a:lnTo>
                      <a:pt x="30" y="148"/>
                    </a:lnTo>
                    <a:lnTo>
                      <a:pt x="30" y="147"/>
                    </a:lnTo>
                    <a:lnTo>
                      <a:pt x="30" y="147"/>
                    </a:lnTo>
                    <a:lnTo>
                      <a:pt x="30" y="147"/>
                    </a:lnTo>
                    <a:lnTo>
                      <a:pt x="30" y="147"/>
                    </a:lnTo>
                    <a:lnTo>
                      <a:pt x="30" y="147"/>
                    </a:lnTo>
                    <a:lnTo>
                      <a:pt x="30" y="147"/>
                    </a:lnTo>
                    <a:lnTo>
                      <a:pt x="31" y="148"/>
                    </a:lnTo>
                    <a:lnTo>
                      <a:pt x="31" y="148"/>
                    </a:lnTo>
                    <a:lnTo>
                      <a:pt x="31" y="148"/>
                    </a:lnTo>
                    <a:lnTo>
                      <a:pt x="31" y="148"/>
                    </a:lnTo>
                    <a:lnTo>
                      <a:pt x="31" y="148"/>
                    </a:lnTo>
                    <a:lnTo>
                      <a:pt x="31" y="148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33" y="149"/>
                    </a:lnTo>
                    <a:lnTo>
                      <a:pt x="33" y="149"/>
                    </a:lnTo>
                    <a:lnTo>
                      <a:pt x="33" y="149"/>
                    </a:lnTo>
                    <a:lnTo>
                      <a:pt x="33" y="149"/>
                    </a:lnTo>
                    <a:lnTo>
                      <a:pt x="33" y="149"/>
                    </a:lnTo>
                    <a:lnTo>
                      <a:pt x="33" y="149"/>
                    </a:lnTo>
                    <a:lnTo>
                      <a:pt x="34" y="149"/>
                    </a:lnTo>
                    <a:lnTo>
                      <a:pt x="34" y="149"/>
                    </a:lnTo>
                    <a:lnTo>
                      <a:pt x="34" y="149"/>
                    </a:lnTo>
                    <a:lnTo>
                      <a:pt x="34" y="149"/>
                    </a:lnTo>
                    <a:lnTo>
                      <a:pt x="34" y="149"/>
                    </a:lnTo>
                    <a:lnTo>
                      <a:pt x="34" y="149"/>
                    </a:lnTo>
                    <a:lnTo>
                      <a:pt x="34" y="149"/>
                    </a:lnTo>
                    <a:lnTo>
                      <a:pt x="34" y="149"/>
                    </a:lnTo>
                    <a:lnTo>
                      <a:pt x="34" y="149"/>
                    </a:lnTo>
                    <a:lnTo>
                      <a:pt x="34" y="149"/>
                    </a:lnTo>
                    <a:lnTo>
                      <a:pt x="34" y="149"/>
                    </a:lnTo>
                    <a:lnTo>
                      <a:pt x="34" y="149"/>
                    </a:lnTo>
                    <a:lnTo>
                      <a:pt x="35" y="149"/>
                    </a:lnTo>
                    <a:lnTo>
                      <a:pt x="35" y="149"/>
                    </a:lnTo>
                    <a:lnTo>
                      <a:pt x="35" y="149"/>
                    </a:lnTo>
                    <a:lnTo>
                      <a:pt x="35" y="149"/>
                    </a:lnTo>
                    <a:lnTo>
                      <a:pt x="35" y="149"/>
                    </a:lnTo>
                    <a:lnTo>
                      <a:pt x="35" y="149"/>
                    </a:lnTo>
                    <a:lnTo>
                      <a:pt x="36" y="149"/>
                    </a:lnTo>
                    <a:lnTo>
                      <a:pt x="36" y="149"/>
                    </a:lnTo>
                    <a:lnTo>
                      <a:pt x="36" y="149"/>
                    </a:lnTo>
                    <a:lnTo>
                      <a:pt x="36" y="149"/>
                    </a:lnTo>
                    <a:lnTo>
                      <a:pt x="36" y="149"/>
                    </a:lnTo>
                    <a:lnTo>
                      <a:pt x="36" y="149"/>
                    </a:lnTo>
                    <a:lnTo>
                      <a:pt x="36" y="149"/>
                    </a:lnTo>
                    <a:lnTo>
                      <a:pt x="36" y="149"/>
                    </a:lnTo>
                    <a:lnTo>
                      <a:pt x="36" y="149"/>
                    </a:lnTo>
                    <a:lnTo>
                      <a:pt x="36" y="149"/>
                    </a:lnTo>
                    <a:lnTo>
                      <a:pt x="36" y="149"/>
                    </a:lnTo>
                    <a:lnTo>
                      <a:pt x="36" y="149"/>
                    </a:lnTo>
                    <a:lnTo>
                      <a:pt x="37" y="149"/>
                    </a:lnTo>
                    <a:lnTo>
                      <a:pt x="37" y="149"/>
                    </a:lnTo>
                    <a:lnTo>
                      <a:pt x="37" y="149"/>
                    </a:lnTo>
                    <a:lnTo>
                      <a:pt x="37" y="149"/>
                    </a:lnTo>
                    <a:lnTo>
                      <a:pt x="37" y="149"/>
                    </a:lnTo>
                    <a:lnTo>
                      <a:pt x="37" y="149"/>
                    </a:lnTo>
                    <a:lnTo>
                      <a:pt x="38" y="149"/>
                    </a:lnTo>
                    <a:lnTo>
                      <a:pt x="38" y="149"/>
                    </a:lnTo>
                    <a:lnTo>
                      <a:pt x="38" y="149"/>
                    </a:lnTo>
                    <a:lnTo>
                      <a:pt x="38" y="149"/>
                    </a:lnTo>
                    <a:lnTo>
                      <a:pt x="38" y="149"/>
                    </a:lnTo>
                    <a:lnTo>
                      <a:pt x="38" y="149"/>
                    </a:lnTo>
                    <a:lnTo>
                      <a:pt x="39" y="149"/>
                    </a:lnTo>
                    <a:lnTo>
                      <a:pt x="39" y="149"/>
                    </a:lnTo>
                    <a:lnTo>
                      <a:pt x="39" y="149"/>
                    </a:lnTo>
                    <a:lnTo>
                      <a:pt x="39" y="149"/>
                    </a:lnTo>
                    <a:lnTo>
                      <a:pt x="39" y="149"/>
                    </a:lnTo>
                    <a:lnTo>
                      <a:pt x="39" y="149"/>
                    </a:lnTo>
                    <a:lnTo>
                      <a:pt x="39" y="149"/>
                    </a:lnTo>
                    <a:lnTo>
                      <a:pt x="39" y="149"/>
                    </a:lnTo>
                    <a:lnTo>
                      <a:pt x="39" y="149"/>
                    </a:lnTo>
                    <a:lnTo>
                      <a:pt x="39" y="149"/>
                    </a:lnTo>
                    <a:lnTo>
                      <a:pt x="39" y="149"/>
                    </a:lnTo>
                    <a:lnTo>
                      <a:pt x="39" y="149"/>
                    </a:lnTo>
                    <a:lnTo>
                      <a:pt x="40" y="149"/>
                    </a:lnTo>
                    <a:lnTo>
                      <a:pt x="40" y="149"/>
                    </a:lnTo>
                    <a:lnTo>
                      <a:pt x="40" y="149"/>
                    </a:lnTo>
                    <a:lnTo>
                      <a:pt x="40" y="149"/>
                    </a:lnTo>
                    <a:lnTo>
                      <a:pt x="41" y="149"/>
                    </a:lnTo>
                    <a:lnTo>
                      <a:pt x="41" y="149"/>
                    </a:lnTo>
                    <a:lnTo>
                      <a:pt x="41" y="149"/>
                    </a:lnTo>
                    <a:lnTo>
                      <a:pt x="41" y="149"/>
                    </a:lnTo>
                    <a:lnTo>
                      <a:pt x="41" y="149"/>
                    </a:lnTo>
                    <a:lnTo>
                      <a:pt x="41" y="149"/>
                    </a:lnTo>
                    <a:lnTo>
                      <a:pt x="41" y="149"/>
                    </a:lnTo>
                    <a:lnTo>
                      <a:pt x="41" y="149"/>
                    </a:lnTo>
                    <a:lnTo>
                      <a:pt x="41" y="149"/>
                    </a:lnTo>
                    <a:lnTo>
                      <a:pt x="41" y="149"/>
                    </a:lnTo>
                    <a:lnTo>
                      <a:pt x="41" y="149"/>
                    </a:lnTo>
                    <a:lnTo>
                      <a:pt x="41" y="149"/>
                    </a:lnTo>
                    <a:lnTo>
                      <a:pt x="42" y="150"/>
                    </a:lnTo>
                    <a:lnTo>
                      <a:pt x="42" y="150"/>
                    </a:lnTo>
                    <a:lnTo>
                      <a:pt x="42" y="150"/>
                    </a:lnTo>
                    <a:lnTo>
                      <a:pt x="42" y="150"/>
                    </a:lnTo>
                    <a:lnTo>
                      <a:pt x="42" y="150"/>
                    </a:lnTo>
                    <a:lnTo>
                      <a:pt x="42" y="150"/>
                    </a:lnTo>
                    <a:lnTo>
                      <a:pt x="43" y="150"/>
                    </a:lnTo>
                    <a:lnTo>
                      <a:pt x="43" y="150"/>
                    </a:lnTo>
                    <a:lnTo>
                      <a:pt x="43" y="150"/>
                    </a:lnTo>
                    <a:lnTo>
                      <a:pt x="43" y="150"/>
                    </a:lnTo>
                    <a:lnTo>
                      <a:pt x="43" y="150"/>
                    </a:lnTo>
                    <a:lnTo>
                      <a:pt x="43" y="149"/>
                    </a:lnTo>
                    <a:lnTo>
                      <a:pt x="43" y="149"/>
                    </a:lnTo>
                    <a:lnTo>
                      <a:pt x="43" y="149"/>
                    </a:lnTo>
                    <a:lnTo>
                      <a:pt x="43" y="149"/>
                    </a:lnTo>
                    <a:lnTo>
                      <a:pt x="43" y="149"/>
                    </a:lnTo>
                    <a:lnTo>
                      <a:pt x="43" y="149"/>
                    </a:lnTo>
                    <a:lnTo>
                      <a:pt x="43" y="149"/>
                    </a:lnTo>
                    <a:lnTo>
                      <a:pt x="44" y="149"/>
                    </a:lnTo>
                    <a:lnTo>
                      <a:pt x="44" y="149"/>
                    </a:lnTo>
                    <a:lnTo>
                      <a:pt x="44" y="149"/>
                    </a:lnTo>
                    <a:lnTo>
                      <a:pt x="44" y="150"/>
                    </a:lnTo>
                    <a:lnTo>
                      <a:pt x="44" y="150"/>
                    </a:lnTo>
                    <a:lnTo>
                      <a:pt x="44" y="150"/>
                    </a:lnTo>
                    <a:lnTo>
                      <a:pt x="45" y="150"/>
                    </a:lnTo>
                    <a:lnTo>
                      <a:pt x="45" y="149"/>
                    </a:lnTo>
                    <a:lnTo>
                      <a:pt x="45" y="149"/>
                    </a:lnTo>
                    <a:lnTo>
                      <a:pt x="45" y="149"/>
                    </a:lnTo>
                    <a:lnTo>
                      <a:pt x="45" y="149"/>
                    </a:lnTo>
                    <a:lnTo>
                      <a:pt x="45" y="149"/>
                    </a:lnTo>
                    <a:lnTo>
                      <a:pt x="45" y="150"/>
                    </a:lnTo>
                    <a:lnTo>
                      <a:pt x="45" y="150"/>
                    </a:lnTo>
                    <a:lnTo>
                      <a:pt x="45" y="150"/>
                    </a:lnTo>
                    <a:lnTo>
                      <a:pt x="45" y="150"/>
                    </a:lnTo>
                    <a:lnTo>
                      <a:pt x="45" y="150"/>
                    </a:lnTo>
                    <a:lnTo>
                      <a:pt x="45" y="150"/>
                    </a:lnTo>
                    <a:lnTo>
                      <a:pt x="46" y="150"/>
                    </a:lnTo>
                    <a:lnTo>
                      <a:pt x="46" y="150"/>
                    </a:lnTo>
                    <a:lnTo>
                      <a:pt x="46" y="150"/>
                    </a:lnTo>
                    <a:lnTo>
                      <a:pt x="46" y="150"/>
                    </a:lnTo>
                    <a:lnTo>
                      <a:pt x="46" y="150"/>
                    </a:lnTo>
                    <a:lnTo>
                      <a:pt x="46" y="150"/>
                    </a:lnTo>
                    <a:lnTo>
                      <a:pt x="47" y="150"/>
                    </a:lnTo>
                    <a:lnTo>
                      <a:pt x="47" y="150"/>
                    </a:lnTo>
                    <a:lnTo>
                      <a:pt x="47" y="150"/>
                    </a:lnTo>
                    <a:lnTo>
                      <a:pt x="47" y="150"/>
                    </a:lnTo>
                    <a:lnTo>
                      <a:pt x="47" y="150"/>
                    </a:lnTo>
                    <a:lnTo>
                      <a:pt x="47" y="150"/>
                    </a:lnTo>
                    <a:lnTo>
                      <a:pt x="48" y="150"/>
                    </a:lnTo>
                    <a:lnTo>
                      <a:pt x="48" y="150"/>
                    </a:lnTo>
                    <a:lnTo>
                      <a:pt x="48" y="150"/>
                    </a:lnTo>
                    <a:lnTo>
                      <a:pt x="48" y="150"/>
                    </a:lnTo>
                    <a:lnTo>
                      <a:pt x="48" y="150"/>
                    </a:lnTo>
                    <a:lnTo>
                      <a:pt x="48" y="150"/>
                    </a:lnTo>
                    <a:lnTo>
                      <a:pt x="48" y="150"/>
                    </a:lnTo>
                    <a:lnTo>
                      <a:pt x="48" y="150"/>
                    </a:lnTo>
                    <a:lnTo>
                      <a:pt x="48" y="150"/>
                    </a:lnTo>
                    <a:lnTo>
                      <a:pt x="48" y="150"/>
                    </a:lnTo>
                    <a:lnTo>
                      <a:pt x="49" y="150"/>
                    </a:lnTo>
                    <a:lnTo>
                      <a:pt x="49" y="150"/>
                    </a:lnTo>
                    <a:lnTo>
                      <a:pt x="49" y="149"/>
                    </a:lnTo>
                    <a:lnTo>
                      <a:pt x="49" y="149"/>
                    </a:lnTo>
                    <a:lnTo>
                      <a:pt x="49" y="149"/>
                    </a:lnTo>
                    <a:lnTo>
                      <a:pt x="49" y="149"/>
                    </a:lnTo>
                    <a:lnTo>
                      <a:pt x="50" y="149"/>
                    </a:lnTo>
                    <a:lnTo>
                      <a:pt x="50" y="149"/>
                    </a:lnTo>
                    <a:lnTo>
                      <a:pt x="50" y="149"/>
                    </a:lnTo>
                    <a:lnTo>
                      <a:pt x="50" y="149"/>
                    </a:lnTo>
                    <a:lnTo>
                      <a:pt x="50" y="149"/>
                    </a:lnTo>
                    <a:lnTo>
                      <a:pt x="50" y="149"/>
                    </a:lnTo>
                    <a:lnTo>
                      <a:pt x="50" y="149"/>
                    </a:lnTo>
                    <a:lnTo>
                      <a:pt x="50" y="149"/>
                    </a:lnTo>
                    <a:lnTo>
                      <a:pt x="50" y="149"/>
                    </a:lnTo>
                    <a:lnTo>
                      <a:pt x="50" y="149"/>
                    </a:lnTo>
                    <a:lnTo>
                      <a:pt x="50" y="149"/>
                    </a:lnTo>
                    <a:lnTo>
                      <a:pt x="50" y="149"/>
                    </a:lnTo>
                    <a:lnTo>
                      <a:pt x="51" y="149"/>
                    </a:lnTo>
                    <a:lnTo>
                      <a:pt x="51" y="149"/>
                    </a:lnTo>
                    <a:lnTo>
                      <a:pt x="51" y="149"/>
                    </a:lnTo>
                    <a:lnTo>
                      <a:pt x="51" y="148"/>
                    </a:lnTo>
                    <a:lnTo>
                      <a:pt x="51" y="148"/>
                    </a:lnTo>
                    <a:lnTo>
                      <a:pt x="51" y="148"/>
                    </a:lnTo>
                    <a:lnTo>
                      <a:pt x="52" y="148"/>
                    </a:lnTo>
                    <a:lnTo>
                      <a:pt x="52" y="148"/>
                    </a:lnTo>
                    <a:lnTo>
                      <a:pt x="52" y="147"/>
                    </a:lnTo>
                    <a:lnTo>
                      <a:pt x="52" y="147"/>
                    </a:lnTo>
                    <a:lnTo>
                      <a:pt x="52" y="147"/>
                    </a:lnTo>
                    <a:lnTo>
                      <a:pt x="52" y="147"/>
                    </a:lnTo>
                    <a:lnTo>
                      <a:pt x="52" y="147"/>
                    </a:lnTo>
                    <a:lnTo>
                      <a:pt x="52" y="146"/>
                    </a:lnTo>
                    <a:lnTo>
                      <a:pt x="52" y="146"/>
                    </a:lnTo>
                    <a:lnTo>
                      <a:pt x="52" y="146"/>
                    </a:lnTo>
                    <a:lnTo>
                      <a:pt x="52" y="146"/>
                    </a:lnTo>
                    <a:lnTo>
                      <a:pt x="52" y="145"/>
                    </a:lnTo>
                    <a:lnTo>
                      <a:pt x="53" y="145"/>
                    </a:lnTo>
                    <a:lnTo>
                      <a:pt x="53" y="144"/>
                    </a:lnTo>
                    <a:lnTo>
                      <a:pt x="53" y="144"/>
                    </a:lnTo>
                    <a:lnTo>
                      <a:pt x="53" y="144"/>
                    </a:lnTo>
                    <a:lnTo>
                      <a:pt x="53" y="144"/>
                    </a:lnTo>
                    <a:lnTo>
                      <a:pt x="53" y="143"/>
                    </a:lnTo>
                    <a:lnTo>
                      <a:pt x="54" y="142"/>
                    </a:lnTo>
                    <a:lnTo>
                      <a:pt x="54" y="142"/>
                    </a:lnTo>
                    <a:lnTo>
                      <a:pt x="54" y="141"/>
                    </a:lnTo>
                    <a:lnTo>
                      <a:pt x="54" y="140"/>
                    </a:lnTo>
                    <a:lnTo>
                      <a:pt x="54" y="140"/>
                    </a:lnTo>
                    <a:lnTo>
                      <a:pt x="54" y="139"/>
                    </a:lnTo>
                    <a:lnTo>
                      <a:pt x="54" y="139"/>
                    </a:lnTo>
                    <a:lnTo>
                      <a:pt x="54" y="138"/>
                    </a:lnTo>
                    <a:lnTo>
                      <a:pt x="54" y="137"/>
                    </a:lnTo>
                    <a:lnTo>
                      <a:pt x="54" y="136"/>
                    </a:lnTo>
                    <a:lnTo>
                      <a:pt x="54" y="135"/>
                    </a:lnTo>
                    <a:lnTo>
                      <a:pt x="54" y="134"/>
                    </a:lnTo>
                    <a:lnTo>
                      <a:pt x="55" y="133"/>
                    </a:lnTo>
                    <a:lnTo>
                      <a:pt x="55" y="132"/>
                    </a:lnTo>
                    <a:lnTo>
                      <a:pt x="55" y="131"/>
                    </a:lnTo>
                    <a:lnTo>
                      <a:pt x="55" y="130"/>
                    </a:lnTo>
                    <a:lnTo>
                      <a:pt x="55" y="129"/>
                    </a:lnTo>
                    <a:lnTo>
                      <a:pt x="55" y="128"/>
                    </a:lnTo>
                    <a:lnTo>
                      <a:pt x="56" y="126"/>
                    </a:lnTo>
                    <a:lnTo>
                      <a:pt x="56" y="125"/>
                    </a:lnTo>
                    <a:lnTo>
                      <a:pt x="56" y="124"/>
                    </a:lnTo>
                    <a:lnTo>
                      <a:pt x="56" y="122"/>
                    </a:lnTo>
                    <a:lnTo>
                      <a:pt x="56" y="121"/>
                    </a:lnTo>
                    <a:lnTo>
                      <a:pt x="56" y="119"/>
                    </a:lnTo>
                    <a:lnTo>
                      <a:pt x="56" y="117"/>
                    </a:lnTo>
                    <a:lnTo>
                      <a:pt x="56" y="115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08"/>
                    </a:lnTo>
                    <a:lnTo>
                      <a:pt x="56" y="106"/>
                    </a:lnTo>
                    <a:lnTo>
                      <a:pt x="57" y="104"/>
                    </a:lnTo>
                    <a:lnTo>
                      <a:pt x="57" y="102"/>
                    </a:lnTo>
                    <a:lnTo>
                      <a:pt x="57" y="99"/>
                    </a:lnTo>
                    <a:lnTo>
                      <a:pt x="57" y="97"/>
                    </a:lnTo>
                    <a:lnTo>
                      <a:pt x="58" y="94"/>
                    </a:lnTo>
                    <a:lnTo>
                      <a:pt x="58" y="92"/>
                    </a:lnTo>
                    <a:lnTo>
                      <a:pt x="58" y="88"/>
                    </a:lnTo>
                    <a:lnTo>
                      <a:pt x="58" y="85"/>
                    </a:lnTo>
                    <a:lnTo>
                      <a:pt x="58" y="83"/>
                    </a:lnTo>
                    <a:lnTo>
                      <a:pt x="58" y="79"/>
                    </a:lnTo>
                    <a:lnTo>
                      <a:pt x="59" y="76"/>
                    </a:lnTo>
                    <a:lnTo>
                      <a:pt x="59" y="72"/>
                    </a:lnTo>
                    <a:lnTo>
                      <a:pt x="59" y="69"/>
                    </a:lnTo>
                    <a:lnTo>
                      <a:pt x="59" y="65"/>
                    </a:lnTo>
                    <a:lnTo>
                      <a:pt x="59" y="61"/>
                    </a:lnTo>
                    <a:lnTo>
                      <a:pt x="59" y="57"/>
                    </a:lnTo>
                    <a:lnTo>
                      <a:pt x="59" y="53"/>
                    </a:lnTo>
                    <a:lnTo>
                      <a:pt x="59" y="49"/>
                    </a:lnTo>
                    <a:lnTo>
                      <a:pt x="59" y="45"/>
                    </a:lnTo>
                    <a:lnTo>
                      <a:pt x="59" y="40"/>
                    </a:lnTo>
                    <a:lnTo>
                      <a:pt x="59" y="35"/>
                    </a:lnTo>
                    <a:lnTo>
                      <a:pt x="59" y="31"/>
                    </a:lnTo>
                    <a:lnTo>
                      <a:pt x="60" y="26"/>
                    </a:lnTo>
                    <a:lnTo>
                      <a:pt x="60" y="21"/>
                    </a:lnTo>
                    <a:lnTo>
                      <a:pt x="60" y="16"/>
                    </a:lnTo>
                    <a:lnTo>
                      <a:pt x="60" y="11"/>
                    </a:lnTo>
                    <a:lnTo>
                      <a:pt x="60" y="5"/>
                    </a:lnTo>
                    <a:lnTo>
                      <a:pt x="6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9" name="Freeform 235"/>
              <p:cNvSpPr>
                <a:spLocks/>
              </p:cNvSpPr>
              <p:nvPr/>
            </p:nvSpPr>
            <p:spPr bwMode="auto">
              <a:xfrm>
                <a:off x="2333625" y="4319588"/>
                <a:ext cx="96838" cy="1862138"/>
              </a:xfrm>
              <a:custGeom>
                <a:avLst/>
                <a:gdLst/>
                <a:ahLst/>
                <a:cxnLst>
                  <a:cxn ang="0">
                    <a:pos x="1" y="988"/>
                  </a:cxn>
                  <a:cxn ang="0">
                    <a:pos x="2" y="921"/>
                  </a:cxn>
                  <a:cxn ang="0">
                    <a:pos x="3" y="842"/>
                  </a:cxn>
                  <a:cxn ang="0">
                    <a:pos x="4" y="752"/>
                  </a:cxn>
                  <a:cxn ang="0">
                    <a:pos x="5" y="653"/>
                  </a:cxn>
                  <a:cxn ang="0">
                    <a:pos x="7" y="547"/>
                  </a:cxn>
                  <a:cxn ang="0">
                    <a:pos x="8" y="434"/>
                  </a:cxn>
                  <a:cxn ang="0">
                    <a:pos x="9" y="321"/>
                  </a:cxn>
                  <a:cxn ang="0">
                    <a:pos x="10" y="212"/>
                  </a:cxn>
                  <a:cxn ang="0">
                    <a:pos x="11" y="115"/>
                  </a:cxn>
                  <a:cxn ang="0">
                    <a:pos x="12" y="41"/>
                  </a:cxn>
                  <a:cxn ang="0">
                    <a:pos x="13" y="2"/>
                  </a:cxn>
                  <a:cxn ang="0">
                    <a:pos x="14" y="14"/>
                  </a:cxn>
                  <a:cxn ang="0">
                    <a:pos x="15" y="84"/>
                  </a:cxn>
                  <a:cxn ang="0">
                    <a:pos x="16" y="213"/>
                  </a:cxn>
                  <a:cxn ang="0">
                    <a:pos x="17" y="382"/>
                  </a:cxn>
                  <a:cxn ang="0">
                    <a:pos x="18" y="562"/>
                  </a:cxn>
                  <a:cxn ang="0">
                    <a:pos x="19" y="725"/>
                  </a:cxn>
                  <a:cxn ang="0">
                    <a:pos x="20" y="855"/>
                  </a:cxn>
                  <a:cxn ang="0">
                    <a:pos x="21" y="950"/>
                  </a:cxn>
                  <a:cxn ang="0">
                    <a:pos x="23" y="1016"/>
                  </a:cxn>
                  <a:cxn ang="0">
                    <a:pos x="23" y="1062"/>
                  </a:cxn>
                  <a:cxn ang="0">
                    <a:pos x="25" y="1094"/>
                  </a:cxn>
                  <a:cxn ang="0">
                    <a:pos x="25" y="1117"/>
                  </a:cxn>
                  <a:cxn ang="0">
                    <a:pos x="27" y="1133"/>
                  </a:cxn>
                  <a:cxn ang="0">
                    <a:pos x="28" y="1145"/>
                  </a:cxn>
                  <a:cxn ang="0">
                    <a:pos x="29" y="1153"/>
                  </a:cxn>
                  <a:cxn ang="0">
                    <a:pos x="30" y="1160"/>
                  </a:cxn>
                  <a:cxn ang="0">
                    <a:pos x="31" y="1165"/>
                  </a:cxn>
                  <a:cxn ang="0">
                    <a:pos x="32" y="1169"/>
                  </a:cxn>
                  <a:cxn ang="0">
                    <a:pos x="33" y="1171"/>
                  </a:cxn>
                  <a:cxn ang="0">
                    <a:pos x="34" y="1173"/>
                  </a:cxn>
                  <a:cxn ang="0">
                    <a:pos x="35" y="1173"/>
                  </a:cxn>
                  <a:cxn ang="0">
                    <a:pos x="37" y="1171"/>
                  </a:cxn>
                  <a:cxn ang="0">
                    <a:pos x="37" y="1167"/>
                  </a:cxn>
                  <a:cxn ang="0">
                    <a:pos x="39" y="1159"/>
                  </a:cxn>
                  <a:cxn ang="0">
                    <a:pos x="39" y="1144"/>
                  </a:cxn>
                  <a:cxn ang="0">
                    <a:pos x="41" y="1122"/>
                  </a:cxn>
                  <a:cxn ang="0">
                    <a:pos x="41" y="1090"/>
                  </a:cxn>
                  <a:cxn ang="0">
                    <a:pos x="43" y="1051"/>
                  </a:cxn>
                  <a:cxn ang="0">
                    <a:pos x="43" y="1002"/>
                  </a:cxn>
                  <a:cxn ang="0">
                    <a:pos x="45" y="947"/>
                  </a:cxn>
                  <a:cxn ang="0">
                    <a:pos x="45" y="891"/>
                  </a:cxn>
                  <a:cxn ang="0">
                    <a:pos x="47" y="839"/>
                  </a:cxn>
                  <a:cxn ang="0">
                    <a:pos x="48" y="798"/>
                  </a:cxn>
                  <a:cxn ang="0">
                    <a:pos x="49" y="770"/>
                  </a:cxn>
                  <a:cxn ang="0">
                    <a:pos x="50" y="761"/>
                  </a:cxn>
                  <a:cxn ang="0">
                    <a:pos x="51" y="770"/>
                  </a:cxn>
                  <a:cxn ang="0">
                    <a:pos x="52" y="795"/>
                  </a:cxn>
                  <a:cxn ang="0">
                    <a:pos x="53" y="832"/>
                  </a:cxn>
                  <a:cxn ang="0">
                    <a:pos x="54" y="878"/>
                  </a:cxn>
                  <a:cxn ang="0">
                    <a:pos x="55" y="925"/>
                  </a:cxn>
                  <a:cxn ang="0">
                    <a:pos x="57" y="972"/>
                  </a:cxn>
                  <a:cxn ang="0">
                    <a:pos x="58" y="1013"/>
                  </a:cxn>
                  <a:cxn ang="0">
                    <a:pos x="59" y="1049"/>
                  </a:cxn>
                  <a:cxn ang="0">
                    <a:pos x="60" y="1080"/>
                  </a:cxn>
                </a:cxnLst>
                <a:rect l="0" t="0" r="r" b="b"/>
                <a:pathLst>
                  <a:path w="61" h="1173">
                    <a:moveTo>
                      <a:pt x="0" y="1038"/>
                    </a:moveTo>
                    <a:lnTo>
                      <a:pt x="1" y="1032"/>
                    </a:lnTo>
                    <a:lnTo>
                      <a:pt x="1" y="1026"/>
                    </a:lnTo>
                    <a:lnTo>
                      <a:pt x="1" y="1020"/>
                    </a:lnTo>
                    <a:lnTo>
                      <a:pt x="1" y="1014"/>
                    </a:lnTo>
                    <a:lnTo>
                      <a:pt x="1" y="1008"/>
                    </a:lnTo>
                    <a:lnTo>
                      <a:pt x="1" y="1001"/>
                    </a:lnTo>
                    <a:lnTo>
                      <a:pt x="1" y="995"/>
                    </a:lnTo>
                    <a:lnTo>
                      <a:pt x="1" y="988"/>
                    </a:lnTo>
                    <a:lnTo>
                      <a:pt x="1" y="981"/>
                    </a:lnTo>
                    <a:lnTo>
                      <a:pt x="1" y="974"/>
                    </a:lnTo>
                    <a:lnTo>
                      <a:pt x="1" y="967"/>
                    </a:lnTo>
                    <a:lnTo>
                      <a:pt x="1" y="959"/>
                    </a:lnTo>
                    <a:lnTo>
                      <a:pt x="2" y="952"/>
                    </a:lnTo>
                    <a:lnTo>
                      <a:pt x="2" y="945"/>
                    </a:lnTo>
                    <a:lnTo>
                      <a:pt x="2" y="937"/>
                    </a:lnTo>
                    <a:lnTo>
                      <a:pt x="2" y="929"/>
                    </a:lnTo>
                    <a:lnTo>
                      <a:pt x="2" y="921"/>
                    </a:lnTo>
                    <a:lnTo>
                      <a:pt x="2" y="913"/>
                    </a:lnTo>
                    <a:lnTo>
                      <a:pt x="3" y="904"/>
                    </a:lnTo>
                    <a:lnTo>
                      <a:pt x="3" y="896"/>
                    </a:lnTo>
                    <a:lnTo>
                      <a:pt x="3" y="887"/>
                    </a:lnTo>
                    <a:lnTo>
                      <a:pt x="3" y="879"/>
                    </a:lnTo>
                    <a:lnTo>
                      <a:pt x="3" y="870"/>
                    </a:lnTo>
                    <a:lnTo>
                      <a:pt x="3" y="861"/>
                    </a:lnTo>
                    <a:lnTo>
                      <a:pt x="3" y="851"/>
                    </a:lnTo>
                    <a:lnTo>
                      <a:pt x="3" y="842"/>
                    </a:lnTo>
                    <a:lnTo>
                      <a:pt x="3" y="832"/>
                    </a:lnTo>
                    <a:lnTo>
                      <a:pt x="3" y="823"/>
                    </a:lnTo>
                    <a:lnTo>
                      <a:pt x="3" y="813"/>
                    </a:lnTo>
                    <a:lnTo>
                      <a:pt x="3" y="803"/>
                    </a:lnTo>
                    <a:lnTo>
                      <a:pt x="4" y="794"/>
                    </a:lnTo>
                    <a:lnTo>
                      <a:pt x="4" y="784"/>
                    </a:lnTo>
                    <a:lnTo>
                      <a:pt x="4" y="773"/>
                    </a:lnTo>
                    <a:lnTo>
                      <a:pt x="4" y="763"/>
                    </a:lnTo>
                    <a:lnTo>
                      <a:pt x="4" y="752"/>
                    </a:lnTo>
                    <a:lnTo>
                      <a:pt x="4" y="742"/>
                    </a:lnTo>
                    <a:lnTo>
                      <a:pt x="5" y="731"/>
                    </a:lnTo>
                    <a:lnTo>
                      <a:pt x="5" y="720"/>
                    </a:lnTo>
                    <a:lnTo>
                      <a:pt x="5" y="709"/>
                    </a:lnTo>
                    <a:lnTo>
                      <a:pt x="5" y="698"/>
                    </a:lnTo>
                    <a:lnTo>
                      <a:pt x="5" y="687"/>
                    </a:lnTo>
                    <a:lnTo>
                      <a:pt x="5" y="676"/>
                    </a:lnTo>
                    <a:lnTo>
                      <a:pt x="5" y="665"/>
                    </a:lnTo>
                    <a:lnTo>
                      <a:pt x="5" y="653"/>
                    </a:lnTo>
                    <a:lnTo>
                      <a:pt x="5" y="642"/>
                    </a:lnTo>
                    <a:lnTo>
                      <a:pt x="5" y="630"/>
                    </a:lnTo>
                    <a:lnTo>
                      <a:pt x="6" y="619"/>
                    </a:lnTo>
                    <a:lnTo>
                      <a:pt x="6" y="606"/>
                    </a:lnTo>
                    <a:lnTo>
                      <a:pt x="6" y="595"/>
                    </a:lnTo>
                    <a:lnTo>
                      <a:pt x="6" y="583"/>
                    </a:lnTo>
                    <a:lnTo>
                      <a:pt x="6" y="571"/>
                    </a:lnTo>
                    <a:lnTo>
                      <a:pt x="6" y="559"/>
                    </a:lnTo>
                    <a:lnTo>
                      <a:pt x="7" y="547"/>
                    </a:lnTo>
                    <a:lnTo>
                      <a:pt x="7" y="534"/>
                    </a:lnTo>
                    <a:lnTo>
                      <a:pt x="7" y="522"/>
                    </a:lnTo>
                    <a:lnTo>
                      <a:pt x="7" y="509"/>
                    </a:lnTo>
                    <a:lnTo>
                      <a:pt x="7" y="497"/>
                    </a:lnTo>
                    <a:lnTo>
                      <a:pt x="7" y="484"/>
                    </a:lnTo>
                    <a:lnTo>
                      <a:pt x="8" y="472"/>
                    </a:lnTo>
                    <a:lnTo>
                      <a:pt x="8" y="459"/>
                    </a:lnTo>
                    <a:lnTo>
                      <a:pt x="8" y="447"/>
                    </a:lnTo>
                    <a:lnTo>
                      <a:pt x="8" y="434"/>
                    </a:lnTo>
                    <a:lnTo>
                      <a:pt x="8" y="421"/>
                    </a:lnTo>
                    <a:lnTo>
                      <a:pt x="8" y="409"/>
                    </a:lnTo>
                    <a:lnTo>
                      <a:pt x="8" y="396"/>
                    </a:lnTo>
                    <a:lnTo>
                      <a:pt x="8" y="384"/>
                    </a:lnTo>
                    <a:lnTo>
                      <a:pt x="8" y="371"/>
                    </a:lnTo>
                    <a:lnTo>
                      <a:pt x="8" y="359"/>
                    </a:lnTo>
                    <a:lnTo>
                      <a:pt x="8" y="346"/>
                    </a:lnTo>
                    <a:lnTo>
                      <a:pt x="8" y="334"/>
                    </a:lnTo>
                    <a:lnTo>
                      <a:pt x="9" y="321"/>
                    </a:lnTo>
                    <a:lnTo>
                      <a:pt x="9" y="309"/>
                    </a:lnTo>
                    <a:lnTo>
                      <a:pt x="9" y="297"/>
                    </a:lnTo>
                    <a:lnTo>
                      <a:pt x="9" y="285"/>
                    </a:lnTo>
                    <a:lnTo>
                      <a:pt x="9" y="272"/>
                    </a:lnTo>
                    <a:lnTo>
                      <a:pt x="9" y="260"/>
                    </a:lnTo>
                    <a:lnTo>
                      <a:pt x="10" y="248"/>
                    </a:lnTo>
                    <a:lnTo>
                      <a:pt x="10" y="236"/>
                    </a:lnTo>
                    <a:lnTo>
                      <a:pt x="10" y="224"/>
                    </a:lnTo>
                    <a:lnTo>
                      <a:pt x="10" y="212"/>
                    </a:lnTo>
                    <a:lnTo>
                      <a:pt x="10" y="201"/>
                    </a:lnTo>
                    <a:lnTo>
                      <a:pt x="10" y="189"/>
                    </a:lnTo>
                    <a:lnTo>
                      <a:pt x="10" y="178"/>
                    </a:lnTo>
                    <a:lnTo>
                      <a:pt x="10" y="167"/>
                    </a:lnTo>
                    <a:lnTo>
                      <a:pt x="10" y="156"/>
                    </a:lnTo>
                    <a:lnTo>
                      <a:pt x="10" y="145"/>
                    </a:lnTo>
                    <a:lnTo>
                      <a:pt x="10" y="135"/>
                    </a:lnTo>
                    <a:lnTo>
                      <a:pt x="10" y="125"/>
                    </a:lnTo>
                    <a:lnTo>
                      <a:pt x="11" y="115"/>
                    </a:lnTo>
                    <a:lnTo>
                      <a:pt x="11" y="106"/>
                    </a:lnTo>
                    <a:lnTo>
                      <a:pt x="11" y="96"/>
                    </a:lnTo>
                    <a:lnTo>
                      <a:pt x="11" y="87"/>
                    </a:lnTo>
                    <a:lnTo>
                      <a:pt x="11" y="79"/>
                    </a:lnTo>
                    <a:lnTo>
                      <a:pt x="11" y="70"/>
                    </a:lnTo>
                    <a:lnTo>
                      <a:pt x="12" y="62"/>
                    </a:lnTo>
                    <a:lnTo>
                      <a:pt x="12" y="55"/>
                    </a:lnTo>
                    <a:lnTo>
                      <a:pt x="12" y="48"/>
                    </a:lnTo>
                    <a:lnTo>
                      <a:pt x="12" y="41"/>
                    </a:lnTo>
                    <a:lnTo>
                      <a:pt x="12" y="35"/>
                    </a:lnTo>
                    <a:lnTo>
                      <a:pt x="12" y="29"/>
                    </a:lnTo>
                    <a:lnTo>
                      <a:pt x="12" y="23"/>
                    </a:lnTo>
                    <a:lnTo>
                      <a:pt x="12" y="19"/>
                    </a:lnTo>
                    <a:lnTo>
                      <a:pt x="12" y="14"/>
                    </a:lnTo>
                    <a:lnTo>
                      <a:pt x="12" y="11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4" y="4"/>
                    </a:lnTo>
                    <a:lnTo>
                      <a:pt x="14" y="7"/>
                    </a:lnTo>
                    <a:lnTo>
                      <a:pt x="14" y="10"/>
                    </a:lnTo>
                    <a:lnTo>
                      <a:pt x="14" y="14"/>
                    </a:lnTo>
                    <a:lnTo>
                      <a:pt x="14" y="19"/>
                    </a:lnTo>
                    <a:lnTo>
                      <a:pt x="14" y="25"/>
                    </a:lnTo>
                    <a:lnTo>
                      <a:pt x="14" y="31"/>
                    </a:lnTo>
                    <a:lnTo>
                      <a:pt x="14" y="38"/>
                    </a:lnTo>
                    <a:lnTo>
                      <a:pt x="14" y="46"/>
                    </a:lnTo>
                    <a:lnTo>
                      <a:pt x="14" y="54"/>
                    </a:lnTo>
                    <a:lnTo>
                      <a:pt x="15" y="64"/>
                    </a:lnTo>
                    <a:lnTo>
                      <a:pt x="15" y="73"/>
                    </a:lnTo>
                    <a:lnTo>
                      <a:pt x="15" y="84"/>
                    </a:lnTo>
                    <a:lnTo>
                      <a:pt x="15" y="96"/>
                    </a:lnTo>
                    <a:lnTo>
                      <a:pt x="15" y="108"/>
                    </a:lnTo>
                    <a:lnTo>
                      <a:pt x="15" y="122"/>
                    </a:lnTo>
                    <a:lnTo>
                      <a:pt x="16" y="135"/>
                    </a:lnTo>
                    <a:lnTo>
                      <a:pt x="16" y="150"/>
                    </a:lnTo>
                    <a:lnTo>
                      <a:pt x="16" y="165"/>
                    </a:lnTo>
                    <a:lnTo>
                      <a:pt x="16" y="180"/>
                    </a:lnTo>
                    <a:lnTo>
                      <a:pt x="16" y="196"/>
                    </a:lnTo>
                    <a:lnTo>
                      <a:pt x="16" y="213"/>
                    </a:lnTo>
                    <a:lnTo>
                      <a:pt x="17" y="230"/>
                    </a:lnTo>
                    <a:lnTo>
                      <a:pt x="17" y="248"/>
                    </a:lnTo>
                    <a:lnTo>
                      <a:pt x="17" y="266"/>
                    </a:lnTo>
                    <a:lnTo>
                      <a:pt x="17" y="285"/>
                    </a:lnTo>
                    <a:lnTo>
                      <a:pt x="17" y="303"/>
                    </a:lnTo>
                    <a:lnTo>
                      <a:pt x="17" y="323"/>
                    </a:lnTo>
                    <a:lnTo>
                      <a:pt x="17" y="342"/>
                    </a:lnTo>
                    <a:lnTo>
                      <a:pt x="17" y="362"/>
                    </a:lnTo>
                    <a:lnTo>
                      <a:pt x="17" y="382"/>
                    </a:lnTo>
                    <a:lnTo>
                      <a:pt x="17" y="402"/>
                    </a:lnTo>
                    <a:lnTo>
                      <a:pt x="17" y="422"/>
                    </a:lnTo>
                    <a:lnTo>
                      <a:pt x="17" y="442"/>
                    </a:lnTo>
                    <a:lnTo>
                      <a:pt x="18" y="463"/>
                    </a:lnTo>
                    <a:lnTo>
                      <a:pt x="18" y="482"/>
                    </a:lnTo>
                    <a:lnTo>
                      <a:pt x="18" y="503"/>
                    </a:lnTo>
                    <a:lnTo>
                      <a:pt x="18" y="523"/>
                    </a:lnTo>
                    <a:lnTo>
                      <a:pt x="18" y="543"/>
                    </a:lnTo>
                    <a:lnTo>
                      <a:pt x="18" y="562"/>
                    </a:lnTo>
                    <a:lnTo>
                      <a:pt x="19" y="581"/>
                    </a:lnTo>
                    <a:lnTo>
                      <a:pt x="19" y="601"/>
                    </a:lnTo>
                    <a:lnTo>
                      <a:pt x="19" y="619"/>
                    </a:lnTo>
                    <a:lnTo>
                      <a:pt x="19" y="638"/>
                    </a:lnTo>
                    <a:lnTo>
                      <a:pt x="19" y="656"/>
                    </a:lnTo>
                    <a:lnTo>
                      <a:pt x="19" y="674"/>
                    </a:lnTo>
                    <a:lnTo>
                      <a:pt x="19" y="692"/>
                    </a:lnTo>
                    <a:lnTo>
                      <a:pt x="19" y="708"/>
                    </a:lnTo>
                    <a:lnTo>
                      <a:pt x="19" y="725"/>
                    </a:lnTo>
                    <a:lnTo>
                      <a:pt x="19" y="741"/>
                    </a:lnTo>
                    <a:lnTo>
                      <a:pt x="19" y="757"/>
                    </a:lnTo>
                    <a:lnTo>
                      <a:pt x="19" y="773"/>
                    </a:lnTo>
                    <a:lnTo>
                      <a:pt x="20" y="787"/>
                    </a:lnTo>
                    <a:lnTo>
                      <a:pt x="20" y="802"/>
                    </a:lnTo>
                    <a:lnTo>
                      <a:pt x="20" y="816"/>
                    </a:lnTo>
                    <a:lnTo>
                      <a:pt x="20" y="829"/>
                    </a:lnTo>
                    <a:lnTo>
                      <a:pt x="20" y="842"/>
                    </a:lnTo>
                    <a:lnTo>
                      <a:pt x="20" y="855"/>
                    </a:lnTo>
                    <a:lnTo>
                      <a:pt x="21" y="867"/>
                    </a:lnTo>
                    <a:lnTo>
                      <a:pt x="21" y="879"/>
                    </a:lnTo>
                    <a:lnTo>
                      <a:pt x="21" y="890"/>
                    </a:lnTo>
                    <a:lnTo>
                      <a:pt x="21" y="901"/>
                    </a:lnTo>
                    <a:lnTo>
                      <a:pt x="21" y="912"/>
                    </a:lnTo>
                    <a:lnTo>
                      <a:pt x="21" y="922"/>
                    </a:lnTo>
                    <a:lnTo>
                      <a:pt x="21" y="932"/>
                    </a:lnTo>
                    <a:lnTo>
                      <a:pt x="21" y="941"/>
                    </a:lnTo>
                    <a:lnTo>
                      <a:pt x="21" y="950"/>
                    </a:lnTo>
                    <a:lnTo>
                      <a:pt x="21" y="958"/>
                    </a:lnTo>
                    <a:lnTo>
                      <a:pt x="21" y="967"/>
                    </a:lnTo>
                    <a:lnTo>
                      <a:pt x="21" y="975"/>
                    </a:lnTo>
                    <a:lnTo>
                      <a:pt x="22" y="983"/>
                    </a:lnTo>
                    <a:lnTo>
                      <a:pt x="22" y="990"/>
                    </a:lnTo>
                    <a:lnTo>
                      <a:pt x="22" y="997"/>
                    </a:lnTo>
                    <a:lnTo>
                      <a:pt x="22" y="1004"/>
                    </a:lnTo>
                    <a:lnTo>
                      <a:pt x="23" y="1010"/>
                    </a:lnTo>
                    <a:lnTo>
                      <a:pt x="23" y="1016"/>
                    </a:lnTo>
                    <a:lnTo>
                      <a:pt x="23" y="1022"/>
                    </a:lnTo>
                    <a:lnTo>
                      <a:pt x="23" y="1028"/>
                    </a:lnTo>
                    <a:lnTo>
                      <a:pt x="23" y="1033"/>
                    </a:lnTo>
                    <a:lnTo>
                      <a:pt x="23" y="1038"/>
                    </a:lnTo>
                    <a:lnTo>
                      <a:pt x="23" y="1044"/>
                    </a:lnTo>
                    <a:lnTo>
                      <a:pt x="23" y="1049"/>
                    </a:lnTo>
                    <a:lnTo>
                      <a:pt x="23" y="1053"/>
                    </a:lnTo>
                    <a:lnTo>
                      <a:pt x="23" y="1058"/>
                    </a:lnTo>
                    <a:lnTo>
                      <a:pt x="23" y="1062"/>
                    </a:lnTo>
                    <a:lnTo>
                      <a:pt x="23" y="1066"/>
                    </a:lnTo>
                    <a:lnTo>
                      <a:pt x="24" y="1071"/>
                    </a:lnTo>
                    <a:lnTo>
                      <a:pt x="24" y="1074"/>
                    </a:lnTo>
                    <a:lnTo>
                      <a:pt x="24" y="1078"/>
                    </a:lnTo>
                    <a:lnTo>
                      <a:pt x="24" y="1081"/>
                    </a:lnTo>
                    <a:lnTo>
                      <a:pt x="24" y="1085"/>
                    </a:lnTo>
                    <a:lnTo>
                      <a:pt x="24" y="1088"/>
                    </a:lnTo>
                    <a:lnTo>
                      <a:pt x="25" y="1091"/>
                    </a:lnTo>
                    <a:lnTo>
                      <a:pt x="25" y="1094"/>
                    </a:lnTo>
                    <a:lnTo>
                      <a:pt x="25" y="1097"/>
                    </a:lnTo>
                    <a:lnTo>
                      <a:pt x="25" y="1100"/>
                    </a:lnTo>
                    <a:lnTo>
                      <a:pt x="25" y="1103"/>
                    </a:lnTo>
                    <a:lnTo>
                      <a:pt x="25" y="1105"/>
                    </a:lnTo>
                    <a:lnTo>
                      <a:pt x="25" y="1108"/>
                    </a:lnTo>
                    <a:lnTo>
                      <a:pt x="25" y="1110"/>
                    </a:lnTo>
                    <a:lnTo>
                      <a:pt x="25" y="1112"/>
                    </a:lnTo>
                    <a:lnTo>
                      <a:pt x="25" y="1115"/>
                    </a:lnTo>
                    <a:lnTo>
                      <a:pt x="25" y="1117"/>
                    </a:lnTo>
                    <a:lnTo>
                      <a:pt x="25" y="1119"/>
                    </a:lnTo>
                    <a:lnTo>
                      <a:pt x="26" y="1121"/>
                    </a:lnTo>
                    <a:lnTo>
                      <a:pt x="26" y="1123"/>
                    </a:lnTo>
                    <a:lnTo>
                      <a:pt x="26" y="1125"/>
                    </a:lnTo>
                    <a:lnTo>
                      <a:pt x="26" y="1126"/>
                    </a:lnTo>
                    <a:lnTo>
                      <a:pt x="26" y="1128"/>
                    </a:lnTo>
                    <a:lnTo>
                      <a:pt x="26" y="1130"/>
                    </a:lnTo>
                    <a:lnTo>
                      <a:pt x="27" y="1132"/>
                    </a:lnTo>
                    <a:lnTo>
                      <a:pt x="27" y="1133"/>
                    </a:lnTo>
                    <a:lnTo>
                      <a:pt x="27" y="1135"/>
                    </a:lnTo>
                    <a:lnTo>
                      <a:pt x="27" y="1136"/>
                    </a:lnTo>
                    <a:lnTo>
                      <a:pt x="27" y="1137"/>
                    </a:lnTo>
                    <a:lnTo>
                      <a:pt x="27" y="1139"/>
                    </a:lnTo>
                    <a:lnTo>
                      <a:pt x="28" y="1141"/>
                    </a:lnTo>
                    <a:lnTo>
                      <a:pt x="28" y="1142"/>
                    </a:lnTo>
                    <a:lnTo>
                      <a:pt x="28" y="1143"/>
                    </a:lnTo>
                    <a:lnTo>
                      <a:pt x="28" y="1144"/>
                    </a:lnTo>
                    <a:lnTo>
                      <a:pt x="28" y="1145"/>
                    </a:lnTo>
                    <a:lnTo>
                      <a:pt x="28" y="1146"/>
                    </a:lnTo>
                    <a:lnTo>
                      <a:pt x="28" y="1147"/>
                    </a:lnTo>
                    <a:lnTo>
                      <a:pt x="28" y="1148"/>
                    </a:lnTo>
                    <a:lnTo>
                      <a:pt x="28" y="1149"/>
                    </a:lnTo>
                    <a:lnTo>
                      <a:pt x="28" y="1150"/>
                    </a:lnTo>
                    <a:lnTo>
                      <a:pt x="28" y="1151"/>
                    </a:lnTo>
                    <a:lnTo>
                      <a:pt x="28" y="1152"/>
                    </a:lnTo>
                    <a:lnTo>
                      <a:pt x="29" y="1153"/>
                    </a:lnTo>
                    <a:lnTo>
                      <a:pt x="29" y="1153"/>
                    </a:lnTo>
                    <a:lnTo>
                      <a:pt x="29" y="1155"/>
                    </a:lnTo>
                    <a:lnTo>
                      <a:pt x="29" y="1155"/>
                    </a:lnTo>
                    <a:lnTo>
                      <a:pt x="29" y="1156"/>
                    </a:lnTo>
                    <a:lnTo>
                      <a:pt x="29" y="1157"/>
                    </a:lnTo>
                    <a:lnTo>
                      <a:pt x="30" y="1158"/>
                    </a:lnTo>
                    <a:lnTo>
                      <a:pt x="30" y="1159"/>
                    </a:lnTo>
                    <a:lnTo>
                      <a:pt x="30" y="1159"/>
                    </a:lnTo>
                    <a:lnTo>
                      <a:pt x="30" y="1160"/>
                    </a:lnTo>
                    <a:lnTo>
                      <a:pt x="30" y="1160"/>
                    </a:lnTo>
                    <a:lnTo>
                      <a:pt x="30" y="1161"/>
                    </a:lnTo>
                    <a:lnTo>
                      <a:pt x="30" y="1162"/>
                    </a:lnTo>
                    <a:lnTo>
                      <a:pt x="30" y="1162"/>
                    </a:lnTo>
                    <a:lnTo>
                      <a:pt x="30" y="1162"/>
                    </a:lnTo>
                    <a:lnTo>
                      <a:pt x="30" y="1163"/>
                    </a:lnTo>
                    <a:lnTo>
                      <a:pt x="30" y="1164"/>
                    </a:lnTo>
                    <a:lnTo>
                      <a:pt x="30" y="1164"/>
                    </a:lnTo>
                    <a:lnTo>
                      <a:pt x="31" y="1164"/>
                    </a:lnTo>
                    <a:lnTo>
                      <a:pt x="31" y="1165"/>
                    </a:lnTo>
                    <a:lnTo>
                      <a:pt x="31" y="1166"/>
                    </a:lnTo>
                    <a:lnTo>
                      <a:pt x="31" y="1166"/>
                    </a:lnTo>
                    <a:lnTo>
                      <a:pt x="32" y="1166"/>
                    </a:lnTo>
                    <a:lnTo>
                      <a:pt x="32" y="1167"/>
                    </a:lnTo>
                    <a:lnTo>
                      <a:pt x="32" y="1167"/>
                    </a:lnTo>
                    <a:lnTo>
                      <a:pt x="32" y="1168"/>
                    </a:lnTo>
                    <a:lnTo>
                      <a:pt x="32" y="1168"/>
                    </a:lnTo>
                    <a:lnTo>
                      <a:pt x="32" y="1168"/>
                    </a:lnTo>
                    <a:lnTo>
                      <a:pt x="32" y="1169"/>
                    </a:lnTo>
                    <a:lnTo>
                      <a:pt x="32" y="1169"/>
                    </a:lnTo>
                    <a:lnTo>
                      <a:pt x="32" y="1169"/>
                    </a:lnTo>
                    <a:lnTo>
                      <a:pt x="32" y="1169"/>
                    </a:lnTo>
                    <a:lnTo>
                      <a:pt x="32" y="1170"/>
                    </a:lnTo>
                    <a:lnTo>
                      <a:pt x="32" y="1170"/>
                    </a:lnTo>
                    <a:lnTo>
                      <a:pt x="33" y="1171"/>
                    </a:lnTo>
                    <a:lnTo>
                      <a:pt x="33" y="1171"/>
                    </a:lnTo>
                    <a:lnTo>
                      <a:pt x="33" y="1171"/>
                    </a:lnTo>
                    <a:lnTo>
                      <a:pt x="33" y="1171"/>
                    </a:lnTo>
                    <a:lnTo>
                      <a:pt x="33" y="1171"/>
                    </a:lnTo>
                    <a:lnTo>
                      <a:pt x="33" y="1171"/>
                    </a:lnTo>
                    <a:lnTo>
                      <a:pt x="34" y="1172"/>
                    </a:lnTo>
                    <a:lnTo>
                      <a:pt x="34" y="1172"/>
                    </a:lnTo>
                    <a:lnTo>
                      <a:pt x="34" y="1172"/>
                    </a:lnTo>
                    <a:lnTo>
                      <a:pt x="34" y="1172"/>
                    </a:lnTo>
                    <a:lnTo>
                      <a:pt x="34" y="1173"/>
                    </a:lnTo>
                    <a:lnTo>
                      <a:pt x="34" y="1173"/>
                    </a:lnTo>
                    <a:lnTo>
                      <a:pt x="34" y="1173"/>
                    </a:lnTo>
                    <a:lnTo>
                      <a:pt x="34" y="1173"/>
                    </a:lnTo>
                    <a:lnTo>
                      <a:pt x="34" y="1173"/>
                    </a:lnTo>
                    <a:lnTo>
                      <a:pt x="34" y="1173"/>
                    </a:lnTo>
                    <a:lnTo>
                      <a:pt x="34" y="1173"/>
                    </a:lnTo>
                    <a:lnTo>
                      <a:pt x="34" y="1173"/>
                    </a:lnTo>
                    <a:lnTo>
                      <a:pt x="35" y="1173"/>
                    </a:lnTo>
                    <a:lnTo>
                      <a:pt x="35" y="1173"/>
                    </a:lnTo>
                    <a:lnTo>
                      <a:pt x="35" y="1173"/>
                    </a:lnTo>
                    <a:lnTo>
                      <a:pt x="35" y="1173"/>
                    </a:lnTo>
                    <a:lnTo>
                      <a:pt x="35" y="1173"/>
                    </a:lnTo>
                    <a:lnTo>
                      <a:pt x="35" y="1173"/>
                    </a:lnTo>
                    <a:lnTo>
                      <a:pt x="36" y="1173"/>
                    </a:lnTo>
                    <a:lnTo>
                      <a:pt x="36" y="1173"/>
                    </a:lnTo>
                    <a:lnTo>
                      <a:pt x="36" y="1172"/>
                    </a:lnTo>
                    <a:lnTo>
                      <a:pt x="36" y="1172"/>
                    </a:lnTo>
                    <a:lnTo>
                      <a:pt x="36" y="1172"/>
                    </a:lnTo>
                    <a:lnTo>
                      <a:pt x="36" y="1171"/>
                    </a:lnTo>
                    <a:lnTo>
                      <a:pt x="37" y="1171"/>
                    </a:lnTo>
                    <a:lnTo>
                      <a:pt x="37" y="1171"/>
                    </a:lnTo>
                    <a:lnTo>
                      <a:pt x="37" y="1171"/>
                    </a:lnTo>
                    <a:lnTo>
                      <a:pt x="37" y="1170"/>
                    </a:lnTo>
                    <a:lnTo>
                      <a:pt x="37" y="1169"/>
                    </a:lnTo>
                    <a:lnTo>
                      <a:pt x="37" y="1169"/>
                    </a:lnTo>
                    <a:lnTo>
                      <a:pt x="37" y="1169"/>
                    </a:lnTo>
                    <a:lnTo>
                      <a:pt x="37" y="1168"/>
                    </a:lnTo>
                    <a:lnTo>
                      <a:pt x="37" y="1168"/>
                    </a:lnTo>
                    <a:lnTo>
                      <a:pt x="37" y="1167"/>
                    </a:lnTo>
                    <a:lnTo>
                      <a:pt x="37" y="1166"/>
                    </a:lnTo>
                    <a:lnTo>
                      <a:pt x="37" y="1165"/>
                    </a:lnTo>
                    <a:lnTo>
                      <a:pt x="38" y="1164"/>
                    </a:lnTo>
                    <a:lnTo>
                      <a:pt x="38" y="1164"/>
                    </a:lnTo>
                    <a:lnTo>
                      <a:pt x="38" y="1162"/>
                    </a:lnTo>
                    <a:lnTo>
                      <a:pt x="38" y="1162"/>
                    </a:lnTo>
                    <a:lnTo>
                      <a:pt x="38" y="1160"/>
                    </a:lnTo>
                    <a:lnTo>
                      <a:pt x="38" y="1160"/>
                    </a:lnTo>
                    <a:lnTo>
                      <a:pt x="39" y="1159"/>
                    </a:lnTo>
                    <a:lnTo>
                      <a:pt x="39" y="1157"/>
                    </a:lnTo>
                    <a:lnTo>
                      <a:pt x="39" y="1156"/>
                    </a:lnTo>
                    <a:lnTo>
                      <a:pt x="39" y="1154"/>
                    </a:lnTo>
                    <a:lnTo>
                      <a:pt x="39" y="1153"/>
                    </a:lnTo>
                    <a:lnTo>
                      <a:pt x="39" y="1151"/>
                    </a:lnTo>
                    <a:lnTo>
                      <a:pt x="39" y="1149"/>
                    </a:lnTo>
                    <a:lnTo>
                      <a:pt x="39" y="1148"/>
                    </a:lnTo>
                    <a:lnTo>
                      <a:pt x="39" y="1146"/>
                    </a:lnTo>
                    <a:lnTo>
                      <a:pt x="39" y="1144"/>
                    </a:lnTo>
                    <a:lnTo>
                      <a:pt x="40" y="1142"/>
                    </a:lnTo>
                    <a:lnTo>
                      <a:pt x="40" y="1140"/>
                    </a:lnTo>
                    <a:lnTo>
                      <a:pt x="40" y="1137"/>
                    </a:lnTo>
                    <a:lnTo>
                      <a:pt x="40" y="1135"/>
                    </a:lnTo>
                    <a:lnTo>
                      <a:pt x="40" y="1133"/>
                    </a:lnTo>
                    <a:lnTo>
                      <a:pt x="40" y="1130"/>
                    </a:lnTo>
                    <a:lnTo>
                      <a:pt x="41" y="1127"/>
                    </a:lnTo>
                    <a:lnTo>
                      <a:pt x="41" y="1125"/>
                    </a:lnTo>
                    <a:lnTo>
                      <a:pt x="41" y="1122"/>
                    </a:lnTo>
                    <a:lnTo>
                      <a:pt x="41" y="1119"/>
                    </a:lnTo>
                    <a:lnTo>
                      <a:pt x="41" y="1116"/>
                    </a:lnTo>
                    <a:lnTo>
                      <a:pt x="41" y="1112"/>
                    </a:lnTo>
                    <a:lnTo>
                      <a:pt x="41" y="1109"/>
                    </a:lnTo>
                    <a:lnTo>
                      <a:pt x="41" y="1106"/>
                    </a:lnTo>
                    <a:lnTo>
                      <a:pt x="41" y="1103"/>
                    </a:lnTo>
                    <a:lnTo>
                      <a:pt x="41" y="1099"/>
                    </a:lnTo>
                    <a:lnTo>
                      <a:pt x="41" y="1095"/>
                    </a:lnTo>
                    <a:lnTo>
                      <a:pt x="41" y="1090"/>
                    </a:lnTo>
                    <a:lnTo>
                      <a:pt x="42" y="1087"/>
                    </a:lnTo>
                    <a:lnTo>
                      <a:pt x="42" y="1083"/>
                    </a:lnTo>
                    <a:lnTo>
                      <a:pt x="42" y="1078"/>
                    </a:lnTo>
                    <a:lnTo>
                      <a:pt x="42" y="1074"/>
                    </a:lnTo>
                    <a:lnTo>
                      <a:pt x="42" y="1070"/>
                    </a:lnTo>
                    <a:lnTo>
                      <a:pt x="42" y="1065"/>
                    </a:lnTo>
                    <a:lnTo>
                      <a:pt x="43" y="1060"/>
                    </a:lnTo>
                    <a:lnTo>
                      <a:pt x="43" y="1056"/>
                    </a:lnTo>
                    <a:lnTo>
                      <a:pt x="43" y="1051"/>
                    </a:lnTo>
                    <a:lnTo>
                      <a:pt x="43" y="1046"/>
                    </a:lnTo>
                    <a:lnTo>
                      <a:pt x="43" y="1040"/>
                    </a:lnTo>
                    <a:lnTo>
                      <a:pt x="43" y="1035"/>
                    </a:lnTo>
                    <a:lnTo>
                      <a:pt x="43" y="1030"/>
                    </a:lnTo>
                    <a:lnTo>
                      <a:pt x="43" y="1024"/>
                    </a:lnTo>
                    <a:lnTo>
                      <a:pt x="43" y="1019"/>
                    </a:lnTo>
                    <a:lnTo>
                      <a:pt x="43" y="1013"/>
                    </a:lnTo>
                    <a:lnTo>
                      <a:pt x="43" y="1008"/>
                    </a:lnTo>
                    <a:lnTo>
                      <a:pt x="43" y="1002"/>
                    </a:lnTo>
                    <a:lnTo>
                      <a:pt x="44" y="996"/>
                    </a:lnTo>
                    <a:lnTo>
                      <a:pt x="44" y="990"/>
                    </a:lnTo>
                    <a:lnTo>
                      <a:pt x="44" y="984"/>
                    </a:lnTo>
                    <a:lnTo>
                      <a:pt x="44" y="978"/>
                    </a:lnTo>
                    <a:lnTo>
                      <a:pt x="44" y="972"/>
                    </a:lnTo>
                    <a:lnTo>
                      <a:pt x="44" y="966"/>
                    </a:lnTo>
                    <a:lnTo>
                      <a:pt x="45" y="959"/>
                    </a:lnTo>
                    <a:lnTo>
                      <a:pt x="45" y="954"/>
                    </a:lnTo>
                    <a:lnTo>
                      <a:pt x="45" y="947"/>
                    </a:lnTo>
                    <a:lnTo>
                      <a:pt x="45" y="941"/>
                    </a:lnTo>
                    <a:lnTo>
                      <a:pt x="45" y="935"/>
                    </a:lnTo>
                    <a:lnTo>
                      <a:pt x="45" y="929"/>
                    </a:lnTo>
                    <a:lnTo>
                      <a:pt x="45" y="922"/>
                    </a:lnTo>
                    <a:lnTo>
                      <a:pt x="45" y="916"/>
                    </a:lnTo>
                    <a:lnTo>
                      <a:pt x="45" y="909"/>
                    </a:lnTo>
                    <a:lnTo>
                      <a:pt x="45" y="904"/>
                    </a:lnTo>
                    <a:lnTo>
                      <a:pt x="45" y="897"/>
                    </a:lnTo>
                    <a:lnTo>
                      <a:pt x="45" y="891"/>
                    </a:lnTo>
                    <a:lnTo>
                      <a:pt x="46" y="885"/>
                    </a:lnTo>
                    <a:lnTo>
                      <a:pt x="46" y="879"/>
                    </a:lnTo>
                    <a:lnTo>
                      <a:pt x="46" y="873"/>
                    </a:lnTo>
                    <a:lnTo>
                      <a:pt x="46" y="867"/>
                    </a:lnTo>
                    <a:lnTo>
                      <a:pt x="46" y="861"/>
                    </a:lnTo>
                    <a:lnTo>
                      <a:pt x="46" y="855"/>
                    </a:lnTo>
                    <a:lnTo>
                      <a:pt x="47" y="850"/>
                    </a:lnTo>
                    <a:lnTo>
                      <a:pt x="47" y="845"/>
                    </a:lnTo>
                    <a:lnTo>
                      <a:pt x="47" y="839"/>
                    </a:lnTo>
                    <a:lnTo>
                      <a:pt x="47" y="834"/>
                    </a:lnTo>
                    <a:lnTo>
                      <a:pt x="47" y="829"/>
                    </a:lnTo>
                    <a:lnTo>
                      <a:pt x="47" y="824"/>
                    </a:lnTo>
                    <a:lnTo>
                      <a:pt x="48" y="819"/>
                    </a:lnTo>
                    <a:lnTo>
                      <a:pt x="48" y="814"/>
                    </a:lnTo>
                    <a:lnTo>
                      <a:pt x="48" y="810"/>
                    </a:lnTo>
                    <a:lnTo>
                      <a:pt x="48" y="805"/>
                    </a:lnTo>
                    <a:lnTo>
                      <a:pt x="48" y="802"/>
                    </a:lnTo>
                    <a:lnTo>
                      <a:pt x="48" y="798"/>
                    </a:lnTo>
                    <a:lnTo>
                      <a:pt x="48" y="794"/>
                    </a:lnTo>
                    <a:lnTo>
                      <a:pt x="48" y="790"/>
                    </a:lnTo>
                    <a:lnTo>
                      <a:pt x="48" y="786"/>
                    </a:lnTo>
                    <a:lnTo>
                      <a:pt x="48" y="783"/>
                    </a:lnTo>
                    <a:lnTo>
                      <a:pt x="49" y="780"/>
                    </a:lnTo>
                    <a:lnTo>
                      <a:pt x="49" y="777"/>
                    </a:lnTo>
                    <a:lnTo>
                      <a:pt x="49" y="775"/>
                    </a:lnTo>
                    <a:lnTo>
                      <a:pt x="49" y="773"/>
                    </a:lnTo>
                    <a:lnTo>
                      <a:pt x="49" y="770"/>
                    </a:lnTo>
                    <a:lnTo>
                      <a:pt x="49" y="768"/>
                    </a:lnTo>
                    <a:lnTo>
                      <a:pt x="50" y="766"/>
                    </a:lnTo>
                    <a:lnTo>
                      <a:pt x="50" y="765"/>
                    </a:lnTo>
                    <a:lnTo>
                      <a:pt x="50" y="764"/>
                    </a:lnTo>
                    <a:lnTo>
                      <a:pt x="50" y="763"/>
                    </a:lnTo>
                    <a:lnTo>
                      <a:pt x="50" y="762"/>
                    </a:lnTo>
                    <a:lnTo>
                      <a:pt x="50" y="761"/>
                    </a:lnTo>
                    <a:lnTo>
                      <a:pt x="50" y="761"/>
                    </a:lnTo>
                    <a:lnTo>
                      <a:pt x="50" y="761"/>
                    </a:lnTo>
                    <a:lnTo>
                      <a:pt x="50" y="761"/>
                    </a:lnTo>
                    <a:lnTo>
                      <a:pt x="50" y="761"/>
                    </a:lnTo>
                    <a:lnTo>
                      <a:pt x="50" y="762"/>
                    </a:lnTo>
                    <a:lnTo>
                      <a:pt x="50" y="763"/>
                    </a:lnTo>
                    <a:lnTo>
                      <a:pt x="51" y="764"/>
                    </a:lnTo>
                    <a:lnTo>
                      <a:pt x="51" y="765"/>
                    </a:lnTo>
                    <a:lnTo>
                      <a:pt x="51" y="766"/>
                    </a:lnTo>
                    <a:lnTo>
                      <a:pt x="51" y="768"/>
                    </a:lnTo>
                    <a:lnTo>
                      <a:pt x="51" y="770"/>
                    </a:lnTo>
                    <a:lnTo>
                      <a:pt x="51" y="772"/>
                    </a:lnTo>
                    <a:lnTo>
                      <a:pt x="52" y="775"/>
                    </a:lnTo>
                    <a:lnTo>
                      <a:pt x="52" y="777"/>
                    </a:lnTo>
                    <a:lnTo>
                      <a:pt x="52" y="780"/>
                    </a:lnTo>
                    <a:lnTo>
                      <a:pt x="52" y="782"/>
                    </a:lnTo>
                    <a:lnTo>
                      <a:pt x="52" y="785"/>
                    </a:lnTo>
                    <a:lnTo>
                      <a:pt x="52" y="788"/>
                    </a:lnTo>
                    <a:lnTo>
                      <a:pt x="52" y="792"/>
                    </a:lnTo>
                    <a:lnTo>
                      <a:pt x="52" y="795"/>
                    </a:lnTo>
                    <a:lnTo>
                      <a:pt x="52" y="798"/>
                    </a:lnTo>
                    <a:lnTo>
                      <a:pt x="52" y="802"/>
                    </a:lnTo>
                    <a:lnTo>
                      <a:pt x="52" y="806"/>
                    </a:lnTo>
                    <a:lnTo>
                      <a:pt x="52" y="811"/>
                    </a:lnTo>
                    <a:lnTo>
                      <a:pt x="53" y="814"/>
                    </a:lnTo>
                    <a:lnTo>
                      <a:pt x="53" y="819"/>
                    </a:lnTo>
                    <a:lnTo>
                      <a:pt x="53" y="823"/>
                    </a:lnTo>
                    <a:lnTo>
                      <a:pt x="53" y="828"/>
                    </a:lnTo>
                    <a:lnTo>
                      <a:pt x="53" y="832"/>
                    </a:lnTo>
                    <a:lnTo>
                      <a:pt x="53" y="837"/>
                    </a:lnTo>
                    <a:lnTo>
                      <a:pt x="54" y="842"/>
                    </a:lnTo>
                    <a:lnTo>
                      <a:pt x="54" y="847"/>
                    </a:lnTo>
                    <a:lnTo>
                      <a:pt x="54" y="852"/>
                    </a:lnTo>
                    <a:lnTo>
                      <a:pt x="54" y="857"/>
                    </a:lnTo>
                    <a:lnTo>
                      <a:pt x="54" y="862"/>
                    </a:lnTo>
                    <a:lnTo>
                      <a:pt x="54" y="867"/>
                    </a:lnTo>
                    <a:lnTo>
                      <a:pt x="54" y="873"/>
                    </a:lnTo>
                    <a:lnTo>
                      <a:pt x="54" y="878"/>
                    </a:lnTo>
                    <a:lnTo>
                      <a:pt x="54" y="883"/>
                    </a:lnTo>
                    <a:lnTo>
                      <a:pt x="54" y="888"/>
                    </a:lnTo>
                    <a:lnTo>
                      <a:pt x="54" y="893"/>
                    </a:lnTo>
                    <a:lnTo>
                      <a:pt x="54" y="898"/>
                    </a:lnTo>
                    <a:lnTo>
                      <a:pt x="55" y="904"/>
                    </a:lnTo>
                    <a:lnTo>
                      <a:pt x="55" y="909"/>
                    </a:lnTo>
                    <a:lnTo>
                      <a:pt x="55" y="915"/>
                    </a:lnTo>
                    <a:lnTo>
                      <a:pt x="55" y="920"/>
                    </a:lnTo>
                    <a:lnTo>
                      <a:pt x="55" y="925"/>
                    </a:lnTo>
                    <a:lnTo>
                      <a:pt x="55" y="931"/>
                    </a:lnTo>
                    <a:lnTo>
                      <a:pt x="56" y="936"/>
                    </a:lnTo>
                    <a:lnTo>
                      <a:pt x="56" y="941"/>
                    </a:lnTo>
                    <a:lnTo>
                      <a:pt x="56" y="946"/>
                    </a:lnTo>
                    <a:lnTo>
                      <a:pt x="56" y="951"/>
                    </a:lnTo>
                    <a:lnTo>
                      <a:pt x="57" y="956"/>
                    </a:lnTo>
                    <a:lnTo>
                      <a:pt x="57" y="961"/>
                    </a:lnTo>
                    <a:lnTo>
                      <a:pt x="57" y="967"/>
                    </a:lnTo>
                    <a:lnTo>
                      <a:pt x="57" y="972"/>
                    </a:lnTo>
                    <a:lnTo>
                      <a:pt x="57" y="976"/>
                    </a:lnTo>
                    <a:lnTo>
                      <a:pt x="57" y="981"/>
                    </a:lnTo>
                    <a:lnTo>
                      <a:pt x="57" y="986"/>
                    </a:lnTo>
                    <a:lnTo>
                      <a:pt x="57" y="991"/>
                    </a:lnTo>
                    <a:lnTo>
                      <a:pt x="57" y="995"/>
                    </a:lnTo>
                    <a:lnTo>
                      <a:pt x="57" y="1000"/>
                    </a:lnTo>
                    <a:lnTo>
                      <a:pt x="57" y="1004"/>
                    </a:lnTo>
                    <a:lnTo>
                      <a:pt x="57" y="1009"/>
                    </a:lnTo>
                    <a:lnTo>
                      <a:pt x="58" y="1013"/>
                    </a:lnTo>
                    <a:lnTo>
                      <a:pt x="58" y="1018"/>
                    </a:lnTo>
                    <a:lnTo>
                      <a:pt x="58" y="1022"/>
                    </a:lnTo>
                    <a:lnTo>
                      <a:pt x="58" y="1026"/>
                    </a:lnTo>
                    <a:lnTo>
                      <a:pt x="58" y="1030"/>
                    </a:lnTo>
                    <a:lnTo>
                      <a:pt x="58" y="1034"/>
                    </a:lnTo>
                    <a:lnTo>
                      <a:pt x="59" y="1038"/>
                    </a:lnTo>
                    <a:lnTo>
                      <a:pt x="59" y="1042"/>
                    </a:lnTo>
                    <a:lnTo>
                      <a:pt x="59" y="1046"/>
                    </a:lnTo>
                    <a:lnTo>
                      <a:pt x="59" y="1049"/>
                    </a:lnTo>
                    <a:lnTo>
                      <a:pt x="59" y="1053"/>
                    </a:lnTo>
                    <a:lnTo>
                      <a:pt x="59" y="1056"/>
                    </a:lnTo>
                    <a:lnTo>
                      <a:pt x="59" y="1060"/>
                    </a:lnTo>
                    <a:lnTo>
                      <a:pt x="59" y="1064"/>
                    </a:lnTo>
                    <a:lnTo>
                      <a:pt x="59" y="1067"/>
                    </a:lnTo>
                    <a:lnTo>
                      <a:pt x="59" y="1070"/>
                    </a:lnTo>
                    <a:lnTo>
                      <a:pt x="59" y="1073"/>
                    </a:lnTo>
                    <a:lnTo>
                      <a:pt x="59" y="1076"/>
                    </a:lnTo>
                    <a:lnTo>
                      <a:pt x="60" y="1080"/>
                    </a:lnTo>
                    <a:lnTo>
                      <a:pt x="60" y="1082"/>
                    </a:lnTo>
                    <a:lnTo>
                      <a:pt x="60" y="1085"/>
                    </a:lnTo>
                    <a:lnTo>
                      <a:pt x="60" y="1088"/>
                    </a:lnTo>
                    <a:lnTo>
                      <a:pt x="60" y="1090"/>
                    </a:lnTo>
                    <a:lnTo>
                      <a:pt x="60" y="1094"/>
                    </a:lnTo>
                    <a:lnTo>
                      <a:pt x="61" y="1096"/>
                    </a:lnTo>
                    <a:lnTo>
                      <a:pt x="61" y="1098"/>
                    </a:lnTo>
                    <a:lnTo>
                      <a:pt x="61" y="1101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0" name="Freeform 236"/>
              <p:cNvSpPr>
                <a:spLocks/>
              </p:cNvSpPr>
              <p:nvPr/>
            </p:nvSpPr>
            <p:spPr bwMode="auto">
              <a:xfrm>
                <a:off x="2430463" y="6067425"/>
                <a:ext cx="95250" cy="13811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2" y="33"/>
                  </a:cxn>
                  <a:cxn ang="0">
                    <a:pos x="2" y="45"/>
                  </a:cxn>
                  <a:cxn ang="0">
                    <a:pos x="4" y="54"/>
                  </a:cxn>
                  <a:cxn ang="0">
                    <a:pos x="5" y="61"/>
                  </a:cxn>
                  <a:cxn ang="0">
                    <a:pos x="6" y="66"/>
                  </a:cxn>
                  <a:cxn ang="0">
                    <a:pos x="7" y="70"/>
                  </a:cxn>
                  <a:cxn ang="0">
                    <a:pos x="8" y="73"/>
                  </a:cxn>
                  <a:cxn ang="0">
                    <a:pos x="9" y="76"/>
                  </a:cxn>
                  <a:cxn ang="0">
                    <a:pos x="10" y="77"/>
                  </a:cxn>
                  <a:cxn ang="0">
                    <a:pos x="11" y="79"/>
                  </a:cxn>
                  <a:cxn ang="0">
                    <a:pos x="12" y="80"/>
                  </a:cxn>
                  <a:cxn ang="0">
                    <a:pos x="13" y="81"/>
                  </a:cxn>
                  <a:cxn ang="0">
                    <a:pos x="14" y="81"/>
                  </a:cxn>
                  <a:cxn ang="0">
                    <a:pos x="16" y="83"/>
                  </a:cxn>
                  <a:cxn ang="0">
                    <a:pos x="16" y="83"/>
                  </a:cxn>
                  <a:cxn ang="0">
                    <a:pos x="18" y="83"/>
                  </a:cxn>
                  <a:cxn ang="0">
                    <a:pos x="18" y="83"/>
                  </a:cxn>
                  <a:cxn ang="0">
                    <a:pos x="20" y="84"/>
                  </a:cxn>
                  <a:cxn ang="0">
                    <a:pos x="21" y="84"/>
                  </a:cxn>
                  <a:cxn ang="0">
                    <a:pos x="22" y="84"/>
                  </a:cxn>
                  <a:cxn ang="0">
                    <a:pos x="23" y="84"/>
                  </a:cxn>
                  <a:cxn ang="0">
                    <a:pos x="24" y="84"/>
                  </a:cxn>
                  <a:cxn ang="0">
                    <a:pos x="25" y="84"/>
                  </a:cxn>
                  <a:cxn ang="0">
                    <a:pos x="26" y="85"/>
                  </a:cxn>
                  <a:cxn ang="0">
                    <a:pos x="27" y="85"/>
                  </a:cxn>
                  <a:cxn ang="0">
                    <a:pos x="28" y="85"/>
                  </a:cxn>
                  <a:cxn ang="0">
                    <a:pos x="29" y="85"/>
                  </a:cxn>
                  <a:cxn ang="0">
                    <a:pos x="31" y="85"/>
                  </a:cxn>
                  <a:cxn ang="0">
                    <a:pos x="31" y="85"/>
                  </a:cxn>
                  <a:cxn ang="0">
                    <a:pos x="33" y="86"/>
                  </a:cxn>
                  <a:cxn ang="0">
                    <a:pos x="34" y="85"/>
                  </a:cxn>
                  <a:cxn ang="0">
                    <a:pos x="35" y="86"/>
                  </a:cxn>
                  <a:cxn ang="0">
                    <a:pos x="36" y="86"/>
                  </a:cxn>
                  <a:cxn ang="0">
                    <a:pos x="37" y="86"/>
                  </a:cxn>
                  <a:cxn ang="0">
                    <a:pos x="38" y="86"/>
                  </a:cxn>
                  <a:cxn ang="0">
                    <a:pos x="39" y="86"/>
                  </a:cxn>
                  <a:cxn ang="0">
                    <a:pos x="40" y="86"/>
                  </a:cxn>
                  <a:cxn ang="0">
                    <a:pos x="41" y="86"/>
                  </a:cxn>
                  <a:cxn ang="0">
                    <a:pos x="42" y="86"/>
                  </a:cxn>
                  <a:cxn ang="0">
                    <a:pos x="43" y="86"/>
                  </a:cxn>
                  <a:cxn ang="0">
                    <a:pos x="44" y="86"/>
                  </a:cxn>
                  <a:cxn ang="0">
                    <a:pos x="45" y="86"/>
                  </a:cxn>
                  <a:cxn ang="0">
                    <a:pos x="47" y="86"/>
                  </a:cxn>
                  <a:cxn ang="0">
                    <a:pos x="47" y="86"/>
                  </a:cxn>
                  <a:cxn ang="0">
                    <a:pos x="49" y="86"/>
                  </a:cxn>
                  <a:cxn ang="0">
                    <a:pos x="49" y="87"/>
                  </a:cxn>
                  <a:cxn ang="0">
                    <a:pos x="51" y="86"/>
                  </a:cxn>
                  <a:cxn ang="0">
                    <a:pos x="51" y="86"/>
                  </a:cxn>
                  <a:cxn ang="0">
                    <a:pos x="53" y="86"/>
                  </a:cxn>
                  <a:cxn ang="0">
                    <a:pos x="54" y="87"/>
                  </a:cxn>
                  <a:cxn ang="0">
                    <a:pos x="55" y="86"/>
                  </a:cxn>
                  <a:cxn ang="0">
                    <a:pos x="56" y="87"/>
                  </a:cxn>
                  <a:cxn ang="0">
                    <a:pos x="57" y="87"/>
                  </a:cxn>
                  <a:cxn ang="0">
                    <a:pos x="58" y="87"/>
                  </a:cxn>
                  <a:cxn ang="0">
                    <a:pos x="59" y="87"/>
                  </a:cxn>
                </a:cxnLst>
                <a:rect l="0" t="0" r="r" b="b"/>
                <a:pathLst>
                  <a:path w="60" h="87">
                    <a:moveTo>
                      <a:pt x="0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1" y="21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1" y="27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7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1"/>
                    </a:lnTo>
                    <a:lnTo>
                      <a:pt x="2" y="42"/>
                    </a:lnTo>
                    <a:lnTo>
                      <a:pt x="2" y="43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3" y="47"/>
                    </a:lnTo>
                    <a:lnTo>
                      <a:pt x="3" y="48"/>
                    </a:lnTo>
                    <a:lnTo>
                      <a:pt x="3" y="49"/>
                    </a:lnTo>
                    <a:lnTo>
                      <a:pt x="3" y="50"/>
                    </a:lnTo>
                    <a:lnTo>
                      <a:pt x="3" y="51"/>
                    </a:lnTo>
                    <a:lnTo>
                      <a:pt x="3" y="52"/>
                    </a:lnTo>
                    <a:lnTo>
                      <a:pt x="4" y="53"/>
                    </a:lnTo>
                    <a:lnTo>
                      <a:pt x="4" y="54"/>
                    </a:lnTo>
                    <a:lnTo>
                      <a:pt x="4" y="55"/>
                    </a:lnTo>
                    <a:lnTo>
                      <a:pt x="4" y="56"/>
                    </a:lnTo>
                    <a:lnTo>
                      <a:pt x="5" y="56"/>
                    </a:lnTo>
                    <a:lnTo>
                      <a:pt x="5" y="57"/>
                    </a:lnTo>
                    <a:lnTo>
                      <a:pt x="5" y="58"/>
                    </a:lnTo>
                    <a:lnTo>
                      <a:pt x="5" y="59"/>
                    </a:lnTo>
                    <a:lnTo>
                      <a:pt x="5" y="59"/>
                    </a:lnTo>
                    <a:lnTo>
                      <a:pt x="5" y="60"/>
                    </a:lnTo>
                    <a:lnTo>
                      <a:pt x="5" y="61"/>
                    </a:lnTo>
                    <a:lnTo>
                      <a:pt x="5" y="61"/>
                    </a:lnTo>
                    <a:lnTo>
                      <a:pt x="5" y="62"/>
                    </a:lnTo>
                    <a:lnTo>
                      <a:pt x="5" y="63"/>
                    </a:lnTo>
                    <a:lnTo>
                      <a:pt x="5" y="63"/>
                    </a:lnTo>
                    <a:lnTo>
                      <a:pt x="5" y="64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66"/>
                    </a:lnTo>
                    <a:lnTo>
                      <a:pt x="6" y="67"/>
                    </a:lnTo>
                    <a:lnTo>
                      <a:pt x="6" y="67"/>
                    </a:lnTo>
                    <a:lnTo>
                      <a:pt x="7" y="67"/>
                    </a:lnTo>
                    <a:lnTo>
                      <a:pt x="7" y="68"/>
                    </a:lnTo>
                    <a:lnTo>
                      <a:pt x="7" y="68"/>
                    </a:lnTo>
                    <a:lnTo>
                      <a:pt x="7" y="68"/>
                    </a:lnTo>
                    <a:lnTo>
                      <a:pt x="7" y="69"/>
                    </a:lnTo>
                    <a:lnTo>
                      <a:pt x="7" y="69"/>
                    </a:lnTo>
                    <a:lnTo>
                      <a:pt x="7" y="70"/>
                    </a:lnTo>
                    <a:lnTo>
                      <a:pt x="7" y="70"/>
                    </a:lnTo>
                    <a:lnTo>
                      <a:pt x="7" y="70"/>
                    </a:lnTo>
                    <a:lnTo>
                      <a:pt x="7" y="71"/>
                    </a:lnTo>
                    <a:lnTo>
                      <a:pt x="7" y="71"/>
                    </a:lnTo>
                    <a:lnTo>
                      <a:pt x="7" y="72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8" y="73"/>
                    </a:lnTo>
                    <a:lnTo>
                      <a:pt x="8" y="73"/>
                    </a:lnTo>
                    <a:lnTo>
                      <a:pt x="8" y="74"/>
                    </a:lnTo>
                    <a:lnTo>
                      <a:pt x="8" y="74"/>
                    </a:lnTo>
                    <a:lnTo>
                      <a:pt x="9" y="74"/>
                    </a:lnTo>
                    <a:lnTo>
                      <a:pt x="9" y="74"/>
                    </a:lnTo>
                    <a:lnTo>
                      <a:pt x="9" y="74"/>
                    </a:lnTo>
                    <a:lnTo>
                      <a:pt x="9" y="74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0" y="77"/>
                    </a:lnTo>
                    <a:lnTo>
                      <a:pt x="10" y="77"/>
                    </a:lnTo>
                    <a:lnTo>
                      <a:pt x="10" y="77"/>
                    </a:lnTo>
                    <a:lnTo>
                      <a:pt x="10" y="77"/>
                    </a:lnTo>
                    <a:lnTo>
                      <a:pt x="10" y="77"/>
                    </a:lnTo>
                    <a:lnTo>
                      <a:pt x="10" y="77"/>
                    </a:lnTo>
                    <a:lnTo>
                      <a:pt x="11" y="77"/>
                    </a:lnTo>
                    <a:lnTo>
                      <a:pt x="11" y="78"/>
                    </a:lnTo>
                    <a:lnTo>
                      <a:pt x="11" y="78"/>
                    </a:lnTo>
                    <a:lnTo>
                      <a:pt x="11" y="78"/>
                    </a:lnTo>
                    <a:lnTo>
                      <a:pt x="11" y="78"/>
                    </a:lnTo>
                    <a:lnTo>
                      <a:pt x="11" y="79"/>
                    </a:lnTo>
                    <a:lnTo>
                      <a:pt x="11" y="79"/>
                    </a:lnTo>
                    <a:lnTo>
                      <a:pt x="11" y="79"/>
                    </a:lnTo>
                    <a:lnTo>
                      <a:pt x="11" y="79"/>
                    </a:lnTo>
                    <a:lnTo>
                      <a:pt x="11" y="79"/>
                    </a:lnTo>
                    <a:lnTo>
                      <a:pt x="11" y="79"/>
                    </a:lnTo>
                    <a:lnTo>
                      <a:pt x="11" y="79"/>
                    </a:lnTo>
                    <a:lnTo>
                      <a:pt x="12" y="79"/>
                    </a:lnTo>
                    <a:lnTo>
                      <a:pt x="12" y="79"/>
                    </a:lnTo>
                    <a:lnTo>
                      <a:pt x="12" y="79"/>
                    </a:lnTo>
                    <a:lnTo>
                      <a:pt x="12" y="80"/>
                    </a:lnTo>
                    <a:lnTo>
                      <a:pt x="13" y="80"/>
                    </a:lnTo>
                    <a:lnTo>
                      <a:pt x="13" y="80"/>
                    </a:lnTo>
                    <a:lnTo>
                      <a:pt x="13" y="80"/>
                    </a:lnTo>
                    <a:lnTo>
                      <a:pt x="13" y="81"/>
                    </a:lnTo>
                    <a:lnTo>
                      <a:pt x="13" y="81"/>
                    </a:lnTo>
                    <a:lnTo>
                      <a:pt x="13" y="81"/>
                    </a:lnTo>
                    <a:lnTo>
                      <a:pt x="13" y="81"/>
                    </a:lnTo>
                    <a:lnTo>
                      <a:pt x="13" y="81"/>
                    </a:lnTo>
                    <a:lnTo>
                      <a:pt x="13" y="81"/>
                    </a:lnTo>
                    <a:lnTo>
                      <a:pt x="13" y="81"/>
                    </a:lnTo>
                    <a:lnTo>
                      <a:pt x="13" y="81"/>
                    </a:lnTo>
                    <a:lnTo>
                      <a:pt x="13" y="81"/>
                    </a:lnTo>
                    <a:lnTo>
                      <a:pt x="14" y="81"/>
                    </a:lnTo>
                    <a:lnTo>
                      <a:pt x="14" y="81"/>
                    </a:lnTo>
                    <a:lnTo>
                      <a:pt x="14" y="81"/>
                    </a:lnTo>
                    <a:lnTo>
                      <a:pt x="14" y="81"/>
                    </a:lnTo>
                    <a:lnTo>
                      <a:pt x="14" y="81"/>
                    </a:lnTo>
                    <a:lnTo>
                      <a:pt x="14" y="81"/>
                    </a:lnTo>
                    <a:lnTo>
                      <a:pt x="15" y="81"/>
                    </a:lnTo>
                    <a:lnTo>
                      <a:pt x="15" y="81"/>
                    </a:lnTo>
                    <a:lnTo>
                      <a:pt x="15" y="82"/>
                    </a:lnTo>
                    <a:lnTo>
                      <a:pt x="15" y="82"/>
                    </a:lnTo>
                    <a:lnTo>
                      <a:pt x="15" y="82"/>
                    </a:lnTo>
                    <a:lnTo>
                      <a:pt x="15" y="82"/>
                    </a:lnTo>
                    <a:lnTo>
                      <a:pt x="16" y="82"/>
                    </a:lnTo>
                    <a:lnTo>
                      <a:pt x="16" y="83"/>
                    </a:lnTo>
                    <a:lnTo>
                      <a:pt x="16" y="83"/>
                    </a:lnTo>
                    <a:lnTo>
                      <a:pt x="16" y="83"/>
                    </a:lnTo>
                    <a:lnTo>
                      <a:pt x="16" y="83"/>
                    </a:lnTo>
                    <a:lnTo>
                      <a:pt x="16" y="83"/>
                    </a:lnTo>
                    <a:lnTo>
                      <a:pt x="16" y="83"/>
                    </a:lnTo>
                    <a:lnTo>
                      <a:pt x="16" y="83"/>
                    </a:lnTo>
                    <a:lnTo>
                      <a:pt x="16" y="83"/>
                    </a:lnTo>
                    <a:lnTo>
                      <a:pt x="16" y="83"/>
                    </a:lnTo>
                    <a:lnTo>
                      <a:pt x="16" y="83"/>
                    </a:lnTo>
                    <a:lnTo>
                      <a:pt x="16" y="83"/>
                    </a:lnTo>
                    <a:lnTo>
                      <a:pt x="17" y="83"/>
                    </a:lnTo>
                    <a:lnTo>
                      <a:pt x="17" y="83"/>
                    </a:lnTo>
                    <a:lnTo>
                      <a:pt x="17" y="83"/>
                    </a:lnTo>
                    <a:lnTo>
                      <a:pt x="17" y="83"/>
                    </a:lnTo>
                    <a:lnTo>
                      <a:pt x="17" y="83"/>
                    </a:lnTo>
                    <a:lnTo>
                      <a:pt x="17" y="83"/>
                    </a:lnTo>
                    <a:lnTo>
                      <a:pt x="18" y="83"/>
                    </a:lnTo>
                    <a:lnTo>
                      <a:pt x="18" y="83"/>
                    </a:lnTo>
                    <a:lnTo>
                      <a:pt x="18" y="83"/>
                    </a:lnTo>
                    <a:lnTo>
                      <a:pt x="18" y="83"/>
                    </a:lnTo>
                    <a:lnTo>
                      <a:pt x="18" y="83"/>
                    </a:lnTo>
                    <a:lnTo>
                      <a:pt x="18" y="83"/>
                    </a:lnTo>
                    <a:lnTo>
                      <a:pt x="18" y="83"/>
                    </a:lnTo>
                    <a:lnTo>
                      <a:pt x="18" y="83"/>
                    </a:lnTo>
                    <a:lnTo>
                      <a:pt x="18" y="83"/>
                    </a:lnTo>
                    <a:lnTo>
                      <a:pt x="18" y="83"/>
                    </a:lnTo>
                    <a:lnTo>
                      <a:pt x="18" y="83"/>
                    </a:lnTo>
                    <a:lnTo>
                      <a:pt x="18" y="83"/>
                    </a:lnTo>
                    <a:lnTo>
                      <a:pt x="19" y="83"/>
                    </a:lnTo>
                    <a:lnTo>
                      <a:pt x="19" y="84"/>
                    </a:lnTo>
                    <a:lnTo>
                      <a:pt x="19" y="84"/>
                    </a:lnTo>
                    <a:lnTo>
                      <a:pt x="19" y="84"/>
                    </a:lnTo>
                    <a:lnTo>
                      <a:pt x="19" y="84"/>
                    </a:lnTo>
                    <a:lnTo>
                      <a:pt x="19" y="84"/>
                    </a:lnTo>
                    <a:lnTo>
                      <a:pt x="20" y="84"/>
                    </a:lnTo>
                    <a:lnTo>
                      <a:pt x="20" y="84"/>
                    </a:lnTo>
                    <a:lnTo>
                      <a:pt x="20" y="84"/>
                    </a:lnTo>
                    <a:lnTo>
                      <a:pt x="20" y="84"/>
                    </a:lnTo>
                    <a:lnTo>
                      <a:pt x="20" y="84"/>
                    </a:lnTo>
                    <a:lnTo>
                      <a:pt x="20" y="84"/>
                    </a:lnTo>
                    <a:lnTo>
                      <a:pt x="20" y="84"/>
                    </a:lnTo>
                    <a:lnTo>
                      <a:pt x="20" y="84"/>
                    </a:lnTo>
                    <a:lnTo>
                      <a:pt x="20" y="84"/>
                    </a:lnTo>
                    <a:lnTo>
                      <a:pt x="20" y="84"/>
                    </a:lnTo>
                    <a:lnTo>
                      <a:pt x="21" y="84"/>
                    </a:lnTo>
                    <a:lnTo>
                      <a:pt x="21" y="84"/>
                    </a:lnTo>
                    <a:lnTo>
                      <a:pt x="21" y="84"/>
                    </a:lnTo>
                    <a:lnTo>
                      <a:pt x="21" y="84"/>
                    </a:lnTo>
                    <a:lnTo>
                      <a:pt x="21" y="84"/>
                    </a:lnTo>
                    <a:lnTo>
                      <a:pt x="21" y="84"/>
                    </a:lnTo>
                    <a:lnTo>
                      <a:pt x="22" y="84"/>
                    </a:lnTo>
                    <a:lnTo>
                      <a:pt x="22" y="84"/>
                    </a:lnTo>
                    <a:lnTo>
                      <a:pt x="22" y="84"/>
                    </a:lnTo>
                    <a:lnTo>
                      <a:pt x="22" y="84"/>
                    </a:lnTo>
                    <a:lnTo>
                      <a:pt x="22" y="84"/>
                    </a:lnTo>
                    <a:lnTo>
                      <a:pt x="22" y="84"/>
                    </a:lnTo>
                    <a:lnTo>
                      <a:pt x="22" y="84"/>
                    </a:lnTo>
                    <a:lnTo>
                      <a:pt x="22" y="84"/>
                    </a:lnTo>
                    <a:lnTo>
                      <a:pt x="22" y="84"/>
                    </a:lnTo>
                    <a:lnTo>
                      <a:pt x="22" y="84"/>
                    </a:lnTo>
                    <a:lnTo>
                      <a:pt x="22" y="84"/>
                    </a:lnTo>
                    <a:lnTo>
                      <a:pt x="22" y="84"/>
                    </a:lnTo>
                    <a:lnTo>
                      <a:pt x="23" y="84"/>
                    </a:lnTo>
                    <a:lnTo>
                      <a:pt x="23" y="84"/>
                    </a:lnTo>
                    <a:lnTo>
                      <a:pt x="23" y="84"/>
                    </a:lnTo>
                    <a:lnTo>
                      <a:pt x="23" y="84"/>
                    </a:lnTo>
                    <a:lnTo>
                      <a:pt x="23" y="84"/>
                    </a:lnTo>
                    <a:lnTo>
                      <a:pt x="23" y="84"/>
                    </a:lnTo>
                    <a:lnTo>
                      <a:pt x="24" y="84"/>
                    </a:lnTo>
                    <a:lnTo>
                      <a:pt x="24" y="84"/>
                    </a:lnTo>
                    <a:lnTo>
                      <a:pt x="24" y="84"/>
                    </a:lnTo>
                    <a:lnTo>
                      <a:pt x="24" y="84"/>
                    </a:lnTo>
                    <a:lnTo>
                      <a:pt x="24" y="84"/>
                    </a:lnTo>
                    <a:lnTo>
                      <a:pt x="24" y="84"/>
                    </a:lnTo>
                    <a:lnTo>
                      <a:pt x="25" y="84"/>
                    </a:lnTo>
                    <a:lnTo>
                      <a:pt x="25" y="84"/>
                    </a:lnTo>
                    <a:lnTo>
                      <a:pt x="25" y="84"/>
                    </a:lnTo>
                    <a:lnTo>
                      <a:pt x="25" y="84"/>
                    </a:lnTo>
                    <a:lnTo>
                      <a:pt x="25" y="84"/>
                    </a:lnTo>
                    <a:lnTo>
                      <a:pt x="25" y="84"/>
                    </a:lnTo>
                    <a:lnTo>
                      <a:pt x="25" y="84"/>
                    </a:lnTo>
                    <a:lnTo>
                      <a:pt x="25" y="84"/>
                    </a:lnTo>
                    <a:lnTo>
                      <a:pt x="25" y="85"/>
                    </a:lnTo>
                    <a:lnTo>
                      <a:pt x="25" y="85"/>
                    </a:lnTo>
                    <a:lnTo>
                      <a:pt x="25" y="85"/>
                    </a:lnTo>
                    <a:lnTo>
                      <a:pt x="25" y="85"/>
                    </a:lnTo>
                    <a:lnTo>
                      <a:pt x="26" y="85"/>
                    </a:lnTo>
                    <a:lnTo>
                      <a:pt x="26" y="85"/>
                    </a:lnTo>
                    <a:lnTo>
                      <a:pt x="26" y="85"/>
                    </a:lnTo>
                    <a:lnTo>
                      <a:pt x="26" y="85"/>
                    </a:lnTo>
                    <a:lnTo>
                      <a:pt x="26" y="85"/>
                    </a:lnTo>
                    <a:lnTo>
                      <a:pt x="26" y="85"/>
                    </a:lnTo>
                    <a:lnTo>
                      <a:pt x="27" y="85"/>
                    </a:lnTo>
                    <a:lnTo>
                      <a:pt x="27" y="85"/>
                    </a:lnTo>
                    <a:lnTo>
                      <a:pt x="27" y="85"/>
                    </a:lnTo>
                    <a:lnTo>
                      <a:pt x="27" y="85"/>
                    </a:lnTo>
                    <a:lnTo>
                      <a:pt x="27" y="85"/>
                    </a:lnTo>
                    <a:lnTo>
                      <a:pt x="27" y="85"/>
                    </a:lnTo>
                    <a:lnTo>
                      <a:pt x="27" y="85"/>
                    </a:lnTo>
                    <a:lnTo>
                      <a:pt x="27" y="85"/>
                    </a:lnTo>
                    <a:lnTo>
                      <a:pt x="27" y="85"/>
                    </a:lnTo>
                    <a:lnTo>
                      <a:pt x="27" y="85"/>
                    </a:lnTo>
                    <a:lnTo>
                      <a:pt x="27" y="85"/>
                    </a:lnTo>
                    <a:lnTo>
                      <a:pt x="27" y="85"/>
                    </a:lnTo>
                    <a:lnTo>
                      <a:pt x="28" y="85"/>
                    </a:lnTo>
                    <a:lnTo>
                      <a:pt x="28" y="85"/>
                    </a:lnTo>
                    <a:lnTo>
                      <a:pt x="28" y="85"/>
                    </a:lnTo>
                    <a:lnTo>
                      <a:pt x="28" y="85"/>
                    </a:lnTo>
                    <a:lnTo>
                      <a:pt x="28" y="85"/>
                    </a:lnTo>
                    <a:lnTo>
                      <a:pt x="28" y="85"/>
                    </a:lnTo>
                    <a:lnTo>
                      <a:pt x="29" y="85"/>
                    </a:lnTo>
                    <a:lnTo>
                      <a:pt x="29" y="85"/>
                    </a:lnTo>
                    <a:lnTo>
                      <a:pt x="29" y="85"/>
                    </a:lnTo>
                    <a:lnTo>
                      <a:pt x="29" y="85"/>
                    </a:lnTo>
                    <a:lnTo>
                      <a:pt x="29" y="85"/>
                    </a:lnTo>
                    <a:lnTo>
                      <a:pt x="29" y="85"/>
                    </a:lnTo>
                    <a:lnTo>
                      <a:pt x="29" y="85"/>
                    </a:lnTo>
                    <a:lnTo>
                      <a:pt x="29" y="85"/>
                    </a:lnTo>
                    <a:lnTo>
                      <a:pt x="29" y="85"/>
                    </a:lnTo>
                    <a:lnTo>
                      <a:pt x="29" y="85"/>
                    </a:lnTo>
                    <a:lnTo>
                      <a:pt x="30" y="85"/>
                    </a:lnTo>
                    <a:lnTo>
                      <a:pt x="30" y="85"/>
                    </a:lnTo>
                    <a:lnTo>
                      <a:pt x="30" y="85"/>
                    </a:lnTo>
                    <a:lnTo>
                      <a:pt x="30" y="85"/>
                    </a:lnTo>
                    <a:lnTo>
                      <a:pt x="30" y="85"/>
                    </a:lnTo>
                    <a:lnTo>
                      <a:pt x="30" y="85"/>
                    </a:lnTo>
                    <a:lnTo>
                      <a:pt x="31" y="85"/>
                    </a:lnTo>
                    <a:lnTo>
                      <a:pt x="31" y="85"/>
                    </a:lnTo>
                    <a:lnTo>
                      <a:pt x="31" y="85"/>
                    </a:lnTo>
                    <a:lnTo>
                      <a:pt x="31" y="85"/>
                    </a:lnTo>
                    <a:lnTo>
                      <a:pt x="31" y="85"/>
                    </a:lnTo>
                    <a:lnTo>
                      <a:pt x="31" y="85"/>
                    </a:lnTo>
                    <a:lnTo>
                      <a:pt x="31" y="85"/>
                    </a:lnTo>
                    <a:lnTo>
                      <a:pt x="31" y="85"/>
                    </a:lnTo>
                    <a:lnTo>
                      <a:pt x="31" y="85"/>
                    </a:lnTo>
                    <a:lnTo>
                      <a:pt x="31" y="85"/>
                    </a:lnTo>
                    <a:lnTo>
                      <a:pt x="31" y="86"/>
                    </a:lnTo>
                    <a:lnTo>
                      <a:pt x="31" y="86"/>
                    </a:lnTo>
                    <a:lnTo>
                      <a:pt x="32" y="86"/>
                    </a:lnTo>
                    <a:lnTo>
                      <a:pt x="32" y="85"/>
                    </a:lnTo>
                    <a:lnTo>
                      <a:pt x="32" y="85"/>
                    </a:lnTo>
                    <a:lnTo>
                      <a:pt x="32" y="85"/>
                    </a:lnTo>
                    <a:lnTo>
                      <a:pt x="32" y="85"/>
                    </a:lnTo>
                    <a:lnTo>
                      <a:pt x="32" y="85"/>
                    </a:lnTo>
                    <a:lnTo>
                      <a:pt x="33" y="86"/>
                    </a:lnTo>
                    <a:lnTo>
                      <a:pt x="33" y="86"/>
                    </a:lnTo>
                    <a:lnTo>
                      <a:pt x="33" y="86"/>
                    </a:lnTo>
                    <a:lnTo>
                      <a:pt x="33" y="86"/>
                    </a:lnTo>
                    <a:lnTo>
                      <a:pt x="33" y="86"/>
                    </a:lnTo>
                    <a:lnTo>
                      <a:pt x="33" y="86"/>
                    </a:lnTo>
                    <a:lnTo>
                      <a:pt x="34" y="86"/>
                    </a:lnTo>
                    <a:lnTo>
                      <a:pt x="34" y="85"/>
                    </a:lnTo>
                    <a:lnTo>
                      <a:pt x="34" y="85"/>
                    </a:lnTo>
                    <a:lnTo>
                      <a:pt x="34" y="85"/>
                    </a:lnTo>
                    <a:lnTo>
                      <a:pt x="34" y="85"/>
                    </a:lnTo>
                    <a:lnTo>
                      <a:pt x="34" y="85"/>
                    </a:lnTo>
                    <a:lnTo>
                      <a:pt x="34" y="85"/>
                    </a:lnTo>
                    <a:lnTo>
                      <a:pt x="34" y="85"/>
                    </a:lnTo>
                    <a:lnTo>
                      <a:pt x="34" y="86"/>
                    </a:lnTo>
                    <a:lnTo>
                      <a:pt x="34" y="86"/>
                    </a:lnTo>
                    <a:lnTo>
                      <a:pt x="34" y="86"/>
                    </a:lnTo>
                    <a:lnTo>
                      <a:pt x="34" y="86"/>
                    </a:lnTo>
                    <a:lnTo>
                      <a:pt x="35" y="86"/>
                    </a:lnTo>
                    <a:lnTo>
                      <a:pt x="35" y="86"/>
                    </a:lnTo>
                    <a:lnTo>
                      <a:pt x="35" y="86"/>
                    </a:lnTo>
                    <a:lnTo>
                      <a:pt x="35" y="86"/>
                    </a:lnTo>
                    <a:lnTo>
                      <a:pt x="35" y="86"/>
                    </a:lnTo>
                    <a:lnTo>
                      <a:pt x="35" y="86"/>
                    </a:lnTo>
                    <a:lnTo>
                      <a:pt x="36" y="86"/>
                    </a:lnTo>
                    <a:lnTo>
                      <a:pt x="36" y="86"/>
                    </a:lnTo>
                    <a:lnTo>
                      <a:pt x="36" y="86"/>
                    </a:lnTo>
                    <a:lnTo>
                      <a:pt x="36" y="86"/>
                    </a:lnTo>
                    <a:lnTo>
                      <a:pt x="36" y="86"/>
                    </a:lnTo>
                    <a:lnTo>
                      <a:pt x="36" y="86"/>
                    </a:lnTo>
                    <a:lnTo>
                      <a:pt x="36" y="86"/>
                    </a:lnTo>
                    <a:lnTo>
                      <a:pt x="36" y="86"/>
                    </a:lnTo>
                    <a:lnTo>
                      <a:pt x="36" y="86"/>
                    </a:lnTo>
                    <a:lnTo>
                      <a:pt x="36" y="86"/>
                    </a:lnTo>
                    <a:lnTo>
                      <a:pt x="36" y="86"/>
                    </a:lnTo>
                    <a:lnTo>
                      <a:pt x="36" y="86"/>
                    </a:lnTo>
                    <a:lnTo>
                      <a:pt x="37" y="86"/>
                    </a:lnTo>
                    <a:lnTo>
                      <a:pt x="37" y="86"/>
                    </a:lnTo>
                    <a:lnTo>
                      <a:pt x="37" y="86"/>
                    </a:lnTo>
                    <a:lnTo>
                      <a:pt x="37" y="86"/>
                    </a:lnTo>
                    <a:lnTo>
                      <a:pt x="37" y="86"/>
                    </a:lnTo>
                    <a:lnTo>
                      <a:pt x="37" y="86"/>
                    </a:lnTo>
                    <a:lnTo>
                      <a:pt x="38" y="86"/>
                    </a:lnTo>
                    <a:lnTo>
                      <a:pt x="38" y="86"/>
                    </a:lnTo>
                    <a:lnTo>
                      <a:pt x="38" y="86"/>
                    </a:lnTo>
                    <a:lnTo>
                      <a:pt x="38" y="86"/>
                    </a:lnTo>
                    <a:lnTo>
                      <a:pt x="38" y="86"/>
                    </a:lnTo>
                    <a:lnTo>
                      <a:pt x="38" y="86"/>
                    </a:lnTo>
                    <a:lnTo>
                      <a:pt x="38" y="86"/>
                    </a:lnTo>
                    <a:lnTo>
                      <a:pt x="38" y="86"/>
                    </a:lnTo>
                    <a:lnTo>
                      <a:pt x="38" y="86"/>
                    </a:lnTo>
                    <a:lnTo>
                      <a:pt x="38" y="86"/>
                    </a:lnTo>
                    <a:lnTo>
                      <a:pt x="39" y="86"/>
                    </a:lnTo>
                    <a:lnTo>
                      <a:pt x="39" y="86"/>
                    </a:lnTo>
                    <a:lnTo>
                      <a:pt x="39" y="86"/>
                    </a:lnTo>
                    <a:lnTo>
                      <a:pt x="39" y="86"/>
                    </a:lnTo>
                    <a:lnTo>
                      <a:pt x="39" y="86"/>
                    </a:lnTo>
                    <a:lnTo>
                      <a:pt x="39" y="86"/>
                    </a:lnTo>
                    <a:lnTo>
                      <a:pt x="40" y="86"/>
                    </a:lnTo>
                    <a:lnTo>
                      <a:pt x="40" y="86"/>
                    </a:lnTo>
                    <a:lnTo>
                      <a:pt x="40" y="86"/>
                    </a:lnTo>
                    <a:lnTo>
                      <a:pt x="40" y="86"/>
                    </a:lnTo>
                    <a:lnTo>
                      <a:pt x="40" y="86"/>
                    </a:lnTo>
                    <a:lnTo>
                      <a:pt x="40" y="86"/>
                    </a:lnTo>
                    <a:lnTo>
                      <a:pt x="40" y="86"/>
                    </a:lnTo>
                    <a:lnTo>
                      <a:pt x="40" y="86"/>
                    </a:lnTo>
                    <a:lnTo>
                      <a:pt x="40" y="86"/>
                    </a:lnTo>
                    <a:lnTo>
                      <a:pt x="40" y="86"/>
                    </a:lnTo>
                    <a:lnTo>
                      <a:pt x="40" y="86"/>
                    </a:lnTo>
                    <a:lnTo>
                      <a:pt x="40" y="86"/>
                    </a:lnTo>
                    <a:lnTo>
                      <a:pt x="41" y="86"/>
                    </a:lnTo>
                    <a:lnTo>
                      <a:pt x="41" y="86"/>
                    </a:lnTo>
                    <a:lnTo>
                      <a:pt x="41" y="86"/>
                    </a:lnTo>
                    <a:lnTo>
                      <a:pt x="41" y="86"/>
                    </a:lnTo>
                    <a:lnTo>
                      <a:pt x="41" y="86"/>
                    </a:lnTo>
                    <a:lnTo>
                      <a:pt x="41" y="86"/>
                    </a:lnTo>
                    <a:lnTo>
                      <a:pt x="42" y="86"/>
                    </a:lnTo>
                    <a:lnTo>
                      <a:pt x="42" y="86"/>
                    </a:lnTo>
                    <a:lnTo>
                      <a:pt x="42" y="86"/>
                    </a:lnTo>
                    <a:lnTo>
                      <a:pt x="42" y="86"/>
                    </a:lnTo>
                    <a:lnTo>
                      <a:pt x="42" y="86"/>
                    </a:lnTo>
                    <a:lnTo>
                      <a:pt x="42" y="86"/>
                    </a:lnTo>
                    <a:lnTo>
                      <a:pt x="42" y="86"/>
                    </a:lnTo>
                    <a:lnTo>
                      <a:pt x="42" y="86"/>
                    </a:lnTo>
                    <a:lnTo>
                      <a:pt x="42" y="86"/>
                    </a:lnTo>
                    <a:lnTo>
                      <a:pt x="42" y="86"/>
                    </a:lnTo>
                    <a:lnTo>
                      <a:pt x="42" y="86"/>
                    </a:lnTo>
                    <a:lnTo>
                      <a:pt x="42" y="86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44" y="86"/>
                    </a:lnTo>
                    <a:lnTo>
                      <a:pt x="44" y="86"/>
                    </a:lnTo>
                    <a:lnTo>
                      <a:pt x="44" y="86"/>
                    </a:lnTo>
                    <a:lnTo>
                      <a:pt x="44" y="86"/>
                    </a:lnTo>
                    <a:lnTo>
                      <a:pt x="44" y="86"/>
                    </a:lnTo>
                    <a:lnTo>
                      <a:pt x="44" y="86"/>
                    </a:lnTo>
                    <a:lnTo>
                      <a:pt x="45" y="86"/>
                    </a:lnTo>
                    <a:lnTo>
                      <a:pt x="45" y="86"/>
                    </a:lnTo>
                    <a:lnTo>
                      <a:pt x="45" y="86"/>
                    </a:lnTo>
                    <a:lnTo>
                      <a:pt x="45" y="86"/>
                    </a:lnTo>
                    <a:lnTo>
                      <a:pt x="45" y="86"/>
                    </a:lnTo>
                    <a:lnTo>
                      <a:pt x="45" y="86"/>
                    </a:lnTo>
                    <a:lnTo>
                      <a:pt x="45" y="86"/>
                    </a:lnTo>
                    <a:lnTo>
                      <a:pt x="45" y="86"/>
                    </a:lnTo>
                    <a:lnTo>
                      <a:pt x="45" y="86"/>
                    </a:lnTo>
                    <a:lnTo>
                      <a:pt x="45" y="86"/>
                    </a:lnTo>
                    <a:lnTo>
                      <a:pt x="45" y="86"/>
                    </a:lnTo>
                    <a:lnTo>
                      <a:pt x="45" y="86"/>
                    </a:lnTo>
                    <a:lnTo>
                      <a:pt x="46" y="86"/>
                    </a:lnTo>
                    <a:lnTo>
                      <a:pt x="46" y="86"/>
                    </a:lnTo>
                    <a:lnTo>
                      <a:pt x="46" y="86"/>
                    </a:lnTo>
                    <a:lnTo>
                      <a:pt x="46" y="86"/>
                    </a:lnTo>
                    <a:lnTo>
                      <a:pt x="47" y="86"/>
                    </a:lnTo>
                    <a:lnTo>
                      <a:pt x="47" y="86"/>
                    </a:lnTo>
                    <a:lnTo>
                      <a:pt x="47" y="86"/>
                    </a:lnTo>
                    <a:lnTo>
                      <a:pt x="47" y="86"/>
                    </a:lnTo>
                    <a:lnTo>
                      <a:pt x="47" y="86"/>
                    </a:lnTo>
                    <a:lnTo>
                      <a:pt x="47" y="86"/>
                    </a:lnTo>
                    <a:lnTo>
                      <a:pt x="47" y="86"/>
                    </a:lnTo>
                    <a:lnTo>
                      <a:pt x="47" y="86"/>
                    </a:lnTo>
                    <a:lnTo>
                      <a:pt x="47" y="86"/>
                    </a:lnTo>
                    <a:lnTo>
                      <a:pt x="47" y="86"/>
                    </a:lnTo>
                    <a:lnTo>
                      <a:pt x="47" y="86"/>
                    </a:lnTo>
                    <a:lnTo>
                      <a:pt x="47" y="86"/>
                    </a:lnTo>
                    <a:lnTo>
                      <a:pt x="48" y="86"/>
                    </a:lnTo>
                    <a:lnTo>
                      <a:pt x="48" y="86"/>
                    </a:lnTo>
                    <a:lnTo>
                      <a:pt x="48" y="86"/>
                    </a:lnTo>
                    <a:lnTo>
                      <a:pt x="48" y="86"/>
                    </a:lnTo>
                    <a:lnTo>
                      <a:pt x="48" y="86"/>
                    </a:lnTo>
                    <a:lnTo>
                      <a:pt x="48" y="86"/>
                    </a:lnTo>
                    <a:lnTo>
                      <a:pt x="49" y="86"/>
                    </a:lnTo>
                    <a:lnTo>
                      <a:pt x="49" y="86"/>
                    </a:lnTo>
                    <a:lnTo>
                      <a:pt x="49" y="86"/>
                    </a:lnTo>
                    <a:lnTo>
                      <a:pt x="49" y="86"/>
                    </a:lnTo>
                    <a:lnTo>
                      <a:pt x="49" y="86"/>
                    </a:lnTo>
                    <a:lnTo>
                      <a:pt x="49" y="86"/>
                    </a:lnTo>
                    <a:lnTo>
                      <a:pt x="49" y="87"/>
                    </a:lnTo>
                    <a:lnTo>
                      <a:pt x="49" y="87"/>
                    </a:lnTo>
                    <a:lnTo>
                      <a:pt x="49" y="87"/>
                    </a:lnTo>
                    <a:lnTo>
                      <a:pt x="49" y="87"/>
                    </a:lnTo>
                    <a:lnTo>
                      <a:pt x="49" y="87"/>
                    </a:lnTo>
                    <a:lnTo>
                      <a:pt x="49" y="86"/>
                    </a:lnTo>
                    <a:lnTo>
                      <a:pt x="50" y="86"/>
                    </a:lnTo>
                    <a:lnTo>
                      <a:pt x="50" y="86"/>
                    </a:lnTo>
                    <a:lnTo>
                      <a:pt x="50" y="86"/>
                    </a:lnTo>
                    <a:lnTo>
                      <a:pt x="50" y="86"/>
                    </a:lnTo>
                    <a:lnTo>
                      <a:pt x="50" y="86"/>
                    </a:lnTo>
                    <a:lnTo>
                      <a:pt x="50" y="86"/>
                    </a:lnTo>
                    <a:lnTo>
                      <a:pt x="51" y="86"/>
                    </a:lnTo>
                    <a:lnTo>
                      <a:pt x="51" y="86"/>
                    </a:lnTo>
                    <a:lnTo>
                      <a:pt x="51" y="86"/>
                    </a:lnTo>
                    <a:lnTo>
                      <a:pt x="51" y="86"/>
                    </a:lnTo>
                    <a:lnTo>
                      <a:pt x="51" y="86"/>
                    </a:lnTo>
                    <a:lnTo>
                      <a:pt x="51" y="86"/>
                    </a:lnTo>
                    <a:lnTo>
                      <a:pt x="51" y="86"/>
                    </a:lnTo>
                    <a:lnTo>
                      <a:pt x="51" y="86"/>
                    </a:lnTo>
                    <a:lnTo>
                      <a:pt x="51" y="86"/>
                    </a:lnTo>
                    <a:lnTo>
                      <a:pt x="51" y="86"/>
                    </a:lnTo>
                    <a:lnTo>
                      <a:pt x="51" y="86"/>
                    </a:lnTo>
                    <a:lnTo>
                      <a:pt x="51" y="86"/>
                    </a:lnTo>
                    <a:lnTo>
                      <a:pt x="52" y="86"/>
                    </a:lnTo>
                    <a:lnTo>
                      <a:pt x="52" y="86"/>
                    </a:lnTo>
                    <a:lnTo>
                      <a:pt x="52" y="86"/>
                    </a:lnTo>
                    <a:lnTo>
                      <a:pt x="52" y="86"/>
                    </a:lnTo>
                    <a:lnTo>
                      <a:pt x="52" y="86"/>
                    </a:lnTo>
                    <a:lnTo>
                      <a:pt x="52" y="86"/>
                    </a:lnTo>
                    <a:lnTo>
                      <a:pt x="53" y="86"/>
                    </a:lnTo>
                    <a:lnTo>
                      <a:pt x="53" y="86"/>
                    </a:lnTo>
                    <a:lnTo>
                      <a:pt x="53" y="86"/>
                    </a:lnTo>
                    <a:lnTo>
                      <a:pt x="53" y="86"/>
                    </a:lnTo>
                    <a:lnTo>
                      <a:pt x="53" y="86"/>
                    </a:lnTo>
                    <a:lnTo>
                      <a:pt x="53" y="86"/>
                    </a:lnTo>
                    <a:lnTo>
                      <a:pt x="54" y="86"/>
                    </a:lnTo>
                    <a:lnTo>
                      <a:pt x="54" y="86"/>
                    </a:lnTo>
                    <a:lnTo>
                      <a:pt x="54" y="86"/>
                    </a:lnTo>
                    <a:lnTo>
                      <a:pt x="54" y="86"/>
                    </a:lnTo>
                    <a:lnTo>
                      <a:pt x="54" y="87"/>
                    </a:lnTo>
                    <a:lnTo>
                      <a:pt x="54" y="87"/>
                    </a:lnTo>
                    <a:lnTo>
                      <a:pt x="54" y="87"/>
                    </a:lnTo>
                    <a:lnTo>
                      <a:pt x="54" y="87"/>
                    </a:lnTo>
                    <a:lnTo>
                      <a:pt x="54" y="87"/>
                    </a:lnTo>
                    <a:lnTo>
                      <a:pt x="54" y="87"/>
                    </a:lnTo>
                    <a:lnTo>
                      <a:pt x="55" y="87"/>
                    </a:lnTo>
                    <a:lnTo>
                      <a:pt x="55" y="86"/>
                    </a:lnTo>
                    <a:lnTo>
                      <a:pt x="55" y="86"/>
                    </a:lnTo>
                    <a:lnTo>
                      <a:pt x="55" y="86"/>
                    </a:lnTo>
                    <a:lnTo>
                      <a:pt x="55" y="86"/>
                    </a:lnTo>
                    <a:lnTo>
                      <a:pt x="55" y="87"/>
                    </a:lnTo>
                    <a:lnTo>
                      <a:pt x="56" y="87"/>
                    </a:lnTo>
                    <a:lnTo>
                      <a:pt x="56" y="87"/>
                    </a:lnTo>
                    <a:lnTo>
                      <a:pt x="56" y="87"/>
                    </a:lnTo>
                    <a:lnTo>
                      <a:pt x="56" y="87"/>
                    </a:lnTo>
                    <a:lnTo>
                      <a:pt x="56" y="87"/>
                    </a:lnTo>
                    <a:lnTo>
                      <a:pt x="56" y="87"/>
                    </a:lnTo>
                    <a:lnTo>
                      <a:pt x="56" y="87"/>
                    </a:lnTo>
                    <a:lnTo>
                      <a:pt x="56" y="87"/>
                    </a:lnTo>
                    <a:lnTo>
                      <a:pt x="56" y="87"/>
                    </a:lnTo>
                    <a:lnTo>
                      <a:pt x="56" y="87"/>
                    </a:lnTo>
                    <a:lnTo>
                      <a:pt x="56" y="87"/>
                    </a:lnTo>
                    <a:lnTo>
                      <a:pt x="56" y="87"/>
                    </a:lnTo>
                    <a:lnTo>
                      <a:pt x="57" y="87"/>
                    </a:lnTo>
                    <a:lnTo>
                      <a:pt x="57" y="87"/>
                    </a:lnTo>
                    <a:lnTo>
                      <a:pt x="57" y="87"/>
                    </a:lnTo>
                    <a:lnTo>
                      <a:pt x="57" y="87"/>
                    </a:lnTo>
                    <a:lnTo>
                      <a:pt x="57" y="87"/>
                    </a:lnTo>
                    <a:lnTo>
                      <a:pt x="57" y="86"/>
                    </a:lnTo>
                    <a:lnTo>
                      <a:pt x="58" y="86"/>
                    </a:lnTo>
                    <a:lnTo>
                      <a:pt x="58" y="86"/>
                    </a:lnTo>
                    <a:lnTo>
                      <a:pt x="58" y="86"/>
                    </a:lnTo>
                    <a:lnTo>
                      <a:pt x="58" y="86"/>
                    </a:lnTo>
                    <a:lnTo>
                      <a:pt x="58" y="87"/>
                    </a:lnTo>
                    <a:lnTo>
                      <a:pt x="58" y="87"/>
                    </a:lnTo>
                    <a:lnTo>
                      <a:pt x="58" y="87"/>
                    </a:lnTo>
                    <a:lnTo>
                      <a:pt x="58" y="87"/>
                    </a:lnTo>
                    <a:lnTo>
                      <a:pt x="58" y="87"/>
                    </a:lnTo>
                    <a:lnTo>
                      <a:pt x="58" y="86"/>
                    </a:lnTo>
                    <a:lnTo>
                      <a:pt x="58" y="86"/>
                    </a:lnTo>
                    <a:lnTo>
                      <a:pt x="58" y="86"/>
                    </a:lnTo>
                    <a:lnTo>
                      <a:pt x="59" y="86"/>
                    </a:lnTo>
                    <a:lnTo>
                      <a:pt x="59" y="87"/>
                    </a:lnTo>
                    <a:lnTo>
                      <a:pt x="59" y="87"/>
                    </a:lnTo>
                    <a:lnTo>
                      <a:pt x="59" y="87"/>
                    </a:lnTo>
                    <a:lnTo>
                      <a:pt x="59" y="87"/>
                    </a:lnTo>
                    <a:lnTo>
                      <a:pt x="59" y="87"/>
                    </a:lnTo>
                    <a:lnTo>
                      <a:pt x="60" y="87"/>
                    </a:lnTo>
                    <a:lnTo>
                      <a:pt x="60" y="87"/>
                    </a:lnTo>
                    <a:lnTo>
                      <a:pt x="60" y="87"/>
                    </a:lnTo>
                    <a:lnTo>
                      <a:pt x="60" y="87"/>
                    </a:lnTo>
                    <a:lnTo>
                      <a:pt x="60" y="87"/>
                    </a:lnTo>
                    <a:lnTo>
                      <a:pt x="60" y="87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1" name="Freeform 237"/>
              <p:cNvSpPr>
                <a:spLocks/>
              </p:cNvSpPr>
              <p:nvPr/>
            </p:nvSpPr>
            <p:spPr bwMode="auto">
              <a:xfrm>
                <a:off x="2525713" y="6203950"/>
                <a:ext cx="95250" cy="3175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2" y="1"/>
                  </a:cxn>
                  <a:cxn ang="0">
                    <a:pos x="3" y="1"/>
                  </a:cxn>
                  <a:cxn ang="0">
                    <a:pos x="5" y="1"/>
                  </a:cxn>
                  <a:cxn ang="0">
                    <a:pos x="5" y="1"/>
                  </a:cxn>
                  <a:cxn ang="0">
                    <a:pos x="7" y="1"/>
                  </a:cxn>
                  <a:cxn ang="0">
                    <a:pos x="7" y="1"/>
                  </a:cxn>
                  <a:cxn ang="0">
                    <a:pos x="9" y="1"/>
                  </a:cxn>
                  <a:cxn ang="0">
                    <a:pos x="9" y="1"/>
                  </a:cxn>
                  <a:cxn ang="0">
                    <a:pos x="11" y="1"/>
                  </a:cxn>
                  <a:cxn ang="0">
                    <a:pos x="11" y="1"/>
                  </a:cxn>
                  <a:cxn ang="0">
                    <a:pos x="13" y="1"/>
                  </a:cxn>
                  <a:cxn ang="0">
                    <a:pos x="14" y="1"/>
                  </a:cxn>
                  <a:cxn ang="0">
                    <a:pos x="15" y="1"/>
                  </a:cxn>
                  <a:cxn ang="0">
                    <a:pos x="16" y="1"/>
                  </a:cxn>
                  <a:cxn ang="0">
                    <a:pos x="17" y="2"/>
                  </a:cxn>
                  <a:cxn ang="0">
                    <a:pos x="18" y="1"/>
                  </a:cxn>
                  <a:cxn ang="0">
                    <a:pos x="19" y="1"/>
                  </a:cxn>
                  <a:cxn ang="0">
                    <a:pos x="20" y="1"/>
                  </a:cxn>
                  <a:cxn ang="0">
                    <a:pos x="21" y="1"/>
                  </a:cxn>
                  <a:cxn ang="0">
                    <a:pos x="23" y="1"/>
                  </a:cxn>
                  <a:cxn ang="0">
                    <a:pos x="23" y="1"/>
                  </a:cxn>
                  <a:cxn ang="0">
                    <a:pos x="25" y="1"/>
                  </a:cxn>
                  <a:cxn ang="0">
                    <a:pos x="25" y="1"/>
                  </a:cxn>
                  <a:cxn ang="0">
                    <a:pos x="27" y="1"/>
                  </a:cxn>
                  <a:cxn ang="0">
                    <a:pos x="27" y="1"/>
                  </a:cxn>
                  <a:cxn ang="0">
                    <a:pos x="29" y="1"/>
                  </a:cxn>
                  <a:cxn ang="0">
                    <a:pos x="30" y="1"/>
                  </a:cxn>
                  <a:cxn ang="0">
                    <a:pos x="31" y="2"/>
                  </a:cxn>
                  <a:cxn ang="0">
                    <a:pos x="32" y="1"/>
                  </a:cxn>
                  <a:cxn ang="0">
                    <a:pos x="33" y="1"/>
                  </a:cxn>
                  <a:cxn ang="0">
                    <a:pos x="34" y="1"/>
                  </a:cxn>
                  <a:cxn ang="0">
                    <a:pos x="35" y="1"/>
                  </a:cxn>
                  <a:cxn ang="0">
                    <a:pos x="36" y="1"/>
                  </a:cxn>
                  <a:cxn ang="0">
                    <a:pos x="37" y="1"/>
                  </a:cxn>
                  <a:cxn ang="0">
                    <a:pos x="38" y="1"/>
                  </a:cxn>
                  <a:cxn ang="0">
                    <a:pos x="39" y="1"/>
                  </a:cxn>
                  <a:cxn ang="0">
                    <a:pos x="40" y="1"/>
                  </a:cxn>
                  <a:cxn ang="0">
                    <a:pos x="41" y="1"/>
                  </a:cxn>
                  <a:cxn ang="0">
                    <a:pos x="43" y="1"/>
                  </a:cxn>
                  <a:cxn ang="0">
                    <a:pos x="43" y="1"/>
                  </a:cxn>
                  <a:cxn ang="0">
                    <a:pos x="45" y="1"/>
                  </a:cxn>
                  <a:cxn ang="0">
                    <a:pos x="46" y="1"/>
                  </a:cxn>
                  <a:cxn ang="0">
                    <a:pos x="47" y="1"/>
                  </a:cxn>
                  <a:cxn ang="0">
                    <a:pos x="48" y="1"/>
                  </a:cxn>
                  <a:cxn ang="0">
                    <a:pos x="49" y="1"/>
                  </a:cxn>
                  <a:cxn ang="0">
                    <a:pos x="50" y="1"/>
                  </a:cxn>
                  <a:cxn ang="0">
                    <a:pos x="51" y="1"/>
                  </a:cxn>
                  <a:cxn ang="0">
                    <a:pos x="52" y="1"/>
                  </a:cxn>
                  <a:cxn ang="0">
                    <a:pos x="53" y="1"/>
                  </a:cxn>
                  <a:cxn ang="0">
                    <a:pos x="54" y="1"/>
                  </a:cxn>
                  <a:cxn ang="0">
                    <a:pos x="56" y="1"/>
                  </a:cxn>
                  <a:cxn ang="0">
                    <a:pos x="56" y="1"/>
                  </a:cxn>
                  <a:cxn ang="0">
                    <a:pos x="58" y="1"/>
                  </a:cxn>
                  <a:cxn ang="0">
                    <a:pos x="58" y="1"/>
                  </a:cxn>
                  <a:cxn ang="0">
                    <a:pos x="60" y="2"/>
                  </a:cxn>
                </a:cxnLst>
                <a:rect l="0" t="0" r="r" b="b"/>
                <a:pathLst>
                  <a:path w="60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2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2" name="Freeform 238"/>
              <p:cNvSpPr>
                <a:spLocks/>
              </p:cNvSpPr>
              <p:nvPr/>
            </p:nvSpPr>
            <p:spPr bwMode="auto">
              <a:xfrm>
                <a:off x="2620963" y="6203950"/>
                <a:ext cx="96838" cy="3175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3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1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9" y="2"/>
                  </a:cxn>
                  <a:cxn ang="0">
                    <a:pos x="10" y="1"/>
                  </a:cxn>
                  <a:cxn ang="0">
                    <a:pos x="11" y="1"/>
                  </a:cxn>
                  <a:cxn ang="0">
                    <a:pos x="12" y="1"/>
                  </a:cxn>
                  <a:cxn ang="0">
                    <a:pos x="13" y="1"/>
                  </a:cxn>
                  <a:cxn ang="0">
                    <a:pos x="14" y="1"/>
                  </a:cxn>
                  <a:cxn ang="0">
                    <a:pos x="15" y="1"/>
                  </a:cxn>
                  <a:cxn ang="0">
                    <a:pos x="16" y="1"/>
                  </a:cxn>
                  <a:cxn ang="0">
                    <a:pos x="17" y="1"/>
                  </a:cxn>
                  <a:cxn ang="0">
                    <a:pos x="18" y="1"/>
                  </a:cxn>
                  <a:cxn ang="0">
                    <a:pos x="20" y="1"/>
                  </a:cxn>
                  <a:cxn ang="0">
                    <a:pos x="20" y="1"/>
                  </a:cxn>
                  <a:cxn ang="0">
                    <a:pos x="22" y="1"/>
                  </a:cxn>
                  <a:cxn ang="0">
                    <a:pos x="23" y="1"/>
                  </a:cxn>
                  <a:cxn ang="0">
                    <a:pos x="24" y="1"/>
                  </a:cxn>
                  <a:cxn ang="0">
                    <a:pos x="25" y="1"/>
                  </a:cxn>
                  <a:cxn ang="0">
                    <a:pos x="26" y="1"/>
                  </a:cxn>
                  <a:cxn ang="0">
                    <a:pos x="27" y="1"/>
                  </a:cxn>
                  <a:cxn ang="0">
                    <a:pos x="28" y="1"/>
                  </a:cxn>
                  <a:cxn ang="0">
                    <a:pos x="29" y="1"/>
                  </a:cxn>
                  <a:cxn ang="0">
                    <a:pos x="30" y="1"/>
                  </a:cxn>
                  <a:cxn ang="0">
                    <a:pos x="32" y="1"/>
                  </a:cxn>
                  <a:cxn ang="0">
                    <a:pos x="32" y="1"/>
                  </a:cxn>
                  <a:cxn ang="0">
                    <a:pos x="34" y="1"/>
                  </a:cxn>
                  <a:cxn ang="0">
                    <a:pos x="34" y="1"/>
                  </a:cxn>
                  <a:cxn ang="0">
                    <a:pos x="36" y="1"/>
                  </a:cxn>
                  <a:cxn ang="0">
                    <a:pos x="36" y="1"/>
                  </a:cxn>
                  <a:cxn ang="0">
                    <a:pos x="38" y="1"/>
                  </a:cxn>
                  <a:cxn ang="0">
                    <a:pos x="38" y="1"/>
                  </a:cxn>
                  <a:cxn ang="0">
                    <a:pos x="40" y="1"/>
                  </a:cxn>
                  <a:cxn ang="0">
                    <a:pos x="40" y="1"/>
                  </a:cxn>
                  <a:cxn ang="0">
                    <a:pos x="42" y="1"/>
                  </a:cxn>
                  <a:cxn ang="0">
                    <a:pos x="43" y="1"/>
                  </a:cxn>
                  <a:cxn ang="0">
                    <a:pos x="44" y="1"/>
                  </a:cxn>
                  <a:cxn ang="0">
                    <a:pos x="45" y="1"/>
                  </a:cxn>
                  <a:cxn ang="0">
                    <a:pos x="46" y="1"/>
                  </a:cxn>
                  <a:cxn ang="0">
                    <a:pos x="47" y="1"/>
                  </a:cxn>
                  <a:cxn ang="0">
                    <a:pos x="48" y="1"/>
                  </a:cxn>
                  <a:cxn ang="0">
                    <a:pos x="49" y="1"/>
                  </a:cxn>
                  <a:cxn ang="0">
                    <a:pos x="50" y="1"/>
                  </a:cxn>
                  <a:cxn ang="0">
                    <a:pos x="52" y="1"/>
                  </a:cxn>
                  <a:cxn ang="0">
                    <a:pos x="53" y="1"/>
                  </a:cxn>
                  <a:cxn ang="0">
                    <a:pos x="54" y="1"/>
                  </a:cxn>
                  <a:cxn ang="0">
                    <a:pos x="55" y="1"/>
                  </a:cxn>
                  <a:cxn ang="0">
                    <a:pos x="56" y="1"/>
                  </a:cxn>
                  <a:cxn ang="0">
                    <a:pos x="57" y="1"/>
                  </a:cxn>
                  <a:cxn ang="0">
                    <a:pos x="58" y="1"/>
                  </a:cxn>
                  <a:cxn ang="0">
                    <a:pos x="59" y="1"/>
                  </a:cxn>
                  <a:cxn ang="0">
                    <a:pos x="60" y="1"/>
                  </a:cxn>
                </a:cxnLst>
                <a:rect l="0" t="0" r="r" b="b"/>
                <a:pathLst>
                  <a:path w="61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1" y="1"/>
                    </a:lnTo>
                    <a:lnTo>
                      <a:pt x="61" y="1"/>
                    </a:lnTo>
                    <a:lnTo>
                      <a:pt x="61" y="1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3" name="Freeform 239"/>
              <p:cNvSpPr>
                <a:spLocks/>
              </p:cNvSpPr>
              <p:nvPr/>
            </p:nvSpPr>
            <p:spPr bwMode="auto">
              <a:xfrm>
                <a:off x="2717800" y="6205538"/>
                <a:ext cx="95250" cy="15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13" y="0"/>
                  </a:cxn>
                  <a:cxn ang="0">
                    <a:pos x="13" y="0"/>
                  </a:cxn>
                  <a:cxn ang="0">
                    <a:pos x="15" y="0"/>
                  </a:cxn>
                  <a:cxn ang="0">
                    <a:pos x="15" y="0"/>
                  </a:cxn>
                  <a:cxn ang="0">
                    <a:pos x="17" y="0"/>
                  </a:cxn>
                  <a:cxn ang="0">
                    <a:pos x="18" y="0"/>
                  </a:cxn>
                  <a:cxn ang="0">
                    <a:pos x="19" y="0"/>
                  </a:cxn>
                  <a:cxn ang="0">
                    <a:pos x="20" y="0"/>
                  </a:cxn>
                  <a:cxn ang="0">
                    <a:pos x="21" y="0"/>
                  </a:cxn>
                  <a:cxn ang="0">
                    <a:pos x="22" y="0"/>
                  </a:cxn>
                  <a:cxn ang="0">
                    <a:pos x="23" y="0"/>
                  </a:cxn>
                  <a:cxn ang="0">
                    <a:pos x="24" y="0"/>
                  </a:cxn>
                  <a:cxn ang="0">
                    <a:pos x="26" y="0"/>
                  </a:cxn>
                  <a:cxn ang="0">
                    <a:pos x="26" y="0"/>
                  </a:cxn>
                  <a:cxn ang="0">
                    <a:pos x="28" y="0"/>
                  </a:cxn>
                  <a:cxn ang="0">
                    <a:pos x="29" y="0"/>
                  </a:cxn>
                  <a:cxn ang="0">
                    <a:pos x="30" y="0"/>
                  </a:cxn>
                  <a:cxn ang="0">
                    <a:pos x="31" y="0"/>
                  </a:cxn>
                  <a:cxn ang="0">
                    <a:pos x="32" y="0"/>
                  </a:cxn>
                  <a:cxn ang="0">
                    <a:pos x="33" y="0"/>
                  </a:cxn>
                  <a:cxn ang="0">
                    <a:pos x="34" y="0"/>
                  </a:cxn>
                  <a:cxn ang="0">
                    <a:pos x="35" y="0"/>
                  </a:cxn>
                  <a:cxn ang="0">
                    <a:pos x="36" y="0"/>
                  </a:cxn>
                  <a:cxn ang="0">
                    <a:pos x="37" y="0"/>
                  </a:cxn>
                  <a:cxn ang="0">
                    <a:pos x="38" y="0"/>
                  </a:cxn>
                  <a:cxn ang="0">
                    <a:pos x="39" y="0"/>
                  </a:cxn>
                  <a:cxn ang="0">
                    <a:pos x="40" y="0"/>
                  </a:cxn>
                  <a:cxn ang="0">
                    <a:pos x="41" y="0"/>
                  </a:cxn>
                  <a:cxn ang="0">
                    <a:pos x="42" y="0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46" y="0"/>
                  </a:cxn>
                  <a:cxn ang="0">
                    <a:pos x="46" y="0"/>
                  </a:cxn>
                  <a:cxn ang="0">
                    <a:pos x="48" y="0"/>
                  </a:cxn>
                  <a:cxn ang="0">
                    <a:pos x="49" y="0"/>
                  </a:cxn>
                  <a:cxn ang="0">
                    <a:pos x="50" y="0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3" y="0"/>
                  </a:cxn>
                  <a:cxn ang="0">
                    <a:pos x="54" y="0"/>
                  </a:cxn>
                  <a:cxn ang="0">
                    <a:pos x="55" y="0"/>
                  </a:cxn>
                  <a:cxn ang="0">
                    <a:pos x="56" y="0"/>
                  </a:cxn>
                  <a:cxn ang="0">
                    <a:pos x="57" y="0"/>
                  </a:cxn>
                  <a:cxn ang="0">
                    <a:pos x="58" y="0"/>
                  </a:cxn>
                  <a:cxn ang="0">
                    <a:pos x="60" y="0"/>
                  </a:cxn>
                </a:cxnLst>
                <a:rect l="0" t="0" r="r" b="b"/>
                <a:pathLst>
                  <a:path w="60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4" name="Freeform 240"/>
              <p:cNvSpPr>
                <a:spLocks/>
              </p:cNvSpPr>
              <p:nvPr/>
            </p:nvSpPr>
            <p:spPr bwMode="auto">
              <a:xfrm>
                <a:off x="2813050" y="6203950"/>
                <a:ext cx="96838" cy="1588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8" y="1"/>
                  </a:cxn>
                  <a:cxn ang="0">
                    <a:pos x="9" y="1"/>
                  </a:cxn>
                  <a:cxn ang="0">
                    <a:pos x="10" y="1"/>
                  </a:cxn>
                  <a:cxn ang="0">
                    <a:pos x="11" y="1"/>
                  </a:cxn>
                  <a:cxn ang="0">
                    <a:pos x="12" y="1"/>
                  </a:cxn>
                  <a:cxn ang="0">
                    <a:pos x="13" y="0"/>
                  </a:cxn>
                  <a:cxn ang="0">
                    <a:pos x="14" y="1"/>
                  </a:cxn>
                  <a:cxn ang="0">
                    <a:pos x="15" y="1"/>
                  </a:cxn>
                  <a:cxn ang="0">
                    <a:pos x="16" y="0"/>
                  </a:cxn>
                  <a:cxn ang="0">
                    <a:pos x="18" y="1"/>
                  </a:cxn>
                  <a:cxn ang="0">
                    <a:pos x="18" y="1"/>
                  </a:cxn>
                  <a:cxn ang="0">
                    <a:pos x="20" y="1"/>
                  </a:cxn>
                  <a:cxn ang="0">
                    <a:pos x="20" y="1"/>
                  </a:cxn>
                  <a:cxn ang="0">
                    <a:pos x="22" y="1"/>
                  </a:cxn>
                  <a:cxn ang="0">
                    <a:pos x="22" y="1"/>
                  </a:cxn>
                  <a:cxn ang="0">
                    <a:pos x="24" y="1"/>
                  </a:cxn>
                  <a:cxn ang="0">
                    <a:pos x="25" y="0"/>
                  </a:cxn>
                  <a:cxn ang="0">
                    <a:pos x="26" y="1"/>
                  </a:cxn>
                  <a:cxn ang="0">
                    <a:pos x="27" y="1"/>
                  </a:cxn>
                  <a:cxn ang="0">
                    <a:pos x="28" y="1"/>
                  </a:cxn>
                  <a:cxn ang="0">
                    <a:pos x="29" y="1"/>
                  </a:cxn>
                  <a:cxn ang="0">
                    <a:pos x="30" y="1"/>
                  </a:cxn>
                  <a:cxn ang="0">
                    <a:pos x="31" y="1"/>
                  </a:cxn>
                  <a:cxn ang="0">
                    <a:pos x="32" y="1"/>
                  </a:cxn>
                  <a:cxn ang="0">
                    <a:pos x="33" y="1"/>
                  </a:cxn>
                  <a:cxn ang="0">
                    <a:pos x="34" y="1"/>
                  </a:cxn>
                  <a:cxn ang="0">
                    <a:pos x="35" y="1"/>
                  </a:cxn>
                  <a:cxn ang="0">
                    <a:pos x="36" y="1"/>
                  </a:cxn>
                  <a:cxn ang="0">
                    <a:pos x="38" y="0"/>
                  </a:cxn>
                  <a:cxn ang="0">
                    <a:pos x="38" y="1"/>
                  </a:cxn>
                  <a:cxn ang="0">
                    <a:pos x="40" y="1"/>
                  </a:cxn>
                  <a:cxn ang="0">
                    <a:pos x="40" y="0"/>
                  </a:cxn>
                  <a:cxn ang="0">
                    <a:pos x="42" y="1"/>
                  </a:cxn>
                  <a:cxn ang="0">
                    <a:pos x="43" y="1"/>
                  </a:cxn>
                  <a:cxn ang="0">
                    <a:pos x="44" y="1"/>
                  </a:cxn>
                  <a:cxn ang="0">
                    <a:pos x="45" y="1"/>
                  </a:cxn>
                  <a:cxn ang="0">
                    <a:pos x="46" y="1"/>
                  </a:cxn>
                  <a:cxn ang="0">
                    <a:pos x="47" y="1"/>
                  </a:cxn>
                  <a:cxn ang="0">
                    <a:pos x="48" y="0"/>
                  </a:cxn>
                  <a:cxn ang="0">
                    <a:pos x="49" y="0"/>
                  </a:cxn>
                  <a:cxn ang="0">
                    <a:pos x="51" y="1"/>
                  </a:cxn>
                  <a:cxn ang="0">
                    <a:pos x="51" y="1"/>
                  </a:cxn>
                  <a:cxn ang="0">
                    <a:pos x="53" y="1"/>
                  </a:cxn>
                  <a:cxn ang="0">
                    <a:pos x="53" y="1"/>
                  </a:cxn>
                  <a:cxn ang="0">
                    <a:pos x="55" y="1"/>
                  </a:cxn>
                  <a:cxn ang="0">
                    <a:pos x="55" y="1"/>
                  </a:cxn>
                  <a:cxn ang="0">
                    <a:pos x="57" y="0"/>
                  </a:cxn>
                  <a:cxn ang="0">
                    <a:pos x="58" y="1"/>
                  </a:cxn>
                  <a:cxn ang="0">
                    <a:pos x="59" y="1"/>
                  </a:cxn>
                  <a:cxn ang="0">
                    <a:pos x="60" y="1"/>
                  </a:cxn>
                </a:cxnLst>
                <a:rect l="0" t="0" r="r" b="b"/>
                <a:pathLst>
                  <a:path w="6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0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1" y="1"/>
                    </a:lnTo>
                    <a:lnTo>
                      <a:pt x="61" y="1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5" name="Freeform 241"/>
              <p:cNvSpPr>
                <a:spLocks/>
              </p:cNvSpPr>
              <p:nvPr/>
            </p:nvSpPr>
            <p:spPr bwMode="auto">
              <a:xfrm>
                <a:off x="2909888" y="6203950"/>
                <a:ext cx="95250" cy="1588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2" y="0"/>
                  </a:cxn>
                  <a:cxn ang="0">
                    <a:pos x="3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9" y="1"/>
                  </a:cxn>
                  <a:cxn ang="0">
                    <a:pos x="10" y="1"/>
                  </a:cxn>
                  <a:cxn ang="0">
                    <a:pos x="11" y="1"/>
                  </a:cxn>
                  <a:cxn ang="0">
                    <a:pos x="12" y="1"/>
                  </a:cxn>
                  <a:cxn ang="0">
                    <a:pos x="13" y="0"/>
                  </a:cxn>
                  <a:cxn ang="0">
                    <a:pos x="14" y="1"/>
                  </a:cxn>
                  <a:cxn ang="0">
                    <a:pos x="16" y="1"/>
                  </a:cxn>
                  <a:cxn ang="0">
                    <a:pos x="17" y="0"/>
                  </a:cxn>
                  <a:cxn ang="0">
                    <a:pos x="18" y="1"/>
                  </a:cxn>
                  <a:cxn ang="0">
                    <a:pos x="19" y="0"/>
                  </a:cxn>
                  <a:cxn ang="0">
                    <a:pos x="20" y="1"/>
                  </a:cxn>
                  <a:cxn ang="0">
                    <a:pos x="21" y="1"/>
                  </a:cxn>
                  <a:cxn ang="0">
                    <a:pos x="22" y="1"/>
                  </a:cxn>
                  <a:cxn ang="0">
                    <a:pos x="23" y="1"/>
                  </a:cxn>
                  <a:cxn ang="0">
                    <a:pos x="24" y="1"/>
                  </a:cxn>
                  <a:cxn ang="0">
                    <a:pos x="26" y="1"/>
                  </a:cxn>
                  <a:cxn ang="0">
                    <a:pos x="26" y="1"/>
                  </a:cxn>
                  <a:cxn ang="0">
                    <a:pos x="28" y="1"/>
                  </a:cxn>
                  <a:cxn ang="0">
                    <a:pos x="28" y="1"/>
                  </a:cxn>
                  <a:cxn ang="0">
                    <a:pos x="30" y="1"/>
                  </a:cxn>
                  <a:cxn ang="0">
                    <a:pos x="30" y="0"/>
                  </a:cxn>
                  <a:cxn ang="0">
                    <a:pos x="32" y="1"/>
                  </a:cxn>
                  <a:cxn ang="0">
                    <a:pos x="32" y="0"/>
                  </a:cxn>
                  <a:cxn ang="0">
                    <a:pos x="34" y="0"/>
                  </a:cxn>
                  <a:cxn ang="0">
                    <a:pos x="35" y="1"/>
                  </a:cxn>
                  <a:cxn ang="0">
                    <a:pos x="36" y="0"/>
                  </a:cxn>
                  <a:cxn ang="0">
                    <a:pos x="37" y="1"/>
                  </a:cxn>
                  <a:cxn ang="0">
                    <a:pos x="38" y="0"/>
                  </a:cxn>
                  <a:cxn ang="0">
                    <a:pos x="39" y="0"/>
                  </a:cxn>
                  <a:cxn ang="0">
                    <a:pos x="40" y="0"/>
                  </a:cxn>
                  <a:cxn ang="0">
                    <a:pos x="41" y="1"/>
                  </a:cxn>
                  <a:cxn ang="0">
                    <a:pos x="42" y="1"/>
                  </a:cxn>
                  <a:cxn ang="0">
                    <a:pos x="43" y="0"/>
                  </a:cxn>
                  <a:cxn ang="0">
                    <a:pos x="44" y="0"/>
                  </a:cxn>
                  <a:cxn ang="0">
                    <a:pos x="46" y="1"/>
                  </a:cxn>
                  <a:cxn ang="0">
                    <a:pos x="46" y="0"/>
                  </a:cxn>
                  <a:cxn ang="0">
                    <a:pos x="48" y="1"/>
                  </a:cxn>
                  <a:cxn ang="0">
                    <a:pos x="49" y="1"/>
                  </a:cxn>
                  <a:cxn ang="0">
                    <a:pos x="50" y="0"/>
                  </a:cxn>
                  <a:cxn ang="0">
                    <a:pos x="51" y="1"/>
                  </a:cxn>
                  <a:cxn ang="0">
                    <a:pos x="52" y="1"/>
                  </a:cxn>
                  <a:cxn ang="0">
                    <a:pos x="53" y="1"/>
                  </a:cxn>
                  <a:cxn ang="0">
                    <a:pos x="54" y="0"/>
                  </a:cxn>
                  <a:cxn ang="0">
                    <a:pos x="55" y="1"/>
                  </a:cxn>
                  <a:cxn ang="0">
                    <a:pos x="56" y="0"/>
                  </a:cxn>
                  <a:cxn ang="0">
                    <a:pos x="57" y="0"/>
                  </a:cxn>
                  <a:cxn ang="0">
                    <a:pos x="58" y="1"/>
                  </a:cxn>
                  <a:cxn ang="0">
                    <a:pos x="59" y="1"/>
                  </a:cxn>
                </a:cxnLst>
                <a:rect l="0" t="0" r="r" b="b"/>
                <a:pathLst>
                  <a:path w="60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6" name="Freeform 242"/>
              <p:cNvSpPr>
                <a:spLocks/>
              </p:cNvSpPr>
              <p:nvPr/>
            </p:nvSpPr>
            <p:spPr bwMode="auto">
              <a:xfrm>
                <a:off x="3005138" y="6203950"/>
                <a:ext cx="96838" cy="15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8" y="1"/>
                  </a:cxn>
                  <a:cxn ang="0">
                    <a:pos x="8" y="1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5" y="1"/>
                  </a:cxn>
                  <a:cxn ang="0">
                    <a:pos x="16" y="0"/>
                  </a:cxn>
                  <a:cxn ang="0">
                    <a:pos x="17" y="0"/>
                  </a:cxn>
                  <a:cxn ang="0">
                    <a:pos x="18" y="1"/>
                  </a:cxn>
                  <a:cxn ang="0">
                    <a:pos x="19" y="0"/>
                  </a:cxn>
                  <a:cxn ang="0">
                    <a:pos x="20" y="1"/>
                  </a:cxn>
                  <a:cxn ang="0">
                    <a:pos x="21" y="0"/>
                  </a:cxn>
                  <a:cxn ang="0">
                    <a:pos x="23" y="0"/>
                  </a:cxn>
                  <a:cxn ang="0">
                    <a:pos x="24" y="1"/>
                  </a:cxn>
                  <a:cxn ang="0">
                    <a:pos x="25" y="0"/>
                  </a:cxn>
                  <a:cxn ang="0">
                    <a:pos x="26" y="0"/>
                  </a:cxn>
                  <a:cxn ang="0">
                    <a:pos x="27" y="1"/>
                  </a:cxn>
                  <a:cxn ang="0">
                    <a:pos x="28" y="1"/>
                  </a:cxn>
                  <a:cxn ang="0">
                    <a:pos x="29" y="1"/>
                  </a:cxn>
                  <a:cxn ang="0">
                    <a:pos x="30" y="1"/>
                  </a:cxn>
                  <a:cxn ang="0">
                    <a:pos x="31" y="0"/>
                  </a:cxn>
                  <a:cxn ang="0">
                    <a:pos x="32" y="1"/>
                  </a:cxn>
                  <a:cxn ang="0">
                    <a:pos x="33" y="0"/>
                  </a:cxn>
                  <a:cxn ang="0">
                    <a:pos x="34" y="0"/>
                  </a:cxn>
                  <a:cxn ang="0">
                    <a:pos x="35" y="0"/>
                  </a:cxn>
                  <a:cxn ang="0">
                    <a:pos x="36" y="0"/>
                  </a:cxn>
                  <a:cxn ang="0">
                    <a:pos x="37" y="1"/>
                  </a:cxn>
                  <a:cxn ang="0">
                    <a:pos x="38" y="0"/>
                  </a:cxn>
                  <a:cxn ang="0">
                    <a:pos x="39" y="1"/>
                  </a:cxn>
                  <a:cxn ang="0">
                    <a:pos x="41" y="0"/>
                  </a:cxn>
                  <a:cxn ang="0">
                    <a:pos x="41" y="0"/>
                  </a:cxn>
                  <a:cxn ang="0">
                    <a:pos x="43" y="0"/>
                  </a:cxn>
                  <a:cxn ang="0">
                    <a:pos x="44" y="0"/>
                  </a:cxn>
                  <a:cxn ang="0">
                    <a:pos x="45" y="1"/>
                  </a:cxn>
                  <a:cxn ang="0">
                    <a:pos x="46" y="0"/>
                  </a:cxn>
                  <a:cxn ang="0">
                    <a:pos x="47" y="1"/>
                  </a:cxn>
                  <a:cxn ang="0">
                    <a:pos x="48" y="1"/>
                  </a:cxn>
                  <a:cxn ang="0">
                    <a:pos x="49" y="1"/>
                  </a:cxn>
                  <a:cxn ang="0">
                    <a:pos x="50" y="0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3" y="0"/>
                  </a:cxn>
                  <a:cxn ang="0">
                    <a:pos x="55" y="1"/>
                  </a:cxn>
                  <a:cxn ang="0">
                    <a:pos x="55" y="1"/>
                  </a:cxn>
                  <a:cxn ang="0">
                    <a:pos x="57" y="1"/>
                  </a:cxn>
                  <a:cxn ang="0">
                    <a:pos x="57" y="0"/>
                  </a:cxn>
                  <a:cxn ang="0">
                    <a:pos x="59" y="0"/>
                  </a:cxn>
                  <a:cxn ang="0">
                    <a:pos x="59" y="1"/>
                  </a:cxn>
                </a:cxnLst>
                <a:rect l="0" t="0" r="r" b="b"/>
                <a:pathLst>
                  <a:path w="6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1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7" name="Freeform 243"/>
              <p:cNvSpPr>
                <a:spLocks/>
              </p:cNvSpPr>
              <p:nvPr/>
            </p:nvSpPr>
            <p:spPr bwMode="auto">
              <a:xfrm>
                <a:off x="3101975" y="6203950"/>
                <a:ext cx="95250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10" y="0"/>
                  </a:cxn>
                  <a:cxn ang="0">
                    <a:pos x="11" y="0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4" y="0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18" y="0"/>
                  </a:cxn>
                  <a:cxn ang="0">
                    <a:pos x="20" y="0"/>
                  </a:cxn>
                  <a:cxn ang="0">
                    <a:pos x="21" y="0"/>
                  </a:cxn>
                  <a:cxn ang="0">
                    <a:pos x="22" y="0"/>
                  </a:cxn>
                  <a:cxn ang="0">
                    <a:pos x="23" y="0"/>
                  </a:cxn>
                  <a:cxn ang="0">
                    <a:pos x="24" y="0"/>
                  </a:cxn>
                  <a:cxn ang="0">
                    <a:pos x="25" y="0"/>
                  </a:cxn>
                  <a:cxn ang="0">
                    <a:pos x="26" y="0"/>
                  </a:cxn>
                  <a:cxn ang="0">
                    <a:pos x="27" y="0"/>
                  </a:cxn>
                  <a:cxn ang="0">
                    <a:pos x="28" y="0"/>
                  </a:cxn>
                  <a:cxn ang="0">
                    <a:pos x="29" y="0"/>
                  </a:cxn>
                  <a:cxn ang="0">
                    <a:pos x="30" y="0"/>
                  </a:cxn>
                  <a:cxn ang="0">
                    <a:pos x="32" y="0"/>
                  </a:cxn>
                  <a:cxn ang="0">
                    <a:pos x="32" y="0"/>
                  </a:cxn>
                  <a:cxn ang="0">
                    <a:pos x="34" y="0"/>
                  </a:cxn>
                  <a:cxn ang="0">
                    <a:pos x="34" y="0"/>
                  </a:cxn>
                  <a:cxn ang="0">
                    <a:pos x="36" y="0"/>
                  </a:cxn>
                  <a:cxn ang="0">
                    <a:pos x="37" y="0"/>
                  </a:cxn>
                  <a:cxn ang="0">
                    <a:pos x="38" y="0"/>
                  </a:cxn>
                  <a:cxn ang="0">
                    <a:pos x="39" y="0"/>
                  </a:cxn>
                  <a:cxn ang="0">
                    <a:pos x="40" y="0"/>
                  </a:cxn>
                  <a:cxn ang="0">
                    <a:pos x="41" y="0"/>
                  </a:cxn>
                  <a:cxn ang="0">
                    <a:pos x="42" y="0"/>
                  </a:cxn>
                  <a:cxn ang="0">
                    <a:pos x="43" y="0"/>
                  </a:cxn>
                  <a:cxn ang="0">
                    <a:pos x="44" y="0"/>
                  </a:cxn>
                  <a:cxn ang="0">
                    <a:pos x="45" y="0"/>
                  </a:cxn>
                  <a:cxn ang="0">
                    <a:pos x="47" y="0"/>
                  </a:cxn>
                  <a:cxn ang="0">
                    <a:pos x="47" y="0"/>
                  </a:cxn>
                  <a:cxn ang="0">
                    <a:pos x="49" y="0"/>
                  </a:cxn>
                  <a:cxn ang="0">
                    <a:pos x="49" y="0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3" y="0"/>
                  </a:cxn>
                  <a:cxn ang="0">
                    <a:pos x="54" y="0"/>
                  </a:cxn>
                  <a:cxn ang="0">
                    <a:pos x="55" y="0"/>
                  </a:cxn>
                  <a:cxn ang="0">
                    <a:pos x="56" y="1"/>
                  </a:cxn>
                  <a:cxn ang="0">
                    <a:pos x="57" y="0"/>
                  </a:cxn>
                  <a:cxn ang="0">
                    <a:pos x="58" y="0"/>
                  </a:cxn>
                  <a:cxn ang="0">
                    <a:pos x="59" y="0"/>
                  </a:cxn>
                </a:cxnLst>
                <a:rect l="0" t="0" r="r" b="b"/>
                <a:pathLst>
                  <a:path w="60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8" name="Freeform 244"/>
              <p:cNvSpPr>
                <a:spLocks/>
              </p:cNvSpPr>
              <p:nvPr/>
            </p:nvSpPr>
            <p:spPr bwMode="auto">
              <a:xfrm>
                <a:off x="3197225" y="6203950"/>
                <a:ext cx="96838" cy="15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11" y="0"/>
                  </a:cxn>
                  <a:cxn ang="0">
                    <a:pos x="12" y="0"/>
                  </a:cxn>
                  <a:cxn ang="0">
                    <a:pos x="13" y="0"/>
                  </a:cxn>
                  <a:cxn ang="0">
                    <a:pos x="14" y="0"/>
                  </a:cxn>
                  <a:cxn ang="0">
                    <a:pos x="15" y="0"/>
                  </a:cxn>
                  <a:cxn ang="0">
                    <a:pos x="16" y="0"/>
                  </a:cxn>
                  <a:cxn ang="0">
                    <a:pos x="17" y="0"/>
                  </a:cxn>
                  <a:cxn ang="0">
                    <a:pos x="18" y="0"/>
                  </a:cxn>
                  <a:cxn ang="0">
                    <a:pos x="19" y="0"/>
                  </a:cxn>
                  <a:cxn ang="0">
                    <a:pos x="21" y="0"/>
                  </a:cxn>
                  <a:cxn ang="0">
                    <a:pos x="21" y="0"/>
                  </a:cxn>
                  <a:cxn ang="0">
                    <a:pos x="23" y="0"/>
                  </a:cxn>
                  <a:cxn ang="0">
                    <a:pos x="23" y="0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9" y="0"/>
                  </a:cxn>
                  <a:cxn ang="0">
                    <a:pos x="30" y="0"/>
                  </a:cxn>
                  <a:cxn ang="0">
                    <a:pos x="31" y="0"/>
                  </a:cxn>
                  <a:cxn ang="0">
                    <a:pos x="32" y="0"/>
                  </a:cxn>
                  <a:cxn ang="0">
                    <a:pos x="33" y="0"/>
                  </a:cxn>
                  <a:cxn ang="0">
                    <a:pos x="34" y="0"/>
                  </a:cxn>
                  <a:cxn ang="0">
                    <a:pos x="35" y="0"/>
                  </a:cxn>
                  <a:cxn ang="0">
                    <a:pos x="36" y="0"/>
                  </a:cxn>
                  <a:cxn ang="0">
                    <a:pos x="37" y="0"/>
                  </a:cxn>
                  <a:cxn ang="0">
                    <a:pos x="38" y="0"/>
                  </a:cxn>
                  <a:cxn ang="0">
                    <a:pos x="39" y="0"/>
                  </a:cxn>
                  <a:cxn ang="0">
                    <a:pos x="41" y="0"/>
                  </a:cxn>
                  <a:cxn ang="0">
                    <a:pos x="41" y="0"/>
                  </a:cxn>
                  <a:cxn ang="0">
                    <a:pos x="43" y="0"/>
                  </a:cxn>
                  <a:cxn ang="0">
                    <a:pos x="43" y="0"/>
                  </a:cxn>
                  <a:cxn ang="0">
                    <a:pos x="45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8" y="0"/>
                  </a:cxn>
                  <a:cxn ang="0">
                    <a:pos x="49" y="0"/>
                  </a:cxn>
                  <a:cxn ang="0">
                    <a:pos x="50" y="0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3" y="0"/>
                  </a:cxn>
                  <a:cxn ang="0">
                    <a:pos x="54" y="0"/>
                  </a:cxn>
                  <a:cxn ang="0">
                    <a:pos x="55" y="0"/>
                  </a:cxn>
                  <a:cxn ang="0">
                    <a:pos x="56" y="0"/>
                  </a:cxn>
                  <a:cxn ang="0">
                    <a:pos x="57" y="0"/>
                  </a:cxn>
                  <a:cxn ang="0">
                    <a:pos x="58" y="0"/>
                  </a:cxn>
                  <a:cxn ang="0">
                    <a:pos x="59" y="0"/>
                  </a:cxn>
                </a:cxnLst>
                <a:rect l="0" t="0" r="r" b="b"/>
                <a:pathLst>
                  <a:path w="6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1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9" name="Freeform 245"/>
              <p:cNvSpPr>
                <a:spLocks/>
              </p:cNvSpPr>
              <p:nvPr/>
            </p:nvSpPr>
            <p:spPr bwMode="auto">
              <a:xfrm>
                <a:off x="3294063" y="6203950"/>
                <a:ext cx="95250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10" y="0"/>
                  </a:cxn>
                  <a:cxn ang="0">
                    <a:pos x="11" y="0"/>
                  </a:cxn>
                  <a:cxn ang="0">
                    <a:pos x="12" y="0"/>
                  </a:cxn>
                  <a:cxn ang="0">
                    <a:pos x="13" y="0"/>
                  </a:cxn>
                  <a:cxn ang="0">
                    <a:pos x="14" y="0"/>
                  </a:cxn>
                  <a:cxn ang="0">
                    <a:pos x="15" y="0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19" y="0"/>
                  </a:cxn>
                  <a:cxn ang="0">
                    <a:pos x="20" y="0"/>
                  </a:cxn>
                  <a:cxn ang="0">
                    <a:pos x="21" y="0"/>
                  </a:cxn>
                  <a:cxn ang="0">
                    <a:pos x="22" y="0"/>
                  </a:cxn>
                  <a:cxn ang="0">
                    <a:pos x="23" y="0"/>
                  </a:cxn>
                  <a:cxn ang="0">
                    <a:pos x="24" y="0"/>
                  </a:cxn>
                  <a:cxn ang="0">
                    <a:pos x="25" y="0"/>
                  </a:cxn>
                  <a:cxn ang="0">
                    <a:pos x="26" y="0"/>
                  </a:cxn>
                  <a:cxn ang="0">
                    <a:pos x="27" y="0"/>
                  </a:cxn>
                  <a:cxn ang="0">
                    <a:pos x="28" y="0"/>
                  </a:cxn>
                  <a:cxn ang="0">
                    <a:pos x="29" y="0"/>
                  </a:cxn>
                  <a:cxn ang="0">
                    <a:pos x="30" y="0"/>
                  </a:cxn>
                  <a:cxn ang="0">
                    <a:pos x="31" y="0"/>
                  </a:cxn>
                  <a:cxn ang="0">
                    <a:pos x="32" y="0"/>
                  </a:cxn>
                  <a:cxn ang="0">
                    <a:pos x="33" y="0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37" y="0"/>
                  </a:cxn>
                  <a:cxn ang="0">
                    <a:pos x="38" y="0"/>
                  </a:cxn>
                  <a:cxn ang="0">
                    <a:pos x="39" y="0"/>
                  </a:cxn>
                  <a:cxn ang="0">
                    <a:pos x="40" y="0"/>
                  </a:cxn>
                  <a:cxn ang="0">
                    <a:pos x="41" y="0"/>
                  </a:cxn>
                  <a:cxn ang="0">
                    <a:pos x="42" y="0"/>
                  </a:cxn>
                  <a:cxn ang="0">
                    <a:pos x="43" y="0"/>
                  </a:cxn>
                  <a:cxn ang="0">
                    <a:pos x="44" y="0"/>
                  </a:cxn>
                  <a:cxn ang="0">
                    <a:pos x="45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9" y="0"/>
                  </a:cxn>
                  <a:cxn ang="0">
                    <a:pos x="49" y="0"/>
                  </a:cxn>
                  <a:cxn ang="0">
                    <a:pos x="51" y="0"/>
                  </a:cxn>
                  <a:cxn ang="0">
                    <a:pos x="51" y="0"/>
                  </a:cxn>
                  <a:cxn ang="0">
                    <a:pos x="53" y="0"/>
                  </a:cxn>
                  <a:cxn ang="0">
                    <a:pos x="53" y="0"/>
                  </a:cxn>
                  <a:cxn ang="0">
                    <a:pos x="55" y="0"/>
                  </a:cxn>
                  <a:cxn ang="0">
                    <a:pos x="55" y="0"/>
                  </a:cxn>
                  <a:cxn ang="0">
                    <a:pos x="57" y="0"/>
                  </a:cxn>
                  <a:cxn ang="0">
                    <a:pos x="58" y="0"/>
                  </a:cxn>
                  <a:cxn ang="0">
                    <a:pos x="59" y="0"/>
                  </a:cxn>
                </a:cxnLst>
                <a:rect l="0" t="0" r="r" b="b"/>
                <a:pathLst>
                  <a:path w="6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0" name="Freeform 246"/>
              <p:cNvSpPr>
                <a:spLocks/>
              </p:cNvSpPr>
              <p:nvPr/>
            </p:nvSpPr>
            <p:spPr bwMode="auto">
              <a:xfrm>
                <a:off x="3389313" y="6202363"/>
                <a:ext cx="95250" cy="1588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2" y="1"/>
                  </a:cxn>
                  <a:cxn ang="0">
                    <a:pos x="3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1"/>
                  </a:cxn>
                  <a:cxn ang="0">
                    <a:pos x="7" y="1"/>
                  </a:cxn>
                  <a:cxn ang="0">
                    <a:pos x="9" y="1"/>
                  </a:cxn>
                  <a:cxn ang="0">
                    <a:pos x="9" y="1"/>
                  </a:cxn>
                  <a:cxn ang="0">
                    <a:pos x="11" y="1"/>
                  </a:cxn>
                  <a:cxn ang="0">
                    <a:pos x="11" y="1"/>
                  </a:cxn>
                  <a:cxn ang="0">
                    <a:pos x="13" y="1"/>
                  </a:cxn>
                  <a:cxn ang="0">
                    <a:pos x="13" y="1"/>
                  </a:cxn>
                  <a:cxn ang="0">
                    <a:pos x="15" y="1"/>
                  </a:cxn>
                  <a:cxn ang="0">
                    <a:pos x="15" y="1"/>
                  </a:cxn>
                  <a:cxn ang="0">
                    <a:pos x="17" y="1"/>
                  </a:cxn>
                  <a:cxn ang="0">
                    <a:pos x="18" y="1"/>
                  </a:cxn>
                  <a:cxn ang="0">
                    <a:pos x="19" y="1"/>
                  </a:cxn>
                  <a:cxn ang="0">
                    <a:pos x="20" y="1"/>
                  </a:cxn>
                  <a:cxn ang="0">
                    <a:pos x="21" y="1"/>
                  </a:cxn>
                  <a:cxn ang="0">
                    <a:pos x="22" y="1"/>
                  </a:cxn>
                  <a:cxn ang="0">
                    <a:pos x="23" y="1"/>
                  </a:cxn>
                  <a:cxn ang="0">
                    <a:pos x="24" y="1"/>
                  </a:cxn>
                  <a:cxn ang="0">
                    <a:pos x="25" y="1"/>
                  </a:cxn>
                  <a:cxn ang="0">
                    <a:pos x="27" y="1"/>
                  </a:cxn>
                  <a:cxn ang="0">
                    <a:pos x="27" y="1"/>
                  </a:cxn>
                  <a:cxn ang="0">
                    <a:pos x="29" y="1"/>
                  </a:cxn>
                  <a:cxn ang="0">
                    <a:pos x="29" y="1"/>
                  </a:cxn>
                  <a:cxn ang="0">
                    <a:pos x="31" y="1"/>
                  </a:cxn>
                  <a:cxn ang="0">
                    <a:pos x="31" y="1"/>
                  </a:cxn>
                  <a:cxn ang="0">
                    <a:pos x="33" y="1"/>
                  </a:cxn>
                  <a:cxn ang="0">
                    <a:pos x="34" y="1"/>
                  </a:cxn>
                  <a:cxn ang="0">
                    <a:pos x="35" y="1"/>
                  </a:cxn>
                  <a:cxn ang="0">
                    <a:pos x="36" y="1"/>
                  </a:cxn>
                  <a:cxn ang="0">
                    <a:pos x="37" y="1"/>
                  </a:cxn>
                  <a:cxn ang="0">
                    <a:pos x="38" y="1"/>
                  </a:cxn>
                  <a:cxn ang="0">
                    <a:pos x="39" y="1"/>
                  </a:cxn>
                  <a:cxn ang="0">
                    <a:pos x="40" y="1"/>
                  </a:cxn>
                  <a:cxn ang="0">
                    <a:pos x="41" y="1"/>
                  </a:cxn>
                  <a:cxn ang="0">
                    <a:pos x="42" y="1"/>
                  </a:cxn>
                  <a:cxn ang="0">
                    <a:pos x="44" y="1"/>
                  </a:cxn>
                  <a:cxn ang="0">
                    <a:pos x="44" y="1"/>
                  </a:cxn>
                  <a:cxn ang="0">
                    <a:pos x="46" y="1"/>
                  </a:cxn>
                  <a:cxn ang="0">
                    <a:pos x="47" y="1"/>
                  </a:cxn>
                  <a:cxn ang="0">
                    <a:pos x="48" y="1"/>
                  </a:cxn>
                  <a:cxn ang="0">
                    <a:pos x="49" y="1"/>
                  </a:cxn>
                  <a:cxn ang="0">
                    <a:pos x="50" y="1"/>
                  </a:cxn>
                  <a:cxn ang="0">
                    <a:pos x="51" y="1"/>
                  </a:cxn>
                  <a:cxn ang="0">
                    <a:pos x="52" y="1"/>
                  </a:cxn>
                  <a:cxn ang="0">
                    <a:pos x="53" y="1"/>
                  </a:cxn>
                  <a:cxn ang="0">
                    <a:pos x="54" y="1"/>
                  </a:cxn>
                  <a:cxn ang="0">
                    <a:pos x="55" y="1"/>
                  </a:cxn>
                  <a:cxn ang="0">
                    <a:pos x="56" y="1"/>
                  </a:cxn>
                  <a:cxn ang="0">
                    <a:pos x="57" y="1"/>
                  </a:cxn>
                  <a:cxn ang="0">
                    <a:pos x="58" y="1"/>
                  </a:cxn>
                  <a:cxn ang="0">
                    <a:pos x="60" y="1"/>
                  </a:cxn>
                </a:cxnLst>
                <a:rect l="0" t="0" r="r" b="b"/>
                <a:pathLst>
                  <a:path w="60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0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1" name="Freeform 247"/>
              <p:cNvSpPr>
                <a:spLocks/>
              </p:cNvSpPr>
              <p:nvPr/>
            </p:nvSpPr>
            <p:spPr bwMode="auto">
              <a:xfrm>
                <a:off x="3484563" y="6202363"/>
                <a:ext cx="96838" cy="1588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2" y="1"/>
                  </a:cxn>
                  <a:cxn ang="0">
                    <a:pos x="3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9" y="1"/>
                  </a:cxn>
                  <a:cxn ang="0">
                    <a:pos x="10" y="1"/>
                  </a:cxn>
                  <a:cxn ang="0">
                    <a:pos x="11" y="1"/>
                  </a:cxn>
                  <a:cxn ang="0">
                    <a:pos x="12" y="1"/>
                  </a:cxn>
                  <a:cxn ang="0">
                    <a:pos x="13" y="1"/>
                  </a:cxn>
                  <a:cxn ang="0">
                    <a:pos x="14" y="1"/>
                  </a:cxn>
                  <a:cxn ang="0">
                    <a:pos x="15" y="1"/>
                  </a:cxn>
                  <a:cxn ang="0">
                    <a:pos x="16" y="1"/>
                  </a:cxn>
                  <a:cxn ang="0">
                    <a:pos x="18" y="1"/>
                  </a:cxn>
                  <a:cxn ang="0">
                    <a:pos x="18" y="1"/>
                  </a:cxn>
                  <a:cxn ang="0">
                    <a:pos x="20" y="1"/>
                  </a:cxn>
                  <a:cxn ang="0">
                    <a:pos x="20" y="1"/>
                  </a:cxn>
                  <a:cxn ang="0">
                    <a:pos x="22" y="1"/>
                  </a:cxn>
                  <a:cxn ang="0">
                    <a:pos x="22" y="1"/>
                  </a:cxn>
                  <a:cxn ang="0">
                    <a:pos x="24" y="1"/>
                  </a:cxn>
                  <a:cxn ang="0">
                    <a:pos x="25" y="1"/>
                  </a:cxn>
                  <a:cxn ang="0">
                    <a:pos x="26" y="1"/>
                  </a:cxn>
                  <a:cxn ang="0">
                    <a:pos x="27" y="1"/>
                  </a:cxn>
                  <a:cxn ang="0">
                    <a:pos x="28" y="1"/>
                  </a:cxn>
                  <a:cxn ang="0">
                    <a:pos x="29" y="1"/>
                  </a:cxn>
                  <a:cxn ang="0">
                    <a:pos x="30" y="1"/>
                  </a:cxn>
                  <a:cxn ang="0">
                    <a:pos x="31" y="1"/>
                  </a:cxn>
                  <a:cxn ang="0">
                    <a:pos x="32" y="1"/>
                  </a:cxn>
                  <a:cxn ang="0">
                    <a:pos x="33" y="1"/>
                  </a:cxn>
                  <a:cxn ang="0">
                    <a:pos x="34" y="1"/>
                  </a:cxn>
                  <a:cxn ang="0">
                    <a:pos x="36" y="1"/>
                  </a:cxn>
                  <a:cxn ang="0">
                    <a:pos x="36" y="1"/>
                  </a:cxn>
                  <a:cxn ang="0">
                    <a:pos x="38" y="1"/>
                  </a:cxn>
                  <a:cxn ang="0">
                    <a:pos x="38" y="1"/>
                  </a:cxn>
                  <a:cxn ang="0">
                    <a:pos x="40" y="1"/>
                  </a:cxn>
                  <a:cxn ang="0">
                    <a:pos x="41" y="1"/>
                  </a:cxn>
                  <a:cxn ang="0">
                    <a:pos x="42" y="1"/>
                  </a:cxn>
                  <a:cxn ang="0">
                    <a:pos x="43" y="1"/>
                  </a:cxn>
                  <a:cxn ang="0">
                    <a:pos x="44" y="1"/>
                  </a:cxn>
                  <a:cxn ang="0">
                    <a:pos x="45" y="1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8" y="1"/>
                  </a:cxn>
                  <a:cxn ang="0">
                    <a:pos x="49" y="0"/>
                  </a:cxn>
                  <a:cxn ang="0">
                    <a:pos x="50" y="1"/>
                  </a:cxn>
                  <a:cxn ang="0">
                    <a:pos x="51" y="1"/>
                  </a:cxn>
                  <a:cxn ang="0">
                    <a:pos x="52" y="0"/>
                  </a:cxn>
                  <a:cxn ang="0">
                    <a:pos x="53" y="0"/>
                  </a:cxn>
                  <a:cxn ang="0">
                    <a:pos x="54" y="1"/>
                  </a:cxn>
                  <a:cxn ang="0">
                    <a:pos x="56" y="1"/>
                  </a:cxn>
                  <a:cxn ang="0">
                    <a:pos x="56" y="1"/>
                  </a:cxn>
                  <a:cxn ang="0">
                    <a:pos x="58" y="0"/>
                  </a:cxn>
                  <a:cxn ang="0">
                    <a:pos x="59" y="1"/>
                  </a:cxn>
                  <a:cxn ang="0">
                    <a:pos x="60" y="1"/>
                  </a:cxn>
                </a:cxnLst>
                <a:rect l="0" t="0" r="r" b="b"/>
                <a:pathLst>
                  <a:path w="6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1" y="1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2" name="Freeform 248"/>
              <p:cNvSpPr>
                <a:spLocks/>
              </p:cNvSpPr>
              <p:nvPr/>
            </p:nvSpPr>
            <p:spPr bwMode="auto">
              <a:xfrm>
                <a:off x="3581400" y="6202363"/>
                <a:ext cx="95250" cy="1588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1" y="0"/>
                  </a:cxn>
                  <a:cxn ang="0">
                    <a:pos x="3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1"/>
                  </a:cxn>
                  <a:cxn ang="0">
                    <a:pos x="7" y="0"/>
                  </a:cxn>
                  <a:cxn ang="0">
                    <a:pos x="8" y="1"/>
                  </a:cxn>
                  <a:cxn ang="0">
                    <a:pos x="9" y="1"/>
                  </a:cxn>
                  <a:cxn ang="0">
                    <a:pos x="10" y="0"/>
                  </a:cxn>
                  <a:cxn ang="0">
                    <a:pos x="11" y="0"/>
                  </a:cxn>
                  <a:cxn ang="0">
                    <a:pos x="13" y="1"/>
                  </a:cxn>
                  <a:cxn ang="0">
                    <a:pos x="14" y="1"/>
                  </a:cxn>
                  <a:cxn ang="0">
                    <a:pos x="15" y="1"/>
                  </a:cxn>
                  <a:cxn ang="0">
                    <a:pos x="16" y="0"/>
                  </a:cxn>
                  <a:cxn ang="0">
                    <a:pos x="17" y="1"/>
                  </a:cxn>
                  <a:cxn ang="0">
                    <a:pos x="18" y="0"/>
                  </a:cxn>
                  <a:cxn ang="0">
                    <a:pos x="19" y="0"/>
                  </a:cxn>
                  <a:cxn ang="0">
                    <a:pos x="20" y="1"/>
                  </a:cxn>
                  <a:cxn ang="0">
                    <a:pos x="21" y="0"/>
                  </a:cxn>
                  <a:cxn ang="0">
                    <a:pos x="22" y="1"/>
                  </a:cxn>
                  <a:cxn ang="0">
                    <a:pos x="23" y="0"/>
                  </a:cxn>
                  <a:cxn ang="0">
                    <a:pos x="24" y="0"/>
                  </a:cxn>
                  <a:cxn ang="0">
                    <a:pos x="25" y="1"/>
                  </a:cxn>
                  <a:cxn ang="0">
                    <a:pos x="26" y="1"/>
                  </a:cxn>
                  <a:cxn ang="0">
                    <a:pos x="27" y="0"/>
                  </a:cxn>
                  <a:cxn ang="0">
                    <a:pos x="28" y="1"/>
                  </a:cxn>
                  <a:cxn ang="0">
                    <a:pos x="29" y="0"/>
                  </a:cxn>
                  <a:cxn ang="0">
                    <a:pos x="30" y="0"/>
                  </a:cxn>
                  <a:cxn ang="0">
                    <a:pos x="32" y="0"/>
                  </a:cxn>
                  <a:cxn ang="0">
                    <a:pos x="33" y="1"/>
                  </a:cxn>
                  <a:cxn ang="0">
                    <a:pos x="34" y="0"/>
                  </a:cxn>
                  <a:cxn ang="0">
                    <a:pos x="35" y="1"/>
                  </a:cxn>
                  <a:cxn ang="0">
                    <a:pos x="36" y="0"/>
                  </a:cxn>
                  <a:cxn ang="0">
                    <a:pos x="37" y="0"/>
                  </a:cxn>
                  <a:cxn ang="0">
                    <a:pos x="38" y="0"/>
                  </a:cxn>
                  <a:cxn ang="0">
                    <a:pos x="39" y="0"/>
                  </a:cxn>
                  <a:cxn ang="0">
                    <a:pos x="40" y="0"/>
                  </a:cxn>
                  <a:cxn ang="0">
                    <a:pos x="42" y="0"/>
                  </a:cxn>
                  <a:cxn ang="0">
                    <a:pos x="42" y="0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46" y="0"/>
                  </a:cxn>
                  <a:cxn ang="0">
                    <a:pos x="46" y="1"/>
                  </a:cxn>
                  <a:cxn ang="0">
                    <a:pos x="48" y="1"/>
                  </a:cxn>
                  <a:cxn ang="0">
                    <a:pos x="48" y="1"/>
                  </a:cxn>
                  <a:cxn ang="0">
                    <a:pos x="50" y="0"/>
                  </a:cxn>
                  <a:cxn ang="0">
                    <a:pos x="50" y="1"/>
                  </a:cxn>
                  <a:cxn ang="0">
                    <a:pos x="52" y="1"/>
                  </a:cxn>
                  <a:cxn ang="0">
                    <a:pos x="53" y="0"/>
                  </a:cxn>
                  <a:cxn ang="0">
                    <a:pos x="54" y="0"/>
                  </a:cxn>
                  <a:cxn ang="0">
                    <a:pos x="55" y="0"/>
                  </a:cxn>
                  <a:cxn ang="0">
                    <a:pos x="56" y="0"/>
                  </a:cxn>
                  <a:cxn ang="0">
                    <a:pos x="57" y="0"/>
                  </a:cxn>
                  <a:cxn ang="0">
                    <a:pos x="58" y="0"/>
                  </a:cxn>
                  <a:cxn ang="0">
                    <a:pos x="59" y="1"/>
                  </a:cxn>
                </a:cxnLst>
                <a:rect l="0" t="0" r="r" b="b"/>
                <a:pathLst>
                  <a:path w="60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3" name="Freeform 249"/>
              <p:cNvSpPr>
                <a:spLocks/>
              </p:cNvSpPr>
              <p:nvPr/>
            </p:nvSpPr>
            <p:spPr bwMode="auto">
              <a:xfrm>
                <a:off x="3676650" y="6202363"/>
                <a:ext cx="96838" cy="15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2" y="0"/>
                  </a:cxn>
                  <a:cxn ang="0">
                    <a:pos x="13" y="0"/>
                  </a:cxn>
                  <a:cxn ang="0">
                    <a:pos x="14" y="0"/>
                  </a:cxn>
                  <a:cxn ang="0">
                    <a:pos x="15" y="0"/>
                  </a:cxn>
                  <a:cxn ang="0">
                    <a:pos x="16" y="0"/>
                  </a:cxn>
                  <a:cxn ang="0">
                    <a:pos x="17" y="0"/>
                  </a:cxn>
                  <a:cxn ang="0">
                    <a:pos x="18" y="0"/>
                  </a:cxn>
                  <a:cxn ang="0">
                    <a:pos x="19" y="0"/>
                  </a:cxn>
                  <a:cxn ang="0">
                    <a:pos x="20" y="0"/>
                  </a:cxn>
                  <a:cxn ang="0">
                    <a:pos x="22" y="0"/>
                  </a:cxn>
                  <a:cxn ang="0">
                    <a:pos x="22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26" y="0"/>
                  </a:cxn>
                  <a:cxn ang="0">
                    <a:pos x="26" y="0"/>
                  </a:cxn>
                  <a:cxn ang="0">
                    <a:pos x="28" y="0"/>
                  </a:cxn>
                  <a:cxn ang="0">
                    <a:pos x="28" y="0"/>
                  </a:cxn>
                  <a:cxn ang="0">
                    <a:pos x="30" y="0"/>
                  </a:cxn>
                  <a:cxn ang="0">
                    <a:pos x="31" y="0"/>
                  </a:cxn>
                  <a:cxn ang="0">
                    <a:pos x="32" y="0"/>
                  </a:cxn>
                  <a:cxn ang="0">
                    <a:pos x="33" y="0"/>
                  </a:cxn>
                  <a:cxn ang="0">
                    <a:pos x="34" y="0"/>
                  </a:cxn>
                  <a:cxn ang="0">
                    <a:pos x="35" y="0"/>
                  </a:cxn>
                  <a:cxn ang="0">
                    <a:pos x="36" y="0"/>
                  </a:cxn>
                  <a:cxn ang="0">
                    <a:pos x="37" y="0"/>
                  </a:cxn>
                  <a:cxn ang="0">
                    <a:pos x="39" y="0"/>
                  </a:cxn>
                  <a:cxn ang="0">
                    <a:pos x="39" y="0"/>
                  </a:cxn>
                  <a:cxn ang="0">
                    <a:pos x="41" y="0"/>
                  </a:cxn>
                  <a:cxn ang="0">
                    <a:pos x="42" y="0"/>
                  </a:cxn>
                  <a:cxn ang="0">
                    <a:pos x="43" y="0"/>
                  </a:cxn>
                  <a:cxn ang="0">
                    <a:pos x="44" y="0"/>
                  </a:cxn>
                  <a:cxn ang="0">
                    <a:pos x="45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8" y="0"/>
                  </a:cxn>
                  <a:cxn ang="0">
                    <a:pos x="49" y="0"/>
                  </a:cxn>
                  <a:cxn ang="0">
                    <a:pos x="50" y="0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3" y="0"/>
                  </a:cxn>
                  <a:cxn ang="0">
                    <a:pos x="54" y="0"/>
                  </a:cxn>
                  <a:cxn ang="0">
                    <a:pos x="55" y="0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9" y="0"/>
                  </a:cxn>
                  <a:cxn ang="0">
                    <a:pos x="59" y="0"/>
                  </a:cxn>
                </a:cxnLst>
                <a:rect l="0" t="0" r="r" b="b"/>
                <a:pathLst>
                  <a:path w="61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1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4" name="Freeform 250"/>
              <p:cNvSpPr>
                <a:spLocks/>
              </p:cNvSpPr>
              <p:nvPr/>
            </p:nvSpPr>
            <p:spPr bwMode="auto">
              <a:xfrm>
                <a:off x="3773488" y="6200775"/>
                <a:ext cx="95250" cy="1588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1" y="1"/>
                  </a:cxn>
                  <a:cxn ang="0">
                    <a:pos x="3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1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9" y="1"/>
                  </a:cxn>
                  <a:cxn ang="0">
                    <a:pos x="10" y="1"/>
                  </a:cxn>
                  <a:cxn ang="0">
                    <a:pos x="12" y="1"/>
                  </a:cxn>
                  <a:cxn ang="0">
                    <a:pos x="12" y="1"/>
                  </a:cxn>
                  <a:cxn ang="0">
                    <a:pos x="14" y="0"/>
                  </a:cxn>
                  <a:cxn ang="0">
                    <a:pos x="14" y="1"/>
                  </a:cxn>
                  <a:cxn ang="0">
                    <a:pos x="16" y="1"/>
                  </a:cxn>
                  <a:cxn ang="0">
                    <a:pos x="16" y="1"/>
                  </a:cxn>
                  <a:cxn ang="0">
                    <a:pos x="18" y="1"/>
                  </a:cxn>
                  <a:cxn ang="0">
                    <a:pos x="19" y="1"/>
                  </a:cxn>
                  <a:cxn ang="0">
                    <a:pos x="20" y="1"/>
                  </a:cxn>
                  <a:cxn ang="0">
                    <a:pos x="21" y="1"/>
                  </a:cxn>
                  <a:cxn ang="0">
                    <a:pos x="22" y="1"/>
                  </a:cxn>
                  <a:cxn ang="0">
                    <a:pos x="23" y="1"/>
                  </a:cxn>
                  <a:cxn ang="0">
                    <a:pos x="24" y="1"/>
                  </a:cxn>
                  <a:cxn ang="0">
                    <a:pos x="25" y="1"/>
                  </a:cxn>
                  <a:cxn ang="0">
                    <a:pos x="26" y="1"/>
                  </a:cxn>
                  <a:cxn ang="0">
                    <a:pos x="27" y="1"/>
                  </a:cxn>
                  <a:cxn ang="0">
                    <a:pos x="28" y="1"/>
                  </a:cxn>
                  <a:cxn ang="0">
                    <a:pos x="30" y="1"/>
                  </a:cxn>
                  <a:cxn ang="0">
                    <a:pos x="30" y="1"/>
                  </a:cxn>
                  <a:cxn ang="0">
                    <a:pos x="32" y="1"/>
                  </a:cxn>
                  <a:cxn ang="0">
                    <a:pos x="32" y="0"/>
                  </a:cxn>
                  <a:cxn ang="0">
                    <a:pos x="34" y="1"/>
                  </a:cxn>
                  <a:cxn ang="0">
                    <a:pos x="34" y="0"/>
                  </a:cxn>
                  <a:cxn ang="0">
                    <a:pos x="36" y="1"/>
                  </a:cxn>
                  <a:cxn ang="0">
                    <a:pos x="37" y="0"/>
                  </a:cxn>
                  <a:cxn ang="0">
                    <a:pos x="38" y="1"/>
                  </a:cxn>
                  <a:cxn ang="0">
                    <a:pos x="39" y="1"/>
                  </a:cxn>
                  <a:cxn ang="0">
                    <a:pos x="40" y="1"/>
                  </a:cxn>
                  <a:cxn ang="0">
                    <a:pos x="41" y="0"/>
                  </a:cxn>
                  <a:cxn ang="0">
                    <a:pos x="42" y="0"/>
                  </a:cxn>
                  <a:cxn ang="0">
                    <a:pos x="43" y="1"/>
                  </a:cxn>
                  <a:cxn ang="0">
                    <a:pos x="44" y="1"/>
                  </a:cxn>
                  <a:cxn ang="0">
                    <a:pos x="45" y="1"/>
                  </a:cxn>
                  <a:cxn ang="0">
                    <a:pos x="46" y="0"/>
                  </a:cxn>
                  <a:cxn ang="0">
                    <a:pos x="48" y="0"/>
                  </a:cxn>
                  <a:cxn ang="0">
                    <a:pos x="48" y="1"/>
                  </a:cxn>
                  <a:cxn ang="0">
                    <a:pos x="50" y="1"/>
                  </a:cxn>
                  <a:cxn ang="0">
                    <a:pos x="50" y="0"/>
                  </a:cxn>
                  <a:cxn ang="0">
                    <a:pos x="52" y="0"/>
                  </a:cxn>
                  <a:cxn ang="0">
                    <a:pos x="52" y="1"/>
                  </a:cxn>
                  <a:cxn ang="0">
                    <a:pos x="54" y="0"/>
                  </a:cxn>
                  <a:cxn ang="0">
                    <a:pos x="55" y="0"/>
                  </a:cxn>
                  <a:cxn ang="0">
                    <a:pos x="56" y="1"/>
                  </a:cxn>
                  <a:cxn ang="0">
                    <a:pos x="57" y="0"/>
                  </a:cxn>
                  <a:cxn ang="0">
                    <a:pos x="58" y="1"/>
                  </a:cxn>
                  <a:cxn ang="0">
                    <a:pos x="59" y="0"/>
                  </a:cxn>
                </a:cxnLst>
                <a:rect l="0" t="0" r="r" b="b"/>
                <a:pathLst>
                  <a:path w="60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5" name="Freeform 251"/>
              <p:cNvSpPr>
                <a:spLocks/>
              </p:cNvSpPr>
              <p:nvPr/>
            </p:nvSpPr>
            <p:spPr bwMode="auto">
              <a:xfrm>
                <a:off x="3868738" y="6200775"/>
                <a:ext cx="96838" cy="1588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1"/>
                  </a:cxn>
                  <a:cxn ang="0">
                    <a:pos x="8" y="1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1" y="1"/>
                  </a:cxn>
                  <a:cxn ang="0">
                    <a:pos x="12" y="0"/>
                  </a:cxn>
                  <a:cxn ang="0">
                    <a:pos x="13" y="0"/>
                  </a:cxn>
                  <a:cxn ang="0">
                    <a:pos x="14" y="1"/>
                  </a:cxn>
                  <a:cxn ang="0">
                    <a:pos x="15" y="0"/>
                  </a:cxn>
                  <a:cxn ang="0">
                    <a:pos x="16" y="0"/>
                  </a:cxn>
                  <a:cxn ang="0">
                    <a:pos x="17" y="0"/>
                  </a:cxn>
                  <a:cxn ang="0">
                    <a:pos x="18" y="1"/>
                  </a:cxn>
                  <a:cxn ang="0">
                    <a:pos x="19" y="1"/>
                  </a:cxn>
                  <a:cxn ang="0">
                    <a:pos x="20" y="0"/>
                  </a:cxn>
                  <a:cxn ang="0">
                    <a:pos x="21" y="1"/>
                  </a:cxn>
                  <a:cxn ang="0">
                    <a:pos x="22" y="0"/>
                  </a:cxn>
                  <a:cxn ang="0">
                    <a:pos x="23" y="0"/>
                  </a:cxn>
                  <a:cxn ang="0">
                    <a:pos x="24" y="1"/>
                  </a:cxn>
                  <a:cxn ang="0">
                    <a:pos x="25" y="0"/>
                  </a:cxn>
                  <a:cxn ang="0">
                    <a:pos x="26" y="1"/>
                  </a:cxn>
                  <a:cxn ang="0">
                    <a:pos x="28" y="1"/>
                  </a:cxn>
                  <a:cxn ang="0">
                    <a:pos x="29" y="0"/>
                  </a:cxn>
                  <a:cxn ang="0">
                    <a:pos x="30" y="1"/>
                  </a:cxn>
                  <a:cxn ang="0">
                    <a:pos x="31" y="0"/>
                  </a:cxn>
                  <a:cxn ang="0">
                    <a:pos x="32" y="0"/>
                  </a:cxn>
                  <a:cxn ang="0">
                    <a:pos x="33" y="0"/>
                  </a:cxn>
                  <a:cxn ang="0">
                    <a:pos x="34" y="1"/>
                  </a:cxn>
                  <a:cxn ang="0">
                    <a:pos x="35" y="1"/>
                  </a:cxn>
                  <a:cxn ang="0">
                    <a:pos x="37" y="1"/>
                  </a:cxn>
                  <a:cxn ang="0">
                    <a:pos x="37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41" y="1"/>
                  </a:cxn>
                  <a:cxn ang="0">
                    <a:pos x="41" y="1"/>
                  </a:cxn>
                  <a:cxn ang="0">
                    <a:pos x="43" y="1"/>
                  </a:cxn>
                  <a:cxn ang="0">
                    <a:pos x="43" y="1"/>
                  </a:cxn>
                  <a:cxn ang="0">
                    <a:pos x="45" y="0"/>
                  </a:cxn>
                  <a:cxn ang="0">
                    <a:pos x="45" y="0"/>
                  </a:cxn>
                  <a:cxn ang="0">
                    <a:pos x="47" y="1"/>
                  </a:cxn>
                  <a:cxn ang="0">
                    <a:pos x="48" y="1"/>
                  </a:cxn>
                  <a:cxn ang="0">
                    <a:pos x="49" y="0"/>
                  </a:cxn>
                  <a:cxn ang="0">
                    <a:pos x="50" y="0"/>
                  </a:cxn>
                  <a:cxn ang="0">
                    <a:pos x="51" y="0"/>
                  </a:cxn>
                  <a:cxn ang="0">
                    <a:pos x="52" y="1"/>
                  </a:cxn>
                  <a:cxn ang="0">
                    <a:pos x="53" y="1"/>
                  </a:cxn>
                  <a:cxn ang="0">
                    <a:pos x="54" y="1"/>
                  </a:cxn>
                  <a:cxn ang="0">
                    <a:pos x="55" y="1"/>
                  </a:cxn>
                  <a:cxn ang="0">
                    <a:pos x="57" y="1"/>
                  </a:cxn>
                  <a:cxn ang="0">
                    <a:pos x="57" y="1"/>
                  </a:cxn>
                  <a:cxn ang="0">
                    <a:pos x="59" y="1"/>
                  </a:cxn>
                  <a:cxn ang="0">
                    <a:pos x="59" y="1"/>
                  </a:cxn>
                </a:cxnLst>
                <a:rect l="0" t="0" r="r" b="b"/>
                <a:pathLst>
                  <a:path w="61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1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1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1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6" name="Freeform 252"/>
              <p:cNvSpPr>
                <a:spLocks/>
              </p:cNvSpPr>
              <p:nvPr/>
            </p:nvSpPr>
            <p:spPr bwMode="auto">
              <a:xfrm>
                <a:off x="3965575" y="6200775"/>
                <a:ext cx="95250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1"/>
                  </a:cxn>
                  <a:cxn ang="0">
                    <a:pos x="4" y="1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8" y="0"/>
                  </a:cxn>
                  <a:cxn ang="0">
                    <a:pos x="9" y="1"/>
                  </a:cxn>
                  <a:cxn ang="0">
                    <a:pos x="10" y="1"/>
                  </a:cxn>
                  <a:cxn ang="0">
                    <a:pos x="11" y="1"/>
                  </a:cxn>
                  <a:cxn ang="0">
                    <a:pos x="12" y="1"/>
                  </a:cxn>
                  <a:cxn ang="0">
                    <a:pos x="13" y="1"/>
                  </a:cxn>
                  <a:cxn ang="0">
                    <a:pos x="14" y="1"/>
                  </a:cxn>
                  <a:cxn ang="0">
                    <a:pos x="16" y="1"/>
                  </a:cxn>
                  <a:cxn ang="0">
                    <a:pos x="16" y="1"/>
                  </a:cxn>
                  <a:cxn ang="0">
                    <a:pos x="18" y="0"/>
                  </a:cxn>
                  <a:cxn ang="0">
                    <a:pos x="18" y="1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22" y="1"/>
                  </a:cxn>
                  <a:cxn ang="0">
                    <a:pos x="22" y="0"/>
                  </a:cxn>
                  <a:cxn ang="0">
                    <a:pos x="24" y="0"/>
                  </a:cxn>
                  <a:cxn ang="0">
                    <a:pos x="25" y="0"/>
                  </a:cxn>
                  <a:cxn ang="0">
                    <a:pos x="26" y="1"/>
                  </a:cxn>
                  <a:cxn ang="0">
                    <a:pos x="27" y="0"/>
                  </a:cxn>
                  <a:cxn ang="0">
                    <a:pos x="28" y="0"/>
                  </a:cxn>
                  <a:cxn ang="0">
                    <a:pos x="29" y="1"/>
                  </a:cxn>
                  <a:cxn ang="0">
                    <a:pos x="30" y="0"/>
                  </a:cxn>
                  <a:cxn ang="0">
                    <a:pos x="31" y="0"/>
                  </a:cxn>
                  <a:cxn ang="0">
                    <a:pos x="32" y="0"/>
                  </a:cxn>
                  <a:cxn ang="0">
                    <a:pos x="33" y="0"/>
                  </a:cxn>
                  <a:cxn ang="0">
                    <a:pos x="35" y="1"/>
                  </a:cxn>
                  <a:cxn ang="0">
                    <a:pos x="36" y="1"/>
                  </a:cxn>
                  <a:cxn ang="0">
                    <a:pos x="37" y="0"/>
                  </a:cxn>
                  <a:cxn ang="0">
                    <a:pos x="38" y="0"/>
                  </a:cxn>
                  <a:cxn ang="0">
                    <a:pos x="39" y="1"/>
                  </a:cxn>
                  <a:cxn ang="0">
                    <a:pos x="40" y="0"/>
                  </a:cxn>
                  <a:cxn ang="0">
                    <a:pos x="41" y="1"/>
                  </a:cxn>
                  <a:cxn ang="0">
                    <a:pos x="42" y="0"/>
                  </a:cxn>
                  <a:cxn ang="0">
                    <a:pos x="43" y="1"/>
                  </a:cxn>
                  <a:cxn ang="0">
                    <a:pos x="44" y="0"/>
                  </a:cxn>
                  <a:cxn ang="0">
                    <a:pos x="45" y="0"/>
                  </a:cxn>
                  <a:cxn ang="0">
                    <a:pos x="46" y="0"/>
                  </a:cxn>
                  <a:cxn ang="0">
                    <a:pos x="47" y="1"/>
                  </a:cxn>
                  <a:cxn ang="0">
                    <a:pos x="48" y="0"/>
                  </a:cxn>
                  <a:cxn ang="0">
                    <a:pos x="49" y="0"/>
                  </a:cxn>
                  <a:cxn ang="0">
                    <a:pos x="51" y="0"/>
                  </a:cxn>
                  <a:cxn ang="0">
                    <a:pos x="51" y="0"/>
                  </a:cxn>
                  <a:cxn ang="0">
                    <a:pos x="53" y="1"/>
                  </a:cxn>
                  <a:cxn ang="0">
                    <a:pos x="53" y="1"/>
                  </a:cxn>
                  <a:cxn ang="0">
                    <a:pos x="55" y="0"/>
                  </a:cxn>
                  <a:cxn ang="0">
                    <a:pos x="56" y="1"/>
                  </a:cxn>
                  <a:cxn ang="0">
                    <a:pos x="57" y="0"/>
                  </a:cxn>
                  <a:cxn ang="0">
                    <a:pos x="58" y="0"/>
                  </a:cxn>
                  <a:cxn ang="0">
                    <a:pos x="59" y="0"/>
                  </a:cxn>
                </a:cxnLst>
                <a:rect l="0" t="0" r="r" b="b"/>
                <a:pathLst>
                  <a:path w="60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0"/>
                    </a:lnTo>
                    <a:lnTo>
                      <a:pt x="59" y="1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7" name="Freeform 253"/>
              <p:cNvSpPr>
                <a:spLocks/>
              </p:cNvSpPr>
              <p:nvPr/>
            </p:nvSpPr>
            <p:spPr bwMode="auto">
              <a:xfrm>
                <a:off x="4060825" y="6200775"/>
                <a:ext cx="95250" cy="15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0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13" y="0"/>
                  </a:cxn>
                  <a:cxn ang="0">
                    <a:pos x="14" y="0"/>
                  </a:cxn>
                  <a:cxn ang="0">
                    <a:pos x="15" y="0"/>
                  </a:cxn>
                  <a:cxn ang="0">
                    <a:pos x="16" y="1"/>
                  </a:cxn>
                  <a:cxn ang="0">
                    <a:pos x="17" y="0"/>
                  </a:cxn>
                  <a:cxn ang="0">
                    <a:pos x="18" y="0"/>
                  </a:cxn>
                  <a:cxn ang="0">
                    <a:pos x="19" y="0"/>
                  </a:cxn>
                  <a:cxn ang="0">
                    <a:pos x="20" y="0"/>
                  </a:cxn>
                  <a:cxn ang="0">
                    <a:pos x="21" y="0"/>
                  </a:cxn>
                  <a:cxn ang="0">
                    <a:pos x="22" y="0"/>
                  </a:cxn>
                  <a:cxn ang="0">
                    <a:pos x="23" y="0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9" y="0"/>
                  </a:cxn>
                  <a:cxn ang="0">
                    <a:pos x="29" y="0"/>
                  </a:cxn>
                  <a:cxn ang="0">
                    <a:pos x="31" y="0"/>
                  </a:cxn>
                  <a:cxn ang="0">
                    <a:pos x="31" y="0"/>
                  </a:cxn>
                  <a:cxn ang="0">
                    <a:pos x="33" y="0"/>
                  </a:cxn>
                  <a:cxn ang="0">
                    <a:pos x="34" y="0"/>
                  </a:cxn>
                  <a:cxn ang="0">
                    <a:pos x="35" y="0"/>
                  </a:cxn>
                  <a:cxn ang="0">
                    <a:pos x="36" y="0"/>
                  </a:cxn>
                  <a:cxn ang="0">
                    <a:pos x="37" y="0"/>
                  </a:cxn>
                  <a:cxn ang="0">
                    <a:pos x="38" y="0"/>
                  </a:cxn>
                  <a:cxn ang="0">
                    <a:pos x="39" y="0"/>
                  </a:cxn>
                  <a:cxn ang="0">
                    <a:pos x="40" y="0"/>
                  </a:cxn>
                  <a:cxn ang="0">
                    <a:pos x="41" y="0"/>
                  </a:cxn>
                  <a:cxn ang="0">
                    <a:pos x="43" y="0"/>
                  </a:cxn>
                  <a:cxn ang="0">
                    <a:pos x="43" y="0"/>
                  </a:cxn>
                  <a:cxn ang="0">
                    <a:pos x="45" y="0"/>
                  </a:cxn>
                  <a:cxn ang="0">
                    <a:pos x="45" y="0"/>
                  </a:cxn>
                  <a:cxn ang="0">
                    <a:pos x="47" y="0"/>
                  </a:cxn>
                  <a:cxn ang="0">
                    <a:pos x="47" y="0"/>
                  </a:cxn>
                  <a:cxn ang="0">
                    <a:pos x="49" y="1"/>
                  </a:cxn>
                  <a:cxn ang="0">
                    <a:pos x="50" y="0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3" y="0"/>
                  </a:cxn>
                  <a:cxn ang="0">
                    <a:pos x="54" y="0"/>
                  </a:cxn>
                  <a:cxn ang="0">
                    <a:pos x="55" y="0"/>
                  </a:cxn>
                  <a:cxn ang="0">
                    <a:pos x="56" y="0"/>
                  </a:cxn>
                  <a:cxn ang="0">
                    <a:pos x="57" y="0"/>
                  </a:cxn>
                  <a:cxn ang="0">
                    <a:pos x="58" y="0"/>
                  </a:cxn>
                  <a:cxn ang="0">
                    <a:pos x="60" y="0"/>
                  </a:cxn>
                </a:cxnLst>
                <a:rect l="0" t="0" r="r" b="b"/>
                <a:pathLst>
                  <a:path w="60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8" name="Freeform 254"/>
              <p:cNvSpPr>
                <a:spLocks/>
              </p:cNvSpPr>
              <p:nvPr/>
            </p:nvSpPr>
            <p:spPr bwMode="auto">
              <a:xfrm>
                <a:off x="4156075" y="6200775"/>
                <a:ext cx="95250" cy="15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10" y="0"/>
                  </a:cxn>
                  <a:cxn ang="0">
                    <a:pos x="11" y="0"/>
                  </a:cxn>
                  <a:cxn ang="0">
                    <a:pos x="12" y="0"/>
                  </a:cxn>
                  <a:cxn ang="0">
                    <a:pos x="13" y="0"/>
                  </a:cxn>
                  <a:cxn ang="0">
                    <a:pos x="14" y="0"/>
                  </a:cxn>
                  <a:cxn ang="0">
                    <a:pos x="15" y="0"/>
                  </a:cxn>
                  <a:cxn ang="0">
                    <a:pos x="16" y="0"/>
                  </a:cxn>
                  <a:cxn ang="0">
                    <a:pos x="17" y="0"/>
                  </a:cxn>
                  <a:cxn ang="0">
                    <a:pos x="18" y="0"/>
                  </a:cxn>
                  <a:cxn ang="0">
                    <a:pos x="19" y="0"/>
                  </a:cxn>
                  <a:cxn ang="0">
                    <a:pos x="20" y="0"/>
                  </a:cxn>
                  <a:cxn ang="0">
                    <a:pos x="21" y="0"/>
                  </a:cxn>
                  <a:cxn ang="0">
                    <a:pos x="23" y="0"/>
                  </a:cxn>
                  <a:cxn ang="0">
                    <a:pos x="24" y="0"/>
                  </a:cxn>
                  <a:cxn ang="0">
                    <a:pos x="25" y="0"/>
                  </a:cxn>
                  <a:cxn ang="0">
                    <a:pos x="26" y="0"/>
                  </a:cxn>
                  <a:cxn ang="0">
                    <a:pos x="27" y="0"/>
                  </a:cxn>
                  <a:cxn ang="0">
                    <a:pos x="28" y="0"/>
                  </a:cxn>
                  <a:cxn ang="0">
                    <a:pos x="29" y="0"/>
                  </a:cxn>
                  <a:cxn ang="0">
                    <a:pos x="30" y="0"/>
                  </a:cxn>
                  <a:cxn ang="0">
                    <a:pos x="31" y="0"/>
                  </a:cxn>
                  <a:cxn ang="0">
                    <a:pos x="32" y="0"/>
                  </a:cxn>
                  <a:cxn ang="0">
                    <a:pos x="34" y="0"/>
                  </a:cxn>
                  <a:cxn ang="0">
                    <a:pos x="34" y="0"/>
                  </a:cxn>
                  <a:cxn ang="0">
                    <a:pos x="36" y="0"/>
                  </a:cxn>
                  <a:cxn ang="0">
                    <a:pos x="36" y="0"/>
                  </a:cxn>
                  <a:cxn ang="0">
                    <a:pos x="38" y="0"/>
                  </a:cxn>
                  <a:cxn ang="0">
                    <a:pos x="38" y="0"/>
                  </a:cxn>
                  <a:cxn ang="0">
                    <a:pos x="40" y="0"/>
                  </a:cxn>
                  <a:cxn ang="0">
                    <a:pos x="40" y="0"/>
                  </a:cxn>
                  <a:cxn ang="0">
                    <a:pos x="42" y="0"/>
                  </a:cxn>
                  <a:cxn ang="0">
                    <a:pos x="43" y="0"/>
                  </a:cxn>
                  <a:cxn ang="0">
                    <a:pos x="44" y="0"/>
                  </a:cxn>
                  <a:cxn ang="0">
                    <a:pos x="45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8" y="0"/>
                  </a:cxn>
                  <a:cxn ang="0">
                    <a:pos x="49" y="0"/>
                  </a:cxn>
                  <a:cxn ang="0">
                    <a:pos x="50" y="0"/>
                  </a:cxn>
                  <a:cxn ang="0">
                    <a:pos x="52" y="0"/>
                  </a:cxn>
                  <a:cxn ang="0">
                    <a:pos x="52" y="0"/>
                  </a:cxn>
                  <a:cxn ang="0">
                    <a:pos x="54" y="0"/>
                  </a:cxn>
                  <a:cxn ang="0">
                    <a:pos x="54" y="0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58" y="0"/>
                  </a:cxn>
                  <a:cxn ang="0">
                    <a:pos x="59" y="0"/>
                  </a:cxn>
                  <a:cxn ang="0">
                    <a:pos x="60" y="0"/>
                  </a:cxn>
                </a:cxnLst>
                <a:rect l="0" t="0" r="r" b="b"/>
                <a:pathLst>
                  <a:path w="6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9" name="Freeform 255"/>
              <p:cNvSpPr>
                <a:spLocks/>
              </p:cNvSpPr>
              <p:nvPr/>
            </p:nvSpPr>
            <p:spPr bwMode="auto">
              <a:xfrm>
                <a:off x="4251325" y="6200775"/>
                <a:ext cx="96838" cy="15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10" y="0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4" y="0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18" y="0"/>
                  </a:cxn>
                  <a:cxn ang="0">
                    <a:pos x="20" y="0"/>
                  </a:cxn>
                  <a:cxn ang="0">
                    <a:pos x="21" y="0"/>
                  </a:cxn>
                  <a:cxn ang="0">
                    <a:pos x="22" y="0"/>
                  </a:cxn>
                  <a:cxn ang="0">
                    <a:pos x="23" y="0"/>
                  </a:cxn>
                  <a:cxn ang="0">
                    <a:pos x="24" y="0"/>
                  </a:cxn>
                  <a:cxn ang="0">
                    <a:pos x="25" y="0"/>
                  </a:cxn>
                  <a:cxn ang="0">
                    <a:pos x="26" y="0"/>
                  </a:cxn>
                  <a:cxn ang="0">
                    <a:pos x="27" y="0"/>
                  </a:cxn>
                  <a:cxn ang="0">
                    <a:pos x="28" y="0"/>
                  </a:cxn>
                  <a:cxn ang="0">
                    <a:pos x="29" y="0"/>
                  </a:cxn>
                  <a:cxn ang="0">
                    <a:pos x="30" y="0"/>
                  </a:cxn>
                  <a:cxn ang="0">
                    <a:pos x="32" y="0"/>
                  </a:cxn>
                  <a:cxn ang="0">
                    <a:pos x="33" y="0"/>
                  </a:cxn>
                  <a:cxn ang="0">
                    <a:pos x="34" y="0"/>
                  </a:cxn>
                  <a:cxn ang="0">
                    <a:pos x="35" y="0"/>
                  </a:cxn>
                  <a:cxn ang="0">
                    <a:pos x="36" y="0"/>
                  </a:cxn>
                  <a:cxn ang="0">
                    <a:pos x="37" y="0"/>
                  </a:cxn>
                  <a:cxn ang="0">
                    <a:pos x="38" y="0"/>
                  </a:cxn>
                  <a:cxn ang="0">
                    <a:pos x="39" y="0"/>
                  </a:cxn>
                  <a:cxn ang="0">
                    <a:pos x="40" y="0"/>
                  </a:cxn>
                  <a:cxn ang="0">
                    <a:pos x="41" y="0"/>
                  </a:cxn>
                  <a:cxn ang="0">
                    <a:pos x="42" y="0"/>
                  </a:cxn>
                  <a:cxn ang="0">
                    <a:pos x="43" y="0"/>
                  </a:cxn>
                  <a:cxn ang="0">
                    <a:pos x="44" y="0"/>
                  </a:cxn>
                  <a:cxn ang="0">
                    <a:pos x="45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9" y="0"/>
                  </a:cxn>
                  <a:cxn ang="0">
                    <a:pos x="50" y="0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3" y="0"/>
                  </a:cxn>
                  <a:cxn ang="0">
                    <a:pos x="54" y="0"/>
                  </a:cxn>
                  <a:cxn ang="0">
                    <a:pos x="55" y="0"/>
                  </a:cxn>
                  <a:cxn ang="0">
                    <a:pos x="56" y="0"/>
                  </a:cxn>
                  <a:cxn ang="0">
                    <a:pos x="57" y="0"/>
                  </a:cxn>
                  <a:cxn ang="0">
                    <a:pos x="58" y="0"/>
                  </a:cxn>
                  <a:cxn ang="0">
                    <a:pos x="59" y="0"/>
                  </a:cxn>
                  <a:cxn ang="0">
                    <a:pos x="61" y="0"/>
                  </a:cxn>
                </a:cxnLst>
                <a:rect l="0" t="0" r="r" b="b"/>
                <a:pathLst>
                  <a:path w="6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0" name="Freeform 256"/>
              <p:cNvSpPr>
                <a:spLocks/>
              </p:cNvSpPr>
              <p:nvPr/>
            </p:nvSpPr>
            <p:spPr bwMode="auto">
              <a:xfrm>
                <a:off x="4348163" y="6199188"/>
                <a:ext cx="95250" cy="1588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2" y="1"/>
                  </a:cxn>
                  <a:cxn ang="0">
                    <a:pos x="3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8" y="1"/>
                  </a:cxn>
                  <a:cxn ang="0">
                    <a:pos x="9" y="1"/>
                  </a:cxn>
                  <a:cxn ang="0">
                    <a:pos x="10" y="1"/>
                  </a:cxn>
                  <a:cxn ang="0">
                    <a:pos x="11" y="1"/>
                  </a:cxn>
                  <a:cxn ang="0">
                    <a:pos x="12" y="1"/>
                  </a:cxn>
                  <a:cxn ang="0">
                    <a:pos x="13" y="1"/>
                  </a:cxn>
                  <a:cxn ang="0">
                    <a:pos x="14" y="1"/>
                  </a:cxn>
                  <a:cxn ang="0">
                    <a:pos x="15" y="1"/>
                  </a:cxn>
                  <a:cxn ang="0">
                    <a:pos x="16" y="1"/>
                  </a:cxn>
                  <a:cxn ang="0">
                    <a:pos x="17" y="1"/>
                  </a:cxn>
                  <a:cxn ang="0">
                    <a:pos x="18" y="1"/>
                  </a:cxn>
                  <a:cxn ang="0">
                    <a:pos x="19" y="1"/>
                  </a:cxn>
                  <a:cxn ang="0">
                    <a:pos x="20" y="1"/>
                  </a:cxn>
                  <a:cxn ang="0">
                    <a:pos x="22" y="1"/>
                  </a:cxn>
                  <a:cxn ang="0">
                    <a:pos x="22" y="1"/>
                  </a:cxn>
                  <a:cxn ang="0">
                    <a:pos x="24" y="1"/>
                  </a:cxn>
                  <a:cxn ang="0">
                    <a:pos x="24" y="1"/>
                  </a:cxn>
                  <a:cxn ang="0">
                    <a:pos x="26" y="1"/>
                  </a:cxn>
                  <a:cxn ang="0">
                    <a:pos x="26" y="1"/>
                  </a:cxn>
                  <a:cxn ang="0">
                    <a:pos x="28" y="1"/>
                  </a:cxn>
                  <a:cxn ang="0">
                    <a:pos x="29" y="1"/>
                  </a:cxn>
                  <a:cxn ang="0">
                    <a:pos x="30" y="1"/>
                  </a:cxn>
                  <a:cxn ang="0">
                    <a:pos x="31" y="1"/>
                  </a:cxn>
                  <a:cxn ang="0">
                    <a:pos x="32" y="1"/>
                  </a:cxn>
                  <a:cxn ang="0">
                    <a:pos x="33" y="1"/>
                  </a:cxn>
                  <a:cxn ang="0">
                    <a:pos x="34" y="1"/>
                  </a:cxn>
                  <a:cxn ang="0">
                    <a:pos x="35" y="1"/>
                  </a:cxn>
                  <a:cxn ang="0">
                    <a:pos x="36" y="1"/>
                  </a:cxn>
                  <a:cxn ang="0">
                    <a:pos x="38" y="1"/>
                  </a:cxn>
                  <a:cxn ang="0">
                    <a:pos x="38" y="1"/>
                  </a:cxn>
                  <a:cxn ang="0">
                    <a:pos x="40" y="1"/>
                  </a:cxn>
                  <a:cxn ang="0">
                    <a:pos x="40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4" y="1"/>
                  </a:cxn>
                  <a:cxn ang="0">
                    <a:pos x="44" y="1"/>
                  </a:cxn>
                  <a:cxn ang="0">
                    <a:pos x="46" y="1"/>
                  </a:cxn>
                  <a:cxn ang="0">
                    <a:pos x="47" y="1"/>
                  </a:cxn>
                  <a:cxn ang="0">
                    <a:pos x="48" y="1"/>
                  </a:cxn>
                  <a:cxn ang="0">
                    <a:pos x="49" y="1"/>
                  </a:cxn>
                  <a:cxn ang="0">
                    <a:pos x="50" y="1"/>
                  </a:cxn>
                  <a:cxn ang="0">
                    <a:pos x="51" y="1"/>
                  </a:cxn>
                  <a:cxn ang="0">
                    <a:pos x="52" y="1"/>
                  </a:cxn>
                  <a:cxn ang="0">
                    <a:pos x="53" y="1"/>
                  </a:cxn>
                  <a:cxn ang="0">
                    <a:pos x="55" y="1"/>
                  </a:cxn>
                  <a:cxn ang="0">
                    <a:pos x="55" y="1"/>
                  </a:cxn>
                  <a:cxn ang="0">
                    <a:pos x="57" y="1"/>
                  </a:cxn>
                  <a:cxn ang="0">
                    <a:pos x="58" y="1"/>
                  </a:cxn>
                  <a:cxn ang="0">
                    <a:pos x="59" y="1"/>
                  </a:cxn>
                  <a:cxn ang="0">
                    <a:pos x="60" y="1"/>
                  </a:cxn>
                </a:cxnLst>
                <a:rect l="0" t="0" r="r" b="b"/>
                <a:pathLst>
                  <a:path w="60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1" name="Freeform 257"/>
              <p:cNvSpPr>
                <a:spLocks/>
              </p:cNvSpPr>
              <p:nvPr/>
            </p:nvSpPr>
            <p:spPr bwMode="auto">
              <a:xfrm>
                <a:off x="4443413" y="6199188"/>
                <a:ext cx="96838" cy="1588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3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1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9" y="1"/>
                  </a:cxn>
                  <a:cxn ang="0">
                    <a:pos x="10" y="1"/>
                  </a:cxn>
                  <a:cxn ang="0">
                    <a:pos x="11" y="1"/>
                  </a:cxn>
                  <a:cxn ang="0">
                    <a:pos x="12" y="1"/>
                  </a:cxn>
                  <a:cxn ang="0">
                    <a:pos x="13" y="1"/>
                  </a:cxn>
                  <a:cxn ang="0">
                    <a:pos x="14" y="1"/>
                  </a:cxn>
                  <a:cxn ang="0">
                    <a:pos x="15" y="1"/>
                  </a:cxn>
                  <a:cxn ang="0">
                    <a:pos x="16" y="0"/>
                  </a:cxn>
                  <a:cxn ang="0">
                    <a:pos x="18" y="1"/>
                  </a:cxn>
                  <a:cxn ang="0">
                    <a:pos x="18" y="1"/>
                  </a:cxn>
                  <a:cxn ang="0">
                    <a:pos x="20" y="1"/>
                  </a:cxn>
                  <a:cxn ang="0">
                    <a:pos x="21" y="1"/>
                  </a:cxn>
                  <a:cxn ang="0">
                    <a:pos x="22" y="0"/>
                  </a:cxn>
                  <a:cxn ang="0">
                    <a:pos x="23" y="1"/>
                  </a:cxn>
                  <a:cxn ang="0">
                    <a:pos x="24" y="0"/>
                  </a:cxn>
                  <a:cxn ang="0">
                    <a:pos x="25" y="0"/>
                  </a:cxn>
                  <a:cxn ang="0">
                    <a:pos x="26" y="1"/>
                  </a:cxn>
                  <a:cxn ang="0">
                    <a:pos x="27" y="0"/>
                  </a:cxn>
                  <a:cxn ang="0">
                    <a:pos x="29" y="1"/>
                  </a:cxn>
                  <a:cxn ang="0">
                    <a:pos x="29" y="1"/>
                  </a:cxn>
                  <a:cxn ang="0">
                    <a:pos x="31" y="1"/>
                  </a:cxn>
                  <a:cxn ang="0">
                    <a:pos x="31" y="1"/>
                  </a:cxn>
                  <a:cxn ang="0">
                    <a:pos x="33" y="0"/>
                  </a:cxn>
                  <a:cxn ang="0">
                    <a:pos x="33" y="1"/>
                  </a:cxn>
                  <a:cxn ang="0">
                    <a:pos x="35" y="0"/>
                  </a:cxn>
                  <a:cxn ang="0">
                    <a:pos x="35" y="1"/>
                  </a:cxn>
                  <a:cxn ang="0">
                    <a:pos x="37" y="0"/>
                  </a:cxn>
                  <a:cxn ang="0">
                    <a:pos x="38" y="1"/>
                  </a:cxn>
                  <a:cxn ang="0">
                    <a:pos x="39" y="1"/>
                  </a:cxn>
                  <a:cxn ang="0">
                    <a:pos x="40" y="1"/>
                  </a:cxn>
                  <a:cxn ang="0">
                    <a:pos x="41" y="0"/>
                  </a:cxn>
                  <a:cxn ang="0">
                    <a:pos x="42" y="1"/>
                  </a:cxn>
                  <a:cxn ang="0">
                    <a:pos x="43" y="0"/>
                  </a:cxn>
                  <a:cxn ang="0">
                    <a:pos x="44" y="0"/>
                  </a:cxn>
                  <a:cxn ang="0">
                    <a:pos x="45" y="0"/>
                  </a:cxn>
                  <a:cxn ang="0">
                    <a:pos x="47" y="1"/>
                  </a:cxn>
                  <a:cxn ang="0">
                    <a:pos x="47" y="0"/>
                  </a:cxn>
                  <a:cxn ang="0">
                    <a:pos x="49" y="1"/>
                  </a:cxn>
                  <a:cxn ang="0">
                    <a:pos x="49" y="0"/>
                  </a:cxn>
                  <a:cxn ang="0">
                    <a:pos x="51" y="0"/>
                  </a:cxn>
                  <a:cxn ang="0">
                    <a:pos x="51" y="0"/>
                  </a:cxn>
                  <a:cxn ang="0">
                    <a:pos x="53" y="0"/>
                  </a:cxn>
                  <a:cxn ang="0">
                    <a:pos x="54" y="0"/>
                  </a:cxn>
                  <a:cxn ang="0">
                    <a:pos x="55" y="1"/>
                  </a:cxn>
                  <a:cxn ang="0">
                    <a:pos x="56" y="0"/>
                  </a:cxn>
                  <a:cxn ang="0">
                    <a:pos x="57" y="0"/>
                  </a:cxn>
                  <a:cxn ang="0">
                    <a:pos x="58" y="0"/>
                  </a:cxn>
                  <a:cxn ang="0">
                    <a:pos x="59" y="0"/>
                  </a:cxn>
                  <a:cxn ang="0">
                    <a:pos x="60" y="0"/>
                  </a:cxn>
                </a:cxnLst>
                <a:rect l="0" t="0" r="r" b="b"/>
                <a:pathLst>
                  <a:path w="6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1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2" name="Freeform 258"/>
              <p:cNvSpPr>
                <a:spLocks/>
              </p:cNvSpPr>
              <p:nvPr/>
            </p:nvSpPr>
            <p:spPr bwMode="auto">
              <a:xfrm>
                <a:off x="4540250" y="6199188"/>
                <a:ext cx="96838" cy="1588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4" y="0"/>
                  </a:cxn>
                  <a:cxn ang="0">
                    <a:pos x="6" y="1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1"/>
                  </a:cxn>
                  <a:cxn ang="0">
                    <a:pos x="10" y="0"/>
                  </a:cxn>
                  <a:cxn ang="0">
                    <a:pos x="12" y="1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5" y="1"/>
                  </a:cxn>
                  <a:cxn ang="0">
                    <a:pos x="16" y="0"/>
                  </a:cxn>
                  <a:cxn ang="0">
                    <a:pos x="17" y="1"/>
                  </a:cxn>
                  <a:cxn ang="0">
                    <a:pos x="18" y="0"/>
                  </a:cxn>
                  <a:cxn ang="0">
                    <a:pos x="19" y="0"/>
                  </a:cxn>
                  <a:cxn ang="0">
                    <a:pos x="20" y="0"/>
                  </a:cxn>
                  <a:cxn ang="0">
                    <a:pos x="21" y="0"/>
                  </a:cxn>
                  <a:cxn ang="0">
                    <a:pos x="22" y="0"/>
                  </a:cxn>
                  <a:cxn ang="0">
                    <a:pos x="23" y="0"/>
                  </a:cxn>
                  <a:cxn ang="0">
                    <a:pos x="24" y="0"/>
                  </a:cxn>
                  <a:cxn ang="0">
                    <a:pos x="26" y="0"/>
                  </a:cxn>
                  <a:cxn ang="0">
                    <a:pos x="27" y="0"/>
                  </a:cxn>
                  <a:cxn ang="0">
                    <a:pos x="28" y="0"/>
                  </a:cxn>
                  <a:cxn ang="0">
                    <a:pos x="29" y="0"/>
                  </a:cxn>
                  <a:cxn ang="0">
                    <a:pos x="30" y="1"/>
                  </a:cxn>
                  <a:cxn ang="0">
                    <a:pos x="31" y="0"/>
                  </a:cxn>
                  <a:cxn ang="0">
                    <a:pos x="32" y="0"/>
                  </a:cxn>
                  <a:cxn ang="0">
                    <a:pos x="33" y="0"/>
                  </a:cxn>
                  <a:cxn ang="0">
                    <a:pos x="34" y="0"/>
                  </a:cxn>
                  <a:cxn ang="0">
                    <a:pos x="35" y="0"/>
                  </a:cxn>
                  <a:cxn ang="0">
                    <a:pos x="36" y="0"/>
                  </a:cxn>
                  <a:cxn ang="0">
                    <a:pos x="37" y="0"/>
                  </a:cxn>
                  <a:cxn ang="0">
                    <a:pos x="38" y="0"/>
                  </a:cxn>
                  <a:cxn ang="0">
                    <a:pos x="39" y="0"/>
                  </a:cxn>
                  <a:cxn ang="0">
                    <a:pos x="40" y="0"/>
                  </a:cxn>
                  <a:cxn ang="0">
                    <a:pos x="41" y="0"/>
                  </a:cxn>
                  <a:cxn ang="0">
                    <a:pos x="42" y="1"/>
                  </a:cxn>
                  <a:cxn ang="0">
                    <a:pos x="44" y="0"/>
                  </a:cxn>
                  <a:cxn ang="0">
                    <a:pos x="45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8" y="0"/>
                  </a:cxn>
                  <a:cxn ang="0">
                    <a:pos x="49" y="0"/>
                  </a:cxn>
                  <a:cxn ang="0">
                    <a:pos x="50" y="0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3" y="0"/>
                  </a:cxn>
                  <a:cxn ang="0">
                    <a:pos x="55" y="0"/>
                  </a:cxn>
                  <a:cxn ang="0">
                    <a:pos x="55" y="0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9" y="0"/>
                  </a:cxn>
                  <a:cxn ang="0">
                    <a:pos x="59" y="0"/>
                  </a:cxn>
                </a:cxnLst>
                <a:rect l="0" t="0" r="r" b="b"/>
                <a:pathLst>
                  <a:path w="61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1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3" name="Freeform 259"/>
              <p:cNvSpPr>
                <a:spLocks/>
              </p:cNvSpPr>
              <p:nvPr/>
            </p:nvSpPr>
            <p:spPr bwMode="auto">
              <a:xfrm>
                <a:off x="4637088" y="6199188"/>
                <a:ext cx="95250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10" y="0"/>
                  </a:cxn>
                  <a:cxn ang="0">
                    <a:pos x="11" y="0"/>
                  </a:cxn>
                  <a:cxn ang="0">
                    <a:pos x="12" y="0"/>
                  </a:cxn>
                  <a:cxn ang="0">
                    <a:pos x="13" y="0"/>
                  </a:cxn>
                  <a:cxn ang="0">
                    <a:pos x="14" y="0"/>
                  </a:cxn>
                  <a:cxn ang="0">
                    <a:pos x="15" y="0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18" y="0"/>
                  </a:cxn>
                  <a:cxn ang="0">
                    <a:pos x="20" y="0"/>
                  </a:cxn>
                  <a:cxn ang="0">
                    <a:pos x="20" y="0"/>
                  </a:cxn>
                  <a:cxn ang="0">
                    <a:pos x="22" y="0"/>
                  </a:cxn>
                  <a:cxn ang="0">
                    <a:pos x="23" y="0"/>
                  </a:cxn>
                  <a:cxn ang="0">
                    <a:pos x="24" y="0"/>
                  </a:cxn>
                  <a:cxn ang="0">
                    <a:pos x="25" y="0"/>
                  </a:cxn>
                  <a:cxn ang="0">
                    <a:pos x="26" y="0"/>
                  </a:cxn>
                  <a:cxn ang="0">
                    <a:pos x="27" y="0"/>
                  </a:cxn>
                  <a:cxn ang="0">
                    <a:pos x="28" y="0"/>
                  </a:cxn>
                  <a:cxn ang="0">
                    <a:pos x="29" y="0"/>
                  </a:cxn>
                  <a:cxn ang="0">
                    <a:pos x="30" y="0"/>
                  </a:cxn>
                  <a:cxn ang="0">
                    <a:pos x="32" y="0"/>
                  </a:cxn>
                  <a:cxn ang="0">
                    <a:pos x="32" y="0"/>
                  </a:cxn>
                  <a:cxn ang="0">
                    <a:pos x="34" y="0"/>
                  </a:cxn>
                  <a:cxn ang="0">
                    <a:pos x="34" y="0"/>
                  </a:cxn>
                  <a:cxn ang="0">
                    <a:pos x="36" y="0"/>
                  </a:cxn>
                  <a:cxn ang="0">
                    <a:pos x="36" y="0"/>
                  </a:cxn>
                  <a:cxn ang="0">
                    <a:pos x="38" y="0"/>
                  </a:cxn>
                  <a:cxn ang="0">
                    <a:pos x="38" y="0"/>
                  </a:cxn>
                  <a:cxn ang="0">
                    <a:pos x="40" y="0"/>
                  </a:cxn>
                  <a:cxn ang="0">
                    <a:pos x="40" y="0"/>
                  </a:cxn>
                  <a:cxn ang="0">
                    <a:pos x="42" y="0"/>
                  </a:cxn>
                  <a:cxn ang="0">
                    <a:pos x="43" y="0"/>
                  </a:cxn>
                  <a:cxn ang="0">
                    <a:pos x="44" y="0"/>
                  </a:cxn>
                  <a:cxn ang="0">
                    <a:pos x="45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8" y="0"/>
                  </a:cxn>
                  <a:cxn ang="0">
                    <a:pos x="49" y="0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3" y="0"/>
                  </a:cxn>
                  <a:cxn ang="0">
                    <a:pos x="54" y="0"/>
                  </a:cxn>
                  <a:cxn ang="0">
                    <a:pos x="55" y="0"/>
                  </a:cxn>
                  <a:cxn ang="0">
                    <a:pos x="56" y="0"/>
                  </a:cxn>
                  <a:cxn ang="0">
                    <a:pos x="57" y="0"/>
                  </a:cxn>
                  <a:cxn ang="0">
                    <a:pos x="58" y="0"/>
                  </a:cxn>
                  <a:cxn ang="0">
                    <a:pos x="59" y="0"/>
                  </a:cxn>
                </a:cxnLst>
                <a:rect l="0" t="0" r="r" b="b"/>
                <a:pathLst>
                  <a:path w="6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4" name="Freeform 260"/>
              <p:cNvSpPr>
                <a:spLocks/>
              </p:cNvSpPr>
              <p:nvPr/>
            </p:nvSpPr>
            <p:spPr bwMode="auto">
              <a:xfrm>
                <a:off x="4732338" y="6196013"/>
                <a:ext cx="96838" cy="3175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2" y="2"/>
                  </a:cxn>
                  <a:cxn ang="0">
                    <a:pos x="3" y="2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6" y="2"/>
                  </a:cxn>
                  <a:cxn ang="0">
                    <a:pos x="7" y="2"/>
                  </a:cxn>
                  <a:cxn ang="0">
                    <a:pos x="8" y="1"/>
                  </a:cxn>
                  <a:cxn ang="0">
                    <a:pos x="9" y="2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2" y="2"/>
                  </a:cxn>
                  <a:cxn ang="0">
                    <a:pos x="14" y="1"/>
                  </a:cxn>
                  <a:cxn ang="0">
                    <a:pos x="14" y="2"/>
                  </a:cxn>
                  <a:cxn ang="0">
                    <a:pos x="16" y="2"/>
                  </a:cxn>
                  <a:cxn ang="0">
                    <a:pos x="17" y="2"/>
                  </a:cxn>
                  <a:cxn ang="0">
                    <a:pos x="18" y="1"/>
                  </a:cxn>
                  <a:cxn ang="0">
                    <a:pos x="19" y="2"/>
                  </a:cxn>
                  <a:cxn ang="0">
                    <a:pos x="20" y="1"/>
                  </a:cxn>
                  <a:cxn ang="0">
                    <a:pos x="21" y="1"/>
                  </a:cxn>
                  <a:cxn ang="0">
                    <a:pos x="22" y="1"/>
                  </a:cxn>
                  <a:cxn ang="0">
                    <a:pos x="23" y="1"/>
                  </a:cxn>
                  <a:cxn ang="0">
                    <a:pos x="25" y="1"/>
                  </a:cxn>
                  <a:cxn ang="0">
                    <a:pos x="25" y="1"/>
                  </a:cxn>
                  <a:cxn ang="0">
                    <a:pos x="27" y="1"/>
                  </a:cxn>
                  <a:cxn ang="0">
                    <a:pos x="27" y="1"/>
                  </a:cxn>
                  <a:cxn ang="0">
                    <a:pos x="29" y="1"/>
                  </a:cxn>
                  <a:cxn ang="0">
                    <a:pos x="29" y="1"/>
                  </a:cxn>
                  <a:cxn ang="0">
                    <a:pos x="31" y="1"/>
                  </a:cxn>
                  <a:cxn ang="0">
                    <a:pos x="32" y="1"/>
                  </a:cxn>
                  <a:cxn ang="0">
                    <a:pos x="33" y="1"/>
                  </a:cxn>
                  <a:cxn ang="0">
                    <a:pos x="34" y="1"/>
                  </a:cxn>
                  <a:cxn ang="0">
                    <a:pos x="35" y="1"/>
                  </a:cxn>
                  <a:cxn ang="0">
                    <a:pos x="36" y="1"/>
                  </a:cxn>
                  <a:cxn ang="0">
                    <a:pos x="37" y="1"/>
                  </a:cxn>
                  <a:cxn ang="0">
                    <a:pos x="38" y="1"/>
                  </a:cxn>
                  <a:cxn ang="0">
                    <a:pos x="39" y="1"/>
                  </a:cxn>
                  <a:cxn ang="0">
                    <a:pos x="40" y="0"/>
                  </a:cxn>
                  <a:cxn ang="0">
                    <a:pos x="41" y="1"/>
                  </a:cxn>
                  <a:cxn ang="0">
                    <a:pos x="43" y="1"/>
                  </a:cxn>
                  <a:cxn ang="0">
                    <a:pos x="43" y="1"/>
                  </a:cxn>
                  <a:cxn ang="0">
                    <a:pos x="45" y="0"/>
                  </a:cxn>
                  <a:cxn ang="0">
                    <a:pos x="45" y="1"/>
                  </a:cxn>
                  <a:cxn ang="0">
                    <a:pos x="47" y="0"/>
                  </a:cxn>
                  <a:cxn ang="0">
                    <a:pos x="47" y="0"/>
                  </a:cxn>
                  <a:cxn ang="0">
                    <a:pos x="49" y="0"/>
                  </a:cxn>
                  <a:cxn ang="0">
                    <a:pos x="50" y="1"/>
                  </a:cxn>
                  <a:cxn ang="0">
                    <a:pos x="51" y="1"/>
                  </a:cxn>
                  <a:cxn ang="0">
                    <a:pos x="52" y="1"/>
                  </a:cxn>
                  <a:cxn ang="0">
                    <a:pos x="53" y="1"/>
                  </a:cxn>
                  <a:cxn ang="0">
                    <a:pos x="54" y="1"/>
                  </a:cxn>
                  <a:cxn ang="0">
                    <a:pos x="55" y="1"/>
                  </a:cxn>
                  <a:cxn ang="0">
                    <a:pos x="56" y="0"/>
                  </a:cxn>
                  <a:cxn ang="0">
                    <a:pos x="57" y="0"/>
                  </a:cxn>
                  <a:cxn ang="0">
                    <a:pos x="58" y="1"/>
                  </a:cxn>
                  <a:cxn ang="0">
                    <a:pos x="59" y="0"/>
                  </a:cxn>
                </a:cxnLst>
                <a:rect l="0" t="0" r="r" b="b"/>
                <a:pathLst>
                  <a:path w="6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0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1" y="1"/>
                    </a:lnTo>
                    <a:lnTo>
                      <a:pt x="61" y="1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5" name="Freeform 261"/>
              <p:cNvSpPr>
                <a:spLocks/>
              </p:cNvSpPr>
              <p:nvPr/>
            </p:nvSpPr>
            <p:spPr bwMode="auto">
              <a:xfrm>
                <a:off x="4829175" y="6196013"/>
                <a:ext cx="95250" cy="317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8" y="1"/>
                  </a:cxn>
                  <a:cxn ang="0">
                    <a:pos x="9" y="1"/>
                  </a:cxn>
                  <a:cxn ang="0">
                    <a:pos x="10" y="1"/>
                  </a:cxn>
                  <a:cxn ang="0">
                    <a:pos x="11" y="1"/>
                  </a:cxn>
                  <a:cxn ang="0">
                    <a:pos x="12" y="1"/>
                  </a:cxn>
                  <a:cxn ang="0">
                    <a:pos x="13" y="1"/>
                  </a:cxn>
                  <a:cxn ang="0">
                    <a:pos x="14" y="1"/>
                  </a:cxn>
                  <a:cxn ang="0">
                    <a:pos x="15" y="1"/>
                  </a:cxn>
                  <a:cxn ang="0">
                    <a:pos x="16" y="1"/>
                  </a:cxn>
                  <a:cxn ang="0">
                    <a:pos x="17" y="1"/>
                  </a:cxn>
                  <a:cxn ang="0">
                    <a:pos x="18" y="1"/>
                  </a:cxn>
                  <a:cxn ang="0">
                    <a:pos x="20" y="1"/>
                  </a:cxn>
                  <a:cxn ang="0">
                    <a:pos x="20" y="1"/>
                  </a:cxn>
                  <a:cxn ang="0">
                    <a:pos x="22" y="1"/>
                  </a:cxn>
                  <a:cxn ang="0">
                    <a:pos x="23" y="1"/>
                  </a:cxn>
                  <a:cxn ang="0">
                    <a:pos x="24" y="1"/>
                  </a:cxn>
                  <a:cxn ang="0">
                    <a:pos x="25" y="1"/>
                  </a:cxn>
                  <a:cxn ang="0">
                    <a:pos x="26" y="1"/>
                  </a:cxn>
                  <a:cxn ang="0">
                    <a:pos x="27" y="1"/>
                  </a:cxn>
                  <a:cxn ang="0">
                    <a:pos x="28" y="1"/>
                  </a:cxn>
                  <a:cxn ang="0">
                    <a:pos x="29" y="1"/>
                  </a:cxn>
                  <a:cxn ang="0">
                    <a:pos x="30" y="1"/>
                  </a:cxn>
                  <a:cxn ang="0">
                    <a:pos x="31" y="1"/>
                  </a:cxn>
                  <a:cxn ang="0">
                    <a:pos x="32" y="1"/>
                  </a:cxn>
                  <a:cxn ang="0">
                    <a:pos x="33" y="1"/>
                  </a:cxn>
                  <a:cxn ang="0">
                    <a:pos x="34" y="1"/>
                  </a:cxn>
                  <a:cxn ang="0">
                    <a:pos x="35" y="1"/>
                  </a:cxn>
                  <a:cxn ang="0">
                    <a:pos x="36" y="1"/>
                  </a:cxn>
                  <a:cxn ang="0">
                    <a:pos x="38" y="1"/>
                  </a:cxn>
                  <a:cxn ang="0">
                    <a:pos x="39" y="1"/>
                  </a:cxn>
                  <a:cxn ang="0">
                    <a:pos x="40" y="1"/>
                  </a:cxn>
                  <a:cxn ang="0">
                    <a:pos x="41" y="1"/>
                  </a:cxn>
                  <a:cxn ang="0">
                    <a:pos x="42" y="1"/>
                  </a:cxn>
                  <a:cxn ang="0">
                    <a:pos x="43" y="2"/>
                  </a:cxn>
                  <a:cxn ang="0">
                    <a:pos x="44" y="1"/>
                  </a:cxn>
                  <a:cxn ang="0">
                    <a:pos x="45" y="1"/>
                  </a:cxn>
                  <a:cxn ang="0">
                    <a:pos x="46" y="1"/>
                  </a:cxn>
                  <a:cxn ang="0">
                    <a:pos x="47" y="1"/>
                  </a:cxn>
                  <a:cxn ang="0">
                    <a:pos x="49" y="1"/>
                  </a:cxn>
                  <a:cxn ang="0">
                    <a:pos x="49" y="1"/>
                  </a:cxn>
                  <a:cxn ang="0">
                    <a:pos x="51" y="1"/>
                  </a:cxn>
                  <a:cxn ang="0">
                    <a:pos x="51" y="1"/>
                  </a:cxn>
                  <a:cxn ang="0">
                    <a:pos x="53" y="1"/>
                  </a:cxn>
                  <a:cxn ang="0">
                    <a:pos x="53" y="2"/>
                  </a:cxn>
                  <a:cxn ang="0">
                    <a:pos x="55" y="1"/>
                  </a:cxn>
                  <a:cxn ang="0">
                    <a:pos x="55" y="1"/>
                  </a:cxn>
                  <a:cxn ang="0">
                    <a:pos x="57" y="1"/>
                  </a:cxn>
                  <a:cxn ang="0">
                    <a:pos x="58" y="1"/>
                  </a:cxn>
                  <a:cxn ang="0">
                    <a:pos x="59" y="1"/>
                  </a:cxn>
                </a:cxnLst>
                <a:rect l="0" t="0" r="r" b="b"/>
                <a:pathLst>
                  <a:path w="60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6" name="Freeform 262"/>
              <p:cNvSpPr>
                <a:spLocks/>
              </p:cNvSpPr>
              <p:nvPr/>
            </p:nvSpPr>
            <p:spPr bwMode="auto">
              <a:xfrm>
                <a:off x="4924425" y="6196013"/>
                <a:ext cx="95250" cy="3175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2" y="1"/>
                  </a:cxn>
                  <a:cxn ang="0">
                    <a:pos x="3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1"/>
                  </a:cxn>
                  <a:cxn ang="0">
                    <a:pos x="7" y="1"/>
                  </a:cxn>
                  <a:cxn ang="0">
                    <a:pos x="8" y="2"/>
                  </a:cxn>
                  <a:cxn ang="0">
                    <a:pos x="9" y="1"/>
                  </a:cxn>
                  <a:cxn ang="0">
                    <a:pos x="10" y="1"/>
                  </a:cxn>
                  <a:cxn ang="0">
                    <a:pos x="11" y="1"/>
                  </a:cxn>
                  <a:cxn ang="0">
                    <a:pos x="13" y="1"/>
                  </a:cxn>
                  <a:cxn ang="0">
                    <a:pos x="13" y="1"/>
                  </a:cxn>
                  <a:cxn ang="0">
                    <a:pos x="15" y="1"/>
                  </a:cxn>
                  <a:cxn ang="0">
                    <a:pos x="15" y="1"/>
                  </a:cxn>
                  <a:cxn ang="0">
                    <a:pos x="17" y="1"/>
                  </a:cxn>
                  <a:cxn ang="0">
                    <a:pos x="18" y="1"/>
                  </a:cxn>
                  <a:cxn ang="0">
                    <a:pos x="19" y="1"/>
                  </a:cxn>
                  <a:cxn ang="0">
                    <a:pos x="20" y="1"/>
                  </a:cxn>
                  <a:cxn ang="0">
                    <a:pos x="21" y="1"/>
                  </a:cxn>
                  <a:cxn ang="0">
                    <a:pos x="22" y="1"/>
                  </a:cxn>
                  <a:cxn ang="0">
                    <a:pos x="23" y="1"/>
                  </a:cxn>
                  <a:cxn ang="0">
                    <a:pos x="24" y="1"/>
                  </a:cxn>
                  <a:cxn ang="0">
                    <a:pos x="25" y="1"/>
                  </a:cxn>
                  <a:cxn ang="0">
                    <a:pos x="27" y="1"/>
                  </a:cxn>
                  <a:cxn ang="0">
                    <a:pos x="27" y="1"/>
                  </a:cxn>
                  <a:cxn ang="0">
                    <a:pos x="29" y="1"/>
                  </a:cxn>
                  <a:cxn ang="0">
                    <a:pos x="29" y="1"/>
                  </a:cxn>
                  <a:cxn ang="0">
                    <a:pos x="31" y="1"/>
                  </a:cxn>
                  <a:cxn ang="0">
                    <a:pos x="31" y="1"/>
                  </a:cxn>
                  <a:cxn ang="0">
                    <a:pos x="33" y="1"/>
                  </a:cxn>
                  <a:cxn ang="0">
                    <a:pos x="33" y="1"/>
                  </a:cxn>
                  <a:cxn ang="0">
                    <a:pos x="35" y="1"/>
                  </a:cxn>
                  <a:cxn ang="0">
                    <a:pos x="35" y="1"/>
                  </a:cxn>
                  <a:cxn ang="0">
                    <a:pos x="37" y="1"/>
                  </a:cxn>
                  <a:cxn ang="0">
                    <a:pos x="38" y="1"/>
                  </a:cxn>
                  <a:cxn ang="0">
                    <a:pos x="39" y="1"/>
                  </a:cxn>
                  <a:cxn ang="0">
                    <a:pos x="40" y="1"/>
                  </a:cxn>
                  <a:cxn ang="0">
                    <a:pos x="41" y="1"/>
                  </a:cxn>
                  <a:cxn ang="0">
                    <a:pos x="42" y="1"/>
                  </a:cxn>
                  <a:cxn ang="0">
                    <a:pos x="43" y="1"/>
                  </a:cxn>
                  <a:cxn ang="0">
                    <a:pos x="44" y="1"/>
                  </a:cxn>
                  <a:cxn ang="0">
                    <a:pos x="45" y="1"/>
                  </a:cxn>
                  <a:cxn ang="0">
                    <a:pos x="47" y="1"/>
                  </a:cxn>
                  <a:cxn ang="0">
                    <a:pos x="48" y="1"/>
                  </a:cxn>
                  <a:cxn ang="0">
                    <a:pos x="49" y="1"/>
                  </a:cxn>
                  <a:cxn ang="0">
                    <a:pos x="50" y="1"/>
                  </a:cxn>
                  <a:cxn ang="0">
                    <a:pos x="51" y="1"/>
                  </a:cxn>
                  <a:cxn ang="0">
                    <a:pos x="52" y="1"/>
                  </a:cxn>
                  <a:cxn ang="0">
                    <a:pos x="53" y="1"/>
                  </a:cxn>
                  <a:cxn ang="0">
                    <a:pos x="54" y="1"/>
                  </a:cxn>
                  <a:cxn ang="0">
                    <a:pos x="55" y="1"/>
                  </a:cxn>
                  <a:cxn ang="0">
                    <a:pos x="56" y="1"/>
                  </a:cxn>
                  <a:cxn ang="0">
                    <a:pos x="57" y="1"/>
                  </a:cxn>
                  <a:cxn ang="0">
                    <a:pos x="58" y="1"/>
                  </a:cxn>
                  <a:cxn ang="0">
                    <a:pos x="59" y="1"/>
                  </a:cxn>
                </a:cxnLst>
                <a:rect l="0" t="0" r="r" b="b"/>
                <a:pathLst>
                  <a:path w="60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7" name="Freeform 263"/>
              <p:cNvSpPr>
                <a:spLocks/>
              </p:cNvSpPr>
              <p:nvPr/>
            </p:nvSpPr>
            <p:spPr bwMode="auto">
              <a:xfrm>
                <a:off x="5019675" y="6196013"/>
                <a:ext cx="95250" cy="1588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2" y="1"/>
                  </a:cxn>
                  <a:cxn ang="0">
                    <a:pos x="3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7" y="1"/>
                  </a:cxn>
                  <a:cxn ang="0">
                    <a:pos x="7" y="1"/>
                  </a:cxn>
                  <a:cxn ang="0">
                    <a:pos x="9" y="1"/>
                  </a:cxn>
                  <a:cxn ang="0">
                    <a:pos x="9" y="1"/>
                  </a:cxn>
                  <a:cxn ang="0">
                    <a:pos x="11" y="1"/>
                  </a:cxn>
                  <a:cxn ang="0">
                    <a:pos x="12" y="1"/>
                  </a:cxn>
                  <a:cxn ang="0">
                    <a:pos x="13" y="1"/>
                  </a:cxn>
                  <a:cxn ang="0">
                    <a:pos x="14" y="1"/>
                  </a:cxn>
                  <a:cxn ang="0">
                    <a:pos x="15" y="1"/>
                  </a:cxn>
                  <a:cxn ang="0">
                    <a:pos x="16" y="1"/>
                  </a:cxn>
                  <a:cxn ang="0">
                    <a:pos x="17" y="1"/>
                  </a:cxn>
                  <a:cxn ang="0">
                    <a:pos x="18" y="1"/>
                  </a:cxn>
                  <a:cxn ang="0">
                    <a:pos x="19" y="1"/>
                  </a:cxn>
                  <a:cxn ang="0">
                    <a:pos x="20" y="1"/>
                  </a:cxn>
                  <a:cxn ang="0">
                    <a:pos x="22" y="1"/>
                  </a:cxn>
                  <a:cxn ang="0">
                    <a:pos x="22" y="1"/>
                  </a:cxn>
                  <a:cxn ang="0">
                    <a:pos x="24" y="0"/>
                  </a:cxn>
                  <a:cxn ang="0">
                    <a:pos x="24" y="1"/>
                  </a:cxn>
                  <a:cxn ang="0">
                    <a:pos x="26" y="1"/>
                  </a:cxn>
                  <a:cxn ang="0">
                    <a:pos x="27" y="1"/>
                  </a:cxn>
                  <a:cxn ang="0">
                    <a:pos x="28" y="1"/>
                  </a:cxn>
                  <a:cxn ang="0">
                    <a:pos x="29" y="1"/>
                  </a:cxn>
                  <a:cxn ang="0">
                    <a:pos x="30" y="1"/>
                  </a:cxn>
                  <a:cxn ang="0">
                    <a:pos x="31" y="1"/>
                  </a:cxn>
                  <a:cxn ang="0">
                    <a:pos x="32" y="1"/>
                  </a:cxn>
                  <a:cxn ang="0">
                    <a:pos x="33" y="1"/>
                  </a:cxn>
                  <a:cxn ang="0">
                    <a:pos x="34" y="0"/>
                  </a:cxn>
                  <a:cxn ang="0">
                    <a:pos x="35" y="1"/>
                  </a:cxn>
                  <a:cxn ang="0">
                    <a:pos x="36" y="1"/>
                  </a:cxn>
                  <a:cxn ang="0">
                    <a:pos x="38" y="0"/>
                  </a:cxn>
                  <a:cxn ang="0">
                    <a:pos x="38" y="0"/>
                  </a:cxn>
                  <a:cxn ang="0">
                    <a:pos x="40" y="1"/>
                  </a:cxn>
                  <a:cxn ang="0">
                    <a:pos x="40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4" y="1"/>
                  </a:cxn>
                  <a:cxn ang="0">
                    <a:pos x="45" y="1"/>
                  </a:cxn>
                  <a:cxn ang="0">
                    <a:pos x="46" y="1"/>
                  </a:cxn>
                  <a:cxn ang="0">
                    <a:pos x="47" y="0"/>
                  </a:cxn>
                  <a:cxn ang="0">
                    <a:pos x="48" y="1"/>
                  </a:cxn>
                  <a:cxn ang="0">
                    <a:pos x="49" y="1"/>
                  </a:cxn>
                  <a:cxn ang="0">
                    <a:pos x="50" y="1"/>
                  </a:cxn>
                  <a:cxn ang="0">
                    <a:pos x="51" y="1"/>
                  </a:cxn>
                  <a:cxn ang="0">
                    <a:pos x="52" y="0"/>
                  </a:cxn>
                  <a:cxn ang="0">
                    <a:pos x="53" y="1"/>
                  </a:cxn>
                  <a:cxn ang="0">
                    <a:pos x="54" y="1"/>
                  </a:cxn>
                  <a:cxn ang="0">
                    <a:pos x="56" y="1"/>
                  </a:cxn>
                  <a:cxn ang="0">
                    <a:pos x="56" y="1"/>
                  </a:cxn>
                  <a:cxn ang="0">
                    <a:pos x="58" y="1"/>
                  </a:cxn>
                  <a:cxn ang="0">
                    <a:pos x="58" y="1"/>
                  </a:cxn>
                  <a:cxn ang="0">
                    <a:pos x="60" y="0"/>
                  </a:cxn>
                </a:cxnLst>
                <a:rect l="0" t="0" r="r" b="b"/>
                <a:pathLst>
                  <a:path w="60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0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264"/>
              <p:cNvSpPr>
                <a:spLocks/>
              </p:cNvSpPr>
              <p:nvPr/>
            </p:nvSpPr>
            <p:spPr bwMode="auto">
              <a:xfrm>
                <a:off x="5114925" y="6196013"/>
                <a:ext cx="96838" cy="1588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2" y="1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1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10" y="0"/>
                  </a:cxn>
                  <a:cxn ang="0">
                    <a:pos x="11" y="1"/>
                  </a:cxn>
                  <a:cxn ang="0">
                    <a:pos x="12" y="0"/>
                  </a:cxn>
                  <a:cxn ang="0">
                    <a:pos x="13" y="1"/>
                  </a:cxn>
                  <a:cxn ang="0">
                    <a:pos x="14" y="0"/>
                  </a:cxn>
                  <a:cxn ang="0">
                    <a:pos x="16" y="0"/>
                  </a:cxn>
                  <a:cxn ang="0">
                    <a:pos x="16" y="1"/>
                  </a:cxn>
                  <a:cxn ang="0">
                    <a:pos x="18" y="0"/>
                  </a:cxn>
                  <a:cxn ang="0">
                    <a:pos x="18" y="0"/>
                  </a:cxn>
                  <a:cxn ang="0">
                    <a:pos x="20" y="1"/>
                  </a:cxn>
                  <a:cxn ang="0">
                    <a:pos x="21" y="0"/>
                  </a:cxn>
                  <a:cxn ang="0">
                    <a:pos x="22" y="1"/>
                  </a:cxn>
                  <a:cxn ang="0">
                    <a:pos x="23" y="1"/>
                  </a:cxn>
                  <a:cxn ang="0">
                    <a:pos x="24" y="1"/>
                  </a:cxn>
                  <a:cxn ang="0">
                    <a:pos x="25" y="0"/>
                  </a:cxn>
                  <a:cxn ang="0">
                    <a:pos x="26" y="1"/>
                  </a:cxn>
                  <a:cxn ang="0">
                    <a:pos x="27" y="1"/>
                  </a:cxn>
                  <a:cxn ang="0">
                    <a:pos x="28" y="0"/>
                  </a:cxn>
                  <a:cxn ang="0">
                    <a:pos x="29" y="0"/>
                  </a:cxn>
                  <a:cxn ang="0">
                    <a:pos x="30" y="1"/>
                  </a:cxn>
                  <a:cxn ang="0">
                    <a:pos x="31" y="1"/>
                  </a:cxn>
                  <a:cxn ang="0">
                    <a:pos x="32" y="0"/>
                  </a:cxn>
                  <a:cxn ang="0">
                    <a:pos x="34" y="0"/>
                  </a:cxn>
                  <a:cxn ang="0">
                    <a:pos x="34" y="1"/>
                  </a:cxn>
                  <a:cxn ang="0">
                    <a:pos x="36" y="1"/>
                  </a:cxn>
                  <a:cxn ang="0">
                    <a:pos x="37" y="0"/>
                  </a:cxn>
                  <a:cxn ang="0">
                    <a:pos x="38" y="1"/>
                  </a:cxn>
                  <a:cxn ang="0">
                    <a:pos x="39" y="1"/>
                  </a:cxn>
                  <a:cxn ang="0">
                    <a:pos x="40" y="0"/>
                  </a:cxn>
                  <a:cxn ang="0">
                    <a:pos x="41" y="0"/>
                  </a:cxn>
                  <a:cxn ang="0">
                    <a:pos x="42" y="1"/>
                  </a:cxn>
                  <a:cxn ang="0">
                    <a:pos x="43" y="1"/>
                  </a:cxn>
                  <a:cxn ang="0">
                    <a:pos x="45" y="0"/>
                  </a:cxn>
                  <a:cxn ang="0">
                    <a:pos x="45" y="0"/>
                  </a:cxn>
                  <a:cxn ang="0">
                    <a:pos x="47" y="0"/>
                  </a:cxn>
                  <a:cxn ang="0">
                    <a:pos x="47" y="0"/>
                  </a:cxn>
                  <a:cxn ang="0">
                    <a:pos x="49" y="0"/>
                  </a:cxn>
                  <a:cxn ang="0">
                    <a:pos x="49" y="0"/>
                  </a:cxn>
                  <a:cxn ang="0">
                    <a:pos x="51" y="1"/>
                  </a:cxn>
                  <a:cxn ang="0">
                    <a:pos x="51" y="0"/>
                  </a:cxn>
                  <a:cxn ang="0">
                    <a:pos x="53" y="1"/>
                  </a:cxn>
                  <a:cxn ang="0">
                    <a:pos x="54" y="0"/>
                  </a:cxn>
                  <a:cxn ang="0">
                    <a:pos x="55" y="0"/>
                  </a:cxn>
                  <a:cxn ang="0">
                    <a:pos x="56" y="0"/>
                  </a:cxn>
                  <a:cxn ang="0">
                    <a:pos x="57" y="1"/>
                  </a:cxn>
                  <a:cxn ang="0">
                    <a:pos x="58" y="0"/>
                  </a:cxn>
                  <a:cxn ang="0">
                    <a:pos x="59" y="0"/>
                  </a:cxn>
                  <a:cxn ang="0">
                    <a:pos x="60" y="1"/>
                  </a:cxn>
                </a:cxnLst>
                <a:rect l="0" t="0" r="r" b="b"/>
                <a:pathLst>
                  <a:path w="6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1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265"/>
              <p:cNvSpPr>
                <a:spLocks/>
              </p:cNvSpPr>
              <p:nvPr/>
            </p:nvSpPr>
            <p:spPr bwMode="auto">
              <a:xfrm>
                <a:off x="5211763" y="6196013"/>
                <a:ext cx="96838" cy="15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2" y="0"/>
                  </a:cxn>
                  <a:cxn ang="0">
                    <a:pos x="13" y="0"/>
                  </a:cxn>
                  <a:cxn ang="0">
                    <a:pos x="14" y="0"/>
                  </a:cxn>
                  <a:cxn ang="0">
                    <a:pos x="15" y="0"/>
                  </a:cxn>
                  <a:cxn ang="0">
                    <a:pos x="16" y="0"/>
                  </a:cxn>
                  <a:cxn ang="0">
                    <a:pos x="17" y="1"/>
                  </a:cxn>
                  <a:cxn ang="0">
                    <a:pos x="18" y="0"/>
                  </a:cxn>
                  <a:cxn ang="0">
                    <a:pos x="19" y="0"/>
                  </a:cxn>
                  <a:cxn ang="0">
                    <a:pos x="20" y="0"/>
                  </a:cxn>
                  <a:cxn ang="0">
                    <a:pos x="22" y="0"/>
                  </a:cxn>
                  <a:cxn ang="0">
                    <a:pos x="22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26" y="0"/>
                  </a:cxn>
                  <a:cxn ang="0">
                    <a:pos x="26" y="0"/>
                  </a:cxn>
                  <a:cxn ang="0">
                    <a:pos x="28" y="0"/>
                  </a:cxn>
                  <a:cxn ang="0">
                    <a:pos x="28" y="0"/>
                  </a:cxn>
                  <a:cxn ang="0">
                    <a:pos x="30" y="0"/>
                  </a:cxn>
                  <a:cxn ang="0">
                    <a:pos x="30" y="0"/>
                  </a:cxn>
                  <a:cxn ang="0">
                    <a:pos x="32" y="0"/>
                  </a:cxn>
                  <a:cxn ang="0">
                    <a:pos x="33" y="1"/>
                  </a:cxn>
                  <a:cxn ang="0">
                    <a:pos x="34" y="0"/>
                  </a:cxn>
                  <a:cxn ang="0">
                    <a:pos x="35" y="0"/>
                  </a:cxn>
                  <a:cxn ang="0">
                    <a:pos x="36" y="0"/>
                  </a:cxn>
                  <a:cxn ang="0">
                    <a:pos x="37" y="0"/>
                  </a:cxn>
                  <a:cxn ang="0">
                    <a:pos x="38" y="0"/>
                  </a:cxn>
                  <a:cxn ang="0">
                    <a:pos x="39" y="0"/>
                  </a:cxn>
                  <a:cxn ang="0">
                    <a:pos x="40" y="0"/>
                  </a:cxn>
                  <a:cxn ang="0">
                    <a:pos x="42" y="0"/>
                  </a:cxn>
                  <a:cxn ang="0">
                    <a:pos x="43" y="0"/>
                  </a:cxn>
                  <a:cxn ang="0">
                    <a:pos x="44" y="0"/>
                  </a:cxn>
                  <a:cxn ang="0">
                    <a:pos x="45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8" y="0"/>
                  </a:cxn>
                  <a:cxn ang="0">
                    <a:pos x="49" y="0"/>
                  </a:cxn>
                  <a:cxn ang="0">
                    <a:pos x="50" y="0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3" y="0"/>
                  </a:cxn>
                  <a:cxn ang="0">
                    <a:pos x="54" y="0"/>
                  </a:cxn>
                  <a:cxn ang="0">
                    <a:pos x="55" y="0"/>
                  </a:cxn>
                  <a:cxn ang="0">
                    <a:pos x="56" y="0"/>
                  </a:cxn>
                  <a:cxn ang="0">
                    <a:pos x="57" y="0"/>
                  </a:cxn>
                  <a:cxn ang="0">
                    <a:pos x="58" y="0"/>
                  </a:cxn>
                  <a:cxn ang="0">
                    <a:pos x="59" y="0"/>
                  </a:cxn>
                </a:cxnLst>
                <a:rect l="0" t="0" r="r" b="b"/>
                <a:pathLst>
                  <a:path w="61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1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266"/>
              <p:cNvSpPr>
                <a:spLocks/>
              </p:cNvSpPr>
              <p:nvPr/>
            </p:nvSpPr>
            <p:spPr bwMode="auto">
              <a:xfrm>
                <a:off x="5308600" y="6196013"/>
                <a:ext cx="95250" cy="15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10" y="0"/>
                  </a:cxn>
                  <a:cxn ang="0">
                    <a:pos x="11" y="0"/>
                  </a:cxn>
                  <a:cxn ang="0">
                    <a:pos x="12" y="0"/>
                  </a:cxn>
                  <a:cxn ang="0">
                    <a:pos x="13" y="0"/>
                  </a:cxn>
                  <a:cxn ang="0">
                    <a:pos x="14" y="0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18" y="0"/>
                  </a:cxn>
                  <a:cxn ang="0">
                    <a:pos x="20" y="0"/>
                  </a:cxn>
                  <a:cxn ang="0">
                    <a:pos x="21" y="0"/>
                  </a:cxn>
                  <a:cxn ang="0">
                    <a:pos x="22" y="0"/>
                  </a:cxn>
                  <a:cxn ang="0">
                    <a:pos x="23" y="0"/>
                  </a:cxn>
                  <a:cxn ang="0">
                    <a:pos x="24" y="0"/>
                  </a:cxn>
                  <a:cxn ang="0">
                    <a:pos x="25" y="0"/>
                  </a:cxn>
                  <a:cxn ang="0">
                    <a:pos x="26" y="0"/>
                  </a:cxn>
                  <a:cxn ang="0">
                    <a:pos x="27" y="0"/>
                  </a:cxn>
                  <a:cxn ang="0">
                    <a:pos x="28" y="0"/>
                  </a:cxn>
                  <a:cxn ang="0">
                    <a:pos x="29" y="0"/>
                  </a:cxn>
                  <a:cxn ang="0">
                    <a:pos x="30" y="0"/>
                  </a:cxn>
                  <a:cxn ang="0">
                    <a:pos x="31" y="0"/>
                  </a:cxn>
                  <a:cxn ang="0">
                    <a:pos x="32" y="0"/>
                  </a:cxn>
                  <a:cxn ang="0">
                    <a:pos x="34" y="0"/>
                  </a:cxn>
                  <a:cxn ang="0">
                    <a:pos x="34" y="0"/>
                  </a:cxn>
                  <a:cxn ang="0">
                    <a:pos x="36" y="0"/>
                  </a:cxn>
                  <a:cxn ang="0">
                    <a:pos x="36" y="0"/>
                  </a:cxn>
                  <a:cxn ang="0">
                    <a:pos x="38" y="0"/>
                  </a:cxn>
                  <a:cxn ang="0">
                    <a:pos x="39" y="0"/>
                  </a:cxn>
                  <a:cxn ang="0">
                    <a:pos x="40" y="0"/>
                  </a:cxn>
                  <a:cxn ang="0">
                    <a:pos x="41" y="0"/>
                  </a:cxn>
                  <a:cxn ang="0">
                    <a:pos x="42" y="0"/>
                  </a:cxn>
                  <a:cxn ang="0">
                    <a:pos x="43" y="0"/>
                  </a:cxn>
                  <a:cxn ang="0">
                    <a:pos x="44" y="0"/>
                  </a:cxn>
                  <a:cxn ang="0">
                    <a:pos x="45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8" y="0"/>
                  </a:cxn>
                  <a:cxn ang="0">
                    <a:pos x="50" y="0"/>
                  </a:cxn>
                  <a:cxn ang="0">
                    <a:pos x="50" y="0"/>
                  </a:cxn>
                  <a:cxn ang="0">
                    <a:pos x="52" y="0"/>
                  </a:cxn>
                  <a:cxn ang="0">
                    <a:pos x="52" y="0"/>
                  </a:cxn>
                  <a:cxn ang="0">
                    <a:pos x="54" y="0"/>
                  </a:cxn>
                  <a:cxn ang="0">
                    <a:pos x="54" y="0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58" y="0"/>
                  </a:cxn>
                  <a:cxn ang="0">
                    <a:pos x="59" y="0"/>
                  </a:cxn>
                </a:cxnLst>
                <a:rect l="0" t="0" r="r" b="b"/>
                <a:pathLst>
                  <a:path w="60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267"/>
              <p:cNvSpPr>
                <a:spLocks/>
              </p:cNvSpPr>
              <p:nvPr/>
            </p:nvSpPr>
            <p:spPr bwMode="auto">
              <a:xfrm>
                <a:off x="5403850" y="6196013"/>
                <a:ext cx="96838" cy="15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5" y="0"/>
                  </a:cxn>
                  <a:cxn ang="0">
                    <a:pos x="16" y="0"/>
                  </a:cxn>
                  <a:cxn ang="0">
                    <a:pos x="17" y="0"/>
                  </a:cxn>
                  <a:cxn ang="0">
                    <a:pos x="18" y="0"/>
                  </a:cxn>
                  <a:cxn ang="0">
                    <a:pos x="19" y="0"/>
                  </a:cxn>
                  <a:cxn ang="0">
                    <a:pos x="20" y="0"/>
                  </a:cxn>
                  <a:cxn ang="0">
                    <a:pos x="21" y="0"/>
                  </a:cxn>
                  <a:cxn ang="0">
                    <a:pos x="22" y="0"/>
                  </a:cxn>
                  <a:cxn ang="0">
                    <a:pos x="23" y="0"/>
                  </a:cxn>
                  <a:cxn ang="0">
                    <a:pos x="24" y="0"/>
                  </a:cxn>
                  <a:cxn ang="0">
                    <a:pos x="25" y="0"/>
                  </a:cxn>
                  <a:cxn ang="0">
                    <a:pos x="26" y="0"/>
                  </a:cxn>
                  <a:cxn ang="0">
                    <a:pos x="28" y="0"/>
                  </a:cxn>
                  <a:cxn ang="0">
                    <a:pos x="28" y="0"/>
                  </a:cxn>
                  <a:cxn ang="0">
                    <a:pos x="30" y="0"/>
                  </a:cxn>
                  <a:cxn ang="0">
                    <a:pos x="30" y="0"/>
                  </a:cxn>
                  <a:cxn ang="0">
                    <a:pos x="32" y="0"/>
                  </a:cxn>
                  <a:cxn ang="0">
                    <a:pos x="33" y="0"/>
                  </a:cxn>
                  <a:cxn ang="0">
                    <a:pos x="34" y="0"/>
                  </a:cxn>
                  <a:cxn ang="0">
                    <a:pos x="35" y="0"/>
                  </a:cxn>
                  <a:cxn ang="0">
                    <a:pos x="36" y="0"/>
                  </a:cxn>
                  <a:cxn ang="0">
                    <a:pos x="37" y="0"/>
                  </a:cxn>
                  <a:cxn ang="0">
                    <a:pos x="38" y="0"/>
                  </a:cxn>
                  <a:cxn ang="0">
                    <a:pos x="39" y="0"/>
                  </a:cxn>
                  <a:cxn ang="0">
                    <a:pos x="41" y="0"/>
                  </a:cxn>
                  <a:cxn ang="0">
                    <a:pos x="41" y="0"/>
                  </a:cxn>
                  <a:cxn ang="0">
                    <a:pos x="43" y="0"/>
                  </a:cxn>
                  <a:cxn ang="0">
                    <a:pos x="43" y="0"/>
                  </a:cxn>
                  <a:cxn ang="0">
                    <a:pos x="45" y="0"/>
                  </a:cxn>
                  <a:cxn ang="0">
                    <a:pos x="45" y="0"/>
                  </a:cxn>
                  <a:cxn ang="0">
                    <a:pos x="47" y="0"/>
                  </a:cxn>
                  <a:cxn ang="0">
                    <a:pos x="48" y="0"/>
                  </a:cxn>
                  <a:cxn ang="0">
                    <a:pos x="49" y="0"/>
                  </a:cxn>
                  <a:cxn ang="0">
                    <a:pos x="50" y="0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3" y="0"/>
                  </a:cxn>
                  <a:cxn ang="0">
                    <a:pos x="54" y="0"/>
                  </a:cxn>
                  <a:cxn ang="0">
                    <a:pos x="55" y="0"/>
                  </a:cxn>
                  <a:cxn ang="0">
                    <a:pos x="56" y="0"/>
                  </a:cxn>
                  <a:cxn ang="0">
                    <a:pos x="57" y="0"/>
                  </a:cxn>
                  <a:cxn ang="0">
                    <a:pos x="59" y="0"/>
                  </a:cxn>
                  <a:cxn ang="0">
                    <a:pos x="59" y="0"/>
                  </a:cxn>
                </a:cxnLst>
                <a:rect l="0" t="0" r="r" b="b"/>
                <a:pathLst>
                  <a:path w="6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1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268"/>
              <p:cNvSpPr>
                <a:spLocks/>
              </p:cNvSpPr>
              <p:nvPr/>
            </p:nvSpPr>
            <p:spPr bwMode="auto">
              <a:xfrm>
                <a:off x="5500688" y="6194425"/>
                <a:ext cx="95250" cy="158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9" y="1"/>
                  </a:cxn>
                  <a:cxn ang="0">
                    <a:pos x="10" y="1"/>
                  </a:cxn>
                  <a:cxn ang="0">
                    <a:pos x="11" y="1"/>
                  </a:cxn>
                  <a:cxn ang="0">
                    <a:pos x="12" y="1"/>
                  </a:cxn>
                  <a:cxn ang="0">
                    <a:pos x="13" y="1"/>
                  </a:cxn>
                  <a:cxn ang="0">
                    <a:pos x="14" y="1"/>
                  </a:cxn>
                  <a:cxn ang="0">
                    <a:pos x="16" y="1"/>
                  </a:cxn>
                  <a:cxn ang="0">
                    <a:pos x="16" y="1"/>
                  </a:cxn>
                  <a:cxn ang="0">
                    <a:pos x="18" y="1"/>
                  </a:cxn>
                  <a:cxn ang="0">
                    <a:pos x="18" y="1"/>
                  </a:cxn>
                  <a:cxn ang="0">
                    <a:pos x="20" y="1"/>
                  </a:cxn>
                  <a:cxn ang="0">
                    <a:pos x="20" y="1"/>
                  </a:cxn>
                  <a:cxn ang="0">
                    <a:pos x="22" y="1"/>
                  </a:cxn>
                  <a:cxn ang="0">
                    <a:pos x="22" y="1"/>
                  </a:cxn>
                  <a:cxn ang="0">
                    <a:pos x="24" y="1"/>
                  </a:cxn>
                  <a:cxn ang="0">
                    <a:pos x="24" y="1"/>
                  </a:cxn>
                  <a:cxn ang="0">
                    <a:pos x="26" y="1"/>
                  </a:cxn>
                  <a:cxn ang="0">
                    <a:pos x="27" y="1"/>
                  </a:cxn>
                  <a:cxn ang="0">
                    <a:pos x="28" y="1"/>
                  </a:cxn>
                  <a:cxn ang="0">
                    <a:pos x="29" y="1"/>
                  </a:cxn>
                  <a:cxn ang="0">
                    <a:pos x="30" y="1"/>
                  </a:cxn>
                  <a:cxn ang="0">
                    <a:pos x="31" y="1"/>
                  </a:cxn>
                  <a:cxn ang="0">
                    <a:pos x="32" y="1"/>
                  </a:cxn>
                  <a:cxn ang="0">
                    <a:pos x="33" y="1"/>
                  </a:cxn>
                  <a:cxn ang="0">
                    <a:pos x="34" y="1"/>
                  </a:cxn>
                  <a:cxn ang="0">
                    <a:pos x="36" y="1"/>
                  </a:cxn>
                  <a:cxn ang="0">
                    <a:pos x="36" y="1"/>
                  </a:cxn>
                  <a:cxn ang="0">
                    <a:pos x="38" y="1"/>
                  </a:cxn>
                  <a:cxn ang="0">
                    <a:pos x="39" y="1"/>
                  </a:cxn>
                  <a:cxn ang="0">
                    <a:pos x="40" y="1"/>
                  </a:cxn>
                  <a:cxn ang="0">
                    <a:pos x="41" y="1"/>
                  </a:cxn>
                  <a:cxn ang="0">
                    <a:pos x="42" y="1"/>
                  </a:cxn>
                  <a:cxn ang="0">
                    <a:pos x="43" y="1"/>
                  </a:cxn>
                  <a:cxn ang="0">
                    <a:pos x="44" y="1"/>
                  </a:cxn>
                  <a:cxn ang="0">
                    <a:pos x="45" y="1"/>
                  </a:cxn>
                  <a:cxn ang="0">
                    <a:pos x="46" y="0"/>
                  </a:cxn>
                  <a:cxn ang="0">
                    <a:pos x="47" y="1"/>
                  </a:cxn>
                  <a:cxn ang="0">
                    <a:pos x="48" y="1"/>
                  </a:cxn>
                  <a:cxn ang="0">
                    <a:pos x="49" y="1"/>
                  </a:cxn>
                  <a:cxn ang="0">
                    <a:pos x="50" y="1"/>
                  </a:cxn>
                  <a:cxn ang="0">
                    <a:pos x="51" y="1"/>
                  </a:cxn>
                  <a:cxn ang="0">
                    <a:pos x="52" y="1"/>
                  </a:cxn>
                  <a:cxn ang="0">
                    <a:pos x="53" y="1"/>
                  </a:cxn>
                  <a:cxn ang="0">
                    <a:pos x="54" y="1"/>
                  </a:cxn>
                  <a:cxn ang="0">
                    <a:pos x="56" y="1"/>
                  </a:cxn>
                  <a:cxn ang="0">
                    <a:pos x="57" y="1"/>
                  </a:cxn>
                  <a:cxn ang="0">
                    <a:pos x="58" y="1"/>
                  </a:cxn>
                  <a:cxn ang="0">
                    <a:pos x="59" y="1"/>
                  </a:cxn>
                </a:cxnLst>
                <a:rect l="0" t="0" r="r" b="b"/>
                <a:pathLst>
                  <a:path w="60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269"/>
              <p:cNvSpPr>
                <a:spLocks/>
              </p:cNvSpPr>
              <p:nvPr/>
            </p:nvSpPr>
            <p:spPr bwMode="auto">
              <a:xfrm>
                <a:off x="5595938" y="6194425"/>
                <a:ext cx="95250" cy="158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1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9" y="1"/>
                  </a:cxn>
                  <a:cxn ang="0">
                    <a:pos x="10" y="1"/>
                  </a:cxn>
                  <a:cxn ang="0">
                    <a:pos x="11" y="1"/>
                  </a:cxn>
                  <a:cxn ang="0">
                    <a:pos x="13" y="1"/>
                  </a:cxn>
                  <a:cxn ang="0">
                    <a:pos x="13" y="1"/>
                  </a:cxn>
                  <a:cxn ang="0">
                    <a:pos x="15" y="1"/>
                  </a:cxn>
                  <a:cxn ang="0">
                    <a:pos x="16" y="1"/>
                  </a:cxn>
                  <a:cxn ang="0">
                    <a:pos x="17" y="1"/>
                  </a:cxn>
                  <a:cxn ang="0">
                    <a:pos x="18" y="0"/>
                  </a:cxn>
                  <a:cxn ang="0">
                    <a:pos x="19" y="1"/>
                  </a:cxn>
                  <a:cxn ang="0">
                    <a:pos x="20" y="1"/>
                  </a:cxn>
                  <a:cxn ang="0">
                    <a:pos x="21" y="1"/>
                  </a:cxn>
                  <a:cxn ang="0">
                    <a:pos x="22" y="0"/>
                  </a:cxn>
                  <a:cxn ang="0">
                    <a:pos x="23" y="0"/>
                  </a:cxn>
                  <a:cxn ang="0">
                    <a:pos x="24" y="1"/>
                  </a:cxn>
                  <a:cxn ang="0">
                    <a:pos x="25" y="0"/>
                  </a:cxn>
                  <a:cxn ang="0">
                    <a:pos x="26" y="0"/>
                  </a:cxn>
                  <a:cxn ang="0">
                    <a:pos x="27" y="1"/>
                  </a:cxn>
                  <a:cxn ang="0">
                    <a:pos x="28" y="0"/>
                  </a:cxn>
                  <a:cxn ang="0">
                    <a:pos x="29" y="1"/>
                  </a:cxn>
                  <a:cxn ang="0">
                    <a:pos x="31" y="1"/>
                  </a:cxn>
                  <a:cxn ang="0">
                    <a:pos x="31" y="1"/>
                  </a:cxn>
                  <a:cxn ang="0">
                    <a:pos x="33" y="1"/>
                  </a:cxn>
                  <a:cxn ang="0">
                    <a:pos x="34" y="0"/>
                  </a:cxn>
                  <a:cxn ang="0">
                    <a:pos x="35" y="0"/>
                  </a:cxn>
                  <a:cxn ang="0">
                    <a:pos x="36" y="1"/>
                  </a:cxn>
                  <a:cxn ang="0">
                    <a:pos x="37" y="0"/>
                  </a:cxn>
                  <a:cxn ang="0">
                    <a:pos x="38" y="0"/>
                  </a:cxn>
                  <a:cxn ang="0">
                    <a:pos x="39" y="1"/>
                  </a:cxn>
                  <a:cxn ang="0">
                    <a:pos x="40" y="1"/>
                  </a:cxn>
                  <a:cxn ang="0">
                    <a:pos x="41" y="1"/>
                  </a:cxn>
                  <a:cxn ang="0">
                    <a:pos x="42" y="0"/>
                  </a:cxn>
                  <a:cxn ang="0">
                    <a:pos x="43" y="0"/>
                  </a:cxn>
                  <a:cxn ang="0">
                    <a:pos x="45" y="1"/>
                  </a:cxn>
                  <a:cxn ang="0">
                    <a:pos x="45" y="1"/>
                  </a:cxn>
                  <a:cxn ang="0">
                    <a:pos x="47" y="1"/>
                  </a:cxn>
                  <a:cxn ang="0">
                    <a:pos x="47" y="1"/>
                  </a:cxn>
                  <a:cxn ang="0">
                    <a:pos x="49" y="1"/>
                  </a:cxn>
                  <a:cxn ang="0">
                    <a:pos x="49" y="0"/>
                  </a:cxn>
                  <a:cxn ang="0">
                    <a:pos x="51" y="1"/>
                  </a:cxn>
                  <a:cxn ang="0">
                    <a:pos x="51" y="1"/>
                  </a:cxn>
                  <a:cxn ang="0">
                    <a:pos x="53" y="1"/>
                  </a:cxn>
                  <a:cxn ang="0">
                    <a:pos x="54" y="1"/>
                  </a:cxn>
                  <a:cxn ang="0">
                    <a:pos x="55" y="1"/>
                  </a:cxn>
                  <a:cxn ang="0">
                    <a:pos x="56" y="1"/>
                  </a:cxn>
                  <a:cxn ang="0">
                    <a:pos x="57" y="0"/>
                  </a:cxn>
                  <a:cxn ang="0">
                    <a:pos x="58" y="1"/>
                  </a:cxn>
                  <a:cxn ang="0">
                    <a:pos x="59" y="1"/>
                  </a:cxn>
                </a:cxnLst>
                <a:rect l="0" t="0" r="r" b="b"/>
                <a:pathLst>
                  <a:path w="60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270"/>
              <p:cNvSpPr>
                <a:spLocks/>
              </p:cNvSpPr>
              <p:nvPr/>
            </p:nvSpPr>
            <p:spPr bwMode="auto">
              <a:xfrm>
                <a:off x="5691188" y="6194425"/>
                <a:ext cx="95250" cy="1588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9" y="1"/>
                  </a:cxn>
                  <a:cxn ang="0">
                    <a:pos x="9" y="0"/>
                  </a:cxn>
                  <a:cxn ang="0">
                    <a:pos x="11" y="0"/>
                  </a:cxn>
                  <a:cxn ang="0">
                    <a:pos x="12" y="0"/>
                  </a:cxn>
                  <a:cxn ang="0">
                    <a:pos x="13" y="0"/>
                  </a:cxn>
                  <a:cxn ang="0">
                    <a:pos x="14" y="1"/>
                  </a:cxn>
                  <a:cxn ang="0">
                    <a:pos x="15" y="0"/>
                  </a:cxn>
                  <a:cxn ang="0">
                    <a:pos x="16" y="1"/>
                  </a:cxn>
                  <a:cxn ang="0">
                    <a:pos x="17" y="0"/>
                  </a:cxn>
                  <a:cxn ang="0">
                    <a:pos x="18" y="1"/>
                  </a:cxn>
                  <a:cxn ang="0">
                    <a:pos x="19" y="1"/>
                  </a:cxn>
                  <a:cxn ang="0">
                    <a:pos x="20" y="0"/>
                  </a:cxn>
                  <a:cxn ang="0">
                    <a:pos x="21" y="0"/>
                  </a:cxn>
                  <a:cxn ang="0">
                    <a:pos x="23" y="1"/>
                  </a:cxn>
                  <a:cxn ang="0">
                    <a:pos x="23" y="0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8" y="0"/>
                  </a:cxn>
                  <a:cxn ang="0">
                    <a:pos x="29" y="0"/>
                  </a:cxn>
                  <a:cxn ang="0">
                    <a:pos x="30" y="1"/>
                  </a:cxn>
                  <a:cxn ang="0">
                    <a:pos x="31" y="0"/>
                  </a:cxn>
                  <a:cxn ang="0">
                    <a:pos x="32" y="0"/>
                  </a:cxn>
                  <a:cxn ang="0">
                    <a:pos x="33" y="0"/>
                  </a:cxn>
                  <a:cxn ang="0">
                    <a:pos x="34" y="0"/>
                  </a:cxn>
                  <a:cxn ang="0">
                    <a:pos x="35" y="0"/>
                  </a:cxn>
                  <a:cxn ang="0">
                    <a:pos x="36" y="0"/>
                  </a:cxn>
                  <a:cxn ang="0">
                    <a:pos x="38" y="0"/>
                  </a:cxn>
                  <a:cxn ang="0">
                    <a:pos x="38" y="0"/>
                  </a:cxn>
                  <a:cxn ang="0">
                    <a:pos x="40" y="0"/>
                  </a:cxn>
                  <a:cxn ang="0">
                    <a:pos x="40" y="0"/>
                  </a:cxn>
                  <a:cxn ang="0">
                    <a:pos x="42" y="0"/>
                  </a:cxn>
                  <a:cxn ang="0">
                    <a:pos x="43" y="0"/>
                  </a:cxn>
                  <a:cxn ang="0">
                    <a:pos x="44" y="0"/>
                  </a:cxn>
                  <a:cxn ang="0">
                    <a:pos x="45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8" y="0"/>
                  </a:cxn>
                  <a:cxn ang="0">
                    <a:pos x="49" y="0"/>
                  </a:cxn>
                  <a:cxn ang="0">
                    <a:pos x="50" y="0"/>
                  </a:cxn>
                  <a:cxn ang="0">
                    <a:pos x="51" y="1"/>
                  </a:cxn>
                  <a:cxn ang="0">
                    <a:pos x="52" y="0"/>
                  </a:cxn>
                  <a:cxn ang="0">
                    <a:pos x="54" y="0"/>
                  </a:cxn>
                  <a:cxn ang="0">
                    <a:pos x="54" y="0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58" y="0"/>
                  </a:cxn>
                  <a:cxn ang="0">
                    <a:pos x="58" y="0"/>
                  </a:cxn>
                  <a:cxn ang="0">
                    <a:pos x="60" y="0"/>
                  </a:cxn>
                </a:cxnLst>
                <a:rect l="0" t="0" r="r" b="b"/>
                <a:pathLst>
                  <a:path w="60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271"/>
              <p:cNvSpPr>
                <a:spLocks/>
              </p:cNvSpPr>
              <p:nvPr/>
            </p:nvSpPr>
            <p:spPr bwMode="auto">
              <a:xfrm>
                <a:off x="5786438" y="6192838"/>
                <a:ext cx="96838" cy="3175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3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1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9" y="1"/>
                  </a:cxn>
                  <a:cxn ang="0">
                    <a:pos x="10" y="1"/>
                  </a:cxn>
                  <a:cxn ang="0">
                    <a:pos x="12" y="1"/>
                  </a:cxn>
                  <a:cxn ang="0">
                    <a:pos x="12" y="1"/>
                  </a:cxn>
                  <a:cxn ang="0">
                    <a:pos x="14" y="1"/>
                  </a:cxn>
                  <a:cxn ang="0">
                    <a:pos x="14" y="1"/>
                  </a:cxn>
                  <a:cxn ang="0">
                    <a:pos x="16" y="1"/>
                  </a:cxn>
                  <a:cxn ang="0">
                    <a:pos x="16" y="1"/>
                  </a:cxn>
                  <a:cxn ang="0">
                    <a:pos x="18" y="1"/>
                  </a:cxn>
                  <a:cxn ang="0">
                    <a:pos x="18" y="1"/>
                  </a:cxn>
                  <a:cxn ang="0">
                    <a:pos x="20" y="1"/>
                  </a:cxn>
                  <a:cxn ang="0">
                    <a:pos x="20" y="1"/>
                  </a:cxn>
                  <a:cxn ang="0">
                    <a:pos x="22" y="1"/>
                  </a:cxn>
                  <a:cxn ang="0">
                    <a:pos x="23" y="1"/>
                  </a:cxn>
                  <a:cxn ang="0">
                    <a:pos x="24" y="1"/>
                  </a:cxn>
                  <a:cxn ang="0">
                    <a:pos x="25" y="1"/>
                  </a:cxn>
                  <a:cxn ang="0">
                    <a:pos x="26" y="1"/>
                  </a:cxn>
                  <a:cxn ang="0">
                    <a:pos x="27" y="1"/>
                  </a:cxn>
                  <a:cxn ang="0">
                    <a:pos x="28" y="1"/>
                  </a:cxn>
                  <a:cxn ang="0">
                    <a:pos x="29" y="1"/>
                  </a:cxn>
                  <a:cxn ang="0">
                    <a:pos x="30" y="1"/>
                  </a:cxn>
                  <a:cxn ang="0">
                    <a:pos x="32" y="1"/>
                  </a:cxn>
                  <a:cxn ang="0">
                    <a:pos x="32" y="1"/>
                  </a:cxn>
                  <a:cxn ang="0">
                    <a:pos x="34" y="1"/>
                  </a:cxn>
                  <a:cxn ang="0">
                    <a:pos x="34" y="1"/>
                  </a:cxn>
                  <a:cxn ang="0">
                    <a:pos x="36" y="1"/>
                  </a:cxn>
                  <a:cxn ang="0">
                    <a:pos x="37" y="1"/>
                  </a:cxn>
                  <a:cxn ang="0">
                    <a:pos x="38" y="1"/>
                  </a:cxn>
                  <a:cxn ang="0">
                    <a:pos x="39" y="1"/>
                  </a:cxn>
                  <a:cxn ang="0">
                    <a:pos x="40" y="1"/>
                  </a:cxn>
                  <a:cxn ang="0">
                    <a:pos x="41" y="1"/>
                  </a:cxn>
                  <a:cxn ang="0">
                    <a:pos x="42" y="1"/>
                  </a:cxn>
                  <a:cxn ang="0">
                    <a:pos x="43" y="1"/>
                  </a:cxn>
                  <a:cxn ang="0">
                    <a:pos x="44" y="1"/>
                  </a:cxn>
                  <a:cxn ang="0">
                    <a:pos x="45" y="1"/>
                  </a:cxn>
                  <a:cxn ang="0">
                    <a:pos x="46" y="1"/>
                  </a:cxn>
                  <a:cxn ang="0">
                    <a:pos x="47" y="1"/>
                  </a:cxn>
                  <a:cxn ang="0">
                    <a:pos x="48" y="0"/>
                  </a:cxn>
                  <a:cxn ang="0">
                    <a:pos x="49" y="1"/>
                  </a:cxn>
                  <a:cxn ang="0">
                    <a:pos x="50" y="0"/>
                  </a:cxn>
                  <a:cxn ang="0">
                    <a:pos x="52" y="0"/>
                  </a:cxn>
                  <a:cxn ang="0">
                    <a:pos x="53" y="1"/>
                  </a:cxn>
                  <a:cxn ang="0">
                    <a:pos x="54" y="0"/>
                  </a:cxn>
                  <a:cxn ang="0">
                    <a:pos x="55" y="1"/>
                  </a:cxn>
                  <a:cxn ang="0">
                    <a:pos x="56" y="1"/>
                  </a:cxn>
                  <a:cxn ang="0">
                    <a:pos x="57" y="1"/>
                  </a:cxn>
                  <a:cxn ang="0">
                    <a:pos x="58" y="1"/>
                  </a:cxn>
                  <a:cxn ang="0">
                    <a:pos x="59" y="1"/>
                  </a:cxn>
                  <a:cxn ang="0">
                    <a:pos x="60" y="1"/>
                  </a:cxn>
                </a:cxnLst>
                <a:rect l="0" t="0" r="r" b="b"/>
                <a:pathLst>
                  <a:path w="61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9" y="2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1" y="1"/>
                    </a:lnTo>
                    <a:lnTo>
                      <a:pt x="61" y="1"/>
                    </a:lnTo>
                    <a:lnTo>
                      <a:pt x="61" y="1"/>
                    </a:lnTo>
                    <a:lnTo>
                      <a:pt x="61" y="1"/>
                    </a:lnTo>
                    <a:lnTo>
                      <a:pt x="61" y="1"/>
                    </a:lnTo>
                    <a:lnTo>
                      <a:pt x="61" y="1"/>
                    </a:lnTo>
                    <a:lnTo>
                      <a:pt x="61" y="1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272"/>
              <p:cNvSpPr>
                <a:spLocks/>
              </p:cNvSpPr>
              <p:nvPr/>
            </p:nvSpPr>
            <p:spPr bwMode="auto">
              <a:xfrm>
                <a:off x="5883275" y="6192838"/>
                <a:ext cx="95250" cy="1588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0"/>
                  </a:cxn>
                  <a:cxn ang="0">
                    <a:pos x="5" y="1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8" y="0"/>
                  </a:cxn>
                  <a:cxn ang="0">
                    <a:pos x="10" y="1"/>
                  </a:cxn>
                  <a:cxn ang="0">
                    <a:pos x="11" y="0"/>
                  </a:cxn>
                  <a:cxn ang="0">
                    <a:pos x="12" y="1"/>
                  </a:cxn>
                  <a:cxn ang="0">
                    <a:pos x="13" y="1"/>
                  </a:cxn>
                  <a:cxn ang="0">
                    <a:pos x="14" y="1"/>
                  </a:cxn>
                  <a:cxn ang="0">
                    <a:pos x="15" y="1"/>
                  </a:cxn>
                  <a:cxn ang="0">
                    <a:pos x="16" y="1"/>
                  </a:cxn>
                  <a:cxn ang="0">
                    <a:pos x="17" y="1"/>
                  </a:cxn>
                  <a:cxn ang="0">
                    <a:pos x="18" y="1"/>
                  </a:cxn>
                  <a:cxn ang="0">
                    <a:pos x="19" y="1"/>
                  </a:cxn>
                  <a:cxn ang="0">
                    <a:pos x="20" y="1"/>
                  </a:cxn>
                  <a:cxn ang="0">
                    <a:pos x="21" y="0"/>
                  </a:cxn>
                  <a:cxn ang="0">
                    <a:pos x="22" y="1"/>
                  </a:cxn>
                  <a:cxn ang="0">
                    <a:pos x="23" y="0"/>
                  </a:cxn>
                  <a:cxn ang="0">
                    <a:pos x="24" y="0"/>
                  </a:cxn>
                  <a:cxn ang="0">
                    <a:pos x="26" y="1"/>
                  </a:cxn>
                  <a:cxn ang="0">
                    <a:pos x="26" y="0"/>
                  </a:cxn>
                  <a:cxn ang="0">
                    <a:pos x="28" y="1"/>
                  </a:cxn>
                  <a:cxn ang="0">
                    <a:pos x="29" y="0"/>
                  </a:cxn>
                  <a:cxn ang="0">
                    <a:pos x="30" y="1"/>
                  </a:cxn>
                  <a:cxn ang="0">
                    <a:pos x="31" y="0"/>
                  </a:cxn>
                  <a:cxn ang="0">
                    <a:pos x="32" y="0"/>
                  </a:cxn>
                  <a:cxn ang="0">
                    <a:pos x="33" y="0"/>
                  </a:cxn>
                  <a:cxn ang="0">
                    <a:pos x="34" y="0"/>
                  </a:cxn>
                  <a:cxn ang="0">
                    <a:pos x="35" y="0"/>
                  </a:cxn>
                  <a:cxn ang="0">
                    <a:pos x="36" y="0"/>
                  </a:cxn>
                  <a:cxn ang="0">
                    <a:pos x="37" y="0"/>
                  </a:cxn>
                  <a:cxn ang="0">
                    <a:pos x="38" y="0"/>
                  </a:cxn>
                  <a:cxn ang="0">
                    <a:pos x="40" y="0"/>
                  </a:cxn>
                  <a:cxn ang="0">
                    <a:pos x="40" y="0"/>
                  </a:cxn>
                  <a:cxn ang="0">
                    <a:pos x="42" y="0"/>
                  </a:cxn>
                  <a:cxn ang="0">
                    <a:pos x="42" y="1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46" y="0"/>
                  </a:cxn>
                  <a:cxn ang="0">
                    <a:pos x="46" y="0"/>
                  </a:cxn>
                  <a:cxn ang="0">
                    <a:pos x="48" y="0"/>
                  </a:cxn>
                  <a:cxn ang="0">
                    <a:pos x="49" y="0"/>
                  </a:cxn>
                  <a:cxn ang="0">
                    <a:pos x="50" y="0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3" y="0"/>
                  </a:cxn>
                  <a:cxn ang="0">
                    <a:pos x="54" y="1"/>
                  </a:cxn>
                  <a:cxn ang="0">
                    <a:pos x="55" y="0"/>
                  </a:cxn>
                  <a:cxn ang="0">
                    <a:pos x="56" y="0"/>
                  </a:cxn>
                  <a:cxn ang="0">
                    <a:pos x="58" y="0"/>
                  </a:cxn>
                  <a:cxn ang="0">
                    <a:pos x="59" y="0"/>
                  </a:cxn>
                  <a:cxn ang="0">
                    <a:pos x="60" y="0"/>
                  </a:cxn>
                </a:cxnLst>
                <a:rect l="0" t="0" r="r" b="b"/>
                <a:pathLst>
                  <a:path w="60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1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273"/>
              <p:cNvSpPr>
                <a:spLocks/>
              </p:cNvSpPr>
              <p:nvPr/>
            </p:nvSpPr>
            <p:spPr bwMode="auto">
              <a:xfrm>
                <a:off x="5978525" y="6192838"/>
                <a:ext cx="96838" cy="15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9" y="1"/>
                  </a:cxn>
                  <a:cxn ang="0">
                    <a:pos x="10" y="0"/>
                  </a:cxn>
                  <a:cxn ang="0">
                    <a:pos x="11" y="0"/>
                  </a:cxn>
                  <a:cxn ang="0">
                    <a:pos x="12" y="0"/>
                  </a:cxn>
                  <a:cxn ang="0">
                    <a:pos x="13" y="0"/>
                  </a:cxn>
                  <a:cxn ang="0">
                    <a:pos x="14" y="0"/>
                  </a:cxn>
                  <a:cxn ang="0">
                    <a:pos x="15" y="0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18" y="0"/>
                  </a:cxn>
                  <a:cxn ang="0">
                    <a:pos x="20" y="0"/>
                  </a:cxn>
                  <a:cxn ang="0">
                    <a:pos x="20" y="0"/>
                  </a:cxn>
                  <a:cxn ang="0">
                    <a:pos x="22" y="1"/>
                  </a:cxn>
                  <a:cxn ang="0">
                    <a:pos x="22" y="0"/>
                  </a:cxn>
                  <a:cxn ang="0">
                    <a:pos x="24" y="0"/>
                  </a:cxn>
                  <a:cxn ang="0">
                    <a:pos x="25" y="0"/>
                  </a:cxn>
                  <a:cxn ang="0">
                    <a:pos x="26" y="0"/>
                  </a:cxn>
                  <a:cxn ang="0">
                    <a:pos x="27" y="0"/>
                  </a:cxn>
                  <a:cxn ang="0">
                    <a:pos x="28" y="0"/>
                  </a:cxn>
                  <a:cxn ang="0">
                    <a:pos x="29" y="0"/>
                  </a:cxn>
                  <a:cxn ang="0">
                    <a:pos x="30" y="0"/>
                  </a:cxn>
                  <a:cxn ang="0">
                    <a:pos x="31" y="0"/>
                  </a:cxn>
                  <a:cxn ang="0">
                    <a:pos x="33" y="0"/>
                  </a:cxn>
                  <a:cxn ang="0">
                    <a:pos x="33" y="0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37" y="0"/>
                  </a:cxn>
                  <a:cxn ang="0">
                    <a:pos x="38" y="0"/>
                  </a:cxn>
                  <a:cxn ang="0">
                    <a:pos x="39" y="0"/>
                  </a:cxn>
                  <a:cxn ang="0">
                    <a:pos x="40" y="0"/>
                  </a:cxn>
                  <a:cxn ang="0">
                    <a:pos x="41" y="0"/>
                  </a:cxn>
                  <a:cxn ang="0">
                    <a:pos x="42" y="0"/>
                  </a:cxn>
                  <a:cxn ang="0">
                    <a:pos x="43" y="0"/>
                  </a:cxn>
                  <a:cxn ang="0">
                    <a:pos x="44" y="0"/>
                  </a:cxn>
                  <a:cxn ang="0">
                    <a:pos x="45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8" y="0"/>
                  </a:cxn>
                  <a:cxn ang="0">
                    <a:pos x="49" y="0"/>
                  </a:cxn>
                  <a:cxn ang="0">
                    <a:pos x="51" y="0"/>
                  </a:cxn>
                  <a:cxn ang="0">
                    <a:pos x="51" y="0"/>
                  </a:cxn>
                  <a:cxn ang="0">
                    <a:pos x="53" y="0"/>
                  </a:cxn>
                  <a:cxn ang="0">
                    <a:pos x="53" y="0"/>
                  </a:cxn>
                  <a:cxn ang="0">
                    <a:pos x="55" y="0"/>
                  </a:cxn>
                  <a:cxn ang="0">
                    <a:pos x="55" y="0"/>
                  </a:cxn>
                  <a:cxn ang="0">
                    <a:pos x="57" y="0"/>
                  </a:cxn>
                  <a:cxn ang="0">
                    <a:pos x="58" y="0"/>
                  </a:cxn>
                  <a:cxn ang="0">
                    <a:pos x="59" y="0"/>
                  </a:cxn>
                  <a:cxn ang="0">
                    <a:pos x="60" y="0"/>
                  </a:cxn>
                </a:cxnLst>
                <a:rect l="0" t="0" r="r" b="b"/>
                <a:pathLst>
                  <a:path w="6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274"/>
              <p:cNvSpPr>
                <a:spLocks/>
              </p:cNvSpPr>
              <p:nvPr/>
            </p:nvSpPr>
            <p:spPr bwMode="auto">
              <a:xfrm>
                <a:off x="6075363" y="6192838"/>
                <a:ext cx="95250" cy="15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4" y="0"/>
                  </a:cxn>
                  <a:cxn ang="0">
                    <a:pos x="16" y="0"/>
                  </a:cxn>
                  <a:cxn ang="0">
                    <a:pos x="17" y="0"/>
                  </a:cxn>
                  <a:cxn ang="0">
                    <a:pos x="18" y="0"/>
                  </a:cxn>
                  <a:cxn ang="0">
                    <a:pos x="19" y="0"/>
                  </a:cxn>
                  <a:cxn ang="0">
                    <a:pos x="20" y="0"/>
                  </a:cxn>
                  <a:cxn ang="0">
                    <a:pos x="21" y="0"/>
                  </a:cxn>
                  <a:cxn ang="0">
                    <a:pos x="22" y="0"/>
                  </a:cxn>
                  <a:cxn ang="0">
                    <a:pos x="23" y="0"/>
                  </a:cxn>
                  <a:cxn ang="0">
                    <a:pos x="24" y="0"/>
                  </a:cxn>
                  <a:cxn ang="0">
                    <a:pos x="26" y="0"/>
                  </a:cxn>
                  <a:cxn ang="0">
                    <a:pos x="26" y="0"/>
                  </a:cxn>
                  <a:cxn ang="0">
                    <a:pos x="28" y="0"/>
                  </a:cxn>
                  <a:cxn ang="0">
                    <a:pos x="28" y="0"/>
                  </a:cxn>
                  <a:cxn ang="0">
                    <a:pos x="30" y="0"/>
                  </a:cxn>
                  <a:cxn ang="0">
                    <a:pos x="31" y="0"/>
                  </a:cxn>
                  <a:cxn ang="0">
                    <a:pos x="32" y="0"/>
                  </a:cxn>
                  <a:cxn ang="0">
                    <a:pos x="33" y="0"/>
                  </a:cxn>
                  <a:cxn ang="0">
                    <a:pos x="34" y="0"/>
                  </a:cxn>
                  <a:cxn ang="0">
                    <a:pos x="35" y="0"/>
                  </a:cxn>
                  <a:cxn ang="0">
                    <a:pos x="36" y="0"/>
                  </a:cxn>
                  <a:cxn ang="0">
                    <a:pos x="37" y="0"/>
                  </a:cxn>
                  <a:cxn ang="0">
                    <a:pos x="38" y="0"/>
                  </a:cxn>
                  <a:cxn ang="0">
                    <a:pos x="39" y="0"/>
                  </a:cxn>
                  <a:cxn ang="0">
                    <a:pos x="40" y="0"/>
                  </a:cxn>
                  <a:cxn ang="0">
                    <a:pos x="41" y="0"/>
                  </a:cxn>
                  <a:cxn ang="0">
                    <a:pos x="42" y="0"/>
                  </a:cxn>
                  <a:cxn ang="0">
                    <a:pos x="43" y="0"/>
                  </a:cxn>
                  <a:cxn ang="0">
                    <a:pos x="44" y="0"/>
                  </a:cxn>
                  <a:cxn ang="0">
                    <a:pos x="46" y="0"/>
                  </a:cxn>
                  <a:cxn ang="0">
                    <a:pos x="46" y="0"/>
                  </a:cxn>
                  <a:cxn ang="0">
                    <a:pos x="48" y="0"/>
                  </a:cxn>
                  <a:cxn ang="0">
                    <a:pos x="49" y="0"/>
                  </a:cxn>
                  <a:cxn ang="0">
                    <a:pos x="50" y="0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3" y="0"/>
                  </a:cxn>
                  <a:cxn ang="0">
                    <a:pos x="54" y="0"/>
                  </a:cxn>
                  <a:cxn ang="0">
                    <a:pos x="55" y="0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9" y="0"/>
                  </a:cxn>
                  <a:cxn ang="0">
                    <a:pos x="59" y="0"/>
                  </a:cxn>
                </a:cxnLst>
                <a:rect l="0" t="0" r="r" b="b"/>
                <a:pathLst>
                  <a:path w="60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275"/>
              <p:cNvSpPr>
                <a:spLocks/>
              </p:cNvSpPr>
              <p:nvPr/>
            </p:nvSpPr>
            <p:spPr bwMode="auto">
              <a:xfrm>
                <a:off x="6170613" y="6192838"/>
                <a:ext cx="96838" cy="15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10" y="0"/>
                  </a:cxn>
                  <a:cxn ang="0">
                    <a:pos x="11" y="0"/>
                  </a:cxn>
                  <a:cxn ang="0">
                    <a:pos x="12" y="0"/>
                  </a:cxn>
                  <a:cxn ang="0">
                    <a:pos x="13" y="0"/>
                  </a:cxn>
                  <a:cxn ang="0">
                    <a:pos x="14" y="0"/>
                  </a:cxn>
                  <a:cxn ang="0">
                    <a:pos x="15" y="0"/>
                  </a:cxn>
                  <a:cxn ang="0">
                    <a:pos x="16" y="0"/>
                  </a:cxn>
                  <a:cxn ang="0">
                    <a:pos x="17" y="0"/>
                  </a:cxn>
                  <a:cxn ang="0">
                    <a:pos x="18" y="0"/>
                  </a:cxn>
                  <a:cxn ang="0">
                    <a:pos x="19" y="0"/>
                  </a:cxn>
                  <a:cxn ang="0">
                    <a:pos x="20" y="0"/>
                  </a:cxn>
                  <a:cxn ang="0">
                    <a:pos x="21" y="0"/>
                  </a:cxn>
                  <a:cxn ang="0">
                    <a:pos x="23" y="0"/>
                  </a:cxn>
                  <a:cxn ang="0">
                    <a:pos x="24" y="0"/>
                  </a:cxn>
                  <a:cxn ang="0">
                    <a:pos x="25" y="0"/>
                  </a:cxn>
                  <a:cxn ang="0">
                    <a:pos x="26" y="0"/>
                  </a:cxn>
                  <a:cxn ang="0">
                    <a:pos x="27" y="0"/>
                  </a:cxn>
                  <a:cxn ang="0">
                    <a:pos x="28" y="0"/>
                  </a:cxn>
                  <a:cxn ang="0">
                    <a:pos x="29" y="0"/>
                  </a:cxn>
                  <a:cxn ang="0">
                    <a:pos x="30" y="0"/>
                  </a:cxn>
                  <a:cxn ang="0">
                    <a:pos x="31" y="0"/>
                  </a:cxn>
                  <a:cxn ang="0">
                    <a:pos x="32" y="0"/>
                  </a:cxn>
                  <a:cxn ang="0">
                    <a:pos x="33" y="0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37" y="0"/>
                  </a:cxn>
                  <a:cxn ang="0">
                    <a:pos x="37" y="0"/>
                  </a:cxn>
                  <a:cxn ang="0">
                    <a:pos x="39" y="0"/>
                  </a:cxn>
                  <a:cxn ang="0">
                    <a:pos x="39" y="0"/>
                  </a:cxn>
                  <a:cxn ang="0">
                    <a:pos x="41" y="0"/>
                  </a:cxn>
                  <a:cxn ang="0">
                    <a:pos x="41" y="0"/>
                  </a:cxn>
                  <a:cxn ang="0">
                    <a:pos x="43" y="0"/>
                  </a:cxn>
                  <a:cxn ang="0">
                    <a:pos x="44" y="0"/>
                  </a:cxn>
                  <a:cxn ang="0">
                    <a:pos x="45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8" y="0"/>
                  </a:cxn>
                  <a:cxn ang="0">
                    <a:pos x="49" y="0"/>
                  </a:cxn>
                  <a:cxn ang="0">
                    <a:pos x="50" y="0"/>
                  </a:cxn>
                  <a:cxn ang="0">
                    <a:pos x="51" y="0"/>
                  </a:cxn>
                  <a:cxn ang="0">
                    <a:pos x="53" y="0"/>
                  </a:cxn>
                  <a:cxn ang="0">
                    <a:pos x="53" y="0"/>
                  </a:cxn>
                  <a:cxn ang="0">
                    <a:pos x="55" y="0"/>
                  </a:cxn>
                  <a:cxn ang="0">
                    <a:pos x="56" y="0"/>
                  </a:cxn>
                  <a:cxn ang="0">
                    <a:pos x="57" y="0"/>
                  </a:cxn>
                  <a:cxn ang="0">
                    <a:pos x="58" y="0"/>
                  </a:cxn>
                  <a:cxn ang="0">
                    <a:pos x="59" y="0"/>
                  </a:cxn>
                  <a:cxn ang="0">
                    <a:pos x="60" y="0"/>
                  </a:cxn>
                </a:cxnLst>
                <a:rect l="0" t="0" r="r" b="b"/>
                <a:pathLst>
                  <a:path w="6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276"/>
              <p:cNvSpPr>
                <a:spLocks/>
              </p:cNvSpPr>
              <p:nvPr/>
            </p:nvSpPr>
            <p:spPr bwMode="auto">
              <a:xfrm>
                <a:off x="6267450" y="6191250"/>
                <a:ext cx="95250" cy="158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1"/>
                  </a:cxn>
                  <a:cxn ang="0">
                    <a:pos x="3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1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9" y="1"/>
                  </a:cxn>
                  <a:cxn ang="0">
                    <a:pos x="10" y="1"/>
                  </a:cxn>
                  <a:cxn ang="0">
                    <a:pos x="12" y="1"/>
                  </a:cxn>
                  <a:cxn ang="0">
                    <a:pos x="12" y="1"/>
                  </a:cxn>
                  <a:cxn ang="0">
                    <a:pos x="14" y="1"/>
                  </a:cxn>
                  <a:cxn ang="0">
                    <a:pos x="14" y="1"/>
                  </a:cxn>
                  <a:cxn ang="0">
                    <a:pos x="16" y="1"/>
                  </a:cxn>
                  <a:cxn ang="0">
                    <a:pos x="16" y="1"/>
                  </a:cxn>
                  <a:cxn ang="0">
                    <a:pos x="18" y="1"/>
                  </a:cxn>
                  <a:cxn ang="0">
                    <a:pos x="18" y="1"/>
                  </a:cxn>
                  <a:cxn ang="0">
                    <a:pos x="20" y="1"/>
                  </a:cxn>
                  <a:cxn ang="0">
                    <a:pos x="21" y="1"/>
                  </a:cxn>
                  <a:cxn ang="0">
                    <a:pos x="22" y="1"/>
                  </a:cxn>
                  <a:cxn ang="0">
                    <a:pos x="23" y="1"/>
                  </a:cxn>
                  <a:cxn ang="0">
                    <a:pos x="24" y="1"/>
                  </a:cxn>
                  <a:cxn ang="0">
                    <a:pos x="25" y="1"/>
                  </a:cxn>
                  <a:cxn ang="0">
                    <a:pos x="26" y="1"/>
                  </a:cxn>
                  <a:cxn ang="0">
                    <a:pos x="27" y="1"/>
                  </a:cxn>
                  <a:cxn ang="0">
                    <a:pos x="29" y="1"/>
                  </a:cxn>
                  <a:cxn ang="0">
                    <a:pos x="29" y="1"/>
                  </a:cxn>
                  <a:cxn ang="0">
                    <a:pos x="31" y="1"/>
                  </a:cxn>
                  <a:cxn ang="0">
                    <a:pos x="32" y="1"/>
                  </a:cxn>
                  <a:cxn ang="0">
                    <a:pos x="33" y="1"/>
                  </a:cxn>
                  <a:cxn ang="0">
                    <a:pos x="34" y="1"/>
                  </a:cxn>
                  <a:cxn ang="0">
                    <a:pos x="35" y="1"/>
                  </a:cxn>
                  <a:cxn ang="0">
                    <a:pos x="36" y="1"/>
                  </a:cxn>
                  <a:cxn ang="0">
                    <a:pos x="37" y="1"/>
                  </a:cxn>
                  <a:cxn ang="0">
                    <a:pos x="38" y="1"/>
                  </a:cxn>
                  <a:cxn ang="0">
                    <a:pos x="39" y="1"/>
                  </a:cxn>
                  <a:cxn ang="0">
                    <a:pos x="40" y="1"/>
                  </a:cxn>
                  <a:cxn ang="0">
                    <a:pos x="41" y="1"/>
                  </a:cxn>
                  <a:cxn ang="0">
                    <a:pos x="42" y="1"/>
                  </a:cxn>
                  <a:cxn ang="0">
                    <a:pos x="43" y="1"/>
                  </a:cxn>
                  <a:cxn ang="0">
                    <a:pos x="44" y="1"/>
                  </a:cxn>
                  <a:cxn ang="0">
                    <a:pos x="45" y="0"/>
                  </a:cxn>
                  <a:cxn ang="0">
                    <a:pos x="47" y="1"/>
                  </a:cxn>
                  <a:cxn ang="0">
                    <a:pos x="47" y="1"/>
                  </a:cxn>
                  <a:cxn ang="0">
                    <a:pos x="49" y="1"/>
                  </a:cxn>
                  <a:cxn ang="0">
                    <a:pos x="49" y="1"/>
                  </a:cxn>
                  <a:cxn ang="0">
                    <a:pos x="51" y="1"/>
                  </a:cxn>
                  <a:cxn ang="0">
                    <a:pos x="52" y="1"/>
                  </a:cxn>
                  <a:cxn ang="0">
                    <a:pos x="53" y="1"/>
                  </a:cxn>
                  <a:cxn ang="0">
                    <a:pos x="54" y="1"/>
                  </a:cxn>
                  <a:cxn ang="0">
                    <a:pos x="55" y="1"/>
                  </a:cxn>
                  <a:cxn ang="0">
                    <a:pos x="56" y="1"/>
                  </a:cxn>
                  <a:cxn ang="0">
                    <a:pos x="57" y="1"/>
                  </a:cxn>
                  <a:cxn ang="0">
                    <a:pos x="58" y="1"/>
                  </a:cxn>
                  <a:cxn ang="0">
                    <a:pos x="59" y="1"/>
                  </a:cxn>
                </a:cxnLst>
                <a:rect l="0" t="0" r="r" b="b"/>
                <a:pathLst>
                  <a:path w="60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277"/>
              <p:cNvSpPr>
                <a:spLocks/>
              </p:cNvSpPr>
              <p:nvPr/>
            </p:nvSpPr>
            <p:spPr bwMode="auto">
              <a:xfrm>
                <a:off x="6362700" y="6189663"/>
                <a:ext cx="96838" cy="3175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7" y="2"/>
                  </a:cxn>
                  <a:cxn ang="0">
                    <a:pos x="7" y="2"/>
                  </a:cxn>
                  <a:cxn ang="0">
                    <a:pos x="9" y="2"/>
                  </a:cxn>
                  <a:cxn ang="0">
                    <a:pos x="10" y="2"/>
                  </a:cxn>
                  <a:cxn ang="0">
                    <a:pos x="11" y="2"/>
                  </a:cxn>
                  <a:cxn ang="0">
                    <a:pos x="12" y="2"/>
                  </a:cxn>
                  <a:cxn ang="0">
                    <a:pos x="13" y="2"/>
                  </a:cxn>
                  <a:cxn ang="0">
                    <a:pos x="14" y="2"/>
                  </a:cxn>
                  <a:cxn ang="0">
                    <a:pos x="15" y="2"/>
                  </a:cxn>
                  <a:cxn ang="0">
                    <a:pos x="16" y="2"/>
                  </a:cxn>
                  <a:cxn ang="0">
                    <a:pos x="17" y="2"/>
                  </a:cxn>
                  <a:cxn ang="0">
                    <a:pos x="18" y="2"/>
                  </a:cxn>
                  <a:cxn ang="0">
                    <a:pos x="19" y="1"/>
                  </a:cxn>
                  <a:cxn ang="0">
                    <a:pos x="21" y="2"/>
                  </a:cxn>
                  <a:cxn ang="0">
                    <a:pos x="21" y="2"/>
                  </a:cxn>
                  <a:cxn ang="0">
                    <a:pos x="23" y="2"/>
                  </a:cxn>
                  <a:cxn ang="0">
                    <a:pos x="23" y="2"/>
                  </a:cxn>
                  <a:cxn ang="0">
                    <a:pos x="25" y="1"/>
                  </a:cxn>
                  <a:cxn ang="0">
                    <a:pos x="25" y="2"/>
                  </a:cxn>
                  <a:cxn ang="0">
                    <a:pos x="27" y="2"/>
                  </a:cxn>
                  <a:cxn ang="0">
                    <a:pos x="28" y="1"/>
                  </a:cxn>
                  <a:cxn ang="0">
                    <a:pos x="29" y="2"/>
                  </a:cxn>
                  <a:cxn ang="0">
                    <a:pos x="30" y="2"/>
                  </a:cxn>
                  <a:cxn ang="0">
                    <a:pos x="31" y="2"/>
                  </a:cxn>
                  <a:cxn ang="0">
                    <a:pos x="32" y="2"/>
                  </a:cxn>
                  <a:cxn ang="0">
                    <a:pos x="33" y="2"/>
                  </a:cxn>
                  <a:cxn ang="0">
                    <a:pos x="34" y="2"/>
                  </a:cxn>
                  <a:cxn ang="0">
                    <a:pos x="35" y="1"/>
                  </a:cxn>
                  <a:cxn ang="0">
                    <a:pos x="36" y="2"/>
                  </a:cxn>
                  <a:cxn ang="0">
                    <a:pos x="37" y="2"/>
                  </a:cxn>
                  <a:cxn ang="0">
                    <a:pos x="38" y="2"/>
                  </a:cxn>
                  <a:cxn ang="0">
                    <a:pos x="39" y="2"/>
                  </a:cxn>
                  <a:cxn ang="0">
                    <a:pos x="41" y="1"/>
                  </a:cxn>
                  <a:cxn ang="0">
                    <a:pos x="41" y="2"/>
                  </a:cxn>
                  <a:cxn ang="0">
                    <a:pos x="43" y="2"/>
                  </a:cxn>
                  <a:cxn ang="0">
                    <a:pos x="43" y="1"/>
                  </a:cxn>
                  <a:cxn ang="0">
                    <a:pos x="45" y="2"/>
                  </a:cxn>
                  <a:cxn ang="0">
                    <a:pos x="46" y="1"/>
                  </a:cxn>
                  <a:cxn ang="0">
                    <a:pos x="47" y="1"/>
                  </a:cxn>
                  <a:cxn ang="0">
                    <a:pos x="48" y="1"/>
                  </a:cxn>
                  <a:cxn ang="0">
                    <a:pos x="49" y="1"/>
                  </a:cxn>
                  <a:cxn ang="0">
                    <a:pos x="50" y="1"/>
                  </a:cxn>
                  <a:cxn ang="0">
                    <a:pos x="51" y="1"/>
                  </a:cxn>
                  <a:cxn ang="0">
                    <a:pos x="52" y="1"/>
                  </a:cxn>
                  <a:cxn ang="0">
                    <a:pos x="54" y="1"/>
                  </a:cxn>
                  <a:cxn ang="0">
                    <a:pos x="54" y="1"/>
                  </a:cxn>
                  <a:cxn ang="0">
                    <a:pos x="56" y="1"/>
                  </a:cxn>
                  <a:cxn ang="0">
                    <a:pos x="56" y="0"/>
                  </a:cxn>
                  <a:cxn ang="0">
                    <a:pos x="58" y="0"/>
                  </a:cxn>
                  <a:cxn ang="0">
                    <a:pos x="59" y="0"/>
                  </a:cxn>
                  <a:cxn ang="0">
                    <a:pos x="60" y="0"/>
                  </a:cxn>
                </a:cxnLst>
                <a:rect l="0" t="0" r="r" b="b"/>
                <a:pathLst>
                  <a:path w="6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1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2" y="1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278"/>
              <p:cNvSpPr>
                <a:spLocks/>
              </p:cNvSpPr>
              <p:nvPr/>
            </p:nvSpPr>
            <p:spPr bwMode="auto">
              <a:xfrm>
                <a:off x="6459538" y="6003925"/>
                <a:ext cx="95250" cy="185738"/>
              </a:xfrm>
              <a:custGeom>
                <a:avLst/>
                <a:gdLst/>
                <a:ahLst/>
                <a:cxnLst>
                  <a:cxn ang="0">
                    <a:pos x="1" y="117"/>
                  </a:cxn>
                  <a:cxn ang="0">
                    <a:pos x="2" y="116"/>
                  </a:cxn>
                  <a:cxn ang="0">
                    <a:pos x="3" y="116"/>
                  </a:cxn>
                  <a:cxn ang="0">
                    <a:pos x="4" y="116"/>
                  </a:cxn>
                  <a:cxn ang="0">
                    <a:pos x="5" y="116"/>
                  </a:cxn>
                  <a:cxn ang="0">
                    <a:pos x="6" y="115"/>
                  </a:cxn>
                  <a:cxn ang="0">
                    <a:pos x="7" y="114"/>
                  </a:cxn>
                  <a:cxn ang="0">
                    <a:pos x="8" y="114"/>
                  </a:cxn>
                  <a:cxn ang="0">
                    <a:pos x="9" y="113"/>
                  </a:cxn>
                  <a:cxn ang="0">
                    <a:pos x="10" y="112"/>
                  </a:cxn>
                  <a:cxn ang="0">
                    <a:pos x="11" y="112"/>
                  </a:cxn>
                  <a:cxn ang="0">
                    <a:pos x="12" y="111"/>
                  </a:cxn>
                  <a:cxn ang="0">
                    <a:pos x="13" y="110"/>
                  </a:cxn>
                  <a:cxn ang="0">
                    <a:pos x="14" y="108"/>
                  </a:cxn>
                  <a:cxn ang="0">
                    <a:pos x="15" y="108"/>
                  </a:cxn>
                  <a:cxn ang="0">
                    <a:pos x="16" y="107"/>
                  </a:cxn>
                  <a:cxn ang="0">
                    <a:pos x="18" y="105"/>
                  </a:cxn>
                  <a:cxn ang="0">
                    <a:pos x="19" y="104"/>
                  </a:cxn>
                  <a:cxn ang="0">
                    <a:pos x="20" y="102"/>
                  </a:cxn>
                  <a:cxn ang="0">
                    <a:pos x="21" y="100"/>
                  </a:cxn>
                  <a:cxn ang="0">
                    <a:pos x="22" y="99"/>
                  </a:cxn>
                  <a:cxn ang="0">
                    <a:pos x="23" y="96"/>
                  </a:cxn>
                  <a:cxn ang="0">
                    <a:pos x="24" y="94"/>
                  </a:cxn>
                  <a:cxn ang="0">
                    <a:pos x="25" y="92"/>
                  </a:cxn>
                  <a:cxn ang="0">
                    <a:pos x="26" y="90"/>
                  </a:cxn>
                  <a:cxn ang="0">
                    <a:pos x="27" y="87"/>
                  </a:cxn>
                  <a:cxn ang="0">
                    <a:pos x="29" y="85"/>
                  </a:cxn>
                  <a:cxn ang="0">
                    <a:pos x="29" y="82"/>
                  </a:cxn>
                  <a:cxn ang="0">
                    <a:pos x="31" y="79"/>
                  </a:cxn>
                  <a:cxn ang="0">
                    <a:pos x="31" y="76"/>
                  </a:cxn>
                  <a:cxn ang="0">
                    <a:pos x="33" y="73"/>
                  </a:cxn>
                  <a:cxn ang="0">
                    <a:pos x="33" y="71"/>
                  </a:cxn>
                  <a:cxn ang="0">
                    <a:pos x="35" y="67"/>
                  </a:cxn>
                  <a:cxn ang="0">
                    <a:pos x="35" y="64"/>
                  </a:cxn>
                  <a:cxn ang="0">
                    <a:pos x="37" y="61"/>
                  </a:cxn>
                  <a:cxn ang="0">
                    <a:pos x="38" y="58"/>
                  </a:cxn>
                  <a:cxn ang="0">
                    <a:pos x="39" y="54"/>
                  </a:cxn>
                  <a:cxn ang="0">
                    <a:pos x="40" y="51"/>
                  </a:cxn>
                  <a:cxn ang="0">
                    <a:pos x="41" y="47"/>
                  </a:cxn>
                  <a:cxn ang="0">
                    <a:pos x="42" y="44"/>
                  </a:cxn>
                  <a:cxn ang="0">
                    <a:pos x="43" y="41"/>
                  </a:cxn>
                  <a:cxn ang="0">
                    <a:pos x="44" y="38"/>
                  </a:cxn>
                  <a:cxn ang="0">
                    <a:pos x="45" y="34"/>
                  </a:cxn>
                  <a:cxn ang="0">
                    <a:pos x="47" y="31"/>
                  </a:cxn>
                  <a:cxn ang="0">
                    <a:pos x="47" y="28"/>
                  </a:cxn>
                  <a:cxn ang="0">
                    <a:pos x="49" y="25"/>
                  </a:cxn>
                  <a:cxn ang="0">
                    <a:pos x="49" y="22"/>
                  </a:cxn>
                  <a:cxn ang="0">
                    <a:pos x="51" y="20"/>
                  </a:cxn>
                  <a:cxn ang="0">
                    <a:pos x="52" y="17"/>
                  </a:cxn>
                  <a:cxn ang="0">
                    <a:pos x="53" y="15"/>
                  </a:cxn>
                  <a:cxn ang="0">
                    <a:pos x="54" y="12"/>
                  </a:cxn>
                  <a:cxn ang="0">
                    <a:pos x="55" y="10"/>
                  </a:cxn>
                  <a:cxn ang="0">
                    <a:pos x="56" y="8"/>
                  </a:cxn>
                  <a:cxn ang="0">
                    <a:pos x="57" y="6"/>
                  </a:cxn>
                  <a:cxn ang="0">
                    <a:pos x="58" y="4"/>
                  </a:cxn>
                  <a:cxn ang="0">
                    <a:pos x="59" y="2"/>
                  </a:cxn>
                </a:cxnLst>
                <a:rect l="0" t="0" r="r" b="b"/>
                <a:pathLst>
                  <a:path w="60" h="117">
                    <a:moveTo>
                      <a:pt x="0" y="117"/>
                    </a:move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1" y="117"/>
                    </a:lnTo>
                    <a:lnTo>
                      <a:pt x="1" y="117"/>
                    </a:lnTo>
                    <a:lnTo>
                      <a:pt x="1" y="117"/>
                    </a:lnTo>
                    <a:lnTo>
                      <a:pt x="1" y="117"/>
                    </a:lnTo>
                    <a:lnTo>
                      <a:pt x="1" y="117"/>
                    </a:lnTo>
                    <a:lnTo>
                      <a:pt x="1" y="117"/>
                    </a:lnTo>
                    <a:lnTo>
                      <a:pt x="2" y="116"/>
                    </a:lnTo>
                    <a:lnTo>
                      <a:pt x="2" y="116"/>
                    </a:lnTo>
                    <a:lnTo>
                      <a:pt x="2" y="116"/>
                    </a:lnTo>
                    <a:lnTo>
                      <a:pt x="2" y="116"/>
                    </a:lnTo>
                    <a:lnTo>
                      <a:pt x="2" y="116"/>
                    </a:lnTo>
                    <a:lnTo>
                      <a:pt x="2" y="116"/>
                    </a:lnTo>
                    <a:lnTo>
                      <a:pt x="2" y="116"/>
                    </a:lnTo>
                    <a:lnTo>
                      <a:pt x="2" y="116"/>
                    </a:lnTo>
                    <a:lnTo>
                      <a:pt x="2" y="116"/>
                    </a:lnTo>
                    <a:lnTo>
                      <a:pt x="2" y="116"/>
                    </a:lnTo>
                    <a:lnTo>
                      <a:pt x="2" y="116"/>
                    </a:lnTo>
                    <a:lnTo>
                      <a:pt x="2" y="116"/>
                    </a:lnTo>
                    <a:lnTo>
                      <a:pt x="3" y="116"/>
                    </a:lnTo>
                    <a:lnTo>
                      <a:pt x="3" y="116"/>
                    </a:lnTo>
                    <a:lnTo>
                      <a:pt x="3" y="116"/>
                    </a:lnTo>
                    <a:lnTo>
                      <a:pt x="3" y="116"/>
                    </a:lnTo>
                    <a:lnTo>
                      <a:pt x="3" y="116"/>
                    </a:lnTo>
                    <a:lnTo>
                      <a:pt x="3" y="116"/>
                    </a:lnTo>
                    <a:lnTo>
                      <a:pt x="4" y="116"/>
                    </a:lnTo>
                    <a:lnTo>
                      <a:pt x="4" y="116"/>
                    </a:lnTo>
                    <a:lnTo>
                      <a:pt x="4" y="116"/>
                    </a:lnTo>
                    <a:lnTo>
                      <a:pt x="4" y="116"/>
                    </a:lnTo>
                    <a:lnTo>
                      <a:pt x="4" y="116"/>
                    </a:lnTo>
                    <a:lnTo>
                      <a:pt x="4" y="116"/>
                    </a:lnTo>
                    <a:lnTo>
                      <a:pt x="4" y="116"/>
                    </a:lnTo>
                    <a:lnTo>
                      <a:pt x="4" y="116"/>
                    </a:lnTo>
                    <a:lnTo>
                      <a:pt x="4" y="116"/>
                    </a:lnTo>
                    <a:lnTo>
                      <a:pt x="4" y="116"/>
                    </a:lnTo>
                    <a:lnTo>
                      <a:pt x="4" y="116"/>
                    </a:lnTo>
                    <a:lnTo>
                      <a:pt x="4" y="116"/>
                    </a:lnTo>
                    <a:lnTo>
                      <a:pt x="5" y="116"/>
                    </a:lnTo>
                    <a:lnTo>
                      <a:pt x="5" y="116"/>
                    </a:lnTo>
                    <a:lnTo>
                      <a:pt x="5" y="116"/>
                    </a:lnTo>
                    <a:lnTo>
                      <a:pt x="5" y="116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6" y="115"/>
                    </a:lnTo>
                    <a:lnTo>
                      <a:pt x="6" y="115"/>
                    </a:lnTo>
                    <a:lnTo>
                      <a:pt x="6" y="115"/>
                    </a:lnTo>
                    <a:lnTo>
                      <a:pt x="6" y="115"/>
                    </a:lnTo>
                    <a:lnTo>
                      <a:pt x="6" y="115"/>
                    </a:lnTo>
                    <a:lnTo>
                      <a:pt x="6" y="115"/>
                    </a:lnTo>
                    <a:lnTo>
                      <a:pt x="6" y="115"/>
                    </a:lnTo>
                    <a:lnTo>
                      <a:pt x="6" y="115"/>
                    </a:lnTo>
                    <a:lnTo>
                      <a:pt x="6" y="115"/>
                    </a:lnTo>
                    <a:lnTo>
                      <a:pt x="6" y="115"/>
                    </a:lnTo>
                    <a:lnTo>
                      <a:pt x="6" y="114"/>
                    </a:lnTo>
                    <a:lnTo>
                      <a:pt x="6" y="114"/>
                    </a:lnTo>
                    <a:lnTo>
                      <a:pt x="7" y="114"/>
                    </a:lnTo>
                    <a:lnTo>
                      <a:pt x="7" y="114"/>
                    </a:lnTo>
                    <a:lnTo>
                      <a:pt x="7" y="114"/>
                    </a:lnTo>
                    <a:lnTo>
                      <a:pt x="7" y="114"/>
                    </a:lnTo>
                    <a:lnTo>
                      <a:pt x="7" y="114"/>
                    </a:lnTo>
                    <a:lnTo>
                      <a:pt x="7" y="114"/>
                    </a:lnTo>
                    <a:lnTo>
                      <a:pt x="8" y="114"/>
                    </a:lnTo>
                    <a:lnTo>
                      <a:pt x="8" y="114"/>
                    </a:lnTo>
                    <a:lnTo>
                      <a:pt x="8" y="114"/>
                    </a:lnTo>
                    <a:lnTo>
                      <a:pt x="8" y="114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0" y="112"/>
                    </a:lnTo>
                    <a:lnTo>
                      <a:pt x="10" y="112"/>
                    </a:lnTo>
                    <a:lnTo>
                      <a:pt x="10" y="112"/>
                    </a:lnTo>
                    <a:lnTo>
                      <a:pt x="10" y="112"/>
                    </a:lnTo>
                    <a:lnTo>
                      <a:pt x="10" y="112"/>
                    </a:lnTo>
                    <a:lnTo>
                      <a:pt x="10" y="112"/>
                    </a:lnTo>
                    <a:lnTo>
                      <a:pt x="11" y="112"/>
                    </a:lnTo>
                    <a:lnTo>
                      <a:pt x="11" y="112"/>
                    </a:lnTo>
                    <a:lnTo>
                      <a:pt x="11" y="112"/>
                    </a:lnTo>
                    <a:lnTo>
                      <a:pt x="11" y="112"/>
                    </a:lnTo>
                    <a:lnTo>
                      <a:pt x="11" y="112"/>
                    </a:lnTo>
                    <a:lnTo>
                      <a:pt x="11" y="112"/>
                    </a:lnTo>
                    <a:lnTo>
                      <a:pt x="11" y="112"/>
                    </a:lnTo>
                    <a:lnTo>
                      <a:pt x="11" y="112"/>
                    </a:lnTo>
                    <a:lnTo>
                      <a:pt x="11" y="112"/>
                    </a:lnTo>
                    <a:lnTo>
                      <a:pt x="11" y="112"/>
                    </a:lnTo>
                    <a:lnTo>
                      <a:pt x="11" y="111"/>
                    </a:lnTo>
                    <a:lnTo>
                      <a:pt x="11" y="111"/>
                    </a:lnTo>
                    <a:lnTo>
                      <a:pt x="12" y="111"/>
                    </a:lnTo>
                    <a:lnTo>
                      <a:pt x="12" y="111"/>
                    </a:lnTo>
                    <a:lnTo>
                      <a:pt x="12" y="111"/>
                    </a:lnTo>
                    <a:lnTo>
                      <a:pt x="12" y="111"/>
                    </a:lnTo>
                    <a:lnTo>
                      <a:pt x="12" y="111"/>
                    </a:lnTo>
                    <a:lnTo>
                      <a:pt x="12" y="111"/>
                    </a:lnTo>
                    <a:lnTo>
                      <a:pt x="13" y="110"/>
                    </a:lnTo>
                    <a:lnTo>
                      <a:pt x="13" y="110"/>
                    </a:lnTo>
                    <a:lnTo>
                      <a:pt x="13" y="110"/>
                    </a:lnTo>
                    <a:lnTo>
                      <a:pt x="13" y="110"/>
                    </a:lnTo>
                    <a:lnTo>
                      <a:pt x="13" y="110"/>
                    </a:lnTo>
                    <a:lnTo>
                      <a:pt x="13" y="110"/>
                    </a:lnTo>
                    <a:lnTo>
                      <a:pt x="13" y="110"/>
                    </a:lnTo>
                    <a:lnTo>
                      <a:pt x="13" y="110"/>
                    </a:lnTo>
                    <a:lnTo>
                      <a:pt x="13" y="110"/>
                    </a:lnTo>
                    <a:lnTo>
                      <a:pt x="13" y="110"/>
                    </a:lnTo>
                    <a:lnTo>
                      <a:pt x="13" y="110"/>
                    </a:lnTo>
                    <a:lnTo>
                      <a:pt x="13" y="110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4" y="108"/>
                    </a:lnTo>
                    <a:lnTo>
                      <a:pt x="15" y="108"/>
                    </a:lnTo>
                    <a:lnTo>
                      <a:pt x="15" y="108"/>
                    </a:lnTo>
                    <a:lnTo>
                      <a:pt x="15" y="108"/>
                    </a:lnTo>
                    <a:lnTo>
                      <a:pt x="15" y="108"/>
                    </a:lnTo>
                    <a:lnTo>
                      <a:pt x="15" y="108"/>
                    </a:lnTo>
                    <a:lnTo>
                      <a:pt x="15" y="108"/>
                    </a:lnTo>
                    <a:lnTo>
                      <a:pt x="15" y="108"/>
                    </a:lnTo>
                    <a:lnTo>
                      <a:pt x="15" y="108"/>
                    </a:lnTo>
                    <a:lnTo>
                      <a:pt x="15" y="108"/>
                    </a:lnTo>
                    <a:lnTo>
                      <a:pt x="15" y="108"/>
                    </a:lnTo>
                    <a:lnTo>
                      <a:pt x="15" y="107"/>
                    </a:lnTo>
                    <a:lnTo>
                      <a:pt x="15" y="107"/>
                    </a:lnTo>
                    <a:lnTo>
                      <a:pt x="16" y="107"/>
                    </a:lnTo>
                    <a:lnTo>
                      <a:pt x="16" y="107"/>
                    </a:lnTo>
                    <a:lnTo>
                      <a:pt x="16" y="107"/>
                    </a:lnTo>
                    <a:lnTo>
                      <a:pt x="16" y="107"/>
                    </a:lnTo>
                    <a:lnTo>
                      <a:pt x="16" y="107"/>
                    </a:lnTo>
                    <a:lnTo>
                      <a:pt x="16" y="107"/>
                    </a:lnTo>
                    <a:lnTo>
                      <a:pt x="17" y="107"/>
                    </a:lnTo>
                    <a:lnTo>
                      <a:pt x="17" y="107"/>
                    </a:lnTo>
                    <a:lnTo>
                      <a:pt x="17" y="106"/>
                    </a:lnTo>
                    <a:lnTo>
                      <a:pt x="17" y="106"/>
                    </a:lnTo>
                    <a:lnTo>
                      <a:pt x="18" y="106"/>
                    </a:lnTo>
                    <a:lnTo>
                      <a:pt x="18" y="105"/>
                    </a:lnTo>
                    <a:lnTo>
                      <a:pt x="18" y="105"/>
                    </a:lnTo>
                    <a:lnTo>
                      <a:pt x="18" y="105"/>
                    </a:lnTo>
                    <a:lnTo>
                      <a:pt x="18" y="105"/>
                    </a:lnTo>
                    <a:lnTo>
                      <a:pt x="18" y="105"/>
                    </a:lnTo>
                    <a:lnTo>
                      <a:pt x="18" y="105"/>
                    </a:lnTo>
                    <a:lnTo>
                      <a:pt x="18" y="105"/>
                    </a:lnTo>
                    <a:lnTo>
                      <a:pt x="18" y="105"/>
                    </a:lnTo>
                    <a:lnTo>
                      <a:pt x="18" y="105"/>
                    </a:lnTo>
                    <a:lnTo>
                      <a:pt x="18" y="104"/>
                    </a:lnTo>
                    <a:lnTo>
                      <a:pt x="18" y="104"/>
                    </a:lnTo>
                    <a:lnTo>
                      <a:pt x="19" y="104"/>
                    </a:lnTo>
                    <a:lnTo>
                      <a:pt x="19" y="104"/>
                    </a:lnTo>
                    <a:lnTo>
                      <a:pt x="19" y="103"/>
                    </a:lnTo>
                    <a:lnTo>
                      <a:pt x="19" y="103"/>
                    </a:lnTo>
                    <a:lnTo>
                      <a:pt x="19" y="103"/>
                    </a:lnTo>
                    <a:lnTo>
                      <a:pt x="19" y="103"/>
                    </a:lnTo>
                    <a:lnTo>
                      <a:pt x="20" y="103"/>
                    </a:lnTo>
                    <a:lnTo>
                      <a:pt x="20" y="103"/>
                    </a:lnTo>
                    <a:lnTo>
                      <a:pt x="20" y="103"/>
                    </a:lnTo>
                    <a:lnTo>
                      <a:pt x="20" y="102"/>
                    </a:lnTo>
                    <a:lnTo>
                      <a:pt x="20" y="102"/>
                    </a:lnTo>
                    <a:lnTo>
                      <a:pt x="20" y="102"/>
                    </a:lnTo>
                    <a:lnTo>
                      <a:pt x="20" y="101"/>
                    </a:lnTo>
                    <a:lnTo>
                      <a:pt x="20" y="101"/>
                    </a:lnTo>
                    <a:lnTo>
                      <a:pt x="20" y="101"/>
                    </a:lnTo>
                    <a:lnTo>
                      <a:pt x="20" y="101"/>
                    </a:lnTo>
                    <a:lnTo>
                      <a:pt x="20" y="101"/>
                    </a:lnTo>
                    <a:lnTo>
                      <a:pt x="20" y="101"/>
                    </a:lnTo>
                    <a:lnTo>
                      <a:pt x="21" y="100"/>
                    </a:lnTo>
                    <a:lnTo>
                      <a:pt x="21" y="100"/>
                    </a:lnTo>
                    <a:lnTo>
                      <a:pt x="21" y="100"/>
                    </a:lnTo>
                    <a:lnTo>
                      <a:pt x="21" y="100"/>
                    </a:lnTo>
                    <a:lnTo>
                      <a:pt x="21" y="99"/>
                    </a:lnTo>
                    <a:lnTo>
                      <a:pt x="21" y="99"/>
                    </a:lnTo>
                    <a:lnTo>
                      <a:pt x="22" y="99"/>
                    </a:lnTo>
                    <a:lnTo>
                      <a:pt x="22" y="99"/>
                    </a:lnTo>
                    <a:lnTo>
                      <a:pt x="22" y="99"/>
                    </a:lnTo>
                    <a:lnTo>
                      <a:pt x="22" y="99"/>
                    </a:lnTo>
                    <a:lnTo>
                      <a:pt x="22" y="99"/>
                    </a:lnTo>
                    <a:lnTo>
                      <a:pt x="22" y="98"/>
                    </a:lnTo>
                    <a:lnTo>
                      <a:pt x="22" y="98"/>
                    </a:lnTo>
                    <a:lnTo>
                      <a:pt x="22" y="98"/>
                    </a:lnTo>
                    <a:lnTo>
                      <a:pt x="22" y="98"/>
                    </a:lnTo>
                    <a:lnTo>
                      <a:pt x="22" y="98"/>
                    </a:lnTo>
                    <a:lnTo>
                      <a:pt x="22" y="97"/>
                    </a:lnTo>
                    <a:lnTo>
                      <a:pt x="22" y="97"/>
                    </a:lnTo>
                    <a:lnTo>
                      <a:pt x="23" y="97"/>
                    </a:lnTo>
                    <a:lnTo>
                      <a:pt x="23" y="96"/>
                    </a:lnTo>
                    <a:lnTo>
                      <a:pt x="23" y="96"/>
                    </a:lnTo>
                    <a:lnTo>
                      <a:pt x="23" y="96"/>
                    </a:lnTo>
                    <a:lnTo>
                      <a:pt x="23" y="96"/>
                    </a:lnTo>
                    <a:lnTo>
                      <a:pt x="23" y="96"/>
                    </a:lnTo>
                    <a:lnTo>
                      <a:pt x="24" y="96"/>
                    </a:lnTo>
                    <a:lnTo>
                      <a:pt x="24" y="95"/>
                    </a:lnTo>
                    <a:lnTo>
                      <a:pt x="24" y="95"/>
                    </a:lnTo>
                    <a:lnTo>
                      <a:pt x="24" y="95"/>
                    </a:lnTo>
                    <a:lnTo>
                      <a:pt x="24" y="94"/>
                    </a:lnTo>
                    <a:lnTo>
                      <a:pt x="24" y="94"/>
                    </a:lnTo>
                    <a:lnTo>
                      <a:pt x="24" y="94"/>
                    </a:lnTo>
                    <a:lnTo>
                      <a:pt x="24" y="94"/>
                    </a:lnTo>
                    <a:lnTo>
                      <a:pt x="24" y="94"/>
                    </a:lnTo>
                    <a:lnTo>
                      <a:pt x="24" y="93"/>
                    </a:lnTo>
                    <a:lnTo>
                      <a:pt x="24" y="93"/>
                    </a:lnTo>
                    <a:lnTo>
                      <a:pt x="24" y="92"/>
                    </a:lnTo>
                    <a:lnTo>
                      <a:pt x="25" y="92"/>
                    </a:lnTo>
                    <a:lnTo>
                      <a:pt x="25" y="92"/>
                    </a:lnTo>
                    <a:lnTo>
                      <a:pt x="25" y="92"/>
                    </a:lnTo>
                    <a:lnTo>
                      <a:pt x="25" y="92"/>
                    </a:lnTo>
                    <a:lnTo>
                      <a:pt x="26" y="92"/>
                    </a:lnTo>
                    <a:lnTo>
                      <a:pt x="26" y="91"/>
                    </a:lnTo>
                    <a:lnTo>
                      <a:pt x="26" y="91"/>
                    </a:lnTo>
                    <a:lnTo>
                      <a:pt x="26" y="91"/>
                    </a:lnTo>
                    <a:lnTo>
                      <a:pt x="26" y="90"/>
                    </a:lnTo>
                    <a:lnTo>
                      <a:pt x="26" y="90"/>
                    </a:lnTo>
                    <a:lnTo>
                      <a:pt x="26" y="90"/>
                    </a:lnTo>
                    <a:lnTo>
                      <a:pt x="26" y="90"/>
                    </a:lnTo>
                    <a:lnTo>
                      <a:pt x="26" y="89"/>
                    </a:lnTo>
                    <a:lnTo>
                      <a:pt x="26" y="89"/>
                    </a:lnTo>
                    <a:lnTo>
                      <a:pt x="26" y="89"/>
                    </a:lnTo>
                    <a:lnTo>
                      <a:pt x="26" y="89"/>
                    </a:lnTo>
                    <a:lnTo>
                      <a:pt x="27" y="89"/>
                    </a:lnTo>
                    <a:lnTo>
                      <a:pt x="27" y="88"/>
                    </a:lnTo>
                    <a:lnTo>
                      <a:pt x="27" y="88"/>
                    </a:lnTo>
                    <a:lnTo>
                      <a:pt x="27" y="87"/>
                    </a:lnTo>
                    <a:lnTo>
                      <a:pt x="27" y="87"/>
                    </a:lnTo>
                    <a:lnTo>
                      <a:pt x="27" y="87"/>
                    </a:lnTo>
                    <a:lnTo>
                      <a:pt x="28" y="87"/>
                    </a:lnTo>
                    <a:lnTo>
                      <a:pt x="28" y="87"/>
                    </a:lnTo>
                    <a:lnTo>
                      <a:pt x="28" y="87"/>
                    </a:lnTo>
                    <a:lnTo>
                      <a:pt x="28" y="86"/>
                    </a:lnTo>
                    <a:lnTo>
                      <a:pt x="28" y="86"/>
                    </a:lnTo>
                    <a:lnTo>
                      <a:pt x="28" y="85"/>
                    </a:lnTo>
                    <a:lnTo>
                      <a:pt x="29" y="85"/>
                    </a:lnTo>
                    <a:lnTo>
                      <a:pt x="29" y="85"/>
                    </a:lnTo>
                    <a:lnTo>
                      <a:pt x="29" y="85"/>
                    </a:lnTo>
                    <a:lnTo>
                      <a:pt x="29" y="84"/>
                    </a:lnTo>
                    <a:lnTo>
                      <a:pt x="29" y="84"/>
                    </a:lnTo>
                    <a:lnTo>
                      <a:pt x="29" y="83"/>
                    </a:lnTo>
                    <a:lnTo>
                      <a:pt x="29" y="83"/>
                    </a:lnTo>
                    <a:lnTo>
                      <a:pt x="29" y="83"/>
                    </a:lnTo>
                    <a:lnTo>
                      <a:pt x="29" y="83"/>
                    </a:lnTo>
                    <a:lnTo>
                      <a:pt x="29" y="82"/>
                    </a:lnTo>
                    <a:lnTo>
                      <a:pt x="29" y="82"/>
                    </a:lnTo>
                    <a:lnTo>
                      <a:pt x="29" y="81"/>
                    </a:lnTo>
                    <a:lnTo>
                      <a:pt x="30" y="81"/>
                    </a:lnTo>
                    <a:lnTo>
                      <a:pt x="30" y="81"/>
                    </a:lnTo>
                    <a:lnTo>
                      <a:pt x="30" y="81"/>
                    </a:lnTo>
                    <a:lnTo>
                      <a:pt x="30" y="80"/>
                    </a:lnTo>
                    <a:lnTo>
                      <a:pt x="30" y="80"/>
                    </a:lnTo>
                    <a:lnTo>
                      <a:pt x="30" y="80"/>
                    </a:lnTo>
                    <a:lnTo>
                      <a:pt x="31" y="79"/>
                    </a:lnTo>
                    <a:lnTo>
                      <a:pt x="31" y="79"/>
                    </a:lnTo>
                    <a:lnTo>
                      <a:pt x="31" y="79"/>
                    </a:lnTo>
                    <a:lnTo>
                      <a:pt x="31" y="78"/>
                    </a:lnTo>
                    <a:lnTo>
                      <a:pt x="31" y="78"/>
                    </a:lnTo>
                    <a:lnTo>
                      <a:pt x="31" y="78"/>
                    </a:lnTo>
                    <a:lnTo>
                      <a:pt x="31" y="78"/>
                    </a:lnTo>
                    <a:lnTo>
                      <a:pt x="31" y="77"/>
                    </a:lnTo>
                    <a:lnTo>
                      <a:pt x="31" y="77"/>
                    </a:lnTo>
                    <a:lnTo>
                      <a:pt x="31" y="76"/>
                    </a:lnTo>
                    <a:lnTo>
                      <a:pt x="31" y="76"/>
                    </a:lnTo>
                    <a:lnTo>
                      <a:pt x="31" y="76"/>
                    </a:lnTo>
                    <a:lnTo>
                      <a:pt x="32" y="75"/>
                    </a:lnTo>
                    <a:lnTo>
                      <a:pt x="32" y="75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3" y="73"/>
                    </a:lnTo>
                    <a:lnTo>
                      <a:pt x="33" y="73"/>
                    </a:lnTo>
                    <a:lnTo>
                      <a:pt x="33" y="72"/>
                    </a:lnTo>
                    <a:lnTo>
                      <a:pt x="33" y="72"/>
                    </a:lnTo>
                    <a:lnTo>
                      <a:pt x="33" y="72"/>
                    </a:lnTo>
                    <a:lnTo>
                      <a:pt x="33" y="72"/>
                    </a:lnTo>
                    <a:lnTo>
                      <a:pt x="33" y="71"/>
                    </a:lnTo>
                    <a:lnTo>
                      <a:pt x="33" y="71"/>
                    </a:lnTo>
                    <a:lnTo>
                      <a:pt x="33" y="71"/>
                    </a:lnTo>
                    <a:lnTo>
                      <a:pt x="33" y="71"/>
                    </a:lnTo>
                    <a:lnTo>
                      <a:pt x="34" y="70"/>
                    </a:lnTo>
                    <a:lnTo>
                      <a:pt x="34" y="70"/>
                    </a:lnTo>
                    <a:lnTo>
                      <a:pt x="34" y="69"/>
                    </a:lnTo>
                    <a:lnTo>
                      <a:pt x="34" y="69"/>
                    </a:lnTo>
                    <a:lnTo>
                      <a:pt x="34" y="69"/>
                    </a:lnTo>
                    <a:lnTo>
                      <a:pt x="34" y="68"/>
                    </a:lnTo>
                    <a:lnTo>
                      <a:pt x="35" y="68"/>
                    </a:lnTo>
                    <a:lnTo>
                      <a:pt x="35" y="67"/>
                    </a:lnTo>
                    <a:lnTo>
                      <a:pt x="35" y="67"/>
                    </a:lnTo>
                    <a:lnTo>
                      <a:pt x="35" y="67"/>
                    </a:lnTo>
                    <a:lnTo>
                      <a:pt x="35" y="67"/>
                    </a:lnTo>
                    <a:lnTo>
                      <a:pt x="35" y="66"/>
                    </a:lnTo>
                    <a:lnTo>
                      <a:pt x="35" y="66"/>
                    </a:lnTo>
                    <a:lnTo>
                      <a:pt x="35" y="65"/>
                    </a:lnTo>
                    <a:lnTo>
                      <a:pt x="35" y="65"/>
                    </a:lnTo>
                    <a:lnTo>
                      <a:pt x="35" y="65"/>
                    </a:lnTo>
                    <a:lnTo>
                      <a:pt x="35" y="64"/>
                    </a:lnTo>
                    <a:lnTo>
                      <a:pt x="35" y="64"/>
                    </a:lnTo>
                    <a:lnTo>
                      <a:pt x="36" y="64"/>
                    </a:lnTo>
                    <a:lnTo>
                      <a:pt x="36" y="63"/>
                    </a:lnTo>
                    <a:lnTo>
                      <a:pt x="36" y="63"/>
                    </a:lnTo>
                    <a:lnTo>
                      <a:pt x="36" y="62"/>
                    </a:lnTo>
                    <a:lnTo>
                      <a:pt x="36" y="62"/>
                    </a:lnTo>
                    <a:lnTo>
                      <a:pt x="36" y="62"/>
                    </a:lnTo>
                    <a:lnTo>
                      <a:pt x="37" y="62"/>
                    </a:lnTo>
                    <a:lnTo>
                      <a:pt x="37" y="61"/>
                    </a:lnTo>
                    <a:lnTo>
                      <a:pt x="37" y="61"/>
                    </a:lnTo>
                    <a:lnTo>
                      <a:pt x="37" y="60"/>
                    </a:lnTo>
                    <a:lnTo>
                      <a:pt x="37" y="60"/>
                    </a:lnTo>
                    <a:lnTo>
                      <a:pt x="37" y="60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8" y="58"/>
                    </a:lnTo>
                    <a:lnTo>
                      <a:pt x="38" y="58"/>
                    </a:lnTo>
                    <a:lnTo>
                      <a:pt x="38" y="58"/>
                    </a:lnTo>
                    <a:lnTo>
                      <a:pt x="38" y="58"/>
                    </a:lnTo>
                    <a:lnTo>
                      <a:pt x="38" y="57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38" y="55"/>
                    </a:lnTo>
                    <a:lnTo>
                      <a:pt x="39" y="55"/>
                    </a:lnTo>
                    <a:lnTo>
                      <a:pt x="39" y="55"/>
                    </a:lnTo>
                    <a:lnTo>
                      <a:pt x="39" y="54"/>
                    </a:lnTo>
                    <a:lnTo>
                      <a:pt x="39" y="54"/>
                    </a:lnTo>
                    <a:lnTo>
                      <a:pt x="39" y="53"/>
                    </a:lnTo>
                    <a:lnTo>
                      <a:pt x="39" y="53"/>
                    </a:lnTo>
                    <a:lnTo>
                      <a:pt x="40" y="53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40" y="51"/>
                    </a:lnTo>
                    <a:lnTo>
                      <a:pt x="40" y="51"/>
                    </a:lnTo>
                    <a:lnTo>
                      <a:pt x="40" y="51"/>
                    </a:lnTo>
                    <a:lnTo>
                      <a:pt x="40" y="51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40" y="49"/>
                    </a:lnTo>
                    <a:lnTo>
                      <a:pt x="40" y="49"/>
                    </a:lnTo>
                    <a:lnTo>
                      <a:pt x="40" y="49"/>
                    </a:lnTo>
                    <a:lnTo>
                      <a:pt x="41" y="48"/>
                    </a:lnTo>
                    <a:lnTo>
                      <a:pt x="41" y="48"/>
                    </a:lnTo>
                    <a:lnTo>
                      <a:pt x="41" y="47"/>
                    </a:lnTo>
                    <a:lnTo>
                      <a:pt x="41" y="47"/>
                    </a:lnTo>
                    <a:lnTo>
                      <a:pt x="41" y="47"/>
                    </a:lnTo>
                    <a:lnTo>
                      <a:pt x="41" y="46"/>
                    </a:lnTo>
                    <a:lnTo>
                      <a:pt x="42" y="46"/>
                    </a:lnTo>
                    <a:lnTo>
                      <a:pt x="42" y="46"/>
                    </a:lnTo>
                    <a:lnTo>
                      <a:pt x="42" y="45"/>
                    </a:lnTo>
                    <a:lnTo>
                      <a:pt x="42" y="45"/>
                    </a:lnTo>
                    <a:lnTo>
                      <a:pt x="42" y="44"/>
                    </a:lnTo>
                    <a:lnTo>
                      <a:pt x="42" y="44"/>
                    </a:lnTo>
                    <a:lnTo>
                      <a:pt x="42" y="44"/>
                    </a:lnTo>
                    <a:lnTo>
                      <a:pt x="42" y="44"/>
                    </a:lnTo>
                    <a:lnTo>
                      <a:pt x="42" y="43"/>
                    </a:lnTo>
                    <a:lnTo>
                      <a:pt x="42" y="42"/>
                    </a:lnTo>
                    <a:lnTo>
                      <a:pt x="43" y="42"/>
                    </a:lnTo>
                    <a:lnTo>
                      <a:pt x="43" y="42"/>
                    </a:lnTo>
                    <a:lnTo>
                      <a:pt x="43" y="42"/>
                    </a:lnTo>
                    <a:lnTo>
                      <a:pt x="43" y="41"/>
                    </a:lnTo>
                    <a:lnTo>
                      <a:pt x="43" y="41"/>
                    </a:lnTo>
                    <a:lnTo>
                      <a:pt x="43" y="40"/>
                    </a:lnTo>
                    <a:lnTo>
                      <a:pt x="44" y="40"/>
                    </a:lnTo>
                    <a:lnTo>
                      <a:pt x="44" y="40"/>
                    </a:lnTo>
                    <a:lnTo>
                      <a:pt x="44" y="39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4" y="37"/>
                    </a:lnTo>
                    <a:lnTo>
                      <a:pt x="44" y="37"/>
                    </a:lnTo>
                    <a:lnTo>
                      <a:pt x="44" y="37"/>
                    </a:lnTo>
                    <a:lnTo>
                      <a:pt x="44" y="37"/>
                    </a:lnTo>
                    <a:lnTo>
                      <a:pt x="45" y="36"/>
                    </a:lnTo>
                    <a:lnTo>
                      <a:pt x="45" y="35"/>
                    </a:lnTo>
                    <a:lnTo>
                      <a:pt x="45" y="35"/>
                    </a:lnTo>
                    <a:lnTo>
                      <a:pt x="45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3"/>
                    </a:lnTo>
                    <a:lnTo>
                      <a:pt x="46" y="33"/>
                    </a:lnTo>
                    <a:lnTo>
                      <a:pt x="46" y="33"/>
                    </a:lnTo>
                    <a:lnTo>
                      <a:pt x="46" y="33"/>
                    </a:lnTo>
                    <a:lnTo>
                      <a:pt x="46" y="32"/>
                    </a:lnTo>
                    <a:lnTo>
                      <a:pt x="46" y="32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0"/>
                    </a:lnTo>
                    <a:lnTo>
                      <a:pt x="47" y="30"/>
                    </a:lnTo>
                    <a:lnTo>
                      <a:pt x="47" y="29"/>
                    </a:lnTo>
                    <a:lnTo>
                      <a:pt x="47" y="29"/>
                    </a:lnTo>
                    <a:lnTo>
                      <a:pt x="47" y="29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8" y="27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9" y="26"/>
                    </a:lnTo>
                    <a:lnTo>
                      <a:pt x="49" y="25"/>
                    </a:lnTo>
                    <a:lnTo>
                      <a:pt x="49" y="25"/>
                    </a:lnTo>
                    <a:lnTo>
                      <a:pt x="49" y="24"/>
                    </a:lnTo>
                    <a:lnTo>
                      <a:pt x="49" y="24"/>
                    </a:lnTo>
                    <a:lnTo>
                      <a:pt x="49" y="24"/>
                    </a:lnTo>
                    <a:lnTo>
                      <a:pt x="49" y="24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50" y="22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51" y="20"/>
                    </a:lnTo>
                    <a:lnTo>
                      <a:pt x="51" y="20"/>
                    </a:lnTo>
                    <a:lnTo>
                      <a:pt x="51" y="20"/>
                    </a:lnTo>
                    <a:lnTo>
                      <a:pt x="51" y="20"/>
                    </a:lnTo>
                    <a:lnTo>
                      <a:pt x="51" y="19"/>
                    </a:lnTo>
                    <a:lnTo>
                      <a:pt x="51" y="19"/>
                    </a:lnTo>
                    <a:lnTo>
                      <a:pt x="51" y="19"/>
                    </a:lnTo>
                    <a:lnTo>
                      <a:pt x="51" y="19"/>
                    </a:lnTo>
                    <a:lnTo>
                      <a:pt x="51" y="18"/>
                    </a:lnTo>
                    <a:lnTo>
                      <a:pt x="51" y="18"/>
                    </a:lnTo>
                    <a:lnTo>
                      <a:pt x="51" y="18"/>
                    </a:lnTo>
                    <a:lnTo>
                      <a:pt x="51" y="17"/>
                    </a:lnTo>
                    <a:lnTo>
                      <a:pt x="52" y="17"/>
                    </a:lnTo>
                    <a:lnTo>
                      <a:pt x="52" y="17"/>
                    </a:lnTo>
                    <a:lnTo>
                      <a:pt x="52" y="17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2" y="15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3" y="14"/>
                    </a:lnTo>
                    <a:lnTo>
                      <a:pt x="53" y="14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53" y="12"/>
                    </a:lnTo>
                    <a:lnTo>
                      <a:pt x="54" y="12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55" y="1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5" y="9"/>
                    </a:lnTo>
                    <a:lnTo>
                      <a:pt x="55" y="9"/>
                    </a:lnTo>
                    <a:lnTo>
                      <a:pt x="55" y="8"/>
                    </a:lnTo>
                    <a:lnTo>
                      <a:pt x="55" y="8"/>
                    </a:lnTo>
                    <a:lnTo>
                      <a:pt x="55" y="8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8" y="5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279"/>
              <p:cNvSpPr>
                <a:spLocks/>
              </p:cNvSpPr>
              <p:nvPr/>
            </p:nvSpPr>
            <p:spPr bwMode="auto">
              <a:xfrm>
                <a:off x="6554788" y="5984875"/>
                <a:ext cx="95250" cy="57150"/>
              </a:xfrm>
              <a:custGeom>
                <a:avLst/>
                <a:gdLst/>
                <a:ahLst/>
                <a:cxnLst>
                  <a:cxn ang="0">
                    <a:pos x="1" y="11"/>
                  </a:cxn>
                  <a:cxn ang="0">
                    <a:pos x="2" y="9"/>
                  </a:cxn>
                  <a:cxn ang="0">
                    <a:pos x="3" y="8"/>
                  </a:cxn>
                  <a:cxn ang="0">
                    <a:pos x="4" y="7"/>
                  </a:cxn>
                  <a:cxn ang="0">
                    <a:pos x="5" y="6"/>
                  </a:cxn>
                  <a:cxn ang="0">
                    <a:pos x="7" y="5"/>
                  </a:cxn>
                  <a:cxn ang="0">
                    <a:pos x="7" y="4"/>
                  </a:cxn>
                  <a:cxn ang="0">
                    <a:pos x="9" y="3"/>
                  </a:cxn>
                  <a:cxn ang="0">
                    <a:pos x="9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13" y="1"/>
                  </a:cxn>
                  <a:cxn ang="0">
                    <a:pos x="13" y="0"/>
                  </a:cxn>
                  <a:cxn ang="0">
                    <a:pos x="15" y="0"/>
                  </a:cxn>
                  <a:cxn ang="0">
                    <a:pos x="16" y="1"/>
                  </a:cxn>
                  <a:cxn ang="0">
                    <a:pos x="17" y="0"/>
                  </a:cxn>
                  <a:cxn ang="0">
                    <a:pos x="18" y="0"/>
                  </a:cxn>
                  <a:cxn ang="0">
                    <a:pos x="19" y="0"/>
                  </a:cxn>
                  <a:cxn ang="0">
                    <a:pos x="20" y="0"/>
                  </a:cxn>
                  <a:cxn ang="0">
                    <a:pos x="21" y="1"/>
                  </a:cxn>
                  <a:cxn ang="0">
                    <a:pos x="22" y="1"/>
                  </a:cxn>
                  <a:cxn ang="0">
                    <a:pos x="23" y="2"/>
                  </a:cxn>
                  <a:cxn ang="0">
                    <a:pos x="24" y="2"/>
                  </a:cxn>
                  <a:cxn ang="0">
                    <a:pos x="26" y="3"/>
                  </a:cxn>
                  <a:cxn ang="0">
                    <a:pos x="27" y="3"/>
                  </a:cxn>
                  <a:cxn ang="0">
                    <a:pos x="28" y="4"/>
                  </a:cxn>
                  <a:cxn ang="0">
                    <a:pos x="29" y="4"/>
                  </a:cxn>
                  <a:cxn ang="0">
                    <a:pos x="30" y="6"/>
                  </a:cxn>
                  <a:cxn ang="0">
                    <a:pos x="31" y="6"/>
                  </a:cxn>
                  <a:cxn ang="0">
                    <a:pos x="32" y="7"/>
                  </a:cxn>
                  <a:cxn ang="0">
                    <a:pos x="33" y="7"/>
                  </a:cxn>
                  <a:cxn ang="0">
                    <a:pos x="34" y="8"/>
                  </a:cxn>
                  <a:cxn ang="0">
                    <a:pos x="35" y="9"/>
                  </a:cxn>
                  <a:cxn ang="0">
                    <a:pos x="36" y="10"/>
                  </a:cxn>
                  <a:cxn ang="0">
                    <a:pos x="37" y="11"/>
                  </a:cxn>
                  <a:cxn ang="0">
                    <a:pos x="38" y="12"/>
                  </a:cxn>
                  <a:cxn ang="0">
                    <a:pos x="39" y="13"/>
                  </a:cxn>
                  <a:cxn ang="0">
                    <a:pos x="40" y="14"/>
                  </a:cxn>
                  <a:cxn ang="0">
                    <a:pos x="42" y="15"/>
                  </a:cxn>
                  <a:cxn ang="0">
                    <a:pos x="42" y="16"/>
                  </a:cxn>
                  <a:cxn ang="0">
                    <a:pos x="44" y="17"/>
                  </a:cxn>
                  <a:cxn ang="0">
                    <a:pos x="44" y="18"/>
                  </a:cxn>
                  <a:cxn ang="0">
                    <a:pos x="46" y="20"/>
                  </a:cxn>
                  <a:cxn ang="0">
                    <a:pos x="47" y="20"/>
                  </a:cxn>
                  <a:cxn ang="0">
                    <a:pos x="48" y="22"/>
                  </a:cxn>
                  <a:cxn ang="0">
                    <a:pos x="49" y="23"/>
                  </a:cxn>
                  <a:cxn ang="0">
                    <a:pos x="50" y="24"/>
                  </a:cxn>
                  <a:cxn ang="0">
                    <a:pos x="51" y="25"/>
                  </a:cxn>
                  <a:cxn ang="0">
                    <a:pos x="52" y="27"/>
                  </a:cxn>
                  <a:cxn ang="0">
                    <a:pos x="53" y="28"/>
                  </a:cxn>
                  <a:cxn ang="0">
                    <a:pos x="54" y="29"/>
                  </a:cxn>
                  <a:cxn ang="0">
                    <a:pos x="56" y="31"/>
                  </a:cxn>
                  <a:cxn ang="0">
                    <a:pos x="56" y="31"/>
                  </a:cxn>
                  <a:cxn ang="0">
                    <a:pos x="58" y="33"/>
                  </a:cxn>
                  <a:cxn ang="0">
                    <a:pos x="58" y="34"/>
                  </a:cxn>
                  <a:cxn ang="0">
                    <a:pos x="60" y="35"/>
                  </a:cxn>
                </a:cxnLst>
                <a:rect l="0" t="0" r="r" b="b"/>
                <a:pathLst>
                  <a:path w="60" h="36">
                    <a:moveTo>
                      <a:pt x="0" y="1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7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9"/>
                    </a:lnTo>
                    <a:lnTo>
                      <a:pt x="35" y="9"/>
                    </a:lnTo>
                    <a:lnTo>
                      <a:pt x="35" y="9"/>
                    </a:lnTo>
                    <a:lnTo>
                      <a:pt x="35" y="9"/>
                    </a:lnTo>
                    <a:lnTo>
                      <a:pt x="35" y="9"/>
                    </a:lnTo>
                    <a:lnTo>
                      <a:pt x="35" y="9"/>
                    </a:lnTo>
                    <a:lnTo>
                      <a:pt x="35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7" y="11"/>
                    </a:lnTo>
                    <a:lnTo>
                      <a:pt x="37" y="11"/>
                    </a:lnTo>
                    <a:lnTo>
                      <a:pt x="37" y="11"/>
                    </a:lnTo>
                    <a:lnTo>
                      <a:pt x="37" y="11"/>
                    </a:lnTo>
                    <a:lnTo>
                      <a:pt x="37" y="11"/>
                    </a:lnTo>
                    <a:lnTo>
                      <a:pt x="37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1" y="15"/>
                    </a:lnTo>
                    <a:lnTo>
                      <a:pt x="41" y="15"/>
                    </a:lnTo>
                    <a:lnTo>
                      <a:pt x="41" y="15"/>
                    </a:lnTo>
                    <a:lnTo>
                      <a:pt x="41" y="15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2" y="16"/>
                    </a:lnTo>
                    <a:lnTo>
                      <a:pt x="42" y="16"/>
                    </a:lnTo>
                    <a:lnTo>
                      <a:pt x="42" y="16"/>
                    </a:lnTo>
                    <a:lnTo>
                      <a:pt x="42" y="16"/>
                    </a:lnTo>
                    <a:lnTo>
                      <a:pt x="42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44" y="17"/>
                    </a:lnTo>
                    <a:lnTo>
                      <a:pt x="44" y="17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5" y="19"/>
                    </a:lnTo>
                    <a:lnTo>
                      <a:pt x="45" y="19"/>
                    </a:lnTo>
                    <a:lnTo>
                      <a:pt x="45" y="19"/>
                    </a:lnTo>
                    <a:lnTo>
                      <a:pt x="45" y="19"/>
                    </a:lnTo>
                    <a:lnTo>
                      <a:pt x="45" y="19"/>
                    </a:lnTo>
                    <a:lnTo>
                      <a:pt x="45" y="20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7" y="20"/>
                    </a:lnTo>
                    <a:lnTo>
                      <a:pt x="47" y="20"/>
                    </a:lnTo>
                    <a:lnTo>
                      <a:pt x="47" y="20"/>
                    </a:lnTo>
                    <a:lnTo>
                      <a:pt x="47" y="20"/>
                    </a:lnTo>
                    <a:lnTo>
                      <a:pt x="47" y="20"/>
                    </a:lnTo>
                    <a:lnTo>
                      <a:pt x="47" y="21"/>
                    </a:lnTo>
                    <a:lnTo>
                      <a:pt x="47" y="21"/>
                    </a:lnTo>
                    <a:lnTo>
                      <a:pt x="47" y="21"/>
                    </a:lnTo>
                    <a:lnTo>
                      <a:pt x="47" y="21"/>
                    </a:lnTo>
                    <a:lnTo>
                      <a:pt x="47" y="21"/>
                    </a:lnTo>
                    <a:lnTo>
                      <a:pt x="47" y="22"/>
                    </a:lnTo>
                    <a:lnTo>
                      <a:pt x="47" y="22"/>
                    </a:lnTo>
                    <a:lnTo>
                      <a:pt x="48" y="22"/>
                    </a:lnTo>
                    <a:lnTo>
                      <a:pt x="48" y="22"/>
                    </a:lnTo>
                    <a:lnTo>
                      <a:pt x="48" y="22"/>
                    </a:lnTo>
                    <a:lnTo>
                      <a:pt x="48" y="22"/>
                    </a:lnTo>
                    <a:lnTo>
                      <a:pt x="48" y="22"/>
                    </a:lnTo>
                    <a:lnTo>
                      <a:pt x="48" y="22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51" y="26"/>
                    </a:lnTo>
                    <a:lnTo>
                      <a:pt x="51" y="26"/>
                    </a:lnTo>
                    <a:lnTo>
                      <a:pt x="52" y="26"/>
                    </a:lnTo>
                    <a:lnTo>
                      <a:pt x="52" y="26"/>
                    </a:lnTo>
                    <a:lnTo>
                      <a:pt x="52" y="26"/>
                    </a:lnTo>
                    <a:lnTo>
                      <a:pt x="52" y="27"/>
                    </a:lnTo>
                    <a:lnTo>
                      <a:pt x="52" y="27"/>
                    </a:lnTo>
                    <a:lnTo>
                      <a:pt x="52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8"/>
                    </a:lnTo>
                    <a:lnTo>
                      <a:pt x="53" y="28"/>
                    </a:lnTo>
                    <a:lnTo>
                      <a:pt x="53" y="28"/>
                    </a:lnTo>
                    <a:lnTo>
                      <a:pt x="53" y="28"/>
                    </a:lnTo>
                    <a:lnTo>
                      <a:pt x="53" y="28"/>
                    </a:lnTo>
                    <a:lnTo>
                      <a:pt x="53" y="28"/>
                    </a:lnTo>
                    <a:lnTo>
                      <a:pt x="53" y="28"/>
                    </a:lnTo>
                    <a:lnTo>
                      <a:pt x="53" y="29"/>
                    </a:lnTo>
                    <a:lnTo>
                      <a:pt x="53" y="29"/>
                    </a:lnTo>
                    <a:lnTo>
                      <a:pt x="53" y="29"/>
                    </a:lnTo>
                    <a:lnTo>
                      <a:pt x="54" y="29"/>
                    </a:lnTo>
                    <a:lnTo>
                      <a:pt x="54" y="29"/>
                    </a:lnTo>
                    <a:lnTo>
                      <a:pt x="54" y="29"/>
                    </a:lnTo>
                    <a:lnTo>
                      <a:pt x="54" y="29"/>
                    </a:lnTo>
                    <a:lnTo>
                      <a:pt x="54" y="29"/>
                    </a:lnTo>
                    <a:lnTo>
                      <a:pt x="54" y="29"/>
                    </a:lnTo>
                    <a:lnTo>
                      <a:pt x="55" y="29"/>
                    </a:lnTo>
                    <a:lnTo>
                      <a:pt x="55" y="30"/>
                    </a:lnTo>
                    <a:lnTo>
                      <a:pt x="55" y="30"/>
                    </a:lnTo>
                    <a:lnTo>
                      <a:pt x="55" y="30"/>
                    </a:lnTo>
                    <a:lnTo>
                      <a:pt x="55" y="30"/>
                    </a:lnTo>
                    <a:lnTo>
                      <a:pt x="55" y="30"/>
                    </a:lnTo>
                    <a:lnTo>
                      <a:pt x="56" y="31"/>
                    </a:lnTo>
                    <a:lnTo>
                      <a:pt x="56" y="31"/>
                    </a:lnTo>
                    <a:lnTo>
                      <a:pt x="56" y="31"/>
                    </a:lnTo>
                    <a:lnTo>
                      <a:pt x="56" y="31"/>
                    </a:lnTo>
                    <a:lnTo>
                      <a:pt x="56" y="31"/>
                    </a:lnTo>
                    <a:lnTo>
                      <a:pt x="56" y="31"/>
                    </a:lnTo>
                    <a:lnTo>
                      <a:pt x="56" y="31"/>
                    </a:lnTo>
                    <a:lnTo>
                      <a:pt x="56" y="31"/>
                    </a:lnTo>
                    <a:lnTo>
                      <a:pt x="56" y="31"/>
                    </a:lnTo>
                    <a:lnTo>
                      <a:pt x="56" y="31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2"/>
                    </a:lnTo>
                    <a:lnTo>
                      <a:pt x="57" y="32"/>
                    </a:lnTo>
                    <a:lnTo>
                      <a:pt x="57" y="32"/>
                    </a:lnTo>
                    <a:lnTo>
                      <a:pt x="57" y="32"/>
                    </a:lnTo>
                    <a:lnTo>
                      <a:pt x="57" y="32"/>
                    </a:lnTo>
                    <a:lnTo>
                      <a:pt x="57" y="32"/>
                    </a:lnTo>
                    <a:lnTo>
                      <a:pt x="58" y="33"/>
                    </a:lnTo>
                    <a:lnTo>
                      <a:pt x="58" y="33"/>
                    </a:lnTo>
                    <a:lnTo>
                      <a:pt x="58" y="33"/>
                    </a:lnTo>
                    <a:lnTo>
                      <a:pt x="58" y="33"/>
                    </a:lnTo>
                    <a:lnTo>
                      <a:pt x="58" y="33"/>
                    </a:lnTo>
                    <a:lnTo>
                      <a:pt x="58" y="34"/>
                    </a:lnTo>
                    <a:lnTo>
                      <a:pt x="58" y="34"/>
                    </a:lnTo>
                    <a:lnTo>
                      <a:pt x="58" y="34"/>
                    </a:lnTo>
                    <a:lnTo>
                      <a:pt x="58" y="34"/>
                    </a:lnTo>
                    <a:lnTo>
                      <a:pt x="58" y="34"/>
                    </a:lnTo>
                    <a:lnTo>
                      <a:pt x="59" y="34"/>
                    </a:lnTo>
                    <a:lnTo>
                      <a:pt x="59" y="34"/>
                    </a:lnTo>
                    <a:lnTo>
                      <a:pt x="59" y="34"/>
                    </a:lnTo>
                    <a:lnTo>
                      <a:pt x="59" y="34"/>
                    </a:lnTo>
                    <a:lnTo>
                      <a:pt x="59" y="34"/>
                    </a:lnTo>
                    <a:lnTo>
                      <a:pt x="59" y="35"/>
                    </a:lnTo>
                    <a:lnTo>
                      <a:pt x="60" y="35"/>
                    </a:lnTo>
                    <a:lnTo>
                      <a:pt x="60" y="35"/>
                    </a:lnTo>
                    <a:lnTo>
                      <a:pt x="60" y="35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0" y="36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280"/>
              <p:cNvSpPr>
                <a:spLocks/>
              </p:cNvSpPr>
              <p:nvPr/>
            </p:nvSpPr>
            <p:spPr bwMode="auto">
              <a:xfrm>
                <a:off x="6650038" y="6042025"/>
                <a:ext cx="96838" cy="93663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3"/>
                  </a:cxn>
                  <a:cxn ang="0">
                    <a:pos x="4" y="4"/>
                  </a:cxn>
                  <a:cxn ang="0">
                    <a:pos x="5" y="5"/>
                  </a:cxn>
                  <a:cxn ang="0">
                    <a:pos x="6" y="7"/>
                  </a:cxn>
                  <a:cxn ang="0">
                    <a:pos x="7" y="8"/>
                  </a:cxn>
                  <a:cxn ang="0">
                    <a:pos x="8" y="9"/>
                  </a:cxn>
                  <a:cxn ang="0">
                    <a:pos x="9" y="11"/>
                  </a:cxn>
                  <a:cxn ang="0">
                    <a:pos x="10" y="12"/>
                  </a:cxn>
                  <a:cxn ang="0">
                    <a:pos x="11" y="13"/>
                  </a:cxn>
                  <a:cxn ang="0">
                    <a:pos x="12" y="14"/>
                  </a:cxn>
                  <a:cxn ang="0">
                    <a:pos x="13" y="15"/>
                  </a:cxn>
                  <a:cxn ang="0">
                    <a:pos x="14" y="17"/>
                  </a:cxn>
                  <a:cxn ang="0">
                    <a:pos x="16" y="18"/>
                  </a:cxn>
                  <a:cxn ang="0">
                    <a:pos x="16" y="19"/>
                  </a:cxn>
                  <a:cxn ang="0">
                    <a:pos x="18" y="20"/>
                  </a:cxn>
                  <a:cxn ang="0">
                    <a:pos x="18" y="22"/>
                  </a:cxn>
                  <a:cxn ang="0">
                    <a:pos x="20" y="23"/>
                  </a:cxn>
                  <a:cxn ang="0">
                    <a:pos x="20" y="24"/>
                  </a:cxn>
                  <a:cxn ang="0">
                    <a:pos x="22" y="25"/>
                  </a:cxn>
                  <a:cxn ang="0">
                    <a:pos x="22" y="26"/>
                  </a:cxn>
                  <a:cxn ang="0">
                    <a:pos x="24" y="27"/>
                  </a:cxn>
                  <a:cxn ang="0">
                    <a:pos x="25" y="29"/>
                  </a:cxn>
                  <a:cxn ang="0">
                    <a:pos x="26" y="30"/>
                  </a:cxn>
                  <a:cxn ang="0">
                    <a:pos x="27" y="31"/>
                  </a:cxn>
                  <a:cxn ang="0">
                    <a:pos x="28" y="32"/>
                  </a:cxn>
                  <a:cxn ang="0">
                    <a:pos x="29" y="32"/>
                  </a:cxn>
                  <a:cxn ang="0">
                    <a:pos x="30" y="34"/>
                  </a:cxn>
                  <a:cxn ang="0">
                    <a:pos x="31" y="35"/>
                  </a:cxn>
                  <a:cxn ang="0">
                    <a:pos x="32" y="36"/>
                  </a:cxn>
                  <a:cxn ang="0">
                    <a:pos x="33" y="37"/>
                  </a:cxn>
                  <a:cxn ang="0">
                    <a:pos x="34" y="38"/>
                  </a:cxn>
                  <a:cxn ang="0">
                    <a:pos x="36" y="40"/>
                  </a:cxn>
                  <a:cxn ang="0">
                    <a:pos x="36" y="40"/>
                  </a:cxn>
                  <a:cxn ang="0">
                    <a:pos x="38" y="41"/>
                  </a:cxn>
                  <a:cxn ang="0">
                    <a:pos x="38" y="42"/>
                  </a:cxn>
                  <a:cxn ang="0">
                    <a:pos x="40" y="43"/>
                  </a:cxn>
                  <a:cxn ang="0">
                    <a:pos x="41" y="44"/>
                  </a:cxn>
                  <a:cxn ang="0">
                    <a:pos x="42" y="45"/>
                  </a:cxn>
                  <a:cxn ang="0">
                    <a:pos x="43" y="46"/>
                  </a:cxn>
                  <a:cxn ang="0">
                    <a:pos x="44" y="47"/>
                  </a:cxn>
                  <a:cxn ang="0">
                    <a:pos x="45" y="48"/>
                  </a:cxn>
                  <a:cxn ang="0">
                    <a:pos x="46" y="48"/>
                  </a:cxn>
                  <a:cxn ang="0">
                    <a:pos x="47" y="49"/>
                  </a:cxn>
                  <a:cxn ang="0">
                    <a:pos x="48" y="50"/>
                  </a:cxn>
                  <a:cxn ang="0">
                    <a:pos x="49" y="51"/>
                  </a:cxn>
                  <a:cxn ang="0">
                    <a:pos x="51" y="52"/>
                  </a:cxn>
                  <a:cxn ang="0">
                    <a:pos x="51" y="53"/>
                  </a:cxn>
                  <a:cxn ang="0">
                    <a:pos x="53" y="53"/>
                  </a:cxn>
                  <a:cxn ang="0">
                    <a:pos x="54" y="54"/>
                  </a:cxn>
                  <a:cxn ang="0">
                    <a:pos x="55" y="55"/>
                  </a:cxn>
                  <a:cxn ang="0">
                    <a:pos x="56" y="56"/>
                  </a:cxn>
                  <a:cxn ang="0">
                    <a:pos x="57" y="56"/>
                  </a:cxn>
                  <a:cxn ang="0">
                    <a:pos x="58" y="57"/>
                  </a:cxn>
                  <a:cxn ang="0">
                    <a:pos x="59" y="58"/>
                  </a:cxn>
                  <a:cxn ang="0">
                    <a:pos x="60" y="59"/>
                  </a:cxn>
                </a:cxnLst>
                <a:rect l="0" t="0" r="r" b="b"/>
                <a:pathLst>
                  <a:path w="61" h="59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1" y="12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5" y="17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7" y="20"/>
                    </a:lnTo>
                    <a:lnTo>
                      <a:pt x="17" y="20"/>
                    </a:lnTo>
                    <a:lnTo>
                      <a:pt x="17" y="20"/>
                    </a:lnTo>
                    <a:lnTo>
                      <a:pt x="17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1" y="24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7"/>
                    </a:lnTo>
                    <a:lnTo>
                      <a:pt x="23" y="27"/>
                    </a:lnTo>
                    <a:lnTo>
                      <a:pt x="23" y="27"/>
                    </a:lnTo>
                    <a:lnTo>
                      <a:pt x="23" y="27"/>
                    </a:lnTo>
                    <a:lnTo>
                      <a:pt x="23" y="27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6" y="29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6" y="30"/>
                    </a:lnTo>
                    <a:lnTo>
                      <a:pt x="26" y="30"/>
                    </a:lnTo>
                    <a:lnTo>
                      <a:pt x="26" y="30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8" y="31"/>
                    </a:lnTo>
                    <a:lnTo>
                      <a:pt x="28" y="32"/>
                    </a:lnTo>
                    <a:lnTo>
                      <a:pt x="28" y="32"/>
                    </a:lnTo>
                    <a:lnTo>
                      <a:pt x="28" y="32"/>
                    </a:lnTo>
                    <a:lnTo>
                      <a:pt x="28" y="32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9" y="33"/>
                    </a:lnTo>
                    <a:lnTo>
                      <a:pt x="29" y="33"/>
                    </a:lnTo>
                    <a:lnTo>
                      <a:pt x="29" y="33"/>
                    </a:lnTo>
                    <a:lnTo>
                      <a:pt x="29" y="34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1" y="34"/>
                    </a:lnTo>
                    <a:lnTo>
                      <a:pt x="31" y="34"/>
                    </a:lnTo>
                    <a:lnTo>
                      <a:pt x="31" y="34"/>
                    </a:lnTo>
                    <a:lnTo>
                      <a:pt x="31" y="35"/>
                    </a:lnTo>
                    <a:lnTo>
                      <a:pt x="31" y="35"/>
                    </a:lnTo>
                    <a:lnTo>
                      <a:pt x="31" y="35"/>
                    </a:lnTo>
                    <a:lnTo>
                      <a:pt x="31" y="35"/>
                    </a:lnTo>
                    <a:lnTo>
                      <a:pt x="31" y="35"/>
                    </a:lnTo>
                    <a:lnTo>
                      <a:pt x="31" y="35"/>
                    </a:lnTo>
                    <a:lnTo>
                      <a:pt x="31" y="36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33" y="37"/>
                    </a:lnTo>
                    <a:lnTo>
                      <a:pt x="33" y="37"/>
                    </a:lnTo>
                    <a:lnTo>
                      <a:pt x="33" y="37"/>
                    </a:lnTo>
                    <a:lnTo>
                      <a:pt x="33" y="37"/>
                    </a:lnTo>
                    <a:lnTo>
                      <a:pt x="33" y="37"/>
                    </a:lnTo>
                    <a:lnTo>
                      <a:pt x="33" y="37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5" y="38"/>
                    </a:lnTo>
                    <a:lnTo>
                      <a:pt x="35" y="38"/>
                    </a:lnTo>
                    <a:lnTo>
                      <a:pt x="35" y="38"/>
                    </a:lnTo>
                    <a:lnTo>
                      <a:pt x="35" y="39"/>
                    </a:lnTo>
                    <a:lnTo>
                      <a:pt x="35" y="39"/>
                    </a:lnTo>
                    <a:lnTo>
                      <a:pt x="35" y="39"/>
                    </a:lnTo>
                    <a:lnTo>
                      <a:pt x="36" y="39"/>
                    </a:lnTo>
                    <a:lnTo>
                      <a:pt x="36" y="39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7" y="40"/>
                    </a:lnTo>
                    <a:lnTo>
                      <a:pt x="37" y="40"/>
                    </a:lnTo>
                    <a:lnTo>
                      <a:pt x="37" y="40"/>
                    </a:lnTo>
                    <a:lnTo>
                      <a:pt x="37" y="40"/>
                    </a:lnTo>
                    <a:lnTo>
                      <a:pt x="37" y="41"/>
                    </a:lnTo>
                    <a:lnTo>
                      <a:pt x="37" y="41"/>
                    </a:lnTo>
                    <a:lnTo>
                      <a:pt x="38" y="41"/>
                    </a:lnTo>
                    <a:lnTo>
                      <a:pt x="38" y="41"/>
                    </a:lnTo>
                    <a:lnTo>
                      <a:pt x="38" y="41"/>
                    </a:lnTo>
                    <a:lnTo>
                      <a:pt x="38" y="41"/>
                    </a:lnTo>
                    <a:lnTo>
                      <a:pt x="38" y="41"/>
                    </a:lnTo>
                    <a:lnTo>
                      <a:pt x="38" y="41"/>
                    </a:lnTo>
                    <a:lnTo>
                      <a:pt x="38" y="41"/>
                    </a:lnTo>
                    <a:lnTo>
                      <a:pt x="38" y="41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9" y="42"/>
                    </a:lnTo>
                    <a:lnTo>
                      <a:pt x="39" y="42"/>
                    </a:lnTo>
                    <a:lnTo>
                      <a:pt x="39" y="42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41" y="44"/>
                    </a:lnTo>
                    <a:lnTo>
                      <a:pt x="41" y="44"/>
                    </a:lnTo>
                    <a:lnTo>
                      <a:pt x="41" y="44"/>
                    </a:lnTo>
                    <a:lnTo>
                      <a:pt x="41" y="44"/>
                    </a:lnTo>
                    <a:lnTo>
                      <a:pt x="41" y="44"/>
                    </a:lnTo>
                    <a:lnTo>
                      <a:pt x="41" y="44"/>
                    </a:lnTo>
                    <a:lnTo>
                      <a:pt x="42" y="44"/>
                    </a:lnTo>
                    <a:lnTo>
                      <a:pt x="42" y="45"/>
                    </a:lnTo>
                    <a:lnTo>
                      <a:pt x="42" y="45"/>
                    </a:lnTo>
                    <a:lnTo>
                      <a:pt x="42" y="45"/>
                    </a:lnTo>
                    <a:lnTo>
                      <a:pt x="42" y="45"/>
                    </a:lnTo>
                    <a:lnTo>
                      <a:pt x="42" y="45"/>
                    </a:lnTo>
                    <a:lnTo>
                      <a:pt x="42" y="45"/>
                    </a:lnTo>
                    <a:lnTo>
                      <a:pt x="42" y="45"/>
                    </a:lnTo>
                    <a:lnTo>
                      <a:pt x="42" y="45"/>
                    </a:lnTo>
                    <a:lnTo>
                      <a:pt x="42" y="45"/>
                    </a:lnTo>
                    <a:lnTo>
                      <a:pt x="42" y="46"/>
                    </a:lnTo>
                    <a:lnTo>
                      <a:pt x="42" y="46"/>
                    </a:lnTo>
                    <a:lnTo>
                      <a:pt x="43" y="46"/>
                    </a:lnTo>
                    <a:lnTo>
                      <a:pt x="43" y="46"/>
                    </a:lnTo>
                    <a:lnTo>
                      <a:pt x="43" y="46"/>
                    </a:lnTo>
                    <a:lnTo>
                      <a:pt x="43" y="46"/>
                    </a:lnTo>
                    <a:lnTo>
                      <a:pt x="43" y="46"/>
                    </a:lnTo>
                    <a:lnTo>
                      <a:pt x="43" y="46"/>
                    </a:lnTo>
                    <a:lnTo>
                      <a:pt x="44" y="46"/>
                    </a:lnTo>
                    <a:lnTo>
                      <a:pt x="44" y="46"/>
                    </a:lnTo>
                    <a:lnTo>
                      <a:pt x="44" y="47"/>
                    </a:lnTo>
                    <a:lnTo>
                      <a:pt x="44" y="47"/>
                    </a:lnTo>
                    <a:lnTo>
                      <a:pt x="44" y="47"/>
                    </a:lnTo>
                    <a:lnTo>
                      <a:pt x="44" y="47"/>
                    </a:lnTo>
                    <a:lnTo>
                      <a:pt x="45" y="47"/>
                    </a:lnTo>
                    <a:lnTo>
                      <a:pt x="45" y="47"/>
                    </a:lnTo>
                    <a:lnTo>
                      <a:pt x="45" y="47"/>
                    </a:lnTo>
                    <a:lnTo>
                      <a:pt x="45" y="47"/>
                    </a:lnTo>
                    <a:lnTo>
                      <a:pt x="45" y="47"/>
                    </a:lnTo>
                    <a:lnTo>
                      <a:pt x="45" y="47"/>
                    </a:lnTo>
                    <a:lnTo>
                      <a:pt x="45" y="47"/>
                    </a:lnTo>
                    <a:lnTo>
                      <a:pt x="45" y="48"/>
                    </a:lnTo>
                    <a:lnTo>
                      <a:pt x="45" y="48"/>
                    </a:lnTo>
                    <a:lnTo>
                      <a:pt x="45" y="48"/>
                    </a:lnTo>
                    <a:lnTo>
                      <a:pt x="45" y="48"/>
                    </a:lnTo>
                    <a:lnTo>
                      <a:pt x="45" y="48"/>
                    </a:lnTo>
                    <a:lnTo>
                      <a:pt x="46" y="48"/>
                    </a:lnTo>
                    <a:lnTo>
                      <a:pt x="46" y="48"/>
                    </a:lnTo>
                    <a:lnTo>
                      <a:pt x="46" y="48"/>
                    </a:lnTo>
                    <a:lnTo>
                      <a:pt x="46" y="48"/>
                    </a:lnTo>
                    <a:lnTo>
                      <a:pt x="46" y="48"/>
                    </a:lnTo>
                    <a:lnTo>
                      <a:pt x="46" y="48"/>
                    </a:lnTo>
                    <a:lnTo>
                      <a:pt x="47" y="48"/>
                    </a:lnTo>
                    <a:lnTo>
                      <a:pt x="47" y="48"/>
                    </a:lnTo>
                    <a:lnTo>
                      <a:pt x="47" y="48"/>
                    </a:lnTo>
                    <a:lnTo>
                      <a:pt x="47" y="48"/>
                    </a:lnTo>
                    <a:lnTo>
                      <a:pt x="47" y="48"/>
                    </a:lnTo>
                    <a:lnTo>
                      <a:pt x="47" y="49"/>
                    </a:lnTo>
                    <a:lnTo>
                      <a:pt x="47" y="49"/>
                    </a:lnTo>
                    <a:lnTo>
                      <a:pt x="47" y="49"/>
                    </a:lnTo>
                    <a:lnTo>
                      <a:pt x="47" y="49"/>
                    </a:lnTo>
                    <a:lnTo>
                      <a:pt x="47" y="49"/>
                    </a:lnTo>
                    <a:lnTo>
                      <a:pt x="47" y="50"/>
                    </a:lnTo>
                    <a:lnTo>
                      <a:pt x="47" y="50"/>
                    </a:lnTo>
                    <a:lnTo>
                      <a:pt x="48" y="50"/>
                    </a:lnTo>
                    <a:lnTo>
                      <a:pt x="48" y="50"/>
                    </a:lnTo>
                    <a:lnTo>
                      <a:pt x="48" y="50"/>
                    </a:lnTo>
                    <a:lnTo>
                      <a:pt x="48" y="50"/>
                    </a:lnTo>
                    <a:lnTo>
                      <a:pt x="48" y="50"/>
                    </a:lnTo>
                    <a:lnTo>
                      <a:pt x="48" y="50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49" y="51"/>
                    </a:lnTo>
                    <a:lnTo>
                      <a:pt x="49" y="51"/>
                    </a:lnTo>
                    <a:lnTo>
                      <a:pt x="49" y="51"/>
                    </a:lnTo>
                    <a:lnTo>
                      <a:pt x="49" y="51"/>
                    </a:lnTo>
                    <a:lnTo>
                      <a:pt x="49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50" y="52"/>
                    </a:lnTo>
                    <a:lnTo>
                      <a:pt x="50" y="52"/>
                    </a:lnTo>
                    <a:lnTo>
                      <a:pt x="50" y="52"/>
                    </a:lnTo>
                    <a:lnTo>
                      <a:pt x="51" y="52"/>
                    </a:lnTo>
                    <a:lnTo>
                      <a:pt x="51" y="52"/>
                    </a:lnTo>
                    <a:lnTo>
                      <a:pt x="51" y="52"/>
                    </a:lnTo>
                    <a:lnTo>
                      <a:pt x="51" y="52"/>
                    </a:lnTo>
                    <a:lnTo>
                      <a:pt x="51" y="52"/>
                    </a:lnTo>
                    <a:lnTo>
                      <a:pt x="51" y="52"/>
                    </a:lnTo>
                    <a:lnTo>
                      <a:pt x="51" y="52"/>
                    </a:lnTo>
                    <a:lnTo>
                      <a:pt x="51" y="52"/>
                    </a:lnTo>
                    <a:lnTo>
                      <a:pt x="51" y="52"/>
                    </a:lnTo>
                    <a:lnTo>
                      <a:pt x="51" y="53"/>
                    </a:lnTo>
                    <a:lnTo>
                      <a:pt x="51" y="53"/>
                    </a:lnTo>
                    <a:lnTo>
                      <a:pt x="51" y="53"/>
                    </a:lnTo>
                    <a:lnTo>
                      <a:pt x="52" y="53"/>
                    </a:lnTo>
                    <a:lnTo>
                      <a:pt x="52" y="53"/>
                    </a:lnTo>
                    <a:lnTo>
                      <a:pt x="52" y="53"/>
                    </a:lnTo>
                    <a:lnTo>
                      <a:pt x="52" y="53"/>
                    </a:lnTo>
                    <a:lnTo>
                      <a:pt x="52" y="53"/>
                    </a:lnTo>
                    <a:lnTo>
                      <a:pt x="52" y="53"/>
                    </a:lnTo>
                    <a:lnTo>
                      <a:pt x="53" y="53"/>
                    </a:lnTo>
                    <a:lnTo>
                      <a:pt x="53" y="53"/>
                    </a:lnTo>
                    <a:lnTo>
                      <a:pt x="53" y="53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5"/>
                    </a:lnTo>
                    <a:lnTo>
                      <a:pt x="54" y="55"/>
                    </a:lnTo>
                    <a:lnTo>
                      <a:pt x="55" y="55"/>
                    </a:lnTo>
                    <a:lnTo>
                      <a:pt x="55" y="55"/>
                    </a:lnTo>
                    <a:lnTo>
                      <a:pt x="55" y="55"/>
                    </a:lnTo>
                    <a:lnTo>
                      <a:pt x="55" y="55"/>
                    </a:lnTo>
                    <a:lnTo>
                      <a:pt x="55" y="55"/>
                    </a:lnTo>
                    <a:lnTo>
                      <a:pt x="55" y="55"/>
                    </a:lnTo>
                    <a:lnTo>
                      <a:pt x="56" y="55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58" y="56"/>
                    </a:lnTo>
                    <a:lnTo>
                      <a:pt x="58" y="56"/>
                    </a:lnTo>
                    <a:lnTo>
                      <a:pt x="58" y="56"/>
                    </a:lnTo>
                    <a:lnTo>
                      <a:pt x="58" y="57"/>
                    </a:lnTo>
                    <a:lnTo>
                      <a:pt x="58" y="57"/>
                    </a:lnTo>
                    <a:lnTo>
                      <a:pt x="58" y="57"/>
                    </a:lnTo>
                    <a:lnTo>
                      <a:pt x="58" y="57"/>
                    </a:lnTo>
                    <a:lnTo>
                      <a:pt x="58" y="57"/>
                    </a:lnTo>
                    <a:lnTo>
                      <a:pt x="58" y="57"/>
                    </a:lnTo>
                    <a:lnTo>
                      <a:pt x="58" y="57"/>
                    </a:lnTo>
                    <a:lnTo>
                      <a:pt x="58" y="57"/>
                    </a:lnTo>
                    <a:lnTo>
                      <a:pt x="58" y="57"/>
                    </a:lnTo>
                    <a:lnTo>
                      <a:pt x="59" y="57"/>
                    </a:lnTo>
                    <a:lnTo>
                      <a:pt x="59" y="57"/>
                    </a:lnTo>
                    <a:lnTo>
                      <a:pt x="59" y="58"/>
                    </a:lnTo>
                    <a:lnTo>
                      <a:pt x="59" y="58"/>
                    </a:lnTo>
                    <a:lnTo>
                      <a:pt x="59" y="58"/>
                    </a:lnTo>
                    <a:lnTo>
                      <a:pt x="59" y="58"/>
                    </a:lnTo>
                    <a:lnTo>
                      <a:pt x="60" y="58"/>
                    </a:lnTo>
                    <a:lnTo>
                      <a:pt x="60" y="58"/>
                    </a:lnTo>
                    <a:lnTo>
                      <a:pt x="60" y="58"/>
                    </a:lnTo>
                    <a:lnTo>
                      <a:pt x="60" y="58"/>
                    </a:lnTo>
                    <a:lnTo>
                      <a:pt x="60" y="59"/>
                    </a:lnTo>
                    <a:lnTo>
                      <a:pt x="60" y="59"/>
                    </a:lnTo>
                    <a:lnTo>
                      <a:pt x="60" y="59"/>
                    </a:lnTo>
                    <a:lnTo>
                      <a:pt x="60" y="59"/>
                    </a:lnTo>
                    <a:lnTo>
                      <a:pt x="60" y="59"/>
                    </a:lnTo>
                    <a:lnTo>
                      <a:pt x="60" y="59"/>
                    </a:lnTo>
                    <a:lnTo>
                      <a:pt x="60" y="59"/>
                    </a:lnTo>
                    <a:lnTo>
                      <a:pt x="60" y="59"/>
                    </a:lnTo>
                    <a:lnTo>
                      <a:pt x="61" y="59"/>
                    </a:lnTo>
                    <a:lnTo>
                      <a:pt x="61" y="59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281"/>
              <p:cNvSpPr>
                <a:spLocks/>
              </p:cNvSpPr>
              <p:nvPr/>
            </p:nvSpPr>
            <p:spPr bwMode="auto">
              <a:xfrm>
                <a:off x="6746875" y="6135688"/>
                <a:ext cx="95250" cy="3492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" y="1"/>
                  </a:cxn>
                  <a:cxn ang="0">
                    <a:pos x="3" y="2"/>
                  </a:cxn>
                  <a:cxn ang="0">
                    <a:pos x="4" y="2"/>
                  </a:cxn>
                  <a:cxn ang="0">
                    <a:pos x="5" y="3"/>
                  </a:cxn>
                  <a:cxn ang="0">
                    <a:pos x="6" y="4"/>
                  </a:cxn>
                  <a:cxn ang="0">
                    <a:pos x="7" y="4"/>
                  </a:cxn>
                  <a:cxn ang="0">
                    <a:pos x="8" y="5"/>
                  </a:cxn>
                  <a:cxn ang="0">
                    <a:pos x="9" y="6"/>
                  </a:cxn>
                  <a:cxn ang="0">
                    <a:pos x="10" y="6"/>
                  </a:cxn>
                  <a:cxn ang="0">
                    <a:pos x="11" y="7"/>
                  </a:cxn>
                  <a:cxn ang="0">
                    <a:pos x="13" y="7"/>
                  </a:cxn>
                  <a:cxn ang="0">
                    <a:pos x="14" y="7"/>
                  </a:cxn>
                  <a:cxn ang="0">
                    <a:pos x="15" y="8"/>
                  </a:cxn>
                  <a:cxn ang="0">
                    <a:pos x="16" y="8"/>
                  </a:cxn>
                  <a:cxn ang="0">
                    <a:pos x="17" y="9"/>
                  </a:cxn>
                  <a:cxn ang="0">
                    <a:pos x="18" y="9"/>
                  </a:cxn>
                  <a:cxn ang="0">
                    <a:pos x="19" y="10"/>
                  </a:cxn>
                  <a:cxn ang="0">
                    <a:pos x="20" y="11"/>
                  </a:cxn>
                  <a:cxn ang="0">
                    <a:pos x="21" y="11"/>
                  </a:cxn>
                  <a:cxn ang="0">
                    <a:pos x="22" y="11"/>
                  </a:cxn>
                  <a:cxn ang="0">
                    <a:pos x="24" y="12"/>
                  </a:cxn>
                  <a:cxn ang="0">
                    <a:pos x="24" y="12"/>
                  </a:cxn>
                  <a:cxn ang="0">
                    <a:pos x="26" y="13"/>
                  </a:cxn>
                  <a:cxn ang="0">
                    <a:pos x="26" y="13"/>
                  </a:cxn>
                  <a:cxn ang="0">
                    <a:pos x="28" y="13"/>
                  </a:cxn>
                  <a:cxn ang="0">
                    <a:pos x="28" y="13"/>
                  </a:cxn>
                  <a:cxn ang="0">
                    <a:pos x="30" y="14"/>
                  </a:cxn>
                  <a:cxn ang="0">
                    <a:pos x="30" y="15"/>
                  </a:cxn>
                  <a:cxn ang="0">
                    <a:pos x="32" y="15"/>
                  </a:cxn>
                  <a:cxn ang="0">
                    <a:pos x="33" y="15"/>
                  </a:cxn>
                  <a:cxn ang="0">
                    <a:pos x="34" y="15"/>
                  </a:cxn>
                  <a:cxn ang="0">
                    <a:pos x="35" y="16"/>
                  </a:cxn>
                  <a:cxn ang="0">
                    <a:pos x="36" y="16"/>
                  </a:cxn>
                  <a:cxn ang="0">
                    <a:pos x="37" y="16"/>
                  </a:cxn>
                  <a:cxn ang="0">
                    <a:pos x="38" y="17"/>
                  </a:cxn>
                  <a:cxn ang="0">
                    <a:pos x="39" y="17"/>
                  </a:cxn>
                  <a:cxn ang="0">
                    <a:pos x="40" y="18"/>
                  </a:cxn>
                  <a:cxn ang="0">
                    <a:pos x="42" y="18"/>
                  </a:cxn>
                  <a:cxn ang="0">
                    <a:pos x="42" y="18"/>
                  </a:cxn>
                  <a:cxn ang="0">
                    <a:pos x="44" y="18"/>
                  </a:cxn>
                  <a:cxn ang="0">
                    <a:pos x="44" y="19"/>
                  </a:cxn>
                  <a:cxn ang="0">
                    <a:pos x="46" y="19"/>
                  </a:cxn>
                  <a:cxn ang="0">
                    <a:pos x="47" y="20"/>
                  </a:cxn>
                  <a:cxn ang="0">
                    <a:pos x="48" y="20"/>
                  </a:cxn>
                  <a:cxn ang="0">
                    <a:pos x="49" y="20"/>
                  </a:cxn>
                  <a:cxn ang="0">
                    <a:pos x="50" y="20"/>
                  </a:cxn>
                  <a:cxn ang="0">
                    <a:pos x="51" y="20"/>
                  </a:cxn>
                  <a:cxn ang="0">
                    <a:pos x="52" y="20"/>
                  </a:cxn>
                  <a:cxn ang="0">
                    <a:pos x="53" y="21"/>
                  </a:cxn>
                  <a:cxn ang="0">
                    <a:pos x="54" y="21"/>
                  </a:cxn>
                  <a:cxn ang="0">
                    <a:pos x="55" y="21"/>
                  </a:cxn>
                  <a:cxn ang="0">
                    <a:pos x="56" y="21"/>
                  </a:cxn>
                  <a:cxn ang="0">
                    <a:pos x="57" y="22"/>
                  </a:cxn>
                  <a:cxn ang="0">
                    <a:pos x="58" y="22"/>
                  </a:cxn>
                  <a:cxn ang="0">
                    <a:pos x="59" y="22"/>
                  </a:cxn>
                </a:cxnLst>
                <a:rect l="0" t="0" r="r" b="b"/>
                <a:pathLst>
                  <a:path w="60" h="2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30" y="14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2" y="15"/>
                    </a:lnTo>
                    <a:lnTo>
                      <a:pt x="32" y="15"/>
                    </a:lnTo>
                    <a:lnTo>
                      <a:pt x="32" y="15"/>
                    </a:lnTo>
                    <a:lnTo>
                      <a:pt x="32" y="15"/>
                    </a:lnTo>
                    <a:lnTo>
                      <a:pt x="32" y="15"/>
                    </a:lnTo>
                    <a:lnTo>
                      <a:pt x="32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4" y="16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7" y="16"/>
                    </a:lnTo>
                    <a:lnTo>
                      <a:pt x="37" y="16"/>
                    </a:lnTo>
                    <a:lnTo>
                      <a:pt x="37" y="16"/>
                    </a:lnTo>
                    <a:lnTo>
                      <a:pt x="37" y="16"/>
                    </a:lnTo>
                    <a:lnTo>
                      <a:pt x="37" y="16"/>
                    </a:lnTo>
                    <a:lnTo>
                      <a:pt x="37" y="16"/>
                    </a:lnTo>
                    <a:lnTo>
                      <a:pt x="37" y="16"/>
                    </a:lnTo>
                    <a:lnTo>
                      <a:pt x="37" y="16"/>
                    </a:lnTo>
                    <a:lnTo>
                      <a:pt x="37" y="16"/>
                    </a:lnTo>
                    <a:lnTo>
                      <a:pt x="37" y="17"/>
                    </a:lnTo>
                    <a:lnTo>
                      <a:pt x="37" y="17"/>
                    </a:lnTo>
                    <a:lnTo>
                      <a:pt x="37" y="17"/>
                    </a:lnTo>
                    <a:lnTo>
                      <a:pt x="38" y="17"/>
                    </a:lnTo>
                    <a:lnTo>
                      <a:pt x="38" y="17"/>
                    </a:lnTo>
                    <a:lnTo>
                      <a:pt x="38" y="17"/>
                    </a:lnTo>
                    <a:lnTo>
                      <a:pt x="38" y="17"/>
                    </a:lnTo>
                    <a:lnTo>
                      <a:pt x="39" y="17"/>
                    </a:lnTo>
                    <a:lnTo>
                      <a:pt x="39" y="17"/>
                    </a:lnTo>
                    <a:lnTo>
                      <a:pt x="39" y="17"/>
                    </a:lnTo>
                    <a:lnTo>
                      <a:pt x="39" y="17"/>
                    </a:lnTo>
                    <a:lnTo>
                      <a:pt x="39" y="17"/>
                    </a:lnTo>
                    <a:lnTo>
                      <a:pt x="39" y="17"/>
                    </a:lnTo>
                    <a:lnTo>
                      <a:pt x="39" y="17"/>
                    </a:lnTo>
                    <a:lnTo>
                      <a:pt x="39" y="17"/>
                    </a:lnTo>
                    <a:lnTo>
                      <a:pt x="39" y="17"/>
                    </a:lnTo>
                    <a:lnTo>
                      <a:pt x="39" y="17"/>
                    </a:lnTo>
                    <a:lnTo>
                      <a:pt x="39" y="17"/>
                    </a:lnTo>
                    <a:lnTo>
                      <a:pt x="39" y="17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41" y="18"/>
                    </a:lnTo>
                    <a:lnTo>
                      <a:pt x="41" y="18"/>
                    </a:lnTo>
                    <a:lnTo>
                      <a:pt x="41" y="18"/>
                    </a:lnTo>
                    <a:lnTo>
                      <a:pt x="41" y="18"/>
                    </a:lnTo>
                    <a:lnTo>
                      <a:pt x="41" y="18"/>
                    </a:lnTo>
                    <a:lnTo>
                      <a:pt x="41" y="18"/>
                    </a:lnTo>
                    <a:lnTo>
                      <a:pt x="42" y="18"/>
                    </a:lnTo>
                    <a:lnTo>
                      <a:pt x="42" y="18"/>
                    </a:lnTo>
                    <a:lnTo>
                      <a:pt x="42" y="18"/>
                    </a:lnTo>
                    <a:lnTo>
                      <a:pt x="42" y="18"/>
                    </a:lnTo>
                    <a:lnTo>
                      <a:pt x="42" y="18"/>
                    </a:lnTo>
                    <a:lnTo>
                      <a:pt x="42" y="18"/>
                    </a:lnTo>
                    <a:lnTo>
                      <a:pt x="42" y="18"/>
                    </a:lnTo>
                    <a:lnTo>
                      <a:pt x="42" y="18"/>
                    </a:lnTo>
                    <a:lnTo>
                      <a:pt x="42" y="18"/>
                    </a:lnTo>
                    <a:lnTo>
                      <a:pt x="42" y="18"/>
                    </a:lnTo>
                    <a:lnTo>
                      <a:pt x="42" y="18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3" y="18"/>
                    </a:lnTo>
                    <a:lnTo>
                      <a:pt x="43" y="18"/>
                    </a:lnTo>
                    <a:lnTo>
                      <a:pt x="43" y="18"/>
                    </a:lnTo>
                    <a:lnTo>
                      <a:pt x="43" y="18"/>
                    </a:lnTo>
                    <a:lnTo>
                      <a:pt x="43" y="18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4" y="19"/>
                    </a:lnTo>
                    <a:lnTo>
                      <a:pt x="44" y="19"/>
                    </a:lnTo>
                    <a:lnTo>
                      <a:pt x="45" y="19"/>
                    </a:lnTo>
                    <a:lnTo>
                      <a:pt x="45" y="19"/>
                    </a:lnTo>
                    <a:lnTo>
                      <a:pt x="45" y="19"/>
                    </a:lnTo>
                    <a:lnTo>
                      <a:pt x="45" y="19"/>
                    </a:lnTo>
                    <a:lnTo>
                      <a:pt x="45" y="19"/>
                    </a:lnTo>
                    <a:lnTo>
                      <a:pt x="45" y="19"/>
                    </a:lnTo>
                    <a:lnTo>
                      <a:pt x="46" y="19"/>
                    </a:lnTo>
                    <a:lnTo>
                      <a:pt x="46" y="19"/>
                    </a:lnTo>
                    <a:lnTo>
                      <a:pt x="46" y="19"/>
                    </a:lnTo>
                    <a:lnTo>
                      <a:pt x="46" y="19"/>
                    </a:lnTo>
                    <a:lnTo>
                      <a:pt x="46" y="19"/>
                    </a:lnTo>
                    <a:lnTo>
                      <a:pt x="46" y="19"/>
                    </a:lnTo>
                    <a:lnTo>
                      <a:pt x="46" y="19"/>
                    </a:lnTo>
                    <a:lnTo>
                      <a:pt x="46" y="19"/>
                    </a:lnTo>
                    <a:lnTo>
                      <a:pt x="46" y="19"/>
                    </a:lnTo>
                    <a:lnTo>
                      <a:pt x="46" y="20"/>
                    </a:lnTo>
                    <a:lnTo>
                      <a:pt x="47" y="20"/>
                    </a:lnTo>
                    <a:lnTo>
                      <a:pt x="47" y="20"/>
                    </a:lnTo>
                    <a:lnTo>
                      <a:pt x="47" y="20"/>
                    </a:lnTo>
                    <a:lnTo>
                      <a:pt x="47" y="20"/>
                    </a:lnTo>
                    <a:lnTo>
                      <a:pt x="47" y="20"/>
                    </a:lnTo>
                    <a:lnTo>
                      <a:pt x="47" y="20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9" y="20"/>
                    </a:lnTo>
                    <a:lnTo>
                      <a:pt x="49" y="20"/>
                    </a:lnTo>
                    <a:lnTo>
                      <a:pt x="49" y="20"/>
                    </a:lnTo>
                    <a:lnTo>
                      <a:pt x="49" y="20"/>
                    </a:lnTo>
                    <a:lnTo>
                      <a:pt x="49" y="20"/>
                    </a:lnTo>
                    <a:lnTo>
                      <a:pt x="49" y="20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51" y="20"/>
                    </a:lnTo>
                    <a:lnTo>
                      <a:pt x="51" y="20"/>
                    </a:lnTo>
                    <a:lnTo>
                      <a:pt x="51" y="20"/>
                    </a:lnTo>
                    <a:lnTo>
                      <a:pt x="51" y="20"/>
                    </a:lnTo>
                    <a:lnTo>
                      <a:pt x="51" y="20"/>
                    </a:lnTo>
                    <a:lnTo>
                      <a:pt x="51" y="20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53" y="20"/>
                    </a:lnTo>
                    <a:lnTo>
                      <a:pt x="53" y="20"/>
                    </a:lnTo>
                    <a:lnTo>
                      <a:pt x="53" y="20"/>
                    </a:lnTo>
                    <a:lnTo>
                      <a:pt x="53" y="20"/>
                    </a:lnTo>
                    <a:lnTo>
                      <a:pt x="53" y="20"/>
                    </a:lnTo>
                    <a:lnTo>
                      <a:pt x="53" y="21"/>
                    </a:lnTo>
                    <a:lnTo>
                      <a:pt x="53" y="21"/>
                    </a:lnTo>
                    <a:lnTo>
                      <a:pt x="53" y="21"/>
                    </a:lnTo>
                    <a:lnTo>
                      <a:pt x="53" y="21"/>
                    </a:lnTo>
                    <a:lnTo>
                      <a:pt x="53" y="21"/>
                    </a:lnTo>
                    <a:lnTo>
                      <a:pt x="53" y="21"/>
                    </a:lnTo>
                    <a:lnTo>
                      <a:pt x="53" y="20"/>
                    </a:lnTo>
                    <a:lnTo>
                      <a:pt x="54" y="20"/>
                    </a:lnTo>
                    <a:lnTo>
                      <a:pt x="54" y="20"/>
                    </a:lnTo>
                    <a:lnTo>
                      <a:pt x="54" y="21"/>
                    </a:lnTo>
                    <a:lnTo>
                      <a:pt x="54" y="21"/>
                    </a:lnTo>
                    <a:lnTo>
                      <a:pt x="54" y="21"/>
                    </a:lnTo>
                    <a:lnTo>
                      <a:pt x="54" y="21"/>
                    </a:lnTo>
                    <a:lnTo>
                      <a:pt x="55" y="21"/>
                    </a:lnTo>
                    <a:lnTo>
                      <a:pt x="55" y="21"/>
                    </a:lnTo>
                    <a:lnTo>
                      <a:pt x="55" y="21"/>
                    </a:lnTo>
                    <a:lnTo>
                      <a:pt x="55" y="21"/>
                    </a:lnTo>
                    <a:lnTo>
                      <a:pt x="55" y="21"/>
                    </a:lnTo>
                    <a:lnTo>
                      <a:pt x="55" y="21"/>
                    </a:lnTo>
                    <a:lnTo>
                      <a:pt x="55" y="21"/>
                    </a:lnTo>
                    <a:lnTo>
                      <a:pt x="55" y="21"/>
                    </a:lnTo>
                    <a:lnTo>
                      <a:pt x="55" y="21"/>
                    </a:lnTo>
                    <a:lnTo>
                      <a:pt x="55" y="21"/>
                    </a:lnTo>
                    <a:lnTo>
                      <a:pt x="56" y="21"/>
                    </a:lnTo>
                    <a:lnTo>
                      <a:pt x="56" y="21"/>
                    </a:lnTo>
                    <a:lnTo>
                      <a:pt x="56" y="21"/>
                    </a:lnTo>
                    <a:lnTo>
                      <a:pt x="56" y="21"/>
                    </a:lnTo>
                    <a:lnTo>
                      <a:pt x="56" y="21"/>
                    </a:lnTo>
                    <a:lnTo>
                      <a:pt x="56" y="21"/>
                    </a:lnTo>
                    <a:lnTo>
                      <a:pt x="57" y="21"/>
                    </a:lnTo>
                    <a:lnTo>
                      <a:pt x="57" y="21"/>
                    </a:lnTo>
                    <a:lnTo>
                      <a:pt x="57" y="21"/>
                    </a:lnTo>
                    <a:lnTo>
                      <a:pt x="57" y="22"/>
                    </a:lnTo>
                    <a:lnTo>
                      <a:pt x="57" y="22"/>
                    </a:lnTo>
                    <a:lnTo>
                      <a:pt x="57" y="22"/>
                    </a:lnTo>
                    <a:lnTo>
                      <a:pt x="57" y="22"/>
                    </a:lnTo>
                    <a:lnTo>
                      <a:pt x="57" y="22"/>
                    </a:lnTo>
                    <a:lnTo>
                      <a:pt x="57" y="22"/>
                    </a:lnTo>
                    <a:lnTo>
                      <a:pt x="57" y="22"/>
                    </a:lnTo>
                    <a:lnTo>
                      <a:pt x="57" y="22"/>
                    </a:lnTo>
                    <a:lnTo>
                      <a:pt x="57" y="22"/>
                    </a:lnTo>
                    <a:lnTo>
                      <a:pt x="58" y="22"/>
                    </a:lnTo>
                    <a:lnTo>
                      <a:pt x="58" y="22"/>
                    </a:lnTo>
                    <a:lnTo>
                      <a:pt x="58" y="22"/>
                    </a:lnTo>
                    <a:lnTo>
                      <a:pt x="58" y="22"/>
                    </a:lnTo>
                    <a:lnTo>
                      <a:pt x="58" y="22"/>
                    </a:lnTo>
                    <a:lnTo>
                      <a:pt x="58" y="22"/>
                    </a:lnTo>
                    <a:lnTo>
                      <a:pt x="59" y="22"/>
                    </a:lnTo>
                    <a:lnTo>
                      <a:pt x="59" y="22"/>
                    </a:lnTo>
                    <a:lnTo>
                      <a:pt x="59" y="22"/>
                    </a:lnTo>
                    <a:lnTo>
                      <a:pt x="59" y="22"/>
                    </a:lnTo>
                    <a:lnTo>
                      <a:pt x="59" y="22"/>
                    </a:lnTo>
                    <a:lnTo>
                      <a:pt x="59" y="22"/>
                    </a:lnTo>
                    <a:lnTo>
                      <a:pt x="59" y="22"/>
                    </a:lnTo>
                    <a:lnTo>
                      <a:pt x="59" y="22"/>
                    </a:lnTo>
                    <a:lnTo>
                      <a:pt x="59" y="22"/>
                    </a:lnTo>
                    <a:lnTo>
                      <a:pt x="59" y="22"/>
                    </a:lnTo>
                    <a:lnTo>
                      <a:pt x="59" y="22"/>
                    </a:lnTo>
                    <a:lnTo>
                      <a:pt x="59" y="22"/>
                    </a:lnTo>
                    <a:lnTo>
                      <a:pt x="60" y="22"/>
                    </a:lnTo>
                    <a:lnTo>
                      <a:pt x="60" y="22"/>
                    </a:lnTo>
                    <a:lnTo>
                      <a:pt x="60" y="22"/>
                    </a:lnTo>
                    <a:lnTo>
                      <a:pt x="60" y="22"/>
                    </a:lnTo>
                    <a:lnTo>
                      <a:pt x="60" y="2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282"/>
              <p:cNvSpPr>
                <a:spLocks/>
              </p:cNvSpPr>
              <p:nvPr/>
            </p:nvSpPr>
            <p:spPr bwMode="auto">
              <a:xfrm>
                <a:off x="6842125" y="6170613"/>
                <a:ext cx="96838" cy="111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4" y="1"/>
                  </a:cxn>
                  <a:cxn ang="0">
                    <a:pos x="4" y="1"/>
                  </a:cxn>
                  <a:cxn ang="0">
                    <a:pos x="6" y="2"/>
                  </a:cxn>
                  <a:cxn ang="0">
                    <a:pos x="6" y="2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10" y="2"/>
                  </a:cxn>
                  <a:cxn ang="0">
                    <a:pos x="11" y="2"/>
                  </a:cxn>
                  <a:cxn ang="0">
                    <a:pos x="12" y="2"/>
                  </a:cxn>
                  <a:cxn ang="0">
                    <a:pos x="13" y="2"/>
                  </a:cxn>
                  <a:cxn ang="0">
                    <a:pos x="14" y="3"/>
                  </a:cxn>
                  <a:cxn ang="0">
                    <a:pos x="15" y="2"/>
                  </a:cxn>
                  <a:cxn ang="0">
                    <a:pos x="16" y="3"/>
                  </a:cxn>
                  <a:cxn ang="0">
                    <a:pos x="17" y="3"/>
                  </a:cxn>
                  <a:cxn ang="0">
                    <a:pos x="18" y="3"/>
                  </a:cxn>
                  <a:cxn ang="0">
                    <a:pos x="19" y="3"/>
                  </a:cxn>
                  <a:cxn ang="0">
                    <a:pos x="21" y="3"/>
                  </a:cxn>
                  <a:cxn ang="0">
                    <a:pos x="22" y="3"/>
                  </a:cxn>
                  <a:cxn ang="0">
                    <a:pos x="23" y="3"/>
                  </a:cxn>
                  <a:cxn ang="0">
                    <a:pos x="24" y="4"/>
                  </a:cxn>
                  <a:cxn ang="0">
                    <a:pos x="25" y="4"/>
                  </a:cxn>
                  <a:cxn ang="0">
                    <a:pos x="26" y="4"/>
                  </a:cxn>
                  <a:cxn ang="0">
                    <a:pos x="27" y="4"/>
                  </a:cxn>
                  <a:cxn ang="0">
                    <a:pos x="28" y="4"/>
                  </a:cxn>
                  <a:cxn ang="0">
                    <a:pos x="29" y="4"/>
                  </a:cxn>
                  <a:cxn ang="0">
                    <a:pos x="30" y="4"/>
                  </a:cxn>
                  <a:cxn ang="0">
                    <a:pos x="31" y="5"/>
                  </a:cxn>
                  <a:cxn ang="0">
                    <a:pos x="32" y="5"/>
                  </a:cxn>
                  <a:cxn ang="0">
                    <a:pos x="33" y="5"/>
                  </a:cxn>
                  <a:cxn ang="0">
                    <a:pos x="34" y="5"/>
                  </a:cxn>
                  <a:cxn ang="0">
                    <a:pos x="35" y="5"/>
                  </a:cxn>
                  <a:cxn ang="0">
                    <a:pos x="36" y="5"/>
                  </a:cxn>
                  <a:cxn ang="0">
                    <a:pos x="37" y="5"/>
                  </a:cxn>
                  <a:cxn ang="0">
                    <a:pos x="39" y="5"/>
                  </a:cxn>
                  <a:cxn ang="0">
                    <a:pos x="39" y="5"/>
                  </a:cxn>
                  <a:cxn ang="0">
                    <a:pos x="41" y="5"/>
                  </a:cxn>
                  <a:cxn ang="0">
                    <a:pos x="42" y="5"/>
                  </a:cxn>
                  <a:cxn ang="0">
                    <a:pos x="43" y="6"/>
                  </a:cxn>
                  <a:cxn ang="0">
                    <a:pos x="44" y="6"/>
                  </a:cxn>
                  <a:cxn ang="0">
                    <a:pos x="45" y="6"/>
                  </a:cxn>
                  <a:cxn ang="0">
                    <a:pos x="46" y="6"/>
                  </a:cxn>
                  <a:cxn ang="0">
                    <a:pos x="47" y="6"/>
                  </a:cxn>
                  <a:cxn ang="0">
                    <a:pos x="48" y="6"/>
                  </a:cxn>
                  <a:cxn ang="0">
                    <a:pos x="49" y="6"/>
                  </a:cxn>
                  <a:cxn ang="0">
                    <a:pos x="51" y="6"/>
                  </a:cxn>
                  <a:cxn ang="0">
                    <a:pos x="51" y="7"/>
                  </a:cxn>
                  <a:cxn ang="0">
                    <a:pos x="53" y="6"/>
                  </a:cxn>
                  <a:cxn ang="0">
                    <a:pos x="53" y="7"/>
                  </a:cxn>
                  <a:cxn ang="0">
                    <a:pos x="55" y="7"/>
                  </a:cxn>
                  <a:cxn ang="0">
                    <a:pos x="55" y="7"/>
                  </a:cxn>
                  <a:cxn ang="0">
                    <a:pos x="57" y="7"/>
                  </a:cxn>
                  <a:cxn ang="0">
                    <a:pos x="57" y="7"/>
                  </a:cxn>
                  <a:cxn ang="0">
                    <a:pos x="59" y="7"/>
                  </a:cxn>
                  <a:cxn ang="0">
                    <a:pos x="60" y="7"/>
                  </a:cxn>
                </a:cxnLst>
                <a:rect l="0" t="0" r="r" b="b"/>
                <a:pathLst>
                  <a:path w="61" h="7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9" y="4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3" y="6"/>
                    </a:lnTo>
                    <a:lnTo>
                      <a:pt x="43" y="6"/>
                    </a:lnTo>
                    <a:lnTo>
                      <a:pt x="43" y="6"/>
                    </a:lnTo>
                    <a:lnTo>
                      <a:pt x="43" y="6"/>
                    </a:lnTo>
                    <a:lnTo>
                      <a:pt x="43" y="6"/>
                    </a:lnTo>
                    <a:lnTo>
                      <a:pt x="43" y="5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9" y="6"/>
                    </a:lnTo>
                    <a:lnTo>
                      <a:pt x="49" y="6"/>
                    </a:lnTo>
                    <a:lnTo>
                      <a:pt x="49" y="6"/>
                    </a:lnTo>
                    <a:lnTo>
                      <a:pt x="49" y="6"/>
                    </a:lnTo>
                    <a:lnTo>
                      <a:pt x="49" y="7"/>
                    </a:lnTo>
                    <a:lnTo>
                      <a:pt x="49" y="7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1" y="7"/>
                    </a:lnTo>
                    <a:lnTo>
                      <a:pt x="51" y="7"/>
                    </a:lnTo>
                    <a:lnTo>
                      <a:pt x="51" y="7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55" y="7"/>
                    </a:lnTo>
                    <a:lnTo>
                      <a:pt x="55" y="7"/>
                    </a:lnTo>
                    <a:lnTo>
                      <a:pt x="55" y="7"/>
                    </a:lnTo>
                    <a:lnTo>
                      <a:pt x="55" y="7"/>
                    </a:lnTo>
                    <a:lnTo>
                      <a:pt x="55" y="7"/>
                    </a:lnTo>
                    <a:lnTo>
                      <a:pt x="55" y="7"/>
                    </a:lnTo>
                    <a:lnTo>
                      <a:pt x="55" y="7"/>
                    </a:lnTo>
                    <a:lnTo>
                      <a:pt x="55" y="7"/>
                    </a:lnTo>
                    <a:lnTo>
                      <a:pt x="55" y="7"/>
                    </a:lnTo>
                    <a:lnTo>
                      <a:pt x="55" y="7"/>
                    </a:lnTo>
                    <a:lnTo>
                      <a:pt x="55" y="7"/>
                    </a:lnTo>
                    <a:lnTo>
                      <a:pt x="55" y="7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8" y="7"/>
                    </a:lnTo>
                    <a:lnTo>
                      <a:pt x="58" y="7"/>
                    </a:lnTo>
                    <a:lnTo>
                      <a:pt x="58" y="7"/>
                    </a:lnTo>
                    <a:lnTo>
                      <a:pt x="58" y="7"/>
                    </a:lnTo>
                    <a:lnTo>
                      <a:pt x="58" y="7"/>
                    </a:lnTo>
                    <a:lnTo>
                      <a:pt x="58" y="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60" y="7"/>
                    </a:lnTo>
                    <a:lnTo>
                      <a:pt x="60" y="7"/>
                    </a:lnTo>
                    <a:lnTo>
                      <a:pt x="60" y="7"/>
                    </a:lnTo>
                    <a:lnTo>
                      <a:pt x="60" y="7"/>
                    </a:lnTo>
                    <a:lnTo>
                      <a:pt x="60" y="7"/>
                    </a:lnTo>
                    <a:lnTo>
                      <a:pt x="60" y="7"/>
                    </a:lnTo>
                    <a:lnTo>
                      <a:pt x="60" y="7"/>
                    </a:lnTo>
                    <a:lnTo>
                      <a:pt x="60" y="7"/>
                    </a:lnTo>
                    <a:lnTo>
                      <a:pt x="60" y="7"/>
                    </a:lnTo>
                    <a:lnTo>
                      <a:pt x="60" y="7"/>
                    </a:lnTo>
                    <a:lnTo>
                      <a:pt x="60" y="7"/>
                    </a:lnTo>
                    <a:lnTo>
                      <a:pt x="60" y="7"/>
                    </a:lnTo>
                    <a:lnTo>
                      <a:pt x="61" y="7"/>
                    </a:lnTo>
                    <a:lnTo>
                      <a:pt x="61" y="7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283"/>
              <p:cNvSpPr>
                <a:spLocks/>
              </p:cNvSpPr>
              <p:nvPr/>
            </p:nvSpPr>
            <p:spPr bwMode="auto">
              <a:xfrm>
                <a:off x="6938963" y="6181725"/>
                <a:ext cx="95250" cy="317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10" y="0"/>
                  </a:cxn>
                  <a:cxn ang="0">
                    <a:pos x="12" y="1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4" y="0"/>
                  </a:cxn>
                  <a:cxn ang="0">
                    <a:pos x="16" y="1"/>
                  </a:cxn>
                  <a:cxn ang="0">
                    <a:pos x="16" y="1"/>
                  </a:cxn>
                  <a:cxn ang="0">
                    <a:pos x="18" y="1"/>
                  </a:cxn>
                  <a:cxn ang="0">
                    <a:pos x="19" y="1"/>
                  </a:cxn>
                  <a:cxn ang="0">
                    <a:pos x="20" y="1"/>
                  </a:cxn>
                  <a:cxn ang="0">
                    <a:pos x="21" y="1"/>
                  </a:cxn>
                  <a:cxn ang="0">
                    <a:pos x="22" y="1"/>
                  </a:cxn>
                  <a:cxn ang="0">
                    <a:pos x="23" y="1"/>
                  </a:cxn>
                  <a:cxn ang="0">
                    <a:pos x="24" y="1"/>
                  </a:cxn>
                  <a:cxn ang="0">
                    <a:pos x="25" y="1"/>
                  </a:cxn>
                  <a:cxn ang="0">
                    <a:pos x="26" y="1"/>
                  </a:cxn>
                  <a:cxn ang="0">
                    <a:pos x="27" y="2"/>
                  </a:cxn>
                  <a:cxn ang="0">
                    <a:pos x="28" y="2"/>
                  </a:cxn>
                  <a:cxn ang="0">
                    <a:pos x="30" y="1"/>
                  </a:cxn>
                  <a:cxn ang="0">
                    <a:pos x="30" y="1"/>
                  </a:cxn>
                  <a:cxn ang="0">
                    <a:pos x="32" y="1"/>
                  </a:cxn>
                  <a:cxn ang="0">
                    <a:pos x="32" y="1"/>
                  </a:cxn>
                  <a:cxn ang="0">
                    <a:pos x="34" y="1"/>
                  </a:cxn>
                  <a:cxn ang="0">
                    <a:pos x="34" y="2"/>
                  </a:cxn>
                  <a:cxn ang="0">
                    <a:pos x="36" y="2"/>
                  </a:cxn>
                  <a:cxn ang="0">
                    <a:pos x="37" y="2"/>
                  </a:cxn>
                  <a:cxn ang="0">
                    <a:pos x="38" y="2"/>
                  </a:cxn>
                  <a:cxn ang="0">
                    <a:pos x="39" y="2"/>
                  </a:cxn>
                  <a:cxn ang="0">
                    <a:pos x="40" y="2"/>
                  </a:cxn>
                  <a:cxn ang="0">
                    <a:pos x="41" y="2"/>
                  </a:cxn>
                  <a:cxn ang="0">
                    <a:pos x="42" y="2"/>
                  </a:cxn>
                  <a:cxn ang="0">
                    <a:pos x="43" y="2"/>
                  </a:cxn>
                  <a:cxn ang="0">
                    <a:pos x="45" y="2"/>
                  </a:cxn>
                  <a:cxn ang="0">
                    <a:pos x="45" y="2"/>
                  </a:cxn>
                  <a:cxn ang="0">
                    <a:pos x="47" y="2"/>
                  </a:cxn>
                  <a:cxn ang="0">
                    <a:pos x="48" y="2"/>
                  </a:cxn>
                  <a:cxn ang="0">
                    <a:pos x="49" y="2"/>
                  </a:cxn>
                  <a:cxn ang="0">
                    <a:pos x="50" y="2"/>
                  </a:cxn>
                  <a:cxn ang="0">
                    <a:pos x="51" y="2"/>
                  </a:cxn>
                  <a:cxn ang="0">
                    <a:pos x="52" y="2"/>
                  </a:cxn>
                  <a:cxn ang="0">
                    <a:pos x="53" y="2"/>
                  </a:cxn>
                  <a:cxn ang="0">
                    <a:pos x="54" y="2"/>
                  </a:cxn>
                  <a:cxn ang="0">
                    <a:pos x="55" y="2"/>
                  </a:cxn>
                  <a:cxn ang="0">
                    <a:pos x="56" y="2"/>
                  </a:cxn>
                  <a:cxn ang="0">
                    <a:pos x="57" y="2"/>
                  </a:cxn>
                  <a:cxn ang="0">
                    <a:pos x="58" y="2"/>
                  </a:cxn>
                  <a:cxn ang="0">
                    <a:pos x="59" y="2"/>
                  </a:cxn>
                </a:cxnLst>
                <a:rect l="0" t="0" r="r" b="b"/>
                <a:pathLst>
                  <a:path w="60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284"/>
              <p:cNvSpPr>
                <a:spLocks/>
              </p:cNvSpPr>
              <p:nvPr/>
            </p:nvSpPr>
            <p:spPr bwMode="auto">
              <a:xfrm>
                <a:off x="7034213" y="6103938"/>
                <a:ext cx="96838" cy="80963"/>
              </a:xfrm>
              <a:custGeom>
                <a:avLst/>
                <a:gdLst/>
                <a:ahLst/>
                <a:cxnLst>
                  <a:cxn ang="0">
                    <a:pos x="1" y="51"/>
                  </a:cxn>
                  <a:cxn ang="0">
                    <a:pos x="2" y="51"/>
                  </a:cxn>
                  <a:cxn ang="0">
                    <a:pos x="3" y="51"/>
                  </a:cxn>
                  <a:cxn ang="0">
                    <a:pos x="4" y="51"/>
                  </a:cxn>
                  <a:cxn ang="0">
                    <a:pos x="5" y="51"/>
                  </a:cxn>
                  <a:cxn ang="0">
                    <a:pos x="6" y="51"/>
                  </a:cxn>
                  <a:cxn ang="0">
                    <a:pos x="8" y="51"/>
                  </a:cxn>
                  <a:cxn ang="0">
                    <a:pos x="8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2" y="51"/>
                  </a:cxn>
                  <a:cxn ang="0">
                    <a:pos x="13" y="51"/>
                  </a:cxn>
                  <a:cxn ang="0">
                    <a:pos x="14" y="51"/>
                  </a:cxn>
                  <a:cxn ang="0">
                    <a:pos x="15" y="51"/>
                  </a:cxn>
                  <a:cxn ang="0">
                    <a:pos x="16" y="51"/>
                  </a:cxn>
                  <a:cxn ang="0">
                    <a:pos x="17" y="51"/>
                  </a:cxn>
                  <a:cxn ang="0">
                    <a:pos x="19" y="51"/>
                  </a:cxn>
                  <a:cxn ang="0">
                    <a:pos x="19" y="51"/>
                  </a:cxn>
                  <a:cxn ang="0">
                    <a:pos x="21" y="51"/>
                  </a:cxn>
                  <a:cxn ang="0">
                    <a:pos x="21" y="51"/>
                  </a:cxn>
                  <a:cxn ang="0">
                    <a:pos x="23" y="51"/>
                  </a:cxn>
                  <a:cxn ang="0">
                    <a:pos x="23" y="51"/>
                  </a:cxn>
                  <a:cxn ang="0">
                    <a:pos x="25" y="50"/>
                  </a:cxn>
                  <a:cxn ang="0">
                    <a:pos x="25" y="50"/>
                  </a:cxn>
                  <a:cxn ang="0">
                    <a:pos x="27" y="50"/>
                  </a:cxn>
                  <a:cxn ang="0">
                    <a:pos x="28" y="49"/>
                  </a:cxn>
                  <a:cxn ang="0">
                    <a:pos x="29" y="49"/>
                  </a:cxn>
                  <a:cxn ang="0">
                    <a:pos x="30" y="49"/>
                  </a:cxn>
                  <a:cxn ang="0">
                    <a:pos x="31" y="49"/>
                  </a:cxn>
                  <a:cxn ang="0">
                    <a:pos x="32" y="48"/>
                  </a:cxn>
                  <a:cxn ang="0">
                    <a:pos x="33" y="47"/>
                  </a:cxn>
                  <a:cxn ang="0">
                    <a:pos x="34" y="47"/>
                  </a:cxn>
                  <a:cxn ang="0">
                    <a:pos x="35" y="46"/>
                  </a:cxn>
                  <a:cxn ang="0">
                    <a:pos x="37" y="45"/>
                  </a:cxn>
                  <a:cxn ang="0">
                    <a:pos x="37" y="45"/>
                  </a:cxn>
                  <a:cxn ang="0">
                    <a:pos x="39" y="44"/>
                  </a:cxn>
                  <a:cxn ang="0">
                    <a:pos x="39" y="44"/>
                  </a:cxn>
                  <a:cxn ang="0">
                    <a:pos x="41" y="43"/>
                  </a:cxn>
                  <a:cxn ang="0">
                    <a:pos x="41" y="42"/>
                  </a:cxn>
                  <a:cxn ang="0">
                    <a:pos x="43" y="40"/>
                  </a:cxn>
                  <a:cxn ang="0">
                    <a:pos x="44" y="39"/>
                  </a:cxn>
                  <a:cxn ang="0">
                    <a:pos x="45" y="38"/>
                  </a:cxn>
                  <a:cxn ang="0">
                    <a:pos x="46" y="36"/>
                  </a:cxn>
                  <a:cxn ang="0">
                    <a:pos x="47" y="35"/>
                  </a:cxn>
                  <a:cxn ang="0">
                    <a:pos x="48" y="33"/>
                  </a:cxn>
                  <a:cxn ang="0">
                    <a:pos x="49" y="31"/>
                  </a:cxn>
                  <a:cxn ang="0">
                    <a:pos x="50" y="29"/>
                  </a:cxn>
                  <a:cxn ang="0">
                    <a:pos x="51" y="27"/>
                  </a:cxn>
                  <a:cxn ang="0">
                    <a:pos x="52" y="24"/>
                  </a:cxn>
                  <a:cxn ang="0">
                    <a:pos x="53" y="22"/>
                  </a:cxn>
                  <a:cxn ang="0">
                    <a:pos x="54" y="19"/>
                  </a:cxn>
                  <a:cxn ang="0">
                    <a:pos x="55" y="17"/>
                  </a:cxn>
                  <a:cxn ang="0">
                    <a:pos x="57" y="13"/>
                  </a:cxn>
                  <a:cxn ang="0">
                    <a:pos x="57" y="10"/>
                  </a:cxn>
                  <a:cxn ang="0">
                    <a:pos x="59" y="7"/>
                  </a:cxn>
                  <a:cxn ang="0">
                    <a:pos x="59" y="3"/>
                  </a:cxn>
                </a:cxnLst>
                <a:rect l="0" t="0" r="r" b="b"/>
                <a:pathLst>
                  <a:path w="61" h="51">
                    <a:moveTo>
                      <a:pt x="0" y="51"/>
                    </a:moveTo>
                    <a:lnTo>
                      <a:pt x="0" y="51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4" y="51"/>
                    </a:lnTo>
                    <a:lnTo>
                      <a:pt x="4" y="51"/>
                    </a:lnTo>
                    <a:lnTo>
                      <a:pt x="4" y="51"/>
                    </a:lnTo>
                    <a:lnTo>
                      <a:pt x="4" y="51"/>
                    </a:lnTo>
                    <a:lnTo>
                      <a:pt x="4" y="51"/>
                    </a:lnTo>
                    <a:lnTo>
                      <a:pt x="4" y="51"/>
                    </a:lnTo>
                    <a:lnTo>
                      <a:pt x="5" y="51"/>
                    </a:lnTo>
                    <a:lnTo>
                      <a:pt x="5" y="51"/>
                    </a:lnTo>
                    <a:lnTo>
                      <a:pt x="5" y="51"/>
                    </a:lnTo>
                    <a:lnTo>
                      <a:pt x="5" y="51"/>
                    </a:lnTo>
                    <a:lnTo>
                      <a:pt x="5" y="51"/>
                    </a:lnTo>
                    <a:lnTo>
                      <a:pt x="5" y="51"/>
                    </a:lnTo>
                    <a:lnTo>
                      <a:pt x="5" y="51"/>
                    </a:lnTo>
                    <a:lnTo>
                      <a:pt x="5" y="51"/>
                    </a:lnTo>
                    <a:lnTo>
                      <a:pt x="5" y="51"/>
                    </a:lnTo>
                    <a:lnTo>
                      <a:pt x="5" y="51"/>
                    </a:lnTo>
                    <a:lnTo>
                      <a:pt x="5" y="51"/>
                    </a:lnTo>
                    <a:lnTo>
                      <a:pt x="5" y="51"/>
                    </a:lnTo>
                    <a:lnTo>
                      <a:pt x="6" y="51"/>
                    </a:lnTo>
                    <a:lnTo>
                      <a:pt x="6" y="51"/>
                    </a:lnTo>
                    <a:lnTo>
                      <a:pt x="6" y="51"/>
                    </a:lnTo>
                    <a:lnTo>
                      <a:pt x="6" y="51"/>
                    </a:lnTo>
                    <a:lnTo>
                      <a:pt x="6" y="51"/>
                    </a:lnTo>
                    <a:lnTo>
                      <a:pt x="6" y="51"/>
                    </a:lnTo>
                    <a:lnTo>
                      <a:pt x="7" y="51"/>
                    </a:lnTo>
                    <a:lnTo>
                      <a:pt x="7" y="51"/>
                    </a:lnTo>
                    <a:lnTo>
                      <a:pt x="7" y="51"/>
                    </a:lnTo>
                    <a:lnTo>
                      <a:pt x="7" y="51"/>
                    </a:lnTo>
                    <a:lnTo>
                      <a:pt x="7" y="51"/>
                    </a:lnTo>
                    <a:lnTo>
                      <a:pt x="7" y="51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9" y="51"/>
                    </a:lnTo>
                    <a:lnTo>
                      <a:pt x="9" y="51"/>
                    </a:lnTo>
                    <a:lnTo>
                      <a:pt x="9" y="51"/>
                    </a:lnTo>
                    <a:lnTo>
                      <a:pt x="9" y="51"/>
                    </a:lnTo>
                    <a:lnTo>
                      <a:pt x="9" y="51"/>
                    </a:lnTo>
                    <a:lnTo>
                      <a:pt x="9" y="51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51"/>
                    </a:lnTo>
                    <a:lnTo>
                      <a:pt x="13" y="51"/>
                    </a:lnTo>
                    <a:lnTo>
                      <a:pt x="13" y="51"/>
                    </a:lnTo>
                    <a:lnTo>
                      <a:pt x="13" y="51"/>
                    </a:lnTo>
                    <a:lnTo>
                      <a:pt x="13" y="51"/>
                    </a:lnTo>
                    <a:lnTo>
                      <a:pt x="13" y="51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5" y="51"/>
                    </a:lnTo>
                    <a:lnTo>
                      <a:pt x="15" y="51"/>
                    </a:lnTo>
                    <a:lnTo>
                      <a:pt x="15" y="51"/>
                    </a:lnTo>
                    <a:lnTo>
                      <a:pt x="15" y="51"/>
                    </a:lnTo>
                    <a:lnTo>
                      <a:pt x="15" y="51"/>
                    </a:lnTo>
                    <a:lnTo>
                      <a:pt x="15" y="51"/>
                    </a:lnTo>
                    <a:lnTo>
                      <a:pt x="16" y="51"/>
                    </a:lnTo>
                    <a:lnTo>
                      <a:pt x="16" y="51"/>
                    </a:lnTo>
                    <a:lnTo>
                      <a:pt x="16" y="51"/>
                    </a:lnTo>
                    <a:lnTo>
                      <a:pt x="16" y="51"/>
                    </a:lnTo>
                    <a:lnTo>
                      <a:pt x="16" y="51"/>
                    </a:lnTo>
                    <a:lnTo>
                      <a:pt x="16" y="51"/>
                    </a:lnTo>
                    <a:lnTo>
                      <a:pt x="17" y="51"/>
                    </a:lnTo>
                    <a:lnTo>
                      <a:pt x="17" y="51"/>
                    </a:lnTo>
                    <a:lnTo>
                      <a:pt x="17" y="51"/>
                    </a:lnTo>
                    <a:lnTo>
                      <a:pt x="17" y="51"/>
                    </a:lnTo>
                    <a:lnTo>
                      <a:pt x="17" y="51"/>
                    </a:lnTo>
                    <a:lnTo>
                      <a:pt x="17" y="51"/>
                    </a:lnTo>
                    <a:lnTo>
                      <a:pt x="17" y="51"/>
                    </a:lnTo>
                    <a:lnTo>
                      <a:pt x="17" y="51"/>
                    </a:lnTo>
                    <a:lnTo>
                      <a:pt x="17" y="51"/>
                    </a:lnTo>
                    <a:lnTo>
                      <a:pt x="17" y="51"/>
                    </a:lnTo>
                    <a:lnTo>
                      <a:pt x="17" y="51"/>
                    </a:lnTo>
                    <a:lnTo>
                      <a:pt x="17" y="51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20" y="51"/>
                    </a:lnTo>
                    <a:lnTo>
                      <a:pt x="20" y="51"/>
                    </a:lnTo>
                    <a:lnTo>
                      <a:pt x="20" y="51"/>
                    </a:lnTo>
                    <a:lnTo>
                      <a:pt x="20" y="51"/>
                    </a:lnTo>
                    <a:lnTo>
                      <a:pt x="20" y="51"/>
                    </a:lnTo>
                    <a:lnTo>
                      <a:pt x="20" y="51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2" y="51"/>
                    </a:lnTo>
                    <a:lnTo>
                      <a:pt x="22" y="51"/>
                    </a:lnTo>
                    <a:lnTo>
                      <a:pt x="22" y="51"/>
                    </a:lnTo>
                    <a:lnTo>
                      <a:pt x="22" y="51"/>
                    </a:lnTo>
                    <a:lnTo>
                      <a:pt x="22" y="51"/>
                    </a:lnTo>
                    <a:lnTo>
                      <a:pt x="22" y="51"/>
                    </a:lnTo>
                    <a:lnTo>
                      <a:pt x="23" y="51"/>
                    </a:lnTo>
                    <a:lnTo>
                      <a:pt x="23" y="50"/>
                    </a:lnTo>
                    <a:lnTo>
                      <a:pt x="23" y="50"/>
                    </a:lnTo>
                    <a:lnTo>
                      <a:pt x="23" y="50"/>
                    </a:lnTo>
                    <a:lnTo>
                      <a:pt x="23" y="50"/>
                    </a:lnTo>
                    <a:lnTo>
                      <a:pt x="23" y="51"/>
                    </a:lnTo>
                    <a:lnTo>
                      <a:pt x="23" y="51"/>
                    </a:lnTo>
                    <a:lnTo>
                      <a:pt x="23" y="51"/>
                    </a:lnTo>
                    <a:lnTo>
                      <a:pt x="23" y="51"/>
                    </a:lnTo>
                    <a:lnTo>
                      <a:pt x="23" y="51"/>
                    </a:lnTo>
                    <a:lnTo>
                      <a:pt x="23" y="50"/>
                    </a:lnTo>
                    <a:lnTo>
                      <a:pt x="23" y="50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28" y="49"/>
                    </a:lnTo>
                    <a:lnTo>
                      <a:pt x="28" y="49"/>
                    </a:lnTo>
                    <a:lnTo>
                      <a:pt x="28" y="49"/>
                    </a:lnTo>
                    <a:lnTo>
                      <a:pt x="28" y="49"/>
                    </a:lnTo>
                    <a:lnTo>
                      <a:pt x="28" y="49"/>
                    </a:lnTo>
                    <a:lnTo>
                      <a:pt x="28" y="49"/>
                    </a:lnTo>
                    <a:lnTo>
                      <a:pt x="28" y="49"/>
                    </a:lnTo>
                    <a:lnTo>
                      <a:pt x="28" y="49"/>
                    </a:lnTo>
                    <a:lnTo>
                      <a:pt x="28" y="49"/>
                    </a:lnTo>
                    <a:lnTo>
                      <a:pt x="28" y="49"/>
                    </a:lnTo>
                    <a:lnTo>
                      <a:pt x="28" y="49"/>
                    </a:lnTo>
                    <a:lnTo>
                      <a:pt x="28" y="49"/>
                    </a:lnTo>
                    <a:lnTo>
                      <a:pt x="29" y="49"/>
                    </a:lnTo>
                    <a:lnTo>
                      <a:pt x="29" y="49"/>
                    </a:lnTo>
                    <a:lnTo>
                      <a:pt x="29" y="49"/>
                    </a:lnTo>
                    <a:lnTo>
                      <a:pt x="29" y="49"/>
                    </a:lnTo>
                    <a:lnTo>
                      <a:pt x="29" y="49"/>
                    </a:lnTo>
                    <a:lnTo>
                      <a:pt x="29" y="49"/>
                    </a:lnTo>
                    <a:lnTo>
                      <a:pt x="30" y="49"/>
                    </a:lnTo>
                    <a:lnTo>
                      <a:pt x="30" y="49"/>
                    </a:lnTo>
                    <a:lnTo>
                      <a:pt x="30" y="49"/>
                    </a:lnTo>
                    <a:lnTo>
                      <a:pt x="30" y="49"/>
                    </a:lnTo>
                    <a:lnTo>
                      <a:pt x="30" y="49"/>
                    </a:lnTo>
                    <a:lnTo>
                      <a:pt x="30" y="49"/>
                    </a:lnTo>
                    <a:lnTo>
                      <a:pt x="30" y="49"/>
                    </a:lnTo>
                    <a:lnTo>
                      <a:pt x="30" y="49"/>
                    </a:lnTo>
                    <a:lnTo>
                      <a:pt x="30" y="49"/>
                    </a:lnTo>
                    <a:lnTo>
                      <a:pt x="30" y="49"/>
                    </a:lnTo>
                    <a:lnTo>
                      <a:pt x="30" y="49"/>
                    </a:lnTo>
                    <a:lnTo>
                      <a:pt x="30" y="49"/>
                    </a:lnTo>
                    <a:lnTo>
                      <a:pt x="31" y="49"/>
                    </a:lnTo>
                    <a:lnTo>
                      <a:pt x="31" y="49"/>
                    </a:lnTo>
                    <a:lnTo>
                      <a:pt x="31" y="49"/>
                    </a:lnTo>
                    <a:lnTo>
                      <a:pt x="31" y="49"/>
                    </a:lnTo>
                    <a:lnTo>
                      <a:pt x="31" y="49"/>
                    </a:lnTo>
                    <a:lnTo>
                      <a:pt x="31" y="49"/>
                    </a:lnTo>
                    <a:lnTo>
                      <a:pt x="32" y="49"/>
                    </a:lnTo>
                    <a:lnTo>
                      <a:pt x="32" y="49"/>
                    </a:lnTo>
                    <a:lnTo>
                      <a:pt x="32" y="49"/>
                    </a:lnTo>
                    <a:lnTo>
                      <a:pt x="32" y="49"/>
                    </a:lnTo>
                    <a:lnTo>
                      <a:pt x="32" y="49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32" y="47"/>
                    </a:lnTo>
                    <a:lnTo>
                      <a:pt x="32" y="47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4" y="47"/>
                    </a:lnTo>
                    <a:lnTo>
                      <a:pt x="34" y="47"/>
                    </a:lnTo>
                    <a:lnTo>
                      <a:pt x="34" y="47"/>
                    </a:lnTo>
                    <a:lnTo>
                      <a:pt x="34" y="47"/>
                    </a:lnTo>
                    <a:lnTo>
                      <a:pt x="34" y="47"/>
                    </a:lnTo>
                    <a:lnTo>
                      <a:pt x="34" y="47"/>
                    </a:lnTo>
                    <a:lnTo>
                      <a:pt x="34" y="47"/>
                    </a:lnTo>
                    <a:lnTo>
                      <a:pt x="34" y="47"/>
                    </a:lnTo>
                    <a:lnTo>
                      <a:pt x="34" y="47"/>
                    </a:lnTo>
                    <a:lnTo>
                      <a:pt x="34" y="47"/>
                    </a:lnTo>
                    <a:lnTo>
                      <a:pt x="35" y="47"/>
                    </a:lnTo>
                    <a:lnTo>
                      <a:pt x="35" y="47"/>
                    </a:lnTo>
                    <a:lnTo>
                      <a:pt x="35" y="47"/>
                    </a:lnTo>
                    <a:lnTo>
                      <a:pt x="35" y="47"/>
                    </a:lnTo>
                    <a:lnTo>
                      <a:pt x="35" y="46"/>
                    </a:lnTo>
                    <a:lnTo>
                      <a:pt x="35" y="46"/>
                    </a:lnTo>
                    <a:lnTo>
                      <a:pt x="36" y="46"/>
                    </a:lnTo>
                    <a:lnTo>
                      <a:pt x="36" y="46"/>
                    </a:lnTo>
                    <a:lnTo>
                      <a:pt x="36" y="46"/>
                    </a:lnTo>
                    <a:lnTo>
                      <a:pt x="36" y="46"/>
                    </a:lnTo>
                    <a:lnTo>
                      <a:pt x="36" y="46"/>
                    </a:lnTo>
                    <a:lnTo>
                      <a:pt x="36" y="46"/>
                    </a:lnTo>
                    <a:lnTo>
                      <a:pt x="37" y="46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38" y="45"/>
                    </a:lnTo>
                    <a:lnTo>
                      <a:pt x="38" y="45"/>
                    </a:lnTo>
                    <a:lnTo>
                      <a:pt x="38" y="45"/>
                    </a:lnTo>
                    <a:lnTo>
                      <a:pt x="38" y="45"/>
                    </a:lnTo>
                    <a:lnTo>
                      <a:pt x="38" y="45"/>
                    </a:lnTo>
                    <a:lnTo>
                      <a:pt x="38" y="45"/>
                    </a:lnTo>
                    <a:lnTo>
                      <a:pt x="39" y="44"/>
                    </a:lnTo>
                    <a:lnTo>
                      <a:pt x="39" y="44"/>
                    </a:lnTo>
                    <a:lnTo>
                      <a:pt x="39" y="44"/>
                    </a:lnTo>
                    <a:lnTo>
                      <a:pt x="39" y="44"/>
                    </a:lnTo>
                    <a:lnTo>
                      <a:pt x="39" y="44"/>
                    </a:lnTo>
                    <a:lnTo>
                      <a:pt x="39" y="44"/>
                    </a:lnTo>
                    <a:lnTo>
                      <a:pt x="39" y="44"/>
                    </a:lnTo>
                    <a:lnTo>
                      <a:pt x="39" y="44"/>
                    </a:lnTo>
                    <a:lnTo>
                      <a:pt x="39" y="44"/>
                    </a:lnTo>
                    <a:lnTo>
                      <a:pt x="39" y="44"/>
                    </a:lnTo>
                    <a:lnTo>
                      <a:pt x="39" y="44"/>
                    </a:lnTo>
                    <a:lnTo>
                      <a:pt x="39" y="44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41" y="43"/>
                    </a:lnTo>
                    <a:lnTo>
                      <a:pt x="41" y="43"/>
                    </a:lnTo>
                    <a:lnTo>
                      <a:pt x="41" y="42"/>
                    </a:lnTo>
                    <a:lnTo>
                      <a:pt x="41" y="42"/>
                    </a:lnTo>
                    <a:lnTo>
                      <a:pt x="41" y="42"/>
                    </a:lnTo>
                    <a:lnTo>
                      <a:pt x="41" y="42"/>
                    </a:lnTo>
                    <a:lnTo>
                      <a:pt x="41" y="42"/>
                    </a:lnTo>
                    <a:lnTo>
                      <a:pt x="41" y="42"/>
                    </a:lnTo>
                    <a:lnTo>
                      <a:pt x="41" y="42"/>
                    </a:lnTo>
                    <a:lnTo>
                      <a:pt x="41" y="42"/>
                    </a:lnTo>
                    <a:lnTo>
                      <a:pt x="41" y="42"/>
                    </a:lnTo>
                    <a:lnTo>
                      <a:pt x="41" y="41"/>
                    </a:lnTo>
                    <a:lnTo>
                      <a:pt x="42" y="41"/>
                    </a:lnTo>
                    <a:lnTo>
                      <a:pt x="42" y="41"/>
                    </a:lnTo>
                    <a:lnTo>
                      <a:pt x="42" y="41"/>
                    </a:lnTo>
                    <a:lnTo>
                      <a:pt x="42" y="41"/>
                    </a:lnTo>
                    <a:lnTo>
                      <a:pt x="42" y="41"/>
                    </a:lnTo>
                    <a:lnTo>
                      <a:pt x="42" y="41"/>
                    </a:lnTo>
                    <a:lnTo>
                      <a:pt x="43" y="40"/>
                    </a:lnTo>
                    <a:lnTo>
                      <a:pt x="43" y="40"/>
                    </a:lnTo>
                    <a:lnTo>
                      <a:pt x="43" y="40"/>
                    </a:lnTo>
                    <a:lnTo>
                      <a:pt x="43" y="40"/>
                    </a:lnTo>
                    <a:lnTo>
                      <a:pt x="43" y="40"/>
                    </a:lnTo>
                    <a:lnTo>
                      <a:pt x="43" y="40"/>
                    </a:lnTo>
                    <a:lnTo>
                      <a:pt x="43" y="40"/>
                    </a:lnTo>
                    <a:lnTo>
                      <a:pt x="43" y="40"/>
                    </a:lnTo>
                    <a:lnTo>
                      <a:pt x="43" y="40"/>
                    </a:lnTo>
                    <a:lnTo>
                      <a:pt x="43" y="40"/>
                    </a:lnTo>
                    <a:lnTo>
                      <a:pt x="44" y="39"/>
                    </a:lnTo>
                    <a:lnTo>
                      <a:pt x="44" y="39"/>
                    </a:lnTo>
                    <a:lnTo>
                      <a:pt x="44" y="39"/>
                    </a:lnTo>
                    <a:lnTo>
                      <a:pt x="44" y="39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5" y="38"/>
                    </a:lnTo>
                    <a:lnTo>
                      <a:pt x="45" y="38"/>
                    </a:lnTo>
                    <a:lnTo>
                      <a:pt x="45" y="38"/>
                    </a:lnTo>
                    <a:lnTo>
                      <a:pt x="45" y="38"/>
                    </a:lnTo>
                    <a:lnTo>
                      <a:pt x="45" y="38"/>
                    </a:lnTo>
                    <a:lnTo>
                      <a:pt x="45" y="38"/>
                    </a:lnTo>
                    <a:lnTo>
                      <a:pt x="45" y="38"/>
                    </a:lnTo>
                    <a:lnTo>
                      <a:pt x="45" y="37"/>
                    </a:lnTo>
                    <a:lnTo>
                      <a:pt x="45" y="37"/>
                    </a:lnTo>
                    <a:lnTo>
                      <a:pt x="45" y="36"/>
                    </a:lnTo>
                    <a:lnTo>
                      <a:pt x="45" y="36"/>
                    </a:lnTo>
                    <a:lnTo>
                      <a:pt x="45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7" y="36"/>
                    </a:lnTo>
                    <a:lnTo>
                      <a:pt x="47" y="35"/>
                    </a:lnTo>
                    <a:lnTo>
                      <a:pt x="47" y="35"/>
                    </a:lnTo>
                    <a:lnTo>
                      <a:pt x="47" y="35"/>
                    </a:lnTo>
                    <a:lnTo>
                      <a:pt x="47" y="35"/>
                    </a:lnTo>
                    <a:lnTo>
                      <a:pt x="47" y="35"/>
                    </a:lnTo>
                    <a:lnTo>
                      <a:pt x="48" y="35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48" y="33"/>
                    </a:lnTo>
                    <a:lnTo>
                      <a:pt x="48" y="33"/>
                    </a:lnTo>
                    <a:lnTo>
                      <a:pt x="48" y="33"/>
                    </a:lnTo>
                    <a:lnTo>
                      <a:pt x="48" y="33"/>
                    </a:lnTo>
                    <a:lnTo>
                      <a:pt x="48" y="33"/>
                    </a:lnTo>
                    <a:lnTo>
                      <a:pt x="48" y="33"/>
                    </a:lnTo>
                    <a:lnTo>
                      <a:pt x="48" y="33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9" y="32"/>
                    </a:lnTo>
                    <a:lnTo>
                      <a:pt x="49" y="32"/>
                    </a:lnTo>
                    <a:lnTo>
                      <a:pt x="49" y="31"/>
                    </a:lnTo>
                    <a:lnTo>
                      <a:pt x="49" y="31"/>
                    </a:lnTo>
                    <a:lnTo>
                      <a:pt x="49" y="31"/>
                    </a:lnTo>
                    <a:lnTo>
                      <a:pt x="49" y="31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0" y="29"/>
                    </a:lnTo>
                    <a:lnTo>
                      <a:pt x="50" y="29"/>
                    </a:lnTo>
                    <a:lnTo>
                      <a:pt x="50" y="29"/>
                    </a:lnTo>
                    <a:lnTo>
                      <a:pt x="50" y="29"/>
                    </a:lnTo>
                    <a:lnTo>
                      <a:pt x="50" y="29"/>
                    </a:lnTo>
                    <a:lnTo>
                      <a:pt x="50" y="29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51" y="28"/>
                    </a:lnTo>
                    <a:lnTo>
                      <a:pt x="51" y="27"/>
                    </a:lnTo>
                    <a:lnTo>
                      <a:pt x="51" y="27"/>
                    </a:lnTo>
                    <a:lnTo>
                      <a:pt x="51" y="27"/>
                    </a:lnTo>
                    <a:lnTo>
                      <a:pt x="51" y="27"/>
                    </a:lnTo>
                    <a:lnTo>
                      <a:pt x="51" y="27"/>
                    </a:lnTo>
                    <a:lnTo>
                      <a:pt x="52" y="26"/>
                    </a:lnTo>
                    <a:lnTo>
                      <a:pt x="52" y="26"/>
                    </a:lnTo>
                    <a:lnTo>
                      <a:pt x="52" y="26"/>
                    </a:lnTo>
                    <a:lnTo>
                      <a:pt x="52" y="26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3" y="24"/>
                    </a:lnTo>
                    <a:lnTo>
                      <a:pt x="53" y="24"/>
                    </a:lnTo>
                    <a:lnTo>
                      <a:pt x="53" y="23"/>
                    </a:lnTo>
                    <a:lnTo>
                      <a:pt x="53" y="23"/>
                    </a:lnTo>
                    <a:lnTo>
                      <a:pt x="53" y="22"/>
                    </a:lnTo>
                    <a:lnTo>
                      <a:pt x="53" y="22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4" y="21"/>
                    </a:lnTo>
                    <a:lnTo>
                      <a:pt x="54" y="21"/>
                    </a:lnTo>
                    <a:lnTo>
                      <a:pt x="54" y="20"/>
                    </a:lnTo>
                    <a:lnTo>
                      <a:pt x="54" y="20"/>
                    </a:lnTo>
                    <a:lnTo>
                      <a:pt x="54" y="20"/>
                    </a:lnTo>
                    <a:lnTo>
                      <a:pt x="54" y="20"/>
                    </a:lnTo>
                    <a:lnTo>
                      <a:pt x="54" y="19"/>
                    </a:lnTo>
                    <a:lnTo>
                      <a:pt x="54" y="19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5" y="18"/>
                    </a:lnTo>
                    <a:lnTo>
                      <a:pt x="55" y="18"/>
                    </a:lnTo>
                    <a:lnTo>
                      <a:pt x="55" y="17"/>
                    </a:lnTo>
                    <a:lnTo>
                      <a:pt x="55" y="17"/>
                    </a:lnTo>
                    <a:lnTo>
                      <a:pt x="55" y="17"/>
                    </a:lnTo>
                    <a:lnTo>
                      <a:pt x="55" y="17"/>
                    </a:lnTo>
                    <a:lnTo>
                      <a:pt x="56" y="17"/>
                    </a:lnTo>
                    <a:lnTo>
                      <a:pt x="56" y="16"/>
                    </a:lnTo>
                    <a:lnTo>
                      <a:pt x="56" y="16"/>
                    </a:lnTo>
                    <a:lnTo>
                      <a:pt x="56" y="15"/>
                    </a:lnTo>
                    <a:lnTo>
                      <a:pt x="56" y="15"/>
                    </a:lnTo>
                    <a:lnTo>
                      <a:pt x="56" y="15"/>
                    </a:lnTo>
                    <a:lnTo>
                      <a:pt x="57" y="14"/>
                    </a:lnTo>
                    <a:lnTo>
                      <a:pt x="57" y="13"/>
                    </a:lnTo>
                    <a:lnTo>
                      <a:pt x="57" y="13"/>
                    </a:lnTo>
                    <a:lnTo>
                      <a:pt x="57" y="13"/>
                    </a:lnTo>
                    <a:lnTo>
                      <a:pt x="57" y="13"/>
                    </a:lnTo>
                    <a:lnTo>
                      <a:pt x="57" y="12"/>
                    </a:lnTo>
                    <a:lnTo>
                      <a:pt x="57" y="12"/>
                    </a:lnTo>
                    <a:lnTo>
                      <a:pt x="57" y="11"/>
                    </a:lnTo>
                    <a:lnTo>
                      <a:pt x="57" y="11"/>
                    </a:lnTo>
                    <a:lnTo>
                      <a:pt x="57" y="11"/>
                    </a:lnTo>
                    <a:lnTo>
                      <a:pt x="57" y="11"/>
                    </a:lnTo>
                    <a:lnTo>
                      <a:pt x="57" y="10"/>
                    </a:lnTo>
                    <a:lnTo>
                      <a:pt x="58" y="10"/>
                    </a:lnTo>
                    <a:lnTo>
                      <a:pt x="58" y="9"/>
                    </a:lnTo>
                    <a:lnTo>
                      <a:pt x="58" y="9"/>
                    </a:lnTo>
                    <a:lnTo>
                      <a:pt x="58" y="9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9" y="8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59" y="4"/>
                    </a:lnTo>
                    <a:lnTo>
                      <a:pt x="59" y="4"/>
                    </a:lnTo>
                    <a:lnTo>
                      <a:pt x="59" y="4"/>
                    </a:lnTo>
                    <a:lnTo>
                      <a:pt x="59" y="3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1"/>
                    </a:lnTo>
                    <a:lnTo>
                      <a:pt x="61" y="1"/>
                    </a:lnTo>
                    <a:lnTo>
                      <a:pt x="61" y="1"/>
                    </a:lnTo>
                    <a:lnTo>
                      <a:pt x="61" y="0"/>
                    </a:lnTo>
                    <a:lnTo>
                      <a:pt x="61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285"/>
              <p:cNvSpPr>
                <a:spLocks/>
              </p:cNvSpPr>
              <p:nvPr/>
            </p:nvSpPr>
            <p:spPr bwMode="auto">
              <a:xfrm>
                <a:off x="7131050" y="5700713"/>
                <a:ext cx="95250" cy="403225"/>
              </a:xfrm>
              <a:custGeom>
                <a:avLst/>
                <a:gdLst/>
                <a:ahLst/>
                <a:cxnLst>
                  <a:cxn ang="0">
                    <a:pos x="0" y="250"/>
                  </a:cxn>
                  <a:cxn ang="0">
                    <a:pos x="2" y="246"/>
                  </a:cxn>
                  <a:cxn ang="0">
                    <a:pos x="2" y="242"/>
                  </a:cxn>
                  <a:cxn ang="0">
                    <a:pos x="4" y="237"/>
                  </a:cxn>
                  <a:cxn ang="0">
                    <a:pos x="5" y="232"/>
                  </a:cxn>
                  <a:cxn ang="0">
                    <a:pos x="6" y="227"/>
                  </a:cxn>
                  <a:cxn ang="0">
                    <a:pos x="7" y="222"/>
                  </a:cxn>
                  <a:cxn ang="0">
                    <a:pos x="8" y="216"/>
                  </a:cxn>
                  <a:cxn ang="0">
                    <a:pos x="9" y="210"/>
                  </a:cxn>
                  <a:cxn ang="0">
                    <a:pos x="10" y="205"/>
                  </a:cxn>
                  <a:cxn ang="0">
                    <a:pos x="11" y="199"/>
                  </a:cxn>
                  <a:cxn ang="0">
                    <a:pos x="12" y="193"/>
                  </a:cxn>
                  <a:cxn ang="0">
                    <a:pos x="13" y="186"/>
                  </a:cxn>
                  <a:cxn ang="0">
                    <a:pos x="14" y="180"/>
                  </a:cxn>
                  <a:cxn ang="0">
                    <a:pos x="16" y="174"/>
                  </a:cxn>
                  <a:cxn ang="0">
                    <a:pos x="17" y="167"/>
                  </a:cxn>
                  <a:cxn ang="0">
                    <a:pos x="18" y="161"/>
                  </a:cxn>
                  <a:cxn ang="0">
                    <a:pos x="19" y="154"/>
                  </a:cxn>
                  <a:cxn ang="0">
                    <a:pos x="20" y="147"/>
                  </a:cxn>
                  <a:cxn ang="0">
                    <a:pos x="21" y="141"/>
                  </a:cxn>
                  <a:cxn ang="0">
                    <a:pos x="22" y="134"/>
                  </a:cxn>
                  <a:cxn ang="0">
                    <a:pos x="23" y="127"/>
                  </a:cxn>
                  <a:cxn ang="0">
                    <a:pos x="24" y="121"/>
                  </a:cxn>
                  <a:cxn ang="0">
                    <a:pos x="25" y="115"/>
                  </a:cxn>
                  <a:cxn ang="0">
                    <a:pos x="26" y="107"/>
                  </a:cxn>
                  <a:cxn ang="0">
                    <a:pos x="27" y="102"/>
                  </a:cxn>
                  <a:cxn ang="0">
                    <a:pos x="28" y="96"/>
                  </a:cxn>
                  <a:cxn ang="0">
                    <a:pos x="29" y="89"/>
                  </a:cxn>
                  <a:cxn ang="0">
                    <a:pos x="30" y="83"/>
                  </a:cxn>
                  <a:cxn ang="0">
                    <a:pos x="31" y="78"/>
                  </a:cxn>
                  <a:cxn ang="0">
                    <a:pos x="32" y="72"/>
                  </a:cxn>
                  <a:cxn ang="0">
                    <a:pos x="33" y="67"/>
                  </a:cxn>
                  <a:cxn ang="0">
                    <a:pos x="35" y="61"/>
                  </a:cxn>
                  <a:cxn ang="0">
                    <a:pos x="36" y="57"/>
                  </a:cxn>
                  <a:cxn ang="0">
                    <a:pos x="37" y="52"/>
                  </a:cxn>
                  <a:cxn ang="0">
                    <a:pos x="38" y="47"/>
                  </a:cxn>
                  <a:cxn ang="0">
                    <a:pos x="39" y="43"/>
                  </a:cxn>
                  <a:cxn ang="0">
                    <a:pos x="40" y="39"/>
                  </a:cxn>
                  <a:cxn ang="0">
                    <a:pos x="41" y="35"/>
                  </a:cxn>
                  <a:cxn ang="0">
                    <a:pos x="42" y="31"/>
                  </a:cxn>
                  <a:cxn ang="0">
                    <a:pos x="43" y="27"/>
                  </a:cxn>
                  <a:cxn ang="0">
                    <a:pos x="45" y="25"/>
                  </a:cxn>
                  <a:cxn ang="0">
                    <a:pos x="45" y="21"/>
                  </a:cxn>
                  <a:cxn ang="0">
                    <a:pos x="47" y="18"/>
                  </a:cxn>
                  <a:cxn ang="0">
                    <a:pos x="47" y="16"/>
                  </a:cxn>
                  <a:cxn ang="0">
                    <a:pos x="49" y="13"/>
                  </a:cxn>
                  <a:cxn ang="0">
                    <a:pos x="49" y="11"/>
                  </a:cxn>
                  <a:cxn ang="0">
                    <a:pos x="51" y="9"/>
                  </a:cxn>
                  <a:cxn ang="0">
                    <a:pos x="51" y="8"/>
                  </a:cxn>
                  <a:cxn ang="0">
                    <a:pos x="53" y="6"/>
                  </a:cxn>
                  <a:cxn ang="0">
                    <a:pos x="54" y="5"/>
                  </a:cxn>
                  <a:cxn ang="0">
                    <a:pos x="55" y="3"/>
                  </a:cxn>
                  <a:cxn ang="0">
                    <a:pos x="56" y="2"/>
                  </a:cxn>
                  <a:cxn ang="0">
                    <a:pos x="57" y="2"/>
                  </a:cxn>
                  <a:cxn ang="0">
                    <a:pos x="58" y="2"/>
                  </a:cxn>
                  <a:cxn ang="0">
                    <a:pos x="59" y="1"/>
                  </a:cxn>
                </a:cxnLst>
                <a:rect l="0" t="0" r="r" b="b"/>
                <a:pathLst>
                  <a:path w="60" h="254">
                    <a:moveTo>
                      <a:pt x="0" y="254"/>
                    </a:moveTo>
                    <a:lnTo>
                      <a:pt x="0" y="253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0" y="252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0"/>
                    </a:lnTo>
                    <a:lnTo>
                      <a:pt x="1" y="249"/>
                    </a:lnTo>
                    <a:lnTo>
                      <a:pt x="1" y="249"/>
                    </a:lnTo>
                    <a:lnTo>
                      <a:pt x="1" y="249"/>
                    </a:lnTo>
                    <a:lnTo>
                      <a:pt x="1" y="248"/>
                    </a:lnTo>
                    <a:lnTo>
                      <a:pt x="1" y="248"/>
                    </a:lnTo>
                    <a:lnTo>
                      <a:pt x="1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5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3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3" y="241"/>
                    </a:lnTo>
                    <a:lnTo>
                      <a:pt x="3" y="240"/>
                    </a:lnTo>
                    <a:lnTo>
                      <a:pt x="3" y="240"/>
                    </a:lnTo>
                    <a:lnTo>
                      <a:pt x="3" y="239"/>
                    </a:lnTo>
                    <a:lnTo>
                      <a:pt x="3" y="239"/>
                    </a:lnTo>
                    <a:lnTo>
                      <a:pt x="3" y="238"/>
                    </a:lnTo>
                    <a:lnTo>
                      <a:pt x="4" y="238"/>
                    </a:lnTo>
                    <a:lnTo>
                      <a:pt x="4" y="237"/>
                    </a:lnTo>
                    <a:lnTo>
                      <a:pt x="4" y="237"/>
                    </a:lnTo>
                    <a:lnTo>
                      <a:pt x="4" y="236"/>
                    </a:lnTo>
                    <a:lnTo>
                      <a:pt x="4" y="235"/>
                    </a:lnTo>
                    <a:lnTo>
                      <a:pt x="4" y="235"/>
                    </a:lnTo>
                    <a:lnTo>
                      <a:pt x="5" y="235"/>
                    </a:lnTo>
                    <a:lnTo>
                      <a:pt x="5" y="234"/>
                    </a:lnTo>
                    <a:lnTo>
                      <a:pt x="5" y="233"/>
                    </a:lnTo>
                    <a:lnTo>
                      <a:pt x="5" y="233"/>
                    </a:lnTo>
                    <a:lnTo>
                      <a:pt x="5" y="233"/>
                    </a:lnTo>
                    <a:lnTo>
                      <a:pt x="5" y="232"/>
                    </a:lnTo>
                    <a:lnTo>
                      <a:pt x="5" y="231"/>
                    </a:lnTo>
                    <a:lnTo>
                      <a:pt x="5" y="231"/>
                    </a:lnTo>
                    <a:lnTo>
                      <a:pt x="5" y="230"/>
                    </a:lnTo>
                    <a:lnTo>
                      <a:pt x="5" y="229"/>
                    </a:lnTo>
                    <a:lnTo>
                      <a:pt x="5" y="229"/>
                    </a:lnTo>
                    <a:lnTo>
                      <a:pt x="5" y="229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7"/>
                    </a:lnTo>
                    <a:lnTo>
                      <a:pt x="6" y="226"/>
                    </a:lnTo>
                    <a:lnTo>
                      <a:pt x="6" y="226"/>
                    </a:lnTo>
                    <a:lnTo>
                      <a:pt x="6" y="225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3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1"/>
                    </a:lnTo>
                    <a:lnTo>
                      <a:pt x="7" y="220"/>
                    </a:lnTo>
                    <a:lnTo>
                      <a:pt x="7" y="220"/>
                    </a:lnTo>
                    <a:lnTo>
                      <a:pt x="7" y="219"/>
                    </a:lnTo>
                    <a:lnTo>
                      <a:pt x="8" y="219"/>
                    </a:lnTo>
                    <a:lnTo>
                      <a:pt x="8" y="218"/>
                    </a:lnTo>
                    <a:lnTo>
                      <a:pt x="8" y="217"/>
                    </a:lnTo>
                    <a:lnTo>
                      <a:pt x="8" y="217"/>
                    </a:lnTo>
                    <a:lnTo>
                      <a:pt x="8" y="216"/>
                    </a:lnTo>
                    <a:lnTo>
                      <a:pt x="8" y="215"/>
                    </a:lnTo>
                    <a:lnTo>
                      <a:pt x="9" y="215"/>
                    </a:lnTo>
                    <a:lnTo>
                      <a:pt x="9" y="214"/>
                    </a:lnTo>
                    <a:lnTo>
                      <a:pt x="9" y="213"/>
                    </a:lnTo>
                    <a:lnTo>
                      <a:pt x="9" y="213"/>
                    </a:lnTo>
                    <a:lnTo>
                      <a:pt x="9" y="212"/>
                    </a:lnTo>
                    <a:lnTo>
                      <a:pt x="9" y="211"/>
                    </a:lnTo>
                    <a:lnTo>
                      <a:pt x="9" y="211"/>
                    </a:lnTo>
                    <a:lnTo>
                      <a:pt x="9" y="210"/>
                    </a:lnTo>
                    <a:lnTo>
                      <a:pt x="9" y="210"/>
                    </a:lnTo>
                    <a:lnTo>
                      <a:pt x="9" y="209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8"/>
                    </a:lnTo>
                    <a:lnTo>
                      <a:pt x="10" y="207"/>
                    </a:lnTo>
                    <a:lnTo>
                      <a:pt x="10" y="206"/>
                    </a:lnTo>
                    <a:lnTo>
                      <a:pt x="10" y="206"/>
                    </a:lnTo>
                    <a:lnTo>
                      <a:pt x="10" y="205"/>
                    </a:lnTo>
                    <a:lnTo>
                      <a:pt x="10" y="204"/>
                    </a:lnTo>
                    <a:lnTo>
                      <a:pt x="11" y="204"/>
                    </a:lnTo>
                    <a:lnTo>
                      <a:pt x="11" y="203"/>
                    </a:lnTo>
                    <a:lnTo>
                      <a:pt x="11" y="202"/>
                    </a:lnTo>
                    <a:lnTo>
                      <a:pt x="11" y="201"/>
                    </a:lnTo>
                    <a:lnTo>
                      <a:pt x="11" y="201"/>
                    </a:lnTo>
                    <a:lnTo>
                      <a:pt x="11" y="200"/>
                    </a:lnTo>
                    <a:lnTo>
                      <a:pt x="11" y="199"/>
                    </a:lnTo>
                    <a:lnTo>
                      <a:pt x="11" y="199"/>
                    </a:lnTo>
                    <a:lnTo>
                      <a:pt x="11" y="198"/>
                    </a:lnTo>
                    <a:lnTo>
                      <a:pt x="11" y="197"/>
                    </a:lnTo>
                    <a:lnTo>
                      <a:pt x="11" y="197"/>
                    </a:lnTo>
                    <a:lnTo>
                      <a:pt x="11" y="196"/>
                    </a:lnTo>
                    <a:lnTo>
                      <a:pt x="12" y="195"/>
                    </a:lnTo>
                    <a:lnTo>
                      <a:pt x="12" y="195"/>
                    </a:lnTo>
                    <a:lnTo>
                      <a:pt x="12" y="194"/>
                    </a:lnTo>
                    <a:lnTo>
                      <a:pt x="12" y="194"/>
                    </a:lnTo>
                    <a:lnTo>
                      <a:pt x="12" y="193"/>
                    </a:lnTo>
                    <a:lnTo>
                      <a:pt x="12" y="192"/>
                    </a:lnTo>
                    <a:lnTo>
                      <a:pt x="13" y="191"/>
                    </a:lnTo>
                    <a:lnTo>
                      <a:pt x="13" y="190"/>
                    </a:lnTo>
                    <a:lnTo>
                      <a:pt x="13" y="190"/>
                    </a:lnTo>
                    <a:lnTo>
                      <a:pt x="13" y="190"/>
                    </a:lnTo>
                    <a:lnTo>
                      <a:pt x="13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3" y="186"/>
                    </a:lnTo>
                    <a:lnTo>
                      <a:pt x="13" y="186"/>
                    </a:lnTo>
                    <a:lnTo>
                      <a:pt x="13" y="185"/>
                    </a:lnTo>
                    <a:lnTo>
                      <a:pt x="13" y="185"/>
                    </a:lnTo>
                    <a:lnTo>
                      <a:pt x="13" y="183"/>
                    </a:lnTo>
                    <a:lnTo>
                      <a:pt x="14" y="183"/>
                    </a:lnTo>
                    <a:lnTo>
                      <a:pt x="14" y="182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80"/>
                    </a:lnTo>
                    <a:lnTo>
                      <a:pt x="14" y="179"/>
                    </a:lnTo>
                    <a:lnTo>
                      <a:pt x="15" y="179"/>
                    </a:lnTo>
                    <a:lnTo>
                      <a:pt x="15" y="178"/>
                    </a:lnTo>
                    <a:lnTo>
                      <a:pt x="15" y="177"/>
                    </a:lnTo>
                    <a:lnTo>
                      <a:pt x="15" y="176"/>
                    </a:lnTo>
                    <a:lnTo>
                      <a:pt x="15" y="176"/>
                    </a:lnTo>
                    <a:lnTo>
                      <a:pt x="15" y="175"/>
                    </a:lnTo>
                    <a:lnTo>
                      <a:pt x="16" y="174"/>
                    </a:lnTo>
                    <a:lnTo>
                      <a:pt x="16" y="174"/>
                    </a:lnTo>
                    <a:lnTo>
                      <a:pt x="16" y="173"/>
                    </a:lnTo>
                    <a:lnTo>
                      <a:pt x="16" y="172"/>
                    </a:lnTo>
                    <a:lnTo>
                      <a:pt x="16" y="172"/>
                    </a:lnTo>
                    <a:lnTo>
                      <a:pt x="16" y="170"/>
                    </a:lnTo>
                    <a:lnTo>
                      <a:pt x="16" y="170"/>
                    </a:lnTo>
                    <a:lnTo>
                      <a:pt x="16" y="169"/>
                    </a:lnTo>
                    <a:lnTo>
                      <a:pt x="16" y="168"/>
                    </a:lnTo>
                    <a:lnTo>
                      <a:pt x="16" y="168"/>
                    </a:lnTo>
                    <a:lnTo>
                      <a:pt x="17" y="167"/>
                    </a:lnTo>
                    <a:lnTo>
                      <a:pt x="17" y="167"/>
                    </a:lnTo>
                    <a:lnTo>
                      <a:pt x="17" y="166"/>
                    </a:lnTo>
                    <a:lnTo>
                      <a:pt x="17" y="165"/>
                    </a:lnTo>
                    <a:lnTo>
                      <a:pt x="17" y="165"/>
                    </a:lnTo>
                    <a:lnTo>
                      <a:pt x="17" y="164"/>
                    </a:lnTo>
                    <a:lnTo>
                      <a:pt x="18" y="163"/>
                    </a:lnTo>
                    <a:lnTo>
                      <a:pt x="18" y="162"/>
                    </a:lnTo>
                    <a:lnTo>
                      <a:pt x="18" y="161"/>
                    </a:lnTo>
                    <a:lnTo>
                      <a:pt x="18" y="161"/>
                    </a:lnTo>
                    <a:lnTo>
                      <a:pt x="18" y="159"/>
                    </a:lnTo>
                    <a:lnTo>
                      <a:pt x="18" y="159"/>
                    </a:lnTo>
                    <a:lnTo>
                      <a:pt x="18" y="158"/>
                    </a:lnTo>
                    <a:lnTo>
                      <a:pt x="18" y="158"/>
                    </a:lnTo>
                    <a:lnTo>
                      <a:pt x="18" y="157"/>
                    </a:lnTo>
                    <a:lnTo>
                      <a:pt x="18" y="156"/>
                    </a:lnTo>
                    <a:lnTo>
                      <a:pt x="18" y="156"/>
                    </a:lnTo>
                    <a:lnTo>
                      <a:pt x="18" y="154"/>
                    </a:lnTo>
                    <a:lnTo>
                      <a:pt x="19" y="154"/>
                    </a:lnTo>
                    <a:lnTo>
                      <a:pt x="19" y="153"/>
                    </a:lnTo>
                    <a:lnTo>
                      <a:pt x="19" y="152"/>
                    </a:lnTo>
                    <a:lnTo>
                      <a:pt x="19" y="152"/>
                    </a:lnTo>
                    <a:lnTo>
                      <a:pt x="19" y="151"/>
                    </a:lnTo>
                    <a:lnTo>
                      <a:pt x="19" y="150"/>
                    </a:lnTo>
                    <a:lnTo>
                      <a:pt x="20" y="150"/>
                    </a:lnTo>
                    <a:lnTo>
                      <a:pt x="20" y="149"/>
                    </a:lnTo>
                    <a:lnTo>
                      <a:pt x="20" y="148"/>
                    </a:lnTo>
                    <a:lnTo>
                      <a:pt x="20" y="147"/>
                    </a:lnTo>
                    <a:lnTo>
                      <a:pt x="20" y="147"/>
                    </a:lnTo>
                    <a:lnTo>
                      <a:pt x="20" y="145"/>
                    </a:lnTo>
                    <a:lnTo>
                      <a:pt x="20" y="145"/>
                    </a:lnTo>
                    <a:lnTo>
                      <a:pt x="20" y="144"/>
                    </a:lnTo>
                    <a:lnTo>
                      <a:pt x="20" y="143"/>
                    </a:lnTo>
                    <a:lnTo>
                      <a:pt x="20" y="143"/>
                    </a:lnTo>
                    <a:lnTo>
                      <a:pt x="20" y="142"/>
                    </a:lnTo>
                    <a:lnTo>
                      <a:pt x="20" y="141"/>
                    </a:lnTo>
                    <a:lnTo>
                      <a:pt x="21" y="141"/>
                    </a:lnTo>
                    <a:lnTo>
                      <a:pt x="21" y="140"/>
                    </a:lnTo>
                    <a:lnTo>
                      <a:pt x="21" y="140"/>
                    </a:lnTo>
                    <a:lnTo>
                      <a:pt x="21" y="138"/>
                    </a:lnTo>
                    <a:lnTo>
                      <a:pt x="21" y="138"/>
                    </a:lnTo>
                    <a:lnTo>
                      <a:pt x="21" y="137"/>
                    </a:lnTo>
                    <a:lnTo>
                      <a:pt x="22" y="136"/>
                    </a:lnTo>
                    <a:lnTo>
                      <a:pt x="22" y="136"/>
                    </a:lnTo>
                    <a:lnTo>
                      <a:pt x="22" y="135"/>
                    </a:lnTo>
                    <a:lnTo>
                      <a:pt x="22" y="134"/>
                    </a:lnTo>
                    <a:lnTo>
                      <a:pt x="22" y="133"/>
                    </a:lnTo>
                    <a:lnTo>
                      <a:pt x="22" y="133"/>
                    </a:lnTo>
                    <a:lnTo>
                      <a:pt x="22" y="132"/>
                    </a:lnTo>
                    <a:lnTo>
                      <a:pt x="22" y="131"/>
                    </a:lnTo>
                    <a:lnTo>
                      <a:pt x="22" y="130"/>
                    </a:lnTo>
                    <a:lnTo>
                      <a:pt x="22" y="129"/>
                    </a:lnTo>
                    <a:lnTo>
                      <a:pt x="22" y="129"/>
                    </a:lnTo>
                    <a:lnTo>
                      <a:pt x="22" y="128"/>
                    </a:lnTo>
                    <a:lnTo>
                      <a:pt x="23" y="127"/>
                    </a:lnTo>
                    <a:lnTo>
                      <a:pt x="23" y="127"/>
                    </a:lnTo>
                    <a:lnTo>
                      <a:pt x="23" y="125"/>
                    </a:lnTo>
                    <a:lnTo>
                      <a:pt x="23" y="125"/>
                    </a:lnTo>
                    <a:lnTo>
                      <a:pt x="23" y="124"/>
                    </a:lnTo>
                    <a:lnTo>
                      <a:pt x="23" y="124"/>
                    </a:lnTo>
                    <a:lnTo>
                      <a:pt x="24" y="123"/>
                    </a:lnTo>
                    <a:lnTo>
                      <a:pt x="24" y="122"/>
                    </a:lnTo>
                    <a:lnTo>
                      <a:pt x="24" y="122"/>
                    </a:lnTo>
                    <a:lnTo>
                      <a:pt x="24" y="121"/>
                    </a:lnTo>
                    <a:lnTo>
                      <a:pt x="24" y="120"/>
                    </a:lnTo>
                    <a:lnTo>
                      <a:pt x="24" y="120"/>
                    </a:lnTo>
                    <a:lnTo>
                      <a:pt x="25" y="118"/>
                    </a:lnTo>
                    <a:lnTo>
                      <a:pt x="25" y="118"/>
                    </a:lnTo>
                    <a:lnTo>
                      <a:pt x="25" y="117"/>
                    </a:lnTo>
                    <a:lnTo>
                      <a:pt x="25" y="116"/>
                    </a:lnTo>
                    <a:lnTo>
                      <a:pt x="25" y="116"/>
                    </a:lnTo>
                    <a:lnTo>
                      <a:pt x="25" y="115"/>
                    </a:lnTo>
                    <a:lnTo>
                      <a:pt x="25" y="115"/>
                    </a:lnTo>
                    <a:lnTo>
                      <a:pt x="25" y="114"/>
                    </a:lnTo>
                    <a:lnTo>
                      <a:pt x="25" y="113"/>
                    </a:lnTo>
                    <a:lnTo>
                      <a:pt x="25" y="113"/>
                    </a:lnTo>
                    <a:lnTo>
                      <a:pt x="26" y="112"/>
                    </a:lnTo>
                    <a:lnTo>
                      <a:pt x="26" y="111"/>
                    </a:lnTo>
                    <a:lnTo>
                      <a:pt x="26" y="110"/>
                    </a:lnTo>
                    <a:lnTo>
                      <a:pt x="26" y="109"/>
                    </a:lnTo>
                    <a:lnTo>
                      <a:pt x="26" y="108"/>
                    </a:lnTo>
                    <a:lnTo>
                      <a:pt x="26" y="107"/>
                    </a:lnTo>
                    <a:lnTo>
                      <a:pt x="27" y="107"/>
                    </a:lnTo>
                    <a:lnTo>
                      <a:pt x="27" y="106"/>
                    </a:lnTo>
                    <a:lnTo>
                      <a:pt x="27" y="106"/>
                    </a:lnTo>
                    <a:lnTo>
                      <a:pt x="27" y="105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27" y="102"/>
                    </a:lnTo>
                    <a:lnTo>
                      <a:pt x="27" y="101"/>
                    </a:lnTo>
                    <a:lnTo>
                      <a:pt x="27" y="100"/>
                    </a:lnTo>
                    <a:lnTo>
                      <a:pt x="27" y="100"/>
                    </a:lnTo>
                    <a:lnTo>
                      <a:pt x="28" y="99"/>
                    </a:lnTo>
                    <a:lnTo>
                      <a:pt x="28" y="98"/>
                    </a:lnTo>
                    <a:lnTo>
                      <a:pt x="28" y="98"/>
                    </a:lnTo>
                    <a:lnTo>
                      <a:pt x="28" y="97"/>
                    </a:lnTo>
                    <a:lnTo>
                      <a:pt x="28" y="97"/>
                    </a:lnTo>
                    <a:lnTo>
                      <a:pt x="28" y="96"/>
                    </a:lnTo>
                    <a:lnTo>
                      <a:pt x="29" y="95"/>
                    </a:lnTo>
                    <a:lnTo>
                      <a:pt x="29" y="94"/>
                    </a:lnTo>
                    <a:lnTo>
                      <a:pt x="29" y="93"/>
                    </a:lnTo>
                    <a:lnTo>
                      <a:pt x="29" y="93"/>
                    </a:lnTo>
                    <a:lnTo>
                      <a:pt x="29" y="92"/>
                    </a:lnTo>
                    <a:lnTo>
                      <a:pt x="29" y="91"/>
                    </a:lnTo>
                    <a:lnTo>
                      <a:pt x="29" y="91"/>
                    </a:lnTo>
                    <a:lnTo>
                      <a:pt x="29" y="90"/>
                    </a:lnTo>
                    <a:lnTo>
                      <a:pt x="29" y="89"/>
                    </a:lnTo>
                    <a:lnTo>
                      <a:pt x="29" y="89"/>
                    </a:lnTo>
                    <a:lnTo>
                      <a:pt x="29" y="88"/>
                    </a:lnTo>
                    <a:lnTo>
                      <a:pt x="29" y="88"/>
                    </a:lnTo>
                    <a:lnTo>
                      <a:pt x="30" y="87"/>
                    </a:lnTo>
                    <a:lnTo>
                      <a:pt x="30" y="86"/>
                    </a:lnTo>
                    <a:lnTo>
                      <a:pt x="30" y="86"/>
                    </a:lnTo>
                    <a:lnTo>
                      <a:pt x="30" y="85"/>
                    </a:lnTo>
                    <a:lnTo>
                      <a:pt x="30" y="84"/>
                    </a:lnTo>
                    <a:lnTo>
                      <a:pt x="30" y="83"/>
                    </a:lnTo>
                    <a:lnTo>
                      <a:pt x="31" y="82"/>
                    </a:lnTo>
                    <a:lnTo>
                      <a:pt x="31" y="82"/>
                    </a:lnTo>
                    <a:lnTo>
                      <a:pt x="31" y="82"/>
                    </a:lnTo>
                    <a:lnTo>
                      <a:pt x="31" y="81"/>
                    </a:lnTo>
                    <a:lnTo>
                      <a:pt x="31" y="81"/>
                    </a:lnTo>
                    <a:lnTo>
                      <a:pt x="31" y="80"/>
                    </a:lnTo>
                    <a:lnTo>
                      <a:pt x="31" y="79"/>
                    </a:lnTo>
                    <a:lnTo>
                      <a:pt x="31" y="79"/>
                    </a:lnTo>
                    <a:lnTo>
                      <a:pt x="31" y="78"/>
                    </a:lnTo>
                    <a:lnTo>
                      <a:pt x="31" y="77"/>
                    </a:lnTo>
                    <a:lnTo>
                      <a:pt x="31" y="77"/>
                    </a:lnTo>
                    <a:lnTo>
                      <a:pt x="31" y="76"/>
                    </a:lnTo>
                    <a:lnTo>
                      <a:pt x="32" y="75"/>
                    </a:lnTo>
                    <a:lnTo>
                      <a:pt x="32" y="75"/>
                    </a:lnTo>
                    <a:lnTo>
                      <a:pt x="32" y="74"/>
                    </a:lnTo>
                    <a:lnTo>
                      <a:pt x="32" y="73"/>
                    </a:lnTo>
                    <a:lnTo>
                      <a:pt x="32" y="73"/>
                    </a:lnTo>
                    <a:lnTo>
                      <a:pt x="32" y="72"/>
                    </a:lnTo>
                    <a:lnTo>
                      <a:pt x="33" y="72"/>
                    </a:lnTo>
                    <a:lnTo>
                      <a:pt x="33" y="71"/>
                    </a:lnTo>
                    <a:lnTo>
                      <a:pt x="33" y="70"/>
                    </a:lnTo>
                    <a:lnTo>
                      <a:pt x="33" y="70"/>
                    </a:lnTo>
                    <a:lnTo>
                      <a:pt x="33" y="70"/>
                    </a:lnTo>
                    <a:lnTo>
                      <a:pt x="33" y="69"/>
                    </a:lnTo>
                    <a:lnTo>
                      <a:pt x="33" y="68"/>
                    </a:lnTo>
                    <a:lnTo>
                      <a:pt x="33" y="68"/>
                    </a:lnTo>
                    <a:lnTo>
                      <a:pt x="33" y="67"/>
                    </a:lnTo>
                    <a:lnTo>
                      <a:pt x="33" y="66"/>
                    </a:lnTo>
                    <a:lnTo>
                      <a:pt x="34" y="66"/>
                    </a:lnTo>
                    <a:lnTo>
                      <a:pt x="34" y="65"/>
                    </a:lnTo>
                    <a:lnTo>
                      <a:pt x="34" y="64"/>
                    </a:lnTo>
                    <a:lnTo>
                      <a:pt x="34" y="64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5" y="62"/>
                    </a:lnTo>
                    <a:lnTo>
                      <a:pt x="35" y="61"/>
                    </a:lnTo>
                    <a:lnTo>
                      <a:pt x="35" y="61"/>
                    </a:lnTo>
                    <a:lnTo>
                      <a:pt x="35" y="61"/>
                    </a:lnTo>
                    <a:lnTo>
                      <a:pt x="35" y="60"/>
                    </a:lnTo>
                    <a:lnTo>
                      <a:pt x="35" y="59"/>
                    </a:lnTo>
                    <a:lnTo>
                      <a:pt x="36" y="59"/>
                    </a:lnTo>
                    <a:lnTo>
                      <a:pt x="36" y="59"/>
                    </a:lnTo>
                    <a:lnTo>
                      <a:pt x="36" y="58"/>
                    </a:lnTo>
                    <a:lnTo>
                      <a:pt x="36" y="57"/>
                    </a:lnTo>
                    <a:lnTo>
                      <a:pt x="36" y="57"/>
                    </a:lnTo>
                    <a:lnTo>
                      <a:pt x="36" y="56"/>
                    </a:lnTo>
                    <a:lnTo>
                      <a:pt x="36" y="55"/>
                    </a:lnTo>
                    <a:lnTo>
                      <a:pt x="36" y="55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36" y="53"/>
                    </a:lnTo>
                    <a:lnTo>
                      <a:pt x="37" y="52"/>
                    </a:lnTo>
                    <a:lnTo>
                      <a:pt x="37" y="52"/>
                    </a:lnTo>
                    <a:lnTo>
                      <a:pt x="37" y="52"/>
                    </a:lnTo>
                    <a:lnTo>
                      <a:pt x="37" y="51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8" y="50"/>
                    </a:lnTo>
                    <a:lnTo>
                      <a:pt x="38" y="49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38" y="47"/>
                    </a:lnTo>
                    <a:lnTo>
                      <a:pt x="38" y="47"/>
                    </a:lnTo>
                    <a:lnTo>
                      <a:pt x="38" y="46"/>
                    </a:lnTo>
                    <a:lnTo>
                      <a:pt x="38" y="46"/>
                    </a:lnTo>
                    <a:lnTo>
                      <a:pt x="38" y="45"/>
                    </a:lnTo>
                    <a:lnTo>
                      <a:pt x="38" y="45"/>
                    </a:lnTo>
                    <a:lnTo>
                      <a:pt x="38" y="44"/>
                    </a:lnTo>
                    <a:lnTo>
                      <a:pt x="38" y="44"/>
                    </a:lnTo>
                    <a:lnTo>
                      <a:pt x="39" y="43"/>
                    </a:lnTo>
                    <a:lnTo>
                      <a:pt x="39" y="43"/>
                    </a:lnTo>
                    <a:lnTo>
                      <a:pt x="39" y="42"/>
                    </a:lnTo>
                    <a:lnTo>
                      <a:pt x="39" y="42"/>
                    </a:lnTo>
                    <a:lnTo>
                      <a:pt x="39" y="41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0" y="40"/>
                    </a:lnTo>
                    <a:lnTo>
                      <a:pt x="40" y="39"/>
                    </a:lnTo>
                    <a:lnTo>
                      <a:pt x="40" y="39"/>
                    </a:lnTo>
                    <a:lnTo>
                      <a:pt x="40" y="39"/>
                    </a:lnTo>
                    <a:lnTo>
                      <a:pt x="40" y="38"/>
                    </a:lnTo>
                    <a:lnTo>
                      <a:pt x="40" y="38"/>
                    </a:lnTo>
                    <a:lnTo>
                      <a:pt x="40" y="37"/>
                    </a:lnTo>
                    <a:lnTo>
                      <a:pt x="40" y="37"/>
                    </a:lnTo>
                    <a:lnTo>
                      <a:pt x="40" y="37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41" y="36"/>
                    </a:lnTo>
                    <a:lnTo>
                      <a:pt x="41" y="35"/>
                    </a:lnTo>
                    <a:lnTo>
                      <a:pt x="41" y="34"/>
                    </a:lnTo>
                    <a:lnTo>
                      <a:pt x="41" y="34"/>
                    </a:lnTo>
                    <a:lnTo>
                      <a:pt x="42" y="34"/>
                    </a:lnTo>
                    <a:lnTo>
                      <a:pt x="42" y="33"/>
                    </a:lnTo>
                    <a:lnTo>
                      <a:pt x="42" y="32"/>
                    </a:lnTo>
                    <a:lnTo>
                      <a:pt x="42" y="32"/>
                    </a:lnTo>
                    <a:lnTo>
                      <a:pt x="42" y="32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2" y="29"/>
                    </a:lnTo>
                    <a:lnTo>
                      <a:pt x="43" y="28"/>
                    </a:lnTo>
                    <a:lnTo>
                      <a:pt x="43" y="28"/>
                    </a:lnTo>
                    <a:lnTo>
                      <a:pt x="43" y="28"/>
                    </a:lnTo>
                    <a:lnTo>
                      <a:pt x="43" y="27"/>
                    </a:lnTo>
                    <a:lnTo>
                      <a:pt x="43" y="27"/>
                    </a:lnTo>
                    <a:lnTo>
                      <a:pt x="43" y="27"/>
                    </a:lnTo>
                    <a:lnTo>
                      <a:pt x="44" y="26"/>
                    </a:lnTo>
                    <a:lnTo>
                      <a:pt x="44" y="26"/>
                    </a:lnTo>
                    <a:lnTo>
                      <a:pt x="44" y="26"/>
                    </a:lnTo>
                    <a:lnTo>
                      <a:pt x="44" y="25"/>
                    </a:lnTo>
                    <a:lnTo>
                      <a:pt x="44" y="25"/>
                    </a:lnTo>
                    <a:lnTo>
                      <a:pt x="44" y="25"/>
                    </a:lnTo>
                    <a:lnTo>
                      <a:pt x="45" y="25"/>
                    </a:lnTo>
                    <a:lnTo>
                      <a:pt x="45" y="24"/>
                    </a:lnTo>
                    <a:lnTo>
                      <a:pt x="45" y="24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7" y="17"/>
                    </a:lnTo>
                    <a:lnTo>
                      <a:pt x="47" y="17"/>
                    </a:lnTo>
                    <a:lnTo>
                      <a:pt x="47" y="16"/>
                    </a:lnTo>
                    <a:lnTo>
                      <a:pt x="47" y="16"/>
                    </a:lnTo>
                    <a:lnTo>
                      <a:pt x="47" y="16"/>
                    </a:lnTo>
                    <a:lnTo>
                      <a:pt x="47" y="16"/>
                    </a:lnTo>
                    <a:lnTo>
                      <a:pt x="47" y="16"/>
                    </a:lnTo>
                    <a:lnTo>
                      <a:pt x="47" y="15"/>
                    </a:lnTo>
                    <a:lnTo>
                      <a:pt x="48" y="15"/>
                    </a:lnTo>
                    <a:lnTo>
                      <a:pt x="48" y="15"/>
                    </a:lnTo>
                    <a:lnTo>
                      <a:pt x="48" y="14"/>
                    </a:lnTo>
                    <a:lnTo>
                      <a:pt x="48" y="14"/>
                    </a:lnTo>
                    <a:lnTo>
                      <a:pt x="48" y="14"/>
                    </a:lnTo>
                    <a:lnTo>
                      <a:pt x="48" y="14"/>
                    </a:lnTo>
                    <a:lnTo>
                      <a:pt x="49" y="13"/>
                    </a:lnTo>
                    <a:lnTo>
                      <a:pt x="49" y="13"/>
                    </a:lnTo>
                    <a:lnTo>
                      <a:pt x="49" y="13"/>
                    </a:lnTo>
                    <a:lnTo>
                      <a:pt x="49" y="12"/>
                    </a:lnTo>
                    <a:lnTo>
                      <a:pt x="49" y="12"/>
                    </a:lnTo>
                    <a:lnTo>
                      <a:pt x="49" y="12"/>
                    </a:lnTo>
                    <a:lnTo>
                      <a:pt x="49" y="12"/>
                    </a:lnTo>
                    <a:lnTo>
                      <a:pt x="49" y="12"/>
                    </a:lnTo>
                    <a:lnTo>
                      <a:pt x="49" y="12"/>
                    </a:lnTo>
                    <a:lnTo>
                      <a:pt x="49" y="11"/>
                    </a:lnTo>
                    <a:lnTo>
                      <a:pt x="50" y="11"/>
                    </a:lnTo>
                    <a:lnTo>
                      <a:pt x="50" y="11"/>
                    </a:lnTo>
                    <a:lnTo>
                      <a:pt x="50" y="11"/>
                    </a:lnTo>
                    <a:lnTo>
                      <a:pt x="50" y="11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51" y="10"/>
                    </a:lnTo>
                    <a:lnTo>
                      <a:pt x="51" y="9"/>
                    </a:lnTo>
                    <a:lnTo>
                      <a:pt x="51" y="9"/>
                    </a:lnTo>
                    <a:lnTo>
                      <a:pt x="51" y="9"/>
                    </a:lnTo>
                    <a:lnTo>
                      <a:pt x="51" y="9"/>
                    </a:lnTo>
                    <a:lnTo>
                      <a:pt x="51" y="9"/>
                    </a:lnTo>
                    <a:lnTo>
                      <a:pt x="51" y="9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Freeform 286"/>
              <p:cNvSpPr>
                <a:spLocks/>
              </p:cNvSpPr>
              <p:nvPr/>
            </p:nvSpPr>
            <p:spPr bwMode="auto">
              <a:xfrm>
                <a:off x="7226300" y="5700713"/>
                <a:ext cx="95250" cy="1920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" y="0"/>
                  </a:cxn>
                  <a:cxn ang="0">
                    <a:pos x="3" y="1"/>
                  </a:cxn>
                  <a:cxn ang="0">
                    <a:pos x="4" y="1"/>
                  </a:cxn>
                  <a:cxn ang="0">
                    <a:pos x="5" y="2"/>
                  </a:cxn>
                  <a:cxn ang="0">
                    <a:pos x="6" y="2"/>
                  </a:cxn>
                  <a:cxn ang="0">
                    <a:pos x="7" y="3"/>
                  </a:cxn>
                  <a:cxn ang="0">
                    <a:pos x="9" y="3"/>
                  </a:cxn>
                  <a:cxn ang="0">
                    <a:pos x="9" y="5"/>
                  </a:cxn>
                  <a:cxn ang="0">
                    <a:pos x="11" y="5"/>
                  </a:cxn>
                  <a:cxn ang="0">
                    <a:pos x="11" y="7"/>
                  </a:cxn>
                  <a:cxn ang="0">
                    <a:pos x="13" y="9"/>
                  </a:cxn>
                  <a:cxn ang="0">
                    <a:pos x="14" y="10"/>
                  </a:cxn>
                  <a:cxn ang="0">
                    <a:pos x="15" y="11"/>
                  </a:cxn>
                  <a:cxn ang="0">
                    <a:pos x="16" y="13"/>
                  </a:cxn>
                  <a:cxn ang="0">
                    <a:pos x="17" y="15"/>
                  </a:cxn>
                  <a:cxn ang="0">
                    <a:pos x="18" y="16"/>
                  </a:cxn>
                  <a:cxn ang="0">
                    <a:pos x="19" y="18"/>
                  </a:cxn>
                  <a:cxn ang="0">
                    <a:pos x="20" y="20"/>
                  </a:cxn>
                  <a:cxn ang="0">
                    <a:pos x="21" y="22"/>
                  </a:cxn>
                  <a:cxn ang="0">
                    <a:pos x="22" y="24"/>
                  </a:cxn>
                  <a:cxn ang="0">
                    <a:pos x="23" y="27"/>
                  </a:cxn>
                  <a:cxn ang="0">
                    <a:pos x="25" y="28"/>
                  </a:cxn>
                  <a:cxn ang="0">
                    <a:pos x="25" y="30"/>
                  </a:cxn>
                  <a:cxn ang="0">
                    <a:pos x="27" y="34"/>
                  </a:cxn>
                  <a:cxn ang="0">
                    <a:pos x="27" y="36"/>
                  </a:cxn>
                  <a:cxn ang="0">
                    <a:pos x="29" y="38"/>
                  </a:cxn>
                  <a:cxn ang="0">
                    <a:pos x="29" y="41"/>
                  </a:cxn>
                  <a:cxn ang="0">
                    <a:pos x="31" y="43"/>
                  </a:cxn>
                  <a:cxn ang="0">
                    <a:pos x="31" y="46"/>
                  </a:cxn>
                  <a:cxn ang="0">
                    <a:pos x="33" y="48"/>
                  </a:cxn>
                  <a:cxn ang="0">
                    <a:pos x="34" y="51"/>
                  </a:cxn>
                  <a:cxn ang="0">
                    <a:pos x="35" y="54"/>
                  </a:cxn>
                  <a:cxn ang="0">
                    <a:pos x="36" y="57"/>
                  </a:cxn>
                  <a:cxn ang="0">
                    <a:pos x="37" y="59"/>
                  </a:cxn>
                  <a:cxn ang="0">
                    <a:pos x="38" y="62"/>
                  </a:cxn>
                  <a:cxn ang="0">
                    <a:pos x="39" y="64"/>
                  </a:cxn>
                  <a:cxn ang="0">
                    <a:pos x="40" y="68"/>
                  </a:cxn>
                  <a:cxn ang="0">
                    <a:pos x="42" y="70"/>
                  </a:cxn>
                  <a:cxn ang="0">
                    <a:pos x="43" y="73"/>
                  </a:cxn>
                  <a:cxn ang="0">
                    <a:pos x="44" y="76"/>
                  </a:cxn>
                  <a:cxn ang="0">
                    <a:pos x="45" y="79"/>
                  </a:cxn>
                  <a:cxn ang="0">
                    <a:pos x="46" y="82"/>
                  </a:cxn>
                  <a:cxn ang="0">
                    <a:pos x="47" y="84"/>
                  </a:cxn>
                  <a:cxn ang="0">
                    <a:pos x="48" y="88"/>
                  </a:cxn>
                  <a:cxn ang="0">
                    <a:pos x="49" y="90"/>
                  </a:cxn>
                  <a:cxn ang="0">
                    <a:pos x="50" y="93"/>
                  </a:cxn>
                  <a:cxn ang="0">
                    <a:pos x="51" y="96"/>
                  </a:cxn>
                  <a:cxn ang="0">
                    <a:pos x="52" y="98"/>
                  </a:cxn>
                  <a:cxn ang="0">
                    <a:pos x="53" y="102"/>
                  </a:cxn>
                  <a:cxn ang="0">
                    <a:pos x="54" y="104"/>
                  </a:cxn>
                  <a:cxn ang="0">
                    <a:pos x="55" y="107"/>
                  </a:cxn>
                  <a:cxn ang="0">
                    <a:pos x="56" y="110"/>
                  </a:cxn>
                  <a:cxn ang="0">
                    <a:pos x="58" y="113"/>
                  </a:cxn>
                  <a:cxn ang="0">
                    <a:pos x="58" y="116"/>
                  </a:cxn>
                  <a:cxn ang="0">
                    <a:pos x="60" y="118"/>
                  </a:cxn>
                </a:cxnLst>
                <a:rect l="0" t="0" r="r" b="b"/>
                <a:pathLst>
                  <a:path w="60" h="12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20" y="19"/>
                    </a:lnTo>
                    <a:lnTo>
                      <a:pt x="20" y="19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21" y="23"/>
                    </a:lnTo>
                    <a:lnTo>
                      <a:pt x="22" y="23"/>
                    </a:lnTo>
                    <a:lnTo>
                      <a:pt x="22" y="23"/>
                    </a:lnTo>
                    <a:lnTo>
                      <a:pt x="22" y="23"/>
                    </a:lnTo>
                    <a:lnTo>
                      <a:pt x="22" y="23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3" y="25"/>
                    </a:lnTo>
                    <a:lnTo>
                      <a:pt x="23" y="26"/>
                    </a:lnTo>
                    <a:lnTo>
                      <a:pt x="23" y="26"/>
                    </a:lnTo>
                    <a:lnTo>
                      <a:pt x="23" y="27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26" y="32"/>
                    </a:lnTo>
                    <a:lnTo>
                      <a:pt x="26" y="32"/>
                    </a:lnTo>
                    <a:lnTo>
                      <a:pt x="26" y="32"/>
                    </a:lnTo>
                    <a:lnTo>
                      <a:pt x="26" y="32"/>
                    </a:lnTo>
                    <a:lnTo>
                      <a:pt x="27" y="33"/>
                    </a:lnTo>
                    <a:lnTo>
                      <a:pt x="27" y="33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5"/>
                    </a:lnTo>
                    <a:lnTo>
                      <a:pt x="27" y="35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28" y="37"/>
                    </a:lnTo>
                    <a:lnTo>
                      <a:pt x="28" y="37"/>
                    </a:lnTo>
                    <a:lnTo>
                      <a:pt x="28" y="37"/>
                    </a:lnTo>
                    <a:lnTo>
                      <a:pt x="28" y="37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29" y="39"/>
                    </a:lnTo>
                    <a:lnTo>
                      <a:pt x="29" y="39"/>
                    </a:lnTo>
                    <a:lnTo>
                      <a:pt x="29" y="39"/>
                    </a:lnTo>
                    <a:lnTo>
                      <a:pt x="29" y="39"/>
                    </a:lnTo>
                    <a:lnTo>
                      <a:pt x="29" y="39"/>
                    </a:lnTo>
                    <a:lnTo>
                      <a:pt x="29" y="40"/>
                    </a:lnTo>
                    <a:lnTo>
                      <a:pt x="29" y="40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30" y="43"/>
                    </a:lnTo>
                    <a:lnTo>
                      <a:pt x="31" y="43"/>
                    </a:lnTo>
                    <a:lnTo>
                      <a:pt x="31" y="43"/>
                    </a:lnTo>
                    <a:lnTo>
                      <a:pt x="31" y="43"/>
                    </a:lnTo>
                    <a:lnTo>
                      <a:pt x="31" y="44"/>
                    </a:lnTo>
                    <a:lnTo>
                      <a:pt x="31" y="44"/>
                    </a:lnTo>
                    <a:lnTo>
                      <a:pt x="31" y="44"/>
                    </a:lnTo>
                    <a:lnTo>
                      <a:pt x="31" y="45"/>
                    </a:lnTo>
                    <a:lnTo>
                      <a:pt x="31" y="45"/>
                    </a:lnTo>
                    <a:lnTo>
                      <a:pt x="31" y="45"/>
                    </a:lnTo>
                    <a:lnTo>
                      <a:pt x="31" y="45"/>
                    </a:lnTo>
                    <a:lnTo>
                      <a:pt x="31" y="46"/>
                    </a:lnTo>
                    <a:lnTo>
                      <a:pt x="31" y="46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2" y="47"/>
                    </a:lnTo>
                    <a:lnTo>
                      <a:pt x="33" y="47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9"/>
                    </a:lnTo>
                    <a:lnTo>
                      <a:pt x="34" y="49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4" y="51"/>
                    </a:lnTo>
                    <a:lnTo>
                      <a:pt x="34" y="51"/>
                    </a:lnTo>
                    <a:lnTo>
                      <a:pt x="34" y="51"/>
                    </a:lnTo>
                    <a:lnTo>
                      <a:pt x="34" y="52"/>
                    </a:lnTo>
                    <a:lnTo>
                      <a:pt x="34" y="52"/>
                    </a:lnTo>
                    <a:lnTo>
                      <a:pt x="34" y="52"/>
                    </a:lnTo>
                    <a:lnTo>
                      <a:pt x="35" y="52"/>
                    </a:lnTo>
                    <a:lnTo>
                      <a:pt x="35" y="53"/>
                    </a:lnTo>
                    <a:lnTo>
                      <a:pt x="35" y="53"/>
                    </a:lnTo>
                    <a:lnTo>
                      <a:pt x="35" y="54"/>
                    </a:lnTo>
                    <a:lnTo>
                      <a:pt x="35" y="54"/>
                    </a:lnTo>
                    <a:lnTo>
                      <a:pt x="35" y="54"/>
                    </a:lnTo>
                    <a:lnTo>
                      <a:pt x="36" y="54"/>
                    </a:lnTo>
                    <a:lnTo>
                      <a:pt x="36" y="55"/>
                    </a:lnTo>
                    <a:lnTo>
                      <a:pt x="36" y="55"/>
                    </a:lnTo>
                    <a:lnTo>
                      <a:pt x="36" y="55"/>
                    </a:lnTo>
                    <a:lnTo>
                      <a:pt x="36" y="55"/>
                    </a:lnTo>
                    <a:lnTo>
                      <a:pt x="36" y="56"/>
                    </a:lnTo>
                    <a:lnTo>
                      <a:pt x="36" y="56"/>
                    </a:lnTo>
                    <a:lnTo>
                      <a:pt x="36" y="57"/>
                    </a:lnTo>
                    <a:lnTo>
                      <a:pt x="36" y="57"/>
                    </a:lnTo>
                    <a:lnTo>
                      <a:pt x="36" y="57"/>
                    </a:lnTo>
                    <a:lnTo>
                      <a:pt x="36" y="57"/>
                    </a:lnTo>
                    <a:lnTo>
                      <a:pt x="36" y="58"/>
                    </a:lnTo>
                    <a:lnTo>
                      <a:pt x="37" y="58"/>
                    </a:lnTo>
                    <a:lnTo>
                      <a:pt x="37" y="59"/>
                    </a:lnTo>
                    <a:lnTo>
                      <a:pt x="37" y="59"/>
                    </a:lnTo>
                    <a:lnTo>
                      <a:pt x="37" y="59"/>
                    </a:lnTo>
                    <a:lnTo>
                      <a:pt x="37" y="59"/>
                    </a:lnTo>
                    <a:lnTo>
                      <a:pt x="37" y="59"/>
                    </a:lnTo>
                    <a:lnTo>
                      <a:pt x="38" y="60"/>
                    </a:lnTo>
                    <a:lnTo>
                      <a:pt x="38" y="60"/>
                    </a:lnTo>
                    <a:lnTo>
                      <a:pt x="38" y="61"/>
                    </a:lnTo>
                    <a:lnTo>
                      <a:pt x="38" y="61"/>
                    </a:lnTo>
                    <a:lnTo>
                      <a:pt x="38" y="61"/>
                    </a:lnTo>
                    <a:lnTo>
                      <a:pt x="38" y="61"/>
                    </a:lnTo>
                    <a:lnTo>
                      <a:pt x="38" y="62"/>
                    </a:lnTo>
                    <a:lnTo>
                      <a:pt x="38" y="62"/>
                    </a:lnTo>
                    <a:lnTo>
                      <a:pt x="38" y="63"/>
                    </a:lnTo>
                    <a:lnTo>
                      <a:pt x="38" y="63"/>
                    </a:lnTo>
                    <a:lnTo>
                      <a:pt x="38" y="63"/>
                    </a:lnTo>
                    <a:lnTo>
                      <a:pt x="38" y="63"/>
                    </a:lnTo>
                    <a:lnTo>
                      <a:pt x="39" y="64"/>
                    </a:lnTo>
                    <a:lnTo>
                      <a:pt x="39" y="64"/>
                    </a:lnTo>
                    <a:lnTo>
                      <a:pt x="39" y="64"/>
                    </a:lnTo>
                    <a:lnTo>
                      <a:pt x="39" y="64"/>
                    </a:lnTo>
                    <a:lnTo>
                      <a:pt x="39" y="64"/>
                    </a:lnTo>
                    <a:lnTo>
                      <a:pt x="39" y="65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40" y="67"/>
                    </a:lnTo>
                    <a:lnTo>
                      <a:pt x="40" y="67"/>
                    </a:lnTo>
                    <a:lnTo>
                      <a:pt x="40" y="68"/>
                    </a:lnTo>
                    <a:lnTo>
                      <a:pt x="40" y="68"/>
                    </a:lnTo>
                    <a:lnTo>
                      <a:pt x="40" y="68"/>
                    </a:lnTo>
                    <a:lnTo>
                      <a:pt x="40" y="68"/>
                    </a:lnTo>
                    <a:lnTo>
                      <a:pt x="41" y="68"/>
                    </a:lnTo>
                    <a:lnTo>
                      <a:pt x="41" y="68"/>
                    </a:lnTo>
                    <a:lnTo>
                      <a:pt x="41" y="69"/>
                    </a:lnTo>
                    <a:lnTo>
                      <a:pt x="41" y="69"/>
                    </a:lnTo>
                    <a:lnTo>
                      <a:pt x="41" y="70"/>
                    </a:lnTo>
                    <a:lnTo>
                      <a:pt x="41" y="70"/>
                    </a:lnTo>
                    <a:lnTo>
                      <a:pt x="42" y="70"/>
                    </a:lnTo>
                    <a:lnTo>
                      <a:pt x="42" y="71"/>
                    </a:lnTo>
                    <a:lnTo>
                      <a:pt x="42" y="71"/>
                    </a:lnTo>
                    <a:lnTo>
                      <a:pt x="42" y="72"/>
                    </a:lnTo>
                    <a:lnTo>
                      <a:pt x="42" y="72"/>
                    </a:lnTo>
                    <a:lnTo>
                      <a:pt x="42" y="72"/>
                    </a:lnTo>
                    <a:lnTo>
                      <a:pt x="43" y="72"/>
                    </a:lnTo>
                    <a:lnTo>
                      <a:pt x="43" y="73"/>
                    </a:lnTo>
                    <a:lnTo>
                      <a:pt x="43" y="73"/>
                    </a:lnTo>
                    <a:lnTo>
                      <a:pt x="43" y="73"/>
                    </a:lnTo>
                    <a:lnTo>
                      <a:pt x="43" y="73"/>
                    </a:lnTo>
                    <a:lnTo>
                      <a:pt x="43" y="73"/>
                    </a:lnTo>
                    <a:lnTo>
                      <a:pt x="43" y="74"/>
                    </a:lnTo>
                    <a:lnTo>
                      <a:pt x="43" y="75"/>
                    </a:lnTo>
                    <a:lnTo>
                      <a:pt x="43" y="75"/>
                    </a:lnTo>
                    <a:lnTo>
                      <a:pt x="43" y="75"/>
                    </a:lnTo>
                    <a:lnTo>
                      <a:pt x="43" y="75"/>
                    </a:lnTo>
                    <a:lnTo>
                      <a:pt x="43" y="76"/>
                    </a:lnTo>
                    <a:lnTo>
                      <a:pt x="44" y="76"/>
                    </a:lnTo>
                    <a:lnTo>
                      <a:pt x="44" y="77"/>
                    </a:lnTo>
                    <a:lnTo>
                      <a:pt x="44" y="77"/>
                    </a:lnTo>
                    <a:lnTo>
                      <a:pt x="44" y="77"/>
                    </a:lnTo>
                    <a:lnTo>
                      <a:pt x="44" y="77"/>
                    </a:lnTo>
                    <a:lnTo>
                      <a:pt x="44" y="78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5" y="79"/>
                    </a:lnTo>
                    <a:lnTo>
                      <a:pt x="45" y="79"/>
                    </a:lnTo>
                    <a:lnTo>
                      <a:pt x="45" y="79"/>
                    </a:lnTo>
                    <a:lnTo>
                      <a:pt x="45" y="79"/>
                    </a:lnTo>
                    <a:lnTo>
                      <a:pt x="45" y="80"/>
                    </a:lnTo>
                    <a:lnTo>
                      <a:pt x="45" y="80"/>
                    </a:lnTo>
                    <a:lnTo>
                      <a:pt x="45" y="81"/>
                    </a:lnTo>
                    <a:lnTo>
                      <a:pt x="45" y="81"/>
                    </a:lnTo>
                    <a:lnTo>
                      <a:pt x="45" y="81"/>
                    </a:lnTo>
                    <a:lnTo>
                      <a:pt x="45" y="81"/>
                    </a:lnTo>
                    <a:lnTo>
                      <a:pt x="46" y="82"/>
                    </a:lnTo>
                    <a:lnTo>
                      <a:pt x="46" y="82"/>
                    </a:lnTo>
                    <a:lnTo>
                      <a:pt x="46" y="82"/>
                    </a:lnTo>
                    <a:lnTo>
                      <a:pt x="46" y="82"/>
                    </a:lnTo>
                    <a:lnTo>
                      <a:pt x="46" y="83"/>
                    </a:lnTo>
                    <a:lnTo>
                      <a:pt x="46" y="83"/>
                    </a:lnTo>
                    <a:lnTo>
                      <a:pt x="47" y="84"/>
                    </a:lnTo>
                    <a:lnTo>
                      <a:pt x="47" y="84"/>
                    </a:lnTo>
                    <a:lnTo>
                      <a:pt x="47" y="84"/>
                    </a:lnTo>
                    <a:lnTo>
                      <a:pt x="47" y="84"/>
                    </a:lnTo>
                    <a:lnTo>
                      <a:pt x="47" y="85"/>
                    </a:lnTo>
                    <a:lnTo>
                      <a:pt x="47" y="85"/>
                    </a:lnTo>
                    <a:lnTo>
                      <a:pt x="47" y="86"/>
                    </a:lnTo>
                    <a:lnTo>
                      <a:pt x="47" y="86"/>
                    </a:lnTo>
                    <a:lnTo>
                      <a:pt x="47" y="86"/>
                    </a:lnTo>
                    <a:lnTo>
                      <a:pt x="47" y="86"/>
                    </a:lnTo>
                    <a:lnTo>
                      <a:pt x="47" y="87"/>
                    </a:lnTo>
                    <a:lnTo>
                      <a:pt x="47" y="88"/>
                    </a:lnTo>
                    <a:lnTo>
                      <a:pt x="48" y="88"/>
                    </a:lnTo>
                    <a:lnTo>
                      <a:pt x="48" y="88"/>
                    </a:lnTo>
                    <a:lnTo>
                      <a:pt x="48" y="88"/>
                    </a:lnTo>
                    <a:lnTo>
                      <a:pt x="48" y="88"/>
                    </a:lnTo>
                    <a:lnTo>
                      <a:pt x="48" y="89"/>
                    </a:lnTo>
                    <a:lnTo>
                      <a:pt x="48" y="89"/>
                    </a:lnTo>
                    <a:lnTo>
                      <a:pt x="49" y="89"/>
                    </a:lnTo>
                    <a:lnTo>
                      <a:pt x="49" y="89"/>
                    </a:lnTo>
                    <a:lnTo>
                      <a:pt x="49" y="90"/>
                    </a:lnTo>
                    <a:lnTo>
                      <a:pt x="49" y="90"/>
                    </a:lnTo>
                    <a:lnTo>
                      <a:pt x="49" y="91"/>
                    </a:lnTo>
                    <a:lnTo>
                      <a:pt x="49" y="91"/>
                    </a:lnTo>
                    <a:lnTo>
                      <a:pt x="49" y="91"/>
                    </a:lnTo>
                    <a:lnTo>
                      <a:pt x="49" y="91"/>
                    </a:lnTo>
                    <a:lnTo>
                      <a:pt x="49" y="92"/>
                    </a:lnTo>
                    <a:lnTo>
                      <a:pt x="49" y="92"/>
                    </a:lnTo>
                    <a:lnTo>
                      <a:pt x="50" y="93"/>
                    </a:lnTo>
                    <a:lnTo>
                      <a:pt x="50" y="93"/>
                    </a:lnTo>
                    <a:lnTo>
                      <a:pt x="50" y="93"/>
                    </a:lnTo>
                    <a:lnTo>
                      <a:pt x="50" y="93"/>
                    </a:lnTo>
                    <a:lnTo>
                      <a:pt x="50" y="94"/>
                    </a:lnTo>
                    <a:lnTo>
                      <a:pt x="50" y="94"/>
                    </a:lnTo>
                    <a:lnTo>
                      <a:pt x="51" y="95"/>
                    </a:lnTo>
                    <a:lnTo>
                      <a:pt x="51" y="95"/>
                    </a:lnTo>
                    <a:lnTo>
                      <a:pt x="51" y="95"/>
                    </a:lnTo>
                    <a:lnTo>
                      <a:pt x="51" y="95"/>
                    </a:lnTo>
                    <a:lnTo>
                      <a:pt x="51" y="95"/>
                    </a:lnTo>
                    <a:lnTo>
                      <a:pt x="51" y="96"/>
                    </a:lnTo>
                    <a:lnTo>
                      <a:pt x="51" y="96"/>
                    </a:lnTo>
                    <a:lnTo>
                      <a:pt x="51" y="97"/>
                    </a:lnTo>
                    <a:lnTo>
                      <a:pt x="51" y="97"/>
                    </a:lnTo>
                    <a:lnTo>
                      <a:pt x="51" y="97"/>
                    </a:lnTo>
                    <a:lnTo>
                      <a:pt x="51" y="97"/>
                    </a:lnTo>
                    <a:lnTo>
                      <a:pt x="51" y="98"/>
                    </a:lnTo>
                    <a:lnTo>
                      <a:pt x="52" y="98"/>
                    </a:lnTo>
                    <a:lnTo>
                      <a:pt x="52" y="98"/>
                    </a:lnTo>
                    <a:lnTo>
                      <a:pt x="52" y="98"/>
                    </a:lnTo>
                    <a:lnTo>
                      <a:pt x="52" y="99"/>
                    </a:lnTo>
                    <a:lnTo>
                      <a:pt x="52" y="99"/>
                    </a:lnTo>
                    <a:lnTo>
                      <a:pt x="52" y="100"/>
                    </a:lnTo>
                    <a:lnTo>
                      <a:pt x="53" y="100"/>
                    </a:lnTo>
                    <a:lnTo>
                      <a:pt x="53" y="100"/>
                    </a:lnTo>
                    <a:lnTo>
                      <a:pt x="53" y="100"/>
                    </a:lnTo>
                    <a:lnTo>
                      <a:pt x="53" y="101"/>
                    </a:lnTo>
                    <a:lnTo>
                      <a:pt x="53" y="101"/>
                    </a:lnTo>
                    <a:lnTo>
                      <a:pt x="53" y="102"/>
                    </a:lnTo>
                    <a:lnTo>
                      <a:pt x="54" y="102"/>
                    </a:lnTo>
                    <a:lnTo>
                      <a:pt x="54" y="102"/>
                    </a:lnTo>
                    <a:lnTo>
                      <a:pt x="54" y="102"/>
                    </a:lnTo>
                    <a:lnTo>
                      <a:pt x="54" y="103"/>
                    </a:lnTo>
                    <a:lnTo>
                      <a:pt x="54" y="103"/>
                    </a:lnTo>
                    <a:lnTo>
                      <a:pt x="54" y="104"/>
                    </a:lnTo>
                    <a:lnTo>
                      <a:pt x="54" y="104"/>
                    </a:lnTo>
                    <a:lnTo>
                      <a:pt x="54" y="104"/>
                    </a:lnTo>
                    <a:lnTo>
                      <a:pt x="54" y="104"/>
                    </a:lnTo>
                    <a:lnTo>
                      <a:pt x="54" y="105"/>
                    </a:lnTo>
                    <a:lnTo>
                      <a:pt x="54" y="105"/>
                    </a:lnTo>
                    <a:lnTo>
                      <a:pt x="54" y="106"/>
                    </a:lnTo>
                    <a:lnTo>
                      <a:pt x="55" y="106"/>
                    </a:lnTo>
                    <a:lnTo>
                      <a:pt x="55" y="106"/>
                    </a:lnTo>
                    <a:lnTo>
                      <a:pt x="55" y="106"/>
                    </a:lnTo>
                    <a:lnTo>
                      <a:pt x="55" y="107"/>
                    </a:lnTo>
                    <a:lnTo>
                      <a:pt x="55" y="107"/>
                    </a:lnTo>
                    <a:lnTo>
                      <a:pt x="55" y="107"/>
                    </a:lnTo>
                    <a:lnTo>
                      <a:pt x="56" y="107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6" y="109"/>
                    </a:lnTo>
                    <a:lnTo>
                      <a:pt x="56" y="109"/>
                    </a:lnTo>
                    <a:lnTo>
                      <a:pt x="56" y="109"/>
                    </a:lnTo>
                    <a:lnTo>
                      <a:pt x="56" y="109"/>
                    </a:lnTo>
                    <a:lnTo>
                      <a:pt x="56" y="109"/>
                    </a:lnTo>
                    <a:lnTo>
                      <a:pt x="56" y="110"/>
                    </a:lnTo>
                    <a:lnTo>
                      <a:pt x="56" y="110"/>
                    </a:lnTo>
                    <a:lnTo>
                      <a:pt x="56" y="111"/>
                    </a:lnTo>
                    <a:lnTo>
                      <a:pt x="56" y="111"/>
                    </a:lnTo>
                    <a:lnTo>
                      <a:pt x="57" y="111"/>
                    </a:lnTo>
                    <a:lnTo>
                      <a:pt x="57" y="111"/>
                    </a:lnTo>
                    <a:lnTo>
                      <a:pt x="57" y="112"/>
                    </a:lnTo>
                    <a:lnTo>
                      <a:pt x="57" y="112"/>
                    </a:lnTo>
                    <a:lnTo>
                      <a:pt x="58" y="113"/>
                    </a:lnTo>
                    <a:lnTo>
                      <a:pt x="58" y="113"/>
                    </a:lnTo>
                    <a:lnTo>
                      <a:pt x="58" y="113"/>
                    </a:lnTo>
                    <a:lnTo>
                      <a:pt x="58" y="113"/>
                    </a:lnTo>
                    <a:lnTo>
                      <a:pt x="58" y="114"/>
                    </a:lnTo>
                    <a:lnTo>
                      <a:pt x="58" y="114"/>
                    </a:lnTo>
                    <a:lnTo>
                      <a:pt x="58" y="114"/>
                    </a:lnTo>
                    <a:lnTo>
                      <a:pt x="58" y="115"/>
                    </a:lnTo>
                    <a:lnTo>
                      <a:pt x="58" y="115"/>
                    </a:lnTo>
                    <a:lnTo>
                      <a:pt x="58" y="115"/>
                    </a:lnTo>
                    <a:lnTo>
                      <a:pt x="58" y="116"/>
                    </a:lnTo>
                    <a:lnTo>
                      <a:pt x="58" y="116"/>
                    </a:lnTo>
                    <a:lnTo>
                      <a:pt x="59" y="116"/>
                    </a:lnTo>
                    <a:lnTo>
                      <a:pt x="59" y="116"/>
                    </a:lnTo>
                    <a:lnTo>
                      <a:pt x="59" y="117"/>
                    </a:lnTo>
                    <a:lnTo>
                      <a:pt x="59" y="117"/>
                    </a:lnTo>
                    <a:lnTo>
                      <a:pt x="59" y="118"/>
                    </a:lnTo>
                    <a:lnTo>
                      <a:pt x="59" y="118"/>
                    </a:lnTo>
                    <a:lnTo>
                      <a:pt x="60" y="118"/>
                    </a:lnTo>
                    <a:lnTo>
                      <a:pt x="60" y="118"/>
                    </a:lnTo>
                    <a:lnTo>
                      <a:pt x="60" y="119"/>
                    </a:lnTo>
                    <a:lnTo>
                      <a:pt x="60" y="119"/>
                    </a:lnTo>
                    <a:lnTo>
                      <a:pt x="60" y="120"/>
                    </a:lnTo>
                    <a:lnTo>
                      <a:pt x="60" y="120"/>
                    </a:lnTo>
                    <a:lnTo>
                      <a:pt x="60" y="120"/>
                    </a:lnTo>
                    <a:lnTo>
                      <a:pt x="60" y="120"/>
                    </a:lnTo>
                    <a:lnTo>
                      <a:pt x="60" y="120"/>
                    </a:lnTo>
                    <a:lnTo>
                      <a:pt x="60" y="121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287"/>
              <p:cNvSpPr>
                <a:spLocks/>
              </p:cNvSpPr>
              <p:nvPr/>
            </p:nvSpPr>
            <p:spPr bwMode="auto">
              <a:xfrm>
                <a:off x="7321550" y="5892800"/>
                <a:ext cx="96838" cy="182563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3" y="5"/>
                  </a:cxn>
                  <a:cxn ang="0">
                    <a:pos x="3" y="8"/>
                  </a:cxn>
                  <a:cxn ang="0">
                    <a:pos x="5" y="10"/>
                  </a:cxn>
                  <a:cxn ang="0">
                    <a:pos x="5" y="13"/>
                  </a:cxn>
                  <a:cxn ang="0">
                    <a:pos x="7" y="15"/>
                  </a:cxn>
                  <a:cxn ang="0">
                    <a:pos x="8" y="19"/>
                  </a:cxn>
                  <a:cxn ang="0">
                    <a:pos x="9" y="21"/>
                  </a:cxn>
                  <a:cxn ang="0">
                    <a:pos x="10" y="24"/>
                  </a:cxn>
                  <a:cxn ang="0">
                    <a:pos x="11" y="26"/>
                  </a:cxn>
                  <a:cxn ang="0">
                    <a:pos x="12" y="29"/>
                  </a:cxn>
                  <a:cxn ang="0">
                    <a:pos x="13" y="31"/>
                  </a:cxn>
                  <a:cxn ang="0">
                    <a:pos x="14" y="33"/>
                  </a:cxn>
                  <a:cxn ang="0">
                    <a:pos x="16" y="37"/>
                  </a:cxn>
                  <a:cxn ang="0">
                    <a:pos x="16" y="38"/>
                  </a:cxn>
                  <a:cxn ang="0">
                    <a:pos x="18" y="41"/>
                  </a:cxn>
                  <a:cxn ang="0">
                    <a:pos x="18" y="44"/>
                  </a:cxn>
                  <a:cxn ang="0">
                    <a:pos x="20" y="46"/>
                  </a:cxn>
                  <a:cxn ang="0">
                    <a:pos x="20" y="48"/>
                  </a:cxn>
                  <a:cxn ang="0">
                    <a:pos x="22" y="50"/>
                  </a:cxn>
                  <a:cxn ang="0">
                    <a:pos x="23" y="53"/>
                  </a:cxn>
                  <a:cxn ang="0">
                    <a:pos x="24" y="55"/>
                  </a:cxn>
                  <a:cxn ang="0">
                    <a:pos x="25" y="57"/>
                  </a:cxn>
                  <a:cxn ang="0">
                    <a:pos x="26" y="59"/>
                  </a:cxn>
                  <a:cxn ang="0">
                    <a:pos x="27" y="61"/>
                  </a:cxn>
                  <a:cxn ang="0">
                    <a:pos x="28" y="64"/>
                  </a:cxn>
                  <a:cxn ang="0">
                    <a:pos x="29" y="65"/>
                  </a:cxn>
                  <a:cxn ang="0">
                    <a:pos x="30" y="68"/>
                  </a:cxn>
                  <a:cxn ang="0">
                    <a:pos x="32" y="69"/>
                  </a:cxn>
                  <a:cxn ang="0">
                    <a:pos x="32" y="71"/>
                  </a:cxn>
                  <a:cxn ang="0">
                    <a:pos x="34" y="73"/>
                  </a:cxn>
                  <a:cxn ang="0">
                    <a:pos x="34" y="76"/>
                  </a:cxn>
                  <a:cxn ang="0">
                    <a:pos x="36" y="77"/>
                  </a:cxn>
                  <a:cxn ang="0">
                    <a:pos x="36" y="79"/>
                  </a:cxn>
                  <a:cxn ang="0">
                    <a:pos x="38" y="81"/>
                  </a:cxn>
                  <a:cxn ang="0">
                    <a:pos x="38" y="83"/>
                  </a:cxn>
                  <a:cxn ang="0">
                    <a:pos x="40" y="85"/>
                  </a:cxn>
                  <a:cxn ang="0">
                    <a:pos x="41" y="87"/>
                  </a:cxn>
                  <a:cxn ang="0">
                    <a:pos x="42" y="89"/>
                  </a:cxn>
                  <a:cxn ang="0">
                    <a:pos x="43" y="90"/>
                  </a:cxn>
                  <a:cxn ang="0">
                    <a:pos x="44" y="92"/>
                  </a:cxn>
                  <a:cxn ang="0">
                    <a:pos x="45" y="93"/>
                  </a:cxn>
                  <a:cxn ang="0">
                    <a:pos x="46" y="95"/>
                  </a:cxn>
                  <a:cxn ang="0">
                    <a:pos x="47" y="96"/>
                  </a:cxn>
                  <a:cxn ang="0">
                    <a:pos x="48" y="98"/>
                  </a:cxn>
                  <a:cxn ang="0">
                    <a:pos x="49" y="99"/>
                  </a:cxn>
                  <a:cxn ang="0">
                    <a:pos x="50" y="101"/>
                  </a:cxn>
                  <a:cxn ang="0">
                    <a:pos x="52" y="103"/>
                  </a:cxn>
                  <a:cxn ang="0">
                    <a:pos x="52" y="104"/>
                  </a:cxn>
                  <a:cxn ang="0">
                    <a:pos x="54" y="106"/>
                  </a:cxn>
                  <a:cxn ang="0">
                    <a:pos x="54" y="107"/>
                  </a:cxn>
                  <a:cxn ang="0">
                    <a:pos x="56" y="108"/>
                  </a:cxn>
                  <a:cxn ang="0">
                    <a:pos x="57" y="110"/>
                  </a:cxn>
                  <a:cxn ang="0">
                    <a:pos x="58" y="111"/>
                  </a:cxn>
                  <a:cxn ang="0">
                    <a:pos x="59" y="112"/>
                  </a:cxn>
                  <a:cxn ang="0">
                    <a:pos x="60" y="114"/>
                  </a:cxn>
                </a:cxnLst>
                <a:rect l="0" t="0" r="r" b="b"/>
                <a:pathLst>
                  <a:path w="61" h="11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7" y="18"/>
                    </a:lnTo>
                    <a:lnTo>
                      <a:pt x="8" y="18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10" y="23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12" y="2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5" y="35"/>
                    </a:lnTo>
                    <a:lnTo>
                      <a:pt x="15" y="35"/>
                    </a:lnTo>
                    <a:lnTo>
                      <a:pt x="15" y="35"/>
                    </a:lnTo>
                    <a:lnTo>
                      <a:pt x="15" y="35"/>
                    </a:lnTo>
                    <a:lnTo>
                      <a:pt x="15" y="35"/>
                    </a:lnTo>
                    <a:lnTo>
                      <a:pt x="15" y="36"/>
                    </a:lnTo>
                    <a:lnTo>
                      <a:pt x="16" y="37"/>
                    </a:lnTo>
                    <a:lnTo>
                      <a:pt x="16" y="37"/>
                    </a:lnTo>
                    <a:lnTo>
                      <a:pt x="16" y="37"/>
                    </a:lnTo>
                    <a:lnTo>
                      <a:pt x="16" y="37"/>
                    </a:lnTo>
                    <a:lnTo>
                      <a:pt x="16" y="37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9"/>
                    </a:lnTo>
                    <a:lnTo>
                      <a:pt x="17" y="39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1"/>
                    </a:lnTo>
                    <a:lnTo>
                      <a:pt x="18" y="41"/>
                    </a:lnTo>
                    <a:lnTo>
                      <a:pt x="18" y="41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18" y="43"/>
                    </a:lnTo>
                    <a:lnTo>
                      <a:pt x="18" y="43"/>
                    </a:lnTo>
                    <a:lnTo>
                      <a:pt x="18" y="44"/>
                    </a:lnTo>
                    <a:lnTo>
                      <a:pt x="18" y="44"/>
                    </a:lnTo>
                    <a:lnTo>
                      <a:pt x="18" y="44"/>
                    </a:lnTo>
                    <a:lnTo>
                      <a:pt x="19" y="44"/>
                    </a:lnTo>
                    <a:lnTo>
                      <a:pt x="19" y="44"/>
                    </a:lnTo>
                    <a:lnTo>
                      <a:pt x="19" y="44"/>
                    </a:lnTo>
                    <a:lnTo>
                      <a:pt x="19" y="45"/>
                    </a:lnTo>
                    <a:lnTo>
                      <a:pt x="19" y="45"/>
                    </a:lnTo>
                    <a:lnTo>
                      <a:pt x="19" y="46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0" y="47"/>
                    </a:lnTo>
                    <a:lnTo>
                      <a:pt x="20" y="47"/>
                    </a:lnTo>
                    <a:lnTo>
                      <a:pt x="20" y="47"/>
                    </a:lnTo>
                    <a:lnTo>
                      <a:pt x="20" y="47"/>
                    </a:lnTo>
                    <a:lnTo>
                      <a:pt x="20" y="48"/>
                    </a:lnTo>
                    <a:lnTo>
                      <a:pt x="20" y="48"/>
                    </a:lnTo>
                    <a:lnTo>
                      <a:pt x="20" y="49"/>
                    </a:lnTo>
                    <a:lnTo>
                      <a:pt x="21" y="49"/>
                    </a:lnTo>
                    <a:lnTo>
                      <a:pt x="21" y="49"/>
                    </a:lnTo>
                    <a:lnTo>
                      <a:pt x="21" y="49"/>
                    </a:lnTo>
                    <a:lnTo>
                      <a:pt x="21" y="49"/>
                    </a:lnTo>
                    <a:lnTo>
                      <a:pt x="21" y="49"/>
                    </a:lnTo>
                    <a:lnTo>
                      <a:pt x="21" y="50"/>
                    </a:lnTo>
                    <a:lnTo>
                      <a:pt x="22" y="50"/>
                    </a:lnTo>
                    <a:lnTo>
                      <a:pt x="22" y="50"/>
                    </a:lnTo>
                    <a:lnTo>
                      <a:pt x="22" y="51"/>
                    </a:lnTo>
                    <a:lnTo>
                      <a:pt x="22" y="51"/>
                    </a:lnTo>
                    <a:lnTo>
                      <a:pt x="22" y="51"/>
                    </a:lnTo>
                    <a:lnTo>
                      <a:pt x="22" y="51"/>
                    </a:lnTo>
                    <a:lnTo>
                      <a:pt x="23" y="52"/>
                    </a:lnTo>
                    <a:lnTo>
                      <a:pt x="23" y="52"/>
                    </a:lnTo>
                    <a:lnTo>
                      <a:pt x="23" y="53"/>
                    </a:lnTo>
                    <a:lnTo>
                      <a:pt x="23" y="53"/>
                    </a:lnTo>
                    <a:lnTo>
                      <a:pt x="23" y="53"/>
                    </a:lnTo>
                    <a:lnTo>
                      <a:pt x="23" y="53"/>
                    </a:lnTo>
                    <a:lnTo>
                      <a:pt x="23" y="53"/>
                    </a:lnTo>
                    <a:lnTo>
                      <a:pt x="23" y="54"/>
                    </a:lnTo>
                    <a:lnTo>
                      <a:pt x="23" y="54"/>
                    </a:lnTo>
                    <a:lnTo>
                      <a:pt x="23" y="54"/>
                    </a:lnTo>
                    <a:lnTo>
                      <a:pt x="24" y="55"/>
                    </a:lnTo>
                    <a:lnTo>
                      <a:pt x="24" y="55"/>
                    </a:lnTo>
                    <a:lnTo>
                      <a:pt x="24" y="55"/>
                    </a:lnTo>
                    <a:lnTo>
                      <a:pt x="24" y="55"/>
                    </a:lnTo>
                    <a:lnTo>
                      <a:pt x="24" y="55"/>
                    </a:lnTo>
                    <a:lnTo>
                      <a:pt x="24" y="56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5" y="57"/>
                    </a:lnTo>
                    <a:lnTo>
                      <a:pt x="25" y="57"/>
                    </a:lnTo>
                    <a:lnTo>
                      <a:pt x="25" y="58"/>
                    </a:lnTo>
                    <a:lnTo>
                      <a:pt x="25" y="58"/>
                    </a:lnTo>
                    <a:lnTo>
                      <a:pt x="25" y="58"/>
                    </a:lnTo>
                    <a:lnTo>
                      <a:pt x="25" y="58"/>
                    </a:lnTo>
                    <a:lnTo>
                      <a:pt x="25" y="58"/>
                    </a:lnTo>
                    <a:lnTo>
                      <a:pt x="26" y="59"/>
                    </a:lnTo>
                    <a:lnTo>
                      <a:pt x="26" y="59"/>
                    </a:lnTo>
                    <a:lnTo>
                      <a:pt x="26" y="59"/>
                    </a:lnTo>
                    <a:lnTo>
                      <a:pt x="26" y="60"/>
                    </a:lnTo>
                    <a:lnTo>
                      <a:pt x="26" y="60"/>
                    </a:lnTo>
                    <a:lnTo>
                      <a:pt x="26" y="60"/>
                    </a:lnTo>
                    <a:lnTo>
                      <a:pt x="27" y="60"/>
                    </a:lnTo>
                    <a:lnTo>
                      <a:pt x="27" y="60"/>
                    </a:lnTo>
                    <a:lnTo>
                      <a:pt x="27" y="60"/>
                    </a:lnTo>
                    <a:lnTo>
                      <a:pt x="27" y="61"/>
                    </a:lnTo>
                    <a:lnTo>
                      <a:pt x="27" y="61"/>
                    </a:lnTo>
                    <a:lnTo>
                      <a:pt x="27" y="61"/>
                    </a:lnTo>
                    <a:lnTo>
                      <a:pt x="27" y="62"/>
                    </a:lnTo>
                    <a:lnTo>
                      <a:pt x="27" y="62"/>
                    </a:lnTo>
                    <a:lnTo>
                      <a:pt x="27" y="62"/>
                    </a:lnTo>
                    <a:lnTo>
                      <a:pt x="27" y="62"/>
                    </a:lnTo>
                    <a:lnTo>
                      <a:pt x="27" y="63"/>
                    </a:lnTo>
                    <a:lnTo>
                      <a:pt x="27" y="63"/>
                    </a:lnTo>
                    <a:lnTo>
                      <a:pt x="28" y="63"/>
                    </a:lnTo>
                    <a:lnTo>
                      <a:pt x="28" y="64"/>
                    </a:lnTo>
                    <a:lnTo>
                      <a:pt x="28" y="64"/>
                    </a:lnTo>
                    <a:lnTo>
                      <a:pt x="28" y="64"/>
                    </a:lnTo>
                    <a:lnTo>
                      <a:pt x="28" y="64"/>
                    </a:lnTo>
                    <a:lnTo>
                      <a:pt x="28" y="64"/>
                    </a:lnTo>
                    <a:lnTo>
                      <a:pt x="29" y="64"/>
                    </a:lnTo>
                    <a:lnTo>
                      <a:pt x="29" y="64"/>
                    </a:lnTo>
                    <a:lnTo>
                      <a:pt x="29" y="65"/>
                    </a:lnTo>
                    <a:lnTo>
                      <a:pt x="29" y="65"/>
                    </a:lnTo>
                    <a:lnTo>
                      <a:pt x="29" y="65"/>
                    </a:lnTo>
                    <a:lnTo>
                      <a:pt x="29" y="65"/>
                    </a:lnTo>
                    <a:lnTo>
                      <a:pt x="29" y="65"/>
                    </a:lnTo>
                    <a:lnTo>
                      <a:pt x="29" y="65"/>
                    </a:lnTo>
                    <a:lnTo>
                      <a:pt x="29" y="66"/>
                    </a:lnTo>
                    <a:lnTo>
                      <a:pt x="29" y="66"/>
                    </a:lnTo>
                    <a:lnTo>
                      <a:pt x="29" y="67"/>
                    </a:lnTo>
                    <a:lnTo>
                      <a:pt x="29" y="67"/>
                    </a:lnTo>
                    <a:lnTo>
                      <a:pt x="30" y="67"/>
                    </a:lnTo>
                    <a:lnTo>
                      <a:pt x="30" y="67"/>
                    </a:lnTo>
                    <a:lnTo>
                      <a:pt x="30" y="68"/>
                    </a:lnTo>
                    <a:lnTo>
                      <a:pt x="30" y="68"/>
                    </a:lnTo>
                    <a:lnTo>
                      <a:pt x="30" y="68"/>
                    </a:lnTo>
                    <a:lnTo>
                      <a:pt x="30" y="69"/>
                    </a:lnTo>
                    <a:lnTo>
                      <a:pt x="31" y="69"/>
                    </a:lnTo>
                    <a:lnTo>
                      <a:pt x="31" y="69"/>
                    </a:lnTo>
                    <a:lnTo>
                      <a:pt x="31" y="69"/>
                    </a:lnTo>
                    <a:lnTo>
                      <a:pt x="31" y="69"/>
                    </a:lnTo>
                    <a:lnTo>
                      <a:pt x="32" y="69"/>
                    </a:lnTo>
                    <a:lnTo>
                      <a:pt x="32" y="69"/>
                    </a:lnTo>
                    <a:lnTo>
                      <a:pt x="32" y="70"/>
                    </a:lnTo>
                    <a:lnTo>
                      <a:pt x="32" y="70"/>
                    </a:lnTo>
                    <a:lnTo>
                      <a:pt x="32" y="70"/>
                    </a:lnTo>
                    <a:lnTo>
                      <a:pt x="32" y="71"/>
                    </a:lnTo>
                    <a:lnTo>
                      <a:pt x="32" y="71"/>
                    </a:lnTo>
                    <a:lnTo>
                      <a:pt x="32" y="71"/>
                    </a:lnTo>
                    <a:lnTo>
                      <a:pt x="32" y="71"/>
                    </a:lnTo>
                    <a:lnTo>
                      <a:pt x="32" y="71"/>
                    </a:lnTo>
                    <a:lnTo>
                      <a:pt x="32" y="71"/>
                    </a:lnTo>
                    <a:lnTo>
                      <a:pt x="32" y="72"/>
                    </a:lnTo>
                    <a:lnTo>
                      <a:pt x="33" y="72"/>
                    </a:lnTo>
                    <a:lnTo>
                      <a:pt x="33" y="72"/>
                    </a:lnTo>
                    <a:lnTo>
                      <a:pt x="33" y="72"/>
                    </a:lnTo>
                    <a:lnTo>
                      <a:pt x="33" y="73"/>
                    </a:lnTo>
                    <a:lnTo>
                      <a:pt x="33" y="73"/>
                    </a:lnTo>
                    <a:lnTo>
                      <a:pt x="33" y="73"/>
                    </a:lnTo>
                    <a:lnTo>
                      <a:pt x="34" y="73"/>
                    </a:lnTo>
                    <a:lnTo>
                      <a:pt x="34" y="73"/>
                    </a:lnTo>
                    <a:lnTo>
                      <a:pt x="34" y="74"/>
                    </a:lnTo>
                    <a:lnTo>
                      <a:pt x="34" y="74"/>
                    </a:lnTo>
                    <a:lnTo>
                      <a:pt x="34" y="74"/>
                    </a:lnTo>
                    <a:lnTo>
                      <a:pt x="34" y="74"/>
                    </a:lnTo>
                    <a:lnTo>
                      <a:pt x="34" y="74"/>
                    </a:lnTo>
                    <a:lnTo>
                      <a:pt x="34" y="74"/>
                    </a:lnTo>
                    <a:lnTo>
                      <a:pt x="34" y="75"/>
                    </a:lnTo>
                    <a:lnTo>
                      <a:pt x="34" y="75"/>
                    </a:lnTo>
                    <a:lnTo>
                      <a:pt x="34" y="76"/>
                    </a:lnTo>
                    <a:lnTo>
                      <a:pt x="34" y="76"/>
                    </a:lnTo>
                    <a:lnTo>
                      <a:pt x="35" y="76"/>
                    </a:lnTo>
                    <a:lnTo>
                      <a:pt x="35" y="76"/>
                    </a:lnTo>
                    <a:lnTo>
                      <a:pt x="35" y="76"/>
                    </a:lnTo>
                    <a:lnTo>
                      <a:pt x="35" y="76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7"/>
                    </a:lnTo>
                    <a:lnTo>
                      <a:pt x="36" y="77"/>
                    </a:lnTo>
                    <a:lnTo>
                      <a:pt x="36" y="78"/>
                    </a:lnTo>
                    <a:lnTo>
                      <a:pt x="36" y="78"/>
                    </a:lnTo>
                    <a:lnTo>
                      <a:pt x="36" y="78"/>
                    </a:lnTo>
                    <a:lnTo>
                      <a:pt x="36" y="78"/>
                    </a:lnTo>
                    <a:lnTo>
                      <a:pt x="36" y="78"/>
                    </a:lnTo>
                    <a:lnTo>
                      <a:pt x="36" y="78"/>
                    </a:lnTo>
                    <a:lnTo>
                      <a:pt x="36" y="79"/>
                    </a:lnTo>
                    <a:lnTo>
                      <a:pt x="36" y="79"/>
                    </a:lnTo>
                    <a:lnTo>
                      <a:pt x="36" y="79"/>
                    </a:lnTo>
                    <a:lnTo>
                      <a:pt x="36" y="80"/>
                    </a:lnTo>
                    <a:lnTo>
                      <a:pt x="37" y="80"/>
                    </a:lnTo>
                    <a:lnTo>
                      <a:pt x="37" y="80"/>
                    </a:lnTo>
                    <a:lnTo>
                      <a:pt x="37" y="80"/>
                    </a:lnTo>
                    <a:lnTo>
                      <a:pt x="37" y="80"/>
                    </a:lnTo>
                    <a:lnTo>
                      <a:pt x="37" y="80"/>
                    </a:lnTo>
                    <a:lnTo>
                      <a:pt x="37" y="80"/>
                    </a:lnTo>
                    <a:lnTo>
                      <a:pt x="38" y="81"/>
                    </a:lnTo>
                    <a:lnTo>
                      <a:pt x="38" y="81"/>
                    </a:lnTo>
                    <a:lnTo>
                      <a:pt x="38" y="81"/>
                    </a:lnTo>
                    <a:lnTo>
                      <a:pt x="38" y="81"/>
                    </a:lnTo>
                    <a:lnTo>
                      <a:pt x="38" y="81"/>
                    </a:lnTo>
                    <a:lnTo>
                      <a:pt x="38" y="82"/>
                    </a:lnTo>
                    <a:lnTo>
                      <a:pt x="38" y="82"/>
                    </a:lnTo>
                    <a:lnTo>
                      <a:pt x="38" y="82"/>
                    </a:lnTo>
                    <a:lnTo>
                      <a:pt x="38" y="82"/>
                    </a:lnTo>
                    <a:lnTo>
                      <a:pt x="38" y="82"/>
                    </a:lnTo>
                    <a:lnTo>
                      <a:pt x="38" y="83"/>
                    </a:lnTo>
                    <a:lnTo>
                      <a:pt x="38" y="83"/>
                    </a:lnTo>
                    <a:lnTo>
                      <a:pt x="39" y="83"/>
                    </a:lnTo>
                    <a:lnTo>
                      <a:pt x="39" y="83"/>
                    </a:lnTo>
                    <a:lnTo>
                      <a:pt x="39" y="83"/>
                    </a:lnTo>
                    <a:lnTo>
                      <a:pt x="39" y="83"/>
                    </a:lnTo>
                    <a:lnTo>
                      <a:pt x="40" y="84"/>
                    </a:lnTo>
                    <a:lnTo>
                      <a:pt x="40" y="84"/>
                    </a:lnTo>
                    <a:lnTo>
                      <a:pt x="40" y="85"/>
                    </a:lnTo>
                    <a:lnTo>
                      <a:pt x="40" y="85"/>
                    </a:lnTo>
                    <a:lnTo>
                      <a:pt x="40" y="85"/>
                    </a:lnTo>
                    <a:lnTo>
                      <a:pt x="40" y="85"/>
                    </a:lnTo>
                    <a:lnTo>
                      <a:pt x="40" y="85"/>
                    </a:lnTo>
                    <a:lnTo>
                      <a:pt x="40" y="85"/>
                    </a:lnTo>
                    <a:lnTo>
                      <a:pt x="40" y="85"/>
                    </a:lnTo>
                    <a:lnTo>
                      <a:pt x="40" y="86"/>
                    </a:lnTo>
                    <a:lnTo>
                      <a:pt x="40" y="86"/>
                    </a:lnTo>
                    <a:lnTo>
                      <a:pt x="40" y="86"/>
                    </a:lnTo>
                    <a:lnTo>
                      <a:pt x="41" y="87"/>
                    </a:lnTo>
                    <a:lnTo>
                      <a:pt x="41" y="87"/>
                    </a:lnTo>
                    <a:lnTo>
                      <a:pt x="41" y="87"/>
                    </a:lnTo>
                    <a:lnTo>
                      <a:pt x="41" y="87"/>
                    </a:lnTo>
                    <a:lnTo>
                      <a:pt x="41" y="87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8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89"/>
                    </a:lnTo>
                    <a:lnTo>
                      <a:pt x="42" y="89"/>
                    </a:lnTo>
                    <a:lnTo>
                      <a:pt x="43" y="89"/>
                    </a:lnTo>
                    <a:lnTo>
                      <a:pt x="43" y="89"/>
                    </a:lnTo>
                    <a:lnTo>
                      <a:pt x="43" y="89"/>
                    </a:lnTo>
                    <a:lnTo>
                      <a:pt x="43" y="89"/>
                    </a:lnTo>
                    <a:lnTo>
                      <a:pt x="43" y="89"/>
                    </a:lnTo>
                    <a:lnTo>
                      <a:pt x="43" y="90"/>
                    </a:lnTo>
                    <a:lnTo>
                      <a:pt x="43" y="90"/>
                    </a:lnTo>
                    <a:lnTo>
                      <a:pt x="43" y="90"/>
                    </a:lnTo>
                    <a:lnTo>
                      <a:pt x="43" y="90"/>
                    </a:lnTo>
                    <a:lnTo>
                      <a:pt x="43" y="90"/>
                    </a:lnTo>
                    <a:lnTo>
                      <a:pt x="43" y="90"/>
                    </a:lnTo>
                    <a:lnTo>
                      <a:pt x="43" y="90"/>
                    </a:lnTo>
                    <a:lnTo>
                      <a:pt x="44" y="91"/>
                    </a:lnTo>
                    <a:lnTo>
                      <a:pt x="44" y="91"/>
                    </a:lnTo>
                    <a:lnTo>
                      <a:pt x="44" y="91"/>
                    </a:lnTo>
                    <a:lnTo>
                      <a:pt x="44" y="92"/>
                    </a:lnTo>
                    <a:lnTo>
                      <a:pt x="44" y="92"/>
                    </a:lnTo>
                    <a:lnTo>
                      <a:pt x="44" y="92"/>
                    </a:lnTo>
                    <a:lnTo>
                      <a:pt x="45" y="92"/>
                    </a:lnTo>
                    <a:lnTo>
                      <a:pt x="45" y="92"/>
                    </a:lnTo>
                    <a:lnTo>
                      <a:pt x="45" y="92"/>
                    </a:lnTo>
                    <a:lnTo>
                      <a:pt x="45" y="92"/>
                    </a:lnTo>
                    <a:lnTo>
                      <a:pt x="45" y="93"/>
                    </a:lnTo>
                    <a:lnTo>
                      <a:pt x="45" y="93"/>
                    </a:lnTo>
                    <a:lnTo>
                      <a:pt x="45" y="93"/>
                    </a:lnTo>
                    <a:lnTo>
                      <a:pt x="45" y="94"/>
                    </a:lnTo>
                    <a:lnTo>
                      <a:pt x="45" y="94"/>
                    </a:lnTo>
                    <a:lnTo>
                      <a:pt x="45" y="94"/>
                    </a:lnTo>
                    <a:lnTo>
                      <a:pt x="45" y="94"/>
                    </a:lnTo>
                    <a:lnTo>
                      <a:pt x="45" y="94"/>
                    </a:lnTo>
                    <a:lnTo>
                      <a:pt x="46" y="94"/>
                    </a:lnTo>
                    <a:lnTo>
                      <a:pt x="46" y="94"/>
                    </a:lnTo>
                    <a:lnTo>
                      <a:pt x="46" y="94"/>
                    </a:lnTo>
                    <a:lnTo>
                      <a:pt x="46" y="95"/>
                    </a:lnTo>
                    <a:lnTo>
                      <a:pt x="46" y="95"/>
                    </a:lnTo>
                    <a:lnTo>
                      <a:pt x="46" y="95"/>
                    </a:lnTo>
                    <a:lnTo>
                      <a:pt x="47" y="95"/>
                    </a:lnTo>
                    <a:lnTo>
                      <a:pt x="47" y="96"/>
                    </a:lnTo>
                    <a:lnTo>
                      <a:pt x="47" y="96"/>
                    </a:lnTo>
                    <a:lnTo>
                      <a:pt x="47" y="96"/>
                    </a:lnTo>
                    <a:lnTo>
                      <a:pt x="47" y="96"/>
                    </a:lnTo>
                    <a:lnTo>
                      <a:pt x="47" y="96"/>
                    </a:lnTo>
                    <a:lnTo>
                      <a:pt x="47" y="96"/>
                    </a:lnTo>
                    <a:lnTo>
                      <a:pt x="47" y="97"/>
                    </a:lnTo>
                    <a:lnTo>
                      <a:pt x="47" y="97"/>
                    </a:lnTo>
                    <a:lnTo>
                      <a:pt x="47" y="97"/>
                    </a:lnTo>
                    <a:lnTo>
                      <a:pt x="47" y="97"/>
                    </a:lnTo>
                    <a:lnTo>
                      <a:pt x="47" y="98"/>
                    </a:lnTo>
                    <a:lnTo>
                      <a:pt x="48" y="98"/>
                    </a:lnTo>
                    <a:lnTo>
                      <a:pt x="48" y="98"/>
                    </a:lnTo>
                    <a:lnTo>
                      <a:pt x="48" y="98"/>
                    </a:lnTo>
                    <a:lnTo>
                      <a:pt x="48" y="98"/>
                    </a:lnTo>
                    <a:lnTo>
                      <a:pt x="49" y="98"/>
                    </a:lnTo>
                    <a:lnTo>
                      <a:pt x="49" y="98"/>
                    </a:lnTo>
                    <a:lnTo>
                      <a:pt x="49" y="99"/>
                    </a:lnTo>
                    <a:lnTo>
                      <a:pt x="49" y="99"/>
                    </a:lnTo>
                    <a:lnTo>
                      <a:pt x="49" y="99"/>
                    </a:lnTo>
                    <a:lnTo>
                      <a:pt x="49" y="99"/>
                    </a:lnTo>
                    <a:lnTo>
                      <a:pt x="49" y="99"/>
                    </a:lnTo>
                    <a:lnTo>
                      <a:pt x="49" y="99"/>
                    </a:lnTo>
                    <a:lnTo>
                      <a:pt x="49" y="99"/>
                    </a:lnTo>
                    <a:lnTo>
                      <a:pt x="49" y="99"/>
                    </a:lnTo>
                    <a:lnTo>
                      <a:pt x="49" y="100"/>
                    </a:lnTo>
                    <a:lnTo>
                      <a:pt x="49" y="100"/>
                    </a:lnTo>
                    <a:lnTo>
                      <a:pt x="50" y="100"/>
                    </a:lnTo>
                    <a:lnTo>
                      <a:pt x="50" y="100"/>
                    </a:lnTo>
                    <a:lnTo>
                      <a:pt x="50" y="100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51" y="102"/>
                    </a:lnTo>
                    <a:lnTo>
                      <a:pt x="51" y="102"/>
                    </a:lnTo>
                    <a:lnTo>
                      <a:pt x="51" y="102"/>
                    </a:lnTo>
                    <a:lnTo>
                      <a:pt x="51" y="102"/>
                    </a:lnTo>
                    <a:lnTo>
                      <a:pt x="52" y="103"/>
                    </a:lnTo>
                    <a:lnTo>
                      <a:pt x="52" y="103"/>
                    </a:lnTo>
                    <a:lnTo>
                      <a:pt x="52" y="103"/>
                    </a:lnTo>
                    <a:lnTo>
                      <a:pt x="52" y="103"/>
                    </a:lnTo>
                    <a:lnTo>
                      <a:pt x="52" y="103"/>
                    </a:lnTo>
                    <a:lnTo>
                      <a:pt x="52" y="103"/>
                    </a:lnTo>
                    <a:lnTo>
                      <a:pt x="52" y="103"/>
                    </a:lnTo>
                    <a:lnTo>
                      <a:pt x="52" y="103"/>
                    </a:lnTo>
                    <a:lnTo>
                      <a:pt x="52" y="104"/>
                    </a:lnTo>
                    <a:lnTo>
                      <a:pt x="52" y="104"/>
                    </a:lnTo>
                    <a:lnTo>
                      <a:pt x="52" y="104"/>
                    </a:lnTo>
                    <a:lnTo>
                      <a:pt x="52" y="104"/>
                    </a:lnTo>
                    <a:lnTo>
                      <a:pt x="53" y="104"/>
                    </a:lnTo>
                    <a:lnTo>
                      <a:pt x="53" y="105"/>
                    </a:lnTo>
                    <a:lnTo>
                      <a:pt x="53" y="105"/>
                    </a:lnTo>
                    <a:lnTo>
                      <a:pt x="53" y="105"/>
                    </a:lnTo>
                    <a:lnTo>
                      <a:pt x="53" y="105"/>
                    </a:lnTo>
                    <a:lnTo>
                      <a:pt x="53" y="105"/>
                    </a:lnTo>
                    <a:lnTo>
                      <a:pt x="54" y="105"/>
                    </a:lnTo>
                    <a:lnTo>
                      <a:pt x="54" y="105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5" y="107"/>
                    </a:lnTo>
                    <a:lnTo>
                      <a:pt x="55" y="107"/>
                    </a:lnTo>
                    <a:lnTo>
                      <a:pt x="55" y="107"/>
                    </a:lnTo>
                    <a:lnTo>
                      <a:pt x="55" y="107"/>
                    </a:lnTo>
                    <a:lnTo>
                      <a:pt x="55" y="108"/>
                    </a:lnTo>
                    <a:lnTo>
                      <a:pt x="55" y="108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6" y="109"/>
                    </a:lnTo>
                    <a:lnTo>
                      <a:pt x="56" y="109"/>
                    </a:lnTo>
                    <a:lnTo>
                      <a:pt x="56" y="109"/>
                    </a:lnTo>
                    <a:lnTo>
                      <a:pt x="56" y="109"/>
                    </a:lnTo>
                    <a:lnTo>
                      <a:pt x="57" y="110"/>
                    </a:lnTo>
                    <a:lnTo>
                      <a:pt x="57" y="110"/>
                    </a:lnTo>
                    <a:lnTo>
                      <a:pt x="57" y="110"/>
                    </a:lnTo>
                    <a:lnTo>
                      <a:pt x="57" y="110"/>
                    </a:lnTo>
                    <a:lnTo>
                      <a:pt x="57" y="110"/>
                    </a:lnTo>
                    <a:lnTo>
                      <a:pt x="57" y="110"/>
                    </a:lnTo>
                    <a:lnTo>
                      <a:pt x="58" y="110"/>
                    </a:lnTo>
                    <a:lnTo>
                      <a:pt x="58" y="110"/>
                    </a:lnTo>
                    <a:lnTo>
                      <a:pt x="58" y="111"/>
                    </a:lnTo>
                    <a:lnTo>
                      <a:pt x="58" y="111"/>
                    </a:lnTo>
                    <a:lnTo>
                      <a:pt x="58" y="111"/>
                    </a:lnTo>
                    <a:lnTo>
                      <a:pt x="58" y="111"/>
                    </a:lnTo>
                    <a:lnTo>
                      <a:pt x="58" y="112"/>
                    </a:lnTo>
                    <a:lnTo>
                      <a:pt x="58" y="112"/>
                    </a:lnTo>
                    <a:lnTo>
                      <a:pt x="58" y="112"/>
                    </a:lnTo>
                    <a:lnTo>
                      <a:pt x="58" y="112"/>
                    </a:lnTo>
                    <a:lnTo>
                      <a:pt x="58" y="112"/>
                    </a:lnTo>
                    <a:lnTo>
                      <a:pt x="58" y="112"/>
                    </a:lnTo>
                    <a:lnTo>
                      <a:pt x="59" y="112"/>
                    </a:lnTo>
                    <a:lnTo>
                      <a:pt x="59" y="112"/>
                    </a:lnTo>
                    <a:lnTo>
                      <a:pt x="59" y="112"/>
                    </a:lnTo>
                    <a:lnTo>
                      <a:pt x="59" y="113"/>
                    </a:lnTo>
                    <a:lnTo>
                      <a:pt x="59" y="113"/>
                    </a:lnTo>
                    <a:lnTo>
                      <a:pt x="59" y="113"/>
                    </a:lnTo>
                    <a:lnTo>
                      <a:pt x="60" y="113"/>
                    </a:lnTo>
                    <a:lnTo>
                      <a:pt x="60" y="114"/>
                    </a:lnTo>
                    <a:lnTo>
                      <a:pt x="60" y="114"/>
                    </a:lnTo>
                    <a:lnTo>
                      <a:pt x="60" y="114"/>
                    </a:lnTo>
                    <a:lnTo>
                      <a:pt x="60" y="114"/>
                    </a:lnTo>
                    <a:lnTo>
                      <a:pt x="60" y="114"/>
                    </a:lnTo>
                    <a:lnTo>
                      <a:pt x="61" y="114"/>
                    </a:lnTo>
                    <a:lnTo>
                      <a:pt x="61" y="114"/>
                    </a:lnTo>
                    <a:lnTo>
                      <a:pt x="61" y="114"/>
                    </a:lnTo>
                    <a:lnTo>
                      <a:pt x="61" y="114"/>
                    </a:lnTo>
                    <a:lnTo>
                      <a:pt x="61" y="114"/>
                    </a:lnTo>
                    <a:lnTo>
                      <a:pt x="61" y="115"/>
                    </a:lnTo>
                    <a:lnTo>
                      <a:pt x="61" y="115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288"/>
              <p:cNvSpPr>
                <a:spLocks/>
              </p:cNvSpPr>
              <p:nvPr/>
            </p:nvSpPr>
            <p:spPr bwMode="auto">
              <a:xfrm>
                <a:off x="7418388" y="6075363"/>
                <a:ext cx="95250" cy="68263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2" y="2"/>
                  </a:cxn>
                  <a:cxn ang="0">
                    <a:pos x="3" y="3"/>
                  </a:cxn>
                  <a:cxn ang="0">
                    <a:pos x="4" y="4"/>
                  </a:cxn>
                  <a:cxn ang="0">
                    <a:pos x="5" y="6"/>
                  </a:cxn>
                  <a:cxn ang="0">
                    <a:pos x="6" y="6"/>
                  </a:cxn>
                  <a:cxn ang="0">
                    <a:pos x="7" y="8"/>
                  </a:cxn>
                  <a:cxn ang="0">
                    <a:pos x="8" y="10"/>
                  </a:cxn>
                  <a:cxn ang="0">
                    <a:pos x="9" y="10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3" y="13"/>
                  </a:cxn>
                  <a:cxn ang="0">
                    <a:pos x="14" y="14"/>
                  </a:cxn>
                  <a:cxn ang="0">
                    <a:pos x="15" y="15"/>
                  </a:cxn>
                  <a:cxn ang="0">
                    <a:pos x="16" y="16"/>
                  </a:cxn>
                  <a:cxn ang="0">
                    <a:pos x="17" y="17"/>
                  </a:cxn>
                  <a:cxn ang="0">
                    <a:pos x="18" y="18"/>
                  </a:cxn>
                  <a:cxn ang="0">
                    <a:pos x="19" y="19"/>
                  </a:cxn>
                  <a:cxn ang="0">
                    <a:pos x="20" y="20"/>
                  </a:cxn>
                  <a:cxn ang="0">
                    <a:pos x="21" y="20"/>
                  </a:cxn>
                  <a:cxn ang="0">
                    <a:pos x="22" y="21"/>
                  </a:cxn>
                  <a:cxn ang="0">
                    <a:pos x="23" y="22"/>
                  </a:cxn>
                  <a:cxn ang="0">
                    <a:pos x="24" y="23"/>
                  </a:cxn>
                  <a:cxn ang="0">
                    <a:pos x="25" y="24"/>
                  </a:cxn>
                  <a:cxn ang="0">
                    <a:pos x="26" y="25"/>
                  </a:cxn>
                  <a:cxn ang="0">
                    <a:pos x="27" y="25"/>
                  </a:cxn>
                  <a:cxn ang="0">
                    <a:pos x="28" y="26"/>
                  </a:cxn>
                  <a:cxn ang="0">
                    <a:pos x="30" y="27"/>
                  </a:cxn>
                  <a:cxn ang="0">
                    <a:pos x="31" y="27"/>
                  </a:cxn>
                  <a:cxn ang="0">
                    <a:pos x="32" y="28"/>
                  </a:cxn>
                  <a:cxn ang="0">
                    <a:pos x="33" y="29"/>
                  </a:cxn>
                  <a:cxn ang="0">
                    <a:pos x="34" y="30"/>
                  </a:cxn>
                  <a:cxn ang="0">
                    <a:pos x="35" y="30"/>
                  </a:cxn>
                  <a:cxn ang="0">
                    <a:pos x="36" y="31"/>
                  </a:cxn>
                  <a:cxn ang="0">
                    <a:pos x="37" y="31"/>
                  </a:cxn>
                  <a:cxn ang="0">
                    <a:pos x="38" y="32"/>
                  </a:cxn>
                  <a:cxn ang="0">
                    <a:pos x="40" y="33"/>
                  </a:cxn>
                  <a:cxn ang="0">
                    <a:pos x="40" y="33"/>
                  </a:cxn>
                  <a:cxn ang="0">
                    <a:pos x="42" y="34"/>
                  </a:cxn>
                  <a:cxn ang="0">
                    <a:pos x="42" y="35"/>
                  </a:cxn>
                  <a:cxn ang="0">
                    <a:pos x="44" y="35"/>
                  </a:cxn>
                  <a:cxn ang="0">
                    <a:pos x="44" y="36"/>
                  </a:cxn>
                  <a:cxn ang="0">
                    <a:pos x="46" y="36"/>
                  </a:cxn>
                  <a:cxn ang="0">
                    <a:pos x="46" y="37"/>
                  </a:cxn>
                  <a:cxn ang="0">
                    <a:pos x="48" y="38"/>
                  </a:cxn>
                  <a:cxn ang="0">
                    <a:pos x="49" y="38"/>
                  </a:cxn>
                  <a:cxn ang="0">
                    <a:pos x="50" y="39"/>
                  </a:cxn>
                  <a:cxn ang="0">
                    <a:pos x="51" y="39"/>
                  </a:cxn>
                  <a:cxn ang="0">
                    <a:pos x="52" y="40"/>
                  </a:cxn>
                  <a:cxn ang="0">
                    <a:pos x="53" y="40"/>
                  </a:cxn>
                  <a:cxn ang="0">
                    <a:pos x="54" y="41"/>
                  </a:cxn>
                  <a:cxn ang="0">
                    <a:pos x="55" y="41"/>
                  </a:cxn>
                  <a:cxn ang="0">
                    <a:pos x="56" y="41"/>
                  </a:cxn>
                  <a:cxn ang="0">
                    <a:pos x="57" y="42"/>
                  </a:cxn>
                  <a:cxn ang="0">
                    <a:pos x="58" y="42"/>
                  </a:cxn>
                  <a:cxn ang="0">
                    <a:pos x="60" y="42"/>
                  </a:cxn>
                </a:cxnLst>
                <a:rect l="0" t="0" r="r" b="b"/>
                <a:pathLst>
                  <a:path w="60" h="4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20" y="19"/>
                    </a:lnTo>
                    <a:lnTo>
                      <a:pt x="20" y="19"/>
                    </a:lnTo>
                    <a:lnTo>
                      <a:pt x="20" y="19"/>
                    </a:lnTo>
                    <a:lnTo>
                      <a:pt x="20" y="19"/>
                    </a:lnTo>
                    <a:lnTo>
                      <a:pt x="20" y="19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4" y="22"/>
                    </a:lnTo>
                    <a:lnTo>
                      <a:pt x="24" y="22"/>
                    </a:lnTo>
                    <a:lnTo>
                      <a:pt x="24" y="22"/>
                    </a:lnTo>
                    <a:lnTo>
                      <a:pt x="24" y="23"/>
                    </a:lnTo>
                    <a:lnTo>
                      <a:pt x="24" y="23"/>
                    </a:lnTo>
                    <a:lnTo>
                      <a:pt x="24" y="23"/>
                    </a:lnTo>
                    <a:lnTo>
                      <a:pt x="24" y="23"/>
                    </a:lnTo>
                    <a:lnTo>
                      <a:pt x="24" y="23"/>
                    </a:lnTo>
                    <a:lnTo>
                      <a:pt x="24" y="23"/>
                    </a:lnTo>
                    <a:lnTo>
                      <a:pt x="24" y="23"/>
                    </a:lnTo>
                    <a:lnTo>
                      <a:pt x="24" y="23"/>
                    </a:lnTo>
                    <a:lnTo>
                      <a:pt x="24" y="23"/>
                    </a:lnTo>
                    <a:lnTo>
                      <a:pt x="25" y="24"/>
                    </a:lnTo>
                    <a:lnTo>
                      <a:pt x="25" y="24"/>
                    </a:lnTo>
                    <a:lnTo>
                      <a:pt x="25" y="24"/>
                    </a:lnTo>
                    <a:lnTo>
                      <a:pt x="25" y="24"/>
                    </a:lnTo>
                    <a:lnTo>
                      <a:pt x="25" y="24"/>
                    </a:lnTo>
                    <a:lnTo>
                      <a:pt x="25" y="24"/>
                    </a:lnTo>
                    <a:lnTo>
                      <a:pt x="26" y="24"/>
                    </a:lnTo>
                    <a:lnTo>
                      <a:pt x="26" y="24"/>
                    </a:lnTo>
                    <a:lnTo>
                      <a:pt x="26" y="24"/>
                    </a:lnTo>
                    <a:lnTo>
                      <a:pt x="26" y="24"/>
                    </a:lnTo>
                    <a:lnTo>
                      <a:pt x="26" y="24"/>
                    </a:lnTo>
                    <a:lnTo>
                      <a:pt x="26" y="24"/>
                    </a:lnTo>
                    <a:lnTo>
                      <a:pt x="26" y="24"/>
                    </a:lnTo>
                    <a:lnTo>
                      <a:pt x="26" y="24"/>
                    </a:lnTo>
                    <a:lnTo>
                      <a:pt x="26" y="25"/>
                    </a:lnTo>
                    <a:lnTo>
                      <a:pt x="26" y="25"/>
                    </a:lnTo>
                    <a:lnTo>
                      <a:pt x="26" y="25"/>
                    </a:lnTo>
                    <a:lnTo>
                      <a:pt x="26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33" y="29"/>
                    </a:lnTo>
                    <a:lnTo>
                      <a:pt x="33" y="29"/>
                    </a:lnTo>
                    <a:lnTo>
                      <a:pt x="33" y="29"/>
                    </a:lnTo>
                    <a:lnTo>
                      <a:pt x="33" y="29"/>
                    </a:lnTo>
                    <a:lnTo>
                      <a:pt x="33" y="29"/>
                    </a:lnTo>
                    <a:lnTo>
                      <a:pt x="33" y="29"/>
                    </a:lnTo>
                    <a:lnTo>
                      <a:pt x="33" y="29"/>
                    </a:lnTo>
                    <a:lnTo>
                      <a:pt x="33" y="29"/>
                    </a:lnTo>
                    <a:lnTo>
                      <a:pt x="33" y="29"/>
                    </a:lnTo>
                    <a:lnTo>
                      <a:pt x="33" y="29"/>
                    </a:lnTo>
                    <a:lnTo>
                      <a:pt x="33" y="29"/>
                    </a:lnTo>
                    <a:lnTo>
                      <a:pt x="33" y="29"/>
                    </a:lnTo>
                    <a:lnTo>
                      <a:pt x="34" y="29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36" y="31"/>
                    </a:lnTo>
                    <a:lnTo>
                      <a:pt x="36" y="31"/>
                    </a:lnTo>
                    <a:lnTo>
                      <a:pt x="36" y="31"/>
                    </a:lnTo>
                    <a:lnTo>
                      <a:pt x="36" y="31"/>
                    </a:lnTo>
                    <a:lnTo>
                      <a:pt x="36" y="31"/>
                    </a:lnTo>
                    <a:lnTo>
                      <a:pt x="36" y="31"/>
                    </a:lnTo>
                    <a:lnTo>
                      <a:pt x="37" y="31"/>
                    </a:lnTo>
                    <a:lnTo>
                      <a:pt x="37" y="31"/>
                    </a:lnTo>
                    <a:lnTo>
                      <a:pt x="37" y="31"/>
                    </a:lnTo>
                    <a:lnTo>
                      <a:pt x="37" y="31"/>
                    </a:lnTo>
                    <a:lnTo>
                      <a:pt x="37" y="31"/>
                    </a:lnTo>
                    <a:lnTo>
                      <a:pt x="37" y="32"/>
                    </a:lnTo>
                    <a:lnTo>
                      <a:pt x="37" y="32"/>
                    </a:lnTo>
                    <a:lnTo>
                      <a:pt x="37" y="32"/>
                    </a:lnTo>
                    <a:lnTo>
                      <a:pt x="37" y="32"/>
                    </a:lnTo>
                    <a:lnTo>
                      <a:pt x="37" y="32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3"/>
                    </a:lnTo>
                    <a:lnTo>
                      <a:pt x="39" y="33"/>
                    </a:lnTo>
                    <a:lnTo>
                      <a:pt x="39" y="33"/>
                    </a:lnTo>
                    <a:lnTo>
                      <a:pt x="39" y="33"/>
                    </a:lnTo>
                    <a:lnTo>
                      <a:pt x="39" y="33"/>
                    </a:lnTo>
                    <a:lnTo>
                      <a:pt x="39" y="33"/>
                    </a:lnTo>
                    <a:lnTo>
                      <a:pt x="39" y="33"/>
                    </a:lnTo>
                    <a:lnTo>
                      <a:pt x="40" y="33"/>
                    </a:lnTo>
                    <a:lnTo>
                      <a:pt x="40" y="33"/>
                    </a:lnTo>
                    <a:lnTo>
                      <a:pt x="40" y="33"/>
                    </a:lnTo>
                    <a:lnTo>
                      <a:pt x="40" y="33"/>
                    </a:lnTo>
                    <a:lnTo>
                      <a:pt x="40" y="33"/>
                    </a:lnTo>
                    <a:lnTo>
                      <a:pt x="40" y="33"/>
                    </a:lnTo>
                    <a:lnTo>
                      <a:pt x="40" y="33"/>
                    </a:lnTo>
                    <a:lnTo>
                      <a:pt x="40" y="33"/>
                    </a:lnTo>
                    <a:lnTo>
                      <a:pt x="40" y="33"/>
                    </a:lnTo>
                    <a:lnTo>
                      <a:pt x="40" y="33"/>
                    </a:lnTo>
                    <a:lnTo>
                      <a:pt x="40" y="33"/>
                    </a:lnTo>
                    <a:lnTo>
                      <a:pt x="40" y="33"/>
                    </a:lnTo>
                    <a:lnTo>
                      <a:pt x="41" y="33"/>
                    </a:lnTo>
                    <a:lnTo>
                      <a:pt x="41" y="34"/>
                    </a:lnTo>
                    <a:lnTo>
                      <a:pt x="41" y="34"/>
                    </a:lnTo>
                    <a:lnTo>
                      <a:pt x="41" y="34"/>
                    </a:lnTo>
                    <a:lnTo>
                      <a:pt x="41" y="34"/>
                    </a:lnTo>
                    <a:lnTo>
                      <a:pt x="41" y="34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2" y="35"/>
                    </a:lnTo>
                    <a:lnTo>
                      <a:pt x="42" y="35"/>
                    </a:lnTo>
                    <a:lnTo>
                      <a:pt x="42" y="35"/>
                    </a:lnTo>
                    <a:lnTo>
                      <a:pt x="42" y="35"/>
                    </a:lnTo>
                    <a:lnTo>
                      <a:pt x="42" y="35"/>
                    </a:lnTo>
                    <a:lnTo>
                      <a:pt x="42" y="35"/>
                    </a:lnTo>
                    <a:lnTo>
                      <a:pt x="42" y="35"/>
                    </a:lnTo>
                    <a:lnTo>
                      <a:pt x="43" y="35"/>
                    </a:lnTo>
                    <a:lnTo>
                      <a:pt x="43" y="35"/>
                    </a:lnTo>
                    <a:lnTo>
                      <a:pt x="43" y="35"/>
                    </a:lnTo>
                    <a:lnTo>
                      <a:pt x="43" y="35"/>
                    </a:lnTo>
                    <a:lnTo>
                      <a:pt x="43" y="35"/>
                    </a:lnTo>
                    <a:lnTo>
                      <a:pt x="43" y="35"/>
                    </a:lnTo>
                    <a:lnTo>
                      <a:pt x="44" y="35"/>
                    </a:lnTo>
                    <a:lnTo>
                      <a:pt x="44" y="35"/>
                    </a:lnTo>
                    <a:lnTo>
                      <a:pt x="44" y="35"/>
                    </a:lnTo>
                    <a:lnTo>
                      <a:pt x="44" y="35"/>
                    </a:lnTo>
                    <a:lnTo>
                      <a:pt x="44" y="35"/>
                    </a:lnTo>
                    <a:lnTo>
                      <a:pt x="44" y="36"/>
                    </a:lnTo>
                    <a:lnTo>
                      <a:pt x="44" y="36"/>
                    </a:lnTo>
                    <a:lnTo>
                      <a:pt x="44" y="36"/>
                    </a:lnTo>
                    <a:lnTo>
                      <a:pt x="44" y="36"/>
                    </a:lnTo>
                    <a:lnTo>
                      <a:pt x="44" y="36"/>
                    </a:lnTo>
                    <a:lnTo>
                      <a:pt x="44" y="36"/>
                    </a:lnTo>
                    <a:lnTo>
                      <a:pt x="44" y="36"/>
                    </a:lnTo>
                    <a:lnTo>
                      <a:pt x="45" y="36"/>
                    </a:lnTo>
                    <a:lnTo>
                      <a:pt x="45" y="36"/>
                    </a:lnTo>
                    <a:lnTo>
                      <a:pt x="45" y="36"/>
                    </a:lnTo>
                    <a:lnTo>
                      <a:pt x="45" y="36"/>
                    </a:lnTo>
                    <a:lnTo>
                      <a:pt x="45" y="36"/>
                    </a:lnTo>
                    <a:lnTo>
                      <a:pt x="45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6" y="37"/>
                    </a:lnTo>
                    <a:lnTo>
                      <a:pt x="47" y="37"/>
                    </a:lnTo>
                    <a:lnTo>
                      <a:pt x="47" y="37"/>
                    </a:lnTo>
                    <a:lnTo>
                      <a:pt x="47" y="37"/>
                    </a:lnTo>
                    <a:lnTo>
                      <a:pt x="47" y="37"/>
                    </a:lnTo>
                    <a:lnTo>
                      <a:pt x="47" y="37"/>
                    </a:lnTo>
                    <a:lnTo>
                      <a:pt x="47" y="38"/>
                    </a:lnTo>
                    <a:lnTo>
                      <a:pt x="48" y="38"/>
                    </a:lnTo>
                    <a:lnTo>
                      <a:pt x="48" y="38"/>
                    </a:lnTo>
                    <a:lnTo>
                      <a:pt x="48" y="38"/>
                    </a:lnTo>
                    <a:lnTo>
                      <a:pt x="48" y="38"/>
                    </a:lnTo>
                    <a:lnTo>
                      <a:pt x="48" y="38"/>
                    </a:lnTo>
                    <a:lnTo>
                      <a:pt x="48" y="38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50" y="38"/>
                    </a:lnTo>
                    <a:lnTo>
                      <a:pt x="50" y="38"/>
                    </a:lnTo>
                    <a:lnTo>
                      <a:pt x="50" y="39"/>
                    </a:lnTo>
                    <a:lnTo>
                      <a:pt x="50" y="39"/>
                    </a:lnTo>
                    <a:lnTo>
                      <a:pt x="50" y="39"/>
                    </a:lnTo>
                    <a:lnTo>
                      <a:pt x="50" y="39"/>
                    </a:lnTo>
                    <a:lnTo>
                      <a:pt x="51" y="39"/>
                    </a:lnTo>
                    <a:lnTo>
                      <a:pt x="51" y="39"/>
                    </a:lnTo>
                    <a:lnTo>
                      <a:pt x="51" y="39"/>
                    </a:lnTo>
                    <a:lnTo>
                      <a:pt x="51" y="39"/>
                    </a:lnTo>
                    <a:lnTo>
                      <a:pt x="51" y="39"/>
                    </a:lnTo>
                    <a:lnTo>
                      <a:pt x="51" y="39"/>
                    </a:lnTo>
                    <a:lnTo>
                      <a:pt x="51" y="39"/>
                    </a:lnTo>
                    <a:lnTo>
                      <a:pt x="51" y="39"/>
                    </a:lnTo>
                    <a:lnTo>
                      <a:pt x="51" y="39"/>
                    </a:lnTo>
                    <a:lnTo>
                      <a:pt x="51" y="39"/>
                    </a:lnTo>
                    <a:lnTo>
                      <a:pt x="51" y="39"/>
                    </a:lnTo>
                    <a:lnTo>
                      <a:pt x="51" y="39"/>
                    </a:lnTo>
                    <a:lnTo>
                      <a:pt x="52" y="39"/>
                    </a:lnTo>
                    <a:lnTo>
                      <a:pt x="52" y="40"/>
                    </a:lnTo>
                    <a:lnTo>
                      <a:pt x="52" y="40"/>
                    </a:lnTo>
                    <a:lnTo>
                      <a:pt x="52" y="40"/>
                    </a:lnTo>
                    <a:lnTo>
                      <a:pt x="52" y="40"/>
                    </a:lnTo>
                    <a:lnTo>
                      <a:pt x="52" y="40"/>
                    </a:lnTo>
                    <a:lnTo>
                      <a:pt x="53" y="40"/>
                    </a:lnTo>
                    <a:lnTo>
                      <a:pt x="53" y="40"/>
                    </a:lnTo>
                    <a:lnTo>
                      <a:pt x="53" y="40"/>
                    </a:lnTo>
                    <a:lnTo>
                      <a:pt x="53" y="40"/>
                    </a:lnTo>
                    <a:lnTo>
                      <a:pt x="53" y="40"/>
                    </a:lnTo>
                    <a:lnTo>
                      <a:pt x="53" y="40"/>
                    </a:lnTo>
                    <a:lnTo>
                      <a:pt x="53" y="40"/>
                    </a:lnTo>
                    <a:lnTo>
                      <a:pt x="53" y="40"/>
                    </a:lnTo>
                    <a:lnTo>
                      <a:pt x="53" y="40"/>
                    </a:lnTo>
                    <a:lnTo>
                      <a:pt x="53" y="40"/>
                    </a:lnTo>
                    <a:lnTo>
                      <a:pt x="53" y="40"/>
                    </a:lnTo>
                    <a:lnTo>
                      <a:pt x="53" y="40"/>
                    </a:lnTo>
                    <a:lnTo>
                      <a:pt x="54" y="41"/>
                    </a:lnTo>
                    <a:lnTo>
                      <a:pt x="54" y="41"/>
                    </a:lnTo>
                    <a:lnTo>
                      <a:pt x="54" y="41"/>
                    </a:lnTo>
                    <a:lnTo>
                      <a:pt x="54" y="40"/>
                    </a:lnTo>
                    <a:lnTo>
                      <a:pt x="54" y="40"/>
                    </a:lnTo>
                    <a:lnTo>
                      <a:pt x="54" y="40"/>
                    </a:lnTo>
                    <a:lnTo>
                      <a:pt x="55" y="40"/>
                    </a:lnTo>
                    <a:lnTo>
                      <a:pt x="55" y="40"/>
                    </a:lnTo>
                    <a:lnTo>
                      <a:pt x="55" y="41"/>
                    </a:lnTo>
                    <a:lnTo>
                      <a:pt x="55" y="41"/>
                    </a:lnTo>
                    <a:lnTo>
                      <a:pt x="55" y="41"/>
                    </a:lnTo>
                    <a:lnTo>
                      <a:pt x="55" y="41"/>
                    </a:lnTo>
                    <a:lnTo>
                      <a:pt x="55" y="41"/>
                    </a:lnTo>
                    <a:lnTo>
                      <a:pt x="55" y="41"/>
                    </a:lnTo>
                    <a:lnTo>
                      <a:pt x="55" y="41"/>
                    </a:lnTo>
                    <a:lnTo>
                      <a:pt x="55" y="41"/>
                    </a:lnTo>
                    <a:lnTo>
                      <a:pt x="56" y="41"/>
                    </a:lnTo>
                    <a:lnTo>
                      <a:pt x="56" y="41"/>
                    </a:lnTo>
                    <a:lnTo>
                      <a:pt x="56" y="41"/>
                    </a:lnTo>
                    <a:lnTo>
                      <a:pt x="56" y="41"/>
                    </a:lnTo>
                    <a:lnTo>
                      <a:pt x="56" y="41"/>
                    </a:lnTo>
                    <a:lnTo>
                      <a:pt x="56" y="41"/>
                    </a:lnTo>
                    <a:lnTo>
                      <a:pt x="57" y="42"/>
                    </a:lnTo>
                    <a:lnTo>
                      <a:pt x="57" y="42"/>
                    </a:lnTo>
                    <a:lnTo>
                      <a:pt x="57" y="42"/>
                    </a:lnTo>
                    <a:lnTo>
                      <a:pt x="57" y="42"/>
                    </a:lnTo>
                    <a:lnTo>
                      <a:pt x="57" y="42"/>
                    </a:lnTo>
                    <a:lnTo>
                      <a:pt x="57" y="42"/>
                    </a:lnTo>
                    <a:lnTo>
                      <a:pt x="57" y="42"/>
                    </a:lnTo>
                    <a:lnTo>
                      <a:pt x="57" y="42"/>
                    </a:lnTo>
                    <a:lnTo>
                      <a:pt x="57" y="42"/>
                    </a:lnTo>
                    <a:lnTo>
                      <a:pt x="57" y="42"/>
                    </a:lnTo>
                    <a:lnTo>
                      <a:pt x="57" y="42"/>
                    </a:lnTo>
                    <a:lnTo>
                      <a:pt x="57" y="42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59" y="42"/>
                    </a:lnTo>
                    <a:lnTo>
                      <a:pt x="59" y="42"/>
                    </a:lnTo>
                    <a:lnTo>
                      <a:pt x="59" y="42"/>
                    </a:lnTo>
                    <a:lnTo>
                      <a:pt x="59" y="42"/>
                    </a:lnTo>
                    <a:lnTo>
                      <a:pt x="59" y="42"/>
                    </a:lnTo>
                    <a:lnTo>
                      <a:pt x="59" y="42"/>
                    </a:lnTo>
                    <a:lnTo>
                      <a:pt x="60" y="42"/>
                    </a:lnTo>
                    <a:lnTo>
                      <a:pt x="60" y="42"/>
                    </a:lnTo>
                    <a:lnTo>
                      <a:pt x="60" y="43"/>
                    </a:lnTo>
                    <a:lnTo>
                      <a:pt x="60" y="43"/>
                    </a:lnTo>
                    <a:lnTo>
                      <a:pt x="60" y="43"/>
                    </a:lnTo>
                    <a:lnTo>
                      <a:pt x="60" y="43"/>
                    </a:lnTo>
                    <a:lnTo>
                      <a:pt x="60" y="43"/>
                    </a:lnTo>
                    <a:lnTo>
                      <a:pt x="60" y="43"/>
                    </a:lnTo>
                    <a:lnTo>
                      <a:pt x="60" y="43"/>
                    </a:lnTo>
                    <a:lnTo>
                      <a:pt x="60" y="43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289"/>
              <p:cNvSpPr>
                <a:spLocks/>
              </p:cNvSpPr>
              <p:nvPr/>
            </p:nvSpPr>
            <p:spPr bwMode="auto">
              <a:xfrm>
                <a:off x="7513638" y="6143625"/>
                <a:ext cx="96838" cy="22225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4" y="2"/>
                  </a:cxn>
                  <a:cxn ang="0">
                    <a:pos x="6" y="2"/>
                  </a:cxn>
                  <a:cxn ang="0">
                    <a:pos x="6" y="2"/>
                  </a:cxn>
                  <a:cxn ang="0">
                    <a:pos x="8" y="2"/>
                  </a:cxn>
                  <a:cxn ang="0">
                    <a:pos x="9" y="3"/>
                  </a:cxn>
                  <a:cxn ang="0">
                    <a:pos x="10" y="3"/>
                  </a:cxn>
                  <a:cxn ang="0">
                    <a:pos x="11" y="4"/>
                  </a:cxn>
                  <a:cxn ang="0">
                    <a:pos x="12" y="4"/>
                  </a:cxn>
                  <a:cxn ang="0">
                    <a:pos x="13" y="4"/>
                  </a:cxn>
                  <a:cxn ang="0">
                    <a:pos x="14" y="5"/>
                  </a:cxn>
                  <a:cxn ang="0">
                    <a:pos x="15" y="5"/>
                  </a:cxn>
                  <a:cxn ang="0">
                    <a:pos x="16" y="5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20" y="6"/>
                  </a:cxn>
                  <a:cxn ang="0">
                    <a:pos x="20" y="6"/>
                  </a:cxn>
                  <a:cxn ang="0">
                    <a:pos x="22" y="7"/>
                  </a:cxn>
                  <a:cxn ang="0">
                    <a:pos x="22" y="7"/>
                  </a:cxn>
                  <a:cxn ang="0">
                    <a:pos x="24" y="8"/>
                  </a:cxn>
                  <a:cxn ang="0">
                    <a:pos x="24" y="8"/>
                  </a:cxn>
                  <a:cxn ang="0">
                    <a:pos x="26" y="8"/>
                  </a:cxn>
                  <a:cxn ang="0">
                    <a:pos x="26" y="8"/>
                  </a:cxn>
                  <a:cxn ang="0">
                    <a:pos x="28" y="8"/>
                  </a:cxn>
                  <a:cxn ang="0">
                    <a:pos x="29" y="9"/>
                  </a:cxn>
                  <a:cxn ang="0">
                    <a:pos x="30" y="9"/>
                  </a:cxn>
                  <a:cxn ang="0">
                    <a:pos x="31" y="9"/>
                  </a:cxn>
                  <a:cxn ang="0">
                    <a:pos x="32" y="10"/>
                  </a:cxn>
                  <a:cxn ang="0">
                    <a:pos x="33" y="10"/>
                  </a:cxn>
                  <a:cxn ang="0">
                    <a:pos x="34" y="10"/>
                  </a:cxn>
                  <a:cxn ang="0">
                    <a:pos x="35" y="10"/>
                  </a:cxn>
                  <a:cxn ang="0">
                    <a:pos x="36" y="10"/>
                  </a:cxn>
                  <a:cxn ang="0">
                    <a:pos x="38" y="10"/>
                  </a:cxn>
                  <a:cxn ang="0">
                    <a:pos x="39" y="10"/>
                  </a:cxn>
                  <a:cxn ang="0">
                    <a:pos x="40" y="11"/>
                  </a:cxn>
                  <a:cxn ang="0">
                    <a:pos x="41" y="11"/>
                  </a:cxn>
                  <a:cxn ang="0">
                    <a:pos x="42" y="11"/>
                  </a:cxn>
                  <a:cxn ang="0">
                    <a:pos x="43" y="11"/>
                  </a:cxn>
                  <a:cxn ang="0">
                    <a:pos x="44" y="11"/>
                  </a:cxn>
                  <a:cxn ang="0">
                    <a:pos x="45" y="12"/>
                  </a:cxn>
                  <a:cxn ang="0">
                    <a:pos x="46" y="12"/>
                  </a:cxn>
                  <a:cxn ang="0">
                    <a:pos x="47" y="12"/>
                  </a:cxn>
                  <a:cxn ang="0">
                    <a:pos x="48" y="12"/>
                  </a:cxn>
                  <a:cxn ang="0">
                    <a:pos x="49" y="13"/>
                  </a:cxn>
                  <a:cxn ang="0">
                    <a:pos x="50" y="13"/>
                  </a:cxn>
                  <a:cxn ang="0">
                    <a:pos x="51" y="13"/>
                  </a:cxn>
                  <a:cxn ang="0">
                    <a:pos x="52" y="13"/>
                  </a:cxn>
                  <a:cxn ang="0">
                    <a:pos x="53" y="13"/>
                  </a:cxn>
                  <a:cxn ang="0">
                    <a:pos x="55" y="13"/>
                  </a:cxn>
                  <a:cxn ang="0">
                    <a:pos x="55" y="14"/>
                  </a:cxn>
                  <a:cxn ang="0">
                    <a:pos x="57" y="13"/>
                  </a:cxn>
                  <a:cxn ang="0">
                    <a:pos x="58" y="14"/>
                  </a:cxn>
                  <a:cxn ang="0">
                    <a:pos x="59" y="14"/>
                  </a:cxn>
                  <a:cxn ang="0">
                    <a:pos x="60" y="14"/>
                  </a:cxn>
                </a:cxnLst>
                <a:rect l="0" t="0" r="r" b="b"/>
                <a:pathLst>
                  <a:path w="61" h="1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2" y="6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30" y="8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9" y="10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4" y="11"/>
                    </a:lnTo>
                    <a:lnTo>
                      <a:pt x="44" y="11"/>
                    </a:lnTo>
                    <a:lnTo>
                      <a:pt x="44" y="11"/>
                    </a:lnTo>
                    <a:lnTo>
                      <a:pt x="44" y="11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5" y="12"/>
                    </a:lnTo>
                    <a:lnTo>
                      <a:pt x="45" y="12"/>
                    </a:lnTo>
                    <a:lnTo>
                      <a:pt x="45" y="12"/>
                    </a:lnTo>
                    <a:lnTo>
                      <a:pt x="45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9" y="12"/>
                    </a:lnTo>
                    <a:lnTo>
                      <a:pt x="49" y="12"/>
                    </a:lnTo>
                    <a:lnTo>
                      <a:pt x="49" y="13"/>
                    </a:lnTo>
                    <a:lnTo>
                      <a:pt x="49" y="13"/>
                    </a:lnTo>
                    <a:lnTo>
                      <a:pt x="49" y="13"/>
                    </a:lnTo>
                    <a:lnTo>
                      <a:pt x="49" y="12"/>
                    </a:lnTo>
                    <a:lnTo>
                      <a:pt x="49" y="12"/>
                    </a:lnTo>
                    <a:lnTo>
                      <a:pt x="49" y="12"/>
                    </a:lnTo>
                    <a:lnTo>
                      <a:pt x="49" y="13"/>
                    </a:lnTo>
                    <a:lnTo>
                      <a:pt x="49" y="13"/>
                    </a:lnTo>
                    <a:lnTo>
                      <a:pt x="49" y="13"/>
                    </a:lnTo>
                    <a:lnTo>
                      <a:pt x="49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5" y="13"/>
                    </a:lnTo>
                    <a:lnTo>
                      <a:pt x="55" y="13"/>
                    </a:lnTo>
                    <a:lnTo>
                      <a:pt x="55" y="13"/>
                    </a:lnTo>
                    <a:lnTo>
                      <a:pt x="55" y="13"/>
                    </a:lnTo>
                    <a:lnTo>
                      <a:pt x="55" y="13"/>
                    </a:lnTo>
                    <a:lnTo>
                      <a:pt x="55" y="13"/>
                    </a:lnTo>
                    <a:lnTo>
                      <a:pt x="55" y="13"/>
                    </a:lnTo>
                    <a:lnTo>
                      <a:pt x="55" y="13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7" y="13"/>
                    </a:lnTo>
                    <a:lnTo>
                      <a:pt x="57" y="13"/>
                    </a:lnTo>
                    <a:lnTo>
                      <a:pt x="57" y="13"/>
                    </a:lnTo>
                    <a:lnTo>
                      <a:pt x="57" y="13"/>
                    </a:lnTo>
                    <a:lnTo>
                      <a:pt x="57" y="14"/>
                    </a:lnTo>
                    <a:lnTo>
                      <a:pt x="57" y="14"/>
                    </a:lnTo>
                    <a:lnTo>
                      <a:pt x="58" y="14"/>
                    </a:lnTo>
                    <a:lnTo>
                      <a:pt x="58" y="14"/>
                    </a:lnTo>
                    <a:lnTo>
                      <a:pt x="58" y="14"/>
                    </a:lnTo>
                    <a:lnTo>
                      <a:pt x="58" y="14"/>
                    </a:lnTo>
                    <a:lnTo>
                      <a:pt x="58" y="14"/>
                    </a:lnTo>
                    <a:lnTo>
                      <a:pt x="58" y="14"/>
                    </a:lnTo>
                    <a:lnTo>
                      <a:pt x="58" y="14"/>
                    </a:lnTo>
                    <a:lnTo>
                      <a:pt x="58" y="14"/>
                    </a:lnTo>
                    <a:lnTo>
                      <a:pt x="58" y="14"/>
                    </a:lnTo>
                    <a:lnTo>
                      <a:pt x="58" y="14"/>
                    </a:lnTo>
                    <a:lnTo>
                      <a:pt x="58" y="14"/>
                    </a:lnTo>
                    <a:lnTo>
                      <a:pt x="58" y="14"/>
                    </a:lnTo>
                    <a:lnTo>
                      <a:pt x="59" y="14"/>
                    </a:lnTo>
                    <a:lnTo>
                      <a:pt x="59" y="14"/>
                    </a:lnTo>
                    <a:lnTo>
                      <a:pt x="59" y="14"/>
                    </a:lnTo>
                    <a:lnTo>
                      <a:pt x="59" y="14"/>
                    </a:lnTo>
                    <a:lnTo>
                      <a:pt x="59" y="14"/>
                    </a:lnTo>
                    <a:lnTo>
                      <a:pt x="59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1" y="14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290"/>
              <p:cNvSpPr>
                <a:spLocks/>
              </p:cNvSpPr>
              <p:nvPr/>
            </p:nvSpPr>
            <p:spPr bwMode="auto">
              <a:xfrm>
                <a:off x="7610475" y="6165850"/>
                <a:ext cx="95250" cy="952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" y="1"/>
                  </a:cxn>
                  <a:cxn ang="0">
                    <a:pos x="3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1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9" y="1"/>
                  </a:cxn>
                  <a:cxn ang="0">
                    <a:pos x="10" y="2"/>
                  </a:cxn>
                  <a:cxn ang="0">
                    <a:pos x="12" y="1"/>
                  </a:cxn>
                  <a:cxn ang="0">
                    <a:pos x="12" y="2"/>
                  </a:cxn>
                  <a:cxn ang="0">
                    <a:pos x="14" y="2"/>
                  </a:cxn>
                  <a:cxn ang="0">
                    <a:pos x="14" y="2"/>
                  </a:cxn>
                  <a:cxn ang="0">
                    <a:pos x="16" y="2"/>
                  </a:cxn>
                  <a:cxn ang="0">
                    <a:pos x="17" y="3"/>
                  </a:cxn>
                  <a:cxn ang="0">
                    <a:pos x="18" y="3"/>
                  </a:cxn>
                  <a:cxn ang="0">
                    <a:pos x="19" y="3"/>
                  </a:cxn>
                  <a:cxn ang="0">
                    <a:pos x="20" y="3"/>
                  </a:cxn>
                  <a:cxn ang="0">
                    <a:pos x="21" y="3"/>
                  </a:cxn>
                  <a:cxn ang="0">
                    <a:pos x="22" y="3"/>
                  </a:cxn>
                  <a:cxn ang="0">
                    <a:pos x="23" y="3"/>
                  </a:cxn>
                  <a:cxn ang="0">
                    <a:pos x="24" y="3"/>
                  </a:cxn>
                  <a:cxn ang="0">
                    <a:pos x="25" y="3"/>
                  </a:cxn>
                  <a:cxn ang="0">
                    <a:pos x="26" y="3"/>
                  </a:cxn>
                  <a:cxn ang="0">
                    <a:pos x="28" y="3"/>
                  </a:cxn>
                  <a:cxn ang="0">
                    <a:pos x="28" y="3"/>
                  </a:cxn>
                  <a:cxn ang="0">
                    <a:pos x="30" y="3"/>
                  </a:cxn>
                  <a:cxn ang="0">
                    <a:pos x="30" y="3"/>
                  </a:cxn>
                  <a:cxn ang="0">
                    <a:pos x="32" y="4"/>
                  </a:cxn>
                  <a:cxn ang="0">
                    <a:pos x="32" y="4"/>
                  </a:cxn>
                  <a:cxn ang="0">
                    <a:pos x="34" y="4"/>
                  </a:cxn>
                  <a:cxn ang="0">
                    <a:pos x="35" y="4"/>
                  </a:cxn>
                  <a:cxn ang="0">
                    <a:pos x="36" y="4"/>
                  </a:cxn>
                  <a:cxn ang="0">
                    <a:pos x="37" y="4"/>
                  </a:cxn>
                  <a:cxn ang="0">
                    <a:pos x="38" y="4"/>
                  </a:cxn>
                  <a:cxn ang="0">
                    <a:pos x="39" y="4"/>
                  </a:cxn>
                  <a:cxn ang="0">
                    <a:pos x="40" y="5"/>
                  </a:cxn>
                  <a:cxn ang="0">
                    <a:pos x="41" y="5"/>
                  </a:cxn>
                  <a:cxn ang="0">
                    <a:pos x="42" y="5"/>
                  </a:cxn>
                  <a:cxn ang="0">
                    <a:pos x="43" y="5"/>
                  </a:cxn>
                  <a:cxn ang="0">
                    <a:pos x="44" y="5"/>
                  </a:cxn>
                  <a:cxn ang="0">
                    <a:pos x="46" y="5"/>
                  </a:cxn>
                  <a:cxn ang="0">
                    <a:pos x="46" y="5"/>
                  </a:cxn>
                  <a:cxn ang="0">
                    <a:pos x="48" y="5"/>
                  </a:cxn>
                  <a:cxn ang="0">
                    <a:pos x="48" y="5"/>
                  </a:cxn>
                  <a:cxn ang="0">
                    <a:pos x="50" y="5"/>
                  </a:cxn>
                  <a:cxn ang="0">
                    <a:pos x="50" y="5"/>
                  </a:cxn>
                  <a:cxn ang="0">
                    <a:pos x="52" y="5"/>
                  </a:cxn>
                  <a:cxn ang="0">
                    <a:pos x="53" y="5"/>
                  </a:cxn>
                  <a:cxn ang="0">
                    <a:pos x="54" y="5"/>
                  </a:cxn>
                  <a:cxn ang="0">
                    <a:pos x="55" y="6"/>
                  </a:cxn>
                  <a:cxn ang="0">
                    <a:pos x="56" y="5"/>
                  </a:cxn>
                  <a:cxn ang="0">
                    <a:pos x="57" y="6"/>
                  </a:cxn>
                  <a:cxn ang="0">
                    <a:pos x="58" y="5"/>
                  </a:cxn>
                  <a:cxn ang="0">
                    <a:pos x="59" y="6"/>
                  </a:cxn>
                </a:cxnLst>
                <a:rect l="0" t="0" r="r" b="b"/>
                <a:pathLst>
                  <a:path w="60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3" y="4"/>
                    </a:lnTo>
                    <a:lnTo>
                      <a:pt x="33" y="4"/>
                    </a:lnTo>
                    <a:lnTo>
                      <a:pt x="33" y="4"/>
                    </a:lnTo>
                    <a:lnTo>
                      <a:pt x="33" y="4"/>
                    </a:lnTo>
                    <a:lnTo>
                      <a:pt x="33" y="4"/>
                    </a:lnTo>
                    <a:lnTo>
                      <a:pt x="33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5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5" y="5"/>
                    </a:lnTo>
                    <a:lnTo>
                      <a:pt x="45" y="5"/>
                    </a:lnTo>
                    <a:lnTo>
                      <a:pt x="45" y="5"/>
                    </a:lnTo>
                    <a:lnTo>
                      <a:pt x="45" y="5"/>
                    </a:lnTo>
                    <a:lnTo>
                      <a:pt x="45" y="5"/>
                    </a:lnTo>
                    <a:lnTo>
                      <a:pt x="45" y="5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1" y="5"/>
                    </a:lnTo>
                    <a:lnTo>
                      <a:pt x="51" y="5"/>
                    </a:lnTo>
                    <a:lnTo>
                      <a:pt x="51" y="5"/>
                    </a:lnTo>
                    <a:lnTo>
                      <a:pt x="51" y="5"/>
                    </a:lnTo>
                    <a:lnTo>
                      <a:pt x="51" y="5"/>
                    </a:lnTo>
                    <a:lnTo>
                      <a:pt x="51" y="5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5" y="6"/>
                    </a:lnTo>
                    <a:lnTo>
                      <a:pt x="55" y="6"/>
                    </a:lnTo>
                    <a:lnTo>
                      <a:pt x="55" y="6"/>
                    </a:lnTo>
                    <a:lnTo>
                      <a:pt x="55" y="6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291"/>
              <p:cNvSpPr>
                <a:spLocks/>
              </p:cNvSpPr>
              <p:nvPr/>
            </p:nvSpPr>
            <p:spPr bwMode="auto">
              <a:xfrm>
                <a:off x="7705725" y="6175375"/>
                <a:ext cx="96838" cy="317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10" y="0"/>
                  </a:cxn>
                  <a:cxn ang="0">
                    <a:pos x="11" y="0"/>
                  </a:cxn>
                  <a:cxn ang="0">
                    <a:pos x="12" y="0"/>
                  </a:cxn>
                  <a:cxn ang="0">
                    <a:pos x="13" y="0"/>
                  </a:cxn>
                  <a:cxn ang="0">
                    <a:pos x="14" y="0"/>
                  </a:cxn>
                  <a:cxn ang="0">
                    <a:pos x="15" y="0"/>
                  </a:cxn>
                  <a:cxn ang="0">
                    <a:pos x="16" y="0"/>
                  </a:cxn>
                  <a:cxn ang="0">
                    <a:pos x="17" y="0"/>
                  </a:cxn>
                  <a:cxn ang="0">
                    <a:pos x="18" y="0"/>
                  </a:cxn>
                  <a:cxn ang="0">
                    <a:pos x="19" y="0"/>
                  </a:cxn>
                  <a:cxn ang="0">
                    <a:pos x="20" y="0"/>
                  </a:cxn>
                  <a:cxn ang="0">
                    <a:pos x="21" y="0"/>
                  </a:cxn>
                  <a:cxn ang="0">
                    <a:pos x="22" y="0"/>
                  </a:cxn>
                  <a:cxn ang="0">
                    <a:pos x="23" y="0"/>
                  </a:cxn>
                  <a:cxn ang="0">
                    <a:pos x="24" y="1"/>
                  </a:cxn>
                  <a:cxn ang="0">
                    <a:pos x="26" y="1"/>
                  </a:cxn>
                  <a:cxn ang="0">
                    <a:pos x="27" y="1"/>
                  </a:cxn>
                  <a:cxn ang="0">
                    <a:pos x="28" y="1"/>
                  </a:cxn>
                  <a:cxn ang="0">
                    <a:pos x="29" y="1"/>
                  </a:cxn>
                  <a:cxn ang="0">
                    <a:pos x="30" y="0"/>
                  </a:cxn>
                  <a:cxn ang="0">
                    <a:pos x="31" y="1"/>
                  </a:cxn>
                  <a:cxn ang="0">
                    <a:pos x="32" y="1"/>
                  </a:cxn>
                  <a:cxn ang="0">
                    <a:pos x="33" y="0"/>
                  </a:cxn>
                  <a:cxn ang="0">
                    <a:pos x="35" y="1"/>
                  </a:cxn>
                  <a:cxn ang="0">
                    <a:pos x="35" y="1"/>
                  </a:cxn>
                  <a:cxn ang="0">
                    <a:pos x="37" y="1"/>
                  </a:cxn>
                  <a:cxn ang="0">
                    <a:pos x="37" y="1"/>
                  </a:cxn>
                  <a:cxn ang="0">
                    <a:pos x="39" y="1"/>
                  </a:cxn>
                  <a:cxn ang="0">
                    <a:pos x="39" y="2"/>
                  </a:cxn>
                  <a:cxn ang="0">
                    <a:pos x="41" y="2"/>
                  </a:cxn>
                  <a:cxn ang="0">
                    <a:pos x="41" y="2"/>
                  </a:cxn>
                  <a:cxn ang="0">
                    <a:pos x="43" y="1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6" y="1"/>
                  </a:cxn>
                  <a:cxn ang="0">
                    <a:pos x="47" y="2"/>
                  </a:cxn>
                  <a:cxn ang="0">
                    <a:pos x="48" y="2"/>
                  </a:cxn>
                  <a:cxn ang="0">
                    <a:pos x="49" y="2"/>
                  </a:cxn>
                  <a:cxn ang="0">
                    <a:pos x="50" y="2"/>
                  </a:cxn>
                  <a:cxn ang="0">
                    <a:pos x="51" y="2"/>
                  </a:cxn>
                  <a:cxn ang="0">
                    <a:pos x="52" y="2"/>
                  </a:cxn>
                  <a:cxn ang="0">
                    <a:pos x="53" y="2"/>
                  </a:cxn>
                  <a:cxn ang="0">
                    <a:pos x="55" y="2"/>
                  </a:cxn>
                  <a:cxn ang="0">
                    <a:pos x="55" y="2"/>
                  </a:cxn>
                  <a:cxn ang="0">
                    <a:pos x="57" y="2"/>
                  </a:cxn>
                  <a:cxn ang="0">
                    <a:pos x="57" y="2"/>
                  </a:cxn>
                  <a:cxn ang="0">
                    <a:pos x="59" y="2"/>
                  </a:cxn>
                  <a:cxn ang="0">
                    <a:pos x="60" y="2"/>
                  </a:cxn>
                </a:cxnLst>
                <a:rect l="0" t="0" r="r" b="b"/>
                <a:pathLst>
                  <a:path w="6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292"/>
              <p:cNvSpPr>
                <a:spLocks/>
              </p:cNvSpPr>
              <p:nvPr/>
            </p:nvSpPr>
            <p:spPr bwMode="auto">
              <a:xfrm>
                <a:off x="7802563" y="6178550"/>
                <a:ext cx="95250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10" y="0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4" y="0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18" y="0"/>
                  </a:cxn>
                  <a:cxn ang="0">
                    <a:pos x="20" y="0"/>
                  </a:cxn>
                  <a:cxn ang="0">
                    <a:pos x="20" y="0"/>
                  </a:cxn>
                  <a:cxn ang="0">
                    <a:pos x="22" y="0"/>
                  </a:cxn>
                  <a:cxn ang="0">
                    <a:pos x="23" y="0"/>
                  </a:cxn>
                  <a:cxn ang="0">
                    <a:pos x="24" y="0"/>
                  </a:cxn>
                  <a:cxn ang="0">
                    <a:pos x="25" y="0"/>
                  </a:cxn>
                  <a:cxn ang="0">
                    <a:pos x="26" y="0"/>
                  </a:cxn>
                  <a:cxn ang="0">
                    <a:pos x="27" y="0"/>
                  </a:cxn>
                  <a:cxn ang="0">
                    <a:pos x="28" y="0"/>
                  </a:cxn>
                  <a:cxn ang="0">
                    <a:pos x="29" y="1"/>
                  </a:cxn>
                  <a:cxn ang="0">
                    <a:pos x="30" y="0"/>
                  </a:cxn>
                  <a:cxn ang="0">
                    <a:pos x="32" y="0"/>
                  </a:cxn>
                  <a:cxn ang="0">
                    <a:pos x="33" y="1"/>
                  </a:cxn>
                  <a:cxn ang="0">
                    <a:pos x="34" y="1"/>
                  </a:cxn>
                  <a:cxn ang="0">
                    <a:pos x="35" y="1"/>
                  </a:cxn>
                  <a:cxn ang="0">
                    <a:pos x="36" y="1"/>
                  </a:cxn>
                  <a:cxn ang="0">
                    <a:pos x="37" y="1"/>
                  </a:cxn>
                  <a:cxn ang="0">
                    <a:pos x="38" y="0"/>
                  </a:cxn>
                  <a:cxn ang="0">
                    <a:pos x="39" y="0"/>
                  </a:cxn>
                  <a:cxn ang="0">
                    <a:pos x="40" y="0"/>
                  </a:cxn>
                  <a:cxn ang="0">
                    <a:pos x="41" y="1"/>
                  </a:cxn>
                  <a:cxn ang="0">
                    <a:pos x="42" y="1"/>
                  </a:cxn>
                  <a:cxn ang="0">
                    <a:pos x="43" y="1"/>
                  </a:cxn>
                  <a:cxn ang="0">
                    <a:pos x="44" y="1"/>
                  </a:cxn>
                  <a:cxn ang="0">
                    <a:pos x="45" y="1"/>
                  </a:cxn>
                  <a:cxn ang="0">
                    <a:pos x="46" y="1"/>
                  </a:cxn>
                  <a:cxn ang="0">
                    <a:pos x="47" y="1"/>
                  </a:cxn>
                  <a:cxn ang="0">
                    <a:pos x="48" y="1"/>
                  </a:cxn>
                  <a:cxn ang="0">
                    <a:pos x="49" y="1"/>
                  </a:cxn>
                  <a:cxn ang="0">
                    <a:pos x="51" y="1"/>
                  </a:cxn>
                  <a:cxn ang="0">
                    <a:pos x="52" y="1"/>
                  </a:cxn>
                  <a:cxn ang="0">
                    <a:pos x="53" y="1"/>
                  </a:cxn>
                  <a:cxn ang="0">
                    <a:pos x="54" y="1"/>
                  </a:cxn>
                  <a:cxn ang="0">
                    <a:pos x="55" y="1"/>
                  </a:cxn>
                  <a:cxn ang="0">
                    <a:pos x="56" y="1"/>
                  </a:cxn>
                  <a:cxn ang="0">
                    <a:pos x="57" y="1"/>
                  </a:cxn>
                  <a:cxn ang="0">
                    <a:pos x="58" y="1"/>
                  </a:cxn>
                  <a:cxn ang="0">
                    <a:pos x="59" y="2"/>
                  </a:cxn>
                </a:cxnLst>
                <a:rect l="0" t="0" r="r" b="b"/>
                <a:pathLst>
                  <a:path w="60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Freeform 293"/>
              <p:cNvSpPr>
                <a:spLocks/>
              </p:cNvSpPr>
              <p:nvPr/>
            </p:nvSpPr>
            <p:spPr bwMode="auto">
              <a:xfrm>
                <a:off x="7897813" y="6180138"/>
                <a:ext cx="96838" cy="15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9" y="1"/>
                  </a:cxn>
                  <a:cxn ang="0">
                    <a:pos x="9" y="1"/>
                  </a:cxn>
                  <a:cxn ang="0">
                    <a:pos x="11" y="0"/>
                  </a:cxn>
                  <a:cxn ang="0">
                    <a:pos x="12" y="0"/>
                  </a:cxn>
                  <a:cxn ang="0">
                    <a:pos x="13" y="0"/>
                  </a:cxn>
                  <a:cxn ang="0">
                    <a:pos x="14" y="1"/>
                  </a:cxn>
                  <a:cxn ang="0">
                    <a:pos x="15" y="0"/>
                  </a:cxn>
                  <a:cxn ang="0">
                    <a:pos x="16" y="0"/>
                  </a:cxn>
                  <a:cxn ang="0">
                    <a:pos x="17" y="0"/>
                  </a:cxn>
                  <a:cxn ang="0">
                    <a:pos x="18" y="0"/>
                  </a:cxn>
                  <a:cxn ang="0">
                    <a:pos x="19" y="0"/>
                  </a:cxn>
                  <a:cxn ang="0">
                    <a:pos x="20" y="0"/>
                  </a:cxn>
                  <a:cxn ang="0">
                    <a:pos x="21" y="0"/>
                  </a:cxn>
                  <a:cxn ang="0">
                    <a:pos x="22" y="0"/>
                  </a:cxn>
                  <a:cxn ang="0">
                    <a:pos x="23" y="0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1"/>
                  </a:cxn>
                  <a:cxn ang="0">
                    <a:pos x="29" y="1"/>
                  </a:cxn>
                  <a:cxn ang="0">
                    <a:pos x="29" y="1"/>
                  </a:cxn>
                  <a:cxn ang="0">
                    <a:pos x="31" y="1"/>
                  </a:cxn>
                  <a:cxn ang="0">
                    <a:pos x="32" y="1"/>
                  </a:cxn>
                  <a:cxn ang="0">
                    <a:pos x="33" y="1"/>
                  </a:cxn>
                  <a:cxn ang="0">
                    <a:pos x="34" y="1"/>
                  </a:cxn>
                  <a:cxn ang="0">
                    <a:pos x="35" y="1"/>
                  </a:cxn>
                  <a:cxn ang="0">
                    <a:pos x="36" y="0"/>
                  </a:cxn>
                  <a:cxn ang="0">
                    <a:pos x="37" y="1"/>
                  </a:cxn>
                  <a:cxn ang="0">
                    <a:pos x="38" y="1"/>
                  </a:cxn>
                  <a:cxn ang="0">
                    <a:pos x="39" y="1"/>
                  </a:cxn>
                  <a:cxn ang="0">
                    <a:pos x="41" y="1"/>
                  </a:cxn>
                  <a:cxn ang="0">
                    <a:pos x="41" y="1"/>
                  </a:cxn>
                  <a:cxn ang="0">
                    <a:pos x="43" y="1"/>
                  </a:cxn>
                  <a:cxn ang="0">
                    <a:pos x="43" y="1"/>
                  </a:cxn>
                  <a:cxn ang="0">
                    <a:pos x="45" y="1"/>
                  </a:cxn>
                  <a:cxn ang="0">
                    <a:pos x="45" y="1"/>
                  </a:cxn>
                  <a:cxn ang="0">
                    <a:pos x="47" y="1"/>
                  </a:cxn>
                  <a:cxn ang="0">
                    <a:pos x="47" y="1"/>
                  </a:cxn>
                  <a:cxn ang="0">
                    <a:pos x="49" y="1"/>
                  </a:cxn>
                  <a:cxn ang="0">
                    <a:pos x="50" y="1"/>
                  </a:cxn>
                  <a:cxn ang="0">
                    <a:pos x="51" y="1"/>
                  </a:cxn>
                  <a:cxn ang="0">
                    <a:pos x="52" y="1"/>
                  </a:cxn>
                  <a:cxn ang="0">
                    <a:pos x="53" y="1"/>
                  </a:cxn>
                  <a:cxn ang="0">
                    <a:pos x="54" y="1"/>
                  </a:cxn>
                  <a:cxn ang="0">
                    <a:pos x="55" y="1"/>
                  </a:cxn>
                  <a:cxn ang="0">
                    <a:pos x="56" y="1"/>
                  </a:cxn>
                  <a:cxn ang="0">
                    <a:pos x="58" y="1"/>
                  </a:cxn>
                  <a:cxn ang="0">
                    <a:pos x="58" y="1"/>
                  </a:cxn>
                  <a:cxn ang="0">
                    <a:pos x="60" y="1"/>
                  </a:cxn>
                </a:cxnLst>
                <a:rect l="0" t="0" r="r" b="b"/>
                <a:pathLst>
                  <a:path w="6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1" y="1"/>
                    </a:lnTo>
                    <a:lnTo>
                      <a:pt x="61" y="1"/>
                    </a:lnTo>
                    <a:lnTo>
                      <a:pt x="61" y="1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294"/>
              <p:cNvSpPr>
                <a:spLocks/>
              </p:cNvSpPr>
              <p:nvPr/>
            </p:nvSpPr>
            <p:spPr bwMode="auto">
              <a:xfrm>
                <a:off x="7994650" y="6181725"/>
                <a:ext cx="95250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10" y="0"/>
                  </a:cxn>
                  <a:cxn ang="0">
                    <a:pos x="11" y="0"/>
                  </a:cxn>
                  <a:cxn ang="0">
                    <a:pos x="12" y="0"/>
                  </a:cxn>
                  <a:cxn ang="0">
                    <a:pos x="13" y="0"/>
                  </a:cxn>
                  <a:cxn ang="0">
                    <a:pos x="14" y="0"/>
                  </a:cxn>
                  <a:cxn ang="0">
                    <a:pos x="15" y="0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18" y="0"/>
                  </a:cxn>
                  <a:cxn ang="0">
                    <a:pos x="20" y="0"/>
                  </a:cxn>
                  <a:cxn ang="0">
                    <a:pos x="20" y="0"/>
                  </a:cxn>
                  <a:cxn ang="0">
                    <a:pos x="22" y="0"/>
                  </a:cxn>
                  <a:cxn ang="0">
                    <a:pos x="23" y="0"/>
                  </a:cxn>
                  <a:cxn ang="0">
                    <a:pos x="24" y="0"/>
                  </a:cxn>
                  <a:cxn ang="0">
                    <a:pos x="25" y="0"/>
                  </a:cxn>
                  <a:cxn ang="0">
                    <a:pos x="26" y="0"/>
                  </a:cxn>
                  <a:cxn ang="0">
                    <a:pos x="27" y="0"/>
                  </a:cxn>
                  <a:cxn ang="0">
                    <a:pos x="28" y="0"/>
                  </a:cxn>
                  <a:cxn ang="0">
                    <a:pos x="29" y="0"/>
                  </a:cxn>
                  <a:cxn ang="0">
                    <a:pos x="31" y="0"/>
                  </a:cxn>
                  <a:cxn ang="0">
                    <a:pos x="31" y="0"/>
                  </a:cxn>
                  <a:cxn ang="0">
                    <a:pos x="33" y="0"/>
                  </a:cxn>
                  <a:cxn ang="0">
                    <a:pos x="33" y="0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37" y="0"/>
                  </a:cxn>
                  <a:cxn ang="0">
                    <a:pos x="38" y="0"/>
                  </a:cxn>
                  <a:cxn ang="0">
                    <a:pos x="39" y="0"/>
                  </a:cxn>
                  <a:cxn ang="0">
                    <a:pos x="40" y="0"/>
                  </a:cxn>
                  <a:cxn ang="0">
                    <a:pos x="41" y="0"/>
                  </a:cxn>
                  <a:cxn ang="0">
                    <a:pos x="42" y="0"/>
                  </a:cxn>
                  <a:cxn ang="0">
                    <a:pos x="43" y="0"/>
                  </a:cxn>
                  <a:cxn ang="0">
                    <a:pos x="44" y="0"/>
                  </a:cxn>
                  <a:cxn ang="0">
                    <a:pos x="45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9" y="0"/>
                  </a:cxn>
                  <a:cxn ang="0">
                    <a:pos x="49" y="0"/>
                  </a:cxn>
                  <a:cxn ang="0">
                    <a:pos x="51" y="0"/>
                  </a:cxn>
                  <a:cxn ang="0">
                    <a:pos x="51" y="0"/>
                  </a:cxn>
                  <a:cxn ang="0">
                    <a:pos x="53" y="0"/>
                  </a:cxn>
                  <a:cxn ang="0">
                    <a:pos x="53" y="0"/>
                  </a:cxn>
                  <a:cxn ang="0">
                    <a:pos x="55" y="0"/>
                  </a:cxn>
                  <a:cxn ang="0">
                    <a:pos x="56" y="0"/>
                  </a:cxn>
                  <a:cxn ang="0">
                    <a:pos x="57" y="0"/>
                  </a:cxn>
                  <a:cxn ang="0">
                    <a:pos x="58" y="0"/>
                  </a:cxn>
                  <a:cxn ang="0">
                    <a:pos x="59" y="0"/>
                  </a:cxn>
                </a:cxnLst>
                <a:rect l="0" t="0" r="r" b="b"/>
                <a:pathLst>
                  <a:path w="6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295"/>
              <p:cNvSpPr>
                <a:spLocks/>
              </p:cNvSpPr>
              <p:nvPr/>
            </p:nvSpPr>
            <p:spPr bwMode="auto">
              <a:xfrm>
                <a:off x="8089900" y="6181725"/>
                <a:ext cx="84138" cy="15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10" y="0"/>
                  </a:cxn>
                  <a:cxn ang="0">
                    <a:pos x="11" y="0"/>
                  </a:cxn>
                  <a:cxn ang="0">
                    <a:pos x="12" y="0"/>
                  </a:cxn>
                  <a:cxn ang="0">
                    <a:pos x="13" y="0"/>
                  </a:cxn>
                  <a:cxn ang="0">
                    <a:pos x="14" y="0"/>
                  </a:cxn>
                  <a:cxn ang="0">
                    <a:pos x="15" y="0"/>
                  </a:cxn>
                  <a:cxn ang="0">
                    <a:pos x="16" y="0"/>
                  </a:cxn>
                  <a:cxn ang="0">
                    <a:pos x="17" y="0"/>
                  </a:cxn>
                  <a:cxn ang="0">
                    <a:pos x="18" y="0"/>
                  </a:cxn>
                  <a:cxn ang="0">
                    <a:pos x="19" y="0"/>
                  </a:cxn>
                  <a:cxn ang="0">
                    <a:pos x="20" y="0"/>
                  </a:cxn>
                  <a:cxn ang="0">
                    <a:pos x="21" y="0"/>
                  </a:cxn>
                  <a:cxn ang="0">
                    <a:pos x="22" y="0"/>
                  </a:cxn>
                  <a:cxn ang="0">
                    <a:pos x="22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8" y="0"/>
                  </a:cxn>
                  <a:cxn ang="0">
                    <a:pos x="29" y="0"/>
                  </a:cxn>
                  <a:cxn ang="0">
                    <a:pos x="30" y="0"/>
                  </a:cxn>
                  <a:cxn ang="0">
                    <a:pos x="31" y="0"/>
                  </a:cxn>
                  <a:cxn ang="0">
                    <a:pos x="32" y="0"/>
                  </a:cxn>
                  <a:cxn ang="0">
                    <a:pos x="33" y="0"/>
                  </a:cxn>
                  <a:cxn ang="0">
                    <a:pos x="34" y="0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37" y="0"/>
                  </a:cxn>
                  <a:cxn ang="0">
                    <a:pos x="38" y="0"/>
                  </a:cxn>
                  <a:cxn ang="0">
                    <a:pos x="39" y="0"/>
                  </a:cxn>
                  <a:cxn ang="0">
                    <a:pos x="40" y="0"/>
                  </a:cxn>
                  <a:cxn ang="0">
                    <a:pos x="40" y="0"/>
                  </a:cxn>
                  <a:cxn ang="0">
                    <a:pos x="42" y="0"/>
                  </a:cxn>
                  <a:cxn ang="0">
                    <a:pos x="42" y="0"/>
                  </a:cxn>
                  <a:cxn ang="0">
                    <a:pos x="43" y="0"/>
                  </a:cxn>
                  <a:cxn ang="0">
                    <a:pos x="44" y="0"/>
                  </a:cxn>
                  <a:cxn ang="0">
                    <a:pos x="45" y="0"/>
                  </a:cxn>
                  <a:cxn ang="0">
                    <a:pos x="47" y="0"/>
                  </a:cxn>
                  <a:cxn ang="0">
                    <a:pos x="47" y="0"/>
                  </a:cxn>
                  <a:cxn ang="0">
                    <a:pos x="48" y="0"/>
                  </a:cxn>
                  <a:cxn ang="0">
                    <a:pos x="49" y="0"/>
                  </a:cxn>
                  <a:cxn ang="0">
                    <a:pos x="50" y="0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3" y="0"/>
                  </a:cxn>
                </a:cxnLst>
                <a:rect l="0" t="0" r="r" b="b"/>
                <a:pathLst>
                  <a:path w="5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07" name="Rectangle 306"/>
            <p:cNvSpPr/>
            <p:nvPr/>
          </p:nvSpPr>
          <p:spPr>
            <a:xfrm>
              <a:off x="1524000" y="3581400"/>
              <a:ext cx="31290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GB" dirty="0" smtClean="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5</a:t>
              </a:r>
              <a:endParaRPr lang="en-GB" dirty="0">
                <a:solidFill>
                  <a:srgbClr val="0070C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8" name="Rectangle 307"/>
            <p:cNvSpPr/>
            <p:nvPr/>
          </p:nvSpPr>
          <p:spPr>
            <a:xfrm>
              <a:off x="1828800" y="3505200"/>
              <a:ext cx="31290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GB" dirty="0" smtClean="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6</a:t>
              </a:r>
              <a:endParaRPr lang="en-GB" dirty="0">
                <a:solidFill>
                  <a:srgbClr val="0070C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9" name="Rectangle 308"/>
            <p:cNvSpPr/>
            <p:nvPr/>
          </p:nvSpPr>
          <p:spPr>
            <a:xfrm>
              <a:off x="1981200" y="3581400"/>
              <a:ext cx="31290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GB" dirty="0" smtClean="0">
                  <a:solidFill>
                    <a:srgbClr val="FF0000"/>
                  </a:solidFill>
                  <a:latin typeface="Arial" pitchFamily="34" charset="0"/>
                  <a:cs typeface="Arial" pitchFamily="34" charset="0"/>
                </a:rPr>
                <a:t>7</a:t>
              </a:r>
              <a:endParaRPr lang="en-GB" dirty="0">
                <a:solidFill>
                  <a:srgbClr val="FF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0" name="Rectangle 309"/>
            <p:cNvSpPr/>
            <p:nvPr/>
          </p:nvSpPr>
          <p:spPr>
            <a:xfrm>
              <a:off x="2057400" y="4648200"/>
              <a:ext cx="31290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GB" dirty="0" smtClean="0">
                  <a:solidFill>
                    <a:srgbClr val="00B050"/>
                  </a:solidFill>
                  <a:latin typeface="Arial" pitchFamily="34" charset="0"/>
                  <a:cs typeface="Arial" pitchFamily="34" charset="0"/>
                </a:rPr>
                <a:t>3</a:t>
              </a:r>
              <a:endParaRPr lang="en-GB" dirty="0">
                <a:solidFill>
                  <a:srgbClr val="00B05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1" name="Rectangle 310"/>
            <p:cNvSpPr/>
            <p:nvPr/>
          </p:nvSpPr>
          <p:spPr>
            <a:xfrm>
              <a:off x="2286000" y="3657600"/>
              <a:ext cx="31290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GB" dirty="0" smtClean="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8</a:t>
              </a:r>
              <a:endParaRPr lang="en-GB" dirty="0">
                <a:solidFill>
                  <a:srgbClr val="0070C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2" name="Rectangle 311"/>
            <p:cNvSpPr/>
            <p:nvPr/>
          </p:nvSpPr>
          <p:spPr>
            <a:xfrm>
              <a:off x="2438400" y="4876800"/>
              <a:ext cx="31290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GB" dirty="0" smtClean="0">
                  <a:solidFill>
                    <a:srgbClr val="00B050"/>
                  </a:solidFill>
                  <a:latin typeface="Arial" pitchFamily="34" charset="0"/>
                  <a:cs typeface="Arial" pitchFamily="34" charset="0"/>
                </a:rPr>
                <a:t>4</a:t>
              </a:r>
              <a:endParaRPr lang="en-GB" dirty="0">
                <a:solidFill>
                  <a:srgbClr val="00B05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3" name="Rectangle 312"/>
            <p:cNvSpPr/>
            <p:nvPr/>
          </p:nvSpPr>
          <p:spPr>
            <a:xfrm>
              <a:off x="6324600" y="5334000"/>
              <a:ext cx="31290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GB" dirty="0" smtClean="0">
                  <a:solidFill>
                    <a:srgbClr val="FF0000"/>
                  </a:solidFill>
                  <a:latin typeface="Arial" pitchFamily="34" charset="0"/>
                  <a:cs typeface="Arial" pitchFamily="34" charset="0"/>
                </a:rPr>
                <a:t>1</a:t>
              </a:r>
              <a:endParaRPr lang="en-GB" dirty="0">
                <a:solidFill>
                  <a:srgbClr val="FF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4" name="Rectangle 313"/>
            <p:cNvSpPr/>
            <p:nvPr/>
          </p:nvSpPr>
          <p:spPr>
            <a:xfrm>
              <a:off x="7010400" y="4953000"/>
              <a:ext cx="31290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GB" dirty="0" smtClean="0">
                  <a:solidFill>
                    <a:srgbClr val="FF0000"/>
                  </a:solidFill>
                  <a:latin typeface="Arial" pitchFamily="34" charset="0"/>
                  <a:cs typeface="Arial" pitchFamily="34" charset="0"/>
                </a:rPr>
                <a:t>2</a:t>
              </a:r>
              <a:endParaRPr lang="en-GB" dirty="0">
                <a:solidFill>
                  <a:srgbClr val="FF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17" name="TextBox 316"/>
          <p:cNvSpPr txBox="1"/>
          <p:nvPr/>
        </p:nvSpPr>
        <p:spPr>
          <a:xfrm>
            <a:off x="6172200" y="5334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/>
              <a:t>0.1 % TFA</a:t>
            </a:r>
            <a:endParaRPr lang="en-GB" dirty="0"/>
          </a:p>
        </p:txBody>
      </p:sp>
      <p:sp>
        <p:nvSpPr>
          <p:cNvPr id="318" name="TextBox 317"/>
          <p:cNvSpPr txBox="1"/>
          <p:nvPr/>
        </p:nvSpPr>
        <p:spPr>
          <a:xfrm>
            <a:off x="6324600" y="42672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/>
              <a:t>AF pH 3</a:t>
            </a:r>
            <a:endParaRPr lang="en-GB" dirty="0"/>
          </a:p>
        </p:txBody>
      </p:sp>
      <p:sp>
        <p:nvSpPr>
          <p:cNvPr id="2" name="TextBox 1"/>
          <p:cNvSpPr txBox="1"/>
          <p:nvPr/>
        </p:nvSpPr>
        <p:spPr>
          <a:xfrm>
            <a:off x="7498986" y="127415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/>
              <a:t>Fig. 3</a:t>
            </a:r>
            <a:endParaRPr lang="en-GB" dirty="0"/>
          </a:p>
        </p:txBody>
      </p:sp>
      <p:sp>
        <p:nvSpPr>
          <p:cNvPr id="3" name="TextBox 2"/>
          <p:cNvSpPr txBox="1"/>
          <p:nvPr/>
        </p:nvSpPr>
        <p:spPr>
          <a:xfrm>
            <a:off x="152400" y="807190"/>
            <a:ext cx="609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/>
              <a:t>A</a:t>
            </a:r>
            <a:r>
              <a:rPr lang="en-GB" baseline="-25000" dirty="0" smtClean="0"/>
              <a:t>215</a:t>
            </a:r>
            <a:endParaRPr lang="en-GB" baseline="-25000" dirty="0"/>
          </a:p>
        </p:txBody>
      </p:sp>
    </p:spTree>
    <p:extLst>
      <p:ext uri="{BB962C8B-B14F-4D97-AF65-F5344CB8AC3E}">
        <p14:creationId xmlns:p14="http://schemas.microsoft.com/office/powerpoint/2010/main" val="2187348361"/>
      </p:ext>
    </p:extLst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6477001" y="1451790"/>
            <a:ext cx="2382464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00" dirty="0"/>
              <a:t>ZIC-</a:t>
            </a:r>
            <a:r>
              <a:rPr lang="en-GB" sz="1500" dirty="0" err="1"/>
              <a:t>cHILIC</a:t>
            </a:r>
            <a:r>
              <a:rPr lang="en-GB" sz="1500" dirty="0"/>
              <a:t> (</a:t>
            </a:r>
            <a:r>
              <a:rPr lang="en-GB" sz="1500" dirty="0" err="1"/>
              <a:t>phosphorylcholine</a:t>
            </a:r>
            <a:r>
              <a:rPr lang="en-GB" sz="1500" dirty="0"/>
              <a:t>)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6421582" y="2595996"/>
            <a:ext cx="1011382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00" dirty="0"/>
              <a:t>BEH silica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421582" y="3494099"/>
            <a:ext cx="117071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00" dirty="0" err="1"/>
              <a:t>Cortecs</a:t>
            </a:r>
            <a:r>
              <a:rPr lang="en-GB" sz="1500" dirty="0"/>
              <a:t> silica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452021" y="4225736"/>
            <a:ext cx="129540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00" dirty="0"/>
              <a:t>Agilent glycan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421582" y="5075959"/>
            <a:ext cx="177338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00" dirty="0"/>
              <a:t>BEH amide</a:t>
            </a:r>
          </a:p>
        </p:txBody>
      </p:sp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841771" y="970360"/>
            <a:ext cx="5214938" cy="894160"/>
            <a:chOff x="707" y="95"/>
            <a:chExt cx="4380" cy="751"/>
          </a:xfrm>
        </p:grpSpPr>
        <p:sp>
          <p:nvSpPr>
            <p:cNvPr id="15" name="Line 6"/>
            <p:cNvSpPr>
              <a:spLocks noChangeShapeType="1"/>
            </p:cNvSpPr>
            <p:nvPr/>
          </p:nvSpPr>
          <p:spPr bwMode="auto">
            <a:xfrm>
              <a:off x="724" y="837"/>
              <a:ext cx="4363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7" name="Line 8"/>
            <p:cNvSpPr>
              <a:spLocks noChangeShapeType="1"/>
            </p:cNvSpPr>
            <p:nvPr/>
          </p:nvSpPr>
          <p:spPr bwMode="auto">
            <a:xfrm>
              <a:off x="840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8" name="Line 9"/>
            <p:cNvSpPr>
              <a:spLocks noChangeShapeType="1"/>
            </p:cNvSpPr>
            <p:nvPr/>
          </p:nvSpPr>
          <p:spPr bwMode="auto">
            <a:xfrm>
              <a:off x="956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9" name="Line 10"/>
            <p:cNvSpPr>
              <a:spLocks noChangeShapeType="1"/>
            </p:cNvSpPr>
            <p:nvPr/>
          </p:nvSpPr>
          <p:spPr bwMode="auto">
            <a:xfrm>
              <a:off x="1073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0" name="Line 11"/>
            <p:cNvSpPr>
              <a:spLocks noChangeShapeType="1"/>
            </p:cNvSpPr>
            <p:nvPr/>
          </p:nvSpPr>
          <p:spPr bwMode="auto">
            <a:xfrm>
              <a:off x="1189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1" name="Line 12"/>
            <p:cNvSpPr>
              <a:spLocks noChangeShapeType="1"/>
            </p:cNvSpPr>
            <p:nvPr/>
          </p:nvSpPr>
          <p:spPr bwMode="auto">
            <a:xfrm>
              <a:off x="1305" y="83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3" name="Line 14"/>
            <p:cNvSpPr>
              <a:spLocks noChangeShapeType="1"/>
            </p:cNvSpPr>
            <p:nvPr/>
          </p:nvSpPr>
          <p:spPr bwMode="auto">
            <a:xfrm>
              <a:off x="1421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4" name="Line 15"/>
            <p:cNvSpPr>
              <a:spLocks noChangeShapeType="1"/>
            </p:cNvSpPr>
            <p:nvPr/>
          </p:nvSpPr>
          <p:spPr bwMode="auto">
            <a:xfrm>
              <a:off x="1538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5" name="Line 16"/>
            <p:cNvSpPr>
              <a:spLocks noChangeShapeType="1"/>
            </p:cNvSpPr>
            <p:nvPr/>
          </p:nvSpPr>
          <p:spPr bwMode="auto">
            <a:xfrm>
              <a:off x="1654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6" name="Line 17"/>
            <p:cNvSpPr>
              <a:spLocks noChangeShapeType="1"/>
            </p:cNvSpPr>
            <p:nvPr/>
          </p:nvSpPr>
          <p:spPr bwMode="auto">
            <a:xfrm>
              <a:off x="1771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7" name="Line 18"/>
            <p:cNvSpPr>
              <a:spLocks noChangeShapeType="1"/>
            </p:cNvSpPr>
            <p:nvPr/>
          </p:nvSpPr>
          <p:spPr bwMode="auto">
            <a:xfrm>
              <a:off x="1887" y="83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9" name="Line 20"/>
            <p:cNvSpPr>
              <a:spLocks noChangeShapeType="1"/>
            </p:cNvSpPr>
            <p:nvPr/>
          </p:nvSpPr>
          <p:spPr bwMode="auto">
            <a:xfrm>
              <a:off x="2003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0" name="Line 21"/>
            <p:cNvSpPr>
              <a:spLocks noChangeShapeType="1"/>
            </p:cNvSpPr>
            <p:nvPr/>
          </p:nvSpPr>
          <p:spPr bwMode="auto">
            <a:xfrm>
              <a:off x="2120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1" name="Line 22"/>
            <p:cNvSpPr>
              <a:spLocks noChangeShapeType="1"/>
            </p:cNvSpPr>
            <p:nvPr/>
          </p:nvSpPr>
          <p:spPr bwMode="auto">
            <a:xfrm>
              <a:off x="2236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2" name="Line 23"/>
            <p:cNvSpPr>
              <a:spLocks noChangeShapeType="1"/>
            </p:cNvSpPr>
            <p:nvPr/>
          </p:nvSpPr>
          <p:spPr bwMode="auto">
            <a:xfrm>
              <a:off x="2352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3" name="Line 24"/>
            <p:cNvSpPr>
              <a:spLocks noChangeShapeType="1"/>
            </p:cNvSpPr>
            <p:nvPr/>
          </p:nvSpPr>
          <p:spPr bwMode="auto">
            <a:xfrm>
              <a:off x="2468" y="83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5" name="Line 26"/>
            <p:cNvSpPr>
              <a:spLocks noChangeShapeType="1"/>
            </p:cNvSpPr>
            <p:nvPr/>
          </p:nvSpPr>
          <p:spPr bwMode="auto">
            <a:xfrm>
              <a:off x="2585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6" name="Line 27"/>
            <p:cNvSpPr>
              <a:spLocks noChangeShapeType="1"/>
            </p:cNvSpPr>
            <p:nvPr/>
          </p:nvSpPr>
          <p:spPr bwMode="auto">
            <a:xfrm>
              <a:off x="2701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7" name="Line 28"/>
            <p:cNvSpPr>
              <a:spLocks noChangeShapeType="1"/>
            </p:cNvSpPr>
            <p:nvPr/>
          </p:nvSpPr>
          <p:spPr bwMode="auto">
            <a:xfrm>
              <a:off x="2818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8" name="Line 29"/>
            <p:cNvSpPr>
              <a:spLocks noChangeShapeType="1"/>
            </p:cNvSpPr>
            <p:nvPr/>
          </p:nvSpPr>
          <p:spPr bwMode="auto">
            <a:xfrm>
              <a:off x="2934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9" name="Line 30"/>
            <p:cNvSpPr>
              <a:spLocks noChangeShapeType="1"/>
            </p:cNvSpPr>
            <p:nvPr/>
          </p:nvSpPr>
          <p:spPr bwMode="auto">
            <a:xfrm>
              <a:off x="3050" y="83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1" name="Line 32"/>
            <p:cNvSpPr>
              <a:spLocks noChangeShapeType="1"/>
            </p:cNvSpPr>
            <p:nvPr/>
          </p:nvSpPr>
          <p:spPr bwMode="auto">
            <a:xfrm>
              <a:off x="3167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2" name="Line 33"/>
            <p:cNvSpPr>
              <a:spLocks noChangeShapeType="1"/>
            </p:cNvSpPr>
            <p:nvPr/>
          </p:nvSpPr>
          <p:spPr bwMode="auto">
            <a:xfrm>
              <a:off x="3283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3" name="Line 34"/>
            <p:cNvSpPr>
              <a:spLocks noChangeShapeType="1"/>
            </p:cNvSpPr>
            <p:nvPr/>
          </p:nvSpPr>
          <p:spPr bwMode="auto">
            <a:xfrm>
              <a:off x="3399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4" name="Line 35"/>
            <p:cNvSpPr>
              <a:spLocks noChangeShapeType="1"/>
            </p:cNvSpPr>
            <p:nvPr/>
          </p:nvSpPr>
          <p:spPr bwMode="auto">
            <a:xfrm>
              <a:off x="3516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5" name="Line 36"/>
            <p:cNvSpPr>
              <a:spLocks noChangeShapeType="1"/>
            </p:cNvSpPr>
            <p:nvPr/>
          </p:nvSpPr>
          <p:spPr bwMode="auto">
            <a:xfrm>
              <a:off x="3632" y="83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7" name="Line 38"/>
            <p:cNvSpPr>
              <a:spLocks noChangeShapeType="1"/>
            </p:cNvSpPr>
            <p:nvPr/>
          </p:nvSpPr>
          <p:spPr bwMode="auto">
            <a:xfrm>
              <a:off x="3748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8" name="Line 39"/>
            <p:cNvSpPr>
              <a:spLocks noChangeShapeType="1"/>
            </p:cNvSpPr>
            <p:nvPr/>
          </p:nvSpPr>
          <p:spPr bwMode="auto">
            <a:xfrm>
              <a:off x="3865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9" name="Line 40"/>
            <p:cNvSpPr>
              <a:spLocks noChangeShapeType="1"/>
            </p:cNvSpPr>
            <p:nvPr/>
          </p:nvSpPr>
          <p:spPr bwMode="auto">
            <a:xfrm>
              <a:off x="3981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0" name="Line 41"/>
            <p:cNvSpPr>
              <a:spLocks noChangeShapeType="1"/>
            </p:cNvSpPr>
            <p:nvPr/>
          </p:nvSpPr>
          <p:spPr bwMode="auto">
            <a:xfrm>
              <a:off x="4098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1" name="Line 42"/>
            <p:cNvSpPr>
              <a:spLocks noChangeShapeType="1"/>
            </p:cNvSpPr>
            <p:nvPr/>
          </p:nvSpPr>
          <p:spPr bwMode="auto">
            <a:xfrm>
              <a:off x="4214" y="83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3" name="Line 44"/>
            <p:cNvSpPr>
              <a:spLocks noChangeShapeType="1"/>
            </p:cNvSpPr>
            <p:nvPr/>
          </p:nvSpPr>
          <p:spPr bwMode="auto">
            <a:xfrm>
              <a:off x="4330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4" name="Line 45"/>
            <p:cNvSpPr>
              <a:spLocks noChangeShapeType="1"/>
            </p:cNvSpPr>
            <p:nvPr/>
          </p:nvSpPr>
          <p:spPr bwMode="auto">
            <a:xfrm>
              <a:off x="4446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5" name="Line 46"/>
            <p:cNvSpPr>
              <a:spLocks noChangeShapeType="1"/>
            </p:cNvSpPr>
            <p:nvPr/>
          </p:nvSpPr>
          <p:spPr bwMode="auto">
            <a:xfrm>
              <a:off x="4563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6" name="Line 47"/>
            <p:cNvSpPr>
              <a:spLocks noChangeShapeType="1"/>
            </p:cNvSpPr>
            <p:nvPr/>
          </p:nvSpPr>
          <p:spPr bwMode="auto">
            <a:xfrm>
              <a:off x="4679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7" name="Line 48"/>
            <p:cNvSpPr>
              <a:spLocks noChangeShapeType="1"/>
            </p:cNvSpPr>
            <p:nvPr/>
          </p:nvSpPr>
          <p:spPr bwMode="auto">
            <a:xfrm>
              <a:off x="4795" y="83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9" name="Line 50"/>
            <p:cNvSpPr>
              <a:spLocks noChangeShapeType="1"/>
            </p:cNvSpPr>
            <p:nvPr/>
          </p:nvSpPr>
          <p:spPr bwMode="auto">
            <a:xfrm>
              <a:off x="4912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0" name="Line 51"/>
            <p:cNvSpPr>
              <a:spLocks noChangeShapeType="1"/>
            </p:cNvSpPr>
            <p:nvPr/>
          </p:nvSpPr>
          <p:spPr bwMode="auto">
            <a:xfrm>
              <a:off x="5028" y="83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1" name="Line 52"/>
            <p:cNvSpPr>
              <a:spLocks noChangeShapeType="1"/>
            </p:cNvSpPr>
            <p:nvPr/>
          </p:nvSpPr>
          <p:spPr bwMode="auto">
            <a:xfrm flipV="1">
              <a:off x="724" y="95"/>
              <a:ext cx="0" cy="74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3" name="Line 54"/>
            <p:cNvSpPr>
              <a:spLocks noChangeShapeType="1"/>
            </p:cNvSpPr>
            <p:nvPr/>
          </p:nvSpPr>
          <p:spPr bwMode="auto">
            <a:xfrm flipH="1">
              <a:off x="715" y="835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4" name="Line 55"/>
            <p:cNvSpPr>
              <a:spLocks noChangeShapeType="1"/>
            </p:cNvSpPr>
            <p:nvPr/>
          </p:nvSpPr>
          <p:spPr bwMode="auto">
            <a:xfrm flipH="1">
              <a:off x="715" y="818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5" name="Line 56"/>
            <p:cNvSpPr>
              <a:spLocks noChangeShapeType="1"/>
            </p:cNvSpPr>
            <p:nvPr/>
          </p:nvSpPr>
          <p:spPr bwMode="auto">
            <a:xfrm flipH="1">
              <a:off x="707" y="802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7" name="Line 58"/>
            <p:cNvSpPr>
              <a:spLocks noChangeShapeType="1"/>
            </p:cNvSpPr>
            <p:nvPr/>
          </p:nvSpPr>
          <p:spPr bwMode="auto">
            <a:xfrm flipH="1">
              <a:off x="715" y="785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8" name="Line 59"/>
            <p:cNvSpPr>
              <a:spLocks noChangeShapeType="1"/>
            </p:cNvSpPr>
            <p:nvPr/>
          </p:nvSpPr>
          <p:spPr bwMode="auto">
            <a:xfrm flipH="1">
              <a:off x="715" y="769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9" name="Line 60"/>
            <p:cNvSpPr>
              <a:spLocks noChangeShapeType="1"/>
            </p:cNvSpPr>
            <p:nvPr/>
          </p:nvSpPr>
          <p:spPr bwMode="auto">
            <a:xfrm flipH="1">
              <a:off x="715" y="752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0" name="Line 61"/>
            <p:cNvSpPr>
              <a:spLocks noChangeShapeType="1"/>
            </p:cNvSpPr>
            <p:nvPr/>
          </p:nvSpPr>
          <p:spPr bwMode="auto">
            <a:xfrm flipH="1">
              <a:off x="715" y="736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1" name="Line 62"/>
            <p:cNvSpPr>
              <a:spLocks noChangeShapeType="1"/>
            </p:cNvSpPr>
            <p:nvPr/>
          </p:nvSpPr>
          <p:spPr bwMode="auto">
            <a:xfrm flipH="1">
              <a:off x="707" y="719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3" name="Line 64"/>
            <p:cNvSpPr>
              <a:spLocks noChangeShapeType="1"/>
            </p:cNvSpPr>
            <p:nvPr/>
          </p:nvSpPr>
          <p:spPr bwMode="auto">
            <a:xfrm flipH="1">
              <a:off x="715" y="703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4" name="Line 65"/>
            <p:cNvSpPr>
              <a:spLocks noChangeShapeType="1"/>
            </p:cNvSpPr>
            <p:nvPr/>
          </p:nvSpPr>
          <p:spPr bwMode="auto">
            <a:xfrm flipH="1">
              <a:off x="715" y="687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5" name="Line 66"/>
            <p:cNvSpPr>
              <a:spLocks noChangeShapeType="1"/>
            </p:cNvSpPr>
            <p:nvPr/>
          </p:nvSpPr>
          <p:spPr bwMode="auto">
            <a:xfrm flipH="1">
              <a:off x="715" y="670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6" name="Line 67"/>
            <p:cNvSpPr>
              <a:spLocks noChangeShapeType="1"/>
            </p:cNvSpPr>
            <p:nvPr/>
          </p:nvSpPr>
          <p:spPr bwMode="auto">
            <a:xfrm flipH="1">
              <a:off x="715" y="654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7" name="Line 68"/>
            <p:cNvSpPr>
              <a:spLocks noChangeShapeType="1"/>
            </p:cNvSpPr>
            <p:nvPr/>
          </p:nvSpPr>
          <p:spPr bwMode="auto">
            <a:xfrm flipH="1">
              <a:off x="707" y="637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9" name="Line 70"/>
            <p:cNvSpPr>
              <a:spLocks noChangeShapeType="1"/>
            </p:cNvSpPr>
            <p:nvPr/>
          </p:nvSpPr>
          <p:spPr bwMode="auto">
            <a:xfrm flipH="1">
              <a:off x="715" y="621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80" name="Line 71"/>
            <p:cNvSpPr>
              <a:spLocks noChangeShapeType="1"/>
            </p:cNvSpPr>
            <p:nvPr/>
          </p:nvSpPr>
          <p:spPr bwMode="auto">
            <a:xfrm flipH="1">
              <a:off x="715" y="604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81" name="Line 72"/>
            <p:cNvSpPr>
              <a:spLocks noChangeShapeType="1"/>
            </p:cNvSpPr>
            <p:nvPr/>
          </p:nvSpPr>
          <p:spPr bwMode="auto">
            <a:xfrm flipH="1">
              <a:off x="715" y="588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82" name="Line 73"/>
            <p:cNvSpPr>
              <a:spLocks noChangeShapeType="1"/>
            </p:cNvSpPr>
            <p:nvPr/>
          </p:nvSpPr>
          <p:spPr bwMode="auto">
            <a:xfrm flipH="1">
              <a:off x="715" y="571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83" name="Line 74"/>
            <p:cNvSpPr>
              <a:spLocks noChangeShapeType="1"/>
            </p:cNvSpPr>
            <p:nvPr/>
          </p:nvSpPr>
          <p:spPr bwMode="auto">
            <a:xfrm flipH="1">
              <a:off x="707" y="555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85" name="Line 76"/>
            <p:cNvSpPr>
              <a:spLocks noChangeShapeType="1"/>
            </p:cNvSpPr>
            <p:nvPr/>
          </p:nvSpPr>
          <p:spPr bwMode="auto">
            <a:xfrm flipH="1">
              <a:off x="715" y="538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86" name="Line 77"/>
            <p:cNvSpPr>
              <a:spLocks noChangeShapeType="1"/>
            </p:cNvSpPr>
            <p:nvPr/>
          </p:nvSpPr>
          <p:spPr bwMode="auto">
            <a:xfrm flipH="1">
              <a:off x="715" y="522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87" name="Line 78"/>
            <p:cNvSpPr>
              <a:spLocks noChangeShapeType="1"/>
            </p:cNvSpPr>
            <p:nvPr/>
          </p:nvSpPr>
          <p:spPr bwMode="auto">
            <a:xfrm flipH="1">
              <a:off x="715" y="505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88" name="Line 79"/>
            <p:cNvSpPr>
              <a:spLocks noChangeShapeType="1"/>
            </p:cNvSpPr>
            <p:nvPr/>
          </p:nvSpPr>
          <p:spPr bwMode="auto">
            <a:xfrm flipH="1">
              <a:off x="715" y="489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89" name="Line 80"/>
            <p:cNvSpPr>
              <a:spLocks noChangeShapeType="1"/>
            </p:cNvSpPr>
            <p:nvPr/>
          </p:nvSpPr>
          <p:spPr bwMode="auto">
            <a:xfrm flipH="1">
              <a:off x="707" y="472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91" name="Line 82"/>
            <p:cNvSpPr>
              <a:spLocks noChangeShapeType="1"/>
            </p:cNvSpPr>
            <p:nvPr/>
          </p:nvSpPr>
          <p:spPr bwMode="auto">
            <a:xfrm flipH="1">
              <a:off x="715" y="456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92" name="Line 83"/>
            <p:cNvSpPr>
              <a:spLocks noChangeShapeType="1"/>
            </p:cNvSpPr>
            <p:nvPr/>
          </p:nvSpPr>
          <p:spPr bwMode="auto">
            <a:xfrm flipH="1">
              <a:off x="715" y="439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93" name="Line 84"/>
            <p:cNvSpPr>
              <a:spLocks noChangeShapeType="1"/>
            </p:cNvSpPr>
            <p:nvPr/>
          </p:nvSpPr>
          <p:spPr bwMode="auto">
            <a:xfrm flipH="1">
              <a:off x="715" y="423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94" name="Line 85"/>
            <p:cNvSpPr>
              <a:spLocks noChangeShapeType="1"/>
            </p:cNvSpPr>
            <p:nvPr/>
          </p:nvSpPr>
          <p:spPr bwMode="auto">
            <a:xfrm flipH="1">
              <a:off x="715" y="406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95" name="Line 86"/>
            <p:cNvSpPr>
              <a:spLocks noChangeShapeType="1"/>
            </p:cNvSpPr>
            <p:nvPr/>
          </p:nvSpPr>
          <p:spPr bwMode="auto">
            <a:xfrm flipH="1">
              <a:off x="707" y="390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97" name="Line 88"/>
            <p:cNvSpPr>
              <a:spLocks noChangeShapeType="1"/>
            </p:cNvSpPr>
            <p:nvPr/>
          </p:nvSpPr>
          <p:spPr bwMode="auto">
            <a:xfrm flipH="1">
              <a:off x="715" y="373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98" name="Line 89"/>
            <p:cNvSpPr>
              <a:spLocks noChangeShapeType="1"/>
            </p:cNvSpPr>
            <p:nvPr/>
          </p:nvSpPr>
          <p:spPr bwMode="auto">
            <a:xfrm flipH="1">
              <a:off x="715" y="357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99" name="Line 90"/>
            <p:cNvSpPr>
              <a:spLocks noChangeShapeType="1"/>
            </p:cNvSpPr>
            <p:nvPr/>
          </p:nvSpPr>
          <p:spPr bwMode="auto">
            <a:xfrm flipH="1">
              <a:off x="715" y="340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00" name="Line 91"/>
            <p:cNvSpPr>
              <a:spLocks noChangeShapeType="1"/>
            </p:cNvSpPr>
            <p:nvPr/>
          </p:nvSpPr>
          <p:spPr bwMode="auto">
            <a:xfrm flipH="1">
              <a:off x="715" y="324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01" name="Line 92"/>
            <p:cNvSpPr>
              <a:spLocks noChangeShapeType="1"/>
            </p:cNvSpPr>
            <p:nvPr/>
          </p:nvSpPr>
          <p:spPr bwMode="auto">
            <a:xfrm flipH="1">
              <a:off x="707" y="307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03" name="Line 94"/>
            <p:cNvSpPr>
              <a:spLocks noChangeShapeType="1"/>
            </p:cNvSpPr>
            <p:nvPr/>
          </p:nvSpPr>
          <p:spPr bwMode="auto">
            <a:xfrm flipH="1">
              <a:off x="715" y="291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04" name="Line 95"/>
            <p:cNvSpPr>
              <a:spLocks noChangeShapeType="1"/>
            </p:cNvSpPr>
            <p:nvPr/>
          </p:nvSpPr>
          <p:spPr bwMode="auto">
            <a:xfrm flipH="1">
              <a:off x="715" y="274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05" name="Line 96"/>
            <p:cNvSpPr>
              <a:spLocks noChangeShapeType="1"/>
            </p:cNvSpPr>
            <p:nvPr/>
          </p:nvSpPr>
          <p:spPr bwMode="auto">
            <a:xfrm flipH="1">
              <a:off x="715" y="258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06" name="Line 97"/>
            <p:cNvSpPr>
              <a:spLocks noChangeShapeType="1"/>
            </p:cNvSpPr>
            <p:nvPr/>
          </p:nvSpPr>
          <p:spPr bwMode="auto">
            <a:xfrm flipH="1">
              <a:off x="715" y="241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07" name="Line 98"/>
            <p:cNvSpPr>
              <a:spLocks noChangeShapeType="1"/>
            </p:cNvSpPr>
            <p:nvPr/>
          </p:nvSpPr>
          <p:spPr bwMode="auto">
            <a:xfrm flipH="1">
              <a:off x="707" y="225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09" name="Line 100"/>
            <p:cNvSpPr>
              <a:spLocks noChangeShapeType="1"/>
            </p:cNvSpPr>
            <p:nvPr/>
          </p:nvSpPr>
          <p:spPr bwMode="auto">
            <a:xfrm flipH="1">
              <a:off x="715" y="208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10" name="Line 101"/>
            <p:cNvSpPr>
              <a:spLocks noChangeShapeType="1"/>
            </p:cNvSpPr>
            <p:nvPr/>
          </p:nvSpPr>
          <p:spPr bwMode="auto">
            <a:xfrm flipH="1">
              <a:off x="715" y="192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11" name="Line 102"/>
            <p:cNvSpPr>
              <a:spLocks noChangeShapeType="1"/>
            </p:cNvSpPr>
            <p:nvPr/>
          </p:nvSpPr>
          <p:spPr bwMode="auto">
            <a:xfrm flipH="1">
              <a:off x="715" y="175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12" name="Line 103"/>
            <p:cNvSpPr>
              <a:spLocks noChangeShapeType="1"/>
            </p:cNvSpPr>
            <p:nvPr/>
          </p:nvSpPr>
          <p:spPr bwMode="auto">
            <a:xfrm flipH="1">
              <a:off x="715" y="159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13" name="Line 104"/>
            <p:cNvSpPr>
              <a:spLocks noChangeShapeType="1"/>
            </p:cNvSpPr>
            <p:nvPr/>
          </p:nvSpPr>
          <p:spPr bwMode="auto">
            <a:xfrm flipH="1">
              <a:off x="707" y="142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15" name="Line 106"/>
            <p:cNvSpPr>
              <a:spLocks noChangeShapeType="1"/>
            </p:cNvSpPr>
            <p:nvPr/>
          </p:nvSpPr>
          <p:spPr bwMode="auto">
            <a:xfrm flipH="1">
              <a:off x="715" y="126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16" name="Line 107"/>
            <p:cNvSpPr>
              <a:spLocks noChangeShapeType="1"/>
            </p:cNvSpPr>
            <p:nvPr/>
          </p:nvSpPr>
          <p:spPr bwMode="auto">
            <a:xfrm flipH="1">
              <a:off x="715" y="109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17" name="Freeform 108"/>
            <p:cNvSpPr>
              <a:spLocks/>
            </p:cNvSpPr>
            <p:nvPr/>
          </p:nvSpPr>
          <p:spPr bwMode="auto">
            <a:xfrm>
              <a:off x="724" y="801"/>
              <a:ext cx="61" cy="2"/>
            </a:xfrm>
            <a:custGeom>
              <a:avLst/>
              <a:gdLst>
                <a:gd name="T0" fmla="*/ 1 w 61"/>
                <a:gd name="T1" fmla="*/ 1 h 2"/>
                <a:gd name="T2" fmla="*/ 2 w 61"/>
                <a:gd name="T3" fmla="*/ 1 h 2"/>
                <a:gd name="T4" fmla="*/ 3 w 61"/>
                <a:gd name="T5" fmla="*/ 1 h 2"/>
                <a:gd name="T6" fmla="*/ 3 w 61"/>
                <a:gd name="T7" fmla="*/ 1 h 2"/>
                <a:gd name="T8" fmla="*/ 5 w 61"/>
                <a:gd name="T9" fmla="*/ 1 h 2"/>
                <a:gd name="T10" fmla="*/ 6 w 61"/>
                <a:gd name="T11" fmla="*/ 1 h 2"/>
                <a:gd name="T12" fmla="*/ 7 w 61"/>
                <a:gd name="T13" fmla="*/ 1 h 2"/>
                <a:gd name="T14" fmla="*/ 8 w 61"/>
                <a:gd name="T15" fmla="*/ 1 h 2"/>
                <a:gd name="T16" fmla="*/ 9 w 61"/>
                <a:gd name="T17" fmla="*/ 2 h 2"/>
                <a:gd name="T18" fmla="*/ 10 w 61"/>
                <a:gd name="T19" fmla="*/ 2 h 2"/>
                <a:gd name="T20" fmla="*/ 11 w 61"/>
                <a:gd name="T21" fmla="*/ 1 h 2"/>
                <a:gd name="T22" fmla="*/ 12 w 61"/>
                <a:gd name="T23" fmla="*/ 2 h 2"/>
                <a:gd name="T24" fmla="*/ 14 w 61"/>
                <a:gd name="T25" fmla="*/ 2 h 2"/>
                <a:gd name="T26" fmla="*/ 15 w 61"/>
                <a:gd name="T27" fmla="*/ 2 h 2"/>
                <a:gd name="T28" fmla="*/ 16 w 61"/>
                <a:gd name="T29" fmla="*/ 2 h 2"/>
                <a:gd name="T30" fmla="*/ 17 w 61"/>
                <a:gd name="T31" fmla="*/ 1 h 2"/>
                <a:gd name="T32" fmla="*/ 18 w 61"/>
                <a:gd name="T33" fmla="*/ 1 h 2"/>
                <a:gd name="T34" fmla="*/ 19 w 61"/>
                <a:gd name="T35" fmla="*/ 1 h 2"/>
                <a:gd name="T36" fmla="*/ 20 w 61"/>
                <a:gd name="T37" fmla="*/ 2 h 2"/>
                <a:gd name="T38" fmla="*/ 21 w 61"/>
                <a:gd name="T39" fmla="*/ 1 h 2"/>
                <a:gd name="T40" fmla="*/ 22 w 61"/>
                <a:gd name="T41" fmla="*/ 2 h 2"/>
                <a:gd name="T42" fmla="*/ 23 w 61"/>
                <a:gd name="T43" fmla="*/ 1 h 2"/>
                <a:gd name="T44" fmla="*/ 24 w 61"/>
                <a:gd name="T45" fmla="*/ 1 h 2"/>
                <a:gd name="T46" fmla="*/ 25 w 61"/>
                <a:gd name="T47" fmla="*/ 1 h 2"/>
                <a:gd name="T48" fmla="*/ 27 w 61"/>
                <a:gd name="T49" fmla="*/ 1 h 2"/>
                <a:gd name="T50" fmla="*/ 28 w 61"/>
                <a:gd name="T51" fmla="*/ 1 h 2"/>
                <a:gd name="T52" fmla="*/ 29 w 61"/>
                <a:gd name="T53" fmla="*/ 1 h 2"/>
                <a:gd name="T54" fmla="*/ 30 w 61"/>
                <a:gd name="T55" fmla="*/ 2 h 2"/>
                <a:gd name="T56" fmla="*/ 31 w 61"/>
                <a:gd name="T57" fmla="*/ 1 h 2"/>
                <a:gd name="T58" fmla="*/ 32 w 61"/>
                <a:gd name="T59" fmla="*/ 1 h 2"/>
                <a:gd name="T60" fmla="*/ 33 w 61"/>
                <a:gd name="T61" fmla="*/ 1 h 2"/>
                <a:gd name="T62" fmla="*/ 34 w 61"/>
                <a:gd name="T63" fmla="*/ 1 h 2"/>
                <a:gd name="T64" fmla="*/ 36 w 61"/>
                <a:gd name="T65" fmla="*/ 2 h 2"/>
                <a:gd name="T66" fmla="*/ 37 w 61"/>
                <a:gd name="T67" fmla="*/ 1 h 2"/>
                <a:gd name="T68" fmla="*/ 37 w 61"/>
                <a:gd name="T69" fmla="*/ 1 h 2"/>
                <a:gd name="T70" fmla="*/ 38 w 61"/>
                <a:gd name="T71" fmla="*/ 1 h 2"/>
                <a:gd name="T72" fmla="*/ 40 w 61"/>
                <a:gd name="T73" fmla="*/ 1 h 2"/>
                <a:gd name="T74" fmla="*/ 41 w 61"/>
                <a:gd name="T75" fmla="*/ 1 h 2"/>
                <a:gd name="T76" fmla="*/ 42 w 61"/>
                <a:gd name="T77" fmla="*/ 1 h 2"/>
                <a:gd name="T78" fmla="*/ 43 w 61"/>
                <a:gd name="T79" fmla="*/ 1 h 2"/>
                <a:gd name="T80" fmla="*/ 44 w 61"/>
                <a:gd name="T81" fmla="*/ 1 h 2"/>
                <a:gd name="T82" fmla="*/ 45 w 61"/>
                <a:gd name="T83" fmla="*/ 1 h 2"/>
                <a:gd name="T84" fmla="*/ 46 w 61"/>
                <a:gd name="T85" fmla="*/ 1 h 2"/>
                <a:gd name="T86" fmla="*/ 47 w 61"/>
                <a:gd name="T87" fmla="*/ 1 h 2"/>
                <a:gd name="T88" fmla="*/ 49 w 61"/>
                <a:gd name="T89" fmla="*/ 1 h 2"/>
                <a:gd name="T90" fmla="*/ 50 w 61"/>
                <a:gd name="T91" fmla="*/ 1 h 2"/>
                <a:gd name="T92" fmla="*/ 51 w 61"/>
                <a:gd name="T93" fmla="*/ 1 h 2"/>
                <a:gd name="T94" fmla="*/ 51 w 61"/>
                <a:gd name="T95" fmla="*/ 1 h 2"/>
                <a:gd name="T96" fmla="*/ 53 w 61"/>
                <a:gd name="T97" fmla="*/ 1 h 2"/>
                <a:gd name="T98" fmla="*/ 54 w 61"/>
                <a:gd name="T99" fmla="*/ 1 h 2"/>
                <a:gd name="T100" fmla="*/ 55 w 61"/>
                <a:gd name="T101" fmla="*/ 1 h 2"/>
                <a:gd name="T102" fmla="*/ 56 w 61"/>
                <a:gd name="T103" fmla="*/ 1 h 2"/>
                <a:gd name="T104" fmla="*/ 57 w 61"/>
                <a:gd name="T105" fmla="*/ 1 h 2"/>
                <a:gd name="T106" fmla="*/ 58 w 61"/>
                <a:gd name="T107" fmla="*/ 1 h 2"/>
                <a:gd name="T108" fmla="*/ 59 w 61"/>
                <a:gd name="T109" fmla="*/ 1 h 2"/>
                <a:gd name="T110" fmla="*/ 60 w 61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18" name="Freeform 109"/>
            <p:cNvSpPr>
              <a:spLocks/>
            </p:cNvSpPr>
            <p:nvPr/>
          </p:nvSpPr>
          <p:spPr bwMode="auto">
            <a:xfrm>
              <a:off x="785" y="801"/>
              <a:ext cx="62" cy="2"/>
            </a:xfrm>
            <a:custGeom>
              <a:avLst/>
              <a:gdLst>
                <a:gd name="T0" fmla="*/ 1 w 62"/>
                <a:gd name="T1" fmla="*/ 1 h 2"/>
                <a:gd name="T2" fmla="*/ 3 w 62"/>
                <a:gd name="T3" fmla="*/ 1 h 2"/>
                <a:gd name="T4" fmla="*/ 3 w 62"/>
                <a:gd name="T5" fmla="*/ 1 h 2"/>
                <a:gd name="T6" fmla="*/ 5 w 62"/>
                <a:gd name="T7" fmla="*/ 1 h 2"/>
                <a:gd name="T8" fmla="*/ 6 w 62"/>
                <a:gd name="T9" fmla="*/ 1 h 2"/>
                <a:gd name="T10" fmla="*/ 7 w 62"/>
                <a:gd name="T11" fmla="*/ 1 h 2"/>
                <a:gd name="T12" fmla="*/ 8 w 62"/>
                <a:gd name="T13" fmla="*/ 1 h 2"/>
                <a:gd name="T14" fmla="*/ 9 w 62"/>
                <a:gd name="T15" fmla="*/ 1 h 2"/>
                <a:gd name="T16" fmla="*/ 10 w 62"/>
                <a:gd name="T17" fmla="*/ 1 h 2"/>
                <a:gd name="T18" fmla="*/ 11 w 62"/>
                <a:gd name="T19" fmla="*/ 1 h 2"/>
                <a:gd name="T20" fmla="*/ 12 w 62"/>
                <a:gd name="T21" fmla="*/ 1 h 2"/>
                <a:gd name="T22" fmla="*/ 13 w 62"/>
                <a:gd name="T23" fmla="*/ 1 h 2"/>
                <a:gd name="T24" fmla="*/ 14 w 62"/>
                <a:gd name="T25" fmla="*/ 1 h 2"/>
                <a:gd name="T26" fmla="*/ 16 w 62"/>
                <a:gd name="T27" fmla="*/ 1 h 2"/>
                <a:gd name="T28" fmla="*/ 17 w 62"/>
                <a:gd name="T29" fmla="*/ 2 h 2"/>
                <a:gd name="T30" fmla="*/ 18 w 62"/>
                <a:gd name="T31" fmla="*/ 1 h 2"/>
                <a:gd name="T32" fmla="*/ 19 w 62"/>
                <a:gd name="T33" fmla="*/ 1 h 2"/>
                <a:gd name="T34" fmla="*/ 20 w 62"/>
                <a:gd name="T35" fmla="*/ 1 h 2"/>
                <a:gd name="T36" fmla="*/ 21 w 62"/>
                <a:gd name="T37" fmla="*/ 1 h 2"/>
                <a:gd name="T38" fmla="*/ 22 w 62"/>
                <a:gd name="T39" fmla="*/ 1 h 2"/>
                <a:gd name="T40" fmla="*/ 23 w 62"/>
                <a:gd name="T41" fmla="*/ 1 h 2"/>
                <a:gd name="T42" fmla="*/ 24 w 62"/>
                <a:gd name="T43" fmla="*/ 1 h 2"/>
                <a:gd name="T44" fmla="*/ 25 w 62"/>
                <a:gd name="T45" fmla="*/ 1 h 2"/>
                <a:gd name="T46" fmla="*/ 26 w 62"/>
                <a:gd name="T47" fmla="*/ 1 h 2"/>
                <a:gd name="T48" fmla="*/ 27 w 62"/>
                <a:gd name="T49" fmla="*/ 1 h 2"/>
                <a:gd name="T50" fmla="*/ 29 w 62"/>
                <a:gd name="T51" fmla="*/ 1 h 2"/>
                <a:gd name="T52" fmla="*/ 30 w 62"/>
                <a:gd name="T53" fmla="*/ 1 h 2"/>
                <a:gd name="T54" fmla="*/ 31 w 62"/>
                <a:gd name="T55" fmla="*/ 1 h 2"/>
                <a:gd name="T56" fmla="*/ 32 w 62"/>
                <a:gd name="T57" fmla="*/ 1 h 2"/>
                <a:gd name="T58" fmla="*/ 33 w 62"/>
                <a:gd name="T59" fmla="*/ 1 h 2"/>
                <a:gd name="T60" fmla="*/ 34 w 62"/>
                <a:gd name="T61" fmla="*/ 1 h 2"/>
                <a:gd name="T62" fmla="*/ 35 w 62"/>
                <a:gd name="T63" fmla="*/ 1 h 2"/>
                <a:gd name="T64" fmla="*/ 36 w 62"/>
                <a:gd name="T65" fmla="*/ 1 h 2"/>
                <a:gd name="T66" fmla="*/ 37 w 62"/>
                <a:gd name="T67" fmla="*/ 1 h 2"/>
                <a:gd name="T68" fmla="*/ 38 w 62"/>
                <a:gd name="T69" fmla="*/ 1 h 2"/>
                <a:gd name="T70" fmla="*/ 40 w 62"/>
                <a:gd name="T71" fmla="*/ 1 h 2"/>
                <a:gd name="T72" fmla="*/ 41 w 62"/>
                <a:gd name="T73" fmla="*/ 1 h 2"/>
                <a:gd name="T74" fmla="*/ 42 w 62"/>
                <a:gd name="T75" fmla="*/ 1 h 2"/>
                <a:gd name="T76" fmla="*/ 43 w 62"/>
                <a:gd name="T77" fmla="*/ 1 h 2"/>
                <a:gd name="T78" fmla="*/ 44 w 62"/>
                <a:gd name="T79" fmla="*/ 1 h 2"/>
                <a:gd name="T80" fmla="*/ 45 w 62"/>
                <a:gd name="T81" fmla="*/ 1 h 2"/>
                <a:gd name="T82" fmla="*/ 46 w 62"/>
                <a:gd name="T83" fmla="*/ 1 h 2"/>
                <a:gd name="T84" fmla="*/ 47 w 62"/>
                <a:gd name="T85" fmla="*/ 1 h 2"/>
                <a:gd name="T86" fmla="*/ 48 w 62"/>
                <a:gd name="T87" fmla="*/ 1 h 2"/>
                <a:gd name="T88" fmla="*/ 49 w 62"/>
                <a:gd name="T89" fmla="*/ 1 h 2"/>
                <a:gd name="T90" fmla="*/ 51 w 62"/>
                <a:gd name="T91" fmla="*/ 1 h 2"/>
                <a:gd name="T92" fmla="*/ 51 w 62"/>
                <a:gd name="T93" fmla="*/ 0 h 2"/>
                <a:gd name="T94" fmla="*/ 53 w 62"/>
                <a:gd name="T95" fmla="*/ 1 h 2"/>
                <a:gd name="T96" fmla="*/ 54 w 62"/>
                <a:gd name="T97" fmla="*/ 1 h 2"/>
                <a:gd name="T98" fmla="*/ 55 w 62"/>
                <a:gd name="T99" fmla="*/ 1 h 2"/>
                <a:gd name="T100" fmla="*/ 56 w 62"/>
                <a:gd name="T101" fmla="*/ 1 h 2"/>
                <a:gd name="T102" fmla="*/ 57 w 62"/>
                <a:gd name="T103" fmla="*/ 1 h 2"/>
                <a:gd name="T104" fmla="*/ 58 w 62"/>
                <a:gd name="T105" fmla="*/ 1 h 2"/>
                <a:gd name="T106" fmla="*/ 59 w 62"/>
                <a:gd name="T107" fmla="*/ 0 h 2"/>
                <a:gd name="T108" fmla="*/ 60 w 62"/>
                <a:gd name="T109" fmla="*/ 1 h 2"/>
                <a:gd name="T110" fmla="*/ 61 w 62"/>
                <a:gd name="T1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19" name="Freeform 110"/>
            <p:cNvSpPr>
              <a:spLocks/>
            </p:cNvSpPr>
            <p:nvPr/>
          </p:nvSpPr>
          <p:spPr bwMode="auto">
            <a:xfrm>
              <a:off x="847" y="801"/>
              <a:ext cx="62" cy="2"/>
            </a:xfrm>
            <a:custGeom>
              <a:avLst/>
              <a:gdLst>
                <a:gd name="T0" fmla="*/ 2 w 62"/>
                <a:gd name="T1" fmla="*/ 1 h 2"/>
                <a:gd name="T2" fmla="*/ 2 w 62"/>
                <a:gd name="T3" fmla="*/ 1 h 2"/>
                <a:gd name="T4" fmla="*/ 3 w 62"/>
                <a:gd name="T5" fmla="*/ 1 h 2"/>
                <a:gd name="T6" fmla="*/ 4 w 62"/>
                <a:gd name="T7" fmla="*/ 1 h 2"/>
                <a:gd name="T8" fmla="*/ 6 w 62"/>
                <a:gd name="T9" fmla="*/ 1 h 2"/>
                <a:gd name="T10" fmla="*/ 7 w 62"/>
                <a:gd name="T11" fmla="*/ 1 h 2"/>
                <a:gd name="T12" fmla="*/ 8 w 62"/>
                <a:gd name="T13" fmla="*/ 1 h 2"/>
                <a:gd name="T14" fmla="*/ 9 w 62"/>
                <a:gd name="T15" fmla="*/ 1 h 2"/>
                <a:gd name="T16" fmla="*/ 10 w 62"/>
                <a:gd name="T17" fmla="*/ 0 h 2"/>
                <a:gd name="T18" fmla="*/ 11 w 62"/>
                <a:gd name="T19" fmla="*/ 1 h 2"/>
                <a:gd name="T20" fmla="*/ 12 w 62"/>
                <a:gd name="T21" fmla="*/ 1 h 2"/>
                <a:gd name="T22" fmla="*/ 13 w 62"/>
                <a:gd name="T23" fmla="*/ 1 h 2"/>
                <a:gd name="T24" fmla="*/ 15 w 62"/>
                <a:gd name="T25" fmla="*/ 0 h 2"/>
                <a:gd name="T26" fmla="*/ 16 w 62"/>
                <a:gd name="T27" fmla="*/ 1 h 2"/>
                <a:gd name="T28" fmla="*/ 16 w 62"/>
                <a:gd name="T29" fmla="*/ 1 h 2"/>
                <a:gd name="T30" fmla="*/ 17 w 62"/>
                <a:gd name="T31" fmla="*/ 1 h 2"/>
                <a:gd name="T32" fmla="*/ 19 w 62"/>
                <a:gd name="T33" fmla="*/ 1 h 2"/>
                <a:gd name="T34" fmla="*/ 20 w 62"/>
                <a:gd name="T35" fmla="*/ 1 h 2"/>
                <a:gd name="T36" fmla="*/ 21 w 62"/>
                <a:gd name="T37" fmla="*/ 1 h 2"/>
                <a:gd name="T38" fmla="*/ 22 w 62"/>
                <a:gd name="T39" fmla="*/ 1 h 2"/>
                <a:gd name="T40" fmla="*/ 23 w 62"/>
                <a:gd name="T41" fmla="*/ 1 h 2"/>
                <a:gd name="T42" fmla="*/ 24 w 62"/>
                <a:gd name="T43" fmla="*/ 1 h 2"/>
                <a:gd name="T44" fmla="*/ 25 w 62"/>
                <a:gd name="T45" fmla="*/ 1 h 2"/>
                <a:gd name="T46" fmla="*/ 26 w 62"/>
                <a:gd name="T47" fmla="*/ 1 h 2"/>
                <a:gd name="T48" fmla="*/ 28 w 62"/>
                <a:gd name="T49" fmla="*/ 1 h 2"/>
                <a:gd name="T50" fmla="*/ 29 w 62"/>
                <a:gd name="T51" fmla="*/ 1 h 2"/>
                <a:gd name="T52" fmla="*/ 30 w 62"/>
                <a:gd name="T53" fmla="*/ 1 h 2"/>
                <a:gd name="T54" fmla="*/ 30 w 62"/>
                <a:gd name="T55" fmla="*/ 1 h 2"/>
                <a:gd name="T56" fmla="*/ 32 w 62"/>
                <a:gd name="T57" fmla="*/ 1 h 2"/>
                <a:gd name="T58" fmla="*/ 33 w 62"/>
                <a:gd name="T59" fmla="*/ 1 h 2"/>
                <a:gd name="T60" fmla="*/ 34 w 62"/>
                <a:gd name="T61" fmla="*/ 1 h 2"/>
                <a:gd name="T62" fmla="*/ 35 w 62"/>
                <a:gd name="T63" fmla="*/ 1 h 2"/>
                <a:gd name="T64" fmla="*/ 36 w 62"/>
                <a:gd name="T65" fmla="*/ 1 h 2"/>
                <a:gd name="T66" fmla="*/ 37 w 62"/>
                <a:gd name="T67" fmla="*/ 1 h 2"/>
                <a:gd name="T68" fmla="*/ 38 w 62"/>
                <a:gd name="T69" fmla="*/ 1 h 2"/>
                <a:gd name="T70" fmla="*/ 39 w 62"/>
                <a:gd name="T71" fmla="*/ 2 h 2"/>
                <a:gd name="T72" fmla="*/ 41 w 62"/>
                <a:gd name="T73" fmla="*/ 1 h 2"/>
                <a:gd name="T74" fmla="*/ 42 w 62"/>
                <a:gd name="T75" fmla="*/ 1 h 2"/>
                <a:gd name="T76" fmla="*/ 43 w 62"/>
                <a:gd name="T77" fmla="*/ 1 h 2"/>
                <a:gd name="T78" fmla="*/ 44 w 62"/>
                <a:gd name="T79" fmla="*/ 1 h 2"/>
                <a:gd name="T80" fmla="*/ 45 w 62"/>
                <a:gd name="T81" fmla="*/ 1 h 2"/>
                <a:gd name="T82" fmla="*/ 46 w 62"/>
                <a:gd name="T83" fmla="*/ 0 h 2"/>
                <a:gd name="T84" fmla="*/ 47 w 62"/>
                <a:gd name="T85" fmla="*/ 1 h 2"/>
                <a:gd name="T86" fmla="*/ 48 w 62"/>
                <a:gd name="T87" fmla="*/ 1 h 2"/>
                <a:gd name="T88" fmla="*/ 50 w 62"/>
                <a:gd name="T89" fmla="*/ 1 h 2"/>
                <a:gd name="T90" fmla="*/ 50 w 62"/>
                <a:gd name="T91" fmla="*/ 1 h 2"/>
                <a:gd name="T92" fmla="*/ 51 w 62"/>
                <a:gd name="T93" fmla="*/ 1 h 2"/>
                <a:gd name="T94" fmla="*/ 52 w 62"/>
                <a:gd name="T95" fmla="*/ 1 h 2"/>
                <a:gd name="T96" fmla="*/ 54 w 62"/>
                <a:gd name="T97" fmla="*/ 1 h 2"/>
                <a:gd name="T98" fmla="*/ 55 w 62"/>
                <a:gd name="T99" fmla="*/ 1 h 2"/>
                <a:gd name="T100" fmla="*/ 56 w 62"/>
                <a:gd name="T101" fmla="*/ 1 h 2"/>
                <a:gd name="T102" fmla="*/ 57 w 62"/>
                <a:gd name="T103" fmla="*/ 0 h 2"/>
                <a:gd name="T104" fmla="*/ 58 w 62"/>
                <a:gd name="T105" fmla="*/ 1 h 2"/>
                <a:gd name="T106" fmla="*/ 59 w 62"/>
                <a:gd name="T107" fmla="*/ 1 h 2"/>
                <a:gd name="T108" fmla="*/ 60 w 62"/>
                <a:gd name="T109" fmla="*/ 1 h 2"/>
                <a:gd name="T110" fmla="*/ 61 w 62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2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20" name="Freeform 111"/>
            <p:cNvSpPr>
              <a:spLocks/>
            </p:cNvSpPr>
            <p:nvPr/>
          </p:nvSpPr>
          <p:spPr bwMode="auto">
            <a:xfrm>
              <a:off x="909" y="801"/>
              <a:ext cx="62" cy="2"/>
            </a:xfrm>
            <a:custGeom>
              <a:avLst/>
              <a:gdLst>
                <a:gd name="T0" fmla="*/ 1 w 62"/>
                <a:gd name="T1" fmla="*/ 1 h 2"/>
                <a:gd name="T2" fmla="*/ 2 w 62"/>
                <a:gd name="T3" fmla="*/ 1 h 2"/>
                <a:gd name="T4" fmla="*/ 3 w 62"/>
                <a:gd name="T5" fmla="*/ 1 h 2"/>
                <a:gd name="T6" fmla="*/ 5 w 62"/>
                <a:gd name="T7" fmla="*/ 1 h 2"/>
                <a:gd name="T8" fmla="*/ 6 w 62"/>
                <a:gd name="T9" fmla="*/ 1 h 2"/>
                <a:gd name="T10" fmla="*/ 7 w 62"/>
                <a:gd name="T11" fmla="*/ 1 h 2"/>
                <a:gd name="T12" fmla="*/ 8 w 62"/>
                <a:gd name="T13" fmla="*/ 1 h 2"/>
                <a:gd name="T14" fmla="*/ 9 w 62"/>
                <a:gd name="T15" fmla="*/ 1 h 2"/>
                <a:gd name="T16" fmla="*/ 10 w 62"/>
                <a:gd name="T17" fmla="*/ 1 h 2"/>
                <a:gd name="T18" fmla="*/ 11 w 62"/>
                <a:gd name="T19" fmla="*/ 1 h 2"/>
                <a:gd name="T20" fmla="*/ 12 w 62"/>
                <a:gd name="T21" fmla="*/ 1 h 2"/>
                <a:gd name="T22" fmla="*/ 13 w 62"/>
                <a:gd name="T23" fmla="*/ 1 h 2"/>
                <a:gd name="T24" fmla="*/ 14 w 62"/>
                <a:gd name="T25" fmla="*/ 1 h 2"/>
                <a:gd name="T26" fmla="*/ 15 w 62"/>
                <a:gd name="T27" fmla="*/ 1 h 2"/>
                <a:gd name="T28" fmla="*/ 16 w 62"/>
                <a:gd name="T29" fmla="*/ 1 h 2"/>
                <a:gd name="T30" fmla="*/ 18 w 62"/>
                <a:gd name="T31" fmla="*/ 1 h 2"/>
                <a:gd name="T32" fmla="*/ 19 w 62"/>
                <a:gd name="T33" fmla="*/ 1 h 2"/>
                <a:gd name="T34" fmla="*/ 20 w 62"/>
                <a:gd name="T35" fmla="*/ 1 h 2"/>
                <a:gd name="T36" fmla="*/ 21 w 62"/>
                <a:gd name="T37" fmla="*/ 0 h 2"/>
                <a:gd name="T38" fmla="*/ 22 w 62"/>
                <a:gd name="T39" fmla="*/ 1 h 2"/>
                <a:gd name="T40" fmla="*/ 23 w 62"/>
                <a:gd name="T41" fmla="*/ 1 h 2"/>
                <a:gd name="T42" fmla="*/ 24 w 62"/>
                <a:gd name="T43" fmla="*/ 1 h 2"/>
                <a:gd name="T44" fmla="*/ 25 w 62"/>
                <a:gd name="T45" fmla="*/ 1 h 2"/>
                <a:gd name="T46" fmla="*/ 26 w 62"/>
                <a:gd name="T47" fmla="*/ 1 h 2"/>
                <a:gd name="T48" fmla="*/ 27 w 62"/>
                <a:gd name="T49" fmla="*/ 1 h 2"/>
                <a:gd name="T50" fmla="*/ 29 w 62"/>
                <a:gd name="T51" fmla="*/ 1 h 2"/>
                <a:gd name="T52" fmla="*/ 29 w 62"/>
                <a:gd name="T53" fmla="*/ 1 h 2"/>
                <a:gd name="T54" fmla="*/ 31 w 62"/>
                <a:gd name="T55" fmla="*/ 1 h 2"/>
                <a:gd name="T56" fmla="*/ 32 w 62"/>
                <a:gd name="T57" fmla="*/ 0 h 2"/>
                <a:gd name="T58" fmla="*/ 33 w 62"/>
                <a:gd name="T59" fmla="*/ 1 h 2"/>
                <a:gd name="T60" fmla="*/ 34 w 62"/>
                <a:gd name="T61" fmla="*/ 1 h 2"/>
                <a:gd name="T62" fmla="*/ 35 w 62"/>
                <a:gd name="T63" fmla="*/ 1 h 2"/>
                <a:gd name="T64" fmla="*/ 36 w 62"/>
                <a:gd name="T65" fmla="*/ 1 h 2"/>
                <a:gd name="T66" fmla="*/ 37 w 62"/>
                <a:gd name="T67" fmla="*/ 1 h 2"/>
                <a:gd name="T68" fmla="*/ 38 w 62"/>
                <a:gd name="T69" fmla="*/ 1 h 2"/>
                <a:gd name="T70" fmla="*/ 39 w 62"/>
                <a:gd name="T71" fmla="*/ 1 h 2"/>
                <a:gd name="T72" fmla="*/ 41 w 62"/>
                <a:gd name="T73" fmla="*/ 0 h 2"/>
                <a:gd name="T74" fmla="*/ 42 w 62"/>
                <a:gd name="T75" fmla="*/ 1 h 2"/>
                <a:gd name="T76" fmla="*/ 42 w 62"/>
                <a:gd name="T77" fmla="*/ 1 h 2"/>
                <a:gd name="T78" fmla="*/ 44 w 62"/>
                <a:gd name="T79" fmla="*/ 1 h 2"/>
                <a:gd name="T80" fmla="*/ 45 w 62"/>
                <a:gd name="T81" fmla="*/ 1 h 2"/>
                <a:gd name="T82" fmla="*/ 46 w 62"/>
                <a:gd name="T83" fmla="*/ 1 h 2"/>
                <a:gd name="T84" fmla="*/ 47 w 62"/>
                <a:gd name="T85" fmla="*/ 2 h 2"/>
                <a:gd name="T86" fmla="*/ 48 w 62"/>
                <a:gd name="T87" fmla="*/ 1 h 2"/>
                <a:gd name="T88" fmla="*/ 49 w 62"/>
                <a:gd name="T89" fmla="*/ 1 h 2"/>
                <a:gd name="T90" fmla="*/ 50 w 62"/>
                <a:gd name="T91" fmla="*/ 1 h 2"/>
                <a:gd name="T92" fmla="*/ 51 w 62"/>
                <a:gd name="T93" fmla="*/ 1 h 2"/>
                <a:gd name="T94" fmla="*/ 53 w 62"/>
                <a:gd name="T95" fmla="*/ 1 h 2"/>
                <a:gd name="T96" fmla="*/ 54 w 62"/>
                <a:gd name="T97" fmla="*/ 1 h 2"/>
                <a:gd name="T98" fmla="*/ 55 w 62"/>
                <a:gd name="T99" fmla="*/ 1 h 2"/>
                <a:gd name="T100" fmla="*/ 56 w 62"/>
                <a:gd name="T101" fmla="*/ 1 h 2"/>
                <a:gd name="T102" fmla="*/ 57 w 62"/>
                <a:gd name="T103" fmla="*/ 0 h 2"/>
                <a:gd name="T104" fmla="*/ 58 w 62"/>
                <a:gd name="T105" fmla="*/ 1 h 2"/>
                <a:gd name="T106" fmla="*/ 59 w 62"/>
                <a:gd name="T107" fmla="*/ 1 h 2"/>
                <a:gd name="T108" fmla="*/ 60 w 62"/>
                <a:gd name="T109" fmla="*/ 1 h 2"/>
                <a:gd name="T110" fmla="*/ 61 w 62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21" name="Freeform 112"/>
            <p:cNvSpPr>
              <a:spLocks/>
            </p:cNvSpPr>
            <p:nvPr/>
          </p:nvSpPr>
          <p:spPr bwMode="auto">
            <a:xfrm>
              <a:off x="971" y="799"/>
              <a:ext cx="62" cy="3"/>
            </a:xfrm>
            <a:custGeom>
              <a:avLst/>
              <a:gdLst>
                <a:gd name="T0" fmla="*/ 1 w 62"/>
                <a:gd name="T1" fmla="*/ 3 h 3"/>
                <a:gd name="T2" fmla="*/ 2 w 62"/>
                <a:gd name="T3" fmla="*/ 3 h 3"/>
                <a:gd name="T4" fmla="*/ 3 w 62"/>
                <a:gd name="T5" fmla="*/ 3 h 3"/>
                <a:gd name="T6" fmla="*/ 4 w 62"/>
                <a:gd name="T7" fmla="*/ 3 h 3"/>
                <a:gd name="T8" fmla="*/ 6 w 62"/>
                <a:gd name="T9" fmla="*/ 2 h 3"/>
                <a:gd name="T10" fmla="*/ 7 w 62"/>
                <a:gd name="T11" fmla="*/ 2 h 3"/>
                <a:gd name="T12" fmla="*/ 8 w 62"/>
                <a:gd name="T13" fmla="*/ 2 h 3"/>
                <a:gd name="T14" fmla="*/ 9 w 62"/>
                <a:gd name="T15" fmla="*/ 2 h 3"/>
                <a:gd name="T16" fmla="*/ 10 w 62"/>
                <a:gd name="T17" fmla="*/ 2 h 3"/>
                <a:gd name="T18" fmla="*/ 11 w 62"/>
                <a:gd name="T19" fmla="*/ 1 h 3"/>
                <a:gd name="T20" fmla="*/ 12 w 62"/>
                <a:gd name="T21" fmla="*/ 1 h 3"/>
                <a:gd name="T22" fmla="*/ 13 w 62"/>
                <a:gd name="T23" fmla="*/ 1 h 3"/>
                <a:gd name="T24" fmla="*/ 14 w 62"/>
                <a:gd name="T25" fmla="*/ 0 h 3"/>
                <a:gd name="T26" fmla="*/ 15 w 62"/>
                <a:gd name="T27" fmla="*/ 0 h 3"/>
                <a:gd name="T28" fmla="*/ 16 w 62"/>
                <a:gd name="T29" fmla="*/ 0 h 3"/>
                <a:gd name="T30" fmla="*/ 17 w 62"/>
                <a:gd name="T31" fmla="*/ 0 h 3"/>
                <a:gd name="T32" fmla="*/ 19 w 62"/>
                <a:gd name="T33" fmla="*/ 0 h 3"/>
                <a:gd name="T34" fmla="*/ 20 w 62"/>
                <a:gd name="T35" fmla="*/ 0 h 3"/>
                <a:gd name="T36" fmla="*/ 21 w 62"/>
                <a:gd name="T37" fmla="*/ 0 h 3"/>
                <a:gd name="T38" fmla="*/ 22 w 62"/>
                <a:gd name="T39" fmla="*/ 1 h 3"/>
                <a:gd name="T40" fmla="*/ 23 w 62"/>
                <a:gd name="T41" fmla="*/ 0 h 3"/>
                <a:gd name="T42" fmla="*/ 24 w 62"/>
                <a:gd name="T43" fmla="*/ 0 h 3"/>
                <a:gd name="T44" fmla="*/ 25 w 62"/>
                <a:gd name="T45" fmla="*/ 1 h 3"/>
                <a:gd name="T46" fmla="*/ 26 w 62"/>
                <a:gd name="T47" fmla="*/ 1 h 3"/>
                <a:gd name="T48" fmla="*/ 28 w 62"/>
                <a:gd name="T49" fmla="*/ 1 h 3"/>
                <a:gd name="T50" fmla="*/ 28 w 62"/>
                <a:gd name="T51" fmla="*/ 1 h 3"/>
                <a:gd name="T52" fmla="*/ 29 w 62"/>
                <a:gd name="T53" fmla="*/ 1 h 3"/>
                <a:gd name="T54" fmla="*/ 30 w 62"/>
                <a:gd name="T55" fmla="*/ 1 h 3"/>
                <a:gd name="T56" fmla="*/ 32 w 62"/>
                <a:gd name="T57" fmla="*/ 1 h 3"/>
                <a:gd name="T58" fmla="*/ 33 w 62"/>
                <a:gd name="T59" fmla="*/ 1 h 3"/>
                <a:gd name="T60" fmla="*/ 34 w 62"/>
                <a:gd name="T61" fmla="*/ 2 h 3"/>
                <a:gd name="T62" fmla="*/ 35 w 62"/>
                <a:gd name="T63" fmla="*/ 1 h 3"/>
                <a:gd name="T64" fmla="*/ 36 w 62"/>
                <a:gd name="T65" fmla="*/ 2 h 3"/>
                <a:gd name="T66" fmla="*/ 37 w 62"/>
                <a:gd name="T67" fmla="*/ 2 h 3"/>
                <a:gd name="T68" fmla="*/ 38 w 62"/>
                <a:gd name="T69" fmla="*/ 2 h 3"/>
                <a:gd name="T70" fmla="*/ 39 w 62"/>
                <a:gd name="T71" fmla="*/ 2 h 3"/>
                <a:gd name="T72" fmla="*/ 41 w 62"/>
                <a:gd name="T73" fmla="*/ 3 h 3"/>
                <a:gd name="T74" fmla="*/ 42 w 62"/>
                <a:gd name="T75" fmla="*/ 2 h 3"/>
                <a:gd name="T76" fmla="*/ 42 w 62"/>
                <a:gd name="T77" fmla="*/ 2 h 3"/>
                <a:gd name="T78" fmla="*/ 44 w 62"/>
                <a:gd name="T79" fmla="*/ 2 h 3"/>
                <a:gd name="T80" fmla="*/ 45 w 62"/>
                <a:gd name="T81" fmla="*/ 2 h 3"/>
                <a:gd name="T82" fmla="*/ 46 w 62"/>
                <a:gd name="T83" fmla="*/ 2 h 3"/>
                <a:gd name="T84" fmla="*/ 47 w 62"/>
                <a:gd name="T85" fmla="*/ 2 h 3"/>
                <a:gd name="T86" fmla="*/ 48 w 62"/>
                <a:gd name="T87" fmla="*/ 2 h 3"/>
                <a:gd name="T88" fmla="*/ 49 w 62"/>
                <a:gd name="T89" fmla="*/ 1 h 3"/>
                <a:gd name="T90" fmla="*/ 50 w 62"/>
                <a:gd name="T91" fmla="*/ 2 h 3"/>
                <a:gd name="T92" fmla="*/ 51 w 62"/>
                <a:gd name="T93" fmla="*/ 2 h 3"/>
                <a:gd name="T94" fmla="*/ 52 w 62"/>
                <a:gd name="T95" fmla="*/ 2 h 3"/>
                <a:gd name="T96" fmla="*/ 54 w 62"/>
                <a:gd name="T97" fmla="*/ 2 h 3"/>
                <a:gd name="T98" fmla="*/ 55 w 62"/>
                <a:gd name="T99" fmla="*/ 1 h 3"/>
                <a:gd name="T100" fmla="*/ 56 w 62"/>
                <a:gd name="T101" fmla="*/ 1 h 3"/>
                <a:gd name="T102" fmla="*/ 57 w 62"/>
                <a:gd name="T103" fmla="*/ 2 h 3"/>
                <a:gd name="T104" fmla="*/ 58 w 62"/>
                <a:gd name="T105" fmla="*/ 2 h 3"/>
                <a:gd name="T106" fmla="*/ 59 w 62"/>
                <a:gd name="T107" fmla="*/ 2 h 3"/>
                <a:gd name="T108" fmla="*/ 60 w 62"/>
                <a:gd name="T109" fmla="*/ 1 h 3"/>
                <a:gd name="T110" fmla="*/ 61 w 62"/>
                <a:gd name="T1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2"/>
                  </a:lnTo>
                  <a:lnTo>
                    <a:pt x="62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22" name="Freeform 113"/>
            <p:cNvSpPr>
              <a:spLocks/>
            </p:cNvSpPr>
            <p:nvPr/>
          </p:nvSpPr>
          <p:spPr bwMode="auto">
            <a:xfrm>
              <a:off x="1033" y="800"/>
              <a:ext cx="62" cy="2"/>
            </a:xfrm>
            <a:custGeom>
              <a:avLst/>
              <a:gdLst>
                <a:gd name="T0" fmla="*/ 1 w 62"/>
                <a:gd name="T1" fmla="*/ 0 h 2"/>
                <a:gd name="T2" fmla="*/ 2 w 62"/>
                <a:gd name="T3" fmla="*/ 1 h 2"/>
                <a:gd name="T4" fmla="*/ 3 w 62"/>
                <a:gd name="T5" fmla="*/ 1 h 2"/>
                <a:gd name="T6" fmla="*/ 4 w 62"/>
                <a:gd name="T7" fmla="*/ 1 h 2"/>
                <a:gd name="T8" fmla="*/ 6 w 62"/>
                <a:gd name="T9" fmla="*/ 1 h 2"/>
                <a:gd name="T10" fmla="*/ 7 w 62"/>
                <a:gd name="T11" fmla="*/ 1 h 2"/>
                <a:gd name="T12" fmla="*/ 7 w 62"/>
                <a:gd name="T13" fmla="*/ 1 h 2"/>
                <a:gd name="T14" fmla="*/ 9 w 62"/>
                <a:gd name="T15" fmla="*/ 1 h 2"/>
                <a:gd name="T16" fmla="*/ 10 w 62"/>
                <a:gd name="T17" fmla="*/ 1 h 2"/>
                <a:gd name="T18" fmla="*/ 11 w 62"/>
                <a:gd name="T19" fmla="*/ 1 h 2"/>
                <a:gd name="T20" fmla="*/ 12 w 62"/>
                <a:gd name="T21" fmla="*/ 1 h 2"/>
                <a:gd name="T22" fmla="*/ 13 w 62"/>
                <a:gd name="T23" fmla="*/ 1 h 2"/>
                <a:gd name="T24" fmla="*/ 14 w 62"/>
                <a:gd name="T25" fmla="*/ 1 h 2"/>
                <a:gd name="T26" fmla="*/ 15 w 62"/>
                <a:gd name="T27" fmla="*/ 1 h 2"/>
                <a:gd name="T28" fmla="*/ 16 w 62"/>
                <a:gd name="T29" fmla="*/ 1 h 2"/>
                <a:gd name="T30" fmla="*/ 18 w 62"/>
                <a:gd name="T31" fmla="*/ 1 h 2"/>
                <a:gd name="T32" fmla="*/ 19 w 62"/>
                <a:gd name="T33" fmla="*/ 1 h 2"/>
                <a:gd name="T34" fmla="*/ 20 w 62"/>
                <a:gd name="T35" fmla="*/ 1 h 2"/>
                <a:gd name="T36" fmla="*/ 20 w 62"/>
                <a:gd name="T37" fmla="*/ 1 h 2"/>
                <a:gd name="T38" fmla="*/ 22 w 62"/>
                <a:gd name="T39" fmla="*/ 1 h 2"/>
                <a:gd name="T40" fmla="*/ 23 w 62"/>
                <a:gd name="T41" fmla="*/ 1 h 2"/>
                <a:gd name="T42" fmla="*/ 24 w 62"/>
                <a:gd name="T43" fmla="*/ 1 h 2"/>
                <a:gd name="T44" fmla="*/ 25 w 62"/>
                <a:gd name="T45" fmla="*/ 2 h 2"/>
                <a:gd name="T46" fmla="*/ 26 w 62"/>
                <a:gd name="T47" fmla="*/ 1 h 2"/>
                <a:gd name="T48" fmla="*/ 27 w 62"/>
                <a:gd name="T49" fmla="*/ 2 h 2"/>
                <a:gd name="T50" fmla="*/ 28 w 62"/>
                <a:gd name="T51" fmla="*/ 1 h 2"/>
                <a:gd name="T52" fmla="*/ 29 w 62"/>
                <a:gd name="T53" fmla="*/ 1 h 2"/>
                <a:gd name="T54" fmla="*/ 31 w 62"/>
                <a:gd name="T55" fmla="*/ 1 h 2"/>
                <a:gd name="T56" fmla="*/ 32 w 62"/>
                <a:gd name="T57" fmla="*/ 1 h 2"/>
                <a:gd name="T58" fmla="*/ 33 w 62"/>
                <a:gd name="T59" fmla="*/ 1 h 2"/>
                <a:gd name="T60" fmla="*/ 34 w 62"/>
                <a:gd name="T61" fmla="*/ 1 h 2"/>
                <a:gd name="T62" fmla="*/ 35 w 62"/>
                <a:gd name="T63" fmla="*/ 1 h 2"/>
                <a:gd name="T64" fmla="*/ 36 w 62"/>
                <a:gd name="T65" fmla="*/ 1 h 2"/>
                <a:gd name="T66" fmla="*/ 37 w 62"/>
                <a:gd name="T67" fmla="*/ 2 h 2"/>
                <a:gd name="T68" fmla="*/ 38 w 62"/>
                <a:gd name="T69" fmla="*/ 2 h 2"/>
                <a:gd name="T70" fmla="*/ 39 w 62"/>
                <a:gd name="T71" fmla="*/ 2 h 2"/>
                <a:gd name="T72" fmla="*/ 40 w 62"/>
                <a:gd name="T73" fmla="*/ 2 h 2"/>
                <a:gd name="T74" fmla="*/ 41 w 62"/>
                <a:gd name="T75" fmla="*/ 1 h 2"/>
                <a:gd name="T76" fmla="*/ 42 w 62"/>
                <a:gd name="T77" fmla="*/ 1 h 2"/>
                <a:gd name="T78" fmla="*/ 44 w 62"/>
                <a:gd name="T79" fmla="*/ 1 h 2"/>
                <a:gd name="T80" fmla="*/ 45 w 62"/>
                <a:gd name="T81" fmla="*/ 1 h 2"/>
                <a:gd name="T82" fmla="*/ 46 w 62"/>
                <a:gd name="T83" fmla="*/ 1 h 2"/>
                <a:gd name="T84" fmla="*/ 47 w 62"/>
                <a:gd name="T85" fmla="*/ 1 h 2"/>
                <a:gd name="T86" fmla="*/ 48 w 62"/>
                <a:gd name="T87" fmla="*/ 2 h 2"/>
                <a:gd name="T88" fmla="*/ 49 w 62"/>
                <a:gd name="T89" fmla="*/ 2 h 2"/>
                <a:gd name="T90" fmla="*/ 50 w 62"/>
                <a:gd name="T91" fmla="*/ 2 h 2"/>
                <a:gd name="T92" fmla="*/ 51 w 62"/>
                <a:gd name="T93" fmla="*/ 2 h 2"/>
                <a:gd name="T94" fmla="*/ 52 w 62"/>
                <a:gd name="T95" fmla="*/ 1 h 2"/>
                <a:gd name="T96" fmla="*/ 54 w 62"/>
                <a:gd name="T97" fmla="*/ 2 h 2"/>
                <a:gd name="T98" fmla="*/ 54 w 62"/>
                <a:gd name="T99" fmla="*/ 2 h 2"/>
                <a:gd name="T100" fmla="*/ 55 w 62"/>
                <a:gd name="T101" fmla="*/ 2 h 2"/>
                <a:gd name="T102" fmla="*/ 57 w 62"/>
                <a:gd name="T103" fmla="*/ 1 h 2"/>
                <a:gd name="T104" fmla="*/ 58 w 62"/>
                <a:gd name="T105" fmla="*/ 2 h 2"/>
                <a:gd name="T106" fmla="*/ 59 w 62"/>
                <a:gd name="T107" fmla="*/ 1 h 2"/>
                <a:gd name="T108" fmla="*/ 60 w 62"/>
                <a:gd name="T109" fmla="*/ 2 h 2"/>
                <a:gd name="T110" fmla="*/ 61 w 62"/>
                <a:gd name="T1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23" name="Freeform 114"/>
            <p:cNvSpPr>
              <a:spLocks/>
            </p:cNvSpPr>
            <p:nvPr/>
          </p:nvSpPr>
          <p:spPr bwMode="auto">
            <a:xfrm>
              <a:off x="1095" y="80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1 h 1"/>
                <a:gd name="T4" fmla="*/ 3 w 62"/>
                <a:gd name="T5" fmla="*/ 1 h 1"/>
                <a:gd name="T6" fmla="*/ 4 w 62"/>
                <a:gd name="T7" fmla="*/ 0 h 1"/>
                <a:gd name="T8" fmla="*/ 6 w 62"/>
                <a:gd name="T9" fmla="*/ 0 h 1"/>
                <a:gd name="T10" fmla="*/ 6 w 62"/>
                <a:gd name="T11" fmla="*/ 0 h 1"/>
                <a:gd name="T12" fmla="*/ 7 w 62"/>
                <a:gd name="T13" fmla="*/ 1 h 1"/>
                <a:gd name="T14" fmla="*/ 9 w 62"/>
                <a:gd name="T15" fmla="*/ 1 h 1"/>
                <a:gd name="T16" fmla="*/ 10 w 62"/>
                <a:gd name="T17" fmla="*/ 1 h 1"/>
                <a:gd name="T18" fmla="*/ 11 w 62"/>
                <a:gd name="T19" fmla="*/ 1 h 1"/>
                <a:gd name="T20" fmla="*/ 12 w 62"/>
                <a:gd name="T21" fmla="*/ 1 h 1"/>
                <a:gd name="T22" fmla="*/ 13 w 62"/>
                <a:gd name="T23" fmla="*/ 0 h 1"/>
                <a:gd name="T24" fmla="*/ 14 w 62"/>
                <a:gd name="T25" fmla="*/ 1 h 1"/>
                <a:gd name="T26" fmla="*/ 15 w 62"/>
                <a:gd name="T27" fmla="*/ 1 h 1"/>
                <a:gd name="T28" fmla="*/ 16 w 62"/>
                <a:gd name="T29" fmla="*/ 1 h 1"/>
                <a:gd name="T30" fmla="*/ 17 w 62"/>
                <a:gd name="T31" fmla="*/ 1 h 1"/>
                <a:gd name="T32" fmla="*/ 19 w 62"/>
                <a:gd name="T33" fmla="*/ 1 h 1"/>
                <a:gd name="T34" fmla="*/ 20 w 62"/>
                <a:gd name="T35" fmla="*/ 0 h 1"/>
                <a:gd name="T36" fmla="*/ 21 w 62"/>
                <a:gd name="T37" fmla="*/ 1 h 1"/>
                <a:gd name="T38" fmla="*/ 22 w 62"/>
                <a:gd name="T39" fmla="*/ 0 h 1"/>
                <a:gd name="T40" fmla="*/ 23 w 62"/>
                <a:gd name="T41" fmla="*/ 1 h 1"/>
                <a:gd name="T42" fmla="*/ 24 w 62"/>
                <a:gd name="T43" fmla="*/ 1 h 1"/>
                <a:gd name="T44" fmla="*/ 25 w 62"/>
                <a:gd name="T45" fmla="*/ 1 h 1"/>
                <a:gd name="T46" fmla="*/ 26 w 62"/>
                <a:gd name="T47" fmla="*/ 1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1 h 1"/>
                <a:gd name="T54" fmla="*/ 30 w 62"/>
                <a:gd name="T55" fmla="*/ 0 h 1"/>
                <a:gd name="T56" fmla="*/ 32 w 62"/>
                <a:gd name="T57" fmla="*/ 1 h 1"/>
                <a:gd name="T58" fmla="*/ 33 w 62"/>
                <a:gd name="T59" fmla="*/ 1 h 1"/>
                <a:gd name="T60" fmla="*/ 34 w 62"/>
                <a:gd name="T61" fmla="*/ 0 h 1"/>
                <a:gd name="T62" fmla="*/ 35 w 62"/>
                <a:gd name="T63" fmla="*/ 1 h 1"/>
                <a:gd name="T64" fmla="*/ 36 w 62"/>
                <a:gd name="T65" fmla="*/ 0 h 1"/>
                <a:gd name="T66" fmla="*/ 37 w 62"/>
                <a:gd name="T67" fmla="*/ 1 h 1"/>
                <a:gd name="T68" fmla="*/ 38 w 62"/>
                <a:gd name="T69" fmla="*/ 1 h 1"/>
                <a:gd name="T70" fmla="*/ 39 w 62"/>
                <a:gd name="T71" fmla="*/ 1 h 1"/>
                <a:gd name="T72" fmla="*/ 40 w 62"/>
                <a:gd name="T73" fmla="*/ 1 h 1"/>
                <a:gd name="T74" fmla="*/ 41 w 62"/>
                <a:gd name="T75" fmla="*/ 0 h 1"/>
                <a:gd name="T76" fmla="*/ 42 w 62"/>
                <a:gd name="T77" fmla="*/ 1 h 1"/>
                <a:gd name="T78" fmla="*/ 43 w 62"/>
                <a:gd name="T79" fmla="*/ 1 h 1"/>
                <a:gd name="T80" fmla="*/ 45 w 62"/>
                <a:gd name="T81" fmla="*/ 0 h 1"/>
                <a:gd name="T82" fmla="*/ 46 w 62"/>
                <a:gd name="T83" fmla="*/ 1 h 1"/>
                <a:gd name="T84" fmla="*/ 47 w 62"/>
                <a:gd name="T85" fmla="*/ 1 h 1"/>
                <a:gd name="T86" fmla="*/ 48 w 62"/>
                <a:gd name="T87" fmla="*/ 0 h 1"/>
                <a:gd name="T88" fmla="*/ 49 w 62"/>
                <a:gd name="T89" fmla="*/ 1 h 1"/>
                <a:gd name="T90" fmla="*/ 50 w 62"/>
                <a:gd name="T91" fmla="*/ 1 h 1"/>
                <a:gd name="T92" fmla="*/ 51 w 62"/>
                <a:gd name="T93" fmla="*/ 1 h 1"/>
                <a:gd name="T94" fmla="*/ 52 w 62"/>
                <a:gd name="T95" fmla="*/ 1 h 1"/>
                <a:gd name="T96" fmla="*/ 54 w 62"/>
                <a:gd name="T97" fmla="*/ 1 h 1"/>
                <a:gd name="T98" fmla="*/ 54 w 62"/>
                <a:gd name="T99" fmla="*/ 1 h 1"/>
                <a:gd name="T100" fmla="*/ 55 w 62"/>
                <a:gd name="T101" fmla="*/ 1 h 1"/>
                <a:gd name="T102" fmla="*/ 57 w 62"/>
                <a:gd name="T103" fmla="*/ 0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24" name="Freeform 115"/>
            <p:cNvSpPr>
              <a:spLocks/>
            </p:cNvSpPr>
            <p:nvPr/>
          </p:nvSpPr>
          <p:spPr bwMode="auto">
            <a:xfrm>
              <a:off x="1157" y="801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0 h 1"/>
                <a:gd name="T4" fmla="*/ 3 w 62"/>
                <a:gd name="T5" fmla="*/ 1 h 1"/>
                <a:gd name="T6" fmla="*/ 4 w 62"/>
                <a:gd name="T7" fmla="*/ 1 h 1"/>
                <a:gd name="T8" fmla="*/ 5 w 62"/>
                <a:gd name="T9" fmla="*/ 1 h 1"/>
                <a:gd name="T10" fmla="*/ 6 w 62"/>
                <a:gd name="T11" fmla="*/ 0 h 1"/>
                <a:gd name="T12" fmla="*/ 7 w 62"/>
                <a:gd name="T13" fmla="*/ 1 h 1"/>
                <a:gd name="T14" fmla="*/ 9 w 62"/>
                <a:gd name="T15" fmla="*/ 1 h 1"/>
                <a:gd name="T16" fmla="*/ 10 w 62"/>
                <a:gd name="T17" fmla="*/ 1 h 1"/>
                <a:gd name="T18" fmla="*/ 11 w 62"/>
                <a:gd name="T19" fmla="*/ 1 h 1"/>
                <a:gd name="T20" fmla="*/ 12 w 62"/>
                <a:gd name="T21" fmla="*/ 1 h 1"/>
                <a:gd name="T22" fmla="*/ 13 w 62"/>
                <a:gd name="T23" fmla="*/ 1 h 1"/>
                <a:gd name="T24" fmla="*/ 14 w 62"/>
                <a:gd name="T25" fmla="*/ 1 h 1"/>
                <a:gd name="T26" fmla="*/ 15 w 62"/>
                <a:gd name="T27" fmla="*/ 1 h 1"/>
                <a:gd name="T28" fmla="*/ 16 w 62"/>
                <a:gd name="T29" fmla="*/ 0 h 1"/>
                <a:gd name="T30" fmla="*/ 17 w 62"/>
                <a:gd name="T31" fmla="*/ 1 h 1"/>
                <a:gd name="T32" fmla="*/ 19 w 62"/>
                <a:gd name="T33" fmla="*/ 1 h 1"/>
                <a:gd name="T34" fmla="*/ 19 w 62"/>
                <a:gd name="T35" fmla="*/ 1 h 1"/>
                <a:gd name="T36" fmla="*/ 20 w 62"/>
                <a:gd name="T37" fmla="*/ 1 h 1"/>
                <a:gd name="T38" fmla="*/ 22 w 62"/>
                <a:gd name="T39" fmla="*/ 1 h 1"/>
                <a:gd name="T40" fmla="*/ 23 w 62"/>
                <a:gd name="T41" fmla="*/ 0 h 1"/>
                <a:gd name="T42" fmla="*/ 24 w 62"/>
                <a:gd name="T43" fmla="*/ 1 h 1"/>
                <a:gd name="T44" fmla="*/ 25 w 62"/>
                <a:gd name="T45" fmla="*/ 0 h 1"/>
                <a:gd name="T46" fmla="*/ 26 w 62"/>
                <a:gd name="T47" fmla="*/ 1 h 1"/>
                <a:gd name="T48" fmla="*/ 27 w 62"/>
                <a:gd name="T49" fmla="*/ 1 h 1"/>
                <a:gd name="T50" fmla="*/ 28 w 62"/>
                <a:gd name="T51" fmla="*/ 0 h 1"/>
                <a:gd name="T52" fmla="*/ 29 w 62"/>
                <a:gd name="T53" fmla="*/ 1 h 1"/>
                <a:gd name="T54" fmla="*/ 31 w 62"/>
                <a:gd name="T55" fmla="*/ 1 h 1"/>
                <a:gd name="T56" fmla="*/ 32 w 62"/>
                <a:gd name="T57" fmla="*/ 1 h 1"/>
                <a:gd name="T58" fmla="*/ 32 w 62"/>
                <a:gd name="T59" fmla="*/ 1 h 1"/>
                <a:gd name="T60" fmla="*/ 33 w 62"/>
                <a:gd name="T61" fmla="*/ 1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1 h 1"/>
                <a:gd name="T68" fmla="*/ 38 w 62"/>
                <a:gd name="T69" fmla="*/ 1 h 1"/>
                <a:gd name="T70" fmla="*/ 39 w 62"/>
                <a:gd name="T71" fmla="*/ 1 h 1"/>
                <a:gd name="T72" fmla="*/ 40 w 62"/>
                <a:gd name="T73" fmla="*/ 1 h 1"/>
                <a:gd name="T74" fmla="*/ 41 w 62"/>
                <a:gd name="T75" fmla="*/ 1 h 1"/>
                <a:gd name="T76" fmla="*/ 42 w 62"/>
                <a:gd name="T77" fmla="*/ 1 h 1"/>
                <a:gd name="T78" fmla="*/ 44 w 62"/>
                <a:gd name="T79" fmla="*/ 1 h 1"/>
                <a:gd name="T80" fmla="*/ 45 w 62"/>
                <a:gd name="T81" fmla="*/ 1 h 1"/>
                <a:gd name="T82" fmla="*/ 46 w 62"/>
                <a:gd name="T83" fmla="*/ 1 h 1"/>
                <a:gd name="T84" fmla="*/ 46 w 62"/>
                <a:gd name="T85" fmla="*/ 1 h 1"/>
                <a:gd name="T86" fmla="*/ 48 w 62"/>
                <a:gd name="T87" fmla="*/ 1 h 1"/>
                <a:gd name="T88" fmla="*/ 49 w 62"/>
                <a:gd name="T89" fmla="*/ 1 h 1"/>
                <a:gd name="T90" fmla="*/ 50 w 62"/>
                <a:gd name="T91" fmla="*/ 1 h 1"/>
                <a:gd name="T92" fmla="*/ 51 w 62"/>
                <a:gd name="T93" fmla="*/ 1 h 1"/>
                <a:gd name="T94" fmla="*/ 52 w 62"/>
                <a:gd name="T95" fmla="*/ 0 h 1"/>
                <a:gd name="T96" fmla="*/ 53 w 62"/>
                <a:gd name="T97" fmla="*/ 1 h 1"/>
                <a:gd name="T98" fmla="*/ 54 w 62"/>
                <a:gd name="T99" fmla="*/ 1 h 1"/>
                <a:gd name="T100" fmla="*/ 55 w 62"/>
                <a:gd name="T101" fmla="*/ 1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25" name="Freeform 116"/>
            <p:cNvSpPr>
              <a:spLocks/>
            </p:cNvSpPr>
            <p:nvPr/>
          </p:nvSpPr>
          <p:spPr bwMode="auto">
            <a:xfrm>
              <a:off x="1219" y="801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1 h 1"/>
                <a:gd name="T4" fmla="*/ 3 w 62"/>
                <a:gd name="T5" fmla="*/ 0 h 1"/>
                <a:gd name="T6" fmla="*/ 4 w 62"/>
                <a:gd name="T7" fmla="*/ 1 h 1"/>
                <a:gd name="T8" fmla="*/ 5 w 62"/>
                <a:gd name="T9" fmla="*/ 1 h 1"/>
                <a:gd name="T10" fmla="*/ 6 w 62"/>
                <a:gd name="T11" fmla="*/ 1 h 1"/>
                <a:gd name="T12" fmla="*/ 7 w 62"/>
                <a:gd name="T13" fmla="*/ 1 h 1"/>
                <a:gd name="T14" fmla="*/ 8 w 62"/>
                <a:gd name="T15" fmla="*/ 1 h 1"/>
                <a:gd name="T16" fmla="*/ 10 w 62"/>
                <a:gd name="T17" fmla="*/ 1 h 1"/>
                <a:gd name="T18" fmla="*/ 11 w 62"/>
                <a:gd name="T19" fmla="*/ 1 h 1"/>
                <a:gd name="T20" fmla="*/ 12 w 62"/>
                <a:gd name="T21" fmla="*/ 1 h 1"/>
                <a:gd name="T22" fmla="*/ 13 w 62"/>
                <a:gd name="T23" fmla="*/ 1 h 1"/>
                <a:gd name="T24" fmla="*/ 14 w 62"/>
                <a:gd name="T25" fmla="*/ 0 h 1"/>
                <a:gd name="T26" fmla="*/ 15 w 62"/>
                <a:gd name="T27" fmla="*/ 1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1 h 1"/>
                <a:gd name="T34" fmla="*/ 19 w 62"/>
                <a:gd name="T35" fmla="*/ 0 h 1"/>
                <a:gd name="T36" fmla="*/ 20 w 62"/>
                <a:gd name="T37" fmla="*/ 1 h 1"/>
                <a:gd name="T38" fmla="*/ 22 w 62"/>
                <a:gd name="T39" fmla="*/ 0 h 1"/>
                <a:gd name="T40" fmla="*/ 23 w 62"/>
                <a:gd name="T41" fmla="*/ 1 h 1"/>
                <a:gd name="T42" fmla="*/ 24 w 62"/>
                <a:gd name="T43" fmla="*/ 1 h 1"/>
                <a:gd name="T44" fmla="*/ 25 w 62"/>
                <a:gd name="T45" fmla="*/ 1 h 1"/>
                <a:gd name="T46" fmla="*/ 26 w 62"/>
                <a:gd name="T47" fmla="*/ 1 h 1"/>
                <a:gd name="T48" fmla="*/ 27 w 62"/>
                <a:gd name="T49" fmla="*/ 1 h 1"/>
                <a:gd name="T50" fmla="*/ 28 w 62"/>
                <a:gd name="T51" fmla="*/ 0 h 1"/>
                <a:gd name="T52" fmla="*/ 29 w 62"/>
                <a:gd name="T53" fmla="*/ 1 h 1"/>
                <a:gd name="T54" fmla="*/ 30 w 62"/>
                <a:gd name="T55" fmla="*/ 1 h 1"/>
                <a:gd name="T56" fmla="*/ 32 w 62"/>
                <a:gd name="T57" fmla="*/ 1 h 1"/>
                <a:gd name="T58" fmla="*/ 32 w 62"/>
                <a:gd name="T59" fmla="*/ 1 h 1"/>
                <a:gd name="T60" fmla="*/ 34 w 62"/>
                <a:gd name="T61" fmla="*/ 1 h 1"/>
                <a:gd name="T62" fmla="*/ 35 w 62"/>
                <a:gd name="T63" fmla="*/ 1 h 1"/>
                <a:gd name="T64" fmla="*/ 36 w 62"/>
                <a:gd name="T65" fmla="*/ 0 h 1"/>
                <a:gd name="T66" fmla="*/ 37 w 62"/>
                <a:gd name="T67" fmla="*/ 1 h 1"/>
                <a:gd name="T68" fmla="*/ 38 w 62"/>
                <a:gd name="T69" fmla="*/ 0 h 1"/>
                <a:gd name="T70" fmla="*/ 39 w 62"/>
                <a:gd name="T71" fmla="*/ 1 h 1"/>
                <a:gd name="T72" fmla="*/ 40 w 62"/>
                <a:gd name="T73" fmla="*/ 1 h 1"/>
                <a:gd name="T74" fmla="*/ 41 w 62"/>
                <a:gd name="T75" fmla="*/ 1 h 1"/>
                <a:gd name="T76" fmla="*/ 42 w 62"/>
                <a:gd name="T77" fmla="*/ 0 h 1"/>
                <a:gd name="T78" fmla="*/ 43 w 62"/>
                <a:gd name="T79" fmla="*/ 1 h 1"/>
                <a:gd name="T80" fmla="*/ 45 w 62"/>
                <a:gd name="T81" fmla="*/ 1 h 1"/>
                <a:gd name="T82" fmla="*/ 45 w 62"/>
                <a:gd name="T83" fmla="*/ 1 h 1"/>
                <a:gd name="T84" fmla="*/ 47 w 62"/>
                <a:gd name="T85" fmla="*/ 0 h 1"/>
                <a:gd name="T86" fmla="*/ 48 w 62"/>
                <a:gd name="T87" fmla="*/ 1 h 1"/>
                <a:gd name="T88" fmla="*/ 49 w 62"/>
                <a:gd name="T89" fmla="*/ 1 h 1"/>
                <a:gd name="T90" fmla="*/ 50 w 62"/>
                <a:gd name="T91" fmla="*/ 1 h 1"/>
                <a:gd name="T92" fmla="*/ 51 w 62"/>
                <a:gd name="T93" fmla="*/ 1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1 h 1"/>
                <a:gd name="T100" fmla="*/ 55 w 62"/>
                <a:gd name="T101" fmla="*/ 1 h 1"/>
                <a:gd name="T102" fmla="*/ 56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26" name="Freeform 117"/>
            <p:cNvSpPr>
              <a:spLocks/>
            </p:cNvSpPr>
            <p:nvPr/>
          </p:nvSpPr>
          <p:spPr bwMode="auto">
            <a:xfrm>
              <a:off x="1281" y="723"/>
              <a:ext cx="62" cy="80"/>
            </a:xfrm>
            <a:custGeom>
              <a:avLst/>
              <a:gdLst>
                <a:gd name="T0" fmla="*/ 1 w 62"/>
                <a:gd name="T1" fmla="*/ 79 h 80"/>
                <a:gd name="T2" fmla="*/ 2 w 62"/>
                <a:gd name="T3" fmla="*/ 79 h 80"/>
                <a:gd name="T4" fmla="*/ 3 w 62"/>
                <a:gd name="T5" fmla="*/ 79 h 80"/>
                <a:gd name="T6" fmla="*/ 4 w 62"/>
                <a:gd name="T7" fmla="*/ 79 h 80"/>
                <a:gd name="T8" fmla="*/ 5 w 62"/>
                <a:gd name="T9" fmla="*/ 79 h 80"/>
                <a:gd name="T10" fmla="*/ 6 w 62"/>
                <a:gd name="T11" fmla="*/ 78 h 80"/>
                <a:gd name="T12" fmla="*/ 7 w 62"/>
                <a:gd name="T13" fmla="*/ 79 h 80"/>
                <a:gd name="T14" fmla="*/ 9 w 62"/>
                <a:gd name="T15" fmla="*/ 78 h 80"/>
                <a:gd name="T16" fmla="*/ 10 w 62"/>
                <a:gd name="T17" fmla="*/ 78 h 80"/>
                <a:gd name="T18" fmla="*/ 10 w 62"/>
                <a:gd name="T19" fmla="*/ 79 h 80"/>
                <a:gd name="T20" fmla="*/ 11 w 62"/>
                <a:gd name="T21" fmla="*/ 78 h 80"/>
                <a:gd name="T22" fmla="*/ 13 w 62"/>
                <a:gd name="T23" fmla="*/ 79 h 80"/>
                <a:gd name="T24" fmla="*/ 14 w 62"/>
                <a:gd name="T25" fmla="*/ 79 h 80"/>
                <a:gd name="T26" fmla="*/ 15 w 62"/>
                <a:gd name="T27" fmla="*/ 79 h 80"/>
                <a:gd name="T28" fmla="*/ 16 w 62"/>
                <a:gd name="T29" fmla="*/ 78 h 80"/>
                <a:gd name="T30" fmla="*/ 17 w 62"/>
                <a:gd name="T31" fmla="*/ 78 h 80"/>
                <a:gd name="T32" fmla="*/ 18 w 62"/>
                <a:gd name="T33" fmla="*/ 78 h 80"/>
                <a:gd name="T34" fmla="*/ 19 w 62"/>
                <a:gd name="T35" fmla="*/ 79 h 80"/>
                <a:gd name="T36" fmla="*/ 20 w 62"/>
                <a:gd name="T37" fmla="*/ 79 h 80"/>
                <a:gd name="T38" fmla="*/ 22 w 62"/>
                <a:gd name="T39" fmla="*/ 79 h 80"/>
                <a:gd name="T40" fmla="*/ 23 w 62"/>
                <a:gd name="T41" fmla="*/ 79 h 80"/>
                <a:gd name="T42" fmla="*/ 24 w 62"/>
                <a:gd name="T43" fmla="*/ 79 h 80"/>
                <a:gd name="T44" fmla="*/ 25 w 62"/>
                <a:gd name="T45" fmla="*/ 79 h 80"/>
                <a:gd name="T46" fmla="*/ 26 w 62"/>
                <a:gd name="T47" fmla="*/ 79 h 80"/>
                <a:gd name="T48" fmla="*/ 27 w 62"/>
                <a:gd name="T49" fmla="*/ 79 h 80"/>
                <a:gd name="T50" fmla="*/ 28 w 62"/>
                <a:gd name="T51" fmla="*/ 78 h 80"/>
                <a:gd name="T52" fmla="*/ 29 w 62"/>
                <a:gd name="T53" fmla="*/ 79 h 80"/>
                <a:gd name="T54" fmla="*/ 31 w 62"/>
                <a:gd name="T55" fmla="*/ 79 h 80"/>
                <a:gd name="T56" fmla="*/ 31 w 62"/>
                <a:gd name="T57" fmla="*/ 78 h 80"/>
                <a:gd name="T58" fmla="*/ 32 w 62"/>
                <a:gd name="T59" fmla="*/ 79 h 80"/>
                <a:gd name="T60" fmla="*/ 33 w 62"/>
                <a:gd name="T61" fmla="*/ 78 h 80"/>
                <a:gd name="T62" fmla="*/ 35 w 62"/>
                <a:gd name="T63" fmla="*/ 78 h 80"/>
                <a:gd name="T64" fmla="*/ 36 w 62"/>
                <a:gd name="T65" fmla="*/ 78 h 80"/>
                <a:gd name="T66" fmla="*/ 37 w 62"/>
                <a:gd name="T67" fmla="*/ 78 h 80"/>
                <a:gd name="T68" fmla="*/ 38 w 62"/>
                <a:gd name="T69" fmla="*/ 78 h 80"/>
                <a:gd name="T70" fmla="*/ 39 w 62"/>
                <a:gd name="T71" fmla="*/ 78 h 80"/>
                <a:gd name="T72" fmla="*/ 40 w 62"/>
                <a:gd name="T73" fmla="*/ 78 h 80"/>
                <a:gd name="T74" fmla="*/ 41 w 62"/>
                <a:gd name="T75" fmla="*/ 78 h 80"/>
                <a:gd name="T76" fmla="*/ 42 w 62"/>
                <a:gd name="T77" fmla="*/ 77 h 80"/>
                <a:gd name="T78" fmla="*/ 44 w 62"/>
                <a:gd name="T79" fmla="*/ 76 h 80"/>
                <a:gd name="T80" fmla="*/ 44 w 62"/>
                <a:gd name="T81" fmla="*/ 75 h 80"/>
                <a:gd name="T82" fmla="*/ 45 w 62"/>
                <a:gd name="T83" fmla="*/ 74 h 80"/>
                <a:gd name="T84" fmla="*/ 46 w 62"/>
                <a:gd name="T85" fmla="*/ 74 h 80"/>
                <a:gd name="T86" fmla="*/ 48 w 62"/>
                <a:gd name="T87" fmla="*/ 72 h 80"/>
                <a:gd name="T88" fmla="*/ 49 w 62"/>
                <a:gd name="T89" fmla="*/ 71 h 80"/>
                <a:gd name="T90" fmla="*/ 50 w 62"/>
                <a:gd name="T91" fmla="*/ 69 h 80"/>
                <a:gd name="T92" fmla="*/ 51 w 62"/>
                <a:gd name="T93" fmla="*/ 67 h 80"/>
                <a:gd name="T94" fmla="*/ 52 w 62"/>
                <a:gd name="T95" fmla="*/ 64 h 80"/>
                <a:gd name="T96" fmla="*/ 53 w 62"/>
                <a:gd name="T97" fmla="*/ 61 h 80"/>
                <a:gd name="T98" fmla="*/ 54 w 62"/>
                <a:gd name="T99" fmla="*/ 57 h 80"/>
                <a:gd name="T100" fmla="*/ 55 w 62"/>
                <a:gd name="T101" fmla="*/ 52 h 80"/>
                <a:gd name="T102" fmla="*/ 57 w 62"/>
                <a:gd name="T103" fmla="*/ 46 h 80"/>
                <a:gd name="T104" fmla="*/ 58 w 62"/>
                <a:gd name="T105" fmla="*/ 39 h 80"/>
                <a:gd name="T106" fmla="*/ 58 w 62"/>
                <a:gd name="T107" fmla="*/ 32 h 80"/>
                <a:gd name="T108" fmla="*/ 59 w 62"/>
                <a:gd name="T109" fmla="*/ 22 h 80"/>
                <a:gd name="T110" fmla="*/ 61 w 62"/>
                <a:gd name="T111" fmla="*/ 1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80">
                  <a:moveTo>
                    <a:pt x="0" y="79"/>
                  </a:move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8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6" y="78"/>
                  </a:lnTo>
                  <a:lnTo>
                    <a:pt x="6" y="78"/>
                  </a:lnTo>
                  <a:lnTo>
                    <a:pt x="6" y="78"/>
                  </a:lnTo>
                  <a:lnTo>
                    <a:pt x="6" y="78"/>
                  </a:lnTo>
                  <a:lnTo>
                    <a:pt x="6" y="78"/>
                  </a:lnTo>
                  <a:lnTo>
                    <a:pt x="7" y="78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8" y="79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5" y="78"/>
                  </a:lnTo>
                  <a:lnTo>
                    <a:pt x="15" y="78"/>
                  </a:lnTo>
                  <a:lnTo>
                    <a:pt x="15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7" y="79"/>
                  </a:lnTo>
                  <a:lnTo>
                    <a:pt x="17" y="79"/>
                  </a:lnTo>
                  <a:lnTo>
                    <a:pt x="17" y="79"/>
                  </a:lnTo>
                  <a:lnTo>
                    <a:pt x="17" y="79"/>
                  </a:lnTo>
                  <a:lnTo>
                    <a:pt x="17" y="79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9" y="78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4" y="80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8" y="79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2" y="78"/>
                  </a:lnTo>
                  <a:lnTo>
                    <a:pt x="32" y="78"/>
                  </a:lnTo>
                  <a:lnTo>
                    <a:pt x="32" y="78"/>
                  </a:lnTo>
                  <a:lnTo>
                    <a:pt x="32" y="78"/>
                  </a:lnTo>
                  <a:lnTo>
                    <a:pt x="32" y="79"/>
                  </a:lnTo>
                  <a:lnTo>
                    <a:pt x="32" y="79"/>
                  </a:lnTo>
                  <a:lnTo>
                    <a:pt x="32" y="79"/>
                  </a:lnTo>
                  <a:lnTo>
                    <a:pt x="32" y="79"/>
                  </a:lnTo>
                  <a:lnTo>
                    <a:pt x="33" y="79"/>
                  </a:lnTo>
                  <a:lnTo>
                    <a:pt x="33" y="79"/>
                  </a:lnTo>
                  <a:lnTo>
                    <a:pt x="33" y="79"/>
                  </a:lnTo>
                  <a:lnTo>
                    <a:pt x="33" y="79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7" y="78"/>
                  </a:lnTo>
                  <a:lnTo>
                    <a:pt x="37" y="78"/>
                  </a:lnTo>
                  <a:lnTo>
                    <a:pt x="37" y="78"/>
                  </a:lnTo>
                  <a:lnTo>
                    <a:pt x="37" y="78"/>
                  </a:lnTo>
                  <a:lnTo>
                    <a:pt x="37" y="78"/>
                  </a:lnTo>
                  <a:lnTo>
                    <a:pt x="37" y="78"/>
                  </a:lnTo>
                  <a:lnTo>
                    <a:pt x="37" y="78"/>
                  </a:lnTo>
                  <a:lnTo>
                    <a:pt x="37" y="78"/>
                  </a:lnTo>
                  <a:lnTo>
                    <a:pt x="37" y="78"/>
                  </a:lnTo>
                  <a:lnTo>
                    <a:pt x="37" y="78"/>
                  </a:lnTo>
                  <a:lnTo>
                    <a:pt x="37" y="78"/>
                  </a:lnTo>
                  <a:lnTo>
                    <a:pt x="37" y="78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9" y="78"/>
                  </a:lnTo>
                  <a:lnTo>
                    <a:pt x="39" y="78"/>
                  </a:lnTo>
                  <a:lnTo>
                    <a:pt x="39" y="78"/>
                  </a:lnTo>
                  <a:lnTo>
                    <a:pt x="39" y="78"/>
                  </a:lnTo>
                  <a:lnTo>
                    <a:pt x="39" y="78"/>
                  </a:lnTo>
                  <a:lnTo>
                    <a:pt x="39" y="78"/>
                  </a:lnTo>
                  <a:lnTo>
                    <a:pt x="39" y="78"/>
                  </a:lnTo>
                  <a:lnTo>
                    <a:pt x="39" y="78"/>
                  </a:lnTo>
                  <a:lnTo>
                    <a:pt x="40" y="78"/>
                  </a:lnTo>
                  <a:lnTo>
                    <a:pt x="40" y="78"/>
                  </a:lnTo>
                  <a:lnTo>
                    <a:pt x="40" y="78"/>
                  </a:lnTo>
                  <a:lnTo>
                    <a:pt x="40" y="78"/>
                  </a:lnTo>
                  <a:lnTo>
                    <a:pt x="40" y="78"/>
                  </a:lnTo>
                  <a:lnTo>
                    <a:pt x="40" y="78"/>
                  </a:lnTo>
                  <a:lnTo>
                    <a:pt x="40" y="78"/>
                  </a:lnTo>
                  <a:lnTo>
                    <a:pt x="40" y="78"/>
                  </a:lnTo>
                  <a:lnTo>
                    <a:pt x="41" y="78"/>
                  </a:lnTo>
                  <a:lnTo>
                    <a:pt x="41" y="78"/>
                  </a:lnTo>
                  <a:lnTo>
                    <a:pt x="41" y="78"/>
                  </a:lnTo>
                  <a:lnTo>
                    <a:pt x="41" y="78"/>
                  </a:lnTo>
                  <a:lnTo>
                    <a:pt x="41" y="78"/>
                  </a:lnTo>
                  <a:lnTo>
                    <a:pt x="41" y="78"/>
                  </a:lnTo>
                  <a:lnTo>
                    <a:pt x="41" y="78"/>
                  </a:lnTo>
                  <a:lnTo>
                    <a:pt x="41" y="77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6" y="74"/>
                  </a:lnTo>
                  <a:lnTo>
                    <a:pt x="46" y="74"/>
                  </a:lnTo>
                  <a:lnTo>
                    <a:pt x="46" y="74"/>
                  </a:lnTo>
                  <a:lnTo>
                    <a:pt x="46" y="74"/>
                  </a:lnTo>
                  <a:lnTo>
                    <a:pt x="46" y="74"/>
                  </a:lnTo>
                  <a:lnTo>
                    <a:pt x="46" y="74"/>
                  </a:lnTo>
                  <a:lnTo>
                    <a:pt x="46" y="74"/>
                  </a:lnTo>
                  <a:lnTo>
                    <a:pt x="46" y="74"/>
                  </a:lnTo>
                  <a:lnTo>
                    <a:pt x="47" y="74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49" y="70"/>
                  </a:lnTo>
                  <a:lnTo>
                    <a:pt x="49" y="7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8"/>
                  </a:lnTo>
                  <a:lnTo>
                    <a:pt x="51" y="68"/>
                  </a:lnTo>
                  <a:lnTo>
                    <a:pt x="51" y="68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5"/>
                  </a:lnTo>
                  <a:lnTo>
                    <a:pt x="51" y="65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3" y="61"/>
                  </a:lnTo>
                  <a:lnTo>
                    <a:pt x="53" y="61"/>
                  </a:lnTo>
                  <a:lnTo>
                    <a:pt x="53" y="61"/>
                  </a:lnTo>
                  <a:lnTo>
                    <a:pt x="53" y="60"/>
                  </a:lnTo>
                  <a:lnTo>
                    <a:pt x="53" y="59"/>
                  </a:lnTo>
                  <a:lnTo>
                    <a:pt x="53" y="59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56"/>
                  </a:lnTo>
                  <a:lnTo>
                    <a:pt x="55" y="56"/>
                  </a:lnTo>
                  <a:lnTo>
                    <a:pt x="55" y="55"/>
                  </a:lnTo>
                  <a:lnTo>
                    <a:pt x="55" y="54"/>
                  </a:lnTo>
                  <a:lnTo>
                    <a:pt x="55" y="54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5" y="52"/>
                  </a:lnTo>
                  <a:lnTo>
                    <a:pt x="56" y="52"/>
                  </a:lnTo>
                  <a:lnTo>
                    <a:pt x="56" y="51"/>
                  </a:lnTo>
                  <a:lnTo>
                    <a:pt x="56" y="50"/>
                  </a:lnTo>
                  <a:lnTo>
                    <a:pt x="56" y="50"/>
                  </a:lnTo>
                  <a:lnTo>
                    <a:pt x="56" y="49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7"/>
                  </a:lnTo>
                  <a:lnTo>
                    <a:pt x="57" y="46"/>
                  </a:lnTo>
                  <a:lnTo>
                    <a:pt x="57" y="45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3"/>
                  </a:lnTo>
                  <a:lnTo>
                    <a:pt x="57" y="42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8" y="40"/>
                  </a:lnTo>
                  <a:lnTo>
                    <a:pt x="58" y="39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9" y="23"/>
                  </a:lnTo>
                  <a:lnTo>
                    <a:pt x="59" y="22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60" y="16"/>
                  </a:lnTo>
                  <a:lnTo>
                    <a:pt x="60" y="14"/>
                  </a:lnTo>
                  <a:lnTo>
                    <a:pt x="61" y="13"/>
                  </a:lnTo>
                  <a:lnTo>
                    <a:pt x="61" y="12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61" y="8"/>
                  </a:lnTo>
                  <a:lnTo>
                    <a:pt x="61" y="7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2" y="3"/>
                  </a:lnTo>
                  <a:lnTo>
                    <a:pt x="62" y="1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27" name="Freeform 118"/>
            <p:cNvSpPr>
              <a:spLocks/>
            </p:cNvSpPr>
            <p:nvPr/>
          </p:nvSpPr>
          <p:spPr bwMode="auto">
            <a:xfrm>
              <a:off x="1343" y="129"/>
              <a:ext cx="62" cy="626"/>
            </a:xfrm>
            <a:custGeom>
              <a:avLst/>
              <a:gdLst>
                <a:gd name="T0" fmla="*/ 1 w 62"/>
                <a:gd name="T1" fmla="*/ 581 h 626"/>
                <a:gd name="T2" fmla="*/ 2 w 62"/>
                <a:gd name="T3" fmla="*/ 564 h 626"/>
                <a:gd name="T4" fmla="*/ 3 w 62"/>
                <a:gd name="T5" fmla="*/ 547 h 626"/>
                <a:gd name="T6" fmla="*/ 4 w 62"/>
                <a:gd name="T7" fmla="*/ 526 h 626"/>
                <a:gd name="T8" fmla="*/ 5 w 62"/>
                <a:gd name="T9" fmla="*/ 502 h 626"/>
                <a:gd name="T10" fmla="*/ 6 w 62"/>
                <a:gd name="T11" fmla="*/ 477 h 626"/>
                <a:gd name="T12" fmla="*/ 7 w 62"/>
                <a:gd name="T13" fmla="*/ 450 h 626"/>
                <a:gd name="T14" fmla="*/ 8 w 62"/>
                <a:gd name="T15" fmla="*/ 419 h 626"/>
                <a:gd name="T16" fmla="*/ 9 w 62"/>
                <a:gd name="T17" fmla="*/ 387 h 626"/>
                <a:gd name="T18" fmla="*/ 10 w 62"/>
                <a:gd name="T19" fmla="*/ 353 h 626"/>
                <a:gd name="T20" fmla="*/ 12 w 62"/>
                <a:gd name="T21" fmla="*/ 318 h 626"/>
                <a:gd name="T22" fmla="*/ 13 w 62"/>
                <a:gd name="T23" fmla="*/ 281 h 626"/>
                <a:gd name="T24" fmla="*/ 14 w 62"/>
                <a:gd name="T25" fmla="*/ 245 h 626"/>
                <a:gd name="T26" fmla="*/ 15 w 62"/>
                <a:gd name="T27" fmla="*/ 210 h 626"/>
                <a:gd name="T28" fmla="*/ 16 w 62"/>
                <a:gd name="T29" fmla="*/ 174 h 626"/>
                <a:gd name="T30" fmla="*/ 17 w 62"/>
                <a:gd name="T31" fmla="*/ 141 h 626"/>
                <a:gd name="T32" fmla="*/ 18 w 62"/>
                <a:gd name="T33" fmla="*/ 109 h 626"/>
                <a:gd name="T34" fmla="*/ 19 w 62"/>
                <a:gd name="T35" fmla="*/ 81 h 626"/>
                <a:gd name="T36" fmla="*/ 20 w 62"/>
                <a:gd name="T37" fmla="*/ 55 h 626"/>
                <a:gd name="T38" fmla="*/ 21 w 62"/>
                <a:gd name="T39" fmla="*/ 35 h 626"/>
                <a:gd name="T40" fmla="*/ 23 w 62"/>
                <a:gd name="T41" fmla="*/ 19 h 626"/>
                <a:gd name="T42" fmla="*/ 23 w 62"/>
                <a:gd name="T43" fmla="*/ 7 h 626"/>
                <a:gd name="T44" fmla="*/ 25 w 62"/>
                <a:gd name="T45" fmla="*/ 0 h 626"/>
                <a:gd name="T46" fmla="*/ 26 w 62"/>
                <a:gd name="T47" fmla="*/ 0 h 626"/>
                <a:gd name="T48" fmla="*/ 27 w 62"/>
                <a:gd name="T49" fmla="*/ 3 h 626"/>
                <a:gd name="T50" fmla="*/ 28 w 62"/>
                <a:gd name="T51" fmla="*/ 12 h 626"/>
                <a:gd name="T52" fmla="*/ 29 w 62"/>
                <a:gd name="T53" fmla="*/ 26 h 626"/>
                <a:gd name="T54" fmla="*/ 30 w 62"/>
                <a:gd name="T55" fmla="*/ 44 h 626"/>
                <a:gd name="T56" fmla="*/ 31 w 62"/>
                <a:gd name="T57" fmla="*/ 66 h 626"/>
                <a:gd name="T58" fmla="*/ 32 w 62"/>
                <a:gd name="T59" fmla="*/ 91 h 626"/>
                <a:gd name="T60" fmla="*/ 33 w 62"/>
                <a:gd name="T61" fmla="*/ 119 h 626"/>
                <a:gd name="T62" fmla="*/ 35 w 62"/>
                <a:gd name="T63" fmla="*/ 148 h 626"/>
                <a:gd name="T64" fmla="*/ 36 w 62"/>
                <a:gd name="T65" fmla="*/ 180 h 626"/>
                <a:gd name="T66" fmla="*/ 37 w 62"/>
                <a:gd name="T67" fmla="*/ 212 h 626"/>
                <a:gd name="T68" fmla="*/ 38 w 62"/>
                <a:gd name="T69" fmla="*/ 243 h 626"/>
                <a:gd name="T70" fmla="*/ 39 w 62"/>
                <a:gd name="T71" fmla="*/ 275 h 626"/>
                <a:gd name="T72" fmla="*/ 40 w 62"/>
                <a:gd name="T73" fmla="*/ 307 h 626"/>
                <a:gd name="T74" fmla="*/ 41 w 62"/>
                <a:gd name="T75" fmla="*/ 337 h 626"/>
                <a:gd name="T76" fmla="*/ 42 w 62"/>
                <a:gd name="T77" fmla="*/ 366 h 626"/>
                <a:gd name="T78" fmla="*/ 43 w 62"/>
                <a:gd name="T79" fmla="*/ 394 h 626"/>
                <a:gd name="T80" fmla="*/ 44 w 62"/>
                <a:gd name="T81" fmla="*/ 420 h 626"/>
                <a:gd name="T82" fmla="*/ 45 w 62"/>
                <a:gd name="T83" fmla="*/ 445 h 626"/>
                <a:gd name="T84" fmla="*/ 47 w 62"/>
                <a:gd name="T85" fmla="*/ 467 h 626"/>
                <a:gd name="T86" fmla="*/ 48 w 62"/>
                <a:gd name="T87" fmla="*/ 488 h 626"/>
                <a:gd name="T88" fmla="*/ 49 w 62"/>
                <a:gd name="T89" fmla="*/ 507 h 626"/>
                <a:gd name="T90" fmla="*/ 50 w 62"/>
                <a:gd name="T91" fmla="*/ 523 h 626"/>
                <a:gd name="T92" fmla="*/ 51 w 62"/>
                <a:gd name="T93" fmla="*/ 539 h 626"/>
                <a:gd name="T94" fmla="*/ 52 w 62"/>
                <a:gd name="T95" fmla="*/ 553 h 626"/>
                <a:gd name="T96" fmla="*/ 53 w 62"/>
                <a:gd name="T97" fmla="*/ 565 h 626"/>
                <a:gd name="T98" fmla="*/ 54 w 62"/>
                <a:gd name="T99" fmla="*/ 576 h 626"/>
                <a:gd name="T100" fmla="*/ 55 w 62"/>
                <a:gd name="T101" fmla="*/ 587 h 626"/>
                <a:gd name="T102" fmla="*/ 56 w 62"/>
                <a:gd name="T103" fmla="*/ 596 h 626"/>
                <a:gd name="T104" fmla="*/ 57 w 62"/>
                <a:gd name="T105" fmla="*/ 603 h 626"/>
                <a:gd name="T106" fmla="*/ 58 w 62"/>
                <a:gd name="T107" fmla="*/ 610 h 626"/>
                <a:gd name="T108" fmla="*/ 60 w 62"/>
                <a:gd name="T109" fmla="*/ 616 h 626"/>
                <a:gd name="T110" fmla="*/ 61 w 62"/>
                <a:gd name="T111" fmla="*/ 622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626">
                  <a:moveTo>
                    <a:pt x="0" y="594"/>
                  </a:moveTo>
                  <a:lnTo>
                    <a:pt x="0" y="592"/>
                  </a:lnTo>
                  <a:lnTo>
                    <a:pt x="0" y="590"/>
                  </a:lnTo>
                  <a:lnTo>
                    <a:pt x="0" y="589"/>
                  </a:lnTo>
                  <a:lnTo>
                    <a:pt x="0" y="587"/>
                  </a:lnTo>
                  <a:lnTo>
                    <a:pt x="0" y="586"/>
                  </a:lnTo>
                  <a:lnTo>
                    <a:pt x="1" y="584"/>
                  </a:lnTo>
                  <a:lnTo>
                    <a:pt x="1" y="583"/>
                  </a:lnTo>
                  <a:lnTo>
                    <a:pt x="1" y="581"/>
                  </a:lnTo>
                  <a:lnTo>
                    <a:pt x="1" y="579"/>
                  </a:lnTo>
                  <a:lnTo>
                    <a:pt x="1" y="577"/>
                  </a:lnTo>
                  <a:lnTo>
                    <a:pt x="1" y="576"/>
                  </a:lnTo>
                  <a:lnTo>
                    <a:pt x="1" y="574"/>
                  </a:lnTo>
                  <a:lnTo>
                    <a:pt x="1" y="572"/>
                  </a:lnTo>
                  <a:lnTo>
                    <a:pt x="2" y="570"/>
                  </a:lnTo>
                  <a:lnTo>
                    <a:pt x="2" y="568"/>
                  </a:lnTo>
                  <a:lnTo>
                    <a:pt x="2" y="566"/>
                  </a:lnTo>
                  <a:lnTo>
                    <a:pt x="2" y="564"/>
                  </a:lnTo>
                  <a:lnTo>
                    <a:pt x="2" y="562"/>
                  </a:lnTo>
                  <a:lnTo>
                    <a:pt x="2" y="560"/>
                  </a:lnTo>
                  <a:lnTo>
                    <a:pt x="2" y="559"/>
                  </a:lnTo>
                  <a:lnTo>
                    <a:pt x="2" y="557"/>
                  </a:lnTo>
                  <a:lnTo>
                    <a:pt x="3" y="555"/>
                  </a:lnTo>
                  <a:lnTo>
                    <a:pt x="3" y="553"/>
                  </a:lnTo>
                  <a:lnTo>
                    <a:pt x="3" y="551"/>
                  </a:lnTo>
                  <a:lnTo>
                    <a:pt x="3" y="549"/>
                  </a:lnTo>
                  <a:lnTo>
                    <a:pt x="3" y="547"/>
                  </a:lnTo>
                  <a:lnTo>
                    <a:pt x="3" y="544"/>
                  </a:lnTo>
                  <a:lnTo>
                    <a:pt x="3" y="542"/>
                  </a:lnTo>
                  <a:lnTo>
                    <a:pt x="3" y="540"/>
                  </a:lnTo>
                  <a:lnTo>
                    <a:pt x="3" y="538"/>
                  </a:lnTo>
                  <a:lnTo>
                    <a:pt x="3" y="535"/>
                  </a:lnTo>
                  <a:lnTo>
                    <a:pt x="3" y="533"/>
                  </a:lnTo>
                  <a:lnTo>
                    <a:pt x="3" y="530"/>
                  </a:lnTo>
                  <a:lnTo>
                    <a:pt x="4" y="528"/>
                  </a:lnTo>
                  <a:lnTo>
                    <a:pt x="4" y="526"/>
                  </a:lnTo>
                  <a:lnTo>
                    <a:pt x="4" y="523"/>
                  </a:lnTo>
                  <a:lnTo>
                    <a:pt x="4" y="520"/>
                  </a:lnTo>
                  <a:lnTo>
                    <a:pt x="4" y="518"/>
                  </a:lnTo>
                  <a:lnTo>
                    <a:pt x="4" y="515"/>
                  </a:lnTo>
                  <a:lnTo>
                    <a:pt x="5" y="513"/>
                  </a:lnTo>
                  <a:lnTo>
                    <a:pt x="5" y="510"/>
                  </a:lnTo>
                  <a:lnTo>
                    <a:pt x="5" y="508"/>
                  </a:lnTo>
                  <a:lnTo>
                    <a:pt x="5" y="505"/>
                  </a:lnTo>
                  <a:lnTo>
                    <a:pt x="5" y="502"/>
                  </a:lnTo>
                  <a:lnTo>
                    <a:pt x="5" y="500"/>
                  </a:lnTo>
                  <a:lnTo>
                    <a:pt x="5" y="497"/>
                  </a:lnTo>
                  <a:lnTo>
                    <a:pt x="5" y="494"/>
                  </a:lnTo>
                  <a:lnTo>
                    <a:pt x="6" y="492"/>
                  </a:lnTo>
                  <a:lnTo>
                    <a:pt x="6" y="489"/>
                  </a:lnTo>
                  <a:lnTo>
                    <a:pt x="6" y="486"/>
                  </a:lnTo>
                  <a:lnTo>
                    <a:pt x="6" y="483"/>
                  </a:lnTo>
                  <a:lnTo>
                    <a:pt x="6" y="480"/>
                  </a:lnTo>
                  <a:lnTo>
                    <a:pt x="6" y="477"/>
                  </a:lnTo>
                  <a:lnTo>
                    <a:pt x="6" y="474"/>
                  </a:lnTo>
                  <a:lnTo>
                    <a:pt x="6" y="471"/>
                  </a:lnTo>
                  <a:lnTo>
                    <a:pt x="7" y="468"/>
                  </a:lnTo>
                  <a:lnTo>
                    <a:pt x="7" y="465"/>
                  </a:lnTo>
                  <a:lnTo>
                    <a:pt x="7" y="462"/>
                  </a:lnTo>
                  <a:lnTo>
                    <a:pt x="7" y="459"/>
                  </a:lnTo>
                  <a:lnTo>
                    <a:pt x="7" y="456"/>
                  </a:lnTo>
                  <a:lnTo>
                    <a:pt x="7" y="453"/>
                  </a:lnTo>
                  <a:lnTo>
                    <a:pt x="7" y="450"/>
                  </a:lnTo>
                  <a:lnTo>
                    <a:pt x="7" y="447"/>
                  </a:lnTo>
                  <a:lnTo>
                    <a:pt x="8" y="443"/>
                  </a:lnTo>
                  <a:lnTo>
                    <a:pt x="8" y="440"/>
                  </a:lnTo>
                  <a:lnTo>
                    <a:pt x="8" y="437"/>
                  </a:lnTo>
                  <a:lnTo>
                    <a:pt x="8" y="433"/>
                  </a:lnTo>
                  <a:lnTo>
                    <a:pt x="8" y="430"/>
                  </a:lnTo>
                  <a:lnTo>
                    <a:pt x="8" y="426"/>
                  </a:lnTo>
                  <a:lnTo>
                    <a:pt x="8" y="422"/>
                  </a:lnTo>
                  <a:lnTo>
                    <a:pt x="8" y="419"/>
                  </a:lnTo>
                  <a:lnTo>
                    <a:pt x="9" y="415"/>
                  </a:lnTo>
                  <a:lnTo>
                    <a:pt x="9" y="412"/>
                  </a:lnTo>
                  <a:lnTo>
                    <a:pt x="9" y="409"/>
                  </a:lnTo>
                  <a:lnTo>
                    <a:pt x="9" y="405"/>
                  </a:lnTo>
                  <a:lnTo>
                    <a:pt x="9" y="402"/>
                  </a:lnTo>
                  <a:lnTo>
                    <a:pt x="9" y="398"/>
                  </a:lnTo>
                  <a:lnTo>
                    <a:pt x="9" y="394"/>
                  </a:lnTo>
                  <a:lnTo>
                    <a:pt x="9" y="391"/>
                  </a:lnTo>
                  <a:lnTo>
                    <a:pt x="9" y="387"/>
                  </a:lnTo>
                  <a:lnTo>
                    <a:pt x="9" y="384"/>
                  </a:lnTo>
                  <a:lnTo>
                    <a:pt x="9" y="380"/>
                  </a:lnTo>
                  <a:lnTo>
                    <a:pt x="9" y="376"/>
                  </a:lnTo>
                  <a:lnTo>
                    <a:pt x="10" y="373"/>
                  </a:lnTo>
                  <a:lnTo>
                    <a:pt x="10" y="369"/>
                  </a:lnTo>
                  <a:lnTo>
                    <a:pt x="10" y="365"/>
                  </a:lnTo>
                  <a:lnTo>
                    <a:pt x="10" y="361"/>
                  </a:lnTo>
                  <a:lnTo>
                    <a:pt x="10" y="357"/>
                  </a:lnTo>
                  <a:lnTo>
                    <a:pt x="10" y="353"/>
                  </a:lnTo>
                  <a:lnTo>
                    <a:pt x="11" y="349"/>
                  </a:lnTo>
                  <a:lnTo>
                    <a:pt x="11" y="346"/>
                  </a:lnTo>
                  <a:lnTo>
                    <a:pt x="11" y="342"/>
                  </a:lnTo>
                  <a:lnTo>
                    <a:pt x="11" y="338"/>
                  </a:lnTo>
                  <a:lnTo>
                    <a:pt x="11" y="334"/>
                  </a:lnTo>
                  <a:lnTo>
                    <a:pt x="11" y="330"/>
                  </a:lnTo>
                  <a:lnTo>
                    <a:pt x="11" y="326"/>
                  </a:lnTo>
                  <a:lnTo>
                    <a:pt x="11" y="322"/>
                  </a:lnTo>
                  <a:lnTo>
                    <a:pt x="12" y="318"/>
                  </a:lnTo>
                  <a:lnTo>
                    <a:pt x="12" y="314"/>
                  </a:lnTo>
                  <a:lnTo>
                    <a:pt x="12" y="310"/>
                  </a:lnTo>
                  <a:lnTo>
                    <a:pt x="12" y="306"/>
                  </a:lnTo>
                  <a:lnTo>
                    <a:pt x="12" y="302"/>
                  </a:lnTo>
                  <a:lnTo>
                    <a:pt x="12" y="298"/>
                  </a:lnTo>
                  <a:lnTo>
                    <a:pt x="12" y="294"/>
                  </a:lnTo>
                  <a:lnTo>
                    <a:pt x="12" y="289"/>
                  </a:lnTo>
                  <a:lnTo>
                    <a:pt x="13" y="285"/>
                  </a:lnTo>
                  <a:lnTo>
                    <a:pt x="13" y="281"/>
                  </a:lnTo>
                  <a:lnTo>
                    <a:pt x="13" y="277"/>
                  </a:lnTo>
                  <a:lnTo>
                    <a:pt x="13" y="273"/>
                  </a:lnTo>
                  <a:lnTo>
                    <a:pt x="13" y="269"/>
                  </a:lnTo>
                  <a:lnTo>
                    <a:pt x="13" y="265"/>
                  </a:lnTo>
                  <a:lnTo>
                    <a:pt x="13" y="261"/>
                  </a:lnTo>
                  <a:lnTo>
                    <a:pt x="13" y="257"/>
                  </a:lnTo>
                  <a:lnTo>
                    <a:pt x="14" y="253"/>
                  </a:lnTo>
                  <a:lnTo>
                    <a:pt x="14" y="249"/>
                  </a:lnTo>
                  <a:lnTo>
                    <a:pt x="14" y="245"/>
                  </a:lnTo>
                  <a:lnTo>
                    <a:pt x="14" y="241"/>
                  </a:lnTo>
                  <a:lnTo>
                    <a:pt x="14" y="237"/>
                  </a:lnTo>
                  <a:lnTo>
                    <a:pt x="14" y="233"/>
                  </a:lnTo>
                  <a:lnTo>
                    <a:pt x="14" y="230"/>
                  </a:lnTo>
                  <a:lnTo>
                    <a:pt x="14" y="226"/>
                  </a:lnTo>
                  <a:lnTo>
                    <a:pt x="15" y="222"/>
                  </a:lnTo>
                  <a:lnTo>
                    <a:pt x="15" y="218"/>
                  </a:lnTo>
                  <a:lnTo>
                    <a:pt x="15" y="214"/>
                  </a:lnTo>
                  <a:lnTo>
                    <a:pt x="15" y="210"/>
                  </a:lnTo>
                  <a:lnTo>
                    <a:pt x="15" y="205"/>
                  </a:lnTo>
                  <a:lnTo>
                    <a:pt x="15" y="201"/>
                  </a:lnTo>
                  <a:lnTo>
                    <a:pt x="15" y="197"/>
                  </a:lnTo>
                  <a:lnTo>
                    <a:pt x="15" y="194"/>
                  </a:lnTo>
                  <a:lnTo>
                    <a:pt x="16" y="190"/>
                  </a:lnTo>
                  <a:lnTo>
                    <a:pt x="16" y="186"/>
                  </a:lnTo>
                  <a:lnTo>
                    <a:pt x="16" y="182"/>
                  </a:lnTo>
                  <a:lnTo>
                    <a:pt x="16" y="178"/>
                  </a:lnTo>
                  <a:lnTo>
                    <a:pt x="16" y="174"/>
                  </a:lnTo>
                  <a:lnTo>
                    <a:pt x="16" y="171"/>
                  </a:lnTo>
                  <a:lnTo>
                    <a:pt x="16" y="167"/>
                  </a:lnTo>
                  <a:lnTo>
                    <a:pt x="16" y="163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17" y="152"/>
                  </a:lnTo>
                  <a:lnTo>
                    <a:pt x="17" y="148"/>
                  </a:lnTo>
                  <a:lnTo>
                    <a:pt x="17" y="144"/>
                  </a:lnTo>
                  <a:lnTo>
                    <a:pt x="17" y="141"/>
                  </a:lnTo>
                  <a:lnTo>
                    <a:pt x="17" y="137"/>
                  </a:lnTo>
                  <a:lnTo>
                    <a:pt x="17" y="133"/>
                  </a:lnTo>
                  <a:lnTo>
                    <a:pt x="17" y="130"/>
                  </a:lnTo>
                  <a:lnTo>
                    <a:pt x="17" y="127"/>
                  </a:lnTo>
                  <a:lnTo>
                    <a:pt x="18" y="123"/>
                  </a:lnTo>
                  <a:lnTo>
                    <a:pt x="18" y="120"/>
                  </a:lnTo>
                  <a:lnTo>
                    <a:pt x="18" y="116"/>
                  </a:lnTo>
                  <a:lnTo>
                    <a:pt x="18" y="113"/>
                  </a:lnTo>
                  <a:lnTo>
                    <a:pt x="18" y="109"/>
                  </a:lnTo>
                  <a:lnTo>
                    <a:pt x="18" y="106"/>
                  </a:lnTo>
                  <a:lnTo>
                    <a:pt x="18" y="102"/>
                  </a:lnTo>
                  <a:lnTo>
                    <a:pt x="18" y="99"/>
                  </a:lnTo>
                  <a:lnTo>
                    <a:pt x="19" y="96"/>
                  </a:lnTo>
                  <a:lnTo>
                    <a:pt x="19" y="93"/>
                  </a:lnTo>
                  <a:lnTo>
                    <a:pt x="19" y="90"/>
                  </a:lnTo>
                  <a:lnTo>
                    <a:pt x="19" y="87"/>
                  </a:lnTo>
                  <a:lnTo>
                    <a:pt x="19" y="84"/>
                  </a:lnTo>
                  <a:lnTo>
                    <a:pt x="19" y="81"/>
                  </a:lnTo>
                  <a:lnTo>
                    <a:pt x="19" y="78"/>
                  </a:lnTo>
                  <a:lnTo>
                    <a:pt x="19" y="75"/>
                  </a:lnTo>
                  <a:lnTo>
                    <a:pt x="20" y="72"/>
                  </a:lnTo>
                  <a:lnTo>
                    <a:pt x="20" y="69"/>
                  </a:lnTo>
                  <a:lnTo>
                    <a:pt x="20" y="65"/>
                  </a:lnTo>
                  <a:lnTo>
                    <a:pt x="20" y="63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5"/>
                  </a:lnTo>
                  <a:lnTo>
                    <a:pt x="20" y="53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21" y="45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1" y="39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2" y="33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2" y="27"/>
                  </a:lnTo>
                  <a:lnTo>
                    <a:pt x="22" y="25"/>
                  </a:lnTo>
                  <a:lnTo>
                    <a:pt x="22" y="23"/>
                  </a:lnTo>
                  <a:lnTo>
                    <a:pt x="23" y="22"/>
                  </a:lnTo>
                  <a:lnTo>
                    <a:pt x="23" y="20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3" y="7"/>
                  </a:lnTo>
                  <a:lnTo>
                    <a:pt x="24" y="6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8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9" y="24"/>
                  </a:lnTo>
                  <a:lnTo>
                    <a:pt x="29" y="26"/>
                  </a:lnTo>
                  <a:lnTo>
                    <a:pt x="29" y="28"/>
                  </a:lnTo>
                  <a:lnTo>
                    <a:pt x="30" y="30"/>
                  </a:lnTo>
                  <a:lnTo>
                    <a:pt x="30" y="32"/>
                  </a:lnTo>
                  <a:lnTo>
                    <a:pt x="30" y="34"/>
                  </a:lnTo>
                  <a:lnTo>
                    <a:pt x="30" y="36"/>
                  </a:lnTo>
                  <a:lnTo>
                    <a:pt x="30" y="38"/>
                  </a:lnTo>
                  <a:lnTo>
                    <a:pt x="30" y="40"/>
                  </a:lnTo>
                  <a:lnTo>
                    <a:pt x="30" y="41"/>
                  </a:lnTo>
                  <a:lnTo>
                    <a:pt x="30" y="44"/>
                  </a:lnTo>
                  <a:lnTo>
                    <a:pt x="30" y="46"/>
                  </a:lnTo>
                  <a:lnTo>
                    <a:pt x="30" y="48"/>
                  </a:lnTo>
                  <a:lnTo>
                    <a:pt x="30" y="51"/>
                  </a:lnTo>
                  <a:lnTo>
                    <a:pt x="30" y="53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1" y="61"/>
                  </a:lnTo>
                  <a:lnTo>
                    <a:pt x="31" y="63"/>
                  </a:lnTo>
                  <a:lnTo>
                    <a:pt x="31" y="66"/>
                  </a:lnTo>
                  <a:lnTo>
                    <a:pt x="31" y="69"/>
                  </a:lnTo>
                  <a:lnTo>
                    <a:pt x="31" y="72"/>
                  </a:lnTo>
                  <a:lnTo>
                    <a:pt x="31" y="74"/>
                  </a:lnTo>
                  <a:lnTo>
                    <a:pt x="32" y="77"/>
                  </a:lnTo>
                  <a:lnTo>
                    <a:pt x="32" y="80"/>
                  </a:lnTo>
                  <a:lnTo>
                    <a:pt x="32" y="82"/>
                  </a:lnTo>
                  <a:lnTo>
                    <a:pt x="32" y="85"/>
                  </a:lnTo>
                  <a:lnTo>
                    <a:pt x="32" y="88"/>
                  </a:lnTo>
                  <a:lnTo>
                    <a:pt x="32" y="91"/>
                  </a:lnTo>
                  <a:lnTo>
                    <a:pt x="32" y="94"/>
                  </a:lnTo>
                  <a:lnTo>
                    <a:pt x="32" y="97"/>
                  </a:lnTo>
                  <a:lnTo>
                    <a:pt x="33" y="100"/>
                  </a:lnTo>
                  <a:lnTo>
                    <a:pt x="33" y="103"/>
                  </a:lnTo>
                  <a:lnTo>
                    <a:pt x="33" y="106"/>
                  </a:lnTo>
                  <a:lnTo>
                    <a:pt x="33" y="109"/>
                  </a:lnTo>
                  <a:lnTo>
                    <a:pt x="33" y="113"/>
                  </a:lnTo>
                  <a:lnTo>
                    <a:pt x="33" y="116"/>
                  </a:lnTo>
                  <a:lnTo>
                    <a:pt x="33" y="119"/>
                  </a:lnTo>
                  <a:lnTo>
                    <a:pt x="33" y="122"/>
                  </a:lnTo>
                  <a:lnTo>
                    <a:pt x="34" y="125"/>
                  </a:lnTo>
                  <a:lnTo>
                    <a:pt x="34" y="128"/>
                  </a:lnTo>
                  <a:lnTo>
                    <a:pt x="34" y="131"/>
                  </a:lnTo>
                  <a:lnTo>
                    <a:pt x="34" y="135"/>
                  </a:lnTo>
                  <a:lnTo>
                    <a:pt x="34" y="138"/>
                  </a:lnTo>
                  <a:lnTo>
                    <a:pt x="34" y="141"/>
                  </a:lnTo>
                  <a:lnTo>
                    <a:pt x="35" y="144"/>
                  </a:lnTo>
                  <a:lnTo>
                    <a:pt x="35" y="148"/>
                  </a:lnTo>
                  <a:lnTo>
                    <a:pt x="35" y="151"/>
                  </a:lnTo>
                  <a:lnTo>
                    <a:pt x="35" y="155"/>
                  </a:lnTo>
                  <a:lnTo>
                    <a:pt x="35" y="158"/>
                  </a:lnTo>
                  <a:lnTo>
                    <a:pt x="35" y="162"/>
                  </a:lnTo>
                  <a:lnTo>
                    <a:pt x="35" y="165"/>
                  </a:lnTo>
                  <a:lnTo>
                    <a:pt x="35" y="169"/>
                  </a:lnTo>
                  <a:lnTo>
                    <a:pt x="36" y="172"/>
                  </a:lnTo>
                  <a:lnTo>
                    <a:pt x="36" y="176"/>
                  </a:lnTo>
                  <a:lnTo>
                    <a:pt x="36" y="180"/>
                  </a:lnTo>
                  <a:lnTo>
                    <a:pt x="36" y="183"/>
                  </a:lnTo>
                  <a:lnTo>
                    <a:pt x="36" y="187"/>
                  </a:lnTo>
                  <a:lnTo>
                    <a:pt x="36" y="190"/>
                  </a:lnTo>
                  <a:lnTo>
                    <a:pt x="36" y="194"/>
                  </a:lnTo>
                  <a:lnTo>
                    <a:pt x="36" y="198"/>
                  </a:lnTo>
                  <a:lnTo>
                    <a:pt x="37" y="201"/>
                  </a:lnTo>
                  <a:lnTo>
                    <a:pt x="37" y="205"/>
                  </a:lnTo>
                  <a:lnTo>
                    <a:pt x="37" y="208"/>
                  </a:lnTo>
                  <a:lnTo>
                    <a:pt x="37" y="212"/>
                  </a:lnTo>
                  <a:lnTo>
                    <a:pt x="37" y="215"/>
                  </a:lnTo>
                  <a:lnTo>
                    <a:pt x="37" y="218"/>
                  </a:lnTo>
                  <a:lnTo>
                    <a:pt x="37" y="222"/>
                  </a:lnTo>
                  <a:lnTo>
                    <a:pt x="37" y="225"/>
                  </a:lnTo>
                  <a:lnTo>
                    <a:pt x="37" y="229"/>
                  </a:lnTo>
                  <a:lnTo>
                    <a:pt x="37" y="232"/>
                  </a:lnTo>
                  <a:lnTo>
                    <a:pt x="37" y="236"/>
                  </a:lnTo>
                  <a:lnTo>
                    <a:pt x="37" y="239"/>
                  </a:lnTo>
                  <a:lnTo>
                    <a:pt x="38" y="243"/>
                  </a:lnTo>
                  <a:lnTo>
                    <a:pt x="38" y="247"/>
                  </a:lnTo>
                  <a:lnTo>
                    <a:pt x="38" y="251"/>
                  </a:lnTo>
                  <a:lnTo>
                    <a:pt x="38" y="254"/>
                  </a:lnTo>
                  <a:lnTo>
                    <a:pt x="38" y="258"/>
                  </a:lnTo>
                  <a:lnTo>
                    <a:pt x="38" y="261"/>
                  </a:lnTo>
                  <a:lnTo>
                    <a:pt x="38" y="265"/>
                  </a:lnTo>
                  <a:lnTo>
                    <a:pt x="38" y="268"/>
                  </a:lnTo>
                  <a:lnTo>
                    <a:pt x="39" y="272"/>
                  </a:lnTo>
                  <a:lnTo>
                    <a:pt x="39" y="275"/>
                  </a:lnTo>
                  <a:lnTo>
                    <a:pt x="39" y="278"/>
                  </a:lnTo>
                  <a:lnTo>
                    <a:pt x="39" y="282"/>
                  </a:lnTo>
                  <a:lnTo>
                    <a:pt x="39" y="285"/>
                  </a:lnTo>
                  <a:lnTo>
                    <a:pt x="39" y="289"/>
                  </a:lnTo>
                  <a:lnTo>
                    <a:pt x="40" y="292"/>
                  </a:lnTo>
                  <a:lnTo>
                    <a:pt x="40" y="296"/>
                  </a:lnTo>
                  <a:lnTo>
                    <a:pt x="40" y="299"/>
                  </a:lnTo>
                  <a:lnTo>
                    <a:pt x="40" y="303"/>
                  </a:lnTo>
                  <a:lnTo>
                    <a:pt x="40" y="307"/>
                  </a:lnTo>
                  <a:lnTo>
                    <a:pt x="40" y="310"/>
                  </a:lnTo>
                  <a:lnTo>
                    <a:pt x="40" y="314"/>
                  </a:lnTo>
                  <a:lnTo>
                    <a:pt x="40" y="317"/>
                  </a:lnTo>
                  <a:lnTo>
                    <a:pt x="41" y="321"/>
                  </a:lnTo>
                  <a:lnTo>
                    <a:pt x="41" y="324"/>
                  </a:lnTo>
                  <a:lnTo>
                    <a:pt x="41" y="328"/>
                  </a:lnTo>
                  <a:lnTo>
                    <a:pt x="41" y="331"/>
                  </a:lnTo>
                  <a:lnTo>
                    <a:pt x="41" y="334"/>
                  </a:lnTo>
                  <a:lnTo>
                    <a:pt x="41" y="337"/>
                  </a:lnTo>
                  <a:lnTo>
                    <a:pt x="41" y="341"/>
                  </a:lnTo>
                  <a:lnTo>
                    <a:pt x="41" y="344"/>
                  </a:lnTo>
                  <a:lnTo>
                    <a:pt x="42" y="347"/>
                  </a:lnTo>
                  <a:lnTo>
                    <a:pt x="42" y="351"/>
                  </a:lnTo>
                  <a:lnTo>
                    <a:pt x="42" y="354"/>
                  </a:lnTo>
                  <a:lnTo>
                    <a:pt x="42" y="357"/>
                  </a:lnTo>
                  <a:lnTo>
                    <a:pt x="42" y="360"/>
                  </a:lnTo>
                  <a:lnTo>
                    <a:pt x="42" y="363"/>
                  </a:lnTo>
                  <a:lnTo>
                    <a:pt x="42" y="366"/>
                  </a:lnTo>
                  <a:lnTo>
                    <a:pt x="42" y="369"/>
                  </a:lnTo>
                  <a:lnTo>
                    <a:pt x="43" y="372"/>
                  </a:lnTo>
                  <a:lnTo>
                    <a:pt x="43" y="376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8"/>
                  </a:lnTo>
                  <a:lnTo>
                    <a:pt x="43" y="391"/>
                  </a:lnTo>
                  <a:lnTo>
                    <a:pt x="43" y="394"/>
                  </a:lnTo>
                  <a:lnTo>
                    <a:pt x="43" y="397"/>
                  </a:lnTo>
                  <a:lnTo>
                    <a:pt x="43" y="400"/>
                  </a:lnTo>
                  <a:lnTo>
                    <a:pt x="43" y="403"/>
                  </a:lnTo>
                  <a:lnTo>
                    <a:pt x="43" y="406"/>
                  </a:lnTo>
                  <a:lnTo>
                    <a:pt x="44" y="409"/>
                  </a:lnTo>
                  <a:lnTo>
                    <a:pt x="44" y="412"/>
                  </a:lnTo>
                  <a:lnTo>
                    <a:pt x="44" y="414"/>
                  </a:lnTo>
                  <a:lnTo>
                    <a:pt x="44" y="417"/>
                  </a:lnTo>
                  <a:lnTo>
                    <a:pt x="44" y="420"/>
                  </a:lnTo>
                  <a:lnTo>
                    <a:pt x="44" y="423"/>
                  </a:lnTo>
                  <a:lnTo>
                    <a:pt x="44" y="426"/>
                  </a:lnTo>
                  <a:lnTo>
                    <a:pt x="44" y="428"/>
                  </a:lnTo>
                  <a:lnTo>
                    <a:pt x="45" y="431"/>
                  </a:lnTo>
                  <a:lnTo>
                    <a:pt x="45" y="434"/>
                  </a:lnTo>
                  <a:lnTo>
                    <a:pt x="45" y="436"/>
                  </a:lnTo>
                  <a:lnTo>
                    <a:pt x="45" y="439"/>
                  </a:lnTo>
                  <a:lnTo>
                    <a:pt x="45" y="442"/>
                  </a:lnTo>
                  <a:lnTo>
                    <a:pt x="45" y="445"/>
                  </a:lnTo>
                  <a:lnTo>
                    <a:pt x="46" y="447"/>
                  </a:lnTo>
                  <a:lnTo>
                    <a:pt x="46" y="450"/>
                  </a:lnTo>
                  <a:lnTo>
                    <a:pt x="46" y="452"/>
                  </a:lnTo>
                  <a:lnTo>
                    <a:pt x="46" y="455"/>
                  </a:lnTo>
                  <a:lnTo>
                    <a:pt x="46" y="457"/>
                  </a:lnTo>
                  <a:lnTo>
                    <a:pt x="46" y="460"/>
                  </a:lnTo>
                  <a:lnTo>
                    <a:pt x="46" y="462"/>
                  </a:lnTo>
                  <a:lnTo>
                    <a:pt x="46" y="464"/>
                  </a:lnTo>
                  <a:lnTo>
                    <a:pt x="47" y="467"/>
                  </a:lnTo>
                  <a:lnTo>
                    <a:pt x="47" y="469"/>
                  </a:lnTo>
                  <a:lnTo>
                    <a:pt x="47" y="471"/>
                  </a:lnTo>
                  <a:lnTo>
                    <a:pt x="47" y="474"/>
                  </a:lnTo>
                  <a:lnTo>
                    <a:pt x="47" y="476"/>
                  </a:lnTo>
                  <a:lnTo>
                    <a:pt x="47" y="478"/>
                  </a:lnTo>
                  <a:lnTo>
                    <a:pt x="47" y="481"/>
                  </a:lnTo>
                  <a:lnTo>
                    <a:pt x="47" y="483"/>
                  </a:lnTo>
                  <a:lnTo>
                    <a:pt x="48" y="485"/>
                  </a:lnTo>
                  <a:lnTo>
                    <a:pt x="48" y="488"/>
                  </a:lnTo>
                  <a:lnTo>
                    <a:pt x="48" y="490"/>
                  </a:lnTo>
                  <a:lnTo>
                    <a:pt x="48" y="492"/>
                  </a:lnTo>
                  <a:lnTo>
                    <a:pt x="48" y="494"/>
                  </a:lnTo>
                  <a:lnTo>
                    <a:pt x="48" y="496"/>
                  </a:lnTo>
                  <a:lnTo>
                    <a:pt x="48" y="498"/>
                  </a:lnTo>
                  <a:lnTo>
                    <a:pt x="48" y="500"/>
                  </a:lnTo>
                  <a:lnTo>
                    <a:pt x="49" y="502"/>
                  </a:lnTo>
                  <a:lnTo>
                    <a:pt x="49" y="505"/>
                  </a:lnTo>
                  <a:lnTo>
                    <a:pt x="49" y="507"/>
                  </a:lnTo>
                  <a:lnTo>
                    <a:pt x="49" y="509"/>
                  </a:lnTo>
                  <a:lnTo>
                    <a:pt x="49" y="510"/>
                  </a:lnTo>
                  <a:lnTo>
                    <a:pt x="49" y="512"/>
                  </a:lnTo>
                  <a:lnTo>
                    <a:pt x="49" y="514"/>
                  </a:lnTo>
                  <a:lnTo>
                    <a:pt x="49" y="516"/>
                  </a:lnTo>
                  <a:lnTo>
                    <a:pt x="50" y="518"/>
                  </a:lnTo>
                  <a:lnTo>
                    <a:pt x="50" y="519"/>
                  </a:lnTo>
                  <a:lnTo>
                    <a:pt x="50" y="521"/>
                  </a:lnTo>
                  <a:lnTo>
                    <a:pt x="50" y="523"/>
                  </a:lnTo>
                  <a:lnTo>
                    <a:pt x="50" y="525"/>
                  </a:lnTo>
                  <a:lnTo>
                    <a:pt x="50" y="527"/>
                  </a:lnTo>
                  <a:lnTo>
                    <a:pt x="50" y="529"/>
                  </a:lnTo>
                  <a:lnTo>
                    <a:pt x="50" y="531"/>
                  </a:lnTo>
                  <a:lnTo>
                    <a:pt x="50" y="532"/>
                  </a:lnTo>
                  <a:lnTo>
                    <a:pt x="50" y="534"/>
                  </a:lnTo>
                  <a:lnTo>
                    <a:pt x="50" y="536"/>
                  </a:lnTo>
                  <a:lnTo>
                    <a:pt x="50" y="537"/>
                  </a:lnTo>
                  <a:lnTo>
                    <a:pt x="51" y="539"/>
                  </a:lnTo>
                  <a:lnTo>
                    <a:pt x="51" y="540"/>
                  </a:lnTo>
                  <a:lnTo>
                    <a:pt x="51" y="542"/>
                  </a:lnTo>
                  <a:lnTo>
                    <a:pt x="51" y="544"/>
                  </a:lnTo>
                  <a:lnTo>
                    <a:pt x="51" y="545"/>
                  </a:lnTo>
                  <a:lnTo>
                    <a:pt x="51" y="547"/>
                  </a:lnTo>
                  <a:lnTo>
                    <a:pt x="52" y="549"/>
                  </a:lnTo>
                  <a:lnTo>
                    <a:pt x="52" y="550"/>
                  </a:lnTo>
                  <a:lnTo>
                    <a:pt x="52" y="551"/>
                  </a:lnTo>
                  <a:lnTo>
                    <a:pt x="52" y="553"/>
                  </a:lnTo>
                  <a:lnTo>
                    <a:pt x="52" y="554"/>
                  </a:lnTo>
                  <a:lnTo>
                    <a:pt x="52" y="556"/>
                  </a:lnTo>
                  <a:lnTo>
                    <a:pt x="52" y="557"/>
                  </a:lnTo>
                  <a:lnTo>
                    <a:pt x="52" y="558"/>
                  </a:lnTo>
                  <a:lnTo>
                    <a:pt x="53" y="560"/>
                  </a:lnTo>
                  <a:lnTo>
                    <a:pt x="53" y="561"/>
                  </a:lnTo>
                  <a:lnTo>
                    <a:pt x="53" y="563"/>
                  </a:lnTo>
                  <a:lnTo>
                    <a:pt x="53" y="564"/>
                  </a:lnTo>
                  <a:lnTo>
                    <a:pt x="53" y="565"/>
                  </a:lnTo>
                  <a:lnTo>
                    <a:pt x="53" y="567"/>
                  </a:lnTo>
                  <a:lnTo>
                    <a:pt x="53" y="568"/>
                  </a:lnTo>
                  <a:lnTo>
                    <a:pt x="53" y="569"/>
                  </a:lnTo>
                  <a:lnTo>
                    <a:pt x="54" y="570"/>
                  </a:lnTo>
                  <a:lnTo>
                    <a:pt x="54" y="572"/>
                  </a:lnTo>
                  <a:lnTo>
                    <a:pt x="54" y="573"/>
                  </a:lnTo>
                  <a:lnTo>
                    <a:pt x="54" y="574"/>
                  </a:lnTo>
                  <a:lnTo>
                    <a:pt x="54" y="576"/>
                  </a:lnTo>
                  <a:lnTo>
                    <a:pt x="54" y="576"/>
                  </a:lnTo>
                  <a:lnTo>
                    <a:pt x="54" y="578"/>
                  </a:lnTo>
                  <a:lnTo>
                    <a:pt x="54" y="579"/>
                  </a:lnTo>
                  <a:lnTo>
                    <a:pt x="55" y="580"/>
                  </a:lnTo>
                  <a:lnTo>
                    <a:pt x="55" y="581"/>
                  </a:lnTo>
                  <a:lnTo>
                    <a:pt x="55" y="582"/>
                  </a:lnTo>
                  <a:lnTo>
                    <a:pt x="55" y="583"/>
                  </a:lnTo>
                  <a:lnTo>
                    <a:pt x="55" y="584"/>
                  </a:lnTo>
                  <a:lnTo>
                    <a:pt x="55" y="585"/>
                  </a:lnTo>
                  <a:lnTo>
                    <a:pt x="55" y="587"/>
                  </a:lnTo>
                  <a:lnTo>
                    <a:pt x="55" y="588"/>
                  </a:lnTo>
                  <a:lnTo>
                    <a:pt x="56" y="589"/>
                  </a:lnTo>
                  <a:lnTo>
                    <a:pt x="56" y="590"/>
                  </a:lnTo>
                  <a:lnTo>
                    <a:pt x="56" y="591"/>
                  </a:lnTo>
                  <a:lnTo>
                    <a:pt x="56" y="592"/>
                  </a:lnTo>
                  <a:lnTo>
                    <a:pt x="56" y="593"/>
                  </a:lnTo>
                  <a:lnTo>
                    <a:pt x="56" y="594"/>
                  </a:lnTo>
                  <a:lnTo>
                    <a:pt x="56" y="595"/>
                  </a:lnTo>
                  <a:lnTo>
                    <a:pt x="56" y="596"/>
                  </a:lnTo>
                  <a:lnTo>
                    <a:pt x="57" y="597"/>
                  </a:lnTo>
                  <a:lnTo>
                    <a:pt x="57" y="597"/>
                  </a:lnTo>
                  <a:lnTo>
                    <a:pt x="57" y="598"/>
                  </a:lnTo>
                  <a:lnTo>
                    <a:pt x="57" y="599"/>
                  </a:lnTo>
                  <a:lnTo>
                    <a:pt x="57" y="600"/>
                  </a:lnTo>
                  <a:lnTo>
                    <a:pt x="57" y="601"/>
                  </a:lnTo>
                  <a:lnTo>
                    <a:pt x="57" y="601"/>
                  </a:lnTo>
                  <a:lnTo>
                    <a:pt x="57" y="602"/>
                  </a:lnTo>
                  <a:lnTo>
                    <a:pt x="57" y="603"/>
                  </a:lnTo>
                  <a:lnTo>
                    <a:pt x="57" y="604"/>
                  </a:lnTo>
                  <a:lnTo>
                    <a:pt x="58" y="605"/>
                  </a:lnTo>
                  <a:lnTo>
                    <a:pt x="58" y="606"/>
                  </a:lnTo>
                  <a:lnTo>
                    <a:pt x="58" y="607"/>
                  </a:lnTo>
                  <a:lnTo>
                    <a:pt x="58" y="607"/>
                  </a:lnTo>
                  <a:lnTo>
                    <a:pt x="58" y="608"/>
                  </a:lnTo>
                  <a:lnTo>
                    <a:pt x="58" y="609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59" y="611"/>
                  </a:lnTo>
                  <a:lnTo>
                    <a:pt x="59" y="612"/>
                  </a:lnTo>
                  <a:lnTo>
                    <a:pt x="59" y="613"/>
                  </a:lnTo>
                  <a:lnTo>
                    <a:pt x="59" y="613"/>
                  </a:lnTo>
                  <a:lnTo>
                    <a:pt x="59" y="614"/>
                  </a:lnTo>
                  <a:lnTo>
                    <a:pt x="59" y="615"/>
                  </a:lnTo>
                  <a:lnTo>
                    <a:pt x="59" y="615"/>
                  </a:lnTo>
                  <a:lnTo>
                    <a:pt x="59" y="616"/>
                  </a:lnTo>
                  <a:lnTo>
                    <a:pt x="60" y="616"/>
                  </a:lnTo>
                  <a:lnTo>
                    <a:pt x="60" y="617"/>
                  </a:lnTo>
                  <a:lnTo>
                    <a:pt x="60" y="617"/>
                  </a:lnTo>
                  <a:lnTo>
                    <a:pt x="60" y="618"/>
                  </a:lnTo>
                  <a:lnTo>
                    <a:pt x="60" y="619"/>
                  </a:lnTo>
                  <a:lnTo>
                    <a:pt x="60" y="620"/>
                  </a:lnTo>
                  <a:lnTo>
                    <a:pt x="60" y="620"/>
                  </a:lnTo>
                  <a:lnTo>
                    <a:pt x="60" y="621"/>
                  </a:lnTo>
                  <a:lnTo>
                    <a:pt x="61" y="622"/>
                  </a:lnTo>
                  <a:lnTo>
                    <a:pt x="61" y="622"/>
                  </a:lnTo>
                  <a:lnTo>
                    <a:pt x="61" y="623"/>
                  </a:lnTo>
                  <a:lnTo>
                    <a:pt x="61" y="623"/>
                  </a:lnTo>
                  <a:lnTo>
                    <a:pt x="61" y="624"/>
                  </a:lnTo>
                  <a:lnTo>
                    <a:pt x="61" y="624"/>
                  </a:lnTo>
                  <a:lnTo>
                    <a:pt x="61" y="625"/>
                  </a:lnTo>
                  <a:lnTo>
                    <a:pt x="61" y="626"/>
                  </a:lnTo>
                  <a:lnTo>
                    <a:pt x="62" y="626"/>
                  </a:lnTo>
                  <a:lnTo>
                    <a:pt x="62" y="626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28" name="Freeform 119"/>
            <p:cNvSpPr>
              <a:spLocks/>
            </p:cNvSpPr>
            <p:nvPr/>
          </p:nvSpPr>
          <p:spPr bwMode="auto">
            <a:xfrm>
              <a:off x="1405" y="755"/>
              <a:ext cx="62" cy="45"/>
            </a:xfrm>
            <a:custGeom>
              <a:avLst/>
              <a:gdLst>
                <a:gd name="T0" fmla="*/ 1 w 62"/>
                <a:gd name="T1" fmla="*/ 5 h 45"/>
                <a:gd name="T2" fmla="*/ 2 w 62"/>
                <a:gd name="T3" fmla="*/ 8 h 45"/>
                <a:gd name="T4" fmla="*/ 3 w 62"/>
                <a:gd name="T5" fmla="*/ 11 h 45"/>
                <a:gd name="T6" fmla="*/ 4 w 62"/>
                <a:gd name="T7" fmla="*/ 15 h 45"/>
                <a:gd name="T8" fmla="*/ 5 w 62"/>
                <a:gd name="T9" fmla="*/ 18 h 45"/>
                <a:gd name="T10" fmla="*/ 6 w 62"/>
                <a:gd name="T11" fmla="*/ 20 h 45"/>
                <a:gd name="T12" fmla="*/ 7 w 62"/>
                <a:gd name="T13" fmla="*/ 22 h 45"/>
                <a:gd name="T14" fmla="*/ 9 w 62"/>
                <a:gd name="T15" fmla="*/ 24 h 45"/>
                <a:gd name="T16" fmla="*/ 9 w 62"/>
                <a:gd name="T17" fmla="*/ 26 h 45"/>
                <a:gd name="T18" fmla="*/ 10 w 62"/>
                <a:gd name="T19" fmla="*/ 27 h 45"/>
                <a:gd name="T20" fmla="*/ 11 w 62"/>
                <a:gd name="T21" fmla="*/ 29 h 45"/>
                <a:gd name="T22" fmla="*/ 13 w 62"/>
                <a:gd name="T23" fmla="*/ 30 h 45"/>
                <a:gd name="T24" fmla="*/ 14 w 62"/>
                <a:gd name="T25" fmla="*/ 31 h 45"/>
                <a:gd name="T26" fmla="*/ 15 w 62"/>
                <a:gd name="T27" fmla="*/ 32 h 45"/>
                <a:gd name="T28" fmla="*/ 16 w 62"/>
                <a:gd name="T29" fmla="*/ 33 h 45"/>
                <a:gd name="T30" fmla="*/ 17 w 62"/>
                <a:gd name="T31" fmla="*/ 34 h 45"/>
                <a:gd name="T32" fmla="*/ 18 w 62"/>
                <a:gd name="T33" fmla="*/ 35 h 45"/>
                <a:gd name="T34" fmla="*/ 19 w 62"/>
                <a:gd name="T35" fmla="*/ 35 h 45"/>
                <a:gd name="T36" fmla="*/ 20 w 62"/>
                <a:gd name="T37" fmla="*/ 36 h 45"/>
                <a:gd name="T38" fmla="*/ 22 w 62"/>
                <a:gd name="T39" fmla="*/ 36 h 45"/>
                <a:gd name="T40" fmla="*/ 22 w 62"/>
                <a:gd name="T41" fmla="*/ 37 h 45"/>
                <a:gd name="T42" fmla="*/ 23 w 62"/>
                <a:gd name="T43" fmla="*/ 38 h 45"/>
                <a:gd name="T44" fmla="*/ 24 w 62"/>
                <a:gd name="T45" fmla="*/ 38 h 45"/>
                <a:gd name="T46" fmla="*/ 26 w 62"/>
                <a:gd name="T47" fmla="*/ 38 h 45"/>
                <a:gd name="T48" fmla="*/ 27 w 62"/>
                <a:gd name="T49" fmla="*/ 39 h 45"/>
                <a:gd name="T50" fmla="*/ 28 w 62"/>
                <a:gd name="T51" fmla="*/ 39 h 45"/>
                <a:gd name="T52" fmla="*/ 29 w 62"/>
                <a:gd name="T53" fmla="*/ 40 h 45"/>
                <a:gd name="T54" fmla="*/ 30 w 62"/>
                <a:gd name="T55" fmla="*/ 40 h 45"/>
                <a:gd name="T56" fmla="*/ 31 w 62"/>
                <a:gd name="T57" fmla="*/ 40 h 45"/>
                <a:gd name="T58" fmla="*/ 32 w 62"/>
                <a:gd name="T59" fmla="*/ 40 h 45"/>
                <a:gd name="T60" fmla="*/ 33 w 62"/>
                <a:gd name="T61" fmla="*/ 41 h 45"/>
                <a:gd name="T62" fmla="*/ 35 w 62"/>
                <a:gd name="T63" fmla="*/ 41 h 45"/>
                <a:gd name="T64" fmla="*/ 36 w 62"/>
                <a:gd name="T65" fmla="*/ 41 h 45"/>
                <a:gd name="T66" fmla="*/ 36 w 62"/>
                <a:gd name="T67" fmla="*/ 41 h 45"/>
                <a:gd name="T68" fmla="*/ 38 w 62"/>
                <a:gd name="T69" fmla="*/ 41 h 45"/>
                <a:gd name="T70" fmla="*/ 39 w 62"/>
                <a:gd name="T71" fmla="*/ 42 h 45"/>
                <a:gd name="T72" fmla="*/ 40 w 62"/>
                <a:gd name="T73" fmla="*/ 42 h 45"/>
                <a:gd name="T74" fmla="*/ 41 w 62"/>
                <a:gd name="T75" fmla="*/ 42 h 45"/>
                <a:gd name="T76" fmla="*/ 42 w 62"/>
                <a:gd name="T77" fmla="*/ 42 h 45"/>
                <a:gd name="T78" fmla="*/ 43 w 62"/>
                <a:gd name="T79" fmla="*/ 42 h 45"/>
                <a:gd name="T80" fmla="*/ 44 w 62"/>
                <a:gd name="T81" fmla="*/ 42 h 45"/>
                <a:gd name="T82" fmla="*/ 45 w 62"/>
                <a:gd name="T83" fmla="*/ 43 h 45"/>
                <a:gd name="T84" fmla="*/ 46 w 62"/>
                <a:gd name="T85" fmla="*/ 42 h 45"/>
                <a:gd name="T86" fmla="*/ 48 w 62"/>
                <a:gd name="T87" fmla="*/ 43 h 45"/>
                <a:gd name="T88" fmla="*/ 49 w 62"/>
                <a:gd name="T89" fmla="*/ 43 h 45"/>
                <a:gd name="T90" fmla="*/ 50 w 62"/>
                <a:gd name="T91" fmla="*/ 43 h 45"/>
                <a:gd name="T92" fmla="*/ 51 w 62"/>
                <a:gd name="T93" fmla="*/ 43 h 45"/>
                <a:gd name="T94" fmla="*/ 52 w 62"/>
                <a:gd name="T95" fmla="*/ 44 h 45"/>
                <a:gd name="T96" fmla="*/ 53 w 62"/>
                <a:gd name="T97" fmla="*/ 44 h 45"/>
                <a:gd name="T98" fmla="*/ 54 w 62"/>
                <a:gd name="T99" fmla="*/ 43 h 45"/>
                <a:gd name="T100" fmla="*/ 55 w 62"/>
                <a:gd name="T101" fmla="*/ 43 h 45"/>
                <a:gd name="T102" fmla="*/ 56 w 62"/>
                <a:gd name="T103" fmla="*/ 43 h 45"/>
                <a:gd name="T104" fmla="*/ 57 w 62"/>
                <a:gd name="T105" fmla="*/ 44 h 45"/>
                <a:gd name="T106" fmla="*/ 58 w 62"/>
                <a:gd name="T107" fmla="*/ 44 h 45"/>
                <a:gd name="T108" fmla="*/ 59 w 62"/>
                <a:gd name="T109" fmla="*/ 44 h 45"/>
                <a:gd name="T110" fmla="*/ 61 w 62"/>
                <a:gd name="T111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5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9" y="24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2" y="29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0" y="35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2" y="42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9" y="42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3"/>
                  </a:lnTo>
                  <a:lnTo>
                    <a:pt x="56" y="43"/>
                  </a:lnTo>
                  <a:lnTo>
                    <a:pt x="56" y="43"/>
                  </a:lnTo>
                  <a:lnTo>
                    <a:pt x="56" y="43"/>
                  </a:lnTo>
                  <a:lnTo>
                    <a:pt x="56" y="43"/>
                  </a:lnTo>
                  <a:lnTo>
                    <a:pt x="56" y="43"/>
                  </a:lnTo>
                  <a:lnTo>
                    <a:pt x="56" y="43"/>
                  </a:lnTo>
                  <a:lnTo>
                    <a:pt x="56" y="43"/>
                  </a:lnTo>
                  <a:lnTo>
                    <a:pt x="56" y="43"/>
                  </a:lnTo>
                  <a:lnTo>
                    <a:pt x="56" y="43"/>
                  </a:lnTo>
                  <a:lnTo>
                    <a:pt x="56" y="43"/>
                  </a:lnTo>
                  <a:lnTo>
                    <a:pt x="56" y="43"/>
                  </a:lnTo>
                  <a:lnTo>
                    <a:pt x="56" y="4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60" y="44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1" y="44"/>
                  </a:lnTo>
                  <a:lnTo>
                    <a:pt x="61" y="44"/>
                  </a:lnTo>
                  <a:lnTo>
                    <a:pt x="61" y="44"/>
                  </a:lnTo>
                  <a:lnTo>
                    <a:pt x="61" y="44"/>
                  </a:lnTo>
                  <a:lnTo>
                    <a:pt x="61" y="44"/>
                  </a:lnTo>
                  <a:lnTo>
                    <a:pt x="61" y="43"/>
                  </a:lnTo>
                  <a:lnTo>
                    <a:pt x="62" y="43"/>
                  </a:lnTo>
                  <a:lnTo>
                    <a:pt x="62" y="44"/>
                  </a:lnTo>
                  <a:lnTo>
                    <a:pt x="62" y="4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29" name="Freeform 120"/>
            <p:cNvSpPr>
              <a:spLocks/>
            </p:cNvSpPr>
            <p:nvPr/>
          </p:nvSpPr>
          <p:spPr bwMode="auto">
            <a:xfrm>
              <a:off x="1467" y="798"/>
              <a:ext cx="62" cy="3"/>
            </a:xfrm>
            <a:custGeom>
              <a:avLst/>
              <a:gdLst>
                <a:gd name="T0" fmla="*/ 1 w 62"/>
                <a:gd name="T1" fmla="*/ 1 h 3"/>
                <a:gd name="T2" fmla="*/ 1 w 62"/>
                <a:gd name="T3" fmla="*/ 1 h 3"/>
                <a:gd name="T4" fmla="*/ 3 w 62"/>
                <a:gd name="T5" fmla="*/ 1 h 3"/>
                <a:gd name="T6" fmla="*/ 4 w 62"/>
                <a:gd name="T7" fmla="*/ 1 h 3"/>
                <a:gd name="T8" fmla="*/ 5 w 62"/>
                <a:gd name="T9" fmla="*/ 1 h 3"/>
                <a:gd name="T10" fmla="*/ 6 w 62"/>
                <a:gd name="T11" fmla="*/ 1 h 3"/>
                <a:gd name="T12" fmla="*/ 7 w 62"/>
                <a:gd name="T13" fmla="*/ 1 h 3"/>
                <a:gd name="T14" fmla="*/ 8 w 62"/>
                <a:gd name="T15" fmla="*/ 2 h 3"/>
                <a:gd name="T16" fmla="*/ 9 w 62"/>
                <a:gd name="T17" fmla="*/ 2 h 3"/>
                <a:gd name="T18" fmla="*/ 10 w 62"/>
                <a:gd name="T19" fmla="*/ 2 h 3"/>
                <a:gd name="T20" fmla="*/ 12 w 62"/>
                <a:gd name="T21" fmla="*/ 1 h 3"/>
                <a:gd name="T22" fmla="*/ 13 w 62"/>
                <a:gd name="T23" fmla="*/ 2 h 3"/>
                <a:gd name="T24" fmla="*/ 14 w 62"/>
                <a:gd name="T25" fmla="*/ 2 h 3"/>
                <a:gd name="T26" fmla="*/ 15 w 62"/>
                <a:gd name="T27" fmla="*/ 2 h 3"/>
                <a:gd name="T28" fmla="*/ 16 w 62"/>
                <a:gd name="T29" fmla="*/ 2 h 3"/>
                <a:gd name="T30" fmla="*/ 17 w 62"/>
                <a:gd name="T31" fmla="*/ 2 h 3"/>
                <a:gd name="T32" fmla="*/ 18 w 62"/>
                <a:gd name="T33" fmla="*/ 2 h 3"/>
                <a:gd name="T34" fmla="*/ 19 w 62"/>
                <a:gd name="T35" fmla="*/ 2 h 3"/>
                <a:gd name="T36" fmla="*/ 20 w 62"/>
                <a:gd name="T37" fmla="*/ 2 h 3"/>
                <a:gd name="T38" fmla="*/ 21 w 62"/>
                <a:gd name="T39" fmla="*/ 2 h 3"/>
                <a:gd name="T40" fmla="*/ 22 w 62"/>
                <a:gd name="T41" fmla="*/ 2 h 3"/>
                <a:gd name="T42" fmla="*/ 23 w 62"/>
                <a:gd name="T43" fmla="*/ 2 h 3"/>
                <a:gd name="T44" fmla="*/ 25 w 62"/>
                <a:gd name="T45" fmla="*/ 2 h 3"/>
                <a:gd name="T46" fmla="*/ 26 w 62"/>
                <a:gd name="T47" fmla="*/ 2 h 3"/>
                <a:gd name="T48" fmla="*/ 27 w 62"/>
                <a:gd name="T49" fmla="*/ 3 h 3"/>
                <a:gd name="T50" fmla="*/ 28 w 62"/>
                <a:gd name="T51" fmla="*/ 3 h 3"/>
                <a:gd name="T52" fmla="*/ 29 w 62"/>
                <a:gd name="T53" fmla="*/ 2 h 3"/>
                <a:gd name="T54" fmla="*/ 30 w 62"/>
                <a:gd name="T55" fmla="*/ 2 h 3"/>
                <a:gd name="T56" fmla="*/ 31 w 62"/>
                <a:gd name="T57" fmla="*/ 2 h 3"/>
                <a:gd name="T58" fmla="*/ 32 w 62"/>
                <a:gd name="T59" fmla="*/ 3 h 3"/>
                <a:gd name="T60" fmla="*/ 33 w 62"/>
                <a:gd name="T61" fmla="*/ 3 h 3"/>
                <a:gd name="T62" fmla="*/ 35 w 62"/>
                <a:gd name="T63" fmla="*/ 2 h 3"/>
                <a:gd name="T64" fmla="*/ 35 w 62"/>
                <a:gd name="T65" fmla="*/ 3 h 3"/>
                <a:gd name="T66" fmla="*/ 36 w 62"/>
                <a:gd name="T67" fmla="*/ 3 h 3"/>
                <a:gd name="T68" fmla="*/ 38 w 62"/>
                <a:gd name="T69" fmla="*/ 2 h 3"/>
                <a:gd name="T70" fmla="*/ 39 w 62"/>
                <a:gd name="T71" fmla="*/ 2 h 3"/>
                <a:gd name="T72" fmla="*/ 40 w 62"/>
                <a:gd name="T73" fmla="*/ 3 h 3"/>
                <a:gd name="T74" fmla="*/ 41 w 62"/>
                <a:gd name="T75" fmla="*/ 3 h 3"/>
                <a:gd name="T76" fmla="*/ 42 w 62"/>
                <a:gd name="T77" fmla="*/ 3 h 3"/>
                <a:gd name="T78" fmla="*/ 43 w 62"/>
                <a:gd name="T79" fmla="*/ 3 h 3"/>
                <a:gd name="T80" fmla="*/ 44 w 62"/>
                <a:gd name="T81" fmla="*/ 3 h 3"/>
                <a:gd name="T82" fmla="*/ 45 w 62"/>
                <a:gd name="T83" fmla="*/ 3 h 3"/>
                <a:gd name="T84" fmla="*/ 47 w 62"/>
                <a:gd name="T85" fmla="*/ 3 h 3"/>
                <a:gd name="T86" fmla="*/ 48 w 62"/>
                <a:gd name="T87" fmla="*/ 3 h 3"/>
                <a:gd name="T88" fmla="*/ 49 w 62"/>
                <a:gd name="T89" fmla="*/ 3 h 3"/>
                <a:gd name="T90" fmla="*/ 49 w 62"/>
                <a:gd name="T91" fmla="*/ 3 h 3"/>
                <a:gd name="T92" fmla="*/ 51 w 62"/>
                <a:gd name="T93" fmla="*/ 3 h 3"/>
                <a:gd name="T94" fmla="*/ 52 w 62"/>
                <a:gd name="T95" fmla="*/ 3 h 3"/>
                <a:gd name="T96" fmla="*/ 53 w 62"/>
                <a:gd name="T97" fmla="*/ 3 h 3"/>
                <a:gd name="T98" fmla="*/ 54 w 62"/>
                <a:gd name="T99" fmla="*/ 3 h 3"/>
                <a:gd name="T100" fmla="*/ 55 w 62"/>
                <a:gd name="T101" fmla="*/ 3 h 3"/>
                <a:gd name="T102" fmla="*/ 56 w 62"/>
                <a:gd name="T103" fmla="*/ 3 h 3"/>
                <a:gd name="T104" fmla="*/ 57 w 62"/>
                <a:gd name="T105" fmla="*/ 3 h 3"/>
                <a:gd name="T106" fmla="*/ 58 w 62"/>
                <a:gd name="T107" fmla="*/ 3 h 3"/>
                <a:gd name="T108" fmla="*/ 60 w 62"/>
                <a:gd name="T109" fmla="*/ 3 h 3"/>
                <a:gd name="T110" fmla="*/ 61 w 62"/>
                <a:gd name="T1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2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30" name="Freeform 121"/>
            <p:cNvSpPr>
              <a:spLocks/>
            </p:cNvSpPr>
            <p:nvPr/>
          </p:nvSpPr>
          <p:spPr bwMode="auto">
            <a:xfrm>
              <a:off x="1529" y="801"/>
              <a:ext cx="62" cy="1"/>
            </a:xfrm>
            <a:custGeom>
              <a:avLst/>
              <a:gdLst>
                <a:gd name="T0" fmla="*/ 0 w 61"/>
                <a:gd name="T1" fmla="*/ 0 h 1"/>
                <a:gd name="T2" fmla="*/ 1 w 61"/>
                <a:gd name="T3" fmla="*/ 0 h 1"/>
                <a:gd name="T4" fmla="*/ 3 w 61"/>
                <a:gd name="T5" fmla="*/ 0 h 1"/>
                <a:gd name="T6" fmla="*/ 4 w 61"/>
                <a:gd name="T7" fmla="*/ 0 h 1"/>
                <a:gd name="T8" fmla="*/ 5 w 61"/>
                <a:gd name="T9" fmla="*/ 0 h 1"/>
                <a:gd name="T10" fmla="*/ 6 w 61"/>
                <a:gd name="T11" fmla="*/ 0 h 1"/>
                <a:gd name="T12" fmla="*/ 7 w 61"/>
                <a:gd name="T13" fmla="*/ 0 h 1"/>
                <a:gd name="T14" fmla="*/ 8 w 61"/>
                <a:gd name="T15" fmla="*/ 0 h 1"/>
                <a:gd name="T16" fmla="*/ 9 w 61"/>
                <a:gd name="T17" fmla="*/ 0 h 1"/>
                <a:gd name="T18" fmla="*/ 10 w 61"/>
                <a:gd name="T19" fmla="*/ 0 h 1"/>
                <a:gd name="T20" fmla="*/ 11 w 61"/>
                <a:gd name="T21" fmla="*/ 0 h 1"/>
                <a:gd name="T22" fmla="*/ 13 w 61"/>
                <a:gd name="T23" fmla="*/ 0 h 1"/>
                <a:gd name="T24" fmla="*/ 14 w 61"/>
                <a:gd name="T25" fmla="*/ 0 h 1"/>
                <a:gd name="T26" fmla="*/ 15 w 61"/>
                <a:gd name="T27" fmla="*/ 0 h 1"/>
                <a:gd name="T28" fmla="*/ 16 w 61"/>
                <a:gd name="T29" fmla="*/ 0 h 1"/>
                <a:gd name="T30" fmla="*/ 17 w 61"/>
                <a:gd name="T31" fmla="*/ 0 h 1"/>
                <a:gd name="T32" fmla="*/ 18 w 61"/>
                <a:gd name="T33" fmla="*/ 0 h 1"/>
                <a:gd name="T34" fmla="*/ 19 w 61"/>
                <a:gd name="T35" fmla="*/ 0 h 1"/>
                <a:gd name="T36" fmla="*/ 20 w 61"/>
                <a:gd name="T37" fmla="*/ 0 h 1"/>
                <a:gd name="T38" fmla="*/ 21 w 61"/>
                <a:gd name="T39" fmla="*/ 0 h 1"/>
                <a:gd name="T40" fmla="*/ 22 w 61"/>
                <a:gd name="T41" fmla="*/ 0 h 1"/>
                <a:gd name="T42" fmla="*/ 23 w 61"/>
                <a:gd name="T43" fmla="*/ 0 h 1"/>
                <a:gd name="T44" fmla="*/ 24 w 61"/>
                <a:gd name="T45" fmla="*/ 0 h 1"/>
                <a:gd name="T46" fmla="*/ 26 w 61"/>
                <a:gd name="T47" fmla="*/ 0 h 1"/>
                <a:gd name="T48" fmla="*/ 27 w 61"/>
                <a:gd name="T49" fmla="*/ 0 h 1"/>
                <a:gd name="T50" fmla="*/ 28 w 61"/>
                <a:gd name="T51" fmla="*/ 0 h 1"/>
                <a:gd name="T52" fmla="*/ 29 w 61"/>
                <a:gd name="T53" fmla="*/ 0 h 1"/>
                <a:gd name="T54" fmla="*/ 30 w 61"/>
                <a:gd name="T55" fmla="*/ 0 h 1"/>
                <a:gd name="T56" fmla="*/ 31 w 61"/>
                <a:gd name="T57" fmla="*/ 0 h 1"/>
                <a:gd name="T58" fmla="*/ 32 w 61"/>
                <a:gd name="T59" fmla="*/ 0 h 1"/>
                <a:gd name="T60" fmla="*/ 33 w 61"/>
                <a:gd name="T61" fmla="*/ 0 h 1"/>
                <a:gd name="T62" fmla="*/ 34 w 61"/>
                <a:gd name="T63" fmla="*/ 0 h 1"/>
                <a:gd name="T64" fmla="*/ 35 w 61"/>
                <a:gd name="T65" fmla="*/ 0 h 1"/>
                <a:gd name="T66" fmla="*/ 36 w 61"/>
                <a:gd name="T67" fmla="*/ 0 h 1"/>
                <a:gd name="T68" fmla="*/ 38 w 61"/>
                <a:gd name="T69" fmla="*/ 0 h 1"/>
                <a:gd name="T70" fmla="*/ 39 w 61"/>
                <a:gd name="T71" fmla="*/ 0 h 1"/>
                <a:gd name="T72" fmla="*/ 40 w 61"/>
                <a:gd name="T73" fmla="*/ 0 h 1"/>
                <a:gd name="T74" fmla="*/ 41 w 61"/>
                <a:gd name="T75" fmla="*/ 0 h 1"/>
                <a:gd name="T76" fmla="*/ 42 w 61"/>
                <a:gd name="T77" fmla="*/ 0 h 1"/>
                <a:gd name="T78" fmla="*/ 43 w 61"/>
                <a:gd name="T79" fmla="*/ 0 h 1"/>
                <a:gd name="T80" fmla="*/ 44 w 61"/>
                <a:gd name="T81" fmla="*/ 0 h 1"/>
                <a:gd name="T82" fmla="*/ 45 w 61"/>
                <a:gd name="T83" fmla="*/ 1 h 1"/>
                <a:gd name="T84" fmla="*/ 46 w 61"/>
                <a:gd name="T85" fmla="*/ 0 h 1"/>
                <a:gd name="T86" fmla="*/ 48 w 61"/>
                <a:gd name="T87" fmla="*/ 1 h 1"/>
                <a:gd name="T88" fmla="*/ 48 w 61"/>
                <a:gd name="T89" fmla="*/ 0 h 1"/>
                <a:gd name="T90" fmla="*/ 50 w 61"/>
                <a:gd name="T91" fmla="*/ 0 h 1"/>
                <a:gd name="T92" fmla="*/ 51 w 61"/>
                <a:gd name="T93" fmla="*/ 1 h 1"/>
                <a:gd name="T94" fmla="*/ 52 w 61"/>
                <a:gd name="T95" fmla="*/ 1 h 1"/>
                <a:gd name="T96" fmla="*/ 53 w 61"/>
                <a:gd name="T97" fmla="*/ 0 h 1"/>
                <a:gd name="T98" fmla="*/ 54 w 61"/>
                <a:gd name="T99" fmla="*/ 0 h 1"/>
                <a:gd name="T100" fmla="*/ 55 w 61"/>
                <a:gd name="T101" fmla="*/ 0 h 1"/>
                <a:gd name="T102" fmla="*/ 56 w 61"/>
                <a:gd name="T103" fmla="*/ 0 h 1"/>
                <a:gd name="T104" fmla="*/ 57 w 61"/>
                <a:gd name="T105" fmla="*/ 0 h 1"/>
                <a:gd name="T106" fmla="*/ 58 w 61"/>
                <a:gd name="T107" fmla="*/ 0 h 1"/>
                <a:gd name="T108" fmla="*/ 59 w 61"/>
                <a:gd name="T109" fmla="*/ 0 h 1"/>
                <a:gd name="T110" fmla="*/ 61 w 61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31" name="Freeform 122"/>
            <p:cNvSpPr>
              <a:spLocks/>
            </p:cNvSpPr>
            <p:nvPr/>
          </p:nvSpPr>
          <p:spPr bwMode="auto">
            <a:xfrm>
              <a:off x="1591" y="801"/>
              <a:ext cx="61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4 w 62"/>
                <a:gd name="T5" fmla="*/ 0 h 1"/>
                <a:gd name="T6" fmla="*/ 5 w 62"/>
                <a:gd name="T7" fmla="*/ 1 h 1"/>
                <a:gd name="T8" fmla="*/ 6 w 62"/>
                <a:gd name="T9" fmla="*/ 1 h 1"/>
                <a:gd name="T10" fmla="*/ 7 w 62"/>
                <a:gd name="T11" fmla="*/ 0 h 1"/>
                <a:gd name="T12" fmla="*/ 8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3 w 62"/>
                <a:gd name="T21" fmla="*/ 0 h 1"/>
                <a:gd name="T22" fmla="*/ 14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7 w 62"/>
                <a:gd name="T29" fmla="*/ 0 h 1"/>
                <a:gd name="T30" fmla="*/ 18 w 62"/>
                <a:gd name="T31" fmla="*/ 0 h 1"/>
                <a:gd name="T32" fmla="*/ 19 w 62"/>
                <a:gd name="T33" fmla="*/ 0 h 1"/>
                <a:gd name="T34" fmla="*/ 20 w 62"/>
                <a:gd name="T35" fmla="*/ 0 h 1"/>
                <a:gd name="T36" fmla="*/ 21 w 62"/>
                <a:gd name="T37" fmla="*/ 1 h 1"/>
                <a:gd name="T38" fmla="*/ 22 w 62"/>
                <a:gd name="T39" fmla="*/ 1 h 1"/>
                <a:gd name="T40" fmla="*/ 23 w 62"/>
                <a:gd name="T41" fmla="*/ 0 h 1"/>
                <a:gd name="T42" fmla="*/ 24 w 62"/>
                <a:gd name="T43" fmla="*/ 0 h 1"/>
                <a:gd name="T44" fmla="*/ 26 w 62"/>
                <a:gd name="T45" fmla="*/ 0 h 1"/>
                <a:gd name="T46" fmla="*/ 27 w 62"/>
                <a:gd name="T47" fmla="*/ 1 h 1"/>
                <a:gd name="T48" fmla="*/ 28 w 62"/>
                <a:gd name="T49" fmla="*/ 1 h 1"/>
                <a:gd name="T50" fmla="*/ 28 w 62"/>
                <a:gd name="T51" fmla="*/ 0 h 1"/>
                <a:gd name="T52" fmla="*/ 30 w 62"/>
                <a:gd name="T53" fmla="*/ 1 h 1"/>
                <a:gd name="T54" fmla="*/ 31 w 62"/>
                <a:gd name="T55" fmla="*/ 0 h 1"/>
                <a:gd name="T56" fmla="*/ 32 w 62"/>
                <a:gd name="T57" fmla="*/ 0 h 1"/>
                <a:gd name="T58" fmla="*/ 33 w 62"/>
                <a:gd name="T59" fmla="*/ 1 h 1"/>
                <a:gd name="T60" fmla="*/ 34 w 62"/>
                <a:gd name="T61" fmla="*/ 0 h 1"/>
                <a:gd name="T62" fmla="*/ 35 w 62"/>
                <a:gd name="T63" fmla="*/ 1 h 1"/>
                <a:gd name="T64" fmla="*/ 36 w 62"/>
                <a:gd name="T65" fmla="*/ 0 h 1"/>
                <a:gd name="T66" fmla="*/ 37 w 62"/>
                <a:gd name="T67" fmla="*/ 0 h 1"/>
                <a:gd name="T68" fmla="*/ 39 w 62"/>
                <a:gd name="T69" fmla="*/ 1 h 1"/>
                <a:gd name="T70" fmla="*/ 40 w 62"/>
                <a:gd name="T71" fmla="*/ 0 h 1"/>
                <a:gd name="T72" fmla="*/ 41 w 62"/>
                <a:gd name="T73" fmla="*/ 0 h 1"/>
                <a:gd name="T74" fmla="*/ 41 w 62"/>
                <a:gd name="T75" fmla="*/ 0 h 1"/>
                <a:gd name="T76" fmla="*/ 43 w 62"/>
                <a:gd name="T77" fmla="*/ 0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1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1 h 1"/>
                <a:gd name="T92" fmla="*/ 52 w 62"/>
                <a:gd name="T93" fmla="*/ 1 h 1"/>
                <a:gd name="T94" fmla="*/ 53 w 62"/>
                <a:gd name="T95" fmla="*/ 1 h 1"/>
                <a:gd name="T96" fmla="*/ 54 w 62"/>
                <a:gd name="T97" fmla="*/ 0 h 1"/>
                <a:gd name="T98" fmla="*/ 55 w 62"/>
                <a:gd name="T99" fmla="*/ 1 h 1"/>
                <a:gd name="T100" fmla="*/ 56 w 62"/>
                <a:gd name="T101" fmla="*/ 0 h 1"/>
                <a:gd name="T102" fmla="*/ 57 w 62"/>
                <a:gd name="T103" fmla="*/ 0 h 1"/>
                <a:gd name="T104" fmla="*/ 58 w 62"/>
                <a:gd name="T105" fmla="*/ 0 h 1"/>
                <a:gd name="T106" fmla="*/ 59 w 62"/>
                <a:gd name="T107" fmla="*/ 0 h 1"/>
                <a:gd name="T108" fmla="*/ 61 w 62"/>
                <a:gd name="T109" fmla="*/ 0 h 1"/>
                <a:gd name="T110" fmla="*/ 62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32" name="Freeform 123"/>
            <p:cNvSpPr>
              <a:spLocks/>
            </p:cNvSpPr>
            <p:nvPr/>
          </p:nvSpPr>
          <p:spPr bwMode="auto">
            <a:xfrm>
              <a:off x="1652" y="80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1 h 1"/>
                <a:gd name="T4" fmla="*/ 3 w 62"/>
                <a:gd name="T5" fmla="*/ 1 h 1"/>
                <a:gd name="T6" fmla="*/ 5 w 62"/>
                <a:gd name="T7" fmla="*/ 0 h 1"/>
                <a:gd name="T8" fmla="*/ 6 w 62"/>
                <a:gd name="T9" fmla="*/ 0 h 1"/>
                <a:gd name="T10" fmla="*/ 7 w 62"/>
                <a:gd name="T11" fmla="*/ 0 h 1"/>
                <a:gd name="T12" fmla="*/ 8 w 62"/>
                <a:gd name="T13" fmla="*/ 1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1 h 1"/>
                <a:gd name="T20" fmla="*/ 12 w 62"/>
                <a:gd name="T21" fmla="*/ 0 h 1"/>
                <a:gd name="T22" fmla="*/ 13 w 62"/>
                <a:gd name="T23" fmla="*/ 1 h 1"/>
                <a:gd name="T24" fmla="*/ 14 w 62"/>
                <a:gd name="T25" fmla="*/ 1 h 1"/>
                <a:gd name="T26" fmla="*/ 16 w 62"/>
                <a:gd name="T27" fmla="*/ 1 h 1"/>
                <a:gd name="T28" fmla="*/ 17 w 62"/>
                <a:gd name="T29" fmla="*/ 1 h 1"/>
                <a:gd name="T30" fmla="*/ 18 w 62"/>
                <a:gd name="T31" fmla="*/ 0 h 1"/>
                <a:gd name="T32" fmla="*/ 19 w 62"/>
                <a:gd name="T33" fmla="*/ 1 h 1"/>
                <a:gd name="T34" fmla="*/ 20 w 62"/>
                <a:gd name="T35" fmla="*/ 1 h 1"/>
                <a:gd name="T36" fmla="*/ 21 w 62"/>
                <a:gd name="T37" fmla="*/ 1 h 1"/>
                <a:gd name="T38" fmla="*/ 22 w 62"/>
                <a:gd name="T39" fmla="*/ 1 h 1"/>
                <a:gd name="T40" fmla="*/ 23 w 62"/>
                <a:gd name="T41" fmla="*/ 1 h 1"/>
                <a:gd name="T42" fmla="*/ 24 w 62"/>
                <a:gd name="T43" fmla="*/ 0 h 1"/>
                <a:gd name="T44" fmla="*/ 25 w 62"/>
                <a:gd name="T45" fmla="*/ 0 h 1"/>
                <a:gd name="T46" fmla="*/ 27 w 62"/>
                <a:gd name="T47" fmla="*/ 1 h 1"/>
                <a:gd name="T48" fmla="*/ 27 w 62"/>
                <a:gd name="T49" fmla="*/ 0 h 1"/>
                <a:gd name="T50" fmla="*/ 29 w 62"/>
                <a:gd name="T51" fmla="*/ 0 h 1"/>
                <a:gd name="T52" fmla="*/ 30 w 62"/>
                <a:gd name="T53" fmla="*/ 0 h 1"/>
                <a:gd name="T54" fmla="*/ 31 w 62"/>
                <a:gd name="T55" fmla="*/ 0 h 1"/>
                <a:gd name="T56" fmla="*/ 32 w 62"/>
                <a:gd name="T57" fmla="*/ 0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1 h 1"/>
                <a:gd name="T70" fmla="*/ 40 w 62"/>
                <a:gd name="T71" fmla="*/ 0 h 1"/>
                <a:gd name="T72" fmla="*/ 40 w 62"/>
                <a:gd name="T73" fmla="*/ 0 h 1"/>
                <a:gd name="T74" fmla="*/ 42 w 62"/>
                <a:gd name="T75" fmla="*/ 0 h 1"/>
                <a:gd name="T76" fmla="*/ 43 w 62"/>
                <a:gd name="T77" fmla="*/ 0 h 1"/>
                <a:gd name="T78" fmla="*/ 44 w 62"/>
                <a:gd name="T79" fmla="*/ 1 h 1"/>
                <a:gd name="T80" fmla="*/ 45 w 62"/>
                <a:gd name="T81" fmla="*/ 1 h 1"/>
                <a:gd name="T82" fmla="*/ 46 w 62"/>
                <a:gd name="T83" fmla="*/ 1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1 h 1"/>
                <a:gd name="T90" fmla="*/ 50 w 62"/>
                <a:gd name="T91" fmla="*/ 1 h 1"/>
                <a:gd name="T92" fmla="*/ 52 w 62"/>
                <a:gd name="T93" fmla="*/ 0 h 1"/>
                <a:gd name="T94" fmla="*/ 53 w 62"/>
                <a:gd name="T95" fmla="*/ 1 h 1"/>
                <a:gd name="T96" fmla="*/ 54 w 62"/>
                <a:gd name="T97" fmla="*/ 1 h 1"/>
                <a:gd name="T98" fmla="*/ 55 w 62"/>
                <a:gd name="T99" fmla="*/ 1 h 1"/>
                <a:gd name="T100" fmla="*/ 56 w 62"/>
                <a:gd name="T101" fmla="*/ 0 h 1"/>
                <a:gd name="T102" fmla="*/ 57 w 62"/>
                <a:gd name="T103" fmla="*/ 1 h 1"/>
                <a:gd name="T104" fmla="*/ 58 w 62"/>
                <a:gd name="T105" fmla="*/ 0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33" name="Freeform 124"/>
            <p:cNvSpPr>
              <a:spLocks/>
            </p:cNvSpPr>
            <p:nvPr/>
          </p:nvSpPr>
          <p:spPr bwMode="auto">
            <a:xfrm>
              <a:off x="1714" y="80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4 w 62"/>
                <a:gd name="T5" fmla="*/ 0 h 1"/>
                <a:gd name="T6" fmla="*/ 5 w 62"/>
                <a:gd name="T7" fmla="*/ 1 h 1"/>
                <a:gd name="T8" fmla="*/ 6 w 62"/>
                <a:gd name="T9" fmla="*/ 0 h 1"/>
                <a:gd name="T10" fmla="*/ 6 w 62"/>
                <a:gd name="T11" fmla="*/ 1 h 1"/>
                <a:gd name="T12" fmla="*/ 8 w 62"/>
                <a:gd name="T13" fmla="*/ 1 h 1"/>
                <a:gd name="T14" fmla="*/ 9 w 62"/>
                <a:gd name="T15" fmla="*/ 0 h 1"/>
                <a:gd name="T16" fmla="*/ 10 w 62"/>
                <a:gd name="T17" fmla="*/ 1 h 1"/>
                <a:gd name="T18" fmla="*/ 11 w 62"/>
                <a:gd name="T19" fmla="*/ 1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1 h 1"/>
                <a:gd name="T28" fmla="*/ 17 w 62"/>
                <a:gd name="T29" fmla="*/ 0 h 1"/>
                <a:gd name="T30" fmla="*/ 18 w 62"/>
                <a:gd name="T31" fmla="*/ 1 h 1"/>
                <a:gd name="T32" fmla="*/ 19 w 62"/>
                <a:gd name="T33" fmla="*/ 1 h 1"/>
                <a:gd name="T34" fmla="*/ 20 w 62"/>
                <a:gd name="T35" fmla="*/ 1 h 1"/>
                <a:gd name="T36" fmla="*/ 21 w 62"/>
                <a:gd name="T37" fmla="*/ 0 h 1"/>
                <a:gd name="T38" fmla="*/ 22 w 62"/>
                <a:gd name="T39" fmla="*/ 1 h 1"/>
                <a:gd name="T40" fmla="*/ 23 w 62"/>
                <a:gd name="T41" fmla="*/ 1 h 1"/>
                <a:gd name="T42" fmla="*/ 24 w 62"/>
                <a:gd name="T43" fmla="*/ 0 h 1"/>
                <a:gd name="T44" fmla="*/ 26 w 62"/>
                <a:gd name="T45" fmla="*/ 1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1 h 1"/>
                <a:gd name="T52" fmla="*/ 30 w 62"/>
                <a:gd name="T53" fmla="*/ 1 h 1"/>
                <a:gd name="T54" fmla="*/ 31 w 62"/>
                <a:gd name="T55" fmla="*/ 1 h 1"/>
                <a:gd name="T56" fmla="*/ 32 w 62"/>
                <a:gd name="T57" fmla="*/ 1 h 1"/>
                <a:gd name="T58" fmla="*/ 33 w 62"/>
                <a:gd name="T59" fmla="*/ 1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1 h 1"/>
                <a:gd name="T66" fmla="*/ 37 w 62"/>
                <a:gd name="T67" fmla="*/ 0 h 1"/>
                <a:gd name="T68" fmla="*/ 39 w 62"/>
                <a:gd name="T69" fmla="*/ 0 h 1"/>
                <a:gd name="T70" fmla="*/ 40 w 62"/>
                <a:gd name="T71" fmla="*/ 1 h 1"/>
                <a:gd name="T72" fmla="*/ 40 w 62"/>
                <a:gd name="T73" fmla="*/ 0 h 1"/>
                <a:gd name="T74" fmla="*/ 41 w 62"/>
                <a:gd name="T75" fmla="*/ 1 h 1"/>
                <a:gd name="T76" fmla="*/ 43 w 62"/>
                <a:gd name="T77" fmla="*/ 1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1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1 h 1"/>
                <a:gd name="T90" fmla="*/ 50 w 62"/>
                <a:gd name="T91" fmla="*/ 1 h 1"/>
                <a:gd name="T92" fmla="*/ 52 w 62"/>
                <a:gd name="T93" fmla="*/ 1 h 1"/>
                <a:gd name="T94" fmla="*/ 53 w 62"/>
                <a:gd name="T95" fmla="*/ 1 h 1"/>
                <a:gd name="T96" fmla="*/ 53 w 62"/>
                <a:gd name="T97" fmla="*/ 0 h 1"/>
                <a:gd name="T98" fmla="*/ 55 w 62"/>
                <a:gd name="T99" fmla="*/ 0 h 1"/>
                <a:gd name="T100" fmla="*/ 56 w 62"/>
                <a:gd name="T101" fmla="*/ 1 h 1"/>
                <a:gd name="T102" fmla="*/ 57 w 62"/>
                <a:gd name="T103" fmla="*/ 0 h 1"/>
                <a:gd name="T104" fmla="*/ 58 w 62"/>
                <a:gd name="T105" fmla="*/ 0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34" name="Freeform 125"/>
            <p:cNvSpPr>
              <a:spLocks/>
            </p:cNvSpPr>
            <p:nvPr/>
          </p:nvSpPr>
          <p:spPr bwMode="auto">
            <a:xfrm>
              <a:off x="1776" y="801"/>
              <a:ext cx="62" cy="2"/>
            </a:xfrm>
            <a:custGeom>
              <a:avLst/>
              <a:gdLst>
                <a:gd name="T0" fmla="*/ 1 w 62"/>
                <a:gd name="T1" fmla="*/ 0 h 2"/>
                <a:gd name="T2" fmla="*/ 2 w 62"/>
                <a:gd name="T3" fmla="*/ 1 h 2"/>
                <a:gd name="T4" fmla="*/ 3 w 62"/>
                <a:gd name="T5" fmla="*/ 0 h 2"/>
                <a:gd name="T6" fmla="*/ 5 w 62"/>
                <a:gd name="T7" fmla="*/ 0 h 2"/>
                <a:gd name="T8" fmla="*/ 5 w 62"/>
                <a:gd name="T9" fmla="*/ 0 h 2"/>
                <a:gd name="T10" fmla="*/ 7 w 62"/>
                <a:gd name="T11" fmla="*/ 1 h 2"/>
                <a:gd name="T12" fmla="*/ 8 w 62"/>
                <a:gd name="T13" fmla="*/ 0 h 2"/>
                <a:gd name="T14" fmla="*/ 9 w 62"/>
                <a:gd name="T15" fmla="*/ 1 h 2"/>
                <a:gd name="T16" fmla="*/ 10 w 62"/>
                <a:gd name="T17" fmla="*/ 1 h 2"/>
                <a:gd name="T18" fmla="*/ 11 w 62"/>
                <a:gd name="T19" fmla="*/ 1 h 2"/>
                <a:gd name="T20" fmla="*/ 12 w 62"/>
                <a:gd name="T21" fmla="*/ 0 h 2"/>
                <a:gd name="T22" fmla="*/ 13 w 62"/>
                <a:gd name="T23" fmla="*/ 1 h 2"/>
                <a:gd name="T24" fmla="*/ 14 w 62"/>
                <a:gd name="T25" fmla="*/ 1 h 2"/>
                <a:gd name="T26" fmla="*/ 15 w 62"/>
                <a:gd name="T27" fmla="*/ 0 h 2"/>
                <a:gd name="T28" fmla="*/ 17 w 62"/>
                <a:gd name="T29" fmla="*/ 1 h 2"/>
                <a:gd name="T30" fmla="*/ 18 w 62"/>
                <a:gd name="T31" fmla="*/ 1 h 2"/>
                <a:gd name="T32" fmla="*/ 18 w 62"/>
                <a:gd name="T33" fmla="*/ 1 h 2"/>
                <a:gd name="T34" fmla="*/ 20 w 62"/>
                <a:gd name="T35" fmla="*/ 0 h 2"/>
                <a:gd name="T36" fmla="*/ 21 w 62"/>
                <a:gd name="T37" fmla="*/ 0 h 2"/>
                <a:gd name="T38" fmla="*/ 22 w 62"/>
                <a:gd name="T39" fmla="*/ 1 h 2"/>
                <a:gd name="T40" fmla="*/ 23 w 62"/>
                <a:gd name="T41" fmla="*/ 1 h 2"/>
                <a:gd name="T42" fmla="*/ 24 w 62"/>
                <a:gd name="T43" fmla="*/ 1 h 2"/>
                <a:gd name="T44" fmla="*/ 25 w 62"/>
                <a:gd name="T45" fmla="*/ 1 h 2"/>
                <a:gd name="T46" fmla="*/ 26 w 62"/>
                <a:gd name="T47" fmla="*/ 1 h 2"/>
                <a:gd name="T48" fmla="*/ 27 w 62"/>
                <a:gd name="T49" fmla="*/ 1 h 2"/>
                <a:gd name="T50" fmla="*/ 29 w 62"/>
                <a:gd name="T51" fmla="*/ 1 h 2"/>
                <a:gd name="T52" fmla="*/ 30 w 62"/>
                <a:gd name="T53" fmla="*/ 1 h 2"/>
                <a:gd name="T54" fmla="*/ 31 w 62"/>
                <a:gd name="T55" fmla="*/ 0 h 2"/>
                <a:gd name="T56" fmla="*/ 32 w 62"/>
                <a:gd name="T57" fmla="*/ 1 h 2"/>
                <a:gd name="T58" fmla="*/ 33 w 62"/>
                <a:gd name="T59" fmla="*/ 1 h 2"/>
                <a:gd name="T60" fmla="*/ 34 w 62"/>
                <a:gd name="T61" fmla="*/ 0 h 2"/>
                <a:gd name="T62" fmla="*/ 35 w 62"/>
                <a:gd name="T63" fmla="*/ 1 h 2"/>
                <a:gd name="T64" fmla="*/ 36 w 62"/>
                <a:gd name="T65" fmla="*/ 1 h 2"/>
                <a:gd name="T66" fmla="*/ 37 w 62"/>
                <a:gd name="T67" fmla="*/ 1 h 2"/>
                <a:gd name="T68" fmla="*/ 38 w 62"/>
                <a:gd name="T69" fmla="*/ 1 h 2"/>
                <a:gd name="T70" fmla="*/ 39 w 62"/>
                <a:gd name="T71" fmla="*/ 1 h 2"/>
                <a:gd name="T72" fmla="*/ 40 w 62"/>
                <a:gd name="T73" fmla="*/ 1 h 2"/>
                <a:gd name="T74" fmla="*/ 42 w 62"/>
                <a:gd name="T75" fmla="*/ 1 h 2"/>
                <a:gd name="T76" fmla="*/ 43 w 62"/>
                <a:gd name="T77" fmla="*/ 1 h 2"/>
                <a:gd name="T78" fmla="*/ 44 w 62"/>
                <a:gd name="T79" fmla="*/ 1 h 2"/>
                <a:gd name="T80" fmla="*/ 45 w 62"/>
                <a:gd name="T81" fmla="*/ 1 h 2"/>
                <a:gd name="T82" fmla="*/ 46 w 62"/>
                <a:gd name="T83" fmla="*/ 0 h 2"/>
                <a:gd name="T84" fmla="*/ 47 w 62"/>
                <a:gd name="T85" fmla="*/ 0 h 2"/>
                <a:gd name="T86" fmla="*/ 48 w 62"/>
                <a:gd name="T87" fmla="*/ 0 h 2"/>
                <a:gd name="T88" fmla="*/ 49 w 62"/>
                <a:gd name="T89" fmla="*/ 1 h 2"/>
                <a:gd name="T90" fmla="*/ 50 w 62"/>
                <a:gd name="T91" fmla="*/ 1 h 2"/>
                <a:gd name="T92" fmla="*/ 51 w 62"/>
                <a:gd name="T93" fmla="*/ 1 h 2"/>
                <a:gd name="T94" fmla="*/ 52 w 62"/>
                <a:gd name="T95" fmla="*/ 1 h 2"/>
                <a:gd name="T96" fmla="*/ 53 w 62"/>
                <a:gd name="T97" fmla="*/ 1 h 2"/>
                <a:gd name="T98" fmla="*/ 55 w 62"/>
                <a:gd name="T99" fmla="*/ 1 h 2"/>
                <a:gd name="T100" fmla="*/ 56 w 62"/>
                <a:gd name="T101" fmla="*/ 1 h 2"/>
                <a:gd name="T102" fmla="*/ 57 w 62"/>
                <a:gd name="T103" fmla="*/ 1 h 2"/>
                <a:gd name="T104" fmla="*/ 58 w 62"/>
                <a:gd name="T105" fmla="*/ 1 h 2"/>
                <a:gd name="T106" fmla="*/ 59 w 62"/>
                <a:gd name="T107" fmla="*/ 1 h 2"/>
                <a:gd name="T108" fmla="*/ 60 w 62"/>
                <a:gd name="T109" fmla="*/ 1 h 2"/>
                <a:gd name="T110" fmla="*/ 61 w 62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35" name="Freeform 126"/>
            <p:cNvSpPr>
              <a:spLocks/>
            </p:cNvSpPr>
            <p:nvPr/>
          </p:nvSpPr>
          <p:spPr bwMode="auto">
            <a:xfrm>
              <a:off x="1838" y="801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1 h 1"/>
                <a:gd name="T4" fmla="*/ 4 w 62"/>
                <a:gd name="T5" fmla="*/ 1 h 1"/>
                <a:gd name="T6" fmla="*/ 4 w 62"/>
                <a:gd name="T7" fmla="*/ 1 h 1"/>
                <a:gd name="T8" fmla="*/ 5 w 62"/>
                <a:gd name="T9" fmla="*/ 0 h 1"/>
                <a:gd name="T10" fmla="*/ 6 w 62"/>
                <a:gd name="T11" fmla="*/ 1 h 1"/>
                <a:gd name="T12" fmla="*/ 8 w 62"/>
                <a:gd name="T13" fmla="*/ 1 h 1"/>
                <a:gd name="T14" fmla="*/ 9 w 62"/>
                <a:gd name="T15" fmla="*/ 1 h 1"/>
                <a:gd name="T16" fmla="*/ 10 w 62"/>
                <a:gd name="T17" fmla="*/ 0 h 1"/>
                <a:gd name="T18" fmla="*/ 11 w 62"/>
                <a:gd name="T19" fmla="*/ 1 h 1"/>
                <a:gd name="T20" fmla="*/ 12 w 62"/>
                <a:gd name="T21" fmla="*/ 1 h 1"/>
                <a:gd name="T22" fmla="*/ 13 w 62"/>
                <a:gd name="T23" fmla="*/ 1 h 1"/>
                <a:gd name="T24" fmla="*/ 14 w 62"/>
                <a:gd name="T25" fmla="*/ 1 h 1"/>
                <a:gd name="T26" fmla="*/ 15 w 62"/>
                <a:gd name="T27" fmla="*/ 1 h 1"/>
                <a:gd name="T28" fmla="*/ 17 w 62"/>
                <a:gd name="T29" fmla="*/ 1 h 1"/>
                <a:gd name="T30" fmla="*/ 18 w 62"/>
                <a:gd name="T31" fmla="*/ 1 h 1"/>
                <a:gd name="T32" fmla="*/ 18 w 62"/>
                <a:gd name="T33" fmla="*/ 1 h 1"/>
                <a:gd name="T34" fmla="*/ 20 w 62"/>
                <a:gd name="T35" fmla="*/ 1 h 1"/>
                <a:gd name="T36" fmla="*/ 21 w 62"/>
                <a:gd name="T37" fmla="*/ 1 h 1"/>
                <a:gd name="T38" fmla="*/ 22 w 62"/>
                <a:gd name="T39" fmla="*/ 1 h 1"/>
                <a:gd name="T40" fmla="*/ 23 w 62"/>
                <a:gd name="T41" fmla="*/ 1 h 1"/>
                <a:gd name="T42" fmla="*/ 24 w 62"/>
                <a:gd name="T43" fmla="*/ 1 h 1"/>
                <a:gd name="T44" fmla="*/ 25 w 62"/>
                <a:gd name="T45" fmla="*/ 1 h 1"/>
                <a:gd name="T46" fmla="*/ 26 w 62"/>
                <a:gd name="T47" fmla="*/ 1 h 1"/>
                <a:gd name="T48" fmla="*/ 27 w 62"/>
                <a:gd name="T49" fmla="*/ 0 h 1"/>
                <a:gd name="T50" fmla="*/ 28 w 62"/>
                <a:gd name="T51" fmla="*/ 1 h 1"/>
                <a:gd name="T52" fmla="*/ 30 w 62"/>
                <a:gd name="T53" fmla="*/ 1 h 1"/>
                <a:gd name="T54" fmla="*/ 31 w 62"/>
                <a:gd name="T55" fmla="*/ 0 h 1"/>
                <a:gd name="T56" fmla="*/ 32 w 62"/>
                <a:gd name="T57" fmla="*/ 1 h 1"/>
                <a:gd name="T58" fmla="*/ 33 w 62"/>
                <a:gd name="T59" fmla="*/ 1 h 1"/>
                <a:gd name="T60" fmla="*/ 34 w 62"/>
                <a:gd name="T61" fmla="*/ 1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1 h 1"/>
                <a:gd name="T68" fmla="*/ 38 w 62"/>
                <a:gd name="T69" fmla="*/ 1 h 1"/>
                <a:gd name="T70" fmla="*/ 39 w 62"/>
                <a:gd name="T71" fmla="*/ 1 h 1"/>
                <a:gd name="T72" fmla="*/ 40 w 62"/>
                <a:gd name="T73" fmla="*/ 1 h 1"/>
                <a:gd name="T74" fmla="*/ 41 w 62"/>
                <a:gd name="T75" fmla="*/ 1 h 1"/>
                <a:gd name="T76" fmla="*/ 43 w 62"/>
                <a:gd name="T77" fmla="*/ 1 h 1"/>
                <a:gd name="T78" fmla="*/ 44 w 62"/>
                <a:gd name="T79" fmla="*/ 1 h 1"/>
                <a:gd name="T80" fmla="*/ 45 w 62"/>
                <a:gd name="T81" fmla="*/ 1 h 1"/>
                <a:gd name="T82" fmla="*/ 46 w 62"/>
                <a:gd name="T83" fmla="*/ 1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1 h 1"/>
                <a:gd name="T90" fmla="*/ 50 w 62"/>
                <a:gd name="T91" fmla="*/ 1 h 1"/>
                <a:gd name="T92" fmla="*/ 52 w 62"/>
                <a:gd name="T93" fmla="*/ 0 h 1"/>
                <a:gd name="T94" fmla="*/ 52 w 62"/>
                <a:gd name="T95" fmla="*/ 1 h 1"/>
                <a:gd name="T96" fmla="*/ 53 w 62"/>
                <a:gd name="T97" fmla="*/ 1 h 1"/>
                <a:gd name="T98" fmla="*/ 54 w 62"/>
                <a:gd name="T99" fmla="*/ 1 h 1"/>
                <a:gd name="T100" fmla="*/ 56 w 62"/>
                <a:gd name="T101" fmla="*/ 1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36" name="Freeform 127"/>
            <p:cNvSpPr>
              <a:spLocks/>
            </p:cNvSpPr>
            <p:nvPr/>
          </p:nvSpPr>
          <p:spPr bwMode="auto">
            <a:xfrm>
              <a:off x="1900" y="80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1 h 1"/>
                <a:gd name="T6" fmla="*/ 4 w 62"/>
                <a:gd name="T7" fmla="*/ 1 h 1"/>
                <a:gd name="T8" fmla="*/ 5 w 62"/>
                <a:gd name="T9" fmla="*/ 1 h 1"/>
                <a:gd name="T10" fmla="*/ 7 w 62"/>
                <a:gd name="T11" fmla="*/ 1 h 1"/>
                <a:gd name="T12" fmla="*/ 8 w 62"/>
                <a:gd name="T13" fmla="*/ 0 h 1"/>
                <a:gd name="T14" fmla="*/ 9 w 62"/>
                <a:gd name="T15" fmla="*/ 1 h 1"/>
                <a:gd name="T16" fmla="*/ 10 w 62"/>
                <a:gd name="T17" fmla="*/ 1 h 1"/>
                <a:gd name="T18" fmla="*/ 11 w 62"/>
                <a:gd name="T19" fmla="*/ 1 h 1"/>
                <a:gd name="T20" fmla="*/ 12 w 62"/>
                <a:gd name="T21" fmla="*/ 0 h 1"/>
                <a:gd name="T22" fmla="*/ 13 w 62"/>
                <a:gd name="T23" fmla="*/ 1 h 1"/>
                <a:gd name="T24" fmla="*/ 14 w 62"/>
                <a:gd name="T25" fmla="*/ 1 h 1"/>
                <a:gd name="T26" fmla="*/ 15 w 62"/>
                <a:gd name="T27" fmla="*/ 1 h 1"/>
                <a:gd name="T28" fmla="*/ 16 w 62"/>
                <a:gd name="T29" fmla="*/ 1 h 1"/>
                <a:gd name="T30" fmla="*/ 17 w 62"/>
                <a:gd name="T31" fmla="*/ 1 h 1"/>
                <a:gd name="T32" fmla="*/ 18 w 62"/>
                <a:gd name="T33" fmla="*/ 1 h 1"/>
                <a:gd name="T34" fmla="*/ 20 w 62"/>
                <a:gd name="T35" fmla="*/ 1 h 1"/>
                <a:gd name="T36" fmla="*/ 21 w 62"/>
                <a:gd name="T37" fmla="*/ 1 h 1"/>
                <a:gd name="T38" fmla="*/ 22 w 62"/>
                <a:gd name="T39" fmla="*/ 1 h 1"/>
                <a:gd name="T40" fmla="*/ 23 w 62"/>
                <a:gd name="T41" fmla="*/ 0 h 1"/>
                <a:gd name="T42" fmla="*/ 24 w 62"/>
                <a:gd name="T43" fmla="*/ 1 h 1"/>
                <a:gd name="T44" fmla="*/ 25 w 62"/>
                <a:gd name="T45" fmla="*/ 1 h 1"/>
                <a:gd name="T46" fmla="*/ 26 w 62"/>
                <a:gd name="T47" fmla="*/ 1 h 1"/>
                <a:gd name="T48" fmla="*/ 27 w 62"/>
                <a:gd name="T49" fmla="*/ 1 h 1"/>
                <a:gd name="T50" fmla="*/ 28 w 62"/>
                <a:gd name="T51" fmla="*/ 1 h 1"/>
                <a:gd name="T52" fmla="*/ 30 w 62"/>
                <a:gd name="T53" fmla="*/ 1 h 1"/>
                <a:gd name="T54" fmla="*/ 30 w 62"/>
                <a:gd name="T55" fmla="*/ 1 h 1"/>
                <a:gd name="T56" fmla="*/ 31 w 62"/>
                <a:gd name="T57" fmla="*/ 0 h 1"/>
                <a:gd name="T58" fmla="*/ 33 w 62"/>
                <a:gd name="T59" fmla="*/ 0 h 1"/>
                <a:gd name="T60" fmla="*/ 34 w 62"/>
                <a:gd name="T61" fmla="*/ 1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1 h 1"/>
                <a:gd name="T72" fmla="*/ 40 w 62"/>
                <a:gd name="T73" fmla="*/ 0 h 1"/>
                <a:gd name="T74" fmla="*/ 42 w 62"/>
                <a:gd name="T75" fmla="*/ 1 h 1"/>
                <a:gd name="T76" fmla="*/ 43 w 62"/>
                <a:gd name="T77" fmla="*/ 1 h 1"/>
                <a:gd name="T78" fmla="*/ 44 w 62"/>
                <a:gd name="T79" fmla="*/ 1 h 1"/>
                <a:gd name="T80" fmla="*/ 44 w 62"/>
                <a:gd name="T81" fmla="*/ 1 h 1"/>
                <a:gd name="T82" fmla="*/ 46 w 62"/>
                <a:gd name="T83" fmla="*/ 1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0 h 1"/>
                <a:gd name="T90" fmla="*/ 50 w 62"/>
                <a:gd name="T91" fmla="*/ 1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5 w 62"/>
                <a:gd name="T99" fmla="*/ 0 h 1"/>
                <a:gd name="T100" fmla="*/ 56 w 62"/>
                <a:gd name="T101" fmla="*/ 1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37" name="Freeform 128"/>
            <p:cNvSpPr>
              <a:spLocks/>
            </p:cNvSpPr>
            <p:nvPr/>
          </p:nvSpPr>
          <p:spPr bwMode="auto">
            <a:xfrm>
              <a:off x="1962" y="80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1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1 h 1"/>
                <a:gd name="T10" fmla="*/ 6 w 62"/>
                <a:gd name="T11" fmla="*/ 1 h 1"/>
                <a:gd name="T12" fmla="*/ 8 w 62"/>
                <a:gd name="T13" fmla="*/ 1 h 1"/>
                <a:gd name="T14" fmla="*/ 9 w 62"/>
                <a:gd name="T15" fmla="*/ 1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1 h 1"/>
                <a:gd name="T22" fmla="*/ 13 w 62"/>
                <a:gd name="T23" fmla="*/ 1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1 h 1"/>
                <a:gd name="T30" fmla="*/ 17 w 62"/>
                <a:gd name="T31" fmla="*/ 1 h 1"/>
                <a:gd name="T32" fmla="*/ 18 w 62"/>
                <a:gd name="T33" fmla="*/ 1 h 1"/>
                <a:gd name="T34" fmla="*/ 19 w 62"/>
                <a:gd name="T35" fmla="*/ 0 h 1"/>
                <a:gd name="T36" fmla="*/ 21 w 62"/>
                <a:gd name="T37" fmla="*/ 0 h 1"/>
                <a:gd name="T38" fmla="*/ 22 w 62"/>
                <a:gd name="T39" fmla="*/ 1 h 1"/>
                <a:gd name="T40" fmla="*/ 23 w 62"/>
                <a:gd name="T41" fmla="*/ 1 h 1"/>
                <a:gd name="T42" fmla="*/ 24 w 62"/>
                <a:gd name="T43" fmla="*/ 1 h 1"/>
                <a:gd name="T44" fmla="*/ 25 w 62"/>
                <a:gd name="T45" fmla="*/ 1 h 1"/>
                <a:gd name="T46" fmla="*/ 26 w 62"/>
                <a:gd name="T47" fmla="*/ 1 h 1"/>
                <a:gd name="T48" fmla="*/ 27 w 62"/>
                <a:gd name="T49" fmla="*/ 0 h 1"/>
                <a:gd name="T50" fmla="*/ 28 w 62"/>
                <a:gd name="T51" fmla="*/ 0 h 1"/>
                <a:gd name="T52" fmla="*/ 30 w 62"/>
                <a:gd name="T53" fmla="*/ 1 h 1"/>
                <a:gd name="T54" fmla="*/ 30 w 62"/>
                <a:gd name="T55" fmla="*/ 0 h 1"/>
                <a:gd name="T56" fmla="*/ 31 w 62"/>
                <a:gd name="T57" fmla="*/ 1 h 1"/>
                <a:gd name="T58" fmla="*/ 33 w 62"/>
                <a:gd name="T59" fmla="*/ 1 h 1"/>
                <a:gd name="T60" fmla="*/ 34 w 62"/>
                <a:gd name="T61" fmla="*/ 1 h 1"/>
                <a:gd name="T62" fmla="*/ 35 w 62"/>
                <a:gd name="T63" fmla="*/ 0 h 1"/>
                <a:gd name="T64" fmla="*/ 36 w 62"/>
                <a:gd name="T65" fmla="*/ 1 h 1"/>
                <a:gd name="T66" fmla="*/ 37 w 62"/>
                <a:gd name="T67" fmla="*/ 1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3 w 62"/>
                <a:gd name="T77" fmla="*/ 1 h 1"/>
                <a:gd name="T78" fmla="*/ 43 w 62"/>
                <a:gd name="T79" fmla="*/ 1 h 1"/>
                <a:gd name="T80" fmla="*/ 45 w 62"/>
                <a:gd name="T81" fmla="*/ 1 h 1"/>
                <a:gd name="T82" fmla="*/ 46 w 62"/>
                <a:gd name="T83" fmla="*/ 0 h 1"/>
                <a:gd name="T84" fmla="*/ 47 w 62"/>
                <a:gd name="T85" fmla="*/ 1 h 1"/>
                <a:gd name="T86" fmla="*/ 48 w 62"/>
                <a:gd name="T87" fmla="*/ 0 h 1"/>
                <a:gd name="T88" fmla="*/ 49 w 62"/>
                <a:gd name="T89" fmla="*/ 1 h 1"/>
                <a:gd name="T90" fmla="*/ 50 w 62"/>
                <a:gd name="T91" fmla="*/ 0 h 1"/>
                <a:gd name="T92" fmla="*/ 51 w 62"/>
                <a:gd name="T93" fmla="*/ 1 h 1"/>
                <a:gd name="T94" fmla="*/ 52 w 62"/>
                <a:gd name="T95" fmla="*/ 1 h 1"/>
                <a:gd name="T96" fmla="*/ 53 w 62"/>
                <a:gd name="T97" fmla="*/ 0 h 1"/>
                <a:gd name="T98" fmla="*/ 54 w 62"/>
                <a:gd name="T99" fmla="*/ 0 h 1"/>
                <a:gd name="T100" fmla="*/ 56 w 62"/>
                <a:gd name="T101" fmla="*/ 1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38" name="Freeform 129"/>
            <p:cNvSpPr>
              <a:spLocks/>
            </p:cNvSpPr>
            <p:nvPr/>
          </p:nvSpPr>
          <p:spPr bwMode="auto">
            <a:xfrm>
              <a:off x="2024" y="801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1 h 1"/>
                <a:gd name="T8" fmla="*/ 5 w 62"/>
                <a:gd name="T9" fmla="*/ 1 h 1"/>
                <a:gd name="T10" fmla="*/ 7 w 62"/>
                <a:gd name="T11" fmla="*/ 1 h 1"/>
                <a:gd name="T12" fmla="*/ 8 w 62"/>
                <a:gd name="T13" fmla="*/ 0 h 1"/>
                <a:gd name="T14" fmla="*/ 8 w 62"/>
                <a:gd name="T15" fmla="*/ 1 h 1"/>
                <a:gd name="T16" fmla="*/ 9 w 62"/>
                <a:gd name="T17" fmla="*/ 1 h 1"/>
                <a:gd name="T18" fmla="*/ 11 w 62"/>
                <a:gd name="T19" fmla="*/ 1 h 1"/>
                <a:gd name="T20" fmla="*/ 12 w 62"/>
                <a:gd name="T21" fmla="*/ 1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1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1 h 1"/>
                <a:gd name="T34" fmla="*/ 20 w 62"/>
                <a:gd name="T35" fmla="*/ 0 h 1"/>
                <a:gd name="T36" fmla="*/ 21 w 62"/>
                <a:gd name="T37" fmla="*/ 1 h 1"/>
                <a:gd name="T38" fmla="*/ 22 w 62"/>
                <a:gd name="T39" fmla="*/ 0 h 1"/>
                <a:gd name="T40" fmla="*/ 22 w 62"/>
                <a:gd name="T41" fmla="*/ 0 h 1"/>
                <a:gd name="T42" fmla="*/ 24 w 62"/>
                <a:gd name="T43" fmla="*/ 1 h 1"/>
                <a:gd name="T44" fmla="*/ 25 w 62"/>
                <a:gd name="T45" fmla="*/ 1 h 1"/>
                <a:gd name="T46" fmla="*/ 26 w 62"/>
                <a:gd name="T47" fmla="*/ 1 h 1"/>
                <a:gd name="T48" fmla="*/ 27 w 62"/>
                <a:gd name="T49" fmla="*/ 1 h 1"/>
                <a:gd name="T50" fmla="*/ 28 w 62"/>
                <a:gd name="T51" fmla="*/ 0 h 1"/>
                <a:gd name="T52" fmla="*/ 29 w 62"/>
                <a:gd name="T53" fmla="*/ 1 h 1"/>
                <a:gd name="T54" fmla="*/ 30 w 62"/>
                <a:gd name="T55" fmla="*/ 0 h 1"/>
                <a:gd name="T56" fmla="*/ 31 w 62"/>
                <a:gd name="T57" fmla="*/ 0 h 1"/>
                <a:gd name="T58" fmla="*/ 33 w 62"/>
                <a:gd name="T59" fmla="*/ 1 h 1"/>
                <a:gd name="T60" fmla="*/ 34 w 62"/>
                <a:gd name="T61" fmla="*/ 1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1 h 1"/>
                <a:gd name="T70" fmla="*/ 39 w 62"/>
                <a:gd name="T71" fmla="*/ 1 h 1"/>
                <a:gd name="T72" fmla="*/ 40 w 62"/>
                <a:gd name="T73" fmla="*/ 1 h 1"/>
                <a:gd name="T74" fmla="*/ 42 w 62"/>
                <a:gd name="T75" fmla="*/ 0 h 1"/>
                <a:gd name="T76" fmla="*/ 42 w 62"/>
                <a:gd name="T77" fmla="*/ 1 h 1"/>
                <a:gd name="T78" fmla="*/ 43 w 62"/>
                <a:gd name="T79" fmla="*/ 0 h 1"/>
                <a:gd name="T80" fmla="*/ 44 w 62"/>
                <a:gd name="T81" fmla="*/ 1 h 1"/>
                <a:gd name="T82" fmla="*/ 46 w 62"/>
                <a:gd name="T83" fmla="*/ 1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0 h 1"/>
                <a:gd name="T90" fmla="*/ 50 w 62"/>
                <a:gd name="T91" fmla="*/ 1 h 1"/>
                <a:gd name="T92" fmla="*/ 51 w 62"/>
                <a:gd name="T93" fmla="*/ 1 h 1"/>
                <a:gd name="T94" fmla="*/ 52 w 62"/>
                <a:gd name="T95" fmla="*/ 0 h 1"/>
                <a:gd name="T96" fmla="*/ 53 w 62"/>
                <a:gd name="T97" fmla="*/ 0 h 1"/>
                <a:gd name="T98" fmla="*/ 55 w 62"/>
                <a:gd name="T99" fmla="*/ 1 h 1"/>
                <a:gd name="T100" fmla="*/ 56 w 62"/>
                <a:gd name="T101" fmla="*/ 1 h 1"/>
                <a:gd name="T102" fmla="*/ 56 w 62"/>
                <a:gd name="T103" fmla="*/ 1 h 1"/>
                <a:gd name="T104" fmla="*/ 57 w 62"/>
                <a:gd name="T105" fmla="*/ 1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39" name="Freeform 130"/>
            <p:cNvSpPr>
              <a:spLocks/>
            </p:cNvSpPr>
            <p:nvPr/>
          </p:nvSpPr>
          <p:spPr bwMode="auto">
            <a:xfrm>
              <a:off x="2086" y="80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1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8 w 62"/>
                <a:gd name="T13" fmla="*/ 0 h 1"/>
                <a:gd name="T14" fmla="*/ 8 w 62"/>
                <a:gd name="T15" fmla="*/ 1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1 h 1"/>
                <a:gd name="T28" fmla="*/ 16 w 62"/>
                <a:gd name="T29" fmla="*/ 1 h 1"/>
                <a:gd name="T30" fmla="*/ 17 w 62"/>
                <a:gd name="T31" fmla="*/ 1 h 1"/>
                <a:gd name="T32" fmla="*/ 18 w 62"/>
                <a:gd name="T33" fmla="*/ 1 h 1"/>
                <a:gd name="T34" fmla="*/ 19 w 62"/>
                <a:gd name="T35" fmla="*/ 1 h 1"/>
                <a:gd name="T36" fmla="*/ 21 w 62"/>
                <a:gd name="T37" fmla="*/ 1 h 1"/>
                <a:gd name="T38" fmla="*/ 21 w 62"/>
                <a:gd name="T39" fmla="*/ 1 h 1"/>
                <a:gd name="T40" fmla="*/ 23 w 62"/>
                <a:gd name="T41" fmla="*/ 0 h 1"/>
                <a:gd name="T42" fmla="*/ 24 w 62"/>
                <a:gd name="T43" fmla="*/ 1 h 1"/>
                <a:gd name="T44" fmla="*/ 25 w 62"/>
                <a:gd name="T45" fmla="*/ 1 h 1"/>
                <a:gd name="T46" fmla="*/ 26 w 62"/>
                <a:gd name="T47" fmla="*/ 1 h 1"/>
                <a:gd name="T48" fmla="*/ 27 w 62"/>
                <a:gd name="T49" fmla="*/ 1 h 1"/>
                <a:gd name="T50" fmla="*/ 28 w 62"/>
                <a:gd name="T51" fmla="*/ 1 h 1"/>
                <a:gd name="T52" fmla="*/ 29 w 62"/>
                <a:gd name="T53" fmla="*/ 0 h 1"/>
                <a:gd name="T54" fmla="*/ 30 w 62"/>
                <a:gd name="T55" fmla="*/ 1 h 1"/>
                <a:gd name="T56" fmla="*/ 31 w 62"/>
                <a:gd name="T57" fmla="*/ 0 h 1"/>
                <a:gd name="T58" fmla="*/ 32 w 62"/>
                <a:gd name="T59" fmla="*/ 0 h 1"/>
                <a:gd name="T60" fmla="*/ 34 w 62"/>
                <a:gd name="T61" fmla="*/ 1 h 1"/>
                <a:gd name="T62" fmla="*/ 35 w 62"/>
                <a:gd name="T63" fmla="*/ 0 h 1"/>
                <a:gd name="T64" fmla="*/ 36 w 62"/>
                <a:gd name="T65" fmla="*/ 1 h 1"/>
                <a:gd name="T66" fmla="*/ 37 w 62"/>
                <a:gd name="T67" fmla="*/ 1 h 1"/>
                <a:gd name="T68" fmla="*/ 38 w 62"/>
                <a:gd name="T69" fmla="*/ 0 h 1"/>
                <a:gd name="T70" fmla="*/ 39 w 62"/>
                <a:gd name="T71" fmla="*/ 1 h 1"/>
                <a:gd name="T72" fmla="*/ 40 w 62"/>
                <a:gd name="T73" fmla="*/ 0 h 1"/>
                <a:gd name="T74" fmla="*/ 41 w 62"/>
                <a:gd name="T75" fmla="*/ 1 h 1"/>
                <a:gd name="T76" fmla="*/ 42 w 62"/>
                <a:gd name="T77" fmla="*/ 1 h 1"/>
                <a:gd name="T78" fmla="*/ 43 w 62"/>
                <a:gd name="T79" fmla="*/ 1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0 h 1"/>
                <a:gd name="T90" fmla="*/ 50 w 62"/>
                <a:gd name="T91" fmla="*/ 1 h 1"/>
                <a:gd name="T92" fmla="*/ 51 w 62"/>
                <a:gd name="T93" fmla="*/ 1 h 1"/>
                <a:gd name="T94" fmla="*/ 52 w 62"/>
                <a:gd name="T95" fmla="*/ 1 h 1"/>
                <a:gd name="T96" fmla="*/ 53 w 62"/>
                <a:gd name="T97" fmla="*/ 0 h 1"/>
                <a:gd name="T98" fmla="*/ 54 w 62"/>
                <a:gd name="T99" fmla="*/ 1 h 1"/>
                <a:gd name="T100" fmla="*/ 55 w 62"/>
                <a:gd name="T101" fmla="*/ 1 h 1"/>
                <a:gd name="T102" fmla="*/ 56 w 62"/>
                <a:gd name="T103" fmla="*/ 1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40" name="Freeform 131"/>
            <p:cNvSpPr>
              <a:spLocks/>
            </p:cNvSpPr>
            <p:nvPr/>
          </p:nvSpPr>
          <p:spPr bwMode="auto">
            <a:xfrm>
              <a:off x="2148" y="801"/>
              <a:ext cx="62" cy="2"/>
            </a:xfrm>
            <a:custGeom>
              <a:avLst/>
              <a:gdLst>
                <a:gd name="T0" fmla="*/ 1 w 62"/>
                <a:gd name="T1" fmla="*/ 0 h 2"/>
                <a:gd name="T2" fmla="*/ 2 w 62"/>
                <a:gd name="T3" fmla="*/ 0 h 2"/>
                <a:gd name="T4" fmla="*/ 3 w 62"/>
                <a:gd name="T5" fmla="*/ 1 h 2"/>
                <a:gd name="T6" fmla="*/ 4 w 62"/>
                <a:gd name="T7" fmla="*/ 1 h 2"/>
                <a:gd name="T8" fmla="*/ 5 w 62"/>
                <a:gd name="T9" fmla="*/ 1 h 2"/>
                <a:gd name="T10" fmla="*/ 7 w 62"/>
                <a:gd name="T11" fmla="*/ 0 h 2"/>
                <a:gd name="T12" fmla="*/ 7 w 62"/>
                <a:gd name="T13" fmla="*/ 1 h 2"/>
                <a:gd name="T14" fmla="*/ 8 w 62"/>
                <a:gd name="T15" fmla="*/ 0 h 2"/>
                <a:gd name="T16" fmla="*/ 9 w 62"/>
                <a:gd name="T17" fmla="*/ 1 h 2"/>
                <a:gd name="T18" fmla="*/ 11 w 62"/>
                <a:gd name="T19" fmla="*/ 0 h 2"/>
                <a:gd name="T20" fmla="*/ 12 w 62"/>
                <a:gd name="T21" fmla="*/ 1 h 2"/>
                <a:gd name="T22" fmla="*/ 13 w 62"/>
                <a:gd name="T23" fmla="*/ 1 h 2"/>
                <a:gd name="T24" fmla="*/ 14 w 62"/>
                <a:gd name="T25" fmla="*/ 0 h 2"/>
                <a:gd name="T26" fmla="*/ 15 w 62"/>
                <a:gd name="T27" fmla="*/ 0 h 2"/>
                <a:gd name="T28" fmla="*/ 16 w 62"/>
                <a:gd name="T29" fmla="*/ 1 h 2"/>
                <a:gd name="T30" fmla="*/ 17 w 62"/>
                <a:gd name="T31" fmla="*/ 1 h 2"/>
                <a:gd name="T32" fmla="*/ 18 w 62"/>
                <a:gd name="T33" fmla="*/ 0 h 2"/>
                <a:gd name="T34" fmla="*/ 20 w 62"/>
                <a:gd name="T35" fmla="*/ 1 h 2"/>
                <a:gd name="T36" fmla="*/ 20 w 62"/>
                <a:gd name="T37" fmla="*/ 1 h 2"/>
                <a:gd name="T38" fmla="*/ 21 w 62"/>
                <a:gd name="T39" fmla="*/ 0 h 2"/>
                <a:gd name="T40" fmla="*/ 22 w 62"/>
                <a:gd name="T41" fmla="*/ 0 h 2"/>
                <a:gd name="T42" fmla="*/ 24 w 62"/>
                <a:gd name="T43" fmla="*/ 1 h 2"/>
                <a:gd name="T44" fmla="*/ 25 w 62"/>
                <a:gd name="T45" fmla="*/ 0 h 2"/>
                <a:gd name="T46" fmla="*/ 26 w 62"/>
                <a:gd name="T47" fmla="*/ 1 h 2"/>
                <a:gd name="T48" fmla="*/ 27 w 62"/>
                <a:gd name="T49" fmla="*/ 1 h 2"/>
                <a:gd name="T50" fmla="*/ 28 w 62"/>
                <a:gd name="T51" fmla="*/ 1 h 2"/>
                <a:gd name="T52" fmla="*/ 29 w 62"/>
                <a:gd name="T53" fmla="*/ 0 h 2"/>
                <a:gd name="T54" fmla="*/ 30 w 62"/>
                <a:gd name="T55" fmla="*/ 1 h 2"/>
                <a:gd name="T56" fmla="*/ 31 w 62"/>
                <a:gd name="T57" fmla="*/ 1 h 2"/>
                <a:gd name="T58" fmla="*/ 33 w 62"/>
                <a:gd name="T59" fmla="*/ 1 h 2"/>
                <a:gd name="T60" fmla="*/ 34 w 62"/>
                <a:gd name="T61" fmla="*/ 0 h 2"/>
                <a:gd name="T62" fmla="*/ 34 w 62"/>
                <a:gd name="T63" fmla="*/ 1 h 2"/>
                <a:gd name="T64" fmla="*/ 35 w 62"/>
                <a:gd name="T65" fmla="*/ 1 h 2"/>
                <a:gd name="T66" fmla="*/ 37 w 62"/>
                <a:gd name="T67" fmla="*/ 0 h 2"/>
                <a:gd name="T68" fmla="*/ 38 w 62"/>
                <a:gd name="T69" fmla="*/ 0 h 2"/>
                <a:gd name="T70" fmla="*/ 39 w 62"/>
                <a:gd name="T71" fmla="*/ 1 h 2"/>
                <a:gd name="T72" fmla="*/ 40 w 62"/>
                <a:gd name="T73" fmla="*/ 1 h 2"/>
                <a:gd name="T74" fmla="*/ 41 w 62"/>
                <a:gd name="T75" fmla="*/ 1 h 2"/>
                <a:gd name="T76" fmla="*/ 42 w 62"/>
                <a:gd name="T77" fmla="*/ 1 h 2"/>
                <a:gd name="T78" fmla="*/ 43 w 62"/>
                <a:gd name="T79" fmla="*/ 0 h 2"/>
                <a:gd name="T80" fmla="*/ 44 w 62"/>
                <a:gd name="T81" fmla="*/ 1 h 2"/>
                <a:gd name="T82" fmla="*/ 46 w 62"/>
                <a:gd name="T83" fmla="*/ 1 h 2"/>
                <a:gd name="T84" fmla="*/ 47 w 62"/>
                <a:gd name="T85" fmla="*/ 1 h 2"/>
                <a:gd name="T86" fmla="*/ 48 w 62"/>
                <a:gd name="T87" fmla="*/ 0 h 2"/>
                <a:gd name="T88" fmla="*/ 49 w 62"/>
                <a:gd name="T89" fmla="*/ 0 h 2"/>
                <a:gd name="T90" fmla="*/ 50 w 62"/>
                <a:gd name="T91" fmla="*/ 1 h 2"/>
                <a:gd name="T92" fmla="*/ 51 w 62"/>
                <a:gd name="T93" fmla="*/ 1 h 2"/>
                <a:gd name="T94" fmla="*/ 52 w 62"/>
                <a:gd name="T95" fmla="*/ 0 h 2"/>
                <a:gd name="T96" fmla="*/ 53 w 62"/>
                <a:gd name="T97" fmla="*/ 1 h 2"/>
                <a:gd name="T98" fmla="*/ 54 w 62"/>
                <a:gd name="T99" fmla="*/ 1 h 2"/>
                <a:gd name="T100" fmla="*/ 55 w 62"/>
                <a:gd name="T101" fmla="*/ 1 h 2"/>
                <a:gd name="T102" fmla="*/ 56 w 62"/>
                <a:gd name="T103" fmla="*/ 0 h 2"/>
                <a:gd name="T104" fmla="*/ 57 w 62"/>
                <a:gd name="T105" fmla="*/ 0 h 2"/>
                <a:gd name="T106" fmla="*/ 59 w 62"/>
                <a:gd name="T107" fmla="*/ 1 h 2"/>
                <a:gd name="T108" fmla="*/ 60 w 62"/>
                <a:gd name="T109" fmla="*/ 0 h 2"/>
                <a:gd name="T110" fmla="*/ 61 w 62"/>
                <a:gd name="T1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41" name="Freeform 132"/>
            <p:cNvSpPr>
              <a:spLocks/>
            </p:cNvSpPr>
            <p:nvPr/>
          </p:nvSpPr>
          <p:spPr bwMode="auto">
            <a:xfrm>
              <a:off x="2210" y="801"/>
              <a:ext cx="61" cy="1"/>
            </a:xfrm>
            <a:custGeom>
              <a:avLst/>
              <a:gdLst>
                <a:gd name="T0" fmla="*/ 1 w 61"/>
                <a:gd name="T1" fmla="*/ 1 h 1"/>
                <a:gd name="T2" fmla="*/ 2 w 61"/>
                <a:gd name="T3" fmla="*/ 0 h 1"/>
                <a:gd name="T4" fmla="*/ 3 w 61"/>
                <a:gd name="T5" fmla="*/ 0 h 1"/>
                <a:gd name="T6" fmla="*/ 4 w 61"/>
                <a:gd name="T7" fmla="*/ 1 h 1"/>
                <a:gd name="T8" fmla="*/ 5 w 61"/>
                <a:gd name="T9" fmla="*/ 0 h 1"/>
                <a:gd name="T10" fmla="*/ 6 w 61"/>
                <a:gd name="T11" fmla="*/ 0 h 1"/>
                <a:gd name="T12" fmla="*/ 7 w 61"/>
                <a:gd name="T13" fmla="*/ 0 h 1"/>
                <a:gd name="T14" fmla="*/ 8 w 61"/>
                <a:gd name="T15" fmla="*/ 1 h 1"/>
                <a:gd name="T16" fmla="*/ 10 w 61"/>
                <a:gd name="T17" fmla="*/ 1 h 1"/>
                <a:gd name="T18" fmla="*/ 11 w 61"/>
                <a:gd name="T19" fmla="*/ 1 h 1"/>
                <a:gd name="T20" fmla="*/ 12 w 61"/>
                <a:gd name="T21" fmla="*/ 0 h 1"/>
                <a:gd name="T22" fmla="*/ 13 w 61"/>
                <a:gd name="T23" fmla="*/ 1 h 1"/>
                <a:gd name="T24" fmla="*/ 14 w 61"/>
                <a:gd name="T25" fmla="*/ 1 h 1"/>
                <a:gd name="T26" fmla="*/ 15 w 61"/>
                <a:gd name="T27" fmla="*/ 1 h 1"/>
                <a:gd name="T28" fmla="*/ 16 w 61"/>
                <a:gd name="T29" fmla="*/ 0 h 1"/>
                <a:gd name="T30" fmla="*/ 17 w 61"/>
                <a:gd name="T31" fmla="*/ 0 h 1"/>
                <a:gd name="T32" fmla="*/ 18 w 61"/>
                <a:gd name="T33" fmla="*/ 1 h 1"/>
                <a:gd name="T34" fmla="*/ 19 w 61"/>
                <a:gd name="T35" fmla="*/ 1 h 1"/>
                <a:gd name="T36" fmla="*/ 20 w 61"/>
                <a:gd name="T37" fmla="*/ 1 h 1"/>
                <a:gd name="T38" fmla="*/ 21 w 61"/>
                <a:gd name="T39" fmla="*/ 1 h 1"/>
                <a:gd name="T40" fmla="*/ 23 w 61"/>
                <a:gd name="T41" fmla="*/ 0 h 1"/>
                <a:gd name="T42" fmla="*/ 24 w 61"/>
                <a:gd name="T43" fmla="*/ 0 h 1"/>
                <a:gd name="T44" fmla="*/ 25 w 61"/>
                <a:gd name="T45" fmla="*/ 0 h 1"/>
                <a:gd name="T46" fmla="*/ 26 w 61"/>
                <a:gd name="T47" fmla="*/ 0 h 1"/>
                <a:gd name="T48" fmla="*/ 27 w 61"/>
                <a:gd name="T49" fmla="*/ 0 h 1"/>
                <a:gd name="T50" fmla="*/ 28 w 61"/>
                <a:gd name="T51" fmla="*/ 0 h 1"/>
                <a:gd name="T52" fmla="*/ 29 w 61"/>
                <a:gd name="T53" fmla="*/ 0 h 1"/>
                <a:gd name="T54" fmla="*/ 30 w 61"/>
                <a:gd name="T55" fmla="*/ 0 h 1"/>
                <a:gd name="T56" fmla="*/ 31 w 61"/>
                <a:gd name="T57" fmla="*/ 0 h 1"/>
                <a:gd name="T58" fmla="*/ 32 w 61"/>
                <a:gd name="T59" fmla="*/ 0 h 1"/>
                <a:gd name="T60" fmla="*/ 33 w 61"/>
                <a:gd name="T61" fmla="*/ 1 h 1"/>
                <a:gd name="T62" fmla="*/ 34 w 61"/>
                <a:gd name="T63" fmla="*/ 1 h 1"/>
                <a:gd name="T64" fmla="*/ 36 w 61"/>
                <a:gd name="T65" fmla="*/ 0 h 1"/>
                <a:gd name="T66" fmla="*/ 37 w 61"/>
                <a:gd name="T67" fmla="*/ 0 h 1"/>
                <a:gd name="T68" fmla="*/ 38 w 61"/>
                <a:gd name="T69" fmla="*/ 0 h 1"/>
                <a:gd name="T70" fmla="*/ 39 w 61"/>
                <a:gd name="T71" fmla="*/ 1 h 1"/>
                <a:gd name="T72" fmla="*/ 40 w 61"/>
                <a:gd name="T73" fmla="*/ 1 h 1"/>
                <a:gd name="T74" fmla="*/ 41 w 61"/>
                <a:gd name="T75" fmla="*/ 0 h 1"/>
                <a:gd name="T76" fmla="*/ 42 w 61"/>
                <a:gd name="T77" fmla="*/ 0 h 1"/>
                <a:gd name="T78" fmla="*/ 43 w 61"/>
                <a:gd name="T79" fmla="*/ 0 h 1"/>
                <a:gd name="T80" fmla="*/ 44 w 61"/>
                <a:gd name="T81" fmla="*/ 1 h 1"/>
                <a:gd name="T82" fmla="*/ 46 w 61"/>
                <a:gd name="T83" fmla="*/ 1 h 1"/>
                <a:gd name="T84" fmla="*/ 47 w 61"/>
                <a:gd name="T85" fmla="*/ 1 h 1"/>
                <a:gd name="T86" fmla="*/ 47 w 61"/>
                <a:gd name="T87" fmla="*/ 0 h 1"/>
                <a:gd name="T88" fmla="*/ 49 w 61"/>
                <a:gd name="T89" fmla="*/ 0 h 1"/>
                <a:gd name="T90" fmla="*/ 50 w 61"/>
                <a:gd name="T91" fmla="*/ 0 h 1"/>
                <a:gd name="T92" fmla="*/ 51 w 61"/>
                <a:gd name="T93" fmla="*/ 0 h 1"/>
                <a:gd name="T94" fmla="*/ 52 w 61"/>
                <a:gd name="T95" fmla="*/ 1 h 1"/>
                <a:gd name="T96" fmla="*/ 53 w 61"/>
                <a:gd name="T97" fmla="*/ 1 h 1"/>
                <a:gd name="T98" fmla="*/ 54 w 61"/>
                <a:gd name="T99" fmla="*/ 1 h 1"/>
                <a:gd name="T100" fmla="*/ 55 w 61"/>
                <a:gd name="T101" fmla="*/ 0 h 1"/>
                <a:gd name="T102" fmla="*/ 56 w 61"/>
                <a:gd name="T103" fmla="*/ 0 h 1"/>
                <a:gd name="T104" fmla="*/ 58 w 61"/>
                <a:gd name="T105" fmla="*/ 0 h 1"/>
                <a:gd name="T106" fmla="*/ 59 w 61"/>
                <a:gd name="T107" fmla="*/ 0 h 1"/>
                <a:gd name="T108" fmla="*/ 60 w 61"/>
                <a:gd name="T109" fmla="*/ 0 h 1"/>
                <a:gd name="T110" fmla="*/ 60 w 61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42" name="Freeform 133"/>
            <p:cNvSpPr>
              <a:spLocks/>
            </p:cNvSpPr>
            <p:nvPr/>
          </p:nvSpPr>
          <p:spPr bwMode="auto">
            <a:xfrm>
              <a:off x="2271" y="801"/>
              <a:ext cx="63" cy="1"/>
            </a:xfrm>
            <a:custGeom>
              <a:avLst/>
              <a:gdLst>
                <a:gd name="T0" fmla="*/ 1 w 63"/>
                <a:gd name="T1" fmla="*/ 0 h 1"/>
                <a:gd name="T2" fmla="*/ 3 w 63"/>
                <a:gd name="T3" fmla="*/ 1 h 1"/>
                <a:gd name="T4" fmla="*/ 4 w 63"/>
                <a:gd name="T5" fmla="*/ 1 h 1"/>
                <a:gd name="T6" fmla="*/ 5 w 63"/>
                <a:gd name="T7" fmla="*/ 1 h 1"/>
                <a:gd name="T8" fmla="*/ 6 w 63"/>
                <a:gd name="T9" fmla="*/ 0 h 1"/>
                <a:gd name="T10" fmla="*/ 7 w 63"/>
                <a:gd name="T11" fmla="*/ 1 h 1"/>
                <a:gd name="T12" fmla="*/ 8 w 63"/>
                <a:gd name="T13" fmla="*/ 0 h 1"/>
                <a:gd name="T14" fmla="*/ 9 w 63"/>
                <a:gd name="T15" fmla="*/ 0 h 1"/>
                <a:gd name="T16" fmla="*/ 10 w 63"/>
                <a:gd name="T17" fmla="*/ 0 h 1"/>
                <a:gd name="T18" fmla="*/ 12 w 63"/>
                <a:gd name="T19" fmla="*/ 1 h 1"/>
                <a:gd name="T20" fmla="*/ 13 w 63"/>
                <a:gd name="T21" fmla="*/ 0 h 1"/>
                <a:gd name="T22" fmla="*/ 13 w 63"/>
                <a:gd name="T23" fmla="*/ 1 h 1"/>
                <a:gd name="T24" fmla="*/ 15 w 63"/>
                <a:gd name="T25" fmla="*/ 1 h 1"/>
                <a:gd name="T26" fmla="*/ 16 w 63"/>
                <a:gd name="T27" fmla="*/ 1 h 1"/>
                <a:gd name="T28" fmla="*/ 17 w 63"/>
                <a:gd name="T29" fmla="*/ 0 h 1"/>
                <a:gd name="T30" fmla="*/ 18 w 63"/>
                <a:gd name="T31" fmla="*/ 0 h 1"/>
                <a:gd name="T32" fmla="*/ 19 w 63"/>
                <a:gd name="T33" fmla="*/ 1 h 1"/>
                <a:gd name="T34" fmla="*/ 20 w 63"/>
                <a:gd name="T35" fmla="*/ 1 h 1"/>
                <a:gd name="T36" fmla="*/ 21 w 63"/>
                <a:gd name="T37" fmla="*/ 0 h 1"/>
                <a:gd name="T38" fmla="*/ 22 w 63"/>
                <a:gd name="T39" fmla="*/ 1 h 1"/>
                <a:gd name="T40" fmla="*/ 23 w 63"/>
                <a:gd name="T41" fmla="*/ 1 h 1"/>
                <a:gd name="T42" fmla="*/ 25 w 63"/>
                <a:gd name="T43" fmla="*/ 0 h 1"/>
                <a:gd name="T44" fmla="*/ 26 w 63"/>
                <a:gd name="T45" fmla="*/ 1 h 1"/>
                <a:gd name="T46" fmla="*/ 27 w 63"/>
                <a:gd name="T47" fmla="*/ 0 h 1"/>
                <a:gd name="T48" fmla="*/ 28 w 63"/>
                <a:gd name="T49" fmla="*/ 0 h 1"/>
                <a:gd name="T50" fmla="*/ 29 w 63"/>
                <a:gd name="T51" fmla="*/ 1 h 1"/>
                <a:gd name="T52" fmla="*/ 30 w 63"/>
                <a:gd name="T53" fmla="*/ 0 h 1"/>
                <a:gd name="T54" fmla="*/ 31 w 63"/>
                <a:gd name="T55" fmla="*/ 1 h 1"/>
                <a:gd name="T56" fmla="*/ 32 w 63"/>
                <a:gd name="T57" fmla="*/ 1 h 1"/>
                <a:gd name="T58" fmla="*/ 33 w 63"/>
                <a:gd name="T59" fmla="*/ 1 h 1"/>
                <a:gd name="T60" fmla="*/ 34 w 63"/>
                <a:gd name="T61" fmla="*/ 1 h 1"/>
                <a:gd name="T62" fmla="*/ 35 w 63"/>
                <a:gd name="T63" fmla="*/ 0 h 1"/>
                <a:gd name="T64" fmla="*/ 36 w 63"/>
                <a:gd name="T65" fmla="*/ 1 h 1"/>
                <a:gd name="T66" fmla="*/ 38 w 63"/>
                <a:gd name="T67" fmla="*/ 1 h 1"/>
                <a:gd name="T68" fmla="*/ 39 w 63"/>
                <a:gd name="T69" fmla="*/ 1 h 1"/>
                <a:gd name="T70" fmla="*/ 40 w 63"/>
                <a:gd name="T71" fmla="*/ 0 h 1"/>
                <a:gd name="T72" fmla="*/ 41 w 63"/>
                <a:gd name="T73" fmla="*/ 0 h 1"/>
                <a:gd name="T74" fmla="*/ 42 w 63"/>
                <a:gd name="T75" fmla="*/ 0 h 1"/>
                <a:gd name="T76" fmla="*/ 43 w 63"/>
                <a:gd name="T77" fmla="*/ 1 h 1"/>
                <a:gd name="T78" fmla="*/ 44 w 63"/>
                <a:gd name="T79" fmla="*/ 1 h 1"/>
                <a:gd name="T80" fmla="*/ 45 w 63"/>
                <a:gd name="T81" fmla="*/ 1 h 1"/>
                <a:gd name="T82" fmla="*/ 47 w 63"/>
                <a:gd name="T83" fmla="*/ 0 h 1"/>
                <a:gd name="T84" fmla="*/ 47 w 63"/>
                <a:gd name="T85" fmla="*/ 0 h 1"/>
                <a:gd name="T86" fmla="*/ 48 w 63"/>
                <a:gd name="T87" fmla="*/ 0 h 1"/>
                <a:gd name="T88" fmla="*/ 50 w 63"/>
                <a:gd name="T89" fmla="*/ 1 h 1"/>
                <a:gd name="T90" fmla="*/ 51 w 63"/>
                <a:gd name="T91" fmla="*/ 0 h 1"/>
                <a:gd name="T92" fmla="*/ 52 w 63"/>
                <a:gd name="T93" fmla="*/ 1 h 1"/>
                <a:gd name="T94" fmla="*/ 53 w 63"/>
                <a:gd name="T95" fmla="*/ 0 h 1"/>
                <a:gd name="T96" fmla="*/ 54 w 63"/>
                <a:gd name="T97" fmla="*/ 1 h 1"/>
                <a:gd name="T98" fmla="*/ 55 w 63"/>
                <a:gd name="T99" fmla="*/ 1 h 1"/>
                <a:gd name="T100" fmla="*/ 56 w 63"/>
                <a:gd name="T101" fmla="*/ 0 h 1"/>
                <a:gd name="T102" fmla="*/ 57 w 63"/>
                <a:gd name="T103" fmla="*/ 1 h 1"/>
                <a:gd name="T104" fmla="*/ 58 w 63"/>
                <a:gd name="T105" fmla="*/ 1 h 1"/>
                <a:gd name="T106" fmla="*/ 60 w 63"/>
                <a:gd name="T107" fmla="*/ 0 h 1"/>
                <a:gd name="T108" fmla="*/ 61 w 63"/>
                <a:gd name="T109" fmla="*/ 1 h 1"/>
                <a:gd name="T110" fmla="*/ 62 w 63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43" name="Freeform 134"/>
            <p:cNvSpPr>
              <a:spLocks/>
            </p:cNvSpPr>
            <p:nvPr/>
          </p:nvSpPr>
          <p:spPr bwMode="auto">
            <a:xfrm>
              <a:off x="2334" y="801"/>
              <a:ext cx="61" cy="1"/>
            </a:xfrm>
            <a:custGeom>
              <a:avLst/>
              <a:gdLst>
                <a:gd name="T0" fmla="*/ 1 w 61"/>
                <a:gd name="T1" fmla="*/ 1 h 1"/>
                <a:gd name="T2" fmla="*/ 2 w 61"/>
                <a:gd name="T3" fmla="*/ 1 h 1"/>
                <a:gd name="T4" fmla="*/ 3 w 61"/>
                <a:gd name="T5" fmla="*/ 1 h 1"/>
                <a:gd name="T6" fmla="*/ 4 w 61"/>
                <a:gd name="T7" fmla="*/ 1 h 1"/>
                <a:gd name="T8" fmla="*/ 5 w 61"/>
                <a:gd name="T9" fmla="*/ 0 h 1"/>
                <a:gd name="T10" fmla="*/ 6 w 61"/>
                <a:gd name="T11" fmla="*/ 1 h 1"/>
                <a:gd name="T12" fmla="*/ 7 w 61"/>
                <a:gd name="T13" fmla="*/ 0 h 1"/>
                <a:gd name="T14" fmla="*/ 8 w 61"/>
                <a:gd name="T15" fmla="*/ 0 h 1"/>
                <a:gd name="T16" fmla="*/ 9 w 61"/>
                <a:gd name="T17" fmla="*/ 1 h 1"/>
                <a:gd name="T18" fmla="*/ 11 w 61"/>
                <a:gd name="T19" fmla="*/ 0 h 1"/>
                <a:gd name="T20" fmla="*/ 11 w 61"/>
                <a:gd name="T21" fmla="*/ 1 h 1"/>
                <a:gd name="T22" fmla="*/ 12 w 61"/>
                <a:gd name="T23" fmla="*/ 1 h 1"/>
                <a:gd name="T24" fmla="*/ 14 w 61"/>
                <a:gd name="T25" fmla="*/ 1 h 1"/>
                <a:gd name="T26" fmla="*/ 15 w 61"/>
                <a:gd name="T27" fmla="*/ 1 h 1"/>
                <a:gd name="T28" fmla="*/ 16 w 61"/>
                <a:gd name="T29" fmla="*/ 1 h 1"/>
                <a:gd name="T30" fmla="*/ 17 w 61"/>
                <a:gd name="T31" fmla="*/ 0 h 1"/>
                <a:gd name="T32" fmla="*/ 18 w 61"/>
                <a:gd name="T33" fmla="*/ 0 h 1"/>
                <a:gd name="T34" fmla="*/ 19 w 61"/>
                <a:gd name="T35" fmla="*/ 0 h 1"/>
                <a:gd name="T36" fmla="*/ 20 w 61"/>
                <a:gd name="T37" fmla="*/ 1 h 1"/>
                <a:gd name="T38" fmla="*/ 21 w 61"/>
                <a:gd name="T39" fmla="*/ 0 h 1"/>
                <a:gd name="T40" fmla="*/ 23 w 61"/>
                <a:gd name="T41" fmla="*/ 1 h 1"/>
                <a:gd name="T42" fmla="*/ 24 w 61"/>
                <a:gd name="T43" fmla="*/ 1 h 1"/>
                <a:gd name="T44" fmla="*/ 25 w 61"/>
                <a:gd name="T45" fmla="*/ 0 h 1"/>
                <a:gd name="T46" fmla="*/ 25 w 61"/>
                <a:gd name="T47" fmla="*/ 1 h 1"/>
                <a:gd name="T48" fmla="*/ 27 w 61"/>
                <a:gd name="T49" fmla="*/ 1 h 1"/>
                <a:gd name="T50" fmla="*/ 28 w 61"/>
                <a:gd name="T51" fmla="*/ 1 h 1"/>
                <a:gd name="T52" fmla="*/ 29 w 61"/>
                <a:gd name="T53" fmla="*/ 0 h 1"/>
                <a:gd name="T54" fmla="*/ 30 w 61"/>
                <a:gd name="T55" fmla="*/ 0 h 1"/>
                <a:gd name="T56" fmla="*/ 31 w 61"/>
                <a:gd name="T57" fmla="*/ 0 h 1"/>
                <a:gd name="T58" fmla="*/ 32 w 61"/>
                <a:gd name="T59" fmla="*/ 0 h 1"/>
                <a:gd name="T60" fmla="*/ 33 w 61"/>
                <a:gd name="T61" fmla="*/ 1 h 1"/>
                <a:gd name="T62" fmla="*/ 34 w 61"/>
                <a:gd name="T63" fmla="*/ 1 h 1"/>
                <a:gd name="T64" fmla="*/ 36 w 61"/>
                <a:gd name="T65" fmla="*/ 0 h 1"/>
                <a:gd name="T66" fmla="*/ 37 w 61"/>
                <a:gd name="T67" fmla="*/ 1 h 1"/>
                <a:gd name="T68" fmla="*/ 38 w 61"/>
                <a:gd name="T69" fmla="*/ 0 h 1"/>
                <a:gd name="T70" fmla="*/ 38 w 61"/>
                <a:gd name="T71" fmla="*/ 0 h 1"/>
                <a:gd name="T72" fmla="*/ 40 w 61"/>
                <a:gd name="T73" fmla="*/ 0 h 1"/>
                <a:gd name="T74" fmla="*/ 41 w 61"/>
                <a:gd name="T75" fmla="*/ 1 h 1"/>
                <a:gd name="T76" fmla="*/ 42 w 61"/>
                <a:gd name="T77" fmla="*/ 1 h 1"/>
                <a:gd name="T78" fmla="*/ 43 w 61"/>
                <a:gd name="T79" fmla="*/ 1 h 1"/>
                <a:gd name="T80" fmla="*/ 44 w 61"/>
                <a:gd name="T81" fmla="*/ 1 h 1"/>
                <a:gd name="T82" fmla="*/ 45 w 61"/>
                <a:gd name="T83" fmla="*/ 0 h 1"/>
                <a:gd name="T84" fmla="*/ 46 w 61"/>
                <a:gd name="T85" fmla="*/ 1 h 1"/>
                <a:gd name="T86" fmla="*/ 47 w 61"/>
                <a:gd name="T87" fmla="*/ 0 h 1"/>
                <a:gd name="T88" fmla="*/ 49 w 61"/>
                <a:gd name="T89" fmla="*/ 0 h 1"/>
                <a:gd name="T90" fmla="*/ 50 w 61"/>
                <a:gd name="T91" fmla="*/ 1 h 1"/>
                <a:gd name="T92" fmla="*/ 51 w 61"/>
                <a:gd name="T93" fmla="*/ 0 h 1"/>
                <a:gd name="T94" fmla="*/ 52 w 61"/>
                <a:gd name="T95" fmla="*/ 1 h 1"/>
                <a:gd name="T96" fmla="*/ 53 w 61"/>
                <a:gd name="T97" fmla="*/ 1 h 1"/>
                <a:gd name="T98" fmla="*/ 54 w 61"/>
                <a:gd name="T99" fmla="*/ 1 h 1"/>
                <a:gd name="T100" fmla="*/ 55 w 61"/>
                <a:gd name="T101" fmla="*/ 1 h 1"/>
                <a:gd name="T102" fmla="*/ 56 w 61"/>
                <a:gd name="T103" fmla="*/ 1 h 1"/>
                <a:gd name="T104" fmla="*/ 57 w 61"/>
                <a:gd name="T105" fmla="*/ 0 h 1"/>
                <a:gd name="T106" fmla="*/ 59 w 61"/>
                <a:gd name="T107" fmla="*/ 0 h 1"/>
                <a:gd name="T108" fmla="*/ 59 w 61"/>
                <a:gd name="T109" fmla="*/ 1 h 1"/>
                <a:gd name="T110" fmla="*/ 60 w 61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44" name="Freeform 135"/>
            <p:cNvSpPr>
              <a:spLocks/>
            </p:cNvSpPr>
            <p:nvPr/>
          </p:nvSpPr>
          <p:spPr bwMode="auto">
            <a:xfrm>
              <a:off x="2395" y="801"/>
              <a:ext cx="63" cy="1"/>
            </a:xfrm>
            <a:custGeom>
              <a:avLst/>
              <a:gdLst>
                <a:gd name="T0" fmla="*/ 1 w 63"/>
                <a:gd name="T1" fmla="*/ 1 h 1"/>
                <a:gd name="T2" fmla="*/ 3 w 63"/>
                <a:gd name="T3" fmla="*/ 1 h 1"/>
                <a:gd name="T4" fmla="*/ 4 w 63"/>
                <a:gd name="T5" fmla="*/ 1 h 1"/>
                <a:gd name="T6" fmla="*/ 5 w 63"/>
                <a:gd name="T7" fmla="*/ 1 h 1"/>
                <a:gd name="T8" fmla="*/ 6 w 63"/>
                <a:gd name="T9" fmla="*/ 0 h 1"/>
                <a:gd name="T10" fmla="*/ 7 w 63"/>
                <a:gd name="T11" fmla="*/ 0 h 1"/>
                <a:gd name="T12" fmla="*/ 8 w 63"/>
                <a:gd name="T13" fmla="*/ 0 h 1"/>
                <a:gd name="T14" fmla="*/ 9 w 63"/>
                <a:gd name="T15" fmla="*/ 1 h 1"/>
                <a:gd name="T16" fmla="*/ 10 w 63"/>
                <a:gd name="T17" fmla="*/ 0 h 1"/>
                <a:gd name="T18" fmla="*/ 11 w 63"/>
                <a:gd name="T19" fmla="*/ 0 h 1"/>
                <a:gd name="T20" fmla="*/ 12 w 63"/>
                <a:gd name="T21" fmla="*/ 0 h 1"/>
                <a:gd name="T22" fmla="*/ 13 w 63"/>
                <a:gd name="T23" fmla="*/ 1 h 1"/>
                <a:gd name="T24" fmla="*/ 15 w 63"/>
                <a:gd name="T25" fmla="*/ 0 h 1"/>
                <a:gd name="T26" fmla="*/ 16 w 63"/>
                <a:gd name="T27" fmla="*/ 0 h 1"/>
                <a:gd name="T28" fmla="*/ 17 w 63"/>
                <a:gd name="T29" fmla="*/ 0 h 1"/>
                <a:gd name="T30" fmla="*/ 18 w 63"/>
                <a:gd name="T31" fmla="*/ 1 h 1"/>
                <a:gd name="T32" fmla="*/ 19 w 63"/>
                <a:gd name="T33" fmla="*/ 0 h 1"/>
                <a:gd name="T34" fmla="*/ 20 w 63"/>
                <a:gd name="T35" fmla="*/ 0 h 1"/>
                <a:gd name="T36" fmla="*/ 21 w 63"/>
                <a:gd name="T37" fmla="*/ 0 h 1"/>
                <a:gd name="T38" fmla="*/ 22 w 63"/>
                <a:gd name="T39" fmla="*/ 1 h 1"/>
                <a:gd name="T40" fmla="*/ 23 w 63"/>
                <a:gd name="T41" fmla="*/ 1 h 1"/>
                <a:gd name="T42" fmla="*/ 25 w 63"/>
                <a:gd name="T43" fmla="*/ 1 h 1"/>
                <a:gd name="T44" fmla="*/ 25 w 63"/>
                <a:gd name="T45" fmla="*/ 1 h 1"/>
                <a:gd name="T46" fmla="*/ 27 w 63"/>
                <a:gd name="T47" fmla="*/ 0 h 1"/>
                <a:gd name="T48" fmla="*/ 28 w 63"/>
                <a:gd name="T49" fmla="*/ 0 h 1"/>
                <a:gd name="T50" fmla="*/ 29 w 63"/>
                <a:gd name="T51" fmla="*/ 0 h 1"/>
                <a:gd name="T52" fmla="*/ 30 w 63"/>
                <a:gd name="T53" fmla="*/ 0 h 1"/>
                <a:gd name="T54" fmla="*/ 31 w 63"/>
                <a:gd name="T55" fmla="*/ 0 h 1"/>
                <a:gd name="T56" fmla="*/ 32 w 63"/>
                <a:gd name="T57" fmla="*/ 1 h 1"/>
                <a:gd name="T58" fmla="*/ 33 w 63"/>
                <a:gd name="T59" fmla="*/ 0 h 1"/>
                <a:gd name="T60" fmla="*/ 34 w 63"/>
                <a:gd name="T61" fmla="*/ 0 h 1"/>
                <a:gd name="T62" fmla="*/ 35 w 63"/>
                <a:gd name="T63" fmla="*/ 0 h 1"/>
                <a:gd name="T64" fmla="*/ 36 w 63"/>
                <a:gd name="T65" fmla="*/ 0 h 1"/>
                <a:gd name="T66" fmla="*/ 38 w 63"/>
                <a:gd name="T67" fmla="*/ 1 h 1"/>
                <a:gd name="T68" fmla="*/ 39 w 63"/>
                <a:gd name="T69" fmla="*/ 0 h 1"/>
                <a:gd name="T70" fmla="*/ 40 w 63"/>
                <a:gd name="T71" fmla="*/ 0 h 1"/>
                <a:gd name="T72" fmla="*/ 41 w 63"/>
                <a:gd name="T73" fmla="*/ 1 h 1"/>
                <a:gd name="T74" fmla="*/ 42 w 63"/>
                <a:gd name="T75" fmla="*/ 1 h 1"/>
                <a:gd name="T76" fmla="*/ 43 w 63"/>
                <a:gd name="T77" fmla="*/ 1 h 1"/>
                <a:gd name="T78" fmla="*/ 44 w 63"/>
                <a:gd name="T79" fmla="*/ 0 h 1"/>
                <a:gd name="T80" fmla="*/ 45 w 63"/>
                <a:gd name="T81" fmla="*/ 1 h 1"/>
                <a:gd name="T82" fmla="*/ 46 w 63"/>
                <a:gd name="T83" fmla="*/ 0 h 1"/>
                <a:gd name="T84" fmla="*/ 47 w 63"/>
                <a:gd name="T85" fmla="*/ 0 h 1"/>
                <a:gd name="T86" fmla="*/ 48 w 63"/>
                <a:gd name="T87" fmla="*/ 1 h 1"/>
                <a:gd name="T88" fmla="*/ 49 w 63"/>
                <a:gd name="T89" fmla="*/ 0 h 1"/>
                <a:gd name="T90" fmla="*/ 51 w 63"/>
                <a:gd name="T91" fmla="*/ 0 h 1"/>
                <a:gd name="T92" fmla="*/ 52 w 63"/>
                <a:gd name="T93" fmla="*/ 0 h 1"/>
                <a:gd name="T94" fmla="*/ 53 w 63"/>
                <a:gd name="T95" fmla="*/ 1 h 1"/>
                <a:gd name="T96" fmla="*/ 54 w 63"/>
                <a:gd name="T97" fmla="*/ 0 h 1"/>
                <a:gd name="T98" fmla="*/ 55 w 63"/>
                <a:gd name="T99" fmla="*/ 0 h 1"/>
                <a:gd name="T100" fmla="*/ 56 w 63"/>
                <a:gd name="T101" fmla="*/ 1 h 1"/>
                <a:gd name="T102" fmla="*/ 57 w 63"/>
                <a:gd name="T103" fmla="*/ 1 h 1"/>
                <a:gd name="T104" fmla="*/ 58 w 63"/>
                <a:gd name="T105" fmla="*/ 1 h 1"/>
                <a:gd name="T106" fmla="*/ 59 w 63"/>
                <a:gd name="T107" fmla="*/ 0 h 1"/>
                <a:gd name="T108" fmla="*/ 60 w 63"/>
                <a:gd name="T109" fmla="*/ 1 h 1"/>
                <a:gd name="T110" fmla="*/ 61 w 63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" h="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45" name="Freeform 136"/>
            <p:cNvSpPr>
              <a:spLocks/>
            </p:cNvSpPr>
            <p:nvPr/>
          </p:nvSpPr>
          <p:spPr bwMode="auto">
            <a:xfrm>
              <a:off x="2458" y="801"/>
              <a:ext cx="61" cy="1"/>
            </a:xfrm>
            <a:custGeom>
              <a:avLst/>
              <a:gdLst>
                <a:gd name="T0" fmla="*/ 1 w 61"/>
                <a:gd name="T1" fmla="*/ 1 h 1"/>
                <a:gd name="T2" fmla="*/ 2 w 61"/>
                <a:gd name="T3" fmla="*/ 1 h 1"/>
                <a:gd name="T4" fmla="*/ 3 w 61"/>
                <a:gd name="T5" fmla="*/ 1 h 1"/>
                <a:gd name="T6" fmla="*/ 3 w 61"/>
                <a:gd name="T7" fmla="*/ 1 h 1"/>
                <a:gd name="T8" fmla="*/ 5 w 61"/>
                <a:gd name="T9" fmla="*/ 1 h 1"/>
                <a:gd name="T10" fmla="*/ 6 w 61"/>
                <a:gd name="T11" fmla="*/ 1 h 1"/>
                <a:gd name="T12" fmla="*/ 7 w 61"/>
                <a:gd name="T13" fmla="*/ 1 h 1"/>
                <a:gd name="T14" fmla="*/ 8 w 61"/>
                <a:gd name="T15" fmla="*/ 1 h 1"/>
                <a:gd name="T16" fmla="*/ 9 w 61"/>
                <a:gd name="T17" fmla="*/ 1 h 1"/>
                <a:gd name="T18" fmla="*/ 10 w 61"/>
                <a:gd name="T19" fmla="*/ 0 h 1"/>
                <a:gd name="T20" fmla="*/ 11 w 61"/>
                <a:gd name="T21" fmla="*/ 0 h 1"/>
                <a:gd name="T22" fmla="*/ 12 w 61"/>
                <a:gd name="T23" fmla="*/ 1 h 1"/>
                <a:gd name="T24" fmla="*/ 14 w 61"/>
                <a:gd name="T25" fmla="*/ 1 h 1"/>
                <a:gd name="T26" fmla="*/ 15 w 61"/>
                <a:gd name="T27" fmla="*/ 0 h 1"/>
                <a:gd name="T28" fmla="*/ 16 w 61"/>
                <a:gd name="T29" fmla="*/ 1 h 1"/>
                <a:gd name="T30" fmla="*/ 17 w 61"/>
                <a:gd name="T31" fmla="*/ 1 h 1"/>
                <a:gd name="T32" fmla="*/ 18 w 61"/>
                <a:gd name="T33" fmla="*/ 1 h 1"/>
                <a:gd name="T34" fmla="*/ 19 w 61"/>
                <a:gd name="T35" fmla="*/ 0 h 1"/>
                <a:gd name="T36" fmla="*/ 20 w 61"/>
                <a:gd name="T37" fmla="*/ 0 h 1"/>
                <a:gd name="T38" fmla="*/ 21 w 61"/>
                <a:gd name="T39" fmla="*/ 1 h 1"/>
                <a:gd name="T40" fmla="*/ 22 w 61"/>
                <a:gd name="T41" fmla="*/ 1 h 1"/>
                <a:gd name="T42" fmla="*/ 23 w 61"/>
                <a:gd name="T43" fmla="*/ 1 h 1"/>
                <a:gd name="T44" fmla="*/ 24 w 61"/>
                <a:gd name="T45" fmla="*/ 1 h 1"/>
                <a:gd name="T46" fmla="*/ 25 w 61"/>
                <a:gd name="T47" fmla="*/ 1 h 1"/>
                <a:gd name="T48" fmla="*/ 27 w 61"/>
                <a:gd name="T49" fmla="*/ 1 h 1"/>
                <a:gd name="T50" fmla="*/ 28 w 61"/>
                <a:gd name="T51" fmla="*/ 1 h 1"/>
                <a:gd name="T52" fmla="*/ 29 w 61"/>
                <a:gd name="T53" fmla="*/ 1 h 1"/>
                <a:gd name="T54" fmla="*/ 30 w 61"/>
                <a:gd name="T55" fmla="*/ 0 h 1"/>
                <a:gd name="T56" fmla="*/ 31 w 61"/>
                <a:gd name="T57" fmla="*/ 1 h 1"/>
                <a:gd name="T58" fmla="*/ 32 w 61"/>
                <a:gd name="T59" fmla="*/ 0 h 1"/>
                <a:gd name="T60" fmla="*/ 33 w 61"/>
                <a:gd name="T61" fmla="*/ 0 h 1"/>
                <a:gd name="T62" fmla="*/ 34 w 61"/>
                <a:gd name="T63" fmla="*/ 0 h 1"/>
                <a:gd name="T64" fmla="*/ 36 w 61"/>
                <a:gd name="T65" fmla="*/ 0 h 1"/>
                <a:gd name="T66" fmla="*/ 37 w 61"/>
                <a:gd name="T67" fmla="*/ 0 h 1"/>
                <a:gd name="T68" fmla="*/ 37 w 61"/>
                <a:gd name="T69" fmla="*/ 1 h 1"/>
                <a:gd name="T70" fmla="*/ 38 w 61"/>
                <a:gd name="T71" fmla="*/ 0 h 1"/>
                <a:gd name="T72" fmla="*/ 40 w 61"/>
                <a:gd name="T73" fmla="*/ 0 h 1"/>
                <a:gd name="T74" fmla="*/ 41 w 61"/>
                <a:gd name="T75" fmla="*/ 1 h 1"/>
                <a:gd name="T76" fmla="*/ 42 w 61"/>
                <a:gd name="T77" fmla="*/ 1 h 1"/>
                <a:gd name="T78" fmla="*/ 43 w 61"/>
                <a:gd name="T79" fmla="*/ 0 h 1"/>
                <a:gd name="T80" fmla="*/ 44 w 61"/>
                <a:gd name="T81" fmla="*/ 0 h 1"/>
                <a:gd name="T82" fmla="*/ 45 w 61"/>
                <a:gd name="T83" fmla="*/ 1 h 1"/>
                <a:gd name="T84" fmla="*/ 46 w 61"/>
                <a:gd name="T85" fmla="*/ 1 h 1"/>
                <a:gd name="T86" fmla="*/ 47 w 61"/>
                <a:gd name="T87" fmla="*/ 0 h 1"/>
                <a:gd name="T88" fmla="*/ 49 w 61"/>
                <a:gd name="T89" fmla="*/ 1 h 1"/>
                <a:gd name="T90" fmla="*/ 50 w 61"/>
                <a:gd name="T91" fmla="*/ 1 h 1"/>
                <a:gd name="T92" fmla="*/ 50 w 61"/>
                <a:gd name="T93" fmla="*/ 1 h 1"/>
                <a:gd name="T94" fmla="*/ 51 w 61"/>
                <a:gd name="T95" fmla="*/ 0 h 1"/>
                <a:gd name="T96" fmla="*/ 53 w 61"/>
                <a:gd name="T97" fmla="*/ 1 h 1"/>
                <a:gd name="T98" fmla="*/ 54 w 61"/>
                <a:gd name="T99" fmla="*/ 0 h 1"/>
                <a:gd name="T100" fmla="*/ 55 w 61"/>
                <a:gd name="T101" fmla="*/ 0 h 1"/>
                <a:gd name="T102" fmla="*/ 56 w 61"/>
                <a:gd name="T103" fmla="*/ 1 h 1"/>
                <a:gd name="T104" fmla="*/ 57 w 61"/>
                <a:gd name="T105" fmla="*/ 1 h 1"/>
                <a:gd name="T106" fmla="*/ 58 w 61"/>
                <a:gd name="T107" fmla="*/ 0 h 1"/>
                <a:gd name="T108" fmla="*/ 59 w 61"/>
                <a:gd name="T109" fmla="*/ 0 h 1"/>
                <a:gd name="T110" fmla="*/ 60 w 61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46" name="Freeform 137"/>
            <p:cNvSpPr>
              <a:spLocks/>
            </p:cNvSpPr>
            <p:nvPr/>
          </p:nvSpPr>
          <p:spPr bwMode="auto">
            <a:xfrm>
              <a:off x="2519" y="801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3 w 62"/>
                <a:gd name="T3" fmla="*/ 0 h 1"/>
                <a:gd name="T4" fmla="*/ 3 w 62"/>
                <a:gd name="T5" fmla="*/ 0 h 1"/>
                <a:gd name="T6" fmla="*/ 5 w 62"/>
                <a:gd name="T7" fmla="*/ 1 h 1"/>
                <a:gd name="T8" fmla="*/ 6 w 62"/>
                <a:gd name="T9" fmla="*/ 1 h 1"/>
                <a:gd name="T10" fmla="*/ 7 w 62"/>
                <a:gd name="T11" fmla="*/ 1 h 1"/>
                <a:gd name="T12" fmla="*/ 8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1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6 w 62"/>
                <a:gd name="T27" fmla="*/ 0 h 1"/>
                <a:gd name="T28" fmla="*/ 17 w 62"/>
                <a:gd name="T29" fmla="*/ 1 h 1"/>
                <a:gd name="T30" fmla="*/ 18 w 62"/>
                <a:gd name="T31" fmla="*/ 0 h 1"/>
                <a:gd name="T32" fmla="*/ 19 w 62"/>
                <a:gd name="T33" fmla="*/ 0 h 1"/>
                <a:gd name="T34" fmla="*/ 20 w 62"/>
                <a:gd name="T35" fmla="*/ 0 h 1"/>
                <a:gd name="T36" fmla="*/ 21 w 62"/>
                <a:gd name="T37" fmla="*/ 1 h 1"/>
                <a:gd name="T38" fmla="*/ 22 w 62"/>
                <a:gd name="T39" fmla="*/ 1 h 1"/>
                <a:gd name="T40" fmla="*/ 23 w 62"/>
                <a:gd name="T41" fmla="*/ 0 h 1"/>
                <a:gd name="T42" fmla="*/ 24 w 62"/>
                <a:gd name="T43" fmla="*/ 1 h 1"/>
                <a:gd name="T44" fmla="*/ 25 w 62"/>
                <a:gd name="T45" fmla="*/ 1 h 1"/>
                <a:gd name="T46" fmla="*/ 26 w 62"/>
                <a:gd name="T47" fmla="*/ 0 h 1"/>
                <a:gd name="T48" fmla="*/ 28 w 62"/>
                <a:gd name="T49" fmla="*/ 1 h 1"/>
                <a:gd name="T50" fmla="*/ 29 w 62"/>
                <a:gd name="T51" fmla="*/ 1 h 1"/>
                <a:gd name="T52" fmla="*/ 30 w 62"/>
                <a:gd name="T53" fmla="*/ 0 h 1"/>
                <a:gd name="T54" fmla="*/ 31 w 62"/>
                <a:gd name="T55" fmla="*/ 0 h 1"/>
                <a:gd name="T56" fmla="*/ 32 w 62"/>
                <a:gd name="T57" fmla="*/ 1 h 1"/>
                <a:gd name="T58" fmla="*/ 33 w 62"/>
                <a:gd name="T59" fmla="*/ 1 h 1"/>
                <a:gd name="T60" fmla="*/ 34 w 62"/>
                <a:gd name="T61" fmla="*/ 0 h 1"/>
                <a:gd name="T62" fmla="*/ 35 w 62"/>
                <a:gd name="T63" fmla="*/ 1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1 h 1"/>
                <a:gd name="T70" fmla="*/ 40 w 62"/>
                <a:gd name="T71" fmla="*/ 1 h 1"/>
                <a:gd name="T72" fmla="*/ 41 w 62"/>
                <a:gd name="T73" fmla="*/ 0 h 1"/>
                <a:gd name="T74" fmla="*/ 42 w 62"/>
                <a:gd name="T75" fmla="*/ 1 h 1"/>
                <a:gd name="T76" fmla="*/ 43 w 62"/>
                <a:gd name="T77" fmla="*/ 1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1 h 1"/>
                <a:gd name="T84" fmla="*/ 47 w 62"/>
                <a:gd name="T85" fmla="*/ 1 h 1"/>
                <a:gd name="T86" fmla="*/ 48 w 62"/>
                <a:gd name="T87" fmla="*/ 0 h 1"/>
                <a:gd name="T88" fmla="*/ 49 w 62"/>
                <a:gd name="T89" fmla="*/ 1 h 1"/>
                <a:gd name="T90" fmla="*/ 51 w 62"/>
                <a:gd name="T91" fmla="*/ 1 h 1"/>
                <a:gd name="T92" fmla="*/ 51 w 62"/>
                <a:gd name="T93" fmla="*/ 1 h 1"/>
                <a:gd name="T94" fmla="*/ 53 w 62"/>
                <a:gd name="T95" fmla="*/ 1 h 1"/>
                <a:gd name="T96" fmla="*/ 54 w 62"/>
                <a:gd name="T97" fmla="*/ 1 h 1"/>
                <a:gd name="T98" fmla="*/ 55 w 62"/>
                <a:gd name="T99" fmla="*/ 1 h 1"/>
                <a:gd name="T100" fmla="*/ 56 w 62"/>
                <a:gd name="T101" fmla="*/ 0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47" name="Freeform 138"/>
            <p:cNvSpPr>
              <a:spLocks/>
            </p:cNvSpPr>
            <p:nvPr/>
          </p:nvSpPr>
          <p:spPr bwMode="auto">
            <a:xfrm>
              <a:off x="2581" y="801"/>
              <a:ext cx="62" cy="1"/>
            </a:xfrm>
            <a:custGeom>
              <a:avLst/>
              <a:gdLst>
                <a:gd name="T0" fmla="*/ 2 w 62"/>
                <a:gd name="T1" fmla="*/ 0 h 1"/>
                <a:gd name="T2" fmla="*/ 2 w 62"/>
                <a:gd name="T3" fmla="*/ 0 h 1"/>
                <a:gd name="T4" fmla="*/ 3 w 62"/>
                <a:gd name="T5" fmla="*/ 1 h 1"/>
                <a:gd name="T6" fmla="*/ 4 w 62"/>
                <a:gd name="T7" fmla="*/ 0 h 1"/>
                <a:gd name="T8" fmla="*/ 6 w 62"/>
                <a:gd name="T9" fmla="*/ 0 h 1"/>
                <a:gd name="T10" fmla="*/ 7 w 62"/>
                <a:gd name="T11" fmla="*/ 0 h 1"/>
                <a:gd name="T12" fmla="*/ 8 w 62"/>
                <a:gd name="T13" fmla="*/ 1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1 h 1"/>
                <a:gd name="T20" fmla="*/ 12 w 62"/>
                <a:gd name="T21" fmla="*/ 1 h 1"/>
                <a:gd name="T22" fmla="*/ 13 w 62"/>
                <a:gd name="T23" fmla="*/ 1 h 1"/>
                <a:gd name="T24" fmla="*/ 15 w 62"/>
                <a:gd name="T25" fmla="*/ 0 h 1"/>
                <a:gd name="T26" fmla="*/ 16 w 62"/>
                <a:gd name="T27" fmla="*/ 0 h 1"/>
                <a:gd name="T28" fmla="*/ 16 w 62"/>
                <a:gd name="T29" fmla="*/ 1 h 1"/>
                <a:gd name="T30" fmla="*/ 17 w 62"/>
                <a:gd name="T31" fmla="*/ 1 h 1"/>
                <a:gd name="T32" fmla="*/ 19 w 62"/>
                <a:gd name="T33" fmla="*/ 0 h 1"/>
                <a:gd name="T34" fmla="*/ 20 w 62"/>
                <a:gd name="T35" fmla="*/ 0 h 1"/>
                <a:gd name="T36" fmla="*/ 21 w 62"/>
                <a:gd name="T37" fmla="*/ 1 h 1"/>
                <a:gd name="T38" fmla="*/ 22 w 62"/>
                <a:gd name="T39" fmla="*/ 1 h 1"/>
                <a:gd name="T40" fmla="*/ 23 w 62"/>
                <a:gd name="T41" fmla="*/ 1 h 1"/>
                <a:gd name="T42" fmla="*/ 24 w 62"/>
                <a:gd name="T43" fmla="*/ 0 h 1"/>
                <a:gd name="T44" fmla="*/ 25 w 62"/>
                <a:gd name="T45" fmla="*/ 1 h 1"/>
                <a:gd name="T46" fmla="*/ 26 w 62"/>
                <a:gd name="T47" fmla="*/ 1 h 1"/>
                <a:gd name="T48" fmla="*/ 28 w 62"/>
                <a:gd name="T49" fmla="*/ 1 h 1"/>
                <a:gd name="T50" fmla="*/ 29 w 62"/>
                <a:gd name="T51" fmla="*/ 1 h 1"/>
                <a:gd name="T52" fmla="*/ 29 w 62"/>
                <a:gd name="T53" fmla="*/ 1 h 1"/>
                <a:gd name="T54" fmla="*/ 31 w 62"/>
                <a:gd name="T55" fmla="*/ 0 h 1"/>
                <a:gd name="T56" fmla="*/ 32 w 62"/>
                <a:gd name="T57" fmla="*/ 0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1 h 1"/>
                <a:gd name="T68" fmla="*/ 38 w 62"/>
                <a:gd name="T69" fmla="*/ 0 h 1"/>
                <a:gd name="T70" fmla="*/ 39 w 62"/>
                <a:gd name="T71" fmla="*/ 0 h 1"/>
                <a:gd name="T72" fmla="*/ 41 w 62"/>
                <a:gd name="T73" fmla="*/ 0 h 1"/>
                <a:gd name="T74" fmla="*/ 42 w 62"/>
                <a:gd name="T75" fmla="*/ 0 h 1"/>
                <a:gd name="T76" fmla="*/ 43 w 62"/>
                <a:gd name="T77" fmla="*/ 1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1 h 1"/>
                <a:gd name="T84" fmla="*/ 47 w 62"/>
                <a:gd name="T85" fmla="*/ 1 h 1"/>
                <a:gd name="T86" fmla="*/ 48 w 62"/>
                <a:gd name="T87" fmla="*/ 0 h 1"/>
                <a:gd name="T88" fmla="*/ 50 w 62"/>
                <a:gd name="T89" fmla="*/ 1 h 1"/>
                <a:gd name="T90" fmla="*/ 50 w 62"/>
                <a:gd name="T91" fmla="*/ 0 h 1"/>
                <a:gd name="T92" fmla="*/ 51 w 62"/>
                <a:gd name="T93" fmla="*/ 1 h 1"/>
                <a:gd name="T94" fmla="*/ 52 w 62"/>
                <a:gd name="T95" fmla="*/ 1 h 1"/>
                <a:gd name="T96" fmla="*/ 54 w 62"/>
                <a:gd name="T97" fmla="*/ 1 h 1"/>
                <a:gd name="T98" fmla="*/ 55 w 62"/>
                <a:gd name="T99" fmla="*/ 1 h 1"/>
                <a:gd name="T100" fmla="*/ 56 w 62"/>
                <a:gd name="T101" fmla="*/ 0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48" name="Freeform 139"/>
            <p:cNvSpPr>
              <a:spLocks/>
            </p:cNvSpPr>
            <p:nvPr/>
          </p:nvSpPr>
          <p:spPr bwMode="auto">
            <a:xfrm>
              <a:off x="2643" y="801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1 h 1"/>
                <a:gd name="T4" fmla="*/ 3 w 62"/>
                <a:gd name="T5" fmla="*/ 1 h 1"/>
                <a:gd name="T6" fmla="*/ 5 w 62"/>
                <a:gd name="T7" fmla="*/ 1 h 1"/>
                <a:gd name="T8" fmla="*/ 6 w 62"/>
                <a:gd name="T9" fmla="*/ 1 h 1"/>
                <a:gd name="T10" fmla="*/ 7 w 62"/>
                <a:gd name="T11" fmla="*/ 0 h 1"/>
                <a:gd name="T12" fmla="*/ 8 w 62"/>
                <a:gd name="T13" fmla="*/ 0 h 1"/>
                <a:gd name="T14" fmla="*/ 9 w 62"/>
                <a:gd name="T15" fmla="*/ 1 h 1"/>
                <a:gd name="T16" fmla="*/ 10 w 62"/>
                <a:gd name="T17" fmla="*/ 0 h 1"/>
                <a:gd name="T18" fmla="*/ 11 w 62"/>
                <a:gd name="T19" fmla="*/ 1 h 1"/>
                <a:gd name="T20" fmla="*/ 12 w 62"/>
                <a:gd name="T21" fmla="*/ 1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1 h 1"/>
                <a:gd name="T30" fmla="*/ 18 w 62"/>
                <a:gd name="T31" fmla="*/ 1 h 1"/>
                <a:gd name="T32" fmla="*/ 19 w 62"/>
                <a:gd name="T33" fmla="*/ 1 h 1"/>
                <a:gd name="T34" fmla="*/ 20 w 62"/>
                <a:gd name="T35" fmla="*/ 1 h 1"/>
                <a:gd name="T36" fmla="*/ 21 w 62"/>
                <a:gd name="T37" fmla="*/ 1 h 1"/>
                <a:gd name="T38" fmla="*/ 22 w 62"/>
                <a:gd name="T39" fmla="*/ 1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1 h 1"/>
                <a:gd name="T46" fmla="*/ 26 w 62"/>
                <a:gd name="T47" fmla="*/ 0 h 1"/>
                <a:gd name="T48" fmla="*/ 27 w 62"/>
                <a:gd name="T49" fmla="*/ 1 h 1"/>
                <a:gd name="T50" fmla="*/ 29 w 62"/>
                <a:gd name="T51" fmla="*/ 1 h 1"/>
                <a:gd name="T52" fmla="*/ 29 w 62"/>
                <a:gd name="T53" fmla="*/ 0 h 1"/>
                <a:gd name="T54" fmla="*/ 31 w 62"/>
                <a:gd name="T55" fmla="*/ 0 h 1"/>
                <a:gd name="T56" fmla="*/ 32 w 62"/>
                <a:gd name="T57" fmla="*/ 1 h 1"/>
                <a:gd name="T58" fmla="*/ 33 w 62"/>
                <a:gd name="T59" fmla="*/ 0 h 1"/>
                <a:gd name="T60" fmla="*/ 34 w 62"/>
                <a:gd name="T61" fmla="*/ 1 h 1"/>
                <a:gd name="T62" fmla="*/ 35 w 62"/>
                <a:gd name="T63" fmla="*/ 0 h 1"/>
                <a:gd name="T64" fmla="*/ 36 w 62"/>
                <a:gd name="T65" fmla="*/ 1 h 1"/>
                <a:gd name="T66" fmla="*/ 37 w 62"/>
                <a:gd name="T67" fmla="*/ 1 h 1"/>
                <a:gd name="T68" fmla="*/ 38 w 62"/>
                <a:gd name="T69" fmla="*/ 0 h 1"/>
                <a:gd name="T70" fmla="*/ 39 w 62"/>
                <a:gd name="T71" fmla="*/ 0 h 1"/>
                <a:gd name="T72" fmla="*/ 41 w 62"/>
                <a:gd name="T73" fmla="*/ 1 h 1"/>
                <a:gd name="T74" fmla="*/ 42 w 62"/>
                <a:gd name="T75" fmla="*/ 0 h 1"/>
                <a:gd name="T76" fmla="*/ 42 w 62"/>
                <a:gd name="T77" fmla="*/ 1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1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1 h 1"/>
                <a:gd name="T90" fmla="*/ 50 w 62"/>
                <a:gd name="T91" fmla="*/ 1 h 1"/>
                <a:gd name="T92" fmla="*/ 51 w 62"/>
                <a:gd name="T93" fmla="*/ 1 h 1"/>
                <a:gd name="T94" fmla="*/ 53 w 62"/>
                <a:gd name="T95" fmla="*/ 1 h 1"/>
                <a:gd name="T96" fmla="*/ 54 w 62"/>
                <a:gd name="T97" fmla="*/ 1 h 1"/>
                <a:gd name="T98" fmla="*/ 55 w 62"/>
                <a:gd name="T99" fmla="*/ 0 h 1"/>
                <a:gd name="T100" fmla="*/ 56 w 62"/>
                <a:gd name="T101" fmla="*/ 1 h 1"/>
                <a:gd name="T102" fmla="*/ 57 w 62"/>
                <a:gd name="T103" fmla="*/ 1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1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49" name="Freeform 140"/>
            <p:cNvSpPr>
              <a:spLocks/>
            </p:cNvSpPr>
            <p:nvPr/>
          </p:nvSpPr>
          <p:spPr bwMode="auto">
            <a:xfrm>
              <a:off x="2705" y="801"/>
              <a:ext cx="62" cy="2"/>
            </a:xfrm>
            <a:custGeom>
              <a:avLst/>
              <a:gdLst>
                <a:gd name="T0" fmla="*/ 1 w 62"/>
                <a:gd name="T1" fmla="*/ 0 h 2"/>
                <a:gd name="T2" fmla="*/ 2 w 62"/>
                <a:gd name="T3" fmla="*/ 0 h 2"/>
                <a:gd name="T4" fmla="*/ 3 w 62"/>
                <a:gd name="T5" fmla="*/ 1 h 2"/>
                <a:gd name="T6" fmla="*/ 4 w 62"/>
                <a:gd name="T7" fmla="*/ 1 h 2"/>
                <a:gd name="T8" fmla="*/ 6 w 62"/>
                <a:gd name="T9" fmla="*/ 1 h 2"/>
                <a:gd name="T10" fmla="*/ 7 w 62"/>
                <a:gd name="T11" fmla="*/ 0 h 2"/>
                <a:gd name="T12" fmla="*/ 8 w 62"/>
                <a:gd name="T13" fmla="*/ 1 h 2"/>
                <a:gd name="T14" fmla="*/ 9 w 62"/>
                <a:gd name="T15" fmla="*/ 1 h 2"/>
                <a:gd name="T16" fmla="*/ 10 w 62"/>
                <a:gd name="T17" fmla="*/ 1 h 2"/>
                <a:gd name="T18" fmla="*/ 11 w 62"/>
                <a:gd name="T19" fmla="*/ 1 h 2"/>
                <a:gd name="T20" fmla="*/ 12 w 62"/>
                <a:gd name="T21" fmla="*/ 1 h 2"/>
                <a:gd name="T22" fmla="*/ 13 w 62"/>
                <a:gd name="T23" fmla="*/ 0 h 2"/>
                <a:gd name="T24" fmla="*/ 14 w 62"/>
                <a:gd name="T25" fmla="*/ 0 h 2"/>
                <a:gd name="T26" fmla="*/ 15 w 62"/>
                <a:gd name="T27" fmla="*/ 1 h 2"/>
                <a:gd name="T28" fmla="*/ 16 w 62"/>
                <a:gd name="T29" fmla="*/ 1 h 2"/>
                <a:gd name="T30" fmla="*/ 17 w 62"/>
                <a:gd name="T31" fmla="*/ 1 h 2"/>
                <a:gd name="T32" fmla="*/ 19 w 62"/>
                <a:gd name="T33" fmla="*/ 1 h 2"/>
                <a:gd name="T34" fmla="*/ 20 w 62"/>
                <a:gd name="T35" fmla="*/ 0 h 2"/>
                <a:gd name="T36" fmla="*/ 21 w 62"/>
                <a:gd name="T37" fmla="*/ 0 h 2"/>
                <a:gd name="T38" fmla="*/ 22 w 62"/>
                <a:gd name="T39" fmla="*/ 0 h 2"/>
                <a:gd name="T40" fmla="*/ 23 w 62"/>
                <a:gd name="T41" fmla="*/ 1 h 2"/>
                <a:gd name="T42" fmla="*/ 24 w 62"/>
                <a:gd name="T43" fmla="*/ 1 h 2"/>
                <a:gd name="T44" fmla="*/ 25 w 62"/>
                <a:gd name="T45" fmla="*/ 1 h 2"/>
                <a:gd name="T46" fmla="*/ 26 w 62"/>
                <a:gd name="T47" fmla="*/ 0 h 2"/>
                <a:gd name="T48" fmla="*/ 28 w 62"/>
                <a:gd name="T49" fmla="*/ 1 h 2"/>
                <a:gd name="T50" fmla="*/ 28 w 62"/>
                <a:gd name="T51" fmla="*/ 1 h 2"/>
                <a:gd name="T52" fmla="*/ 29 w 62"/>
                <a:gd name="T53" fmla="*/ 1 h 2"/>
                <a:gd name="T54" fmla="*/ 30 w 62"/>
                <a:gd name="T55" fmla="*/ 0 h 2"/>
                <a:gd name="T56" fmla="*/ 32 w 62"/>
                <a:gd name="T57" fmla="*/ 0 h 2"/>
                <a:gd name="T58" fmla="*/ 33 w 62"/>
                <a:gd name="T59" fmla="*/ 1 h 2"/>
                <a:gd name="T60" fmla="*/ 34 w 62"/>
                <a:gd name="T61" fmla="*/ 0 h 2"/>
                <a:gd name="T62" fmla="*/ 35 w 62"/>
                <a:gd name="T63" fmla="*/ 1 h 2"/>
                <a:gd name="T64" fmla="*/ 36 w 62"/>
                <a:gd name="T65" fmla="*/ 1 h 2"/>
                <a:gd name="T66" fmla="*/ 37 w 62"/>
                <a:gd name="T67" fmla="*/ 1 h 2"/>
                <a:gd name="T68" fmla="*/ 38 w 62"/>
                <a:gd name="T69" fmla="*/ 1 h 2"/>
                <a:gd name="T70" fmla="*/ 39 w 62"/>
                <a:gd name="T71" fmla="*/ 1 h 2"/>
                <a:gd name="T72" fmla="*/ 41 w 62"/>
                <a:gd name="T73" fmla="*/ 0 h 2"/>
                <a:gd name="T74" fmla="*/ 41 w 62"/>
                <a:gd name="T75" fmla="*/ 0 h 2"/>
                <a:gd name="T76" fmla="*/ 42 w 62"/>
                <a:gd name="T77" fmla="*/ 0 h 2"/>
                <a:gd name="T78" fmla="*/ 44 w 62"/>
                <a:gd name="T79" fmla="*/ 1 h 2"/>
                <a:gd name="T80" fmla="*/ 45 w 62"/>
                <a:gd name="T81" fmla="*/ 1 h 2"/>
                <a:gd name="T82" fmla="*/ 46 w 62"/>
                <a:gd name="T83" fmla="*/ 1 h 2"/>
                <a:gd name="T84" fmla="*/ 47 w 62"/>
                <a:gd name="T85" fmla="*/ 0 h 2"/>
                <a:gd name="T86" fmla="*/ 48 w 62"/>
                <a:gd name="T87" fmla="*/ 1 h 2"/>
                <a:gd name="T88" fmla="*/ 49 w 62"/>
                <a:gd name="T89" fmla="*/ 0 h 2"/>
                <a:gd name="T90" fmla="*/ 50 w 62"/>
                <a:gd name="T91" fmla="*/ 1 h 2"/>
                <a:gd name="T92" fmla="*/ 51 w 62"/>
                <a:gd name="T93" fmla="*/ 1 h 2"/>
                <a:gd name="T94" fmla="*/ 52 w 62"/>
                <a:gd name="T95" fmla="*/ 1 h 2"/>
                <a:gd name="T96" fmla="*/ 54 w 62"/>
                <a:gd name="T97" fmla="*/ 0 h 2"/>
                <a:gd name="T98" fmla="*/ 55 w 62"/>
                <a:gd name="T99" fmla="*/ 1 h 2"/>
                <a:gd name="T100" fmla="*/ 56 w 62"/>
                <a:gd name="T101" fmla="*/ 1 h 2"/>
                <a:gd name="T102" fmla="*/ 57 w 62"/>
                <a:gd name="T103" fmla="*/ 1 h 2"/>
                <a:gd name="T104" fmla="*/ 58 w 62"/>
                <a:gd name="T105" fmla="*/ 0 h 2"/>
                <a:gd name="T106" fmla="*/ 59 w 62"/>
                <a:gd name="T107" fmla="*/ 1 h 2"/>
                <a:gd name="T108" fmla="*/ 60 w 62"/>
                <a:gd name="T109" fmla="*/ 0 h 2"/>
                <a:gd name="T110" fmla="*/ 61 w 62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50" name="Freeform 141"/>
            <p:cNvSpPr>
              <a:spLocks/>
            </p:cNvSpPr>
            <p:nvPr/>
          </p:nvSpPr>
          <p:spPr bwMode="auto">
            <a:xfrm>
              <a:off x="2767" y="80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1 h 1"/>
                <a:gd name="T4" fmla="*/ 3 w 62"/>
                <a:gd name="T5" fmla="*/ 1 h 1"/>
                <a:gd name="T6" fmla="*/ 4 w 62"/>
                <a:gd name="T7" fmla="*/ 0 h 1"/>
                <a:gd name="T8" fmla="*/ 6 w 62"/>
                <a:gd name="T9" fmla="*/ 0 h 1"/>
                <a:gd name="T10" fmla="*/ 7 w 62"/>
                <a:gd name="T11" fmla="*/ 1 h 1"/>
                <a:gd name="T12" fmla="*/ 7 w 62"/>
                <a:gd name="T13" fmla="*/ 1 h 1"/>
                <a:gd name="T14" fmla="*/ 9 w 62"/>
                <a:gd name="T15" fmla="*/ 1 h 1"/>
                <a:gd name="T16" fmla="*/ 10 w 62"/>
                <a:gd name="T17" fmla="*/ 1 h 1"/>
                <a:gd name="T18" fmla="*/ 11 w 62"/>
                <a:gd name="T19" fmla="*/ 1 h 1"/>
                <a:gd name="T20" fmla="*/ 12 w 62"/>
                <a:gd name="T21" fmla="*/ 0 h 1"/>
                <a:gd name="T22" fmla="*/ 13 w 62"/>
                <a:gd name="T23" fmla="*/ 1 h 1"/>
                <a:gd name="T24" fmla="*/ 14 w 62"/>
                <a:gd name="T25" fmla="*/ 1 h 1"/>
                <a:gd name="T26" fmla="*/ 15 w 62"/>
                <a:gd name="T27" fmla="*/ 1 h 1"/>
                <a:gd name="T28" fmla="*/ 16 w 62"/>
                <a:gd name="T29" fmla="*/ 1 h 1"/>
                <a:gd name="T30" fmla="*/ 18 w 62"/>
                <a:gd name="T31" fmla="*/ 1 h 1"/>
                <a:gd name="T32" fmla="*/ 19 w 62"/>
                <a:gd name="T33" fmla="*/ 1 h 1"/>
                <a:gd name="T34" fmla="*/ 20 w 62"/>
                <a:gd name="T35" fmla="*/ 1 h 1"/>
                <a:gd name="T36" fmla="*/ 20 w 62"/>
                <a:gd name="T37" fmla="*/ 1 h 1"/>
                <a:gd name="T38" fmla="*/ 22 w 62"/>
                <a:gd name="T39" fmla="*/ 1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1 h 1"/>
                <a:gd name="T46" fmla="*/ 26 w 62"/>
                <a:gd name="T47" fmla="*/ 1 h 1"/>
                <a:gd name="T48" fmla="*/ 27 w 62"/>
                <a:gd name="T49" fmla="*/ 1 h 1"/>
                <a:gd name="T50" fmla="*/ 28 w 62"/>
                <a:gd name="T51" fmla="*/ 0 h 1"/>
                <a:gd name="T52" fmla="*/ 29 w 62"/>
                <a:gd name="T53" fmla="*/ 0 h 1"/>
                <a:gd name="T54" fmla="*/ 31 w 62"/>
                <a:gd name="T55" fmla="*/ 1 h 1"/>
                <a:gd name="T56" fmla="*/ 32 w 62"/>
                <a:gd name="T57" fmla="*/ 1 h 1"/>
                <a:gd name="T58" fmla="*/ 33 w 62"/>
                <a:gd name="T59" fmla="*/ 1 h 1"/>
                <a:gd name="T60" fmla="*/ 34 w 62"/>
                <a:gd name="T61" fmla="*/ 1 h 1"/>
                <a:gd name="T62" fmla="*/ 35 w 62"/>
                <a:gd name="T63" fmla="*/ 1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1 h 1"/>
                <a:gd name="T70" fmla="*/ 39 w 62"/>
                <a:gd name="T71" fmla="*/ 1 h 1"/>
                <a:gd name="T72" fmla="*/ 41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4 w 62"/>
                <a:gd name="T79" fmla="*/ 1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1 h 1"/>
                <a:gd name="T90" fmla="*/ 50 w 62"/>
                <a:gd name="T91" fmla="*/ 1 h 1"/>
                <a:gd name="T92" fmla="*/ 51 w 62"/>
                <a:gd name="T93" fmla="*/ 1 h 1"/>
                <a:gd name="T94" fmla="*/ 53 w 62"/>
                <a:gd name="T95" fmla="*/ 0 h 1"/>
                <a:gd name="T96" fmla="*/ 54 w 62"/>
                <a:gd name="T97" fmla="*/ 1 h 1"/>
                <a:gd name="T98" fmla="*/ 54 w 62"/>
                <a:gd name="T99" fmla="*/ 0 h 1"/>
                <a:gd name="T100" fmla="*/ 55 w 62"/>
                <a:gd name="T101" fmla="*/ 1 h 1"/>
                <a:gd name="T102" fmla="*/ 57 w 62"/>
                <a:gd name="T103" fmla="*/ 0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51" name="Freeform 142"/>
            <p:cNvSpPr>
              <a:spLocks/>
            </p:cNvSpPr>
            <p:nvPr/>
          </p:nvSpPr>
          <p:spPr bwMode="auto">
            <a:xfrm>
              <a:off x="2829" y="80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1 h 1"/>
                <a:gd name="T4" fmla="*/ 3 w 62"/>
                <a:gd name="T5" fmla="*/ 0 h 1"/>
                <a:gd name="T6" fmla="*/ 4 w 62"/>
                <a:gd name="T7" fmla="*/ 0 h 1"/>
                <a:gd name="T8" fmla="*/ 6 w 62"/>
                <a:gd name="T9" fmla="*/ 1 h 1"/>
                <a:gd name="T10" fmla="*/ 6 w 62"/>
                <a:gd name="T11" fmla="*/ 1 h 1"/>
                <a:gd name="T12" fmla="*/ 7 w 62"/>
                <a:gd name="T13" fmla="*/ 1 h 1"/>
                <a:gd name="T14" fmla="*/ 9 w 62"/>
                <a:gd name="T15" fmla="*/ 0 h 1"/>
                <a:gd name="T16" fmla="*/ 10 w 62"/>
                <a:gd name="T17" fmla="*/ 1 h 1"/>
                <a:gd name="T18" fmla="*/ 11 w 62"/>
                <a:gd name="T19" fmla="*/ 0 h 1"/>
                <a:gd name="T20" fmla="*/ 12 w 62"/>
                <a:gd name="T21" fmla="*/ 1 h 1"/>
                <a:gd name="T22" fmla="*/ 13 w 62"/>
                <a:gd name="T23" fmla="*/ 1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1 h 1"/>
                <a:gd name="T30" fmla="*/ 17 w 62"/>
                <a:gd name="T31" fmla="*/ 0 h 1"/>
                <a:gd name="T32" fmla="*/ 19 w 62"/>
                <a:gd name="T33" fmla="*/ 1 h 1"/>
                <a:gd name="T34" fmla="*/ 19 w 62"/>
                <a:gd name="T35" fmla="*/ 0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1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1 h 1"/>
                <a:gd name="T50" fmla="*/ 28 w 62"/>
                <a:gd name="T51" fmla="*/ 0 h 1"/>
                <a:gd name="T52" fmla="*/ 29 w 62"/>
                <a:gd name="T53" fmla="*/ 1 h 1"/>
                <a:gd name="T54" fmla="*/ 30 w 62"/>
                <a:gd name="T55" fmla="*/ 0 h 1"/>
                <a:gd name="T56" fmla="*/ 32 w 62"/>
                <a:gd name="T57" fmla="*/ 0 h 1"/>
                <a:gd name="T58" fmla="*/ 33 w 62"/>
                <a:gd name="T59" fmla="*/ 1 h 1"/>
                <a:gd name="T60" fmla="*/ 34 w 62"/>
                <a:gd name="T61" fmla="*/ 1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1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4 w 62"/>
                <a:gd name="T79" fmla="*/ 1 h 1"/>
                <a:gd name="T80" fmla="*/ 45 w 62"/>
                <a:gd name="T81" fmla="*/ 0 h 1"/>
                <a:gd name="T82" fmla="*/ 46 w 62"/>
                <a:gd name="T83" fmla="*/ 1 h 1"/>
                <a:gd name="T84" fmla="*/ 47 w 62"/>
                <a:gd name="T85" fmla="*/ 1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1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0 h 1"/>
                <a:gd name="T100" fmla="*/ 56 w 62"/>
                <a:gd name="T101" fmla="*/ 0 h 1"/>
                <a:gd name="T102" fmla="*/ 57 w 62"/>
                <a:gd name="T103" fmla="*/ 0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52" name="Freeform 143"/>
            <p:cNvSpPr>
              <a:spLocks/>
            </p:cNvSpPr>
            <p:nvPr/>
          </p:nvSpPr>
          <p:spPr bwMode="auto">
            <a:xfrm>
              <a:off x="2891" y="801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1 h 1"/>
                <a:gd name="T10" fmla="*/ 6 w 62"/>
                <a:gd name="T11" fmla="*/ 0 h 1"/>
                <a:gd name="T12" fmla="*/ 7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1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1 h 1"/>
                <a:gd name="T30" fmla="*/ 18 w 62"/>
                <a:gd name="T31" fmla="*/ 0 h 1"/>
                <a:gd name="T32" fmla="*/ 19 w 62"/>
                <a:gd name="T33" fmla="*/ 0 h 1"/>
                <a:gd name="T34" fmla="*/ 19 w 62"/>
                <a:gd name="T35" fmla="*/ 1 h 1"/>
                <a:gd name="T36" fmla="*/ 20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1 w 62"/>
                <a:gd name="T55" fmla="*/ 0 h 1"/>
                <a:gd name="T56" fmla="*/ 32 w 62"/>
                <a:gd name="T57" fmla="*/ 0 h 1"/>
                <a:gd name="T58" fmla="*/ 32 w 62"/>
                <a:gd name="T59" fmla="*/ 1 h 1"/>
                <a:gd name="T60" fmla="*/ 33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1 h 1"/>
                <a:gd name="T70" fmla="*/ 39 w 62"/>
                <a:gd name="T71" fmla="*/ 0 h 1"/>
                <a:gd name="T72" fmla="*/ 40 w 62"/>
                <a:gd name="T73" fmla="*/ 1 h 1"/>
                <a:gd name="T74" fmla="*/ 41 w 62"/>
                <a:gd name="T75" fmla="*/ 0 h 1"/>
                <a:gd name="T76" fmla="*/ 42 w 62"/>
                <a:gd name="T77" fmla="*/ 0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0 h 1"/>
                <a:gd name="T84" fmla="*/ 46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0 h 1"/>
                <a:gd name="T100" fmla="*/ 55 w 62"/>
                <a:gd name="T101" fmla="*/ 0 h 1"/>
                <a:gd name="T102" fmla="*/ 57 w 62"/>
                <a:gd name="T103" fmla="*/ 0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53" name="Freeform 144"/>
            <p:cNvSpPr>
              <a:spLocks/>
            </p:cNvSpPr>
            <p:nvPr/>
          </p:nvSpPr>
          <p:spPr bwMode="auto">
            <a:xfrm>
              <a:off x="2953" y="800"/>
              <a:ext cx="62" cy="2"/>
            </a:xfrm>
            <a:custGeom>
              <a:avLst/>
              <a:gdLst>
                <a:gd name="T0" fmla="*/ 1 w 62"/>
                <a:gd name="T1" fmla="*/ 1 h 2"/>
                <a:gd name="T2" fmla="*/ 2 w 62"/>
                <a:gd name="T3" fmla="*/ 1 h 2"/>
                <a:gd name="T4" fmla="*/ 3 w 62"/>
                <a:gd name="T5" fmla="*/ 1 h 2"/>
                <a:gd name="T6" fmla="*/ 4 w 62"/>
                <a:gd name="T7" fmla="*/ 2 h 2"/>
                <a:gd name="T8" fmla="*/ 5 w 62"/>
                <a:gd name="T9" fmla="*/ 1 h 2"/>
                <a:gd name="T10" fmla="*/ 6 w 62"/>
                <a:gd name="T11" fmla="*/ 1 h 2"/>
                <a:gd name="T12" fmla="*/ 7 w 62"/>
                <a:gd name="T13" fmla="*/ 1 h 2"/>
                <a:gd name="T14" fmla="*/ 8 w 62"/>
                <a:gd name="T15" fmla="*/ 1 h 2"/>
                <a:gd name="T16" fmla="*/ 10 w 62"/>
                <a:gd name="T17" fmla="*/ 1 h 2"/>
                <a:gd name="T18" fmla="*/ 11 w 62"/>
                <a:gd name="T19" fmla="*/ 1 h 2"/>
                <a:gd name="T20" fmla="*/ 12 w 62"/>
                <a:gd name="T21" fmla="*/ 1 h 2"/>
                <a:gd name="T22" fmla="*/ 13 w 62"/>
                <a:gd name="T23" fmla="*/ 1 h 2"/>
                <a:gd name="T24" fmla="*/ 14 w 62"/>
                <a:gd name="T25" fmla="*/ 1 h 2"/>
                <a:gd name="T26" fmla="*/ 15 w 62"/>
                <a:gd name="T27" fmla="*/ 1 h 2"/>
                <a:gd name="T28" fmla="*/ 16 w 62"/>
                <a:gd name="T29" fmla="*/ 1 h 2"/>
                <a:gd name="T30" fmla="*/ 17 w 62"/>
                <a:gd name="T31" fmla="*/ 1 h 2"/>
                <a:gd name="T32" fmla="*/ 18 w 62"/>
                <a:gd name="T33" fmla="*/ 1 h 2"/>
                <a:gd name="T34" fmla="*/ 19 w 62"/>
                <a:gd name="T35" fmla="*/ 1 h 2"/>
                <a:gd name="T36" fmla="*/ 21 w 62"/>
                <a:gd name="T37" fmla="*/ 1 h 2"/>
                <a:gd name="T38" fmla="*/ 22 w 62"/>
                <a:gd name="T39" fmla="*/ 1 h 2"/>
                <a:gd name="T40" fmla="*/ 23 w 62"/>
                <a:gd name="T41" fmla="*/ 1 h 2"/>
                <a:gd name="T42" fmla="*/ 24 w 62"/>
                <a:gd name="T43" fmla="*/ 1 h 2"/>
                <a:gd name="T44" fmla="*/ 25 w 62"/>
                <a:gd name="T45" fmla="*/ 1 h 2"/>
                <a:gd name="T46" fmla="*/ 26 w 62"/>
                <a:gd name="T47" fmla="*/ 1 h 2"/>
                <a:gd name="T48" fmla="*/ 27 w 62"/>
                <a:gd name="T49" fmla="*/ 1 h 2"/>
                <a:gd name="T50" fmla="*/ 28 w 62"/>
                <a:gd name="T51" fmla="*/ 2 h 2"/>
                <a:gd name="T52" fmla="*/ 29 w 62"/>
                <a:gd name="T53" fmla="*/ 1 h 2"/>
                <a:gd name="T54" fmla="*/ 30 w 62"/>
                <a:gd name="T55" fmla="*/ 1 h 2"/>
                <a:gd name="T56" fmla="*/ 31 w 62"/>
                <a:gd name="T57" fmla="*/ 1 h 2"/>
                <a:gd name="T58" fmla="*/ 32 w 62"/>
                <a:gd name="T59" fmla="*/ 1 h 2"/>
                <a:gd name="T60" fmla="*/ 34 w 62"/>
                <a:gd name="T61" fmla="*/ 1 h 2"/>
                <a:gd name="T62" fmla="*/ 35 w 62"/>
                <a:gd name="T63" fmla="*/ 2 h 2"/>
                <a:gd name="T64" fmla="*/ 36 w 62"/>
                <a:gd name="T65" fmla="*/ 1 h 2"/>
                <a:gd name="T66" fmla="*/ 37 w 62"/>
                <a:gd name="T67" fmla="*/ 1 h 2"/>
                <a:gd name="T68" fmla="*/ 38 w 62"/>
                <a:gd name="T69" fmla="*/ 1 h 2"/>
                <a:gd name="T70" fmla="*/ 39 w 62"/>
                <a:gd name="T71" fmla="*/ 1 h 2"/>
                <a:gd name="T72" fmla="*/ 40 w 62"/>
                <a:gd name="T73" fmla="*/ 1 h 2"/>
                <a:gd name="T74" fmla="*/ 41 w 62"/>
                <a:gd name="T75" fmla="*/ 2 h 2"/>
                <a:gd name="T76" fmla="*/ 42 w 62"/>
                <a:gd name="T77" fmla="*/ 1 h 2"/>
                <a:gd name="T78" fmla="*/ 43 w 62"/>
                <a:gd name="T79" fmla="*/ 2 h 2"/>
                <a:gd name="T80" fmla="*/ 45 w 62"/>
                <a:gd name="T81" fmla="*/ 1 h 2"/>
                <a:gd name="T82" fmla="*/ 45 w 62"/>
                <a:gd name="T83" fmla="*/ 1 h 2"/>
                <a:gd name="T84" fmla="*/ 47 w 62"/>
                <a:gd name="T85" fmla="*/ 1 h 2"/>
                <a:gd name="T86" fmla="*/ 48 w 62"/>
                <a:gd name="T87" fmla="*/ 1 h 2"/>
                <a:gd name="T88" fmla="*/ 49 w 62"/>
                <a:gd name="T89" fmla="*/ 1 h 2"/>
                <a:gd name="T90" fmla="*/ 50 w 62"/>
                <a:gd name="T91" fmla="*/ 1 h 2"/>
                <a:gd name="T92" fmla="*/ 51 w 62"/>
                <a:gd name="T93" fmla="*/ 1 h 2"/>
                <a:gd name="T94" fmla="*/ 52 w 62"/>
                <a:gd name="T95" fmla="*/ 1 h 2"/>
                <a:gd name="T96" fmla="*/ 53 w 62"/>
                <a:gd name="T97" fmla="*/ 1 h 2"/>
                <a:gd name="T98" fmla="*/ 54 w 62"/>
                <a:gd name="T99" fmla="*/ 1 h 2"/>
                <a:gd name="T100" fmla="*/ 55 w 62"/>
                <a:gd name="T101" fmla="*/ 1 h 2"/>
                <a:gd name="T102" fmla="*/ 57 w 62"/>
                <a:gd name="T103" fmla="*/ 2 h 2"/>
                <a:gd name="T104" fmla="*/ 58 w 62"/>
                <a:gd name="T105" fmla="*/ 1 h 2"/>
                <a:gd name="T106" fmla="*/ 59 w 62"/>
                <a:gd name="T107" fmla="*/ 1 h 2"/>
                <a:gd name="T108" fmla="*/ 60 w 62"/>
                <a:gd name="T109" fmla="*/ 2 h 2"/>
                <a:gd name="T110" fmla="*/ 61 w 62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2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54" name="Freeform 145"/>
            <p:cNvSpPr>
              <a:spLocks/>
            </p:cNvSpPr>
            <p:nvPr/>
          </p:nvSpPr>
          <p:spPr bwMode="auto">
            <a:xfrm>
              <a:off x="3015" y="80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1 h 1"/>
                <a:gd name="T8" fmla="*/ 5 w 62"/>
                <a:gd name="T9" fmla="*/ 0 h 1"/>
                <a:gd name="T10" fmla="*/ 6 w 62"/>
                <a:gd name="T11" fmla="*/ 0 h 1"/>
                <a:gd name="T12" fmla="*/ 7 w 62"/>
                <a:gd name="T13" fmla="*/ 0 h 1"/>
                <a:gd name="T14" fmla="*/ 9 w 62"/>
                <a:gd name="T15" fmla="*/ 1 h 1"/>
                <a:gd name="T16" fmla="*/ 10 w 62"/>
                <a:gd name="T17" fmla="*/ 0 h 1"/>
                <a:gd name="T18" fmla="*/ 10 w 62"/>
                <a:gd name="T19" fmla="*/ 0 h 1"/>
                <a:gd name="T20" fmla="*/ 11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1 h 1"/>
                <a:gd name="T32" fmla="*/ 18 w 62"/>
                <a:gd name="T33" fmla="*/ 0 h 1"/>
                <a:gd name="T34" fmla="*/ 19 w 62"/>
                <a:gd name="T35" fmla="*/ 0 h 1"/>
                <a:gd name="T36" fmla="*/ 20 w 62"/>
                <a:gd name="T37" fmla="*/ 1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1 h 1"/>
                <a:gd name="T52" fmla="*/ 29 w 62"/>
                <a:gd name="T53" fmla="*/ 1 h 1"/>
                <a:gd name="T54" fmla="*/ 31 w 62"/>
                <a:gd name="T55" fmla="*/ 1 h 1"/>
                <a:gd name="T56" fmla="*/ 31 w 62"/>
                <a:gd name="T57" fmla="*/ 0 h 1"/>
                <a:gd name="T58" fmla="*/ 32 w 62"/>
                <a:gd name="T59" fmla="*/ 0 h 1"/>
                <a:gd name="T60" fmla="*/ 33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1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4 w 62"/>
                <a:gd name="T79" fmla="*/ 1 h 1"/>
                <a:gd name="T80" fmla="*/ 44 w 62"/>
                <a:gd name="T81" fmla="*/ 1 h 1"/>
                <a:gd name="T82" fmla="*/ 45 w 62"/>
                <a:gd name="T83" fmla="*/ 0 h 1"/>
                <a:gd name="T84" fmla="*/ 46 w 62"/>
                <a:gd name="T85" fmla="*/ 0 h 1"/>
                <a:gd name="T86" fmla="*/ 48 w 62"/>
                <a:gd name="T87" fmla="*/ 0 h 1"/>
                <a:gd name="T88" fmla="*/ 49 w 62"/>
                <a:gd name="T89" fmla="*/ 1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0 h 1"/>
                <a:gd name="T100" fmla="*/ 55 w 62"/>
                <a:gd name="T101" fmla="*/ 0 h 1"/>
                <a:gd name="T102" fmla="*/ 57 w 62"/>
                <a:gd name="T103" fmla="*/ 1 h 1"/>
                <a:gd name="T104" fmla="*/ 58 w 62"/>
                <a:gd name="T105" fmla="*/ 0 h 1"/>
                <a:gd name="T106" fmla="*/ 58 w 62"/>
                <a:gd name="T107" fmla="*/ 0 h 1"/>
                <a:gd name="T108" fmla="*/ 60 w 62"/>
                <a:gd name="T109" fmla="*/ 1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55" name="Freeform 146"/>
            <p:cNvSpPr>
              <a:spLocks/>
            </p:cNvSpPr>
            <p:nvPr/>
          </p:nvSpPr>
          <p:spPr bwMode="auto">
            <a:xfrm>
              <a:off x="3077" y="801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1 h 1"/>
                <a:gd name="T10" fmla="*/ 6 w 62"/>
                <a:gd name="T11" fmla="*/ 0 h 1"/>
                <a:gd name="T12" fmla="*/ 7 w 62"/>
                <a:gd name="T13" fmla="*/ 0 h 1"/>
                <a:gd name="T14" fmla="*/ 8 w 62"/>
                <a:gd name="T15" fmla="*/ 0 h 1"/>
                <a:gd name="T16" fmla="*/ 9 w 62"/>
                <a:gd name="T17" fmla="*/ 0 h 1"/>
                <a:gd name="T18" fmla="*/ 10 w 62"/>
                <a:gd name="T19" fmla="*/ 0 h 1"/>
                <a:gd name="T20" fmla="*/ 12 w 62"/>
                <a:gd name="T21" fmla="*/ 0 h 1"/>
                <a:gd name="T22" fmla="*/ 13 w 62"/>
                <a:gd name="T23" fmla="*/ 1 h 1"/>
                <a:gd name="T24" fmla="*/ 14 w 62"/>
                <a:gd name="T25" fmla="*/ 1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1 h 1"/>
                <a:gd name="T34" fmla="*/ 19 w 62"/>
                <a:gd name="T35" fmla="*/ 0 h 1"/>
                <a:gd name="T36" fmla="*/ 20 w 62"/>
                <a:gd name="T37" fmla="*/ 0 h 1"/>
                <a:gd name="T38" fmla="*/ 22 w 62"/>
                <a:gd name="T39" fmla="*/ 0 h 1"/>
                <a:gd name="T40" fmla="*/ 23 w 62"/>
                <a:gd name="T41" fmla="*/ 1 h 1"/>
                <a:gd name="T42" fmla="*/ 23 w 62"/>
                <a:gd name="T43" fmla="*/ 0 h 1"/>
                <a:gd name="T44" fmla="*/ 25 w 62"/>
                <a:gd name="T45" fmla="*/ 1 h 1"/>
                <a:gd name="T46" fmla="*/ 26 w 62"/>
                <a:gd name="T47" fmla="*/ 0 h 1"/>
                <a:gd name="T48" fmla="*/ 27 w 62"/>
                <a:gd name="T49" fmla="*/ 1 h 1"/>
                <a:gd name="T50" fmla="*/ 28 w 62"/>
                <a:gd name="T51" fmla="*/ 0 h 1"/>
                <a:gd name="T52" fmla="*/ 29 w 62"/>
                <a:gd name="T53" fmla="*/ 1 h 1"/>
                <a:gd name="T54" fmla="*/ 30 w 62"/>
                <a:gd name="T55" fmla="*/ 1 h 1"/>
                <a:gd name="T56" fmla="*/ 31 w 62"/>
                <a:gd name="T57" fmla="*/ 1 h 1"/>
                <a:gd name="T58" fmla="*/ 32 w 62"/>
                <a:gd name="T59" fmla="*/ 0 h 1"/>
                <a:gd name="T60" fmla="*/ 34 w 62"/>
                <a:gd name="T61" fmla="*/ 1 h 1"/>
                <a:gd name="T62" fmla="*/ 35 w 62"/>
                <a:gd name="T63" fmla="*/ 0 h 1"/>
                <a:gd name="T64" fmla="*/ 36 w 62"/>
                <a:gd name="T65" fmla="*/ 1 h 1"/>
                <a:gd name="T66" fmla="*/ 37 w 62"/>
                <a:gd name="T67" fmla="*/ 1 h 1"/>
                <a:gd name="T68" fmla="*/ 38 w 62"/>
                <a:gd name="T69" fmla="*/ 1 h 1"/>
                <a:gd name="T70" fmla="*/ 39 w 62"/>
                <a:gd name="T71" fmla="*/ 1 h 1"/>
                <a:gd name="T72" fmla="*/ 40 w 62"/>
                <a:gd name="T73" fmla="*/ 1 h 1"/>
                <a:gd name="T74" fmla="*/ 41 w 62"/>
                <a:gd name="T75" fmla="*/ 1 h 1"/>
                <a:gd name="T76" fmla="*/ 42 w 62"/>
                <a:gd name="T77" fmla="*/ 1 h 1"/>
                <a:gd name="T78" fmla="*/ 43 w 62"/>
                <a:gd name="T79" fmla="*/ 0 h 1"/>
                <a:gd name="T80" fmla="*/ 44 w 62"/>
                <a:gd name="T81" fmla="*/ 1 h 1"/>
                <a:gd name="T82" fmla="*/ 45 w 62"/>
                <a:gd name="T83" fmla="*/ 1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1 h 1"/>
                <a:gd name="T90" fmla="*/ 50 w 62"/>
                <a:gd name="T91" fmla="*/ 1 h 1"/>
                <a:gd name="T92" fmla="*/ 51 w 62"/>
                <a:gd name="T93" fmla="*/ 1 h 1"/>
                <a:gd name="T94" fmla="*/ 52 w 62"/>
                <a:gd name="T95" fmla="*/ 1 h 1"/>
                <a:gd name="T96" fmla="*/ 53 w 62"/>
                <a:gd name="T97" fmla="*/ 0 h 1"/>
                <a:gd name="T98" fmla="*/ 54 w 62"/>
                <a:gd name="T99" fmla="*/ 1 h 1"/>
                <a:gd name="T100" fmla="*/ 55 w 62"/>
                <a:gd name="T101" fmla="*/ 0 h 1"/>
                <a:gd name="T102" fmla="*/ 56 w 62"/>
                <a:gd name="T103" fmla="*/ 0 h 1"/>
                <a:gd name="T104" fmla="*/ 57 w 62"/>
                <a:gd name="T105" fmla="*/ 1 h 1"/>
                <a:gd name="T106" fmla="*/ 58 w 62"/>
                <a:gd name="T107" fmla="*/ 0 h 1"/>
                <a:gd name="T108" fmla="*/ 60 w 62"/>
                <a:gd name="T109" fmla="*/ 1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56" name="Freeform 147"/>
            <p:cNvSpPr>
              <a:spLocks/>
            </p:cNvSpPr>
            <p:nvPr/>
          </p:nvSpPr>
          <p:spPr bwMode="auto">
            <a:xfrm>
              <a:off x="3139" y="80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1 h 1"/>
                <a:gd name="T6" fmla="*/ 4 w 62"/>
                <a:gd name="T7" fmla="*/ 0 h 1"/>
                <a:gd name="T8" fmla="*/ 5 w 62"/>
                <a:gd name="T9" fmla="*/ 1 h 1"/>
                <a:gd name="T10" fmla="*/ 6 w 62"/>
                <a:gd name="T11" fmla="*/ 0 h 1"/>
                <a:gd name="T12" fmla="*/ 7 w 62"/>
                <a:gd name="T13" fmla="*/ 1 h 1"/>
                <a:gd name="T14" fmla="*/ 9 w 62"/>
                <a:gd name="T15" fmla="*/ 1 h 1"/>
                <a:gd name="T16" fmla="*/ 9 w 62"/>
                <a:gd name="T17" fmla="*/ 1 h 1"/>
                <a:gd name="T18" fmla="*/ 10 w 62"/>
                <a:gd name="T19" fmla="*/ 1 h 1"/>
                <a:gd name="T20" fmla="*/ 11 w 62"/>
                <a:gd name="T21" fmla="*/ 1 h 1"/>
                <a:gd name="T22" fmla="*/ 13 w 62"/>
                <a:gd name="T23" fmla="*/ 1 h 1"/>
                <a:gd name="T24" fmla="*/ 14 w 62"/>
                <a:gd name="T25" fmla="*/ 1 h 1"/>
                <a:gd name="T26" fmla="*/ 15 w 62"/>
                <a:gd name="T27" fmla="*/ 1 h 1"/>
                <a:gd name="T28" fmla="*/ 16 w 62"/>
                <a:gd name="T29" fmla="*/ 1 h 1"/>
                <a:gd name="T30" fmla="*/ 17 w 62"/>
                <a:gd name="T31" fmla="*/ 0 h 1"/>
                <a:gd name="T32" fmla="*/ 18 w 62"/>
                <a:gd name="T33" fmla="*/ 0 h 1"/>
                <a:gd name="T34" fmla="*/ 19 w 62"/>
                <a:gd name="T35" fmla="*/ 1 h 1"/>
                <a:gd name="T36" fmla="*/ 20 w 62"/>
                <a:gd name="T37" fmla="*/ 0 h 1"/>
                <a:gd name="T38" fmla="*/ 22 w 62"/>
                <a:gd name="T39" fmla="*/ 0 h 1"/>
                <a:gd name="T40" fmla="*/ 22 w 62"/>
                <a:gd name="T41" fmla="*/ 0 h 1"/>
                <a:gd name="T42" fmla="*/ 23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1 h 1"/>
                <a:gd name="T54" fmla="*/ 30 w 62"/>
                <a:gd name="T55" fmla="*/ 0 h 1"/>
                <a:gd name="T56" fmla="*/ 31 w 62"/>
                <a:gd name="T57" fmla="*/ 1 h 1"/>
                <a:gd name="T58" fmla="*/ 32 w 62"/>
                <a:gd name="T59" fmla="*/ 0 h 1"/>
                <a:gd name="T60" fmla="*/ 33 w 62"/>
                <a:gd name="T61" fmla="*/ 1 h 1"/>
                <a:gd name="T62" fmla="*/ 35 w 62"/>
                <a:gd name="T63" fmla="*/ 0 h 1"/>
                <a:gd name="T64" fmla="*/ 36 w 62"/>
                <a:gd name="T65" fmla="*/ 1 h 1"/>
                <a:gd name="T66" fmla="*/ 37 w 62"/>
                <a:gd name="T67" fmla="*/ 1 h 1"/>
                <a:gd name="T68" fmla="*/ 38 w 62"/>
                <a:gd name="T69" fmla="*/ 1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1 h 1"/>
                <a:gd name="T76" fmla="*/ 42 w 62"/>
                <a:gd name="T77" fmla="*/ 0 h 1"/>
                <a:gd name="T78" fmla="*/ 43 w 62"/>
                <a:gd name="T79" fmla="*/ 1 h 1"/>
                <a:gd name="T80" fmla="*/ 44 w 62"/>
                <a:gd name="T81" fmla="*/ 0 h 1"/>
                <a:gd name="T82" fmla="*/ 45 w 62"/>
                <a:gd name="T83" fmla="*/ 0 h 1"/>
                <a:gd name="T84" fmla="*/ 46 w 62"/>
                <a:gd name="T85" fmla="*/ 1 h 1"/>
                <a:gd name="T86" fmla="*/ 48 w 62"/>
                <a:gd name="T87" fmla="*/ 1 h 1"/>
                <a:gd name="T88" fmla="*/ 49 w 62"/>
                <a:gd name="T89" fmla="*/ 1 h 1"/>
                <a:gd name="T90" fmla="*/ 50 w 62"/>
                <a:gd name="T91" fmla="*/ 0 h 1"/>
                <a:gd name="T92" fmla="*/ 51 w 62"/>
                <a:gd name="T93" fmla="*/ 1 h 1"/>
                <a:gd name="T94" fmla="*/ 52 w 62"/>
                <a:gd name="T95" fmla="*/ 0 h 1"/>
                <a:gd name="T96" fmla="*/ 53 w 62"/>
                <a:gd name="T97" fmla="*/ 1 h 1"/>
                <a:gd name="T98" fmla="*/ 54 w 62"/>
                <a:gd name="T99" fmla="*/ 0 h 1"/>
                <a:gd name="T100" fmla="*/ 55 w 62"/>
                <a:gd name="T101" fmla="*/ 1 h 1"/>
                <a:gd name="T102" fmla="*/ 56 w 62"/>
                <a:gd name="T103" fmla="*/ 0 h 1"/>
                <a:gd name="T104" fmla="*/ 57 w 62"/>
                <a:gd name="T105" fmla="*/ 1 h 1"/>
                <a:gd name="T106" fmla="*/ 58 w 62"/>
                <a:gd name="T107" fmla="*/ 1 h 1"/>
                <a:gd name="T108" fmla="*/ 59 w 62"/>
                <a:gd name="T109" fmla="*/ 1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57" name="Freeform 148"/>
            <p:cNvSpPr>
              <a:spLocks/>
            </p:cNvSpPr>
            <p:nvPr/>
          </p:nvSpPr>
          <p:spPr bwMode="auto">
            <a:xfrm>
              <a:off x="3201" y="801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1 w 62"/>
                <a:gd name="T3" fmla="*/ 0 h 1"/>
                <a:gd name="T4" fmla="*/ 3 w 62"/>
                <a:gd name="T5" fmla="*/ 1 h 1"/>
                <a:gd name="T6" fmla="*/ 4 w 62"/>
                <a:gd name="T7" fmla="*/ 1 h 1"/>
                <a:gd name="T8" fmla="*/ 5 w 62"/>
                <a:gd name="T9" fmla="*/ 0 h 1"/>
                <a:gd name="T10" fmla="*/ 6 w 62"/>
                <a:gd name="T11" fmla="*/ 1 h 1"/>
                <a:gd name="T12" fmla="*/ 7 w 62"/>
                <a:gd name="T13" fmla="*/ 1 h 1"/>
                <a:gd name="T14" fmla="*/ 8 w 62"/>
                <a:gd name="T15" fmla="*/ 1 h 1"/>
                <a:gd name="T16" fmla="*/ 9 w 62"/>
                <a:gd name="T17" fmla="*/ 0 h 1"/>
                <a:gd name="T18" fmla="*/ 10 w 62"/>
                <a:gd name="T19" fmla="*/ 1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1 h 1"/>
                <a:gd name="T28" fmla="*/ 16 w 62"/>
                <a:gd name="T29" fmla="*/ 1 h 1"/>
                <a:gd name="T30" fmla="*/ 17 w 62"/>
                <a:gd name="T31" fmla="*/ 0 h 1"/>
                <a:gd name="T32" fmla="*/ 18 w 62"/>
                <a:gd name="T33" fmla="*/ 1 h 1"/>
                <a:gd name="T34" fmla="*/ 19 w 62"/>
                <a:gd name="T35" fmla="*/ 1 h 1"/>
                <a:gd name="T36" fmla="*/ 20 w 62"/>
                <a:gd name="T37" fmla="*/ 1 h 1"/>
                <a:gd name="T38" fmla="*/ 21 w 62"/>
                <a:gd name="T39" fmla="*/ 1 h 1"/>
                <a:gd name="T40" fmla="*/ 22 w 62"/>
                <a:gd name="T41" fmla="*/ 0 h 1"/>
                <a:gd name="T42" fmla="*/ 23 w 62"/>
                <a:gd name="T43" fmla="*/ 0 h 1"/>
                <a:gd name="T44" fmla="*/ 25 w 62"/>
                <a:gd name="T45" fmla="*/ 1 h 1"/>
                <a:gd name="T46" fmla="*/ 26 w 62"/>
                <a:gd name="T47" fmla="*/ 1 h 1"/>
                <a:gd name="T48" fmla="*/ 27 w 62"/>
                <a:gd name="T49" fmla="*/ 0 h 1"/>
                <a:gd name="T50" fmla="*/ 28 w 62"/>
                <a:gd name="T51" fmla="*/ 1 h 1"/>
                <a:gd name="T52" fmla="*/ 29 w 62"/>
                <a:gd name="T53" fmla="*/ 1 h 1"/>
                <a:gd name="T54" fmla="*/ 30 w 62"/>
                <a:gd name="T55" fmla="*/ 1 h 1"/>
                <a:gd name="T56" fmla="*/ 31 w 62"/>
                <a:gd name="T57" fmla="*/ 1 h 1"/>
                <a:gd name="T58" fmla="*/ 32 w 62"/>
                <a:gd name="T59" fmla="*/ 1 h 1"/>
                <a:gd name="T60" fmla="*/ 33 w 62"/>
                <a:gd name="T61" fmla="*/ 1 h 1"/>
                <a:gd name="T62" fmla="*/ 35 w 62"/>
                <a:gd name="T63" fmla="*/ 1 h 1"/>
                <a:gd name="T64" fmla="*/ 35 w 62"/>
                <a:gd name="T65" fmla="*/ 1 h 1"/>
                <a:gd name="T66" fmla="*/ 36 w 62"/>
                <a:gd name="T67" fmla="*/ 1 h 1"/>
                <a:gd name="T68" fmla="*/ 38 w 62"/>
                <a:gd name="T69" fmla="*/ 0 h 1"/>
                <a:gd name="T70" fmla="*/ 39 w 62"/>
                <a:gd name="T71" fmla="*/ 1 h 1"/>
                <a:gd name="T72" fmla="*/ 40 w 62"/>
                <a:gd name="T73" fmla="*/ 1 h 1"/>
                <a:gd name="T74" fmla="*/ 41 w 62"/>
                <a:gd name="T75" fmla="*/ 1 h 1"/>
                <a:gd name="T76" fmla="*/ 42 w 62"/>
                <a:gd name="T77" fmla="*/ 1 h 1"/>
                <a:gd name="T78" fmla="*/ 43 w 62"/>
                <a:gd name="T79" fmla="*/ 1 h 1"/>
                <a:gd name="T80" fmla="*/ 44 w 62"/>
                <a:gd name="T81" fmla="*/ 1 h 1"/>
                <a:gd name="T82" fmla="*/ 45 w 62"/>
                <a:gd name="T83" fmla="*/ 1 h 1"/>
                <a:gd name="T84" fmla="*/ 47 w 62"/>
                <a:gd name="T85" fmla="*/ 0 h 1"/>
                <a:gd name="T86" fmla="*/ 48 w 62"/>
                <a:gd name="T87" fmla="*/ 1 h 1"/>
                <a:gd name="T88" fmla="*/ 49 w 62"/>
                <a:gd name="T89" fmla="*/ 1 h 1"/>
                <a:gd name="T90" fmla="*/ 49 w 62"/>
                <a:gd name="T91" fmla="*/ 0 h 1"/>
                <a:gd name="T92" fmla="*/ 51 w 62"/>
                <a:gd name="T93" fmla="*/ 0 h 1"/>
                <a:gd name="T94" fmla="*/ 52 w 62"/>
                <a:gd name="T95" fmla="*/ 1 h 1"/>
                <a:gd name="T96" fmla="*/ 53 w 62"/>
                <a:gd name="T97" fmla="*/ 1 h 1"/>
                <a:gd name="T98" fmla="*/ 54 w 62"/>
                <a:gd name="T99" fmla="*/ 0 h 1"/>
                <a:gd name="T100" fmla="*/ 55 w 62"/>
                <a:gd name="T101" fmla="*/ 1 h 1"/>
                <a:gd name="T102" fmla="*/ 56 w 62"/>
                <a:gd name="T103" fmla="*/ 0 h 1"/>
                <a:gd name="T104" fmla="*/ 57 w 62"/>
                <a:gd name="T105" fmla="*/ 1 h 1"/>
                <a:gd name="T106" fmla="*/ 58 w 62"/>
                <a:gd name="T107" fmla="*/ 1 h 1"/>
                <a:gd name="T108" fmla="*/ 60 w 62"/>
                <a:gd name="T109" fmla="*/ 1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58" name="Freeform 149"/>
            <p:cNvSpPr>
              <a:spLocks/>
            </p:cNvSpPr>
            <p:nvPr/>
          </p:nvSpPr>
          <p:spPr bwMode="auto">
            <a:xfrm>
              <a:off x="3263" y="801"/>
              <a:ext cx="62" cy="1"/>
            </a:xfrm>
            <a:custGeom>
              <a:avLst/>
              <a:gdLst>
                <a:gd name="T0" fmla="*/ 0 w 61"/>
                <a:gd name="T1" fmla="*/ 1 h 1"/>
                <a:gd name="T2" fmla="*/ 2 w 61"/>
                <a:gd name="T3" fmla="*/ 0 h 1"/>
                <a:gd name="T4" fmla="*/ 3 w 61"/>
                <a:gd name="T5" fmla="*/ 0 h 1"/>
                <a:gd name="T6" fmla="*/ 4 w 61"/>
                <a:gd name="T7" fmla="*/ 0 h 1"/>
                <a:gd name="T8" fmla="*/ 5 w 61"/>
                <a:gd name="T9" fmla="*/ 0 h 1"/>
                <a:gd name="T10" fmla="*/ 6 w 61"/>
                <a:gd name="T11" fmla="*/ 1 h 1"/>
                <a:gd name="T12" fmla="*/ 7 w 61"/>
                <a:gd name="T13" fmla="*/ 0 h 1"/>
                <a:gd name="T14" fmla="*/ 8 w 61"/>
                <a:gd name="T15" fmla="*/ 1 h 1"/>
                <a:gd name="T16" fmla="*/ 9 w 61"/>
                <a:gd name="T17" fmla="*/ 0 h 1"/>
                <a:gd name="T18" fmla="*/ 10 w 61"/>
                <a:gd name="T19" fmla="*/ 0 h 1"/>
                <a:gd name="T20" fmla="*/ 11 w 61"/>
                <a:gd name="T21" fmla="*/ 0 h 1"/>
                <a:gd name="T22" fmla="*/ 13 w 61"/>
                <a:gd name="T23" fmla="*/ 0 h 1"/>
                <a:gd name="T24" fmla="*/ 14 w 61"/>
                <a:gd name="T25" fmla="*/ 1 h 1"/>
                <a:gd name="T26" fmla="*/ 15 w 61"/>
                <a:gd name="T27" fmla="*/ 1 h 1"/>
                <a:gd name="T28" fmla="*/ 16 w 61"/>
                <a:gd name="T29" fmla="*/ 1 h 1"/>
                <a:gd name="T30" fmla="*/ 17 w 61"/>
                <a:gd name="T31" fmla="*/ 1 h 1"/>
                <a:gd name="T32" fmla="*/ 18 w 61"/>
                <a:gd name="T33" fmla="*/ 1 h 1"/>
                <a:gd name="T34" fmla="*/ 19 w 61"/>
                <a:gd name="T35" fmla="*/ 1 h 1"/>
                <a:gd name="T36" fmla="*/ 20 w 61"/>
                <a:gd name="T37" fmla="*/ 1 h 1"/>
                <a:gd name="T38" fmla="*/ 21 w 61"/>
                <a:gd name="T39" fmla="*/ 0 h 1"/>
                <a:gd name="T40" fmla="*/ 22 w 61"/>
                <a:gd name="T41" fmla="*/ 1 h 1"/>
                <a:gd name="T42" fmla="*/ 23 w 61"/>
                <a:gd name="T43" fmla="*/ 1 h 1"/>
                <a:gd name="T44" fmla="*/ 24 w 61"/>
                <a:gd name="T45" fmla="*/ 0 h 1"/>
                <a:gd name="T46" fmla="*/ 26 w 61"/>
                <a:gd name="T47" fmla="*/ 0 h 1"/>
                <a:gd name="T48" fmla="*/ 27 w 61"/>
                <a:gd name="T49" fmla="*/ 1 h 1"/>
                <a:gd name="T50" fmla="*/ 28 w 61"/>
                <a:gd name="T51" fmla="*/ 1 h 1"/>
                <a:gd name="T52" fmla="*/ 29 w 61"/>
                <a:gd name="T53" fmla="*/ 1 h 1"/>
                <a:gd name="T54" fmla="*/ 30 w 61"/>
                <a:gd name="T55" fmla="*/ 0 h 1"/>
                <a:gd name="T56" fmla="*/ 31 w 61"/>
                <a:gd name="T57" fmla="*/ 0 h 1"/>
                <a:gd name="T58" fmla="*/ 32 w 61"/>
                <a:gd name="T59" fmla="*/ 0 h 1"/>
                <a:gd name="T60" fmla="*/ 33 w 61"/>
                <a:gd name="T61" fmla="*/ 0 h 1"/>
                <a:gd name="T62" fmla="*/ 34 w 61"/>
                <a:gd name="T63" fmla="*/ 0 h 1"/>
                <a:gd name="T64" fmla="*/ 35 w 61"/>
                <a:gd name="T65" fmla="*/ 0 h 1"/>
                <a:gd name="T66" fmla="*/ 36 w 61"/>
                <a:gd name="T67" fmla="*/ 1 h 1"/>
                <a:gd name="T68" fmla="*/ 38 w 61"/>
                <a:gd name="T69" fmla="*/ 0 h 1"/>
                <a:gd name="T70" fmla="*/ 39 w 61"/>
                <a:gd name="T71" fmla="*/ 1 h 1"/>
                <a:gd name="T72" fmla="*/ 40 w 61"/>
                <a:gd name="T73" fmla="*/ 1 h 1"/>
                <a:gd name="T74" fmla="*/ 41 w 61"/>
                <a:gd name="T75" fmla="*/ 0 h 1"/>
                <a:gd name="T76" fmla="*/ 42 w 61"/>
                <a:gd name="T77" fmla="*/ 0 h 1"/>
                <a:gd name="T78" fmla="*/ 43 w 61"/>
                <a:gd name="T79" fmla="*/ 0 h 1"/>
                <a:gd name="T80" fmla="*/ 44 w 61"/>
                <a:gd name="T81" fmla="*/ 1 h 1"/>
                <a:gd name="T82" fmla="*/ 45 w 61"/>
                <a:gd name="T83" fmla="*/ 0 h 1"/>
                <a:gd name="T84" fmla="*/ 46 w 61"/>
                <a:gd name="T85" fmla="*/ 1 h 1"/>
                <a:gd name="T86" fmla="*/ 48 w 61"/>
                <a:gd name="T87" fmla="*/ 1 h 1"/>
                <a:gd name="T88" fmla="*/ 48 w 61"/>
                <a:gd name="T89" fmla="*/ 1 h 1"/>
                <a:gd name="T90" fmla="*/ 50 w 61"/>
                <a:gd name="T91" fmla="*/ 0 h 1"/>
                <a:gd name="T92" fmla="*/ 51 w 61"/>
                <a:gd name="T93" fmla="*/ 0 h 1"/>
                <a:gd name="T94" fmla="*/ 52 w 61"/>
                <a:gd name="T95" fmla="*/ 0 h 1"/>
                <a:gd name="T96" fmla="*/ 53 w 61"/>
                <a:gd name="T97" fmla="*/ 1 h 1"/>
                <a:gd name="T98" fmla="*/ 54 w 61"/>
                <a:gd name="T99" fmla="*/ 0 h 1"/>
                <a:gd name="T100" fmla="*/ 55 w 61"/>
                <a:gd name="T101" fmla="*/ 0 h 1"/>
                <a:gd name="T102" fmla="*/ 56 w 61"/>
                <a:gd name="T103" fmla="*/ 1 h 1"/>
                <a:gd name="T104" fmla="*/ 57 w 61"/>
                <a:gd name="T105" fmla="*/ 0 h 1"/>
                <a:gd name="T106" fmla="*/ 58 w 61"/>
                <a:gd name="T107" fmla="*/ 1 h 1"/>
                <a:gd name="T108" fmla="*/ 59 w 61"/>
                <a:gd name="T109" fmla="*/ 0 h 1"/>
                <a:gd name="T110" fmla="*/ 61 w 61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59" name="Freeform 150"/>
            <p:cNvSpPr>
              <a:spLocks/>
            </p:cNvSpPr>
            <p:nvPr/>
          </p:nvSpPr>
          <p:spPr bwMode="auto">
            <a:xfrm>
              <a:off x="3325" y="801"/>
              <a:ext cx="61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1 h 1"/>
                <a:gd name="T4" fmla="*/ 4 w 62"/>
                <a:gd name="T5" fmla="*/ 0 h 1"/>
                <a:gd name="T6" fmla="*/ 5 w 62"/>
                <a:gd name="T7" fmla="*/ 1 h 1"/>
                <a:gd name="T8" fmla="*/ 6 w 62"/>
                <a:gd name="T9" fmla="*/ 0 h 1"/>
                <a:gd name="T10" fmla="*/ 7 w 62"/>
                <a:gd name="T11" fmla="*/ 1 h 1"/>
                <a:gd name="T12" fmla="*/ 8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1 h 1"/>
                <a:gd name="T20" fmla="*/ 13 w 62"/>
                <a:gd name="T21" fmla="*/ 1 h 1"/>
                <a:gd name="T22" fmla="*/ 14 w 62"/>
                <a:gd name="T23" fmla="*/ 1 h 1"/>
                <a:gd name="T24" fmla="*/ 14 w 62"/>
                <a:gd name="T25" fmla="*/ 1 h 1"/>
                <a:gd name="T26" fmla="*/ 15 w 62"/>
                <a:gd name="T27" fmla="*/ 1 h 1"/>
                <a:gd name="T28" fmla="*/ 17 w 62"/>
                <a:gd name="T29" fmla="*/ 0 h 1"/>
                <a:gd name="T30" fmla="*/ 18 w 62"/>
                <a:gd name="T31" fmla="*/ 0 h 1"/>
                <a:gd name="T32" fmla="*/ 19 w 62"/>
                <a:gd name="T33" fmla="*/ 0 h 1"/>
                <a:gd name="T34" fmla="*/ 20 w 62"/>
                <a:gd name="T35" fmla="*/ 0 h 1"/>
                <a:gd name="T36" fmla="*/ 21 w 62"/>
                <a:gd name="T37" fmla="*/ 0 h 1"/>
                <a:gd name="T38" fmla="*/ 22 w 62"/>
                <a:gd name="T39" fmla="*/ 1 h 1"/>
                <a:gd name="T40" fmla="*/ 23 w 62"/>
                <a:gd name="T41" fmla="*/ 0 h 1"/>
                <a:gd name="T42" fmla="*/ 24 w 62"/>
                <a:gd name="T43" fmla="*/ 0 h 1"/>
                <a:gd name="T44" fmla="*/ 26 w 62"/>
                <a:gd name="T45" fmla="*/ 0 h 1"/>
                <a:gd name="T46" fmla="*/ 27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30 w 62"/>
                <a:gd name="T53" fmla="*/ 1 h 1"/>
                <a:gd name="T54" fmla="*/ 31 w 62"/>
                <a:gd name="T55" fmla="*/ 0 h 1"/>
                <a:gd name="T56" fmla="*/ 32 w 62"/>
                <a:gd name="T57" fmla="*/ 1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1 h 1"/>
                <a:gd name="T64" fmla="*/ 36 w 62"/>
                <a:gd name="T65" fmla="*/ 0 h 1"/>
                <a:gd name="T66" fmla="*/ 37 w 62"/>
                <a:gd name="T67" fmla="*/ 0 h 1"/>
                <a:gd name="T68" fmla="*/ 39 w 62"/>
                <a:gd name="T69" fmla="*/ 1 h 1"/>
                <a:gd name="T70" fmla="*/ 40 w 62"/>
                <a:gd name="T71" fmla="*/ 1 h 1"/>
                <a:gd name="T72" fmla="*/ 41 w 62"/>
                <a:gd name="T73" fmla="*/ 1 h 1"/>
                <a:gd name="T74" fmla="*/ 42 w 62"/>
                <a:gd name="T75" fmla="*/ 0 h 1"/>
                <a:gd name="T76" fmla="*/ 43 w 62"/>
                <a:gd name="T77" fmla="*/ 0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0 h 1"/>
                <a:gd name="T84" fmla="*/ 48 w 62"/>
                <a:gd name="T85" fmla="*/ 1 h 1"/>
                <a:gd name="T86" fmla="*/ 48 w 62"/>
                <a:gd name="T87" fmla="*/ 0 h 1"/>
                <a:gd name="T88" fmla="*/ 49 w 62"/>
                <a:gd name="T89" fmla="*/ 1 h 1"/>
                <a:gd name="T90" fmla="*/ 50 w 62"/>
                <a:gd name="T91" fmla="*/ 0 h 1"/>
                <a:gd name="T92" fmla="*/ 52 w 62"/>
                <a:gd name="T93" fmla="*/ 0 h 1"/>
                <a:gd name="T94" fmla="*/ 53 w 62"/>
                <a:gd name="T95" fmla="*/ 1 h 1"/>
                <a:gd name="T96" fmla="*/ 54 w 62"/>
                <a:gd name="T97" fmla="*/ 0 h 1"/>
                <a:gd name="T98" fmla="*/ 55 w 62"/>
                <a:gd name="T99" fmla="*/ 0 h 1"/>
                <a:gd name="T100" fmla="*/ 56 w 62"/>
                <a:gd name="T101" fmla="*/ 1 h 1"/>
                <a:gd name="T102" fmla="*/ 57 w 62"/>
                <a:gd name="T103" fmla="*/ 0 h 1"/>
                <a:gd name="T104" fmla="*/ 58 w 62"/>
                <a:gd name="T105" fmla="*/ 1 h 1"/>
                <a:gd name="T106" fmla="*/ 59 w 62"/>
                <a:gd name="T107" fmla="*/ 1 h 1"/>
                <a:gd name="T108" fmla="*/ 61 w 62"/>
                <a:gd name="T109" fmla="*/ 0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60" name="Freeform 151"/>
            <p:cNvSpPr>
              <a:spLocks/>
            </p:cNvSpPr>
            <p:nvPr/>
          </p:nvSpPr>
          <p:spPr bwMode="auto">
            <a:xfrm>
              <a:off x="3386" y="80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4 w 62"/>
                <a:gd name="T5" fmla="*/ 1 h 1"/>
                <a:gd name="T6" fmla="*/ 5 w 62"/>
                <a:gd name="T7" fmla="*/ 1 h 1"/>
                <a:gd name="T8" fmla="*/ 6 w 62"/>
                <a:gd name="T9" fmla="*/ 0 h 1"/>
                <a:gd name="T10" fmla="*/ 7 w 62"/>
                <a:gd name="T11" fmla="*/ 1 h 1"/>
                <a:gd name="T12" fmla="*/ 8 w 62"/>
                <a:gd name="T13" fmla="*/ 1 h 1"/>
                <a:gd name="T14" fmla="*/ 9 w 62"/>
                <a:gd name="T15" fmla="*/ 0 h 1"/>
                <a:gd name="T16" fmla="*/ 10 w 62"/>
                <a:gd name="T17" fmla="*/ 1 h 1"/>
                <a:gd name="T18" fmla="*/ 11 w 62"/>
                <a:gd name="T19" fmla="*/ 1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1 h 1"/>
                <a:gd name="T26" fmla="*/ 16 w 62"/>
                <a:gd name="T27" fmla="*/ 0 h 1"/>
                <a:gd name="T28" fmla="*/ 17 w 62"/>
                <a:gd name="T29" fmla="*/ 0 h 1"/>
                <a:gd name="T30" fmla="*/ 18 w 62"/>
                <a:gd name="T31" fmla="*/ 0 h 1"/>
                <a:gd name="T32" fmla="*/ 19 w 62"/>
                <a:gd name="T33" fmla="*/ 1 h 1"/>
                <a:gd name="T34" fmla="*/ 20 w 62"/>
                <a:gd name="T35" fmla="*/ 0 h 1"/>
                <a:gd name="T36" fmla="*/ 21 w 62"/>
                <a:gd name="T37" fmla="*/ 1 h 1"/>
                <a:gd name="T38" fmla="*/ 22 w 62"/>
                <a:gd name="T39" fmla="*/ 1 h 1"/>
                <a:gd name="T40" fmla="*/ 23 w 62"/>
                <a:gd name="T41" fmla="*/ 1 h 1"/>
                <a:gd name="T42" fmla="*/ 24 w 62"/>
                <a:gd name="T43" fmla="*/ 1 h 1"/>
                <a:gd name="T44" fmla="*/ 25 w 62"/>
                <a:gd name="T45" fmla="*/ 1 h 1"/>
                <a:gd name="T46" fmla="*/ 27 w 62"/>
                <a:gd name="T47" fmla="*/ 1 h 1"/>
                <a:gd name="T48" fmla="*/ 27 w 62"/>
                <a:gd name="T49" fmla="*/ 0 h 1"/>
                <a:gd name="T50" fmla="*/ 29 w 62"/>
                <a:gd name="T51" fmla="*/ 0 h 1"/>
                <a:gd name="T52" fmla="*/ 30 w 62"/>
                <a:gd name="T53" fmla="*/ 0 h 1"/>
                <a:gd name="T54" fmla="*/ 31 w 62"/>
                <a:gd name="T55" fmla="*/ 0 h 1"/>
                <a:gd name="T56" fmla="*/ 32 w 62"/>
                <a:gd name="T57" fmla="*/ 1 h 1"/>
                <a:gd name="T58" fmla="*/ 33 w 62"/>
                <a:gd name="T59" fmla="*/ 1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1 h 1"/>
                <a:gd name="T70" fmla="*/ 40 w 62"/>
                <a:gd name="T71" fmla="*/ 1 h 1"/>
                <a:gd name="T72" fmla="*/ 40 w 62"/>
                <a:gd name="T73" fmla="*/ 0 h 1"/>
                <a:gd name="T74" fmla="*/ 42 w 62"/>
                <a:gd name="T75" fmla="*/ 1 h 1"/>
                <a:gd name="T76" fmla="*/ 43 w 62"/>
                <a:gd name="T77" fmla="*/ 0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1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1 h 1"/>
                <a:gd name="T90" fmla="*/ 51 w 62"/>
                <a:gd name="T91" fmla="*/ 0 h 1"/>
                <a:gd name="T92" fmla="*/ 52 w 62"/>
                <a:gd name="T93" fmla="*/ 0 h 1"/>
                <a:gd name="T94" fmla="*/ 53 w 62"/>
                <a:gd name="T95" fmla="*/ 0 h 1"/>
                <a:gd name="T96" fmla="*/ 54 w 62"/>
                <a:gd name="T97" fmla="*/ 1 h 1"/>
                <a:gd name="T98" fmla="*/ 55 w 62"/>
                <a:gd name="T99" fmla="*/ 0 h 1"/>
                <a:gd name="T100" fmla="*/ 56 w 62"/>
                <a:gd name="T101" fmla="*/ 0 h 1"/>
                <a:gd name="T102" fmla="*/ 57 w 62"/>
                <a:gd name="T103" fmla="*/ 0 h 1"/>
                <a:gd name="T104" fmla="*/ 58 w 62"/>
                <a:gd name="T105" fmla="*/ 1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61" name="Freeform 152"/>
            <p:cNvSpPr>
              <a:spLocks/>
            </p:cNvSpPr>
            <p:nvPr/>
          </p:nvSpPr>
          <p:spPr bwMode="auto">
            <a:xfrm>
              <a:off x="3448" y="80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1 h 1"/>
                <a:gd name="T4" fmla="*/ 4 w 62"/>
                <a:gd name="T5" fmla="*/ 0 h 1"/>
                <a:gd name="T6" fmla="*/ 5 w 62"/>
                <a:gd name="T7" fmla="*/ 1 h 1"/>
                <a:gd name="T8" fmla="*/ 5 w 62"/>
                <a:gd name="T9" fmla="*/ 0 h 1"/>
                <a:gd name="T10" fmla="*/ 7 w 62"/>
                <a:gd name="T11" fmla="*/ 0 h 1"/>
                <a:gd name="T12" fmla="*/ 8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1 h 1"/>
                <a:gd name="T20" fmla="*/ 12 w 62"/>
                <a:gd name="T21" fmla="*/ 1 h 1"/>
                <a:gd name="T22" fmla="*/ 13 w 62"/>
                <a:gd name="T23" fmla="*/ 1 h 1"/>
                <a:gd name="T24" fmla="*/ 14 w 62"/>
                <a:gd name="T25" fmla="*/ 1 h 1"/>
                <a:gd name="T26" fmla="*/ 15 w 62"/>
                <a:gd name="T27" fmla="*/ 0 h 1"/>
                <a:gd name="T28" fmla="*/ 17 w 62"/>
                <a:gd name="T29" fmla="*/ 1 h 1"/>
                <a:gd name="T30" fmla="*/ 18 w 62"/>
                <a:gd name="T31" fmla="*/ 1 h 1"/>
                <a:gd name="T32" fmla="*/ 19 w 62"/>
                <a:gd name="T33" fmla="*/ 1 h 1"/>
                <a:gd name="T34" fmla="*/ 20 w 62"/>
                <a:gd name="T35" fmla="*/ 1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1 h 1"/>
                <a:gd name="T44" fmla="*/ 26 w 62"/>
                <a:gd name="T45" fmla="*/ 0 h 1"/>
                <a:gd name="T46" fmla="*/ 26 w 62"/>
                <a:gd name="T47" fmla="*/ 1 h 1"/>
                <a:gd name="T48" fmla="*/ 27 w 62"/>
                <a:gd name="T49" fmla="*/ 1 h 1"/>
                <a:gd name="T50" fmla="*/ 28 w 62"/>
                <a:gd name="T51" fmla="*/ 0 h 1"/>
                <a:gd name="T52" fmla="*/ 30 w 62"/>
                <a:gd name="T53" fmla="*/ 1 h 1"/>
                <a:gd name="T54" fmla="*/ 31 w 62"/>
                <a:gd name="T55" fmla="*/ 0 h 1"/>
                <a:gd name="T56" fmla="*/ 32 w 62"/>
                <a:gd name="T57" fmla="*/ 0 h 1"/>
                <a:gd name="T58" fmla="*/ 33 w 62"/>
                <a:gd name="T59" fmla="*/ 0 h 1"/>
                <a:gd name="T60" fmla="*/ 34 w 62"/>
                <a:gd name="T61" fmla="*/ 1 h 1"/>
                <a:gd name="T62" fmla="*/ 35 w 62"/>
                <a:gd name="T63" fmla="*/ 0 h 1"/>
                <a:gd name="T64" fmla="*/ 36 w 62"/>
                <a:gd name="T65" fmla="*/ 1 h 1"/>
                <a:gd name="T66" fmla="*/ 37 w 62"/>
                <a:gd name="T67" fmla="*/ 1 h 1"/>
                <a:gd name="T68" fmla="*/ 39 w 62"/>
                <a:gd name="T69" fmla="*/ 0 h 1"/>
                <a:gd name="T70" fmla="*/ 39 w 62"/>
                <a:gd name="T71" fmla="*/ 0 h 1"/>
                <a:gd name="T72" fmla="*/ 40 w 62"/>
                <a:gd name="T73" fmla="*/ 1 h 1"/>
                <a:gd name="T74" fmla="*/ 41 w 62"/>
                <a:gd name="T75" fmla="*/ 1 h 1"/>
                <a:gd name="T76" fmla="*/ 43 w 62"/>
                <a:gd name="T77" fmla="*/ 0 h 1"/>
                <a:gd name="T78" fmla="*/ 44 w 62"/>
                <a:gd name="T79" fmla="*/ 1 h 1"/>
                <a:gd name="T80" fmla="*/ 45 w 62"/>
                <a:gd name="T81" fmla="*/ 0 h 1"/>
                <a:gd name="T82" fmla="*/ 46 w 62"/>
                <a:gd name="T83" fmla="*/ 1 h 1"/>
                <a:gd name="T84" fmla="*/ 47 w 62"/>
                <a:gd name="T85" fmla="*/ 1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1 h 1"/>
                <a:gd name="T92" fmla="*/ 52 w 62"/>
                <a:gd name="T93" fmla="*/ 0 h 1"/>
                <a:gd name="T94" fmla="*/ 53 w 62"/>
                <a:gd name="T95" fmla="*/ 0 h 1"/>
                <a:gd name="T96" fmla="*/ 54 w 62"/>
                <a:gd name="T97" fmla="*/ 0 h 1"/>
                <a:gd name="T98" fmla="*/ 55 w 62"/>
                <a:gd name="T99" fmla="*/ 0 h 1"/>
                <a:gd name="T100" fmla="*/ 56 w 62"/>
                <a:gd name="T101" fmla="*/ 1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0 h 1"/>
                <a:gd name="T108" fmla="*/ 60 w 62"/>
                <a:gd name="T109" fmla="*/ 1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62" name="Freeform 153"/>
            <p:cNvSpPr>
              <a:spLocks/>
            </p:cNvSpPr>
            <p:nvPr/>
          </p:nvSpPr>
          <p:spPr bwMode="auto">
            <a:xfrm>
              <a:off x="3510" y="80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1 h 1"/>
                <a:gd name="T4" fmla="*/ 3 w 62"/>
                <a:gd name="T5" fmla="*/ 1 h 1"/>
                <a:gd name="T6" fmla="*/ 5 w 62"/>
                <a:gd name="T7" fmla="*/ 1 h 1"/>
                <a:gd name="T8" fmla="*/ 5 w 62"/>
                <a:gd name="T9" fmla="*/ 0 h 1"/>
                <a:gd name="T10" fmla="*/ 7 w 62"/>
                <a:gd name="T11" fmla="*/ 1 h 1"/>
                <a:gd name="T12" fmla="*/ 8 w 62"/>
                <a:gd name="T13" fmla="*/ 1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1 h 1"/>
                <a:gd name="T20" fmla="*/ 12 w 62"/>
                <a:gd name="T21" fmla="*/ 1 h 1"/>
                <a:gd name="T22" fmla="*/ 13 w 62"/>
                <a:gd name="T23" fmla="*/ 0 h 1"/>
                <a:gd name="T24" fmla="*/ 14 w 62"/>
                <a:gd name="T25" fmla="*/ 1 h 1"/>
                <a:gd name="T26" fmla="*/ 16 w 62"/>
                <a:gd name="T27" fmla="*/ 0 h 1"/>
                <a:gd name="T28" fmla="*/ 17 w 62"/>
                <a:gd name="T29" fmla="*/ 0 h 1"/>
                <a:gd name="T30" fmla="*/ 18 w 62"/>
                <a:gd name="T31" fmla="*/ 0 h 1"/>
                <a:gd name="T32" fmla="*/ 18 w 62"/>
                <a:gd name="T33" fmla="*/ 1 h 1"/>
                <a:gd name="T34" fmla="*/ 20 w 62"/>
                <a:gd name="T35" fmla="*/ 0 h 1"/>
                <a:gd name="T36" fmla="*/ 21 w 62"/>
                <a:gd name="T37" fmla="*/ 1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1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1 h 1"/>
                <a:gd name="T50" fmla="*/ 29 w 62"/>
                <a:gd name="T51" fmla="*/ 1 h 1"/>
                <a:gd name="T52" fmla="*/ 30 w 62"/>
                <a:gd name="T53" fmla="*/ 1 h 1"/>
                <a:gd name="T54" fmla="*/ 31 w 62"/>
                <a:gd name="T55" fmla="*/ 0 h 1"/>
                <a:gd name="T56" fmla="*/ 32 w 62"/>
                <a:gd name="T57" fmla="*/ 0 h 1"/>
                <a:gd name="T58" fmla="*/ 33 w 62"/>
                <a:gd name="T59" fmla="*/ 0 h 1"/>
                <a:gd name="T60" fmla="*/ 34 w 62"/>
                <a:gd name="T61" fmla="*/ 1 h 1"/>
                <a:gd name="T62" fmla="*/ 35 w 62"/>
                <a:gd name="T63" fmla="*/ 0 h 1"/>
                <a:gd name="T64" fmla="*/ 36 w 62"/>
                <a:gd name="T65" fmla="*/ 1 h 1"/>
                <a:gd name="T66" fmla="*/ 37 w 62"/>
                <a:gd name="T67" fmla="*/ 1 h 1"/>
                <a:gd name="T68" fmla="*/ 38 w 62"/>
                <a:gd name="T69" fmla="*/ 0 h 1"/>
                <a:gd name="T70" fmla="*/ 39 w 62"/>
                <a:gd name="T71" fmla="*/ 1 h 1"/>
                <a:gd name="T72" fmla="*/ 40 w 62"/>
                <a:gd name="T73" fmla="*/ 1 h 1"/>
                <a:gd name="T74" fmla="*/ 42 w 62"/>
                <a:gd name="T75" fmla="*/ 0 h 1"/>
                <a:gd name="T76" fmla="*/ 43 w 62"/>
                <a:gd name="T77" fmla="*/ 0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1 h 1"/>
                <a:gd name="T86" fmla="*/ 48 w 62"/>
                <a:gd name="T87" fmla="*/ 0 h 1"/>
                <a:gd name="T88" fmla="*/ 49 w 62"/>
                <a:gd name="T89" fmla="*/ 1 h 1"/>
                <a:gd name="T90" fmla="*/ 50 w 62"/>
                <a:gd name="T91" fmla="*/ 1 h 1"/>
                <a:gd name="T92" fmla="*/ 52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5 w 62"/>
                <a:gd name="T99" fmla="*/ 0 h 1"/>
                <a:gd name="T100" fmla="*/ 56 w 62"/>
                <a:gd name="T101" fmla="*/ 1 h 1"/>
                <a:gd name="T102" fmla="*/ 57 w 62"/>
                <a:gd name="T103" fmla="*/ 0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63" name="Freeform 154"/>
            <p:cNvSpPr>
              <a:spLocks/>
            </p:cNvSpPr>
            <p:nvPr/>
          </p:nvSpPr>
          <p:spPr bwMode="auto">
            <a:xfrm>
              <a:off x="3572" y="80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4 w 62"/>
                <a:gd name="T5" fmla="*/ 0 h 1"/>
                <a:gd name="T6" fmla="*/ 4 w 62"/>
                <a:gd name="T7" fmla="*/ 1 h 1"/>
                <a:gd name="T8" fmla="*/ 5 w 62"/>
                <a:gd name="T9" fmla="*/ 1 h 1"/>
                <a:gd name="T10" fmla="*/ 6 w 62"/>
                <a:gd name="T11" fmla="*/ 0 h 1"/>
                <a:gd name="T12" fmla="*/ 8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1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1 h 1"/>
                <a:gd name="T28" fmla="*/ 17 w 62"/>
                <a:gd name="T29" fmla="*/ 1 h 1"/>
                <a:gd name="T30" fmla="*/ 17 w 62"/>
                <a:gd name="T31" fmla="*/ 0 h 1"/>
                <a:gd name="T32" fmla="*/ 18 w 62"/>
                <a:gd name="T33" fmla="*/ 1 h 1"/>
                <a:gd name="T34" fmla="*/ 20 w 62"/>
                <a:gd name="T35" fmla="*/ 1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1 h 1"/>
                <a:gd name="T46" fmla="*/ 26 w 62"/>
                <a:gd name="T47" fmla="*/ 1 h 1"/>
                <a:gd name="T48" fmla="*/ 27 w 62"/>
                <a:gd name="T49" fmla="*/ 1 h 1"/>
                <a:gd name="T50" fmla="*/ 28 w 62"/>
                <a:gd name="T51" fmla="*/ 0 h 1"/>
                <a:gd name="T52" fmla="*/ 30 w 62"/>
                <a:gd name="T53" fmla="*/ 0 h 1"/>
                <a:gd name="T54" fmla="*/ 31 w 62"/>
                <a:gd name="T55" fmla="*/ 0 h 1"/>
                <a:gd name="T56" fmla="*/ 32 w 62"/>
                <a:gd name="T57" fmla="*/ 0 h 1"/>
                <a:gd name="T58" fmla="*/ 33 w 62"/>
                <a:gd name="T59" fmla="*/ 0 h 1"/>
                <a:gd name="T60" fmla="*/ 34 w 62"/>
                <a:gd name="T61" fmla="*/ 1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0 h 1"/>
                <a:gd name="T68" fmla="*/ 38 w 62"/>
                <a:gd name="T69" fmla="*/ 1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3 w 62"/>
                <a:gd name="T77" fmla="*/ 0 h 1"/>
                <a:gd name="T78" fmla="*/ 44 w 62"/>
                <a:gd name="T79" fmla="*/ 1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1 h 1"/>
                <a:gd name="T90" fmla="*/ 50 w 62"/>
                <a:gd name="T91" fmla="*/ 1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1 h 1"/>
                <a:gd name="T98" fmla="*/ 55 w 62"/>
                <a:gd name="T99" fmla="*/ 1 h 1"/>
                <a:gd name="T100" fmla="*/ 56 w 62"/>
                <a:gd name="T101" fmla="*/ 0 h 1"/>
                <a:gd name="T102" fmla="*/ 57 w 62"/>
                <a:gd name="T103" fmla="*/ 0 h 1"/>
                <a:gd name="T104" fmla="*/ 58 w 62"/>
                <a:gd name="T105" fmla="*/ 1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64" name="Freeform 155"/>
            <p:cNvSpPr>
              <a:spLocks/>
            </p:cNvSpPr>
            <p:nvPr/>
          </p:nvSpPr>
          <p:spPr bwMode="auto">
            <a:xfrm>
              <a:off x="3634" y="801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7 w 62"/>
                <a:gd name="T11" fmla="*/ 0 h 1"/>
                <a:gd name="T12" fmla="*/ 8 w 62"/>
                <a:gd name="T13" fmla="*/ 1 h 1"/>
                <a:gd name="T14" fmla="*/ 9 w 62"/>
                <a:gd name="T15" fmla="*/ 0 h 1"/>
                <a:gd name="T16" fmla="*/ 10 w 62"/>
                <a:gd name="T17" fmla="*/ 1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1 h 1"/>
                <a:gd name="T24" fmla="*/ 14 w 62"/>
                <a:gd name="T25" fmla="*/ 0 h 1"/>
                <a:gd name="T26" fmla="*/ 15 w 62"/>
                <a:gd name="T27" fmla="*/ 0 h 1"/>
                <a:gd name="T28" fmla="*/ 17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20 w 62"/>
                <a:gd name="T35" fmla="*/ 0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1 h 1"/>
                <a:gd name="T46" fmla="*/ 26 w 62"/>
                <a:gd name="T47" fmla="*/ 1 h 1"/>
                <a:gd name="T48" fmla="*/ 27 w 62"/>
                <a:gd name="T49" fmla="*/ 0 h 1"/>
                <a:gd name="T50" fmla="*/ 29 w 62"/>
                <a:gd name="T51" fmla="*/ 1 h 1"/>
                <a:gd name="T52" fmla="*/ 30 w 62"/>
                <a:gd name="T53" fmla="*/ 0 h 1"/>
                <a:gd name="T54" fmla="*/ 30 w 62"/>
                <a:gd name="T55" fmla="*/ 0 h 1"/>
                <a:gd name="T56" fmla="*/ 31 w 62"/>
                <a:gd name="T57" fmla="*/ 0 h 1"/>
                <a:gd name="T58" fmla="*/ 33 w 62"/>
                <a:gd name="T59" fmla="*/ 0 h 1"/>
                <a:gd name="T60" fmla="*/ 34 w 62"/>
                <a:gd name="T61" fmla="*/ 1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1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2 w 62"/>
                <a:gd name="T75" fmla="*/ 0 h 1"/>
                <a:gd name="T76" fmla="*/ 43 w 62"/>
                <a:gd name="T77" fmla="*/ 0 h 1"/>
                <a:gd name="T78" fmla="*/ 44 w 62"/>
                <a:gd name="T79" fmla="*/ 0 h 1"/>
                <a:gd name="T80" fmla="*/ 44 w 62"/>
                <a:gd name="T81" fmla="*/ 0 h 1"/>
                <a:gd name="T82" fmla="*/ 46 w 62"/>
                <a:gd name="T83" fmla="*/ 0 h 1"/>
                <a:gd name="T84" fmla="*/ 47 w 62"/>
                <a:gd name="T85" fmla="*/ 1 h 1"/>
                <a:gd name="T86" fmla="*/ 48 w 62"/>
                <a:gd name="T87" fmla="*/ 0 h 1"/>
                <a:gd name="T88" fmla="*/ 49 w 62"/>
                <a:gd name="T89" fmla="*/ 1 h 1"/>
                <a:gd name="T90" fmla="*/ 50 w 62"/>
                <a:gd name="T91" fmla="*/ 1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5 w 62"/>
                <a:gd name="T99" fmla="*/ 1 h 1"/>
                <a:gd name="T100" fmla="*/ 56 w 62"/>
                <a:gd name="T101" fmla="*/ 0 h 1"/>
                <a:gd name="T102" fmla="*/ 57 w 62"/>
                <a:gd name="T103" fmla="*/ 1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65" name="Freeform 156"/>
            <p:cNvSpPr>
              <a:spLocks/>
            </p:cNvSpPr>
            <p:nvPr/>
          </p:nvSpPr>
          <p:spPr bwMode="auto">
            <a:xfrm>
              <a:off x="3696" y="80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1 h 1"/>
                <a:gd name="T12" fmla="*/ 8 w 62"/>
                <a:gd name="T13" fmla="*/ 1 h 1"/>
                <a:gd name="T14" fmla="*/ 9 w 62"/>
                <a:gd name="T15" fmla="*/ 1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1 h 1"/>
                <a:gd name="T30" fmla="*/ 17 w 62"/>
                <a:gd name="T31" fmla="*/ 1 h 1"/>
                <a:gd name="T32" fmla="*/ 18 w 62"/>
                <a:gd name="T33" fmla="*/ 0 h 1"/>
                <a:gd name="T34" fmla="*/ 20 w 62"/>
                <a:gd name="T35" fmla="*/ 0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1 h 1"/>
                <a:gd name="T46" fmla="*/ 26 w 62"/>
                <a:gd name="T47" fmla="*/ 1 h 1"/>
                <a:gd name="T48" fmla="*/ 27 w 62"/>
                <a:gd name="T49" fmla="*/ 0 h 1"/>
                <a:gd name="T50" fmla="*/ 28 w 62"/>
                <a:gd name="T51" fmla="*/ 1 h 1"/>
                <a:gd name="T52" fmla="*/ 29 w 62"/>
                <a:gd name="T53" fmla="*/ 0 h 1"/>
                <a:gd name="T54" fmla="*/ 30 w 62"/>
                <a:gd name="T55" fmla="*/ 0 h 1"/>
                <a:gd name="T56" fmla="*/ 32 w 62"/>
                <a:gd name="T57" fmla="*/ 1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1 h 1"/>
                <a:gd name="T74" fmla="*/ 41 w 62"/>
                <a:gd name="T75" fmla="*/ 1 h 1"/>
                <a:gd name="T76" fmla="*/ 43 w 62"/>
                <a:gd name="T77" fmla="*/ 0 h 1"/>
                <a:gd name="T78" fmla="*/ 43 w 62"/>
                <a:gd name="T79" fmla="*/ 1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1 h 1"/>
                <a:gd name="T98" fmla="*/ 54 w 62"/>
                <a:gd name="T99" fmla="*/ 0 h 1"/>
                <a:gd name="T100" fmla="*/ 56 w 62"/>
                <a:gd name="T101" fmla="*/ 0 h 1"/>
                <a:gd name="T102" fmla="*/ 57 w 62"/>
                <a:gd name="T103" fmla="*/ 0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1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66" name="Freeform 157"/>
            <p:cNvSpPr>
              <a:spLocks/>
            </p:cNvSpPr>
            <p:nvPr/>
          </p:nvSpPr>
          <p:spPr bwMode="auto">
            <a:xfrm>
              <a:off x="3758" y="80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1 h 1"/>
                <a:gd name="T4" fmla="*/ 3 w 62"/>
                <a:gd name="T5" fmla="*/ 1 h 1"/>
                <a:gd name="T6" fmla="*/ 4 w 62"/>
                <a:gd name="T7" fmla="*/ 0 h 1"/>
                <a:gd name="T8" fmla="*/ 5 w 62"/>
                <a:gd name="T9" fmla="*/ 1 h 1"/>
                <a:gd name="T10" fmla="*/ 7 w 62"/>
                <a:gd name="T11" fmla="*/ 0 h 1"/>
                <a:gd name="T12" fmla="*/ 8 w 62"/>
                <a:gd name="T13" fmla="*/ 0 h 1"/>
                <a:gd name="T14" fmla="*/ 8 w 62"/>
                <a:gd name="T15" fmla="*/ 0 h 1"/>
                <a:gd name="T16" fmla="*/ 9 w 62"/>
                <a:gd name="T17" fmla="*/ 1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20 w 62"/>
                <a:gd name="T35" fmla="*/ 0 h 1"/>
                <a:gd name="T36" fmla="*/ 21 w 62"/>
                <a:gd name="T37" fmla="*/ 1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0 h 1"/>
                <a:gd name="T56" fmla="*/ 31 w 62"/>
                <a:gd name="T57" fmla="*/ 0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2 w 62"/>
                <a:gd name="T75" fmla="*/ 0 h 1"/>
                <a:gd name="T76" fmla="*/ 42 w 62"/>
                <a:gd name="T77" fmla="*/ 0 h 1"/>
                <a:gd name="T78" fmla="*/ 43 w 62"/>
                <a:gd name="T79" fmla="*/ 0 h 1"/>
                <a:gd name="T80" fmla="*/ 44 w 62"/>
                <a:gd name="T81" fmla="*/ 0 h 1"/>
                <a:gd name="T82" fmla="*/ 46 w 62"/>
                <a:gd name="T83" fmla="*/ 0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1 h 1"/>
                <a:gd name="T96" fmla="*/ 53 w 62"/>
                <a:gd name="T97" fmla="*/ 0 h 1"/>
                <a:gd name="T98" fmla="*/ 55 w 62"/>
                <a:gd name="T99" fmla="*/ 0 h 1"/>
                <a:gd name="T100" fmla="*/ 56 w 62"/>
                <a:gd name="T101" fmla="*/ 0 h 1"/>
                <a:gd name="T102" fmla="*/ 56 w 62"/>
                <a:gd name="T103" fmla="*/ 0 h 1"/>
                <a:gd name="T104" fmla="*/ 57 w 62"/>
                <a:gd name="T105" fmla="*/ 0 h 1"/>
                <a:gd name="T106" fmla="*/ 59 w 62"/>
                <a:gd name="T107" fmla="*/ 0 h 1"/>
                <a:gd name="T108" fmla="*/ 60 w 62"/>
                <a:gd name="T109" fmla="*/ 1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67" name="Freeform 158"/>
            <p:cNvSpPr>
              <a:spLocks/>
            </p:cNvSpPr>
            <p:nvPr/>
          </p:nvSpPr>
          <p:spPr bwMode="auto">
            <a:xfrm>
              <a:off x="3820" y="800"/>
              <a:ext cx="62" cy="2"/>
            </a:xfrm>
            <a:custGeom>
              <a:avLst/>
              <a:gdLst>
                <a:gd name="T0" fmla="*/ 1 w 62"/>
                <a:gd name="T1" fmla="*/ 1 h 2"/>
                <a:gd name="T2" fmla="*/ 2 w 62"/>
                <a:gd name="T3" fmla="*/ 1 h 2"/>
                <a:gd name="T4" fmla="*/ 3 w 62"/>
                <a:gd name="T5" fmla="*/ 1 h 2"/>
                <a:gd name="T6" fmla="*/ 4 w 62"/>
                <a:gd name="T7" fmla="*/ 1 h 2"/>
                <a:gd name="T8" fmla="*/ 5 w 62"/>
                <a:gd name="T9" fmla="*/ 1 h 2"/>
                <a:gd name="T10" fmla="*/ 6 w 62"/>
                <a:gd name="T11" fmla="*/ 1 h 2"/>
                <a:gd name="T12" fmla="*/ 7 w 62"/>
                <a:gd name="T13" fmla="*/ 1 h 2"/>
                <a:gd name="T14" fmla="*/ 8 w 62"/>
                <a:gd name="T15" fmla="*/ 1 h 2"/>
                <a:gd name="T16" fmla="*/ 10 w 62"/>
                <a:gd name="T17" fmla="*/ 1 h 2"/>
                <a:gd name="T18" fmla="*/ 11 w 62"/>
                <a:gd name="T19" fmla="*/ 2 h 2"/>
                <a:gd name="T20" fmla="*/ 12 w 62"/>
                <a:gd name="T21" fmla="*/ 2 h 2"/>
                <a:gd name="T22" fmla="*/ 13 w 62"/>
                <a:gd name="T23" fmla="*/ 1 h 2"/>
                <a:gd name="T24" fmla="*/ 14 w 62"/>
                <a:gd name="T25" fmla="*/ 1 h 2"/>
                <a:gd name="T26" fmla="*/ 15 w 62"/>
                <a:gd name="T27" fmla="*/ 2 h 2"/>
                <a:gd name="T28" fmla="*/ 16 w 62"/>
                <a:gd name="T29" fmla="*/ 2 h 2"/>
                <a:gd name="T30" fmla="*/ 17 w 62"/>
                <a:gd name="T31" fmla="*/ 2 h 2"/>
                <a:gd name="T32" fmla="*/ 18 w 62"/>
                <a:gd name="T33" fmla="*/ 1 h 2"/>
                <a:gd name="T34" fmla="*/ 19 w 62"/>
                <a:gd name="T35" fmla="*/ 1 h 2"/>
                <a:gd name="T36" fmla="*/ 21 w 62"/>
                <a:gd name="T37" fmla="*/ 1 h 2"/>
                <a:gd name="T38" fmla="*/ 21 w 62"/>
                <a:gd name="T39" fmla="*/ 1 h 2"/>
                <a:gd name="T40" fmla="*/ 23 w 62"/>
                <a:gd name="T41" fmla="*/ 2 h 2"/>
                <a:gd name="T42" fmla="*/ 24 w 62"/>
                <a:gd name="T43" fmla="*/ 1 h 2"/>
                <a:gd name="T44" fmla="*/ 25 w 62"/>
                <a:gd name="T45" fmla="*/ 1 h 2"/>
                <a:gd name="T46" fmla="*/ 26 w 62"/>
                <a:gd name="T47" fmla="*/ 2 h 2"/>
                <a:gd name="T48" fmla="*/ 27 w 62"/>
                <a:gd name="T49" fmla="*/ 1 h 2"/>
                <a:gd name="T50" fmla="*/ 28 w 62"/>
                <a:gd name="T51" fmla="*/ 1 h 2"/>
                <a:gd name="T52" fmla="*/ 29 w 62"/>
                <a:gd name="T53" fmla="*/ 2 h 2"/>
                <a:gd name="T54" fmla="*/ 30 w 62"/>
                <a:gd name="T55" fmla="*/ 1 h 2"/>
                <a:gd name="T56" fmla="*/ 31 w 62"/>
                <a:gd name="T57" fmla="*/ 1 h 2"/>
                <a:gd name="T58" fmla="*/ 33 w 62"/>
                <a:gd name="T59" fmla="*/ 1 h 2"/>
                <a:gd name="T60" fmla="*/ 34 w 62"/>
                <a:gd name="T61" fmla="*/ 1 h 2"/>
                <a:gd name="T62" fmla="*/ 35 w 62"/>
                <a:gd name="T63" fmla="*/ 1 h 2"/>
                <a:gd name="T64" fmla="*/ 36 w 62"/>
                <a:gd name="T65" fmla="*/ 1 h 2"/>
                <a:gd name="T66" fmla="*/ 37 w 62"/>
                <a:gd name="T67" fmla="*/ 1 h 2"/>
                <a:gd name="T68" fmla="*/ 38 w 62"/>
                <a:gd name="T69" fmla="*/ 1 h 2"/>
                <a:gd name="T70" fmla="*/ 39 w 62"/>
                <a:gd name="T71" fmla="*/ 2 h 2"/>
                <a:gd name="T72" fmla="*/ 40 w 62"/>
                <a:gd name="T73" fmla="*/ 1 h 2"/>
                <a:gd name="T74" fmla="*/ 41 w 62"/>
                <a:gd name="T75" fmla="*/ 1 h 2"/>
                <a:gd name="T76" fmla="*/ 42 w 62"/>
                <a:gd name="T77" fmla="*/ 1 h 2"/>
                <a:gd name="T78" fmla="*/ 43 w 62"/>
                <a:gd name="T79" fmla="*/ 1 h 2"/>
                <a:gd name="T80" fmla="*/ 45 w 62"/>
                <a:gd name="T81" fmla="*/ 1 h 2"/>
                <a:gd name="T82" fmla="*/ 46 w 62"/>
                <a:gd name="T83" fmla="*/ 2 h 2"/>
                <a:gd name="T84" fmla="*/ 47 w 62"/>
                <a:gd name="T85" fmla="*/ 2 h 2"/>
                <a:gd name="T86" fmla="*/ 48 w 62"/>
                <a:gd name="T87" fmla="*/ 1 h 2"/>
                <a:gd name="T88" fmla="*/ 49 w 62"/>
                <a:gd name="T89" fmla="*/ 2 h 2"/>
                <a:gd name="T90" fmla="*/ 50 w 62"/>
                <a:gd name="T91" fmla="*/ 1 h 2"/>
                <a:gd name="T92" fmla="*/ 51 w 62"/>
                <a:gd name="T93" fmla="*/ 2 h 2"/>
                <a:gd name="T94" fmla="*/ 52 w 62"/>
                <a:gd name="T95" fmla="*/ 1 h 2"/>
                <a:gd name="T96" fmla="*/ 53 w 62"/>
                <a:gd name="T97" fmla="*/ 2 h 2"/>
                <a:gd name="T98" fmla="*/ 54 w 62"/>
                <a:gd name="T99" fmla="*/ 2 h 2"/>
                <a:gd name="T100" fmla="*/ 55 w 62"/>
                <a:gd name="T101" fmla="*/ 2 h 2"/>
                <a:gd name="T102" fmla="*/ 56 w 62"/>
                <a:gd name="T103" fmla="*/ 1 h 2"/>
                <a:gd name="T104" fmla="*/ 58 w 62"/>
                <a:gd name="T105" fmla="*/ 1 h 2"/>
                <a:gd name="T106" fmla="*/ 59 w 62"/>
                <a:gd name="T107" fmla="*/ 1 h 2"/>
                <a:gd name="T108" fmla="*/ 60 w 62"/>
                <a:gd name="T109" fmla="*/ 2 h 2"/>
                <a:gd name="T110" fmla="*/ 61 w 62"/>
                <a:gd name="T1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68" name="Freeform 159"/>
            <p:cNvSpPr>
              <a:spLocks/>
            </p:cNvSpPr>
            <p:nvPr/>
          </p:nvSpPr>
          <p:spPr bwMode="auto">
            <a:xfrm>
              <a:off x="3882" y="801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1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1 h 1"/>
                <a:gd name="T10" fmla="*/ 7 w 62"/>
                <a:gd name="T11" fmla="*/ 0 h 1"/>
                <a:gd name="T12" fmla="*/ 7 w 62"/>
                <a:gd name="T13" fmla="*/ 1 h 1"/>
                <a:gd name="T14" fmla="*/ 8 w 62"/>
                <a:gd name="T15" fmla="*/ 0 h 1"/>
                <a:gd name="T16" fmla="*/ 9 w 62"/>
                <a:gd name="T17" fmla="*/ 0 h 1"/>
                <a:gd name="T18" fmla="*/ 11 w 62"/>
                <a:gd name="T19" fmla="*/ 0 h 1"/>
                <a:gd name="T20" fmla="*/ 12 w 62"/>
                <a:gd name="T21" fmla="*/ 1 h 1"/>
                <a:gd name="T22" fmla="*/ 13 w 62"/>
                <a:gd name="T23" fmla="*/ 0 h 1"/>
                <a:gd name="T24" fmla="*/ 14 w 62"/>
                <a:gd name="T25" fmla="*/ 1 h 1"/>
                <a:gd name="T26" fmla="*/ 15 w 62"/>
                <a:gd name="T27" fmla="*/ 1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20 w 62"/>
                <a:gd name="T35" fmla="*/ 1 h 1"/>
                <a:gd name="T36" fmla="*/ 20 w 62"/>
                <a:gd name="T37" fmla="*/ 1 h 1"/>
                <a:gd name="T38" fmla="*/ 21 w 62"/>
                <a:gd name="T39" fmla="*/ 1 h 1"/>
                <a:gd name="T40" fmla="*/ 22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0 h 1"/>
                <a:gd name="T56" fmla="*/ 31 w 62"/>
                <a:gd name="T57" fmla="*/ 1 h 1"/>
                <a:gd name="T58" fmla="*/ 33 w 62"/>
                <a:gd name="T59" fmla="*/ 0 h 1"/>
                <a:gd name="T60" fmla="*/ 34 w 62"/>
                <a:gd name="T61" fmla="*/ 0 h 1"/>
                <a:gd name="T62" fmla="*/ 34 w 62"/>
                <a:gd name="T63" fmla="*/ 1 h 1"/>
                <a:gd name="T64" fmla="*/ 36 w 62"/>
                <a:gd name="T65" fmla="*/ 1 h 1"/>
                <a:gd name="T66" fmla="*/ 37 w 62"/>
                <a:gd name="T67" fmla="*/ 0 h 1"/>
                <a:gd name="T68" fmla="*/ 38 w 62"/>
                <a:gd name="T69" fmla="*/ 1 h 1"/>
                <a:gd name="T70" fmla="*/ 39 w 62"/>
                <a:gd name="T71" fmla="*/ 1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3 w 62"/>
                <a:gd name="T79" fmla="*/ 0 h 1"/>
                <a:gd name="T80" fmla="*/ 44 w 62"/>
                <a:gd name="T81" fmla="*/ 1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1 h 1"/>
                <a:gd name="T88" fmla="*/ 49 w 62"/>
                <a:gd name="T89" fmla="*/ 1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1 h 1"/>
                <a:gd name="T100" fmla="*/ 55 w 62"/>
                <a:gd name="T101" fmla="*/ 1 h 1"/>
                <a:gd name="T102" fmla="*/ 56 w 62"/>
                <a:gd name="T103" fmla="*/ 0 h 1"/>
                <a:gd name="T104" fmla="*/ 57 w 62"/>
                <a:gd name="T105" fmla="*/ 1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69" name="Freeform 160"/>
            <p:cNvSpPr>
              <a:spLocks/>
            </p:cNvSpPr>
            <p:nvPr/>
          </p:nvSpPr>
          <p:spPr bwMode="auto">
            <a:xfrm>
              <a:off x="3944" y="801"/>
              <a:ext cx="61" cy="1"/>
            </a:xfrm>
            <a:custGeom>
              <a:avLst/>
              <a:gdLst>
                <a:gd name="T0" fmla="*/ 1 w 61"/>
                <a:gd name="T1" fmla="*/ 1 h 1"/>
                <a:gd name="T2" fmla="*/ 2 w 61"/>
                <a:gd name="T3" fmla="*/ 0 h 1"/>
                <a:gd name="T4" fmla="*/ 3 w 61"/>
                <a:gd name="T5" fmla="*/ 0 h 1"/>
                <a:gd name="T6" fmla="*/ 4 w 61"/>
                <a:gd name="T7" fmla="*/ 1 h 1"/>
                <a:gd name="T8" fmla="*/ 5 w 61"/>
                <a:gd name="T9" fmla="*/ 0 h 1"/>
                <a:gd name="T10" fmla="*/ 6 w 61"/>
                <a:gd name="T11" fmla="*/ 0 h 1"/>
                <a:gd name="T12" fmla="*/ 7 w 61"/>
                <a:gd name="T13" fmla="*/ 0 h 1"/>
                <a:gd name="T14" fmla="*/ 8 w 61"/>
                <a:gd name="T15" fmla="*/ 0 h 1"/>
                <a:gd name="T16" fmla="*/ 10 w 61"/>
                <a:gd name="T17" fmla="*/ 1 h 1"/>
                <a:gd name="T18" fmla="*/ 11 w 61"/>
                <a:gd name="T19" fmla="*/ 0 h 1"/>
                <a:gd name="T20" fmla="*/ 12 w 61"/>
                <a:gd name="T21" fmla="*/ 1 h 1"/>
                <a:gd name="T22" fmla="*/ 13 w 61"/>
                <a:gd name="T23" fmla="*/ 0 h 1"/>
                <a:gd name="T24" fmla="*/ 14 w 61"/>
                <a:gd name="T25" fmla="*/ 0 h 1"/>
                <a:gd name="T26" fmla="*/ 15 w 61"/>
                <a:gd name="T27" fmla="*/ 0 h 1"/>
                <a:gd name="T28" fmla="*/ 16 w 61"/>
                <a:gd name="T29" fmla="*/ 0 h 1"/>
                <a:gd name="T30" fmla="*/ 17 w 61"/>
                <a:gd name="T31" fmla="*/ 1 h 1"/>
                <a:gd name="T32" fmla="*/ 18 w 61"/>
                <a:gd name="T33" fmla="*/ 0 h 1"/>
                <a:gd name="T34" fmla="*/ 19 w 61"/>
                <a:gd name="T35" fmla="*/ 0 h 1"/>
                <a:gd name="T36" fmla="*/ 20 w 61"/>
                <a:gd name="T37" fmla="*/ 0 h 1"/>
                <a:gd name="T38" fmla="*/ 21 w 61"/>
                <a:gd name="T39" fmla="*/ 0 h 1"/>
                <a:gd name="T40" fmla="*/ 23 w 61"/>
                <a:gd name="T41" fmla="*/ 0 h 1"/>
                <a:gd name="T42" fmla="*/ 24 w 61"/>
                <a:gd name="T43" fmla="*/ 0 h 1"/>
                <a:gd name="T44" fmla="*/ 25 w 61"/>
                <a:gd name="T45" fmla="*/ 1 h 1"/>
                <a:gd name="T46" fmla="*/ 26 w 61"/>
                <a:gd name="T47" fmla="*/ 0 h 1"/>
                <a:gd name="T48" fmla="*/ 27 w 61"/>
                <a:gd name="T49" fmla="*/ 0 h 1"/>
                <a:gd name="T50" fmla="*/ 28 w 61"/>
                <a:gd name="T51" fmla="*/ 0 h 1"/>
                <a:gd name="T52" fmla="*/ 29 w 61"/>
                <a:gd name="T53" fmla="*/ 0 h 1"/>
                <a:gd name="T54" fmla="*/ 30 w 61"/>
                <a:gd name="T55" fmla="*/ 0 h 1"/>
                <a:gd name="T56" fmla="*/ 31 w 61"/>
                <a:gd name="T57" fmla="*/ 0 h 1"/>
                <a:gd name="T58" fmla="*/ 32 w 61"/>
                <a:gd name="T59" fmla="*/ 0 h 1"/>
                <a:gd name="T60" fmla="*/ 33 w 61"/>
                <a:gd name="T61" fmla="*/ 0 h 1"/>
                <a:gd name="T62" fmla="*/ 34 w 61"/>
                <a:gd name="T63" fmla="*/ 1 h 1"/>
                <a:gd name="T64" fmla="*/ 36 w 61"/>
                <a:gd name="T65" fmla="*/ 0 h 1"/>
                <a:gd name="T66" fmla="*/ 37 w 61"/>
                <a:gd name="T67" fmla="*/ 0 h 1"/>
                <a:gd name="T68" fmla="*/ 38 w 61"/>
                <a:gd name="T69" fmla="*/ 1 h 1"/>
                <a:gd name="T70" fmla="*/ 39 w 61"/>
                <a:gd name="T71" fmla="*/ 1 h 1"/>
                <a:gd name="T72" fmla="*/ 40 w 61"/>
                <a:gd name="T73" fmla="*/ 1 h 1"/>
                <a:gd name="T74" fmla="*/ 41 w 61"/>
                <a:gd name="T75" fmla="*/ 0 h 1"/>
                <a:gd name="T76" fmla="*/ 42 w 61"/>
                <a:gd name="T77" fmla="*/ 0 h 1"/>
                <a:gd name="T78" fmla="*/ 43 w 61"/>
                <a:gd name="T79" fmla="*/ 1 h 1"/>
                <a:gd name="T80" fmla="*/ 44 w 61"/>
                <a:gd name="T81" fmla="*/ 0 h 1"/>
                <a:gd name="T82" fmla="*/ 46 w 61"/>
                <a:gd name="T83" fmla="*/ 0 h 1"/>
                <a:gd name="T84" fmla="*/ 47 w 61"/>
                <a:gd name="T85" fmla="*/ 0 h 1"/>
                <a:gd name="T86" fmla="*/ 47 w 61"/>
                <a:gd name="T87" fmla="*/ 0 h 1"/>
                <a:gd name="T88" fmla="*/ 49 w 61"/>
                <a:gd name="T89" fmla="*/ 0 h 1"/>
                <a:gd name="T90" fmla="*/ 50 w 61"/>
                <a:gd name="T91" fmla="*/ 0 h 1"/>
                <a:gd name="T92" fmla="*/ 51 w 61"/>
                <a:gd name="T93" fmla="*/ 0 h 1"/>
                <a:gd name="T94" fmla="*/ 52 w 61"/>
                <a:gd name="T95" fmla="*/ 0 h 1"/>
                <a:gd name="T96" fmla="*/ 53 w 61"/>
                <a:gd name="T97" fmla="*/ 0 h 1"/>
                <a:gd name="T98" fmla="*/ 54 w 61"/>
                <a:gd name="T99" fmla="*/ 0 h 1"/>
                <a:gd name="T100" fmla="*/ 55 w 61"/>
                <a:gd name="T101" fmla="*/ 0 h 1"/>
                <a:gd name="T102" fmla="*/ 56 w 61"/>
                <a:gd name="T103" fmla="*/ 0 h 1"/>
                <a:gd name="T104" fmla="*/ 58 w 61"/>
                <a:gd name="T105" fmla="*/ 1 h 1"/>
                <a:gd name="T106" fmla="*/ 59 w 61"/>
                <a:gd name="T107" fmla="*/ 0 h 1"/>
                <a:gd name="T108" fmla="*/ 60 w 61"/>
                <a:gd name="T109" fmla="*/ 1 h 1"/>
                <a:gd name="T110" fmla="*/ 60 w 61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70" name="Freeform 161"/>
            <p:cNvSpPr>
              <a:spLocks/>
            </p:cNvSpPr>
            <p:nvPr/>
          </p:nvSpPr>
          <p:spPr bwMode="auto">
            <a:xfrm>
              <a:off x="4005" y="801"/>
              <a:ext cx="63" cy="1"/>
            </a:xfrm>
            <a:custGeom>
              <a:avLst/>
              <a:gdLst>
                <a:gd name="T0" fmla="*/ 2 w 63"/>
                <a:gd name="T1" fmla="*/ 0 h 1"/>
                <a:gd name="T2" fmla="*/ 3 w 63"/>
                <a:gd name="T3" fmla="*/ 0 h 1"/>
                <a:gd name="T4" fmla="*/ 4 w 63"/>
                <a:gd name="T5" fmla="*/ 0 h 1"/>
                <a:gd name="T6" fmla="*/ 5 w 63"/>
                <a:gd name="T7" fmla="*/ 0 h 1"/>
                <a:gd name="T8" fmla="*/ 6 w 63"/>
                <a:gd name="T9" fmla="*/ 0 h 1"/>
                <a:gd name="T10" fmla="*/ 7 w 63"/>
                <a:gd name="T11" fmla="*/ 0 h 1"/>
                <a:gd name="T12" fmla="*/ 8 w 63"/>
                <a:gd name="T13" fmla="*/ 0 h 1"/>
                <a:gd name="T14" fmla="*/ 9 w 63"/>
                <a:gd name="T15" fmla="*/ 0 h 1"/>
                <a:gd name="T16" fmla="*/ 10 w 63"/>
                <a:gd name="T17" fmla="*/ 0 h 1"/>
                <a:gd name="T18" fmla="*/ 12 w 63"/>
                <a:gd name="T19" fmla="*/ 1 h 1"/>
                <a:gd name="T20" fmla="*/ 13 w 63"/>
                <a:gd name="T21" fmla="*/ 1 h 1"/>
                <a:gd name="T22" fmla="*/ 14 w 63"/>
                <a:gd name="T23" fmla="*/ 0 h 1"/>
                <a:gd name="T24" fmla="*/ 15 w 63"/>
                <a:gd name="T25" fmla="*/ 0 h 1"/>
                <a:gd name="T26" fmla="*/ 16 w 63"/>
                <a:gd name="T27" fmla="*/ 0 h 1"/>
                <a:gd name="T28" fmla="*/ 17 w 63"/>
                <a:gd name="T29" fmla="*/ 1 h 1"/>
                <a:gd name="T30" fmla="*/ 18 w 63"/>
                <a:gd name="T31" fmla="*/ 0 h 1"/>
                <a:gd name="T32" fmla="*/ 19 w 63"/>
                <a:gd name="T33" fmla="*/ 0 h 1"/>
                <a:gd name="T34" fmla="*/ 20 w 63"/>
                <a:gd name="T35" fmla="*/ 0 h 1"/>
                <a:gd name="T36" fmla="*/ 21 w 63"/>
                <a:gd name="T37" fmla="*/ 0 h 1"/>
                <a:gd name="T38" fmla="*/ 22 w 63"/>
                <a:gd name="T39" fmla="*/ 0 h 1"/>
                <a:gd name="T40" fmla="*/ 23 w 63"/>
                <a:gd name="T41" fmla="*/ 0 h 1"/>
                <a:gd name="T42" fmla="*/ 25 w 63"/>
                <a:gd name="T43" fmla="*/ 0 h 1"/>
                <a:gd name="T44" fmla="*/ 26 w 63"/>
                <a:gd name="T45" fmla="*/ 0 h 1"/>
                <a:gd name="T46" fmla="*/ 27 w 63"/>
                <a:gd name="T47" fmla="*/ 1 h 1"/>
                <a:gd name="T48" fmla="*/ 28 w 63"/>
                <a:gd name="T49" fmla="*/ 1 h 1"/>
                <a:gd name="T50" fmla="*/ 29 w 63"/>
                <a:gd name="T51" fmla="*/ 1 h 1"/>
                <a:gd name="T52" fmla="*/ 30 w 63"/>
                <a:gd name="T53" fmla="*/ 1 h 1"/>
                <a:gd name="T54" fmla="*/ 31 w 63"/>
                <a:gd name="T55" fmla="*/ 1 h 1"/>
                <a:gd name="T56" fmla="*/ 32 w 63"/>
                <a:gd name="T57" fmla="*/ 1 h 1"/>
                <a:gd name="T58" fmla="*/ 33 w 63"/>
                <a:gd name="T59" fmla="*/ 0 h 1"/>
                <a:gd name="T60" fmla="*/ 34 w 63"/>
                <a:gd name="T61" fmla="*/ 0 h 1"/>
                <a:gd name="T62" fmla="*/ 35 w 63"/>
                <a:gd name="T63" fmla="*/ 1 h 1"/>
                <a:gd name="T64" fmla="*/ 36 w 63"/>
                <a:gd name="T65" fmla="*/ 0 h 1"/>
                <a:gd name="T66" fmla="*/ 38 w 63"/>
                <a:gd name="T67" fmla="*/ 0 h 1"/>
                <a:gd name="T68" fmla="*/ 39 w 63"/>
                <a:gd name="T69" fmla="*/ 0 h 1"/>
                <a:gd name="T70" fmla="*/ 40 w 63"/>
                <a:gd name="T71" fmla="*/ 0 h 1"/>
                <a:gd name="T72" fmla="*/ 41 w 63"/>
                <a:gd name="T73" fmla="*/ 0 h 1"/>
                <a:gd name="T74" fmla="*/ 42 w 63"/>
                <a:gd name="T75" fmla="*/ 1 h 1"/>
                <a:gd name="T76" fmla="*/ 43 w 63"/>
                <a:gd name="T77" fmla="*/ 1 h 1"/>
                <a:gd name="T78" fmla="*/ 44 w 63"/>
                <a:gd name="T79" fmla="*/ 0 h 1"/>
                <a:gd name="T80" fmla="*/ 45 w 63"/>
                <a:gd name="T81" fmla="*/ 0 h 1"/>
                <a:gd name="T82" fmla="*/ 47 w 63"/>
                <a:gd name="T83" fmla="*/ 1 h 1"/>
                <a:gd name="T84" fmla="*/ 47 w 63"/>
                <a:gd name="T85" fmla="*/ 0 h 1"/>
                <a:gd name="T86" fmla="*/ 48 w 63"/>
                <a:gd name="T87" fmla="*/ 0 h 1"/>
                <a:gd name="T88" fmla="*/ 50 w 63"/>
                <a:gd name="T89" fmla="*/ 0 h 1"/>
                <a:gd name="T90" fmla="*/ 51 w 63"/>
                <a:gd name="T91" fmla="*/ 0 h 1"/>
                <a:gd name="T92" fmla="*/ 52 w 63"/>
                <a:gd name="T93" fmla="*/ 0 h 1"/>
                <a:gd name="T94" fmla="*/ 53 w 63"/>
                <a:gd name="T95" fmla="*/ 0 h 1"/>
                <a:gd name="T96" fmla="*/ 54 w 63"/>
                <a:gd name="T97" fmla="*/ 0 h 1"/>
                <a:gd name="T98" fmla="*/ 55 w 63"/>
                <a:gd name="T99" fmla="*/ 0 h 1"/>
                <a:gd name="T100" fmla="*/ 56 w 63"/>
                <a:gd name="T101" fmla="*/ 0 h 1"/>
                <a:gd name="T102" fmla="*/ 57 w 63"/>
                <a:gd name="T103" fmla="*/ 0 h 1"/>
                <a:gd name="T104" fmla="*/ 58 w 63"/>
                <a:gd name="T105" fmla="*/ 0 h 1"/>
                <a:gd name="T106" fmla="*/ 60 w 63"/>
                <a:gd name="T107" fmla="*/ 0 h 1"/>
                <a:gd name="T108" fmla="*/ 60 w 63"/>
                <a:gd name="T109" fmla="*/ 0 h 1"/>
                <a:gd name="T110" fmla="*/ 62 w 63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" h="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71" name="Freeform 162"/>
            <p:cNvSpPr>
              <a:spLocks/>
            </p:cNvSpPr>
            <p:nvPr/>
          </p:nvSpPr>
          <p:spPr bwMode="auto">
            <a:xfrm>
              <a:off x="4068" y="798"/>
              <a:ext cx="61" cy="3"/>
            </a:xfrm>
            <a:custGeom>
              <a:avLst/>
              <a:gdLst>
                <a:gd name="T0" fmla="*/ 1 w 61"/>
                <a:gd name="T1" fmla="*/ 3 h 3"/>
                <a:gd name="T2" fmla="*/ 2 w 61"/>
                <a:gd name="T3" fmla="*/ 3 h 3"/>
                <a:gd name="T4" fmla="*/ 3 w 61"/>
                <a:gd name="T5" fmla="*/ 3 h 3"/>
                <a:gd name="T6" fmla="*/ 4 w 61"/>
                <a:gd name="T7" fmla="*/ 3 h 3"/>
                <a:gd name="T8" fmla="*/ 5 w 61"/>
                <a:gd name="T9" fmla="*/ 3 h 3"/>
                <a:gd name="T10" fmla="*/ 6 w 61"/>
                <a:gd name="T11" fmla="*/ 3 h 3"/>
                <a:gd name="T12" fmla="*/ 7 w 61"/>
                <a:gd name="T13" fmla="*/ 3 h 3"/>
                <a:gd name="T14" fmla="*/ 8 w 61"/>
                <a:gd name="T15" fmla="*/ 3 h 3"/>
                <a:gd name="T16" fmla="*/ 9 w 61"/>
                <a:gd name="T17" fmla="*/ 3 h 3"/>
                <a:gd name="T18" fmla="*/ 11 w 61"/>
                <a:gd name="T19" fmla="*/ 3 h 3"/>
                <a:gd name="T20" fmla="*/ 11 w 61"/>
                <a:gd name="T21" fmla="*/ 3 h 3"/>
                <a:gd name="T22" fmla="*/ 12 w 61"/>
                <a:gd name="T23" fmla="*/ 3 h 3"/>
                <a:gd name="T24" fmla="*/ 14 w 61"/>
                <a:gd name="T25" fmla="*/ 2 h 3"/>
                <a:gd name="T26" fmla="*/ 15 w 61"/>
                <a:gd name="T27" fmla="*/ 3 h 3"/>
                <a:gd name="T28" fmla="*/ 16 w 61"/>
                <a:gd name="T29" fmla="*/ 3 h 3"/>
                <a:gd name="T30" fmla="*/ 17 w 61"/>
                <a:gd name="T31" fmla="*/ 3 h 3"/>
                <a:gd name="T32" fmla="*/ 18 w 61"/>
                <a:gd name="T33" fmla="*/ 3 h 3"/>
                <a:gd name="T34" fmla="*/ 19 w 61"/>
                <a:gd name="T35" fmla="*/ 3 h 3"/>
                <a:gd name="T36" fmla="*/ 20 w 61"/>
                <a:gd name="T37" fmla="*/ 3 h 3"/>
                <a:gd name="T38" fmla="*/ 21 w 61"/>
                <a:gd name="T39" fmla="*/ 3 h 3"/>
                <a:gd name="T40" fmla="*/ 23 w 61"/>
                <a:gd name="T41" fmla="*/ 2 h 3"/>
                <a:gd name="T42" fmla="*/ 24 w 61"/>
                <a:gd name="T43" fmla="*/ 2 h 3"/>
                <a:gd name="T44" fmla="*/ 25 w 61"/>
                <a:gd name="T45" fmla="*/ 2 h 3"/>
                <a:gd name="T46" fmla="*/ 25 w 61"/>
                <a:gd name="T47" fmla="*/ 3 h 3"/>
                <a:gd name="T48" fmla="*/ 27 w 61"/>
                <a:gd name="T49" fmla="*/ 2 h 3"/>
                <a:gd name="T50" fmla="*/ 28 w 61"/>
                <a:gd name="T51" fmla="*/ 2 h 3"/>
                <a:gd name="T52" fmla="*/ 29 w 61"/>
                <a:gd name="T53" fmla="*/ 2 h 3"/>
                <a:gd name="T54" fmla="*/ 30 w 61"/>
                <a:gd name="T55" fmla="*/ 2 h 3"/>
                <a:gd name="T56" fmla="*/ 31 w 61"/>
                <a:gd name="T57" fmla="*/ 3 h 3"/>
                <a:gd name="T58" fmla="*/ 32 w 61"/>
                <a:gd name="T59" fmla="*/ 2 h 3"/>
                <a:gd name="T60" fmla="*/ 33 w 61"/>
                <a:gd name="T61" fmla="*/ 2 h 3"/>
                <a:gd name="T62" fmla="*/ 34 w 61"/>
                <a:gd name="T63" fmla="*/ 2 h 3"/>
                <a:gd name="T64" fmla="*/ 36 w 61"/>
                <a:gd name="T65" fmla="*/ 2 h 3"/>
                <a:gd name="T66" fmla="*/ 37 w 61"/>
                <a:gd name="T67" fmla="*/ 2 h 3"/>
                <a:gd name="T68" fmla="*/ 38 w 61"/>
                <a:gd name="T69" fmla="*/ 2 h 3"/>
                <a:gd name="T70" fmla="*/ 38 w 61"/>
                <a:gd name="T71" fmla="*/ 2 h 3"/>
                <a:gd name="T72" fmla="*/ 40 w 61"/>
                <a:gd name="T73" fmla="*/ 2 h 3"/>
                <a:gd name="T74" fmla="*/ 41 w 61"/>
                <a:gd name="T75" fmla="*/ 2 h 3"/>
                <a:gd name="T76" fmla="*/ 42 w 61"/>
                <a:gd name="T77" fmla="*/ 2 h 3"/>
                <a:gd name="T78" fmla="*/ 43 w 61"/>
                <a:gd name="T79" fmla="*/ 1 h 3"/>
                <a:gd name="T80" fmla="*/ 44 w 61"/>
                <a:gd name="T81" fmla="*/ 1 h 3"/>
                <a:gd name="T82" fmla="*/ 45 w 61"/>
                <a:gd name="T83" fmla="*/ 2 h 3"/>
                <a:gd name="T84" fmla="*/ 46 w 61"/>
                <a:gd name="T85" fmla="*/ 2 h 3"/>
                <a:gd name="T86" fmla="*/ 47 w 61"/>
                <a:gd name="T87" fmla="*/ 1 h 3"/>
                <a:gd name="T88" fmla="*/ 49 w 61"/>
                <a:gd name="T89" fmla="*/ 1 h 3"/>
                <a:gd name="T90" fmla="*/ 50 w 61"/>
                <a:gd name="T91" fmla="*/ 2 h 3"/>
                <a:gd name="T92" fmla="*/ 51 w 61"/>
                <a:gd name="T93" fmla="*/ 1 h 3"/>
                <a:gd name="T94" fmla="*/ 52 w 61"/>
                <a:gd name="T95" fmla="*/ 1 h 3"/>
                <a:gd name="T96" fmla="*/ 53 w 61"/>
                <a:gd name="T97" fmla="*/ 1 h 3"/>
                <a:gd name="T98" fmla="*/ 54 w 61"/>
                <a:gd name="T99" fmla="*/ 0 h 3"/>
                <a:gd name="T100" fmla="*/ 55 w 61"/>
                <a:gd name="T101" fmla="*/ 1 h 3"/>
                <a:gd name="T102" fmla="*/ 56 w 61"/>
                <a:gd name="T103" fmla="*/ 0 h 3"/>
                <a:gd name="T104" fmla="*/ 58 w 61"/>
                <a:gd name="T105" fmla="*/ 0 h 3"/>
                <a:gd name="T106" fmla="*/ 59 w 61"/>
                <a:gd name="T107" fmla="*/ 0 h 3"/>
                <a:gd name="T108" fmla="*/ 59 w 61"/>
                <a:gd name="T109" fmla="*/ 0 h 3"/>
                <a:gd name="T110" fmla="*/ 60 w 61"/>
                <a:gd name="T1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72" name="Freeform 163"/>
            <p:cNvSpPr>
              <a:spLocks/>
            </p:cNvSpPr>
            <p:nvPr/>
          </p:nvSpPr>
          <p:spPr bwMode="auto">
            <a:xfrm>
              <a:off x="4129" y="781"/>
              <a:ext cx="63" cy="18"/>
            </a:xfrm>
            <a:custGeom>
              <a:avLst/>
              <a:gdLst>
                <a:gd name="T0" fmla="*/ 1 w 63"/>
                <a:gd name="T1" fmla="*/ 17 h 18"/>
                <a:gd name="T2" fmla="*/ 3 w 63"/>
                <a:gd name="T3" fmla="*/ 16 h 18"/>
                <a:gd name="T4" fmla="*/ 4 w 63"/>
                <a:gd name="T5" fmla="*/ 17 h 18"/>
                <a:gd name="T6" fmla="*/ 5 w 63"/>
                <a:gd name="T7" fmla="*/ 16 h 18"/>
                <a:gd name="T8" fmla="*/ 6 w 63"/>
                <a:gd name="T9" fmla="*/ 17 h 18"/>
                <a:gd name="T10" fmla="*/ 7 w 63"/>
                <a:gd name="T11" fmla="*/ 16 h 18"/>
                <a:gd name="T12" fmla="*/ 8 w 63"/>
                <a:gd name="T13" fmla="*/ 17 h 18"/>
                <a:gd name="T14" fmla="*/ 9 w 63"/>
                <a:gd name="T15" fmla="*/ 16 h 18"/>
                <a:gd name="T16" fmla="*/ 10 w 63"/>
                <a:gd name="T17" fmla="*/ 16 h 18"/>
                <a:gd name="T18" fmla="*/ 11 w 63"/>
                <a:gd name="T19" fmla="*/ 16 h 18"/>
                <a:gd name="T20" fmla="*/ 12 w 63"/>
                <a:gd name="T21" fmla="*/ 15 h 18"/>
                <a:gd name="T22" fmla="*/ 13 w 63"/>
                <a:gd name="T23" fmla="*/ 15 h 18"/>
                <a:gd name="T24" fmla="*/ 15 w 63"/>
                <a:gd name="T25" fmla="*/ 15 h 18"/>
                <a:gd name="T26" fmla="*/ 16 w 63"/>
                <a:gd name="T27" fmla="*/ 15 h 18"/>
                <a:gd name="T28" fmla="*/ 17 w 63"/>
                <a:gd name="T29" fmla="*/ 15 h 18"/>
                <a:gd name="T30" fmla="*/ 18 w 63"/>
                <a:gd name="T31" fmla="*/ 15 h 18"/>
                <a:gd name="T32" fmla="*/ 19 w 63"/>
                <a:gd name="T33" fmla="*/ 14 h 18"/>
                <a:gd name="T34" fmla="*/ 20 w 63"/>
                <a:gd name="T35" fmla="*/ 14 h 18"/>
                <a:gd name="T36" fmla="*/ 21 w 63"/>
                <a:gd name="T37" fmla="*/ 14 h 18"/>
                <a:gd name="T38" fmla="*/ 22 w 63"/>
                <a:gd name="T39" fmla="*/ 14 h 18"/>
                <a:gd name="T40" fmla="*/ 23 w 63"/>
                <a:gd name="T41" fmla="*/ 14 h 18"/>
                <a:gd name="T42" fmla="*/ 25 w 63"/>
                <a:gd name="T43" fmla="*/ 13 h 18"/>
                <a:gd name="T44" fmla="*/ 25 w 63"/>
                <a:gd name="T45" fmla="*/ 13 h 18"/>
                <a:gd name="T46" fmla="*/ 27 w 63"/>
                <a:gd name="T47" fmla="*/ 13 h 18"/>
                <a:gd name="T48" fmla="*/ 28 w 63"/>
                <a:gd name="T49" fmla="*/ 12 h 18"/>
                <a:gd name="T50" fmla="*/ 29 w 63"/>
                <a:gd name="T51" fmla="*/ 13 h 18"/>
                <a:gd name="T52" fmla="*/ 30 w 63"/>
                <a:gd name="T53" fmla="*/ 12 h 18"/>
                <a:gd name="T54" fmla="*/ 31 w 63"/>
                <a:gd name="T55" fmla="*/ 12 h 18"/>
                <a:gd name="T56" fmla="*/ 32 w 63"/>
                <a:gd name="T57" fmla="*/ 11 h 18"/>
                <a:gd name="T58" fmla="*/ 33 w 63"/>
                <a:gd name="T59" fmla="*/ 11 h 18"/>
                <a:gd name="T60" fmla="*/ 34 w 63"/>
                <a:gd name="T61" fmla="*/ 11 h 18"/>
                <a:gd name="T62" fmla="*/ 35 w 63"/>
                <a:gd name="T63" fmla="*/ 11 h 18"/>
                <a:gd name="T64" fmla="*/ 36 w 63"/>
                <a:gd name="T65" fmla="*/ 11 h 18"/>
                <a:gd name="T66" fmla="*/ 38 w 63"/>
                <a:gd name="T67" fmla="*/ 10 h 18"/>
                <a:gd name="T68" fmla="*/ 38 w 63"/>
                <a:gd name="T69" fmla="*/ 10 h 18"/>
                <a:gd name="T70" fmla="*/ 40 w 63"/>
                <a:gd name="T71" fmla="*/ 10 h 18"/>
                <a:gd name="T72" fmla="*/ 41 w 63"/>
                <a:gd name="T73" fmla="*/ 10 h 18"/>
                <a:gd name="T74" fmla="*/ 42 w 63"/>
                <a:gd name="T75" fmla="*/ 9 h 18"/>
                <a:gd name="T76" fmla="*/ 43 w 63"/>
                <a:gd name="T77" fmla="*/ 8 h 18"/>
                <a:gd name="T78" fmla="*/ 44 w 63"/>
                <a:gd name="T79" fmla="*/ 8 h 18"/>
                <a:gd name="T80" fmla="*/ 45 w 63"/>
                <a:gd name="T81" fmla="*/ 8 h 18"/>
                <a:gd name="T82" fmla="*/ 46 w 63"/>
                <a:gd name="T83" fmla="*/ 7 h 18"/>
                <a:gd name="T84" fmla="*/ 47 w 63"/>
                <a:gd name="T85" fmla="*/ 7 h 18"/>
                <a:gd name="T86" fmla="*/ 48 w 63"/>
                <a:gd name="T87" fmla="*/ 7 h 18"/>
                <a:gd name="T88" fmla="*/ 50 w 63"/>
                <a:gd name="T89" fmla="*/ 6 h 18"/>
                <a:gd name="T90" fmla="*/ 51 w 63"/>
                <a:gd name="T91" fmla="*/ 6 h 18"/>
                <a:gd name="T92" fmla="*/ 52 w 63"/>
                <a:gd name="T93" fmla="*/ 6 h 18"/>
                <a:gd name="T94" fmla="*/ 53 w 63"/>
                <a:gd name="T95" fmla="*/ 5 h 18"/>
                <a:gd name="T96" fmla="*/ 54 w 63"/>
                <a:gd name="T97" fmla="*/ 4 h 18"/>
                <a:gd name="T98" fmla="*/ 55 w 63"/>
                <a:gd name="T99" fmla="*/ 4 h 18"/>
                <a:gd name="T100" fmla="*/ 56 w 63"/>
                <a:gd name="T101" fmla="*/ 3 h 18"/>
                <a:gd name="T102" fmla="*/ 57 w 63"/>
                <a:gd name="T103" fmla="*/ 3 h 18"/>
                <a:gd name="T104" fmla="*/ 58 w 63"/>
                <a:gd name="T105" fmla="*/ 3 h 18"/>
                <a:gd name="T106" fmla="*/ 59 w 63"/>
                <a:gd name="T107" fmla="*/ 2 h 18"/>
                <a:gd name="T108" fmla="*/ 60 w 63"/>
                <a:gd name="T109" fmla="*/ 1 h 18"/>
                <a:gd name="T110" fmla="*/ 62 w 63"/>
                <a:gd name="T11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" h="18">
                  <a:moveTo>
                    <a:pt x="0" y="18"/>
                  </a:moveTo>
                  <a:lnTo>
                    <a:pt x="1" y="18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73" name="Freeform 164"/>
            <p:cNvSpPr>
              <a:spLocks/>
            </p:cNvSpPr>
            <p:nvPr/>
          </p:nvSpPr>
          <p:spPr bwMode="auto">
            <a:xfrm>
              <a:off x="4192" y="730"/>
              <a:ext cx="61" cy="51"/>
            </a:xfrm>
            <a:custGeom>
              <a:avLst/>
              <a:gdLst>
                <a:gd name="T0" fmla="*/ 1 w 61"/>
                <a:gd name="T1" fmla="*/ 51 h 51"/>
                <a:gd name="T2" fmla="*/ 2 w 61"/>
                <a:gd name="T3" fmla="*/ 50 h 51"/>
                <a:gd name="T4" fmla="*/ 3 w 61"/>
                <a:gd name="T5" fmla="*/ 50 h 51"/>
                <a:gd name="T6" fmla="*/ 3 w 61"/>
                <a:gd name="T7" fmla="*/ 49 h 51"/>
                <a:gd name="T8" fmla="*/ 5 w 61"/>
                <a:gd name="T9" fmla="*/ 48 h 51"/>
                <a:gd name="T10" fmla="*/ 6 w 61"/>
                <a:gd name="T11" fmla="*/ 48 h 51"/>
                <a:gd name="T12" fmla="*/ 7 w 61"/>
                <a:gd name="T13" fmla="*/ 47 h 51"/>
                <a:gd name="T14" fmla="*/ 8 w 61"/>
                <a:gd name="T15" fmla="*/ 46 h 51"/>
                <a:gd name="T16" fmla="*/ 9 w 61"/>
                <a:gd name="T17" fmla="*/ 45 h 51"/>
                <a:gd name="T18" fmla="*/ 10 w 61"/>
                <a:gd name="T19" fmla="*/ 45 h 51"/>
                <a:gd name="T20" fmla="*/ 11 w 61"/>
                <a:gd name="T21" fmla="*/ 44 h 51"/>
                <a:gd name="T22" fmla="*/ 12 w 61"/>
                <a:gd name="T23" fmla="*/ 43 h 51"/>
                <a:gd name="T24" fmla="*/ 14 w 61"/>
                <a:gd name="T25" fmla="*/ 42 h 51"/>
                <a:gd name="T26" fmla="*/ 15 w 61"/>
                <a:gd name="T27" fmla="*/ 41 h 51"/>
                <a:gd name="T28" fmla="*/ 16 w 61"/>
                <a:gd name="T29" fmla="*/ 41 h 51"/>
                <a:gd name="T30" fmla="*/ 17 w 61"/>
                <a:gd name="T31" fmla="*/ 40 h 51"/>
                <a:gd name="T32" fmla="*/ 18 w 61"/>
                <a:gd name="T33" fmla="*/ 39 h 51"/>
                <a:gd name="T34" fmla="*/ 19 w 61"/>
                <a:gd name="T35" fmla="*/ 38 h 51"/>
                <a:gd name="T36" fmla="*/ 20 w 61"/>
                <a:gd name="T37" fmla="*/ 38 h 51"/>
                <a:gd name="T38" fmla="*/ 21 w 61"/>
                <a:gd name="T39" fmla="*/ 36 h 51"/>
                <a:gd name="T40" fmla="*/ 23 w 61"/>
                <a:gd name="T41" fmla="*/ 36 h 51"/>
                <a:gd name="T42" fmla="*/ 23 w 61"/>
                <a:gd name="T43" fmla="*/ 34 h 51"/>
                <a:gd name="T44" fmla="*/ 24 w 61"/>
                <a:gd name="T45" fmla="*/ 34 h 51"/>
                <a:gd name="T46" fmla="*/ 25 w 61"/>
                <a:gd name="T47" fmla="*/ 33 h 51"/>
                <a:gd name="T48" fmla="*/ 27 w 61"/>
                <a:gd name="T49" fmla="*/ 32 h 51"/>
                <a:gd name="T50" fmla="*/ 28 w 61"/>
                <a:gd name="T51" fmla="*/ 31 h 51"/>
                <a:gd name="T52" fmla="*/ 29 w 61"/>
                <a:gd name="T53" fmla="*/ 30 h 51"/>
                <a:gd name="T54" fmla="*/ 30 w 61"/>
                <a:gd name="T55" fmla="*/ 29 h 51"/>
                <a:gd name="T56" fmla="*/ 31 w 61"/>
                <a:gd name="T57" fmla="*/ 28 h 51"/>
                <a:gd name="T58" fmla="*/ 32 w 61"/>
                <a:gd name="T59" fmla="*/ 27 h 51"/>
                <a:gd name="T60" fmla="*/ 33 w 61"/>
                <a:gd name="T61" fmla="*/ 25 h 51"/>
                <a:gd name="T62" fmla="*/ 34 w 61"/>
                <a:gd name="T63" fmla="*/ 25 h 51"/>
                <a:gd name="T64" fmla="*/ 36 w 61"/>
                <a:gd name="T65" fmla="*/ 23 h 51"/>
                <a:gd name="T66" fmla="*/ 37 w 61"/>
                <a:gd name="T67" fmla="*/ 23 h 51"/>
                <a:gd name="T68" fmla="*/ 37 w 61"/>
                <a:gd name="T69" fmla="*/ 21 h 51"/>
                <a:gd name="T70" fmla="*/ 38 w 61"/>
                <a:gd name="T71" fmla="*/ 20 h 51"/>
                <a:gd name="T72" fmla="*/ 40 w 61"/>
                <a:gd name="T73" fmla="*/ 19 h 51"/>
                <a:gd name="T74" fmla="*/ 41 w 61"/>
                <a:gd name="T75" fmla="*/ 19 h 51"/>
                <a:gd name="T76" fmla="*/ 42 w 61"/>
                <a:gd name="T77" fmla="*/ 17 h 51"/>
                <a:gd name="T78" fmla="*/ 43 w 61"/>
                <a:gd name="T79" fmla="*/ 16 h 51"/>
                <a:gd name="T80" fmla="*/ 44 w 61"/>
                <a:gd name="T81" fmla="*/ 15 h 51"/>
                <a:gd name="T82" fmla="*/ 45 w 61"/>
                <a:gd name="T83" fmla="*/ 14 h 51"/>
                <a:gd name="T84" fmla="*/ 46 w 61"/>
                <a:gd name="T85" fmla="*/ 13 h 51"/>
                <a:gd name="T86" fmla="*/ 47 w 61"/>
                <a:gd name="T87" fmla="*/ 12 h 51"/>
                <a:gd name="T88" fmla="*/ 49 w 61"/>
                <a:gd name="T89" fmla="*/ 11 h 51"/>
                <a:gd name="T90" fmla="*/ 50 w 61"/>
                <a:gd name="T91" fmla="*/ 10 h 51"/>
                <a:gd name="T92" fmla="*/ 50 w 61"/>
                <a:gd name="T93" fmla="*/ 9 h 51"/>
                <a:gd name="T94" fmla="*/ 51 w 61"/>
                <a:gd name="T95" fmla="*/ 8 h 51"/>
                <a:gd name="T96" fmla="*/ 53 w 61"/>
                <a:gd name="T97" fmla="*/ 7 h 51"/>
                <a:gd name="T98" fmla="*/ 54 w 61"/>
                <a:gd name="T99" fmla="*/ 5 h 51"/>
                <a:gd name="T100" fmla="*/ 55 w 61"/>
                <a:gd name="T101" fmla="*/ 5 h 51"/>
                <a:gd name="T102" fmla="*/ 56 w 61"/>
                <a:gd name="T103" fmla="*/ 4 h 51"/>
                <a:gd name="T104" fmla="*/ 57 w 61"/>
                <a:gd name="T105" fmla="*/ 2 h 51"/>
                <a:gd name="T106" fmla="*/ 58 w 61"/>
                <a:gd name="T107" fmla="*/ 2 h 51"/>
                <a:gd name="T108" fmla="*/ 59 w 61"/>
                <a:gd name="T109" fmla="*/ 1 h 51"/>
                <a:gd name="T110" fmla="*/ 60 w 61"/>
                <a:gd name="T1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51">
                  <a:moveTo>
                    <a:pt x="0" y="5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7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5" y="42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7"/>
                  </a:lnTo>
                  <a:lnTo>
                    <a:pt x="20" y="37"/>
                  </a:lnTo>
                  <a:lnTo>
                    <a:pt x="20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4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74" name="Freeform 165"/>
            <p:cNvSpPr>
              <a:spLocks/>
            </p:cNvSpPr>
            <p:nvPr/>
          </p:nvSpPr>
          <p:spPr bwMode="auto">
            <a:xfrm>
              <a:off x="4253" y="721"/>
              <a:ext cx="63" cy="31"/>
            </a:xfrm>
            <a:custGeom>
              <a:avLst/>
              <a:gdLst>
                <a:gd name="T0" fmla="*/ 1 w 63"/>
                <a:gd name="T1" fmla="*/ 8 h 31"/>
                <a:gd name="T2" fmla="*/ 3 w 63"/>
                <a:gd name="T3" fmla="*/ 7 h 31"/>
                <a:gd name="T4" fmla="*/ 3 w 63"/>
                <a:gd name="T5" fmla="*/ 6 h 31"/>
                <a:gd name="T6" fmla="*/ 5 w 63"/>
                <a:gd name="T7" fmla="*/ 6 h 31"/>
                <a:gd name="T8" fmla="*/ 6 w 63"/>
                <a:gd name="T9" fmla="*/ 5 h 31"/>
                <a:gd name="T10" fmla="*/ 7 w 63"/>
                <a:gd name="T11" fmla="*/ 4 h 31"/>
                <a:gd name="T12" fmla="*/ 8 w 63"/>
                <a:gd name="T13" fmla="*/ 4 h 31"/>
                <a:gd name="T14" fmla="*/ 9 w 63"/>
                <a:gd name="T15" fmla="*/ 3 h 31"/>
                <a:gd name="T16" fmla="*/ 10 w 63"/>
                <a:gd name="T17" fmla="*/ 3 h 31"/>
                <a:gd name="T18" fmla="*/ 11 w 63"/>
                <a:gd name="T19" fmla="*/ 3 h 31"/>
                <a:gd name="T20" fmla="*/ 12 w 63"/>
                <a:gd name="T21" fmla="*/ 2 h 31"/>
                <a:gd name="T22" fmla="*/ 13 w 63"/>
                <a:gd name="T23" fmla="*/ 1 h 31"/>
                <a:gd name="T24" fmla="*/ 14 w 63"/>
                <a:gd name="T25" fmla="*/ 1 h 31"/>
                <a:gd name="T26" fmla="*/ 16 w 63"/>
                <a:gd name="T27" fmla="*/ 1 h 31"/>
                <a:gd name="T28" fmla="*/ 16 w 63"/>
                <a:gd name="T29" fmla="*/ 1 h 31"/>
                <a:gd name="T30" fmla="*/ 18 w 63"/>
                <a:gd name="T31" fmla="*/ 1 h 31"/>
                <a:gd name="T32" fmla="*/ 19 w 63"/>
                <a:gd name="T33" fmla="*/ 1 h 31"/>
                <a:gd name="T34" fmla="*/ 20 w 63"/>
                <a:gd name="T35" fmla="*/ 0 h 31"/>
                <a:gd name="T36" fmla="*/ 21 w 63"/>
                <a:gd name="T37" fmla="*/ 1 h 31"/>
                <a:gd name="T38" fmla="*/ 22 w 63"/>
                <a:gd name="T39" fmla="*/ 1 h 31"/>
                <a:gd name="T40" fmla="*/ 23 w 63"/>
                <a:gd name="T41" fmla="*/ 1 h 31"/>
                <a:gd name="T42" fmla="*/ 24 w 63"/>
                <a:gd name="T43" fmla="*/ 1 h 31"/>
                <a:gd name="T44" fmla="*/ 25 w 63"/>
                <a:gd name="T45" fmla="*/ 1 h 31"/>
                <a:gd name="T46" fmla="*/ 27 w 63"/>
                <a:gd name="T47" fmla="*/ 1 h 31"/>
                <a:gd name="T48" fmla="*/ 28 w 63"/>
                <a:gd name="T49" fmla="*/ 1 h 31"/>
                <a:gd name="T50" fmla="*/ 29 w 63"/>
                <a:gd name="T51" fmla="*/ 2 h 31"/>
                <a:gd name="T52" fmla="*/ 30 w 63"/>
                <a:gd name="T53" fmla="*/ 2 h 31"/>
                <a:gd name="T54" fmla="*/ 31 w 63"/>
                <a:gd name="T55" fmla="*/ 3 h 31"/>
                <a:gd name="T56" fmla="*/ 32 w 63"/>
                <a:gd name="T57" fmla="*/ 3 h 31"/>
                <a:gd name="T58" fmla="*/ 33 w 63"/>
                <a:gd name="T59" fmla="*/ 4 h 31"/>
                <a:gd name="T60" fmla="*/ 34 w 63"/>
                <a:gd name="T61" fmla="*/ 4 h 31"/>
                <a:gd name="T62" fmla="*/ 35 w 63"/>
                <a:gd name="T63" fmla="*/ 5 h 31"/>
                <a:gd name="T64" fmla="*/ 36 w 63"/>
                <a:gd name="T65" fmla="*/ 6 h 31"/>
                <a:gd name="T66" fmla="*/ 37 w 63"/>
                <a:gd name="T67" fmla="*/ 7 h 31"/>
                <a:gd name="T68" fmla="*/ 38 w 63"/>
                <a:gd name="T69" fmla="*/ 7 h 31"/>
                <a:gd name="T70" fmla="*/ 40 w 63"/>
                <a:gd name="T71" fmla="*/ 8 h 31"/>
                <a:gd name="T72" fmla="*/ 41 w 63"/>
                <a:gd name="T73" fmla="*/ 9 h 31"/>
                <a:gd name="T74" fmla="*/ 42 w 63"/>
                <a:gd name="T75" fmla="*/ 9 h 31"/>
                <a:gd name="T76" fmla="*/ 43 w 63"/>
                <a:gd name="T77" fmla="*/ 11 h 31"/>
                <a:gd name="T78" fmla="*/ 44 w 63"/>
                <a:gd name="T79" fmla="*/ 11 h 31"/>
                <a:gd name="T80" fmla="*/ 45 w 63"/>
                <a:gd name="T81" fmla="*/ 13 h 31"/>
                <a:gd name="T82" fmla="*/ 46 w 63"/>
                <a:gd name="T83" fmla="*/ 13 h 31"/>
                <a:gd name="T84" fmla="*/ 47 w 63"/>
                <a:gd name="T85" fmla="*/ 14 h 31"/>
                <a:gd name="T86" fmla="*/ 48 w 63"/>
                <a:gd name="T87" fmla="*/ 16 h 31"/>
                <a:gd name="T88" fmla="*/ 49 w 63"/>
                <a:gd name="T89" fmla="*/ 17 h 31"/>
                <a:gd name="T90" fmla="*/ 50 w 63"/>
                <a:gd name="T91" fmla="*/ 17 h 31"/>
                <a:gd name="T92" fmla="*/ 51 w 63"/>
                <a:gd name="T93" fmla="*/ 19 h 31"/>
                <a:gd name="T94" fmla="*/ 53 w 63"/>
                <a:gd name="T95" fmla="*/ 20 h 31"/>
                <a:gd name="T96" fmla="*/ 54 w 63"/>
                <a:gd name="T97" fmla="*/ 21 h 31"/>
                <a:gd name="T98" fmla="*/ 55 w 63"/>
                <a:gd name="T99" fmla="*/ 23 h 31"/>
                <a:gd name="T100" fmla="*/ 56 w 63"/>
                <a:gd name="T101" fmla="*/ 24 h 31"/>
                <a:gd name="T102" fmla="*/ 57 w 63"/>
                <a:gd name="T103" fmla="*/ 25 h 31"/>
                <a:gd name="T104" fmla="*/ 58 w 63"/>
                <a:gd name="T105" fmla="*/ 26 h 31"/>
                <a:gd name="T106" fmla="*/ 59 w 63"/>
                <a:gd name="T107" fmla="*/ 27 h 31"/>
                <a:gd name="T108" fmla="*/ 60 w 63"/>
                <a:gd name="T109" fmla="*/ 29 h 31"/>
                <a:gd name="T110" fmla="*/ 61 w 63"/>
                <a:gd name="T111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" h="31">
                  <a:moveTo>
                    <a:pt x="0" y="9"/>
                  </a:move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7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3" y="20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5" y="22"/>
                  </a:lnTo>
                  <a:lnTo>
                    <a:pt x="55" y="23"/>
                  </a:lnTo>
                  <a:lnTo>
                    <a:pt x="55" y="23"/>
                  </a:lnTo>
                  <a:lnTo>
                    <a:pt x="55" y="23"/>
                  </a:lnTo>
                  <a:lnTo>
                    <a:pt x="55" y="23"/>
                  </a:lnTo>
                  <a:lnTo>
                    <a:pt x="55" y="23"/>
                  </a:lnTo>
                  <a:lnTo>
                    <a:pt x="55" y="23"/>
                  </a:lnTo>
                  <a:lnTo>
                    <a:pt x="55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61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3" y="3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75" name="Freeform 166"/>
            <p:cNvSpPr>
              <a:spLocks/>
            </p:cNvSpPr>
            <p:nvPr/>
          </p:nvSpPr>
          <p:spPr bwMode="auto">
            <a:xfrm>
              <a:off x="4316" y="752"/>
              <a:ext cx="61" cy="43"/>
            </a:xfrm>
            <a:custGeom>
              <a:avLst/>
              <a:gdLst>
                <a:gd name="T0" fmla="*/ 1 w 61"/>
                <a:gd name="T1" fmla="*/ 1 h 43"/>
                <a:gd name="T2" fmla="*/ 1 w 61"/>
                <a:gd name="T3" fmla="*/ 2 h 43"/>
                <a:gd name="T4" fmla="*/ 2 w 61"/>
                <a:gd name="T5" fmla="*/ 4 h 43"/>
                <a:gd name="T6" fmla="*/ 3 w 61"/>
                <a:gd name="T7" fmla="*/ 5 h 43"/>
                <a:gd name="T8" fmla="*/ 5 w 61"/>
                <a:gd name="T9" fmla="*/ 6 h 43"/>
                <a:gd name="T10" fmla="*/ 6 w 61"/>
                <a:gd name="T11" fmla="*/ 7 h 43"/>
                <a:gd name="T12" fmla="*/ 7 w 61"/>
                <a:gd name="T13" fmla="*/ 8 h 43"/>
                <a:gd name="T14" fmla="*/ 8 w 61"/>
                <a:gd name="T15" fmla="*/ 10 h 43"/>
                <a:gd name="T16" fmla="*/ 9 w 61"/>
                <a:gd name="T17" fmla="*/ 11 h 43"/>
                <a:gd name="T18" fmla="*/ 10 w 61"/>
                <a:gd name="T19" fmla="*/ 12 h 43"/>
                <a:gd name="T20" fmla="*/ 11 w 61"/>
                <a:gd name="T21" fmla="*/ 13 h 43"/>
                <a:gd name="T22" fmla="*/ 12 w 61"/>
                <a:gd name="T23" fmla="*/ 14 h 43"/>
                <a:gd name="T24" fmla="*/ 14 w 61"/>
                <a:gd name="T25" fmla="*/ 16 h 43"/>
                <a:gd name="T26" fmla="*/ 15 w 61"/>
                <a:gd name="T27" fmla="*/ 16 h 43"/>
                <a:gd name="T28" fmla="*/ 15 w 61"/>
                <a:gd name="T29" fmla="*/ 18 h 43"/>
                <a:gd name="T30" fmla="*/ 16 w 61"/>
                <a:gd name="T31" fmla="*/ 19 h 43"/>
                <a:gd name="T32" fmla="*/ 18 w 61"/>
                <a:gd name="T33" fmla="*/ 20 h 43"/>
                <a:gd name="T34" fmla="*/ 19 w 61"/>
                <a:gd name="T35" fmla="*/ 21 h 43"/>
                <a:gd name="T36" fmla="*/ 20 w 61"/>
                <a:gd name="T37" fmla="*/ 23 h 43"/>
                <a:gd name="T38" fmla="*/ 21 w 61"/>
                <a:gd name="T39" fmla="*/ 23 h 43"/>
                <a:gd name="T40" fmla="*/ 22 w 61"/>
                <a:gd name="T41" fmla="*/ 24 h 43"/>
                <a:gd name="T42" fmla="*/ 23 w 61"/>
                <a:gd name="T43" fmla="*/ 26 h 43"/>
                <a:gd name="T44" fmla="*/ 24 w 61"/>
                <a:gd name="T45" fmla="*/ 26 h 43"/>
                <a:gd name="T46" fmla="*/ 25 w 61"/>
                <a:gd name="T47" fmla="*/ 27 h 43"/>
                <a:gd name="T48" fmla="*/ 27 w 61"/>
                <a:gd name="T49" fmla="*/ 28 h 43"/>
                <a:gd name="T50" fmla="*/ 28 w 61"/>
                <a:gd name="T51" fmla="*/ 28 h 43"/>
                <a:gd name="T52" fmla="*/ 29 w 61"/>
                <a:gd name="T53" fmla="*/ 29 h 43"/>
                <a:gd name="T54" fmla="*/ 30 w 61"/>
                <a:gd name="T55" fmla="*/ 30 h 43"/>
                <a:gd name="T56" fmla="*/ 31 w 61"/>
                <a:gd name="T57" fmla="*/ 31 h 43"/>
                <a:gd name="T58" fmla="*/ 32 w 61"/>
                <a:gd name="T59" fmla="*/ 31 h 43"/>
                <a:gd name="T60" fmla="*/ 33 w 61"/>
                <a:gd name="T61" fmla="*/ 32 h 43"/>
                <a:gd name="T62" fmla="*/ 34 w 61"/>
                <a:gd name="T63" fmla="*/ 33 h 43"/>
                <a:gd name="T64" fmla="*/ 35 w 61"/>
                <a:gd name="T65" fmla="*/ 33 h 43"/>
                <a:gd name="T66" fmla="*/ 36 w 61"/>
                <a:gd name="T67" fmla="*/ 34 h 43"/>
                <a:gd name="T68" fmla="*/ 37 w 61"/>
                <a:gd name="T69" fmla="*/ 34 h 43"/>
                <a:gd name="T70" fmla="*/ 38 w 61"/>
                <a:gd name="T71" fmla="*/ 35 h 43"/>
                <a:gd name="T72" fmla="*/ 40 w 61"/>
                <a:gd name="T73" fmla="*/ 36 h 43"/>
                <a:gd name="T74" fmla="*/ 41 w 61"/>
                <a:gd name="T75" fmla="*/ 36 h 43"/>
                <a:gd name="T76" fmla="*/ 42 w 61"/>
                <a:gd name="T77" fmla="*/ 37 h 43"/>
                <a:gd name="T78" fmla="*/ 43 w 61"/>
                <a:gd name="T79" fmla="*/ 37 h 43"/>
                <a:gd name="T80" fmla="*/ 44 w 61"/>
                <a:gd name="T81" fmla="*/ 38 h 43"/>
                <a:gd name="T82" fmla="*/ 45 w 61"/>
                <a:gd name="T83" fmla="*/ 38 h 43"/>
                <a:gd name="T84" fmla="*/ 46 w 61"/>
                <a:gd name="T85" fmla="*/ 39 h 43"/>
                <a:gd name="T86" fmla="*/ 47 w 61"/>
                <a:gd name="T87" fmla="*/ 39 h 43"/>
                <a:gd name="T88" fmla="*/ 49 w 61"/>
                <a:gd name="T89" fmla="*/ 39 h 43"/>
                <a:gd name="T90" fmla="*/ 49 w 61"/>
                <a:gd name="T91" fmla="*/ 40 h 43"/>
                <a:gd name="T92" fmla="*/ 50 w 61"/>
                <a:gd name="T93" fmla="*/ 40 h 43"/>
                <a:gd name="T94" fmla="*/ 51 w 61"/>
                <a:gd name="T95" fmla="*/ 40 h 43"/>
                <a:gd name="T96" fmla="*/ 53 w 61"/>
                <a:gd name="T97" fmla="*/ 40 h 43"/>
                <a:gd name="T98" fmla="*/ 54 w 61"/>
                <a:gd name="T99" fmla="*/ 41 h 43"/>
                <a:gd name="T100" fmla="*/ 55 w 61"/>
                <a:gd name="T101" fmla="*/ 41 h 43"/>
                <a:gd name="T102" fmla="*/ 56 w 61"/>
                <a:gd name="T103" fmla="*/ 41 h 43"/>
                <a:gd name="T104" fmla="*/ 57 w 61"/>
                <a:gd name="T105" fmla="*/ 41 h 43"/>
                <a:gd name="T106" fmla="*/ 58 w 61"/>
                <a:gd name="T107" fmla="*/ 42 h 43"/>
                <a:gd name="T108" fmla="*/ 59 w 61"/>
                <a:gd name="T109" fmla="*/ 42 h 43"/>
                <a:gd name="T110" fmla="*/ 60 w 61"/>
                <a:gd name="T111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43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4" y="32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9" y="35"/>
                  </a:lnTo>
                  <a:lnTo>
                    <a:pt x="39" y="35"/>
                  </a:lnTo>
                  <a:lnTo>
                    <a:pt x="39" y="35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2" y="36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9"/>
                  </a:lnTo>
                  <a:lnTo>
                    <a:pt x="46" y="39"/>
                  </a:lnTo>
                  <a:lnTo>
                    <a:pt x="46" y="39"/>
                  </a:lnTo>
                  <a:lnTo>
                    <a:pt x="46" y="39"/>
                  </a:lnTo>
                  <a:lnTo>
                    <a:pt x="46" y="39"/>
                  </a:lnTo>
                  <a:lnTo>
                    <a:pt x="46" y="39"/>
                  </a:lnTo>
                  <a:lnTo>
                    <a:pt x="46" y="39"/>
                  </a:lnTo>
                  <a:lnTo>
                    <a:pt x="46" y="39"/>
                  </a:lnTo>
                  <a:lnTo>
                    <a:pt x="46" y="39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49" y="39"/>
                  </a:lnTo>
                  <a:lnTo>
                    <a:pt x="49" y="39"/>
                  </a:lnTo>
                  <a:lnTo>
                    <a:pt x="49" y="39"/>
                  </a:lnTo>
                  <a:lnTo>
                    <a:pt x="49" y="39"/>
                  </a:lnTo>
                  <a:lnTo>
                    <a:pt x="49" y="39"/>
                  </a:lnTo>
                  <a:lnTo>
                    <a:pt x="49" y="39"/>
                  </a:lnTo>
                  <a:lnTo>
                    <a:pt x="49" y="39"/>
                  </a:lnTo>
                  <a:lnTo>
                    <a:pt x="49" y="39"/>
                  </a:lnTo>
                  <a:lnTo>
                    <a:pt x="49" y="39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4" y="40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6" y="42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9" y="41"/>
                  </a:lnTo>
                  <a:lnTo>
                    <a:pt x="59" y="41"/>
                  </a:lnTo>
                  <a:lnTo>
                    <a:pt x="59" y="41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61" y="4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76" name="Freeform 167"/>
            <p:cNvSpPr>
              <a:spLocks/>
            </p:cNvSpPr>
            <p:nvPr/>
          </p:nvSpPr>
          <p:spPr bwMode="auto">
            <a:xfrm>
              <a:off x="4377" y="785"/>
              <a:ext cx="62" cy="10"/>
            </a:xfrm>
            <a:custGeom>
              <a:avLst/>
              <a:gdLst>
                <a:gd name="T0" fmla="*/ 1 w 62"/>
                <a:gd name="T1" fmla="*/ 9 h 10"/>
                <a:gd name="T2" fmla="*/ 2 w 62"/>
                <a:gd name="T3" fmla="*/ 10 h 10"/>
                <a:gd name="T4" fmla="*/ 3 w 62"/>
                <a:gd name="T5" fmla="*/ 9 h 10"/>
                <a:gd name="T6" fmla="*/ 5 w 62"/>
                <a:gd name="T7" fmla="*/ 9 h 10"/>
                <a:gd name="T8" fmla="*/ 6 w 62"/>
                <a:gd name="T9" fmla="*/ 10 h 10"/>
                <a:gd name="T10" fmla="*/ 7 w 62"/>
                <a:gd name="T11" fmla="*/ 10 h 10"/>
                <a:gd name="T12" fmla="*/ 8 w 62"/>
                <a:gd name="T13" fmla="*/ 10 h 10"/>
                <a:gd name="T14" fmla="*/ 9 w 62"/>
                <a:gd name="T15" fmla="*/ 10 h 10"/>
                <a:gd name="T16" fmla="*/ 10 w 62"/>
                <a:gd name="T17" fmla="*/ 10 h 10"/>
                <a:gd name="T18" fmla="*/ 11 w 62"/>
                <a:gd name="T19" fmla="*/ 10 h 10"/>
                <a:gd name="T20" fmla="*/ 12 w 62"/>
                <a:gd name="T21" fmla="*/ 10 h 10"/>
                <a:gd name="T22" fmla="*/ 13 w 62"/>
                <a:gd name="T23" fmla="*/ 10 h 10"/>
                <a:gd name="T24" fmla="*/ 14 w 62"/>
                <a:gd name="T25" fmla="*/ 10 h 10"/>
                <a:gd name="T26" fmla="*/ 15 w 62"/>
                <a:gd name="T27" fmla="*/ 10 h 10"/>
                <a:gd name="T28" fmla="*/ 16 w 62"/>
                <a:gd name="T29" fmla="*/ 10 h 10"/>
                <a:gd name="T30" fmla="*/ 18 w 62"/>
                <a:gd name="T31" fmla="*/ 10 h 10"/>
                <a:gd name="T32" fmla="*/ 19 w 62"/>
                <a:gd name="T33" fmla="*/ 10 h 10"/>
                <a:gd name="T34" fmla="*/ 20 w 62"/>
                <a:gd name="T35" fmla="*/ 10 h 10"/>
                <a:gd name="T36" fmla="*/ 21 w 62"/>
                <a:gd name="T37" fmla="*/ 9 h 10"/>
                <a:gd name="T38" fmla="*/ 22 w 62"/>
                <a:gd name="T39" fmla="*/ 9 h 10"/>
                <a:gd name="T40" fmla="*/ 23 w 62"/>
                <a:gd name="T41" fmla="*/ 10 h 10"/>
                <a:gd name="T42" fmla="*/ 24 w 62"/>
                <a:gd name="T43" fmla="*/ 10 h 10"/>
                <a:gd name="T44" fmla="*/ 25 w 62"/>
                <a:gd name="T45" fmla="*/ 9 h 10"/>
                <a:gd name="T46" fmla="*/ 26 w 62"/>
                <a:gd name="T47" fmla="*/ 9 h 10"/>
                <a:gd name="T48" fmla="*/ 28 w 62"/>
                <a:gd name="T49" fmla="*/ 9 h 10"/>
                <a:gd name="T50" fmla="*/ 28 w 62"/>
                <a:gd name="T51" fmla="*/ 9 h 10"/>
                <a:gd name="T52" fmla="*/ 29 w 62"/>
                <a:gd name="T53" fmla="*/ 9 h 10"/>
                <a:gd name="T54" fmla="*/ 31 w 62"/>
                <a:gd name="T55" fmla="*/ 8 h 10"/>
                <a:gd name="T56" fmla="*/ 32 w 62"/>
                <a:gd name="T57" fmla="*/ 8 h 10"/>
                <a:gd name="T58" fmla="*/ 33 w 62"/>
                <a:gd name="T59" fmla="*/ 8 h 10"/>
                <a:gd name="T60" fmla="*/ 34 w 62"/>
                <a:gd name="T61" fmla="*/ 8 h 10"/>
                <a:gd name="T62" fmla="*/ 35 w 62"/>
                <a:gd name="T63" fmla="*/ 7 h 10"/>
                <a:gd name="T64" fmla="*/ 36 w 62"/>
                <a:gd name="T65" fmla="*/ 7 h 10"/>
                <a:gd name="T66" fmla="*/ 37 w 62"/>
                <a:gd name="T67" fmla="*/ 7 h 10"/>
                <a:gd name="T68" fmla="*/ 38 w 62"/>
                <a:gd name="T69" fmla="*/ 7 h 10"/>
                <a:gd name="T70" fmla="*/ 40 w 62"/>
                <a:gd name="T71" fmla="*/ 6 h 10"/>
                <a:gd name="T72" fmla="*/ 41 w 62"/>
                <a:gd name="T73" fmla="*/ 7 h 10"/>
                <a:gd name="T74" fmla="*/ 42 w 62"/>
                <a:gd name="T75" fmla="*/ 6 h 10"/>
                <a:gd name="T76" fmla="*/ 42 w 62"/>
                <a:gd name="T77" fmla="*/ 6 h 10"/>
                <a:gd name="T78" fmla="*/ 44 w 62"/>
                <a:gd name="T79" fmla="*/ 6 h 10"/>
                <a:gd name="T80" fmla="*/ 45 w 62"/>
                <a:gd name="T81" fmla="*/ 6 h 10"/>
                <a:gd name="T82" fmla="*/ 46 w 62"/>
                <a:gd name="T83" fmla="*/ 5 h 10"/>
                <a:gd name="T84" fmla="*/ 47 w 62"/>
                <a:gd name="T85" fmla="*/ 5 h 10"/>
                <a:gd name="T86" fmla="*/ 48 w 62"/>
                <a:gd name="T87" fmla="*/ 5 h 10"/>
                <a:gd name="T88" fmla="*/ 49 w 62"/>
                <a:gd name="T89" fmla="*/ 4 h 10"/>
                <a:gd name="T90" fmla="*/ 50 w 62"/>
                <a:gd name="T91" fmla="*/ 4 h 10"/>
                <a:gd name="T92" fmla="*/ 51 w 62"/>
                <a:gd name="T93" fmla="*/ 4 h 10"/>
                <a:gd name="T94" fmla="*/ 53 w 62"/>
                <a:gd name="T95" fmla="*/ 3 h 10"/>
                <a:gd name="T96" fmla="*/ 54 w 62"/>
                <a:gd name="T97" fmla="*/ 3 h 10"/>
                <a:gd name="T98" fmla="*/ 55 w 62"/>
                <a:gd name="T99" fmla="*/ 3 h 10"/>
                <a:gd name="T100" fmla="*/ 56 w 62"/>
                <a:gd name="T101" fmla="*/ 2 h 10"/>
                <a:gd name="T102" fmla="*/ 57 w 62"/>
                <a:gd name="T103" fmla="*/ 1 h 10"/>
                <a:gd name="T104" fmla="*/ 58 w 62"/>
                <a:gd name="T105" fmla="*/ 1 h 10"/>
                <a:gd name="T106" fmla="*/ 59 w 62"/>
                <a:gd name="T107" fmla="*/ 1 h 10"/>
                <a:gd name="T108" fmla="*/ 60 w 62"/>
                <a:gd name="T109" fmla="*/ 1 h 10"/>
                <a:gd name="T110" fmla="*/ 61 w 62"/>
                <a:gd name="T1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0">
                  <a:moveTo>
                    <a:pt x="0" y="10"/>
                  </a:move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8" y="10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7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77" name="Freeform 168"/>
            <p:cNvSpPr>
              <a:spLocks/>
            </p:cNvSpPr>
            <p:nvPr/>
          </p:nvSpPr>
          <p:spPr bwMode="auto">
            <a:xfrm>
              <a:off x="4439" y="732"/>
              <a:ext cx="62" cy="53"/>
            </a:xfrm>
            <a:custGeom>
              <a:avLst/>
              <a:gdLst>
                <a:gd name="T0" fmla="*/ 1 w 62"/>
                <a:gd name="T1" fmla="*/ 52 h 53"/>
                <a:gd name="T2" fmla="*/ 2 w 62"/>
                <a:gd name="T3" fmla="*/ 52 h 53"/>
                <a:gd name="T4" fmla="*/ 3 w 62"/>
                <a:gd name="T5" fmla="*/ 51 h 53"/>
                <a:gd name="T6" fmla="*/ 4 w 62"/>
                <a:gd name="T7" fmla="*/ 51 h 53"/>
                <a:gd name="T8" fmla="*/ 6 w 62"/>
                <a:gd name="T9" fmla="*/ 50 h 53"/>
                <a:gd name="T10" fmla="*/ 7 w 62"/>
                <a:gd name="T11" fmla="*/ 50 h 53"/>
                <a:gd name="T12" fmla="*/ 8 w 62"/>
                <a:gd name="T13" fmla="*/ 49 h 53"/>
                <a:gd name="T14" fmla="*/ 9 w 62"/>
                <a:gd name="T15" fmla="*/ 49 h 53"/>
                <a:gd name="T16" fmla="*/ 10 w 62"/>
                <a:gd name="T17" fmla="*/ 49 h 53"/>
                <a:gd name="T18" fmla="*/ 11 w 62"/>
                <a:gd name="T19" fmla="*/ 48 h 53"/>
                <a:gd name="T20" fmla="*/ 12 w 62"/>
                <a:gd name="T21" fmla="*/ 47 h 53"/>
                <a:gd name="T22" fmla="*/ 13 w 62"/>
                <a:gd name="T23" fmla="*/ 47 h 53"/>
                <a:gd name="T24" fmla="*/ 14 w 62"/>
                <a:gd name="T25" fmla="*/ 46 h 53"/>
                <a:gd name="T26" fmla="*/ 15 w 62"/>
                <a:gd name="T27" fmla="*/ 45 h 53"/>
                <a:gd name="T28" fmla="*/ 16 w 62"/>
                <a:gd name="T29" fmla="*/ 45 h 53"/>
                <a:gd name="T30" fmla="*/ 17 w 62"/>
                <a:gd name="T31" fmla="*/ 44 h 53"/>
                <a:gd name="T32" fmla="*/ 19 w 62"/>
                <a:gd name="T33" fmla="*/ 43 h 53"/>
                <a:gd name="T34" fmla="*/ 20 w 62"/>
                <a:gd name="T35" fmla="*/ 43 h 53"/>
                <a:gd name="T36" fmla="*/ 21 w 62"/>
                <a:gd name="T37" fmla="*/ 42 h 53"/>
                <a:gd name="T38" fmla="*/ 22 w 62"/>
                <a:gd name="T39" fmla="*/ 41 h 53"/>
                <a:gd name="T40" fmla="*/ 23 w 62"/>
                <a:gd name="T41" fmla="*/ 41 h 53"/>
                <a:gd name="T42" fmla="*/ 24 w 62"/>
                <a:gd name="T43" fmla="*/ 39 h 53"/>
                <a:gd name="T44" fmla="*/ 25 w 62"/>
                <a:gd name="T45" fmla="*/ 39 h 53"/>
                <a:gd name="T46" fmla="*/ 26 w 62"/>
                <a:gd name="T47" fmla="*/ 38 h 53"/>
                <a:gd name="T48" fmla="*/ 28 w 62"/>
                <a:gd name="T49" fmla="*/ 37 h 53"/>
                <a:gd name="T50" fmla="*/ 28 w 62"/>
                <a:gd name="T51" fmla="*/ 36 h 53"/>
                <a:gd name="T52" fmla="*/ 29 w 62"/>
                <a:gd name="T53" fmla="*/ 35 h 53"/>
                <a:gd name="T54" fmla="*/ 31 w 62"/>
                <a:gd name="T55" fmla="*/ 34 h 53"/>
                <a:gd name="T56" fmla="*/ 32 w 62"/>
                <a:gd name="T57" fmla="*/ 34 h 53"/>
                <a:gd name="T58" fmla="*/ 33 w 62"/>
                <a:gd name="T59" fmla="*/ 32 h 53"/>
                <a:gd name="T60" fmla="*/ 34 w 62"/>
                <a:gd name="T61" fmla="*/ 31 h 53"/>
                <a:gd name="T62" fmla="*/ 35 w 62"/>
                <a:gd name="T63" fmla="*/ 31 h 53"/>
                <a:gd name="T64" fmla="*/ 36 w 62"/>
                <a:gd name="T65" fmla="*/ 29 h 53"/>
                <a:gd name="T66" fmla="*/ 37 w 62"/>
                <a:gd name="T67" fmla="*/ 28 h 53"/>
                <a:gd name="T68" fmla="*/ 38 w 62"/>
                <a:gd name="T69" fmla="*/ 28 h 53"/>
                <a:gd name="T70" fmla="*/ 39 w 62"/>
                <a:gd name="T71" fmla="*/ 27 h 53"/>
                <a:gd name="T72" fmla="*/ 41 w 62"/>
                <a:gd name="T73" fmla="*/ 26 h 53"/>
                <a:gd name="T74" fmla="*/ 41 w 62"/>
                <a:gd name="T75" fmla="*/ 24 h 53"/>
                <a:gd name="T76" fmla="*/ 43 w 62"/>
                <a:gd name="T77" fmla="*/ 23 h 53"/>
                <a:gd name="T78" fmla="*/ 44 w 62"/>
                <a:gd name="T79" fmla="*/ 22 h 53"/>
                <a:gd name="T80" fmla="*/ 45 w 62"/>
                <a:gd name="T81" fmla="*/ 21 h 53"/>
                <a:gd name="T82" fmla="*/ 46 w 62"/>
                <a:gd name="T83" fmla="*/ 20 h 53"/>
                <a:gd name="T84" fmla="*/ 47 w 62"/>
                <a:gd name="T85" fmla="*/ 19 h 53"/>
                <a:gd name="T86" fmla="*/ 48 w 62"/>
                <a:gd name="T87" fmla="*/ 18 h 53"/>
                <a:gd name="T88" fmla="*/ 49 w 62"/>
                <a:gd name="T89" fmla="*/ 16 h 53"/>
                <a:gd name="T90" fmla="*/ 50 w 62"/>
                <a:gd name="T91" fmla="*/ 15 h 53"/>
                <a:gd name="T92" fmla="*/ 51 w 62"/>
                <a:gd name="T93" fmla="*/ 14 h 53"/>
                <a:gd name="T94" fmla="*/ 52 w 62"/>
                <a:gd name="T95" fmla="*/ 13 h 53"/>
                <a:gd name="T96" fmla="*/ 54 w 62"/>
                <a:gd name="T97" fmla="*/ 10 h 53"/>
                <a:gd name="T98" fmla="*/ 55 w 62"/>
                <a:gd name="T99" fmla="*/ 10 h 53"/>
                <a:gd name="T100" fmla="*/ 56 w 62"/>
                <a:gd name="T101" fmla="*/ 9 h 53"/>
                <a:gd name="T102" fmla="*/ 57 w 62"/>
                <a:gd name="T103" fmla="*/ 7 h 53"/>
                <a:gd name="T104" fmla="*/ 58 w 62"/>
                <a:gd name="T105" fmla="*/ 6 h 53"/>
                <a:gd name="T106" fmla="*/ 59 w 62"/>
                <a:gd name="T107" fmla="*/ 4 h 53"/>
                <a:gd name="T108" fmla="*/ 60 w 62"/>
                <a:gd name="T109" fmla="*/ 3 h 53"/>
                <a:gd name="T110" fmla="*/ 61 w 62"/>
                <a:gd name="T11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53">
                  <a:moveTo>
                    <a:pt x="0" y="53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9" y="36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6" y="30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4" y="23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46" y="19"/>
                  </a:lnTo>
                  <a:lnTo>
                    <a:pt x="46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0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78" name="Freeform 169"/>
            <p:cNvSpPr>
              <a:spLocks/>
            </p:cNvSpPr>
            <p:nvPr/>
          </p:nvSpPr>
          <p:spPr bwMode="auto">
            <a:xfrm>
              <a:off x="4501" y="680"/>
              <a:ext cx="62" cy="52"/>
            </a:xfrm>
            <a:custGeom>
              <a:avLst/>
              <a:gdLst>
                <a:gd name="T0" fmla="*/ 1 w 62"/>
                <a:gd name="T1" fmla="*/ 51 h 52"/>
                <a:gd name="T2" fmla="*/ 2 w 62"/>
                <a:gd name="T3" fmla="*/ 50 h 52"/>
                <a:gd name="T4" fmla="*/ 3 w 62"/>
                <a:gd name="T5" fmla="*/ 48 h 52"/>
                <a:gd name="T6" fmla="*/ 5 w 62"/>
                <a:gd name="T7" fmla="*/ 47 h 52"/>
                <a:gd name="T8" fmla="*/ 6 w 62"/>
                <a:gd name="T9" fmla="*/ 45 h 52"/>
                <a:gd name="T10" fmla="*/ 6 w 62"/>
                <a:gd name="T11" fmla="*/ 43 h 52"/>
                <a:gd name="T12" fmla="*/ 7 w 62"/>
                <a:gd name="T13" fmla="*/ 42 h 52"/>
                <a:gd name="T14" fmla="*/ 9 w 62"/>
                <a:gd name="T15" fmla="*/ 41 h 52"/>
                <a:gd name="T16" fmla="*/ 10 w 62"/>
                <a:gd name="T17" fmla="*/ 40 h 52"/>
                <a:gd name="T18" fmla="*/ 11 w 62"/>
                <a:gd name="T19" fmla="*/ 37 h 52"/>
                <a:gd name="T20" fmla="*/ 12 w 62"/>
                <a:gd name="T21" fmla="*/ 37 h 52"/>
                <a:gd name="T22" fmla="*/ 13 w 62"/>
                <a:gd name="T23" fmla="*/ 35 h 52"/>
                <a:gd name="T24" fmla="*/ 14 w 62"/>
                <a:gd name="T25" fmla="*/ 34 h 52"/>
                <a:gd name="T26" fmla="*/ 15 w 62"/>
                <a:gd name="T27" fmla="*/ 33 h 52"/>
                <a:gd name="T28" fmla="*/ 16 w 62"/>
                <a:gd name="T29" fmla="*/ 31 h 52"/>
                <a:gd name="T30" fmla="*/ 18 w 62"/>
                <a:gd name="T31" fmla="*/ 29 h 52"/>
                <a:gd name="T32" fmla="*/ 19 w 62"/>
                <a:gd name="T33" fmla="*/ 28 h 52"/>
                <a:gd name="T34" fmla="*/ 20 w 62"/>
                <a:gd name="T35" fmla="*/ 26 h 52"/>
                <a:gd name="T36" fmla="*/ 20 w 62"/>
                <a:gd name="T37" fmla="*/ 25 h 52"/>
                <a:gd name="T38" fmla="*/ 22 w 62"/>
                <a:gd name="T39" fmla="*/ 24 h 52"/>
                <a:gd name="T40" fmla="*/ 23 w 62"/>
                <a:gd name="T41" fmla="*/ 22 h 52"/>
                <a:gd name="T42" fmla="*/ 24 w 62"/>
                <a:gd name="T43" fmla="*/ 21 h 52"/>
                <a:gd name="T44" fmla="*/ 25 w 62"/>
                <a:gd name="T45" fmla="*/ 20 h 52"/>
                <a:gd name="T46" fmla="*/ 26 w 62"/>
                <a:gd name="T47" fmla="*/ 18 h 52"/>
                <a:gd name="T48" fmla="*/ 27 w 62"/>
                <a:gd name="T49" fmla="*/ 17 h 52"/>
                <a:gd name="T50" fmla="*/ 28 w 62"/>
                <a:gd name="T51" fmla="*/ 16 h 52"/>
                <a:gd name="T52" fmla="*/ 29 w 62"/>
                <a:gd name="T53" fmla="*/ 15 h 52"/>
                <a:gd name="T54" fmla="*/ 31 w 62"/>
                <a:gd name="T55" fmla="*/ 13 h 52"/>
                <a:gd name="T56" fmla="*/ 32 w 62"/>
                <a:gd name="T57" fmla="*/ 12 h 52"/>
                <a:gd name="T58" fmla="*/ 33 w 62"/>
                <a:gd name="T59" fmla="*/ 11 h 52"/>
                <a:gd name="T60" fmla="*/ 34 w 62"/>
                <a:gd name="T61" fmla="*/ 10 h 52"/>
                <a:gd name="T62" fmla="*/ 35 w 62"/>
                <a:gd name="T63" fmla="*/ 9 h 52"/>
                <a:gd name="T64" fmla="*/ 36 w 62"/>
                <a:gd name="T65" fmla="*/ 8 h 52"/>
                <a:gd name="T66" fmla="*/ 37 w 62"/>
                <a:gd name="T67" fmla="*/ 7 h 52"/>
                <a:gd name="T68" fmla="*/ 38 w 62"/>
                <a:gd name="T69" fmla="*/ 7 h 52"/>
                <a:gd name="T70" fmla="*/ 39 w 62"/>
                <a:gd name="T71" fmla="*/ 6 h 52"/>
                <a:gd name="T72" fmla="*/ 40 w 62"/>
                <a:gd name="T73" fmla="*/ 5 h 52"/>
                <a:gd name="T74" fmla="*/ 41 w 62"/>
                <a:gd name="T75" fmla="*/ 4 h 52"/>
                <a:gd name="T76" fmla="*/ 42 w 62"/>
                <a:gd name="T77" fmla="*/ 4 h 52"/>
                <a:gd name="T78" fmla="*/ 44 w 62"/>
                <a:gd name="T79" fmla="*/ 3 h 52"/>
                <a:gd name="T80" fmla="*/ 45 w 62"/>
                <a:gd name="T81" fmla="*/ 3 h 52"/>
                <a:gd name="T82" fmla="*/ 46 w 62"/>
                <a:gd name="T83" fmla="*/ 2 h 52"/>
                <a:gd name="T84" fmla="*/ 47 w 62"/>
                <a:gd name="T85" fmla="*/ 2 h 52"/>
                <a:gd name="T86" fmla="*/ 48 w 62"/>
                <a:gd name="T87" fmla="*/ 1 h 52"/>
                <a:gd name="T88" fmla="*/ 49 w 62"/>
                <a:gd name="T89" fmla="*/ 1 h 52"/>
                <a:gd name="T90" fmla="*/ 50 w 62"/>
                <a:gd name="T91" fmla="*/ 1 h 52"/>
                <a:gd name="T92" fmla="*/ 51 w 62"/>
                <a:gd name="T93" fmla="*/ 1 h 52"/>
                <a:gd name="T94" fmla="*/ 53 w 62"/>
                <a:gd name="T95" fmla="*/ 0 h 52"/>
                <a:gd name="T96" fmla="*/ 54 w 62"/>
                <a:gd name="T97" fmla="*/ 0 h 52"/>
                <a:gd name="T98" fmla="*/ 54 w 62"/>
                <a:gd name="T99" fmla="*/ 1 h 52"/>
                <a:gd name="T100" fmla="*/ 55 w 62"/>
                <a:gd name="T101" fmla="*/ 1 h 52"/>
                <a:gd name="T102" fmla="*/ 57 w 62"/>
                <a:gd name="T103" fmla="*/ 1 h 52"/>
                <a:gd name="T104" fmla="*/ 58 w 62"/>
                <a:gd name="T105" fmla="*/ 2 h 52"/>
                <a:gd name="T106" fmla="*/ 59 w 62"/>
                <a:gd name="T107" fmla="*/ 2 h 52"/>
                <a:gd name="T108" fmla="*/ 60 w 62"/>
                <a:gd name="T109" fmla="*/ 2 h 52"/>
                <a:gd name="T110" fmla="*/ 61 w 62"/>
                <a:gd name="T111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52">
                  <a:moveTo>
                    <a:pt x="0" y="52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1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79" name="Freeform 170"/>
            <p:cNvSpPr>
              <a:spLocks/>
            </p:cNvSpPr>
            <p:nvPr/>
          </p:nvSpPr>
          <p:spPr bwMode="auto">
            <a:xfrm>
              <a:off x="4563" y="683"/>
              <a:ext cx="62" cy="90"/>
            </a:xfrm>
            <a:custGeom>
              <a:avLst/>
              <a:gdLst>
                <a:gd name="T0" fmla="*/ 1 w 62"/>
                <a:gd name="T1" fmla="*/ 1 h 90"/>
                <a:gd name="T2" fmla="*/ 2 w 62"/>
                <a:gd name="T3" fmla="*/ 1 h 90"/>
                <a:gd name="T4" fmla="*/ 3 w 62"/>
                <a:gd name="T5" fmla="*/ 2 h 90"/>
                <a:gd name="T6" fmla="*/ 4 w 62"/>
                <a:gd name="T7" fmla="*/ 2 h 90"/>
                <a:gd name="T8" fmla="*/ 6 w 62"/>
                <a:gd name="T9" fmla="*/ 4 h 90"/>
                <a:gd name="T10" fmla="*/ 6 w 62"/>
                <a:gd name="T11" fmla="*/ 5 h 90"/>
                <a:gd name="T12" fmla="*/ 8 w 62"/>
                <a:gd name="T13" fmla="*/ 6 h 90"/>
                <a:gd name="T14" fmla="*/ 9 w 62"/>
                <a:gd name="T15" fmla="*/ 7 h 90"/>
                <a:gd name="T16" fmla="*/ 10 w 62"/>
                <a:gd name="T17" fmla="*/ 8 h 90"/>
                <a:gd name="T18" fmla="*/ 11 w 62"/>
                <a:gd name="T19" fmla="*/ 10 h 90"/>
                <a:gd name="T20" fmla="*/ 12 w 62"/>
                <a:gd name="T21" fmla="*/ 11 h 90"/>
                <a:gd name="T22" fmla="*/ 13 w 62"/>
                <a:gd name="T23" fmla="*/ 12 h 90"/>
                <a:gd name="T24" fmla="*/ 14 w 62"/>
                <a:gd name="T25" fmla="*/ 14 h 90"/>
                <a:gd name="T26" fmla="*/ 15 w 62"/>
                <a:gd name="T27" fmla="*/ 15 h 90"/>
                <a:gd name="T28" fmla="*/ 16 w 62"/>
                <a:gd name="T29" fmla="*/ 17 h 90"/>
                <a:gd name="T30" fmla="*/ 17 w 62"/>
                <a:gd name="T31" fmla="*/ 19 h 90"/>
                <a:gd name="T32" fmla="*/ 19 w 62"/>
                <a:gd name="T33" fmla="*/ 20 h 90"/>
                <a:gd name="T34" fmla="*/ 19 w 62"/>
                <a:gd name="T35" fmla="*/ 22 h 90"/>
                <a:gd name="T36" fmla="*/ 21 w 62"/>
                <a:gd name="T37" fmla="*/ 24 h 90"/>
                <a:gd name="T38" fmla="*/ 22 w 62"/>
                <a:gd name="T39" fmla="*/ 25 h 90"/>
                <a:gd name="T40" fmla="*/ 23 w 62"/>
                <a:gd name="T41" fmla="*/ 27 h 90"/>
                <a:gd name="T42" fmla="*/ 24 w 62"/>
                <a:gd name="T43" fmla="*/ 29 h 90"/>
                <a:gd name="T44" fmla="*/ 25 w 62"/>
                <a:gd name="T45" fmla="*/ 31 h 90"/>
                <a:gd name="T46" fmla="*/ 26 w 62"/>
                <a:gd name="T47" fmla="*/ 33 h 90"/>
                <a:gd name="T48" fmla="*/ 27 w 62"/>
                <a:gd name="T49" fmla="*/ 35 h 90"/>
                <a:gd name="T50" fmla="*/ 28 w 62"/>
                <a:gd name="T51" fmla="*/ 36 h 90"/>
                <a:gd name="T52" fmla="*/ 29 w 62"/>
                <a:gd name="T53" fmla="*/ 38 h 90"/>
                <a:gd name="T54" fmla="*/ 30 w 62"/>
                <a:gd name="T55" fmla="*/ 40 h 90"/>
                <a:gd name="T56" fmla="*/ 32 w 62"/>
                <a:gd name="T57" fmla="*/ 42 h 90"/>
                <a:gd name="T58" fmla="*/ 33 w 62"/>
                <a:gd name="T59" fmla="*/ 44 h 90"/>
                <a:gd name="T60" fmla="*/ 34 w 62"/>
                <a:gd name="T61" fmla="*/ 46 h 90"/>
                <a:gd name="T62" fmla="*/ 35 w 62"/>
                <a:gd name="T63" fmla="*/ 48 h 90"/>
                <a:gd name="T64" fmla="*/ 36 w 62"/>
                <a:gd name="T65" fmla="*/ 50 h 90"/>
                <a:gd name="T66" fmla="*/ 37 w 62"/>
                <a:gd name="T67" fmla="*/ 52 h 90"/>
                <a:gd name="T68" fmla="*/ 38 w 62"/>
                <a:gd name="T69" fmla="*/ 54 h 90"/>
                <a:gd name="T70" fmla="*/ 39 w 62"/>
                <a:gd name="T71" fmla="*/ 55 h 90"/>
                <a:gd name="T72" fmla="*/ 40 w 62"/>
                <a:gd name="T73" fmla="*/ 58 h 90"/>
                <a:gd name="T74" fmla="*/ 41 w 62"/>
                <a:gd name="T75" fmla="*/ 59 h 90"/>
                <a:gd name="T76" fmla="*/ 42 w 62"/>
                <a:gd name="T77" fmla="*/ 62 h 90"/>
                <a:gd name="T78" fmla="*/ 44 w 62"/>
                <a:gd name="T79" fmla="*/ 63 h 90"/>
                <a:gd name="T80" fmla="*/ 45 w 62"/>
                <a:gd name="T81" fmla="*/ 66 h 90"/>
                <a:gd name="T82" fmla="*/ 46 w 62"/>
                <a:gd name="T83" fmla="*/ 67 h 90"/>
                <a:gd name="T84" fmla="*/ 47 w 62"/>
                <a:gd name="T85" fmla="*/ 69 h 90"/>
                <a:gd name="T86" fmla="*/ 48 w 62"/>
                <a:gd name="T87" fmla="*/ 71 h 90"/>
                <a:gd name="T88" fmla="*/ 49 w 62"/>
                <a:gd name="T89" fmla="*/ 72 h 90"/>
                <a:gd name="T90" fmla="*/ 50 w 62"/>
                <a:gd name="T91" fmla="*/ 74 h 90"/>
                <a:gd name="T92" fmla="*/ 51 w 62"/>
                <a:gd name="T93" fmla="*/ 76 h 90"/>
                <a:gd name="T94" fmla="*/ 52 w 62"/>
                <a:gd name="T95" fmla="*/ 77 h 90"/>
                <a:gd name="T96" fmla="*/ 53 w 62"/>
                <a:gd name="T97" fmla="*/ 79 h 90"/>
                <a:gd name="T98" fmla="*/ 54 w 62"/>
                <a:gd name="T99" fmla="*/ 80 h 90"/>
                <a:gd name="T100" fmla="*/ 56 w 62"/>
                <a:gd name="T101" fmla="*/ 82 h 90"/>
                <a:gd name="T102" fmla="*/ 57 w 62"/>
                <a:gd name="T103" fmla="*/ 84 h 90"/>
                <a:gd name="T104" fmla="*/ 58 w 62"/>
                <a:gd name="T105" fmla="*/ 85 h 90"/>
                <a:gd name="T106" fmla="*/ 59 w 62"/>
                <a:gd name="T107" fmla="*/ 86 h 90"/>
                <a:gd name="T108" fmla="*/ 60 w 62"/>
                <a:gd name="T109" fmla="*/ 88 h 90"/>
                <a:gd name="T110" fmla="*/ 61 w 62"/>
                <a:gd name="T111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9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7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0" y="38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31" y="40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6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5" y="47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7" y="51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9" y="55"/>
                  </a:lnTo>
                  <a:lnTo>
                    <a:pt x="39" y="55"/>
                  </a:lnTo>
                  <a:lnTo>
                    <a:pt x="39" y="55"/>
                  </a:lnTo>
                  <a:lnTo>
                    <a:pt x="39" y="55"/>
                  </a:lnTo>
                  <a:lnTo>
                    <a:pt x="39" y="55"/>
                  </a:lnTo>
                  <a:lnTo>
                    <a:pt x="39" y="55"/>
                  </a:lnTo>
                  <a:lnTo>
                    <a:pt x="39" y="55"/>
                  </a:lnTo>
                  <a:lnTo>
                    <a:pt x="39" y="55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1" y="58"/>
                  </a:lnTo>
                  <a:lnTo>
                    <a:pt x="41" y="58"/>
                  </a:lnTo>
                  <a:lnTo>
                    <a:pt x="41" y="58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2" y="61"/>
                  </a:lnTo>
                  <a:lnTo>
                    <a:pt x="42" y="61"/>
                  </a:lnTo>
                  <a:lnTo>
                    <a:pt x="42" y="61"/>
                  </a:lnTo>
                  <a:lnTo>
                    <a:pt x="42" y="61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7"/>
                  </a:lnTo>
                  <a:lnTo>
                    <a:pt x="46" y="67"/>
                  </a:lnTo>
                  <a:lnTo>
                    <a:pt x="46" y="67"/>
                  </a:lnTo>
                  <a:lnTo>
                    <a:pt x="46" y="67"/>
                  </a:lnTo>
                  <a:lnTo>
                    <a:pt x="46" y="67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69"/>
                  </a:lnTo>
                  <a:lnTo>
                    <a:pt x="46" y="69"/>
                  </a:lnTo>
                  <a:lnTo>
                    <a:pt x="46" y="69"/>
                  </a:lnTo>
                  <a:lnTo>
                    <a:pt x="46" y="69"/>
                  </a:lnTo>
                  <a:lnTo>
                    <a:pt x="47" y="69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8" y="70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9" y="73"/>
                  </a:lnTo>
                  <a:lnTo>
                    <a:pt x="49" y="73"/>
                  </a:lnTo>
                  <a:lnTo>
                    <a:pt x="50" y="73"/>
                  </a:lnTo>
                  <a:lnTo>
                    <a:pt x="50" y="73"/>
                  </a:lnTo>
                  <a:lnTo>
                    <a:pt x="50" y="73"/>
                  </a:lnTo>
                  <a:lnTo>
                    <a:pt x="50" y="7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0" y="75"/>
                  </a:lnTo>
                  <a:lnTo>
                    <a:pt x="51" y="75"/>
                  </a:lnTo>
                  <a:lnTo>
                    <a:pt x="51" y="75"/>
                  </a:lnTo>
                  <a:lnTo>
                    <a:pt x="51" y="76"/>
                  </a:lnTo>
                  <a:lnTo>
                    <a:pt x="51" y="76"/>
                  </a:lnTo>
                  <a:lnTo>
                    <a:pt x="51" y="76"/>
                  </a:lnTo>
                  <a:lnTo>
                    <a:pt x="51" y="76"/>
                  </a:lnTo>
                  <a:lnTo>
                    <a:pt x="51" y="76"/>
                  </a:lnTo>
                  <a:lnTo>
                    <a:pt x="51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3" y="77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3" y="79"/>
                  </a:lnTo>
                  <a:lnTo>
                    <a:pt x="53" y="79"/>
                  </a:lnTo>
                  <a:lnTo>
                    <a:pt x="53" y="79"/>
                  </a:lnTo>
                  <a:lnTo>
                    <a:pt x="53" y="79"/>
                  </a:lnTo>
                  <a:lnTo>
                    <a:pt x="53" y="79"/>
                  </a:lnTo>
                  <a:lnTo>
                    <a:pt x="53" y="79"/>
                  </a:lnTo>
                  <a:lnTo>
                    <a:pt x="53" y="8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5" y="81"/>
                  </a:lnTo>
                  <a:lnTo>
                    <a:pt x="55" y="81"/>
                  </a:lnTo>
                  <a:lnTo>
                    <a:pt x="55" y="81"/>
                  </a:lnTo>
                  <a:lnTo>
                    <a:pt x="55" y="82"/>
                  </a:lnTo>
                  <a:lnTo>
                    <a:pt x="55" y="82"/>
                  </a:lnTo>
                  <a:lnTo>
                    <a:pt x="55" y="82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7" y="84"/>
                  </a:lnTo>
                  <a:lnTo>
                    <a:pt x="57" y="84"/>
                  </a:lnTo>
                  <a:lnTo>
                    <a:pt x="57" y="84"/>
                  </a:lnTo>
                  <a:lnTo>
                    <a:pt x="57" y="84"/>
                  </a:lnTo>
                  <a:lnTo>
                    <a:pt x="57" y="84"/>
                  </a:lnTo>
                  <a:lnTo>
                    <a:pt x="57" y="84"/>
                  </a:lnTo>
                  <a:lnTo>
                    <a:pt x="57" y="84"/>
                  </a:lnTo>
                  <a:lnTo>
                    <a:pt x="57" y="85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9" y="86"/>
                  </a:lnTo>
                  <a:lnTo>
                    <a:pt x="59" y="86"/>
                  </a:lnTo>
                  <a:lnTo>
                    <a:pt x="59" y="86"/>
                  </a:lnTo>
                  <a:lnTo>
                    <a:pt x="59" y="86"/>
                  </a:lnTo>
                  <a:lnTo>
                    <a:pt x="59" y="87"/>
                  </a:lnTo>
                  <a:lnTo>
                    <a:pt x="59" y="87"/>
                  </a:lnTo>
                  <a:lnTo>
                    <a:pt x="59" y="87"/>
                  </a:lnTo>
                  <a:lnTo>
                    <a:pt x="59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9"/>
                  </a:lnTo>
                  <a:lnTo>
                    <a:pt x="60" y="89"/>
                  </a:lnTo>
                  <a:lnTo>
                    <a:pt x="60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2" y="90"/>
                  </a:lnTo>
                  <a:lnTo>
                    <a:pt x="62" y="90"/>
                  </a:lnTo>
                  <a:lnTo>
                    <a:pt x="62" y="90"/>
                  </a:lnTo>
                  <a:lnTo>
                    <a:pt x="62" y="9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80" name="Freeform 171"/>
            <p:cNvSpPr>
              <a:spLocks/>
            </p:cNvSpPr>
            <p:nvPr/>
          </p:nvSpPr>
          <p:spPr bwMode="auto">
            <a:xfrm>
              <a:off x="4625" y="773"/>
              <a:ext cx="62" cy="27"/>
            </a:xfrm>
            <a:custGeom>
              <a:avLst/>
              <a:gdLst>
                <a:gd name="T0" fmla="*/ 1 w 62"/>
                <a:gd name="T1" fmla="*/ 2 h 27"/>
                <a:gd name="T2" fmla="*/ 2 w 62"/>
                <a:gd name="T3" fmla="*/ 3 h 27"/>
                <a:gd name="T4" fmla="*/ 3 w 62"/>
                <a:gd name="T5" fmla="*/ 4 h 27"/>
                <a:gd name="T6" fmla="*/ 4 w 62"/>
                <a:gd name="T7" fmla="*/ 5 h 27"/>
                <a:gd name="T8" fmla="*/ 5 w 62"/>
                <a:gd name="T9" fmla="*/ 6 h 27"/>
                <a:gd name="T10" fmla="*/ 6 w 62"/>
                <a:gd name="T11" fmla="*/ 7 h 27"/>
                <a:gd name="T12" fmla="*/ 7 w 62"/>
                <a:gd name="T13" fmla="*/ 8 h 27"/>
                <a:gd name="T14" fmla="*/ 9 w 62"/>
                <a:gd name="T15" fmla="*/ 9 h 27"/>
                <a:gd name="T16" fmla="*/ 10 w 62"/>
                <a:gd name="T17" fmla="*/ 10 h 27"/>
                <a:gd name="T18" fmla="*/ 11 w 62"/>
                <a:gd name="T19" fmla="*/ 11 h 27"/>
                <a:gd name="T20" fmla="*/ 12 w 62"/>
                <a:gd name="T21" fmla="*/ 12 h 27"/>
                <a:gd name="T22" fmla="*/ 13 w 62"/>
                <a:gd name="T23" fmla="*/ 13 h 27"/>
                <a:gd name="T24" fmla="*/ 14 w 62"/>
                <a:gd name="T25" fmla="*/ 13 h 27"/>
                <a:gd name="T26" fmla="*/ 15 w 62"/>
                <a:gd name="T27" fmla="*/ 14 h 27"/>
                <a:gd name="T28" fmla="*/ 16 w 62"/>
                <a:gd name="T29" fmla="*/ 15 h 27"/>
                <a:gd name="T30" fmla="*/ 18 w 62"/>
                <a:gd name="T31" fmla="*/ 16 h 27"/>
                <a:gd name="T32" fmla="*/ 18 w 62"/>
                <a:gd name="T33" fmla="*/ 16 h 27"/>
                <a:gd name="T34" fmla="*/ 19 w 62"/>
                <a:gd name="T35" fmla="*/ 17 h 27"/>
                <a:gd name="T36" fmla="*/ 20 w 62"/>
                <a:gd name="T37" fmla="*/ 17 h 27"/>
                <a:gd name="T38" fmla="*/ 22 w 62"/>
                <a:gd name="T39" fmla="*/ 18 h 27"/>
                <a:gd name="T40" fmla="*/ 23 w 62"/>
                <a:gd name="T41" fmla="*/ 19 h 27"/>
                <a:gd name="T42" fmla="*/ 24 w 62"/>
                <a:gd name="T43" fmla="*/ 19 h 27"/>
                <a:gd name="T44" fmla="*/ 25 w 62"/>
                <a:gd name="T45" fmla="*/ 19 h 27"/>
                <a:gd name="T46" fmla="*/ 26 w 62"/>
                <a:gd name="T47" fmla="*/ 20 h 27"/>
                <a:gd name="T48" fmla="*/ 27 w 62"/>
                <a:gd name="T49" fmla="*/ 20 h 27"/>
                <a:gd name="T50" fmla="*/ 28 w 62"/>
                <a:gd name="T51" fmla="*/ 21 h 27"/>
                <a:gd name="T52" fmla="*/ 29 w 62"/>
                <a:gd name="T53" fmla="*/ 21 h 27"/>
                <a:gd name="T54" fmla="*/ 31 w 62"/>
                <a:gd name="T55" fmla="*/ 22 h 27"/>
                <a:gd name="T56" fmla="*/ 32 w 62"/>
                <a:gd name="T57" fmla="*/ 22 h 27"/>
                <a:gd name="T58" fmla="*/ 32 w 62"/>
                <a:gd name="T59" fmla="*/ 22 h 27"/>
                <a:gd name="T60" fmla="*/ 33 w 62"/>
                <a:gd name="T61" fmla="*/ 23 h 27"/>
                <a:gd name="T62" fmla="*/ 35 w 62"/>
                <a:gd name="T63" fmla="*/ 23 h 27"/>
                <a:gd name="T64" fmla="*/ 36 w 62"/>
                <a:gd name="T65" fmla="*/ 23 h 27"/>
                <a:gd name="T66" fmla="*/ 37 w 62"/>
                <a:gd name="T67" fmla="*/ 23 h 27"/>
                <a:gd name="T68" fmla="*/ 38 w 62"/>
                <a:gd name="T69" fmla="*/ 24 h 27"/>
                <a:gd name="T70" fmla="*/ 39 w 62"/>
                <a:gd name="T71" fmla="*/ 24 h 27"/>
                <a:gd name="T72" fmla="*/ 40 w 62"/>
                <a:gd name="T73" fmla="*/ 24 h 27"/>
                <a:gd name="T74" fmla="*/ 41 w 62"/>
                <a:gd name="T75" fmla="*/ 25 h 27"/>
                <a:gd name="T76" fmla="*/ 42 w 62"/>
                <a:gd name="T77" fmla="*/ 24 h 27"/>
                <a:gd name="T78" fmla="*/ 44 w 62"/>
                <a:gd name="T79" fmla="*/ 25 h 27"/>
                <a:gd name="T80" fmla="*/ 45 w 62"/>
                <a:gd name="T81" fmla="*/ 26 h 27"/>
                <a:gd name="T82" fmla="*/ 46 w 62"/>
                <a:gd name="T83" fmla="*/ 25 h 27"/>
                <a:gd name="T84" fmla="*/ 47 w 62"/>
                <a:gd name="T85" fmla="*/ 26 h 27"/>
                <a:gd name="T86" fmla="*/ 48 w 62"/>
                <a:gd name="T87" fmla="*/ 26 h 27"/>
                <a:gd name="T88" fmla="*/ 49 w 62"/>
                <a:gd name="T89" fmla="*/ 25 h 27"/>
                <a:gd name="T90" fmla="*/ 50 w 62"/>
                <a:gd name="T91" fmla="*/ 25 h 27"/>
                <a:gd name="T92" fmla="*/ 51 w 62"/>
                <a:gd name="T93" fmla="*/ 26 h 27"/>
                <a:gd name="T94" fmla="*/ 52 w 62"/>
                <a:gd name="T95" fmla="*/ 26 h 27"/>
                <a:gd name="T96" fmla="*/ 53 w 62"/>
                <a:gd name="T97" fmla="*/ 26 h 27"/>
                <a:gd name="T98" fmla="*/ 54 w 62"/>
                <a:gd name="T99" fmla="*/ 26 h 27"/>
                <a:gd name="T100" fmla="*/ 55 w 62"/>
                <a:gd name="T101" fmla="*/ 26 h 27"/>
                <a:gd name="T102" fmla="*/ 57 w 62"/>
                <a:gd name="T103" fmla="*/ 26 h 27"/>
                <a:gd name="T104" fmla="*/ 58 w 62"/>
                <a:gd name="T105" fmla="*/ 26 h 27"/>
                <a:gd name="T106" fmla="*/ 59 w 62"/>
                <a:gd name="T107" fmla="*/ 27 h 27"/>
                <a:gd name="T108" fmla="*/ 60 w 62"/>
                <a:gd name="T109" fmla="*/ 27 h 27"/>
                <a:gd name="T110" fmla="*/ 61 w 62"/>
                <a:gd name="T1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7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5" y="23"/>
                  </a:lnTo>
                  <a:lnTo>
                    <a:pt x="35" y="23"/>
                  </a:lnTo>
                  <a:lnTo>
                    <a:pt x="35" y="23"/>
                  </a:lnTo>
                  <a:lnTo>
                    <a:pt x="35" y="23"/>
                  </a:lnTo>
                  <a:lnTo>
                    <a:pt x="35" y="23"/>
                  </a:lnTo>
                  <a:lnTo>
                    <a:pt x="35" y="23"/>
                  </a:lnTo>
                  <a:lnTo>
                    <a:pt x="35" y="23"/>
                  </a:lnTo>
                  <a:lnTo>
                    <a:pt x="35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2" y="2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81" name="Freeform 172"/>
            <p:cNvSpPr>
              <a:spLocks/>
            </p:cNvSpPr>
            <p:nvPr/>
          </p:nvSpPr>
          <p:spPr bwMode="auto">
            <a:xfrm>
              <a:off x="4687" y="799"/>
              <a:ext cx="62" cy="2"/>
            </a:xfrm>
            <a:custGeom>
              <a:avLst/>
              <a:gdLst>
                <a:gd name="T0" fmla="*/ 1 w 62"/>
                <a:gd name="T1" fmla="*/ 1 h 2"/>
                <a:gd name="T2" fmla="*/ 2 w 62"/>
                <a:gd name="T3" fmla="*/ 1 h 2"/>
                <a:gd name="T4" fmla="*/ 3 w 62"/>
                <a:gd name="T5" fmla="*/ 1 h 2"/>
                <a:gd name="T6" fmla="*/ 4 w 62"/>
                <a:gd name="T7" fmla="*/ 1 h 2"/>
                <a:gd name="T8" fmla="*/ 5 w 62"/>
                <a:gd name="T9" fmla="*/ 1 h 2"/>
                <a:gd name="T10" fmla="*/ 6 w 62"/>
                <a:gd name="T11" fmla="*/ 1 h 2"/>
                <a:gd name="T12" fmla="*/ 7 w 62"/>
                <a:gd name="T13" fmla="*/ 1 h 2"/>
                <a:gd name="T14" fmla="*/ 9 w 62"/>
                <a:gd name="T15" fmla="*/ 1 h 2"/>
                <a:gd name="T16" fmla="*/ 10 w 62"/>
                <a:gd name="T17" fmla="*/ 0 h 2"/>
                <a:gd name="T18" fmla="*/ 11 w 62"/>
                <a:gd name="T19" fmla="*/ 1 h 2"/>
                <a:gd name="T20" fmla="*/ 12 w 62"/>
                <a:gd name="T21" fmla="*/ 1 h 2"/>
                <a:gd name="T22" fmla="*/ 13 w 62"/>
                <a:gd name="T23" fmla="*/ 1 h 2"/>
                <a:gd name="T24" fmla="*/ 14 w 62"/>
                <a:gd name="T25" fmla="*/ 2 h 2"/>
                <a:gd name="T26" fmla="*/ 15 w 62"/>
                <a:gd name="T27" fmla="*/ 2 h 2"/>
                <a:gd name="T28" fmla="*/ 16 w 62"/>
                <a:gd name="T29" fmla="*/ 1 h 2"/>
                <a:gd name="T30" fmla="*/ 17 w 62"/>
                <a:gd name="T31" fmla="*/ 1 h 2"/>
                <a:gd name="T32" fmla="*/ 18 w 62"/>
                <a:gd name="T33" fmla="*/ 2 h 2"/>
                <a:gd name="T34" fmla="*/ 19 w 62"/>
                <a:gd name="T35" fmla="*/ 1 h 2"/>
                <a:gd name="T36" fmla="*/ 21 w 62"/>
                <a:gd name="T37" fmla="*/ 2 h 2"/>
                <a:gd name="T38" fmla="*/ 22 w 62"/>
                <a:gd name="T39" fmla="*/ 2 h 2"/>
                <a:gd name="T40" fmla="*/ 23 w 62"/>
                <a:gd name="T41" fmla="*/ 1 h 2"/>
                <a:gd name="T42" fmla="*/ 24 w 62"/>
                <a:gd name="T43" fmla="*/ 2 h 2"/>
                <a:gd name="T44" fmla="*/ 25 w 62"/>
                <a:gd name="T45" fmla="*/ 2 h 2"/>
                <a:gd name="T46" fmla="*/ 26 w 62"/>
                <a:gd name="T47" fmla="*/ 2 h 2"/>
                <a:gd name="T48" fmla="*/ 27 w 62"/>
                <a:gd name="T49" fmla="*/ 2 h 2"/>
                <a:gd name="T50" fmla="*/ 28 w 62"/>
                <a:gd name="T51" fmla="*/ 2 h 2"/>
                <a:gd name="T52" fmla="*/ 29 w 62"/>
                <a:gd name="T53" fmla="*/ 2 h 2"/>
                <a:gd name="T54" fmla="*/ 30 w 62"/>
                <a:gd name="T55" fmla="*/ 2 h 2"/>
                <a:gd name="T56" fmla="*/ 31 w 62"/>
                <a:gd name="T57" fmla="*/ 1 h 2"/>
                <a:gd name="T58" fmla="*/ 32 w 62"/>
                <a:gd name="T59" fmla="*/ 2 h 2"/>
                <a:gd name="T60" fmla="*/ 34 w 62"/>
                <a:gd name="T61" fmla="*/ 2 h 2"/>
                <a:gd name="T62" fmla="*/ 35 w 62"/>
                <a:gd name="T63" fmla="*/ 1 h 2"/>
                <a:gd name="T64" fmla="*/ 36 w 62"/>
                <a:gd name="T65" fmla="*/ 1 h 2"/>
                <a:gd name="T66" fmla="*/ 37 w 62"/>
                <a:gd name="T67" fmla="*/ 2 h 2"/>
                <a:gd name="T68" fmla="*/ 38 w 62"/>
                <a:gd name="T69" fmla="*/ 1 h 2"/>
                <a:gd name="T70" fmla="*/ 39 w 62"/>
                <a:gd name="T71" fmla="*/ 1 h 2"/>
                <a:gd name="T72" fmla="*/ 40 w 62"/>
                <a:gd name="T73" fmla="*/ 2 h 2"/>
                <a:gd name="T74" fmla="*/ 41 w 62"/>
                <a:gd name="T75" fmla="*/ 2 h 2"/>
                <a:gd name="T76" fmla="*/ 42 w 62"/>
                <a:gd name="T77" fmla="*/ 2 h 2"/>
                <a:gd name="T78" fmla="*/ 43 w 62"/>
                <a:gd name="T79" fmla="*/ 2 h 2"/>
                <a:gd name="T80" fmla="*/ 45 w 62"/>
                <a:gd name="T81" fmla="*/ 2 h 2"/>
                <a:gd name="T82" fmla="*/ 45 w 62"/>
                <a:gd name="T83" fmla="*/ 2 h 2"/>
                <a:gd name="T84" fmla="*/ 47 w 62"/>
                <a:gd name="T85" fmla="*/ 2 h 2"/>
                <a:gd name="T86" fmla="*/ 48 w 62"/>
                <a:gd name="T87" fmla="*/ 2 h 2"/>
                <a:gd name="T88" fmla="*/ 49 w 62"/>
                <a:gd name="T89" fmla="*/ 2 h 2"/>
                <a:gd name="T90" fmla="*/ 50 w 62"/>
                <a:gd name="T91" fmla="*/ 2 h 2"/>
                <a:gd name="T92" fmla="*/ 51 w 62"/>
                <a:gd name="T93" fmla="*/ 2 h 2"/>
                <a:gd name="T94" fmla="*/ 52 w 62"/>
                <a:gd name="T95" fmla="*/ 2 h 2"/>
                <a:gd name="T96" fmla="*/ 53 w 62"/>
                <a:gd name="T97" fmla="*/ 2 h 2"/>
                <a:gd name="T98" fmla="*/ 54 w 62"/>
                <a:gd name="T99" fmla="*/ 2 h 2"/>
                <a:gd name="T100" fmla="*/ 56 w 62"/>
                <a:gd name="T101" fmla="*/ 2 h 2"/>
                <a:gd name="T102" fmla="*/ 57 w 62"/>
                <a:gd name="T103" fmla="*/ 2 h 2"/>
                <a:gd name="T104" fmla="*/ 58 w 62"/>
                <a:gd name="T105" fmla="*/ 2 h 2"/>
                <a:gd name="T106" fmla="*/ 58 w 62"/>
                <a:gd name="T107" fmla="*/ 2 h 2"/>
                <a:gd name="T108" fmla="*/ 60 w 62"/>
                <a:gd name="T109" fmla="*/ 2 h 2"/>
                <a:gd name="T110" fmla="*/ 61 w 62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82" name="Freeform 173"/>
            <p:cNvSpPr>
              <a:spLocks/>
            </p:cNvSpPr>
            <p:nvPr/>
          </p:nvSpPr>
          <p:spPr bwMode="auto">
            <a:xfrm>
              <a:off x="4749" y="800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1 h 1"/>
                <a:gd name="T4" fmla="*/ 3 w 62"/>
                <a:gd name="T5" fmla="*/ 1 h 1"/>
                <a:gd name="T6" fmla="*/ 4 w 62"/>
                <a:gd name="T7" fmla="*/ 1 h 1"/>
                <a:gd name="T8" fmla="*/ 5 w 62"/>
                <a:gd name="T9" fmla="*/ 1 h 1"/>
                <a:gd name="T10" fmla="*/ 6 w 62"/>
                <a:gd name="T11" fmla="*/ 1 h 1"/>
                <a:gd name="T12" fmla="*/ 7 w 62"/>
                <a:gd name="T13" fmla="*/ 1 h 1"/>
                <a:gd name="T14" fmla="*/ 9 w 62"/>
                <a:gd name="T15" fmla="*/ 1 h 1"/>
                <a:gd name="T16" fmla="*/ 10 w 62"/>
                <a:gd name="T17" fmla="*/ 1 h 1"/>
                <a:gd name="T18" fmla="*/ 10 w 62"/>
                <a:gd name="T19" fmla="*/ 1 h 1"/>
                <a:gd name="T20" fmla="*/ 12 w 62"/>
                <a:gd name="T21" fmla="*/ 1 h 1"/>
                <a:gd name="T22" fmla="*/ 13 w 62"/>
                <a:gd name="T23" fmla="*/ 1 h 1"/>
                <a:gd name="T24" fmla="*/ 14 w 62"/>
                <a:gd name="T25" fmla="*/ 1 h 1"/>
                <a:gd name="T26" fmla="*/ 15 w 62"/>
                <a:gd name="T27" fmla="*/ 1 h 1"/>
                <a:gd name="T28" fmla="*/ 16 w 62"/>
                <a:gd name="T29" fmla="*/ 1 h 1"/>
                <a:gd name="T30" fmla="*/ 17 w 62"/>
                <a:gd name="T31" fmla="*/ 1 h 1"/>
                <a:gd name="T32" fmla="*/ 18 w 62"/>
                <a:gd name="T33" fmla="*/ 1 h 1"/>
                <a:gd name="T34" fmla="*/ 19 w 62"/>
                <a:gd name="T35" fmla="*/ 1 h 1"/>
                <a:gd name="T36" fmla="*/ 20 w 62"/>
                <a:gd name="T37" fmla="*/ 1 h 1"/>
                <a:gd name="T38" fmla="*/ 22 w 62"/>
                <a:gd name="T39" fmla="*/ 0 h 1"/>
                <a:gd name="T40" fmla="*/ 23 w 62"/>
                <a:gd name="T41" fmla="*/ 1 h 1"/>
                <a:gd name="T42" fmla="*/ 24 w 62"/>
                <a:gd name="T43" fmla="*/ 1 h 1"/>
                <a:gd name="T44" fmla="*/ 25 w 62"/>
                <a:gd name="T45" fmla="*/ 1 h 1"/>
                <a:gd name="T46" fmla="*/ 26 w 62"/>
                <a:gd name="T47" fmla="*/ 1 h 1"/>
                <a:gd name="T48" fmla="*/ 27 w 62"/>
                <a:gd name="T49" fmla="*/ 1 h 1"/>
                <a:gd name="T50" fmla="*/ 28 w 62"/>
                <a:gd name="T51" fmla="*/ 1 h 1"/>
                <a:gd name="T52" fmla="*/ 29 w 62"/>
                <a:gd name="T53" fmla="*/ 1 h 1"/>
                <a:gd name="T54" fmla="*/ 30 w 62"/>
                <a:gd name="T55" fmla="*/ 1 h 1"/>
                <a:gd name="T56" fmla="*/ 31 w 62"/>
                <a:gd name="T57" fmla="*/ 1 h 1"/>
                <a:gd name="T58" fmla="*/ 32 w 62"/>
                <a:gd name="T59" fmla="*/ 1 h 1"/>
                <a:gd name="T60" fmla="*/ 33 w 62"/>
                <a:gd name="T61" fmla="*/ 1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1 h 1"/>
                <a:gd name="T68" fmla="*/ 38 w 62"/>
                <a:gd name="T69" fmla="*/ 1 h 1"/>
                <a:gd name="T70" fmla="*/ 39 w 62"/>
                <a:gd name="T71" fmla="*/ 1 h 1"/>
                <a:gd name="T72" fmla="*/ 40 w 62"/>
                <a:gd name="T73" fmla="*/ 1 h 1"/>
                <a:gd name="T74" fmla="*/ 41 w 62"/>
                <a:gd name="T75" fmla="*/ 1 h 1"/>
                <a:gd name="T76" fmla="*/ 42 w 62"/>
                <a:gd name="T77" fmla="*/ 1 h 1"/>
                <a:gd name="T78" fmla="*/ 44 w 62"/>
                <a:gd name="T79" fmla="*/ 1 h 1"/>
                <a:gd name="T80" fmla="*/ 44 w 62"/>
                <a:gd name="T81" fmla="*/ 1 h 1"/>
                <a:gd name="T82" fmla="*/ 45 w 62"/>
                <a:gd name="T83" fmla="*/ 1 h 1"/>
                <a:gd name="T84" fmla="*/ 46 w 62"/>
                <a:gd name="T85" fmla="*/ 1 h 1"/>
                <a:gd name="T86" fmla="*/ 48 w 62"/>
                <a:gd name="T87" fmla="*/ 1 h 1"/>
                <a:gd name="T88" fmla="*/ 49 w 62"/>
                <a:gd name="T89" fmla="*/ 1 h 1"/>
                <a:gd name="T90" fmla="*/ 50 w 62"/>
                <a:gd name="T91" fmla="*/ 1 h 1"/>
                <a:gd name="T92" fmla="*/ 51 w 62"/>
                <a:gd name="T93" fmla="*/ 1 h 1"/>
                <a:gd name="T94" fmla="*/ 52 w 62"/>
                <a:gd name="T95" fmla="*/ 1 h 1"/>
                <a:gd name="T96" fmla="*/ 53 w 62"/>
                <a:gd name="T97" fmla="*/ 1 h 1"/>
                <a:gd name="T98" fmla="*/ 54 w 62"/>
                <a:gd name="T99" fmla="*/ 1 h 1"/>
                <a:gd name="T100" fmla="*/ 55 w 62"/>
                <a:gd name="T101" fmla="*/ 1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83" name="Freeform 174"/>
            <p:cNvSpPr>
              <a:spLocks/>
            </p:cNvSpPr>
            <p:nvPr/>
          </p:nvSpPr>
          <p:spPr bwMode="auto">
            <a:xfrm>
              <a:off x="4811" y="800"/>
              <a:ext cx="62" cy="2"/>
            </a:xfrm>
            <a:custGeom>
              <a:avLst/>
              <a:gdLst>
                <a:gd name="T0" fmla="*/ 1 w 62"/>
                <a:gd name="T1" fmla="*/ 1 h 2"/>
                <a:gd name="T2" fmla="*/ 2 w 62"/>
                <a:gd name="T3" fmla="*/ 1 h 2"/>
                <a:gd name="T4" fmla="*/ 3 w 62"/>
                <a:gd name="T5" fmla="*/ 1 h 2"/>
                <a:gd name="T6" fmla="*/ 4 w 62"/>
                <a:gd name="T7" fmla="*/ 1 h 2"/>
                <a:gd name="T8" fmla="*/ 5 w 62"/>
                <a:gd name="T9" fmla="*/ 1 h 2"/>
                <a:gd name="T10" fmla="*/ 6 w 62"/>
                <a:gd name="T11" fmla="*/ 1 h 2"/>
                <a:gd name="T12" fmla="*/ 7 w 62"/>
                <a:gd name="T13" fmla="*/ 1 h 2"/>
                <a:gd name="T14" fmla="*/ 8 w 62"/>
                <a:gd name="T15" fmla="*/ 1 h 2"/>
                <a:gd name="T16" fmla="*/ 9 w 62"/>
                <a:gd name="T17" fmla="*/ 1 h 2"/>
                <a:gd name="T18" fmla="*/ 10 w 62"/>
                <a:gd name="T19" fmla="*/ 1 h 2"/>
                <a:gd name="T20" fmla="*/ 12 w 62"/>
                <a:gd name="T21" fmla="*/ 1 h 2"/>
                <a:gd name="T22" fmla="*/ 13 w 62"/>
                <a:gd name="T23" fmla="*/ 1 h 2"/>
                <a:gd name="T24" fmla="*/ 14 w 62"/>
                <a:gd name="T25" fmla="*/ 1 h 2"/>
                <a:gd name="T26" fmla="*/ 15 w 62"/>
                <a:gd name="T27" fmla="*/ 1 h 2"/>
                <a:gd name="T28" fmla="*/ 16 w 62"/>
                <a:gd name="T29" fmla="*/ 1 h 2"/>
                <a:gd name="T30" fmla="*/ 17 w 62"/>
                <a:gd name="T31" fmla="*/ 1 h 2"/>
                <a:gd name="T32" fmla="*/ 18 w 62"/>
                <a:gd name="T33" fmla="*/ 1 h 2"/>
                <a:gd name="T34" fmla="*/ 19 w 62"/>
                <a:gd name="T35" fmla="*/ 1 h 2"/>
                <a:gd name="T36" fmla="*/ 21 w 62"/>
                <a:gd name="T37" fmla="*/ 1 h 2"/>
                <a:gd name="T38" fmla="*/ 22 w 62"/>
                <a:gd name="T39" fmla="*/ 1 h 2"/>
                <a:gd name="T40" fmla="*/ 23 w 62"/>
                <a:gd name="T41" fmla="*/ 1 h 2"/>
                <a:gd name="T42" fmla="*/ 23 w 62"/>
                <a:gd name="T43" fmla="*/ 1 h 2"/>
                <a:gd name="T44" fmla="*/ 25 w 62"/>
                <a:gd name="T45" fmla="*/ 1 h 2"/>
                <a:gd name="T46" fmla="*/ 26 w 62"/>
                <a:gd name="T47" fmla="*/ 1 h 2"/>
                <a:gd name="T48" fmla="*/ 27 w 62"/>
                <a:gd name="T49" fmla="*/ 1 h 2"/>
                <a:gd name="T50" fmla="*/ 28 w 62"/>
                <a:gd name="T51" fmla="*/ 1 h 2"/>
                <a:gd name="T52" fmla="*/ 29 w 62"/>
                <a:gd name="T53" fmla="*/ 1 h 2"/>
                <a:gd name="T54" fmla="*/ 30 w 62"/>
                <a:gd name="T55" fmla="*/ 2 h 2"/>
                <a:gd name="T56" fmla="*/ 31 w 62"/>
                <a:gd name="T57" fmla="*/ 1 h 2"/>
                <a:gd name="T58" fmla="*/ 32 w 62"/>
                <a:gd name="T59" fmla="*/ 1 h 2"/>
                <a:gd name="T60" fmla="*/ 34 w 62"/>
                <a:gd name="T61" fmla="*/ 1 h 2"/>
                <a:gd name="T62" fmla="*/ 35 w 62"/>
                <a:gd name="T63" fmla="*/ 1 h 2"/>
                <a:gd name="T64" fmla="*/ 36 w 62"/>
                <a:gd name="T65" fmla="*/ 1 h 2"/>
                <a:gd name="T66" fmla="*/ 36 w 62"/>
                <a:gd name="T67" fmla="*/ 1 h 2"/>
                <a:gd name="T68" fmla="*/ 38 w 62"/>
                <a:gd name="T69" fmla="*/ 1 h 2"/>
                <a:gd name="T70" fmla="*/ 39 w 62"/>
                <a:gd name="T71" fmla="*/ 1 h 2"/>
                <a:gd name="T72" fmla="*/ 40 w 62"/>
                <a:gd name="T73" fmla="*/ 1 h 2"/>
                <a:gd name="T74" fmla="*/ 41 w 62"/>
                <a:gd name="T75" fmla="*/ 1 h 2"/>
                <a:gd name="T76" fmla="*/ 42 w 62"/>
                <a:gd name="T77" fmla="*/ 1 h 2"/>
                <a:gd name="T78" fmla="*/ 43 w 62"/>
                <a:gd name="T79" fmla="*/ 1 h 2"/>
                <a:gd name="T80" fmla="*/ 44 w 62"/>
                <a:gd name="T81" fmla="*/ 1 h 2"/>
                <a:gd name="T82" fmla="*/ 45 w 62"/>
                <a:gd name="T83" fmla="*/ 1 h 2"/>
                <a:gd name="T84" fmla="*/ 47 w 62"/>
                <a:gd name="T85" fmla="*/ 1 h 2"/>
                <a:gd name="T86" fmla="*/ 48 w 62"/>
                <a:gd name="T87" fmla="*/ 1 h 2"/>
                <a:gd name="T88" fmla="*/ 49 w 62"/>
                <a:gd name="T89" fmla="*/ 1 h 2"/>
                <a:gd name="T90" fmla="*/ 50 w 62"/>
                <a:gd name="T91" fmla="*/ 1 h 2"/>
                <a:gd name="T92" fmla="*/ 51 w 62"/>
                <a:gd name="T93" fmla="*/ 1 h 2"/>
                <a:gd name="T94" fmla="*/ 52 w 62"/>
                <a:gd name="T95" fmla="*/ 1 h 2"/>
                <a:gd name="T96" fmla="*/ 53 w 62"/>
                <a:gd name="T97" fmla="*/ 1 h 2"/>
                <a:gd name="T98" fmla="*/ 54 w 62"/>
                <a:gd name="T99" fmla="*/ 1 h 2"/>
                <a:gd name="T100" fmla="*/ 55 w 62"/>
                <a:gd name="T101" fmla="*/ 1 h 2"/>
                <a:gd name="T102" fmla="*/ 57 w 62"/>
                <a:gd name="T103" fmla="*/ 1 h 2"/>
                <a:gd name="T104" fmla="*/ 57 w 62"/>
                <a:gd name="T105" fmla="*/ 1 h 2"/>
                <a:gd name="T106" fmla="*/ 58 w 62"/>
                <a:gd name="T107" fmla="*/ 1 h 2"/>
                <a:gd name="T108" fmla="*/ 60 w 62"/>
                <a:gd name="T109" fmla="*/ 1 h 2"/>
                <a:gd name="T110" fmla="*/ 61 w 62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2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84" name="Freeform 175"/>
            <p:cNvSpPr>
              <a:spLocks/>
            </p:cNvSpPr>
            <p:nvPr/>
          </p:nvSpPr>
          <p:spPr bwMode="auto">
            <a:xfrm>
              <a:off x="4873" y="80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7 w 62"/>
                <a:gd name="T13" fmla="*/ 0 h 1"/>
                <a:gd name="T14" fmla="*/ 8 w 62"/>
                <a:gd name="T15" fmla="*/ 0 h 1"/>
                <a:gd name="T16" fmla="*/ 9 w 62"/>
                <a:gd name="T17" fmla="*/ 0 h 1"/>
                <a:gd name="T18" fmla="*/ 10 w 62"/>
                <a:gd name="T19" fmla="*/ 0 h 1"/>
                <a:gd name="T20" fmla="*/ 11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19 w 62"/>
                <a:gd name="T35" fmla="*/ 0 h 1"/>
                <a:gd name="T36" fmla="*/ 20 w 62"/>
                <a:gd name="T37" fmla="*/ 0 h 1"/>
                <a:gd name="T38" fmla="*/ 22 w 62"/>
                <a:gd name="T39" fmla="*/ 0 h 1"/>
                <a:gd name="T40" fmla="*/ 22 w 62"/>
                <a:gd name="T41" fmla="*/ 0 h 1"/>
                <a:gd name="T42" fmla="*/ 23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0 h 1"/>
                <a:gd name="T56" fmla="*/ 31 w 62"/>
                <a:gd name="T57" fmla="*/ 0 h 1"/>
                <a:gd name="T58" fmla="*/ 32 w 62"/>
                <a:gd name="T59" fmla="*/ 0 h 1"/>
                <a:gd name="T60" fmla="*/ 33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1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3 w 62"/>
                <a:gd name="T79" fmla="*/ 0 h 1"/>
                <a:gd name="T80" fmla="*/ 44 w 62"/>
                <a:gd name="T81" fmla="*/ 0 h 1"/>
                <a:gd name="T82" fmla="*/ 45 w 62"/>
                <a:gd name="T83" fmla="*/ 0 h 1"/>
                <a:gd name="T84" fmla="*/ 46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0 h 1"/>
                <a:gd name="T100" fmla="*/ 55 w 62"/>
                <a:gd name="T101" fmla="*/ 0 h 1"/>
                <a:gd name="T102" fmla="*/ 56 w 62"/>
                <a:gd name="T103" fmla="*/ 0 h 1"/>
                <a:gd name="T104" fmla="*/ 57 w 62"/>
                <a:gd name="T105" fmla="*/ 0 h 1"/>
                <a:gd name="T106" fmla="*/ 58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85" name="Freeform 176"/>
            <p:cNvSpPr>
              <a:spLocks/>
            </p:cNvSpPr>
            <p:nvPr/>
          </p:nvSpPr>
          <p:spPr bwMode="auto">
            <a:xfrm>
              <a:off x="4935" y="80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1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7 w 62"/>
                <a:gd name="T13" fmla="*/ 0 h 1"/>
                <a:gd name="T14" fmla="*/ 8 w 62"/>
                <a:gd name="T15" fmla="*/ 0 h 1"/>
                <a:gd name="T16" fmla="*/ 9 w 62"/>
                <a:gd name="T17" fmla="*/ 0 h 1"/>
                <a:gd name="T18" fmla="*/ 10 w 62"/>
                <a:gd name="T19" fmla="*/ 0 h 1"/>
                <a:gd name="T20" fmla="*/ 12 w 62"/>
                <a:gd name="T21" fmla="*/ 0 h 1"/>
                <a:gd name="T22" fmla="*/ 13 w 62"/>
                <a:gd name="T23" fmla="*/ 1 h 1"/>
                <a:gd name="T24" fmla="*/ 14 w 62"/>
                <a:gd name="T25" fmla="*/ 0 h 1"/>
                <a:gd name="T26" fmla="*/ 14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19 w 62"/>
                <a:gd name="T35" fmla="*/ 0 h 1"/>
                <a:gd name="T36" fmla="*/ 20 w 62"/>
                <a:gd name="T37" fmla="*/ 0 h 1"/>
                <a:gd name="T38" fmla="*/ 21 w 62"/>
                <a:gd name="T39" fmla="*/ 0 h 1"/>
                <a:gd name="T40" fmla="*/ 22 w 62"/>
                <a:gd name="T41" fmla="*/ 0 h 1"/>
                <a:gd name="T42" fmla="*/ 23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0 h 1"/>
                <a:gd name="T56" fmla="*/ 31 w 62"/>
                <a:gd name="T57" fmla="*/ 0 h 1"/>
                <a:gd name="T58" fmla="*/ 32 w 62"/>
                <a:gd name="T59" fmla="*/ 0 h 1"/>
                <a:gd name="T60" fmla="*/ 34 w 62"/>
                <a:gd name="T61" fmla="*/ 0 h 1"/>
                <a:gd name="T62" fmla="*/ 35 w 62"/>
                <a:gd name="T63" fmla="*/ 1 h 1"/>
                <a:gd name="T64" fmla="*/ 35 w 62"/>
                <a:gd name="T65" fmla="*/ 0 h 1"/>
                <a:gd name="T66" fmla="*/ 36 w 62"/>
                <a:gd name="T67" fmla="*/ 0 h 1"/>
                <a:gd name="T68" fmla="*/ 38 w 62"/>
                <a:gd name="T69" fmla="*/ 0 h 1"/>
                <a:gd name="T70" fmla="*/ 39 w 62"/>
                <a:gd name="T71" fmla="*/ 1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3 w 62"/>
                <a:gd name="T79" fmla="*/ 0 h 1"/>
                <a:gd name="T80" fmla="*/ 44 w 62"/>
                <a:gd name="T81" fmla="*/ 0 h 1"/>
                <a:gd name="T82" fmla="*/ 45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8 w 62"/>
                <a:gd name="T89" fmla="*/ 0 h 1"/>
                <a:gd name="T90" fmla="*/ 49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1 h 1"/>
                <a:gd name="T98" fmla="*/ 54 w 62"/>
                <a:gd name="T99" fmla="*/ 0 h 1"/>
                <a:gd name="T100" fmla="*/ 55 w 62"/>
                <a:gd name="T101" fmla="*/ 0 h 1"/>
                <a:gd name="T102" fmla="*/ 56 w 62"/>
                <a:gd name="T103" fmla="*/ 0 h 1"/>
                <a:gd name="T104" fmla="*/ 57 w 62"/>
                <a:gd name="T105" fmla="*/ 0 h 1"/>
                <a:gd name="T106" fmla="*/ 58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86" name="Freeform 177"/>
            <p:cNvSpPr>
              <a:spLocks/>
            </p:cNvSpPr>
            <p:nvPr/>
          </p:nvSpPr>
          <p:spPr bwMode="auto">
            <a:xfrm>
              <a:off x="4997" y="801"/>
              <a:ext cx="62" cy="1"/>
            </a:xfrm>
            <a:custGeom>
              <a:avLst/>
              <a:gdLst>
                <a:gd name="T0" fmla="*/ 0 w 61"/>
                <a:gd name="T1" fmla="*/ 0 h 1"/>
                <a:gd name="T2" fmla="*/ 2 w 61"/>
                <a:gd name="T3" fmla="*/ 0 h 1"/>
                <a:gd name="T4" fmla="*/ 3 w 61"/>
                <a:gd name="T5" fmla="*/ 0 h 1"/>
                <a:gd name="T6" fmla="*/ 4 w 61"/>
                <a:gd name="T7" fmla="*/ 0 h 1"/>
                <a:gd name="T8" fmla="*/ 5 w 61"/>
                <a:gd name="T9" fmla="*/ 0 h 1"/>
                <a:gd name="T10" fmla="*/ 6 w 61"/>
                <a:gd name="T11" fmla="*/ 0 h 1"/>
                <a:gd name="T12" fmla="*/ 7 w 61"/>
                <a:gd name="T13" fmla="*/ 0 h 1"/>
                <a:gd name="T14" fmla="*/ 8 w 61"/>
                <a:gd name="T15" fmla="*/ 1 h 1"/>
                <a:gd name="T16" fmla="*/ 9 w 61"/>
                <a:gd name="T17" fmla="*/ 0 h 1"/>
                <a:gd name="T18" fmla="*/ 10 w 61"/>
                <a:gd name="T19" fmla="*/ 0 h 1"/>
                <a:gd name="T20" fmla="*/ 11 w 61"/>
                <a:gd name="T21" fmla="*/ 0 h 1"/>
                <a:gd name="T22" fmla="*/ 13 w 61"/>
                <a:gd name="T23" fmla="*/ 1 h 1"/>
                <a:gd name="T24" fmla="*/ 14 w 61"/>
                <a:gd name="T25" fmla="*/ 0 h 1"/>
                <a:gd name="T26" fmla="*/ 15 w 61"/>
                <a:gd name="T27" fmla="*/ 0 h 1"/>
                <a:gd name="T28" fmla="*/ 16 w 61"/>
                <a:gd name="T29" fmla="*/ 0 h 1"/>
                <a:gd name="T30" fmla="*/ 17 w 61"/>
                <a:gd name="T31" fmla="*/ 0 h 1"/>
                <a:gd name="T32" fmla="*/ 18 w 61"/>
                <a:gd name="T33" fmla="*/ 0 h 1"/>
                <a:gd name="T34" fmla="*/ 19 w 61"/>
                <a:gd name="T35" fmla="*/ 0 h 1"/>
                <a:gd name="T36" fmla="*/ 20 w 61"/>
                <a:gd name="T37" fmla="*/ 0 h 1"/>
                <a:gd name="T38" fmla="*/ 21 w 61"/>
                <a:gd name="T39" fmla="*/ 0 h 1"/>
                <a:gd name="T40" fmla="*/ 22 w 61"/>
                <a:gd name="T41" fmla="*/ 0 h 1"/>
                <a:gd name="T42" fmla="*/ 23 w 61"/>
                <a:gd name="T43" fmla="*/ 0 h 1"/>
                <a:gd name="T44" fmla="*/ 25 w 61"/>
                <a:gd name="T45" fmla="*/ 0 h 1"/>
                <a:gd name="T46" fmla="*/ 26 w 61"/>
                <a:gd name="T47" fmla="*/ 0 h 1"/>
                <a:gd name="T48" fmla="*/ 27 w 61"/>
                <a:gd name="T49" fmla="*/ 0 h 1"/>
                <a:gd name="T50" fmla="*/ 28 w 61"/>
                <a:gd name="T51" fmla="*/ 0 h 1"/>
                <a:gd name="T52" fmla="*/ 29 w 61"/>
                <a:gd name="T53" fmla="*/ 0 h 1"/>
                <a:gd name="T54" fmla="*/ 30 w 61"/>
                <a:gd name="T55" fmla="*/ 0 h 1"/>
                <a:gd name="T56" fmla="*/ 31 w 61"/>
                <a:gd name="T57" fmla="*/ 0 h 1"/>
                <a:gd name="T58" fmla="*/ 32 w 61"/>
                <a:gd name="T59" fmla="*/ 0 h 1"/>
                <a:gd name="T60" fmla="*/ 33 w 61"/>
                <a:gd name="T61" fmla="*/ 0 h 1"/>
                <a:gd name="T62" fmla="*/ 34 w 61"/>
                <a:gd name="T63" fmla="*/ 0 h 1"/>
                <a:gd name="T64" fmla="*/ 35 w 61"/>
                <a:gd name="T65" fmla="*/ 0 h 1"/>
                <a:gd name="T66" fmla="*/ 37 w 61"/>
                <a:gd name="T67" fmla="*/ 0 h 1"/>
                <a:gd name="T68" fmla="*/ 38 w 61"/>
                <a:gd name="T69" fmla="*/ 0 h 1"/>
                <a:gd name="T70" fmla="*/ 39 w 61"/>
                <a:gd name="T71" fmla="*/ 0 h 1"/>
                <a:gd name="T72" fmla="*/ 40 w 61"/>
                <a:gd name="T73" fmla="*/ 0 h 1"/>
                <a:gd name="T74" fmla="*/ 41 w 61"/>
                <a:gd name="T75" fmla="*/ 0 h 1"/>
                <a:gd name="T76" fmla="*/ 42 w 61"/>
                <a:gd name="T77" fmla="*/ 0 h 1"/>
                <a:gd name="T78" fmla="*/ 43 w 61"/>
                <a:gd name="T79" fmla="*/ 0 h 1"/>
                <a:gd name="T80" fmla="*/ 44 w 61"/>
                <a:gd name="T81" fmla="*/ 0 h 1"/>
                <a:gd name="T82" fmla="*/ 45 w 61"/>
                <a:gd name="T83" fmla="*/ 0 h 1"/>
                <a:gd name="T84" fmla="*/ 46 w 61"/>
                <a:gd name="T85" fmla="*/ 0 h 1"/>
                <a:gd name="T86" fmla="*/ 48 w 61"/>
                <a:gd name="T87" fmla="*/ 0 h 1"/>
                <a:gd name="T88" fmla="*/ 48 w 61"/>
                <a:gd name="T89" fmla="*/ 0 h 1"/>
                <a:gd name="T90" fmla="*/ 50 w 61"/>
                <a:gd name="T91" fmla="*/ 0 h 1"/>
                <a:gd name="T92" fmla="*/ 51 w 61"/>
                <a:gd name="T93" fmla="*/ 0 h 1"/>
                <a:gd name="T94" fmla="*/ 52 w 61"/>
                <a:gd name="T95" fmla="*/ 0 h 1"/>
                <a:gd name="T96" fmla="*/ 53 w 61"/>
                <a:gd name="T97" fmla="*/ 0 h 1"/>
                <a:gd name="T98" fmla="*/ 54 w 61"/>
                <a:gd name="T99" fmla="*/ 0 h 1"/>
                <a:gd name="T100" fmla="*/ 55 w 61"/>
                <a:gd name="T101" fmla="*/ 0 h 1"/>
                <a:gd name="T102" fmla="*/ 56 w 61"/>
                <a:gd name="T103" fmla="*/ 0 h 1"/>
                <a:gd name="T104" fmla="*/ 57 w 61"/>
                <a:gd name="T105" fmla="*/ 0 h 1"/>
                <a:gd name="T106" fmla="*/ 58 w 61"/>
                <a:gd name="T107" fmla="*/ 0 h 1"/>
                <a:gd name="T108" fmla="*/ 59 w 61"/>
                <a:gd name="T109" fmla="*/ 1 h 1"/>
                <a:gd name="T110" fmla="*/ 61 w 61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87" name="Freeform 178"/>
            <p:cNvSpPr>
              <a:spLocks/>
            </p:cNvSpPr>
            <p:nvPr/>
          </p:nvSpPr>
          <p:spPr bwMode="auto">
            <a:xfrm>
              <a:off x="5059" y="801"/>
              <a:ext cx="28" cy="1"/>
            </a:xfrm>
            <a:custGeom>
              <a:avLst/>
              <a:gdLst>
                <a:gd name="T0" fmla="*/ 1 w 29"/>
                <a:gd name="T1" fmla="*/ 1 h 1"/>
                <a:gd name="T2" fmla="*/ 1 w 29"/>
                <a:gd name="T3" fmla="*/ 0 h 1"/>
                <a:gd name="T4" fmla="*/ 2 w 29"/>
                <a:gd name="T5" fmla="*/ 0 h 1"/>
                <a:gd name="T6" fmla="*/ 2 w 29"/>
                <a:gd name="T7" fmla="*/ 0 h 1"/>
                <a:gd name="T8" fmla="*/ 3 w 29"/>
                <a:gd name="T9" fmla="*/ 0 h 1"/>
                <a:gd name="T10" fmla="*/ 3 w 29"/>
                <a:gd name="T11" fmla="*/ 0 h 1"/>
                <a:gd name="T12" fmla="*/ 4 w 29"/>
                <a:gd name="T13" fmla="*/ 0 h 1"/>
                <a:gd name="T14" fmla="*/ 4 w 29"/>
                <a:gd name="T15" fmla="*/ 0 h 1"/>
                <a:gd name="T16" fmla="*/ 5 w 29"/>
                <a:gd name="T17" fmla="*/ 0 h 1"/>
                <a:gd name="T18" fmla="*/ 5 w 29"/>
                <a:gd name="T19" fmla="*/ 0 h 1"/>
                <a:gd name="T20" fmla="*/ 6 w 29"/>
                <a:gd name="T21" fmla="*/ 0 h 1"/>
                <a:gd name="T22" fmla="*/ 6 w 29"/>
                <a:gd name="T23" fmla="*/ 0 h 1"/>
                <a:gd name="T24" fmla="*/ 7 w 29"/>
                <a:gd name="T25" fmla="*/ 0 h 1"/>
                <a:gd name="T26" fmla="*/ 7 w 29"/>
                <a:gd name="T27" fmla="*/ 0 h 1"/>
                <a:gd name="T28" fmla="*/ 7 w 29"/>
                <a:gd name="T29" fmla="*/ 1 h 1"/>
                <a:gd name="T30" fmla="*/ 8 w 29"/>
                <a:gd name="T31" fmla="*/ 0 h 1"/>
                <a:gd name="T32" fmla="*/ 8 w 29"/>
                <a:gd name="T33" fmla="*/ 0 h 1"/>
                <a:gd name="T34" fmla="*/ 9 w 29"/>
                <a:gd name="T35" fmla="*/ 0 h 1"/>
                <a:gd name="T36" fmla="*/ 9 w 29"/>
                <a:gd name="T37" fmla="*/ 0 h 1"/>
                <a:gd name="T38" fmla="*/ 10 w 29"/>
                <a:gd name="T39" fmla="*/ 0 h 1"/>
                <a:gd name="T40" fmla="*/ 10 w 29"/>
                <a:gd name="T41" fmla="*/ 0 h 1"/>
                <a:gd name="T42" fmla="*/ 11 w 29"/>
                <a:gd name="T43" fmla="*/ 0 h 1"/>
                <a:gd name="T44" fmla="*/ 12 w 29"/>
                <a:gd name="T45" fmla="*/ 0 h 1"/>
                <a:gd name="T46" fmla="*/ 12 w 29"/>
                <a:gd name="T47" fmla="*/ 0 h 1"/>
                <a:gd name="T48" fmla="*/ 13 w 29"/>
                <a:gd name="T49" fmla="*/ 1 h 1"/>
                <a:gd name="T50" fmla="*/ 13 w 29"/>
                <a:gd name="T51" fmla="*/ 0 h 1"/>
                <a:gd name="T52" fmla="*/ 14 w 29"/>
                <a:gd name="T53" fmla="*/ 0 h 1"/>
                <a:gd name="T54" fmla="*/ 14 w 29"/>
                <a:gd name="T55" fmla="*/ 0 h 1"/>
                <a:gd name="T56" fmla="*/ 14 w 29"/>
                <a:gd name="T57" fmla="*/ 0 h 1"/>
                <a:gd name="T58" fmla="*/ 15 w 29"/>
                <a:gd name="T59" fmla="*/ 0 h 1"/>
                <a:gd name="T60" fmla="*/ 15 w 29"/>
                <a:gd name="T61" fmla="*/ 0 h 1"/>
                <a:gd name="T62" fmla="*/ 16 w 29"/>
                <a:gd name="T63" fmla="*/ 0 h 1"/>
                <a:gd name="T64" fmla="*/ 16 w 29"/>
                <a:gd name="T65" fmla="*/ 0 h 1"/>
                <a:gd name="T66" fmla="*/ 17 w 29"/>
                <a:gd name="T67" fmla="*/ 0 h 1"/>
                <a:gd name="T68" fmla="*/ 17 w 29"/>
                <a:gd name="T69" fmla="*/ 0 h 1"/>
                <a:gd name="T70" fmla="*/ 18 w 29"/>
                <a:gd name="T71" fmla="*/ 0 h 1"/>
                <a:gd name="T72" fmla="*/ 18 w 29"/>
                <a:gd name="T73" fmla="*/ 0 h 1"/>
                <a:gd name="T74" fmla="*/ 19 w 29"/>
                <a:gd name="T75" fmla="*/ 0 h 1"/>
                <a:gd name="T76" fmla="*/ 19 w 29"/>
                <a:gd name="T77" fmla="*/ 0 h 1"/>
                <a:gd name="T78" fmla="*/ 20 w 29"/>
                <a:gd name="T79" fmla="*/ 0 h 1"/>
                <a:gd name="T80" fmla="*/ 20 w 29"/>
                <a:gd name="T81" fmla="*/ 0 h 1"/>
                <a:gd name="T82" fmla="*/ 21 w 29"/>
                <a:gd name="T83" fmla="*/ 0 h 1"/>
                <a:gd name="T84" fmla="*/ 21 w 29"/>
                <a:gd name="T85" fmla="*/ 0 h 1"/>
                <a:gd name="T86" fmla="*/ 21 w 29"/>
                <a:gd name="T87" fmla="*/ 0 h 1"/>
                <a:gd name="T88" fmla="*/ 22 w 29"/>
                <a:gd name="T89" fmla="*/ 0 h 1"/>
                <a:gd name="T90" fmla="*/ 22 w 29"/>
                <a:gd name="T91" fmla="*/ 0 h 1"/>
                <a:gd name="T92" fmla="*/ 23 w 29"/>
                <a:gd name="T93" fmla="*/ 0 h 1"/>
                <a:gd name="T94" fmla="*/ 24 w 29"/>
                <a:gd name="T95" fmla="*/ 0 h 1"/>
                <a:gd name="T96" fmla="*/ 24 w 29"/>
                <a:gd name="T97" fmla="*/ 0 h 1"/>
                <a:gd name="T98" fmla="*/ 25 w 29"/>
                <a:gd name="T99" fmla="*/ 0 h 1"/>
                <a:gd name="T100" fmla="*/ 25 w 29"/>
                <a:gd name="T101" fmla="*/ 0 h 1"/>
                <a:gd name="T102" fmla="*/ 26 w 29"/>
                <a:gd name="T103" fmla="*/ 0 h 1"/>
                <a:gd name="T104" fmla="*/ 26 w 29"/>
                <a:gd name="T105" fmla="*/ 0 h 1"/>
                <a:gd name="T106" fmla="*/ 27 w 29"/>
                <a:gd name="T107" fmla="*/ 0 h 1"/>
                <a:gd name="T108" fmla="*/ 27 w 29"/>
                <a:gd name="T109" fmla="*/ 1 h 1"/>
                <a:gd name="T110" fmla="*/ 27 w 29"/>
                <a:gd name="T111" fmla="*/ 1 h 1"/>
                <a:gd name="T112" fmla="*/ 28 w 29"/>
                <a:gd name="T113" fmla="*/ 1 h 1"/>
                <a:gd name="T114" fmla="*/ 28 w 29"/>
                <a:gd name="T1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</p:grpSp>
      <p:grpSp>
        <p:nvGrpSpPr>
          <p:cNvPr id="189" name="Group 182"/>
          <p:cNvGrpSpPr>
            <a:grpSpLocks noChangeAspect="1"/>
          </p:cNvGrpSpPr>
          <p:nvPr/>
        </p:nvGrpSpPr>
        <p:grpSpPr bwMode="auto">
          <a:xfrm>
            <a:off x="841771" y="1958580"/>
            <a:ext cx="5214938" cy="894160"/>
            <a:chOff x="707" y="925"/>
            <a:chExt cx="4380" cy="751"/>
          </a:xfrm>
        </p:grpSpPr>
        <p:sp>
          <p:nvSpPr>
            <p:cNvPr id="192" name="Line 184"/>
            <p:cNvSpPr>
              <a:spLocks noChangeShapeType="1"/>
            </p:cNvSpPr>
            <p:nvPr/>
          </p:nvSpPr>
          <p:spPr bwMode="auto">
            <a:xfrm>
              <a:off x="724" y="1667"/>
              <a:ext cx="4363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94" name="Line 186"/>
            <p:cNvSpPr>
              <a:spLocks noChangeShapeType="1"/>
            </p:cNvSpPr>
            <p:nvPr/>
          </p:nvSpPr>
          <p:spPr bwMode="auto">
            <a:xfrm>
              <a:off x="724" y="166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96" name="Line 188"/>
            <p:cNvSpPr>
              <a:spLocks noChangeShapeType="1"/>
            </p:cNvSpPr>
            <p:nvPr/>
          </p:nvSpPr>
          <p:spPr bwMode="auto">
            <a:xfrm>
              <a:off x="840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97" name="Line 189"/>
            <p:cNvSpPr>
              <a:spLocks noChangeShapeType="1"/>
            </p:cNvSpPr>
            <p:nvPr/>
          </p:nvSpPr>
          <p:spPr bwMode="auto">
            <a:xfrm>
              <a:off x="956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98" name="Line 190"/>
            <p:cNvSpPr>
              <a:spLocks noChangeShapeType="1"/>
            </p:cNvSpPr>
            <p:nvPr/>
          </p:nvSpPr>
          <p:spPr bwMode="auto">
            <a:xfrm>
              <a:off x="1073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99" name="Line 191"/>
            <p:cNvSpPr>
              <a:spLocks noChangeShapeType="1"/>
            </p:cNvSpPr>
            <p:nvPr/>
          </p:nvSpPr>
          <p:spPr bwMode="auto">
            <a:xfrm>
              <a:off x="1189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00" name="Line 192"/>
            <p:cNvSpPr>
              <a:spLocks noChangeShapeType="1"/>
            </p:cNvSpPr>
            <p:nvPr/>
          </p:nvSpPr>
          <p:spPr bwMode="auto">
            <a:xfrm>
              <a:off x="1305" y="166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02" name="Line 194"/>
            <p:cNvSpPr>
              <a:spLocks noChangeShapeType="1"/>
            </p:cNvSpPr>
            <p:nvPr/>
          </p:nvSpPr>
          <p:spPr bwMode="auto">
            <a:xfrm>
              <a:off x="1421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03" name="Line 195"/>
            <p:cNvSpPr>
              <a:spLocks noChangeShapeType="1"/>
            </p:cNvSpPr>
            <p:nvPr/>
          </p:nvSpPr>
          <p:spPr bwMode="auto">
            <a:xfrm>
              <a:off x="1538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04" name="Line 196"/>
            <p:cNvSpPr>
              <a:spLocks noChangeShapeType="1"/>
            </p:cNvSpPr>
            <p:nvPr/>
          </p:nvSpPr>
          <p:spPr bwMode="auto">
            <a:xfrm>
              <a:off x="1654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05" name="Line 197"/>
            <p:cNvSpPr>
              <a:spLocks noChangeShapeType="1"/>
            </p:cNvSpPr>
            <p:nvPr/>
          </p:nvSpPr>
          <p:spPr bwMode="auto">
            <a:xfrm>
              <a:off x="1771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06" name="Line 198"/>
            <p:cNvSpPr>
              <a:spLocks noChangeShapeType="1"/>
            </p:cNvSpPr>
            <p:nvPr/>
          </p:nvSpPr>
          <p:spPr bwMode="auto">
            <a:xfrm>
              <a:off x="1887" y="166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08" name="Line 200"/>
            <p:cNvSpPr>
              <a:spLocks noChangeShapeType="1"/>
            </p:cNvSpPr>
            <p:nvPr/>
          </p:nvSpPr>
          <p:spPr bwMode="auto">
            <a:xfrm>
              <a:off x="2003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09" name="Line 201"/>
            <p:cNvSpPr>
              <a:spLocks noChangeShapeType="1"/>
            </p:cNvSpPr>
            <p:nvPr/>
          </p:nvSpPr>
          <p:spPr bwMode="auto">
            <a:xfrm>
              <a:off x="2120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10" name="Line 202"/>
            <p:cNvSpPr>
              <a:spLocks noChangeShapeType="1"/>
            </p:cNvSpPr>
            <p:nvPr/>
          </p:nvSpPr>
          <p:spPr bwMode="auto">
            <a:xfrm>
              <a:off x="2236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11" name="Line 203"/>
            <p:cNvSpPr>
              <a:spLocks noChangeShapeType="1"/>
            </p:cNvSpPr>
            <p:nvPr/>
          </p:nvSpPr>
          <p:spPr bwMode="auto">
            <a:xfrm>
              <a:off x="2352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12" name="Line 204"/>
            <p:cNvSpPr>
              <a:spLocks noChangeShapeType="1"/>
            </p:cNvSpPr>
            <p:nvPr/>
          </p:nvSpPr>
          <p:spPr bwMode="auto">
            <a:xfrm>
              <a:off x="2469" y="166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14" name="Line 206"/>
            <p:cNvSpPr>
              <a:spLocks noChangeShapeType="1"/>
            </p:cNvSpPr>
            <p:nvPr/>
          </p:nvSpPr>
          <p:spPr bwMode="auto">
            <a:xfrm>
              <a:off x="2585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15" name="Line 207"/>
            <p:cNvSpPr>
              <a:spLocks noChangeShapeType="1"/>
            </p:cNvSpPr>
            <p:nvPr/>
          </p:nvSpPr>
          <p:spPr bwMode="auto">
            <a:xfrm>
              <a:off x="2701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16" name="Line 208"/>
            <p:cNvSpPr>
              <a:spLocks noChangeShapeType="1"/>
            </p:cNvSpPr>
            <p:nvPr/>
          </p:nvSpPr>
          <p:spPr bwMode="auto">
            <a:xfrm>
              <a:off x="2818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17" name="Line 209"/>
            <p:cNvSpPr>
              <a:spLocks noChangeShapeType="1"/>
            </p:cNvSpPr>
            <p:nvPr/>
          </p:nvSpPr>
          <p:spPr bwMode="auto">
            <a:xfrm>
              <a:off x="2934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18" name="Line 210"/>
            <p:cNvSpPr>
              <a:spLocks noChangeShapeType="1"/>
            </p:cNvSpPr>
            <p:nvPr/>
          </p:nvSpPr>
          <p:spPr bwMode="auto">
            <a:xfrm>
              <a:off x="3051" y="166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20" name="Line 212"/>
            <p:cNvSpPr>
              <a:spLocks noChangeShapeType="1"/>
            </p:cNvSpPr>
            <p:nvPr/>
          </p:nvSpPr>
          <p:spPr bwMode="auto">
            <a:xfrm>
              <a:off x="3167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21" name="Line 213"/>
            <p:cNvSpPr>
              <a:spLocks noChangeShapeType="1"/>
            </p:cNvSpPr>
            <p:nvPr/>
          </p:nvSpPr>
          <p:spPr bwMode="auto">
            <a:xfrm>
              <a:off x="3283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22" name="Line 214"/>
            <p:cNvSpPr>
              <a:spLocks noChangeShapeType="1"/>
            </p:cNvSpPr>
            <p:nvPr/>
          </p:nvSpPr>
          <p:spPr bwMode="auto">
            <a:xfrm>
              <a:off x="3399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23" name="Line 215"/>
            <p:cNvSpPr>
              <a:spLocks noChangeShapeType="1"/>
            </p:cNvSpPr>
            <p:nvPr/>
          </p:nvSpPr>
          <p:spPr bwMode="auto">
            <a:xfrm>
              <a:off x="3516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24" name="Line 216"/>
            <p:cNvSpPr>
              <a:spLocks noChangeShapeType="1"/>
            </p:cNvSpPr>
            <p:nvPr/>
          </p:nvSpPr>
          <p:spPr bwMode="auto">
            <a:xfrm>
              <a:off x="3632" y="166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26" name="Line 218"/>
            <p:cNvSpPr>
              <a:spLocks noChangeShapeType="1"/>
            </p:cNvSpPr>
            <p:nvPr/>
          </p:nvSpPr>
          <p:spPr bwMode="auto">
            <a:xfrm>
              <a:off x="3749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27" name="Line 219"/>
            <p:cNvSpPr>
              <a:spLocks noChangeShapeType="1"/>
            </p:cNvSpPr>
            <p:nvPr/>
          </p:nvSpPr>
          <p:spPr bwMode="auto">
            <a:xfrm>
              <a:off x="3865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28" name="Line 220"/>
            <p:cNvSpPr>
              <a:spLocks noChangeShapeType="1"/>
            </p:cNvSpPr>
            <p:nvPr/>
          </p:nvSpPr>
          <p:spPr bwMode="auto">
            <a:xfrm>
              <a:off x="3981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29" name="Line 221"/>
            <p:cNvSpPr>
              <a:spLocks noChangeShapeType="1"/>
            </p:cNvSpPr>
            <p:nvPr/>
          </p:nvSpPr>
          <p:spPr bwMode="auto">
            <a:xfrm>
              <a:off x="4098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30" name="Line 222"/>
            <p:cNvSpPr>
              <a:spLocks noChangeShapeType="1"/>
            </p:cNvSpPr>
            <p:nvPr/>
          </p:nvSpPr>
          <p:spPr bwMode="auto">
            <a:xfrm>
              <a:off x="4214" y="166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32" name="Line 224"/>
            <p:cNvSpPr>
              <a:spLocks noChangeShapeType="1"/>
            </p:cNvSpPr>
            <p:nvPr/>
          </p:nvSpPr>
          <p:spPr bwMode="auto">
            <a:xfrm>
              <a:off x="4331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33" name="Line 225"/>
            <p:cNvSpPr>
              <a:spLocks noChangeShapeType="1"/>
            </p:cNvSpPr>
            <p:nvPr/>
          </p:nvSpPr>
          <p:spPr bwMode="auto">
            <a:xfrm>
              <a:off x="4447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34" name="Line 226"/>
            <p:cNvSpPr>
              <a:spLocks noChangeShapeType="1"/>
            </p:cNvSpPr>
            <p:nvPr/>
          </p:nvSpPr>
          <p:spPr bwMode="auto">
            <a:xfrm>
              <a:off x="4563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35" name="Line 227"/>
            <p:cNvSpPr>
              <a:spLocks noChangeShapeType="1"/>
            </p:cNvSpPr>
            <p:nvPr/>
          </p:nvSpPr>
          <p:spPr bwMode="auto">
            <a:xfrm>
              <a:off x="4679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36" name="Line 228"/>
            <p:cNvSpPr>
              <a:spLocks noChangeShapeType="1"/>
            </p:cNvSpPr>
            <p:nvPr/>
          </p:nvSpPr>
          <p:spPr bwMode="auto">
            <a:xfrm>
              <a:off x="4796" y="166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38" name="Line 230"/>
            <p:cNvSpPr>
              <a:spLocks noChangeShapeType="1"/>
            </p:cNvSpPr>
            <p:nvPr/>
          </p:nvSpPr>
          <p:spPr bwMode="auto">
            <a:xfrm>
              <a:off x="4912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39" name="Line 231"/>
            <p:cNvSpPr>
              <a:spLocks noChangeShapeType="1"/>
            </p:cNvSpPr>
            <p:nvPr/>
          </p:nvSpPr>
          <p:spPr bwMode="auto">
            <a:xfrm>
              <a:off x="5029" y="166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40" name="Line 232"/>
            <p:cNvSpPr>
              <a:spLocks noChangeShapeType="1"/>
            </p:cNvSpPr>
            <p:nvPr/>
          </p:nvSpPr>
          <p:spPr bwMode="auto">
            <a:xfrm flipV="1">
              <a:off x="724" y="925"/>
              <a:ext cx="0" cy="74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42" name="Line 234"/>
            <p:cNvSpPr>
              <a:spLocks noChangeShapeType="1"/>
            </p:cNvSpPr>
            <p:nvPr/>
          </p:nvSpPr>
          <p:spPr bwMode="auto">
            <a:xfrm flipH="1">
              <a:off x="715" y="1649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43" name="Line 235"/>
            <p:cNvSpPr>
              <a:spLocks noChangeShapeType="1"/>
            </p:cNvSpPr>
            <p:nvPr/>
          </p:nvSpPr>
          <p:spPr bwMode="auto">
            <a:xfrm flipH="1">
              <a:off x="707" y="1630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45" name="Line 237"/>
            <p:cNvSpPr>
              <a:spLocks noChangeShapeType="1"/>
            </p:cNvSpPr>
            <p:nvPr/>
          </p:nvSpPr>
          <p:spPr bwMode="auto">
            <a:xfrm flipH="1">
              <a:off x="715" y="1612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46" name="Line 238"/>
            <p:cNvSpPr>
              <a:spLocks noChangeShapeType="1"/>
            </p:cNvSpPr>
            <p:nvPr/>
          </p:nvSpPr>
          <p:spPr bwMode="auto">
            <a:xfrm flipH="1">
              <a:off x="715" y="1593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47" name="Line 239"/>
            <p:cNvSpPr>
              <a:spLocks noChangeShapeType="1"/>
            </p:cNvSpPr>
            <p:nvPr/>
          </p:nvSpPr>
          <p:spPr bwMode="auto">
            <a:xfrm flipH="1">
              <a:off x="715" y="1575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48" name="Line 240"/>
            <p:cNvSpPr>
              <a:spLocks noChangeShapeType="1"/>
            </p:cNvSpPr>
            <p:nvPr/>
          </p:nvSpPr>
          <p:spPr bwMode="auto">
            <a:xfrm flipH="1">
              <a:off x="715" y="1557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49" name="Line 241"/>
            <p:cNvSpPr>
              <a:spLocks noChangeShapeType="1"/>
            </p:cNvSpPr>
            <p:nvPr/>
          </p:nvSpPr>
          <p:spPr bwMode="auto">
            <a:xfrm flipH="1">
              <a:off x="707" y="1538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51" name="Line 243"/>
            <p:cNvSpPr>
              <a:spLocks noChangeShapeType="1"/>
            </p:cNvSpPr>
            <p:nvPr/>
          </p:nvSpPr>
          <p:spPr bwMode="auto">
            <a:xfrm flipH="1">
              <a:off x="715" y="1520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52" name="Line 244"/>
            <p:cNvSpPr>
              <a:spLocks noChangeShapeType="1"/>
            </p:cNvSpPr>
            <p:nvPr/>
          </p:nvSpPr>
          <p:spPr bwMode="auto">
            <a:xfrm flipH="1">
              <a:off x="715" y="1502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53" name="Line 245"/>
            <p:cNvSpPr>
              <a:spLocks noChangeShapeType="1"/>
            </p:cNvSpPr>
            <p:nvPr/>
          </p:nvSpPr>
          <p:spPr bwMode="auto">
            <a:xfrm flipH="1">
              <a:off x="715" y="1483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54" name="Line 246"/>
            <p:cNvSpPr>
              <a:spLocks noChangeShapeType="1"/>
            </p:cNvSpPr>
            <p:nvPr/>
          </p:nvSpPr>
          <p:spPr bwMode="auto">
            <a:xfrm flipH="1">
              <a:off x="715" y="1465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55" name="Line 247"/>
            <p:cNvSpPr>
              <a:spLocks noChangeShapeType="1"/>
            </p:cNvSpPr>
            <p:nvPr/>
          </p:nvSpPr>
          <p:spPr bwMode="auto">
            <a:xfrm flipH="1">
              <a:off x="707" y="1447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57" name="Line 249"/>
            <p:cNvSpPr>
              <a:spLocks noChangeShapeType="1"/>
            </p:cNvSpPr>
            <p:nvPr/>
          </p:nvSpPr>
          <p:spPr bwMode="auto">
            <a:xfrm flipH="1">
              <a:off x="715" y="1428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58" name="Line 250"/>
            <p:cNvSpPr>
              <a:spLocks noChangeShapeType="1"/>
            </p:cNvSpPr>
            <p:nvPr/>
          </p:nvSpPr>
          <p:spPr bwMode="auto">
            <a:xfrm flipH="1">
              <a:off x="715" y="1410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59" name="Line 251"/>
            <p:cNvSpPr>
              <a:spLocks noChangeShapeType="1"/>
            </p:cNvSpPr>
            <p:nvPr/>
          </p:nvSpPr>
          <p:spPr bwMode="auto">
            <a:xfrm flipH="1">
              <a:off x="715" y="1391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60" name="Line 252"/>
            <p:cNvSpPr>
              <a:spLocks noChangeShapeType="1"/>
            </p:cNvSpPr>
            <p:nvPr/>
          </p:nvSpPr>
          <p:spPr bwMode="auto">
            <a:xfrm flipH="1">
              <a:off x="715" y="1373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61" name="Line 253"/>
            <p:cNvSpPr>
              <a:spLocks noChangeShapeType="1"/>
            </p:cNvSpPr>
            <p:nvPr/>
          </p:nvSpPr>
          <p:spPr bwMode="auto">
            <a:xfrm flipH="1">
              <a:off x="707" y="1355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63" name="Line 255"/>
            <p:cNvSpPr>
              <a:spLocks noChangeShapeType="1"/>
            </p:cNvSpPr>
            <p:nvPr/>
          </p:nvSpPr>
          <p:spPr bwMode="auto">
            <a:xfrm flipH="1">
              <a:off x="715" y="1336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64" name="Line 256"/>
            <p:cNvSpPr>
              <a:spLocks noChangeShapeType="1"/>
            </p:cNvSpPr>
            <p:nvPr/>
          </p:nvSpPr>
          <p:spPr bwMode="auto">
            <a:xfrm flipH="1">
              <a:off x="715" y="1318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65" name="Line 257"/>
            <p:cNvSpPr>
              <a:spLocks noChangeShapeType="1"/>
            </p:cNvSpPr>
            <p:nvPr/>
          </p:nvSpPr>
          <p:spPr bwMode="auto">
            <a:xfrm flipH="1">
              <a:off x="715" y="1299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66" name="Line 258"/>
            <p:cNvSpPr>
              <a:spLocks noChangeShapeType="1"/>
            </p:cNvSpPr>
            <p:nvPr/>
          </p:nvSpPr>
          <p:spPr bwMode="auto">
            <a:xfrm flipH="1">
              <a:off x="715" y="1281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67" name="Line 259"/>
            <p:cNvSpPr>
              <a:spLocks noChangeShapeType="1"/>
            </p:cNvSpPr>
            <p:nvPr/>
          </p:nvSpPr>
          <p:spPr bwMode="auto">
            <a:xfrm flipH="1">
              <a:off x="707" y="1263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69" name="Line 261"/>
            <p:cNvSpPr>
              <a:spLocks noChangeShapeType="1"/>
            </p:cNvSpPr>
            <p:nvPr/>
          </p:nvSpPr>
          <p:spPr bwMode="auto">
            <a:xfrm flipH="1">
              <a:off x="715" y="1244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70" name="Line 262"/>
            <p:cNvSpPr>
              <a:spLocks noChangeShapeType="1"/>
            </p:cNvSpPr>
            <p:nvPr/>
          </p:nvSpPr>
          <p:spPr bwMode="auto">
            <a:xfrm flipH="1">
              <a:off x="715" y="1226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71" name="Line 263"/>
            <p:cNvSpPr>
              <a:spLocks noChangeShapeType="1"/>
            </p:cNvSpPr>
            <p:nvPr/>
          </p:nvSpPr>
          <p:spPr bwMode="auto">
            <a:xfrm flipH="1">
              <a:off x="715" y="1208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72" name="Line 264"/>
            <p:cNvSpPr>
              <a:spLocks noChangeShapeType="1"/>
            </p:cNvSpPr>
            <p:nvPr/>
          </p:nvSpPr>
          <p:spPr bwMode="auto">
            <a:xfrm flipH="1">
              <a:off x="715" y="1189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73" name="Line 265"/>
            <p:cNvSpPr>
              <a:spLocks noChangeShapeType="1"/>
            </p:cNvSpPr>
            <p:nvPr/>
          </p:nvSpPr>
          <p:spPr bwMode="auto">
            <a:xfrm flipH="1">
              <a:off x="707" y="1171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75" name="Line 267"/>
            <p:cNvSpPr>
              <a:spLocks noChangeShapeType="1"/>
            </p:cNvSpPr>
            <p:nvPr/>
          </p:nvSpPr>
          <p:spPr bwMode="auto">
            <a:xfrm flipH="1">
              <a:off x="715" y="1153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76" name="Line 268"/>
            <p:cNvSpPr>
              <a:spLocks noChangeShapeType="1"/>
            </p:cNvSpPr>
            <p:nvPr/>
          </p:nvSpPr>
          <p:spPr bwMode="auto">
            <a:xfrm flipH="1">
              <a:off x="715" y="1134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77" name="Line 269"/>
            <p:cNvSpPr>
              <a:spLocks noChangeShapeType="1"/>
            </p:cNvSpPr>
            <p:nvPr/>
          </p:nvSpPr>
          <p:spPr bwMode="auto">
            <a:xfrm flipH="1">
              <a:off x="715" y="1116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78" name="Line 270"/>
            <p:cNvSpPr>
              <a:spLocks noChangeShapeType="1"/>
            </p:cNvSpPr>
            <p:nvPr/>
          </p:nvSpPr>
          <p:spPr bwMode="auto">
            <a:xfrm flipH="1">
              <a:off x="715" y="1097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79" name="Line 271"/>
            <p:cNvSpPr>
              <a:spLocks noChangeShapeType="1"/>
            </p:cNvSpPr>
            <p:nvPr/>
          </p:nvSpPr>
          <p:spPr bwMode="auto">
            <a:xfrm flipH="1">
              <a:off x="707" y="1079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81" name="Line 273"/>
            <p:cNvSpPr>
              <a:spLocks noChangeShapeType="1"/>
            </p:cNvSpPr>
            <p:nvPr/>
          </p:nvSpPr>
          <p:spPr bwMode="auto">
            <a:xfrm flipH="1">
              <a:off x="715" y="1061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82" name="Line 274"/>
            <p:cNvSpPr>
              <a:spLocks noChangeShapeType="1"/>
            </p:cNvSpPr>
            <p:nvPr/>
          </p:nvSpPr>
          <p:spPr bwMode="auto">
            <a:xfrm flipH="1">
              <a:off x="715" y="1042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83" name="Line 275"/>
            <p:cNvSpPr>
              <a:spLocks noChangeShapeType="1"/>
            </p:cNvSpPr>
            <p:nvPr/>
          </p:nvSpPr>
          <p:spPr bwMode="auto">
            <a:xfrm flipH="1">
              <a:off x="715" y="1024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84" name="Line 276"/>
            <p:cNvSpPr>
              <a:spLocks noChangeShapeType="1"/>
            </p:cNvSpPr>
            <p:nvPr/>
          </p:nvSpPr>
          <p:spPr bwMode="auto">
            <a:xfrm flipH="1">
              <a:off x="715" y="1005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85" name="Line 277"/>
            <p:cNvSpPr>
              <a:spLocks noChangeShapeType="1"/>
            </p:cNvSpPr>
            <p:nvPr/>
          </p:nvSpPr>
          <p:spPr bwMode="auto">
            <a:xfrm flipH="1">
              <a:off x="707" y="987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87" name="Line 279"/>
            <p:cNvSpPr>
              <a:spLocks noChangeShapeType="1"/>
            </p:cNvSpPr>
            <p:nvPr/>
          </p:nvSpPr>
          <p:spPr bwMode="auto">
            <a:xfrm flipH="1">
              <a:off x="715" y="969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88" name="Line 280"/>
            <p:cNvSpPr>
              <a:spLocks noChangeShapeType="1"/>
            </p:cNvSpPr>
            <p:nvPr/>
          </p:nvSpPr>
          <p:spPr bwMode="auto">
            <a:xfrm flipH="1">
              <a:off x="715" y="950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89" name="Line 281"/>
            <p:cNvSpPr>
              <a:spLocks noChangeShapeType="1"/>
            </p:cNvSpPr>
            <p:nvPr/>
          </p:nvSpPr>
          <p:spPr bwMode="auto">
            <a:xfrm flipH="1">
              <a:off x="715" y="932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90" name="Freeform 282"/>
            <p:cNvSpPr>
              <a:spLocks/>
            </p:cNvSpPr>
            <p:nvPr/>
          </p:nvSpPr>
          <p:spPr bwMode="auto">
            <a:xfrm>
              <a:off x="724" y="1628"/>
              <a:ext cx="61" cy="5"/>
            </a:xfrm>
            <a:custGeom>
              <a:avLst/>
              <a:gdLst>
                <a:gd name="T0" fmla="*/ 1 w 61"/>
                <a:gd name="T1" fmla="*/ 2 h 5"/>
                <a:gd name="T2" fmla="*/ 2 w 61"/>
                <a:gd name="T3" fmla="*/ 2 h 5"/>
                <a:gd name="T4" fmla="*/ 3 w 61"/>
                <a:gd name="T5" fmla="*/ 2 h 5"/>
                <a:gd name="T6" fmla="*/ 3 w 61"/>
                <a:gd name="T7" fmla="*/ 3 h 5"/>
                <a:gd name="T8" fmla="*/ 5 w 61"/>
                <a:gd name="T9" fmla="*/ 0 h 5"/>
                <a:gd name="T10" fmla="*/ 6 w 61"/>
                <a:gd name="T11" fmla="*/ 3 h 5"/>
                <a:gd name="T12" fmla="*/ 7 w 61"/>
                <a:gd name="T13" fmla="*/ 3 h 5"/>
                <a:gd name="T14" fmla="*/ 8 w 61"/>
                <a:gd name="T15" fmla="*/ 4 h 5"/>
                <a:gd name="T16" fmla="*/ 9 w 61"/>
                <a:gd name="T17" fmla="*/ 2 h 5"/>
                <a:gd name="T18" fmla="*/ 10 w 61"/>
                <a:gd name="T19" fmla="*/ 3 h 5"/>
                <a:gd name="T20" fmla="*/ 11 w 61"/>
                <a:gd name="T21" fmla="*/ 4 h 5"/>
                <a:gd name="T22" fmla="*/ 12 w 61"/>
                <a:gd name="T23" fmla="*/ 3 h 5"/>
                <a:gd name="T24" fmla="*/ 14 w 61"/>
                <a:gd name="T25" fmla="*/ 4 h 5"/>
                <a:gd name="T26" fmla="*/ 15 w 61"/>
                <a:gd name="T27" fmla="*/ 4 h 5"/>
                <a:gd name="T28" fmla="*/ 16 w 61"/>
                <a:gd name="T29" fmla="*/ 4 h 5"/>
                <a:gd name="T30" fmla="*/ 17 w 61"/>
                <a:gd name="T31" fmla="*/ 5 h 5"/>
                <a:gd name="T32" fmla="*/ 18 w 61"/>
                <a:gd name="T33" fmla="*/ 4 h 5"/>
                <a:gd name="T34" fmla="*/ 19 w 61"/>
                <a:gd name="T35" fmla="*/ 3 h 5"/>
                <a:gd name="T36" fmla="*/ 20 w 61"/>
                <a:gd name="T37" fmla="*/ 3 h 5"/>
                <a:gd name="T38" fmla="*/ 21 w 61"/>
                <a:gd name="T39" fmla="*/ 4 h 5"/>
                <a:gd name="T40" fmla="*/ 22 w 61"/>
                <a:gd name="T41" fmla="*/ 4 h 5"/>
                <a:gd name="T42" fmla="*/ 23 w 61"/>
                <a:gd name="T43" fmla="*/ 4 h 5"/>
                <a:gd name="T44" fmla="*/ 24 w 61"/>
                <a:gd name="T45" fmla="*/ 5 h 5"/>
                <a:gd name="T46" fmla="*/ 25 w 61"/>
                <a:gd name="T47" fmla="*/ 4 h 5"/>
                <a:gd name="T48" fmla="*/ 27 w 61"/>
                <a:gd name="T49" fmla="*/ 3 h 5"/>
                <a:gd name="T50" fmla="*/ 28 w 61"/>
                <a:gd name="T51" fmla="*/ 3 h 5"/>
                <a:gd name="T52" fmla="*/ 29 w 61"/>
                <a:gd name="T53" fmla="*/ 4 h 5"/>
                <a:gd name="T54" fmla="*/ 30 w 61"/>
                <a:gd name="T55" fmla="*/ 4 h 5"/>
                <a:gd name="T56" fmla="*/ 31 w 61"/>
                <a:gd name="T57" fmla="*/ 3 h 5"/>
                <a:gd name="T58" fmla="*/ 32 w 61"/>
                <a:gd name="T59" fmla="*/ 4 h 5"/>
                <a:gd name="T60" fmla="*/ 33 w 61"/>
                <a:gd name="T61" fmla="*/ 4 h 5"/>
                <a:gd name="T62" fmla="*/ 34 w 61"/>
                <a:gd name="T63" fmla="*/ 4 h 5"/>
                <a:gd name="T64" fmla="*/ 36 w 61"/>
                <a:gd name="T65" fmla="*/ 3 h 5"/>
                <a:gd name="T66" fmla="*/ 37 w 61"/>
                <a:gd name="T67" fmla="*/ 4 h 5"/>
                <a:gd name="T68" fmla="*/ 37 w 61"/>
                <a:gd name="T69" fmla="*/ 5 h 5"/>
                <a:gd name="T70" fmla="*/ 38 w 61"/>
                <a:gd name="T71" fmla="*/ 4 h 5"/>
                <a:gd name="T72" fmla="*/ 40 w 61"/>
                <a:gd name="T73" fmla="*/ 3 h 5"/>
                <a:gd name="T74" fmla="*/ 41 w 61"/>
                <a:gd name="T75" fmla="*/ 5 h 5"/>
                <a:gd name="T76" fmla="*/ 42 w 61"/>
                <a:gd name="T77" fmla="*/ 3 h 5"/>
                <a:gd name="T78" fmla="*/ 43 w 61"/>
                <a:gd name="T79" fmla="*/ 4 h 5"/>
                <a:gd name="T80" fmla="*/ 44 w 61"/>
                <a:gd name="T81" fmla="*/ 3 h 5"/>
                <a:gd name="T82" fmla="*/ 45 w 61"/>
                <a:gd name="T83" fmla="*/ 3 h 5"/>
                <a:gd name="T84" fmla="*/ 46 w 61"/>
                <a:gd name="T85" fmla="*/ 3 h 5"/>
                <a:gd name="T86" fmla="*/ 47 w 61"/>
                <a:gd name="T87" fmla="*/ 3 h 5"/>
                <a:gd name="T88" fmla="*/ 49 w 61"/>
                <a:gd name="T89" fmla="*/ 4 h 5"/>
                <a:gd name="T90" fmla="*/ 50 w 61"/>
                <a:gd name="T91" fmla="*/ 4 h 5"/>
                <a:gd name="T92" fmla="*/ 51 w 61"/>
                <a:gd name="T93" fmla="*/ 2 h 5"/>
                <a:gd name="T94" fmla="*/ 51 w 61"/>
                <a:gd name="T95" fmla="*/ 4 h 5"/>
                <a:gd name="T96" fmla="*/ 53 w 61"/>
                <a:gd name="T97" fmla="*/ 3 h 5"/>
                <a:gd name="T98" fmla="*/ 54 w 61"/>
                <a:gd name="T99" fmla="*/ 4 h 5"/>
                <a:gd name="T100" fmla="*/ 55 w 61"/>
                <a:gd name="T101" fmla="*/ 4 h 5"/>
                <a:gd name="T102" fmla="*/ 56 w 61"/>
                <a:gd name="T103" fmla="*/ 3 h 5"/>
                <a:gd name="T104" fmla="*/ 57 w 61"/>
                <a:gd name="T105" fmla="*/ 3 h 5"/>
                <a:gd name="T106" fmla="*/ 58 w 61"/>
                <a:gd name="T107" fmla="*/ 3 h 5"/>
                <a:gd name="T108" fmla="*/ 59 w 61"/>
                <a:gd name="T109" fmla="*/ 4 h 5"/>
                <a:gd name="T110" fmla="*/ 60 w 61"/>
                <a:gd name="T1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5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91" name="Freeform 283"/>
            <p:cNvSpPr>
              <a:spLocks/>
            </p:cNvSpPr>
            <p:nvPr/>
          </p:nvSpPr>
          <p:spPr bwMode="auto">
            <a:xfrm>
              <a:off x="785" y="1629"/>
              <a:ext cx="62" cy="4"/>
            </a:xfrm>
            <a:custGeom>
              <a:avLst/>
              <a:gdLst>
                <a:gd name="T0" fmla="*/ 1 w 62"/>
                <a:gd name="T1" fmla="*/ 2 h 4"/>
                <a:gd name="T2" fmla="*/ 3 w 62"/>
                <a:gd name="T3" fmla="*/ 2 h 4"/>
                <a:gd name="T4" fmla="*/ 3 w 62"/>
                <a:gd name="T5" fmla="*/ 2 h 4"/>
                <a:gd name="T6" fmla="*/ 5 w 62"/>
                <a:gd name="T7" fmla="*/ 2 h 4"/>
                <a:gd name="T8" fmla="*/ 6 w 62"/>
                <a:gd name="T9" fmla="*/ 3 h 4"/>
                <a:gd name="T10" fmla="*/ 7 w 62"/>
                <a:gd name="T11" fmla="*/ 1 h 4"/>
                <a:gd name="T12" fmla="*/ 8 w 62"/>
                <a:gd name="T13" fmla="*/ 2 h 4"/>
                <a:gd name="T14" fmla="*/ 9 w 62"/>
                <a:gd name="T15" fmla="*/ 2 h 4"/>
                <a:gd name="T16" fmla="*/ 10 w 62"/>
                <a:gd name="T17" fmla="*/ 2 h 4"/>
                <a:gd name="T18" fmla="*/ 11 w 62"/>
                <a:gd name="T19" fmla="*/ 2 h 4"/>
                <a:gd name="T20" fmla="*/ 12 w 62"/>
                <a:gd name="T21" fmla="*/ 2 h 4"/>
                <a:gd name="T22" fmla="*/ 13 w 62"/>
                <a:gd name="T23" fmla="*/ 1 h 4"/>
                <a:gd name="T24" fmla="*/ 14 w 62"/>
                <a:gd name="T25" fmla="*/ 2 h 4"/>
                <a:gd name="T26" fmla="*/ 16 w 62"/>
                <a:gd name="T27" fmla="*/ 1 h 4"/>
                <a:gd name="T28" fmla="*/ 17 w 62"/>
                <a:gd name="T29" fmla="*/ 3 h 4"/>
                <a:gd name="T30" fmla="*/ 18 w 62"/>
                <a:gd name="T31" fmla="*/ 2 h 4"/>
                <a:gd name="T32" fmla="*/ 19 w 62"/>
                <a:gd name="T33" fmla="*/ 2 h 4"/>
                <a:gd name="T34" fmla="*/ 20 w 62"/>
                <a:gd name="T35" fmla="*/ 1 h 4"/>
                <a:gd name="T36" fmla="*/ 21 w 62"/>
                <a:gd name="T37" fmla="*/ 2 h 4"/>
                <a:gd name="T38" fmla="*/ 22 w 62"/>
                <a:gd name="T39" fmla="*/ 2 h 4"/>
                <a:gd name="T40" fmla="*/ 23 w 62"/>
                <a:gd name="T41" fmla="*/ 1 h 4"/>
                <a:gd name="T42" fmla="*/ 24 w 62"/>
                <a:gd name="T43" fmla="*/ 1 h 4"/>
                <a:gd name="T44" fmla="*/ 25 w 62"/>
                <a:gd name="T45" fmla="*/ 1 h 4"/>
                <a:gd name="T46" fmla="*/ 26 w 62"/>
                <a:gd name="T47" fmla="*/ 2 h 4"/>
                <a:gd name="T48" fmla="*/ 28 w 62"/>
                <a:gd name="T49" fmla="*/ 1 h 4"/>
                <a:gd name="T50" fmla="*/ 29 w 62"/>
                <a:gd name="T51" fmla="*/ 1 h 4"/>
                <a:gd name="T52" fmla="*/ 30 w 62"/>
                <a:gd name="T53" fmla="*/ 2 h 4"/>
                <a:gd name="T54" fmla="*/ 31 w 62"/>
                <a:gd name="T55" fmla="*/ 2 h 4"/>
                <a:gd name="T56" fmla="*/ 32 w 62"/>
                <a:gd name="T57" fmla="*/ 2 h 4"/>
                <a:gd name="T58" fmla="*/ 33 w 62"/>
                <a:gd name="T59" fmla="*/ 1 h 4"/>
                <a:gd name="T60" fmla="*/ 34 w 62"/>
                <a:gd name="T61" fmla="*/ 2 h 4"/>
                <a:gd name="T62" fmla="*/ 35 w 62"/>
                <a:gd name="T63" fmla="*/ 1 h 4"/>
                <a:gd name="T64" fmla="*/ 36 w 62"/>
                <a:gd name="T65" fmla="*/ 2 h 4"/>
                <a:gd name="T66" fmla="*/ 37 w 62"/>
                <a:gd name="T67" fmla="*/ 2 h 4"/>
                <a:gd name="T68" fmla="*/ 38 w 62"/>
                <a:gd name="T69" fmla="*/ 1 h 4"/>
                <a:gd name="T70" fmla="*/ 40 w 62"/>
                <a:gd name="T71" fmla="*/ 2 h 4"/>
                <a:gd name="T72" fmla="*/ 41 w 62"/>
                <a:gd name="T73" fmla="*/ 1 h 4"/>
                <a:gd name="T74" fmla="*/ 42 w 62"/>
                <a:gd name="T75" fmla="*/ 2 h 4"/>
                <a:gd name="T76" fmla="*/ 43 w 62"/>
                <a:gd name="T77" fmla="*/ 2 h 4"/>
                <a:gd name="T78" fmla="*/ 44 w 62"/>
                <a:gd name="T79" fmla="*/ 1 h 4"/>
                <a:gd name="T80" fmla="*/ 45 w 62"/>
                <a:gd name="T81" fmla="*/ 2 h 4"/>
                <a:gd name="T82" fmla="*/ 46 w 62"/>
                <a:gd name="T83" fmla="*/ 1 h 4"/>
                <a:gd name="T84" fmla="*/ 47 w 62"/>
                <a:gd name="T85" fmla="*/ 3 h 4"/>
                <a:gd name="T86" fmla="*/ 48 w 62"/>
                <a:gd name="T87" fmla="*/ 2 h 4"/>
                <a:gd name="T88" fmla="*/ 49 w 62"/>
                <a:gd name="T89" fmla="*/ 2 h 4"/>
                <a:gd name="T90" fmla="*/ 51 w 62"/>
                <a:gd name="T91" fmla="*/ 1 h 4"/>
                <a:gd name="T92" fmla="*/ 51 w 62"/>
                <a:gd name="T93" fmla="*/ 3 h 4"/>
                <a:gd name="T94" fmla="*/ 53 w 62"/>
                <a:gd name="T95" fmla="*/ 2 h 4"/>
                <a:gd name="T96" fmla="*/ 54 w 62"/>
                <a:gd name="T97" fmla="*/ 2 h 4"/>
                <a:gd name="T98" fmla="*/ 55 w 62"/>
                <a:gd name="T99" fmla="*/ 2 h 4"/>
                <a:gd name="T100" fmla="*/ 56 w 62"/>
                <a:gd name="T101" fmla="*/ 2 h 4"/>
                <a:gd name="T102" fmla="*/ 57 w 62"/>
                <a:gd name="T103" fmla="*/ 2 h 4"/>
                <a:gd name="T104" fmla="*/ 58 w 62"/>
                <a:gd name="T105" fmla="*/ 2 h 4"/>
                <a:gd name="T106" fmla="*/ 59 w 62"/>
                <a:gd name="T107" fmla="*/ 1 h 4"/>
                <a:gd name="T108" fmla="*/ 60 w 62"/>
                <a:gd name="T109" fmla="*/ 1 h 4"/>
                <a:gd name="T110" fmla="*/ 61 w 62"/>
                <a:gd name="T1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3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92" name="Freeform 284"/>
            <p:cNvSpPr>
              <a:spLocks/>
            </p:cNvSpPr>
            <p:nvPr/>
          </p:nvSpPr>
          <p:spPr bwMode="auto">
            <a:xfrm>
              <a:off x="847" y="1628"/>
              <a:ext cx="62" cy="5"/>
            </a:xfrm>
            <a:custGeom>
              <a:avLst/>
              <a:gdLst>
                <a:gd name="T0" fmla="*/ 2 w 62"/>
                <a:gd name="T1" fmla="*/ 3 h 5"/>
                <a:gd name="T2" fmla="*/ 2 w 62"/>
                <a:gd name="T3" fmla="*/ 4 h 5"/>
                <a:gd name="T4" fmla="*/ 3 w 62"/>
                <a:gd name="T5" fmla="*/ 1 h 5"/>
                <a:gd name="T6" fmla="*/ 4 w 62"/>
                <a:gd name="T7" fmla="*/ 3 h 5"/>
                <a:gd name="T8" fmla="*/ 6 w 62"/>
                <a:gd name="T9" fmla="*/ 3 h 5"/>
                <a:gd name="T10" fmla="*/ 7 w 62"/>
                <a:gd name="T11" fmla="*/ 3 h 5"/>
                <a:gd name="T12" fmla="*/ 8 w 62"/>
                <a:gd name="T13" fmla="*/ 2 h 5"/>
                <a:gd name="T14" fmla="*/ 9 w 62"/>
                <a:gd name="T15" fmla="*/ 2 h 5"/>
                <a:gd name="T16" fmla="*/ 10 w 62"/>
                <a:gd name="T17" fmla="*/ 2 h 5"/>
                <a:gd name="T18" fmla="*/ 11 w 62"/>
                <a:gd name="T19" fmla="*/ 2 h 5"/>
                <a:gd name="T20" fmla="*/ 12 w 62"/>
                <a:gd name="T21" fmla="*/ 2 h 5"/>
                <a:gd name="T22" fmla="*/ 13 w 62"/>
                <a:gd name="T23" fmla="*/ 3 h 5"/>
                <a:gd name="T24" fmla="*/ 15 w 62"/>
                <a:gd name="T25" fmla="*/ 3 h 5"/>
                <a:gd name="T26" fmla="*/ 16 w 62"/>
                <a:gd name="T27" fmla="*/ 3 h 5"/>
                <a:gd name="T28" fmla="*/ 16 w 62"/>
                <a:gd name="T29" fmla="*/ 4 h 5"/>
                <a:gd name="T30" fmla="*/ 17 w 62"/>
                <a:gd name="T31" fmla="*/ 3 h 5"/>
                <a:gd name="T32" fmla="*/ 19 w 62"/>
                <a:gd name="T33" fmla="*/ 2 h 5"/>
                <a:gd name="T34" fmla="*/ 20 w 62"/>
                <a:gd name="T35" fmla="*/ 3 h 5"/>
                <a:gd name="T36" fmla="*/ 21 w 62"/>
                <a:gd name="T37" fmla="*/ 3 h 5"/>
                <a:gd name="T38" fmla="*/ 22 w 62"/>
                <a:gd name="T39" fmla="*/ 2 h 5"/>
                <a:gd name="T40" fmla="*/ 23 w 62"/>
                <a:gd name="T41" fmla="*/ 3 h 5"/>
                <a:gd name="T42" fmla="*/ 24 w 62"/>
                <a:gd name="T43" fmla="*/ 3 h 5"/>
                <a:gd name="T44" fmla="*/ 25 w 62"/>
                <a:gd name="T45" fmla="*/ 4 h 5"/>
                <a:gd name="T46" fmla="*/ 26 w 62"/>
                <a:gd name="T47" fmla="*/ 2 h 5"/>
                <a:gd name="T48" fmla="*/ 28 w 62"/>
                <a:gd name="T49" fmla="*/ 3 h 5"/>
                <a:gd name="T50" fmla="*/ 29 w 62"/>
                <a:gd name="T51" fmla="*/ 3 h 5"/>
                <a:gd name="T52" fmla="*/ 30 w 62"/>
                <a:gd name="T53" fmla="*/ 1 h 5"/>
                <a:gd name="T54" fmla="*/ 31 w 62"/>
                <a:gd name="T55" fmla="*/ 2 h 5"/>
                <a:gd name="T56" fmla="*/ 32 w 62"/>
                <a:gd name="T57" fmla="*/ 1 h 5"/>
                <a:gd name="T58" fmla="*/ 33 w 62"/>
                <a:gd name="T59" fmla="*/ 1 h 5"/>
                <a:gd name="T60" fmla="*/ 34 w 62"/>
                <a:gd name="T61" fmla="*/ 4 h 5"/>
                <a:gd name="T62" fmla="*/ 35 w 62"/>
                <a:gd name="T63" fmla="*/ 3 h 5"/>
                <a:gd name="T64" fmla="*/ 36 w 62"/>
                <a:gd name="T65" fmla="*/ 3 h 5"/>
                <a:gd name="T66" fmla="*/ 37 w 62"/>
                <a:gd name="T67" fmla="*/ 3 h 5"/>
                <a:gd name="T68" fmla="*/ 38 w 62"/>
                <a:gd name="T69" fmla="*/ 2 h 5"/>
                <a:gd name="T70" fmla="*/ 39 w 62"/>
                <a:gd name="T71" fmla="*/ 3 h 5"/>
                <a:gd name="T72" fmla="*/ 41 w 62"/>
                <a:gd name="T73" fmla="*/ 1 h 5"/>
                <a:gd name="T74" fmla="*/ 42 w 62"/>
                <a:gd name="T75" fmla="*/ 3 h 5"/>
                <a:gd name="T76" fmla="*/ 43 w 62"/>
                <a:gd name="T77" fmla="*/ 3 h 5"/>
                <a:gd name="T78" fmla="*/ 44 w 62"/>
                <a:gd name="T79" fmla="*/ 4 h 5"/>
                <a:gd name="T80" fmla="*/ 45 w 62"/>
                <a:gd name="T81" fmla="*/ 3 h 5"/>
                <a:gd name="T82" fmla="*/ 46 w 62"/>
                <a:gd name="T83" fmla="*/ 2 h 5"/>
                <a:gd name="T84" fmla="*/ 47 w 62"/>
                <a:gd name="T85" fmla="*/ 3 h 5"/>
                <a:gd name="T86" fmla="*/ 48 w 62"/>
                <a:gd name="T87" fmla="*/ 3 h 5"/>
                <a:gd name="T88" fmla="*/ 50 w 62"/>
                <a:gd name="T89" fmla="*/ 1 h 5"/>
                <a:gd name="T90" fmla="*/ 50 w 62"/>
                <a:gd name="T91" fmla="*/ 3 h 5"/>
                <a:gd name="T92" fmla="*/ 51 w 62"/>
                <a:gd name="T93" fmla="*/ 3 h 5"/>
                <a:gd name="T94" fmla="*/ 52 w 62"/>
                <a:gd name="T95" fmla="*/ 4 h 5"/>
                <a:gd name="T96" fmla="*/ 54 w 62"/>
                <a:gd name="T97" fmla="*/ 2 h 5"/>
                <a:gd name="T98" fmla="*/ 55 w 62"/>
                <a:gd name="T99" fmla="*/ 2 h 5"/>
                <a:gd name="T100" fmla="*/ 56 w 62"/>
                <a:gd name="T101" fmla="*/ 3 h 5"/>
                <a:gd name="T102" fmla="*/ 57 w 62"/>
                <a:gd name="T103" fmla="*/ 2 h 5"/>
                <a:gd name="T104" fmla="*/ 58 w 62"/>
                <a:gd name="T105" fmla="*/ 3 h 5"/>
                <a:gd name="T106" fmla="*/ 59 w 62"/>
                <a:gd name="T107" fmla="*/ 1 h 5"/>
                <a:gd name="T108" fmla="*/ 60 w 62"/>
                <a:gd name="T109" fmla="*/ 3 h 5"/>
                <a:gd name="T110" fmla="*/ 61 w 62"/>
                <a:gd name="T1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5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3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1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2"/>
                  </a:lnTo>
                  <a:lnTo>
                    <a:pt x="62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93" name="Freeform 285"/>
            <p:cNvSpPr>
              <a:spLocks/>
            </p:cNvSpPr>
            <p:nvPr/>
          </p:nvSpPr>
          <p:spPr bwMode="auto">
            <a:xfrm>
              <a:off x="909" y="1629"/>
              <a:ext cx="62" cy="3"/>
            </a:xfrm>
            <a:custGeom>
              <a:avLst/>
              <a:gdLst>
                <a:gd name="T0" fmla="*/ 1 w 62"/>
                <a:gd name="T1" fmla="*/ 2 h 3"/>
                <a:gd name="T2" fmla="*/ 2 w 62"/>
                <a:gd name="T3" fmla="*/ 2 h 3"/>
                <a:gd name="T4" fmla="*/ 3 w 62"/>
                <a:gd name="T5" fmla="*/ 2 h 3"/>
                <a:gd name="T6" fmla="*/ 5 w 62"/>
                <a:gd name="T7" fmla="*/ 2 h 3"/>
                <a:gd name="T8" fmla="*/ 6 w 62"/>
                <a:gd name="T9" fmla="*/ 2 h 3"/>
                <a:gd name="T10" fmla="*/ 7 w 62"/>
                <a:gd name="T11" fmla="*/ 2 h 3"/>
                <a:gd name="T12" fmla="*/ 8 w 62"/>
                <a:gd name="T13" fmla="*/ 2 h 3"/>
                <a:gd name="T14" fmla="*/ 9 w 62"/>
                <a:gd name="T15" fmla="*/ 1 h 3"/>
                <a:gd name="T16" fmla="*/ 10 w 62"/>
                <a:gd name="T17" fmla="*/ 3 h 3"/>
                <a:gd name="T18" fmla="*/ 11 w 62"/>
                <a:gd name="T19" fmla="*/ 1 h 3"/>
                <a:gd name="T20" fmla="*/ 12 w 62"/>
                <a:gd name="T21" fmla="*/ 2 h 3"/>
                <a:gd name="T22" fmla="*/ 13 w 62"/>
                <a:gd name="T23" fmla="*/ 1 h 3"/>
                <a:gd name="T24" fmla="*/ 14 w 62"/>
                <a:gd name="T25" fmla="*/ 2 h 3"/>
                <a:gd name="T26" fmla="*/ 15 w 62"/>
                <a:gd name="T27" fmla="*/ 2 h 3"/>
                <a:gd name="T28" fmla="*/ 16 w 62"/>
                <a:gd name="T29" fmla="*/ 2 h 3"/>
                <a:gd name="T30" fmla="*/ 18 w 62"/>
                <a:gd name="T31" fmla="*/ 1 h 3"/>
                <a:gd name="T32" fmla="*/ 19 w 62"/>
                <a:gd name="T33" fmla="*/ 1 h 3"/>
                <a:gd name="T34" fmla="*/ 20 w 62"/>
                <a:gd name="T35" fmla="*/ 3 h 3"/>
                <a:gd name="T36" fmla="*/ 21 w 62"/>
                <a:gd name="T37" fmla="*/ 2 h 3"/>
                <a:gd name="T38" fmla="*/ 22 w 62"/>
                <a:gd name="T39" fmla="*/ 1 h 3"/>
                <a:gd name="T40" fmla="*/ 23 w 62"/>
                <a:gd name="T41" fmla="*/ 2 h 3"/>
                <a:gd name="T42" fmla="*/ 24 w 62"/>
                <a:gd name="T43" fmla="*/ 0 h 3"/>
                <a:gd name="T44" fmla="*/ 25 w 62"/>
                <a:gd name="T45" fmla="*/ 2 h 3"/>
                <a:gd name="T46" fmla="*/ 26 w 62"/>
                <a:gd name="T47" fmla="*/ 2 h 3"/>
                <a:gd name="T48" fmla="*/ 27 w 62"/>
                <a:gd name="T49" fmla="*/ 2 h 3"/>
                <a:gd name="T50" fmla="*/ 29 w 62"/>
                <a:gd name="T51" fmla="*/ 3 h 3"/>
                <a:gd name="T52" fmla="*/ 29 w 62"/>
                <a:gd name="T53" fmla="*/ 2 h 3"/>
                <a:gd name="T54" fmla="*/ 31 w 62"/>
                <a:gd name="T55" fmla="*/ 1 h 3"/>
                <a:gd name="T56" fmla="*/ 32 w 62"/>
                <a:gd name="T57" fmla="*/ 2 h 3"/>
                <a:gd name="T58" fmla="*/ 33 w 62"/>
                <a:gd name="T59" fmla="*/ 2 h 3"/>
                <a:gd name="T60" fmla="*/ 34 w 62"/>
                <a:gd name="T61" fmla="*/ 1 h 3"/>
                <a:gd name="T62" fmla="*/ 35 w 62"/>
                <a:gd name="T63" fmla="*/ 1 h 3"/>
                <a:gd name="T64" fmla="*/ 36 w 62"/>
                <a:gd name="T65" fmla="*/ 2 h 3"/>
                <a:gd name="T66" fmla="*/ 37 w 62"/>
                <a:gd name="T67" fmla="*/ 1 h 3"/>
                <a:gd name="T68" fmla="*/ 38 w 62"/>
                <a:gd name="T69" fmla="*/ 2 h 3"/>
                <a:gd name="T70" fmla="*/ 39 w 62"/>
                <a:gd name="T71" fmla="*/ 2 h 3"/>
                <a:gd name="T72" fmla="*/ 41 w 62"/>
                <a:gd name="T73" fmla="*/ 2 h 3"/>
                <a:gd name="T74" fmla="*/ 42 w 62"/>
                <a:gd name="T75" fmla="*/ 2 h 3"/>
                <a:gd name="T76" fmla="*/ 42 w 62"/>
                <a:gd name="T77" fmla="*/ 0 h 3"/>
                <a:gd name="T78" fmla="*/ 44 w 62"/>
                <a:gd name="T79" fmla="*/ 2 h 3"/>
                <a:gd name="T80" fmla="*/ 45 w 62"/>
                <a:gd name="T81" fmla="*/ 1 h 3"/>
                <a:gd name="T82" fmla="*/ 46 w 62"/>
                <a:gd name="T83" fmla="*/ 2 h 3"/>
                <a:gd name="T84" fmla="*/ 47 w 62"/>
                <a:gd name="T85" fmla="*/ 2 h 3"/>
                <a:gd name="T86" fmla="*/ 48 w 62"/>
                <a:gd name="T87" fmla="*/ 2 h 3"/>
                <a:gd name="T88" fmla="*/ 49 w 62"/>
                <a:gd name="T89" fmla="*/ 0 h 3"/>
                <a:gd name="T90" fmla="*/ 50 w 62"/>
                <a:gd name="T91" fmla="*/ 1 h 3"/>
                <a:gd name="T92" fmla="*/ 51 w 62"/>
                <a:gd name="T93" fmla="*/ 2 h 3"/>
                <a:gd name="T94" fmla="*/ 53 w 62"/>
                <a:gd name="T95" fmla="*/ 1 h 3"/>
                <a:gd name="T96" fmla="*/ 54 w 62"/>
                <a:gd name="T97" fmla="*/ 1 h 3"/>
                <a:gd name="T98" fmla="*/ 55 w 62"/>
                <a:gd name="T99" fmla="*/ 1 h 3"/>
                <a:gd name="T100" fmla="*/ 56 w 62"/>
                <a:gd name="T101" fmla="*/ 2 h 3"/>
                <a:gd name="T102" fmla="*/ 57 w 62"/>
                <a:gd name="T103" fmla="*/ 2 h 3"/>
                <a:gd name="T104" fmla="*/ 58 w 62"/>
                <a:gd name="T105" fmla="*/ 1 h 3"/>
                <a:gd name="T106" fmla="*/ 59 w 62"/>
                <a:gd name="T107" fmla="*/ 1 h 3"/>
                <a:gd name="T108" fmla="*/ 60 w 62"/>
                <a:gd name="T109" fmla="*/ 2 h 3"/>
                <a:gd name="T110" fmla="*/ 61 w 62"/>
                <a:gd name="T1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3">
                  <a:moveTo>
                    <a:pt x="0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2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1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2"/>
                  </a:lnTo>
                  <a:lnTo>
                    <a:pt x="62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94" name="Freeform 286"/>
            <p:cNvSpPr>
              <a:spLocks/>
            </p:cNvSpPr>
            <p:nvPr/>
          </p:nvSpPr>
          <p:spPr bwMode="auto">
            <a:xfrm>
              <a:off x="971" y="1613"/>
              <a:ext cx="62" cy="19"/>
            </a:xfrm>
            <a:custGeom>
              <a:avLst/>
              <a:gdLst>
                <a:gd name="T0" fmla="*/ 1 w 62"/>
                <a:gd name="T1" fmla="*/ 17 h 19"/>
                <a:gd name="T2" fmla="*/ 2 w 62"/>
                <a:gd name="T3" fmla="*/ 16 h 19"/>
                <a:gd name="T4" fmla="*/ 3 w 62"/>
                <a:gd name="T5" fmla="*/ 17 h 19"/>
                <a:gd name="T6" fmla="*/ 4 w 62"/>
                <a:gd name="T7" fmla="*/ 18 h 19"/>
                <a:gd name="T8" fmla="*/ 6 w 62"/>
                <a:gd name="T9" fmla="*/ 17 h 19"/>
                <a:gd name="T10" fmla="*/ 7 w 62"/>
                <a:gd name="T11" fmla="*/ 17 h 19"/>
                <a:gd name="T12" fmla="*/ 8 w 62"/>
                <a:gd name="T13" fmla="*/ 18 h 19"/>
                <a:gd name="T14" fmla="*/ 9 w 62"/>
                <a:gd name="T15" fmla="*/ 18 h 19"/>
                <a:gd name="T16" fmla="*/ 10 w 62"/>
                <a:gd name="T17" fmla="*/ 18 h 19"/>
                <a:gd name="T18" fmla="*/ 11 w 62"/>
                <a:gd name="T19" fmla="*/ 17 h 19"/>
                <a:gd name="T20" fmla="*/ 12 w 62"/>
                <a:gd name="T21" fmla="*/ 18 h 19"/>
                <a:gd name="T22" fmla="*/ 13 w 62"/>
                <a:gd name="T23" fmla="*/ 18 h 19"/>
                <a:gd name="T24" fmla="*/ 14 w 62"/>
                <a:gd name="T25" fmla="*/ 18 h 19"/>
                <a:gd name="T26" fmla="*/ 15 w 62"/>
                <a:gd name="T27" fmla="*/ 17 h 19"/>
                <a:gd name="T28" fmla="*/ 16 w 62"/>
                <a:gd name="T29" fmla="*/ 17 h 19"/>
                <a:gd name="T30" fmla="*/ 17 w 62"/>
                <a:gd name="T31" fmla="*/ 17 h 19"/>
                <a:gd name="T32" fmla="*/ 19 w 62"/>
                <a:gd name="T33" fmla="*/ 17 h 19"/>
                <a:gd name="T34" fmla="*/ 20 w 62"/>
                <a:gd name="T35" fmla="*/ 18 h 19"/>
                <a:gd name="T36" fmla="*/ 21 w 62"/>
                <a:gd name="T37" fmla="*/ 18 h 19"/>
                <a:gd name="T38" fmla="*/ 22 w 62"/>
                <a:gd name="T39" fmla="*/ 17 h 19"/>
                <a:gd name="T40" fmla="*/ 23 w 62"/>
                <a:gd name="T41" fmla="*/ 17 h 19"/>
                <a:gd name="T42" fmla="*/ 24 w 62"/>
                <a:gd name="T43" fmla="*/ 17 h 19"/>
                <a:gd name="T44" fmla="*/ 25 w 62"/>
                <a:gd name="T45" fmla="*/ 18 h 19"/>
                <a:gd name="T46" fmla="*/ 26 w 62"/>
                <a:gd name="T47" fmla="*/ 18 h 19"/>
                <a:gd name="T48" fmla="*/ 28 w 62"/>
                <a:gd name="T49" fmla="*/ 17 h 19"/>
                <a:gd name="T50" fmla="*/ 28 w 62"/>
                <a:gd name="T51" fmla="*/ 17 h 19"/>
                <a:gd name="T52" fmla="*/ 29 w 62"/>
                <a:gd name="T53" fmla="*/ 17 h 19"/>
                <a:gd name="T54" fmla="*/ 30 w 62"/>
                <a:gd name="T55" fmla="*/ 18 h 19"/>
                <a:gd name="T56" fmla="*/ 32 w 62"/>
                <a:gd name="T57" fmla="*/ 18 h 19"/>
                <a:gd name="T58" fmla="*/ 33 w 62"/>
                <a:gd name="T59" fmla="*/ 18 h 19"/>
                <a:gd name="T60" fmla="*/ 34 w 62"/>
                <a:gd name="T61" fmla="*/ 17 h 19"/>
                <a:gd name="T62" fmla="*/ 35 w 62"/>
                <a:gd name="T63" fmla="*/ 16 h 19"/>
                <a:gd name="T64" fmla="*/ 36 w 62"/>
                <a:gd name="T65" fmla="*/ 16 h 19"/>
                <a:gd name="T66" fmla="*/ 37 w 62"/>
                <a:gd name="T67" fmla="*/ 14 h 19"/>
                <a:gd name="T68" fmla="*/ 38 w 62"/>
                <a:gd name="T69" fmla="*/ 12 h 19"/>
                <a:gd name="T70" fmla="*/ 39 w 62"/>
                <a:gd name="T71" fmla="*/ 9 h 19"/>
                <a:gd name="T72" fmla="*/ 41 w 62"/>
                <a:gd name="T73" fmla="*/ 3 h 19"/>
                <a:gd name="T74" fmla="*/ 42 w 62"/>
                <a:gd name="T75" fmla="*/ 2 h 19"/>
                <a:gd name="T76" fmla="*/ 42 w 62"/>
                <a:gd name="T77" fmla="*/ 2 h 19"/>
                <a:gd name="T78" fmla="*/ 44 w 62"/>
                <a:gd name="T79" fmla="*/ 3 h 19"/>
                <a:gd name="T80" fmla="*/ 45 w 62"/>
                <a:gd name="T81" fmla="*/ 7 h 19"/>
                <a:gd name="T82" fmla="*/ 46 w 62"/>
                <a:gd name="T83" fmla="*/ 9 h 19"/>
                <a:gd name="T84" fmla="*/ 47 w 62"/>
                <a:gd name="T85" fmla="*/ 11 h 19"/>
                <a:gd name="T86" fmla="*/ 48 w 62"/>
                <a:gd name="T87" fmla="*/ 12 h 19"/>
                <a:gd name="T88" fmla="*/ 49 w 62"/>
                <a:gd name="T89" fmla="*/ 11 h 19"/>
                <a:gd name="T90" fmla="*/ 50 w 62"/>
                <a:gd name="T91" fmla="*/ 8 h 19"/>
                <a:gd name="T92" fmla="*/ 51 w 62"/>
                <a:gd name="T93" fmla="*/ 8 h 19"/>
                <a:gd name="T94" fmla="*/ 52 w 62"/>
                <a:gd name="T95" fmla="*/ 6 h 19"/>
                <a:gd name="T96" fmla="*/ 54 w 62"/>
                <a:gd name="T97" fmla="*/ 5 h 19"/>
                <a:gd name="T98" fmla="*/ 55 w 62"/>
                <a:gd name="T99" fmla="*/ 7 h 19"/>
                <a:gd name="T100" fmla="*/ 56 w 62"/>
                <a:gd name="T101" fmla="*/ 7 h 19"/>
                <a:gd name="T102" fmla="*/ 57 w 62"/>
                <a:gd name="T103" fmla="*/ 6 h 19"/>
                <a:gd name="T104" fmla="*/ 58 w 62"/>
                <a:gd name="T105" fmla="*/ 7 h 19"/>
                <a:gd name="T106" fmla="*/ 59 w 62"/>
                <a:gd name="T107" fmla="*/ 9 h 19"/>
                <a:gd name="T108" fmla="*/ 60 w 62"/>
                <a:gd name="T109" fmla="*/ 8 h 19"/>
                <a:gd name="T110" fmla="*/ 61 w 62"/>
                <a:gd name="T11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9">
                  <a:moveTo>
                    <a:pt x="0" y="18"/>
                  </a:moveTo>
                  <a:lnTo>
                    <a:pt x="0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4" y="18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8" y="13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4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8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4" y="6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8" y="8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95" name="Freeform 287"/>
            <p:cNvSpPr>
              <a:spLocks/>
            </p:cNvSpPr>
            <p:nvPr/>
          </p:nvSpPr>
          <p:spPr bwMode="auto">
            <a:xfrm>
              <a:off x="1033" y="1622"/>
              <a:ext cx="62" cy="8"/>
            </a:xfrm>
            <a:custGeom>
              <a:avLst/>
              <a:gdLst>
                <a:gd name="T0" fmla="*/ 1 w 62"/>
                <a:gd name="T1" fmla="*/ 4 h 8"/>
                <a:gd name="T2" fmla="*/ 2 w 62"/>
                <a:gd name="T3" fmla="*/ 4 h 8"/>
                <a:gd name="T4" fmla="*/ 3 w 62"/>
                <a:gd name="T5" fmla="*/ 5 h 8"/>
                <a:gd name="T6" fmla="*/ 4 w 62"/>
                <a:gd name="T7" fmla="*/ 3 h 8"/>
                <a:gd name="T8" fmla="*/ 6 w 62"/>
                <a:gd name="T9" fmla="*/ 2 h 8"/>
                <a:gd name="T10" fmla="*/ 7 w 62"/>
                <a:gd name="T11" fmla="*/ 2 h 8"/>
                <a:gd name="T12" fmla="*/ 7 w 62"/>
                <a:gd name="T13" fmla="*/ 0 h 8"/>
                <a:gd name="T14" fmla="*/ 9 w 62"/>
                <a:gd name="T15" fmla="*/ 0 h 8"/>
                <a:gd name="T16" fmla="*/ 10 w 62"/>
                <a:gd name="T17" fmla="*/ 1 h 8"/>
                <a:gd name="T18" fmla="*/ 11 w 62"/>
                <a:gd name="T19" fmla="*/ 0 h 8"/>
                <a:gd name="T20" fmla="*/ 12 w 62"/>
                <a:gd name="T21" fmla="*/ 2 h 8"/>
                <a:gd name="T22" fmla="*/ 13 w 62"/>
                <a:gd name="T23" fmla="*/ 1 h 8"/>
                <a:gd name="T24" fmla="*/ 14 w 62"/>
                <a:gd name="T25" fmla="*/ 3 h 8"/>
                <a:gd name="T26" fmla="*/ 15 w 62"/>
                <a:gd name="T27" fmla="*/ 3 h 8"/>
                <a:gd name="T28" fmla="*/ 16 w 62"/>
                <a:gd name="T29" fmla="*/ 2 h 8"/>
                <a:gd name="T30" fmla="*/ 18 w 62"/>
                <a:gd name="T31" fmla="*/ 3 h 8"/>
                <a:gd name="T32" fmla="*/ 19 w 62"/>
                <a:gd name="T33" fmla="*/ 2 h 8"/>
                <a:gd name="T34" fmla="*/ 20 w 62"/>
                <a:gd name="T35" fmla="*/ 2 h 8"/>
                <a:gd name="T36" fmla="*/ 20 w 62"/>
                <a:gd name="T37" fmla="*/ 2 h 8"/>
                <a:gd name="T38" fmla="*/ 22 w 62"/>
                <a:gd name="T39" fmla="*/ 3 h 8"/>
                <a:gd name="T40" fmla="*/ 23 w 62"/>
                <a:gd name="T41" fmla="*/ 4 h 8"/>
                <a:gd name="T42" fmla="*/ 24 w 62"/>
                <a:gd name="T43" fmla="*/ 5 h 8"/>
                <a:gd name="T44" fmla="*/ 25 w 62"/>
                <a:gd name="T45" fmla="*/ 5 h 8"/>
                <a:gd name="T46" fmla="*/ 26 w 62"/>
                <a:gd name="T47" fmla="*/ 6 h 8"/>
                <a:gd name="T48" fmla="*/ 27 w 62"/>
                <a:gd name="T49" fmla="*/ 6 h 8"/>
                <a:gd name="T50" fmla="*/ 28 w 62"/>
                <a:gd name="T51" fmla="*/ 7 h 8"/>
                <a:gd name="T52" fmla="*/ 29 w 62"/>
                <a:gd name="T53" fmla="*/ 5 h 8"/>
                <a:gd name="T54" fmla="*/ 31 w 62"/>
                <a:gd name="T55" fmla="*/ 8 h 8"/>
                <a:gd name="T56" fmla="*/ 32 w 62"/>
                <a:gd name="T57" fmla="*/ 7 h 8"/>
                <a:gd name="T58" fmla="*/ 33 w 62"/>
                <a:gd name="T59" fmla="*/ 7 h 8"/>
                <a:gd name="T60" fmla="*/ 34 w 62"/>
                <a:gd name="T61" fmla="*/ 8 h 8"/>
                <a:gd name="T62" fmla="*/ 35 w 62"/>
                <a:gd name="T63" fmla="*/ 7 h 8"/>
                <a:gd name="T64" fmla="*/ 36 w 62"/>
                <a:gd name="T65" fmla="*/ 8 h 8"/>
                <a:gd name="T66" fmla="*/ 37 w 62"/>
                <a:gd name="T67" fmla="*/ 7 h 8"/>
                <a:gd name="T68" fmla="*/ 38 w 62"/>
                <a:gd name="T69" fmla="*/ 7 h 8"/>
                <a:gd name="T70" fmla="*/ 39 w 62"/>
                <a:gd name="T71" fmla="*/ 7 h 8"/>
                <a:gd name="T72" fmla="*/ 41 w 62"/>
                <a:gd name="T73" fmla="*/ 8 h 8"/>
                <a:gd name="T74" fmla="*/ 41 w 62"/>
                <a:gd name="T75" fmla="*/ 7 h 8"/>
                <a:gd name="T76" fmla="*/ 42 w 62"/>
                <a:gd name="T77" fmla="*/ 7 h 8"/>
                <a:gd name="T78" fmla="*/ 44 w 62"/>
                <a:gd name="T79" fmla="*/ 7 h 8"/>
                <a:gd name="T80" fmla="*/ 45 w 62"/>
                <a:gd name="T81" fmla="*/ 8 h 8"/>
                <a:gd name="T82" fmla="*/ 46 w 62"/>
                <a:gd name="T83" fmla="*/ 7 h 8"/>
                <a:gd name="T84" fmla="*/ 47 w 62"/>
                <a:gd name="T85" fmla="*/ 6 h 8"/>
                <a:gd name="T86" fmla="*/ 48 w 62"/>
                <a:gd name="T87" fmla="*/ 6 h 8"/>
                <a:gd name="T88" fmla="*/ 49 w 62"/>
                <a:gd name="T89" fmla="*/ 8 h 8"/>
                <a:gd name="T90" fmla="*/ 50 w 62"/>
                <a:gd name="T91" fmla="*/ 7 h 8"/>
                <a:gd name="T92" fmla="*/ 51 w 62"/>
                <a:gd name="T93" fmla="*/ 8 h 8"/>
                <a:gd name="T94" fmla="*/ 53 w 62"/>
                <a:gd name="T95" fmla="*/ 7 h 8"/>
                <a:gd name="T96" fmla="*/ 54 w 62"/>
                <a:gd name="T97" fmla="*/ 7 h 8"/>
                <a:gd name="T98" fmla="*/ 54 w 62"/>
                <a:gd name="T99" fmla="*/ 7 h 8"/>
                <a:gd name="T100" fmla="*/ 55 w 62"/>
                <a:gd name="T101" fmla="*/ 8 h 8"/>
                <a:gd name="T102" fmla="*/ 57 w 62"/>
                <a:gd name="T103" fmla="*/ 7 h 8"/>
                <a:gd name="T104" fmla="*/ 58 w 62"/>
                <a:gd name="T105" fmla="*/ 7 h 8"/>
                <a:gd name="T106" fmla="*/ 59 w 62"/>
                <a:gd name="T107" fmla="*/ 7 h 8"/>
                <a:gd name="T108" fmla="*/ 60 w 62"/>
                <a:gd name="T109" fmla="*/ 5 h 8"/>
                <a:gd name="T110" fmla="*/ 61 w 62"/>
                <a:gd name="T1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8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0" y="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8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6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7"/>
                  </a:lnTo>
                  <a:lnTo>
                    <a:pt x="60" y="6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96" name="Freeform 288"/>
            <p:cNvSpPr>
              <a:spLocks/>
            </p:cNvSpPr>
            <p:nvPr/>
          </p:nvSpPr>
          <p:spPr bwMode="auto">
            <a:xfrm>
              <a:off x="1095" y="1627"/>
              <a:ext cx="62" cy="4"/>
            </a:xfrm>
            <a:custGeom>
              <a:avLst/>
              <a:gdLst>
                <a:gd name="T0" fmla="*/ 1 w 62"/>
                <a:gd name="T1" fmla="*/ 3 h 4"/>
                <a:gd name="T2" fmla="*/ 2 w 62"/>
                <a:gd name="T3" fmla="*/ 3 h 4"/>
                <a:gd name="T4" fmla="*/ 3 w 62"/>
                <a:gd name="T5" fmla="*/ 4 h 4"/>
                <a:gd name="T6" fmla="*/ 4 w 62"/>
                <a:gd name="T7" fmla="*/ 2 h 4"/>
                <a:gd name="T8" fmla="*/ 6 w 62"/>
                <a:gd name="T9" fmla="*/ 4 h 4"/>
                <a:gd name="T10" fmla="*/ 6 w 62"/>
                <a:gd name="T11" fmla="*/ 2 h 4"/>
                <a:gd name="T12" fmla="*/ 7 w 62"/>
                <a:gd name="T13" fmla="*/ 1 h 4"/>
                <a:gd name="T14" fmla="*/ 9 w 62"/>
                <a:gd name="T15" fmla="*/ 2 h 4"/>
                <a:gd name="T16" fmla="*/ 10 w 62"/>
                <a:gd name="T17" fmla="*/ 2 h 4"/>
                <a:gd name="T18" fmla="*/ 11 w 62"/>
                <a:gd name="T19" fmla="*/ 1 h 4"/>
                <a:gd name="T20" fmla="*/ 12 w 62"/>
                <a:gd name="T21" fmla="*/ 0 h 4"/>
                <a:gd name="T22" fmla="*/ 13 w 62"/>
                <a:gd name="T23" fmla="*/ 1 h 4"/>
                <a:gd name="T24" fmla="*/ 14 w 62"/>
                <a:gd name="T25" fmla="*/ 1 h 4"/>
                <a:gd name="T26" fmla="*/ 15 w 62"/>
                <a:gd name="T27" fmla="*/ 2 h 4"/>
                <a:gd name="T28" fmla="*/ 16 w 62"/>
                <a:gd name="T29" fmla="*/ 2 h 4"/>
                <a:gd name="T30" fmla="*/ 17 w 62"/>
                <a:gd name="T31" fmla="*/ 3 h 4"/>
                <a:gd name="T32" fmla="*/ 19 w 62"/>
                <a:gd name="T33" fmla="*/ 3 h 4"/>
                <a:gd name="T34" fmla="*/ 20 w 62"/>
                <a:gd name="T35" fmla="*/ 2 h 4"/>
                <a:gd name="T36" fmla="*/ 21 w 62"/>
                <a:gd name="T37" fmla="*/ 2 h 4"/>
                <a:gd name="T38" fmla="*/ 22 w 62"/>
                <a:gd name="T39" fmla="*/ 1 h 4"/>
                <a:gd name="T40" fmla="*/ 23 w 62"/>
                <a:gd name="T41" fmla="*/ 3 h 4"/>
                <a:gd name="T42" fmla="*/ 24 w 62"/>
                <a:gd name="T43" fmla="*/ 2 h 4"/>
                <a:gd name="T44" fmla="*/ 25 w 62"/>
                <a:gd name="T45" fmla="*/ 4 h 4"/>
                <a:gd name="T46" fmla="*/ 26 w 62"/>
                <a:gd name="T47" fmla="*/ 3 h 4"/>
                <a:gd name="T48" fmla="*/ 27 w 62"/>
                <a:gd name="T49" fmla="*/ 2 h 4"/>
                <a:gd name="T50" fmla="*/ 28 w 62"/>
                <a:gd name="T51" fmla="*/ 4 h 4"/>
                <a:gd name="T52" fmla="*/ 29 w 62"/>
                <a:gd name="T53" fmla="*/ 2 h 4"/>
                <a:gd name="T54" fmla="*/ 30 w 62"/>
                <a:gd name="T55" fmla="*/ 3 h 4"/>
                <a:gd name="T56" fmla="*/ 32 w 62"/>
                <a:gd name="T57" fmla="*/ 3 h 4"/>
                <a:gd name="T58" fmla="*/ 33 w 62"/>
                <a:gd name="T59" fmla="*/ 4 h 4"/>
                <a:gd name="T60" fmla="*/ 34 w 62"/>
                <a:gd name="T61" fmla="*/ 3 h 4"/>
                <a:gd name="T62" fmla="*/ 35 w 62"/>
                <a:gd name="T63" fmla="*/ 2 h 4"/>
                <a:gd name="T64" fmla="*/ 36 w 62"/>
                <a:gd name="T65" fmla="*/ 3 h 4"/>
                <a:gd name="T66" fmla="*/ 37 w 62"/>
                <a:gd name="T67" fmla="*/ 2 h 4"/>
                <a:gd name="T68" fmla="*/ 38 w 62"/>
                <a:gd name="T69" fmla="*/ 2 h 4"/>
                <a:gd name="T70" fmla="*/ 39 w 62"/>
                <a:gd name="T71" fmla="*/ 4 h 4"/>
                <a:gd name="T72" fmla="*/ 40 w 62"/>
                <a:gd name="T73" fmla="*/ 3 h 4"/>
                <a:gd name="T74" fmla="*/ 41 w 62"/>
                <a:gd name="T75" fmla="*/ 2 h 4"/>
                <a:gd name="T76" fmla="*/ 42 w 62"/>
                <a:gd name="T77" fmla="*/ 4 h 4"/>
                <a:gd name="T78" fmla="*/ 44 w 62"/>
                <a:gd name="T79" fmla="*/ 3 h 4"/>
                <a:gd name="T80" fmla="*/ 45 w 62"/>
                <a:gd name="T81" fmla="*/ 3 h 4"/>
                <a:gd name="T82" fmla="*/ 46 w 62"/>
                <a:gd name="T83" fmla="*/ 3 h 4"/>
                <a:gd name="T84" fmla="*/ 47 w 62"/>
                <a:gd name="T85" fmla="*/ 3 h 4"/>
                <a:gd name="T86" fmla="*/ 48 w 62"/>
                <a:gd name="T87" fmla="*/ 3 h 4"/>
                <a:gd name="T88" fmla="*/ 49 w 62"/>
                <a:gd name="T89" fmla="*/ 3 h 4"/>
                <a:gd name="T90" fmla="*/ 50 w 62"/>
                <a:gd name="T91" fmla="*/ 4 h 4"/>
                <a:gd name="T92" fmla="*/ 51 w 62"/>
                <a:gd name="T93" fmla="*/ 4 h 4"/>
                <a:gd name="T94" fmla="*/ 52 w 62"/>
                <a:gd name="T95" fmla="*/ 4 h 4"/>
                <a:gd name="T96" fmla="*/ 54 w 62"/>
                <a:gd name="T97" fmla="*/ 4 h 4"/>
                <a:gd name="T98" fmla="*/ 54 w 62"/>
                <a:gd name="T99" fmla="*/ 3 h 4"/>
                <a:gd name="T100" fmla="*/ 56 w 62"/>
                <a:gd name="T101" fmla="*/ 3 h 4"/>
                <a:gd name="T102" fmla="*/ 57 w 62"/>
                <a:gd name="T103" fmla="*/ 2 h 4"/>
                <a:gd name="T104" fmla="*/ 58 w 62"/>
                <a:gd name="T105" fmla="*/ 3 h 4"/>
                <a:gd name="T106" fmla="*/ 59 w 62"/>
                <a:gd name="T107" fmla="*/ 4 h 4"/>
                <a:gd name="T108" fmla="*/ 60 w 62"/>
                <a:gd name="T109" fmla="*/ 3 h 4"/>
                <a:gd name="T110" fmla="*/ 61 w 62"/>
                <a:gd name="T1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97" name="Freeform 289"/>
            <p:cNvSpPr>
              <a:spLocks/>
            </p:cNvSpPr>
            <p:nvPr/>
          </p:nvSpPr>
          <p:spPr bwMode="auto">
            <a:xfrm>
              <a:off x="1157" y="1626"/>
              <a:ext cx="62" cy="5"/>
            </a:xfrm>
            <a:custGeom>
              <a:avLst/>
              <a:gdLst>
                <a:gd name="T0" fmla="*/ 1 w 62"/>
                <a:gd name="T1" fmla="*/ 5 h 5"/>
                <a:gd name="T2" fmla="*/ 2 w 62"/>
                <a:gd name="T3" fmla="*/ 2 h 5"/>
                <a:gd name="T4" fmla="*/ 3 w 62"/>
                <a:gd name="T5" fmla="*/ 3 h 5"/>
                <a:gd name="T6" fmla="*/ 4 w 62"/>
                <a:gd name="T7" fmla="*/ 2 h 5"/>
                <a:gd name="T8" fmla="*/ 5 w 62"/>
                <a:gd name="T9" fmla="*/ 2 h 5"/>
                <a:gd name="T10" fmla="*/ 6 w 62"/>
                <a:gd name="T11" fmla="*/ 3 h 5"/>
                <a:gd name="T12" fmla="*/ 7 w 62"/>
                <a:gd name="T13" fmla="*/ 4 h 5"/>
                <a:gd name="T14" fmla="*/ 9 w 62"/>
                <a:gd name="T15" fmla="*/ 2 h 5"/>
                <a:gd name="T16" fmla="*/ 10 w 62"/>
                <a:gd name="T17" fmla="*/ 3 h 5"/>
                <a:gd name="T18" fmla="*/ 11 w 62"/>
                <a:gd name="T19" fmla="*/ 1 h 5"/>
                <a:gd name="T20" fmla="*/ 12 w 62"/>
                <a:gd name="T21" fmla="*/ 2 h 5"/>
                <a:gd name="T22" fmla="*/ 13 w 62"/>
                <a:gd name="T23" fmla="*/ 2 h 5"/>
                <a:gd name="T24" fmla="*/ 14 w 62"/>
                <a:gd name="T25" fmla="*/ 1 h 5"/>
                <a:gd name="T26" fmla="*/ 15 w 62"/>
                <a:gd name="T27" fmla="*/ 1 h 5"/>
                <a:gd name="T28" fmla="*/ 16 w 62"/>
                <a:gd name="T29" fmla="*/ 2 h 5"/>
                <a:gd name="T30" fmla="*/ 18 w 62"/>
                <a:gd name="T31" fmla="*/ 3 h 5"/>
                <a:gd name="T32" fmla="*/ 19 w 62"/>
                <a:gd name="T33" fmla="*/ 1 h 5"/>
                <a:gd name="T34" fmla="*/ 19 w 62"/>
                <a:gd name="T35" fmla="*/ 1 h 5"/>
                <a:gd name="T36" fmla="*/ 20 w 62"/>
                <a:gd name="T37" fmla="*/ 2 h 5"/>
                <a:gd name="T38" fmla="*/ 22 w 62"/>
                <a:gd name="T39" fmla="*/ 1 h 5"/>
                <a:gd name="T40" fmla="*/ 23 w 62"/>
                <a:gd name="T41" fmla="*/ 1 h 5"/>
                <a:gd name="T42" fmla="*/ 24 w 62"/>
                <a:gd name="T43" fmla="*/ 3 h 5"/>
                <a:gd name="T44" fmla="*/ 25 w 62"/>
                <a:gd name="T45" fmla="*/ 1 h 5"/>
                <a:gd name="T46" fmla="*/ 26 w 62"/>
                <a:gd name="T47" fmla="*/ 2 h 5"/>
                <a:gd name="T48" fmla="*/ 27 w 62"/>
                <a:gd name="T49" fmla="*/ 2 h 5"/>
                <a:gd name="T50" fmla="*/ 28 w 62"/>
                <a:gd name="T51" fmla="*/ 0 h 5"/>
                <a:gd name="T52" fmla="*/ 29 w 62"/>
                <a:gd name="T53" fmla="*/ 2 h 5"/>
                <a:gd name="T54" fmla="*/ 31 w 62"/>
                <a:gd name="T55" fmla="*/ 3 h 5"/>
                <a:gd name="T56" fmla="*/ 32 w 62"/>
                <a:gd name="T57" fmla="*/ 1 h 5"/>
                <a:gd name="T58" fmla="*/ 32 w 62"/>
                <a:gd name="T59" fmla="*/ 3 h 5"/>
                <a:gd name="T60" fmla="*/ 33 w 62"/>
                <a:gd name="T61" fmla="*/ 3 h 5"/>
                <a:gd name="T62" fmla="*/ 35 w 62"/>
                <a:gd name="T63" fmla="*/ 0 h 5"/>
                <a:gd name="T64" fmla="*/ 36 w 62"/>
                <a:gd name="T65" fmla="*/ 3 h 5"/>
                <a:gd name="T66" fmla="*/ 37 w 62"/>
                <a:gd name="T67" fmla="*/ 3 h 5"/>
                <a:gd name="T68" fmla="*/ 38 w 62"/>
                <a:gd name="T69" fmla="*/ 4 h 5"/>
                <a:gd name="T70" fmla="*/ 39 w 62"/>
                <a:gd name="T71" fmla="*/ 3 h 5"/>
                <a:gd name="T72" fmla="*/ 40 w 62"/>
                <a:gd name="T73" fmla="*/ 4 h 5"/>
                <a:gd name="T74" fmla="*/ 41 w 62"/>
                <a:gd name="T75" fmla="*/ 2 h 5"/>
                <a:gd name="T76" fmla="*/ 42 w 62"/>
                <a:gd name="T77" fmla="*/ 3 h 5"/>
                <a:gd name="T78" fmla="*/ 44 w 62"/>
                <a:gd name="T79" fmla="*/ 3 h 5"/>
                <a:gd name="T80" fmla="*/ 45 w 62"/>
                <a:gd name="T81" fmla="*/ 3 h 5"/>
                <a:gd name="T82" fmla="*/ 46 w 62"/>
                <a:gd name="T83" fmla="*/ 2 h 5"/>
                <a:gd name="T84" fmla="*/ 47 w 62"/>
                <a:gd name="T85" fmla="*/ 3 h 5"/>
                <a:gd name="T86" fmla="*/ 48 w 62"/>
                <a:gd name="T87" fmla="*/ 3 h 5"/>
                <a:gd name="T88" fmla="*/ 49 w 62"/>
                <a:gd name="T89" fmla="*/ 4 h 5"/>
                <a:gd name="T90" fmla="*/ 50 w 62"/>
                <a:gd name="T91" fmla="*/ 2 h 5"/>
                <a:gd name="T92" fmla="*/ 51 w 62"/>
                <a:gd name="T93" fmla="*/ 3 h 5"/>
                <a:gd name="T94" fmla="*/ 52 w 62"/>
                <a:gd name="T95" fmla="*/ 3 h 5"/>
                <a:gd name="T96" fmla="*/ 53 w 62"/>
                <a:gd name="T97" fmla="*/ 3 h 5"/>
                <a:gd name="T98" fmla="*/ 54 w 62"/>
                <a:gd name="T99" fmla="*/ 4 h 5"/>
                <a:gd name="T100" fmla="*/ 55 w 62"/>
                <a:gd name="T101" fmla="*/ 3 h 5"/>
                <a:gd name="T102" fmla="*/ 57 w 62"/>
                <a:gd name="T103" fmla="*/ 2 h 5"/>
                <a:gd name="T104" fmla="*/ 58 w 62"/>
                <a:gd name="T105" fmla="*/ 2 h 5"/>
                <a:gd name="T106" fmla="*/ 59 w 62"/>
                <a:gd name="T107" fmla="*/ 2 h 5"/>
                <a:gd name="T108" fmla="*/ 60 w 62"/>
                <a:gd name="T109" fmla="*/ 2 h 5"/>
                <a:gd name="T110" fmla="*/ 61 w 62"/>
                <a:gd name="T1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5">
                  <a:moveTo>
                    <a:pt x="0" y="4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98" name="Freeform 290"/>
            <p:cNvSpPr>
              <a:spLocks/>
            </p:cNvSpPr>
            <p:nvPr/>
          </p:nvSpPr>
          <p:spPr bwMode="auto">
            <a:xfrm>
              <a:off x="1219" y="1627"/>
              <a:ext cx="62" cy="4"/>
            </a:xfrm>
            <a:custGeom>
              <a:avLst/>
              <a:gdLst>
                <a:gd name="T0" fmla="*/ 1 w 62"/>
                <a:gd name="T1" fmla="*/ 2 h 4"/>
                <a:gd name="T2" fmla="*/ 2 w 62"/>
                <a:gd name="T3" fmla="*/ 2 h 4"/>
                <a:gd name="T4" fmla="*/ 3 w 62"/>
                <a:gd name="T5" fmla="*/ 2 h 4"/>
                <a:gd name="T6" fmla="*/ 4 w 62"/>
                <a:gd name="T7" fmla="*/ 2 h 4"/>
                <a:gd name="T8" fmla="*/ 5 w 62"/>
                <a:gd name="T9" fmla="*/ 2 h 4"/>
                <a:gd name="T10" fmla="*/ 6 w 62"/>
                <a:gd name="T11" fmla="*/ 2 h 4"/>
                <a:gd name="T12" fmla="*/ 7 w 62"/>
                <a:gd name="T13" fmla="*/ 0 h 4"/>
                <a:gd name="T14" fmla="*/ 9 w 62"/>
                <a:gd name="T15" fmla="*/ 0 h 4"/>
                <a:gd name="T16" fmla="*/ 10 w 62"/>
                <a:gd name="T17" fmla="*/ 2 h 4"/>
                <a:gd name="T18" fmla="*/ 11 w 62"/>
                <a:gd name="T19" fmla="*/ 2 h 4"/>
                <a:gd name="T20" fmla="*/ 12 w 62"/>
                <a:gd name="T21" fmla="*/ 0 h 4"/>
                <a:gd name="T22" fmla="*/ 13 w 62"/>
                <a:gd name="T23" fmla="*/ 1 h 4"/>
                <a:gd name="T24" fmla="*/ 14 w 62"/>
                <a:gd name="T25" fmla="*/ 0 h 4"/>
                <a:gd name="T26" fmla="*/ 15 w 62"/>
                <a:gd name="T27" fmla="*/ 0 h 4"/>
                <a:gd name="T28" fmla="*/ 16 w 62"/>
                <a:gd name="T29" fmla="*/ 1 h 4"/>
                <a:gd name="T30" fmla="*/ 17 w 62"/>
                <a:gd name="T31" fmla="*/ 1 h 4"/>
                <a:gd name="T32" fmla="*/ 18 w 62"/>
                <a:gd name="T33" fmla="*/ 1 h 4"/>
                <a:gd name="T34" fmla="*/ 19 w 62"/>
                <a:gd name="T35" fmla="*/ 2 h 4"/>
                <a:gd name="T36" fmla="*/ 21 w 62"/>
                <a:gd name="T37" fmla="*/ 1 h 4"/>
                <a:gd name="T38" fmla="*/ 22 w 62"/>
                <a:gd name="T39" fmla="*/ 1 h 4"/>
                <a:gd name="T40" fmla="*/ 23 w 62"/>
                <a:gd name="T41" fmla="*/ 2 h 4"/>
                <a:gd name="T42" fmla="*/ 24 w 62"/>
                <a:gd name="T43" fmla="*/ 1 h 4"/>
                <a:gd name="T44" fmla="*/ 25 w 62"/>
                <a:gd name="T45" fmla="*/ 1 h 4"/>
                <a:gd name="T46" fmla="*/ 26 w 62"/>
                <a:gd name="T47" fmla="*/ 2 h 4"/>
                <a:gd name="T48" fmla="*/ 27 w 62"/>
                <a:gd name="T49" fmla="*/ 0 h 4"/>
                <a:gd name="T50" fmla="*/ 28 w 62"/>
                <a:gd name="T51" fmla="*/ 1 h 4"/>
                <a:gd name="T52" fmla="*/ 29 w 62"/>
                <a:gd name="T53" fmla="*/ 2 h 4"/>
                <a:gd name="T54" fmla="*/ 30 w 62"/>
                <a:gd name="T55" fmla="*/ 2 h 4"/>
                <a:gd name="T56" fmla="*/ 32 w 62"/>
                <a:gd name="T57" fmla="*/ 2 h 4"/>
                <a:gd name="T58" fmla="*/ 32 w 62"/>
                <a:gd name="T59" fmla="*/ 2 h 4"/>
                <a:gd name="T60" fmla="*/ 34 w 62"/>
                <a:gd name="T61" fmla="*/ 2 h 4"/>
                <a:gd name="T62" fmla="*/ 35 w 62"/>
                <a:gd name="T63" fmla="*/ 2 h 4"/>
                <a:gd name="T64" fmla="*/ 36 w 62"/>
                <a:gd name="T65" fmla="*/ 1 h 4"/>
                <a:gd name="T66" fmla="*/ 37 w 62"/>
                <a:gd name="T67" fmla="*/ 1 h 4"/>
                <a:gd name="T68" fmla="*/ 38 w 62"/>
                <a:gd name="T69" fmla="*/ 2 h 4"/>
                <a:gd name="T70" fmla="*/ 39 w 62"/>
                <a:gd name="T71" fmla="*/ 1 h 4"/>
                <a:gd name="T72" fmla="*/ 40 w 62"/>
                <a:gd name="T73" fmla="*/ 1 h 4"/>
                <a:gd name="T74" fmla="*/ 41 w 62"/>
                <a:gd name="T75" fmla="*/ 1 h 4"/>
                <a:gd name="T76" fmla="*/ 42 w 62"/>
                <a:gd name="T77" fmla="*/ 1 h 4"/>
                <a:gd name="T78" fmla="*/ 43 w 62"/>
                <a:gd name="T79" fmla="*/ 1 h 4"/>
                <a:gd name="T80" fmla="*/ 45 w 62"/>
                <a:gd name="T81" fmla="*/ 1 h 4"/>
                <a:gd name="T82" fmla="*/ 45 w 62"/>
                <a:gd name="T83" fmla="*/ 2 h 4"/>
                <a:gd name="T84" fmla="*/ 47 w 62"/>
                <a:gd name="T85" fmla="*/ 1 h 4"/>
                <a:gd name="T86" fmla="*/ 48 w 62"/>
                <a:gd name="T87" fmla="*/ 0 h 4"/>
                <a:gd name="T88" fmla="*/ 49 w 62"/>
                <a:gd name="T89" fmla="*/ 1 h 4"/>
                <a:gd name="T90" fmla="*/ 50 w 62"/>
                <a:gd name="T91" fmla="*/ 2 h 4"/>
                <a:gd name="T92" fmla="*/ 51 w 62"/>
                <a:gd name="T93" fmla="*/ 1 h 4"/>
                <a:gd name="T94" fmla="*/ 52 w 62"/>
                <a:gd name="T95" fmla="*/ 1 h 4"/>
                <a:gd name="T96" fmla="*/ 53 w 62"/>
                <a:gd name="T97" fmla="*/ 1 h 4"/>
                <a:gd name="T98" fmla="*/ 54 w 62"/>
                <a:gd name="T99" fmla="*/ 1 h 4"/>
                <a:gd name="T100" fmla="*/ 55 w 62"/>
                <a:gd name="T101" fmla="*/ 1 h 4"/>
                <a:gd name="T102" fmla="*/ 57 w 62"/>
                <a:gd name="T103" fmla="*/ 2 h 4"/>
                <a:gd name="T104" fmla="*/ 58 w 62"/>
                <a:gd name="T105" fmla="*/ 1 h 4"/>
                <a:gd name="T106" fmla="*/ 59 w 62"/>
                <a:gd name="T107" fmla="*/ 2 h 4"/>
                <a:gd name="T108" fmla="*/ 60 w 62"/>
                <a:gd name="T109" fmla="*/ 1 h 4"/>
                <a:gd name="T110" fmla="*/ 61 w 62"/>
                <a:gd name="T1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3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2" y="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99" name="Freeform 291"/>
            <p:cNvSpPr>
              <a:spLocks/>
            </p:cNvSpPr>
            <p:nvPr/>
          </p:nvSpPr>
          <p:spPr bwMode="auto">
            <a:xfrm>
              <a:off x="1281" y="1245"/>
              <a:ext cx="62" cy="386"/>
            </a:xfrm>
            <a:custGeom>
              <a:avLst/>
              <a:gdLst>
                <a:gd name="T0" fmla="*/ 1 w 62"/>
                <a:gd name="T1" fmla="*/ 387 h 387"/>
                <a:gd name="T2" fmla="*/ 2 w 62"/>
                <a:gd name="T3" fmla="*/ 385 h 387"/>
                <a:gd name="T4" fmla="*/ 3 w 62"/>
                <a:gd name="T5" fmla="*/ 385 h 387"/>
                <a:gd name="T6" fmla="*/ 4 w 62"/>
                <a:gd name="T7" fmla="*/ 385 h 387"/>
                <a:gd name="T8" fmla="*/ 5 w 62"/>
                <a:gd name="T9" fmla="*/ 384 h 387"/>
                <a:gd name="T10" fmla="*/ 6 w 62"/>
                <a:gd name="T11" fmla="*/ 385 h 387"/>
                <a:gd name="T12" fmla="*/ 7 w 62"/>
                <a:gd name="T13" fmla="*/ 386 h 387"/>
                <a:gd name="T14" fmla="*/ 9 w 62"/>
                <a:gd name="T15" fmla="*/ 385 h 387"/>
                <a:gd name="T16" fmla="*/ 10 w 62"/>
                <a:gd name="T17" fmla="*/ 384 h 387"/>
                <a:gd name="T18" fmla="*/ 10 w 62"/>
                <a:gd name="T19" fmla="*/ 383 h 387"/>
                <a:gd name="T20" fmla="*/ 12 w 62"/>
                <a:gd name="T21" fmla="*/ 386 h 387"/>
                <a:gd name="T22" fmla="*/ 13 w 62"/>
                <a:gd name="T23" fmla="*/ 385 h 387"/>
                <a:gd name="T24" fmla="*/ 14 w 62"/>
                <a:gd name="T25" fmla="*/ 385 h 387"/>
                <a:gd name="T26" fmla="*/ 15 w 62"/>
                <a:gd name="T27" fmla="*/ 385 h 387"/>
                <a:gd name="T28" fmla="*/ 16 w 62"/>
                <a:gd name="T29" fmla="*/ 385 h 387"/>
                <a:gd name="T30" fmla="*/ 17 w 62"/>
                <a:gd name="T31" fmla="*/ 386 h 387"/>
                <a:gd name="T32" fmla="*/ 18 w 62"/>
                <a:gd name="T33" fmla="*/ 385 h 387"/>
                <a:gd name="T34" fmla="*/ 19 w 62"/>
                <a:gd name="T35" fmla="*/ 385 h 387"/>
                <a:gd name="T36" fmla="*/ 20 w 62"/>
                <a:gd name="T37" fmla="*/ 386 h 387"/>
                <a:gd name="T38" fmla="*/ 22 w 62"/>
                <a:gd name="T39" fmla="*/ 385 h 387"/>
                <a:gd name="T40" fmla="*/ 23 w 62"/>
                <a:gd name="T41" fmla="*/ 384 h 387"/>
                <a:gd name="T42" fmla="*/ 24 w 62"/>
                <a:gd name="T43" fmla="*/ 386 h 387"/>
                <a:gd name="T44" fmla="*/ 25 w 62"/>
                <a:gd name="T45" fmla="*/ 385 h 387"/>
                <a:gd name="T46" fmla="*/ 26 w 62"/>
                <a:gd name="T47" fmla="*/ 385 h 387"/>
                <a:gd name="T48" fmla="*/ 27 w 62"/>
                <a:gd name="T49" fmla="*/ 386 h 387"/>
                <a:gd name="T50" fmla="*/ 28 w 62"/>
                <a:gd name="T51" fmla="*/ 385 h 387"/>
                <a:gd name="T52" fmla="*/ 29 w 62"/>
                <a:gd name="T53" fmla="*/ 385 h 387"/>
                <a:gd name="T54" fmla="*/ 31 w 62"/>
                <a:gd name="T55" fmla="*/ 385 h 387"/>
                <a:gd name="T56" fmla="*/ 31 w 62"/>
                <a:gd name="T57" fmla="*/ 386 h 387"/>
                <a:gd name="T58" fmla="*/ 32 w 62"/>
                <a:gd name="T59" fmla="*/ 386 h 387"/>
                <a:gd name="T60" fmla="*/ 33 w 62"/>
                <a:gd name="T61" fmla="*/ 384 h 387"/>
                <a:gd name="T62" fmla="*/ 35 w 62"/>
                <a:gd name="T63" fmla="*/ 384 h 387"/>
                <a:gd name="T64" fmla="*/ 36 w 62"/>
                <a:gd name="T65" fmla="*/ 384 h 387"/>
                <a:gd name="T66" fmla="*/ 37 w 62"/>
                <a:gd name="T67" fmla="*/ 383 h 387"/>
                <a:gd name="T68" fmla="*/ 38 w 62"/>
                <a:gd name="T69" fmla="*/ 383 h 387"/>
                <a:gd name="T70" fmla="*/ 39 w 62"/>
                <a:gd name="T71" fmla="*/ 380 h 387"/>
                <a:gd name="T72" fmla="*/ 40 w 62"/>
                <a:gd name="T73" fmla="*/ 377 h 387"/>
                <a:gd name="T74" fmla="*/ 41 w 62"/>
                <a:gd name="T75" fmla="*/ 373 h 387"/>
                <a:gd name="T76" fmla="*/ 42 w 62"/>
                <a:gd name="T77" fmla="*/ 364 h 387"/>
                <a:gd name="T78" fmla="*/ 44 w 62"/>
                <a:gd name="T79" fmla="*/ 349 h 387"/>
                <a:gd name="T80" fmla="*/ 44 w 62"/>
                <a:gd name="T81" fmla="*/ 327 h 387"/>
                <a:gd name="T82" fmla="*/ 45 w 62"/>
                <a:gd name="T83" fmla="*/ 296 h 387"/>
                <a:gd name="T84" fmla="*/ 46 w 62"/>
                <a:gd name="T85" fmla="*/ 253 h 387"/>
                <a:gd name="T86" fmla="*/ 48 w 62"/>
                <a:gd name="T87" fmla="*/ 204 h 387"/>
                <a:gd name="T88" fmla="*/ 49 w 62"/>
                <a:gd name="T89" fmla="*/ 145 h 387"/>
                <a:gd name="T90" fmla="*/ 50 w 62"/>
                <a:gd name="T91" fmla="*/ 90 h 387"/>
                <a:gd name="T92" fmla="*/ 51 w 62"/>
                <a:gd name="T93" fmla="*/ 47 h 387"/>
                <a:gd name="T94" fmla="*/ 52 w 62"/>
                <a:gd name="T95" fmla="*/ 13 h 387"/>
                <a:gd name="T96" fmla="*/ 53 w 62"/>
                <a:gd name="T97" fmla="*/ 1 h 387"/>
                <a:gd name="T98" fmla="*/ 54 w 62"/>
                <a:gd name="T99" fmla="*/ 8 h 387"/>
                <a:gd name="T100" fmla="*/ 55 w 62"/>
                <a:gd name="T101" fmla="*/ 31 h 387"/>
                <a:gd name="T102" fmla="*/ 57 w 62"/>
                <a:gd name="T103" fmla="*/ 67 h 387"/>
                <a:gd name="T104" fmla="*/ 58 w 62"/>
                <a:gd name="T105" fmla="*/ 109 h 387"/>
                <a:gd name="T106" fmla="*/ 58 w 62"/>
                <a:gd name="T107" fmla="*/ 153 h 387"/>
                <a:gd name="T108" fmla="*/ 60 w 62"/>
                <a:gd name="T109" fmla="*/ 193 h 387"/>
                <a:gd name="T110" fmla="*/ 61 w 62"/>
                <a:gd name="T111" fmla="*/ 231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387">
                  <a:moveTo>
                    <a:pt x="0" y="387"/>
                  </a:moveTo>
                  <a:lnTo>
                    <a:pt x="0" y="387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1" y="387"/>
                  </a:lnTo>
                  <a:lnTo>
                    <a:pt x="1" y="387"/>
                  </a:lnTo>
                  <a:lnTo>
                    <a:pt x="1" y="387"/>
                  </a:lnTo>
                  <a:lnTo>
                    <a:pt x="1" y="387"/>
                  </a:lnTo>
                  <a:lnTo>
                    <a:pt x="1" y="387"/>
                  </a:lnTo>
                  <a:lnTo>
                    <a:pt x="1" y="387"/>
                  </a:lnTo>
                  <a:lnTo>
                    <a:pt x="1" y="386"/>
                  </a:lnTo>
                  <a:lnTo>
                    <a:pt x="1" y="386"/>
                  </a:lnTo>
                  <a:lnTo>
                    <a:pt x="2" y="385"/>
                  </a:lnTo>
                  <a:lnTo>
                    <a:pt x="2" y="385"/>
                  </a:lnTo>
                  <a:lnTo>
                    <a:pt x="2" y="385"/>
                  </a:lnTo>
                  <a:lnTo>
                    <a:pt x="2" y="385"/>
                  </a:lnTo>
                  <a:lnTo>
                    <a:pt x="2" y="385"/>
                  </a:lnTo>
                  <a:lnTo>
                    <a:pt x="2" y="385"/>
                  </a:lnTo>
                  <a:lnTo>
                    <a:pt x="2" y="385"/>
                  </a:lnTo>
                  <a:lnTo>
                    <a:pt x="2" y="384"/>
                  </a:lnTo>
                  <a:lnTo>
                    <a:pt x="3" y="384"/>
                  </a:lnTo>
                  <a:lnTo>
                    <a:pt x="3" y="384"/>
                  </a:lnTo>
                  <a:lnTo>
                    <a:pt x="3" y="384"/>
                  </a:lnTo>
                  <a:lnTo>
                    <a:pt x="3" y="384"/>
                  </a:lnTo>
                  <a:lnTo>
                    <a:pt x="3" y="385"/>
                  </a:lnTo>
                  <a:lnTo>
                    <a:pt x="3" y="385"/>
                  </a:lnTo>
                  <a:lnTo>
                    <a:pt x="3" y="386"/>
                  </a:lnTo>
                  <a:lnTo>
                    <a:pt x="3" y="386"/>
                  </a:lnTo>
                  <a:lnTo>
                    <a:pt x="4" y="386"/>
                  </a:lnTo>
                  <a:lnTo>
                    <a:pt x="4" y="386"/>
                  </a:lnTo>
                  <a:lnTo>
                    <a:pt x="4" y="386"/>
                  </a:lnTo>
                  <a:lnTo>
                    <a:pt x="4" y="385"/>
                  </a:lnTo>
                  <a:lnTo>
                    <a:pt x="4" y="385"/>
                  </a:lnTo>
                  <a:lnTo>
                    <a:pt x="4" y="385"/>
                  </a:lnTo>
                  <a:lnTo>
                    <a:pt x="4" y="385"/>
                  </a:lnTo>
                  <a:lnTo>
                    <a:pt x="4" y="385"/>
                  </a:lnTo>
                  <a:lnTo>
                    <a:pt x="4" y="385"/>
                  </a:lnTo>
                  <a:lnTo>
                    <a:pt x="4" y="385"/>
                  </a:lnTo>
                  <a:lnTo>
                    <a:pt x="4" y="385"/>
                  </a:lnTo>
                  <a:lnTo>
                    <a:pt x="4" y="384"/>
                  </a:lnTo>
                  <a:lnTo>
                    <a:pt x="5" y="384"/>
                  </a:lnTo>
                  <a:lnTo>
                    <a:pt x="5" y="384"/>
                  </a:lnTo>
                  <a:lnTo>
                    <a:pt x="5" y="384"/>
                  </a:lnTo>
                  <a:lnTo>
                    <a:pt x="5" y="384"/>
                  </a:lnTo>
                  <a:lnTo>
                    <a:pt x="5" y="384"/>
                  </a:lnTo>
                  <a:lnTo>
                    <a:pt x="5" y="384"/>
                  </a:lnTo>
                  <a:lnTo>
                    <a:pt x="5" y="385"/>
                  </a:lnTo>
                  <a:lnTo>
                    <a:pt x="5" y="385"/>
                  </a:lnTo>
                  <a:lnTo>
                    <a:pt x="6" y="386"/>
                  </a:lnTo>
                  <a:lnTo>
                    <a:pt x="6" y="386"/>
                  </a:lnTo>
                  <a:lnTo>
                    <a:pt x="6" y="386"/>
                  </a:lnTo>
                  <a:lnTo>
                    <a:pt x="6" y="385"/>
                  </a:lnTo>
                  <a:lnTo>
                    <a:pt x="6" y="385"/>
                  </a:lnTo>
                  <a:lnTo>
                    <a:pt x="6" y="385"/>
                  </a:lnTo>
                  <a:lnTo>
                    <a:pt x="7" y="385"/>
                  </a:lnTo>
                  <a:lnTo>
                    <a:pt x="7" y="385"/>
                  </a:lnTo>
                  <a:lnTo>
                    <a:pt x="7" y="385"/>
                  </a:lnTo>
                  <a:lnTo>
                    <a:pt x="7" y="385"/>
                  </a:lnTo>
                  <a:lnTo>
                    <a:pt x="7" y="386"/>
                  </a:lnTo>
                  <a:lnTo>
                    <a:pt x="7" y="386"/>
                  </a:lnTo>
                  <a:lnTo>
                    <a:pt x="7" y="386"/>
                  </a:lnTo>
                  <a:lnTo>
                    <a:pt x="7" y="386"/>
                  </a:lnTo>
                  <a:lnTo>
                    <a:pt x="8" y="386"/>
                  </a:lnTo>
                  <a:lnTo>
                    <a:pt x="8" y="386"/>
                  </a:lnTo>
                  <a:lnTo>
                    <a:pt x="8" y="386"/>
                  </a:lnTo>
                  <a:lnTo>
                    <a:pt x="8" y="386"/>
                  </a:lnTo>
                  <a:lnTo>
                    <a:pt x="8" y="386"/>
                  </a:lnTo>
                  <a:lnTo>
                    <a:pt x="8" y="385"/>
                  </a:lnTo>
                  <a:lnTo>
                    <a:pt x="8" y="385"/>
                  </a:lnTo>
                  <a:lnTo>
                    <a:pt x="8" y="385"/>
                  </a:lnTo>
                  <a:lnTo>
                    <a:pt x="9" y="385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385"/>
                  </a:lnTo>
                  <a:lnTo>
                    <a:pt x="10" y="385"/>
                  </a:lnTo>
                  <a:lnTo>
                    <a:pt x="10" y="385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383"/>
                  </a:lnTo>
                  <a:lnTo>
                    <a:pt x="10" y="382"/>
                  </a:lnTo>
                  <a:lnTo>
                    <a:pt x="11" y="382"/>
                  </a:lnTo>
                  <a:lnTo>
                    <a:pt x="11" y="382"/>
                  </a:lnTo>
                  <a:lnTo>
                    <a:pt x="11" y="383"/>
                  </a:lnTo>
                  <a:lnTo>
                    <a:pt x="11" y="384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2" y="386"/>
                  </a:lnTo>
                  <a:lnTo>
                    <a:pt x="12" y="386"/>
                  </a:lnTo>
                  <a:lnTo>
                    <a:pt x="12" y="386"/>
                  </a:lnTo>
                  <a:lnTo>
                    <a:pt x="12" y="386"/>
                  </a:lnTo>
                  <a:lnTo>
                    <a:pt x="12" y="385"/>
                  </a:lnTo>
                  <a:lnTo>
                    <a:pt x="12" y="385"/>
                  </a:lnTo>
                  <a:lnTo>
                    <a:pt x="12" y="385"/>
                  </a:lnTo>
                  <a:lnTo>
                    <a:pt x="12" y="385"/>
                  </a:lnTo>
                  <a:lnTo>
                    <a:pt x="13" y="385"/>
                  </a:lnTo>
                  <a:lnTo>
                    <a:pt x="13" y="385"/>
                  </a:lnTo>
                  <a:lnTo>
                    <a:pt x="13" y="385"/>
                  </a:lnTo>
                  <a:lnTo>
                    <a:pt x="13" y="385"/>
                  </a:lnTo>
                  <a:lnTo>
                    <a:pt x="13" y="385"/>
                  </a:lnTo>
                  <a:lnTo>
                    <a:pt x="13" y="385"/>
                  </a:lnTo>
                  <a:lnTo>
                    <a:pt x="13" y="385"/>
                  </a:lnTo>
                  <a:lnTo>
                    <a:pt x="13" y="386"/>
                  </a:lnTo>
                  <a:lnTo>
                    <a:pt x="14" y="386"/>
                  </a:lnTo>
                  <a:lnTo>
                    <a:pt x="14" y="386"/>
                  </a:lnTo>
                  <a:lnTo>
                    <a:pt x="14" y="385"/>
                  </a:lnTo>
                  <a:lnTo>
                    <a:pt x="14" y="385"/>
                  </a:lnTo>
                  <a:lnTo>
                    <a:pt x="14" y="385"/>
                  </a:lnTo>
                  <a:lnTo>
                    <a:pt x="14" y="385"/>
                  </a:lnTo>
                  <a:lnTo>
                    <a:pt x="14" y="385"/>
                  </a:lnTo>
                  <a:lnTo>
                    <a:pt x="14" y="386"/>
                  </a:lnTo>
                  <a:lnTo>
                    <a:pt x="15" y="386"/>
                  </a:lnTo>
                  <a:lnTo>
                    <a:pt x="15" y="386"/>
                  </a:lnTo>
                  <a:lnTo>
                    <a:pt x="15" y="386"/>
                  </a:lnTo>
                  <a:lnTo>
                    <a:pt x="15" y="386"/>
                  </a:lnTo>
                  <a:lnTo>
                    <a:pt x="15" y="385"/>
                  </a:lnTo>
                  <a:lnTo>
                    <a:pt x="15" y="385"/>
                  </a:lnTo>
                  <a:lnTo>
                    <a:pt x="15" y="385"/>
                  </a:lnTo>
                  <a:lnTo>
                    <a:pt x="15" y="385"/>
                  </a:lnTo>
                  <a:lnTo>
                    <a:pt x="16" y="385"/>
                  </a:lnTo>
                  <a:lnTo>
                    <a:pt x="16" y="385"/>
                  </a:lnTo>
                  <a:lnTo>
                    <a:pt x="16" y="385"/>
                  </a:lnTo>
                  <a:lnTo>
                    <a:pt x="16" y="385"/>
                  </a:lnTo>
                  <a:lnTo>
                    <a:pt x="16" y="385"/>
                  </a:lnTo>
                  <a:lnTo>
                    <a:pt x="16" y="385"/>
                  </a:lnTo>
                  <a:lnTo>
                    <a:pt x="16" y="385"/>
                  </a:lnTo>
                  <a:lnTo>
                    <a:pt x="16" y="386"/>
                  </a:lnTo>
                  <a:lnTo>
                    <a:pt x="17" y="386"/>
                  </a:lnTo>
                  <a:lnTo>
                    <a:pt x="17" y="386"/>
                  </a:lnTo>
                  <a:lnTo>
                    <a:pt x="17" y="386"/>
                  </a:lnTo>
                  <a:lnTo>
                    <a:pt x="17" y="386"/>
                  </a:lnTo>
                  <a:lnTo>
                    <a:pt x="17" y="386"/>
                  </a:lnTo>
                  <a:lnTo>
                    <a:pt x="17" y="386"/>
                  </a:lnTo>
                  <a:lnTo>
                    <a:pt x="17" y="386"/>
                  </a:lnTo>
                  <a:lnTo>
                    <a:pt x="17" y="385"/>
                  </a:lnTo>
                  <a:lnTo>
                    <a:pt x="17" y="385"/>
                  </a:lnTo>
                  <a:lnTo>
                    <a:pt x="17" y="385"/>
                  </a:lnTo>
                  <a:lnTo>
                    <a:pt x="18" y="384"/>
                  </a:lnTo>
                  <a:lnTo>
                    <a:pt x="18" y="384"/>
                  </a:lnTo>
                  <a:lnTo>
                    <a:pt x="18" y="384"/>
                  </a:lnTo>
                  <a:lnTo>
                    <a:pt x="18" y="385"/>
                  </a:lnTo>
                  <a:lnTo>
                    <a:pt x="18" y="385"/>
                  </a:lnTo>
                  <a:lnTo>
                    <a:pt x="18" y="385"/>
                  </a:lnTo>
                  <a:lnTo>
                    <a:pt x="18" y="385"/>
                  </a:lnTo>
                  <a:lnTo>
                    <a:pt x="18" y="386"/>
                  </a:lnTo>
                  <a:lnTo>
                    <a:pt x="19" y="385"/>
                  </a:lnTo>
                  <a:lnTo>
                    <a:pt x="19" y="385"/>
                  </a:lnTo>
                  <a:lnTo>
                    <a:pt x="19" y="385"/>
                  </a:lnTo>
                  <a:lnTo>
                    <a:pt x="19" y="385"/>
                  </a:lnTo>
                  <a:lnTo>
                    <a:pt x="19" y="385"/>
                  </a:lnTo>
                  <a:lnTo>
                    <a:pt x="19" y="385"/>
                  </a:lnTo>
                  <a:lnTo>
                    <a:pt x="19" y="385"/>
                  </a:lnTo>
                  <a:lnTo>
                    <a:pt x="19" y="385"/>
                  </a:lnTo>
                  <a:lnTo>
                    <a:pt x="20" y="386"/>
                  </a:lnTo>
                  <a:lnTo>
                    <a:pt x="20" y="386"/>
                  </a:lnTo>
                  <a:lnTo>
                    <a:pt x="20" y="386"/>
                  </a:lnTo>
                  <a:lnTo>
                    <a:pt x="20" y="386"/>
                  </a:lnTo>
                  <a:lnTo>
                    <a:pt x="20" y="386"/>
                  </a:lnTo>
                  <a:lnTo>
                    <a:pt x="20" y="386"/>
                  </a:lnTo>
                  <a:lnTo>
                    <a:pt x="20" y="386"/>
                  </a:lnTo>
                  <a:lnTo>
                    <a:pt x="20" y="386"/>
                  </a:lnTo>
                  <a:lnTo>
                    <a:pt x="21" y="386"/>
                  </a:lnTo>
                  <a:lnTo>
                    <a:pt x="21" y="386"/>
                  </a:lnTo>
                  <a:lnTo>
                    <a:pt x="21" y="386"/>
                  </a:lnTo>
                  <a:lnTo>
                    <a:pt x="21" y="386"/>
                  </a:lnTo>
                  <a:lnTo>
                    <a:pt x="21" y="386"/>
                  </a:lnTo>
                  <a:lnTo>
                    <a:pt x="21" y="386"/>
                  </a:lnTo>
                  <a:lnTo>
                    <a:pt x="21" y="385"/>
                  </a:lnTo>
                  <a:lnTo>
                    <a:pt x="21" y="385"/>
                  </a:lnTo>
                  <a:lnTo>
                    <a:pt x="22" y="385"/>
                  </a:lnTo>
                  <a:lnTo>
                    <a:pt x="22" y="385"/>
                  </a:lnTo>
                  <a:lnTo>
                    <a:pt x="22" y="384"/>
                  </a:lnTo>
                  <a:lnTo>
                    <a:pt x="22" y="384"/>
                  </a:lnTo>
                  <a:lnTo>
                    <a:pt x="22" y="384"/>
                  </a:lnTo>
                  <a:lnTo>
                    <a:pt x="22" y="384"/>
                  </a:lnTo>
                  <a:lnTo>
                    <a:pt x="22" y="384"/>
                  </a:lnTo>
                  <a:lnTo>
                    <a:pt x="22" y="384"/>
                  </a:lnTo>
                  <a:lnTo>
                    <a:pt x="23" y="384"/>
                  </a:lnTo>
                  <a:lnTo>
                    <a:pt x="23" y="384"/>
                  </a:lnTo>
                  <a:lnTo>
                    <a:pt x="23" y="385"/>
                  </a:lnTo>
                  <a:lnTo>
                    <a:pt x="23" y="385"/>
                  </a:lnTo>
                  <a:lnTo>
                    <a:pt x="23" y="385"/>
                  </a:lnTo>
                  <a:lnTo>
                    <a:pt x="23" y="386"/>
                  </a:lnTo>
                  <a:lnTo>
                    <a:pt x="23" y="386"/>
                  </a:lnTo>
                  <a:lnTo>
                    <a:pt x="23" y="386"/>
                  </a:lnTo>
                  <a:lnTo>
                    <a:pt x="24" y="387"/>
                  </a:lnTo>
                  <a:lnTo>
                    <a:pt x="24" y="387"/>
                  </a:lnTo>
                  <a:lnTo>
                    <a:pt x="24" y="386"/>
                  </a:lnTo>
                  <a:lnTo>
                    <a:pt x="24" y="386"/>
                  </a:lnTo>
                  <a:lnTo>
                    <a:pt x="24" y="385"/>
                  </a:lnTo>
                  <a:lnTo>
                    <a:pt x="24" y="385"/>
                  </a:lnTo>
                  <a:lnTo>
                    <a:pt x="24" y="385"/>
                  </a:lnTo>
                  <a:lnTo>
                    <a:pt x="24" y="385"/>
                  </a:lnTo>
                  <a:lnTo>
                    <a:pt x="24" y="385"/>
                  </a:lnTo>
                  <a:lnTo>
                    <a:pt x="24" y="385"/>
                  </a:lnTo>
                  <a:lnTo>
                    <a:pt x="25" y="385"/>
                  </a:lnTo>
                  <a:lnTo>
                    <a:pt x="25" y="385"/>
                  </a:lnTo>
                  <a:lnTo>
                    <a:pt x="25" y="385"/>
                  </a:lnTo>
                  <a:lnTo>
                    <a:pt x="25" y="386"/>
                  </a:lnTo>
                  <a:lnTo>
                    <a:pt x="25" y="386"/>
                  </a:lnTo>
                  <a:lnTo>
                    <a:pt x="25" y="386"/>
                  </a:lnTo>
                  <a:lnTo>
                    <a:pt x="25" y="386"/>
                  </a:lnTo>
                  <a:lnTo>
                    <a:pt x="25" y="386"/>
                  </a:lnTo>
                  <a:lnTo>
                    <a:pt x="26" y="385"/>
                  </a:lnTo>
                  <a:lnTo>
                    <a:pt x="26" y="385"/>
                  </a:lnTo>
                  <a:lnTo>
                    <a:pt x="26" y="385"/>
                  </a:lnTo>
                  <a:lnTo>
                    <a:pt x="26" y="385"/>
                  </a:lnTo>
                  <a:lnTo>
                    <a:pt x="26" y="385"/>
                  </a:lnTo>
                  <a:lnTo>
                    <a:pt x="26" y="385"/>
                  </a:lnTo>
                  <a:lnTo>
                    <a:pt x="26" y="385"/>
                  </a:lnTo>
                  <a:lnTo>
                    <a:pt x="26" y="386"/>
                  </a:lnTo>
                  <a:lnTo>
                    <a:pt x="27" y="386"/>
                  </a:lnTo>
                  <a:lnTo>
                    <a:pt x="27" y="386"/>
                  </a:lnTo>
                  <a:lnTo>
                    <a:pt x="27" y="386"/>
                  </a:lnTo>
                  <a:lnTo>
                    <a:pt x="27" y="386"/>
                  </a:lnTo>
                  <a:lnTo>
                    <a:pt x="27" y="385"/>
                  </a:lnTo>
                  <a:lnTo>
                    <a:pt x="27" y="385"/>
                  </a:lnTo>
                  <a:lnTo>
                    <a:pt x="27" y="385"/>
                  </a:lnTo>
                  <a:lnTo>
                    <a:pt x="27" y="385"/>
                  </a:lnTo>
                  <a:lnTo>
                    <a:pt x="28" y="386"/>
                  </a:lnTo>
                  <a:lnTo>
                    <a:pt x="28" y="386"/>
                  </a:lnTo>
                  <a:lnTo>
                    <a:pt x="28" y="386"/>
                  </a:lnTo>
                  <a:lnTo>
                    <a:pt x="28" y="385"/>
                  </a:lnTo>
                  <a:lnTo>
                    <a:pt x="28" y="385"/>
                  </a:lnTo>
                  <a:lnTo>
                    <a:pt x="28" y="384"/>
                  </a:lnTo>
                  <a:lnTo>
                    <a:pt x="28" y="384"/>
                  </a:lnTo>
                  <a:lnTo>
                    <a:pt x="28" y="384"/>
                  </a:lnTo>
                  <a:lnTo>
                    <a:pt x="29" y="385"/>
                  </a:lnTo>
                  <a:lnTo>
                    <a:pt x="29" y="385"/>
                  </a:lnTo>
                  <a:lnTo>
                    <a:pt x="29" y="385"/>
                  </a:lnTo>
                  <a:lnTo>
                    <a:pt x="29" y="385"/>
                  </a:lnTo>
                  <a:lnTo>
                    <a:pt x="29" y="385"/>
                  </a:lnTo>
                  <a:lnTo>
                    <a:pt x="29" y="385"/>
                  </a:lnTo>
                  <a:lnTo>
                    <a:pt x="29" y="385"/>
                  </a:lnTo>
                  <a:lnTo>
                    <a:pt x="29" y="385"/>
                  </a:lnTo>
                  <a:lnTo>
                    <a:pt x="30" y="385"/>
                  </a:lnTo>
                  <a:lnTo>
                    <a:pt x="30" y="385"/>
                  </a:lnTo>
                  <a:lnTo>
                    <a:pt x="30" y="385"/>
                  </a:lnTo>
                  <a:lnTo>
                    <a:pt x="30" y="385"/>
                  </a:lnTo>
                  <a:lnTo>
                    <a:pt x="30" y="385"/>
                  </a:lnTo>
                  <a:lnTo>
                    <a:pt x="30" y="385"/>
                  </a:lnTo>
                  <a:lnTo>
                    <a:pt x="31" y="385"/>
                  </a:lnTo>
                  <a:lnTo>
                    <a:pt x="31" y="386"/>
                  </a:lnTo>
                  <a:lnTo>
                    <a:pt x="31" y="386"/>
                  </a:lnTo>
                  <a:lnTo>
                    <a:pt x="31" y="386"/>
                  </a:lnTo>
                  <a:lnTo>
                    <a:pt x="31" y="386"/>
                  </a:lnTo>
                  <a:lnTo>
                    <a:pt x="31" y="386"/>
                  </a:lnTo>
                  <a:lnTo>
                    <a:pt x="31" y="386"/>
                  </a:lnTo>
                  <a:lnTo>
                    <a:pt x="31" y="386"/>
                  </a:lnTo>
                  <a:lnTo>
                    <a:pt x="31" y="385"/>
                  </a:lnTo>
                  <a:lnTo>
                    <a:pt x="31" y="386"/>
                  </a:lnTo>
                  <a:lnTo>
                    <a:pt x="31" y="386"/>
                  </a:lnTo>
                  <a:lnTo>
                    <a:pt x="31" y="386"/>
                  </a:lnTo>
                  <a:lnTo>
                    <a:pt x="32" y="386"/>
                  </a:lnTo>
                  <a:lnTo>
                    <a:pt x="32" y="387"/>
                  </a:lnTo>
                  <a:lnTo>
                    <a:pt x="32" y="387"/>
                  </a:lnTo>
                  <a:lnTo>
                    <a:pt x="32" y="387"/>
                  </a:lnTo>
                  <a:lnTo>
                    <a:pt x="32" y="387"/>
                  </a:lnTo>
                  <a:lnTo>
                    <a:pt x="32" y="386"/>
                  </a:lnTo>
                  <a:lnTo>
                    <a:pt x="32" y="386"/>
                  </a:lnTo>
                  <a:lnTo>
                    <a:pt x="32" y="386"/>
                  </a:lnTo>
                  <a:lnTo>
                    <a:pt x="33" y="386"/>
                  </a:lnTo>
                  <a:lnTo>
                    <a:pt x="33" y="386"/>
                  </a:lnTo>
                  <a:lnTo>
                    <a:pt x="33" y="385"/>
                  </a:lnTo>
                  <a:lnTo>
                    <a:pt x="33" y="385"/>
                  </a:lnTo>
                  <a:lnTo>
                    <a:pt x="33" y="385"/>
                  </a:lnTo>
                  <a:lnTo>
                    <a:pt x="33" y="385"/>
                  </a:lnTo>
                  <a:lnTo>
                    <a:pt x="33" y="384"/>
                  </a:lnTo>
                  <a:lnTo>
                    <a:pt x="33" y="384"/>
                  </a:lnTo>
                  <a:lnTo>
                    <a:pt x="34" y="383"/>
                  </a:lnTo>
                  <a:lnTo>
                    <a:pt x="34" y="383"/>
                  </a:lnTo>
                  <a:lnTo>
                    <a:pt x="34" y="383"/>
                  </a:lnTo>
                  <a:lnTo>
                    <a:pt x="34" y="383"/>
                  </a:lnTo>
                  <a:lnTo>
                    <a:pt x="34" y="384"/>
                  </a:lnTo>
                  <a:lnTo>
                    <a:pt x="34" y="384"/>
                  </a:lnTo>
                  <a:lnTo>
                    <a:pt x="34" y="384"/>
                  </a:lnTo>
                  <a:lnTo>
                    <a:pt x="34" y="384"/>
                  </a:lnTo>
                  <a:lnTo>
                    <a:pt x="35" y="384"/>
                  </a:lnTo>
                  <a:lnTo>
                    <a:pt x="35" y="384"/>
                  </a:lnTo>
                  <a:lnTo>
                    <a:pt x="35" y="384"/>
                  </a:lnTo>
                  <a:lnTo>
                    <a:pt x="35" y="384"/>
                  </a:lnTo>
                  <a:lnTo>
                    <a:pt x="35" y="384"/>
                  </a:lnTo>
                  <a:lnTo>
                    <a:pt x="35" y="384"/>
                  </a:lnTo>
                  <a:lnTo>
                    <a:pt x="36" y="384"/>
                  </a:lnTo>
                  <a:lnTo>
                    <a:pt x="36" y="384"/>
                  </a:lnTo>
                  <a:lnTo>
                    <a:pt x="36" y="384"/>
                  </a:lnTo>
                  <a:lnTo>
                    <a:pt x="36" y="384"/>
                  </a:lnTo>
                  <a:lnTo>
                    <a:pt x="36" y="384"/>
                  </a:lnTo>
                  <a:lnTo>
                    <a:pt x="36" y="383"/>
                  </a:lnTo>
                  <a:lnTo>
                    <a:pt x="36" y="383"/>
                  </a:lnTo>
                  <a:lnTo>
                    <a:pt x="36" y="383"/>
                  </a:lnTo>
                  <a:lnTo>
                    <a:pt x="37" y="383"/>
                  </a:lnTo>
                  <a:lnTo>
                    <a:pt x="37" y="383"/>
                  </a:lnTo>
                  <a:lnTo>
                    <a:pt x="37" y="383"/>
                  </a:lnTo>
                  <a:lnTo>
                    <a:pt x="37" y="383"/>
                  </a:lnTo>
                  <a:lnTo>
                    <a:pt x="37" y="383"/>
                  </a:lnTo>
                  <a:lnTo>
                    <a:pt x="37" y="383"/>
                  </a:lnTo>
                  <a:lnTo>
                    <a:pt x="37" y="383"/>
                  </a:lnTo>
                  <a:lnTo>
                    <a:pt x="37" y="383"/>
                  </a:lnTo>
                  <a:lnTo>
                    <a:pt x="37" y="383"/>
                  </a:lnTo>
                  <a:lnTo>
                    <a:pt x="37" y="383"/>
                  </a:lnTo>
                  <a:lnTo>
                    <a:pt x="37" y="383"/>
                  </a:lnTo>
                  <a:lnTo>
                    <a:pt x="37" y="383"/>
                  </a:lnTo>
                  <a:lnTo>
                    <a:pt x="38" y="383"/>
                  </a:lnTo>
                  <a:lnTo>
                    <a:pt x="38" y="383"/>
                  </a:lnTo>
                  <a:lnTo>
                    <a:pt x="38" y="383"/>
                  </a:lnTo>
                  <a:lnTo>
                    <a:pt x="38" y="382"/>
                  </a:lnTo>
                  <a:lnTo>
                    <a:pt x="38" y="382"/>
                  </a:lnTo>
                  <a:lnTo>
                    <a:pt x="38" y="382"/>
                  </a:lnTo>
                  <a:lnTo>
                    <a:pt x="38" y="382"/>
                  </a:lnTo>
                  <a:lnTo>
                    <a:pt x="38" y="381"/>
                  </a:lnTo>
                  <a:lnTo>
                    <a:pt x="39" y="381"/>
                  </a:lnTo>
                  <a:lnTo>
                    <a:pt x="39" y="381"/>
                  </a:lnTo>
                  <a:lnTo>
                    <a:pt x="39" y="380"/>
                  </a:lnTo>
                  <a:lnTo>
                    <a:pt x="39" y="380"/>
                  </a:lnTo>
                  <a:lnTo>
                    <a:pt x="39" y="379"/>
                  </a:lnTo>
                  <a:lnTo>
                    <a:pt x="39" y="379"/>
                  </a:lnTo>
                  <a:lnTo>
                    <a:pt x="39" y="378"/>
                  </a:lnTo>
                  <a:lnTo>
                    <a:pt x="39" y="378"/>
                  </a:lnTo>
                  <a:lnTo>
                    <a:pt x="40" y="378"/>
                  </a:lnTo>
                  <a:lnTo>
                    <a:pt x="40" y="377"/>
                  </a:lnTo>
                  <a:lnTo>
                    <a:pt x="40" y="377"/>
                  </a:lnTo>
                  <a:lnTo>
                    <a:pt x="40" y="377"/>
                  </a:lnTo>
                  <a:lnTo>
                    <a:pt x="40" y="377"/>
                  </a:lnTo>
                  <a:lnTo>
                    <a:pt x="40" y="376"/>
                  </a:lnTo>
                  <a:lnTo>
                    <a:pt x="40" y="376"/>
                  </a:lnTo>
                  <a:lnTo>
                    <a:pt x="40" y="376"/>
                  </a:lnTo>
                  <a:lnTo>
                    <a:pt x="41" y="376"/>
                  </a:lnTo>
                  <a:lnTo>
                    <a:pt x="41" y="375"/>
                  </a:lnTo>
                  <a:lnTo>
                    <a:pt x="41" y="374"/>
                  </a:lnTo>
                  <a:lnTo>
                    <a:pt x="41" y="374"/>
                  </a:lnTo>
                  <a:lnTo>
                    <a:pt x="41" y="373"/>
                  </a:lnTo>
                  <a:lnTo>
                    <a:pt x="41" y="372"/>
                  </a:lnTo>
                  <a:lnTo>
                    <a:pt x="42" y="371"/>
                  </a:lnTo>
                  <a:lnTo>
                    <a:pt x="42" y="370"/>
                  </a:lnTo>
                  <a:lnTo>
                    <a:pt x="42" y="370"/>
                  </a:lnTo>
                  <a:lnTo>
                    <a:pt x="42" y="369"/>
                  </a:lnTo>
                  <a:lnTo>
                    <a:pt x="42" y="368"/>
                  </a:lnTo>
                  <a:lnTo>
                    <a:pt x="42" y="367"/>
                  </a:lnTo>
                  <a:lnTo>
                    <a:pt x="42" y="366"/>
                  </a:lnTo>
                  <a:lnTo>
                    <a:pt x="42" y="364"/>
                  </a:lnTo>
                  <a:lnTo>
                    <a:pt x="43" y="362"/>
                  </a:lnTo>
                  <a:lnTo>
                    <a:pt x="43" y="360"/>
                  </a:lnTo>
                  <a:lnTo>
                    <a:pt x="43" y="358"/>
                  </a:lnTo>
                  <a:lnTo>
                    <a:pt x="43" y="357"/>
                  </a:lnTo>
                  <a:lnTo>
                    <a:pt x="43" y="355"/>
                  </a:lnTo>
                  <a:lnTo>
                    <a:pt x="43" y="354"/>
                  </a:lnTo>
                  <a:lnTo>
                    <a:pt x="43" y="352"/>
                  </a:lnTo>
                  <a:lnTo>
                    <a:pt x="43" y="351"/>
                  </a:lnTo>
                  <a:lnTo>
                    <a:pt x="44" y="349"/>
                  </a:lnTo>
                  <a:lnTo>
                    <a:pt x="44" y="347"/>
                  </a:lnTo>
                  <a:lnTo>
                    <a:pt x="44" y="345"/>
                  </a:lnTo>
                  <a:lnTo>
                    <a:pt x="44" y="343"/>
                  </a:lnTo>
                  <a:lnTo>
                    <a:pt x="44" y="341"/>
                  </a:lnTo>
                  <a:lnTo>
                    <a:pt x="44" y="339"/>
                  </a:lnTo>
                  <a:lnTo>
                    <a:pt x="44" y="336"/>
                  </a:lnTo>
                  <a:lnTo>
                    <a:pt x="44" y="333"/>
                  </a:lnTo>
                  <a:lnTo>
                    <a:pt x="44" y="330"/>
                  </a:lnTo>
                  <a:lnTo>
                    <a:pt x="44" y="327"/>
                  </a:lnTo>
                  <a:lnTo>
                    <a:pt x="44" y="324"/>
                  </a:lnTo>
                  <a:lnTo>
                    <a:pt x="44" y="320"/>
                  </a:lnTo>
                  <a:lnTo>
                    <a:pt x="45" y="317"/>
                  </a:lnTo>
                  <a:lnTo>
                    <a:pt x="45" y="314"/>
                  </a:lnTo>
                  <a:lnTo>
                    <a:pt x="45" y="310"/>
                  </a:lnTo>
                  <a:lnTo>
                    <a:pt x="45" y="307"/>
                  </a:lnTo>
                  <a:lnTo>
                    <a:pt x="45" y="303"/>
                  </a:lnTo>
                  <a:lnTo>
                    <a:pt x="45" y="299"/>
                  </a:lnTo>
                  <a:lnTo>
                    <a:pt x="45" y="296"/>
                  </a:lnTo>
                  <a:lnTo>
                    <a:pt x="45" y="291"/>
                  </a:lnTo>
                  <a:lnTo>
                    <a:pt x="46" y="287"/>
                  </a:lnTo>
                  <a:lnTo>
                    <a:pt x="46" y="283"/>
                  </a:lnTo>
                  <a:lnTo>
                    <a:pt x="46" y="278"/>
                  </a:lnTo>
                  <a:lnTo>
                    <a:pt x="46" y="273"/>
                  </a:lnTo>
                  <a:lnTo>
                    <a:pt x="46" y="268"/>
                  </a:lnTo>
                  <a:lnTo>
                    <a:pt x="46" y="263"/>
                  </a:lnTo>
                  <a:lnTo>
                    <a:pt x="46" y="258"/>
                  </a:lnTo>
                  <a:lnTo>
                    <a:pt x="46" y="253"/>
                  </a:lnTo>
                  <a:lnTo>
                    <a:pt x="47" y="248"/>
                  </a:lnTo>
                  <a:lnTo>
                    <a:pt x="47" y="243"/>
                  </a:lnTo>
                  <a:lnTo>
                    <a:pt x="47" y="237"/>
                  </a:lnTo>
                  <a:lnTo>
                    <a:pt x="47" y="232"/>
                  </a:lnTo>
                  <a:lnTo>
                    <a:pt x="47" y="227"/>
                  </a:lnTo>
                  <a:lnTo>
                    <a:pt x="47" y="221"/>
                  </a:lnTo>
                  <a:lnTo>
                    <a:pt x="48" y="216"/>
                  </a:lnTo>
                  <a:lnTo>
                    <a:pt x="48" y="210"/>
                  </a:lnTo>
                  <a:lnTo>
                    <a:pt x="48" y="204"/>
                  </a:lnTo>
                  <a:lnTo>
                    <a:pt x="48" y="197"/>
                  </a:lnTo>
                  <a:lnTo>
                    <a:pt x="48" y="191"/>
                  </a:lnTo>
                  <a:lnTo>
                    <a:pt x="48" y="184"/>
                  </a:lnTo>
                  <a:lnTo>
                    <a:pt x="48" y="178"/>
                  </a:lnTo>
                  <a:lnTo>
                    <a:pt x="48" y="171"/>
                  </a:lnTo>
                  <a:lnTo>
                    <a:pt x="49" y="165"/>
                  </a:lnTo>
                  <a:lnTo>
                    <a:pt x="49" y="158"/>
                  </a:lnTo>
                  <a:lnTo>
                    <a:pt x="49" y="152"/>
                  </a:lnTo>
                  <a:lnTo>
                    <a:pt x="49" y="145"/>
                  </a:lnTo>
                  <a:lnTo>
                    <a:pt x="49" y="139"/>
                  </a:lnTo>
                  <a:lnTo>
                    <a:pt x="49" y="133"/>
                  </a:lnTo>
                  <a:lnTo>
                    <a:pt x="49" y="126"/>
                  </a:lnTo>
                  <a:lnTo>
                    <a:pt x="49" y="120"/>
                  </a:lnTo>
                  <a:lnTo>
                    <a:pt x="50" y="114"/>
                  </a:lnTo>
                  <a:lnTo>
                    <a:pt x="50" y="108"/>
                  </a:lnTo>
                  <a:lnTo>
                    <a:pt x="50" y="102"/>
                  </a:lnTo>
                  <a:lnTo>
                    <a:pt x="50" y="96"/>
                  </a:lnTo>
                  <a:lnTo>
                    <a:pt x="50" y="90"/>
                  </a:lnTo>
                  <a:lnTo>
                    <a:pt x="50" y="85"/>
                  </a:lnTo>
                  <a:lnTo>
                    <a:pt x="50" y="79"/>
                  </a:lnTo>
                  <a:lnTo>
                    <a:pt x="50" y="74"/>
                  </a:lnTo>
                  <a:lnTo>
                    <a:pt x="51" y="69"/>
                  </a:lnTo>
                  <a:lnTo>
                    <a:pt x="51" y="64"/>
                  </a:lnTo>
                  <a:lnTo>
                    <a:pt x="51" y="59"/>
                  </a:lnTo>
                  <a:lnTo>
                    <a:pt x="51" y="55"/>
                  </a:lnTo>
                  <a:lnTo>
                    <a:pt x="51" y="51"/>
                  </a:lnTo>
                  <a:lnTo>
                    <a:pt x="51" y="47"/>
                  </a:lnTo>
                  <a:lnTo>
                    <a:pt x="51" y="43"/>
                  </a:lnTo>
                  <a:lnTo>
                    <a:pt x="51" y="38"/>
                  </a:lnTo>
                  <a:lnTo>
                    <a:pt x="51" y="34"/>
                  </a:lnTo>
                  <a:lnTo>
                    <a:pt x="51" y="30"/>
                  </a:lnTo>
                  <a:lnTo>
                    <a:pt x="51" y="26"/>
                  </a:lnTo>
                  <a:lnTo>
                    <a:pt x="51" y="23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3" y="2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2"/>
                  </a:lnTo>
                  <a:lnTo>
                    <a:pt x="54" y="4"/>
                  </a:lnTo>
                  <a:lnTo>
                    <a:pt x="54" y="5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5" y="12"/>
                  </a:lnTo>
                  <a:lnTo>
                    <a:pt x="55" y="15"/>
                  </a:lnTo>
                  <a:lnTo>
                    <a:pt x="55" y="17"/>
                  </a:lnTo>
                  <a:lnTo>
                    <a:pt x="55" y="20"/>
                  </a:lnTo>
                  <a:lnTo>
                    <a:pt x="55" y="22"/>
                  </a:lnTo>
                  <a:lnTo>
                    <a:pt x="55" y="25"/>
                  </a:lnTo>
                  <a:lnTo>
                    <a:pt x="55" y="28"/>
                  </a:lnTo>
                  <a:lnTo>
                    <a:pt x="55" y="31"/>
                  </a:lnTo>
                  <a:lnTo>
                    <a:pt x="56" y="34"/>
                  </a:lnTo>
                  <a:lnTo>
                    <a:pt x="56" y="38"/>
                  </a:lnTo>
                  <a:lnTo>
                    <a:pt x="56" y="42"/>
                  </a:lnTo>
                  <a:lnTo>
                    <a:pt x="56" y="46"/>
                  </a:lnTo>
                  <a:lnTo>
                    <a:pt x="56" y="50"/>
                  </a:lnTo>
                  <a:lnTo>
                    <a:pt x="56" y="54"/>
                  </a:lnTo>
                  <a:lnTo>
                    <a:pt x="56" y="59"/>
                  </a:lnTo>
                  <a:lnTo>
                    <a:pt x="56" y="63"/>
                  </a:lnTo>
                  <a:lnTo>
                    <a:pt x="57" y="67"/>
                  </a:lnTo>
                  <a:lnTo>
                    <a:pt x="57" y="72"/>
                  </a:lnTo>
                  <a:lnTo>
                    <a:pt x="57" y="76"/>
                  </a:lnTo>
                  <a:lnTo>
                    <a:pt x="57" y="80"/>
                  </a:lnTo>
                  <a:lnTo>
                    <a:pt x="57" y="85"/>
                  </a:lnTo>
                  <a:lnTo>
                    <a:pt x="57" y="90"/>
                  </a:lnTo>
                  <a:lnTo>
                    <a:pt x="57" y="95"/>
                  </a:lnTo>
                  <a:lnTo>
                    <a:pt x="57" y="100"/>
                  </a:lnTo>
                  <a:lnTo>
                    <a:pt x="58" y="105"/>
                  </a:lnTo>
                  <a:lnTo>
                    <a:pt x="58" y="109"/>
                  </a:lnTo>
                  <a:lnTo>
                    <a:pt x="58" y="114"/>
                  </a:lnTo>
                  <a:lnTo>
                    <a:pt x="58" y="119"/>
                  </a:lnTo>
                  <a:lnTo>
                    <a:pt x="58" y="124"/>
                  </a:lnTo>
                  <a:lnTo>
                    <a:pt x="58" y="129"/>
                  </a:lnTo>
                  <a:lnTo>
                    <a:pt x="58" y="134"/>
                  </a:lnTo>
                  <a:lnTo>
                    <a:pt x="58" y="138"/>
                  </a:lnTo>
                  <a:lnTo>
                    <a:pt x="58" y="143"/>
                  </a:lnTo>
                  <a:lnTo>
                    <a:pt x="58" y="148"/>
                  </a:lnTo>
                  <a:lnTo>
                    <a:pt x="58" y="153"/>
                  </a:lnTo>
                  <a:lnTo>
                    <a:pt x="58" y="157"/>
                  </a:lnTo>
                  <a:lnTo>
                    <a:pt x="59" y="162"/>
                  </a:lnTo>
                  <a:lnTo>
                    <a:pt x="59" y="166"/>
                  </a:lnTo>
                  <a:lnTo>
                    <a:pt x="59" y="170"/>
                  </a:lnTo>
                  <a:lnTo>
                    <a:pt x="59" y="175"/>
                  </a:lnTo>
                  <a:lnTo>
                    <a:pt x="59" y="179"/>
                  </a:lnTo>
                  <a:lnTo>
                    <a:pt x="59" y="183"/>
                  </a:lnTo>
                  <a:lnTo>
                    <a:pt x="60" y="188"/>
                  </a:lnTo>
                  <a:lnTo>
                    <a:pt x="60" y="193"/>
                  </a:lnTo>
                  <a:lnTo>
                    <a:pt x="60" y="198"/>
                  </a:lnTo>
                  <a:lnTo>
                    <a:pt x="60" y="203"/>
                  </a:lnTo>
                  <a:lnTo>
                    <a:pt x="60" y="207"/>
                  </a:lnTo>
                  <a:lnTo>
                    <a:pt x="60" y="212"/>
                  </a:lnTo>
                  <a:lnTo>
                    <a:pt x="60" y="216"/>
                  </a:lnTo>
                  <a:lnTo>
                    <a:pt x="60" y="220"/>
                  </a:lnTo>
                  <a:lnTo>
                    <a:pt x="61" y="223"/>
                  </a:lnTo>
                  <a:lnTo>
                    <a:pt x="61" y="227"/>
                  </a:lnTo>
                  <a:lnTo>
                    <a:pt x="61" y="231"/>
                  </a:lnTo>
                  <a:lnTo>
                    <a:pt x="61" y="235"/>
                  </a:lnTo>
                  <a:lnTo>
                    <a:pt x="61" y="239"/>
                  </a:lnTo>
                  <a:lnTo>
                    <a:pt x="61" y="242"/>
                  </a:lnTo>
                  <a:lnTo>
                    <a:pt x="61" y="246"/>
                  </a:lnTo>
                  <a:lnTo>
                    <a:pt x="61" y="250"/>
                  </a:lnTo>
                  <a:lnTo>
                    <a:pt x="62" y="253"/>
                  </a:lnTo>
                  <a:lnTo>
                    <a:pt x="62" y="257"/>
                  </a:lnTo>
                  <a:lnTo>
                    <a:pt x="62" y="26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00" name="Freeform 292"/>
            <p:cNvSpPr>
              <a:spLocks/>
            </p:cNvSpPr>
            <p:nvPr/>
          </p:nvSpPr>
          <p:spPr bwMode="auto">
            <a:xfrm>
              <a:off x="1343" y="1268"/>
              <a:ext cx="62" cy="356"/>
            </a:xfrm>
            <a:custGeom>
              <a:avLst/>
              <a:gdLst>
                <a:gd name="T0" fmla="*/ 1 w 62"/>
                <a:gd name="T1" fmla="*/ 259 h 356"/>
                <a:gd name="T2" fmla="*/ 2 w 62"/>
                <a:gd name="T3" fmla="*/ 281 h 356"/>
                <a:gd name="T4" fmla="*/ 3 w 62"/>
                <a:gd name="T5" fmla="*/ 298 h 356"/>
                <a:gd name="T6" fmla="*/ 4 w 62"/>
                <a:gd name="T7" fmla="*/ 309 h 356"/>
                <a:gd name="T8" fmla="*/ 5 w 62"/>
                <a:gd name="T9" fmla="*/ 319 h 356"/>
                <a:gd name="T10" fmla="*/ 6 w 62"/>
                <a:gd name="T11" fmla="*/ 325 h 356"/>
                <a:gd name="T12" fmla="*/ 7 w 62"/>
                <a:gd name="T13" fmla="*/ 329 h 356"/>
                <a:gd name="T14" fmla="*/ 8 w 62"/>
                <a:gd name="T15" fmla="*/ 331 h 356"/>
                <a:gd name="T16" fmla="*/ 9 w 62"/>
                <a:gd name="T17" fmla="*/ 329 h 356"/>
                <a:gd name="T18" fmla="*/ 10 w 62"/>
                <a:gd name="T19" fmla="*/ 321 h 356"/>
                <a:gd name="T20" fmla="*/ 12 w 62"/>
                <a:gd name="T21" fmla="*/ 302 h 356"/>
                <a:gd name="T22" fmla="*/ 13 w 62"/>
                <a:gd name="T23" fmla="*/ 270 h 356"/>
                <a:gd name="T24" fmla="*/ 14 w 62"/>
                <a:gd name="T25" fmla="*/ 229 h 356"/>
                <a:gd name="T26" fmla="*/ 15 w 62"/>
                <a:gd name="T27" fmla="*/ 180 h 356"/>
                <a:gd name="T28" fmla="*/ 16 w 62"/>
                <a:gd name="T29" fmla="*/ 130 h 356"/>
                <a:gd name="T30" fmla="*/ 17 w 62"/>
                <a:gd name="T31" fmla="*/ 87 h 356"/>
                <a:gd name="T32" fmla="*/ 18 w 62"/>
                <a:gd name="T33" fmla="*/ 54 h 356"/>
                <a:gd name="T34" fmla="*/ 19 w 62"/>
                <a:gd name="T35" fmla="*/ 28 h 356"/>
                <a:gd name="T36" fmla="*/ 20 w 62"/>
                <a:gd name="T37" fmla="*/ 12 h 356"/>
                <a:gd name="T38" fmla="*/ 22 w 62"/>
                <a:gd name="T39" fmla="*/ 2 h 356"/>
                <a:gd name="T40" fmla="*/ 23 w 62"/>
                <a:gd name="T41" fmla="*/ 0 h 356"/>
                <a:gd name="T42" fmla="*/ 23 w 62"/>
                <a:gd name="T43" fmla="*/ 3 h 356"/>
                <a:gd name="T44" fmla="*/ 25 w 62"/>
                <a:gd name="T45" fmla="*/ 9 h 356"/>
                <a:gd name="T46" fmla="*/ 26 w 62"/>
                <a:gd name="T47" fmla="*/ 20 h 356"/>
                <a:gd name="T48" fmla="*/ 27 w 62"/>
                <a:gd name="T49" fmla="*/ 33 h 356"/>
                <a:gd name="T50" fmla="*/ 28 w 62"/>
                <a:gd name="T51" fmla="*/ 49 h 356"/>
                <a:gd name="T52" fmla="*/ 29 w 62"/>
                <a:gd name="T53" fmla="*/ 67 h 356"/>
                <a:gd name="T54" fmla="*/ 30 w 62"/>
                <a:gd name="T55" fmla="*/ 86 h 356"/>
                <a:gd name="T56" fmla="*/ 31 w 62"/>
                <a:gd name="T57" fmla="*/ 108 h 356"/>
                <a:gd name="T58" fmla="*/ 32 w 62"/>
                <a:gd name="T59" fmla="*/ 129 h 356"/>
                <a:gd name="T60" fmla="*/ 34 w 62"/>
                <a:gd name="T61" fmla="*/ 151 h 356"/>
                <a:gd name="T62" fmla="*/ 35 w 62"/>
                <a:gd name="T63" fmla="*/ 174 h 356"/>
                <a:gd name="T64" fmla="*/ 36 w 62"/>
                <a:gd name="T65" fmla="*/ 199 h 356"/>
                <a:gd name="T66" fmla="*/ 37 w 62"/>
                <a:gd name="T67" fmla="*/ 225 h 356"/>
                <a:gd name="T68" fmla="*/ 38 w 62"/>
                <a:gd name="T69" fmla="*/ 246 h 356"/>
                <a:gd name="T70" fmla="*/ 39 w 62"/>
                <a:gd name="T71" fmla="*/ 267 h 356"/>
                <a:gd name="T72" fmla="*/ 40 w 62"/>
                <a:gd name="T73" fmla="*/ 288 h 356"/>
                <a:gd name="T74" fmla="*/ 41 w 62"/>
                <a:gd name="T75" fmla="*/ 304 h 356"/>
                <a:gd name="T76" fmla="*/ 42 w 62"/>
                <a:gd name="T77" fmla="*/ 319 h 356"/>
                <a:gd name="T78" fmla="*/ 43 w 62"/>
                <a:gd name="T79" fmla="*/ 328 h 356"/>
                <a:gd name="T80" fmla="*/ 44 w 62"/>
                <a:gd name="T81" fmla="*/ 336 h 356"/>
                <a:gd name="T82" fmla="*/ 45 w 62"/>
                <a:gd name="T83" fmla="*/ 341 h 356"/>
                <a:gd name="T84" fmla="*/ 47 w 62"/>
                <a:gd name="T85" fmla="*/ 343 h 356"/>
                <a:gd name="T86" fmla="*/ 48 w 62"/>
                <a:gd name="T87" fmla="*/ 347 h 356"/>
                <a:gd name="T88" fmla="*/ 49 w 62"/>
                <a:gd name="T89" fmla="*/ 350 h 356"/>
                <a:gd name="T90" fmla="*/ 50 w 62"/>
                <a:gd name="T91" fmla="*/ 352 h 356"/>
                <a:gd name="T92" fmla="*/ 51 w 62"/>
                <a:gd name="T93" fmla="*/ 351 h 356"/>
                <a:gd name="T94" fmla="*/ 52 w 62"/>
                <a:gd name="T95" fmla="*/ 353 h 356"/>
                <a:gd name="T96" fmla="*/ 53 w 62"/>
                <a:gd name="T97" fmla="*/ 354 h 356"/>
                <a:gd name="T98" fmla="*/ 54 w 62"/>
                <a:gd name="T99" fmla="*/ 353 h 356"/>
                <a:gd name="T100" fmla="*/ 55 w 62"/>
                <a:gd name="T101" fmla="*/ 354 h 356"/>
                <a:gd name="T102" fmla="*/ 56 w 62"/>
                <a:gd name="T103" fmla="*/ 356 h 356"/>
                <a:gd name="T104" fmla="*/ 57 w 62"/>
                <a:gd name="T105" fmla="*/ 356 h 356"/>
                <a:gd name="T106" fmla="*/ 58 w 62"/>
                <a:gd name="T107" fmla="*/ 356 h 356"/>
                <a:gd name="T108" fmla="*/ 60 w 62"/>
                <a:gd name="T109" fmla="*/ 356 h 356"/>
                <a:gd name="T110" fmla="*/ 61 w 62"/>
                <a:gd name="T111" fmla="*/ 35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356">
                  <a:moveTo>
                    <a:pt x="0" y="236"/>
                  </a:moveTo>
                  <a:lnTo>
                    <a:pt x="0" y="239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0" y="250"/>
                  </a:lnTo>
                  <a:lnTo>
                    <a:pt x="1" y="253"/>
                  </a:lnTo>
                  <a:lnTo>
                    <a:pt x="1" y="256"/>
                  </a:lnTo>
                  <a:lnTo>
                    <a:pt x="1" y="259"/>
                  </a:lnTo>
                  <a:lnTo>
                    <a:pt x="1" y="262"/>
                  </a:lnTo>
                  <a:lnTo>
                    <a:pt x="1" y="265"/>
                  </a:lnTo>
                  <a:lnTo>
                    <a:pt x="1" y="268"/>
                  </a:lnTo>
                  <a:lnTo>
                    <a:pt x="1" y="271"/>
                  </a:lnTo>
                  <a:lnTo>
                    <a:pt x="1" y="273"/>
                  </a:lnTo>
                  <a:lnTo>
                    <a:pt x="2" y="275"/>
                  </a:lnTo>
                  <a:lnTo>
                    <a:pt x="2" y="277"/>
                  </a:lnTo>
                  <a:lnTo>
                    <a:pt x="2" y="279"/>
                  </a:lnTo>
                  <a:lnTo>
                    <a:pt x="2" y="281"/>
                  </a:lnTo>
                  <a:lnTo>
                    <a:pt x="2" y="283"/>
                  </a:lnTo>
                  <a:lnTo>
                    <a:pt x="2" y="285"/>
                  </a:lnTo>
                  <a:lnTo>
                    <a:pt x="2" y="287"/>
                  </a:lnTo>
                  <a:lnTo>
                    <a:pt x="2" y="289"/>
                  </a:lnTo>
                  <a:lnTo>
                    <a:pt x="3" y="292"/>
                  </a:lnTo>
                  <a:lnTo>
                    <a:pt x="3" y="293"/>
                  </a:lnTo>
                  <a:lnTo>
                    <a:pt x="3" y="295"/>
                  </a:lnTo>
                  <a:lnTo>
                    <a:pt x="3" y="297"/>
                  </a:lnTo>
                  <a:lnTo>
                    <a:pt x="3" y="298"/>
                  </a:lnTo>
                  <a:lnTo>
                    <a:pt x="3" y="300"/>
                  </a:lnTo>
                  <a:lnTo>
                    <a:pt x="3" y="300"/>
                  </a:lnTo>
                  <a:lnTo>
                    <a:pt x="3" y="302"/>
                  </a:lnTo>
                  <a:lnTo>
                    <a:pt x="3" y="303"/>
                  </a:lnTo>
                  <a:lnTo>
                    <a:pt x="3" y="304"/>
                  </a:lnTo>
                  <a:lnTo>
                    <a:pt x="4" y="305"/>
                  </a:lnTo>
                  <a:lnTo>
                    <a:pt x="4" y="306"/>
                  </a:lnTo>
                  <a:lnTo>
                    <a:pt x="4" y="308"/>
                  </a:lnTo>
                  <a:lnTo>
                    <a:pt x="4" y="309"/>
                  </a:lnTo>
                  <a:lnTo>
                    <a:pt x="4" y="310"/>
                  </a:lnTo>
                  <a:lnTo>
                    <a:pt x="4" y="312"/>
                  </a:lnTo>
                  <a:lnTo>
                    <a:pt x="4" y="313"/>
                  </a:lnTo>
                  <a:lnTo>
                    <a:pt x="4" y="314"/>
                  </a:lnTo>
                  <a:lnTo>
                    <a:pt x="5" y="315"/>
                  </a:lnTo>
                  <a:lnTo>
                    <a:pt x="5" y="317"/>
                  </a:lnTo>
                  <a:lnTo>
                    <a:pt x="5" y="317"/>
                  </a:lnTo>
                  <a:lnTo>
                    <a:pt x="5" y="318"/>
                  </a:lnTo>
                  <a:lnTo>
                    <a:pt x="5" y="319"/>
                  </a:lnTo>
                  <a:lnTo>
                    <a:pt x="5" y="320"/>
                  </a:lnTo>
                  <a:lnTo>
                    <a:pt x="5" y="320"/>
                  </a:lnTo>
                  <a:lnTo>
                    <a:pt x="5" y="321"/>
                  </a:lnTo>
                  <a:lnTo>
                    <a:pt x="6" y="321"/>
                  </a:lnTo>
                  <a:lnTo>
                    <a:pt x="6" y="322"/>
                  </a:lnTo>
                  <a:lnTo>
                    <a:pt x="6" y="322"/>
                  </a:lnTo>
                  <a:lnTo>
                    <a:pt x="6" y="323"/>
                  </a:lnTo>
                  <a:lnTo>
                    <a:pt x="6" y="324"/>
                  </a:lnTo>
                  <a:lnTo>
                    <a:pt x="6" y="325"/>
                  </a:lnTo>
                  <a:lnTo>
                    <a:pt x="6" y="325"/>
                  </a:lnTo>
                  <a:lnTo>
                    <a:pt x="6" y="326"/>
                  </a:lnTo>
                  <a:lnTo>
                    <a:pt x="7" y="327"/>
                  </a:lnTo>
                  <a:lnTo>
                    <a:pt x="7" y="328"/>
                  </a:lnTo>
                  <a:lnTo>
                    <a:pt x="7" y="328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8" y="329"/>
                  </a:lnTo>
                  <a:lnTo>
                    <a:pt x="8" y="329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8" y="331"/>
                  </a:lnTo>
                  <a:lnTo>
                    <a:pt x="8" y="331"/>
                  </a:lnTo>
                  <a:lnTo>
                    <a:pt x="8" y="331"/>
                  </a:lnTo>
                  <a:lnTo>
                    <a:pt x="9" y="331"/>
                  </a:lnTo>
                  <a:lnTo>
                    <a:pt x="9" y="331"/>
                  </a:lnTo>
                  <a:lnTo>
                    <a:pt x="9" y="331"/>
                  </a:lnTo>
                  <a:lnTo>
                    <a:pt x="9" y="331"/>
                  </a:lnTo>
                  <a:lnTo>
                    <a:pt x="9" y="331"/>
                  </a:lnTo>
                  <a:lnTo>
                    <a:pt x="9" y="331"/>
                  </a:lnTo>
                  <a:lnTo>
                    <a:pt x="9" y="330"/>
                  </a:lnTo>
                  <a:lnTo>
                    <a:pt x="9" y="330"/>
                  </a:lnTo>
                  <a:lnTo>
                    <a:pt x="9" y="329"/>
                  </a:lnTo>
                  <a:lnTo>
                    <a:pt x="9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0" y="326"/>
                  </a:lnTo>
                  <a:lnTo>
                    <a:pt x="10" y="325"/>
                  </a:lnTo>
                  <a:lnTo>
                    <a:pt x="10" y="323"/>
                  </a:lnTo>
                  <a:lnTo>
                    <a:pt x="10" y="322"/>
                  </a:lnTo>
                  <a:lnTo>
                    <a:pt x="10" y="321"/>
                  </a:lnTo>
                  <a:lnTo>
                    <a:pt x="11" y="319"/>
                  </a:lnTo>
                  <a:lnTo>
                    <a:pt x="11" y="317"/>
                  </a:lnTo>
                  <a:lnTo>
                    <a:pt x="11" y="316"/>
                  </a:lnTo>
                  <a:lnTo>
                    <a:pt x="11" y="314"/>
                  </a:lnTo>
                  <a:lnTo>
                    <a:pt x="11" y="312"/>
                  </a:lnTo>
                  <a:lnTo>
                    <a:pt x="11" y="310"/>
                  </a:lnTo>
                  <a:lnTo>
                    <a:pt x="11" y="308"/>
                  </a:lnTo>
                  <a:lnTo>
                    <a:pt x="11" y="305"/>
                  </a:lnTo>
                  <a:lnTo>
                    <a:pt x="12" y="302"/>
                  </a:lnTo>
                  <a:lnTo>
                    <a:pt x="12" y="300"/>
                  </a:lnTo>
                  <a:lnTo>
                    <a:pt x="12" y="297"/>
                  </a:lnTo>
                  <a:lnTo>
                    <a:pt x="12" y="293"/>
                  </a:lnTo>
                  <a:lnTo>
                    <a:pt x="12" y="290"/>
                  </a:lnTo>
                  <a:lnTo>
                    <a:pt x="12" y="286"/>
                  </a:lnTo>
                  <a:lnTo>
                    <a:pt x="12" y="282"/>
                  </a:lnTo>
                  <a:lnTo>
                    <a:pt x="12" y="278"/>
                  </a:lnTo>
                  <a:lnTo>
                    <a:pt x="13" y="274"/>
                  </a:lnTo>
                  <a:lnTo>
                    <a:pt x="13" y="270"/>
                  </a:lnTo>
                  <a:lnTo>
                    <a:pt x="13" y="266"/>
                  </a:lnTo>
                  <a:lnTo>
                    <a:pt x="13" y="262"/>
                  </a:lnTo>
                  <a:lnTo>
                    <a:pt x="13" y="257"/>
                  </a:lnTo>
                  <a:lnTo>
                    <a:pt x="13" y="253"/>
                  </a:lnTo>
                  <a:lnTo>
                    <a:pt x="13" y="248"/>
                  </a:lnTo>
                  <a:lnTo>
                    <a:pt x="13" y="243"/>
                  </a:lnTo>
                  <a:lnTo>
                    <a:pt x="14" y="239"/>
                  </a:lnTo>
                  <a:lnTo>
                    <a:pt x="14" y="234"/>
                  </a:lnTo>
                  <a:lnTo>
                    <a:pt x="14" y="229"/>
                  </a:lnTo>
                  <a:lnTo>
                    <a:pt x="14" y="223"/>
                  </a:lnTo>
                  <a:lnTo>
                    <a:pt x="14" y="218"/>
                  </a:lnTo>
                  <a:lnTo>
                    <a:pt x="14" y="213"/>
                  </a:lnTo>
                  <a:lnTo>
                    <a:pt x="14" y="207"/>
                  </a:lnTo>
                  <a:lnTo>
                    <a:pt x="14" y="201"/>
                  </a:lnTo>
                  <a:lnTo>
                    <a:pt x="15" y="196"/>
                  </a:lnTo>
                  <a:lnTo>
                    <a:pt x="15" y="190"/>
                  </a:lnTo>
                  <a:lnTo>
                    <a:pt x="15" y="185"/>
                  </a:lnTo>
                  <a:lnTo>
                    <a:pt x="15" y="180"/>
                  </a:lnTo>
                  <a:lnTo>
                    <a:pt x="15" y="174"/>
                  </a:lnTo>
                  <a:lnTo>
                    <a:pt x="15" y="168"/>
                  </a:lnTo>
                  <a:lnTo>
                    <a:pt x="16" y="163"/>
                  </a:lnTo>
                  <a:lnTo>
                    <a:pt x="16" y="157"/>
                  </a:lnTo>
                  <a:lnTo>
                    <a:pt x="16" y="152"/>
                  </a:lnTo>
                  <a:lnTo>
                    <a:pt x="16" y="146"/>
                  </a:lnTo>
                  <a:lnTo>
                    <a:pt x="16" y="141"/>
                  </a:lnTo>
                  <a:lnTo>
                    <a:pt x="16" y="136"/>
                  </a:lnTo>
                  <a:lnTo>
                    <a:pt x="16" y="130"/>
                  </a:lnTo>
                  <a:lnTo>
                    <a:pt x="16" y="125"/>
                  </a:lnTo>
                  <a:lnTo>
                    <a:pt x="16" y="120"/>
                  </a:lnTo>
                  <a:lnTo>
                    <a:pt x="16" y="115"/>
                  </a:lnTo>
                  <a:lnTo>
                    <a:pt x="16" y="110"/>
                  </a:lnTo>
                  <a:lnTo>
                    <a:pt x="16" y="105"/>
                  </a:lnTo>
                  <a:lnTo>
                    <a:pt x="17" y="101"/>
                  </a:lnTo>
                  <a:lnTo>
                    <a:pt x="17" y="96"/>
                  </a:lnTo>
                  <a:lnTo>
                    <a:pt x="17" y="92"/>
                  </a:lnTo>
                  <a:lnTo>
                    <a:pt x="17" y="87"/>
                  </a:lnTo>
                  <a:lnTo>
                    <a:pt x="17" y="83"/>
                  </a:lnTo>
                  <a:lnTo>
                    <a:pt x="17" y="79"/>
                  </a:lnTo>
                  <a:lnTo>
                    <a:pt x="17" y="75"/>
                  </a:lnTo>
                  <a:lnTo>
                    <a:pt x="17" y="71"/>
                  </a:lnTo>
                  <a:lnTo>
                    <a:pt x="18" y="67"/>
                  </a:lnTo>
                  <a:lnTo>
                    <a:pt x="18" y="63"/>
                  </a:lnTo>
                  <a:lnTo>
                    <a:pt x="18" y="60"/>
                  </a:lnTo>
                  <a:lnTo>
                    <a:pt x="18" y="57"/>
                  </a:lnTo>
                  <a:lnTo>
                    <a:pt x="18" y="54"/>
                  </a:lnTo>
                  <a:lnTo>
                    <a:pt x="18" y="51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19" y="41"/>
                  </a:lnTo>
                  <a:lnTo>
                    <a:pt x="19" y="38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9" y="25"/>
                  </a:lnTo>
                  <a:lnTo>
                    <a:pt x="19" y="23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3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6" y="24"/>
                  </a:lnTo>
                  <a:lnTo>
                    <a:pt x="26" y="25"/>
                  </a:lnTo>
                  <a:lnTo>
                    <a:pt x="26" y="26"/>
                  </a:lnTo>
                  <a:lnTo>
                    <a:pt x="26" y="28"/>
                  </a:lnTo>
                  <a:lnTo>
                    <a:pt x="27" y="29"/>
                  </a:lnTo>
                  <a:lnTo>
                    <a:pt x="27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7"/>
                  </a:lnTo>
                  <a:lnTo>
                    <a:pt x="27" y="38"/>
                  </a:lnTo>
                  <a:lnTo>
                    <a:pt x="28" y="41"/>
                  </a:lnTo>
                  <a:lnTo>
                    <a:pt x="28" y="42"/>
                  </a:lnTo>
                  <a:lnTo>
                    <a:pt x="28" y="44"/>
                  </a:lnTo>
                  <a:lnTo>
                    <a:pt x="28" y="46"/>
                  </a:lnTo>
                  <a:lnTo>
                    <a:pt x="28" y="48"/>
                  </a:lnTo>
                  <a:lnTo>
                    <a:pt x="28" y="49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9" y="54"/>
                  </a:lnTo>
                  <a:lnTo>
                    <a:pt x="29" y="56"/>
                  </a:lnTo>
                  <a:lnTo>
                    <a:pt x="29" y="58"/>
                  </a:lnTo>
                  <a:lnTo>
                    <a:pt x="29" y="60"/>
                  </a:lnTo>
                  <a:lnTo>
                    <a:pt x="29" y="62"/>
                  </a:lnTo>
                  <a:lnTo>
                    <a:pt x="29" y="64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30" y="71"/>
                  </a:lnTo>
                  <a:lnTo>
                    <a:pt x="30" y="73"/>
                  </a:lnTo>
                  <a:lnTo>
                    <a:pt x="30" y="75"/>
                  </a:lnTo>
                  <a:lnTo>
                    <a:pt x="30" y="77"/>
                  </a:lnTo>
                  <a:lnTo>
                    <a:pt x="30" y="79"/>
                  </a:lnTo>
                  <a:lnTo>
                    <a:pt x="30" y="81"/>
                  </a:lnTo>
                  <a:lnTo>
                    <a:pt x="30" y="84"/>
                  </a:lnTo>
                  <a:lnTo>
                    <a:pt x="30" y="86"/>
                  </a:lnTo>
                  <a:lnTo>
                    <a:pt x="30" y="88"/>
                  </a:lnTo>
                  <a:lnTo>
                    <a:pt x="30" y="91"/>
                  </a:lnTo>
                  <a:lnTo>
                    <a:pt x="30" y="93"/>
                  </a:lnTo>
                  <a:lnTo>
                    <a:pt x="30" y="95"/>
                  </a:lnTo>
                  <a:lnTo>
                    <a:pt x="31" y="98"/>
                  </a:lnTo>
                  <a:lnTo>
                    <a:pt x="31" y="100"/>
                  </a:lnTo>
                  <a:lnTo>
                    <a:pt x="31" y="103"/>
                  </a:lnTo>
                  <a:lnTo>
                    <a:pt x="31" y="105"/>
                  </a:lnTo>
                  <a:lnTo>
                    <a:pt x="31" y="108"/>
                  </a:lnTo>
                  <a:lnTo>
                    <a:pt x="31" y="110"/>
                  </a:lnTo>
                  <a:lnTo>
                    <a:pt x="31" y="113"/>
                  </a:lnTo>
                  <a:lnTo>
                    <a:pt x="31" y="115"/>
                  </a:lnTo>
                  <a:lnTo>
                    <a:pt x="32" y="117"/>
                  </a:lnTo>
                  <a:lnTo>
                    <a:pt x="32" y="120"/>
                  </a:lnTo>
                  <a:lnTo>
                    <a:pt x="32" y="122"/>
                  </a:lnTo>
                  <a:lnTo>
                    <a:pt x="32" y="124"/>
                  </a:lnTo>
                  <a:lnTo>
                    <a:pt x="32" y="126"/>
                  </a:lnTo>
                  <a:lnTo>
                    <a:pt x="32" y="129"/>
                  </a:lnTo>
                  <a:lnTo>
                    <a:pt x="32" y="131"/>
                  </a:lnTo>
                  <a:lnTo>
                    <a:pt x="32" y="134"/>
                  </a:lnTo>
                  <a:lnTo>
                    <a:pt x="33" y="136"/>
                  </a:lnTo>
                  <a:lnTo>
                    <a:pt x="33" y="139"/>
                  </a:lnTo>
                  <a:lnTo>
                    <a:pt x="33" y="141"/>
                  </a:lnTo>
                  <a:lnTo>
                    <a:pt x="33" y="144"/>
                  </a:lnTo>
                  <a:lnTo>
                    <a:pt x="33" y="146"/>
                  </a:lnTo>
                  <a:lnTo>
                    <a:pt x="33" y="149"/>
                  </a:lnTo>
                  <a:lnTo>
                    <a:pt x="34" y="151"/>
                  </a:lnTo>
                  <a:lnTo>
                    <a:pt x="34" y="154"/>
                  </a:lnTo>
                  <a:lnTo>
                    <a:pt x="34" y="156"/>
                  </a:lnTo>
                  <a:lnTo>
                    <a:pt x="34" y="159"/>
                  </a:lnTo>
                  <a:lnTo>
                    <a:pt x="34" y="161"/>
                  </a:lnTo>
                  <a:lnTo>
                    <a:pt x="34" y="163"/>
                  </a:lnTo>
                  <a:lnTo>
                    <a:pt x="34" y="166"/>
                  </a:lnTo>
                  <a:lnTo>
                    <a:pt x="34" y="169"/>
                  </a:lnTo>
                  <a:lnTo>
                    <a:pt x="35" y="171"/>
                  </a:lnTo>
                  <a:lnTo>
                    <a:pt x="35" y="174"/>
                  </a:lnTo>
                  <a:lnTo>
                    <a:pt x="35" y="177"/>
                  </a:lnTo>
                  <a:lnTo>
                    <a:pt x="35" y="180"/>
                  </a:lnTo>
                  <a:lnTo>
                    <a:pt x="35" y="183"/>
                  </a:lnTo>
                  <a:lnTo>
                    <a:pt x="35" y="186"/>
                  </a:lnTo>
                  <a:lnTo>
                    <a:pt x="35" y="189"/>
                  </a:lnTo>
                  <a:lnTo>
                    <a:pt x="35" y="192"/>
                  </a:lnTo>
                  <a:lnTo>
                    <a:pt x="36" y="194"/>
                  </a:lnTo>
                  <a:lnTo>
                    <a:pt x="36" y="197"/>
                  </a:lnTo>
                  <a:lnTo>
                    <a:pt x="36" y="199"/>
                  </a:lnTo>
                  <a:lnTo>
                    <a:pt x="36" y="202"/>
                  </a:lnTo>
                  <a:lnTo>
                    <a:pt x="36" y="205"/>
                  </a:lnTo>
                  <a:lnTo>
                    <a:pt x="36" y="207"/>
                  </a:lnTo>
                  <a:lnTo>
                    <a:pt x="36" y="210"/>
                  </a:lnTo>
                  <a:lnTo>
                    <a:pt x="36" y="213"/>
                  </a:lnTo>
                  <a:lnTo>
                    <a:pt x="37" y="216"/>
                  </a:lnTo>
                  <a:lnTo>
                    <a:pt x="37" y="219"/>
                  </a:lnTo>
                  <a:lnTo>
                    <a:pt x="37" y="222"/>
                  </a:lnTo>
                  <a:lnTo>
                    <a:pt x="37" y="225"/>
                  </a:lnTo>
                  <a:lnTo>
                    <a:pt x="37" y="227"/>
                  </a:lnTo>
                  <a:lnTo>
                    <a:pt x="37" y="230"/>
                  </a:lnTo>
                  <a:lnTo>
                    <a:pt x="37" y="232"/>
                  </a:lnTo>
                  <a:lnTo>
                    <a:pt x="37" y="234"/>
                  </a:lnTo>
                  <a:lnTo>
                    <a:pt x="37" y="236"/>
                  </a:lnTo>
                  <a:lnTo>
                    <a:pt x="37" y="238"/>
                  </a:lnTo>
                  <a:lnTo>
                    <a:pt x="37" y="241"/>
                  </a:lnTo>
                  <a:lnTo>
                    <a:pt x="37" y="243"/>
                  </a:lnTo>
                  <a:lnTo>
                    <a:pt x="38" y="246"/>
                  </a:lnTo>
                  <a:lnTo>
                    <a:pt x="38" y="249"/>
                  </a:lnTo>
                  <a:lnTo>
                    <a:pt x="38" y="251"/>
                  </a:lnTo>
                  <a:lnTo>
                    <a:pt x="38" y="254"/>
                  </a:lnTo>
                  <a:lnTo>
                    <a:pt x="38" y="256"/>
                  </a:lnTo>
                  <a:lnTo>
                    <a:pt x="38" y="259"/>
                  </a:lnTo>
                  <a:lnTo>
                    <a:pt x="39" y="261"/>
                  </a:lnTo>
                  <a:lnTo>
                    <a:pt x="39" y="263"/>
                  </a:lnTo>
                  <a:lnTo>
                    <a:pt x="39" y="265"/>
                  </a:lnTo>
                  <a:lnTo>
                    <a:pt x="39" y="267"/>
                  </a:lnTo>
                  <a:lnTo>
                    <a:pt x="39" y="269"/>
                  </a:lnTo>
                  <a:lnTo>
                    <a:pt x="39" y="271"/>
                  </a:lnTo>
                  <a:lnTo>
                    <a:pt x="39" y="274"/>
                  </a:lnTo>
                  <a:lnTo>
                    <a:pt x="39" y="276"/>
                  </a:lnTo>
                  <a:lnTo>
                    <a:pt x="40" y="278"/>
                  </a:lnTo>
                  <a:lnTo>
                    <a:pt x="40" y="281"/>
                  </a:lnTo>
                  <a:lnTo>
                    <a:pt x="40" y="283"/>
                  </a:lnTo>
                  <a:lnTo>
                    <a:pt x="40" y="286"/>
                  </a:lnTo>
                  <a:lnTo>
                    <a:pt x="40" y="288"/>
                  </a:lnTo>
                  <a:lnTo>
                    <a:pt x="40" y="290"/>
                  </a:lnTo>
                  <a:lnTo>
                    <a:pt x="40" y="292"/>
                  </a:lnTo>
                  <a:lnTo>
                    <a:pt x="40" y="294"/>
                  </a:lnTo>
                  <a:lnTo>
                    <a:pt x="41" y="296"/>
                  </a:lnTo>
                  <a:lnTo>
                    <a:pt x="41" y="298"/>
                  </a:lnTo>
                  <a:lnTo>
                    <a:pt x="41" y="300"/>
                  </a:lnTo>
                  <a:lnTo>
                    <a:pt x="41" y="302"/>
                  </a:lnTo>
                  <a:lnTo>
                    <a:pt x="41" y="303"/>
                  </a:lnTo>
                  <a:lnTo>
                    <a:pt x="41" y="304"/>
                  </a:lnTo>
                  <a:lnTo>
                    <a:pt x="41" y="306"/>
                  </a:lnTo>
                  <a:lnTo>
                    <a:pt x="41" y="307"/>
                  </a:lnTo>
                  <a:lnTo>
                    <a:pt x="42" y="308"/>
                  </a:lnTo>
                  <a:lnTo>
                    <a:pt x="42" y="309"/>
                  </a:lnTo>
                  <a:lnTo>
                    <a:pt x="42" y="311"/>
                  </a:lnTo>
                  <a:lnTo>
                    <a:pt x="42" y="313"/>
                  </a:lnTo>
                  <a:lnTo>
                    <a:pt x="42" y="315"/>
                  </a:lnTo>
                  <a:lnTo>
                    <a:pt x="42" y="317"/>
                  </a:lnTo>
                  <a:lnTo>
                    <a:pt x="42" y="319"/>
                  </a:lnTo>
                  <a:lnTo>
                    <a:pt x="42" y="320"/>
                  </a:lnTo>
                  <a:lnTo>
                    <a:pt x="43" y="322"/>
                  </a:lnTo>
                  <a:lnTo>
                    <a:pt x="43" y="323"/>
                  </a:lnTo>
                  <a:lnTo>
                    <a:pt x="43" y="324"/>
                  </a:lnTo>
                  <a:lnTo>
                    <a:pt x="43" y="325"/>
                  </a:lnTo>
                  <a:lnTo>
                    <a:pt x="43" y="326"/>
                  </a:lnTo>
                  <a:lnTo>
                    <a:pt x="43" y="326"/>
                  </a:lnTo>
                  <a:lnTo>
                    <a:pt x="43" y="327"/>
                  </a:lnTo>
                  <a:lnTo>
                    <a:pt x="43" y="328"/>
                  </a:lnTo>
                  <a:lnTo>
                    <a:pt x="43" y="328"/>
                  </a:lnTo>
                  <a:lnTo>
                    <a:pt x="43" y="329"/>
                  </a:lnTo>
                  <a:lnTo>
                    <a:pt x="43" y="330"/>
                  </a:lnTo>
                  <a:lnTo>
                    <a:pt x="43" y="331"/>
                  </a:lnTo>
                  <a:lnTo>
                    <a:pt x="44" y="332"/>
                  </a:lnTo>
                  <a:lnTo>
                    <a:pt x="44" y="333"/>
                  </a:lnTo>
                  <a:lnTo>
                    <a:pt x="44" y="335"/>
                  </a:lnTo>
                  <a:lnTo>
                    <a:pt x="44" y="336"/>
                  </a:lnTo>
                  <a:lnTo>
                    <a:pt x="44" y="336"/>
                  </a:lnTo>
                  <a:lnTo>
                    <a:pt x="44" y="337"/>
                  </a:lnTo>
                  <a:lnTo>
                    <a:pt x="45" y="337"/>
                  </a:lnTo>
                  <a:lnTo>
                    <a:pt x="45" y="337"/>
                  </a:lnTo>
                  <a:lnTo>
                    <a:pt x="45" y="338"/>
                  </a:lnTo>
                  <a:lnTo>
                    <a:pt x="45" y="339"/>
                  </a:lnTo>
                  <a:lnTo>
                    <a:pt x="45" y="339"/>
                  </a:lnTo>
                  <a:lnTo>
                    <a:pt x="45" y="340"/>
                  </a:lnTo>
                  <a:lnTo>
                    <a:pt x="45" y="341"/>
                  </a:lnTo>
                  <a:lnTo>
                    <a:pt x="45" y="341"/>
                  </a:lnTo>
                  <a:lnTo>
                    <a:pt x="46" y="341"/>
                  </a:lnTo>
                  <a:lnTo>
                    <a:pt x="46" y="341"/>
                  </a:lnTo>
                  <a:lnTo>
                    <a:pt x="46" y="341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46" y="343"/>
                  </a:lnTo>
                  <a:lnTo>
                    <a:pt x="46" y="343"/>
                  </a:lnTo>
                  <a:lnTo>
                    <a:pt x="47" y="343"/>
                  </a:lnTo>
                  <a:lnTo>
                    <a:pt x="47" y="344"/>
                  </a:lnTo>
                  <a:lnTo>
                    <a:pt x="47" y="344"/>
                  </a:lnTo>
                  <a:lnTo>
                    <a:pt x="47" y="344"/>
                  </a:lnTo>
                  <a:lnTo>
                    <a:pt x="47" y="345"/>
                  </a:lnTo>
                  <a:lnTo>
                    <a:pt x="47" y="345"/>
                  </a:lnTo>
                  <a:lnTo>
                    <a:pt x="47" y="346"/>
                  </a:lnTo>
                  <a:lnTo>
                    <a:pt x="47" y="346"/>
                  </a:lnTo>
                  <a:lnTo>
                    <a:pt x="48" y="347"/>
                  </a:lnTo>
                  <a:lnTo>
                    <a:pt x="48" y="347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49"/>
                  </a:lnTo>
                  <a:lnTo>
                    <a:pt x="48" y="349"/>
                  </a:lnTo>
                  <a:lnTo>
                    <a:pt x="48" y="350"/>
                  </a:lnTo>
                  <a:lnTo>
                    <a:pt x="48" y="350"/>
                  </a:lnTo>
                  <a:lnTo>
                    <a:pt x="49" y="350"/>
                  </a:lnTo>
                  <a:lnTo>
                    <a:pt x="49" y="350"/>
                  </a:lnTo>
                  <a:lnTo>
                    <a:pt x="49" y="350"/>
                  </a:lnTo>
                  <a:lnTo>
                    <a:pt x="49" y="349"/>
                  </a:lnTo>
                  <a:lnTo>
                    <a:pt x="49" y="349"/>
                  </a:lnTo>
                  <a:lnTo>
                    <a:pt x="49" y="349"/>
                  </a:lnTo>
                  <a:lnTo>
                    <a:pt x="49" y="349"/>
                  </a:lnTo>
                  <a:lnTo>
                    <a:pt x="49" y="350"/>
                  </a:lnTo>
                  <a:lnTo>
                    <a:pt x="50" y="350"/>
                  </a:lnTo>
                  <a:lnTo>
                    <a:pt x="50" y="351"/>
                  </a:lnTo>
                  <a:lnTo>
                    <a:pt x="50" y="351"/>
                  </a:lnTo>
                  <a:lnTo>
                    <a:pt x="50" y="352"/>
                  </a:lnTo>
                  <a:lnTo>
                    <a:pt x="50" y="352"/>
                  </a:lnTo>
                  <a:lnTo>
                    <a:pt x="50" y="353"/>
                  </a:lnTo>
                  <a:lnTo>
                    <a:pt x="50" y="352"/>
                  </a:lnTo>
                  <a:lnTo>
                    <a:pt x="50" y="352"/>
                  </a:lnTo>
                  <a:lnTo>
                    <a:pt x="50" y="352"/>
                  </a:lnTo>
                  <a:lnTo>
                    <a:pt x="50" y="351"/>
                  </a:lnTo>
                  <a:lnTo>
                    <a:pt x="51" y="351"/>
                  </a:lnTo>
                  <a:lnTo>
                    <a:pt x="51" y="351"/>
                  </a:lnTo>
                  <a:lnTo>
                    <a:pt x="51" y="351"/>
                  </a:lnTo>
                  <a:lnTo>
                    <a:pt x="51" y="351"/>
                  </a:lnTo>
                  <a:lnTo>
                    <a:pt x="51" y="35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52" y="352"/>
                  </a:lnTo>
                  <a:lnTo>
                    <a:pt x="52" y="353"/>
                  </a:lnTo>
                  <a:lnTo>
                    <a:pt x="52" y="353"/>
                  </a:lnTo>
                  <a:lnTo>
                    <a:pt x="52" y="353"/>
                  </a:lnTo>
                  <a:lnTo>
                    <a:pt x="52" y="353"/>
                  </a:lnTo>
                  <a:lnTo>
                    <a:pt x="52" y="353"/>
                  </a:lnTo>
                  <a:lnTo>
                    <a:pt x="52" y="353"/>
                  </a:lnTo>
                  <a:lnTo>
                    <a:pt x="52" y="353"/>
                  </a:lnTo>
                  <a:lnTo>
                    <a:pt x="53" y="353"/>
                  </a:lnTo>
                  <a:lnTo>
                    <a:pt x="53" y="353"/>
                  </a:lnTo>
                  <a:lnTo>
                    <a:pt x="53" y="354"/>
                  </a:lnTo>
                  <a:lnTo>
                    <a:pt x="53" y="354"/>
                  </a:lnTo>
                  <a:lnTo>
                    <a:pt x="53" y="354"/>
                  </a:lnTo>
                  <a:lnTo>
                    <a:pt x="53" y="354"/>
                  </a:lnTo>
                  <a:lnTo>
                    <a:pt x="53" y="354"/>
                  </a:lnTo>
                  <a:lnTo>
                    <a:pt x="53" y="354"/>
                  </a:lnTo>
                  <a:lnTo>
                    <a:pt x="54" y="354"/>
                  </a:lnTo>
                  <a:lnTo>
                    <a:pt x="54" y="353"/>
                  </a:lnTo>
                  <a:lnTo>
                    <a:pt x="54" y="353"/>
                  </a:lnTo>
                  <a:lnTo>
                    <a:pt x="54" y="353"/>
                  </a:lnTo>
                  <a:lnTo>
                    <a:pt x="54" y="353"/>
                  </a:lnTo>
                  <a:lnTo>
                    <a:pt x="54" y="353"/>
                  </a:lnTo>
                  <a:lnTo>
                    <a:pt x="54" y="353"/>
                  </a:lnTo>
                  <a:lnTo>
                    <a:pt x="54" y="353"/>
                  </a:lnTo>
                  <a:lnTo>
                    <a:pt x="55" y="353"/>
                  </a:lnTo>
                  <a:lnTo>
                    <a:pt x="55" y="353"/>
                  </a:lnTo>
                  <a:lnTo>
                    <a:pt x="55" y="354"/>
                  </a:lnTo>
                  <a:lnTo>
                    <a:pt x="55" y="354"/>
                  </a:lnTo>
                  <a:lnTo>
                    <a:pt x="55" y="354"/>
                  </a:lnTo>
                  <a:lnTo>
                    <a:pt x="55" y="354"/>
                  </a:lnTo>
                  <a:lnTo>
                    <a:pt x="55" y="354"/>
                  </a:lnTo>
                  <a:lnTo>
                    <a:pt x="55" y="354"/>
                  </a:lnTo>
                  <a:lnTo>
                    <a:pt x="56" y="354"/>
                  </a:lnTo>
                  <a:lnTo>
                    <a:pt x="56" y="354"/>
                  </a:lnTo>
                  <a:lnTo>
                    <a:pt x="56" y="354"/>
                  </a:lnTo>
                  <a:lnTo>
                    <a:pt x="56" y="355"/>
                  </a:lnTo>
                  <a:lnTo>
                    <a:pt x="56" y="355"/>
                  </a:lnTo>
                  <a:lnTo>
                    <a:pt x="56" y="355"/>
                  </a:lnTo>
                  <a:lnTo>
                    <a:pt x="56" y="356"/>
                  </a:lnTo>
                  <a:lnTo>
                    <a:pt x="56" y="356"/>
                  </a:lnTo>
                  <a:lnTo>
                    <a:pt x="57" y="356"/>
                  </a:lnTo>
                  <a:lnTo>
                    <a:pt x="57" y="356"/>
                  </a:lnTo>
                  <a:lnTo>
                    <a:pt x="57" y="356"/>
                  </a:lnTo>
                  <a:lnTo>
                    <a:pt x="57" y="356"/>
                  </a:lnTo>
                  <a:lnTo>
                    <a:pt x="57" y="355"/>
                  </a:lnTo>
                  <a:lnTo>
                    <a:pt x="57" y="355"/>
                  </a:lnTo>
                  <a:lnTo>
                    <a:pt x="57" y="356"/>
                  </a:lnTo>
                  <a:lnTo>
                    <a:pt x="57" y="356"/>
                  </a:lnTo>
                  <a:lnTo>
                    <a:pt x="57" y="356"/>
                  </a:lnTo>
                  <a:lnTo>
                    <a:pt x="57" y="356"/>
                  </a:lnTo>
                  <a:lnTo>
                    <a:pt x="58" y="356"/>
                  </a:lnTo>
                  <a:lnTo>
                    <a:pt x="58" y="356"/>
                  </a:lnTo>
                  <a:lnTo>
                    <a:pt x="58" y="356"/>
                  </a:lnTo>
                  <a:lnTo>
                    <a:pt x="58" y="355"/>
                  </a:lnTo>
                  <a:lnTo>
                    <a:pt x="58" y="355"/>
                  </a:lnTo>
                  <a:lnTo>
                    <a:pt x="58" y="356"/>
                  </a:lnTo>
                  <a:lnTo>
                    <a:pt x="58" y="356"/>
                  </a:lnTo>
                  <a:lnTo>
                    <a:pt x="58" y="356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60" y="356"/>
                  </a:lnTo>
                  <a:lnTo>
                    <a:pt x="60" y="356"/>
                  </a:lnTo>
                  <a:lnTo>
                    <a:pt x="60" y="356"/>
                  </a:lnTo>
                  <a:lnTo>
                    <a:pt x="60" y="356"/>
                  </a:lnTo>
                  <a:lnTo>
                    <a:pt x="60" y="356"/>
                  </a:lnTo>
                  <a:lnTo>
                    <a:pt x="60" y="356"/>
                  </a:lnTo>
                  <a:lnTo>
                    <a:pt x="60" y="356"/>
                  </a:lnTo>
                  <a:lnTo>
                    <a:pt x="60" y="356"/>
                  </a:lnTo>
                  <a:lnTo>
                    <a:pt x="61" y="356"/>
                  </a:lnTo>
                  <a:lnTo>
                    <a:pt x="61" y="356"/>
                  </a:lnTo>
                  <a:lnTo>
                    <a:pt x="61" y="356"/>
                  </a:lnTo>
                  <a:lnTo>
                    <a:pt x="61" y="356"/>
                  </a:lnTo>
                  <a:lnTo>
                    <a:pt x="61" y="356"/>
                  </a:lnTo>
                  <a:lnTo>
                    <a:pt x="61" y="356"/>
                  </a:lnTo>
                  <a:lnTo>
                    <a:pt x="61" y="356"/>
                  </a:lnTo>
                  <a:lnTo>
                    <a:pt x="61" y="356"/>
                  </a:lnTo>
                  <a:lnTo>
                    <a:pt x="62" y="356"/>
                  </a:lnTo>
                  <a:lnTo>
                    <a:pt x="62" y="355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01" name="Freeform 293"/>
            <p:cNvSpPr>
              <a:spLocks/>
            </p:cNvSpPr>
            <p:nvPr/>
          </p:nvSpPr>
          <p:spPr bwMode="auto">
            <a:xfrm>
              <a:off x="1405" y="1623"/>
              <a:ext cx="62" cy="7"/>
            </a:xfrm>
            <a:custGeom>
              <a:avLst/>
              <a:gdLst>
                <a:gd name="T0" fmla="*/ 1 w 62"/>
                <a:gd name="T1" fmla="*/ 1 h 7"/>
                <a:gd name="T2" fmla="*/ 2 w 62"/>
                <a:gd name="T3" fmla="*/ 2 h 7"/>
                <a:gd name="T4" fmla="*/ 3 w 62"/>
                <a:gd name="T5" fmla="*/ 2 h 7"/>
                <a:gd name="T6" fmla="*/ 4 w 62"/>
                <a:gd name="T7" fmla="*/ 1 h 7"/>
                <a:gd name="T8" fmla="*/ 5 w 62"/>
                <a:gd name="T9" fmla="*/ 1 h 7"/>
                <a:gd name="T10" fmla="*/ 6 w 62"/>
                <a:gd name="T11" fmla="*/ 1 h 7"/>
                <a:gd name="T12" fmla="*/ 7 w 62"/>
                <a:gd name="T13" fmla="*/ 2 h 7"/>
                <a:gd name="T14" fmla="*/ 9 w 62"/>
                <a:gd name="T15" fmla="*/ 3 h 7"/>
                <a:gd name="T16" fmla="*/ 9 w 62"/>
                <a:gd name="T17" fmla="*/ 2 h 7"/>
                <a:gd name="T18" fmla="*/ 10 w 62"/>
                <a:gd name="T19" fmla="*/ 3 h 7"/>
                <a:gd name="T20" fmla="*/ 11 w 62"/>
                <a:gd name="T21" fmla="*/ 2 h 7"/>
                <a:gd name="T22" fmla="*/ 13 w 62"/>
                <a:gd name="T23" fmla="*/ 3 h 7"/>
                <a:gd name="T24" fmla="*/ 14 w 62"/>
                <a:gd name="T25" fmla="*/ 4 h 7"/>
                <a:gd name="T26" fmla="*/ 15 w 62"/>
                <a:gd name="T27" fmla="*/ 3 h 7"/>
                <a:gd name="T28" fmla="*/ 16 w 62"/>
                <a:gd name="T29" fmla="*/ 3 h 7"/>
                <a:gd name="T30" fmla="*/ 17 w 62"/>
                <a:gd name="T31" fmla="*/ 3 h 7"/>
                <a:gd name="T32" fmla="*/ 18 w 62"/>
                <a:gd name="T33" fmla="*/ 4 h 7"/>
                <a:gd name="T34" fmla="*/ 19 w 62"/>
                <a:gd name="T35" fmla="*/ 3 h 7"/>
                <a:gd name="T36" fmla="*/ 20 w 62"/>
                <a:gd name="T37" fmla="*/ 4 h 7"/>
                <a:gd name="T38" fmla="*/ 22 w 62"/>
                <a:gd name="T39" fmla="*/ 4 h 7"/>
                <a:gd name="T40" fmla="*/ 22 w 62"/>
                <a:gd name="T41" fmla="*/ 5 h 7"/>
                <a:gd name="T42" fmla="*/ 23 w 62"/>
                <a:gd name="T43" fmla="*/ 4 h 7"/>
                <a:gd name="T44" fmla="*/ 25 w 62"/>
                <a:gd name="T45" fmla="*/ 3 h 7"/>
                <a:gd name="T46" fmla="*/ 26 w 62"/>
                <a:gd name="T47" fmla="*/ 5 h 7"/>
                <a:gd name="T48" fmla="*/ 27 w 62"/>
                <a:gd name="T49" fmla="*/ 5 h 7"/>
                <a:gd name="T50" fmla="*/ 28 w 62"/>
                <a:gd name="T51" fmla="*/ 4 h 7"/>
                <a:gd name="T52" fmla="*/ 29 w 62"/>
                <a:gd name="T53" fmla="*/ 4 h 7"/>
                <a:gd name="T54" fmla="*/ 30 w 62"/>
                <a:gd name="T55" fmla="*/ 4 h 7"/>
                <a:gd name="T56" fmla="*/ 31 w 62"/>
                <a:gd name="T57" fmla="*/ 4 h 7"/>
                <a:gd name="T58" fmla="*/ 32 w 62"/>
                <a:gd name="T59" fmla="*/ 5 h 7"/>
                <a:gd name="T60" fmla="*/ 33 w 62"/>
                <a:gd name="T61" fmla="*/ 4 h 7"/>
                <a:gd name="T62" fmla="*/ 35 w 62"/>
                <a:gd name="T63" fmla="*/ 3 h 7"/>
                <a:gd name="T64" fmla="*/ 36 w 62"/>
                <a:gd name="T65" fmla="*/ 3 h 7"/>
                <a:gd name="T66" fmla="*/ 37 w 62"/>
                <a:gd name="T67" fmla="*/ 5 h 7"/>
                <a:gd name="T68" fmla="*/ 38 w 62"/>
                <a:gd name="T69" fmla="*/ 5 h 7"/>
                <a:gd name="T70" fmla="*/ 39 w 62"/>
                <a:gd name="T71" fmla="*/ 4 h 7"/>
                <a:gd name="T72" fmla="*/ 40 w 62"/>
                <a:gd name="T73" fmla="*/ 5 h 7"/>
                <a:gd name="T74" fmla="*/ 41 w 62"/>
                <a:gd name="T75" fmla="*/ 5 h 7"/>
                <a:gd name="T76" fmla="*/ 42 w 62"/>
                <a:gd name="T77" fmla="*/ 5 h 7"/>
                <a:gd name="T78" fmla="*/ 43 w 62"/>
                <a:gd name="T79" fmla="*/ 4 h 7"/>
                <a:gd name="T80" fmla="*/ 44 w 62"/>
                <a:gd name="T81" fmla="*/ 5 h 7"/>
                <a:gd name="T82" fmla="*/ 45 w 62"/>
                <a:gd name="T83" fmla="*/ 5 h 7"/>
                <a:gd name="T84" fmla="*/ 46 w 62"/>
                <a:gd name="T85" fmla="*/ 4 h 7"/>
                <a:gd name="T86" fmla="*/ 48 w 62"/>
                <a:gd name="T87" fmla="*/ 5 h 7"/>
                <a:gd name="T88" fmla="*/ 49 w 62"/>
                <a:gd name="T89" fmla="*/ 4 h 7"/>
                <a:gd name="T90" fmla="*/ 50 w 62"/>
                <a:gd name="T91" fmla="*/ 4 h 7"/>
                <a:gd name="T92" fmla="*/ 51 w 62"/>
                <a:gd name="T93" fmla="*/ 5 h 7"/>
                <a:gd name="T94" fmla="*/ 52 w 62"/>
                <a:gd name="T95" fmla="*/ 5 h 7"/>
                <a:gd name="T96" fmla="*/ 53 w 62"/>
                <a:gd name="T97" fmla="*/ 6 h 7"/>
                <a:gd name="T98" fmla="*/ 54 w 62"/>
                <a:gd name="T99" fmla="*/ 7 h 7"/>
                <a:gd name="T100" fmla="*/ 55 w 62"/>
                <a:gd name="T101" fmla="*/ 6 h 7"/>
                <a:gd name="T102" fmla="*/ 56 w 62"/>
                <a:gd name="T103" fmla="*/ 5 h 7"/>
                <a:gd name="T104" fmla="*/ 57 w 62"/>
                <a:gd name="T105" fmla="*/ 5 h 7"/>
                <a:gd name="T106" fmla="*/ 58 w 62"/>
                <a:gd name="T107" fmla="*/ 5 h 7"/>
                <a:gd name="T108" fmla="*/ 59 w 62"/>
                <a:gd name="T109" fmla="*/ 4 h 7"/>
                <a:gd name="T110" fmla="*/ 61 w 62"/>
                <a:gd name="T11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8" y="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02" name="Freeform 294"/>
            <p:cNvSpPr>
              <a:spLocks/>
            </p:cNvSpPr>
            <p:nvPr/>
          </p:nvSpPr>
          <p:spPr bwMode="auto">
            <a:xfrm>
              <a:off x="1467" y="1627"/>
              <a:ext cx="62" cy="4"/>
            </a:xfrm>
            <a:custGeom>
              <a:avLst/>
              <a:gdLst>
                <a:gd name="T0" fmla="*/ 1 w 62"/>
                <a:gd name="T1" fmla="*/ 2 h 4"/>
                <a:gd name="T2" fmla="*/ 1 w 62"/>
                <a:gd name="T3" fmla="*/ 2 h 4"/>
                <a:gd name="T4" fmla="*/ 3 w 62"/>
                <a:gd name="T5" fmla="*/ 0 h 4"/>
                <a:gd name="T6" fmla="*/ 4 w 62"/>
                <a:gd name="T7" fmla="*/ 0 h 4"/>
                <a:gd name="T8" fmla="*/ 5 w 62"/>
                <a:gd name="T9" fmla="*/ 2 h 4"/>
                <a:gd name="T10" fmla="*/ 6 w 62"/>
                <a:gd name="T11" fmla="*/ 2 h 4"/>
                <a:gd name="T12" fmla="*/ 7 w 62"/>
                <a:gd name="T13" fmla="*/ 2 h 4"/>
                <a:gd name="T14" fmla="*/ 8 w 62"/>
                <a:gd name="T15" fmla="*/ 2 h 4"/>
                <a:gd name="T16" fmla="*/ 9 w 62"/>
                <a:gd name="T17" fmla="*/ 2 h 4"/>
                <a:gd name="T18" fmla="*/ 10 w 62"/>
                <a:gd name="T19" fmla="*/ 2 h 4"/>
                <a:gd name="T20" fmla="*/ 12 w 62"/>
                <a:gd name="T21" fmla="*/ 1 h 4"/>
                <a:gd name="T22" fmla="*/ 13 w 62"/>
                <a:gd name="T23" fmla="*/ 1 h 4"/>
                <a:gd name="T24" fmla="*/ 14 w 62"/>
                <a:gd name="T25" fmla="*/ 2 h 4"/>
                <a:gd name="T26" fmla="*/ 15 w 62"/>
                <a:gd name="T27" fmla="*/ 2 h 4"/>
                <a:gd name="T28" fmla="*/ 16 w 62"/>
                <a:gd name="T29" fmla="*/ 1 h 4"/>
                <a:gd name="T30" fmla="*/ 17 w 62"/>
                <a:gd name="T31" fmla="*/ 2 h 4"/>
                <a:gd name="T32" fmla="*/ 18 w 62"/>
                <a:gd name="T33" fmla="*/ 2 h 4"/>
                <a:gd name="T34" fmla="*/ 19 w 62"/>
                <a:gd name="T35" fmla="*/ 2 h 4"/>
                <a:gd name="T36" fmla="*/ 20 w 62"/>
                <a:gd name="T37" fmla="*/ 2 h 4"/>
                <a:gd name="T38" fmla="*/ 21 w 62"/>
                <a:gd name="T39" fmla="*/ 1 h 4"/>
                <a:gd name="T40" fmla="*/ 22 w 62"/>
                <a:gd name="T41" fmla="*/ 1 h 4"/>
                <a:gd name="T42" fmla="*/ 23 w 62"/>
                <a:gd name="T43" fmla="*/ 2 h 4"/>
                <a:gd name="T44" fmla="*/ 25 w 62"/>
                <a:gd name="T45" fmla="*/ 2 h 4"/>
                <a:gd name="T46" fmla="*/ 26 w 62"/>
                <a:gd name="T47" fmla="*/ 2 h 4"/>
                <a:gd name="T48" fmla="*/ 27 w 62"/>
                <a:gd name="T49" fmla="*/ 3 h 4"/>
                <a:gd name="T50" fmla="*/ 28 w 62"/>
                <a:gd name="T51" fmla="*/ 3 h 4"/>
                <a:gd name="T52" fmla="*/ 29 w 62"/>
                <a:gd name="T53" fmla="*/ 2 h 4"/>
                <a:gd name="T54" fmla="*/ 30 w 62"/>
                <a:gd name="T55" fmla="*/ 2 h 4"/>
                <a:gd name="T56" fmla="*/ 31 w 62"/>
                <a:gd name="T57" fmla="*/ 2 h 4"/>
                <a:gd name="T58" fmla="*/ 32 w 62"/>
                <a:gd name="T59" fmla="*/ 1 h 4"/>
                <a:gd name="T60" fmla="*/ 34 w 62"/>
                <a:gd name="T61" fmla="*/ 4 h 4"/>
                <a:gd name="T62" fmla="*/ 35 w 62"/>
                <a:gd name="T63" fmla="*/ 2 h 4"/>
                <a:gd name="T64" fmla="*/ 35 w 62"/>
                <a:gd name="T65" fmla="*/ 1 h 4"/>
                <a:gd name="T66" fmla="*/ 36 w 62"/>
                <a:gd name="T67" fmla="*/ 3 h 4"/>
                <a:gd name="T68" fmla="*/ 38 w 62"/>
                <a:gd name="T69" fmla="*/ 4 h 4"/>
                <a:gd name="T70" fmla="*/ 39 w 62"/>
                <a:gd name="T71" fmla="*/ 4 h 4"/>
                <a:gd name="T72" fmla="*/ 40 w 62"/>
                <a:gd name="T73" fmla="*/ 2 h 4"/>
                <a:gd name="T74" fmla="*/ 41 w 62"/>
                <a:gd name="T75" fmla="*/ 2 h 4"/>
                <a:gd name="T76" fmla="*/ 42 w 62"/>
                <a:gd name="T77" fmla="*/ 2 h 4"/>
                <a:gd name="T78" fmla="*/ 43 w 62"/>
                <a:gd name="T79" fmla="*/ 1 h 4"/>
                <a:gd name="T80" fmla="*/ 44 w 62"/>
                <a:gd name="T81" fmla="*/ 3 h 4"/>
                <a:gd name="T82" fmla="*/ 45 w 62"/>
                <a:gd name="T83" fmla="*/ 2 h 4"/>
                <a:gd name="T84" fmla="*/ 47 w 62"/>
                <a:gd name="T85" fmla="*/ 3 h 4"/>
                <a:gd name="T86" fmla="*/ 48 w 62"/>
                <a:gd name="T87" fmla="*/ 2 h 4"/>
                <a:gd name="T88" fmla="*/ 49 w 62"/>
                <a:gd name="T89" fmla="*/ 3 h 4"/>
                <a:gd name="T90" fmla="*/ 49 w 62"/>
                <a:gd name="T91" fmla="*/ 2 h 4"/>
                <a:gd name="T92" fmla="*/ 51 w 62"/>
                <a:gd name="T93" fmla="*/ 3 h 4"/>
                <a:gd name="T94" fmla="*/ 52 w 62"/>
                <a:gd name="T95" fmla="*/ 1 h 4"/>
                <a:gd name="T96" fmla="*/ 53 w 62"/>
                <a:gd name="T97" fmla="*/ 2 h 4"/>
                <a:gd name="T98" fmla="*/ 54 w 62"/>
                <a:gd name="T99" fmla="*/ 3 h 4"/>
                <a:gd name="T100" fmla="*/ 55 w 62"/>
                <a:gd name="T101" fmla="*/ 2 h 4"/>
                <a:gd name="T102" fmla="*/ 56 w 62"/>
                <a:gd name="T103" fmla="*/ 2 h 4"/>
                <a:gd name="T104" fmla="*/ 57 w 62"/>
                <a:gd name="T105" fmla="*/ 2 h 4"/>
                <a:gd name="T106" fmla="*/ 58 w 62"/>
                <a:gd name="T107" fmla="*/ 1 h 4"/>
                <a:gd name="T108" fmla="*/ 60 w 62"/>
                <a:gd name="T109" fmla="*/ 2 h 4"/>
                <a:gd name="T110" fmla="*/ 61 w 62"/>
                <a:gd name="T1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2"/>
                  </a:lnTo>
                  <a:lnTo>
                    <a:pt x="62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03" name="Freeform 295"/>
            <p:cNvSpPr>
              <a:spLocks/>
            </p:cNvSpPr>
            <p:nvPr/>
          </p:nvSpPr>
          <p:spPr bwMode="auto">
            <a:xfrm>
              <a:off x="1529" y="1627"/>
              <a:ext cx="62" cy="5"/>
            </a:xfrm>
            <a:custGeom>
              <a:avLst/>
              <a:gdLst>
                <a:gd name="T0" fmla="*/ 0 w 61"/>
                <a:gd name="T1" fmla="*/ 3 h 6"/>
                <a:gd name="T2" fmla="*/ 2 w 61"/>
                <a:gd name="T3" fmla="*/ 1 h 6"/>
                <a:gd name="T4" fmla="*/ 3 w 61"/>
                <a:gd name="T5" fmla="*/ 1 h 6"/>
                <a:gd name="T6" fmla="*/ 4 w 61"/>
                <a:gd name="T7" fmla="*/ 2 h 6"/>
                <a:gd name="T8" fmla="*/ 5 w 61"/>
                <a:gd name="T9" fmla="*/ 2 h 6"/>
                <a:gd name="T10" fmla="*/ 6 w 61"/>
                <a:gd name="T11" fmla="*/ 2 h 6"/>
                <a:gd name="T12" fmla="*/ 7 w 61"/>
                <a:gd name="T13" fmla="*/ 2 h 6"/>
                <a:gd name="T14" fmla="*/ 8 w 61"/>
                <a:gd name="T15" fmla="*/ 3 h 6"/>
                <a:gd name="T16" fmla="*/ 9 w 61"/>
                <a:gd name="T17" fmla="*/ 4 h 6"/>
                <a:gd name="T18" fmla="*/ 10 w 61"/>
                <a:gd name="T19" fmla="*/ 4 h 6"/>
                <a:gd name="T20" fmla="*/ 11 w 61"/>
                <a:gd name="T21" fmla="*/ 4 h 6"/>
                <a:gd name="T22" fmla="*/ 13 w 61"/>
                <a:gd name="T23" fmla="*/ 4 h 6"/>
                <a:gd name="T24" fmla="*/ 14 w 61"/>
                <a:gd name="T25" fmla="*/ 3 h 6"/>
                <a:gd name="T26" fmla="*/ 15 w 61"/>
                <a:gd name="T27" fmla="*/ 4 h 6"/>
                <a:gd name="T28" fmla="*/ 16 w 61"/>
                <a:gd name="T29" fmla="*/ 4 h 6"/>
                <a:gd name="T30" fmla="*/ 17 w 61"/>
                <a:gd name="T31" fmla="*/ 3 h 6"/>
                <a:gd name="T32" fmla="*/ 18 w 61"/>
                <a:gd name="T33" fmla="*/ 3 h 6"/>
                <a:gd name="T34" fmla="*/ 19 w 61"/>
                <a:gd name="T35" fmla="*/ 3 h 6"/>
                <a:gd name="T36" fmla="*/ 20 w 61"/>
                <a:gd name="T37" fmla="*/ 3 h 6"/>
                <a:gd name="T38" fmla="*/ 21 w 61"/>
                <a:gd name="T39" fmla="*/ 3 h 6"/>
                <a:gd name="T40" fmla="*/ 22 w 61"/>
                <a:gd name="T41" fmla="*/ 4 h 6"/>
                <a:gd name="T42" fmla="*/ 23 w 61"/>
                <a:gd name="T43" fmla="*/ 3 h 6"/>
                <a:gd name="T44" fmla="*/ 25 w 61"/>
                <a:gd name="T45" fmla="*/ 4 h 6"/>
                <a:gd name="T46" fmla="*/ 26 w 61"/>
                <a:gd name="T47" fmla="*/ 5 h 6"/>
                <a:gd name="T48" fmla="*/ 27 w 61"/>
                <a:gd name="T49" fmla="*/ 4 h 6"/>
                <a:gd name="T50" fmla="*/ 28 w 61"/>
                <a:gd name="T51" fmla="*/ 4 h 6"/>
                <a:gd name="T52" fmla="*/ 29 w 61"/>
                <a:gd name="T53" fmla="*/ 3 h 6"/>
                <a:gd name="T54" fmla="*/ 30 w 61"/>
                <a:gd name="T55" fmla="*/ 4 h 6"/>
                <a:gd name="T56" fmla="*/ 31 w 61"/>
                <a:gd name="T57" fmla="*/ 4 h 6"/>
                <a:gd name="T58" fmla="*/ 32 w 61"/>
                <a:gd name="T59" fmla="*/ 5 h 6"/>
                <a:gd name="T60" fmla="*/ 33 w 61"/>
                <a:gd name="T61" fmla="*/ 4 h 6"/>
                <a:gd name="T62" fmla="*/ 34 w 61"/>
                <a:gd name="T63" fmla="*/ 4 h 6"/>
                <a:gd name="T64" fmla="*/ 35 w 61"/>
                <a:gd name="T65" fmla="*/ 4 h 6"/>
                <a:gd name="T66" fmla="*/ 37 w 61"/>
                <a:gd name="T67" fmla="*/ 3 h 6"/>
                <a:gd name="T68" fmla="*/ 38 w 61"/>
                <a:gd name="T69" fmla="*/ 3 h 6"/>
                <a:gd name="T70" fmla="*/ 39 w 61"/>
                <a:gd name="T71" fmla="*/ 5 h 6"/>
                <a:gd name="T72" fmla="*/ 40 w 61"/>
                <a:gd name="T73" fmla="*/ 5 h 6"/>
                <a:gd name="T74" fmla="*/ 41 w 61"/>
                <a:gd name="T75" fmla="*/ 3 h 6"/>
                <a:gd name="T76" fmla="*/ 42 w 61"/>
                <a:gd name="T77" fmla="*/ 5 h 6"/>
                <a:gd name="T78" fmla="*/ 43 w 61"/>
                <a:gd name="T79" fmla="*/ 4 h 6"/>
                <a:gd name="T80" fmla="*/ 44 w 61"/>
                <a:gd name="T81" fmla="*/ 3 h 6"/>
                <a:gd name="T82" fmla="*/ 45 w 61"/>
                <a:gd name="T83" fmla="*/ 4 h 6"/>
                <a:gd name="T84" fmla="*/ 46 w 61"/>
                <a:gd name="T85" fmla="*/ 3 h 6"/>
                <a:gd name="T86" fmla="*/ 48 w 61"/>
                <a:gd name="T87" fmla="*/ 3 h 6"/>
                <a:gd name="T88" fmla="*/ 48 w 61"/>
                <a:gd name="T89" fmla="*/ 4 h 6"/>
                <a:gd name="T90" fmla="*/ 50 w 61"/>
                <a:gd name="T91" fmla="*/ 4 h 6"/>
                <a:gd name="T92" fmla="*/ 51 w 61"/>
                <a:gd name="T93" fmla="*/ 3 h 6"/>
                <a:gd name="T94" fmla="*/ 52 w 61"/>
                <a:gd name="T95" fmla="*/ 4 h 6"/>
                <a:gd name="T96" fmla="*/ 53 w 61"/>
                <a:gd name="T97" fmla="*/ 2 h 6"/>
                <a:gd name="T98" fmla="*/ 54 w 61"/>
                <a:gd name="T99" fmla="*/ 4 h 6"/>
                <a:gd name="T100" fmla="*/ 55 w 61"/>
                <a:gd name="T101" fmla="*/ 5 h 6"/>
                <a:gd name="T102" fmla="*/ 56 w 61"/>
                <a:gd name="T103" fmla="*/ 4 h 6"/>
                <a:gd name="T104" fmla="*/ 57 w 61"/>
                <a:gd name="T105" fmla="*/ 4 h 6"/>
                <a:gd name="T106" fmla="*/ 58 w 61"/>
                <a:gd name="T107" fmla="*/ 4 h 6"/>
                <a:gd name="T108" fmla="*/ 59 w 61"/>
                <a:gd name="T109" fmla="*/ 3 h 6"/>
                <a:gd name="T110" fmla="*/ 61 w 61"/>
                <a:gd name="T1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6">
                  <a:moveTo>
                    <a:pt x="0" y="3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04" name="Freeform 296"/>
            <p:cNvSpPr>
              <a:spLocks/>
            </p:cNvSpPr>
            <p:nvPr/>
          </p:nvSpPr>
          <p:spPr bwMode="auto">
            <a:xfrm>
              <a:off x="1591" y="1628"/>
              <a:ext cx="61" cy="4"/>
            </a:xfrm>
            <a:custGeom>
              <a:avLst/>
              <a:gdLst>
                <a:gd name="T0" fmla="*/ 1 w 62"/>
                <a:gd name="T1" fmla="*/ 1 h 4"/>
                <a:gd name="T2" fmla="*/ 2 w 62"/>
                <a:gd name="T3" fmla="*/ 2 h 4"/>
                <a:gd name="T4" fmla="*/ 4 w 62"/>
                <a:gd name="T5" fmla="*/ 3 h 4"/>
                <a:gd name="T6" fmla="*/ 5 w 62"/>
                <a:gd name="T7" fmla="*/ 2 h 4"/>
                <a:gd name="T8" fmla="*/ 6 w 62"/>
                <a:gd name="T9" fmla="*/ 1 h 4"/>
                <a:gd name="T10" fmla="*/ 7 w 62"/>
                <a:gd name="T11" fmla="*/ 2 h 4"/>
                <a:gd name="T12" fmla="*/ 8 w 62"/>
                <a:gd name="T13" fmla="*/ 2 h 4"/>
                <a:gd name="T14" fmla="*/ 9 w 62"/>
                <a:gd name="T15" fmla="*/ 1 h 4"/>
                <a:gd name="T16" fmla="*/ 10 w 62"/>
                <a:gd name="T17" fmla="*/ 2 h 4"/>
                <a:gd name="T18" fmla="*/ 11 w 62"/>
                <a:gd name="T19" fmla="*/ 3 h 4"/>
                <a:gd name="T20" fmla="*/ 13 w 62"/>
                <a:gd name="T21" fmla="*/ 1 h 4"/>
                <a:gd name="T22" fmla="*/ 14 w 62"/>
                <a:gd name="T23" fmla="*/ 2 h 4"/>
                <a:gd name="T24" fmla="*/ 14 w 62"/>
                <a:gd name="T25" fmla="*/ 3 h 4"/>
                <a:gd name="T26" fmla="*/ 15 w 62"/>
                <a:gd name="T27" fmla="*/ 2 h 4"/>
                <a:gd name="T28" fmla="*/ 17 w 62"/>
                <a:gd name="T29" fmla="*/ 2 h 4"/>
                <a:gd name="T30" fmla="*/ 18 w 62"/>
                <a:gd name="T31" fmla="*/ 1 h 4"/>
                <a:gd name="T32" fmla="*/ 19 w 62"/>
                <a:gd name="T33" fmla="*/ 2 h 4"/>
                <a:gd name="T34" fmla="*/ 20 w 62"/>
                <a:gd name="T35" fmla="*/ 2 h 4"/>
                <a:gd name="T36" fmla="*/ 21 w 62"/>
                <a:gd name="T37" fmla="*/ 2 h 4"/>
                <a:gd name="T38" fmla="*/ 22 w 62"/>
                <a:gd name="T39" fmla="*/ 2 h 4"/>
                <a:gd name="T40" fmla="*/ 23 w 62"/>
                <a:gd name="T41" fmla="*/ 1 h 4"/>
                <a:gd name="T42" fmla="*/ 24 w 62"/>
                <a:gd name="T43" fmla="*/ 2 h 4"/>
                <a:gd name="T44" fmla="*/ 26 w 62"/>
                <a:gd name="T45" fmla="*/ 1 h 4"/>
                <a:gd name="T46" fmla="*/ 27 w 62"/>
                <a:gd name="T47" fmla="*/ 1 h 4"/>
                <a:gd name="T48" fmla="*/ 28 w 62"/>
                <a:gd name="T49" fmla="*/ 2 h 4"/>
                <a:gd name="T50" fmla="*/ 29 w 62"/>
                <a:gd name="T51" fmla="*/ 2 h 4"/>
                <a:gd name="T52" fmla="*/ 30 w 62"/>
                <a:gd name="T53" fmla="*/ 2 h 4"/>
                <a:gd name="T54" fmla="*/ 31 w 62"/>
                <a:gd name="T55" fmla="*/ 2 h 4"/>
                <a:gd name="T56" fmla="*/ 32 w 62"/>
                <a:gd name="T57" fmla="*/ 2 h 4"/>
                <a:gd name="T58" fmla="*/ 33 w 62"/>
                <a:gd name="T59" fmla="*/ 2 h 4"/>
                <a:gd name="T60" fmla="*/ 34 w 62"/>
                <a:gd name="T61" fmla="*/ 2 h 4"/>
                <a:gd name="T62" fmla="*/ 35 w 62"/>
                <a:gd name="T63" fmla="*/ 1 h 4"/>
                <a:gd name="T64" fmla="*/ 36 w 62"/>
                <a:gd name="T65" fmla="*/ 2 h 4"/>
                <a:gd name="T66" fmla="*/ 37 w 62"/>
                <a:gd name="T67" fmla="*/ 2 h 4"/>
                <a:gd name="T68" fmla="*/ 39 w 62"/>
                <a:gd name="T69" fmla="*/ 1 h 4"/>
                <a:gd name="T70" fmla="*/ 40 w 62"/>
                <a:gd name="T71" fmla="*/ 1 h 4"/>
                <a:gd name="T72" fmla="*/ 41 w 62"/>
                <a:gd name="T73" fmla="*/ 2 h 4"/>
                <a:gd name="T74" fmla="*/ 42 w 62"/>
                <a:gd name="T75" fmla="*/ 1 h 4"/>
                <a:gd name="T76" fmla="*/ 43 w 62"/>
                <a:gd name="T77" fmla="*/ 2 h 4"/>
                <a:gd name="T78" fmla="*/ 44 w 62"/>
                <a:gd name="T79" fmla="*/ 2 h 4"/>
                <a:gd name="T80" fmla="*/ 45 w 62"/>
                <a:gd name="T81" fmla="*/ 1 h 4"/>
                <a:gd name="T82" fmla="*/ 46 w 62"/>
                <a:gd name="T83" fmla="*/ 2 h 4"/>
                <a:gd name="T84" fmla="*/ 48 w 62"/>
                <a:gd name="T85" fmla="*/ 2 h 4"/>
                <a:gd name="T86" fmla="*/ 48 w 62"/>
                <a:gd name="T87" fmla="*/ 2 h 4"/>
                <a:gd name="T88" fmla="*/ 49 w 62"/>
                <a:gd name="T89" fmla="*/ 2 h 4"/>
                <a:gd name="T90" fmla="*/ 50 w 62"/>
                <a:gd name="T91" fmla="*/ 1 h 4"/>
                <a:gd name="T92" fmla="*/ 52 w 62"/>
                <a:gd name="T93" fmla="*/ 1 h 4"/>
                <a:gd name="T94" fmla="*/ 53 w 62"/>
                <a:gd name="T95" fmla="*/ 1 h 4"/>
                <a:gd name="T96" fmla="*/ 54 w 62"/>
                <a:gd name="T97" fmla="*/ 1 h 4"/>
                <a:gd name="T98" fmla="*/ 55 w 62"/>
                <a:gd name="T99" fmla="*/ 3 h 4"/>
                <a:gd name="T100" fmla="*/ 56 w 62"/>
                <a:gd name="T101" fmla="*/ 2 h 4"/>
                <a:gd name="T102" fmla="*/ 57 w 62"/>
                <a:gd name="T103" fmla="*/ 4 h 4"/>
                <a:gd name="T104" fmla="*/ 58 w 62"/>
                <a:gd name="T105" fmla="*/ 2 h 4"/>
                <a:gd name="T106" fmla="*/ 59 w 62"/>
                <a:gd name="T107" fmla="*/ 2 h 4"/>
                <a:gd name="T108" fmla="*/ 61 w 62"/>
                <a:gd name="T109" fmla="*/ 2 h 4"/>
                <a:gd name="T110" fmla="*/ 62 w 62"/>
                <a:gd name="T1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2"/>
                  </a:lnTo>
                  <a:lnTo>
                    <a:pt x="62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05" name="Freeform 297"/>
            <p:cNvSpPr>
              <a:spLocks/>
            </p:cNvSpPr>
            <p:nvPr/>
          </p:nvSpPr>
          <p:spPr bwMode="auto">
            <a:xfrm>
              <a:off x="1652" y="1627"/>
              <a:ext cx="62" cy="5"/>
            </a:xfrm>
            <a:custGeom>
              <a:avLst/>
              <a:gdLst>
                <a:gd name="T0" fmla="*/ 1 w 62"/>
                <a:gd name="T1" fmla="*/ 4 h 5"/>
                <a:gd name="T2" fmla="*/ 3 w 62"/>
                <a:gd name="T3" fmla="*/ 2 h 5"/>
                <a:gd name="T4" fmla="*/ 4 w 62"/>
                <a:gd name="T5" fmla="*/ 2 h 5"/>
                <a:gd name="T6" fmla="*/ 5 w 62"/>
                <a:gd name="T7" fmla="*/ 2 h 5"/>
                <a:gd name="T8" fmla="*/ 6 w 62"/>
                <a:gd name="T9" fmla="*/ 3 h 5"/>
                <a:gd name="T10" fmla="*/ 7 w 62"/>
                <a:gd name="T11" fmla="*/ 2 h 5"/>
                <a:gd name="T12" fmla="*/ 8 w 62"/>
                <a:gd name="T13" fmla="*/ 3 h 5"/>
                <a:gd name="T14" fmla="*/ 9 w 62"/>
                <a:gd name="T15" fmla="*/ 3 h 5"/>
                <a:gd name="T16" fmla="*/ 10 w 62"/>
                <a:gd name="T17" fmla="*/ 3 h 5"/>
                <a:gd name="T18" fmla="*/ 11 w 62"/>
                <a:gd name="T19" fmla="*/ 2 h 5"/>
                <a:gd name="T20" fmla="*/ 12 w 62"/>
                <a:gd name="T21" fmla="*/ 2 h 5"/>
                <a:gd name="T22" fmla="*/ 13 w 62"/>
                <a:gd name="T23" fmla="*/ 3 h 5"/>
                <a:gd name="T24" fmla="*/ 14 w 62"/>
                <a:gd name="T25" fmla="*/ 2 h 5"/>
                <a:gd name="T26" fmla="*/ 16 w 62"/>
                <a:gd name="T27" fmla="*/ 4 h 5"/>
                <a:gd name="T28" fmla="*/ 17 w 62"/>
                <a:gd name="T29" fmla="*/ 3 h 5"/>
                <a:gd name="T30" fmla="*/ 18 w 62"/>
                <a:gd name="T31" fmla="*/ 3 h 5"/>
                <a:gd name="T32" fmla="*/ 19 w 62"/>
                <a:gd name="T33" fmla="*/ 2 h 5"/>
                <a:gd name="T34" fmla="*/ 20 w 62"/>
                <a:gd name="T35" fmla="*/ 3 h 5"/>
                <a:gd name="T36" fmla="*/ 21 w 62"/>
                <a:gd name="T37" fmla="*/ 3 h 5"/>
                <a:gd name="T38" fmla="*/ 22 w 62"/>
                <a:gd name="T39" fmla="*/ 3 h 5"/>
                <a:gd name="T40" fmla="*/ 23 w 62"/>
                <a:gd name="T41" fmla="*/ 3 h 5"/>
                <a:gd name="T42" fmla="*/ 24 w 62"/>
                <a:gd name="T43" fmla="*/ 3 h 5"/>
                <a:gd name="T44" fmla="*/ 25 w 62"/>
                <a:gd name="T45" fmla="*/ 3 h 5"/>
                <a:gd name="T46" fmla="*/ 27 w 62"/>
                <a:gd name="T47" fmla="*/ 2 h 5"/>
                <a:gd name="T48" fmla="*/ 27 w 62"/>
                <a:gd name="T49" fmla="*/ 2 h 5"/>
                <a:gd name="T50" fmla="*/ 29 w 62"/>
                <a:gd name="T51" fmla="*/ 1 h 5"/>
                <a:gd name="T52" fmla="*/ 30 w 62"/>
                <a:gd name="T53" fmla="*/ 4 h 5"/>
                <a:gd name="T54" fmla="*/ 31 w 62"/>
                <a:gd name="T55" fmla="*/ 3 h 5"/>
                <a:gd name="T56" fmla="*/ 32 w 62"/>
                <a:gd name="T57" fmla="*/ 2 h 5"/>
                <a:gd name="T58" fmla="*/ 33 w 62"/>
                <a:gd name="T59" fmla="*/ 3 h 5"/>
                <a:gd name="T60" fmla="*/ 34 w 62"/>
                <a:gd name="T61" fmla="*/ 4 h 5"/>
                <a:gd name="T62" fmla="*/ 35 w 62"/>
                <a:gd name="T63" fmla="*/ 1 h 5"/>
                <a:gd name="T64" fmla="*/ 36 w 62"/>
                <a:gd name="T65" fmla="*/ 3 h 5"/>
                <a:gd name="T66" fmla="*/ 37 w 62"/>
                <a:gd name="T67" fmla="*/ 3 h 5"/>
                <a:gd name="T68" fmla="*/ 39 w 62"/>
                <a:gd name="T69" fmla="*/ 2 h 5"/>
                <a:gd name="T70" fmla="*/ 40 w 62"/>
                <a:gd name="T71" fmla="*/ 3 h 5"/>
                <a:gd name="T72" fmla="*/ 40 w 62"/>
                <a:gd name="T73" fmla="*/ 2 h 5"/>
                <a:gd name="T74" fmla="*/ 42 w 62"/>
                <a:gd name="T75" fmla="*/ 3 h 5"/>
                <a:gd name="T76" fmla="*/ 43 w 62"/>
                <a:gd name="T77" fmla="*/ 2 h 5"/>
                <a:gd name="T78" fmla="*/ 44 w 62"/>
                <a:gd name="T79" fmla="*/ 3 h 5"/>
                <a:gd name="T80" fmla="*/ 45 w 62"/>
                <a:gd name="T81" fmla="*/ 2 h 5"/>
                <a:gd name="T82" fmla="*/ 46 w 62"/>
                <a:gd name="T83" fmla="*/ 3 h 5"/>
                <a:gd name="T84" fmla="*/ 47 w 62"/>
                <a:gd name="T85" fmla="*/ 3 h 5"/>
                <a:gd name="T86" fmla="*/ 48 w 62"/>
                <a:gd name="T87" fmla="*/ 3 h 5"/>
                <a:gd name="T88" fmla="*/ 49 w 62"/>
                <a:gd name="T89" fmla="*/ 2 h 5"/>
                <a:gd name="T90" fmla="*/ 51 w 62"/>
                <a:gd name="T91" fmla="*/ 3 h 5"/>
                <a:gd name="T92" fmla="*/ 52 w 62"/>
                <a:gd name="T93" fmla="*/ 2 h 5"/>
                <a:gd name="T94" fmla="*/ 53 w 62"/>
                <a:gd name="T95" fmla="*/ 3 h 5"/>
                <a:gd name="T96" fmla="*/ 54 w 62"/>
                <a:gd name="T97" fmla="*/ 3 h 5"/>
                <a:gd name="T98" fmla="*/ 55 w 62"/>
                <a:gd name="T99" fmla="*/ 2 h 5"/>
                <a:gd name="T100" fmla="*/ 56 w 62"/>
                <a:gd name="T101" fmla="*/ 2 h 5"/>
                <a:gd name="T102" fmla="*/ 57 w 62"/>
                <a:gd name="T103" fmla="*/ 4 h 5"/>
                <a:gd name="T104" fmla="*/ 58 w 62"/>
                <a:gd name="T105" fmla="*/ 2 h 5"/>
                <a:gd name="T106" fmla="*/ 59 w 62"/>
                <a:gd name="T107" fmla="*/ 2 h 5"/>
                <a:gd name="T108" fmla="*/ 60 w 62"/>
                <a:gd name="T109" fmla="*/ 2 h 5"/>
                <a:gd name="T110" fmla="*/ 61 w 62"/>
                <a:gd name="T1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5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4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06" name="Freeform 298"/>
            <p:cNvSpPr>
              <a:spLocks/>
            </p:cNvSpPr>
            <p:nvPr/>
          </p:nvSpPr>
          <p:spPr bwMode="auto">
            <a:xfrm>
              <a:off x="1714" y="1627"/>
              <a:ext cx="62" cy="4"/>
            </a:xfrm>
            <a:custGeom>
              <a:avLst/>
              <a:gdLst>
                <a:gd name="T0" fmla="*/ 1 w 62"/>
                <a:gd name="T1" fmla="*/ 3 h 4"/>
                <a:gd name="T2" fmla="*/ 2 w 62"/>
                <a:gd name="T3" fmla="*/ 3 h 4"/>
                <a:gd name="T4" fmla="*/ 4 w 62"/>
                <a:gd name="T5" fmla="*/ 3 h 4"/>
                <a:gd name="T6" fmla="*/ 5 w 62"/>
                <a:gd name="T7" fmla="*/ 3 h 4"/>
                <a:gd name="T8" fmla="*/ 6 w 62"/>
                <a:gd name="T9" fmla="*/ 1 h 4"/>
                <a:gd name="T10" fmla="*/ 7 w 62"/>
                <a:gd name="T11" fmla="*/ 3 h 4"/>
                <a:gd name="T12" fmla="*/ 8 w 62"/>
                <a:gd name="T13" fmla="*/ 2 h 4"/>
                <a:gd name="T14" fmla="*/ 9 w 62"/>
                <a:gd name="T15" fmla="*/ 4 h 4"/>
                <a:gd name="T16" fmla="*/ 10 w 62"/>
                <a:gd name="T17" fmla="*/ 3 h 4"/>
                <a:gd name="T18" fmla="*/ 11 w 62"/>
                <a:gd name="T19" fmla="*/ 4 h 4"/>
                <a:gd name="T20" fmla="*/ 12 w 62"/>
                <a:gd name="T21" fmla="*/ 2 h 4"/>
                <a:gd name="T22" fmla="*/ 13 w 62"/>
                <a:gd name="T23" fmla="*/ 3 h 4"/>
                <a:gd name="T24" fmla="*/ 14 w 62"/>
                <a:gd name="T25" fmla="*/ 4 h 4"/>
                <a:gd name="T26" fmla="*/ 15 w 62"/>
                <a:gd name="T27" fmla="*/ 2 h 4"/>
                <a:gd name="T28" fmla="*/ 17 w 62"/>
                <a:gd name="T29" fmla="*/ 3 h 4"/>
                <a:gd name="T30" fmla="*/ 18 w 62"/>
                <a:gd name="T31" fmla="*/ 2 h 4"/>
                <a:gd name="T32" fmla="*/ 19 w 62"/>
                <a:gd name="T33" fmla="*/ 3 h 4"/>
                <a:gd name="T34" fmla="*/ 20 w 62"/>
                <a:gd name="T35" fmla="*/ 2 h 4"/>
                <a:gd name="T36" fmla="*/ 21 w 62"/>
                <a:gd name="T37" fmla="*/ 2 h 4"/>
                <a:gd name="T38" fmla="*/ 22 w 62"/>
                <a:gd name="T39" fmla="*/ 2 h 4"/>
                <a:gd name="T40" fmla="*/ 23 w 62"/>
                <a:gd name="T41" fmla="*/ 1 h 4"/>
                <a:gd name="T42" fmla="*/ 24 w 62"/>
                <a:gd name="T43" fmla="*/ 1 h 4"/>
                <a:gd name="T44" fmla="*/ 26 w 62"/>
                <a:gd name="T45" fmla="*/ 2 h 4"/>
                <a:gd name="T46" fmla="*/ 26 w 62"/>
                <a:gd name="T47" fmla="*/ 3 h 4"/>
                <a:gd name="T48" fmla="*/ 27 w 62"/>
                <a:gd name="T49" fmla="*/ 3 h 4"/>
                <a:gd name="T50" fmla="*/ 28 w 62"/>
                <a:gd name="T51" fmla="*/ 2 h 4"/>
                <a:gd name="T52" fmla="*/ 30 w 62"/>
                <a:gd name="T53" fmla="*/ 1 h 4"/>
                <a:gd name="T54" fmla="*/ 31 w 62"/>
                <a:gd name="T55" fmla="*/ 3 h 4"/>
                <a:gd name="T56" fmla="*/ 32 w 62"/>
                <a:gd name="T57" fmla="*/ 2 h 4"/>
                <a:gd name="T58" fmla="*/ 33 w 62"/>
                <a:gd name="T59" fmla="*/ 2 h 4"/>
                <a:gd name="T60" fmla="*/ 34 w 62"/>
                <a:gd name="T61" fmla="*/ 3 h 4"/>
                <a:gd name="T62" fmla="*/ 35 w 62"/>
                <a:gd name="T63" fmla="*/ 2 h 4"/>
                <a:gd name="T64" fmla="*/ 36 w 62"/>
                <a:gd name="T65" fmla="*/ 3 h 4"/>
                <a:gd name="T66" fmla="*/ 37 w 62"/>
                <a:gd name="T67" fmla="*/ 2 h 4"/>
                <a:gd name="T68" fmla="*/ 39 w 62"/>
                <a:gd name="T69" fmla="*/ 3 h 4"/>
                <a:gd name="T70" fmla="*/ 40 w 62"/>
                <a:gd name="T71" fmla="*/ 3 h 4"/>
                <a:gd name="T72" fmla="*/ 40 w 62"/>
                <a:gd name="T73" fmla="*/ 2 h 4"/>
                <a:gd name="T74" fmla="*/ 42 w 62"/>
                <a:gd name="T75" fmla="*/ 3 h 4"/>
                <a:gd name="T76" fmla="*/ 43 w 62"/>
                <a:gd name="T77" fmla="*/ 1 h 4"/>
                <a:gd name="T78" fmla="*/ 44 w 62"/>
                <a:gd name="T79" fmla="*/ 3 h 4"/>
                <a:gd name="T80" fmla="*/ 45 w 62"/>
                <a:gd name="T81" fmla="*/ 3 h 4"/>
                <a:gd name="T82" fmla="*/ 46 w 62"/>
                <a:gd name="T83" fmla="*/ 3 h 4"/>
                <a:gd name="T84" fmla="*/ 47 w 62"/>
                <a:gd name="T85" fmla="*/ 3 h 4"/>
                <a:gd name="T86" fmla="*/ 48 w 62"/>
                <a:gd name="T87" fmla="*/ 2 h 4"/>
                <a:gd name="T88" fmla="*/ 49 w 62"/>
                <a:gd name="T89" fmla="*/ 2 h 4"/>
                <a:gd name="T90" fmla="*/ 50 w 62"/>
                <a:gd name="T91" fmla="*/ 1 h 4"/>
                <a:gd name="T92" fmla="*/ 52 w 62"/>
                <a:gd name="T93" fmla="*/ 2 h 4"/>
                <a:gd name="T94" fmla="*/ 53 w 62"/>
                <a:gd name="T95" fmla="*/ 3 h 4"/>
                <a:gd name="T96" fmla="*/ 54 w 62"/>
                <a:gd name="T97" fmla="*/ 2 h 4"/>
                <a:gd name="T98" fmla="*/ 55 w 62"/>
                <a:gd name="T99" fmla="*/ 3 h 4"/>
                <a:gd name="T100" fmla="*/ 56 w 62"/>
                <a:gd name="T101" fmla="*/ 2 h 4"/>
                <a:gd name="T102" fmla="*/ 57 w 62"/>
                <a:gd name="T103" fmla="*/ 2 h 4"/>
                <a:gd name="T104" fmla="*/ 58 w 62"/>
                <a:gd name="T105" fmla="*/ 3 h 4"/>
                <a:gd name="T106" fmla="*/ 59 w 62"/>
                <a:gd name="T107" fmla="*/ 2 h 4"/>
                <a:gd name="T108" fmla="*/ 60 w 62"/>
                <a:gd name="T109" fmla="*/ 3 h 4"/>
                <a:gd name="T110" fmla="*/ 61 w 62"/>
                <a:gd name="T1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1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07" name="Freeform 299"/>
            <p:cNvSpPr>
              <a:spLocks/>
            </p:cNvSpPr>
            <p:nvPr/>
          </p:nvSpPr>
          <p:spPr bwMode="auto">
            <a:xfrm>
              <a:off x="1776" y="1627"/>
              <a:ext cx="62" cy="5"/>
            </a:xfrm>
            <a:custGeom>
              <a:avLst/>
              <a:gdLst>
                <a:gd name="T0" fmla="*/ 1 w 62"/>
                <a:gd name="T1" fmla="*/ 2 h 5"/>
                <a:gd name="T2" fmla="*/ 2 w 62"/>
                <a:gd name="T3" fmla="*/ 3 h 5"/>
                <a:gd name="T4" fmla="*/ 4 w 62"/>
                <a:gd name="T5" fmla="*/ 4 h 5"/>
                <a:gd name="T6" fmla="*/ 5 w 62"/>
                <a:gd name="T7" fmla="*/ 3 h 5"/>
                <a:gd name="T8" fmla="*/ 5 w 62"/>
                <a:gd name="T9" fmla="*/ 2 h 5"/>
                <a:gd name="T10" fmla="*/ 7 w 62"/>
                <a:gd name="T11" fmla="*/ 2 h 5"/>
                <a:gd name="T12" fmla="*/ 8 w 62"/>
                <a:gd name="T13" fmla="*/ 1 h 5"/>
                <a:gd name="T14" fmla="*/ 9 w 62"/>
                <a:gd name="T15" fmla="*/ 2 h 5"/>
                <a:gd name="T16" fmla="*/ 10 w 62"/>
                <a:gd name="T17" fmla="*/ 4 h 5"/>
                <a:gd name="T18" fmla="*/ 11 w 62"/>
                <a:gd name="T19" fmla="*/ 3 h 5"/>
                <a:gd name="T20" fmla="*/ 12 w 62"/>
                <a:gd name="T21" fmla="*/ 2 h 5"/>
                <a:gd name="T22" fmla="*/ 13 w 62"/>
                <a:gd name="T23" fmla="*/ 2 h 5"/>
                <a:gd name="T24" fmla="*/ 14 w 62"/>
                <a:gd name="T25" fmla="*/ 4 h 5"/>
                <a:gd name="T26" fmla="*/ 16 w 62"/>
                <a:gd name="T27" fmla="*/ 2 h 5"/>
                <a:gd name="T28" fmla="*/ 17 w 62"/>
                <a:gd name="T29" fmla="*/ 2 h 5"/>
                <a:gd name="T30" fmla="*/ 18 w 62"/>
                <a:gd name="T31" fmla="*/ 2 h 5"/>
                <a:gd name="T32" fmla="*/ 18 w 62"/>
                <a:gd name="T33" fmla="*/ 3 h 5"/>
                <a:gd name="T34" fmla="*/ 20 w 62"/>
                <a:gd name="T35" fmla="*/ 3 h 5"/>
                <a:gd name="T36" fmla="*/ 21 w 62"/>
                <a:gd name="T37" fmla="*/ 2 h 5"/>
                <a:gd name="T38" fmla="*/ 22 w 62"/>
                <a:gd name="T39" fmla="*/ 3 h 5"/>
                <a:gd name="T40" fmla="*/ 23 w 62"/>
                <a:gd name="T41" fmla="*/ 2 h 5"/>
                <a:gd name="T42" fmla="*/ 24 w 62"/>
                <a:gd name="T43" fmla="*/ 3 h 5"/>
                <a:gd name="T44" fmla="*/ 25 w 62"/>
                <a:gd name="T45" fmla="*/ 2 h 5"/>
                <a:gd name="T46" fmla="*/ 26 w 62"/>
                <a:gd name="T47" fmla="*/ 0 h 5"/>
                <a:gd name="T48" fmla="*/ 27 w 62"/>
                <a:gd name="T49" fmla="*/ 2 h 5"/>
                <a:gd name="T50" fmla="*/ 29 w 62"/>
                <a:gd name="T51" fmla="*/ 3 h 5"/>
                <a:gd name="T52" fmla="*/ 30 w 62"/>
                <a:gd name="T53" fmla="*/ 2 h 5"/>
                <a:gd name="T54" fmla="*/ 31 w 62"/>
                <a:gd name="T55" fmla="*/ 3 h 5"/>
                <a:gd name="T56" fmla="*/ 32 w 62"/>
                <a:gd name="T57" fmla="*/ 3 h 5"/>
                <a:gd name="T58" fmla="*/ 33 w 62"/>
                <a:gd name="T59" fmla="*/ 2 h 5"/>
                <a:gd name="T60" fmla="*/ 34 w 62"/>
                <a:gd name="T61" fmla="*/ 1 h 5"/>
                <a:gd name="T62" fmla="*/ 35 w 62"/>
                <a:gd name="T63" fmla="*/ 1 h 5"/>
                <a:gd name="T64" fmla="*/ 36 w 62"/>
                <a:gd name="T65" fmla="*/ 2 h 5"/>
                <a:gd name="T66" fmla="*/ 37 w 62"/>
                <a:gd name="T67" fmla="*/ 3 h 5"/>
                <a:gd name="T68" fmla="*/ 39 w 62"/>
                <a:gd name="T69" fmla="*/ 2 h 5"/>
                <a:gd name="T70" fmla="*/ 39 w 62"/>
                <a:gd name="T71" fmla="*/ 3 h 5"/>
                <a:gd name="T72" fmla="*/ 40 w 62"/>
                <a:gd name="T73" fmla="*/ 4 h 5"/>
                <a:gd name="T74" fmla="*/ 42 w 62"/>
                <a:gd name="T75" fmla="*/ 4 h 5"/>
                <a:gd name="T76" fmla="*/ 43 w 62"/>
                <a:gd name="T77" fmla="*/ 2 h 5"/>
                <a:gd name="T78" fmla="*/ 44 w 62"/>
                <a:gd name="T79" fmla="*/ 2 h 5"/>
                <a:gd name="T80" fmla="*/ 45 w 62"/>
                <a:gd name="T81" fmla="*/ 2 h 5"/>
                <a:gd name="T82" fmla="*/ 46 w 62"/>
                <a:gd name="T83" fmla="*/ 2 h 5"/>
                <a:gd name="T84" fmla="*/ 47 w 62"/>
                <a:gd name="T85" fmla="*/ 3 h 5"/>
                <a:gd name="T86" fmla="*/ 48 w 62"/>
                <a:gd name="T87" fmla="*/ 0 h 5"/>
                <a:gd name="T88" fmla="*/ 49 w 62"/>
                <a:gd name="T89" fmla="*/ 2 h 5"/>
                <a:gd name="T90" fmla="*/ 51 w 62"/>
                <a:gd name="T91" fmla="*/ 3 h 5"/>
                <a:gd name="T92" fmla="*/ 52 w 62"/>
                <a:gd name="T93" fmla="*/ 3 h 5"/>
                <a:gd name="T94" fmla="*/ 52 w 62"/>
                <a:gd name="T95" fmla="*/ 3 h 5"/>
                <a:gd name="T96" fmla="*/ 53 w 62"/>
                <a:gd name="T97" fmla="*/ 2 h 5"/>
                <a:gd name="T98" fmla="*/ 55 w 62"/>
                <a:gd name="T99" fmla="*/ 3 h 5"/>
                <a:gd name="T100" fmla="*/ 56 w 62"/>
                <a:gd name="T101" fmla="*/ 2 h 5"/>
                <a:gd name="T102" fmla="*/ 57 w 62"/>
                <a:gd name="T103" fmla="*/ 2 h 5"/>
                <a:gd name="T104" fmla="*/ 58 w 62"/>
                <a:gd name="T105" fmla="*/ 3 h 5"/>
                <a:gd name="T106" fmla="*/ 59 w 62"/>
                <a:gd name="T107" fmla="*/ 2 h 5"/>
                <a:gd name="T108" fmla="*/ 60 w 62"/>
                <a:gd name="T109" fmla="*/ 2 h 5"/>
                <a:gd name="T110" fmla="*/ 61 w 62"/>
                <a:gd name="T1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5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1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08" name="Freeform 300"/>
            <p:cNvSpPr>
              <a:spLocks/>
            </p:cNvSpPr>
            <p:nvPr/>
          </p:nvSpPr>
          <p:spPr bwMode="auto">
            <a:xfrm>
              <a:off x="1838" y="1627"/>
              <a:ext cx="62" cy="5"/>
            </a:xfrm>
            <a:custGeom>
              <a:avLst/>
              <a:gdLst>
                <a:gd name="T0" fmla="*/ 1 w 62"/>
                <a:gd name="T1" fmla="*/ 1 h 5"/>
                <a:gd name="T2" fmla="*/ 2 w 62"/>
                <a:gd name="T3" fmla="*/ 3 h 5"/>
                <a:gd name="T4" fmla="*/ 4 w 62"/>
                <a:gd name="T5" fmla="*/ 3 h 5"/>
                <a:gd name="T6" fmla="*/ 4 w 62"/>
                <a:gd name="T7" fmla="*/ 2 h 5"/>
                <a:gd name="T8" fmla="*/ 5 w 62"/>
                <a:gd name="T9" fmla="*/ 3 h 5"/>
                <a:gd name="T10" fmla="*/ 7 w 62"/>
                <a:gd name="T11" fmla="*/ 2 h 5"/>
                <a:gd name="T12" fmla="*/ 8 w 62"/>
                <a:gd name="T13" fmla="*/ 0 h 5"/>
                <a:gd name="T14" fmla="*/ 9 w 62"/>
                <a:gd name="T15" fmla="*/ 3 h 5"/>
                <a:gd name="T16" fmla="*/ 10 w 62"/>
                <a:gd name="T17" fmla="*/ 3 h 5"/>
                <a:gd name="T18" fmla="*/ 11 w 62"/>
                <a:gd name="T19" fmla="*/ 2 h 5"/>
                <a:gd name="T20" fmla="*/ 12 w 62"/>
                <a:gd name="T21" fmla="*/ 1 h 5"/>
                <a:gd name="T22" fmla="*/ 13 w 62"/>
                <a:gd name="T23" fmla="*/ 1 h 5"/>
                <a:gd name="T24" fmla="*/ 14 w 62"/>
                <a:gd name="T25" fmla="*/ 3 h 5"/>
                <a:gd name="T26" fmla="*/ 15 w 62"/>
                <a:gd name="T27" fmla="*/ 2 h 5"/>
                <a:gd name="T28" fmla="*/ 17 w 62"/>
                <a:gd name="T29" fmla="*/ 4 h 5"/>
                <a:gd name="T30" fmla="*/ 18 w 62"/>
                <a:gd name="T31" fmla="*/ 3 h 5"/>
                <a:gd name="T32" fmla="*/ 19 w 62"/>
                <a:gd name="T33" fmla="*/ 3 h 5"/>
                <a:gd name="T34" fmla="*/ 20 w 62"/>
                <a:gd name="T35" fmla="*/ 3 h 5"/>
                <a:gd name="T36" fmla="*/ 21 w 62"/>
                <a:gd name="T37" fmla="*/ 2 h 5"/>
                <a:gd name="T38" fmla="*/ 22 w 62"/>
                <a:gd name="T39" fmla="*/ 3 h 5"/>
                <a:gd name="T40" fmla="*/ 23 w 62"/>
                <a:gd name="T41" fmla="*/ 2 h 5"/>
                <a:gd name="T42" fmla="*/ 24 w 62"/>
                <a:gd name="T43" fmla="*/ 2 h 5"/>
                <a:gd name="T44" fmla="*/ 25 w 62"/>
                <a:gd name="T45" fmla="*/ 2 h 5"/>
                <a:gd name="T46" fmla="*/ 26 w 62"/>
                <a:gd name="T47" fmla="*/ 4 h 5"/>
                <a:gd name="T48" fmla="*/ 27 w 62"/>
                <a:gd name="T49" fmla="*/ 4 h 5"/>
                <a:gd name="T50" fmla="*/ 28 w 62"/>
                <a:gd name="T51" fmla="*/ 3 h 5"/>
                <a:gd name="T52" fmla="*/ 30 w 62"/>
                <a:gd name="T53" fmla="*/ 2 h 5"/>
                <a:gd name="T54" fmla="*/ 31 w 62"/>
                <a:gd name="T55" fmla="*/ 4 h 5"/>
                <a:gd name="T56" fmla="*/ 32 w 62"/>
                <a:gd name="T57" fmla="*/ 2 h 5"/>
                <a:gd name="T58" fmla="*/ 33 w 62"/>
                <a:gd name="T59" fmla="*/ 3 h 5"/>
                <a:gd name="T60" fmla="*/ 34 w 62"/>
                <a:gd name="T61" fmla="*/ 3 h 5"/>
                <a:gd name="T62" fmla="*/ 35 w 62"/>
                <a:gd name="T63" fmla="*/ 3 h 5"/>
                <a:gd name="T64" fmla="*/ 36 w 62"/>
                <a:gd name="T65" fmla="*/ 3 h 5"/>
                <a:gd name="T66" fmla="*/ 37 w 62"/>
                <a:gd name="T67" fmla="*/ 4 h 5"/>
                <a:gd name="T68" fmla="*/ 38 w 62"/>
                <a:gd name="T69" fmla="*/ 3 h 5"/>
                <a:gd name="T70" fmla="*/ 39 w 62"/>
                <a:gd name="T71" fmla="*/ 2 h 5"/>
                <a:gd name="T72" fmla="*/ 40 w 62"/>
                <a:gd name="T73" fmla="*/ 2 h 5"/>
                <a:gd name="T74" fmla="*/ 41 w 62"/>
                <a:gd name="T75" fmla="*/ 4 h 5"/>
                <a:gd name="T76" fmla="*/ 43 w 62"/>
                <a:gd name="T77" fmla="*/ 3 h 5"/>
                <a:gd name="T78" fmla="*/ 44 w 62"/>
                <a:gd name="T79" fmla="*/ 3 h 5"/>
                <a:gd name="T80" fmla="*/ 45 w 62"/>
                <a:gd name="T81" fmla="*/ 3 h 5"/>
                <a:gd name="T82" fmla="*/ 46 w 62"/>
                <a:gd name="T83" fmla="*/ 2 h 5"/>
                <a:gd name="T84" fmla="*/ 47 w 62"/>
                <a:gd name="T85" fmla="*/ 4 h 5"/>
                <a:gd name="T86" fmla="*/ 48 w 62"/>
                <a:gd name="T87" fmla="*/ 3 h 5"/>
                <a:gd name="T88" fmla="*/ 49 w 62"/>
                <a:gd name="T89" fmla="*/ 4 h 5"/>
                <a:gd name="T90" fmla="*/ 50 w 62"/>
                <a:gd name="T91" fmla="*/ 1 h 5"/>
                <a:gd name="T92" fmla="*/ 52 w 62"/>
                <a:gd name="T93" fmla="*/ 4 h 5"/>
                <a:gd name="T94" fmla="*/ 52 w 62"/>
                <a:gd name="T95" fmla="*/ 4 h 5"/>
                <a:gd name="T96" fmla="*/ 54 w 62"/>
                <a:gd name="T97" fmla="*/ 3 h 5"/>
                <a:gd name="T98" fmla="*/ 55 w 62"/>
                <a:gd name="T99" fmla="*/ 2 h 5"/>
                <a:gd name="T100" fmla="*/ 56 w 62"/>
                <a:gd name="T101" fmla="*/ 3 h 5"/>
                <a:gd name="T102" fmla="*/ 57 w 62"/>
                <a:gd name="T103" fmla="*/ 3 h 5"/>
                <a:gd name="T104" fmla="*/ 58 w 62"/>
                <a:gd name="T105" fmla="*/ 3 h 5"/>
                <a:gd name="T106" fmla="*/ 59 w 62"/>
                <a:gd name="T107" fmla="*/ 3 h 5"/>
                <a:gd name="T108" fmla="*/ 60 w 62"/>
                <a:gd name="T109" fmla="*/ 3 h 5"/>
                <a:gd name="T110" fmla="*/ 61 w 62"/>
                <a:gd name="T1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5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09" name="Freeform 301"/>
            <p:cNvSpPr>
              <a:spLocks/>
            </p:cNvSpPr>
            <p:nvPr/>
          </p:nvSpPr>
          <p:spPr bwMode="auto">
            <a:xfrm>
              <a:off x="1900" y="1628"/>
              <a:ext cx="62" cy="4"/>
            </a:xfrm>
            <a:custGeom>
              <a:avLst/>
              <a:gdLst>
                <a:gd name="T0" fmla="*/ 1 w 62"/>
                <a:gd name="T1" fmla="*/ 2 h 4"/>
                <a:gd name="T2" fmla="*/ 2 w 62"/>
                <a:gd name="T3" fmla="*/ 1 h 4"/>
                <a:gd name="T4" fmla="*/ 3 w 62"/>
                <a:gd name="T5" fmla="*/ 2 h 4"/>
                <a:gd name="T6" fmla="*/ 4 w 62"/>
                <a:gd name="T7" fmla="*/ 2 h 4"/>
                <a:gd name="T8" fmla="*/ 5 w 62"/>
                <a:gd name="T9" fmla="*/ 3 h 4"/>
                <a:gd name="T10" fmla="*/ 7 w 62"/>
                <a:gd name="T11" fmla="*/ 2 h 4"/>
                <a:gd name="T12" fmla="*/ 8 w 62"/>
                <a:gd name="T13" fmla="*/ 3 h 4"/>
                <a:gd name="T14" fmla="*/ 9 w 62"/>
                <a:gd name="T15" fmla="*/ 3 h 4"/>
                <a:gd name="T16" fmla="*/ 10 w 62"/>
                <a:gd name="T17" fmla="*/ 1 h 4"/>
                <a:gd name="T18" fmla="*/ 11 w 62"/>
                <a:gd name="T19" fmla="*/ 3 h 4"/>
                <a:gd name="T20" fmla="*/ 12 w 62"/>
                <a:gd name="T21" fmla="*/ 3 h 4"/>
                <a:gd name="T22" fmla="*/ 13 w 62"/>
                <a:gd name="T23" fmla="*/ 2 h 4"/>
                <a:gd name="T24" fmla="*/ 14 w 62"/>
                <a:gd name="T25" fmla="*/ 2 h 4"/>
                <a:gd name="T26" fmla="*/ 16 w 62"/>
                <a:gd name="T27" fmla="*/ 2 h 4"/>
                <a:gd name="T28" fmla="*/ 17 w 62"/>
                <a:gd name="T29" fmla="*/ 2 h 4"/>
                <a:gd name="T30" fmla="*/ 17 w 62"/>
                <a:gd name="T31" fmla="*/ 2 h 4"/>
                <a:gd name="T32" fmla="*/ 18 w 62"/>
                <a:gd name="T33" fmla="*/ 1 h 4"/>
                <a:gd name="T34" fmla="*/ 20 w 62"/>
                <a:gd name="T35" fmla="*/ 2 h 4"/>
                <a:gd name="T36" fmla="*/ 21 w 62"/>
                <a:gd name="T37" fmla="*/ 2 h 4"/>
                <a:gd name="T38" fmla="*/ 22 w 62"/>
                <a:gd name="T39" fmla="*/ 1 h 4"/>
                <a:gd name="T40" fmla="*/ 23 w 62"/>
                <a:gd name="T41" fmla="*/ 2 h 4"/>
                <a:gd name="T42" fmla="*/ 24 w 62"/>
                <a:gd name="T43" fmla="*/ 2 h 4"/>
                <a:gd name="T44" fmla="*/ 25 w 62"/>
                <a:gd name="T45" fmla="*/ 2 h 4"/>
                <a:gd name="T46" fmla="*/ 26 w 62"/>
                <a:gd name="T47" fmla="*/ 2 h 4"/>
                <a:gd name="T48" fmla="*/ 27 w 62"/>
                <a:gd name="T49" fmla="*/ 1 h 4"/>
                <a:gd name="T50" fmla="*/ 29 w 62"/>
                <a:gd name="T51" fmla="*/ 2 h 4"/>
                <a:gd name="T52" fmla="*/ 30 w 62"/>
                <a:gd name="T53" fmla="*/ 3 h 4"/>
                <a:gd name="T54" fmla="*/ 30 w 62"/>
                <a:gd name="T55" fmla="*/ 2 h 4"/>
                <a:gd name="T56" fmla="*/ 31 w 62"/>
                <a:gd name="T57" fmla="*/ 2 h 4"/>
                <a:gd name="T58" fmla="*/ 33 w 62"/>
                <a:gd name="T59" fmla="*/ 1 h 4"/>
                <a:gd name="T60" fmla="*/ 34 w 62"/>
                <a:gd name="T61" fmla="*/ 4 h 4"/>
                <a:gd name="T62" fmla="*/ 35 w 62"/>
                <a:gd name="T63" fmla="*/ 2 h 4"/>
                <a:gd name="T64" fmla="*/ 36 w 62"/>
                <a:gd name="T65" fmla="*/ 2 h 4"/>
                <a:gd name="T66" fmla="*/ 37 w 62"/>
                <a:gd name="T67" fmla="*/ 1 h 4"/>
                <a:gd name="T68" fmla="*/ 38 w 62"/>
                <a:gd name="T69" fmla="*/ 2 h 4"/>
                <a:gd name="T70" fmla="*/ 39 w 62"/>
                <a:gd name="T71" fmla="*/ 1 h 4"/>
                <a:gd name="T72" fmla="*/ 40 w 62"/>
                <a:gd name="T73" fmla="*/ 2 h 4"/>
                <a:gd name="T74" fmla="*/ 42 w 62"/>
                <a:gd name="T75" fmla="*/ 2 h 4"/>
                <a:gd name="T76" fmla="*/ 43 w 62"/>
                <a:gd name="T77" fmla="*/ 2 h 4"/>
                <a:gd name="T78" fmla="*/ 44 w 62"/>
                <a:gd name="T79" fmla="*/ 2 h 4"/>
                <a:gd name="T80" fmla="*/ 44 w 62"/>
                <a:gd name="T81" fmla="*/ 2 h 4"/>
                <a:gd name="T82" fmla="*/ 46 w 62"/>
                <a:gd name="T83" fmla="*/ 2 h 4"/>
                <a:gd name="T84" fmla="*/ 47 w 62"/>
                <a:gd name="T85" fmla="*/ 2 h 4"/>
                <a:gd name="T86" fmla="*/ 48 w 62"/>
                <a:gd name="T87" fmla="*/ 2 h 4"/>
                <a:gd name="T88" fmla="*/ 49 w 62"/>
                <a:gd name="T89" fmla="*/ 2 h 4"/>
                <a:gd name="T90" fmla="*/ 50 w 62"/>
                <a:gd name="T91" fmla="*/ 1 h 4"/>
                <a:gd name="T92" fmla="*/ 51 w 62"/>
                <a:gd name="T93" fmla="*/ 2 h 4"/>
                <a:gd name="T94" fmla="*/ 52 w 62"/>
                <a:gd name="T95" fmla="*/ 2 h 4"/>
                <a:gd name="T96" fmla="*/ 53 w 62"/>
                <a:gd name="T97" fmla="*/ 3 h 4"/>
                <a:gd name="T98" fmla="*/ 55 w 62"/>
                <a:gd name="T99" fmla="*/ 2 h 4"/>
                <a:gd name="T100" fmla="*/ 56 w 62"/>
                <a:gd name="T101" fmla="*/ 3 h 4"/>
                <a:gd name="T102" fmla="*/ 57 w 62"/>
                <a:gd name="T103" fmla="*/ 2 h 4"/>
                <a:gd name="T104" fmla="*/ 58 w 62"/>
                <a:gd name="T105" fmla="*/ 2 h 4"/>
                <a:gd name="T106" fmla="*/ 59 w 62"/>
                <a:gd name="T107" fmla="*/ 2 h 4"/>
                <a:gd name="T108" fmla="*/ 60 w 62"/>
                <a:gd name="T109" fmla="*/ 2 h 4"/>
                <a:gd name="T110" fmla="*/ 61 w 62"/>
                <a:gd name="T1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">
                  <a:moveTo>
                    <a:pt x="0" y="2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1"/>
                  </a:lnTo>
                  <a:lnTo>
                    <a:pt x="27" y="2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1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1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1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1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1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10" name="Freeform 302"/>
            <p:cNvSpPr>
              <a:spLocks/>
            </p:cNvSpPr>
            <p:nvPr/>
          </p:nvSpPr>
          <p:spPr bwMode="auto">
            <a:xfrm>
              <a:off x="1962" y="1628"/>
              <a:ext cx="62" cy="4"/>
            </a:xfrm>
            <a:custGeom>
              <a:avLst/>
              <a:gdLst>
                <a:gd name="T0" fmla="*/ 1 w 62"/>
                <a:gd name="T1" fmla="*/ 1 h 4"/>
                <a:gd name="T2" fmla="*/ 2 w 62"/>
                <a:gd name="T3" fmla="*/ 3 h 4"/>
                <a:gd name="T4" fmla="*/ 3 w 62"/>
                <a:gd name="T5" fmla="*/ 3 h 4"/>
                <a:gd name="T6" fmla="*/ 4 w 62"/>
                <a:gd name="T7" fmla="*/ 1 h 4"/>
                <a:gd name="T8" fmla="*/ 5 w 62"/>
                <a:gd name="T9" fmla="*/ 1 h 4"/>
                <a:gd name="T10" fmla="*/ 7 w 62"/>
                <a:gd name="T11" fmla="*/ 3 h 4"/>
                <a:gd name="T12" fmla="*/ 8 w 62"/>
                <a:gd name="T13" fmla="*/ 1 h 4"/>
                <a:gd name="T14" fmla="*/ 9 w 62"/>
                <a:gd name="T15" fmla="*/ 2 h 4"/>
                <a:gd name="T16" fmla="*/ 10 w 62"/>
                <a:gd name="T17" fmla="*/ 2 h 4"/>
                <a:gd name="T18" fmla="*/ 11 w 62"/>
                <a:gd name="T19" fmla="*/ 0 h 4"/>
                <a:gd name="T20" fmla="*/ 12 w 62"/>
                <a:gd name="T21" fmla="*/ 1 h 4"/>
                <a:gd name="T22" fmla="*/ 13 w 62"/>
                <a:gd name="T23" fmla="*/ 2 h 4"/>
                <a:gd name="T24" fmla="*/ 14 w 62"/>
                <a:gd name="T25" fmla="*/ 1 h 4"/>
                <a:gd name="T26" fmla="*/ 15 w 62"/>
                <a:gd name="T27" fmla="*/ 1 h 4"/>
                <a:gd name="T28" fmla="*/ 16 w 62"/>
                <a:gd name="T29" fmla="*/ 2 h 4"/>
                <a:gd name="T30" fmla="*/ 17 w 62"/>
                <a:gd name="T31" fmla="*/ 2 h 4"/>
                <a:gd name="T32" fmla="*/ 19 w 62"/>
                <a:gd name="T33" fmla="*/ 3 h 4"/>
                <a:gd name="T34" fmla="*/ 20 w 62"/>
                <a:gd name="T35" fmla="*/ 2 h 4"/>
                <a:gd name="T36" fmla="*/ 21 w 62"/>
                <a:gd name="T37" fmla="*/ 3 h 4"/>
                <a:gd name="T38" fmla="*/ 22 w 62"/>
                <a:gd name="T39" fmla="*/ 3 h 4"/>
                <a:gd name="T40" fmla="*/ 23 w 62"/>
                <a:gd name="T41" fmla="*/ 3 h 4"/>
                <a:gd name="T42" fmla="*/ 24 w 62"/>
                <a:gd name="T43" fmla="*/ 3 h 4"/>
                <a:gd name="T44" fmla="*/ 25 w 62"/>
                <a:gd name="T45" fmla="*/ 2 h 4"/>
                <a:gd name="T46" fmla="*/ 26 w 62"/>
                <a:gd name="T47" fmla="*/ 2 h 4"/>
                <a:gd name="T48" fmla="*/ 27 w 62"/>
                <a:gd name="T49" fmla="*/ 1 h 4"/>
                <a:gd name="T50" fmla="*/ 28 w 62"/>
                <a:gd name="T51" fmla="*/ 2 h 4"/>
                <a:gd name="T52" fmla="*/ 30 w 62"/>
                <a:gd name="T53" fmla="*/ 2 h 4"/>
                <a:gd name="T54" fmla="*/ 30 w 62"/>
                <a:gd name="T55" fmla="*/ 3 h 4"/>
                <a:gd name="T56" fmla="*/ 32 w 62"/>
                <a:gd name="T57" fmla="*/ 1 h 4"/>
                <a:gd name="T58" fmla="*/ 33 w 62"/>
                <a:gd name="T59" fmla="*/ 2 h 4"/>
                <a:gd name="T60" fmla="*/ 34 w 62"/>
                <a:gd name="T61" fmla="*/ 3 h 4"/>
                <a:gd name="T62" fmla="*/ 35 w 62"/>
                <a:gd name="T63" fmla="*/ 2 h 4"/>
                <a:gd name="T64" fmla="*/ 36 w 62"/>
                <a:gd name="T65" fmla="*/ 2 h 4"/>
                <a:gd name="T66" fmla="*/ 37 w 62"/>
                <a:gd name="T67" fmla="*/ 1 h 4"/>
                <a:gd name="T68" fmla="*/ 38 w 62"/>
                <a:gd name="T69" fmla="*/ 0 h 4"/>
                <a:gd name="T70" fmla="*/ 39 w 62"/>
                <a:gd name="T71" fmla="*/ 1 h 4"/>
                <a:gd name="T72" fmla="*/ 40 w 62"/>
                <a:gd name="T73" fmla="*/ 2 h 4"/>
                <a:gd name="T74" fmla="*/ 41 w 62"/>
                <a:gd name="T75" fmla="*/ 3 h 4"/>
                <a:gd name="T76" fmla="*/ 43 w 62"/>
                <a:gd name="T77" fmla="*/ 2 h 4"/>
                <a:gd name="T78" fmla="*/ 43 w 62"/>
                <a:gd name="T79" fmla="*/ 2 h 4"/>
                <a:gd name="T80" fmla="*/ 45 w 62"/>
                <a:gd name="T81" fmla="*/ 2 h 4"/>
                <a:gd name="T82" fmla="*/ 46 w 62"/>
                <a:gd name="T83" fmla="*/ 3 h 4"/>
                <a:gd name="T84" fmla="*/ 47 w 62"/>
                <a:gd name="T85" fmla="*/ 2 h 4"/>
                <a:gd name="T86" fmla="*/ 48 w 62"/>
                <a:gd name="T87" fmla="*/ 2 h 4"/>
                <a:gd name="T88" fmla="*/ 49 w 62"/>
                <a:gd name="T89" fmla="*/ 3 h 4"/>
                <a:gd name="T90" fmla="*/ 50 w 62"/>
                <a:gd name="T91" fmla="*/ 2 h 4"/>
                <a:gd name="T92" fmla="*/ 51 w 62"/>
                <a:gd name="T93" fmla="*/ 2 h 4"/>
                <a:gd name="T94" fmla="*/ 52 w 62"/>
                <a:gd name="T95" fmla="*/ 2 h 4"/>
                <a:gd name="T96" fmla="*/ 53 w 62"/>
                <a:gd name="T97" fmla="*/ 2 h 4"/>
                <a:gd name="T98" fmla="*/ 55 w 62"/>
                <a:gd name="T99" fmla="*/ 2 h 4"/>
                <a:gd name="T100" fmla="*/ 56 w 62"/>
                <a:gd name="T101" fmla="*/ 1 h 4"/>
                <a:gd name="T102" fmla="*/ 57 w 62"/>
                <a:gd name="T103" fmla="*/ 1 h 4"/>
                <a:gd name="T104" fmla="*/ 58 w 62"/>
                <a:gd name="T105" fmla="*/ 2 h 4"/>
                <a:gd name="T106" fmla="*/ 59 w 62"/>
                <a:gd name="T107" fmla="*/ 1 h 4"/>
                <a:gd name="T108" fmla="*/ 60 w 62"/>
                <a:gd name="T109" fmla="*/ 2 h 4"/>
                <a:gd name="T110" fmla="*/ 61 w 62"/>
                <a:gd name="T1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11" name="Freeform 303"/>
            <p:cNvSpPr>
              <a:spLocks/>
            </p:cNvSpPr>
            <p:nvPr/>
          </p:nvSpPr>
          <p:spPr bwMode="auto">
            <a:xfrm>
              <a:off x="2024" y="1628"/>
              <a:ext cx="62" cy="4"/>
            </a:xfrm>
            <a:custGeom>
              <a:avLst/>
              <a:gdLst>
                <a:gd name="T0" fmla="*/ 1 w 62"/>
                <a:gd name="T1" fmla="*/ 3 h 4"/>
                <a:gd name="T2" fmla="*/ 2 w 62"/>
                <a:gd name="T3" fmla="*/ 2 h 4"/>
                <a:gd name="T4" fmla="*/ 3 w 62"/>
                <a:gd name="T5" fmla="*/ 2 h 4"/>
                <a:gd name="T6" fmla="*/ 4 w 62"/>
                <a:gd name="T7" fmla="*/ 2 h 4"/>
                <a:gd name="T8" fmla="*/ 5 w 62"/>
                <a:gd name="T9" fmla="*/ 2 h 4"/>
                <a:gd name="T10" fmla="*/ 7 w 62"/>
                <a:gd name="T11" fmla="*/ 1 h 4"/>
                <a:gd name="T12" fmla="*/ 8 w 62"/>
                <a:gd name="T13" fmla="*/ 2 h 4"/>
                <a:gd name="T14" fmla="*/ 8 w 62"/>
                <a:gd name="T15" fmla="*/ 3 h 4"/>
                <a:gd name="T16" fmla="*/ 10 w 62"/>
                <a:gd name="T17" fmla="*/ 3 h 4"/>
                <a:gd name="T18" fmla="*/ 11 w 62"/>
                <a:gd name="T19" fmla="*/ 2 h 4"/>
                <a:gd name="T20" fmla="*/ 12 w 62"/>
                <a:gd name="T21" fmla="*/ 2 h 4"/>
                <a:gd name="T22" fmla="*/ 13 w 62"/>
                <a:gd name="T23" fmla="*/ 3 h 4"/>
                <a:gd name="T24" fmla="*/ 14 w 62"/>
                <a:gd name="T25" fmla="*/ 1 h 4"/>
                <a:gd name="T26" fmla="*/ 15 w 62"/>
                <a:gd name="T27" fmla="*/ 2 h 4"/>
                <a:gd name="T28" fmla="*/ 16 w 62"/>
                <a:gd name="T29" fmla="*/ 1 h 4"/>
                <a:gd name="T30" fmla="*/ 17 w 62"/>
                <a:gd name="T31" fmla="*/ 2 h 4"/>
                <a:gd name="T32" fmla="*/ 18 w 62"/>
                <a:gd name="T33" fmla="*/ 1 h 4"/>
                <a:gd name="T34" fmla="*/ 20 w 62"/>
                <a:gd name="T35" fmla="*/ 2 h 4"/>
                <a:gd name="T36" fmla="*/ 21 w 62"/>
                <a:gd name="T37" fmla="*/ 2 h 4"/>
                <a:gd name="T38" fmla="*/ 22 w 62"/>
                <a:gd name="T39" fmla="*/ 2 h 4"/>
                <a:gd name="T40" fmla="*/ 23 w 62"/>
                <a:gd name="T41" fmla="*/ 2 h 4"/>
                <a:gd name="T42" fmla="*/ 24 w 62"/>
                <a:gd name="T43" fmla="*/ 2 h 4"/>
                <a:gd name="T44" fmla="*/ 25 w 62"/>
                <a:gd name="T45" fmla="*/ 2 h 4"/>
                <a:gd name="T46" fmla="*/ 26 w 62"/>
                <a:gd name="T47" fmla="*/ 2 h 4"/>
                <a:gd name="T48" fmla="*/ 27 w 62"/>
                <a:gd name="T49" fmla="*/ 1 h 4"/>
                <a:gd name="T50" fmla="*/ 29 w 62"/>
                <a:gd name="T51" fmla="*/ 2 h 4"/>
                <a:gd name="T52" fmla="*/ 29 w 62"/>
                <a:gd name="T53" fmla="*/ 2 h 4"/>
                <a:gd name="T54" fmla="*/ 30 w 62"/>
                <a:gd name="T55" fmla="*/ 1 h 4"/>
                <a:gd name="T56" fmla="*/ 31 w 62"/>
                <a:gd name="T57" fmla="*/ 1 h 4"/>
                <a:gd name="T58" fmla="*/ 33 w 62"/>
                <a:gd name="T59" fmla="*/ 1 h 4"/>
                <a:gd name="T60" fmla="*/ 34 w 62"/>
                <a:gd name="T61" fmla="*/ 2 h 4"/>
                <a:gd name="T62" fmla="*/ 35 w 62"/>
                <a:gd name="T63" fmla="*/ 1 h 4"/>
                <a:gd name="T64" fmla="*/ 36 w 62"/>
                <a:gd name="T65" fmla="*/ 4 h 4"/>
                <a:gd name="T66" fmla="*/ 37 w 62"/>
                <a:gd name="T67" fmla="*/ 3 h 4"/>
                <a:gd name="T68" fmla="*/ 38 w 62"/>
                <a:gd name="T69" fmla="*/ 2 h 4"/>
                <a:gd name="T70" fmla="*/ 39 w 62"/>
                <a:gd name="T71" fmla="*/ 3 h 4"/>
                <a:gd name="T72" fmla="*/ 40 w 62"/>
                <a:gd name="T73" fmla="*/ 2 h 4"/>
                <a:gd name="T74" fmla="*/ 42 w 62"/>
                <a:gd name="T75" fmla="*/ 2 h 4"/>
                <a:gd name="T76" fmla="*/ 42 w 62"/>
                <a:gd name="T77" fmla="*/ 2 h 4"/>
                <a:gd name="T78" fmla="*/ 43 w 62"/>
                <a:gd name="T79" fmla="*/ 3 h 4"/>
                <a:gd name="T80" fmla="*/ 44 w 62"/>
                <a:gd name="T81" fmla="*/ 2 h 4"/>
                <a:gd name="T82" fmla="*/ 46 w 62"/>
                <a:gd name="T83" fmla="*/ 2 h 4"/>
                <a:gd name="T84" fmla="*/ 47 w 62"/>
                <a:gd name="T85" fmla="*/ 2 h 4"/>
                <a:gd name="T86" fmla="*/ 48 w 62"/>
                <a:gd name="T87" fmla="*/ 2 h 4"/>
                <a:gd name="T88" fmla="*/ 49 w 62"/>
                <a:gd name="T89" fmla="*/ 0 h 4"/>
                <a:gd name="T90" fmla="*/ 50 w 62"/>
                <a:gd name="T91" fmla="*/ 3 h 4"/>
                <a:gd name="T92" fmla="*/ 51 w 62"/>
                <a:gd name="T93" fmla="*/ 2 h 4"/>
                <a:gd name="T94" fmla="*/ 52 w 62"/>
                <a:gd name="T95" fmla="*/ 1 h 4"/>
                <a:gd name="T96" fmla="*/ 53 w 62"/>
                <a:gd name="T97" fmla="*/ 2 h 4"/>
                <a:gd name="T98" fmla="*/ 55 w 62"/>
                <a:gd name="T99" fmla="*/ 1 h 4"/>
                <a:gd name="T100" fmla="*/ 56 w 62"/>
                <a:gd name="T101" fmla="*/ 2 h 4"/>
                <a:gd name="T102" fmla="*/ 56 w 62"/>
                <a:gd name="T103" fmla="*/ 3 h 4"/>
                <a:gd name="T104" fmla="*/ 58 w 62"/>
                <a:gd name="T105" fmla="*/ 2 h 4"/>
                <a:gd name="T106" fmla="*/ 59 w 62"/>
                <a:gd name="T107" fmla="*/ 1 h 4"/>
                <a:gd name="T108" fmla="*/ 60 w 62"/>
                <a:gd name="T109" fmla="*/ 2 h 4"/>
                <a:gd name="T110" fmla="*/ 61 w 62"/>
                <a:gd name="T1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">
                  <a:moveTo>
                    <a:pt x="0" y="2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1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12" name="Freeform 304"/>
            <p:cNvSpPr>
              <a:spLocks/>
            </p:cNvSpPr>
            <p:nvPr/>
          </p:nvSpPr>
          <p:spPr bwMode="auto">
            <a:xfrm>
              <a:off x="2086" y="1628"/>
              <a:ext cx="62" cy="3"/>
            </a:xfrm>
            <a:custGeom>
              <a:avLst/>
              <a:gdLst>
                <a:gd name="T0" fmla="*/ 1 w 62"/>
                <a:gd name="T1" fmla="*/ 2 h 3"/>
                <a:gd name="T2" fmla="*/ 2 w 62"/>
                <a:gd name="T3" fmla="*/ 1 h 3"/>
                <a:gd name="T4" fmla="*/ 3 w 62"/>
                <a:gd name="T5" fmla="*/ 2 h 3"/>
                <a:gd name="T6" fmla="*/ 4 w 62"/>
                <a:gd name="T7" fmla="*/ 1 h 3"/>
                <a:gd name="T8" fmla="*/ 5 w 62"/>
                <a:gd name="T9" fmla="*/ 3 h 3"/>
                <a:gd name="T10" fmla="*/ 6 w 62"/>
                <a:gd name="T11" fmla="*/ 3 h 3"/>
                <a:gd name="T12" fmla="*/ 8 w 62"/>
                <a:gd name="T13" fmla="*/ 2 h 3"/>
                <a:gd name="T14" fmla="*/ 8 w 62"/>
                <a:gd name="T15" fmla="*/ 3 h 3"/>
                <a:gd name="T16" fmla="*/ 10 w 62"/>
                <a:gd name="T17" fmla="*/ 3 h 3"/>
                <a:gd name="T18" fmla="*/ 11 w 62"/>
                <a:gd name="T19" fmla="*/ 2 h 3"/>
                <a:gd name="T20" fmla="*/ 12 w 62"/>
                <a:gd name="T21" fmla="*/ 3 h 3"/>
                <a:gd name="T22" fmla="*/ 13 w 62"/>
                <a:gd name="T23" fmla="*/ 2 h 3"/>
                <a:gd name="T24" fmla="*/ 14 w 62"/>
                <a:gd name="T25" fmla="*/ 3 h 3"/>
                <a:gd name="T26" fmla="*/ 15 w 62"/>
                <a:gd name="T27" fmla="*/ 1 h 3"/>
                <a:gd name="T28" fmla="*/ 16 w 62"/>
                <a:gd name="T29" fmla="*/ 3 h 3"/>
                <a:gd name="T30" fmla="*/ 17 w 62"/>
                <a:gd name="T31" fmla="*/ 2 h 3"/>
                <a:gd name="T32" fmla="*/ 18 w 62"/>
                <a:gd name="T33" fmla="*/ 2 h 3"/>
                <a:gd name="T34" fmla="*/ 20 w 62"/>
                <a:gd name="T35" fmla="*/ 2 h 3"/>
                <a:gd name="T36" fmla="*/ 21 w 62"/>
                <a:gd name="T37" fmla="*/ 1 h 3"/>
                <a:gd name="T38" fmla="*/ 21 w 62"/>
                <a:gd name="T39" fmla="*/ 1 h 3"/>
                <a:gd name="T40" fmla="*/ 23 w 62"/>
                <a:gd name="T41" fmla="*/ 1 h 3"/>
                <a:gd name="T42" fmla="*/ 24 w 62"/>
                <a:gd name="T43" fmla="*/ 2 h 3"/>
                <a:gd name="T44" fmla="*/ 25 w 62"/>
                <a:gd name="T45" fmla="*/ 3 h 3"/>
                <a:gd name="T46" fmla="*/ 26 w 62"/>
                <a:gd name="T47" fmla="*/ 2 h 3"/>
                <a:gd name="T48" fmla="*/ 27 w 62"/>
                <a:gd name="T49" fmla="*/ 2 h 3"/>
                <a:gd name="T50" fmla="*/ 28 w 62"/>
                <a:gd name="T51" fmla="*/ 2 h 3"/>
                <a:gd name="T52" fmla="*/ 29 w 62"/>
                <a:gd name="T53" fmla="*/ 1 h 3"/>
                <a:gd name="T54" fmla="*/ 30 w 62"/>
                <a:gd name="T55" fmla="*/ 2 h 3"/>
                <a:gd name="T56" fmla="*/ 32 w 62"/>
                <a:gd name="T57" fmla="*/ 3 h 3"/>
                <a:gd name="T58" fmla="*/ 33 w 62"/>
                <a:gd name="T59" fmla="*/ 1 h 3"/>
                <a:gd name="T60" fmla="*/ 34 w 62"/>
                <a:gd name="T61" fmla="*/ 2 h 3"/>
                <a:gd name="T62" fmla="*/ 35 w 62"/>
                <a:gd name="T63" fmla="*/ 3 h 3"/>
                <a:gd name="T64" fmla="*/ 36 w 62"/>
                <a:gd name="T65" fmla="*/ 2 h 3"/>
                <a:gd name="T66" fmla="*/ 37 w 62"/>
                <a:gd name="T67" fmla="*/ 2 h 3"/>
                <a:gd name="T68" fmla="*/ 38 w 62"/>
                <a:gd name="T69" fmla="*/ 2 h 3"/>
                <a:gd name="T70" fmla="*/ 39 w 62"/>
                <a:gd name="T71" fmla="*/ 3 h 3"/>
                <a:gd name="T72" fmla="*/ 40 w 62"/>
                <a:gd name="T73" fmla="*/ 2 h 3"/>
                <a:gd name="T74" fmla="*/ 41 w 62"/>
                <a:gd name="T75" fmla="*/ 1 h 3"/>
                <a:gd name="T76" fmla="*/ 42 w 62"/>
                <a:gd name="T77" fmla="*/ 3 h 3"/>
                <a:gd name="T78" fmla="*/ 43 w 62"/>
                <a:gd name="T79" fmla="*/ 2 h 3"/>
                <a:gd name="T80" fmla="*/ 45 w 62"/>
                <a:gd name="T81" fmla="*/ 2 h 3"/>
                <a:gd name="T82" fmla="*/ 46 w 62"/>
                <a:gd name="T83" fmla="*/ 2 h 3"/>
                <a:gd name="T84" fmla="*/ 47 w 62"/>
                <a:gd name="T85" fmla="*/ 3 h 3"/>
                <a:gd name="T86" fmla="*/ 48 w 62"/>
                <a:gd name="T87" fmla="*/ 2 h 3"/>
                <a:gd name="T88" fmla="*/ 49 w 62"/>
                <a:gd name="T89" fmla="*/ 2 h 3"/>
                <a:gd name="T90" fmla="*/ 50 w 62"/>
                <a:gd name="T91" fmla="*/ 3 h 3"/>
                <a:gd name="T92" fmla="*/ 51 w 62"/>
                <a:gd name="T93" fmla="*/ 3 h 3"/>
                <a:gd name="T94" fmla="*/ 52 w 62"/>
                <a:gd name="T95" fmla="*/ 3 h 3"/>
                <a:gd name="T96" fmla="*/ 53 w 62"/>
                <a:gd name="T97" fmla="*/ 3 h 3"/>
                <a:gd name="T98" fmla="*/ 54 w 62"/>
                <a:gd name="T99" fmla="*/ 1 h 3"/>
                <a:gd name="T100" fmla="*/ 55 w 62"/>
                <a:gd name="T101" fmla="*/ 2 h 3"/>
                <a:gd name="T102" fmla="*/ 56 w 62"/>
                <a:gd name="T103" fmla="*/ 2 h 3"/>
                <a:gd name="T104" fmla="*/ 58 w 62"/>
                <a:gd name="T105" fmla="*/ 1 h 3"/>
                <a:gd name="T106" fmla="*/ 59 w 62"/>
                <a:gd name="T107" fmla="*/ 1 h 3"/>
                <a:gd name="T108" fmla="*/ 60 w 62"/>
                <a:gd name="T109" fmla="*/ 2 h 3"/>
                <a:gd name="T110" fmla="*/ 61 w 62"/>
                <a:gd name="T1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1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2"/>
                  </a:lnTo>
                  <a:lnTo>
                    <a:pt x="62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13" name="Freeform 305"/>
            <p:cNvSpPr>
              <a:spLocks/>
            </p:cNvSpPr>
            <p:nvPr/>
          </p:nvSpPr>
          <p:spPr bwMode="auto">
            <a:xfrm>
              <a:off x="2148" y="1628"/>
              <a:ext cx="62" cy="4"/>
            </a:xfrm>
            <a:custGeom>
              <a:avLst/>
              <a:gdLst>
                <a:gd name="T0" fmla="*/ 1 w 62"/>
                <a:gd name="T1" fmla="*/ 1 h 4"/>
                <a:gd name="T2" fmla="*/ 2 w 62"/>
                <a:gd name="T3" fmla="*/ 2 h 4"/>
                <a:gd name="T4" fmla="*/ 3 w 62"/>
                <a:gd name="T5" fmla="*/ 2 h 4"/>
                <a:gd name="T6" fmla="*/ 4 w 62"/>
                <a:gd name="T7" fmla="*/ 2 h 4"/>
                <a:gd name="T8" fmla="*/ 5 w 62"/>
                <a:gd name="T9" fmla="*/ 2 h 4"/>
                <a:gd name="T10" fmla="*/ 7 w 62"/>
                <a:gd name="T11" fmla="*/ 2 h 4"/>
                <a:gd name="T12" fmla="*/ 7 w 62"/>
                <a:gd name="T13" fmla="*/ 3 h 4"/>
                <a:gd name="T14" fmla="*/ 8 w 62"/>
                <a:gd name="T15" fmla="*/ 2 h 4"/>
                <a:gd name="T16" fmla="*/ 9 w 62"/>
                <a:gd name="T17" fmla="*/ 3 h 4"/>
                <a:gd name="T18" fmla="*/ 11 w 62"/>
                <a:gd name="T19" fmla="*/ 1 h 4"/>
                <a:gd name="T20" fmla="*/ 12 w 62"/>
                <a:gd name="T21" fmla="*/ 3 h 4"/>
                <a:gd name="T22" fmla="*/ 13 w 62"/>
                <a:gd name="T23" fmla="*/ 3 h 4"/>
                <a:gd name="T24" fmla="*/ 14 w 62"/>
                <a:gd name="T25" fmla="*/ 2 h 4"/>
                <a:gd name="T26" fmla="*/ 15 w 62"/>
                <a:gd name="T27" fmla="*/ 0 h 4"/>
                <a:gd name="T28" fmla="*/ 16 w 62"/>
                <a:gd name="T29" fmla="*/ 2 h 4"/>
                <a:gd name="T30" fmla="*/ 17 w 62"/>
                <a:gd name="T31" fmla="*/ 2 h 4"/>
                <a:gd name="T32" fmla="*/ 18 w 62"/>
                <a:gd name="T33" fmla="*/ 3 h 4"/>
                <a:gd name="T34" fmla="*/ 20 w 62"/>
                <a:gd name="T35" fmla="*/ 2 h 4"/>
                <a:gd name="T36" fmla="*/ 20 w 62"/>
                <a:gd name="T37" fmla="*/ 2 h 4"/>
                <a:gd name="T38" fmla="*/ 21 w 62"/>
                <a:gd name="T39" fmla="*/ 2 h 4"/>
                <a:gd name="T40" fmla="*/ 23 w 62"/>
                <a:gd name="T41" fmla="*/ 2 h 4"/>
                <a:gd name="T42" fmla="*/ 24 w 62"/>
                <a:gd name="T43" fmla="*/ 2 h 4"/>
                <a:gd name="T44" fmla="*/ 25 w 62"/>
                <a:gd name="T45" fmla="*/ 2 h 4"/>
                <a:gd name="T46" fmla="*/ 26 w 62"/>
                <a:gd name="T47" fmla="*/ 2 h 4"/>
                <a:gd name="T48" fmla="*/ 27 w 62"/>
                <a:gd name="T49" fmla="*/ 3 h 4"/>
                <a:gd name="T50" fmla="*/ 28 w 62"/>
                <a:gd name="T51" fmla="*/ 2 h 4"/>
                <a:gd name="T52" fmla="*/ 29 w 62"/>
                <a:gd name="T53" fmla="*/ 2 h 4"/>
                <a:gd name="T54" fmla="*/ 30 w 62"/>
                <a:gd name="T55" fmla="*/ 3 h 4"/>
                <a:gd name="T56" fmla="*/ 31 w 62"/>
                <a:gd name="T57" fmla="*/ 3 h 4"/>
                <a:gd name="T58" fmla="*/ 33 w 62"/>
                <a:gd name="T59" fmla="*/ 2 h 4"/>
                <a:gd name="T60" fmla="*/ 34 w 62"/>
                <a:gd name="T61" fmla="*/ 1 h 4"/>
                <a:gd name="T62" fmla="*/ 35 w 62"/>
                <a:gd name="T63" fmla="*/ 2 h 4"/>
                <a:gd name="T64" fmla="*/ 36 w 62"/>
                <a:gd name="T65" fmla="*/ 1 h 4"/>
                <a:gd name="T66" fmla="*/ 37 w 62"/>
                <a:gd name="T67" fmla="*/ 3 h 4"/>
                <a:gd name="T68" fmla="*/ 38 w 62"/>
                <a:gd name="T69" fmla="*/ 3 h 4"/>
                <a:gd name="T70" fmla="*/ 39 w 62"/>
                <a:gd name="T71" fmla="*/ 3 h 4"/>
                <a:gd name="T72" fmla="*/ 40 w 62"/>
                <a:gd name="T73" fmla="*/ 1 h 4"/>
                <a:gd name="T74" fmla="*/ 41 w 62"/>
                <a:gd name="T75" fmla="*/ 1 h 4"/>
                <a:gd name="T76" fmla="*/ 42 w 62"/>
                <a:gd name="T77" fmla="*/ 3 h 4"/>
                <a:gd name="T78" fmla="*/ 43 w 62"/>
                <a:gd name="T79" fmla="*/ 2 h 4"/>
                <a:gd name="T80" fmla="*/ 44 w 62"/>
                <a:gd name="T81" fmla="*/ 1 h 4"/>
                <a:gd name="T82" fmla="*/ 46 w 62"/>
                <a:gd name="T83" fmla="*/ 3 h 4"/>
                <a:gd name="T84" fmla="*/ 47 w 62"/>
                <a:gd name="T85" fmla="*/ 2 h 4"/>
                <a:gd name="T86" fmla="*/ 48 w 62"/>
                <a:gd name="T87" fmla="*/ 1 h 4"/>
                <a:gd name="T88" fmla="*/ 49 w 62"/>
                <a:gd name="T89" fmla="*/ 2 h 4"/>
                <a:gd name="T90" fmla="*/ 50 w 62"/>
                <a:gd name="T91" fmla="*/ 2 h 4"/>
                <a:gd name="T92" fmla="*/ 51 w 62"/>
                <a:gd name="T93" fmla="*/ 2 h 4"/>
                <a:gd name="T94" fmla="*/ 52 w 62"/>
                <a:gd name="T95" fmla="*/ 2 h 4"/>
                <a:gd name="T96" fmla="*/ 53 w 62"/>
                <a:gd name="T97" fmla="*/ 2 h 4"/>
                <a:gd name="T98" fmla="*/ 54 w 62"/>
                <a:gd name="T99" fmla="*/ 3 h 4"/>
                <a:gd name="T100" fmla="*/ 55 w 62"/>
                <a:gd name="T101" fmla="*/ 2 h 4"/>
                <a:gd name="T102" fmla="*/ 56 w 62"/>
                <a:gd name="T103" fmla="*/ 2 h 4"/>
                <a:gd name="T104" fmla="*/ 57 w 62"/>
                <a:gd name="T105" fmla="*/ 3 h 4"/>
                <a:gd name="T106" fmla="*/ 59 w 62"/>
                <a:gd name="T107" fmla="*/ 2 h 4"/>
                <a:gd name="T108" fmla="*/ 60 w 62"/>
                <a:gd name="T109" fmla="*/ 2 h 4"/>
                <a:gd name="T110" fmla="*/ 61 w 62"/>
                <a:gd name="T1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2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1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14" name="Freeform 306"/>
            <p:cNvSpPr>
              <a:spLocks/>
            </p:cNvSpPr>
            <p:nvPr/>
          </p:nvSpPr>
          <p:spPr bwMode="auto">
            <a:xfrm>
              <a:off x="2210" y="1628"/>
              <a:ext cx="62" cy="5"/>
            </a:xfrm>
            <a:custGeom>
              <a:avLst/>
              <a:gdLst>
                <a:gd name="T0" fmla="*/ 1 w 62"/>
                <a:gd name="T1" fmla="*/ 2 h 5"/>
                <a:gd name="T2" fmla="*/ 2 w 62"/>
                <a:gd name="T3" fmla="*/ 1 h 5"/>
                <a:gd name="T4" fmla="*/ 3 w 62"/>
                <a:gd name="T5" fmla="*/ 3 h 5"/>
                <a:gd name="T6" fmla="*/ 4 w 62"/>
                <a:gd name="T7" fmla="*/ 2 h 5"/>
                <a:gd name="T8" fmla="*/ 5 w 62"/>
                <a:gd name="T9" fmla="*/ 3 h 5"/>
                <a:gd name="T10" fmla="*/ 6 w 62"/>
                <a:gd name="T11" fmla="*/ 1 h 5"/>
                <a:gd name="T12" fmla="*/ 7 w 62"/>
                <a:gd name="T13" fmla="*/ 2 h 5"/>
                <a:gd name="T14" fmla="*/ 8 w 62"/>
                <a:gd name="T15" fmla="*/ 2 h 5"/>
                <a:gd name="T16" fmla="*/ 10 w 62"/>
                <a:gd name="T17" fmla="*/ 2 h 5"/>
                <a:gd name="T18" fmla="*/ 11 w 62"/>
                <a:gd name="T19" fmla="*/ 3 h 5"/>
                <a:gd name="T20" fmla="*/ 12 w 62"/>
                <a:gd name="T21" fmla="*/ 2 h 5"/>
                <a:gd name="T22" fmla="*/ 13 w 62"/>
                <a:gd name="T23" fmla="*/ 1 h 5"/>
                <a:gd name="T24" fmla="*/ 14 w 62"/>
                <a:gd name="T25" fmla="*/ 3 h 5"/>
                <a:gd name="T26" fmla="*/ 15 w 62"/>
                <a:gd name="T27" fmla="*/ 2 h 5"/>
                <a:gd name="T28" fmla="*/ 16 w 62"/>
                <a:gd name="T29" fmla="*/ 2 h 5"/>
                <a:gd name="T30" fmla="*/ 17 w 62"/>
                <a:gd name="T31" fmla="*/ 0 h 5"/>
                <a:gd name="T32" fmla="*/ 18 w 62"/>
                <a:gd name="T33" fmla="*/ 2 h 5"/>
                <a:gd name="T34" fmla="*/ 20 w 62"/>
                <a:gd name="T35" fmla="*/ 3 h 5"/>
                <a:gd name="T36" fmla="*/ 20 w 62"/>
                <a:gd name="T37" fmla="*/ 3 h 5"/>
                <a:gd name="T38" fmla="*/ 21 w 62"/>
                <a:gd name="T39" fmla="*/ 2 h 5"/>
                <a:gd name="T40" fmla="*/ 23 w 62"/>
                <a:gd name="T41" fmla="*/ 3 h 5"/>
                <a:gd name="T42" fmla="*/ 24 w 62"/>
                <a:gd name="T43" fmla="*/ 2 h 5"/>
                <a:gd name="T44" fmla="*/ 25 w 62"/>
                <a:gd name="T45" fmla="*/ 3 h 5"/>
                <a:gd name="T46" fmla="*/ 26 w 62"/>
                <a:gd name="T47" fmla="*/ 4 h 5"/>
                <a:gd name="T48" fmla="*/ 27 w 62"/>
                <a:gd name="T49" fmla="*/ 2 h 5"/>
                <a:gd name="T50" fmla="*/ 28 w 62"/>
                <a:gd name="T51" fmla="*/ 3 h 5"/>
                <a:gd name="T52" fmla="*/ 29 w 62"/>
                <a:gd name="T53" fmla="*/ 2 h 5"/>
                <a:gd name="T54" fmla="*/ 30 w 62"/>
                <a:gd name="T55" fmla="*/ 3 h 5"/>
                <a:gd name="T56" fmla="*/ 32 w 62"/>
                <a:gd name="T57" fmla="*/ 2 h 5"/>
                <a:gd name="T58" fmla="*/ 33 w 62"/>
                <a:gd name="T59" fmla="*/ 3 h 5"/>
                <a:gd name="T60" fmla="*/ 33 w 62"/>
                <a:gd name="T61" fmla="*/ 1 h 5"/>
                <a:gd name="T62" fmla="*/ 34 w 62"/>
                <a:gd name="T63" fmla="*/ 3 h 5"/>
                <a:gd name="T64" fmla="*/ 36 w 62"/>
                <a:gd name="T65" fmla="*/ 3 h 5"/>
                <a:gd name="T66" fmla="*/ 37 w 62"/>
                <a:gd name="T67" fmla="*/ 2 h 5"/>
                <a:gd name="T68" fmla="*/ 38 w 62"/>
                <a:gd name="T69" fmla="*/ 4 h 5"/>
                <a:gd name="T70" fmla="*/ 39 w 62"/>
                <a:gd name="T71" fmla="*/ 4 h 5"/>
                <a:gd name="T72" fmla="*/ 40 w 62"/>
                <a:gd name="T73" fmla="*/ 3 h 5"/>
                <a:gd name="T74" fmla="*/ 41 w 62"/>
                <a:gd name="T75" fmla="*/ 3 h 5"/>
                <a:gd name="T76" fmla="*/ 42 w 62"/>
                <a:gd name="T77" fmla="*/ 3 h 5"/>
                <a:gd name="T78" fmla="*/ 43 w 62"/>
                <a:gd name="T79" fmla="*/ 3 h 5"/>
                <a:gd name="T80" fmla="*/ 45 w 62"/>
                <a:gd name="T81" fmla="*/ 3 h 5"/>
                <a:gd name="T82" fmla="*/ 46 w 62"/>
                <a:gd name="T83" fmla="*/ 3 h 5"/>
                <a:gd name="T84" fmla="*/ 47 w 62"/>
                <a:gd name="T85" fmla="*/ 2 h 5"/>
                <a:gd name="T86" fmla="*/ 47 w 62"/>
                <a:gd name="T87" fmla="*/ 3 h 5"/>
                <a:gd name="T88" fmla="*/ 49 w 62"/>
                <a:gd name="T89" fmla="*/ 3 h 5"/>
                <a:gd name="T90" fmla="*/ 50 w 62"/>
                <a:gd name="T91" fmla="*/ 2 h 5"/>
                <a:gd name="T92" fmla="*/ 51 w 62"/>
                <a:gd name="T93" fmla="*/ 2 h 5"/>
                <a:gd name="T94" fmla="*/ 52 w 62"/>
                <a:gd name="T95" fmla="*/ 3 h 5"/>
                <a:gd name="T96" fmla="*/ 53 w 62"/>
                <a:gd name="T97" fmla="*/ 4 h 5"/>
                <a:gd name="T98" fmla="*/ 54 w 62"/>
                <a:gd name="T99" fmla="*/ 3 h 5"/>
                <a:gd name="T100" fmla="*/ 55 w 62"/>
                <a:gd name="T101" fmla="*/ 3 h 5"/>
                <a:gd name="T102" fmla="*/ 56 w 62"/>
                <a:gd name="T103" fmla="*/ 3 h 5"/>
                <a:gd name="T104" fmla="*/ 58 w 62"/>
                <a:gd name="T105" fmla="*/ 3 h 5"/>
                <a:gd name="T106" fmla="*/ 59 w 62"/>
                <a:gd name="T107" fmla="*/ 2 h 5"/>
                <a:gd name="T108" fmla="*/ 60 w 62"/>
                <a:gd name="T109" fmla="*/ 4 h 5"/>
                <a:gd name="T110" fmla="*/ 60 w 62"/>
                <a:gd name="T1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5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1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2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2" y="2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15" name="Freeform 307"/>
            <p:cNvSpPr>
              <a:spLocks/>
            </p:cNvSpPr>
            <p:nvPr/>
          </p:nvSpPr>
          <p:spPr bwMode="auto">
            <a:xfrm>
              <a:off x="2272" y="1629"/>
              <a:ext cx="62" cy="4"/>
            </a:xfrm>
            <a:custGeom>
              <a:avLst/>
              <a:gdLst>
                <a:gd name="T0" fmla="*/ 1 w 62"/>
                <a:gd name="T1" fmla="*/ 1 h 4"/>
                <a:gd name="T2" fmla="*/ 2 w 62"/>
                <a:gd name="T3" fmla="*/ 2 h 4"/>
                <a:gd name="T4" fmla="*/ 3 w 62"/>
                <a:gd name="T5" fmla="*/ 2 h 4"/>
                <a:gd name="T6" fmla="*/ 4 w 62"/>
                <a:gd name="T7" fmla="*/ 1 h 4"/>
                <a:gd name="T8" fmla="*/ 5 w 62"/>
                <a:gd name="T9" fmla="*/ 2 h 4"/>
                <a:gd name="T10" fmla="*/ 6 w 62"/>
                <a:gd name="T11" fmla="*/ 1 h 4"/>
                <a:gd name="T12" fmla="*/ 7 w 62"/>
                <a:gd name="T13" fmla="*/ 2 h 4"/>
                <a:gd name="T14" fmla="*/ 8 w 62"/>
                <a:gd name="T15" fmla="*/ 2 h 4"/>
                <a:gd name="T16" fmla="*/ 9 w 62"/>
                <a:gd name="T17" fmla="*/ 2 h 4"/>
                <a:gd name="T18" fmla="*/ 11 w 62"/>
                <a:gd name="T19" fmla="*/ 2 h 4"/>
                <a:gd name="T20" fmla="*/ 12 w 62"/>
                <a:gd name="T21" fmla="*/ 2 h 4"/>
                <a:gd name="T22" fmla="*/ 13 w 62"/>
                <a:gd name="T23" fmla="*/ 3 h 4"/>
                <a:gd name="T24" fmla="*/ 14 w 62"/>
                <a:gd name="T25" fmla="*/ 2 h 4"/>
                <a:gd name="T26" fmla="*/ 15 w 62"/>
                <a:gd name="T27" fmla="*/ 2 h 4"/>
                <a:gd name="T28" fmla="*/ 16 w 62"/>
                <a:gd name="T29" fmla="*/ 1 h 4"/>
                <a:gd name="T30" fmla="*/ 17 w 62"/>
                <a:gd name="T31" fmla="*/ 2 h 4"/>
                <a:gd name="T32" fmla="*/ 18 w 62"/>
                <a:gd name="T33" fmla="*/ 1 h 4"/>
                <a:gd name="T34" fmla="*/ 19 w 62"/>
                <a:gd name="T35" fmla="*/ 1 h 4"/>
                <a:gd name="T36" fmla="*/ 20 w 62"/>
                <a:gd name="T37" fmla="*/ 2 h 4"/>
                <a:gd name="T38" fmla="*/ 21 w 62"/>
                <a:gd name="T39" fmla="*/ 2 h 4"/>
                <a:gd name="T40" fmla="*/ 23 w 62"/>
                <a:gd name="T41" fmla="*/ 2 h 4"/>
                <a:gd name="T42" fmla="*/ 24 w 62"/>
                <a:gd name="T43" fmla="*/ 1 h 4"/>
                <a:gd name="T44" fmla="*/ 25 w 62"/>
                <a:gd name="T45" fmla="*/ 2 h 4"/>
                <a:gd name="T46" fmla="*/ 26 w 62"/>
                <a:gd name="T47" fmla="*/ 2 h 4"/>
                <a:gd name="T48" fmla="*/ 27 w 62"/>
                <a:gd name="T49" fmla="*/ 2 h 4"/>
                <a:gd name="T50" fmla="*/ 28 w 62"/>
                <a:gd name="T51" fmla="*/ 2 h 4"/>
                <a:gd name="T52" fmla="*/ 29 w 62"/>
                <a:gd name="T53" fmla="*/ 1 h 4"/>
                <a:gd name="T54" fmla="*/ 30 w 62"/>
                <a:gd name="T55" fmla="*/ 2 h 4"/>
                <a:gd name="T56" fmla="*/ 31 w 62"/>
                <a:gd name="T57" fmla="*/ 2 h 4"/>
                <a:gd name="T58" fmla="*/ 32 w 62"/>
                <a:gd name="T59" fmla="*/ 2 h 4"/>
                <a:gd name="T60" fmla="*/ 33 w 62"/>
                <a:gd name="T61" fmla="*/ 2 h 4"/>
                <a:gd name="T62" fmla="*/ 35 w 62"/>
                <a:gd name="T63" fmla="*/ 1 h 4"/>
                <a:gd name="T64" fmla="*/ 36 w 62"/>
                <a:gd name="T65" fmla="*/ 3 h 4"/>
                <a:gd name="T66" fmla="*/ 37 w 62"/>
                <a:gd name="T67" fmla="*/ 2 h 4"/>
                <a:gd name="T68" fmla="*/ 38 w 62"/>
                <a:gd name="T69" fmla="*/ 2 h 4"/>
                <a:gd name="T70" fmla="*/ 39 w 62"/>
                <a:gd name="T71" fmla="*/ 3 h 4"/>
                <a:gd name="T72" fmla="*/ 40 w 62"/>
                <a:gd name="T73" fmla="*/ 1 h 4"/>
                <a:gd name="T74" fmla="*/ 41 w 62"/>
                <a:gd name="T75" fmla="*/ 2 h 4"/>
                <a:gd name="T76" fmla="*/ 42 w 62"/>
                <a:gd name="T77" fmla="*/ 1 h 4"/>
                <a:gd name="T78" fmla="*/ 43 w 62"/>
                <a:gd name="T79" fmla="*/ 2 h 4"/>
                <a:gd name="T80" fmla="*/ 44 w 62"/>
                <a:gd name="T81" fmla="*/ 2 h 4"/>
                <a:gd name="T82" fmla="*/ 46 w 62"/>
                <a:gd name="T83" fmla="*/ 2 h 4"/>
                <a:gd name="T84" fmla="*/ 46 w 62"/>
                <a:gd name="T85" fmla="*/ 2 h 4"/>
                <a:gd name="T86" fmla="*/ 48 w 62"/>
                <a:gd name="T87" fmla="*/ 3 h 4"/>
                <a:gd name="T88" fmla="*/ 49 w 62"/>
                <a:gd name="T89" fmla="*/ 2 h 4"/>
                <a:gd name="T90" fmla="*/ 50 w 62"/>
                <a:gd name="T91" fmla="*/ 3 h 4"/>
                <a:gd name="T92" fmla="*/ 51 w 62"/>
                <a:gd name="T93" fmla="*/ 1 h 4"/>
                <a:gd name="T94" fmla="*/ 52 w 62"/>
                <a:gd name="T95" fmla="*/ 2 h 4"/>
                <a:gd name="T96" fmla="*/ 53 w 62"/>
                <a:gd name="T97" fmla="*/ 2 h 4"/>
                <a:gd name="T98" fmla="*/ 54 w 62"/>
                <a:gd name="T99" fmla="*/ 1 h 4"/>
                <a:gd name="T100" fmla="*/ 55 w 62"/>
                <a:gd name="T101" fmla="*/ 3 h 4"/>
                <a:gd name="T102" fmla="*/ 56 w 62"/>
                <a:gd name="T103" fmla="*/ 1 h 4"/>
                <a:gd name="T104" fmla="*/ 57 w 62"/>
                <a:gd name="T105" fmla="*/ 3 h 4"/>
                <a:gd name="T106" fmla="*/ 59 w 62"/>
                <a:gd name="T107" fmla="*/ 3 h 4"/>
                <a:gd name="T108" fmla="*/ 60 w 62"/>
                <a:gd name="T109" fmla="*/ 2 h 4"/>
                <a:gd name="T110" fmla="*/ 61 w 62"/>
                <a:gd name="T1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4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3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3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16" name="Freeform 308"/>
            <p:cNvSpPr>
              <a:spLocks/>
            </p:cNvSpPr>
            <p:nvPr/>
          </p:nvSpPr>
          <p:spPr bwMode="auto">
            <a:xfrm>
              <a:off x="2334" y="1629"/>
              <a:ext cx="62" cy="4"/>
            </a:xfrm>
            <a:custGeom>
              <a:avLst/>
              <a:gdLst>
                <a:gd name="T0" fmla="*/ 1 w 62"/>
                <a:gd name="T1" fmla="*/ 3 h 4"/>
                <a:gd name="T2" fmla="*/ 2 w 62"/>
                <a:gd name="T3" fmla="*/ 2 h 4"/>
                <a:gd name="T4" fmla="*/ 3 w 62"/>
                <a:gd name="T5" fmla="*/ 3 h 4"/>
                <a:gd name="T6" fmla="*/ 4 w 62"/>
                <a:gd name="T7" fmla="*/ 3 h 4"/>
                <a:gd name="T8" fmla="*/ 5 w 62"/>
                <a:gd name="T9" fmla="*/ 3 h 4"/>
                <a:gd name="T10" fmla="*/ 6 w 62"/>
                <a:gd name="T11" fmla="*/ 2 h 4"/>
                <a:gd name="T12" fmla="*/ 7 w 62"/>
                <a:gd name="T13" fmla="*/ 2 h 4"/>
                <a:gd name="T14" fmla="*/ 8 w 62"/>
                <a:gd name="T15" fmla="*/ 3 h 4"/>
                <a:gd name="T16" fmla="*/ 10 w 62"/>
                <a:gd name="T17" fmla="*/ 1 h 4"/>
                <a:gd name="T18" fmla="*/ 11 w 62"/>
                <a:gd name="T19" fmla="*/ 2 h 4"/>
                <a:gd name="T20" fmla="*/ 11 w 62"/>
                <a:gd name="T21" fmla="*/ 2 h 4"/>
                <a:gd name="T22" fmla="*/ 12 w 62"/>
                <a:gd name="T23" fmla="*/ 2 h 4"/>
                <a:gd name="T24" fmla="*/ 14 w 62"/>
                <a:gd name="T25" fmla="*/ 2 h 4"/>
                <a:gd name="T26" fmla="*/ 15 w 62"/>
                <a:gd name="T27" fmla="*/ 3 h 4"/>
                <a:gd name="T28" fmla="*/ 16 w 62"/>
                <a:gd name="T29" fmla="*/ 2 h 4"/>
                <a:gd name="T30" fmla="*/ 17 w 62"/>
                <a:gd name="T31" fmla="*/ 4 h 4"/>
                <a:gd name="T32" fmla="*/ 18 w 62"/>
                <a:gd name="T33" fmla="*/ 2 h 4"/>
                <a:gd name="T34" fmla="*/ 19 w 62"/>
                <a:gd name="T35" fmla="*/ 3 h 4"/>
                <a:gd name="T36" fmla="*/ 20 w 62"/>
                <a:gd name="T37" fmla="*/ 2 h 4"/>
                <a:gd name="T38" fmla="*/ 21 w 62"/>
                <a:gd name="T39" fmla="*/ 1 h 4"/>
                <a:gd name="T40" fmla="*/ 23 w 62"/>
                <a:gd name="T41" fmla="*/ 2 h 4"/>
                <a:gd name="T42" fmla="*/ 24 w 62"/>
                <a:gd name="T43" fmla="*/ 2 h 4"/>
                <a:gd name="T44" fmla="*/ 25 w 62"/>
                <a:gd name="T45" fmla="*/ 2 h 4"/>
                <a:gd name="T46" fmla="*/ 26 w 62"/>
                <a:gd name="T47" fmla="*/ 2 h 4"/>
                <a:gd name="T48" fmla="*/ 27 w 62"/>
                <a:gd name="T49" fmla="*/ 1 h 4"/>
                <a:gd name="T50" fmla="*/ 28 w 62"/>
                <a:gd name="T51" fmla="*/ 2 h 4"/>
                <a:gd name="T52" fmla="*/ 29 w 62"/>
                <a:gd name="T53" fmla="*/ 2 h 4"/>
                <a:gd name="T54" fmla="*/ 30 w 62"/>
                <a:gd name="T55" fmla="*/ 1 h 4"/>
                <a:gd name="T56" fmla="*/ 31 w 62"/>
                <a:gd name="T57" fmla="*/ 3 h 4"/>
                <a:gd name="T58" fmla="*/ 32 w 62"/>
                <a:gd name="T59" fmla="*/ 1 h 4"/>
                <a:gd name="T60" fmla="*/ 33 w 62"/>
                <a:gd name="T61" fmla="*/ 2 h 4"/>
                <a:gd name="T62" fmla="*/ 34 w 62"/>
                <a:gd name="T63" fmla="*/ 2 h 4"/>
                <a:gd name="T64" fmla="*/ 36 w 62"/>
                <a:gd name="T65" fmla="*/ 1 h 4"/>
                <a:gd name="T66" fmla="*/ 37 w 62"/>
                <a:gd name="T67" fmla="*/ 2 h 4"/>
                <a:gd name="T68" fmla="*/ 38 w 62"/>
                <a:gd name="T69" fmla="*/ 1 h 4"/>
                <a:gd name="T70" fmla="*/ 39 w 62"/>
                <a:gd name="T71" fmla="*/ 1 h 4"/>
                <a:gd name="T72" fmla="*/ 40 w 62"/>
                <a:gd name="T73" fmla="*/ 1 h 4"/>
                <a:gd name="T74" fmla="*/ 41 w 62"/>
                <a:gd name="T75" fmla="*/ 3 h 4"/>
                <a:gd name="T76" fmla="*/ 42 w 62"/>
                <a:gd name="T77" fmla="*/ 2 h 4"/>
                <a:gd name="T78" fmla="*/ 43 w 62"/>
                <a:gd name="T79" fmla="*/ 4 h 4"/>
                <a:gd name="T80" fmla="*/ 45 w 62"/>
                <a:gd name="T81" fmla="*/ 1 h 4"/>
                <a:gd name="T82" fmla="*/ 45 w 62"/>
                <a:gd name="T83" fmla="*/ 2 h 4"/>
                <a:gd name="T84" fmla="*/ 46 w 62"/>
                <a:gd name="T85" fmla="*/ 3 h 4"/>
                <a:gd name="T86" fmla="*/ 47 w 62"/>
                <a:gd name="T87" fmla="*/ 3 h 4"/>
                <a:gd name="T88" fmla="*/ 49 w 62"/>
                <a:gd name="T89" fmla="*/ 4 h 4"/>
                <a:gd name="T90" fmla="*/ 50 w 62"/>
                <a:gd name="T91" fmla="*/ 2 h 4"/>
                <a:gd name="T92" fmla="*/ 51 w 62"/>
                <a:gd name="T93" fmla="*/ 2 h 4"/>
                <a:gd name="T94" fmla="*/ 52 w 62"/>
                <a:gd name="T95" fmla="*/ 2 h 4"/>
                <a:gd name="T96" fmla="*/ 53 w 62"/>
                <a:gd name="T97" fmla="*/ 2 h 4"/>
                <a:gd name="T98" fmla="*/ 54 w 62"/>
                <a:gd name="T99" fmla="*/ 2 h 4"/>
                <a:gd name="T100" fmla="*/ 55 w 62"/>
                <a:gd name="T101" fmla="*/ 2 h 4"/>
                <a:gd name="T102" fmla="*/ 56 w 62"/>
                <a:gd name="T103" fmla="*/ 2 h 4"/>
                <a:gd name="T104" fmla="*/ 58 w 62"/>
                <a:gd name="T105" fmla="*/ 2 h 4"/>
                <a:gd name="T106" fmla="*/ 59 w 62"/>
                <a:gd name="T107" fmla="*/ 2 h 4"/>
                <a:gd name="T108" fmla="*/ 59 w 62"/>
                <a:gd name="T109" fmla="*/ 2 h 4"/>
                <a:gd name="T110" fmla="*/ 60 w 62"/>
                <a:gd name="T1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">
                  <a:moveTo>
                    <a:pt x="0" y="2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9" y="4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2"/>
                  </a:lnTo>
                  <a:lnTo>
                    <a:pt x="62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17" name="Freeform 309"/>
            <p:cNvSpPr>
              <a:spLocks/>
            </p:cNvSpPr>
            <p:nvPr/>
          </p:nvSpPr>
          <p:spPr bwMode="auto">
            <a:xfrm>
              <a:off x="2396" y="1630"/>
              <a:ext cx="62" cy="3"/>
            </a:xfrm>
            <a:custGeom>
              <a:avLst/>
              <a:gdLst>
                <a:gd name="T0" fmla="*/ 1 w 62"/>
                <a:gd name="T1" fmla="*/ 1 h 3"/>
                <a:gd name="T2" fmla="*/ 2 w 62"/>
                <a:gd name="T3" fmla="*/ 0 h 3"/>
                <a:gd name="T4" fmla="*/ 3 w 62"/>
                <a:gd name="T5" fmla="*/ 2 h 3"/>
                <a:gd name="T6" fmla="*/ 4 w 62"/>
                <a:gd name="T7" fmla="*/ 1 h 3"/>
                <a:gd name="T8" fmla="*/ 5 w 62"/>
                <a:gd name="T9" fmla="*/ 1 h 3"/>
                <a:gd name="T10" fmla="*/ 6 w 62"/>
                <a:gd name="T11" fmla="*/ 0 h 3"/>
                <a:gd name="T12" fmla="*/ 7 w 62"/>
                <a:gd name="T13" fmla="*/ 2 h 3"/>
                <a:gd name="T14" fmla="*/ 8 w 62"/>
                <a:gd name="T15" fmla="*/ 1 h 3"/>
                <a:gd name="T16" fmla="*/ 9 w 62"/>
                <a:gd name="T17" fmla="*/ 0 h 3"/>
                <a:gd name="T18" fmla="*/ 10 w 62"/>
                <a:gd name="T19" fmla="*/ 1 h 3"/>
                <a:gd name="T20" fmla="*/ 11 w 62"/>
                <a:gd name="T21" fmla="*/ 1 h 3"/>
                <a:gd name="T22" fmla="*/ 13 w 62"/>
                <a:gd name="T23" fmla="*/ 3 h 3"/>
                <a:gd name="T24" fmla="*/ 14 w 62"/>
                <a:gd name="T25" fmla="*/ 1 h 3"/>
                <a:gd name="T26" fmla="*/ 15 w 62"/>
                <a:gd name="T27" fmla="*/ 1 h 3"/>
                <a:gd name="T28" fmla="*/ 16 w 62"/>
                <a:gd name="T29" fmla="*/ 1 h 3"/>
                <a:gd name="T30" fmla="*/ 17 w 62"/>
                <a:gd name="T31" fmla="*/ 2 h 3"/>
                <a:gd name="T32" fmla="*/ 18 w 62"/>
                <a:gd name="T33" fmla="*/ 2 h 3"/>
                <a:gd name="T34" fmla="*/ 19 w 62"/>
                <a:gd name="T35" fmla="*/ 2 h 3"/>
                <a:gd name="T36" fmla="*/ 20 w 62"/>
                <a:gd name="T37" fmla="*/ 1 h 3"/>
                <a:gd name="T38" fmla="*/ 21 w 62"/>
                <a:gd name="T39" fmla="*/ 1 h 3"/>
                <a:gd name="T40" fmla="*/ 22 w 62"/>
                <a:gd name="T41" fmla="*/ 0 h 3"/>
                <a:gd name="T42" fmla="*/ 24 w 62"/>
                <a:gd name="T43" fmla="*/ 1 h 3"/>
                <a:gd name="T44" fmla="*/ 24 w 62"/>
                <a:gd name="T45" fmla="*/ 0 h 3"/>
                <a:gd name="T46" fmla="*/ 26 w 62"/>
                <a:gd name="T47" fmla="*/ 0 h 3"/>
                <a:gd name="T48" fmla="*/ 27 w 62"/>
                <a:gd name="T49" fmla="*/ 1 h 3"/>
                <a:gd name="T50" fmla="*/ 28 w 62"/>
                <a:gd name="T51" fmla="*/ 2 h 3"/>
                <a:gd name="T52" fmla="*/ 29 w 62"/>
                <a:gd name="T53" fmla="*/ 0 h 3"/>
                <a:gd name="T54" fmla="*/ 30 w 62"/>
                <a:gd name="T55" fmla="*/ 1 h 3"/>
                <a:gd name="T56" fmla="*/ 31 w 62"/>
                <a:gd name="T57" fmla="*/ 1 h 3"/>
                <a:gd name="T58" fmla="*/ 32 w 62"/>
                <a:gd name="T59" fmla="*/ 3 h 3"/>
                <a:gd name="T60" fmla="*/ 33 w 62"/>
                <a:gd name="T61" fmla="*/ 1 h 3"/>
                <a:gd name="T62" fmla="*/ 34 w 62"/>
                <a:gd name="T63" fmla="*/ 1 h 3"/>
                <a:gd name="T64" fmla="*/ 36 w 62"/>
                <a:gd name="T65" fmla="*/ 0 h 3"/>
                <a:gd name="T66" fmla="*/ 37 w 62"/>
                <a:gd name="T67" fmla="*/ 1 h 3"/>
                <a:gd name="T68" fmla="*/ 38 w 62"/>
                <a:gd name="T69" fmla="*/ 1 h 3"/>
                <a:gd name="T70" fmla="*/ 39 w 62"/>
                <a:gd name="T71" fmla="*/ 1 h 3"/>
                <a:gd name="T72" fmla="*/ 40 w 62"/>
                <a:gd name="T73" fmla="*/ 0 h 3"/>
                <a:gd name="T74" fmla="*/ 41 w 62"/>
                <a:gd name="T75" fmla="*/ 0 h 3"/>
                <a:gd name="T76" fmla="*/ 42 w 62"/>
                <a:gd name="T77" fmla="*/ 1 h 3"/>
                <a:gd name="T78" fmla="*/ 43 w 62"/>
                <a:gd name="T79" fmla="*/ 1 h 3"/>
                <a:gd name="T80" fmla="*/ 44 w 62"/>
                <a:gd name="T81" fmla="*/ 1 h 3"/>
                <a:gd name="T82" fmla="*/ 45 w 62"/>
                <a:gd name="T83" fmla="*/ 1 h 3"/>
                <a:gd name="T84" fmla="*/ 46 w 62"/>
                <a:gd name="T85" fmla="*/ 1 h 3"/>
                <a:gd name="T86" fmla="*/ 48 w 62"/>
                <a:gd name="T87" fmla="*/ 1 h 3"/>
                <a:gd name="T88" fmla="*/ 49 w 62"/>
                <a:gd name="T89" fmla="*/ 0 h 3"/>
                <a:gd name="T90" fmla="*/ 50 w 62"/>
                <a:gd name="T91" fmla="*/ 0 h 3"/>
                <a:gd name="T92" fmla="*/ 51 w 62"/>
                <a:gd name="T93" fmla="*/ 1 h 3"/>
                <a:gd name="T94" fmla="*/ 52 w 62"/>
                <a:gd name="T95" fmla="*/ 2 h 3"/>
                <a:gd name="T96" fmla="*/ 53 w 62"/>
                <a:gd name="T97" fmla="*/ 0 h 3"/>
                <a:gd name="T98" fmla="*/ 54 w 62"/>
                <a:gd name="T99" fmla="*/ 1 h 3"/>
                <a:gd name="T100" fmla="*/ 55 w 62"/>
                <a:gd name="T101" fmla="*/ 0 h 3"/>
                <a:gd name="T102" fmla="*/ 56 w 62"/>
                <a:gd name="T103" fmla="*/ 1 h 3"/>
                <a:gd name="T104" fmla="*/ 57 w 62"/>
                <a:gd name="T105" fmla="*/ 1 h 3"/>
                <a:gd name="T106" fmla="*/ 58 w 62"/>
                <a:gd name="T107" fmla="*/ 1 h 3"/>
                <a:gd name="T108" fmla="*/ 59 w 62"/>
                <a:gd name="T109" fmla="*/ 1 h 3"/>
                <a:gd name="T110" fmla="*/ 61 w 62"/>
                <a:gd name="T1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18" name="Freeform 310"/>
            <p:cNvSpPr>
              <a:spLocks/>
            </p:cNvSpPr>
            <p:nvPr/>
          </p:nvSpPr>
          <p:spPr bwMode="auto">
            <a:xfrm>
              <a:off x="2458" y="1629"/>
              <a:ext cx="61" cy="4"/>
            </a:xfrm>
            <a:custGeom>
              <a:avLst/>
              <a:gdLst>
                <a:gd name="T0" fmla="*/ 1 w 61"/>
                <a:gd name="T1" fmla="*/ 2 h 4"/>
                <a:gd name="T2" fmla="*/ 2 w 61"/>
                <a:gd name="T3" fmla="*/ 2 h 4"/>
                <a:gd name="T4" fmla="*/ 3 w 61"/>
                <a:gd name="T5" fmla="*/ 2 h 4"/>
                <a:gd name="T6" fmla="*/ 4 w 61"/>
                <a:gd name="T7" fmla="*/ 2 h 4"/>
                <a:gd name="T8" fmla="*/ 5 w 61"/>
                <a:gd name="T9" fmla="*/ 2 h 4"/>
                <a:gd name="T10" fmla="*/ 6 w 61"/>
                <a:gd name="T11" fmla="*/ 1 h 4"/>
                <a:gd name="T12" fmla="*/ 7 w 61"/>
                <a:gd name="T13" fmla="*/ 2 h 4"/>
                <a:gd name="T14" fmla="*/ 8 w 61"/>
                <a:gd name="T15" fmla="*/ 3 h 4"/>
                <a:gd name="T16" fmla="*/ 10 w 61"/>
                <a:gd name="T17" fmla="*/ 3 h 4"/>
                <a:gd name="T18" fmla="*/ 10 w 61"/>
                <a:gd name="T19" fmla="*/ 2 h 4"/>
                <a:gd name="T20" fmla="*/ 11 w 61"/>
                <a:gd name="T21" fmla="*/ 2 h 4"/>
                <a:gd name="T22" fmla="*/ 12 w 61"/>
                <a:gd name="T23" fmla="*/ 2 h 4"/>
                <a:gd name="T24" fmla="*/ 14 w 61"/>
                <a:gd name="T25" fmla="*/ 2 h 4"/>
                <a:gd name="T26" fmla="*/ 15 w 61"/>
                <a:gd name="T27" fmla="*/ 2 h 4"/>
                <a:gd name="T28" fmla="*/ 16 w 61"/>
                <a:gd name="T29" fmla="*/ 2 h 4"/>
                <a:gd name="T30" fmla="*/ 17 w 61"/>
                <a:gd name="T31" fmla="*/ 1 h 4"/>
                <a:gd name="T32" fmla="*/ 18 w 61"/>
                <a:gd name="T33" fmla="*/ 1 h 4"/>
                <a:gd name="T34" fmla="*/ 19 w 61"/>
                <a:gd name="T35" fmla="*/ 2 h 4"/>
                <a:gd name="T36" fmla="*/ 20 w 61"/>
                <a:gd name="T37" fmla="*/ 2 h 4"/>
                <a:gd name="T38" fmla="*/ 21 w 61"/>
                <a:gd name="T39" fmla="*/ 1 h 4"/>
                <a:gd name="T40" fmla="*/ 23 w 61"/>
                <a:gd name="T41" fmla="*/ 1 h 4"/>
                <a:gd name="T42" fmla="*/ 23 w 61"/>
                <a:gd name="T43" fmla="*/ 1 h 4"/>
                <a:gd name="T44" fmla="*/ 24 w 61"/>
                <a:gd name="T45" fmla="*/ 2 h 4"/>
                <a:gd name="T46" fmla="*/ 25 w 61"/>
                <a:gd name="T47" fmla="*/ 0 h 4"/>
                <a:gd name="T48" fmla="*/ 27 w 61"/>
                <a:gd name="T49" fmla="*/ 4 h 4"/>
                <a:gd name="T50" fmla="*/ 28 w 61"/>
                <a:gd name="T51" fmla="*/ 2 h 4"/>
                <a:gd name="T52" fmla="*/ 29 w 61"/>
                <a:gd name="T53" fmla="*/ 3 h 4"/>
                <a:gd name="T54" fmla="*/ 30 w 61"/>
                <a:gd name="T55" fmla="*/ 2 h 4"/>
                <a:gd name="T56" fmla="*/ 31 w 61"/>
                <a:gd name="T57" fmla="*/ 2 h 4"/>
                <a:gd name="T58" fmla="*/ 32 w 61"/>
                <a:gd name="T59" fmla="*/ 1 h 4"/>
                <a:gd name="T60" fmla="*/ 33 w 61"/>
                <a:gd name="T61" fmla="*/ 1 h 4"/>
                <a:gd name="T62" fmla="*/ 34 w 61"/>
                <a:gd name="T63" fmla="*/ 2 h 4"/>
                <a:gd name="T64" fmla="*/ 36 w 61"/>
                <a:gd name="T65" fmla="*/ 3 h 4"/>
                <a:gd name="T66" fmla="*/ 37 w 61"/>
                <a:gd name="T67" fmla="*/ 2 h 4"/>
                <a:gd name="T68" fmla="*/ 37 w 61"/>
                <a:gd name="T69" fmla="*/ 2 h 4"/>
                <a:gd name="T70" fmla="*/ 39 w 61"/>
                <a:gd name="T71" fmla="*/ 2 h 4"/>
                <a:gd name="T72" fmla="*/ 40 w 61"/>
                <a:gd name="T73" fmla="*/ 1 h 4"/>
                <a:gd name="T74" fmla="*/ 41 w 61"/>
                <a:gd name="T75" fmla="*/ 2 h 4"/>
                <a:gd name="T76" fmla="*/ 42 w 61"/>
                <a:gd name="T77" fmla="*/ 2 h 4"/>
                <a:gd name="T78" fmla="*/ 43 w 61"/>
                <a:gd name="T79" fmla="*/ 1 h 4"/>
                <a:gd name="T80" fmla="*/ 44 w 61"/>
                <a:gd name="T81" fmla="*/ 2 h 4"/>
                <a:gd name="T82" fmla="*/ 45 w 61"/>
                <a:gd name="T83" fmla="*/ 1 h 4"/>
                <a:gd name="T84" fmla="*/ 46 w 61"/>
                <a:gd name="T85" fmla="*/ 2 h 4"/>
                <a:gd name="T86" fmla="*/ 47 w 61"/>
                <a:gd name="T87" fmla="*/ 1 h 4"/>
                <a:gd name="T88" fmla="*/ 49 w 61"/>
                <a:gd name="T89" fmla="*/ 2 h 4"/>
                <a:gd name="T90" fmla="*/ 50 w 61"/>
                <a:gd name="T91" fmla="*/ 1 h 4"/>
                <a:gd name="T92" fmla="*/ 51 w 61"/>
                <a:gd name="T93" fmla="*/ 1 h 4"/>
                <a:gd name="T94" fmla="*/ 52 w 61"/>
                <a:gd name="T95" fmla="*/ 1 h 4"/>
                <a:gd name="T96" fmla="*/ 53 w 61"/>
                <a:gd name="T97" fmla="*/ 0 h 4"/>
                <a:gd name="T98" fmla="*/ 54 w 61"/>
                <a:gd name="T99" fmla="*/ 1 h 4"/>
                <a:gd name="T100" fmla="*/ 55 w 61"/>
                <a:gd name="T101" fmla="*/ 1 h 4"/>
                <a:gd name="T102" fmla="*/ 56 w 61"/>
                <a:gd name="T103" fmla="*/ 1 h 4"/>
                <a:gd name="T104" fmla="*/ 57 w 61"/>
                <a:gd name="T105" fmla="*/ 0 h 4"/>
                <a:gd name="T106" fmla="*/ 58 w 61"/>
                <a:gd name="T107" fmla="*/ 1 h 4"/>
                <a:gd name="T108" fmla="*/ 59 w 61"/>
                <a:gd name="T109" fmla="*/ 1 h 4"/>
                <a:gd name="T110" fmla="*/ 60 w 61"/>
                <a:gd name="T1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4">
                  <a:moveTo>
                    <a:pt x="0" y="1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19" name="Freeform 311"/>
            <p:cNvSpPr>
              <a:spLocks/>
            </p:cNvSpPr>
            <p:nvPr/>
          </p:nvSpPr>
          <p:spPr bwMode="auto">
            <a:xfrm>
              <a:off x="2519" y="1628"/>
              <a:ext cx="63" cy="4"/>
            </a:xfrm>
            <a:custGeom>
              <a:avLst/>
              <a:gdLst>
                <a:gd name="T0" fmla="*/ 2 w 63"/>
                <a:gd name="T1" fmla="*/ 2 h 4"/>
                <a:gd name="T2" fmla="*/ 3 w 63"/>
                <a:gd name="T3" fmla="*/ 2 h 4"/>
                <a:gd name="T4" fmla="*/ 3 w 63"/>
                <a:gd name="T5" fmla="*/ 2 h 4"/>
                <a:gd name="T6" fmla="*/ 5 w 63"/>
                <a:gd name="T7" fmla="*/ 3 h 4"/>
                <a:gd name="T8" fmla="*/ 6 w 63"/>
                <a:gd name="T9" fmla="*/ 2 h 4"/>
                <a:gd name="T10" fmla="*/ 7 w 63"/>
                <a:gd name="T11" fmla="*/ 2 h 4"/>
                <a:gd name="T12" fmla="*/ 8 w 63"/>
                <a:gd name="T13" fmla="*/ 1 h 4"/>
                <a:gd name="T14" fmla="*/ 9 w 63"/>
                <a:gd name="T15" fmla="*/ 2 h 4"/>
                <a:gd name="T16" fmla="*/ 10 w 63"/>
                <a:gd name="T17" fmla="*/ 2 h 4"/>
                <a:gd name="T18" fmla="*/ 11 w 63"/>
                <a:gd name="T19" fmla="*/ 3 h 4"/>
                <a:gd name="T20" fmla="*/ 12 w 63"/>
                <a:gd name="T21" fmla="*/ 2 h 4"/>
                <a:gd name="T22" fmla="*/ 14 w 63"/>
                <a:gd name="T23" fmla="*/ 2 h 4"/>
                <a:gd name="T24" fmla="*/ 15 w 63"/>
                <a:gd name="T25" fmla="*/ 1 h 4"/>
                <a:gd name="T26" fmla="*/ 16 w 63"/>
                <a:gd name="T27" fmla="*/ 2 h 4"/>
                <a:gd name="T28" fmla="*/ 17 w 63"/>
                <a:gd name="T29" fmla="*/ 1 h 4"/>
                <a:gd name="T30" fmla="*/ 18 w 63"/>
                <a:gd name="T31" fmla="*/ 3 h 4"/>
                <a:gd name="T32" fmla="*/ 19 w 63"/>
                <a:gd name="T33" fmla="*/ 2 h 4"/>
                <a:gd name="T34" fmla="*/ 20 w 63"/>
                <a:gd name="T35" fmla="*/ 2 h 4"/>
                <a:gd name="T36" fmla="*/ 21 w 63"/>
                <a:gd name="T37" fmla="*/ 3 h 4"/>
                <a:gd name="T38" fmla="*/ 22 w 63"/>
                <a:gd name="T39" fmla="*/ 2 h 4"/>
                <a:gd name="T40" fmla="*/ 23 w 63"/>
                <a:gd name="T41" fmla="*/ 2 h 4"/>
                <a:gd name="T42" fmla="*/ 24 w 63"/>
                <a:gd name="T43" fmla="*/ 3 h 4"/>
                <a:gd name="T44" fmla="*/ 25 w 63"/>
                <a:gd name="T45" fmla="*/ 2 h 4"/>
                <a:gd name="T46" fmla="*/ 27 w 63"/>
                <a:gd name="T47" fmla="*/ 3 h 4"/>
                <a:gd name="T48" fmla="*/ 28 w 63"/>
                <a:gd name="T49" fmla="*/ 2 h 4"/>
                <a:gd name="T50" fmla="*/ 29 w 63"/>
                <a:gd name="T51" fmla="*/ 2 h 4"/>
                <a:gd name="T52" fmla="*/ 30 w 63"/>
                <a:gd name="T53" fmla="*/ 1 h 4"/>
                <a:gd name="T54" fmla="*/ 31 w 63"/>
                <a:gd name="T55" fmla="*/ 2 h 4"/>
                <a:gd name="T56" fmla="*/ 32 w 63"/>
                <a:gd name="T57" fmla="*/ 3 h 4"/>
                <a:gd name="T58" fmla="*/ 33 w 63"/>
                <a:gd name="T59" fmla="*/ 2 h 4"/>
                <a:gd name="T60" fmla="*/ 34 w 63"/>
                <a:gd name="T61" fmla="*/ 1 h 4"/>
                <a:gd name="T62" fmla="*/ 35 w 63"/>
                <a:gd name="T63" fmla="*/ 2 h 4"/>
                <a:gd name="T64" fmla="*/ 36 w 63"/>
                <a:gd name="T65" fmla="*/ 2 h 4"/>
                <a:gd name="T66" fmla="*/ 37 w 63"/>
                <a:gd name="T67" fmla="*/ 3 h 4"/>
                <a:gd name="T68" fmla="*/ 38 w 63"/>
                <a:gd name="T69" fmla="*/ 1 h 4"/>
                <a:gd name="T70" fmla="*/ 40 w 63"/>
                <a:gd name="T71" fmla="*/ 1 h 4"/>
                <a:gd name="T72" fmla="*/ 41 w 63"/>
                <a:gd name="T73" fmla="*/ 2 h 4"/>
                <a:gd name="T74" fmla="*/ 42 w 63"/>
                <a:gd name="T75" fmla="*/ 2 h 4"/>
                <a:gd name="T76" fmla="*/ 43 w 63"/>
                <a:gd name="T77" fmla="*/ 2 h 4"/>
                <a:gd name="T78" fmla="*/ 44 w 63"/>
                <a:gd name="T79" fmla="*/ 4 h 4"/>
                <a:gd name="T80" fmla="*/ 45 w 63"/>
                <a:gd name="T81" fmla="*/ 1 h 4"/>
                <a:gd name="T82" fmla="*/ 46 w 63"/>
                <a:gd name="T83" fmla="*/ 1 h 4"/>
                <a:gd name="T84" fmla="*/ 47 w 63"/>
                <a:gd name="T85" fmla="*/ 2 h 4"/>
                <a:gd name="T86" fmla="*/ 49 w 63"/>
                <a:gd name="T87" fmla="*/ 2 h 4"/>
                <a:gd name="T88" fmla="*/ 50 w 63"/>
                <a:gd name="T89" fmla="*/ 2 h 4"/>
                <a:gd name="T90" fmla="*/ 51 w 63"/>
                <a:gd name="T91" fmla="*/ 2 h 4"/>
                <a:gd name="T92" fmla="*/ 51 w 63"/>
                <a:gd name="T93" fmla="*/ 3 h 4"/>
                <a:gd name="T94" fmla="*/ 53 w 63"/>
                <a:gd name="T95" fmla="*/ 2 h 4"/>
                <a:gd name="T96" fmla="*/ 54 w 63"/>
                <a:gd name="T97" fmla="*/ 2 h 4"/>
                <a:gd name="T98" fmla="*/ 55 w 63"/>
                <a:gd name="T99" fmla="*/ 1 h 4"/>
                <a:gd name="T100" fmla="*/ 56 w 63"/>
                <a:gd name="T101" fmla="*/ 1 h 4"/>
                <a:gd name="T102" fmla="*/ 57 w 63"/>
                <a:gd name="T103" fmla="*/ 2 h 4"/>
                <a:gd name="T104" fmla="*/ 58 w 63"/>
                <a:gd name="T105" fmla="*/ 3 h 4"/>
                <a:gd name="T106" fmla="*/ 59 w 63"/>
                <a:gd name="T107" fmla="*/ 3 h 4"/>
                <a:gd name="T108" fmla="*/ 60 w 63"/>
                <a:gd name="T109" fmla="*/ 2 h 4"/>
                <a:gd name="T110" fmla="*/ 62 w 63"/>
                <a:gd name="T1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" h="4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1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3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20" name="Freeform 312"/>
            <p:cNvSpPr>
              <a:spLocks/>
            </p:cNvSpPr>
            <p:nvPr/>
          </p:nvSpPr>
          <p:spPr bwMode="auto">
            <a:xfrm>
              <a:off x="2582" y="1427"/>
              <a:ext cx="61" cy="204"/>
            </a:xfrm>
            <a:custGeom>
              <a:avLst/>
              <a:gdLst>
                <a:gd name="T0" fmla="*/ 1 w 61"/>
                <a:gd name="T1" fmla="*/ 203 h 204"/>
                <a:gd name="T2" fmla="*/ 1 w 61"/>
                <a:gd name="T3" fmla="*/ 202 h 204"/>
                <a:gd name="T4" fmla="*/ 2 w 61"/>
                <a:gd name="T5" fmla="*/ 203 h 204"/>
                <a:gd name="T6" fmla="*/ 4 w 61"/>
                <a:gd name="T7" fmla="*/ 202 h 204"/>
                <a:gd name="T8" fmla="*/ 5 w 61"/>
                <a:gd name="T9" fmla="*/ 204 h 204"/>
                <a:gd name="T10" fmla="*/ 6 w 61"/>
                <a:gd name="T11" fmla="*/ 202 h 204"/>
                <a:gd name="T12" fmla="*/ 7 w 61"/>
                <a:gd name="T13" fmla="*/ 203 h 204"/>
                <a:gd name="T14" fmla="*/ 8 w 61"/>
                <a:gd name="T15" fmla="*/ 204 h 204"/>
                <a:gd name="T16" fmla="*/ 9 w 61"/>
                <a:gd name="T17" fmla="*/ 202 h 204"/>
                <a:gd name="T18" fmla="*/ 10 w 61"/>
                <a:gd name="T19" fmla="*/ 202 h 204"/>
                <a:gd name="T20" fmla="*/ 11 w 61"/>
                <a:gd name="T21" fmla="*/ 203 h 204"/>
                <a:gd name="T22" fmla="*/ 12 w 61"/>
                <a:gd name="T23" fmla="*/ 204 h 204"/>
                <a:gd name="T24" fmla="*/ 14 w 61"/>
                <a:gd name="T25" fmla="*/ 202 h 204"/>
                <a:gd name="T26" fmla="*/ 15 w 61"/>
                <a:gd name="T27" fmla="*/ 203 h 204"/>
                <a:gd name="T28" fmla="*/ 16 w 61"/>
                <a:gd name="T29" fmla="*/ 202 h 204"/>
                <a:gd name="T30" fmla="*/ 17 w 61"/>
                <a:gd name="T31" fmla="*/ 203 h 204"/>
                <a:gd name="T32" fmla="*/ 18 w 61"/>
                <a:gd name="T33" fmla="*/ 201 h 204"/>
                <a:gd name="T34" fmla="*/ 19 w 61"/>
                <a:gd name="T35" fmla="*/ 202 h 204"/>
                <a:gd name="T36" fmla="*/ 20 w 61"/>
                <a:gd name="T37" fmla="*/ 202 h 204"/>
                <a:gd name="T38" fmla="*/ 21 w 61"/>
                <a:gd name="T39" fmla="*/ 202 h 204"/>
                <a:gd name="T40" fmla="*/ 22 w 61"/>
                <a:gd name="T41" fmla="*/ 201 h 204"/>
                <a:gd name="T42" fmla="*/ 23 w 61"/>
                <a:gd name="T43" fmla="*/ 201 h 204"/>
                <a:gd name="T44" fmla="*/ 24 w 61"/>
                <a:gd name="T45" fmla="*/ 201 h 204"/>
                <a:gd name="T46" fmla="*/ 25 w 61"/>
                <a:gd name="T47" fmla="*/ 201 h 204"/>
                <a:gd name="T48" fmla="*/ 27 w 61"/>
                <a:gd name="T49" fmla="*/ 201 h 204"/>
                <a:gd name="T50" fmla="*/ 28 w 61"/>
                <a:gd name="T51" fmla="*/ 199 h 204"/>
                <a:gd name="T52" fmla="*/ 29 w 61"/>
                <a:gd name="T53" fmla="*/ 199 h 204"/>
                <a:gd name="T54" fmla="*/ 30 w 61"/>
                <a:gd name="T55" fmla="*/ 199 h 204"/>
                <a:gd name="T56" fmla="*/ 31 w 61"/>
                <a:gd name="T57" fmla="*/ 198 h 204"/>
                <a:gd name="T58" fmla="*/ 32 w 61"/>
                <a:gd name="T59" fmla="*/ 197 h 204"/>
                <a:gd name="T60" fmla="*/ 33 w 61"/>
                <a:gd name="T61" fmla="*/ 196 h 204"/>
                <a:gd name="T62" fmla="*/ 34 w 61"/>
                <a:gd name="T63" fmla="*/ 195 h 204"/>
                <a:gd name="T64" fmla="*/ 35 w 61"/>
                <a:gd name="T65" fmla="*/ 196 h 204"/>
                <a:gd name="T66" fmla="*/ 36 w 61"/>
                <a:gd name="T67" fmla="*/ 194 h 204"/>
                <a:gd name="T68" fmla="*/ 37 w 61"/>
                <a:gd name="T69" fmla="*/ 193 h 204"/>
                <a:gd name="T70" fmla="*/ 38 w 61"/>
                <a:gd name="T71" fmla="*/ 191 h 204"/>
                <a:gd name="T72" fmla="*/ 40 w 61"/>
                <a:gd name="T73" fmla="*/ 189 h 204"/>
                <a:gd name="T74" fmla="*/ 41 w 61"/>
                <a:gd name="T75" fmla="*/ 188 h 204"/>
                <a:gd name="T76" fmla="*/ 42 w 61"/>
                <a:gd name="T77" fmla="*/ 185 h 204"/>
                <a:gd name="T78" fmla="*/ 43 w 61"/>
                <a:gd name="T79" fmla="*/ 183 h 204"/>
                <a:gd name="T80" fmla="*/ 44 w 61"/>
                <a:gd name="T81" fmla="*/ 181 h 204"/>
                <a:gd name="T82" fmla="*/ 45 w 61"/>
                <a:gd name="T83" fmla="*/ 175 h 204"/>
                <a:gd name="T84" fmla="*/ 46 w 61"/>
                <a:gd name="T85" fmla="*/ 171 h 204"/>
                <a:gd name="T86" fmla="*/ 47 w 61"/>
                <a:gd name="T87" fmla="*/ 169 h 204"/>
                <a:gd name="T88" fmla="*/ 49 w 61"/>
                <a:gd name="T89" fmla="*/ 162 h 204"/>
                <a:gd name="T90" fmla="*/ 49 w 61"/>
                <a:gd name="T91" fmla="*/ 156 h 204"/>
                <a:gd name="T92" fmla="*/ 51 w 61"/>
                <a:gd name="T93" fmla="*/ 149 h 204"/>
                <a:gd name="T94" fmla="*/ 52 w 61"/>
                <a:gd name="T95" fmla="*/ 142 h 204"/>
                <a:gd name="T96" fmla="*/ 53 w 61"/>
                <a:gd name="T97" fmla="*/ 132 h 204"/>
                <a:gd name="T98" fmla="*/ 54 w 61"/>
                <a:gd name="T99" fmla="*/ 122 h 204"/>
                <a:gd name="T100" fmla="*/ 55 w 61"/>
                <a:gd name="T101" fmla="*/ 108 h 204"/>
                <a:gd name="T102" fmla="*/ 56 w 61"/>
                <a:gd name="T103" fmla="*/ 95 h 204"/>
                <a:gd name="T104" fmla="*/ 57 w 61"/>
                <a:gd name="T105" fmla="*/ 78 h 204"/>
                <a:gd name="T106" fmla="*/ 58 w 61"/>
                <a:gd name="T107" fmla="*/ 61 h 204"/>
                <a:gd name="T108" fmla="*/ 59 w 61"/>
                <a:gd name="T109" fmla="*/ 42 h 204"/>
                <a:gd name="T110" fmla="*/ 60 w 61"/>
                <a:gd name="T111" fmla="*/ 2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204">
                  <a:moveTo>
                    <a:pt x="0" y="204"/>
                  </a:move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4" y="202"/>
                  </a:lnTo>
                  <a:lnTo>
                    <a:pt x="4" y="202"/>
                  </a:lnTo>
                  <a:lnTo>
                    <a:pt x="4" y="202"/>
                  </a:lnTo>
                  <a:lnTo>
                    <a:pt x="4" y="202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5" y="204"/>
                  </a:lnTo>
                  <a:lnTo>
                    <a:pt x="5" y="204"/>
                  </a:lnTo>
                  <a:lnTo>
                    <a:pt x="5" y="203"/>
                  </a:lnTo>
                  <a:lnTo>
                    <a:pt x="5" y="203"/>
                  </a:lnTo>
                  <a:lnTo>
                    <a:pt x="5" y="203"/>
                  </a:lnTo>
                  <a:lnTo>
                    <a:pt x="5" y="203"/>
                  </a:lnTo>
                  <a:lnTo>
                    <a:pt x="5" y="203"/>
                  </a:lnTo>
                  <a:lnTo>
                    <a:pt x="6" y="203"/>
                  </a:lnTo>
                  <a:lnTo>
                    <a:pt x="6" y="203"/>
                  </a:lnTo>
                  <a:lnTo>
                    <a:pt x="6" y="202"/>
                  </a:lnTo>
                  <a:lnTo>
                    <a:pt x="6" y="202"/>
                  </a:lnTo>
                  <a:lnTo>
                    <a:pt x="6" y="202"/>
                  </a:lnTo>
                  <a:lnTo>
                    <a:pt x="6" y="202"/>
                  </a:lnTo>
                  <a:lnTo>
                    <a:pt x="6" y="202"/>
                  </a:lnTo>
                  <a:lnTo>
                    <a:pt x="6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0" y="202"/>
                  </a:lnTo>
                  <a:lnTo>
                    <a:pt x="10" y="202"/>
                  </a:lnTo>
                  <a:lnTo>
                    <a:pt x="10" y="202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12" y="204"/>
                  </a:lnTo>
                  <a:lnTo>
                    <a:pt x="12" y="204"/>
                  </a:lnTo>
                  <a:lnTo>
                    <a:pt x="12" y="204"/>
                  </a:lnTo>
                  <a:lnTo>
                    <a:pt x="12" y="204"/>
                  </a:lnTo>
                  <a:lnTo>
                    <a:pt x="12" y="204"/>
                  </a:lnTo>
                  <a:lnTo>
                    <a:pt x="12" y="204"/>
                  </a:lnTo>
                  <a:lnTo>
                    <a:pt x="12" y="204"/>
                  </a:lnTo>
                  <a:lnTo>
                    <a:pt x="12" y="204"/>
                  </a:lnTo>
                  <a:lnTo>
                    <a:pt x="13" y="204"/>
                  </a:lnTo>
                  <a:lnTo>
                    <a:pt x="13" y="204"/>
                  </a:lnTo>
                  <a:lnTo>
                    <a:pt x="13" y="204"/>
                  </a:lnTo>
                  <a:lnTo>
                    <a:pt x="13" y="204"/>
                  </a:lnTo>
                  <a:lnTo>
                    <a:pt x="13" y="203"/>
                  </a:lnTo>
                  <a:lnTo>
                    <a:pt x="13" y="203"/>
                  </a:lnTo>
                  <a:lnTo>
                    <a:pt x="13" y="202"/>
                  </a:lnTo>
                  <a:lnTo>
                    <a:pt x="13" y="202"/>
                  </a:lnTo>
                  <a:lnTo>
                    <a:pt x="14" y="202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15" y="203"/>
                  </a:lnTo>
                  <a:lnTo>
                    <a:pt x="15" y="203"/>
                  </a:lnTo>
                  <a:lnTo>
                    <a:pt x="15" y="204"/>
                  </a:lnTo>
                  <a:lnTo>
                    <a:pt x="15" y="204"/>
                  </a:lnTo>
                  <a:lnTo>
                    <a:pt x="15" y="203"/>
                  </a:lnTo>
                  <a:lnTo>
                    <a:pt x="15" y="203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6" y="202"/>
                  </a:lnTo>
                  <a:lnTo>
                    <a:pt x="16" y="202"/>
                  </a:lnTo>
                  <a:lnTo>
                    <a:pt x="16" y="202"/>
                  </a:lnTo>
                  <a:lnTo>
                    <a:pt x="16" y="202"/>
                  </a:lnTo>
                  <a:lnTo>
                    <a:pt x="16" y="202"/>
                  </a:lnTo>
                  <a:lnTo>
                    <a:pt x="16" y="202"/>
                  </a:lnTo>
                  <a:lnTo>
                    <a:pt x="16" y="202"/>
                  </a:lnTo>
                  <a:lnTo>
                    <a:pt x="16" y="202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7" y="202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8" y="202"/>
                  </a:lnTo>
                  <a:lnTo>
                    <a:pt x="18" y="202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0" y="201"/>
                  </a:lnTo>
                  <a:lnTo>
                    <a:pt x="21" y="201"/>
                  </a:lnTo>
                  <a:lnTo>
                    <a:pt x="21" y="201"/>
                  </a:lnTo>
                  <a:lnTo>
                    <a:pt x="21" y="202"/>
                  </a:lnTo>
                  <a:lnTo>
                    <a:pt x="21" y="202"/>
                  </a:lnTo>
                  <a:lnTo>
                    <a:pt x="21" y="202"/>
                  </a:lnTo>
                  <a:lnTo>
                    <a:pt x="21" y="202"/>
                  </a:lnTo>
                  <a:lnTo>
                    <a:pt x="22" y="202"/>
                  </a:lnTo>
                  <a:lnTo>
                    <a:pt x="22" y="201"/>
                  </a:lnTo>
                  <a:lnTo>
                    <a:pt x="22" y="201"/>
                  </a:lnTo>
                  <a:lnTo>
                    <a:pt x="22" y="200"/>
                  </a:lnTo>
                  <a:lnTo>
                    <a:pt x="22" y="200"/>
                  </a:lnTo>
                  <a:lnTo>
                    <a:pt x="22" y="200"/>
                  </a:lnTo>
                  <a:lnTo>
                    <a:pt x="22" y="200"/>
                  </a:lnTo>
                  <a:lnTo>
                    <a:pt x="22" y="201"/>
                  </a:lnTo>
                  <a:lnTo>
                    <a:pt x="22" y="201"/>
                  </a:lnTo>
                  <a:lnTo>
                    <a:pt x="22" y="201"/>
                  </a:lnTo>
                  <a:lnTo>
                    <a:pt x="22" y="201"/>
                  </a:lnTo>
                  <a:lnTo>
                    <a:pt x="22" y="201"/>
                  </a:lnTo>
                  <a:lnTo>
                    <a:pt x="23" y="201"/>
                  </a:lnTo>
                  <a:lnTo>
                    <a:pt x="23" y="201"/>
                  </a:lnTo>
                  <a:lnTo>
                    <a:pt x="23" y="201"/>
                  </a:lnTo>
                  <a:lnTo>
                    <a:pt x="23" y="201"/>
                  </a:lnTo>
                  <a:lnTo>
                    <a:pt x="23" y="201"/>
                  </a:lnTo>
                  <a:lnTo>
                    <a:pt x="23" y="201"/>
                  </a:lnTo>
                  <a:lnTo>
                    <a:pt x="23" y="201"/>
                  </a:lnTo>
                  <a:lnTo>
                    <a:pt x="23" y="201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24" y="200"/>
                  </a:lnTo>
                  <a:lnTo>
                    <a:pt x="24" y="200"/>
                  </a:lnTo>
                  <a:lnTo>
                    <a:pt x="24" y="200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5" y="201"/>
                  </a:lnTo>
                  <a:lnTo>
                    <a:pt x="25" y="201"/>
                  </a:lnTo>
                  <a:lnTo>
                    <a:pt x="25" y="201"/>
                  </a:lnTo>
                  <a:lnTo>
                    <a:pt x="25" y="201"/>
                  </a:lnTo>
                  <a:lnTo>
                    <a:pt x="25" y="201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7" y="201"/>
                  </a:lnTo>
                  <a:lnTo>
                    <a:pt x="27" y="201"/>
                  </a:lnTo>
                  <a:lnTo>
                    <a:pt x="27" y="200"/>
                  </a:lnTo>
                  <a:lnTo>
                    <a:pt x="27" y="200"/>
                  </a:lnTo>
                  <a:lnTo>
                    <a:pt x="27" y="200"/>
                  </a:lnTo>
                  <a:lnTo>
                    <a:pt x="27" y="200"/>
                  </a:lnTo>
                  <a:lnTo>
                    <a:pt x="28" y="199"/>
                  </a:lnTo>
                  <a:lnTo>
                    <a:pt x="28" y="199"/>
                  </a:lnTo>
                  <a:lnTo>
                    <a:pt x="28" y="199"/>
                  </a:lnTo>
                  <a:lnTo>
                    <a:pt x="28" y="199"/>
                  </a:lnTo>
                  <a:lnTo>
                    <a:pt x="28" y="199"/>
                  </a:lnTo>
                  <a:lnTo>
                    <a:pt x="28" y="198"/>
                  </a:lnTo>
                  <a:lnTo>
                    <a:pt x="28" y="198"/>
                  </a:lnTo>
                  <a:lnTo>
                    <a:pt x="28" y="198"/>
                  </a:lnTo>
                  <a:lnTo>
                    <a:pt x="28" y="198"/>
                  </a:lnTo>
                  <a:lnTo>
                    <a:pt x="28" y="199"/>
                  </a:lnTo>
                  <a:lnTo>
                    <a:pt x="28" y="199"/>
                  </a:lnTo>
                  <a:lnTo>
                    <a:pt x="28" y="199"/>
                  </a:lnTo>
                  <a:lnTo>
                    <a:pt x="29" y="199"/>
                  </a:lnTo>
                  <a:lnTo>
                    <a:pt x="29" y="199"/>
                  </a:lnTo>
                  <a:lnTo>
                    <a:pt x="29" y="198"/>
                  </a:lnTo>
                  <a:lnTo>
                    <a:pt x="29" y="198"/>
                  </a:lnTo>
                  <a:lnTo>
                    <a:pt x="29" y="198"/>
                  </a:lnTo>
                  <a:lnTo>
                    <a:pt x="29" y="198"/>
                  </a:lnTo>
                  <a:lnTo>
                    <a:pt x="29" y="198"/>
                  </a:lnTo>
                  <a:lnTo>
                    <a:pt x="29" y="199"/>
                  </a:lnTo>
                  <a:lnTo>
                    <a:pt x="30" y="199"/>
                  </a:lnTo>
                  <a:lnTo>
                    <a:pt x="30" y="199"/>
                  </a:lnTo>
                  <a:lnTo>
                    <a:pt x="30" y="199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30" y="199"/>
                  </a:lnTo>
                  <a:lnTo>
                    <a:pt x="31" y="199"/>
                  </a:lnTo>
                  <a:lnTo>
                    <a:pt x="31" y="198"/>
                  </a:lnTo>
                  <a:lnTo>
                    <a:pt x="31" y="198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2" y="198"/>
                  </a:lnTo>
                  <a:lnTo>
                    <a:pt x="32" y="197"/>
                  </a:lnTo>
                  <a:lnTo>
                    <a:pt x="32" y="197"/>
                  </a:lnTo>
                  <a:lnTo>
                    <a:pt x="32" y="197"/>
                  </a:lnTo>
                  <a:lnTo>
                    <a:pt x="32" y="197"/>
                  </a:lnTo>
                  <a:lnTo>
                    <a:pt x="32" y="197"/>
                  </a:lnTo>
                  <a:lnTo>
                    <a:pt x="32" y="197"/>
                  </a:lnTo>
                  <a:lnTo>
                    <a:pt x="32" y="196"/>
                  </a:lnTo>
                  <a:lnTo>
                    <a:pt x="33" y="197"/>
                  </a:lnTo>
                  <a:lnTo>
                    <a:pt x="33" y="197"/>
                  </a:lnTo>
                  <a:lnTo>
                    <a:pt x="33" y="196"/>
                  </a:lnTo>
                  <a:lnTo>
                    <a:pt x="33" y="196"/>
                  </a:lnTo>
                  <a:lnTo>
                    <a:pt x="33" y="196"/>
                  </a:lnTo>
                  <a:lnTo>
                    <a:pt x="33" y="196"/>
                  </a:lnTo>
                  <a:lnTo>
                    <a:pt x="34" y="196"/>
                  </a:lnTo>
                  <a:lnTo>
                    <a:pt x="34" y="196"/>
                  </a:lnTo>
                  <a:lnTo>
                    <a:pt x="34" y="196"/>
                  </a:lnTo>
                  <a:lnTo>
                    <a:pt x="34" y="196"/>
                  </a:lnTo>
                  <a:lnTo>
                    <a:pt x="34" y="196"/>
                  </a:lnTo>
                  <a:lnTo>
                    <a:pt x="34" y="196"/>
                  </a:lnTo>
                  <a:lnTo>
                    <a:pt x="34" y="195"/>
                  </a:lnTo>
                  <a:lnTo>
                    <a:pt x="34" y="195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6"/>
                  </a:lnTo>
                  <a:lnTo>
                    <a:pt x="35" y="196"/>
                  </a:lnTo>
                  <a:lnTo>
                    <a:pt x="35" y="196"/>
                  </a:lnTo>
                  <a:lnTo>
                    <a:pt x="35" y="196"/>
                  </a:lnTo>
                  <a:lnTo>
                    <a:pt x="35" y="196"/>
                  </a:lnTo>
                  <a:lnTo>
                    <a:pt x="35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36" y="194"/>
                  </a:lnTo>
                  <a:lnTo>
                    <a:pt x="36" y="194"/>
                  </a:lnTo>
                  <a:lnTo>
                    <a:pt x="36" y="194"/>
                  </a:lnTo>
                  <a:lnTo>
                    <a:pt x="37" y="193"/>
                  </a:lnTo>
                  <a:lnTo>
                    <a:pt x="37" y="193"/>
                  </a:lnTo>
                  <a:lnTo>
                    <a:pt x="37" y="193"/>
                  </a:lnTo>
                  <a:lnTo>
                    <a:pt x="37" y="193"/>
                  </a:lnTo>
                  <a:lnTo>
                    <a:pt x="37" y="193"/>
                  </a:lnTo>
                  <a:lnTo>
                    <a:pt x="37" y="193"/>
                  </a:lnTo>
                  <a:lnTo>
                    <a:pt x="37" y="193"/>
                  </a:lnTo>
                  <a:lnTo>
                    <a:pt x="37" y="193"/>
                  </a:lnTo>
                  <a:lnTo>
                    <a:pt x="38" y="193"/>
                  </a:lnTo>
                  <a:lnTo>
                    <a:pt x="38" y="194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38" y="192"/>
                  </a:lnTo>
                  <a:lnTo>
                    <a:pt x="38" y="192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0"/>
                  </a:lnTo>
                  <a:lnTo>
                    <a:pt x="39" y="190"/>
                  </a:lnTo>
                  <a:lnTo>
                    <a:pt x="39" y="190"/>
                  </a:lnTo>
                  <a:lnTo>
                    <a:pt x="39" y="190"/>
                  </a:lnTo>
                  <a:lnTo>
                    <a:pt x="39" y="190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0" y="189"/>
                  </a:lnTo>
                  <a:lnTo>
                    <a:pt x="40" y="189"/>
                  </a:lnTo>
                  <a:lnTo>
                    <a:pt x="40" y="189"/>
                  </a:lnTo>
                  <a:lnTo>
                    <a:pt x="40" y="189"/>
                  </a:lnTo>
                  <a:lnTo>
                    <a:pt x="40" y="189"/>
                  </a:lnTo>
                  <a:lnTo>
                    <a:pt x="40" y="189"/>
                  </a:lnTo>
                  <a:lnTo>
                    <a:pt x="41" y="189"/>
                  </a:lnTo>
                  <a:lnTo>
                    <a:pt x="41" y="188"/>
                  </a:lnTo>
                  <a:lnTo>
                    <a:pt x="41" y="188"/>
                  </a:lnTo>
                  <a:lnTo>
                    <a:pt x="41" y="188"/>
                  </a:lnTo>
                  <a:lnTo>
                    <a:pt x="41" y="188"/>
                  </a:lnTo>
                  <a:lnTo>
                    <a:pt x="41" y="188"/>
                  </a:lnTo>
                  <a:lnTo>
                    <a:pt x="41" y="188"/>
                  </a:lnTo>
                  <a:lnTo>
                    <a:pt x="41" y="188"/>
                  </a:lnTo>
                  <a:lnTo>
                    <a:pt x="42" y="188"/>
                  </a:lnTo>
                  <a:lnTo>
                    <a:pt x="42" y="187"/>
                  </a:lnTo>
                  <a:lnTo>
                    <a:pt x="42" y="187"/>
                  </a:lnTo>
                  <a:lnTo>
                    <a:pt x="42" y="186"/>
                  </a:lnTo>
                  <a:lnTo>
                    <a:pt x="42" y="185"/>
                  </a:lnTo>
                  <a:lnTo>
                    <a:pt x="42" y="185"/>
                  </a:lnTo>
                  <a:lnTo>
                    <a:pt x="42" y="185"/>
                  </a:lnTo>
                  <a:lnTo>
                    <a:pt x="42" y="184"/>
                  </a:lnTo>
                  <a:lnTo>
                    <a:pt x="42" y="184"/>
                  </a:lnTo>
                  <a:lnTo>
                    <a:pt x="42" y="183"/>
                  </a:lnTo>
                  <a:lnTo>
                    <a:pt x="42" y="183"/>
                  </a:lnTo>
                  <a:lnTo>
                    <a:pt x="42" y="183"/>
                  </a:lnTo>
                  <a:lnTo>
                    <a:pt x="43" y="183"/>
                  </a:lnTo>
                  <a:lnTo>
                    <a:pt x="43" y="183"/>
                  </a:lnTo>
                  <a:lnTo>
                    <a:pt x="43" y="183"/>
                  </a:lnTo>
                  <a:lnTo>
                    <a:pt x="43" y="183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4" y="182"/>
                  </a:lnTo>
                  <a:lnTo>
                    <a:pt x="44" y="181"/>
                  </a:lnTo>
                  <a:lnTo>
                    <a:pt x="44" y="181"/>
                  </a:lnTo>
                  <a:lnTo>
                    <a:pt x="44" y="180"/>
                  </a:lnTo>
                  <a:lnTo>
                    <a:pt x="44" y="179"/>
                  </a:lnTo>
                  <a:lnTo>
                    <a:pt x="44" y="178"/>
                  </a:lnTo>
                  <a:lnTo>
                    <a:pt x="45" y="178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6" y="174"/>
                  </a:lnTo>
                  <a:lnTo>
                    <a:pt x="46" y="174"/>
                  </a:lnTo>
                  <a:lnTo>
                    <a:pt x="46" y="174"/>
                  </a:lnTo>
                  <a:lnTo>
                    <a:pt x="46" y="173"/>
                  </a:lnTo>
                  <a:lnTo>
                    <a:pt x="46" y="172"/>
                  </a:lnTo>
                  <a:lnTo>
                    <a:pt x="46" y="172"/>
                  </a:lnTo>
                  <a:lnTo>
                    <a:pt x="46" y="171"/>
                  </a:lnTo>
                  <a:lnTo>
                    <a:pt x="46" y="171"/>
                  </a:lnTo>
                  <a:lnTo>
                    <a:pt x="47" y="171"/>
                  </a:lnTo>
                  <a:lnTo>
                    <a:pt x="47" y="171"/>
                  </a:lnTo>
                  <a:lnTo>
                    <a:pt x="47" y="170"/>
                  </a:lnTo>
                  <a:lnTo>
                    <a:pt x="47" y="170"/>
                  </a:lnTo>
                  <a:lnTo>
                    <a:pt x="47" y="170"/>
                  </a:lnTo>
                  <a:lnTo>
                    <a:pt x="47" y="170"/>
                  </a:lnTo>
                  <a:lnTo>
                    <a:pt x="47" y="169"/>
                  </a:lnTo>
                  <a:lnTo>
                    <a:pt x="47" y="169"/>
                  </a:lnTo>
                  <a:lnTo>
                    <a:pt x="48" y="169"/>
                  </a:lnTo>
                  <a:lnTo>
                    <a:pt x="48" y="168"/>
                  </a:lnTo>
                  <a:lnTo>
                    <a:pt x="48" y="167"/>
                  </a:lnTo>
                  <a:lnTo>
                    <a:pt x="48" y="167"/>
                  </a:lnTo>
                  <a:lnTo>
                    <a:pt x="48" y="166"/>
                  </a:lnTo>
                  <a:lnTo>
                    <a:pt x="48" y="165"/>
                  </a:lnTo>
                  <a:lnTo>
                    <a:pt x="48" y="164"/>
                  </a:lnTo>
                  <a:lnTo>
                    <a:pt x="48" y="163"/>
                  </a:lnTo>
                  <a:lnTo>
                    <a:pt x="49" y="162"/>
                  </a:lnTo>
                  <a:lnTo>
                    <a:pt x="49" y="162"/>
                  </a:lnTo>
                  <a:lnTo>
                    <a:pt x="49" y="162"/>
                  </a:lnTo>
                  <a:lnTo>
                    <a:pt x="49" y="161"/>
                  </a:lnTo>
                  <a:lnTo>
                    <a:pt x="49" y="161"/>
                  </a:lnTo>
                  <a:lnTo>
                    <a:pt x="49" y="160"/>
                  </a:lnTo>
                  <a:lnTo>
                    <a:pt x="49" y="159"/>
                  </a:lnTo>
                  <a:lnTo>
                    <a:pt x="49" y="158"/>
                  </a:lnTo>
                  <a:lnTo>
                    <a:pt x="49" y="157"/>
                  </a:lnTo>
                  <a:lnTo>
                    <a:pt x="49" y="156"/>
                  </a:lnTo>
                  <a:lnTo>
                    <a:pt x="49" y="155"/>
                  </a:lnTo>
                  <a:lnTo>
                    <a:pt x="49" y="154"/>
                  </a:lnTo>
                  <a:lnTo>
                    <a:pt x="50" y="154"/>
                  </a:lnTo>
                  <a:lnTo>
                    <a:pt x="50" y="153"/>
                  </a:lnTo>
                  <a:lnTo>
                    <a:pt x="50" y="152"/>
                  </a:lnTo>
                  <a:lnTo>
                    <a:pt x="50" y="151"/>
                  </a:lnTo>
                  <a:lnTo>
                    <a:pt x="50" y="150"/>
                  </a:lnTo>
                  <a:lnTo>
                    <a:pt x="50" y="150"/>
                  </a:lnTo>
                  <a:lnTo>
                    <a:pt x="51" y="149"/>
                  </a:lnTo>
                  <a:lnTo>
                    <a:pt x="51" y="148"/>
                  </a:lnTo>
                  <a:lnTo>
                    <a:pt x="51" y="147"/>
                  </a:lnTo>
                  <a:lnTo>
                    <a:pt x="51" y="146"/>
                  </a:lnTo>
                  <a:lnTo>
                    <a:pt x="51" y="145"/>
                  </a:lnTo>
                  <a:lnTo>
                    <a:pt x="51" y="145"/>
                  </a:lnTo>
                  <a:lnTo>
                    <a:pt x="51" y="144"/>
                  </a:lnTo>
                  <a:lnTo>
                    <a:pt x="51" y="143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2" y="141"/>
                  </a:lnTo>
                  <a:lnTo>
                    <a:pt x="52" y="140"/>
                  </a:lnTo>
                  <a:lnTo>
                    <a:pt x="52" y="139"/>
                  </a:lnTo>
                  <a:lnTo>
                    <a:pt x="52" y="138"/>
                  </a:lnTo>
                  <a:lnTo>
                    <a:pt x="52" y="137"/>
                  </a:lnTo>
                  <a:lnTo>
                    <a:pt x="52" y="136"/>
                  </a:lnTo>
                  <a:lnTo>
                    <a:pt x="53" y="134"/>
                  </a:lnTo>
                  <a:lnTo>
                    <a:pt x="53" y="133"/>
                  </a:lnTo>
                  <a:lnTo>
                    <a:pt x="53" y="132"/>
                  </a:lnTo>
                  <a:lnTo>
                    <a:pt x="53" y="131"/>
                  </a:lnTo>
                  <a:lnTo>
                    <a:pt x="53" y="130"/>
                  </a:lnTo>
                  <a:lnTo>
                    <a:pt x="53" y="129"/>
                  </a:lnTo>
                  <a:lnTo>
                    <a:pt x="53" y="128"/>
                  </a:lnTo>
                  <a:lnTo>
                    <a:pt x="53" y="127"/>
                  </a:lnTo>
                  <a:lnTo>
                    <a:pt x="54" y="125"/>
                  </a:lnTo>
                  <a:lnTo>
                    <a:pt x="54" y="124"/>
                  </a:lnTo>
                  <a:lnTo>
                    <a:pt x="54" y="123"/>
                  </a:lnTo>
                  <a:lnTo>
                    <a:pt x="54" y="122"/>
                  </a:lnTo>
                  <a:lnTo>
                    <a:pt x="54" y="121"/>
                  </a:lnTo>
                  <a:lnTo>
                    <a:pt x="54" y="119"/>
                  </a:lnTo>
                  <a:lnTo>
                    <a:pt x="54" y="118"/>
                  </a:lnTo>
                  <a:lnTo>
                    <a:pt x="54" y="116"/>
                  </a:lnTo>
                  <a:lnTo>
                    <a:pt x="55" y="115"/>
                  </a:lnTo>
                  <a:lnTo>
                    <a:pt x="55" y="113"/>
                  </a:lnTo>
                  <a:lnTo>
                    <a:pt x="55" y="111"/>
                  </a:lnTo>
                  <a:lnTo>
                    <a:pt x="55" y="110"/>
                  </a:lnTo>
                  <a:lnTo>
                    <a:pt x="55" y="108"/>
                  </a:lnTo>
                  <a:lnTo>
                    <a:pt x="55" y="107"/>
                  </a:lnTo>
                  <a:lnTo>
                    <a:pt x="55" y="105"/>
                  </a:lnTo>
                  <a:lnTo>
                    <a:pt x="55" y="104"/>
                  </a:lnTo>
                  <a:lnTo>
                    <a:pt x="56" y="103"/>
                  </a:lnTo>
                  <a:lnTo>
                    <a:pt x="56" y="102"/>
                  </a:lnTo>
                  <a:lnTo>
                    <a:pt x="56" y="100"/>
                  </a:lnTo>
                  <a:lnTo>
                    <a:pt x="56" y="99"/>
                  </a:lnTo>
                  <a:lnTo>
                    <a:pt x="56" y="97"/>
                  </a:lnTo>
                  <a:lnTo>
                    <a:pt x="56" y="95"/>
                  </a:lnTo>
                  <a:lnTo>
                    <a:pt x="56" y="94"/>
                  </a:lnTo>
                  <a:lnTo>
                    <a:pt x="56" y="91"/>
                  </a:lnTo>
                  <a:lnTo>
                    <a:pt x="56" y="89"/>
                  </a:lnTo>
                  <a:lnTo>
                    <a:pt x="56" y="87"/>
                  </a:lnTo>
                  <a:lnTo>
                    <a:pt x="57" y="85"/>
                  </a:lnTo>
                  <a:lnTo>
                    <a:pt x="57" y="83"/>
                  </a:lnTo>
                  <a:lnTo>
                    <a:pt x="57" y="82"/>
                  </a:lnTo>
                  <a:lnTo>
                    <a:pt x="57" y="80"/>
                  </a:lnTo>
                  <a:lnTo>
                    <a:pt x="57" y="78"/>
                  </a:lnTo>
                  <a:lnTo>
                    <a:pt x="57" y="77"/>
                  </a:lnTo>
                  <a:lnTo>
                    <a:pt x="57" y="75"/>
                  </a:lnTo>
                  <a:lnTo>
                    <a:pt x="57" y="73"/>
                  </a:lnTo>
                  <a:lnTo>
                    <a:pt x="58" y="71"/>
                  </a:lnTo>
                  <a:lnTo>
                    <a:pt x="58" y="69"/>
                  </a:lnTo>
                  <a:lnTo>
                    <a:pt x="58" y="67"/>
                  </a:lnTo>
                  <a:lnTo>
                    <a:pt x="58" y="65"/>
                  </a:lnTo>
                  <a:lnTo>
                    <a:pt x="58" y="63"/>
                  </a:lnTo>
                  <a:lnTo>
                    <a:pt x="58" y="61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59" y="53"/>
                  </a:lnTo>
                  <a:lnTo>
                    <a:pt x="59" y="50"/>
                  </a:lnTo>
                  <a:lnTo>
                    <a:pt x="59" y="48"/>
                  </a:lnTo>
                  <a:lnTo>
                    <a:pt x="59" y="46"/>
                  </a:lnTo>
                  <a:lnTo>
                    <a:pt x="59" y="44"/>
                  </a:lnTo>
                  <a:lnTo>
                    <a:pt x="59" y="42"/>
                  </a:lnTo>
                  <a:lnTo>
                    <a:pt x="59" y="40"/>
                  </a:lnTo>
                  <a:lnTo>
                    <a:pt x="60" y="38"/>
                  </a:lnTo>
                  <a:lnTo>
                    <a:pt x="60" y="35"/>
                  </a:lnTo>
                  <a:lnTo>
                    <a:pt x="60" y="33"/>
                  </a:lnTo>
                  <a:lnTo>
                    <a:pt x="60" y="31"/>
                  </a:lnTo>
                  <a:lnTo>
                    <a:pt x="60" y="28"/>
                  </a:lnTo>
                  <a:lnTo>
                    <a:pt x="60" y="26"/>
                  </a:lnTo>
                  <a:lnTo>
                    <a:pt x="60" y="23"/>
                  </a:lnTo>
                  <a:lnTo>
                    <a:pt x="60" y="21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61" y="13"/>
                  </a:lnTo>
                  <a:lnTo>
                    <a:pt x="61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61" y="2"/>
                  </a:lnTo>
                  <a:lnTo>
                    <a:pt x="6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21" name="Freeform 313"/>
            <p:cNvSpPr>
              <a:spLocks/>
            </p:cNvSpPr>
            <p:nvPr/>
          </p:nvSpPr>
          <p:spPr bwMode="auto">
            <a:xfrm>
              <a:off x="2643" y="959"/>
              <a:ext cx="63" cy="662"/>
            </a:xfrm>
            <a:custGeom>
              <a:avLst/>
              <a:gdLst>
                <a:gd name="T0" fmla="*/ 1 w 63"/>
                <a:gd name="T1" fmla="*/ 445 h 662"/>
                <a:gd name="T2" fmla="*/ 2 w 63"/>
                <a:gd name="T3" fmla="*/ 420 h 662"/>
                <a:gd name="T4" fmla="*/ 3 w 63"/>
                <a:gd name="T5" fmla="*/ 390 h 662"/>
                <a:gd name="T6" fmla="*/ 5 w 63"/>
                <a:gd name="T7" fmla="*/ 360 h 662"/>
                <a:gd name="T8" fmla="*/ 6 w 63"/>
                <a:gd name="T9" fmla="*/ 327 h 662"/>
                <a:gd name="T10" fmla="*/ 7 w 63"/>
                <a:gd name="T11" fmla="*/ 294 h 662"/>
                <a:gd name="T12" fmla="*/ 8 w 63"/>
                <a:gd name="T13" fmla="*/ 260 h 662"/>
                <a:gd name="T14" fmla="*/ 9 w 63"/>
                <a:gd name="T15" fmla="*/ 225 h 662"/>
                <a:gd name="T16" fmla="*/ 10 w 63"/>
                <a:gd name="T17" fmla="*/ 193 h 662"/>
                <a:gd name="T18" fmla="*/ 11 w 63"/>
                <a:gd name="T19" fmla="*/ 160 h 662"/>
                <a:gd name="T20" fmla="*/ 12 w 63"/>
                <a:gd name="T21" fmla="*/ 128 h 662"/>
                <a:gd name="T22" fmla="*/ 14 w 63"/>
                <a:gd name="T23" fmla="*/ 99 h 662"/>
                <a:gd name="T24" fmla="*/ 15 w 63"/>
                <a:gd name="T25" fmla="*/ 73 h 662"/>
                <a:gd name="T26" fmla="*/ 15 w 63"/>
                <a:gd name="T27" fmla="*/ 50 h 662"/>
                <a:gd name="T28" fmla="*/ 16 w 63"/>
                <a:gd name="T29" fmla="*/ 29 h 662"/>
                <a:gd name="T30" fmla="*/ 18 w 63"/>
                <a:gd name="T31" fmla="*/ 14 h 662"/>
                <a:gd name="T32" fmla="*/ 19 w 63"/>
                <a:gd name="T33" fmla="*/ 7 h 662"/>
                <a:gd name="T34" fmla="*/ 20 w 63"/>
                <a:gd name="T35" fmla="*/ 0 h 662"/>
                <a:gd name="T36" fmla="*/ 21 w 63"/>
                <a:gd name="T37" fmla="*/ 1 h 662"/>
                <a:gd name="T38" fmla="*/ 22 w 63"/>
                <a:gd name="T39" fmla="*/ 5 h 662"/>
                <a:gd name="T40" fmla="*/ 23 w 63"/>
                <a:gd name="T41" fmla="*/ 17 h 662"/>
                <a:gd name="T42" fmla="*/ 24 w 63"/>
                <a:gd name="T43" fmla="*/ 31 h 662"/>
                <a:gd name="T44" fmla="*/ 25 w 63"/>
                <a:gd name="T45" fmla="*/ 52 h 662"/>
                <a:gd name="T46" fmla="*/ 27 w 63"/>
                <a:gd name="T47" fmla="*/ 78 h 662"/>
                <a:gd name="T48" fmla="*/ 28 w 63"/>
                <a:gd name="T49" fmla="*/ 104 h 662"/>
                <a:gd name="T50" fmla="*/ 29 w 63"/>
                <a:gd name="T51" fmla="*/ 136 h 662"/>
                <a:gd name="T52" fmla="*/ 29 w 63"/>
                <a:gd name="T53" fmla="*/ 168 h 662"/>
                <a:gd name="T54" fmla="*/ 31 w 63"/>
                <a:gd name="T55" fmla="*/ 202 h 662"/>
                <a:gd name="T56" fmla="*/ 32 w 63"/>
                <a:gd name="T57" fmla="*/ 237 h 662"/>
                <a:gd name="T58" fmla="*/ 33 w 63"/>
                <a:gd name="T59" fmla="*/ 273 h 662"/>
                <a:gd name="T60" fmla="*/ 34 w 63"/>
                <a:gd name="T61" fmla="*/ 309 h 662"/>
                <a:gd name="T62" fmla="*/ 35 w 63"/>
                <a:gd name="T63" fmla="*/ 344 h 662"/>
                <a:gd name="T64" fmla="*/ 36 w 63"/>
                <a:gd name="T65" fmla="*/ 377 h 662"/>
                <a:gd name="T66" fmla="*/ 37 w 63"/>
                <a:gd name="T67" fmla="*/ 410 h 662"/>
                <a:gd name="T68" fmla="*/ 38 w 63"/>
                <a:gd name="T69" fmla="*/ 441 h 662"/>
                <a:gd name="T70" fmla="*/ 40 w 63"/>
                <a:gd name="T71" fmla="*/ 468 h 662"/>
                <a:gd name="T72" fmla="*/ 41 w 63"/>
                <a:gd name="T73" fmla="*/ 494 h 662"/>
                <a:gd name="T74" fmla="*/ 42 w 63"/>
                <a:gd name="T75" fmla="*/ 518 h 662"/>
                <a:gd name="T76" fmla="*/ 42 w 63"/>
                <a:gd name="T77" fmla="*/ 538 h 662"/>
                <a:gd name="T78" fmla="*/ 44 w 63"/>
                <a:gd name="T79" fmla="*/ 558 h 662"/>
                <a:gd name="T80" fmla="*/ 45 w 63"/>
                <a:gd name="T81" fmla="*/ 574 h 662"/>
                <a:gd name="T82" fmla="*/ 46 w 63"/>
                <a:gd name="T83" fmla="*/ 588 h 662"/>
                <a:gd name="T84" fmla="*/ 47 w 63"/>
                <a:gd name="T85" fmla="*/ 600 h 662"/>
                <a:gd name="T86" fmla="*/ 48 w 63"/>
                <a:gd name="T87" fmla="*/ 612 h 662"/>
                <a:gd name="T88" fmla="*/ 49 w 63"/>
                <a:gd name="T89" fmla="*/ 622 h 662"/>
                <a:gd name="T90" fmla="*/ 50 w 63"/>
                <a:gd name="T91" fmla="*/ 629 h 662"/>
                <a:gd name="T92" fmla="*/ 51 w 63"/>
                <a:gd name="T93" fmla="*/ 634 h 662"/>
                <a:gd name="T94" fmla="*/ 53 w 63"/>
                <a:gd name="T95" fmla="*/ 641 h 662"/>
                <a:gd name="T96" fmla="*/ 54 w 63"/>
                <a:gd name="T97" fmla="*/ 646 h 662"/>
                <a:gd name="T98" fmla="*/ 55 w 63"/>
                <a:gd name="T99" fmla="*/ 649 h 662"/>
                <a:gd name="T100" fmla="*/ 56 w 63"/>
                <a:gd name="T101" fmla="*/ 651 h 662"/>
                <a:gd name="T102" fmla="*/ 57 w 63"/>
                <a:gd name="T103" fmla="*/ 656 h 662"/>
                <a:gd name="T104" fmla="*/ 58 w 63"/>
                <a:gd name="T105" fmla="*/ 657 h 662"/>
                <a:gd name="T106" fmla="*/ 59 w 63"/>
                <a:gd name="T107" fmla="*/ 659 h 662"/>
                <a:gd name="T108" fmla="*/ 60 w 63"/>
                <a:gd name="T109" fmla="*/ 659 h 662"/>
                <a:gd name="T110" fmla="*/ 62 w 63"/>
                <a:gd name="T111" fmla="*/ 661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" h="662">
                  <a:moveTo>
                    <a:pt x="0" y="468"/>
                  </a:moveTo>
                  <a:lnTo>
                    <a:pt x="1" y="465"/>
                  </a:lnTo>
                  <a:lnTo>
                    <a:pt x="1" y="462"/>
                  </a:lnTo>
                  <a:lnTo>
                    <a:pt x="1" y="460"/>
                  </a:lnTo>
                  <a:lnTo>
                    <a:pt x="1" y="457"/>
                  </a:lnTo>
                  <a:lnTo>
                    <a:pt x="1" y="454"/>
                  </a:lnTo>
                  <a:lnTo>
                    <a:pt x="1" y="451"/>
                  </a:lnTo>
                  <a:lnTo>
                    <a:pt x="1" y="448"/>
                  </a:lnTo>
                  <a:lnTo>
                    <a:pt x="1" y="445"/>
                  </a:lnTo>
                  <a:lnTo>
                    <a:pt x="1" y="442"/>
                  </a:lnTo>
                  <a:lnTo>
                    <a:pt x="1" y="439"/>
                  </a:lnTo>
                  <a:lnTo>
                    <a:pt x="2" y="436"/>
                  </a:lnTo>
                  <a:lnTo>
                    <a:pt x="2" y="434"/>
                  </a:lnTo>
                  <a:lnTo>
                    <a:pt x="2" y="431"/>
                  </a:lnTo>
                  <a:lnTo>
                    <a:pt x="2" y="429"/>
                  </a:lnTo>
                  <a:lnTo>
                    <a:pt x="2" y="426"/>
                  </a:lnTo>
                  <a:lnTo>
                    <a:pt x="2" y="423"/>
                  </a:lnTo>
                  <a:lnTo>
                    <a:pt x="2" y="420"/>
                  </a:lnTo>
                  <a:lnTo>
                    <a:pt x="2" y="417"/>
                  </a:lnTo>
                  <a:lnTo>
                    <a:pt x="3" y="414"/>
                  </a:lnTo>
                  <a:lnTo>
                    <a:pt x="3" y="410"/>
                  </a:lnTo>
                  <a:lnTo>
                    <a:pt x="3" y="407"/>
                  </a:lnTo>
                  <a:lnTo>
                    <a:pt x="3" y="403"/>
                  </a:lnTo>
                  <a:lnTo>
                    <a:pt x="3" y="400"/>
                  </a:lnTo>
                  <a:lnTo>
                    <a:pt x="3" y="397"/>
                  </a:lnTo>
                  <a:lnTo>
                    <a:pt x="3" y="393"/>
                  </a:lnTo>
                  <a:lnTo>
                    <a:pt x="3" y="390"/>
                  </a:lnTo>
                  <a:lnTo>
                    <a:pt x="4" y="386"/>
                  </a:lnTo>
                  <a:lnTo>
                    <a:pt x="4" y="383"/>
                  </a:lnTo>
                  <a:lnTo>
                    <a:pt x="4" y="380"/>
                  </a:lnTo>
                  <a:lnTo>
                    <a:pt x="4" y="376"/>
                  </a:lnTo>
                  <a:lnTo>
                    <a:pt x="4" y="373"/>
                  </a:lnTo>
                  <a:lnTo>
                    <a:pt x="4" y="370"/>
                  </a:lnTo>
                  <a:lnTo>
                    <a:pt x="4" y="366"/>
                  </a:lnTo>
                  <a:lnTo>
                    <a:pt x="4" y="363"/>
                  </a:lnTo>
                  <a:lnTo>
                    <a:pt x="5" y="360"/>
                  </a:lnTo>
                  <a:lnTo>
                    <a:pt x="5" y="356"/>
                  </a:lnTo>
                  <a:lnTo>
                    <a:pt x="5" y="353"/>
                  </a:lnTo>
                  <a:lnTo>
                    <a:pt x="5" y="349"/>
                  </a:lnTo>
                  <a:lnTo>
                    <a:pt x="5" y="345"/>
                  </a:lnTo>
                  <a:lnTo>
                    <a:pt x="5" y="341"/>
                  </a:lnTo>
                  <a:lnTo>
                    <a:pt x="5" y="337"/>
                  </a:lnTo>
                  <a:lnTo>
                    <a:pt x="5" y="334"/>
                  </a:lnTo>
                  <a:lnTo>
                    <a:pt x="6" y="330"/>
                  </a:lnTo>
                  <a:lnTo>
                    <a:pt x="6" y="327"/>
                  </a:lnTo>
                  <a:lnTo>
                    <a:pt x="6" y="324"/>
                  </a:lnTo>
                  <a:lnTo>
                    <a:pt x="6" y="320"/>
                  </a:lnTo>
                  <a:lnTo>
                    <a:pt x="6" y="317"/>
                  </a:lnTo>
                  <a:lnTo>
                    <a:pt x="6" y="313"/>
                  </a:lnTo>
                  <a:lnTo>
                    <a:pt x="6" y="309"/>
                  </a:lnTo>
                  <a:lnTo>
                    <a:pt x="6" y="305"/>
                  </a:lnTo>
                  <a:lnTo>
                    <a:pt x="7" y="301"/>
                  </a:lnTo>
                  <a:lnTo>
                    <a:pt x="7" y="297"/>
                  </a:lnTo>
                  <a:lnTo>
                    <a:pt x="7" y="294"/>
                  </a:lnTo>
                  <a:lnTo>
                    <a:pt x="7" y="290"/>
                  </a:lnTo>
                  <a:lnTo>
                    <a:pt x="7" y="286"/>
                  </a:lnTo>
                  <a:lnTo>
                    <a:pt x="7" y="282"/>
                  </a:lnTo>
                  <a:lnTo>
                    <a:pt x="8" y="279"/>
                  </a:lnTo>
                  <a:lnTo>
                    <a:pt x="8" y="275"/>
                  </a:lnTo>
                  <a:lnTo>
                    <a:pt x="8" y="271"/>
                  </a:lnTo>
                  <a:lnTo>
                    <a:pt x="8" y="268"/>
                  </a:lnTo>
                  <a:lnTo>
                    <a:pt x="8" y="264"/>
                  </a:lnTo>
                  <a:lnTo>
                    <a:pt x="8" y="260"/>
                  </a:lnTo>
                  <a:lnTo>
                    <a:pt x="8" y="256"/>
                  </a:lnTo>
                  <a:lnTo>
                    <a:pt x="8" y="252"/>
                  </a:lnTo>
                  <a:lnTo>
                    <a:pt x="8" y="248"/>
                  </a:lnTo>
                  <a:lnTo>
                    <a:pt x="8" y="244"/>
                  </a:lnTo>
                  <a:lnTo>
                    <a:pt x="8" y="240"/>
                  </a:lnTo>
                  <a:lnTo>
                    <a:pt x="8" y="236"/>
                  </a:lnTo>
                  <a:lnTo>
                    <a:pt x="9" y="233"/>
                  </a:lnTo>
                  <a:lnTo>
                    <a:pt x="9" y="229"/>
                  </a:lnTo>
                  <a:lnTo>
                    <a:pt x="9" y="225"/>
                  </a:lnTo>
                  <a:lnTo>
                    <a:pt x="9" y="222"/>
                  </a:lnTo>
                  <a:lnTo>
                    <a:pt x="9" y="218"/>
                  </a:lnTo>
                  <a:lnTo>
                    <a:pt x="9" y="214"/>
                  </a:lnTo>
                  <a:lnTo>
                    <a:pt x="9" y="210"/>
                  </a:lnTo>
                  <a:lnTo>
                    <a:pt x="9" y="206"/>
                  </a:lnTo>
                  <a:lnTo>
                    <a:pt x="10" y="203"/>
                  </a:lnTo>
                  <a:lnTo>
                    <a:pt x="10" y="199"/>
                  </a:lnTo>
                  <a:lnTo>
                    <a:pt x="10" y="196"/>
                  </a:lnTo>
                  <a:lnTo>
                    <a:pt x="10" y="193"/>
                  </a:lnTo>
                  <a:lnTo>
                    <a:pt x="10" y="189"/>
                  </a:lnTo>
                  <a:lnTo>
                    <a:pt x="10" y="186"/>
                  </a:lnTo>
                  <a:lnTo>
                    <a:pt x="10" y="182"/>
                  </a:lnTo>
                  <a:lnTo>
                    <a:pt x="10" y="179"/>
                  </a:lnTo>
                  <a:lnTo>
                    <a:pt x="11" y="175"/>
                  </a:lnTo>
                  <a:lnTo>
                    <a:pt x="11" y="171"/>
                  </a:lnTo>
                  <a:lnTo>
                    <a:pt x="11" y="168"/>
                  </a:lnTo>
                  <a:lnTo>
                    <a:pt x="11" y="164"/>
                  </a:lnTo>
                  <a:lnTo>
                    <a:pt x="11" y="160"/>
                  </a:lnTo>
                  <a:lnTo>
                    <a:pt x="11" y="157"/>
                  </a:lnTo>
                  <a:lnTo>
                    <a:pt x="11" y="153"/>
                  </a:lnTo>
                  <a:lnTo>
                    <a:pt x="11" y="150"/>
                  </a:lnTo>
                  <a:lnTo>
                    <a:pt x="12" y="146"/>
                  </a:lnTo>
                  <a:lnTo>
                    <a:pt x="12" y="142"/>
                  </a:lnTo>
                  <a:lnTo>
                    <a:pt x="12" y="139"/>
                  </a:lnTo>
                  <a:lnTo>
                    <a:pt x="12" y="135"/>
                  </a:lnTo>
                  <a:lnTo>
                    <a:pt x="12" y="131"/>
                  </a:lnTo>
                  <a:lnTo>
                    <a:pt x="12" y="128"/>
                  </a:lnTo>
                  <a:lnTo>
                    <a:pt x="12" y="124"/>
                  </a:lnTo>
                  <a:lnTo>
                    <a:pt x="12" y="121"/>
                  </a:lnTo>
                  <a:lnTo>
                    <a:pt x="13" y="117"/>
                  </a:lnTo>
                  <a:lnTo>
                    <a:pt x="13" y="115"/>
                  </a:lnTo>
                  <a:lnTo>
                    <a:pt x="13" y="112"/>
                  </a:lnTo>
                  <a:lnTo>
                    <a:pt x="13" y="109"/>
                  </a:lnTo>
                  <a:lnTo>
                    <a:pt x="13" y="106"/>
                  </a:lnTo>
                  <a:lnTo>
                    <a:pt x="13" y="103"/>
                  </a:lnTo>
                  <a:lnTo>
                    <a:pt x="14" y="99"/>
                  </a:lnTo>
                  <a:lnTo>
                    <a:pt x="14" y="96"/>
                  </a:lnTo>
                  <a:lnTo>
                    <a:pt x="14" y="92"/>
                  </a:lnTo>
                  <a:lnTo>
                    <a:pt x="14" y="89"/>
                  </a:lnTo>
                  <a:lnTo>
                    <a:pt x="14" y="86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8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0"/>
                  </a:lnTo>
                  <a:lnTo>
                    <a:pt x="15" y="67"/>
                  </a:lnTo>
                  <a:lnTo>
                    <a:pt x="15" y="64"/>
                  </a:lnTo>
                  <a:lnTo>
                    <a:pt x="15" y="61"/>
                  </a:lnTo>
                  <a:lnTo>
                    <a:pt x="15" y="59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6" y="36"/>
                  </a:lnTo>
                  <a:lnTo>
                    <a:pt x="16" y="34"/>
                  </a:lnTo>
                  <a:lnTo>
                    <a:pt x="16" y="31"/>
                  </a:lnTo>
                  <a:lnTo>
                    <a:pt x="16" y="29"/>
                  </a:lnTo>
                  <a:lnTo>
                    <a:pt x="17" y="28"/>
                  </a:lnTo>
                  <a:lnTo>
                    <a:pt x="17" y="26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6"/>
                  </a:lnTo>
                  <a:lnTo>
                    <a:pt x="18" y="14"/>
                  </a:lnTo>
                  <a:lnTo>
                    <a:pt x="18" y="13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9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8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4" y="24"/>
                  </a:lnTo>
                  <a:lnTo>
                    <a:pt x="24" y="26"/>
                  </a:lnTo>
                  <a:lnTo>
                    <a:pt x="24" y="27"/>
                  </a:lnTo>
                  <a:lnTo>
                    <a:pt x="24" y="29"/>
                  </a:lnTo>
                  <a:lnTo>
                    <a:pt x="24" y="31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4" y="39"/>
                  </a:lnTo>
                  <a:lnTo>
                    <a:pt x="25" y="41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5" y="52"/>
                  </a:lnTo>
                  <a:lnTo>
                    <a:pt x="26" y="55"/>
                  </a:lnTo>
                  <a:lnTo>
                    <a:pt x="26" y="57"/>
                  </a:lnTo>
                  <a:lnTo>
                    <a:pt x="26" y="60"/>
                  </a:lnTo>
                  <a:lnTo>
                    <a:pt x="26" y="63"/>
                  </a:lnTo>
                  <a:lnTo>
                    <a:pt x="26" y="66"/>
                  </a:lnTo>
                  <a:lnTo>
                    <a:pt x="26" y="69"/>
                  </a:lnTo>
                  <a:lnTo>
                    <a:pt x="26" y="72"/>
                  </a:lnTo>
                  <a:lnTo>
                    <a:pt x="26" y="75"/>
                  </a:lnTo>
                  <a:lnTo>
                    <a:pt x="27" y="78"/>
                  </a:lnTo>
                  <a:lnTo>
                    <a:pt x="27" y="81"/>
                  </a:lnTo>
                  <a:lnTo>
                    <a:pt x="27" y="84"/>
                  </a:lnTo>
                  <a:lnTo>
                    <a:pt x="27" y="86"/>
                  </a:lnTo>
                  <a:lnTo>
                    <a:pt x="27" y="89"/>
                  </a:lnTo>
                  <a:lnTo>
                    <a:pt x="27" y="92"/>
                  </a:lnTo>
                  <a:lnTo>
                    <a:pt x="27" y="95"/>
                  </a:lnTo>
                  <a:lnTo>
                    <a:pt x="27" y="98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7"/>
                  </a:lnTo>
                  <a:lnTo>
                    <a:pt x="28" y="111"/>
                  </a:lnTo>
                  <a:lnTo>
                    <a:pt x="28" y="115"/>
                  </a:lnTo>
                  <a:lnTo>
                    <a:pt x="28" y="118"/>
                  </a:lnTo>
                  <a:lnTo>
                    <a:pt x="28" y="122"/>
                  </a:lnTo>
                  <a:lnTo>
                    <a:pt x="28" y="125"/>
                  </a:lnTo>
                  <a:lnTo>
                    <a:pt x="29" y="129"/>
                  </a:lnTo>
                  <a:lnTo>
                    <a:pt x="29" y="132"/>
                  </a:lnTo>
                  <a:lnTo>
                    <a:pt x="29" y="136"/>
                  </a:lnTo>
                  <a:lnTo>
                    <a:pt x="29" y="139"/>
                  </a:lnTo>
                  <a:lnTo>
                    <a:pt x="29" y="142"/>
                  </a:lnTo>
                  <a:lnTo>
                    <a:pt x="29" y="146"/>
                  </a:lnTo>
                  <a:lnTo>
                    <a:pt x="29" y="149"/>
                  </a:lnTo>
                  <a:lnTo>
                    <a:pt x="29" y="153"/>
                  </a:lnTo>
                  <a:lnTo>
                    <a:pt x="29" y="157"/>
                  </a:lnTo>
                  <a:lnTo>
                    <a:pt x="29" y="160"/>
                  </a:lnTo>
                  <a:lnTo>
                    <a:pt x="29" y="164"/>
                  </a:lnTo>
                  <a:lnTo>
                    <a:pt x="29" y="168"/>
                  </a:lnTo>
                  <a:lnTo>
                    <a:pt x="30" y="171"/>
                  </a:lnTo>
                  <a:lnTo>
                    <a:pt x="30" y="175"/>
                  </a:lnTo>
                  <a:lnTo>
                    <a:pt x="30" y="178"/>
                  </a:lnTo>
                  <a:lnTo>
                    <a:pt x="30" y="182"/>
                  </a:lnTo>
                  <a:lnTo>
                    <a:pt x="30" y="186"/>
                  </a:lnTo>
                  <a:lnTo>
                    <a:pt x="30" y="190"/>
                  </a:lnTo>
                  <a:lnTo>
                    <a:pt x="30" y="194"/>
                  </a:lnTo>
                  <a:lnTo>
                    <a:pt x="30" y="198"/>
                  </a:lnTo>
                  <a:lnTo>
                    <a:pt x="31" y="202"/>
                  </a:lnTo>
                  <a:lnTo>
                    <a:pt x="31" y="206"/>
                  </a:lnTo>
                  <a:lnTo>
                    <a:pt x="31" y="210"/>
                  </a:lnTo>
                  <a:lnTo>
                    <a:pt x="31" y="214"/>
                  </a:lnTo>
                  <a:lnTo>
                    <a:pt x="31" y="218"/>
                  </a:lnTo>
                  <a:lnTo>
                    <a:pt x="31" y="222"/>
                  </a:lnTo>
                  <a:lnTo>
                    <a:pt x="32" y="226"/>
                  </a:lnTo>
                  <a:lnTo>
                    <a:pt x="32" y="229"/>
                  </a:lnTo>
                  <a:lnTo>
                    <a:pt x="32" y="233"/>
                  </a:lnTo>
                  <a:lnTo>
                    <a:pt x="32" y="237"/>
                  </a:lnTo>
                  <a:lnTo>
                    <a:pt x="32" y="241"/>
                  </a:lnTo>
                  <a:lnTo>
                    <a:pt x="32" y="244"/>
                  </a:lnTo>
                  <a:lnTo>
                    <a:pt x="32" y="249"/>
                  </a:lnTo>
                  <a:lnTo>
                    <a:pt x="32" y="253"/>
                  </a:lnTo>
                  <a:lnTo>
                    <a:pt x="33" y="257"/>
                  </a:lnTo>
                  <a:lnTo>
                    <a:pt x="33" y="261"/>
                  </a:lnTo>
                  <a:lnTo>
                    <a:pt x="33" y="265"/>
                  </a:lnTo>
                  <a:lnTo>
                    <a:pt x="33" y="269"/>
                  </a:lnTo>
                  <a:lnTo>
                    <a:pt x="33" y="273"/>
                  </a:lnTo>
                  <a:lnTo>
                    <a:pt x="33" y="277"/>
                  </a:lnTo>
                  <a:lnTo>
                    <a:pt x="33" y="281"/>
                  </a:lnTo>
                  <a:lnTo>
                    <a:pt x="33" y="285"/>
                  </a:lnTo>
                  <a:lnTo>
                    <a:pt x="34" y="289"/>
                  </a:lnTo>
                  <a:lnTo>
                    <a:pt x="34" y="293"/>
                  </a:lnTo>
                  <a:lnTo>
                    <a:pt x="34" y="297"/>
                  </a:lnTo>
                  <a:lnTo>
                    <a:pt x="34" y="301"/>
                  </a:lnTo>
                  <a:lnTo>
                    <a:pt x="34" y="305"/>
                  </a:lnTo>
                  <a:lnTo>
                    <a:pt x="34" y="309"/>
                  </a:lnTo>
                  <a:lnTo>
                    <a:pt x="34" y="313"/>
                  </a:lnTo>
                  <a:lnTo>
                    <a:pt x="34" y="317"/>
                  </a:lnTo>
                  <a:lnTo>
                    <a:pt x="35" y="321"/>
                  </a:lnTo>
                  <a:lnTo>
                    <a:pt x="35" y="324"/>
                  </a:lnTo>
                  <a:lnTo>
                    <a:pt x="35" y="328"/>
                  </a:lnTo>
                  <a:lnTo>
                    <a:pt x="35" y="332"/>
                  </a:lnTo>
                  <a:lnTo>
                    <a:pt x="35" y="336"/>
                  </a:lnTo>
                  <a:lnTo>
                    <a:pt x="35" y="340"/>
                  </a:lnTo>
                  <a:lnTo>
                    <a:pt x="35" y="344"/>
                  </a:lnTo>
                  <a:lnTo>
                    <a:pt x="35" y="347"/>
                  </a:lnTo>
                  <a:lnTo>
                    <a:pt x="35" y="351"/>
                  </a:lnTo>
                  <a:lnTo>
                    <a:pt x="35" y="355"/>
                  </a:lnTo>
                  <a:lnTo>
                    <a:pt x="35" y="359"/>
                  </a:lnTo>
                  <a:lnTo>
                    <a:pt x="35" y="363"/>
                  </a:lnTo>
                  <a:lnTo>
                    <a:pt x="36" y="367"/>
                  </a:lnTo>
                  <a:lnTo>
                    <a:pt x="36" y="370"/>
                  </a:lnTo>
                  <a:lnTo>
                    <a:pt x="36" y="374"/>
                  </a:lnTo>
                  <a:lnTo>
                    <a:pt x="36" y="377"/>
                  </a:lnTo>
                  <a:lnTo>
                    <a:pt x="36" y="381"/>
                  </a:lnTo>
                  <a:lnTo>
                    <a:pt x="36" y="384"/>
                  </a:lnTo>
                  <a:lnTo>
                    <a:pt x="36" y="387"/>
                  </a:lnTo>
                  <a:lnTo>
                    <a:pt x="36" y="391"/>
                  </a:lnTo>
                  <a:lnTo>
                    <a:pt x="37" y="395"/>
                  </a:lnTo>
                  <a:lnTo>
                    <a:pt x="37" y="399"/>
                  </a:lnTo>
                  <a:lnTo>
                    <a:pt x="37" y="402"/>
                  </a:lnTo>
                  <a:lnTo>
                    <a:pt x="37" y="406"/>
                  </a:lnTo>
                  <a:lnTo>
                    <a:pt x="37" y="410"/>
                  </a:lnTo>
                  <a:lnTo>
                    <a:pt x="37" y="414"/>
                  </a:lnTo>
                  <a:lnTo>
                    <a:pt x="38" y="418"/>
                  </a:lnTo>
                  <a:lnTo>
                    <a:pt x="38" y="422"/>
                  </a:lnTo>
                  <a:lnTo>
                    <a:pt x="38" y="426"/>
                  </a:lnTo>
                  <a:lnTo>
                    <a:pt x="38" y="429"/>
                  </a:lnTo>
                  <a:lnTo>
                    <a:pt x="38" y="432"/>
                  </a:lnTo>
                  <a:lnTo>
                    <a:pt x="38" y="435"/>
                  </a:lnTo>
                  <a:lnTo>
                    <a:pt x="38" y="438"/>
                  </a:lnTo>
                  <a:lnTo>
                    <a:pt x="38" y="441"/>
                  </a:lnTo>
                  <a:lnTo>
                    <a:pt x="39" y="443"/>
                  </a:lnTo>
                  <a:lnTo>
                    <a:pt x="39" y="446"/>
                  </a:lnTo>
                  <a:lnTo>
                    <a:pt x="39" y="449"/>
                  </a:lnTo>
                  <a:lnTo>
                    <a:pt x="39" y="452"/>
                  </a:lnTo>
                  <a:lnTo>
                    <a:pt x="39" y="455"/>
                  </a:lnTo>
                  <a:lnTo>
                    <a:pt x="39" y="458"/>
                  </a:lnTo>
                  <a:lnTo>
                    <a:pt x="39" y="462"/>
                  </a:lnTo>
                  <a:lnTo>
                    <a:pt x="39" y="465"/>
                  </a:lnTo>
                  <a:lnTo>
                    <a:pt x="40" y="468"/>
                  </a:lnTo>
                  <a:lnTo>
                    <a:pt x="40" y="471"/>
                  </a:lnTo>
                  <a:lnTo>
                    <a:pt x="40" y="474"/>
                  </a:lnTo>
                  <a:lnTo>
                    <a:pt x="40" y="477"/>
                  </a:lnTo>
                  <a:lnTo>
                    <a:pt x="40" y="480"/>
                  </a:lnTo>
                  <a:lnTo>
                    <a:pt x="40" y="482"/>
                  </a:lnTo>
                  <a:lnTo>
                    <a:pt x="40" y="485"/>
                  </a:lnTo>
                  <a:lnTo>
                    <a:pt x="40" y="488"/>
                  </a:lnTo>
                  <a:lnTo>
                    <a:pt x="41" y="491"/>
                  </a:lnTo>
                  <a:lnTo>
                    <a:pt x="41" y="494"/>
                  </a:lnTo>
                  <a:lnTo>
                    <a:pt x="41" y="497"/>
                  </a:lnTo>
                  <a:lnTo>
                    <a:pt x="41" y="500"/>
                  </a:lnTo>
                  <a:lnTo>
                    <a:pt x="41" y="503"/>
                  </a:lnTo>
                  <a:lnTo>
                    <a:pt x="41" y="506"/>
                  </a:lnTo>
                  <a:lnTo>
                    <a:pt x="41" y="509"/>
                  </a:lnTo>
                  <a:lnTo>
                    <a:pt x="41" y="512"/>
                  </a:lnTo>
                  <a:lnTo>
                    <a:pt x="42" y="514"/>
                  </a:lnTo>
                  <a:lnTo>
                    <a:pt x="42" y="516"/>
                  </a:lnTo>
                  <a:lnTo>
                    <a:pt x="42" y="518"/>
                  </a:lnTo>
                  <a:lnTo>
                    <a:pt x="42" y="520"/>
                  </a:lnTo>
                  <a:lnTo>
                    <a:pt x="42" y="523"/>
                  </a:lnTo>
                  <a:lnTo>
                    <a:pt x="42" y="525"/>
                  </a:lnTo>
                  <a:lnTo>
                    <a:pt x="42" y="527"/>
                  </a:lnTo>
                  <a:lnTo>
                    <a:pt x="42" y="530"/>
                  </a:lnTo>
                  <a:lnTo>
                    <a:pt x="42" y="532"/>
                  </a:lnTo>
                  <a:lnTo>
                    <a:pt x="42" y="534"/>
                  </a:lnTo>
                  <a:lnTo>
                    <a:pt x="42" y="536"/>
                  </a:lnTo>
                  <a:lnTo>
                    <a:pt x="42" y="538"/>
                  </a:lnTo>
                  <a:lnTo>
                    <a:pt x="43" y="540"/>
                  </a:lnTo>
                  <a:lnTo>
                    <a:pt x="43" y="542"/>
                  </a:lnTo>
                  <a:lnTo>
                    <a:pt x="43" y="544"/>
                  </a:lnTo>
                  <a:lnTo>
                    <a:pt x="43" y="547"/>
                  </a:lnTo>
                  <a:lnTo>
                    <a:pt x="43" y="549"/>
                  </a:lnTo>
                  <a:lnTo>
                    <a:pt x="43" y="551"/>
                  </a:lnTo>
                  <a:lnTo>
                    <a:pt x="44" y="554"/>
                  </a:lnTo>
                  <a:lnTo>
                    <a:pt x="44" y="556"/>
                  </a:lnTo>
                  <a:lnTo>
                    <a:pt x="44" y="558"/>
                  </a:lnTo>
                  <a:lnTo>
                    <a:pt x="44" y="560"/>
                  </a:lnTo>
                  <a:lnTo>
                    <a:pt x="44" y="561"/>
                  </a:lnTo>
                  <a:lnTo>
                    <a:pt x="44" y="563"/>
                  </a:lnTo>
                  <a:lnTo>
                    <a:pt x="44" y="565"/>
                  </a:lnTo>
                  <a:lnTo>
                    <a:pt x="44" y="566"/>
                  </a:lnTo>
                  <a:lnTo>
                    <a:pt x="45" y="568"/>
                  </a:lnTo>
                  <a:lnTo>
                    <a:pt x="45" y="570"/>
                  </a:lnTo>
                  <a:lnTo>
                    <a:pt x="45" y="572"/>
                  </a:lnTo>
                  <a:lnTo>
                    <a:pt x="45" y="574"/>
                  </a:lnTo>
                  <a:lnTo>
                    <a:pt x="45" y="575"/>
                  </a:lnTo>
                  <a:lnTo>
                    <a:pt x="45" y="577"/>
                  </a:lnTo>
                  <a:lnTo>
                    <a:pt x="45" y="578"/>
                  </a:lnTo>
                  <a:lnTo>
                    <a:pt x="45" y="580"/>
                  </a:lnTo>
                  <a:lnTo>
                    <a:pt x="46" y="582"/>
                  </a:lnTo>
                  <a:lnTo>
                    <a:pt x="46" y="583"/>
                  </a:lnTo>
                  <a:lnTo>
                    <a:pt x="46" y="585"/>
                  </a:lnTo>
                  <a:lnTo>
                    <a:pt x="46" y="586"/>
                  </a:lnTo>
                  <a:lnTo>
                    <a:pt x="46" y="588"/>
                  </a:lnTo>
                  <a:lnTo>
                    <a:pt x="46" y="590"/>
                  </a:lnTo>
                  <a:lnTo>
                    <a:pt x="46" y="591"/>
                  </a:lnTo>
                  <a:lnTo>
                    <a:pt x="46" y="593"/>
                  </a:lnTo>
                  <a:lnTo>
                    <a:pt x="47" y="594"/>
                  </a:lnTo>
                  <a:lnTo>
                    <a:pt x="47" y="595"/>
                  </a:lnTo>
                  <a:lnTo>
                    <a:pt x="47" y="596"/>
                  </a:lnTo>
                  <a:lnTo>
                    <a:pt x="47" y="597"/>
                  </a:lnTo>
                  <a:lnTo>
                    <a:pt x="47" y="598"/>
                  </a:lnTo>
                  <a:lnTo>
                    <a:pt x="47" y="600"/>
                  </a:lnTo>
                  <a:lnTo>
                    <a:pt x="47" y="601"/>
                  </a:lnTo>
                  <a:lnTo>
                    <a:pt x="47" y="602"/>
                  </a:lnTo>
                  <a:lnTo>
                    <a:pt x="48" y="604"/>
                  </a:lnTo>
                  <a:lnTo>
                    <a:pt x="48" y="605"/>
                  </a:lnTo>
                  <a:lnTo>
                    <a:pt x="48" y="607"/>
                  </a:lnTo>
                  <a:lnTo>
                    <a:pt x="48" y="608"/>
                  </a:lnTo>
                  <a:lnTo>
                    <a:pt x="48" y="609"/>
                  </a:lnTo>
                  <a:lnTo>
                    <a:pt x="48" y="611"/>
                  </a:lnTo>
                  <a:lnTo>
                    <a:pt x="48" y="612"/>
                  </a:lnTo>
                  <a:lnTo>
                    <a:pt x="48" y="613"/>
                  </a:lnTo>
                  <a:lnTo>
                    <a:pt x="49" y="615"/>
                  </a:lnTo>
                  <a:lnTo>
                    <a:pt x="49" y="616"/>
                  </a:lnTo>
                  <a:lnTo>
                    <a:pt x="49" y="618"/>
                  </a:lnTo>
                  <a:lnTo>
                    <a:pt x="49" y="619"/>
                  </a:lnTo>
                  <a:lnTo>
                    <a:pt x="49" y="620"/>
                  </a:lnTo>
                  <a:lnTo>
                    <a:pt x="49" y="620"/>
                  </a:lnTo>
                  <a:lnTo>
                    <a:pt x="49" y="621"/>
                  </a:lnTo>
                  <a:lnTo>
                    <a:pt x="49" y="622"/>
                  </a:lnTo>
                  <a:lnTo>
                    <a:pt x="49" y="623"/>
                  </a:lnTo>
                  <a:lnTo>
                    <a:pt x="49" y="624"/>
                  </a:lnTo>
                  <a:lnTo>
                    <a:pt x="50" y="624"/>
                  </a:lnTo>
                  <a:lnTo>
                    <a:pt x="50" y="625"/>
                  </a:lnTo>
                  <a:lnTo>
                    <a:pt x="50" y="626"/>
                  </a:lnTo>
                  <a:lnTo>
                    <a:pt x="50" y="627"/>
                  </a:lnTo>
                  <a:lnTo>
                    <a:pt x="50" y="628"/>
                  </a:lnTo>
                  <a:lnTo>
                    <a:pt x="50" y="628"/>
                  </a:lnTo>
                  <a:lnTo>
                    <a:pt x="50" y="629"/>
                  </a:lnTo>
                  <a:lnTo>
                    <a:pt x="50" y="630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1" y="632"/>
                  </a:lnTo>
                  <a:lnTo>
                    <a:pt x="51" y="633"/>
                  </a:lnTo>
                  <a:lnTo>
                    <a:pt x="51" y="633"/>
                  </a:lnTo>
                  <a:lnTo>
                    <a:pt x="51" y="634"/>
                  </a:lnTo>
                  <a:lnTo>
                    <a:pt x="51" y="634"/>
                  </a:lnTo>
                  <a:lnTo>
                    <a:pt x="51" y="634"/>
                  </a:lnTo>
                  <a:lnTo>
                    <a:pt x="52" y="635"/>
                  </a:lnTo>
                  <a:lnTo>
                    <a:pt x="52" y="636"/>
                  </a:lnTo>
                  <a:lnTo>
                    <a:pt x="52" y="637"/>
                  </a:lnTo>
                  <a:lnTo>
                    <a:pt x="52" y="638"/>
                  </a:lnTo>
                  <a:lnTo>
                    <a:pt x="52" y="638"/>
                  </a:lnTo>
                  <a:lnTo>
                    <a:pt x="52" y="639"/>
                  </a:lnTo>
                  <a:lnTo>
                    <a:pt x="52" y="640"/>
                  </a:lnTo>
                  <a:lnTo>
                    <a:pt x="52" y="641"/>
                  </a:lnTo>
                  <a:lnTo>
                    <a:pt x="53" y="641"/>
                  </a:lnTo>
                  <a:lnTo>
                    <a:pt x="53" y="642"/>
                  </a:lnTo>
                  <a:lnTo>
                    <a:pt x="53" y="643"/>
                  </a:lnTo>
                  <a:lnTo>
                    <a:pt x="53" y="644"/>
                  </a:lnTo>
                  <a:lnTo>
                    <a:pt x="53" y="644"/>
                  </a:lnTo>
                  <a:lnTo>
                    <a:pt x="53" y="645"/>
                  </a:lnTo>
                  <a:lnTo>
                    <a:pt x="53" y="645"/>
                  </a:lnTo>
                  <a:lnTo>
                    <a:pt x="53" y="645"/>
                  </a:lnTo>
                  <a:lnTo>
                    <a:pt x="54" y="645"/>
                  </a:lnTo>
                  <a:lnTo>
                    <a:pt x="54" y="646"/>
                  </a:lnTo>
                  <a:lnTo>
                    <a:pt x="54" y="646"/>
                  </a:lnTo>
                  <a:lnTo>
                    <a:pt x="54" y="647"/>
                  </a:lnTo>
                  <a:lnTo>
                    <a:pt x="54" y="648"/>
                  </a:lnTo>
                  <a:lnTo>
                    <a:pt x="54" y="648"/>
                  </a:lnTo>
                  <a:lnTo>
                    <a:pt x="54" y="649"/>
                  </a:lnTo>
                  <a:lnTo>
                    <a:pt x="54" y="649"/>
                  </a:lnTo>
                  <a:lnTo>
                    <a:pt x="55" y="649"/>
                  </a:lnTo>
                  <a:lnTo>
                    <a:pt x="55" y="649"/>
                  </a:lnTo>
                  <a:lnTo>
                    <a:pt x="55" y="649"/>
                  </a:lnTo>
                  <a:lnTo>
                    <a:pt x="55" y="649"/>
                  </a:lnTo>
                  <a:lnTo>
                    <a:pt x="55" y="650"/>
                  </a:lnTo>
                  <a:lnTo>
                    <a:pt x="55" y="650"/>
                  </a:lnTo>
                  <a:lnTo>
                    <a:pt x="56" y="650"/>
                  </a:lnTo>
                  <a:lnTo>
                    <a:pt x="56" y="651"/>
                  </a:lnTo>
                  <a:lnTo>
                    <a:pt x="56" y="651"/>
                  </a:lnTo>
                  <a:lnTo>
                    <a:pt x="56" y="651"/>
                  </a:lnTo>
                  <a:lnTo>
                    <a:pt x="56" y="651"/>
                  </a:lnTo>
                  <a:lnTo>
                    <a:pt x="56" y="651"/>
                  </a:lnTo>
                  <a:lnTo>
                    <a:pt x="56" y="652"/>
                  </a:lnTo>
                  <a:lnTo>
                    <a:pt x="56" y="653"/>
                  </a:lnTo>
                  <a:lnTo>
                    <a:pt x="56" y="654"/>
                  </a:lnTo>
                  <a:lnTo>
                    <a:pt x="56" y="655"/>
                  </a:lnTo>
                  <a:lnTo>
                    <a:pt x="56" y="655"/>
                  </a:lnTo>
                  <a:lnTo>
                    <a:pt x="56" y="655"/>
                  </a:lnTo>
                  <a:lnTo>
                    <a:pt x="57" y="656"/>
                  </a:lnTo>
                  <a:lnTo>
                    <a:pt x="57" y="656"/>
                  </a:lnTo>
                  <a:lnTo>
                    <a:pt x="57" y="656"/>
                  </a:lnTo>
                  <a:lnTo>
                    <a:pt x="57" y="656"/>
                  </a:lnTo>
                  <a:lnTo>
                    <a:pt x="57" y="657"/>
                  </a:lnTo>
                  <a:lnTo>
                    <a:pt x="57" y="657"/>
                  </a:lnTo>
                  <a:lnTo>
                    <a:pt x="57" y="657"/>
                  </a:lnTo>
                  <a:lnTo>
                    <a:pt x="57" y="656"/>
                  </a:lnTo>
                  <a:lnTo>
                    <a:pt x="58" y="656"/>
                  </a:lnTo>
                  <a:lnTo>
                    <a:pt x="58" y="656"/>
                  </a:lnTo>
                  <a:lnTo>
                    <a:pt x="58" y="656"/>
                  </a:lnTo>
                  <a:lnTo>
                    <a:pt x="58" y="657"/>
                  </a:lnTo>
                  <a:lnTo>
                    <a:pt x="58" y="657"/>
                  </a:lnTo>
                  <a:lnTo>
                    <a:pt x="58" y="657"/>
                  </a:lnTo>
                  <a:lnTo>
                    <a:pt x="58" y="657"/>
                  </a:lnTo>
                  <a:lnTo>
                    <a:pt x="58" y="657"/>
                  </a:lnTo>
                  <a:lnTo>
                    <a:pt x="59" y="658"/>
                  </a:lnTo>
                  <a:lnTo>
                    <a:pt x="59" y="658"/>
                  </a:lnTo>
                  <a:lnTo>
                    <a:pt x="59" y="658"/>
                  </a:lnTo>
                  <a:lnTo>
                    <a:pt x="59" y="659"/>
                  </a:lnTo>
                  <a:lnTo>
                    <a:pt x="59" y="659"/>
                  </a:lnTo>
                  <a:lnTo>
                    <a:pt x="59" y="659"/>
                  </a:lnTo>
                  <a:lnTo>
                    <a:pt x="59" y="659"/>
                  </a:lnTo>
                  <a:lnTo>
                    <a:pt x="59" y="659"/>
                  </a:lnTo>
                  <a:lnTo>
                    <a:pt x="60" y="659"/>
                  </a:lnTo>
                  <a:lnTo>
                    <a:pt x="60" y="659"/>
                  </a:lnTo>
                  <a:lnTo>
                    <a:pt x="60" y="659"/>
                  </a:lnTo>
                  <a:lnTo>
                    <a:pt x="60" y="659"/>
                  </a:lnTo>
                  <a:lnTo>
                    <a:pt x="60" y="659"/>
                  </a:lnTo>
                  <a:lnTo>
                    <a:pt x="60" y="659"/>
                  </a:lnTo>
                  <a:lnTo>
                    <a:pt x="60" y="659"/>
                  </a:lnTo>
                  <a:lnTo>
                    <a:pt x="60" y="660"/>
                  </a:lnTo>
                  <a:lnTo>
                    <a:pt x="61" y="661"/>
                  </a:lnTo>
                  <a:lnTo>
                    <a:pt x="61" y="662"/>
                  </a:lnTo>
                  <a:lnTo>
                    <a:pt x="61" y="662"/>
                  </a:lnTo>
                  <a:lnTo>
                    <a:pt x="61" y="662"/>
                  </a:lnTo>
                  <a:lnTo>
                    <a:pt x="61" y="662"/>
                  </a:lnTo>
                  <a:lnTo>
                    <a:pt x="61" y="661"/>
                  </a:lnTo>
                  <a:lnTo>
                    <a:pt x="62" y="661"/>
                  </a:lnTo>
                  <a:lnTo>
                    <a:pt x="62" y="660"/>
                  </a:lnTo>
                  <a:lnTo>
                    <a:pt x="62" y="660"/>
                  </a:lnTo>
                  <a:lnTo>
                    <a:pt x="62" y="660"/>
                  </a:lnTo>
                  <a:lnTo>
                    <a:pt x="62" y="660"/>
                  </a:lnTo>
                  <a:lnTo>
                    <a:pt x="62" y="660"/>
                  </a:lnTo>
                  <a:lnTo>
                    <a:pt x="62" y="660"/>
                  </a:lnTo>
                  <a:lnTo>
                    <a:pt x="62" y="661"/>
                  </a:lnTo>
                  <a:lnTo>
                    <a:pt x="63" y="66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22" name="Freeform 314"/>
            <p:cNvSpPr>
              <a:spLocks/>
            </p:cNvSpPr>
            <p:nvPr/>
          </p:nvSpPr>
          <p:spPr bwMode="auto">
            <a:xfrm>
              <a:off x="2706" y="1620"/>
              <a:ext cx="61" cy="10"/>
            </a:xfrm>
            <a:custGeom>
              <a:avLst/>
              <a:gdLst>
                <a:gd name="T0" fmla="*/ 0 w 61"/>
                <a:gd name="T1" fmla="*/ 2 h 10"/>
                <a:gd name="T2" fmla="*/ 1 w 61"/>
                <a:gd name="T3" fmla="*/ 3 h 10"/>
                <a:gd name="T4" fmla="*/ 2 w 61"/>
                <a:gd name="T5" fmla="*/ 4 h 10"/>
                <a:gd name="T6" fmla="*/ 4 w 61"/>
                <a:gd name="T7" fmla="*/ 4 h 10"/>
                <a:gd name="T8" fmla="*/ 5 w 61"/>
                <a:gd name="T9" fmla="*/ 4 h 10"/>
                <a:gd name="T10" fmla="*/ 6 w 61"/>
                <a:gd name="T11" fmla="*/ 4 h 10"/>
                <a:gd name="T12" fmla="*/ 7 w 61"/>
                <a:gd name="T13" fmla="*/ 3 h 10"/>
                <a:gd name="T14" fmla="*/ 8 w 61"/>
                <a:gd name="T15" fmla="*/ 4 h 10"/>
                <a:gd name="T16" fmla="*/ 9 w 61"/>
                <a:gd name="T17" fmla="*/ 4 h 10"/>
                <a:gd name="T18" fmla="*/ 10 w 61"/>
                <a:gd name="T19" fmla="*/ 6 h 10"/>
                <a:gd name="T20" fmla="*/ 11 w 61"/>
                <a:gd name="T21" fmla="*/ 5 h 10"/>
                <a:gd name="T22" fmla="*/ 12 w 61"/>
                <a:gd name="T23" fmla="*/ 6 h 10"/>
                <a:gd name="T24" fmla="*/ 13 w 61"/>
                <a:gd name="T25" fmla="*/ 6 h 10"/>
                <a:gd name="T26" fmla="*/ 14 w 61"/>
                <a:gd name="T27" fmla="*/ 6 h 10"/>
                <a:gd name="T28" fmla="*/ 16 w 61"/>
                <a:gd name="T29" fmla="*/ 5 h 10"/>
                <a:gd name="T30" fmla="*/ 17 w 61"/>
                <a:gd name="T31" fmla="*/ 5 h 10"/>
                <a:gd name="T32" fmla="*/ 18 w 61"/>
                <a:gd name="T33" fmla="*/ 6 h 10"/>
                <a:gd name="T34" fmla="*/ 19 w 61"/>
                <a:gd name="T35" fmla="*/ 6 h 10"/>
                <a:gd name="T36" fmla="*/ 20 w 61"/>
                <a:gd name="T37" fmla="*/ 5 h 10"/>
                <a:gd name="T38" fmla="*/ 21 w 61"/>
                <a:gd name="T39" fmla="*/ 6 h 10"/>
                <a:gd name="T40" fmla="*/ 22 w 61"/>
                <a:gd name="T41" fmla="*/ 8 h 10"/>
                <a:gd name="T42" fmla="*/ 23 w 61"/>
                <a:gd name="T43" fmla="*/ 7 h 10"/>
                <a:gd name="T44" fmla="*/ 24 w 61"/>
                <a:gd name="T45" fmla="*/ 7 h 10"/>
                <a:gd name="T46" fmla="*/ 25 w 61"/>
                <a:gd name="T47" fmla="*/ 7 h 10"/>
                <a:gd name="T48" fmla="*/ 27 w 61"/>
                <a:gd name="T49" fmla="*/ 7 h 10"/>
                <a:gd name="T50" fmla="*/ 27 w 61"/>
                <a:gd name="T51" fmla="*/ 6 h 10"/>
                <a:gd name="T52" fmla="*/ 29 w 61"/>
                <a:gd name="T53" fmla="*/ 6 h 10"/>
                <a:gd name="T54" fmla="*/ 30 w 61"/>
                <a:gd name="T55" fmla="*/ 7 h 10"/>
                <a:gd name="T56" fmla="*/ 31 w 61"/>
                <a:gd name="T57" fmla="*/ 6 h 10"/>
                <a:gd name="T58" fmla="*/ 32 w 61"/>
                <a:gd name="T59" fmla="*/ 7 h 10"/>
                <a:gd name="T60" fmla="*/ 33 w 61"/>
                <a:gd name="T61" fmla="*/ 8 h 10"/>
                <a:gd name="T62" fmla="*/ 34 w 61"/>
                <a:gd name="T63" fmla="*/ 7 h 10"/>
                <a:gd name="T64" fmla="*/ 35 w 61"/>
                <a:gd name="T65" fmla="*/ 8 h 10"/>
                <a:gd name="T66" fmla="*/ 36 w 61"/>
                <a:gd name="T67" fmla="*/ 8 h 10"/>
                <a:gd name="T68" fmla="*/ 37 w 61"/>
                <a:gd name="T69" fmla="*/ 7 h 10"/>
                <a:gd name="T70" fmla="*/ 38 w 61"/>
                <a:gd name="T71" fmla="*/ 7 h 10"/>
                <a:gd name="T72" fmla="*/ 40 w 61"/>
                <a:gd name="T73" fmla="*/ 8 h 10"/>
                <a:gd name="T74" fmla="*/ 40 w 61"/>
                <a:gd name="T75" fmla="*/ 8 h 10"/>
                <a:gd name="T76" fmla="*/ 42 w 61"/>
                <a:gd name="T77" fmla="*/ 8 h 10"/>
                <a:gd name="T78" fmla="*/ 43 w 61"/>
                <a:gd name="T79" fmla="*/ 9 h 10"/>
                <a:gd name="T80" fmla="*/ 44 w 61"/>
                <a:gd name="T81" fmla="*/ 7 h 10"/>
                <a:gd name="T82" fmla="*/ 45 w 61"/>
                <a:gd name="T83" fmla="*/ 7 h 10"/>
                <a:gd name="T84" fmla="*/ 46 w 61"/>
                <a:gd name="T85" fmla="*/ 8 h 10"/>
                <a:gd name="T86" fmla="*/ 47 w 61"/>
                <a:gd name="T87" fmla="*/ 9 h 10"/>
                <a:gd name="T88" fmla="*/ 48 w 61"/>
                <a:gd name="T89" fmla="*/ 8 h 10"/>
                <a:gd name="T90" fmla="*/ 49 w 61"/>
                <a:gd name="T91" fmla="*/ 8 h 10"/>
                <a:gd name="T92" fmla="*/ 50 w 61"/>
                <a:gd name="T93" fmla="*/ 9 h 10"/>
                <a:gd name="T94" fmla="*/ 52 w 61"/>
                <a:gd name="T95" fmla="*/ 9 h 10"/>
                <a:gd name="T96" fmla="*/ 53 w 61"/>
                <a:gd name="T97" fmla="*/ 8 h 10"/>
                <a:gd name="T98" fmla="*/ 54 w 61"/>
                <a:gd name="T99" fmla="*/ 8 h 10"/>
                <a:gd name="T100" fmla="*/ 55 w 61"/>
                <a:gd name="T101" fmla="*/ 8 h 10"/>
                <a:gd name="T102" fmla="*/ 56 w 61"/>
                <a:gd name="T103" fmla="*/ 7 h 10"/>
                <a:gd name="T104" fmla="*/ 57 w 61"/>
                <a:gd name="T105" fmla="*/ 8 h 10"/>
                <a:gd name="T106" fmla="*/ 58 w 61"/>
                <a:gd name="T107" fmla="*/ 7 h 10"/>
                <a:gd name="T108" fmla="*/ 59 w 61"/>
                <a:gd name="T109" fmla="*/ 8 h 10"/>
                <a:gd name="T110" fmla="*/ 60 w 61"/>
                <a:gd name="T1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0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1" y="7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8"/>
                  </a:lnTo>
                  <a:lnTo>
                    <a:pt x="35" y="8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1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9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8"/>
                  </a:lnTo>
                  <a:lnTo>
                    <a:pt x="56" y="7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61" y="7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1" y="9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23" name="Freeform 315"/>
            <p:cNvSpPr>
              <a:spLocks/>
            </p:cNvSpPr>
            <p:nvPr/>
          </p:nvSpPr>
          <p:spPr bwMode="auto">
            <a:xfrm>
              <a:off x="2767" y="1626"/>
              <a:ext cx="62" cy="5"/>
            </a:xfrm>
            <a:custGeom>
              <a:avLst/>
              <a:gdLst>
                <a:gd name="T0" fmla="*/ 1 w 62"/>
                <a:gd name="T1" fmla="*/ 2 h 5"/>
                <a:gd name="T2" fmla="*/ 2 w 62"/>
                <a:gd name="T3" fmla="*/ 2 h 5"/>
                <a:gd name="T4" fmla="*/ 3 w 62"/>
                <a:gd name="T5" fmla="*/ 2 h 5"/>
                <a:gd name="T6" fmla="*/ 5 w 62"/>
                <a:gd name="T7" fmla="*/ 2 h 5"/>
                <a:gd name="T8" fmla="*/ 6 w 62"/>
                <a:gd name="T9" fmla="*/ 2 h 5"/>
                <a:gd name="T10" fmla="*/ 7 w 62"/>
                <a:gd name="T11" fmla="*/ 3 h 5"/>
                <a:gd name="T12" fmla="*/ 8 w 62"/>
                <a:gd name="T13" fmla="*/ 3 h 5"/>
                <a:gd name="T14" fmla="*/ 9 w 62"/>
                <a:gd name="T15" fmla="*/ 2 h 5"/>
                <a:gd name="T16" fmla="*/ 10 w 62"/>
                <a:gd name="T17" fmla="*/ 2 h 5"/>
                <a:gd name="T18" fmla="*/ 11 w 62"/>
                <a:gd name="T19" fmla="*/ 3 h 5"/>
                <a:gd name="T20" fmla="*/ 12 w 62"/>
                <a:gd name="T21" fmla="*/ 2 h 5"/>
                <a:gd name="T22" fmla="*/ 13 w 62"/>
                <a:gd name="T23" fmla="*/ 1 h 5"/>
                <a:gd name="T24" fmla="*/ 14 w 62"/>
                <a:gd name="T25" fmla="*/ 4 h 5"/>
                <a:gd name="T26" fmla="*/ 15 w 62"/>
                <a:gd name="T27" fmla="*/ 2 h 5"/>
                <a:gd name="T28" fmla="*/ 16 w 62"/>
                <a:gd name="T29" fmla="*/ 4 h 5"/>
                <a:gd name="T30" fmla="*/ 18 w 62"/>
                <a:gd name="T31" fmla="*/ 3 h 5"/>
                <a:gd name="T32" fmla="*/ 19 w 62"/>
                <a:gd name="T33" fmla="*/ 3 h 5"/>
                <a:gd name="T34" fmla="*/ 20 w 62"/>
                <a:gd name="T35" fmla="*/ 3 h 5"/>
                <a:gd name="T36" fmla="*/ 21 w 62"/>
                <a:gd name="T37" fmla="*/ 2 h 5"/>
                <a:gd name="T38" fmla="*/ 22 w 62"/>
                <a:gd name="T39" fmla="*/ 3 h 5"/>
                <a:gd name="T40" fmla="*/ 23 w 62"/>
                <a:gd name="T41" fmla="*/ 3 h 5"/>
                <a:gd name="T42" fmla="*/ 24 w 62"/>
                <a:gd name="T43" fmla="*/ 2 h 5"/>
                <a:gd name="T44" fmla="*/ 25 w 62"/>
                <a:gd name="T45" fmla="*/ 2 h 5"/>
                <a:gd name="T46" fmla="*/ 27 w 62"/>
                <a:gd name="T47" fmla="*/ 3 h 5"/>
                <a:gd name="T48" fmla="*/ 27 w 62"/>
                <a:gd name="T49" fmla="*/ 3 h 5"/>
                <a:gd name="T50" fmla="*/ 28 w 62"/>
                <a:gd name="T51" fmla="*/ 3 h 5"/>
                <a:gd name="T52" fmla="*/ 29 w 62"/>
                <a:gd name="T53" fmla="*/ 3 h 5"/>
                <a:gd name="T54" fmla="*/ 31 w 62"/>
                <a:gd name="T55" fmla="*/ 3 h 5"/>
                <a:gd name="T56" fmla="*/ 32 w 62"/>
                <a:gd name="T57" fmla="*/ 2 h 5"/>
                <a:gd name="T58" fmla="*/ 33 w 62"/>
                <a:gd name="T59" fmla="*/ 3 h 5"/>
                <a:gd name="T60" fmla="*/ 34 w 62"/>
                <a:gd name="T61" fmla="*/ 1 h 5"/>
                <a:gd name="T62" fmla="*/ 35 w 62"/>
                <a:gd name="T63" fmla="*/ 2 h 5"/>
                <a:gd name="T64" fmla="*/ 36 w 62"/>
                <a:gd name="T65" fmla="*/ 3 h 5"/>
                <a:gd name="T66" fmla="*/ 37 w 62"/>
                <a:gd name="T67" fmla="*/ 3 h 5"/>
                <a:gd name="T68" fmla="*/ 38 w 62"/>
                <a:gd name="T69" fmla="*/ 1 h 5"/>
                <a:gd name="T70" fmla="*/ 40 w 62"/>
                <a:gd name="T71" fmla="*/ 4 h 5"/>
                <a:gd name="T72" fmla="*/ 41 w 62"/>
                <a:gd name="T73" fmla="*/ 3 h 5"/>
                <a:gd name="T74" fmla="*/ 41 w 62"/>
                <a:gd name="T75" fmla="*/ 0 h 5"/>
                <a:gd name="T76" fmla="*/ 42 w 62"/>
                <a:gd name="T77" fmla="*/ 3 h 5"/>
                <a:gd name="T78" fmla="*/ 44 w 62"/>
                <a:gd name="T79" fmla="*/ 2 h 5"/>
                <a:gd name="T80" fmla="*/ 45 w 62"/>
                <a:gd name="T81" fmla="*/ 2 h 5"/>
                <a:gd name="T82" fmla="*/ 46 w 62"/>
                <a:gd name="T83" fmla="*/ 3 h 5"/>
                <a:gd name="T84" fmla="*/ 47 w 62"/>
                <a:gd name="T85" fmla="*/ 2 h 5"/>
                <a:gd name="T86" fmla="*/ 48 w 62"/>
                <a:gd name="T87" fmla="*/ 2 h 5"/>
                <a:gd name="T88" fmla="*/ 49 w 62"/>
                <a:gd name="T89" fmla="*/ 4 h 5"/>
                <a:gd name="T90" fmla="*/ 50 w 62"/>
                <a:gd name="T91" fmla="*/ 3 h 5"/>
                <a:gd name="T92" fmla="*/ 51 w 62"/>
                <a:gd name="T93" fmla="*/ 3 h 5"/>
                <a:gd name="T94" fmla="*/ 53 w 62"/>
                <a:gd name="T95" fmla="*/ 4 h 5"/>
                <a:gd name="T96" fmla="*/ 54 w 62"/>
                <a:gd name="T97" fmla="*/ 3 h 5"/>
                <a:gd name="T98" fmla="*/ 54 w 62"/>
                <a:gd name="T99" fmla="*/ 3 h 5"/>
                <a:gd name="T100" fmla="*/ 56 w 62"/>
                <a:gd name="T101" fmla="*/ 2 h 5"/>
                <a:gd name="T102" fmla="*/ 57 w 62"/>
                <a:gd name="T103" fmla="*/ 1 h 5"/>
                <a:gd name="T104" fmla="*/ 58 w 62"/>
                <a:gd name="T105" fmla="*/ 3 h 5"/>
                <a:gd name="T106" fmla="*/ 59 w 62"/>
                <a:gd name="T107" fmla="*/ 3 h 5"/>
                <a:gd name="T108" fmla="*/ 60 w 62"/>
                <a:gd name="T109" fmla="*/ 2 h 5"/>
                <a:gd name="T110" fmla="*/ 61 w 62"/>
                <a:gd name="T1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5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24" name="Freeform 316"/>
            <p:cNvSpPr>
              <a:spLocks/>
            </p:cNvSpPr>
            <p:nvPr/>
          </p:nvSpPr>
          <p:spPr bwMode="auto">
            <a:xfrm>
              <a:off x="2829" y="1627"/>
              <a:ext cx="62" cy="4"/>
            </a:xfrm>
            <a:custGeom>
              <a:avLst/>
              <a:gdLst>
                <a:gd name="T0" fmla="*/ 1 w 62"/>
                <a:gd name="T1" fmla="*/ 2 h 4"/>
                <a:gd name="T2" fmla="*/ 2 w 62"/>
                <a:gd name="T3" fmla="*/ 3 h 4"/>
                <a:gd name="T4" fmla="*/ 3 w 62"/>
                <a:gd name="T5" fmla="*/ 2 h 4"/>
                <a:gd name="T6" fmla="*/ 4 w 62"/>
                <a:gd name="T7" fmla="*/ 2 h 4"/>
                <a:gd name="T8" fmla="*/ 6 w 62"/>
                <a:gd name="T9" fmla="*/ 2 h 4"/>
                <a:gd name="T10" fmla="*/ 6 w 62"/>
                <a:gd name="T11" fmla="*/ 1 h 4"/>
                <a:gd name="T12" fmla="*/ 8 w 62"/>
                <a:gd name="T13" fmla="*/ 2 h 4"/>
                <a:gd name="T14" fmla="*/ 9 w 62"/>
                <a:gd name="T15" fmla="*/ 1 h 4"/>
                <a:gd name="T16" fmla="*/ 10 w 62"/>
                <a:gd name="T17" fmla="*/ 0 h 4"/>
                <a:gd name="T18" fmla="*/ 11 w 62"/>
                <a:gd name="T19" fmla="*/ 2 h 4"/>
                <a:gd name="T20" fmla="*/ 12 w 62"/>
                <a:gd name="T21" fmla="*/ 2 h 4"/>
                <a:gd name="T22" fmla="*/ 13 w 62"/>
                <a:gd name="T23" fmla="*/ 2 h 4"/>
                <a:gd name="T24" fmla="*/ 14 w 62"/>
                <a:gd name="T25" fmla="*/ 2 h 4"/>
                <a:gd name="T26" fmla="*/ 15 w 62"/>
                <a:gd name="T27" fmla="*/ 3 h 4"/>
                <a:gd name="T28" fmla="*/ 16 w 62"/>
                <a:gd name="T29" fmla="*/ 2 h 4"/>
                <a:gd name="T30" fmla="*/ 18 w 62"/>
                <a:gd name="T31" fmla="*/ 2 h 4"/>
                <a:gd name="T32" fmla="*/ 19 w 62"/>
                <a:gd name="T33" fmla="*/ 1 h 4"/>
                <a:gd name="T34" fmla="*/ 19 w 62"/>
                <a:gd name="T35" fmla="*/ 0 h 4"/>
                <a:gd name="T36" fmla="*/ 21 w 62"/>
                <a:gd name="T37" fmla="*/ 2 h 4"/>
                <a:gd name="T38" fmla="*/ 22 w 62"/>
                <a:gd name="T39" fmla="*/ 1 h 4"/>
                <a:gd name="T40" fmla="*/ 23 w 62"/>
                <a:gd name="T41" fmla="*/ 3 h 4"/>
                <a:gd name="T42" fmla="*/ 24 w 62"/>
                <a:gd name="T43" fmla="*/ 2 h 4"/>
                <a:gd name="T44" fmla="*/ 25 w 62"/>
                <a:gd name="T45" fmla="*/ 2 h 4"/>
                <a:gd name="T46" fmla="*/ 26 w 62"/>
                <a:gd name="T47" fmla="*/ 1 h 4"/>
                <a:gd name="T48" fmla="*/ 27 w 62"/>
                <a:gd name="T49" fmla="*/ 2 h 4"/>
                <a:gd name="T50" fmla="*/ 28 w 62"/>
                <a:gd name="T51" fmla="*/ 2 h 4"/>
                <a:gd name="T52" fmla="*/ 30 w 62"/>
                <a:gd name="T53" fmla="*/ 1 h 4"/>
                <a:gd name="T54" fmla="*/ 31 w 62"/>
                <a:gd name="T55" fmla="*/ 2 h 4"/>
                <a:gd name="T56" fmla="*/ 32 w 62"/>
                <a:gd name="T57" fmla="*/ 3 h 4"/>
                <a:gd name="T58" fmla="*/ 33 w 62"/>
                <a:gd name="T59" fmla="*/ 1 h 4"/>
                <a:gd name="T60" fmla="*/ 34 w 62"/>
                <a:gd name="T61" fmla="*/ 3 h 4"/>
                <a:gd name="T62" fmla="*/ 35 w 62"/>
                <a:gd name="T63" fmla="*/ 2 h 4"/>
                <a:gd name="T64" fmla="*/ 36 w 62"/>
                <a:gd name="T65" fmla="*/ 2 h 4"/>
                <a:gd name="T66" fmla="*/ 37 w 62"/>
                <a:gd name="T67" fmla="*/ 2 h 4"/>
                <a:gd name="T68" fmla="*/ 38 w 62"/>
                <a:gd name="T69" fmla="*/ 1 h 4"/>
                <a:gd name="T70" fmla="*/ 39 w 62"/>
                <a:gd name="T71" fmla="*/ 2 h 4"/>
                <a:gd name="T72" fmla="*/ 40 w 62"/>
                <a:gd name="T73" fmla="*/ 1 h 4"/>
                <a:gd name="T74" fmla="*/ 41 w 62"/>
                <a:gd name="T75" fmla="*/ 2 h 4"/>
                <a:gd name="T76" fmla="*/ 43 w 62"/>
                <a:gd name="T77" fmla="*/ 3 h 4"/>
                <a:gd name="T78" fmla="*/ 44 w 62"/>
                <a:gd name="T79" fmla="*/ 1 h 4"/>
                <a:gd name="T80" fmla="*/ 45 w 62"/>
                <a:gd name="T81" fmla="*/ 1 h 4"/>
                <a:gd name="T82" fmla="*/ 46 w 62"/>
                <a:gd name="T83" fmla="*/ 3 h 4"/>
                <a:gd name="T84" fmla="*/ 47 w 62"/>
                <a:gd name="T85" fmla="*/ 3 h 4"/>
                <a:gd name="T86" fmla="*/ 48 w 62"/>
                <a:gd name="T87" fmla="*/ 2 h 4"/>
                <a:gd name="T88" fmla="*/ 49 w 62"/>
                <a:gd name="T89" fmla="*/ 2 h 4"/>
                <a:gd name="T90" fmla="*/ 50 w 62"/>
                <a:gd name="T91" fmla="*/ 2 h 4"/>
                <a:gd name="T92" fmla="*/ 51 w 62"/>
                <a:gd name="T93" fmla="*/ 1 h 4"/>
                <a:gd name="T94" fmla="*/ 52 w 62"/>
                <a:gd name="T95" fmla="*/ 2 h 4"/>
                <a:gd name="T96" fmla="*/ 53 w 62"/>
                <a:gd name="T97" fmla="*/ 0 h 4"/>
                <a:gd name="T98" fmla="*/ 54 w 62"/>
                <a:gd name="T99" fmla="*/ 2 h 4"/>
                <a:gd name="T100" fmla="*/ 56 w 62"/>
                <a:gd name="T101" fmla="*/ 1 h 4"/>
                <a:gd name="T102" fmla="*/ 57 w 62"/>
                <a:gd name="T103" fmla="*/ 2 h 4"/>
                <a:gd name="T104" fmla="*/ 58 w 62"/>
                <a:gd name="T105" fmla="*/ 2 h 4"/>
                <a:gd name="T106" fmla="*/ 59 w 62"/>
                <a:gd name="T107" fmla="*/ 2 h 4"/>
                <a:gd name="T108" fmla="*/ 60 w 62"/>
                <a:gd name="T109" fmla="*/ 3 h 4"/>
                <a:gd name="T110" fmla="*/ 61 w 62"/>
                <a:gd name="T1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25" name="Freeform 317"/>
            <p:cNvSpPr>
              <a:spLocks/>
            </p:cNvSpPr>
            <p:nvPr/>
          </p:nvSpPr>
          <p:spPr bwMode="auto">
            <a:xfrm>
              <a:off x="2891" y="1627"/>
              <a:ext cx="62" cy="4"/>
            </a:xfrm>
            <a:custGeom>
              <a:avLst/>
              <a:gdLst>
                <a:gd name="T0" fmla="*/ 1 w 62"/>
                <a:gd name="T1" fmla="*/ 3 h 4"/>
                <a:gd name="T2" fmla="*/ 2 w 62"/>
                <a:gd name="T3" fmla="*/ 1 h 4"/>
                <a:gd name="T4" fmla="*/ 3 w 62"/>
                <a:gd name="T5" fmla="*/ 4 h 4"/>
                <a:gd name="T6" fmla="*/ 5 w 62"/>
                <a:gd name="T7" fmla="*/ 2 h 4"/>
                <a:gd name="T8" fmla="*/ 5 w 62"/>
                <a:gd name="T9" fmla="*/ 3 h 4"/>
                <a:gd name="T10" fmla="*/ 6 w 62"/>
                <a:gd name="T11" fmla="*/ 2 h 4"/>
                <a:gd name="T12" fmla="*/ 7 w 62"/>
                <a:gd name="T13" fmla="*/ 2 h 4"/>
                <a:gd name="T14" fmla="*/ 9 w 62"/>
                <a:gd name="T15" fmla="*/ 2 h 4"/>
                <a:gd name="T16" fmla="*/ 10 w 62"/>
                <a:gd name="T17" fmla="*/ 2 h 4"/>
                <a:gd name="T18" fmla="*/ 11 w 62"/>
                <a:gd name="T19" fmla="*/ 2 h 4"/>
                <a:gd name="T20" fmla="*/ 12 w 62"/>
                <a:gd name="T21" fmla="*/ 3 h 4"/>
                <a:gd name="T22" fmla="*/ 13 w 62"/>
                <a:gd name="T23" fmla="*/ 2 h 4"/>
                <a:gd name="T24" fmla="*/ 14 w 62"/>
                <a:gd name="T25" fmla="*/ 2 h 4"/>
                <a:gd name="T26" fmla="*/ 15 w 62"/>
                <a:gd name="T27" fmla="*/ 2 h 4"/>
                <a:gd name="T28" fmla="*/ 16 w 62"/>
                <a:gd name="T29" fmla="*/ 3 h 4"/>
                <a:gd name="T30" fmla="*/ 18 w 62"/>
                <a:gd name="T31" fmla="*/ 3 h 4"/>
                <a:gd name="T32" fmla="*/ 19 w 62"/>
                <a:gd name="T33" fmla="*/ 2 h 4"/>
                <a:gd name="T34" fmla="*/ 19 w 62"/>
                <a:gd name="T35" fmla="*/ 1 h 4"/>
                <a:gd name="T36" fmla="*/ 21 w 62"/>
                <a:gd name="T37" fmla="*/ 2 h 4"/>
                <a:gd name="T38" fmla="*/ 22 w 62"/>
                <a:gd name="T39" fmla="*/ 3 h 4"/>
                <a:gd name="T40" fmla="*/ 23 w 62"/>
                <a:gd name="T41" fmla="*/ 3 h 4"/>
                <a:gd name="T42" fmla="*/ 24 w 62"/>
                <a:gd name="T43" fmla="*/ 4 h 4"/>
                <a:gd name="T44" fmla="*/ 25 w 62"/>
                <a:gd name="T45" fmla="*/ 2 h 4"/>
                <a:gd name="T46" fmla="*/ 26 w 62"/>
                <a:gd name="T47" fmla="*/ 3 h 4"/>
                <a:gd name="T48" fmla="*/ 27 w 62"/>
                <a:gd name="T49" fmla="*/ 3 h 4"/>
                <a:gd name="T50" fmla="*/ 28 w 62"/>
                <a:gd name="T51" fmla="*/ 3 h 4"/>
                <a:gd name="T52" fmla="*/ 29 w 62"/>
                <a:gd name="T53" fmla="*/ 3 h 4"/>
                <a:gd name="T54" fmla="*/ 31 w 62"/>
                <a:gd name="T55" fmla="*/ 3 h 4"/>
                <a:gd name="T56" fmla="*/ 32 w 62"/>
                <a:gd name="T57" fmla="*/ 3 h 4"/>
                <a:gd name="T58" fmla="*/ 33 w 62"/>
                <a:gd name="T59" fmla="*/ 2 h 4"/>
                <a:gd name="T60" fmla="*/ 34 w 62"/>
                <a:gd name="T61" fmla="*/ 2 h 4"/>
                <a:gd name="T62" fmla="*/ 35 w 62"/>
                <a:gd name="T63" fmla="*/ 1 h 4"/>
                <a:gd name="T64" fmla="*/ 36 w 62"/>
                <a:gd name="T65" fmla="*/ 2 h 4"/>
                <a:gd name="T66" fmla="*/ 37 w 62"/>
                <a:gd name="T67" fmla="*/ 4 h 4"/>
                <a:gd name="T68" fmla="*/ 38 w 62"/>
                <a:gd name="T69" fmla="*/ 2 h 4"/>
                <a:gd name="T70" fmla="*/ 39 w 62"/>
                <a:gd name="T71" fmla="*/ 2 h 4"/>
                <a:gd name="T72" fmla="*/ 40 w 62"/>
                <a:gd name="T73" fmla="*/ 2 h 4"/>
                <a:gd name="T74" fmla="*/ 41 w 62"/>
                <a:gd name="T75" fmla="*/ 1 h 4"/>
                <a:gd name="T76" fmla="*/ 42 w 62"/>
                <a:gd name="T77" fmla="*/ 3 h 4"/>
                <a:gd name="T78" fmla="*/ 44 w 62"/>
                <a:gd name="T79" fmla="*/ 2 h 4"/>
                <a:gd name="T80" fmla="*/ 45 w 62"/>
                <a:gd name="T81" fmla="*/ 4 h 4"/>
                <a:gd name="T82" fmla="*/ 46 w 62"/>
                <a:gd name="T83" fmla="*/ 2 h 4"/>
                <a:gd name="T84" fmla="*/ 47 w 62"/>
                <a:gd name="T85" fmla="*/ 2 h 4"/>
                <a:gd name="T86" fmla="*/ 48 w 62"/>
                <a:gd name="T87" fmla="*/ 4 h 4"/>
                <a:gd name="T88" fmla="*/ 49 w 62"/>
                <a:gd name="T89" fmla="*/ 2 h 4"/>
                <a:gd name="T90" fmla="*/ 50 w 62"/>
                <a:gd name="T91" fmla="*/ 2 h 4"/>
                <a:gd name="T92" fmla="*/ 51 w 62"/>
                <a:gd name="T93" fmla="*/ 3 h 4"/>
                <a:gd name="T94" fmla="*/ 53 w 62"/>
                <a:gd name="T95" fmla="*/ 2 h 4"/>
                <a:gd name="T96" fmla="*/ 53 w 62"/>
                <a:gd name="T97" fmla="*/ 3 h 4"/>
                <a:gd name="T98" fmla="*/ 54 w 62"/>
                <a:gd name="T99" fmla="*/ 2 h 4"/>
                <a:gd name="T100" fmla="*/ 55 w 62"/>
                <a:gd name="T101" fmla="*/ 2 h 4"/>
                <a:gd name="T102" fmla="*/ 57 w 62"/>
                <a:gd name="T103" fmla="*/ 4 h 4"/>
                <a:gd name="T104" fmla="*/ 58 w 62"/>
                <a:gd name="T105" fmla="*/ 2 h 4"/>
                <a:gd name="T106" fmla="*/ 59 w 62"/>
                <a:gd name="T107" fmla="*/ 1 h 4"/>
                <a:gd name="T108" fmla="*/ 60 w 62"/>
                <a:gd name="T109" fmla="*/ 2 h 4"/>
                <a:gd name="T110" fmla="*/ 61 w 62"/>
                <a:gd name="T1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1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26" name="Freeform 318"/>
            <p:cNvSpPr>
              <a:spLocks/>
            </p:cNvSpPr>
            <p:nvPr/>
          </p:nvSpPr>
          <p:spPr bwMode="auto">
            <a:xfrm>
              <a:off x="2953" y="1628"/>
              <a:ext cx="62" cy="3"/>
            </a:xfrm>
            <a:custGeom>
              <a:avLst/>
              <a:gdLst>
                <a:gd name="T0" fmla="*/ 1 w 62"/>
                <a:gd name="T1" fmla="*/ 3 h 3"/>
                <a:gd name="T2" fmla="*/ 2 w 62"/>
                <a:gd name="T3" fmla="*/ 1 h 3"/>
                <a:gd name="T4" fmla="*/ 3 w 62"/>
                <a:gd name="T5" fmla="*/ 2 h 3"/>
                <a:gd name="T6" fmla="*/ 4 w 62"/>
                <a:gd name="T7" fmla="*/ 2 h 3"/>
                <a:gd name="T8" fmla="*/ 5 w 62"/>
                <a:gd name="T9" fmla="*/ 1 h 3"/>
                <a:gd name="T10" fmla="*/ 6 w 62"/>
                <a:gd name="T11" fmla="*/ 2 h 3"/>
                <a:gd name="T12" fmla="*/ 8 w 62"/>
                <a:gd name="T13" fmla="*/ 3 h 3"/>
                <a:gd name="T14" fmla="*/ 9 w 62"/>
                <a:gd name="T15" fmla="*/ 2 h 3"/>
                <a:gd name="T16" fmla="*/ 10 w 62"/>
                <a:gd name="T17" fmla="*/ 2 h 3"/>
                <a:gd name="T18" fmla="*/ 11 w 62"/>
                <a:gd name="T19" fmla="*/ 1 h 3"/>
                <a:gd name="T20" fmla="*/ 12 w 62"/>
                <a:gd name="T21" fmla="*/ 2 h 3"/>
                <a:gd name="T22" fmla="*/ 13 w 62"/>
                <a:gd name="T23" fmla="*/ 2 h 3"/>
                <a:gd name="T24" fmla="*/ 14 w 62"/>
                <a:gd name="T25" fmla="*/ 1 h 3"/>
                <a:gd name="T26" fmla="*/ 15 w 62"/>
                <a:gd name="T27" fmla="*/ 1 h 3"/>
                <a:gd name="T28" fmla="*/ 16 w 62"/>
                <a:gd name="T29" fmla="*/ 2 h 3"/>
                <a:gd name="T30" fmla="*/ 17 w 62"/>
                <a:gd name="T31" fmla="*/ 2 h 3"/>
                <a:gd name="T32" fmla="*/ 18 w 62"/>
                <a:gd name="T33" fmla="*/ 1 h 3"/>
                <a:gd name="T34" fmla="*/ 19 w 62"/>
                <a:gd name="T35" fmla="*/ 3 h 3"/>
                <a:gd name="T36" fmla="*/ 21 w 62"/>
                <a:gd name="T37" fmla="*/ 1 h 3"/>
                <a:gd name="T38" fmla="*/ 22 w 62"/>
                <a:gd name="T39" fmla="*/ 1 h 3"/>
                <a:gd name="T40" fmla="*/ 23 w 62"/>
                <a:gd name="T41" fmla="*/ 3 h 3"/>
                <a:gd name="T42" fmla="*/ 24 w 62"/>
                <a:gd name="T43" fmla="*/ 1 h 3"/>
                <a:gd name="T44" fmla="*/ 25 w 62"/>
                <a:gd name="T45" fmla="*/ 3 h 3"/>
                <a:gd name="T46" fmla="*/ 26 w 62"/>
                <a:gd name="T47" fmla="*/ 0 h 3"/>
                <a:gd name="T48" fmla="*/ 27 w 62"/>
                <a:gd name="T49" fmla="*/ 3 h 3"/>
                <a:gd name="T50" fmla="*/ 28 w 62"/>
                <a:gd name="T51" fmla="*/ 1 h 3"/>
                <a:gd name="T52" fmla="*/ 30 w 62"/>
                <a:gd name="T53" fmla="*/ 1 h 3"/>
                <a:gd name="T54" fmla="*/ 31 w 62"/>
                <a:gd name="T55" fmla="*/ 2 h 3"/>
                <a:gd name="T56" fmla="*/ 31 w 62"/>
                <a:gd name="T57" fmla="*/ 1 h 3"/>
                <a:gd name="T58" fmla="*/ 32 w 62"/>
                <a:gd name="T59" fmla="*/ 1 h 3"/>
                <a:gd name="T60" fmla="*/ 34 w 62"/>
                <a:gd name="T61" fmla="*/ 3 h 3"/>
                <a:gd name="T62" fmla="*/ 35 w 62"/>
                <a:gd name="T63" fmla="*/ 0 h 3"/>
                <a:gd name="T64" fmla="*/ 36 w 62"/>
                <a:gd name="T65" fmla="*/ 2 h 3"/>
                <a:gd name="T66" fmla="*/ 37 w 62"/>
                <a:gd name="T67" fmla="*/ 0 h 3"/>
                <a:gd name="T68" fmla="*/ 38 w 62"/>
                <a:gd name="T69" fmla="*/ 2 h 3"/>
                <a:gd name="T70" fmla="*/ 39 w 62"/>
                <a:gd name="T71" fmla="*/ 2 h 3"/>
                <a:gd name="T72" fmla="*/ 40 w 62"/>
                <a:gd name="T73" fmla="*/ 1 h 3"/>
                <a:gd name="T74" fmla="*/ 41 w 62"/>
                <a:gd name="T75" fmla="*/ 2 h 3"/>
                <a:gd name="T76" fmla="*/ 43 w 62"/>
                <a:gd name="T77" fmla="*/ 1 h 3"/>
                <a:gd name="T78" fmla="*/ 44 w 62"/>
                <a:gd name="T79" fmla="*/ 3 h 3"/>
                <a:gd name="T80" fmla="*/ 45 w 62"/>
                <a:gd name="T81" fmla="*/ 1 h 3"/>
                <a:gd name="T82" fmla="*/ 45 w 62"/>
                <a:gd name="T83" fmla="*/ 1 h 3"/>
                <a:gd name="T84" fmla="*/ 47 w 62"/>
                <a:gd name="T85" fmla="*/ 2 h 3"/>
                <a:gd name="T86" fmla="*/ 48 w 62"/>
                <a:gd name="T87" fmla="*/ 2 h 3"/>
                <a:gd name="T88" fmla="*/ 49 w 62"/>
                <a:gd name="T89" fmla="*/ 1 h 3"/>
                <a:gd name="T90" fmla="*/ 50 w 62"/>
                <a:gd name="T91" fmla="*/ 1 h 3"/>
                <a:gd name="T92" fmla="*/ 51 w 62"/>
                <a:gd name="T93" fmla="*/ 2 h 3"/>
                <a:gd name="T94" fmla="*/ 52 w 62"/>
                <a:gd name="T95" fmla="*/ 1 h 3"/>
                <a:gd name="T96" fmla="*/ 53 w 62"/>
                <a:gd name="T97" fmla="*/ 2 h 3"/>
                <a:gd name="T98" fmla="*/ 54 w 62"/>
                <a:gd name="T99" fmla="*/ 1 h 3"/>
                <a:gd name="T100" fmla="*/ 56 w 62"/>
                <a:gd name="T101" fmla="*/ 1 h 3"/>
                <a:gd name="T102" fmla="*/ 57 w 62"/>
                <a:gd name="T103" fmla="*/ 3 h 3"/>
                <a:gd name="T104" fmla="*/ 58 w 62"/>
                <a:gd name="T105" fmla="*/ 1 h 3"/>
                <a:gd name="T106" fmla="*/ 59 w 62"/>
                <a:gd name="T107" fmla="*/ 2 h 3"/>
                <a:gd name="T108" fmla="*/ 60 w 62"/>
                <a:gd name="T109" fmla="*/ 2 h 3"/>
                <a:gd name="T110" fmla="*/ 61 w 62"/>
                <a:gd name="T1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3">
                  <a:moveTo>
                    <a:pt x="0" y="1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59" y="1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27" name="Freeform 319"/>
            <p:cNvSpPr>
              <a:spLocks/>
            </p:cNvSpPr>
            <p:nvPr/>
          </p:nvSpPr>
          <p:spPr bwMode="auto">
            <a:xfrm>
              <a:off x="3015" y="1627"/>
              <a:ext cx="62" cy="4"/>
            </a:xfrm>
            <a:custGeom>
              <a:avLst/>
              <a:gdLst>
                <a:gd name="T0" fmla="*/ 1 w 62"/>
                <a:gd name="T1" fmla="*/ 2 h 4"/>
                <a:gd name="T2" fmla="*/ 2 w 62"/>
                <a:gd name="T3" fmla="*/ 3 h 4"/>
                <a:gd name="T4" fmla="*/ 3 w 62"/>
                <a:gd name="T5" fmla="*/ 2 h 4"/>
                <a:gd name="T6" fmla="*/ 4 w 62"/>
                <a:gd name="T7" fmla="*/ 2 h 4"/>
                <a:gd name="T8" fmla="*/ 5 w 62"/>
                <a:gd name="T9" fmla="*/ 2 h 4"/>
                <a:gd name="T10" fmla="*/ 6 w 62"/>
                <a:gd name="T11" fmla="*/ 3 h 4"/>
                <a:gd name="T12" fmla="*/ 7 w 62"/>
                <a:gd name="T13" fmla="*/ 2 h 4"/>
                <a:gd name="T14" fmla="*/ 9 w 62"/>
                <a:gd name="T15" fmla="*/ 3 h 4"/>
                <a:gd name="T16" fmla="*/ 10 w 62"/>
                <a:gd name="T17" fmla="*/ 2 h 4"/>
                <a:gd name="T18" fmla="*/ 11 w 62"/>
                <a:gd name="T19" fmla="*/ 2 h 4"/>
                <a:gd name="T20" fmla="*/ 12 w 62"/>
                <a:gd name="T21" fmla="*/ 3 h 4"/>
                <a:gd name="T22" fmla="*/ 13 w 62"/>
                <a:gd name="T23" fmla="*/ 3 h 4"/>
                <a:gd name="T24" fmla="*/ 14 w 62"/>
                <a:gd name="T25" fmla="*/ 0 h 4"/>
                <a:gd name="T26" fmla="*/ 15 w 62"/>
                <a:gd name="T27" fmla="*/ 3 h 4"/>
                <a:gd name="T28" fmla="*/ 16 w 62"/>
                <a:gd name="T29" fmla="*/ 3 h 4"/>
                <a:gd name="T30" fmla="*/ 17 w 62"/>
                <a:gd name="T31" fmla="*/ 4 h 4"/>
                <a:gd name="T32" fmla="*/ 18 w 62"/>
                <a:gd name="T33" fmla="*/ 3 h 4"/>
                <a:gd name="T34" fmla="*/ 19 w 62"/>
                <a:gd name="T35" fmla="*/ 2 h 4"/>
                <a:gd name="T36" fmla="*/ 20 w 62"/>
                <a:gd name="T37" fmla="*/ 3 h 4"/>
                <a:gd name="T38" fmla="*/ 22 w 62"/>
                <a:gd name="T39" fmla="*/ 2 h 4"/>
                <a:gd name="T40" fmla="*/ 23 w 62"/>
                <a:gd name="T41" fmla="*/ 3 h 4"/>
                <a:gd name="T42" fmla="*/ 24 w 62"/>
                <a:gd name="T43" fmla="*/ 3 h 4"/>
                <a:gd name="T44" fmla="*/ 25 w 62"/>
                <a:gd name="T45" fmla="*/ 3 h 4"/>
                <a:gd name="T46" fmla="*/ 26 w 62"/>
                <a:gd name="T47" fmla="*/ 2 h 4"/>
                <a:gd name="T48" fmla="*/ 27 w 62"/>
                <a:gd name="T49" fmla="*/ 2 h 4"/>
                <a:gd name="T50" fmla="*/ 28 w 62"/>
                <a:gd name="T51" fmla="*/ 3 h 4"/>
                <a:gd name="T52" fmla="*/ 29 w 62"/>
                <a:gd name="T53" fmla="*/ 3 h 4"/>
                <a:gd name="T54" fmla="*/ 31 w 62"/>
                <a:gd name="T55" fmla="*/ 2 h 4"/>
                <a:gd name="T56" fmla="*/ 31 w 62"/>
                <a:gd name="T57" fmla="*/ 2 h 4"/>
                <a:gd name="T58" fmla="*/ 33 w 62"/>
                <a:gd name="T59" fmla="*/ 3 h 4"/>
                <a:gd name="T60" fmla="*/ 34 w 62"/>
                <a:gd name="T61" fmla="*/ 2 h 4"/>
                <a:gd name="T62" fmla="*/ 35 w 62"/>
                <a:gd name="T63" fmla="*/ 3 h 4"/>
                <a:gd name="T64" fmla="*/ 36 w 62"/>
                <a:gd name="T65" fmla="*/ 2 h 4"/>
                <a:gd name="T66" fmla="*/ 37 w 62"/>
                <a:gd name="T67" fmla="*/ 2 h 4"/>
                <a:gd name="T68" fmla="*/ 38 w 62"/>
                <a:gd name="T69" fmla="*/ 2 h 4"/>
                <a:gd name="T70" fmla="*/ 39 w 62"/>
                <a:gd name="T71" fmla="*/ 2 h 4"/>
                <a:gd name="T72" fmla="*/ 40 w 62"/>
                <a:gd name="T73" fmla="*/ 4 h 4"/>
                <a:gd name="T74" fmla="*/ 41 w 62"/>
                <a:gd name="T75" fmla="*/ 3 h 4"/>
                <a:gd name="T76" fmla="*/ 42 w 62"/>
                <a:gd name="T77" fmla="*/ 3 h 4"/>
                <a:gd name="T78" fmla="*/ 44 w 62"/>
                <a:gd name="T79" fmla="*/ 1 h 4"/>
                <a:gd name="T80" fmla="*/ 44 w 62"/>
                <a:gd name="T81" fmla="*/ 1 h 4"/>
                <a:gd name="T82" fmla="*/ 46 w 62"/>
                <a:gd name="T83" fmla="*/ 4 h 4"/>
                <a:gd name="T84" fmla="*/ 47 w 62"/>
                <a:gd name="T85" fmla="*/ 2 h 4"/>
                <a:gd name="T86" fmla="*/ 48 w 62"/>
                <a:gd name="T87" fmla="*/ 2 h 4"/>
                <a:gd name="T88" fmla="*/ 49 w 62"/>
                <a:gd name="T89" fmla="*/ 2 h 4"/>
                <a:gd name="T90" fmla="*/ 50 w 62"/>
                <a:gd name="T91" fmla="*/ 3 h 4"/>
                <a:gd name="T92" fmla="*/ 51 w 62"/>
                <a:gd name="T93" fmla="*/ 3 h 4"/>
                <a:gd name="T94" fmla="*/ 52 w 62"/>
                <a:gd name="T95" fmla="*/ 2 h 4"/>
                <a:gd name="T96" fmla="*/ 53 w 62"/>
                <a:gd name="T97" fmla="*/ 3 h 4"/>
                <a:gd name="T98" fmla="*/ 54 w 62"/>
                <a:gd name="T99" fmla="*/ 3 h 4"/>
                <a:gd name="T100" fmla="*/ 55 w 62"/>
                <a:gd name="T101" fmla="*/ 3 h 4"/>
                <a:gd name="T102" fmla="*/ 57 w 62"/>
                <a:gd name="T103" fmla="*/ 1 h 4"/>
                <a:gd name="T104" fmla="*/ 58 w 62"/>
                <a:gd name="T105" fmla="*/ 3 h 4"/>
                <a:gd name="T106" fmla="*/ 59 w 62"/>
                <a:gd name="T107" fmla="*/ 2 h 4"/>
                <a:gd name="T108" fmla="*/ 60 w 62"/>
                <a:gd name="T109" fmla="*/ 4 h 4"/>
                <a:gd name="T110" fmla="*/ 61 w 62"/>
                <a:gd name="T1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">
                  <a:moveTo>
                    <a:pt x="0" y="2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28" name="Freeform 320"/>
            <p:cNvSpPr>
              <a:spLocks/>
            </p:cNvSpPr>
            <p:nvPr/>
          </p:nvSpPr>
          <p:spPr bwMode="auto">
            <a:xfrm>
              <a:off x="3077" y="1627"/>
              <a:ext cx="62" cy="4"/>
            </a:xfrm>
            <a:custGeom>
              <a:avLst/>
              <a:gdLst>
                <a:gd name="T0" fmla="*/ 1 w 62"/>
                <a:gd name="T1" fmla="*/ 3 h 4"/>
                <a:gd name="T2" fmla="*/ 2 w 62"/>
                <a:gd name="T3" fmla="*/ 1 h 4"/>
                <a:gd name="T4" fmla="*/ 3 w 62"/>
                <a:gd name="T5" fmla="*/ 2 h 4"/>
                <a:gd name="T6" fmla="*/ 4 w 62"/>
                <a:gd name="T7" fmla="*/ 1 h 4"/>
                <a:gd name="T8" fmla="*/ 5 w 62"/>
                <a:gd name="T9" fmla="*/ 3 h 4"/>
                <a:gd name="T10" fmla="*/ 6 w 62"/>
                <a:gd name="T11" fmla="*/ 3 h 4"/>
                <a:gd name="T12" fmla="*/ 8 w 62"/>
                <a:gd name="T13" fmla="*/ 1 h 4"/>
                <a:gd name="T14" fmla="*/ 9 w 62"/>
                <a:gd name="T15" fmla="*/ 3 h 4"/>
                <a:gd name="T16" fmla="*/ 9 w 62"/>
                <a:gd name="T17" fmla="*/ 2 h 4"/>
                <a:gd name="T18" fmla="*/ 10 w 62"/>
                <a:gd name="T19" fmla="*/ 1 h 4"/>
                <a:gd name="T20" fmla="*/ 12 w 62"/>
                <a:gd name="T21" fmla="*/ 2 h 4"/>
                <a:gd name="T22" fmla="*/ 13 w 62"/>
                <a:gd name="T23" fmla="*/ 2 h 4"/>
                <a:gd name="T24" fmla="*/ 14 w 62"/>
                <a:gd name="T25" fmla="*/ 2 h 4"/>
                <a:gd name="T26" fmla="*/ 15 w 62"/>
                <a:gd name="T27" fmla="*/ 2 h 4"/>
                <a:gd name="T28" fmla="*/ 16 w 62"/>
                <a:gd name="T29" fmla="*/ 2 h 4"/>
                <a:gd name="T30" fmla="*/ 17 w 62"/>
                <a:gd name="T31" fmla="*/ 3 h 4"/>
                <a:gd name="T32" fmla="*/ 18 w 62"/>
                <a:gd name="T33" fmla="*/ 0 h 4"/>
                <a:gd name="T34" fmla="*/ 19 w 62"/>
                <a:gd name="T35" fmla="*/ 1 h 4"/>
                <a:gd name="T36" fmla="*/ 21 w 62"/>
                <a:gd name="T37" fmla="*/ 2 h 4"/>
                <a:gd name="T38" fmla="*/ 22 w 62"/>
                <a:gd name="T39" fmla="*/ 3 h 4"/>
                <a:gd name="T40" fmla="*/ 23 w 62"/>
                <a:gd name="T41" fmla="*/ 3 h 4"/>
                <a:gd name="T42" fmla="*/ 23 w 62"/>
                <a:gd name="T43" fmla="*/ 1 h 4"/>
                <a:gd name="T44" fmla="*/ 25 w 62"/>
                <a:gd name="T45" fmla="*/ 1 h 4"/>
                <a:gd name="T46" fmla="*/ 26 w 62"/>
                <a:gd name="T47" fmla="*/ 2 h 4"/>
                <a:gd name="T48" fmla="*/ 27 w 62"/>
                <a:gd name="T49" fmla="*/ 2 h 4"/>
                <a:gd name="T50" fmla="*/ 28 w 62"/>
                <a:gd name="T51" fmla="*/ 3 h 4"/>
                <a:gd name="T52" fmla="*/ 29 w 62"/>
                <a:gd name="T53" fmla="*/ 2 h 4"/>
                <a:gd name="T54" fmla="*/ 30 w 62"/>
                <a:gd name="T55" fmla="*/ 2 h 4"/>
                <a:gd name="T56" fmla="*/ 31 w 62"/>
                <a:gd name="T57" fmla="*/ 1 h 4"/>
                <a:gd name="T58" fmla="*/ 32 w 62"/>
                <a:gd name="T59" fmla="*/ 2 h 4"/>
                <a:gd name="T60" fmla="*/ 34 w 62"/>
                <a:gd name="T61" fmla="*/ 1 h 4"/>
                <a:gd name="T62" fmla="*/ 35 w 62"/>
                <a:gd name="T63" fmla="*/ 2 h 4"/>
                <a:gd name="T64" fmla="*/ 36 w 62"/>
                <a:gd name="T65" fmla="*/ 2 h 4"/>
                <a:gd name="T66" fmla="*/ 37 w 62"/>
                <a:gd name="T67" fmla="*/ 2 h 4"/>
                <a:gd name="T68" fmla="*/ 38 w 62"/>
                <a:gd name="T69" fmla="*/ 3 h 4"/>
                <a:gd name="T70" fmla="*/ 39 w 62"/>
                <a:gd name="T71" fmla="*/ 2 h 4"/>
                <a:gd name="T72" fmla="*/ 40 w 62"/>
                <a:gd name="T73" fmla="*/ 2 h 4"/>
                <a:gd name="T74" fmla="*/ 41 w 62"/>
                <a:gd name="T75" fmla="*/ 2 h 4"/>
                <a:gd name="T76" fmla="*/ 43 w 62"/>
                <a:gd name="T77" fmla="*/ 4 h 4"/>
                <a:gd name="T78" fmla="*/ 43 w 62"/>
                <a:gd name="T79" fmla="*/ 3 h 4"/>
                <a:gd name="T80" fmla="*/ 44 w 62"/>
                <a:gd name="T81" fmla="*/ 2 h 4"/>
                <a:gd name="T82" fmla="*/ 45 w 62"/>
                <a:gd name="T83" fmla="*/ 2 h 4"/>
                <a:gd name="T84" fmla="*/ 47 w 62"/>
                <a:gd name="T85" fmla="*/ 2 h 4"/>
                <a:gd name="T86" fmla="*/ 48 w 62"/>
                <a:gd name="T87" fmla="*/ 3 h 4"/>
                <a:gd name="T88" fmla="*/ 49 w 62"/>
                <a:gd name="T89" fmla="*/ 2 h 4"/>
                <a:gd name="T90" fmla="*/ 50 w 62"/>
                <a:gd name="T91" fmla="*/ 3 h 4"/>
                <a:gd name="T92" fmla="*/ 51 w 62"/>
                <a:gd name="T93" fmla="*/ 4 h 4"/>
                <a:gd name="T94" fmla="*/ 52 w 62"/>
                <a:gd name="T95" fmla="*/ 3 h 4"/>
                <a:gd name="T96" fmla="*/ 53 w 62"/>
                <a:gd name="T97" fmla="*/ 3 h 4"/>
                <a:gd name="T98" fmla="*/ 54 w 62"/>
                <a:gd name="T99" fmla="*/ 2 h 4"/>
                <a:gd name="T100" fmla="*/ 56 w 62"/>
                <a:gd name="T101" fmla="*/ 1 h 4"/>
                <a:gd name="T102" fmla="*/ 57 w 62"/>
                <a:gd name="T103" fmla="*/ 2 h 4"/>
                <a:gd name="T104" fmla="*/ 57 w 62"/>
                <a:gd name="T105" fmla="*/ 2 h 4"/>
                <a:gd name="T106" fmla="*/ 58 w 62"/>
                <a:gd name="T107" fmla="*/ 2 h 4"/>
                <a:gd name="T108" fmla="*/ 60 w 62"/>
                <a:gd name="T109" fmla="*/ 2 h 4"/>
                <a:gd name="T110" fmla="*/ 61 w 62"/>
                <a:gd name="T1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1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29" name="Freeform 321"/>
            <p:cNvSpPr>
              <a:spLocks/>
            </p:cNvSpPr>
            <p:nvPr/>
          </p:nvSpPr>
          <p:spPr bwMode="auto">
            <a:xfrm>
              <a:off x="3139" y="1627"/>
              <a:ext cx="62" cy="4"/>
            </a:xfrm>
            <a:custGeom>
              <a:avLst/>
              <a:gdLst>
                <a:gd name="T0" fmla="*/ 1 w 62"/>
                <a:gd name="T1" fmla="*/ 2 h 4"/>
                <a:gd name="T2" fmla="*/ 2 w 62"/>
                <a:gd name="T3" fmla="*/ 2 h 4"/>
                <a:gd name="T4" fmla="*/ 3 w 62"/>
                <a:gd name="T5" fmla="*/ 2 h 4"/>
                <a:gd name="T6" fmla="*/ 4 w 62"/>
                <a:gd name="T7" fmla="*/ 2 h 4"/>
                <a:gd name="T8" fmla="*/ 5 w 62"/>
                <a:gd name="T9" fmla="*/ 3 h 4"/>
                <a:gd name="T10" fmla="*/ 6 w 62"/>
                <a:gd name="T11" fmla="*/ 3 h 4"/>
                <a:gd name="T12" fmla="*/ 7 w 62"/>
                <a:gd name="T13" fmla="*/ 3 h 4"/>
                <a:gd name="T14" fmla="*/ 9 w 62"/>
                <a:gd name="T15" fmla="*/ 1 h 4"/>
                <a:gd name="T16" fmla="*/ 9 w 62"/>
                <a:gd name="T17" fmla="*/ 2 h 4"/>
                <a:gd name="T18" fmla="*/ 11 w 62"/>
                <a:gd name="T19" fmla="*/ 2 h 4"/>
                <a:gd name="T20" fmla="*/ 12 w 62"/>
                <a:gd name="T21" fmla="*/ 2 h 4"/>
                <a:gd name="T22" fmla="*/ 13 w 62"/>
                <a:gd name="T23" fmla="*/ 2 h 4"/>
                <a:gd name="T24" fmla="*/ 14 w 62"/>
                <a:gd name="T25" fmla="*/ 1 h 4"/>
                <a:gd name="T26" fmla="*/ 15 w 62"/>
                <a:gd name="T27" fmla="*/ 3 h 4"/>
                <a:gd name="T28" fmla="*/ 16 w 62"/>
                <a:gd name="T29" fmla="*/ 2 h 4"/>
                <a:gd name="T30" fmla="*/ 17 w 62"/>
                <a:gd name="T31" fmla="*/ 2 h 4"/>
                <a:gd name="T32" fmla="*/ 18 w 62"/>
                <a:gd name="T33" fmla="*/ 3 h 4"/>
                <a:gd name="T34" fmla="*/ 19 w 62"/>
                <a:gd name="T35" fmla="*/ 3 h 4"/>
                <a:gd name="T36" fmla="*/ 20 w 62"/>
                <a:gd name="T37" fmla="*/ 1 h 4"/>
                <a:gd name="T38" fmla="*/ 22 w 62"/>
                <a:gd name="T39" fmla="*/ 1 h 4"/>
                <a:gd name="T40" fmla="*/ 22 w 62"/>
                <a:gd name="T41" fmla="*/ 3 h 4"/>
                <a:gd name="T42" fmla="*/ 24 w 62"/>
                <a:gd name="T43" fmla="*/ 2 h 4"/>
                <a:gd name="T44" fmla="*/ 25 w 62"/>
                <a:gd name="T45" fmla="*/ 2 h 4"/>
                <a:gd name="T46" fmla="*/ 26 w 62"/>
                <a:gd name="T47" fmla="*/ 2 h 4"/>
                <a:gd name="T48" fmla="*/ 27 w 62"/>
                <a:gd name="T49" fmla="*/ 2 h 4"/>
                <a:gd name="T50" fmla="*/ 28 w 62"/>
                <a:gd name="T51" fmla="*/ 3 h 4"/>
                <a:gd name="T52" fmla="*/ 29 w 62"/>
                <a:gd name="T53" fmla="*/ 2 h 4"/>
                <a:gd name="T54" fmla="*/ 30 w 62"/>
                <a:gd name="T55" fmla="*/ 2 h 4"/>
                <a:gd name="T56" fmla="*/ 31 w 62"/>
                <a:gd name="T57" fmla="*/ 3 h 4"/>
                <a:gd name="T58" fmla="*/ 32 w 62"/>
                <a:gd name="T59" fmla="*/ 2 h 4"/>
                <a:gd name="T60" fmla="*/ 34 w 62"/>
                <a:gd name="T61" fmla="*/ 2 h 4"/>
                <a:gd name="T62" fmla="*/ 35 w 62"/>
                <a:gd name="T63" fmla="*/ 3 h 4"/>
                <a:gd name="T64" fmla="*/ 36 w 62"/>
                <a:gd name="T65" fmla="*/ 2 h 4"/>
                <a:gd name="T66" fmla="*/ 37 w 62"/>
                <a:gd name="T67" fmla="*/ 3 h 4"/>
                <a:gd name="T68" fmla="*/ 38 w 62"/>
                <a:gd name="T69" fmla="*/ 3 h 4"/>
                <a:gd name="T70" fmla="*/ 39 w 62"/>
                <a:gd name="T71" fmla="*/ 2 h 4"/>
                <a:gd name="T72" fmla="*/ 40 w 62"/>
                <a:gd name="T73" fmla="*/ 2 h 4"/>
                <a:gd name="T74" fmla="*/ 41 w 62"/>
                <a:gd name="T75" fmla="*/ 3 h 4"/>
                <a:gd name="T76" fmla="*/ 42 w 62"/>
                <a:gd name="T77" fmla="*/ 3 h 4"/>
                <a:gd name="T78" fmla="*/ 43 w 62"/>
                <a:gd name="T79" fmla="*/ 3 h 4"/>
                <a:gd name="T80" fmla="*/ 44 w 62"/>
                <a:gd name="T81" fmla="*/ 3 h 4"/>
                <a:gd name="T82" fmla="*/ 46 w 62"/>
                <a:gd name="T83" fmla="*/ 3 h 4"/>
                <a:gd name="T84" fmla="*/ 47 w 62"/>
                <a:gd name="T85" fmla="*/ 2 h 4"/>
                <a:gd name="T86" fmla="*/ 48 w 62"/>
                <a:gd name="T87" fmla="*/ 2 h 4"/>
                <a:gd name="T88" fmla="*/ 49 w 62"/>
                <a:gd name="T89" fmla="*/ 3 h 4"/>
                <a:gd name="T90" fmla="*/ 50 w 62"/>
                <a:gd name="T91" fmla="*/ 2 h 4"/>
                <a:gd name="T92" fmla="*/ 51 w 62"/>
                <a:gd name="T93" fmla="*/ 3 h 4"/>
                <a:gd name="T94" fmla="*/ 52 w 62"/>
                <a:gd name="T95" fmla="*/ 4 h 4"/>
                <a:gd name="T96" fmla="*/ 53 w 62"/>
                <a:gd name="T97" fmla="*/ 2 h 4"/>
                <a:gd name="T98" fmla="*/ 54 w 62"/>
                <a:gd name="T99" fmla="*/ 2 h 4"/>
                <a:gd name="T100" fmla="*/ 55 w 62"/>
                <a:gd name="T101" fmla="*/ 3 h 4"/>
                <a:gd name="T102" fmla="*/ 56 w 62"/>
                <a:gd name="T103" fmla="*/ 2 h 4"/>
                <a:gd name="T104" fmla="*/ 57 w 62"/>
                <a:gd name="T105" fmla="*/ 3 h 4"/>
                <a:gd name="T106" fmla="*/ 59 w 62"/>
                <a:gd name="T107" fmla="*/ 2 h 4"/>
                <a:gd name="T108" fmla="*/ 60 w 62"/>
                <a:gd name="T109" fmla="*/ 3 h 4"/>
                <a:gd name="T110" fmla="*/ 61 w 62"/>
                <a:gd name="T1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3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2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30" name="Freeform 322"/>
            <p:cNvSpPr>
              <a:spLocks/>
            </p:cNvSpPr>
            <p:nvPr/>
          </p:nvSpPr>
          <p:spPr bwMode="auto">
            <a:xfrm>
              <a:off x="3201" y="1628"/>
              <a:ext cx="62" cy="3"/>
            </a:xfrm>
            <a:custGeom>
              <a:avLst/>
              <a:gdLst>
                <a:gd name="T0" fmla="*/ 1 w 62"/>
                <a:gd name="T1" fmla="*/ 1 h 3"/>
                <a:gd name="T2" fmla="*/ 2 w 62"/>
                <a:gd name="T3" fmla="*/ 1 h 3"/>
                <a:gd name="T4" fmla="*/ 3 w 62"/>
                <a:gd name="T5" fmla="*/ 1 h 3"/>
                <a:gd name="T6" fmla="*/ 4 w 62"/>
                <a:gd name="T7" fmla="*/ 0 h 3"/>
                <a:gd name="T8" fmla="*/ 5 w 62"/>
                <a:gd name="T9" fmla="*/ 2 h 3"/>
                <a:gd name="T10" fmla="*/ 6 w 62"/>
                <a:gd name="T11" fmla="*/ 2 h 3"/>
                <a:gd name="T12" fmla="*/ 8 w 62"/>
                <a:gd name="T13" fmla="*/ 2 h 3"/>
                <a:gd name="T14" fmla="*/ 8 w 62"/>
                <a:gd name="T15" fmla="*/ 2 h 3"/>
                <a:gd name="T16" fmla="*/ 9 w 62"/>
                <a:gd name="T17" fmla="*/ 1 h 3"/>
                <a:gd name="T18" fmla="*/ 10 w 62"/>
                <a:gd name="T19" fmla="*/ 1 h 3"/>
                <a:gd name="T20" fmla="*/ 12 w 62"/>
                <a:gd name="T21" fmla="*/ 1 h 3"/>
                <a:gd name="T22" fmla="*/ 13 w 62"/>
                <a:gd name="T23" fmla="*/ 1 h 3"/>
                <a:gd name="T24" fmla="*/ 14 w 62"/>
                <a:gd name="T25" fmla="*/ 2 h 3"/>
                <a:gd name="T26" fmla="*/ 15 w 62"/>
                <a:gd name="T27" fmla="*/ 1 h 3"/>
                <a:gd name="T28" fmla="*/ 16 w 62"/>
                <a:gd name="T29" fmla="*/ 1 h 3"/>
                <a:gd name="T30" fmla="*/ 17 w 62"/>
                <a:gd name="T31" fmla="*/ 2 h 3"/>
                <a:gd name="T32" fmla="*/ 18 w 62"/>
                <a:gd name="T33" fmla="*/ 2 h 3"/>
                <a:gd name="T34" fmla="*/ 19 w 62"/>
                <a:gd name="T35" fmla="*/ 2 h 3"/>
                <a:gd name="T36" fmla="*/ 21 w 62"/>
                <a:gd name="T37" fmla="*/ 1 h 3"/>
                <a:gd name="T38" fmla="*/ 21 w 62"/>
                <a:gd name="T39" fmla="*/ 1 h 3"/>
                <a:gd name="T40" fmla="*/ 22 w 62"/>
                <a:gd name="T41" fmla="*/ 3 h 3"/>
                <a:gd name="T42" fmla="*/ 23 w 62"/>
                <a:gd name="T43" fmla="*/ 2 h 3"/>
                <a:gd name="T44" fmla="*/ 25 w 62"/>
                <a:gd name="T45" fmla="*/ 2 h 3"/>
                <a:gd name="T46" fmla="*/ 26 w 62"/>
                <a:gd name="T47" fmla="*/ 2 h 3"/>
                <a:gd name="T48" fmla="*/ 27 w 62"/>
                <a:gd name="T49" fmla="*/ 1 h 3"/>
                <a:gd name="T50" fmla="*/ 28 w 62"/>
                <a:gd name="T51" fmla="*/ 2 h 3"/>
                <a:gd name="T52" fmla="*/ 29 w 62"/>
                <a:gd name="T53" fmla="*/ 2 h 3"/>
                <a:gd name="T54" fmla="*/ 30 w 62"/>
                <a:gd name="T55" fmla="*/ 1 h 3"/>
                <a:gd name="T56" fmla="*/ 31 w 62"/>
                <a:gd name="T57" fmla="*/ 1 h 3"/>
                <a:gd name="T58" fmla="*/ 32 w 62"/>
                <a:gd name="T59" fmla="*/ 1 h 3"/>
                <a:gd name="T60" fmla="*/ 34 w 62"/>
                <a:gd name="T61" fmla="*/ 2 h 3"/>
                <a:gd name="T62" fmla="*/ 35 w 62"/>
                <a:gd name="T63" fmla="*/ 1 h 3"/>
                <a:gd name="T64" fmla="*/ 35 w 62"/>
                <a:gd name="T65" fmla="*/ 2 h 3"/>
                <a:gd name="T66" fmla="*/ 37 w 62"/>
                <a:gd name="T67" fmla="*/ 3 h 3"/>
                <a:gd name="T68" fmla="*/ 38 w 62"/>
                <a:gd name="T69" fmla="*/ 2 h 3"/>
                <a:gd name="T70" fmla="*/ 39 w 62"/>
                <a:gd name="T71" fmla="*/ 2 h 3"/>
                <a:gd name="T72" fmla="*/ 40 w 62"/>
                <a:gd name="T73" fmla="*/ 1 h 3"/>
                <a:gd name="T74" fmla="*/ 41 w 62"/>
                <a:gd name="T75" fmla="*/ 2 h 3"/>
                <a:gd name="T76" fmla="*/ 42 w 62"/>
                <a:gd name="T77" fmla="*/ 1 h 3"/>
                <a:gd name="T78" fmla="*/ 43 w 62"/>
                <a:gd name="T79" fmla="*/ 2 h 3"/>
                <a:gd name="T80" fmla="*/ 44 w 62"/>
                <a:gd name="T81" fmla="*/ 1 h 3"/>
                <a:gd name="T82" fmla="*/ 45 w 62"/>
                <a:gd name="T83" fmla="*/ 1 h 3"/>
                <a:gd name="T84" fmla="*/ 47 w 62"/>
                <a:gd name="T85" fmla="*/ 2 h 3"/>
                <a:gd name="T86" fmla="*/ 48 w 62"/>
                <a:gd name="T87" fmla="*/ 2 h 3"/>
                <a:gd name="T88" fmla="*/ 49 w 62"/>
                <a:gd name="T89" fmla="*/ 2 h 3"/>
                <a:gd name="T90" fmla="*/ 50 w 62"/>
                <a:gd name="T91" fmla="*/ 2 h 3"/>
                <a:gd name="T92" fmla="*/ 51 w 62"/>
                <a:gd name="T93" fmla="*/ 2 h 3"/>
                <a:gd name="T94" fmla="*/ 52 w 62"/>
                <a:gd name="T95" fmla="*/ 1 h 3"/>
                <a:gd name="T96" fmla="*/ 53 w 62"/>
                <a:gd name="T97" fmla="*/ 2 h 3"/>
                <a:gd name="T98" fmla="*/ 54 w 62"/>
                <a:gd name="T99" fmla="*/ 2 h 3"/>
                <a:gd name="T100" fmla="*/ 55 w 62"/>
                <a:gd name="T101" fmla="*/ 0 h 3"/>
                <a:gd name="T102" fmla="*/ 56 w 62"/>
                <a:gd name="T103" fmla="*/ 2 h 3"/>
                <a:gd name="T104" fmla="*/ 57 w 62"/>
                <a:gd name="T105" fmla="*/ 2 h 3"/>
                <a:gd name="T106" fmla="*/ 58 w 62"/>
                <a:gd name="T107" fmla="*/ 2 h 3"/>
                <a:gd name="T108" fmla="*/ 60 w 62"/>
                <a:gd name="T109" fmla="*/ 3 h 3"/>
                <a:gd name="T110" fmla="*/ 61 w 62"/>
                <a:gd name="T1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3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31" name="Freeform 323"/>
            <p:cNvSpPr>
              <a:spLocks/>
            </p:cNvSpPr>
            <p:nvPr/>
          </p:nvSpPr>
          <p:spPr bwMode="auto">
            <a:xfrm>
              <a:off x="3263" y="1628"/>
              <a:ext cx="62" cy="4"/>
            </a:xfrm>
            <a:custGeom>
              <a:avLst/>
              <a:gdLst>
                <a:gd name="T0" fmla="*/ 0 w 61"/>
                <a:gd name="T1" fmla="*/ 0 h 4"/>
                <a:gd name="T2" fmla="*/ 2 w 61"/>
                <a:gd name="T3" fmla="*/ 1 h 4"/>
                <a:gd name="T4" fmla="*/ 3 w 61"/>
                <a:gd name="T5" fmla="*/ 1 h 4"/>
                <a:gd name="T6" fmla="*/ 4 w 61"/>
                <a:gd name="T7" fmla="*/ 1 h 4"/>
                <a:gd name="T8" fmla="*/ 5 w 61"/>
                <a:gd name="T9" fmla="*/ 1 h 4"/>
                <a:gd name="T10" fmla="*/ 6 w 61"/>
                <a:gd name="T11" fmla="*/ 2 h 4"/>
                <a:gd name="T12" fmla="*/ 7 w 61"/>
                <a:gd name="T13" fmla="*/ 3 h 4"/>
                <a:gd name="T14" fmla="*/ 8 w 61"/>
                <a:gd name="T15" fmla="*/ 2 h 4"/>
                <a:gd name="T16" fmla="*/ 9 w 61"/>
                <a:gd name="T17" fmla="*/ 2 h 4"/>
                <a:gd name="T18" fmla="*/ 11 w 61"/>
                <a:gd name="T19" fmla="*/ 2 h 4"/>
                <a:gd name="T20" fmla="*/ 12 w 61"/>
                <a:gd name="T21" fmla="*/ 1 h 4"/>
                <a:gd name="T22" fmla="*/ 13 w 61"/>
                <a:gd name="T23" fmla="*/ 3 h 4"/>
                <a:gd name="T24" fmla="*/ 14 w 61"/>
                <a:gd name="T25" fmla="*/ 1 h 4"/>
                <a:gd name="T26" fmla="*/ 15 w 61"/>
                <a:gd name="T27" fmla="*/ 2 h 4"/>
                <a:gd name="T28" fmla="*/ 16 w 61"/>
                <a:gd name="T29" fmla="*/ 1 h 4"/>
                <a:gd name="T30" fmla="*/ 17 w 61"/>
                <a:gd name="T31" fmla="*/ 2 h 4"/>
                <a:gd name="T32" fmla="*/ 18 w 61"/>
                <a:gd name="T33" fmla="*/ 2 h 4"/>
                <a:gd name="T34" fmla="*/ 19 w 61"/>
                <a:gd name="T35" fmla="*/ 2 h 4"/>
                <a:gd name="T36" fmla="*/ 20 w 61"/>
                <a:gd name="T37" fmla="*/ 2 h 4"/>
                <a:gd name="T38" fmla="*/ 21 w 61"/>
                <a:gd name="T39" fmla="*/ 1 h 4"/>
                <a:gd name="T40" fmla="*/ 22 w 61"/>
                <a:gd name="T41" fmla="*/ 1 h 4"/>
                <a:gd name="T42" fmla="*/ 24 w 61"/>
                <a:gd name="T43" fmla="*/ 2 h 4"/>
                <a:gd name="T44" fmla="*/ 25 w 61"/>
                <a:gd name="T45" fmla="*/ 2 h 4"/>
                <a:gd name="T46" fmla="*/ 26 w 61"/>
                <a:gd name="T47" fmla="*/ 1 h 4"/>
                <a:gd name="T48" fmla="*/ 27 w 61"/>
                <a:gd name="T49" fmla="*/ 3 h 4"/>
                <a:gd name="T50" fmla="*/ 28 w 61"/>
                <a:gd name="T51" fmla="*/ 0 h 4"/>
                <a:gd name="T52" fmla="*/ 29 w 61"/>
                <a:gd name="T53" fmla="*/ 2 h 4"/>
                <a:gd name="T54" fmla="*/ 30 w 61"/>
                <a:gd name="T55" fmla="*/ 1 h 4"/>
                <a:gd name="T56" fmla="*/ 31 w 61"/>
                <a:gd name="T57" fmla="*/ 3 h 4"/>
                <a:gd name="T58" fmla="*/ 32 w 61"/>
                <a:gd name="T59" fmla="*/ 3 h 4"/>
                <a:gd name="T60" fmla="*/ 33 w 61"/>
                <a:gd name="T61" fmla="*/ 2 h 4"/>
                <a:gd name="T62" fmla="*/ 34 w 61"/>
                <a:gd name="T63" fmla="*/ 3 h 4"/>
                <a:gd name="T64" fmla="*/ 35 w 61"/>
                <a:gd name="T65" fmla="*/ 2 h 4"/>
                <a:gd name="T66" fmla="*/ 37 w 61"/>
                <a:gd name="T67" fmla="*/ 4 h 4"/>
                <a:gd name="T68" fmla="*/ 38 w 61"/>
                <a:gd name="T69" fmla="*/ 2 h 4"/>
                <a:gd name="T70" fmla="*/ 39 w 61"/>
                <a:gd name="T71" fmla="*/ 0 h 4"/>
                <a:gd name="T72" fmla="*/ 40 w 61"/>
                <a:gd name="T73" fmla="*/ 3 h 4"/>
                <a:gd name="T74" fmla="*/ 41 w 61"/>
                <a:gd name="T75" fmla="*/ 2 h 4"/>
                <a:gd name="T76" fmla="*/ 42 w 61"/>
                <a:gd name="T77" fmla="*/ 2 h 4"/>
                <a:gd name="T78" fmla="*/ 43 w 61"/>
                <a:gd name="T79" fmla="*/ 1 h 4"/>
                <a:gd name="T80" fmla="*/ 44 w 61"/>
                <a:gd name="T81" fmla="*/ 0 h 4"/>
                <a:gd name="T82" fmla="*/ 46 w 61"/>
                <a:gd name="T83" fmla="*/ 3 h 4"/>
                <a:gd name="T84" fmla="*/ 47 w 61"/>
                <a:gd name="T85" fmla="*/ 4 h 4"/>
                <a:gd name="T86" fmla="*/ 48 w 61"/>
                <a:gd name="T87" fmla="*/ 2 h 4"/>
                <a:gd name="T88" fmla="*/ 48 w 61"/>
                <a:gd name="T89" fmla="*/ 2 h 4"/>
                <a:gd name="T90" fmla="*/ 50 w 61"/>
                <a:gd name="T91" fmla="*/ 1 h 4"/>
                <a:gd name="T92" fmla="*/ 51 w 61"/>
                <a:gd name="T93" fmla="*/ 2 h 4"/>
                <a:gd name="T94" fmla="*/ 52 w 61"/>
                <a:gd name="T95" fmla="*/ 2 h 4"/>
                <a:gd name="T96" fmla="*/ 53 w 61"/>
                <a:gd name="T97" fmla="*/ 1 h 4"/>
                <a:gd name="T98" fmla="*/ 54 w 61"/>
                <a:gd name="T99" fmla="*/ 3 h 4"/>
                <a:gd name="T100" fmla="*/ 55 w 61"/>
                <a:gd name="T101" fmla="*/ 2 h 4"/>
                <a:gd name="T102" fmla="*/ 56 w 61"/>
                <a:gd name="T103" fmla="*/ 3 h 4"/>
                <a:gd name="T104" fmla="*/ 57 w 61"/>
                <a:gd name="T105" fmla="*/ 2 h 4"/>
                <a:gd name="T106" fmla="*/ 59 w 61"/>
                <a:gd name="T107" fmla="*/ 2 h 4"/>
                <a:gd name="T108" fmla="*/ 60 w 61"/>
                <a:gd name="T109" fmla="*/ 2 h 4"/>
                <a:gd name="T110" fmla="*/ 61 w 61"/>
                <a:gd name="T1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4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3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32" name="Freeform 324"/>
            <p:cNvSpPr>
              <a:spLocks/>
            </p:cNvSpPr>
            <p:nvPr/>
          </p:nvSpPr>
          <p:spPr bwMode="auto">
            <a:xfrm>
              <a:off x="3325" y="1627"/>
              <a:ext cx="61" cy="4"/>
            </a:xfrm>
            <a:custGeom>
              <a:avLst/>
              <a:gdLst>
                <a:gd name="T0" fmla="*/ 1 w 62"/>
                <a:gd name="T1" fmla="*/ 3 h 4"/>
                <a:gd name="T2" fmla="*/ 3 w 62"/>
                <a:gd name="T3" fmla="*/ 4 h 4"/>
                <a:gd name="T4" fmla="*/ 4 w 62"/>
                <a:gd name="T5" fmla="*/ 3 h 4"/>
                <a:gd name="T6" fmla="*/ 5 w 62"/>
                <a:gd name="T7" fmla="*/ 3 h 4"/>
                <a:gd name="T8" fmla="*/ 6 w 62"/>
                <a:gd name="T9" fmla="*/ 3 h 4"/>
                <a:gd name="T10" fmla="*/ 7 w 62"/>
                <a:gd name="T11" fmla="*/ 3 h 4"/>
                <a:gd name="T12" fmla="*/ 8 w 62"/>
                <a:gd name="T13" fmla="*/ 2 h 4"/>
                <a:gd name="T14" fmla="*/ 9 w 62"/>
                <a:gd name="T15" fmla="*/ 4 h 4"/>
                <a:gd name="T16" fmla="*/ 10 w 62"/>
                <a:gd name="T17" fmla="*/ 3 h 4"/>
                <a:gd name="T18" fmla="*/ 11 w 62"/>
                <a:gd name="T19" fmla="*/ 2 h 4"/>
                <a:gd name="T20" fmla="*/ 13 w 62"/>
                <a:gd name="T21" fmla="*/ 3 h 4"/>
                <a:gd name="T22" fmla="*/ 14 w 62"/>
                <a:gd name="T23" fmla="*/ 3 h 4"/>
                <a:gd name="T24" fmla="*/ 15 w 62"/>
                <a:gd name="T25" fmla="*/ 3 h 4"/>
                <a:gd name="T26" fmla="*/ 16 w 62"/>
                <a:gd name="T27" fmla="*/ 3 h 4"/>
                <a:gd name="T28" fmla="*/ 17 w 62"/>
                <a:gd name="T29" fmla="*/ 3 h 4"/>
                <a:gd name="T30" fmla="*/ 18 w 62"/>
                <a:gd name="T31" fmla="*/ 3 h 4"/>
                <a:gd name="T32" fmla="*/ 19 w 62"/>
                <a:gd name="T33" fmla="*/ 2 h 4"/>
                <a:gd name="T34" fmla="*/ 20 w 62"/>
                <a:gd name="T35" fmla="*/ 3 h 4"/>
                <a:gd name="T36" fmla="*/ 21 w 62"/>
                <a:gd name="T37" fmla="*/ 3 h 4"/>
                <a:gd name="T38" fmla="*/ 22 w 62"/>
                <a:gd name="T39" fmla="*/ 3 h 4"/>
                <a:gd name="T40" fmla="*/ 23 w 62"/>
                <a:gd name="T41" fmla="*/ 3 h 4"/>
                <a:gd name="T42" fmla="*/ 24 w 62"/>
                <a:gd name="T43" fmla="*/ 3 h 4"/>
                <a:gd name="T44" fmla="*/ 26 w 62"/>
                <a:gd name="T45" fmla="*/ 3 h 4"/>
                <a:gd name="T46" fmla="*/ 27 w 62"/>
                <a:gd name="T47" fmla="*/ 4 h 4"/>
                <a:gd name="T48" fmla="*/ 28 w 62"/>
                <a:gd name="T49" fmla="*/ 3 h 4"/>
                <a:gd name="T50" fmla="*/ 29 w 62"/>
                <a:gd name="T51" fmla="*/ 2 h 4"/>
                <a:gd name="T52" fmla="*/ 30 w 62"/>
                <a:gd name="T53" fmla="*/ 3 h 4"/>
                <a:gd name="T54" fmla="*/ 31 w 62"/>
                <a:gd name="T55" fmla="*/ 4 h 4"/>
                <a:gd name="T56" fmla="*/ 32 w 62"/>
                <a:gd name="T57" fmla="*/ 3 h 4"/>
                <a:gd name="T58" fmla="*/ 33 w 62"/>
                <a:gd name="T59" fmla="*/ 2 h 4"/>
                <a:gd name="T60" fmla="*/ 34 w 62"/>
                <a:gd name="T61" fmla="*/ 3 h 4"/>
                <a:gd name="T62" fmla="*/ 35 w 62"/>
                <a:gd name="T63" fmla="*/ 3 h 4"/>
                <a:gd name="T64" fmla="*/ 36 w 62"/>
                <a:gd name="T65" fmla="*/ 4 h 4"/>
                <a:gd name="T66" fmla="*/ 37 w 62"/>
                <a:gd name="T67" fmla="*/ 3 h 4"/>
                <a:gd name="T68" fmla="*/ 39 w 62"/>
                <a:gd name="T69" fmla="*/ 3 h 4"/>
                <a:gd name="T70" fmla="*/ 40 w 62"/>
                <a:gd name="T71" fmla="*/ 3 h 4"/>
                <a:gd name="T72" fmla="*/ 41 w 62"/>
                <a:gd name="T73" fmla="*/ 2 h 4"/>
                <a:gd name="T74" fmla="*/ 42 w 62"/>
                <a:gd name="T75" fmla="*/ 3 h 4"/>
                <a:gd name="T76" fmla="*/ 43 w 62"/>
                <a:gd name="T77" fmla="*/ 3 h 4"/>
                <a:gd name="T78" fmla="*/ 44 w 62"/>
                <a:gd name="T79" fmla="*/ 2 h 4"/>
                <a:gd name="T80" fmla="*/ 45 w 62"/>
                <a:gd name="T81" fmla="*/ 3 h 4"/>
                <a:gd name="T82" fmla="*/ 46 w 62"/>
                <a:gd name="T83" fmla="*/ 3 h 4"/>
                <a:gd name="T84" fmla="*/ 48 w 62"/>
                <a:gd name="T85" fmla="*/ 2 h 4"/>
                <a:gd name="T86" fmla="*/ 48 w 62"/>
                <a:gd name="T87" fmla="*/ 1 h 4"/>
                <a:gd name="T88" fmla="*/ 50 w 62"/>
                <a:gd name="T89" fmla="*/ 2 h 4"/>
                <a:gd name="T90" fmla="*/ 51 w 62"/>
                <a:gd name="T91" fmla="*/ 4 h 4"/>
                <a:gd name="T92" fmla="*/ 52 w 62"/>
                <a:gd name="T93" fmla="*/ 1 h 4"/>
                <a:gd name="T94" fmla="*/ 53 w 62"/>
                <a:gd name="T95" fmla="*/ 2 h 4"/>
                <a:gd name="T96" fmla="*/ 54 w 62"/>
                <a:gd name="T97" fmla="*/ 3 h 4"/>
                <a:gd name="T98" fmla="*/ 55 w 62"/>
                <a:gd name="T99" fmla="*/ 2 h 4"/>
                <a:gd name="T100" fmla="*/ 56 w 62"/>
                <a:gd name="T101" fmla="*/ 3 h 4"/>
                <a:gd name="T102" fmla="*/ 57 w 62"/>
                <a:gd name="T103" fmla="*/ 3 h 4"/>
                <a:gd name="T104" fmla="*/ 58 w 62"/>
                <a:gd name="T105" fmla="*/ 4 h 4"/>
                <a:gd name="T106" fmla="*/ 59 w 62"/>
                <a:gd name="T107" fmla="*/ 3 h 4"/>
                <a:gd name="T108" fmla="*/ 61 w 62"/>
                <a:gd name="T109" fmla="*/ 3 h 4"/>
                <a:gd name="T110" fmla="*/ 61 w 62"/>
                <a:gd name="T1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3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33" name="Freeform 325"/>
            <p:cNvSpPr>
              <a:spLocks/>
            </p:cNvSpPr>
            <p:nvPr/>
          </p:nvSpPr>
          <p:spPr bwMode="auto">
            <a:xfrm>
              <a:off x="3386" y="1628"/>
              <a:ext cx="62" cy="3"/>
            </a:xfrm>
            <a:custGeom>
              <a:avLst/>
              <a:gdLst>
                <a:gd name="T0" fmla="*/ 1 w 62"/>
                <a:gd name="T1" fmla="*/ 3 h 3"/>
                <a:gd name="T2" fmla="*/ 3 w 62"/>
                <a:gd name="T3" fmla="*/ 1 h 3"/>
                <a:gd name="T4" fmla="*/ 4 w 62"/>
                <a:gd name="T5" fmla="*/ 3 h 3"/>
                <a:gd name="T6" fmla="*/ 5 w 62"/>
                <a:gd name="T7" fmla="*/ 0 h 3"/>
                <a:gd name="T8" fmla="*/ 6 w 62"/>
                <a:gd name="T9" fmla="*/ 1 h 3"/>
                <a:gd name="T10" fmla="*/ 7 w 62"/>
                <a:gd name="T11" fmla="*/ 1 h 3"/>
                <a:gd name="T12" fmla="*/ 8 w 62"/>
                <a:gd name="T13" fmla="*/ 2 h 3"/>
                <a:gd name="T14" fmla="*/ 9 w 62"/>
                <a:gd name="T15" fmla="*/ 3 h 3"/>
                <a:gd name="T16" fmla="*/ 10 w 62"/>
                <a:gd name="T17" fmla="*/ 1 h 3"/>
                <a:gd name="T18" fmla="*/ 12 w 62"/>
                <a:gd name="T19" fmla="*/ 3 h 3"/>
                <a:gd name="T20" fmla="*/ 13 w 62"/>
                <a:gd name="T21" fmla="*/ 3 h 3"/>
                <a:gd name="T22" fmla="*/ 13 w 62"/>
                <a:gd name="T23" fmla="*/ 3 h 3"/>
                <a:gd name="T24" fmla="*/ 14 w 62"/>
                <a:gd name="T25" fmla="*/ 1 h 3"/>
                <a:gd name="T26" fmla="*/ 16 w 62"/>
                <a:gd name="T27" fmla="*/ 2 h 3"/>
                <a:gd name="T28" fmla="*/ 17 w 62"/>
                <a:gd name="T29" fmla="*/ 3 h 3"/>
                <a:gd name="T30" fmla="*/ 18 w 62"/>
                <a:gd name="T31" fmla="*/ 2 h 3"/>
                <a:gd name="T32" fmla="*/ 19 w 62"/>
                <a:gd name="T33" fmla="*/ 2 h 3"/>
                <a:gd name="T34" fmla="*/ 20 w 62"/>
                <a:gd name="T35" fmla="*/ 1 h 3"/>
                <a:gd name="T36" fmla="*/ 21 w 62"/>
                <a:gd name="T37" fmla="*/ 2 h 3"/>
                <a:gd name="T38" fmla="*/ 22 w 62"/>
                <a:gd name="T39" fmla="*/ 2 h 3"/>
                <a:gd name="T40" fmla="*/ 23 w 62"/>
                <a:gd name="T41" fmla="*/ 2 h 3"/>
                <a:gd name="T42" fmla="*/ 25 w 62"/>
                <a:gd name="T43" fmla="*/ 2 h 3"/>
                <a:gd name="T44" fmla="*/ 26 w 62"/>
                <a:gd name="T45" fmla="*/ 1 h 3"/>
                <a:gd name="T46" fmla="*/ 27 w 62"/>
                <a:gd name="T47" fmla="*/ 0 h 3"/>
                <a:gd name="T48" fmla="*/ 27 w 62"/>
                <a:gd name="T49" fmla="*/ 2 h 3"/>
                <a:gd name="T50" fmla="*/ 29 w 62"/>
                <a:gd name="T51" fmla="*/ 2 h 3"/>
                <a:gd name="T52" fmla="*/ 30 w 62"/>
                <a:gd name="T53" fmla="*/ 1 h 3"/>
                <a:gd name="T54" fmla="*/ 31 w 62"/>
                <a:gd name="T55" fmla="*/ 3 h 3"/>
                <a:gd name="T56" fmla="*/ 32 w 62"/>
                <a:gd name="T57" fmla="*/ 2 h 3"/>
                <a:gd name="T58" fmla="*/ 33 w 62"/>
                <a:gd name="T59" fmla="*/ 1 h 3"/>
                <a:gd name="T60" fmla="*/ 34 w 62"/>
                <a:gd name="T61" fmla="*/ 1 h 3"/>
                <a:gd name="T62" fmla="*/ 35 w 62"/>
                <a:gd name="T63" fmla="*/ 2 h 3"/>
                <a:gd name="T64" fmla="*/ 36 w 62"/>
                <a:gd name="T65" fmla="*/ 1 h 3"/>
                <a:gd name="T66" fmla="*/ 38 w 62"/>
                <a:gd name="T67" fmla="*/ 3 h 3"/>
                <a:gd name="T68" fmla="*/ 39 w 62"/>
                <a:gd name="T69" fmla="*/ 2 h 3"/>
                <a:gd name="T70" fmla="*/ 40 w 62"/>
                <a:gd name="T71" fmla="*/ 1 h 3"/>
                <a:gd name="T72" fmla="*/ 40 w 62"/>
                <a:gd name="T73" fmla="*/ 2 h 3"/>
                <a:gd name="T74" fmla="*/ 42 w 62"/>
                <a:gd name="T75" fmla="*/ 1 h 3"/>
                <a:gd name="T76" fmla="*/ 43 w 62"/>
                <a:gd name="T77" fmla="*/ 2 h 3"/>
                <a:gd name="T78" fmla="*/ 44 w 62"/>
                <a:gd name="T79" fmla="*/ 1 h 3"/>
                <a:gd name="T80" fmla="*/ 45 w 62"/>
                <a:gd name="T81" fmla="*/ 1 h 3"/>
                <a:gd name="T82" fmla="*/ 46 w 62"/>
                <a:gd name="T83" fmla="*/ 3 h 3"/>
                <a:gd name="T84" fmla="*/ 47 w 62"/>
                <a:gd name="T85" fmla="*/ 2 h 3"/>
                <a:gd name="T86" fmla="*/ 48 w 62"/>
                <a:gd name="T87" fmla="*/ 2 h 3"/>
                <a:gd name="T88" fmla="*/ 49 w 62"/>
                <a:gd name="T89" fmla="*/ 2 h 3"/>
                <a:gd name="T90" fmla="*/ 51 w 62"/>
                <a:gd name="T91" fmla="*/ 1 h 3"/>
                <a:gd name="T92" fmla="*/ 52 w 62"/>
                <a:gd name="T93" fmla="*/ 1 h 3"/>
                <a:gd name="T94" fmla="*/ 53 w 62"/>
                <a:gd name="T95" fmla="*/ 1 h 3"/>
                <a:gd name="T96" fmla="*/ 54 w 62"/>
                <a:gd name="T97" fmla="*/ 3 h 3"/>
                <a:gd name="T98" fmla="*/ 55 w 62"/>
                <a:gd name="T99" fmla="*/ 2 h 3"/>
                <a:gd name="T100" fmla="*/ 56 w 62"/>
                <a:gd name="T101" fmla="*/ 2 h 3"/>
                <a:gd name="T102" fmla="*/ 57 w 62"/>
                <a:gd name="T103" fmla="*/ 3 h 3"/>
                <a:gd name="T104" fmla="*/ 58 w 62"/>
                <a:gd name="T105" fmla="*/ 1 h 3"/>
                <a:gd name="T106" fmla="*/ 60 w 62"/>
                <a:gd name="T107" fmla="*/ 2 h 3"/>
                <a:gd name="T108" fmla="*/ 61 w 62"/>
                <a:gd name="T109" fmla="*/ 3 h 3"/>
                <a:gd name="T110" fmla="*/ 61 w 62"/>
                <a:gd name="T1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3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34" name="Freeform 326"/>
            <p:cNvSpPr>
              <a:spLocks/>
            </p:cNvSpPr>
            <p:nvPr/>
          </p:nvSpPr>
          <p:spPr bwMode="auto">
            <a:xfrm>
              <a:off x="3448" y="1628"/>
              <a:ext cx="62" cy="4"/>
            </a:xfrm>
            <a:custGeom>
              <a:avLst/>
              <a:gdLst>
                <a:gd name="T0" fmla="*/ 1 w 62"/>
                <a:gd name="T1" fmla="*/ 1 h 4"/>
                <a:gd name="T2" fmla="*/ 3 w 62"/>
                <a:gd name="T3" fmla="*/ 0 h 4"/>
                <a:gd name="T4" fmla="*/ 4 w 62"/>
                <a:gd name="T5" fmla="*/ 2 h 4"/>
                <a:gd name="T6" fmla="*/ 5 w 62"/>
                <a:gd name="T7" fmla="*/ 3 h 4"/>
                <a:gd name="T8" fmla="*/ 6 w 62"/>
                <a:gd name="T9" fmla="*/ 2 h 4"/>
                <a:gd name="T10" fmla="*/ 7 w 62"/>
                <a:gd name="T11" fmla="*/ 2 h 4"/>
                <a:gd name="T12" fmla="*/ 8 w 62"/>
                <a:gd name="T13" fmla="*/ 2 h 4"/>
                <a:gd name="T14" fmla="*/ 9 w 62"/>
                <a:gd name="T15" fmla="*/ 2 h 4"/>
                <a:gd name="T16" fmla="*/ 10 w 62"/>
                <a:gd name="T17" fmla="*/ 3 h 4"/>
                <a:gd name="T18" fmla="*/ 11 w 62"/>
                <a:gd name="T19" fmla="*/ 1 h 4"/>
                <a:gd name="T20" fmla="*/ 12 w 62"/>
                <a:gd name="T21" fmla="*/ 2 h 4"/>
                <a:gd name="T22" fmla="*/ 13 w 62"/>
                <a:gd name="T23" fmla="*/ 2 h 4"/>
                <a:gd name="T24" fmla="*/ 15 w 62"/>
                <a:gd name="T25" fmla="*/ 2 h 4"/>
                <a:gd name="T26" fmla="*/ 16 w 62"/>
                <a:gd name="T27" fmla="*/ 2 h 4"/>
                <a:gd name="T28" fmla="*/ 17 w 62"/>
                <a:gd name="T29" fmla="*/ 2 h 4"/>
                <a:gd name="T30" fmla="*/ 18 w 62"/>
                <a:gd name="T31" fmla="*/ 2 h 4"/>
                <a:gd name="T32" fmla="*/ 19 w 62"/>
                <a:gd name="T33" fmla="*/ 1 h 4"/>
                <a:gd name="T34" fmla="*/ 20 w 62"/>
                <a:gd name="T35" fmla="*/ 2 h 4"/>
                <a:gd name="T36" fmla="*/ 21 w 62"/>
                <a:gd name="T37" fmla="*/ 2 h 4"/>
                <a:gd name="T38" fmla="*/ 22 w 62"/>
                <a:gd name="T39" fmla="*/ 1 h 4"/>
                <a:gd name="T40" fmla="*/ 23 w 62"/>
                <a:gd name="T41" fmla="*/ 2 h 4"/>
                <a:gd name="T42" fmla="*/ 24 w 62"/>
                <a:gd name="T43" fmla="*/ 2 h 4"/>
                <a:gd name="T44" fmla="*/ 26 w 62"/>
                <a:gd name="T45" fmla="*/ 1 h 4"/>
                <a:gd name="T46" fmla="*/ 26 w 62"/>
                <a:gd name="T47" fmla="*/ 2 h 4"/>
                <a:gd name="T48" fmla="*/ 28 w 62"/>
                <a:gd name="T49" fmla="*/ 2 h 4"/>
                <a:gd name="T50" fmla="*/ 29 w 62"/>
                <a:gd name="T51" fmla="*/ 3 h 4"/>
                <a:gd name="T52" fmla="*/ 30 w 62"/>
                <a:gd name="T53" fmla="*/ 2 h 4"/>
                <a:gd name="T54" fmla="*/ 31 w 62"/>
                <a:gd name="T55" fmla="*/ 2 h 4"/>
                <a:gd name="T56" fmla="*/ 32 w 62"/>
                <a:gd name="T57" fmla="*/ 2 h 4"/>
                <a:gd name="T58" fmla="*/ 33 w 62"/>
                <a:gd name="T59" fmla="*/ 3 h 4"/>
                <a:gd name="T60" fmla="*/ 34 w 62"/>
                <a:gd name="T61" fmla="*/ 3 h 4"/>
                <a:gd name="T62" fmla="*/ 35 w 62"/>
                <a:gd name="T63" fmla="*/ 2 h 4"/>
                <a:gd name="T64" fmla="*/ 36 w 62"/>
                <a:gd name="T65" fmla="*/ 2 h 4"/>
                <a:gd name="T66" fmla="*/ 37 w 62"/>
                <a:gd name="T67" fmla="*/ 1 h 4"/>
                <a:gd name="T68" fmla="*/ 39 w 62"/>
                <a:gd name="T69" fmla="*/ 2 h 4"/>
                <a:gd name="T70" fmla="*/ 39 w 62"/>
                <a:gd name="T71" fmla="*/ 3 h 4"/>
                <a:gd name="T72" fmla="*/ 41 w 62"/>
                <a:gd name="T73" fmla="*/ 2 h 4"/>
                <a:gd name="T74" fmla="*/ 42 w 62"/>
                <a:gd name="T75" fmla="*/ 2 h 4"/>
                <a:gd name="T76" fmla="*/ 43 w 62"/>
                <a:gd name="T77" fmla="*/ 2 h 4"/>
                <a:gd name="T78" fmla="*/ 44 w 62"/>
                <a:gd name="T79" fmla="*/ 1 h 4"/>
                <a:gd name="T80" fmla="*/ 45 w 62"/>
                <a:gd name="T81" fmla="*/ 2 h 4"/>
                <a:gd name="T82" fmla="*/ 46 w 62"/>
                <a:gd name="T83" fmla="*/ 2 h 4"/>
                <a:gd name="T84" fmla="*/ 47 w 62"/>
                <a:gd name="T85" fmla="*/ 2 h 4"/>
                <a:gd name="T86" fmla="*/ 48 w 62"/>
                <a:gd name="T87" fmla="*/ 2 h 4"/>
                <a:gd name="T88" fmla="*/ 49 w 62"/>
                <a:gd name="T89" fmla="*/ 3 h 4"/>
                <a:gd name="T90" fmla="*/ 51 w 62"/>
                <a:gd name="T91" fmla="*/ 1 h 4"/>
                <a:gd name="T92" fmla="*/ 52 w 62"/>
                <a:gd name="T93" fmla="*/ 2 h 4"/>
                <a:gd name="T94" fmla="*/ 53 w 62"/>
                <a:gd name="T95" fmla="*/ 1 h 4"/>
                <a:gd name="T96" fmla="*/ 54 w 62"/>
                <a:gd name="T97" fmla="*/ 2 h 4"/>
                <a:gd name="T98" fmla="*/ 55 w 62"/>
                <a:gd name="T99" fmla="*/ 1 h 4"/>
                <a:gd name="T100" fmla="*/ 56 w 62"/>
                <a:gd name="T101" fmla="*/ 2 h 4"/>
                <a:gd name="T102" fmla="*/ 57 w 62"/>
                <a:gd name="T103" fmla="*/ 2 h 4"/>
                <a:gd name="T104" fmla="*/ 58 w 62"/>
                <a:gd name="T105" fmla="*/ 2 h 4"/>
                <a:gd name="T106" fmla="*/ 59 w 62"/>
                <a:gd name="T107" fmla="*/ 2 h 4"/>
                <a:gd name="T108" fmla="*/ 60 w 62"/>
                <a:gd name="T109" fmla="*/ 2 h 4"/>
                <a:gd name="T110" fmla="*/ 61 w 62"/>
                <a:gd name="T1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1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2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2"/>
                  </a:lnTo>
                  <a:lnTo>
                    <a:pt x="62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35" name="Freeform 327"/>
            <p:cNvSpPr>
              <a:spLocks/>
            </p:cNvSpPr>
            <p:nvPr/>
          </p:nvSpPr>
          <p:spPr bwMode="auto">
            <a:xfrm>
              <a:off x="3510" y="1627"/>
              <a:ext cx="62" cy="4"/>
            </a:xfrm>
            <a:custGeom>
              <a:avLst/>
              <a:gdLst>
                <a:gd name="T0" fmla="*/ 1 w 62"/>
                <a:gd name="T1" fmla="*/ 3 h 4"/>
                <a:gd name="T2" fmla="*/ 3 w 62"/>
                <a:gd name="T3" fmla="*/ 3 h 4"/>
                <a:gd name="T4" fmla="*/ 4 w 62"/>
                <a:gd name="T5" fmla="*/ 3 h 4"/>
                <a:gd name="T6" fmla="*/ 5 w 62"/>
                <a:gd name="T7" fmla="*/ 3 h 4"/>
                <a:gd name="T8" fmla="*/ 5 w 62"/>
                <a:gd name="T9" fmla="*/ 3 h 4"/>
                <a:gd name="T10" fmla="*/ 7 w 62"/>
                <a:gd name="T11" fmla="*/ 2 h 4"/>
                <a:gd name="T12" fmla="*/ 8 w 62"/>
                <a:gd name="T13" fmla="*/ 3 h 4"/>
                <a:gd name="T14" fmla="*/ 9 w 62"/>
                <a:gd name="T15" fmla="*/ 3 h 4"/>
                <a:gd name="T16" fmla="*/ 10 w 62"/>
                <a:gd name="T17" fmla="*/ 4 h 4"/>
                <a:gd name="T18" fmla="*/ 11 w 62"/>
                <a:gd name="T19" fmla="*/ 3 h 4"/>
                <a:gd name="T20" fmla="*/ 12 w 62"/>
                <a:gd name="T21" fmla="*/ 3 h 4"/>
                <a:gd name="T22" fmla="*/ 13 w 62"/>
                <a:gd name="T23" fmla="*/ 1 h 4"/>
                <a:gd name="T24" fmla="*/ 14 w 62"/>
                <a:gd name="T25" fmla="*/ 3 h 4"/>
                <a:gd name="T26" fmla="*/ 16 w 62"/>
                <a:gd name="T27" fmla="*/ 3 h 4"/>
                <a:gd name="T28" fmla="*/ 17 w 62"/>
                <a:gd name="T29" fmla="*/ 2 h 4"/>
                <a:gd name="T30" fmla="*/ 18 w 62"/>
                <a:gd name="T31" fmla="*/ 4 h 4"/>
                <a:gd name="T32" fmla="*/ 19 w 62"/>
                <a:gd name="T33" fmla="*/ 4 h 4"/>
                <a:gd name="T34" fmla="*/ 20 w 62"/>
                <a:gd name="T35" fmla="*/ 2 h 4"/>
                <a:gd name="T36" fmla="*/ 21 w 62"/>
                <a:gd name="T37" fmla="*/ 3 h 4"/>
                <a:gd name="T38" fmla="*/ 22 w 62"/>
                <a:gd name="T39" fmla="*/ 1 h 4"/>
                <a:gd name="T40" fmla="*/ 23 w 62"/>
                <a:gd name="T41" fmla="*/ 3 h 4"/>
                <a:gd name="T42" fmla="*/ 25 w 62"/>
                <a:gd name="T43" fmla="*/ 3 h 4"/>
                <a:gd name="T44" fmla="*/ 25 w 62"/>
                <a:gd name="T45" fmla="*/ 1 h 4"/>
                <a:gd name="T46" fmla="*/ 26 w 62"/>
                <a:gd name="T47" fmla="*/ 3 h 4"/>
                <a:gd name="T48" fmla="*/ 27 w 62"/>
                <a:gd name="T49" fmla="*/ 2 h 4"/>
                <a:gd name="T50" fmla="*/ 29 w 62"/>
                <a:gd name="T51" fmla="*/ 2 h 4"/>
                <a:gd name="T52" fmla="*/ 30 w 62"/>
                <a:gd name="T53" fmla="*/ 4 h 4"/>
                <a:gd name="T54" fmla="*/ 31 w 62"/>
                <a:gd name="T55" fmla="*/ 2 h 4"/>
                <a:gd name="T56" fmla="*/ 32 w 62"/>
                <a:gd name="T57" fmla="*/ 2 h 4"/>
                <a:gd name="T58" fmla="*/ 33 w 62"/>
                <a:gd name="T59" fmla="*/ 1 h 4"/>
                <a:gd name="T60" fmla="*/ 34 w 62"/>
                <a:gd name="T61" fmla="*/ 3 h 4"/>
                <a:gd name="T62" fmla="*/ 35 w 62"/>
                <a:gd name="T63" fmla="*/ 1 h 4"/>
                <a:gd name="T64" fmla="*/ 36 w 62"/>
                <a:gd name="T65" fmla="*/ 4 h 4"/>
                <a:gd name="T66" fmla="*/ 38 w 62"/>
                <a:gd name="T67" fmla="*/ 3 h 4"/>
                <a:gd name="T68" fmla="*/ 39 w 62"/>
                <a:gd name="T69" fmla="*/ 3 h 4"/>
                <a:gd name="T70" fmla="*/ 39 w 62"/>
                <a:gd name="T71" fmla="*/ 2 h 4"/>
                <a:gd name="T72" fmla="*/ 40 w 62"/>
                <a:gd name="T73" fmla="*/ 4 h 4"/>
                <a:gd name="T74" fmla="*/ 42 w 62"/>
                <a:gd name="T75" fmla="*/ 2 h 4"/>
                <a:gd name="T76" fmla="*/ 43 w 62"/>
                <a:gd name="T77" fmla="*/ 1 h 4"/>
                <a:gd name="T78" fmla="*/ 44 w 62"/>
                <a:gd name="T79" fmla="*/ 2 h 4"/>
                <a:gd name="T80" fmla="*/ 45 w 62"/>
                <a:gd name="T81" fmla="*/ 3 h 4"/>
                <a:gd name="T82" fmla="*/ 46 w 62"/>
                <a:gd name="T83" fmla="*/ 3 h 4"/>
                <a:gd name="T84" fmla="*/ 47 w 62"/>
                <a:gd name="T85" fmla="*/ 4 h 4"/>
                <a:gd name="T86" fmla="*/ 48 w 62"/>
                <a:gd name="T87" fmla="*/ 3 h 4"/>
                <a:gd name="T88" fmla="*/ 49 w 62"/>
                <a:gd name="T89" fmla="*/ 3 h 4"/>
                <a:gd name="T90" fmla="*/ 51 w 62"/>
                <a:gd name="T91" fmla="*/ 3 h 4"/>
                <a:gd name="T92" fmla="*/ 52 w 62"/>
                <a:gd name="T93" fmla="*/ 2 h 4"/>
                <a:gd name="T94" fmla="*/ 52 w 62"/>
                <a:gd name="T95" fmla="*/ 0 h 4"/>
                <a:gd name="T96" fmla="*/ 54 w 62"/>
                <a:gd name="T97" fmla="*/ 3 h 4"/>
                <a:gd name="T98" fmla="*/ 55 w 62"/>
                <a:gd name="T99" fmla="*/ 3 h 4"/>
                <a:gd name="T100" fmla="*/ 56 w 62"/>
                <a:gd name="T101" fmla="*/ 3 h 4"/>
                <a:gd name="T102" fmla="*/ 57 w 62"/>
                <a:gd name="T103" fmla="*/ 2 h 4"/>
                <a:gd name="T104" fmla="*/ 58 w 62"/>
                <a:gd name="T105" fmla="*/ 3 h 4"/>
                <a:gd name="T106" fmla="*/ 59 w 62"/>
                <a:gd name="T107" fmla="*/ 2 h 4"/>
                <a:gd name="T108" fmla="*/ 60 w 62"/>
                <a:gd name="T109" fmla="*/ 2 h 4"/>
                <a:gd name="T110" fmla="*/ 61 w 62"/>
                <a:gd name="T1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8" y="3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4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36" name="Freeform 328"/>
            <p:cNvSpPr>
              <a:spLocks/>
            </p:cNvSpPr>
            <p:nvPr/>
          </p:nvSpPr>
          <p:spPr bwMode="auto">
            <a:xfrm>
              <a:off x="3572" y="1628"/>
              <a:ext cx="60" cy="4"/>
            </a:xfrm>
            <a:custGeom>
              <a:avLst/>
              <a:gdLst>
                <a:gd name="T0" fmla="*/ 1 w 60"/>
                <a:gd name="T1" fmla="*/ 2 h 4"/>
                <a:gd name="T2" fmla="*/ 2 w 60"/>
                <a:gd name="T3" fmla="*/ 1 h 4"/>
                <a:gd name="T4" fmla="*/ 3 w 60"/>
                <a:gd name="T5" fmla="*/ 2 h 4"/>
                <a:gd name="T6" fmla="*/ 4 w 60"/>
                <a:gd name="T7" fmla="*/ 2 h 4"/>
                <a:gd name="T8" fmla="*/ 5 w 60"/>
                <a:gd name="T9" fmla="*/ 1 h 4"/>
                <a:gd name="T10" fmla="*/ 6 w 60"/>
                <a:gd name="T11" fmla="*/ 3 h 4"/>
                <a:gd name="T12" fmla="*/ 7 w 60"/>
                <a:gd name="T13" fmla="*/ 3 h 4"/>
                <a:gd name="T14" fmla="*/ 8 w 60"/>
                <a:gd name="T15" fmla="*/ 2 h 4"/>
                <a:gd name="T16" fmla="*/ 9 w 60"/>
                <a:gd name="T17" fmla="*/ 2 h 4"/>
                <a:gd name="T18" fmla="*/ 10 w 60"/>
                <a:gd name="T19" fmla="*/ 1 h 4"/>
                <a:gd name="T20" fmla="*/ 11 w 60"/>
                <a:gd name="T21" fmla="*/ 2 h 4"/>
                <a:gd name="T22" fmla="*/ 12 w 60"/>
                <a:gd name="T23" fmla="*/ 1 h 4"/>
                <a:gd name="T24" fmla="*/ 13 w 60"/>
                <a:gd name="T25" fmla="*/ 2 h 4"/>
                <a:gd name="T26" fmla="*/ 14 w 60"/>
                <a:gd name="T27" fmla="*/ 2 h 4"/>
                <a:gd name="T28" fmla="*/ 15 w 60"/>
                <a:gd name="T29" fmla="*/ 3 h 4"/>
                <a:gd name="T30" fmla="*/ 16 w 60"/>
                <a:gd name="T31" fmla="*/ 2 h 4"/>
                <a:gd name="T32" fmla="*/ 17 w 60"/>
                <a:gd name="T33" fmla="*/ 2 h 4"/>
                <a:gd name="T34" fmla="*/ 17 w 60"/>
                <a:gd name="T35" fmla="*/ 2 h 4"/>
                <a:gd name="T36" fmla="*/ 18 w 60"/>
                <a:gd name="T37" fmla="*/ 3 h 4"/>
                <a:gd name="T38" fmla="*/ 19 w 60"/>
                <a:gd name="T39" fmla="*/ 2 h 4"/>
                <a:gd name="T40" fmla="*/ 20 w 60"/>
                <a:gd name="T41" fmla="*/ 1 h 4"/>
                <a:gd name="T42" fmla="*/ 22 w 60"/>
                <a:gd name="T43" fmla="*/ 1 h 4"/>
                <a:gd name="T44" fmla="*/ 23 w 60"/>
                <a:gd name="T45" fmla="*/ 2 h 4"/>
                <a:gd name="T46" fmla="*/ 24 w 60"/>
                <a:gd name="T47" fmla="*/ 2 h 4"/>
                <a:gd name="T48" fmla="*/ 24 w 60"/>
                <a:gd name="T49" fmla="*/ 2 h 4"/>
                <a:gd name="T50" fmla="*/ 25 w 60"/>
                <a:gd name="T51" fmla="*/ 3 h 4"/>
                <a:gd name="T52" fmla="*/ 26 w 60"/>
                <a:gd name="T53" fmla="*/ 2 h 4"/>
                <a:gd name="T54" fmla="*/ 27 w 60"/>
                <a:gd name="T55" fmla="*/ 2 h 4"/>
                <a:gd name="T56" fmla="*/ 28 w 60"/>
                <a:gd name="T57" fmla="*/ 1 h 4"/>
                <a:gd name="T58" fmla="*/ 29 w 60"/>
                <a:gd name="T59" fmla="*/ 2 h 4"/>
                <a:gd name="T60" fmla="*/ 30 w 60"/>
                <a:gd name="T61" fmla="*/ 1 h 4"/>
                <a:gd name="T62" fmla="*/ 31 w 60"/>
                <a:gd name="T63" fmla="*/ 1 h 4"/>
                <a:gd name="T64" fmla="*/ 32 w 60"/>
                <a:gd name="T65" fmla="*/ 1 h 4"/>
                <a:gd name="T66" fmla="*/ 33 w 60"/>
                <a:gd name="T67" fmla="*/ 0 h 4"/>
                <a:gd name="T68" fmla="*/ 34 w 60"/>
                <a:gd name="T69" fmla="*/ 3 h 4"/>
                <a:gd name="T70" fmla="*/ 35 w 60"/>
                <a:gd name="T71" fmla="*/ 1 h 4"/>
                <a:gd name="T72" fmla="*/ 36 w 60"/>
                <a:gd name="T73" fmla="*/ 2 h 4"/>
                <a:gd name="T74" fmla="*/ 37 w 60"/>
                <a:gd name="T75" fmla="*/ 3 h 4"/>
                <a:gd name="T76" fmla="*/ 38 w 60"/>
                <a:gd name="T77" fmla="*/ 3 h 4"/>
                <a:gd name="T78" fmla="*/ 39 w 60"/>
                <a:gd name="T79" fmla="*/ 2 h 4"/>
                <a:gd name="T80" fmla="*/ 40 w 60"/>
                <a:gd name="T81" fmla="*/ 2 h 4"/>
                <a:gd name="T82" fmla="*/ 41 w 60"/>
                <a:gd name="T83" fmla="*/ 1 h 4"/>
                <a:gd name="T84" fmla="*/ 42 w 60"/>
                <a:gd name="T85" fmla="*/ 2 h 4"/>
                <a:gd name="T86" fmla="*/ 43 w 60"/>
                <a:gd name="T87" fmla="*/ 1 h 4"/>
                <a:gd name="T88" fmla="*/ 44 w 60"/>
                <a:gd name="T89" fmla="*/ 2 h 4"/>
                <a:gd name="T90" fmla="*/ 45 w 60"/>
                <a:gd name="T91" fmla="*/ 2 h 4"/>
                <a:gd name="T92" fmla="*/ 46 w 60"/>
                <a:gd name="T93" fmla="*/ 1 h 4"/>
                <a:gd name="T94" fmla="*/ 47 w 60"/>
                <a:gd name="T95" fmla="*/ 1 h 4"/>
                <a:gd name="T96" fmla="*/ 48 w 60"/>
                <a:gd name="T97" fmla="*/ 2 h 4"/>
                <a:gd name="T98" fmla="*/ 49 w 60"/>
                <a:gd name="T99" fmla="*/ 1 h 4"/>
                <a:gd name="T100" fmla="*/ 50 w 60"/>
                <a:gd name="T101" fmla="*/ 2 h 4"/>
                <a:gd name="T102" fmla="*/ 51 w 60"/>
                <a:gd name="T103" fmla="*/ 2 h 4"/>
                <a:gd name="T104" fmla="*/ 51 w 60"/>
                <a:gd name="T105" fmla="*/ 2 h 4"/>
                <a:gd name="T106" fmla="*/ 52 w 60"/>
                <a:gd name="T107" fmla="*/ 1 h 4"/>
                <a:gd name="T108" fmla="*/ 53 w 60"/>
                <a:gd name="T109" fmla="*/ 1 h 4"/>
                <a:gd name="T110" fmla="*/ 54 w 60"/>
                <a:gd name="T111" fmla="*/ 3 h 4"/>
                <a:gd name="T112" fmla="*/ 55 w 60"/>
                <a:gd name="T113" fmla="*/ 2 h 4"/>
                <a:gd name="T114" fmla="*/ 57 w 60"/>
                <a:gd name="T115" fmla="*/ 1 h 4"/>
                <a:gd name="T116" fmla="*/ 58 w 60"/>
                <a:gd name="T117" fmla="*/ 2 h 4"/>
                <a:gd name="T118" fmla="*/ 58 w 60"/>
                <a:gd name="T119" fmla="*/ 2 h 4"/>
                <a:gd name="T120" fmla="*/ 59 w 60"/>
                <a:gd name="T121" fmla="*/ 3 h 4"/>
                <a:gd name="T122" fmla="*/ 60 w 60"/>
                <a:gd name="T1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" h="4">
                  <a:moveTo>
                    <a:pt x="0" y="1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2"/>
                  </a:lnTo>
                  <a:lnTo>
                    <a:pt x="46" y="1"/>
                  </a:lnTo>
                  <a:lnTo>
                    <a:pt x="46" y="2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2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8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</p:grpSp>
      <p:grpSp>
        <p:nvGrpSpPr>
          <p:cNvPr id="338" name="Group 332"/>
          <p:cNvGrpSpPr>
            <a:grpSpLocks noChangeAspect="1"/>
          </p:cNvGrpSpPr>
          <p:nvPr/>
        </p:nvGrpSpPr>
        <p:grpSpPr bwMode="auto">
          <a:xfrm>
            <a:off x="841773" y="2946798"/>
            <a:ext cx="5214938" cy="894160"/>
            <a:chOff x="707" y="1755"/>
            <a:chExt cx="4380" cy="751"/>
          </a:xfrm>
        </p:grpSpPr>
        <p:sp>
          <p:nvSpPr>
            <p:cNvPr id="341" name="Line 334"/>
            <p:cNvSpPr>
              <a:spLocks noChangeShapeType="1"/>
            </p:cNvSpPr>
            <p:nvPr/>
          </p:nvSpPr>
          <p:spPr bwMode="auto">
            <a:xfrm>
              <a:off x="724" y="2497"/>
              <a:ext cx="4363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43" name="Line 336"/>
            <p:cNvSpPr>
              <a:spLocks noChangeShapeType="1"/>
            </p:cNvSpPr>
            <p:nvPr/>
          </p:nvSpPr>
          <p:spPr bwMode="auto">
            <a:xfrm>
              <a:off x="724" y="249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45" name="Line 338"/>
            <p:cNvSpPr>
              <a:spLocks noChangeShapeType="1"/>
            </p:cNvSpPr>
            <p:nvPr/>
          </p:nvSpPr>
          <p:spPr bwMode="auto">
            <a:xfrm>
              <a:off x="840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46" name="Line 339"/>
            <p:cNvSpPr>
              <a:spLocks noChangeShapeType="1"/>
            </p:cNvSpPr>
            <p:nvPr/>
          </p:nvSpPr>
          <p:spPr bwMode="auto">
            <a:xfrm>
              <a:off x="956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47" name="Line 340"/>
            <p:cNvSpPr>
              <a:spLocks noChangeShapeType="1"/>
            </p:cNvSpPr>
            <p:nvPr/>
          </p:nvSpPr>
          <p:spPr bwMode="auto">
            <a:xfrm>
              <a:off x="1073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48" name="Line 341"/>
            <p:cNvSpPr>
              <a:spLocks noChangeShapeType="1"/>
            </p:cNvSpPr>
            <p:nvPr/>
          </p:nvSpPr>
          <p:spPr bwMode="auto">
            <a:xfrm>
              <a:off x="1189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49" name="Line 342"/>
            <p:cNvSpPr>
              <a:spLocks noChangeShapeType="1"/>
            </p:cNvSpPr>
            <p:nvPr/>
          </p:nvSpPr>
          <p:spPr bwMode="auto">
            <a:xfrm>
              <a:off x="1305" y="249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51" name="Line 344"/>
            <p:cNvSpPr>
              <a:spLocks noChangeShapeType="1"/>
            </p:cNvSpPr>
            <p:nvPr/>
          </p:nvSpPr>
          <p:spPr bwMode="auto">
            <a:xfrm>
              <a:off x="1421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52" name="Line 345"/>
            <p:cNvSpPr>
              <a:spLocks noChangeShapeType="1"/>
            </p:cNvSpPr>
            <p:nvPr/>
          </p:nvSpPr>
          <p:spPr bwMode="auto">
            <a:xfrm>
              <a:off x="1538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53" name="Line 346"/>
            <p:cNvSpPr>
              <a:spLocks noChangeShapeType="1"/>
            </p:cNvSpPr>
            <p:nvPr/>
          </p:nvSpPr>
          <p:spPr bwMode="auto">
            <a:xfrm>
              <a:off x="1654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54" name="Line 347"/>
            <p:cNvSpPr>
              <a:spLocks noChangeShapeType="1"/>
            </p:cNvSpPr>
            <p:nvPr/>
          </p:nvSpPr>
          <p:spPr bwMode="auto">
            <a:xfrm>
              <a:off x="1771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55" name="Line 348"/>
            <p:cNvSpPr>
              <a:spLocks noChangeShapeType="1"/>
            </p:cNvSpPr>
            <p:nvPr/>
          </p:nvSpPr>
          <p:spPr bwMode="auto">
            <a:xfrm>
              <a:off x="1887" y="249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57" name="Line 350"/>
            <p:cNvSpPr>
              <a:spLocks noChangeShapeType="1"/>
            </p:cNvSpPr>
            <p:nvPr/>
          </p:nvSpPr>
          <p:spPr bwMode="auto">
            <a:xfrm>
              <a:off x="2003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58" name="Line 351"/>
            <p:cNvSpPr>
              <a:spLocks noChangeShapeType="1"/>
            </p:cNvSpPr>
            <p:nvPr/>
          </p:nvSpPr>
          <p:spPr bwMode="auto">
            <a:xfrm>
              <a:off x="2120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59" name="Line 352"/>
            <p:cNvSpPr>
              <a:spLocks noChangeShapeType="1"/>
            </p:cNvSpPr>
            <p:nvPr/>
          </p:nvSpPr>
          <p:spPr bwMode="auto">
            <a:xfrm>
              <a:off x="2236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60" name="Line 353"/>
            <p:cNvSpPr>
              <a:spLocks noChangeShapeType="1"/>
            </p:cNvSpPr>
            <p:nvPr/>
          </p:nvSpPr>
          <p:spPr bwMode="auto">
            <a:xfrm>
              <a:off x="2352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61" name="Line 354"/>
            <p:cNvSpPr>
              <a:spLocks noChangeShapeType="1"/>
            </p:cNvSpPr>
            <p:nvPr/>
          </p:nvSpPr>
          <p:spPr bwMode="auto">
            <a:xfrm>
              <a:off x="2469" y="249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63" name="Line 356"/>
            <p:cNvSpPr>
              <a:spLocks noChangeShapeType="1"/>
            </p:cNvSpPr>
            <p:nvPr/>
          </p:nvSpPr>
          <p:spPr bwMode="auto">
            <a:xfrm>
              <a:off x="2585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64" name="Line 357"/>
            <p:cNvSpPr>
              <a:spLocks noChangeShapeType="1"/>
            </p:cNvSpPr>
            <p:nvPr/>
          </p:nvSpPr>
          <p:spPr bwMode="auto">
            <a:xfrm>
              <a:off x="2701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65" name="Line 358"/>
            <p:cNvSpPr>
              <a:spLocks noChangeShapeType="1"/>
            </p:cNvSpPr>
            <p:nvPr/>
          </p:nvSpPr>
          <p:spPr bwMode="auto">
            <a:xfrm>
              <a:off x="2818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66" name="Line 359"/>
            <p:cNvSpPr>
              <a:spLocks noChangeShapeType="1"/>
            </p:cNvSpPr>
            <p:nvPr/>
          </p:nvSpPr>
          <p:spPr bwMode="auto">
            <a:xfrm>
              <a:off x="2934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67" name="Line 360"/>
            <p:cNvSpPr>
              <a:spLocks noChangeShapeType="1"/>
            </p:cNvSpPr>
            <p:nvPr/>
          </p:nvSpPr>
          <p:spPr bwMode="auto">
            <a:xfrm>
              <a:off x="3051" y="249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69" name="Line 362"/>
            <p:cNvSpPr>
              <a:spLocks noChangeShapeType="1"/>
            </p:cNvSpPr>
            <p:nvPr/>
          </p:nvSpPr>
          <p:spPr bwMode="auto">
            <a:xfrm>
              <a:off x="3167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70" name="Line 363"/>
            <p:cNvSpPr>
              <a:spLocks noChangeShapeType="1"/>
            </p:cNvSpPr>
            <p:nvPr/>
          </p:nvSpPr>
          <p:spPr bwMode="auto">
            <a:xfrm>
              <a:off x="3283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71" name="Line 364"/>
            <p:cNvSpPr>
              <a:spLocks noChangeShapeType="1"/>
            </p:cNvSpPr>
            <p:nvPr/>
          </p:nvSpPr>
          <p:spPr bwMode="auto">
            <a:xfrm>
              <a:off x="3399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72" name="Line 365"/>
            <p:cNvSpPr>
              <a:spLocks noChangeShapeType="1"/>
            </p:cNvSpPr>
            <p:nvPr/>
          </p:nvSpPr>
          <p:spPr bwMode="auto">
            <a:xfrm>
              <a:off x="3516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73" name="Line 366"/>
            <p:cNvSpPr>
              <a:spLocks noChangeShapeType="1"/>
            </p:cNvSpPr>
            <p:nvPr/>
          </p:nvSpPr>
          <p:spPr bwMode="auto">
            <a:xfrm>
              <a:off x="3632" y="249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75" name="Line 368"/>
            <p:cNvSpPr>
              <a:spLocks noChangeShapeType="1"/>
            </p:cNvSpPr>
            <p:nvPr/>
          </p:nvSpPr>
          <p:spPr bwMode="auto">
            <a:xfrm>
              <a:off x="3749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76" name="Line 369"/>
            <p:cNvSpPr>
              <a:spLocks noChangeShapeType="1"/>
            </p:cNvSpPr>
            <p:nvPr/>
          </p:nvSpPr>
          <p:spPr bwMode="auto">
            <a:xfrm>
              <a:off x="3865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77" name="Line 370"/>
            <p:cNvSpPr>
              <a:spLocks noChangeShapeType="1"/>
            </p:cNvSpPr>
            <p:nvPr/>
          </p:nvSpPr>
          <p:spPr bwMode="auto">
            <a:xfrm>
              <a:off x="3981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78" name="Line 371"/>
            <p:cNvSpPr>
              <a:spLocks noChangeShapeType="1"/>
            </p:cNvSpPr>
            <p:nvPr/>
          </p:nvSpPr>
          <p:spPr bwMode="auto">
            <a:xfrm>
              <a:off x="4098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79" name="Line 372"/>
            <p:cNvSpPr>
              <a:spLocks noChangeShapeType="1"/>
            </p:cNvSpPr>
            <p:nvPr/>
          </p:nvSpPr>
          <p:spPr bwMode="auto">
            <a:xfrm>
              <a:off x="4214" y="249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81" name="Line 374"/>
            <p:cNvSpPr>
              <a:spLocks noChangeShapeType="1"/>
            </p:cNvSpPr>
            <p:nvPr/>
          </p:nvSpPr>
          <p:spPr bwMode="auto">
            <a:xfrm>
              <a:off x="4331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82" name="Line 375"/>
            <p:cNvSpPr>
              <a:spLocks noChangeShapeType="1"/>
            </p:cNvSpPr>
            <p:nvPr/>
          </p:nvSpPr>
          <p:spPr bwMode="auto">
            <a:xfrm>
              <a:off x="4447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83" name="Line 376"/>
            <p:cNvSpPr>
              <a:spLocks noChangeShapeType="1"/>
            </p:cNvSpPr>
            <p:nvPr/>
          </p:nvSpPr>
          <p:spPr bwMode="auto">
            <a:xfrm>
              <a:off x="4563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84" name="Line 377"/>
            <p:cNvSpPr>
              <a:spLocks noChangeShapeType="1"/>
            </p:cNvSpPr>
            <p:nvPr/>
          </p:nvSpPr>
          <p:spPr bwMode="auto">
            <a:xfrm>
              <a:off x="4679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85" name="Line 378"/>
            <p:cNvSpPr>
              <a:spLocks noChangeShapeType="1"/>
            </p:cNvSpPr>
            <p:nvPr/>
          </p:nvSpPr>
          <p:spPr bwMode="auto">
            <a:xfrm>
              <a:off x="4796" y="249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87" name="Line 380"/>
            <p:cNvSpPr>
              <a:spLocks noChangeShapeType="1"/>
            </p:cNvSpPr>
            <p:nvPr/>
          </p:nvSpPr>
          <p:spPr bwMode="auto">
            <a:xfrm>
              <a:off x="4912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88" name="Line 381"/>
            <p:cNvSpPr>
              <a:spLocks noChangeShapeType="1"/>
            </p:cNvSpPr>
            <p:nvPr/>
          </p:nvSpPr>
          <p:spPr bwMode="auto">
            <a:xfrm>
              <a:off x="5029" y="249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89" name="Line 382"/>
            <p:cNvSpPr>
              <a:spLocks noChangeShapeType="1"/>
            </p:cNvSpPr>
            <p:nvPr/>
          </p:nvSpPr>
          <p:spPr bwMode="auto">
            <a:xfrm flipV="1">
              <a:off x="724" y="1755"/>
              <a:ext cx="0" cy="74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91" name="Line 384"/>
            <p:cNvSpPr>
              <a:spLocks noChangeShapeType="1"/>
            </p:cNvSpPr>
            <p:nvPr/>
          </p:nvSpPr>
          <p:spPr bwMode="auto">
            <a:xfrm flipH="1">
              <a:off x="715" y="2484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92" name="Line 385"/>
            <p:cNvSpPr>
              <a:spLocks noChangeShapeType="1"/>
            </p:cNvSpPr>
            <p:nvPr/>
          </p:nvSpPr>
          <p:spPr bwMode="auto">
            <a:xfrm flipH="1">
              <a:off x="707" y="2462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94" name="Line 387"/>
            <p:cNvSpPr>
              <a:spLocks noChangeShapeType="1"/>
            </p:cNvSpPr>
            <p:nvPr/>
          </p:nvSpPr>
          <p:spPr bwMode="auto">
            <a:xfrm flipH="1">
              <a:off x="715" y="2440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95" name="Line 388"/>
            <p:cNvSpPr>
              <a:spLocks noChangeShapeType="1"/>
            </p:cNvSpPr>
            <p:nvPr/>
          </p:nvSpPr>
          <p:spPr bwMode="auto">
            <a:xfrm flipH="1">
              <a:off x="715" y="2419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96" name="Line 389"/>
            <p:cNvSpPr>
              <a:spLocks noChangeShapeType="1"/>
            </p:cNvSpPr>
            <p:nvPr/>
          </p:nvSpPr>
          <p:spPr bwMode="auto">
            <a:xfrm flipH="1">
              <a:off x="715" y="2397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97" name="Line 390"/>
            <p:cNvSpPr>
              <a:spLocks noChangeShapeType="1"/>
            </p:cNvSpPr>
            <p:nvPr/>
          </p:nvSpPr>
          <p:spPr bwMode="auto">
            <a:xfrm flipH="1">
              <a:off x="715" y="2375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98" name="Line 391"/>
            <p:cNvSpPr>
              <a:spLocks noChangeShapeType="1"/>
            </p:cNvSpPr>
            <p:nvPr/>
          </p:nvSpPr>
          <p:spPr bwMode="auto">
            <a:xfrm flipH="1">
              <a:off x="707" y="2353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00" name="Line 393"/>
            <p:cNvSpPr>
              <a:spLocks noChangeShapeType="1"/>
            </p:cNvSpPr>
            <p:nvPr/>
          </p:nvSpPr>
          <p:spPr bwMode="auto">
            <a:xfrm flipH="1">
              <a:off x="715" y="2331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01" name="Line 394"/>
            <p:cNvSpPr>
              <a:spLocks noChangeShapeType="1"/>
            </p:cNvSpPr>
            <p:nvPr/>
          </p:nvSpPr>
          <p:spPr bwMode="auto">
            <a:xfrm flipH="1">
              <a:off x="715" y="2309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02" name="Line 395"/>
            <p:cNvSpPr>
              <a:spLocks noChangeShapeType="1"/>
            </p:cNvSpPr>
            <p:nvPr/>
          </p:nvSpPr>
          <p:spPr bwMode="auto">
            <a:xfrm flipH="1">
              <a:off x="715" y="2287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03" name="Line 396"/>
            <p:cNvSpPr>
              <a:spLocks noChangeShapeType="1"/>
            </p:cNvSpPr>
            <p:nvPr/>
          </p:nvSpPr>
          <p:spPr bwMode="auto">
            <a:xfrm flipH="1">
              <a:off x="715" y="2265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04" name="Line 397"/>
            <p:cNvSpPr>
              <a:spLocks noChangeShapeType="1"/>
            </p:cNvSpPr>
            <p:nvPr/>
          </p:nvSpPr>
          <p:spPr bwMode="auto">
            <a:xfrm flipH="1">
              <a:off x="707" y="2243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06" name="Line 399"/>
            <p:cNvSpPr>
              <a:spLocks noChangeShapeType="1"/>
            </p:cNvSpPr>
            <p:nvPr/>
          </p:nvSpPr>
          <p:spPr bwMode="auto">
            <a:xfrm flipH="1">
              <a:off x="715" y="2221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07" name="Line 400"/>
            <p:cNvSpPr>
              <a:spLocks noChangeShapeType="1"/>
            </p:cNvSpPr>
            <p:nvPr/>
          </p:nvSpPr>
          <p:spPr bwMode="auto">
            <a:xfrm flipH="1">
              <a:off x="715" y="2199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08" name="Line 401"/>
            <p:cNvSpPr>
              <a:spLocks noChangeShapeType="1"/>
            </p:cNvSpPr>
            <p:nvPr/>
          </p:nvSpPr>
          <p:spPr bwMode="auto">
            <a:xfrm flipH="1">
              <a:off x="715" y="2178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09" name="Line 402"/>
            <p:cNvSpPr>
              <a:spLocks noChangeShapeType="1"/>
            </p:cNvSpPr>
            <p:nvPr/>
          </p:nvSpPr>
          <p:spPr bwMode="auto">
            <a:xfrm flipH="1">
              <a:off x="715" y="2156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10" name="Line 403"/>
            <p:cNvSpPr>
              <a:spLocks noChangeShapeType="1"/>
            </p:cNvSpPr>
            <p:nvPr/>
          </p:nvSpPr>
          <p:spPr bwMode="auto">
            <a:xfrm flipH="1">
              <a:off x="707" y="2134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12" name="Line 405"/>
            <p:cNvSpPr>
              <a:spLocks noChangeShapeType="1"/>
            </p:cNvSpPr>
            <p:nvPr/>
          </p:nvSpPr>
          <p:spPr bwMode="auto">
            <a:xfrm flipH="1">
              <a:off x="715" y="2112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13" name="Line 406"/>
            <p:cNvSpPr>
              <a:spLocks noChangeShapeType="1"/>
            </p:cNvSpPr>
            <p:nvPr/>
          </p:nvSpPr>
          <p:spPr bwMode="auto">
            <a:xfrm flipH="1">
              <a:off x="715" y="2090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14" name="Line 407"/>
            <p:cNvSpPr>
              <a:spLocks noChangeShapeType="1"/>
            </p:cNvSpPr>
            <p:nvPr/>
          </p:nvSpPr>
          <p:spPr bwMode="auto">
            <a:xfrm flipH="1">
              <a:off x="715" y="2068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15" name="Line 408"/>
            <p:cNvSpPr>
              <a:spLocks noChangeShapeType="1"/>
            </p:cNvSpPr>
            <p:nvPr/>
          </p:nvSpPr>
          <p:spPr bwMode="auto">
            <a:xfrm flipH="1">
              <a:off x="715" y="2046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16" name="Line 409"/>
            <p:cNvSpPr>
              <a:spLocks noChangeShapeType="1"/>
            </p:cNvSpPr>
            <p:nvPr/>
          </p:nvSpPr>
          <p:spPr bwMode="auto">
            <a:xfrm flipH="1">
              <a:off x="707" y="2024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18" name="Line 411"/>
            <p:cNvSpPr>
              <a:spLocks noChangeShapeType="1"/>
            </p:cNvSpPr>
            <p:nvPr/>
          </p:nvSpPr>
          <p:spPr bwMode="auto">
            <a:xfrm flipH="1">
              <a:off x="715" y="2002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19" name="Line 412"/>
            <p:cNvSpPr>
              <a:spLocks noChangeShapeType="1"/>
            </p:cNvSpPr>
            <p:nvPr/>
          </p:nvSpPr>
          <p:spPr bwMode="auto">
            <a:xfrm flipH="1">
              <a:off x="715" y="1980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20" name="Line 413"/>
            <p:cNvSpPr>
              <a:spLocks noChangeShapeType="1"/>
            </p:cNvSpPr>
            <p:nvPr/>
          </p:nvSpPr>
          <p:spPr bwMode="auto">
            <a:xfrm flipH="1">
              <a:off x="715" y="1958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21" name="Line 414"/>
            <p:cNvSpPr>
              <a:spLocks noChangeShapeType="1"/>
            </p:cNvSpPr>
            <p:nvPr/>
          </p:nvSpPr>
          <p:spPr bwMode="auto">
            <a:xfrm flipH="1">
              <a:off x="715" y="1937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22" name="Line 415"/>
            <p:cNvSpPr>
              <a:spLocks noChangeShapeType="1"/>
            </p:cNvSpPr>
            <p:nvPr/>
          </p:nvSpPr>
          <p:spPr bwMode="auto">
            <a:xfrm flipH="1">
              <a:off x="707" y="1915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24" name="Line 417"/>
            <p:cNvSpPr>
              <a:spLocks noChangeShapeType="1"/>
            </p:cNvSpPr>
            <p:nvPr/>
          </p:nvSpPr>
          <p:spPr bwMode="auto">
            <a:xfrm flipH="1">
              <a:off x="715" y="1893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25" name="Line 418"/>
            <p:cNvSpPr>
              <a:spLocks noChangeShapeType="1"/>
            </p:cNvSpPr>
            <p:nvPr/>
          </p:nvSpPr>
          <p:spPr bwMode="auto">
            <a:xfrm flipH="1">
              <a:off x="715" y="1871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26" name="Line 419"/>
            <p:cNvSpPr>
              <a:spLocks noChangeShapeType="1"/>
            </p:cNvSpPr>
            <p:nvPr/>
          </p:nvSpPr>
          <p:spPr bwMode="auto">
            <a:xfrm flipH="1">
              <a:off x="715" y="1849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27" name="Line 420"/>
            <p:cNvSpPr>
              <a:spLocks noChangeShapeType="1"/>
            </p:cNvSpPr>
            <p:nvPr/>
          </p:nvSpPr>
          <p:spPr bwMode="auto">
            <a:xfrm flipH="1">
              <a:off x="715" y="1827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28" name="Line 421"/>
            <p:cNvSpPr>
              <a:spLocks noChangeShapeType="1"/>
            </p:cNvSpPr>
            <p:nvPr/>
          </p:nvSpPr>
          <p:spPr bwMode="auto">
            <a:xfrm flipH="1">
              <a:off x="707" y="1805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30" name="Line 423"/>
            <p:cNvSpPr>
              <a:spLocks noChangeShapeType="1"/>
            </p:cNvSpPr>
            <p:nvPr/>
          </p:nvSpPr>
          <p:spPr bwMode="auto">
            <a:xfrm flipH="1">
              <a:off x="715" y="1783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31" name="Line 424"/>
            <p:cNvSpPr>
              <a:spLocks noChangeShapeType="1"/>
            </p:cNvSpPr>
            <p:nvPr/>
          </p:nvSpPr>
          <p:spPr bwMode="auto">
            <a:xfrm flipH="1">
              <a:off x="715" y="1761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32" name="Freeform 425"/>
            <p:cNvSpPr>
              <a:spLocks/>
            </p:cNvSpPr>
            <p:nvPr/>
          </p:nvSpPr>
          <p:spPr bwMode="auto">
            <a:xfrm>
              <a:off x="724" y="2462"/>
              <a:ext cx="61" cy="1"/>
            </a:xfrm>
            <a:custGeom>
              <a:avLst/>
              <a:gdLst>
                <a:gd name="T0" fmla="*/ 1 w 61"/>
                <a:gd name="T1" fmla="*/ 0 h 1"/>
                <a:gd name="T2" fmla="*/ 2 w 61"/>
                <a:gd name="T3" fmla="*/ 0 h 1"/>
                <a:gd name="T4" fmla="*/ 3 w 61"/>
                <a:gd name="T5" fmla="*/ 0 h 1"/>
                <a:gd name="T6" fmla="*/ 3 w 61"/>
                <a:gd name="T7" fmla="*/ 0 h 1"/>
                <a:gd name="T8" fmla="*/ 5 w 61"/>
                <a:gd name="T9" fmla="*/ 0 h 1"/>
                <a:gd name="T10" fmla="*/ 6 w 61"/>
                <a:gd name="T11" fmla="*/ 0 h 1"/>
                <a:gd name="T12" fmla="*/ 7 w 61"/>
                <a:gd name="T13" fmla="*/ 0 h 1"/>
                <a:gd name="T14" fmla="*/ 8 w 61"/>
                <a:gd name="T15" fmla="*/ 0 h 1"/>
                <a:gd name="T16" fmla="*/ 9 w 61"/>
                <a:gd name="T17" fmla="*/ 0 h 1"/>
                <a:gd name="T18" fmla="*/ 10 w 61"/>
                <a:gd name="T19" fmla="*/ 0 h 1"/>
                <a:gd name="T20" fmla="*/ 11 w 61"/>
                <a:gd name="T21" fmla="*/ 0 h 1"/>
                <a:gd name="T22" fmla="*/ 12 w 61"/>
                <a:gd name="T23" fmla="*/ 0 h 1"/>
                <a:gd name="T24" fmla="*/ 14 w 61"/>
                <a:gd name="T25" fmla="*/ 1 h 1"/>
                <a:gd name="T26" fmla="*/ 15 w 61"/>
                <a:gd name="T27" fmla="*/ 0 h 1"/>
                <a:gd name="T28" fmla="*/ 16 w 61"/>
                <a:gd name="T29" fmla="*/ 0 h 1"/>
                <a:gd name="T30" fmla="*/ 17 w 61"/>
                <a:gd name="T31" fmla="*/ 1 h 1"/>
                <a:gd name="T32" fmla="*/ 18 w 61"/>
                <a:gd name="T33" fmla="*/ 1 h 1"/>
                <a:gd name="T34" fmla="*/ 19 w 61"/>
                <a:gd name="T35" fmla="*/ 1 h 1"/>
                <a:gd name="T36" fmla="*/ 20 w 61"/>
                <a:gd name="T37" fmla="*/ 1 h 1"/>
                <a:gd name="T38" fmla="*/ 21 w 61"/>
                <a:gd name="T39" fmla="*/ 1 h 1"/>
                <a:gd name="T40" fmla="*/ 22 w 61"/>
                <a:gd name="T41" fmla="*/ 1 h 1"/>
                <a:gd name="T42" fmla="*/ 23 w 61"/>
                <a:gd name="T43" fmla="*/ 1 h 1"/>
                <a:gd name="T44" fmla="*/ 24 w 61"/>
                <a:gd name="T45" fmla="*/ 1 h 1"/>
                <a:gd name="T46" fmla="*/ 25 w 61"/>
                <a:gd name="T47" fmla="*/ 1 h 1"/>
                <a:gd name="T48" fmla="*/ 27 w 61"/>
                <a:gd name="T49" fmla="*/ 0 h 1"/>
                <a:gd name="T50" fmla="*/ 28 w 61"/>
                <a:gd name="T51" fmla="*/ 0 h 1"/>
                <a:gd name="T52" fmla="*/ 29 w 61"/>
                <a:gd name="T53" fmla="*/ 1 h 1"/>
                <a:gd name="T54" fmla="*/ 30 w 61"/>
                <a:gd name="T55" fmla="*/ 1 h 1"/>
                <a:gd name="T56" fmla="*/ 31 w 61"/>
                <a:gd name="T57" fmla="*/ 0 h 1"/>
                <a:gd name="T58" fmla="*/ 32 w 61"/>
                <a:gd name="T59" fmla="*/ 0 h 1"/>
                <a:gd name="T60" fmla="*/ 33 w 61"/>
                <a:gd name="T61" fmla="*/ 0 h 1"/>
                <a:gd name="T62" fmla="*/ 34 w 61"/>
                <a:gd name="T63" fmla="*/ 1 h 1"/>
                <a:gd name="T64" fmla="*/ 36 w 61"/>
                <a:gd name="T65" fmla="*/ 0 h 1"/>
                <a:gd name="T66" fmla="*/ 37 w 61"/>
                <a:gd name="T67" fmla="*/ 0 h 1"/>
                <a:gd name="T68" fmla="*/ 37 w 61"/>
                <a:gd name="T69" fmla="*/ 0 h 1"/>
                <a:gd name="T70" fmla="*/ 38 w 61"/>
                <a:gd name="T71" fmla="*/ 1 h 1"/>
                <a:gd name="T72" fmla="*/ 40 w 61"/>
                <a:gd name="T73" fmla="*/ 0 h 1"/>
                <a:gd name="T74" fmla="*/ 41 w 61"/>
                <a:gd name="T75" fmla="*/ 1 h 1"/>
                <a:gd name="T76" fmla="*/ 42 w 61"/>
                <a:gd name="T77" fmla="*/ 0 h 1"/>
                <a:gd name="T78" fmla="*/ 43 w 61"/>
                <a:gd name="T79" fmla="*/ 0 h 1"/>
                <a:gd name="T80" fmla="*/ 44 w 61"/>
                <a:gd name="T81" fmla="*/ 0 h 1"/>
                <a:gd name="T82" fmla="*/ 45 w 61"/>
                <a:gd name="T83" fmla="*/ 0 h 1"/>
                <a:gd name="T84" fmla="*/ 46 w 61"/>
                <a:gd name="T85" fmla="*/ 0 h 1"/>
                <a:gd name="T86" fmla="*/ 47 w 61"/>
                <a:gd name="T87" fmla="*/ 0 h 1"/>
                <a:gd name="T88" fmla="*/ 49 w 61"/>
                <a:gd name="T89" fmla="*/ 0 h 1"/>
                <a:gd name="T90" fmla="*/ 50 w 61"/>
                <a:gd name="T91" fmla="*/ 0 h 1"/>
                <a:gd name="T92" fmla="*/ 51 w 61"/>
                <a:gd name="T93" fmla="*/ 0 h 1"/>
                <a:gd name="T94" fmla="*/ 51 w 61"/>
                <a:gd name="T95" fmla="*/ 0 h 1"/>
                <a:gd name="T96" fmla="*/ 53 w 61"/>
                <a:gd name="T97" fmla="*/ 0 h 1"/>
                <a:gd name="T98" fmla="*/ 54 w 61"/>
                <a:gd name="T99" fmla="*/ 0 h 1"/>
                <a:gd name="T100" fmla="*/ 55 w 61"/>
                <a:gd name="T101" fmla="*/ 0 h 1"/>
                <a:gd name="T102" fmla="*/ 56 w 61"/>
                <a:gd name="T103" fmla="*/ 0 h 1"/>
                <a:gd name="T104" fmla="*/ 57 w 61"/>
                <a:gd name="T105" fmla="*/ 0 h 1"/>
                <a:gd name="T106" fmla="*/ 58 w 61"/>
                <a:gd name="T107" fmla="*/ 0 h 1"/>
                <a:gd name="T108" fmla="*/ 59 w 61"/>
                <a:gd name="T109" fmla="*/ 1 h 1"/>
                <a:gd name="T110" fmla="*/ 60 w 61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33" name="Freeform 426"/>
            <p:cNvSpPr>
              <a:spLocks/>
            </p:cNvSpPr>
            <p:nvPr/>
          </p:nvSpPr>
          <p:spPr bwMode="auto">
            <a:xfrm>
              <a:off x="785" y="246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3 w 62"/>
                <a:gd name="T3" fmla="*/ 0 h 1"/>
                <a:gd name="T4" fmla="*/ 3 w 62"/>
                <a:gd name="T5" fmla="*/ 0 h 1"/>
                <a:gd name="T6" fmla="*/ 5 w 62"/>
                <a:gd name="T7" fmla="*/ 0 h 1"/>
                <a:gd name="T8" fmla="*/ 6 w 62"/>
                <a:gd name="T9" fmla="*/ 1 h 1"/>
                <a:gd name="T10" fmla="*/ 7 w 62"/>
                <a:gd name="T11" fmla="*/ 1 h 1"/>
                <a:gd name="T12" fmla="*/ 8 w 62"/>
                <a:gd name="T13" fmla="*/ 1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1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6 w 62"/>
                <a:gd name="T27" fmla="*/ 0 h 1"/>
                <a:gd name="T28" fmla="*/ 17 w 62"/>
                <a:gd name="T29" fmla="*/ 0 h 1"/>
                <a:gd name="T30" fmla="*/ 18 w 62"/>
                <a:gd name="T31" fmla="*/ 0 h 1"/>
                <a:gd name="T32" fmla="*/ 19 w 62"/>
                <a:gd name="T33" fmla="*/ 0 h 1"/>
                <a:gd name="T34" fmla="*/ 20 w 62"/>
                <a:gd name="T35" fmla="*/ 0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1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8 w 62"/>
                <a:gd name="T49" fmla="*/ 0 h 1"/>
                <a:gd name="T50" fmla="*/ 29 w 62"/>
                <a:gd name="T51" fmla="*/ 0 h 1"/>
                <a:gd name="T52" fmla="*/ 30 w 62"/>
                <a:gd name="T53" fmla="*/ 0 h 1"/>
                <a:gd name="T54" fmla="*/ 31 w 62"/>
                <a:gd name="T55" fmla="*/ 0 h 1"/>
                <a:gd name="T56" fmla="*/ 32 w 62"/>
                <a:gd name="T57" fmla="*/ 0 h 1"/>
                <a:gd name="T58" fmla="*/ 33 w 62"/>
                <a:gd name="T59" fmla="*/ 1 h 1"/>
                <a:gd name="T60" fmla="*/ 34 w 62"/>
                <a:gd name="T61" fmla="*/ 1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40 w 62"/>
                <a:gd name="T71" fmla="*/ 0 h 1"/>
                <a:gd name="T72" fmla="*/ 41 w 62"/>
                <a:gd name="T73" fmla="*/ 0 h 1"/>
                <a:gd name="T74" fmla="*/ 42 w 62"/>
                <a:gd name="T75" fmla="*/ 0 h 1"/>
                <a:gd name="T76" fmla="*/ 43 w 62"/>
                <a:gd name="T77" fmla="*/ 1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1 w 62"/>
                <a:gd name="T91" fmla="*/ 0 h 1"/>
                <a:gd name="T92" fmla="*/ 51 w 62"/>
                <a:gd name="T93" fmla="*/ 0 h 1"/>
                <a:gd name="T94" fmla="*/ 53 w 62"/>
                <a:gd name="T95" fmla="*/ 0 h 1"/>
                <a:gd name="T96" fmla="*/ 54 w 62"/>
                <a:gd name="T97" fmla="*/ 0 h 1"/>
                <a:gd name="T98" fmla="*/ 55 w 62"/>
                <a:gd name="T99" fmla="*/ 0 h 1"/>
                <a:gd name="T100" fmla="*/ 56 w 62"/>
                <a:gd name="T101" fmla="*/ 0 h 1"/>
                <a:gd name="T102" fmla="*/ 57 w 62"/>
                <a:gd name="T103" fmla="*/ 0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34" name="Freeform 427"/>
            <p:cNvSpPr>
              <a:spLocks/>
            </p:cNvSpPr>
            <p:nvPr/>
          </p:nvSpPr>
          <p:spPr bwMode="auto">
            <a:xfrm>
              <a:off x="847" y="2462"/>
              <a:ext cx="62" cy="1"/>
            </a:xfrm>
            <a:custGeom>
              <a:avLst/>
              <a:gdLst>
                <a:gd name="T0" fmla="*/ 2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6 w 62"/>
                <a:gd name="T9" fmla="*/ 0 h 1"/>
                <a:gd name="T10" fmla="*/ 7 w 62"/>
                <a:gd name="T11" fmla="*/ 0 h 1"/>
                <a:gd name="T12" fmla="*/ 8 w 62"/>
                <a:gd name="T13" fmla="*/ 0 h 1"/>
                <a:gd name="T14" fmla="*/ 9 w 62"/>
                <a:gd name="T15" fmla="*/ 1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5 w 62"/>
                <a:gd name="T25" fmla="*/ 0 h 1"/>
                <a:gd name="T26" fmla="*/ 16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9 w 62"/>
                <a:gd name="T33" fmla="*/ 0 h 1"/>
                <a:gd name="T34" fmla="*/ 20 w 62"/>
                <a:gd name="T35" fmla="*/ 0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8 w 62"/>
                <a:gd name="T49" fmla="*/ 0 h 1"/>
                <a:gd name="T50" fmla="*/ 29 w 62"/>
                <a:gd name="T51" fmla="*/ 0 h 1"/>
                <a:gd name="T52" fmla="*/ 30 w 62"/>
                <a:gd name="T53" fmla="*/ 1 h 1"/>
                <a:gd name="T54" fmla="*/ 31 w 62"/>
                <a:gd name="T55" fmla="*/ 0 h 1"/>
                <a:gd name="T56" fmla="*/ 32 w 62"/>
                <a:gd name="T57" fmla="*/ 0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1 h 1"/>
                <a:gd name="T64" fmla="*/ 36 w 62"/>
                <a:gd name="T65" fmla="*/ 0 h 1"/>
                <a:gd name="T66" fmla="*/ 37 w 62"/>
                <a:gd name="T67" fmla="*/ 1 h 1"/>
                <a:gd name="T68" fmla="*/ 38 w 62"/>
                <a:gd name="T69" fmla="*/ 0 h 1"/>
                <a:gd name="T70" fmla="*/ 39 w 62"/>
                <a:gd name="T71" fmla="*/ 1 h 1"/>
                <a:gd name="T72" fmla="*/ 41 w 62"/>
                <a:gd name="T73" fmla="*/ 0 h 1"/>
                <a:gd name="T74" fmla="*/ 42 w 62"/>
                <a:gd name="T75" fmla="*/ 0 h 1"/>
                <a:gd name="T76" fmla="*/ 43 w 62"/>
                <a:gd name="T77" fmla="*/ 0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50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1 h 1"/>
                <a:gd name="T96" fmla="*/ 54 w 62"/>
                <a:gd name="T97" fmla="*/ 0 h 1"/>
                <a:gd name="T98" fmla="*/ 55 w 62"/>
                <a:gd name="T99" fmla="*/ 0 h 1"/>
                <a:gd name="T100" fmla="*/ 56 w 62"/>
                <a:gd name="T101" fmla="*/ 1 h 1"/>
                <a:gd name="T102" fmla="*/ 57 w 62"/>
                <a:gd name="T103" fmla="*/ 1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35" name="Freeform 428"/>
            <p:cNvSpPr>
              <a:spLocks/>
            </p:cNvSpPr>
            <p:nvPr/>
          </p:nvSpPr>
          <p:spPr bwMode="auto">
            <a:xfrm>
              <a:off x="909" y="2462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1 h 1"/>
                <a:gd name="T4" fmla="*/ 3 w 62"/>
                <a:gd name="T5" fmla="*/ 1 h 1"/>
                <a:gd name="T6" fmla="*/ 5 w 62"/>
                <a:gd name="T7" fmla="*/ 1 h 1"/>
                <a:gd name="T8" fmla="*/ 6 w 62"/>
                <a:gd name="T9" fmla="*/ 1 h 1"/>
                <a:gd name="T10" fmla="*/ 7 w 62"/>
                <a:gd name="T11" fmla="*/ 1 h 1"/>
                <a:gd name="T12" fmla="*/ 8 w 62"/>
                <a:gd name="T13" fmla="*/ 0 h 1"/>
                <a:gd name="T14" fmla="*/ 9 w 62"/>
                <a:gd name="T15" fmla="*/ 0 h 1"/>
                <a:gd name="T16" fmla="*/ 10 w 62"/>
                <a:gd name="T17" fmla="*/ 1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8 w 62"/>
                <a:gd name="T31" fmla="*/ 0 h 1"/>
                <a:gd name="T32" fmla="*/ 19 w 62"/>
                <a:gd name="T33" fmla="*/ 1 h 1"/>
                <a:gd name="T34" fmla="*/ 20 w 62"/>
                <a:gd name="T35" fmla="*/ 0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1 h 1"/>
                <a:gd name="T50" fmla="*/ 29 w 62"/>
                <a:gd name="T51" fmla="*/ 0 h 1"/>
                <a:gd name="T52" fmla="*/ 29 w 62"/>
                <a:gd name="T53" fmla="*/ 0 h 1"/>
                <a:gd name="T54" fmla="*/ 31 w 62"/>
                <a:gd name="T55" fmla="*/ 1 h 1"/>
                <a:gd name="T56" fmla="*/ 32 w 62"/>
                <a:gd name="T57" fmla="*/ 0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1 w 62"/>
                <a:gd name="T73" fmla="*/ 0 h 1"/>
                <a:gd name="T74" fmla="*/ 42 w 62"/>
                <a:gd name="T75" fmla="*/ 0 h 1"/>
                <a:gd name="T76" fmla="*/ 42 w 62"/>
                <a:gd name="T77" fmla="*/ 0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3 w 62"/>
                <a:gd name="T95" fmla="*/ 0 h 1"/>
                <a:gd name="T96" fmla="*/ 54 w 62"/>
                <a:gd name="T97" fmla="*/ 0 h 1"/>
                <a:gd name="T98" fmla="*/ 55 w 62"/>
                <a:gd name="T99" fmla="*/ 0 h 1"/>
                <a:gd name="T100" fmla="*/ 56 w 62"/>
                <a:gd name="T101" fmla="*/ 0 h 1"/>
                <a:gd name="T102" fmla="*/ 57 w 62"/>
                <a:gd name="T103" fmla="*/ 0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36" name="Freeform 429"/>
            <p:cNvSpPr>
              <a:spLocks/>
            </p:cNvSpPr>
            <p:nvPr/>
          </p:nvSpPr>
          <p:spPr bwMode="auto">
            <a:xfrm>
              <a:off x="971" y="2457"/>
              <a:ext cx="62" cy="5"/>
            </a:xfrm>
            <a:custGeom>
              <a:avLst/>
              <a:gdLst>
                <a:gd name="T0" fmla="*/ 1 w 62"/>
                <a:gd name="T1" fmla="*/ 5 h 5"/>
                <a:gd name="T2" fmla="*/ 2 w 62"/>
                <a:gd name="T3" fmla="*/ 5 h 5"/>
                <a:gd name="T4" fmla="*/ 3 w 62"/>
                <a:gd name="T5" fmla="*/ 5 h 5"/>
                <a:gd name="T6" fmla="*/ 4 w 62"/>
                <a:gd name="T7" fmla="*/ 5 h 5"/>
                <a:gd name="T8" fmla="*/ 6 w 62"/>
                <a:gd name="T9" fmla="*/ 5 h 5"/>
                <a:gd name="T10" fmla="*/ 7 w 62"/>
                <a:gd name="T11" fmla="*/ 5 h 5"/>
                <a:gd name="T12" fmla="*/ 8 w 62"/>
                <a:gd name="T13" fmla="*/ 5 h 5"/>
                <a:gd name="T14" fmla="*/ 9 w 62"/>
                <a:gd name="T15" fmla="*/ 5 h 5"/>
                <a:gd name="T16" fmla="*/ 10 w 62"/>
                <a:gd name="T17" fmla="*/ 5 h 5"/>
                <a:gd name="T18" fmla="*/ 11 w 62"/>
                <a:gd name="T19" fmla="*/ 5 h 5"/>
                <a:gd name="T20" fmla="*/ 12 w 62"/>
                <a:gd name="T21" fmla="*/ 5 h 5"/>
                <a:gd name="T22" fmla="*/ 13 w 62"/>
                <a:gd name="T23" fmla="*/ 4 h 5"/>
                <a:gd name="T24" fmla="*/ 14 w 62"/>
                <a:gd name="T25" fmla="*/ 4 h 5"/>
                <a:gd name="T26" fmla="*/ 15 w 62"/>
                <a:gd name="T27" fmla="*/ 3 h 5"/>
                <a:gd name="T28" fmla="*/ 16 w 62"/>
                <a:gd name="T29" fmla="*/ 3 h 5"/>
                <a:gd name="T30" fmla="*/ 17 w 62"/>
                <a:gd name="T31" fmla="*/ 4 h 5"/>
                <a:gd name="T32" fmla="*/ 19 w 62"/>
                <a:gd name="T33" fmla="*/ 3 h 5"/>
                <a:gd name="T34" fmla="*/ 20 w 62"/>
                <a:gd name="T35" fmla="*/ 3 h 5"/>
                <a:gd name="T36" fmla="*/ 21 w 62"/>
                <a:gd name="T37" fmla="*/ 3 h 5"/>
                <a:gd name="T38" fmla="*/ 22 w 62"/>
                <a:gd name="T39" fmla="*/ 4 h 5"/>
                <a:gd name="T40" fmla="*/ 23 w 62"/>
                <a:gd name="T41" fmla="*/ 4 h 5"/>
                <a:gd name="T42" fmla="*/ 24 w 62"/>
                <a:gd name="T43" fmla="*/ 4 h 5"/>
                <a:gd name="T44" fmla="*/ 25 w 62"/>
                <a:gd name="T45" fmla="*/ 4 h 5"/>
                <a:gd name="T46" fmla="*/ 26 w 62"/>
                <a:gd name="T47" fmla="*/ 5 h 5"/>
                <a:gd name="T48" fmla="*/ 28 w 62"/>
                <a:gd name="T49" fmla="*/ 5 h 5"/>
                <a:gd name="T50" fmla="*/ 28 w 62"/>
                <a:gd name="T51" fmla="*/ 5 h 5"/>
                <a:gd name="T52" fmla="*/ 29 w 62"/>
                <a:gd name="T53" fmla="*/ 5 h 5"/>
                <a:gd name="T54" fmla="*/ 30 w 62"/>
                <a:gd name="T55" fmla="*/ 5 h 5"/>
                <a:gd name="T56" fmla="*/ 32 w 62"/>
                <a:gd name="T57" fmla="*/ 4 h 5"/>
                <a:gd name="T58" fmla="*/ 33 w 62"/>
                <a:gd name="T59" fmla="*/ 3 h 5"/>
                <a:gd name="T60" fmla="*/ 34 w 62"/>
                <a:gd name="T61" fmla="*/ 3 h 5"/>
                <a:gd name="T62" fmla="*/ 35 w 62"/>
                <a:gd name="T63" fmla="*/ 2 h 5"/>
                <a:gd name="T64" fmla="*/ 36 w 62"/>
                <a:gd name="T65" fmla="*/ 2 h 5"/>
                <a:gd name="T66" fmla="*/ 37 w 62"/>
                <a:gd name="T67" fmla="*/ 1 h 5"/>
                <a:gd name="T68" fmla="*/ 38 w 62"/>
                <a:gd name="T69" fmla="*/ 0 h 5"/>
                <a:gd name="T70" fmla="*/ 39 w 62"/>
                <a:gd name="T71" fmla="*/ 1 h 5"/>
                <a:gd name="T72" fmla="*/ 41 w 62"/>
                <a:gd name="T73" fmla="*/ 1 h 5"/>
                <a:gd name="T74" fmla="*/ 42 w 62"/>
                <a:gd name="T75" fmla="*/ 2 h 5"/>
                <a:gd name="T76" fmla="*/ 42 w 62"/>
                <a:gd name="T77" fmla="*/ 3 h 5"/>
                <a:gd name="T78" fmla="*/ 44 w 62"/>
                <a:gd name="T79" fmla="*/ 4 h 5"/>
                <a:gd name="T80" fmla="*/ 45 w 62"/>
                <a:gd name="T81" fmla="*/ 4 h 5"/>
                <a:gd name="T82" fmla="*/ 46 w 62"/>
                <a:gd name="T83" fmla="*/ 4 h 5"/>
                <a:gd name="T84" fmla="*/ 47 w 62"/>
                <a:gd name="T85" fmla="*/ 4 h 5"/>
                <a:gd name="T86" fmla="*/ 48 w 62"/>
                <a:gd name="T87" fmla="*/ 4 h 5"/>
                <a:gd name="T88" fmla="*/ 49 w 62"/>
                <a:gd name="T89" fmla="*/ 4 h 5"/>
                <a:gd name="T90" fmla="*/ 50 w 62"/>
                <a:gd name="T91" fmla="*/ 5 h 5"/>
                <a:gd name="T92" fmla="*/ 51 w 62"/>
                <a:gd name="T93" fmla="*/ 5 h 5"/>
                <a:gd name="T94" fmla="*/ 52 w 62"/>
                <a:gd name="T95" fmla="*/ 5 h 5"/>
                <a:gd name="T96" fmla="*/ 54 w 62"/>
                <a:gd name="T97" fmla="*/ 5 h 5"/>
                <a:gd name="T98" fmla="*/ 55 w 62"/>
                <a:gd name="T99" fmla="*/ 5 h 5"/>
                <a:gd name="T100" fmla="*/ 56 w 62"/>
                <a:gd name="T101" fmla="*/ 5 h 5"/>
                <a:gd name="T102" fmla="*/ 57 w 62"/>
                <a:gd name="T103" fmla="*/ 5 h 5"/>
                <a:gd name="T104" fmla="*/ 58 w 62"/>
                <a:gd name="T105" fmla="*/ 5 h 5"/>
                <a:gd name="T106" fmla="*/ 59 w 62"/>
                <a:gd name="T107" fmla="*/ 5 h 5"/>
                <a:gd name="T108" fmla="*/ 60 w 62"/>
                <a:gd name="T109" fmla="*/ 5 h 5"/>
                <a:gd name="T110" fmla="*/ 61 w 62"/>
                <a:gd name="T1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5">
                  <a:moveTo>
                    <a:pt x="0" y="5"/>
                  </a:move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5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37" name="Freeform 430"/>
            <p:cNvSpPr>
              <a:spLocks/>
            </p:cNvSpPr>
            <p:nvPr/>
          </p:nvSpPr>
          <p:spPr bwMode="auto">
            <a:xfrm>
              <a:off x="1033" y="2458"/>
              <a:ext cx="62" cy="5"/>
            </a:xfrm>
            <a:custGeom>
              <a:avLst/>
              <a:gdLst>
                <a:gd name="T0" fmla="*/ 1 w 62"/>
                <a:gd name="T1" fmla="*/ 4 h 5"/>
                <a:gd name="T2" fmla="*/ 2 w 62"/>
                <a:gd name="T3" fmla="*/ 4 h 5"/>
                <a:gd name="T4" fmla="*/ 3 w 62"/>
                <a:gd name="T5" fmla="*/ 4 h 5"/>
                <a:gd name="T6" fmla="*/ 4 w 62"/>
                <a:gd name="T7" fmla="*/ 3 h 5"/>
                <a:gd name="T8" fmla="*/ 6 w 62"/>
                <a:gd name="T9" fmla="*/ 3 h 5"/>
                <a:gd name="T10" fmla="*/ 7 w 62"/>
                <a:gd name="T11" fmla="*/ 3 h 5"/>
                <a:gd name="T12" fmla="*/ 7 w 62"/>
                <a:gd name="T13" fmla="*/ 3 h 5"/>
                <a:gd name="T14" fmla="*/ 9 w 62"/>
                <a:gd name="T15" fmla="*/ 3 h 5"/>
                <a:gd name="T16" fmla="*/ 10 w 62"/>
                <a:gd name="T17" fmla="*/ 4 h 5"/>
                <a:gd name="T18" fmla="*/ 11 w 62"/>
                <a:gd name="T19" fmla="*/ 4 h 5"/>
                <a:gd name="T20" fmla="*/ 12 w 62"/>
                <a:gd name="T21" fmla="*/ 4 h 5"/>
                <a:gd name="T22" fmla="*/ 13 w 62"/>
                <a:gd name="T23" fmla="*/ 4 h 5"/>
                <a:gd name="T24" fmla="*/ 14 w 62"/>
                <a:gd name="T25" fmla="*/ 4 h 5"/>
                <a:gd name="T26" fmla="*/ 15 w 62"/>
                <a:gd name="T27" fmla="*/ 4 h 5"/>
                <a:gd name="T28" fmla="*/ 16 w 62"/>
                <a:gd name="T29" fmla="*/ 4 h 5"/>
                <a:gd name="T30" fmla="*/ 18 w 62"/>
                <a:gd name="T31" fmla="*/ 4 h 5"/>
                <a:gd name="T32" fmla="*/ 19 w 62"/>
                <a:gd name="T33" fmla="*/ 4 h 5"/>
                <a:gd name="T34" fmla="*/ 20 w 62"/>
                <a:gd name="T35" fmla="*/ 4 h 5"/>
                <a:gd name="T36" fmla="*/ 20 w 62"/>
                <a:gd name="T37" fmla="*/ 4 h 5"/>
                <a:gd name="T38" fmla="*/ 22 w 62"/>
                <a:gd name="T39" fmla="*/ 4 h 5"/>
                <a:gd name="T40" fmla="*/ 23 w 62"/>
                <a:gd name="T41" fmla="*/ 4 h 5"/>
                <a:gd name="T42" fmla="*/ 24 w 62"/>
                <a:gd name="T43" fmla="*/ 4 h 5"/>
                <a:gd name="T44" fmla="*/ 25 w 62"/>
                <a:gd name="T45" fmla="*/ 4 h 5"/>
                <a:gd name="T46" fmla="*/ 26 w 62"/>
                <a:gd name="T47" fmla="*/ 4 h 5"/>
                <a:gd name="T48" fmla="*/ 27 w 62"/>
                <a:gd name="T49" fmla="*/ 4 h 5"/>
                <a:gd name="T50" fmla="*/ 28 w 62"/>
                <a:gd name="T51" fmla="*/ 4 h 5"/>
                <a:gd name="T52" fmla="*/ 29 w 62"/>
                <a:gd name="T53" fmla="*/ 4 h 5"/>
                <a:gd name="T54" fmla="*/ 31 w 62"/>
                <a:gd name="T55" fmla="*/ 4 h 5"/>
                <a:gd name="T56" fmla="*/ 32 w 62"/>
                <a:gd name="T57" fmla="*/ 4 h 5"/>
                <a:gd name="T58" fmla="*/ 33 w 62"/>
                <a:gd name="T59" fmla="*/ 4 h 5"/>
                <a:gd name="T60" fmla="*/ 34 w 62"/>
                <a:gd name="T61" fmla="*/ 4 h 5"/>
                <a:gd name="T62" fmla="*/ 35 w 62"/>
                <a:gd name="T63" fmla="*/ 4 h 5"/>
                <a:gd name="T64" fmla="*/ 36 w 62"/>
                <a:gd name="T65" fmla="*/ 4 h 5"/>
                <a:gd name="T66" fmla="*/ 37 w 62"/>
                <a:gd name="T67" fmla="*/ 4 h 5"/>
                <a:gd name="T68" fmla="*/ 38 w 62"/>
                <a:gd name="T69" fmla="*/ 4 h 5"/>
                <a:gd name="T70" fmla="*/ 39 w 62"/>
                <a:gd name="T71" fmla="*/ 4 h 5"/>
                <a:gd name="T72" fmla="*/ 41 w 62"/>
                <a:gd name="T73" fmla="*/ 4 h 5"/>
                <a:gd name="T74" fmla="*/ 41 w 62"/>
                <a:gd name="T75" fmla="*/ 4 h 5"/>
                <a:gd name="T76" fmla="*/ 42 w 62"/>
                <a:gd name="T77" fmla="*/ 4 h 5"/>
                <a:gd name="T78" fmla="*/ 44 w 62"/>
                <a:gd name="T79" fmla="*/ 4 h 5"/>
                <a:gd name="T80" fmla="*/ 45 w 62"/>
                <a:gd name="T81" fmla="*/ 4 h 5"/>
                <a:gd name="T82" fmla="*/ 46 w 62"/>
                <a:gd name="T83" fmla="*/ 4 h 5"/>
                <a:gd name="T84" fmla="*/ 47 w 62"/>
                <a:gd name="T85" fmla="*/ 4 h 5"/>
                <a:gd name="T86" fmla="*/ 48 w 62"/>
                <a:gd name="T87" fmla="*/ 4 h 5"/>
                <a:gd name="T88" fmla="*/ 49 w 62"/>
                <a:gd name="T89" fmla="*/ 3 h 5"/>
                <a:gd name="T90" fmla="*/ 50 w 62"/>
                <a:gd name="T91" fmla="*/ 4 h 5"/>
                <a:gd name="T92" fmla="*/ 51 w 62"/>
                <a:gd name="T93" fmla="*/ 3 h 5"/>
                <a:gd name="T94" fmla="*/ 53 w 62"/>
                <a:gd name="T95" fmla="*/ 3 h 5"/>
                <a:gd name="T96" fmla="*/ 54 w 62"/>
                <a:gd name="T97" fmla="*/ 3 h 5"/>
                <a:gd name="T98" fmla="*/ 54 w 62"/>
                <a:gd name="T99" fmla="*/ 3 h 5"/>
                <a:gd name="T100" fmla="*/ 55 w 62"/>
                <a:gd name="T101" fmla="*/ 3 h 5"/>
                <a:gd name="T102" fmla="*/ 57 w 62"/>
                <a:gd name="T103" fmla="*/ 2 h 5"/>
                <a:gd name="T104" fmla="*/ 58 w 62"/>
                <a:gd name="T105" fmla="*/ 1 h 5"/>
                <a:gd name="T106" fmla="*/ 59 w 62"/>
                <a:gd name="T107" fmla="*/ 1 h 5"/>
                <a:gd name="T108" fmla="*/ 60 w 62"/>
                <a:gd name="T109" fmla="*/ 0 h 5"/>
                <a:gd name="T110" fmla="*/ 61 w 62"/>
                <a:gd name="T1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5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38" name="Freeform 431"/>
            <p:cNvSpPr>
              <a:spLocks/>
            </p:cNvSpPr>
            <p:nvPr/>
          </p:nvSpPr>
          <p:spPr bwMode="auto">
            <a:xfrm>
              <a:off x="1095" y="2459"/>
              <a:ext cx="62" cy="3"/>
            </a:xfrm>
            <a:custGeom>
              <a:avLst/>
              <a:gdLst>
                <a:gd name="T0" fmla="*/ 1 w 62"/>
                <a:gd name="T1" fmla="*/ 0 h 3"/>
                <a:gd name="T2" fmla="*/ 2 w 62"/>
                <a:gd name="T3" fmla="*/ 1 h 3"/>
                <a:gd name="T4" fmla="*/ 3 w 62"/>
                <a:gd name="T5" fmla="*/ 2 h 3"/>
                <a:gd name="T6" fmla="*/ 4 w 62"/>
                <a:gd name="T7" fmla="*/ 2 h 3"/>
                <a:gd name="T8" fmla="*/ 6 w 62"/>
                <a:gd name="T9" fmla="*/ 2 h 3"/>
                <a:gd name="T10" fmla="*/ 6 w 62"/>
                <a:gd name="T11" fmla="*/ 2 h 3"/>
                <a:gd name="T12" fmla="*/ 7 w 62"/>
                <a:gd name="T13" fmla="*/ 2 h 3"/>
                <a:gd name="T14" fmla="*/ 9 w 62"/>
                <a:gd name="T15" fmla="*/ 3 h 3"/>
                <a:gd name="T16" fmla="*/ 10 w 62"/>
                <a:gd name="T17" fmla="*/ 3 h 3"/>
                <a:gd name="T18" fmla="*/ 11 w 62"/>
                <a:gd name="T19" fmla="*/ 3 h 3"/>
                <a:gd name="T20" fmla="*/ 12 w 62"/>
                <a:gd name="T21" fmla="*/ 3 h 3"/>
                <a:gd name="T22" fmla="*/ 13 w 62"/>
                <a:gd name="T23" fmla="*/ 3 h 3"/>
                <a:gd name="T24" fmla="*/ 14 w 62"/>
                <a:gd name="T25" fmla="*/ 3 h 3"/>
                <a:gd name="T26" fmla="*/ 15 w 62"/>
                <a:gd name="T27" fmla="*/ 3 h 3"/>
                <a:gd name="T28" fmla="*/ 16 w 62"/>
                <a:gd name="T29" fmla="*/ 3 h 3"/>
                <a:gd name="T30" fmla="*/ 17 w 62"/>
                <a:gd name="T31" fmla="*/ 3 h 3"/>
                <a:gd name="T32" fmla="*/ 19 w 62"/>
                <a:gd name="T33" fmla="*/ 3 h 3"/>
                <a:gd name="T34" fmla="*/ 20 w 62"/>
                <a:gd name="T35" fmla="*/ 3 h 3"/>
                <a:gd name="T36" fmla="*/ 21 w 62"/>
                <a:gd name="T37" fmla="*/ 3 h 3"/>
                <a:gd name="T38" fmla="*/ 22 w 62"/>
                <a:gd name="T39" fmla="*/ 3 h 3"/>
                <a:gd name="T40" fmla="*/ 23 w 62"/>
                <a:gd name="T41" fmla="*/ 3 h 3"/>
                <a:gd name="T42" fmla="*/ 24 w 62"/>
                <a:gd name="T43" fmla="*/ 3 h 3"/>
                <a:gd name="T44" fmla="*/ 25 w 62"/>
                <a:gd name="T45" fmla="*/ 3 h 3"/>
                <a:gd name="T46" fmla="*/ 26 w 62"/>
                <a:gd name="T47" fmla="*/ 3 h 3"/>
                <a:gd name="T48" fmla="*/ 27 w 62"/>
                <a:gd name="T49" fmla="*/ 3 h 3"/>
                <a:gd name="T50" fmla="*/ 28 w 62"/>
                <a:gd name="T51" fmla="*/ 3 h 3"/>
                <a:gd name="T52" fmla="*/ 29 w 62"/>
                <a:gd name="T53" fmla="*/ 3 h 3"/>
                <a:gd name="T54" fmla="*/ 30 w 62"/>
                <a:gd name="T55" fmla="*/ 3 h 3"/>
                <a:gd name="T56" fmla="*/ 32 w 62"/>
                <a:gd name="T57" fmla="*/ 3 h 3"/>
                <a:gd name="T58" fmla="*/ 33 w 62"/>
                <a:gd name="T59" fmla="*/ 3 h 3"/>
                <a:gd name="T60" fmla="*/ 34 w 62"/>
                <a:gd name="T61" fmla="*/ 3 h 3"/>
                <a:gd name="T62" fmla="*/ 35 w 62"/>
                <a:gd name="T63" fmla="*/ 3 h 3"/>
                <a:gd name="T64" fmla="*/ 36 w 62"/>
                <a:gd name="T65" fmla="*/ 3 h 3"/>
                <a:gd name="T66" fmla="*/ 37 w 62"/>
                <a:gd name="T67" fmla="*/ 3 h 3"/>
                <a:gd name="T68" fmla="*/ 38 w 62"/>
                <a:gd name="T69" fmla="*/ 3 h 3"/>
                <a:gd name="T70" fmla="*/ 39 w 62"/>
                <a:gd name="T71" fmla="*/ 3 h 3"/>
                <a:gd name="T72" fmla="*/ 40 w 62"/>
                <a:gd name="T73" fmla="*/ 3 h 3"/>
                <a:gd name="T74" fmla="*/ 41 w 62"/>
                <a:gd name="T75" fmla="*/ 3 h 3"/>
                <a:gd name="T76" fmla="*/ 42 w 62"/>
                <a:gd name="T77" fmla="*/ 3 h 3"/>
                <a:gd name="T78" fmla="*/ 44 w 62"/>
                <a:gd name="T79" fmla="*/ 3 h 3"/>
                <a:gd name="T80" fmla="*/ 45 w 62"/>
                <a:gd name="T81" fmla="*/ 3 h 3"/>
                <a:gd name="T82" fmla="*/ 46 w 62"/>
                <a:gd name="T83" fmla="*/ 3 h 3"/>
                <a:gd name="T84" fmla="*/ 47 w 62"/>
                <a:gd name="T85" fmla="*/ 3 h 3"/>
                <a:gd name="T86" fmla="*/ 48 w 62"/>
                <a:gd name="T87" fmla="*/ 3 h 3"/>
                <a:gd name="T88" fmla="*/ 49 w 62"/>
                <a:gd name="T89" fmla="*/ 2 h 3"/>
                <a:gd name="T90" fmla="*/ 50 w 62"/>
                <a:gd name="T91" fmla="*/ 3 h 3"/>
                <a:gd name="T92" fmla="*/ 51 w 62"/>
                <a:gd name="T93" fmla="*/ 2 h 3"/>
                <a:gd name="T94" fmla="*/ 52 w 62"/>
                <a:gd name="T95" fmla="*/ 3 h 3"/>
                <a:gd name="T96" fmla="*/ 54 w 62"/>
                <a:gd name="T97" fmla="*/ 3 h 3"/>
                <a:gd name="T98" fmla="*/ 54 w 62"/>
                <a:gd name="T99" fmla="*/ 3 h 3"/>
                <a:gd name="T100" fmla="*/ 56 w 62"/>
                <a:gd name="T101" fmla="*/ 3 h 3"/>
                <a:gd name="T102" fmla="*/ 57 w 62"/>
                <a:gd name="T103" fmla="*/ 3 h 3"/>
                <a:gd name="T104" fmla="*/ 58 w 62"/>
                <a:gd name="T105" fmla="*/ 3 h 3"/>
                <a:gd name="T106" fmla="*/ 59 w 62"/>
                <a:gd name="T107" fmla="*/ 3 h 3"/>
                <a:gd name="T108" fmla="*/ 60 w 62"/>
                <a:gd name="T109" fmla="*/ 3 h 3"/>
                <a:gd name="T110" fmla="*/ 61 w 62"/>
                <a:gd name="T1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39" name="Freeform 432"/>
            <p:cNvSpPr>
              <a:spLocks/>
            </p:cNvSpPr>
            <p:nvPr/>
          </p:nvSpPr>
          <p:spPr bwMode="auto">
            <a:xfrm>
              <a:off x="1157" y="2461"/>
              <a:ext cx="62" cy="2"/>
            </a:xfrm>
            <a:custGeom>
              <a:avLst/>
              <a:gdLst>
                <a:gd name="T0" fmla="*/ 1 w 62"/>
                <a:gd name="T1" fmla="*/ 0 h 2"/>
                <a:gd name="T2" fmla="*/ 2 w 62"/>
                <a:gd name="T3" fmla="*/ 1 h 2"/>
                <a:gd name="T4" fmla="*/ 3 w 62"/>
                <a:gd name="T5" fmla="*/ 1 h 2"/>
                <a:gd name="T6" fmla="*/ 4 w 62"/>
                <a:gd name="T7" fmla="*/ 1 h 2"/>
                <a:gd name="T8" fmla="*/ 5 w 62"/>
                <a:gd name="T9" fmla="*/ 1 h 2"/>
                <a:gd name="T10" fmla="*/ 6 w 62"/>
                <a:gd name="T11" fmla="*/ 1 h 2"/>
                <a:gd name="T12" fmla="*/ 7 w 62"/>
                <a:gd name="T13" fmla="*/ 1 h 2"/>
                <a:gd name="T14" fmla="*/ 9 w 62"/>
                <a:gd name="T15" fmla="*/ 1 h 2"/>
                <a:gd name="T16" fmla="*/ 10 w 62"/>
                <a:gd name="T17" fmla="*/ 1 h 2"/>
                <a:gd name="T18" fmla="*/ 11 w 62"/>
                <a:gd name="T19" fmla="*/ 1 h 2"/>
                <a:gd name="T20" fmla="*/ 12 w 62"/>
                <a:gd name="T21" fmla="*/ 1 h 2"/>
                <a:gd name="T22" fmla="*/ 13 w 62"/>
                <a:gd name="T23" fmla="*/ 1 h 2"/>
                <a:gd name="T24" fmla="*/ 14 w 62"/>
                <a:gd name="T25" fmla="*/ 1 h 2"/>
                <a:gd name="T26" fmla="*/ 15 w 62"/>
                <a:gd name="T27" fmla="*/ 1 h 2"/>
                <a:gd name="T28" fmla="*/ 16 w 62"/>
                <a:gd name="T29" fmla="*/ 1 h 2"/>
                <a:gd name="T30" fmla="*/ 18 w 62"/>
                <a:gd name="T31" fmla="*/ 1 h 2"/>
                <a:gd name="T32" fmla="*/ 19 w 62"/>
                <a:gd name="T33" fmla="*/ 1 h 2"/>
                <a:gd name="T34" fmla="*/ 19 w 62"/>
                <a:gd name="T35" fmla="*/ 1 h 2"/>
                <a:gd name="T36" fmla="*/ 20 w 62"/>
                <a:gd name="T37" fmla="*/ 1 h 2"/>
                <a:gd name="T38" fmla="*/ 22 w 62"/>
                <a:gd name="T39" fmla="*/ 1 h 2"/>
                <a:gd name="T40" fmla="*/ 23 w 62"/>
                <a:gd name="T41" fmla="*/ 1 h 2"/>
                <a:gd name="T42" fmla="*/ 24 w 62"/>
                <a:gd name="T43" fmla="*/ 1 h 2"/>
                <a:gd name="T44" fmla="*/ 25 w 62"/>
                <a:gd name="T45" fmla="*/ 1 h 2"/>
                <a:gd name="T46" fmla="*/ 26 w 62"/>
                <a:gd name="T47" fmla="*/ 1 h 2"/>
                <a:gd name="T48" fmla="*/ 27 w 62"/>
                <a:gd name="T49" fmla="*/ 1 h 2"/>
                <a:gd name="T50" fmla="*/ 28 w 62"/>
                <a:gd name="T51" fmla="*/ 1 h 2"/>
                <a:gd name="T52" fmla="*/ 29 w 62"/>
                <a:gd name="T53" fmla="*/ 1 h 2"/>
                <a:gd name="T54" fmla="*/ 31 w 62"/>
                <a:gd name="T55" fmla="*/ 1 h 2"/>
                <a:gd name="T56" fmla="*/ 32 w 62"/>
                <a:gd name="T57" fmla="*/ 1 h 2"/>
                <a:gd name="T58" fmla="*/ 32 w 62"/>
                <a:gd name="T59" fmla="*/ 1 h 2"/>
                <a:gd name="T60" fmla="*/ 33 w 62"/>
                <a:gd name="T61" fmla="*/ 1 h 2"/>
                <a:gd name="T62" fmla="*/ 35 w 62"/>
                <a:gd name="T63" fmla="*/ 1 h 2"/>
                <a:gd name="T64" fmla="*/ 36 w 62"/>
                <a:gd name="T65" fmla="*/ 1 h 2"/>
                <a:gd name="T66" fmla="*/ 37 w 62"/>
                <a:gd name="T67" fmla="*/ 1 h 2"/>
                <a:gd name="T68" fmla="*/ 38 w 62"/>
                <a:gd name="T69" fmla="*/ 1 h 2"/>
                <a:gd name="T70" fmla="*/ 39 w 62"/>
                <a:gd name="T71" fmla="*/ 1 h 2"/>
                <a:gd name="T72" fmla="*/ 40 w 62"/>
                <a:gd name="T73" fmla="*/ 1 h 2"/>
                <a:gd name="T74" fmla="*/ 41 w 62"/>
                <a:gd name="T75" fmla="*/ 2 h 2"/>
                <a:gd name="T76" fmla="*/ 42 w 62"/>
                <a:gd name="T77" fmla="*/ 1 h 2"/>
                <a:gd name="T78" fmla="*/ 44 w 62"/>
                <a:gd name="T79" fmla="*/ 1 h 2"/>
                <a:gd name="T80" fmla="*/ 45 w 62"/>
                <a:gd name="T81" fmla="*/ 1 h 2"/>
                <a:gd name="T82" fmla="*/ 46 w 62"/>
                <a:gd name="T83" fmla="*/ 1 h 2"/>
                <a:gd name="T84" fmla="*/ 47 w 62"/>
                <a:gd name="T85" fmla="*/ 1 h 2"/>
                <a:gd name="T86" fmla="*/ 48 w 62"/>
                <a:gd name="T87" fmla="*/ 1 h 2"/>
                <a:gd name="T88" fmla="*/ 49 w 62"/>
                <a:gd name="T89" fmla="*/ 1 h 2"/>
                <a:gd name="T90" fmla="*/ 50 w 62"/>
                <a:gd name="T91" fmla="*/ 1 h 2"/>
                <a:gd name="T92" fmla="*/ 51 w 62"/>
                <a:gd name="T93" fmla="*/ 1 h 2"/>
                <a:gd name="T94" fmla="*/ 52 w 62"/>
                <a:gd name="T95" fmla="*/ 1 h 2"/>
                <a:gd name="T96" fmla="*/ 53 w 62"/>
                <a:gd name="T97" fmla="*/ 1 h 2"/>
                <a:gd name="T98" fmla="*/ 54 w 62"/>
                <a:gd name="T99" fmla="*/ 1 h 2"/>
                <a:gd name="T100" fmla="*/ 55 w 62"/>
                <a:gd name="T101" fmla="*/ 1 h 2"/>
                <a:gd name="T102" fmla="*/ 57 w 62"/>
                <a:gd name="T103" fmla="*/ 1 h 2"/>
                <a:gd name="T104" fmla="*/ 58 w 62"/>
                <a:gd name="T105" fmla="*/ 1 h 2"/>
                <a:gd name="T106" fmla="*/ 59 w 62"/>
                <a:gd name="T107" fmla="*/ 1 h 2"/>
                <a:gd name="T108" fmla="*/ 60 w 62"/>
                <a:gd name="T109" fmla="*/ 1 h 2"/>
                <a:gd name="T110" fmla="*/ 61 w 62"/>
                <a:gd name="T1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40" name="Freeform 433"/>
            <p:cNvSpPr>
              <a:spLocks/>
            </p:cNvSpPr>
            <p:nvPr/>
          </p:nvSpPr>
          <p:spPr bwMode="auto">
            <a:xfrm>
              <a:off x="1219" y="246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1 h 1"/>
                <a:gd name="T12" fmla="*/ 7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1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19 w 62"/>
                <a:gd name="T35" fmla="*/ 1 h 1"/>
                <a:gd name="T36" fmla="*/ 21 w 62"/>
                <a:gd name="T37" fmla="*/ 1 h 1"/>
                <a:gd name="T38" fmla="*/ 22 w 62"/>
                <a:gd name="T39" fmla="*/ 0 h 1"/>
                <a:gd name="T40" fmla="*/ 23 w 62"/>
                <a:gd name="T41" fmla="*/ 1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1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0 h 1"/>
                <a:gd name="T56" fmla="*/ 32 w 62"/>
                <a:gd name="T57" fmla="*/ 0 h 1"/>
                <a:gd name="T58" fmla="*/ 32 w 62"/>
                <a:gd name="T59" fmla="*/ 0 h 1"/>
                <a:gd name="T60" fmla="*/ 34 w 62"/>
                <a:gd name="T61" fmla="*/ 0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1 h 1"/>
                <a:gd name="T72" fmla="*/ 40 w 62"/>
                <a:gd name="T73" fmla="*/ 1 h 1"/>
                <a:gd name="T74" fmla="*/ 41 w 62"/>
                <a:gd name="T75" fmla="*/ 1 h 1"/>
                <a:gd name="T76" fmla="*/ 42 w 62"/>
                <a:gd name="T77" fmla="*/ 0 h 1"/>
                <a:gd name="T78" fmla="*/ 43 w 62"/>
                <a:gd name="T79" fmla="*/ 0 h 1"/>
                <a:gd name="T80" fmla="*/ 45 w 62"/>
                <a:gd name="T81" fmla="*/ 1 h 1"/>
                <a:gd name="T82" fmla="*/ 45 w 62"/>
                <a:gd name="T83" fmla="*/ 0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1 h 1"/>
                <a:gd name="T96" fmla="*/ 53 w 62"/>
                <a:gd name="T97" fmla="*/ 0 h 1"/>
                <a:gd name="T98" fmla="*/ 54 w 62"/>
                <a:gd name="T99" fmla="*/ 1 h 1"/>
                <a:gd name="T100" fmla="*/ 55 w 62"/>
                <a:gd name="T101" fmla="*/ 1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41" name="Freeform 434"/>
            <p:cNvSpPr>
              <a:spLocks/>
            </p:cNvSpPr>
            <p:nvPr/>
          </p:nvSpPr>
          <p:spPr bwMode="auto">
            <a:xfrm>
              <a:off x="1281" y="246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1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1 h 1"/>
                <a:gd name="T10" fmla="*/ 6 w 62"/>
                <a:gd name="T11" fmla="*/ 1 h 1"/>
                <a:gd name="T12" fmla="*/ 7 w 62"/>
                <a:gd name="T13" fmla="*/ 1 h 1"/>
                <a:gd name="T14" fmla="*/ 9 w 62"/>
                <a:gd name="T15" fmla="*/ 0 h 1"/>
                <a:gd name="T16" fmla="*/ 10 w 62"/>
                <a:gd name="T17" fmla="*/ 0 h 1"/>
                <a:gd name="T18" fmla="*/ 10 w 62"/>
                <a:gd name="T19" fmla="*/ 1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1 h 1"/>
                <a:gd name="T26" fmla="*/ 15 w 62"/>
                <a:gd name="T27" fmla="*/ 1 h 1"/>
                <a:gd name="T28" fmla="*/ 16 w 62"/>
                <a:gd name="T29" fmla="*/ 1 h 1"/>
                <a:gd name="T30" fmla="*/ 17 w 62"/>
                <a:gd name="T31" fmla="*/ 0 h 1"/>
                <a:gd name="T32" fmla="*/ 18 w 62"/>
                <a:gd name="T33" fmla="*/ 1 h 1"/>
                <a:gd name="T34" fmla="*/ 19 w 62"/>
                <a:gd name="T35" fmla="*/ 0 h 1"/>
                <a:gd name="T36" fmla="*/ 20 w 62"/>
                <a:gd name="T37" fmla="*/ 1 h 1"/>
                <a:gd name="T38" fmla="*/ 22 w 62"/>
                <a:gd name="T39" fmla="*/ 0 h 1"/>
                <a:gd name="T40" fmla="*/ 23 w 62"/>
                <a:gd name="T41" fmla="*/ 1 h 1"/>
                <a:gd name="T42" fmla="*/ 24 w 62"/>
                <a:gd name="T43" fmla="*/ 1 h 1"/>
                <a:gd name="T44" fmla="*/ 25 w 62"/>
                <a:gd name="T45" fmla="*/ 1 h 1"/>
                <a:gd name="T46" fmla="*/ 26 w 62"/>
                <a:gd name="T47" fmla="*/ 1 h 1"/>
                <a:gd name="T48" fmla="*/ 27 w 62"/>
                <a:gd name="T49" fmla="*/ 1 h 1"/>
                <a:gd name="T50" fmla="*/ 28 w 62"/>
                <a:gd name="T51" fmla="*/ 0 h 1"/>
                <a:gd name="T52" fmla="*/ 29 w 62"/>
                <a:gd name="T53" fmla="*/ 1 h 1"/>
                <a:gd name="T54" fmla="*/ 31 w 62"/>
                <a:gd name="T55" fmla="*/ 0 h 1"/>
                <a:gd name="T56" fmla="*/ 31 w 62"/>
                <a:gd name="T57" fmla="*/ 0 h 1"/>
                <a:gd name="T58" fmla="*/ 32 w 62"/>
                <a:gd name="T59" fmla="*/ 1 h 1"/>
                <a:gd name="T60" fmla="*/ 33 w 62"/>
                <a:gd name="T61" fmla="*/ 1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1 h 1"/>
                <a:gd name="T68" fmla="*/ 38 w 62"/>
                <a:gd name="T69" fmla="*/ 1 h 1"/>
                <a:gd name="T70" fmla="*/ 39 w 62"/>
                <a:gd name="T71" fmla="*/ 1 h 1"/>
                <a:gd name="T72" fmla="*/ 40 w 62"/>
                <a:gd name="T73" fmla="*/ 1 h 1"/>
                <a:gd name="T74" fmla="*/ 41 w 62"/>
                <a:gd name="T75" fmla="*/ 1 h 1"/>
                <a:gd name="T76" fmla="*/ 42 w 62"/>
                <a:gd name="T77" fmla="*/ 1 h 1"/>
                <a:gd name="T78" fmla="*/ 44 w 62"/>
                <a:gd name="T79" fmla="*/ 1 h 1"/>
                <a:gd name="T80" fmla="*/ 44 w 62"/>
                <a:gd name="T81" fmla="*/ 1 h 1"/>
                <a:gd name="T82" fmla="*/ 45 w 62"/>
                <a:gd name="T83" fmla="*/ 1 h 1"/>
                <a:gd name="T84" fmla="*/ 46 w 62"/>
                <a:gd name="T85" fmla="*/ 1 h 1"/>
                <a:gd name="T86" fmla="*/ 48 w 62"/>
                <a:gd name="T87" fmla="*/ 0 h 1"/>
                <a:gd name="T88" fmla="*/ 49 w 62"/>
                <a:gd name="T89" fmla="*/ 1 h 1"/>
                <a:gd name="T90" fmla="*/ 50 w 62"/>
                <a:gd name="T91" fmla="*/ 1 h 1"/>
                <a:gd name="T92" fmla="*/ 51 w 62"/>
                <a:gd name="T93" fmla="*/ 1 h 1"/>
                <a:gd name="T94" fmla="*/ 52 w 62"/>
                <a:gd name="T95" fmla="*/ 1 h 1"/>
                <a:gd name="T96" fmla="*/ 53 w 62"/>
                <a:gd name="T97" fmla="*/ 1 h 1"/>
                <a:gd name="T98" fmla="*/ 54 w 62"/>
                <a:gd name="T99" fmla="*/ 1 h 1"/>
                <a:gd name="T100" fmla="*/ 55 w 62"/>
                <a:gd name="T101" fmla="*/ 1 h 1"/>
                <a:gd name="T102" fmla="*/ 57 w 62"/>
                <a:gd name="T103" fmla="*/ 1 h 1"/>
                <a:gd name="T104" fmla="*/ 58 w 62"/>
                <a:gd name="T105" fmla="*/ 1 h 1"/>
                <a:gd name="T106" fmla="*/ 58 w 62"/>
                <a:gd name="T107" fmla="*/ 1 h 1"/>
                <a:gd name="T108" fmla="*/ 60 w 62"/>
                <a:gd name="T109" fmla="*/ 1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42" name="Freeform 435"/>
            <p:cNvSpPr>
              <a:spLocks/>
            </p:cNvSpPr>
            <p:nvPr/>
          </p:nvSpPr>
          <p:spPr bwMode="auto">
            <a:xfrm>
              <a:off x="1343" y="2047"/>
              <a:ext cx="62" cy="416"/>
            </a:xfrm>
            <a:custGeom>
              <a:avLst/>
              <a:gdLst>
                <a:gd name="T0" fmla="*/ 1 w 62"/>
                <a:gd name="T1" fmla="*/ 416 h 416"/>
                <a:gd name="T2" fmla="*/ 2 w 62"/>
                <a:gd name="T3" fmla="*/ 415 h 416"/>
                <a:gd name="T4" fmla="*/ 3 w 62"/>
                <a:gd name="T5" fmla="*/ 416 h 416"/>
                <a:gd name="T6" fmla="*/ 4 w 62"/>
                <a:gd name="T7" fmla="*/ 416 h 416"/>
                <a:gd name="T8" fmla="*/ 5 w 62"/>
                <a:gd name="T9" fmla="*/ 416 h 416"/>
                <a:gd name="T10" fmla="*/ 6 w 62"/>
                <a:gd name="T11" fmla="*/ 416 h 416"/>
                <a:gd name="T12" fmla="*/ 7 w 62"/>
                <a:gd name="T13" fmla="*/ 416 h 416"/>
                <a:gd name="T14" fmla="*/ 8 w 62"/>
                <a:gd name="T15" fmla="*/ 415 h 416"/>
                <a:gd name="T16" fmla="*/ 9 w 62"/>
                <a:gd name="T17" fmla="*/ 415 h 416"/>
                <a:gd name="T18" fmla="*/ 10 w 62"/>
                <a:gd name="T19" fmla="*/ 415 h 416"/>
                <a:gd name="T20" fmla="*/ 12 w 62"/>
                <a:gd name="T21" fmla="*/ 415 h 416"/>
                <a:gd name="T22" fmla="*/ 13 w 62"/>
                <a:gd name="T23" fmla="*/ 416 h 416"/>
                <a:gd name="T24" fmla="*/ 14 w 62"/>
                <a:gd name="T25" fmla="*/ 416 h 416"/>
                <a:gd name="T26" fmla="*/ 15 w 62"/>
                <a:gd name="T27" fmla="*/ 416 h 416"/>
                <a:gd name="T28" fmla="*/ 16 w 62"/>
                <a:gd name="T29" fmla="*/ 416 h 416"/>
                <a:gd name="T30" fmla="*/ 17 w 62"/>
                <a:gd name="T31" fmla="*/ 416 h 416"/>
                <a:gd name="T32" fmla="*/ 18 w 62"/>
                <a:gd name="T33" fmla="*/ 416 h 416"/>
                <a:gd name="T34" fmla="*/ 19 w 62"/>
                <a:gd name="T35" fmla="*/ 416 h 416"/>
                <a:gd name="T36" fmla="*/ 20 w 62"/>
                <a:gd name="T37" fmla="*/ 416 h 416"/>
                <a:gd name="T38" fmla="*/ 22 w 62"/>
                <a:gd name="T39" fmla="*/ 416 h 416"/>
                <a:gd name="T40" fmla="*/ 23 w 62"/>
                <a:gd name="T41" fmla="*/ 416 h 416"/>
                <a:gd name="T42" fmla="*/ 23 w 62"/>
                <a:gd name="T43" fmla="*/ 415 h 416"/>
                <a:gd name="T44" fmla="*/ 25 w 62"/>
                <a:gd name="T45" fmla="*/ 415 h 416"/>
                <a:gd name="T46" fmla="*/ 26 w 62"/>
                <a:gd name="T47" fmla="*/ 415 h 416"/>
                <a:gd name="T48" fmla="*/ 27 w 62"/>
                <a:gd name="T49" fmla="*/ 413 h 416"/>
                <a:gd name="T50" fmla="*/ 28 w 62"/>
                <a:gd name="T51" fmla="*/ 410 h 416"/>
                <a:gd name="T52" fmla="*/ 29 w 62"/>
                <a:gd name="T53" fmla="*/ 402 h 416"/>
                <a:gd name="T54" fmla="*/ 30 w 62"/>
                <a:gd name="T55" fmla="*/ 387 h 416"/>
                <a:gd name="T56" fmla="*/ 31 w 62"/>
                <a:gd name="T57" fmla="*/ 361 h 416"/>
                <a:gd name="T58" fmla="*/ 32 w 62"/>
                <a:gd name="T59" fmla="*/ 322 h 416"/>
                <a:gd name="T60" fmla="*/ 34 w 62"/>
                <a:gd name="T61" fmla="*/ 268 h 416"/>
                <a:gd name="T62" fmla="*/ 35 w 62"/>
                <a:gd name="T63" fmla="*/ 204 h 416"/>
                <a:gd name="T64" fmla="*/ 36 w 62"/>
                <a:gd name="T65" fmla="*/ 136 h 416"/>
                <a:gd name="T66" fmla="*/ 37 w 62"/>
                <a:gd name="T67" fmla="*/ 74 h 416"/>
                <a:gd name="T68" fmla="*/ 38 w 62"/>
                <a:gd name="T69" fmla="*/ 28 h 416"/>
                <a:gd name="T70" fmla="*/ 39 w 62"/>
                <a:gd name="T71" fmla="*/ 4 h 416"/>
                <a:gd name="T72" fmla="*/ 40 w 62"/>
                <a:gd name="T73" fmla="*/ 3 h 416"/>
                <a:gd name="T74" fmla="*/ 41 w 62"/>
                <a:gd name="T75" fmla="*/ 22 h 416"/>
                <a:gd name="T76" fmla="*/ 42 w 62"/>
                <a:gd name="T77" fmla="*/ 55 h 416"/>
                <a:gd name="T78" fmla="*/ 43 w 62"/>
                <a:gd name="T79" fmla="*/ 97 h 416"/>
                <a:gd name="T80" fmla="*/ 44 w 62"/>
                <a:gd name="T81" fmla="*/ 139 h 416"/>
                <a:gd name="T82" fmla="*/ 45 w 62"/>
                <a:gd name="T83" fmla="*/ 181 h 416"/>
                <a:gd name="T84" fmla="*/ 47 w 62"/>
                <a:gd name="T85" fmla="*/ 218 h 416"/>
                <a:gd name="T86" fmla="*/ 48 w 62"/>
                <a:gd name="T87" fmla="*/ 250 h 416"/>
                <a:gd name="T88" fmla="*/ 49 w 62"/>
                <a:gd name="T89" fmla="*/ 277 h 416"/>
                <a:gd name="T90" fmla="*/ 50 w 62"/>
                <a:gd name="T91" fmla="*/ 300 h 416"/>
                <a:gd name="T92" fmla="*/ 51 w 62"/>
                <a:gd name="T93" fmla="*/ 319 h 416"/>
                <a:gd name="T94" fmla="*/ 52 w 62"/>
                <a:gd name="T95" fmla="*/ 334 h 416"/>
                <a:gd name="T96" fmla="*/ 53 w 62"/>
                <a:gd name="T97" fmla="*/ 347 h 416"/>
                <a:gd name="T98" fmla="*/ 54 w 62"/>
                <a:gd name="T99" fmla="*/ 356 h 416"/>
                <a:gd name="T100" fmla="*/ 55 w 62"/>
                <a:gd name="T101" fmla="*/ 364 h 416"/>
                <a:gd name="T102" fmla="*/ 56 w 62"/>
                <a:gd name="T103" fmla="*/ 372 h 416"/>
                <a:gd name="T104" fmla="*/ 57 w 62"/>
                <a:gd name="T105" fmla="*/ 377 h 416"/>
                <a:gd name="T106" fmla="*/ 58 w 62"/>
                <a:gd name="T107" fmla="*/ 381 h 416"/>
                <a:gd name="T108" fmla="*/ 60 w 62"/>
                <a:gd name="T109" fmla="*/ 385 h 416"/>
                <a:gd name="T110" fmla="*/ 61 w 62"/>
                <a:gd name="T111" fmla="*/ 388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16">
                  <a:moveTo>
                    <a:pt x="0" y="415"/>
                  </a:moveTo>
                  <a:lnTo>
                    <a:pt x="0" y="415"/>
                  </a:lnTo>
                  <a:lnTo>
                    <a:pt x="0" y="415"/>
                  </a:lnTo>
                  <a:lnTo>
                    <a:pt x="0" y="416"/>
                  </a:lnTo>
                  <a:lnTo>
                    <a:pt x="0" y="416"/>
                  </a:lnTo>
                  <a:lnTo>
                    <a:pt x="0" y="416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2" y="416"/>
                  </a:lnTo>
                  <a:lnTo>
                    <a:pt x="2" y="416"/>
                  </a:lnTo>
                  <a:lnTo>
                    <a:pt x="2" y="416"/>
                  </a:lnTo>
                  <a:lnTo>
                    <a:pt x="2" y="415"/>
                  </a:lnTo>
                  <a:lnTo>
                    <a:pt x="2" y="415"/>
                  </a:lnTo>
                  <a:lnTo>
                    <a:pt x="2" y="415"/>
                  </a:lnTo>
                  <a:lnTo>
                    <a:pt x="2" y="416"/>
                  </a:lnTo>
                  <a:lnTo>
                    <a:pt x="2" y="416"/>
                  </a:lnTo>
                  <a:lnTo>
                    <a:pt x="3" y="416"/>
                  </a:lnTo>
                  <a:lnTo>
                    <a:pt x="3" y="416"/>
                  </a:lnTo>
                  <a:lnTo>
                    <a:pt x="3" y="416"/>
                  </a:lnTo>
                  <a:lnTo>
                    <a:pt x="3" y="416"/>
                  </a:lnTo>
                  <a:lnTo>
                    <a:pt x="3" y="416"/>
                  </a:lnTo>
                  <a:lnTo>
                    <a:pt x="3" y="416"/>
                  </a:lnTo>
                  <a:lnTo>
                    <a:pt x="3" y="416"/>
                  </a:lnTo>
                  <a:lnTo>
                    <a:pt x="3" y="416"/>
                  </a:lnTo>
                  <a:lnTo>
                    <a:pt x="3" y="416"/>
                  </a:lnTo>
                  <a:lnTo>
                    <a:pt x="3" y="416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6" y="416"/>
                  </a:lnTo>
                  <a:lnTo>
                    <a:pt x="6" y="416"/>
                  </a:lnTo>
                  <a:lnTo>
                    <a:pt x="6" y="416"/>
                  </a:lnTo>
                  <a:lnTo>
                    <a:pt x="6" y="416"/>
                  </a:lnTo>
                  <a:lnTo>
                    <a:pt x="6" y="416"/>
                  </a:lnTo>
                  <a:lnTo>
                    <a:pt x="6" y="416"/>
                  </a:lnTo>
                  <a:lnTo>
                    <a:pt x="6" y="416"/>
                  </a:lnTo>
                  <a:lnTo>
                    <a:pt x="6" y="416"/>
                  </a:lnTo>
                  <a:lnTo>
                    <a:pt x="7" y="416"/>
                  </a:lnTo>
                  <a:lnTo>
                    <a:pt x="7" y="416"/>
                  </a:lnTo>
                  <a:lnTo>
                    <a:pt x="7" y="416"/>
                  </a:lnTo>
                  <a:lnTo>
                    <a:pt x="7" y="416"/>
                  </a:lnTo>
                  <a:lnTo>
                    <a:pt x="7" y="416"/>
                  </a:lnTo>
                  <a:lnTo>
                    <a:pt x="7" y="416"/>
                  </a:lnTo>
                  <a:lnTo>
                    <a:pt x="7" y="416"/>
                  </a:lnTo>
                  <a:lnTo>
                    <a:pt x="7" y="416"/>
                  </a:lnTo>
                  <a:lnTo>
                    <a:pt x="8" y="416"/>
                  </a:lnTo>
                  <a:lnTo>
                    <a:pt x="8" y="416"/>
                  </a:lnTo>
                  <a:lnTo>
                    <a:pt x="8" y="416"/>
                  </a:lnTo>
                  <a:lnTo>
                    <a:pt x="8" y="415"/>
                  </a:lnTo>
                  <a:lnTo>
                    <a:pt x="8" y="415"/>
                  </a:lnTo>
                  <a:lnTo>
                    <a:pt x="8" y="415"/>
                  </a:lnTo>
                  <a:lnTo>
                    <a:pt x="8" y="415"/>
                  </a:lnTo>
                  <a:lnTo>
                    <a:pt x="8" y="415"/>
                  </a:lnTo>
                  <a:lnTo>
                    <a:pt x="9" y="416"/>
                  </a:lnTo>
                  <a:lnTo>
                    <a:pt x="9" y="416"/>
                  </a:lnTo>
                  <a:lnTo>
                    <a:pt x="9" y="416"/>
                  </a:lnTo>
                  <a:lnTo>
                    <a:pt x="9" y="416"/>
                  </a:lnTo>
                  <a:lnTo>
                    <a:pt x="9" y="416"/>
                  </a:lnTo>
                  <a:lnTo>
                    <a:pt x="9" y="416"/>
                  </a:lnTo>
                  <a:lnTo>
                    <a:pt x="9" y="415"/>
                  </a:lnTo>
                  <a:lnTo>
                    <a:pt x="9" y="415"/>
                  </a:lnTo>
                  <a:lnTo>
                    <a:pt x="9" y="415"/>
                  </a:lnTo>
                  <a:lnTo>
                    <a:pt x="9" y="415"/>
                  </a:lnTo>
                  <a:lnTo>
                    <a:pt x="10" y="416"/>
                  </a:lnTo>
                  <a:lnTo>
                    <a:pt x="10" y="416"/>
                  </a:lnTo>
                  <a:lnTo>
                    <a:pt x="10" y="416"/>
                  </a:lnTo>
                  <a:lnTo>
                    <a:pt x="10" y="416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11" y="415"/>
                  </a:lnTo>
                  <a:lnTo>
                    <a:pt x="11" y="415"/>
                  </a:lnTo>
                  <a:lnTo>
                    <a:pt x="11" y="416"/>
                  </a:lnTo>
                  <a:lnTo>
                    <a:pt x="11" y="416"/>
                  </a:lnTo>
                  <a:lnTo>
                    <a:pt x="11" y="416"/>
                  </a:lnTo>
                  <a:lnTo>
                    <a:pt x="11" y="416"/>
                  </a:lnTo>
                  <a:lnTo>
                    <a:pt x="11" y="416"/>
                  </a:lnTo>
                  <a:lnTo>
                    <a:pt x="11" y="415"/>
                  </a:lnTo>
                  <a:lnTo>
                    <a:pt x="12" y="415"/>
                  </a:lnTo>
                  <a:lnTo>
                    <a:pt x="12" y="415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3" y="416"/>
                  </a:lnTo>
                  <a:lnTo>
                    <a:pt x="13" y="416"/>
                  </a:lnTo>
                  <a:lnTo>
                    <a:pt x="13" y="416"/>
                  </a:lnTo>
                  <a:lnTo>
                    <a:pt x="13" y="416"/>
                  </a:lnTo>
                  <a:lnTo>
                    <a:pt x="13" y="416"/>
                  </a:lnTo>
                  <a:lnTo>
                    <a:pt x="13" y="416"/>
                  </a:lnTo>
                  <a:lnTo>
                    <a:pt x="13" y="416"/>
                  </a:lnTo>
                  <a:lnTo>
                    <a:pt x="13" y="416"/>
                  </a:lnTo>
                  <a:lnTo>
                    <a:pt x="14" y="416"/>
                  </a:lnTo>
                  <a:lnTo>
                    <a:pt x="14" y="416"/>
                  </a:lnTo>
                  <a:lnTo>
                    <a:pt x="14" y="416"/>
                  </a:lnTo>
                  <a:lnTo>
                    <a:pt x="14" y="416"/>
                  </a:lnTo>
                  <a:lnTo>
                    <a:pt x="14" y="416"/>
                  </a:lnTo>
                  <a:lnTo>
                    <a:pt x="14" y="416"/>
                  </a:lnTo>
                  <a:lnTo>
                    <a:pt x="14" y="416"/>
                  </a:lnTo>
                  <a:lnTo>
                    <a:pt x="14" y="416"/>
                  </a:lnTo>
                  <a:lnTo>
                    <a:pt x="15" y="416"/>
                  </a:lnTo>
                  <a:lnTo>
                    <a:pt x="15" y="415"/>
                  </a:lnTo>
                  <a:lnTo>
                    <a:pt x="15" y="416"/>
                  </a:lnTo>
                  <a:lnTo>
                    <a:pt x="15" y="416"/>
                  </a:lnTo>
                  <a:lnTo>
                    <a:pt x="15" y="416"/>
                  </a:lnTo>
                  <a:lnTo>
                    <a:pt x="15" y="416"/>
                  </a:lnTo>
                  <a:lnTo>
                    <a:pt x="16" y="416"/>
                  </a:lnTo>
                  <a:lnTo>
                    <a:pt x="16" y="416"/>
                  </a:lnTo>
                  <a:lnTo>
                    <a:pt x="16" y="416"/>
                  </a:lnTo>
                  <a:lnTo>
                    <a:pt x="16" y="416"/>
                  </a:lnTo>
                  <a:lnTo>
                    <a:pt x="16" y="416"/>
                  </a:lnTo>
                  <a:lnTo>
                    <a:pt x="16" y="416"/>
                  </a:lnTo>
                  <a:lnTo>
                    <a:pt x="16" y="416"/>
                  </a:lnTo>
                  <a:lnTo>
                    <a:pt x="16" y="416"/>
                  </a:lnTo>
                  <a:lnTo>
                    <a:pt x="16" y="416"/>
                  </a:lnTo>
                  <a:lnTo>
                    <a:pt x="16" y="416"/>
                  </a:lnTo>
                  <a:lnTo>
                    <a:pt x="16" y="416"/>
                  </a:lnTo>
                  <a:lnTo>
                    <a:pt x="16" y="416"/>
                  </a:lnTo>
                  <a:lnTo>
                    <a:pt x="17" y="415"/>
                  </a:lnTo>
                  <a:lnTo>
                    <a:pt x="17" y="416"/>
                  </a:lnTo>
                  <a:lnTo>
                    <a:pt x="17" y="416"/>
                  </a:lnTo>
                  <a:lnTo>
                    <a:pt x="17" y="416"/>
                  </a:lnTo>
                  <a:lnTo>
                    <a:pt x="17" y="416"/>
                  </a:lnTo>
                  <a:lnTo>
                    <a:pt x="17" y="416"/>
                  </a:lnTo>
                  <a:lnTo>
                    <a:pt x="17" y="416"/>
                  </a:lnTo>
                  <a:lnTo>
                    <a:pt x="17" y="416"/>
                  </a:lnTo>
                  <a:lnTo>
                    <a:pt x="18" y="416"/>
                  </a:lnTo>
                  <a:lnTo>
                    <a:pt x="18" y="416"/>
                  </a:lnTo>
                  <a:lnTo>
                    <a:pt x="18" y="416"/>
                  </a:lnTo>
                  <a:lnTo>
                    <a:pt x="18" y="416"/>
                  </a:lnTo>
                  <a:lnTo>
                    <a:pt x="18" y="416"/>
                  </a:lnTo>
                  <a:lnTo>
                    <a:pt x="18" y="416"/>
                  </a:lnTo>
                  <a:lnTo>
                    <a:pt x="18" y="416"/>
                  </a:lnTo>
                  <a:lnTo>
                    <a:pt x="18" y="416"/>
                  </a:lnTo>
                  <a:lnTo>
                    <a:pt x="19" y="416"/>
                  </a:lnTo>
                  <a:lnTo>
                    <a:pt x="19" y="416"/>
                  </a:lnTo>
                  <a:lnTo>
                    <a:pt x="19" y="416"/>
                  </a:lnTo>
                  <a:lnTo>
                    <a:pt x="19" y="416"/>
                  </a:lnTo>
                  <a:lnTo>
                    <a:pt x="19" y="416"/>
                  </a:lnTo>
                  <a:lnTo>
                    <a:pt x="19" y="416"/>
                  </a:lnTo>
                  <a:lnTo>
                    <a:pt x="19" y="416"/>
                  </a:lnTo>
                  <a:lnTo>
                    <a:pt x="19" y="416"/>
                  </a:lnTo>
                  <a:lnTo>
                    <a:pt x="20" y="416"/>
                  </a:lnTo>
                  <a:lnTo>
                    <a:pt x="20" y="416"/>
                  </a:lnTo>
                  <a:lnTo>
                    <a:pt x="20" y="416"/>
                  </a:lnTo>
                  <a:lnTo>
                    <a:pt x="20" y="416"/>
                  </a:lnTo>
                  <a:lnTo>
                    <a:pt x="20" y="416"/>
                  </a:lnTo>
                  <a:lnTo>
                    <a:pt x="20" y="416"/>
                  </a:lnTo>
                  <a:lnTo>
                    <a:pt x="20" y="416"/>
                  </a:lnTo>
                  <a:lnTo>
                    <a:pt x="20" y="416"/>
                  </a:lnTo>
                  <a:lnTo>
                    <a:pt x="21" y="416"/>
                  </a:lnTo>
                  <a:lnTo>
                    <a:pt x="21" y="416"/>
                  </a:lnTo>
                  <a:lnTo>
                    <a:pt x="21" y="416"/>
                  </a:lnTo>
                  <a:lnTo>
                    <a:pt x="21" y="416"/>
                  </a:lnTo>
                  <a:lnTo>
                    <a:pt x="21" y="416"/>
                  </a:lnTo>
                  <a:lnTo>
                    <a:pt x="21" y="416"/>
                  </a:lnTo>
                  <a:lnTo>
                    <a:pt x="22" y="416"/>
                  </a:lnTo>
                  <a:lnTo>
                    <a:pt x="22" y="416"/>
                  </a:lnTo>
                  <a:lnTo>
                    <a:pt x="22" y="416"/>
                  </a:lnTo>
                  <a:lnTo>
                    <a:pt x="22" y="416"/>
                  </a:lnTo>
                  <a:lnTo>
                    <a:pt x="22" y="416"/>
                  </a:lnTo>
                  <a:lnTo>
                    <a:pt x="22" y="416"/>
                  </a:lnTo>
                  <a:lnTo>
                    <a:pt x="22" y="416"/>
                  </a:lnTo>
                  <a:lnTo>
                    <a:pt x="22" y="416"/>
                  </a:lnTo>
                  <a:lnTo>
                    <a:pt x="23" y="416"/>
                  </a:lnTo>
                  <a:lnTo>
                    <a:pt x="23" y="416"/>
                  </a:lnTo>
                  <a:lnTo>
                    <a:pt x="23" y="416"/>
                  </a:lnTo>
                  <a:lnTo>
                    <a:pt x="23" y="415"/>
                  </a:lnTo>
                  <a:lnTo>
                    <a:pt x="23" y="415"/>
                  </a:lnTo>
                  <a:lnTo>
                    <a:pt x="23" y="415"/>
                  </a:lnTo>
                  <a:lnTo>
                    <a:pt x="23" y="415"/>
                  </a:lnTo>
                  <a:lnTo>
                    <a:pt x="23" y="415"/>
                  </a:lnTo>
                  <a:lnTo>
                    <a:pt x="23" y="415"/>
                  </a:lnTo>
                  <a:lnTo>
                    <a:pt x="23" y="415"/>
                  </a:lnTo>
                  <a:lnTo>
                    <a:pt x="23" y="415"/>
                  </a:lnTo>
                  <a:lnTo>
                    <a:pt x="23" y="415"/>
                  </a:lnTo>
                  <a:lnTo>
                    <a:pt x="24" y="415"/>
                  </a:lnTo>
                  <a:lnTo>
                    <a:pt x="24" y="415"/>
                  </a:lnTo>
                  <a:lnTo>
                    <a:pt x="24" y="415"/>
                  </a:lnTo>
                  <a:lnTo>
                    <a:pt x="24" y="415"/>
                  </a:lnTo>
                  <a:lnTo>
                    <a:pt x="24" y="415"/>
                  </a:lnTo>
                  <a:lnTo>
                    <a:pt x="24" y="415"/>
                  </a:lnTo>
                  <a:lnTo>
                    <a:pt x="24" y="415"/>
                  </a:lnTo>
                  <a:lnTo>
                    <a:pt x="24" y="415"/>
                  </a:lnTo>
                  <a:lnTo>
                    <a:pt x="25" y="415"/>
                  </a:lnTo>
                  <a:lnTo>
                    <a:pt x="25" y="415"/>
                  </a:lnTo>
                  <a:lnTo>
                    <a:pt x="25" y="415"/>
                  </a:lnTo>
                  <a:lnTo>
                    <a:pt x="25" y="415"/>
                  </a:lnTo>
                  <a:lnTo>
                    <a:pt x="25" y="415"/>
                  </a:lnTo>
                  <a:lnTo>
                    <a:pt x="25" y="415"/>
                  </a:lnTo>
                  <a:lnTo>
                    <a:pt x="25" y="415"/>
                  </a:lnTo>
                  <a:lnTo>
                    <a:pt x="25" y="415"/>
                  </a:lnTo>
                  <a:lnTo>
                    <a:pt x="26" y="415"/>
                  </a:lnTo>
                  <a:lnTo>
                    <a:pt x="26" y="415"/>
                  </a:lnTo>
                  <a:lnTo>
                    <a:pt x="26" y="414"/>
                  </a:lnTo>
                  <a:lnTo>
                    <a:pt x="26" y="414"/>
                  </a:lnTo>
                  <a:lnTo>
                    <a:pt x="26" y="414"/>
                  </a:lnTo>
                  <a:lnTo>
                    <a:pt x="26" y="414"/>
                  </a:lnTo>
                  <a:lnTo>
                    <a:pt x="26" y="414"/>
                  </a:lnTo>
                  <a:lnTo>
                    <a:pt x="26" y="414"/>
                  </a:lnTo>
                  <a:lnTo>
                    <a:pt x="27" y="414"/>
                  </a:lnTo>
                  <a:lnTo>
                    <a:pt x="27" y="413"/>
                  </a:lnTo>
                  <a:lnTo>
                    <a:pt x="27" y="413"/>
                  </a:lnTo>
                  <a:lnTo>
                    <a:pt x="27" y="413"/>
                  </a:lnTo>
                  <a:lnTo>
                    <a:pt x="27" y="413"/>
                  </a:lnTo>
                  <a:lnTo>
                    <a:pt x="27" y="412"/>
                  </a:lnTo>
                  <a:lnTo>
                    <a:pt x="28" y="412"/>
                  </a:lnTo>
                  <a:lnTo>
                    <a:pt x="28" y="412"/>
                  </a:lnTo>
                  <a:lnTo>
                    <a:pt x="28" y="411"/>
                  </a:lnTo>
                  <a:lnTo>
                    <a:pt x="28" y="411"/>
                  </a:lnTo>
                  <a:lnTo>
                    <a:pt x="28" y="410"/>
                  </a:lnTo>
                  <a:lnTo>
                    <a:pt x="28" y="410"/>
                  </a:lnTo>
                  <a:lnTo>
                    <a:pt x="28" y="409"/>
                  </a:lnTo>
                  <a:lnTo>
                    <a:pt x="28" y="408"/>
                  </a:lnTo>
                  <a:lnTo>
                    <a:pt x="29" y="408"/>
                  </a:lnTo>
                  <a:lnTo>
                    <a:pt x="29" y="407"/>
                  </a:lnTo>
                  <a:lnTo>
                    <a:pt x="29" y="406"/>
                  </a:lnTo>
                  <a:lnTo>
                    <a:pt x="29" y="405"/>
                  </a:lnTo>
                  <a:lnTo>
                    <a:pt x="29" y="404"/>
                  </a:lnTo>
                  <a:lnTo>
                    <a:pt x="29" y="403"/>
                  </a:lnTo>
                  <a:lnTo>
                    <a:pt x="29" y="402"/>
                  </a:lnTo>
                  <a:lnTo>
                    <a:pt x="29" y="401"/>
                  </a:lnTo>
                  <a:lnTo>
                    <a:pt x="30" y="399"/>
                  </a:lnTo>
                  <a:lnTo>
                    <a:pt x="30" y="398"/>
                  </a:lnTo>
                  <a:lnTo>
                    <a:pt x="30" y="396"/>
                  </a:lnTo>
                  <a:lnTo>
                    <a:pt x="30" y="395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0" y="387"/>
                  </a:lnTo>
                  <a:lnTo>
                    <a:pt x="30" y="384"/>
                  </a:lnTo>
                  <a:lnTo>
                    <a:pt x="30" y="382"/>
                  </a:lnTo>
                  <a:lnTo>
                    <a:pt x="30" y="380"/>
                  </a:lnTo>
                  <a:lnTo>
                    <a:pt x="30" y="377"/>
                  </a:lnTo>
                  <a:lnTo>
                    <a:pt x="31" y="374"/>
                  </a:lnTo>
                  <a:lnTo>
                    <a:pt x="31" y="371"/>
                  </a:lnTo>
                  <a:lnTo>
                    <a:pt x="31" y="368"/>
                  </a:lnTo>
                  <a:lnTo>
                    <a:pt x="31" y="364"/>
                  </a:lnTo>
                  <a:lnTo>
                    <a:pt x="31" y="361"/>
                  </a:lnTo>
                  <a:lnTo>
                    <a:pt x="31" y="357"/>
                  </a:lnTo>
                  <a:lnTo>
                    <a:pt x="31" y="353"/>
                  </a:lnTo>
                  <a:lnTo>
                    <a:pt x="31" y="349"/>
                  </a:lnTo>
                  <a:lnTo>
                    <a:pt x="32" y="345"/>
                  </a:lnTo>
                  <a:lnTo>
                    <a:pt x="32" y="341"/>
                  </a:lnTo>
                  <a:lnTo>
                    <a:pt x="32" y="336"/>
                  </a:lnTo>
                  <a:lnTo>
                    <a:pt x="32" y="332"/>
                  </a:lnTo>
                  <a:lnTo>
                    <a:pt x="32" y="327"/>
                  </a:lnTo>
                  <a:lnTo>
                    <a:pt x="32" y="322"/>
                  </a:lnTo>
                  <a:lnTo>
                    <a:pt x="32" y="317"/>
                  </a:lnTo>
                  <a:lnTo>
                    <a:pt x="32" y="311"/>
                  </a:lnTo>
                  <a:lnTo>
                    <a:pt x="33" y="305"/>
                  </a:lnTo>
                  <a:lnTo>
                    <a:pt x="33" y="300"/>
                  </a:lnTo>
                  <a:lnTo>
                    <a:pt x="33" y="294"/>
                  </a:lnTo>
                  <a:lnTo>
                    <a:pt x="33" y="288"/>
                  </a:lnTo>
                  <a:lnTo>
                    <a:pt x="33" y="281"/>
                  </a:lnTo>
                  <a:lnTo>
                    <a:pt x="33" y="275"/>
                  </a:lnTo>
                  <a:lnTo>
                    <a:pt x="34" y="268"/>
                  </a:lnTo>
                  <a:lnTo>
                    <a:pt x="34" y="262"/>
                  </a:lnTo>
                  <a:lnTo>
                    <a:pt x="34" y="255"/>
                  </a:lnTo>
                  <a:lnTo>
                    <a:pt x="34" y="248"/>
                  </a:lnTo>
                  <a:lnTo>
                    <a:pt x="34" y="241"/>
                  </a:lnTo>
                  <a:lnTo>
                    <a:pt x="34" y="234"/>
                  </a:lnTo>
                  <a:lnTo>
                    <a:pt x="34" y="226"/>
                  </a:lnTo>
                  <a:lnTo>
                    <a:pt x="34" y="219"/>
                  </a:lnTo>
                  <a:lnTo>
                    <a:pt x="35" y="211"/>
                  </a:lnTo>
                  <a:lnTo>
                    <a:pt x="35" y="204"/>
                  </a:lnTo>
                  <a:lnTo>
                    <a:pt x="35" y="196"/>
                  </a:lnTo>
                  <a:lnTo>
                    <a:pt x="35" y="189"/>
                  </a:lnTo>
                  <a:lnTo>
                    <a:pt x="35" y="181"/>
                  </a:lnTo>
                  <a:lnTo>
                    <a:pt x="35" y="173"/>
                  </a:lnTo>
                  <a:lnTo>
                    <a:pt x="35" y="166"/>
                  </a:lnTo>
                  <a:lnTo>
                    <a:pt x="35" y="158"/>
                  </a:lnTo>
                  <a:lnTo>
                    <a:pt x="36" y="151"/>
                  </a:lnTo>
                  <a:lnTo>
                    <a:pt x="36" y="143"/>
                  </a:lnTo>
                  <a:lnTo>
                    <a:pt x="36" y="136"/>
                  </a:lnTo>
                  <a:lnTo>
                    <a:pt x="36" y="129"/>
                  </a:lnTo>
                  <a:lnTo>
                    <a:pt x="36" y="122"/>
                  </a:lnTo>
                  <a:lnTo>
                    <a:pt x="36" y="114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7" y="94"/>
                  </a:lnTo>
                  <a:lnTo>
                    <a:pt x="37" y="87"/>
                  </a:lnTo>
                  <a:lnTo>
                    <a:pt x="37" y="81"/>
                  </a:lnTo>
                  <a:lnTo>
                    <a:pt x="37" y="74"/>
                  </a:lnTo>
                  <a:lnTo>
                    <a:pt x="37" y="68"/>
                  </a:lnTo>
                  <a:lnTo>
                    <a:pt x="37" y="62"/>
                  </a:lnTo>
                  <a:lnTo>
                    <a:pt x="37" y="57"/>
                  </a:lnTo>
                  <a:lnTo>
                    <a:pt x="37" y="51"/>
                  </a:lnTo>
                  <a:lnTo>
                    <a:pt x="37" y="46"/>
                  </a:lnTo>
                  <a:lnTo>
                    <a:pt x="37" y="41"/>
                  </a:lnTo>
                  <a:lnTo>
                    <a:pt x="37" y="37"/>
                  </a:lnTo>
                  <a:lnTo>
                    <a:pt x="37" y="32"/>
                  </a:lnTo>
                  <a:lnTo>
                    <a:pt x="38" y="28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17"/>
                  </a:lnTo>
                  <a:lnTo>
                    <a:pt x="38" y="14"/>
                  </a:lnTo>
                  <a:lnTo>
                    <a:pt x="38" y="12"/>
                  </a:lnTo>
                  <a:lnTo>
                    <a:pt x="39" y="10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9"/>
                  </a:lnTo>
                  <a:lnTo>
                    <a:pt x="41" y="12"/>
                  </a:lnTo>
                  <a:lnTo>
                    <a:pt x="41" y="14"/>
                  </a:lnTo>
                  <a:lnTo>
                    <a:pt x="41" y="17"/>
                  </a:lnTo>
                  <a:lnTo>
                    <a:pt x="41" y="19"/>
                  </a:lnTo>
                  <a:lnTo>
                    <a:pt x="41" y="22"/>
                  </a:lnTo>
                  <a:lnTo>
                    <a:pt x="41" y="26"/>
                  </a:lnTo>
                  <a:lnTo>
                    <a:pt x="41" y="29"/>
                  </a:lnTo>
                  <a:lnTo>
                    <a:pt x="42" y="32"/>
                  </a:lnTo>
                  <a:lnTo>
                    <a:pt x="42" y="36"/>
                  </a:lnTo>
                  <a:lnTo>
                    <a:pt x="42" y="39"/>
                  </a:lnTo>
                  <a:lnTo>
                    <a:pt x="42" y="43"/>
                  </a:lnTo>
                  <a:lnTo>
                    <a:pt x="42" y="47"/>
                  </a:lnTo>
                  <a:lnTo>
                    <a:pt x="42" y="51"/>
                  </a:lnTo>
                  <a:lnTo>
                    <a:pt x="42" y="55"/>
                  </a:lnTo>
                  <a:lnTo>
                    <a:pt x="42" y="60"/>
                  </a:lnTo>
                  <a:lnTo>
                    <a:pt x="43" y="64"/>
                  </a:lnTo>
                  <a:lnTo>
                    <a:pt x="43" y="68"/>
                  </a:lnTo>
                  <a:lnTo>
                    <a:pt x="43" y="73"/>
                  </a:lnTo>
                  <a:lnTo>
                    <a:pt x="43" y="77"/>
                  </a:lnTo>
                  <a:lnTo>
                    <a:pt x="43" y="82"/>
                  </a:lnTo>
                  <a:lnTo>
                    <a:pt x="43" y="87"/>
                  </a:lnTo>
                  <a:lnTo>
                    <a:pt x="43" y="92"/>
                  </a:lnTo>
                  <a:lnTo>
                    <a:pt x="43" y="97"/>
                  </a:lnTo>
                  <a:lnTo>
                    <a:pt x="43" y="101"/>
                  </a:lnTo>
                  <a:lnTo>
                    <a:pt x="43" y="106"/>
                  </a:lnTo>
                  <a:lnTo>
                    <a:pt x="43" y="110"/>
                  </a:lnTo>
                  <a:lnTo>
                    <a:pt x="43" y="115"/>
                  </a:lnTo>
                  <a:lnTo>
                    <a:pt x="44" y="120"/>
                  </a:lnTo>
                  <a:lnTo>
                    <a:pt x="44" y="125"/>
                  </a:lnTo>
                  <a:lnTo>
                    <a:pt x="44" y="130"/>
                  </a:lnTo>
                  <a:lnTo>
                    <a:pt x="44" y="135"/>
                  </a:lnTo>
                  <a:lnTo>
                    <a:pt x="44" y="139"/>
                  </a:lnTo>
                  <a:lnTo>
                    <a:pt x="44" y="144"/>
                  </a:lnTo>
                  <a:lnTo>
                    <a:pt x="45" y="149"/>
                  </a:lnTo>
                  <a:lnTo>
                    <a:pt x="45" y="153"/>
                  </a:lnTo>
                  <a:lnTo>
                    <a:pt x="45" y="158"/>
                  </a:lnTo>
                  <a:lnTo>
                    <a:pt x="45" y="163"/>
                  </a:lnTo>
                  <a:lnTo>
                    <a:pt x="45" y="167"/>
                  </a:lnTo>
                  <a:lnTo>
                    <a:pt x="45" y="172"/>
                  </a:lnTo>
                  <a:lnTo>
                    <a:pt x="45" y="176"/>
                  </a:lnTo>
                  <a:lnTo>
                    <a:pt x="45" y="181"/>
                  </a:lnTo>
                  <a:lnTo>
                    <a:pt x="46" y="185"/>
                  </a:lnTo>
                  <a:lnTo>
                    <a:pt x="46" y="189"/>
                  </a:lnTo>
                  <a:lnTo>
                    <a:pt x="46" y="194"/>
                  </a:lnTo>
                  <a:lnTo>
                    <a:pt x="46" y="198"/>
                  </a:lnTo>
                  <a:lnTo>
                    <a:pt x="46" y="202"/>
                  </a:lnTo>
                  <a:lnTo>
                    <a:pt x="46" y="206"/>
                  </a:lnTo>
                  <a:lnTo>
                    <a:pt x="46" y="210"/>
                  </a:lnTo>
                  <a:lnTo>
                    <a:pt x="46" y="214"/>
                  </a:lnTo>
                  <a:lnTo>
                    <a:pt x="47" y="218"/>
                  </a:lnTo>
                  <a:lnTo>
                    <a:pt x="47" y="222"/>
                  </a:lnTo>
                  <a:lnTo>
                    <a:pt x="47" y="226"/>
                  </a:lnTo>
                  <a:lnTo>
                    <a:pt x="47" y="230"/>
                  </a:lnTo>
                  <a:lnTo>
                    <a:pt x="47" y="233"/>
                  </a:lnTo>
                  <a:lnTo>
                    <a:pt x="47" y="237"/>
                  </a:lnTo>
                  <a:lnTo>
                    <a:pt x="47" y="240"/>
                  </a:lnTo>
                  <a:lnTo>
                    <a:pt x="47" y="243"/>
                  </a:lnTo>
                  <a:lnTo>
                    <a:pt x="48" y="247"/>
                  </a:lnTo>
                  <a:lnTo>
                    <a:pt x="48" y="250"/>
                  </a:lnTo>
                  <a:lnTo>
                    <a:pt x="48" y="254"/>
                  </a:lnTo>
                  <a:lnTo>
                    <a:pt x="48" y="257"/>
                  </a:lnTo>
                  <a:lnTo>
                    <a:pt x="48" y="260"/>
                  </a:lnTo>
                  <a:lnTo>
                    <a:pt x="48" y="263"/>
                  </a:lnTo>
                  <a:lnTo>
                    <a:pt x="48" y="266"/>
                  </a:lnTo>
                  <a:lnTo>
                    <a:pt x="48" y="269"/>
                  </a:lnTo>
                  <a:lnTo>
                    <a:pt x="49" y="272"/>
                  </a:lnTo>
                  <a:lnTo>
                    <a:pt x="49" y="274"/>
                  </a:lnTo>
                  <a:lnTo>
                    <a:pt x="49" y="277"/>
                  </a:lnTo>
                  <a:lnTo>
                    <a:pt x="49" y="280"/>
                  </a:lnTo>
                  <a:lnTo>
                    <a:pt x="49" y="283"/>
                  </a:lnTo>
                  <a:lnTo>
                    <a:pt x="49" y="285"/>
                  </a:lnTo>
                  <a:lnTo>
                    <a:pt x="49" y="288"/>
                  </a:lnTo>
                  <a:lnTo>
                    <a:pt x="49" y="291"/>
                  </a:lnTo>
                  <a:lnTo>
                    <a:pt x="50" y="293"/>
                  </a:lnTo>
                  <a:lnTo>
                    <a:pt x="50" y="296"/>
                  </a:lnTo>
                  <a:lnTo>
                    <a:pt x="50" y="298"/>
                  </a:lnTo>
                  <a:lnTo>
                    <a:pt x="50" y="300"/>
                  </a:lnTo>
                  <a:lnTo>
                    <a:pt x="50" y="302"/>
                  </a:lnTo>
                  <a:lnTo>
                    <a:pt x="50" y="305"/>
                  </a:lnTo>
                  <a:lnTo>
                    <a:pt x="50" y="307"/>
                  </a:lnTo>
                  <a:lnTo>
                    <a:pt x="50" y="309"/>
                  </a:lnTo>
                  <a:lnTo>
                    <a:pt x="50" y="311"/>
                  </a:lnTo>
                  <a:lnTo>
                    <a:pt x="50" y="313"/>
                  </a:lnTo>
                  <a:lnTo>
                    <a:pt x="51" y="315"/>
                  </a:lnTo>
                  <a:lnTo>
                    <a:pt x="51" y="317"/>
                  </a:lnTo>
                  <a:lnTo>
                    <a:pt x="51" y="319"/>
                  </a:lnTo>
                  <a:lnTo>
                    <a:pt x="51" y="321"/>
                  </a:lnTo>
                  <a:lnTo>
                    <a:pt x="51" y="323"/>
                  </a:lnTo>
                  <a:lnTo>
                    <a:pt x="51" y="324"/>
                  </a:lnTo>
                  <a:lnTo>
                    <a:pt x="51" y="326"/>
                  </a:lnTo>
                  <a:lnTo>
                    <a:pt x="51" y="328"/>
                  </a:lnTo>
                  <a:lnTo>
                    <a:pt x="52" y="330"/>
                  </a:lnTo>
                  <a:lnTo>
                    <a:pt x="52" y="331"/>
                  </a:lnTo>
                  <a:lnTo>
                    <a:pt x="52" y="333"/>
                  </a:lnTo>
                  <a:lnTo>
                    <a:pt x="52" y="334"/>
                  </a:lnTo>
                  <a:lnTo>
                    <a:pt x="52" y="335"/>
                  </a:lnTo>
                  <a:lnTo>
                    <a:pt x="52" y="337"/>
                  </a:lnTo>
                  <a:lnTo>
                    <a:pt x="52" y="338"/>
                  </a:lnTo>
                  <a:lnTo>
                    <a:pt x="52" y="340"/>
                  </a:lnTo>
                  <a:lnTo>
                    <a:pt x="53" y="341"/>
                  </a:lnTo>
                  <a:lnTo>
                    <a:pt x="53" y="343"/>
                  </a:lnTo>
                  <a:lnTo>
                    <a:pt x="53" y="344"/>
                  </a:lnTo>
                  <a:lnTo>
                    <a:pt x="53" y="345"/>
                  </a:lnTo>
                  <a:lnTo>
                    <a:pt x="53" y="347"/>
                  </a:lnTo>
                  <a:lnTo>
                    <a:pt x="53" y="348"/>
                  </a:lnTo>
                  <a:lnTo>
                    <a:pt x="53" y="349"/>
                  </a:lnTo>
                  <a:lnTo>
                    <a:pt x="53" y="350"/>
                  </a:lnTo>
                  <a:lnTo>
                    <a:pt x="54" y="351"/>
                  </a:lnTo>
                  <a:lnTo>
                    <a:pt x="54" y="352"/>
                  </a:lnTo>
                  <a:lnTo>
                    <a:pt x="54" y="353"/>
                  </a:lnTo>
                  <a:lnTo>
                    <a:pt x="54" y="354"/>
                  </a:lnTo>
                  <a:lnTo>
                    <a:pt x="54" y="355"/>
                  </a:lnTo>
                  <a:lnTo>
                    <a:pt x="54" y="356"/>
                  </a:lnTo>
                  <a:lnTo>
                    <a:pt x="54" y="357"/>
                  </a:lnTo>
                  <a:lnTo>
                    <a:pt x="54" y="358"/>
                  </a:lnTo>
                  <a:lnTo>
                    <a:pt x="55" y="359"/>
                  </a:lnTo>
                  <a:lnTo>
                    <a:pt x="55" y="360"/>
                  </a:lnTo>
                  <a:lnTo>
                    <a:pt x="55" y="361"/>
                  </a:lnTo>
                  <a:lnTo>
                    <a:pt x="55" y="362"/>
                  </a:lnTo>
                  <a:lnTo>
                    <a:pt x="55" y="363"/>
                  </a:lnTo>
                  <a:lnTo>
                    <a:pt x="55" y="364"/>
                  </a:lnTo>
                  <a:lnTo>
                    <a:pt x="55" y="364"/>
                  </a:lnTo>
                  <a:lnTo>
                    <a:pt x="55" y="365"/>
                  </a:lnTo>
                  <a:lnTo>
                    <a:pt x="56" y="366"/>
                  </a:lnTo>
                  <a:lnTo>
                    <a:pt x="56" y="367"/>
                  </a:lnTo>
                  <a:lnTo>
                    <a:pt x="56" y="368"/>
                  </a:lnTo>
                  <a:lnTo>
                    <a:pt x="56" y="369"/>
                  </a:lnTo>
                  <a:lnTo>
                    <a:pt x="56" y="369"/>
                  </a:lnTo>
                  <a:lnTo>
                    <a:pt x="56" y="370"/>
                  </a:lnTo>
                  <a:lnTo>
                    <a:pt x="56" y="371"/>
                  </a:lnTo>
                  <a:lnTo>
                    <a:pt x="56" y="372"/>
                  </a:lnTo>
                  <a:lnTo>
                    <a:pt x="57" y="372"/>
                  </a:lnTo>
                  <a:lnTo>
                    <a:pt x="57" y="373"/>
                  </a:lnTo>
                  <a:lnTo>
                    <a:pt x="57" y="373"/>
                  </a:lnTo>
                  <a:lnTo>
                    <a:pt x="57" y="374"/>
                  </a:lnTo>
                  <a:lnTo>
                    <a:pt x="57" y="375"/>
                  </a:lnTo>
                  <a:lnTo>
                    <a:pt x="57" y="375"/>
                  </a:lnTo>
                  <a:lnTo>
                    <a:pt x="57" y="376"/>
                  </a:lnTo>
                  <a:lnTo>
                    <a:pt x="57" y="376"/>
                  </a:lnTo>
                  <a:lnTo>
                    <a:pt x="57" y="377"/>
                  </a:lnTo>
                  <a:lnTo>
                    <a:pt x="57" y="377"/>
                  </a:lnTo>
                  <a:lnTo>
                    <a:pt x="58" y="378"/>
                  </a:lnTo>
                  <a:lnTo>
                    <a:pt x="58" y="378"/>
                  </a:lnTo>
                  <a:lnTo>
                    <a:pt x="58" y="379"/>
                  </a:lnTo>
                  <a:lnTo>
                    <a:pt x="58" y="379"/>
                  </a:lnTo>
                  <a:lnTo>
                    <a:pt x="58" y="380"/>
                  </a:lnTo>
                  <a:lnTo>
                    <a:pt x="58" y="380"/>
                  </a:lnTo>
                  <a:lnTo>
                    <a:pt x="58" y="381"/>
                  </a:lnTo>
                  <a:lnTo>
                    <a:pt x="58" y="381"/>
                  </a:lnTo>
                  <a:lnTo>
                    <a:pt x="59" y="382"/>
                  </a:lnTo>
                  <a:lnTo>
                    <a:pt x="59" y="382"/>
                  </a:lnTo>
                  <a:lnTo>
                    <a:pt x="59" y="383"/>
                  </a:lnTo>
                  <a:lnTo>
                    <a:pt x="59" y="383"/>
                  </a:lnTo>
                  <a:lnTo>
                    <a:pt x="59" y="383"/>
                  </a:lnTo>
                  <a:lnTo>
                    <a:pt x="59" y="384"/>
                  </a:lnTo>
                  <a:lnTo>
                    <a:pt x="59" y="384"/>
                  </a:lnTo>
                  <a:lnTo>
                    <a:pt x="59" y="384"/>
                  </a:lnTo>
                  <a:lnTo>
                    <a:pt x="60" y="385"/>
                  </a:lnTo>
                  <a:lnTo>
                    <a:pt x="60" y="385"/>
                  </a:lnTo>
                  <a:lnTo>
                    <a:pt x="60" y="386"/>
                  </a:lnTo>
                  <a:lnTo>
                    <a:pt x="60" y="386"/>
                  </a:lnTo>
                  <a:lnTo>
                    <a:pt x="60" y="387"/>
                  </a:lnTo>
                  <a:lnTo>
                    <a:pt x="60" y="387"/>
                  </a:lnTo>
                  <a:lnTo>
                    <a:pt x="60" y="387"/>
                  </a:lnTo>
                  <a:lnTo>
                    <a:pt x="60" y="388"/>
                  </a:lnTo>
                  <a:lnTo>
                    <a:pt x="61" y="388"/>
                  </a:lnTo>
                  <a:lnTo>
                    <a:pt x="61" y="388"/>
                  </a:lnTo>
                  <a:lnTo>
                    <a:pt x="61" y="389"/>
                  </a:lnTo>
                  <a:lnTo>
                    <a:pt x="61" y="389"/>
                  </a:lnTo>
                  <a:lnTo>
                    <a:pt x="61" y="389"/>
                  </a:lnTo>
                  <a:lnTo>
                    <a:pt x="61" y="390"/>
                  </a:lnTo>
                  <a:lnTo>
                    <a:pt x="61" y="390"/>
                  </a:lnTo>
                  <a:lnTo>
                    <a:pt x="61" y="390"/>
                  </a:lnTo>
                  <a:lnTo>
                    <a:pt x="62" y="391"/>
                  </a:lnTo>
                  <a:lnTo>
                    <a:pt x="62" y="39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43" name="Freeform 436"/>
            <p:cNvSpPr>
              <a:spLocks/>
            </p:cNvSpPr>
            <p:nvPr/>
          </p:nvSpPr>
          <p:spPr bwMode="auto">
            <a:xfrm>
              <a:off x="1405" y="1789"/>
              <a:ext cx="62" cy="667"/>
            </a:xfrm>
            <a:custGeom>
              <a:avLst/>
              <a:gdLst>
                <a:gd name="T0" fmla="*/ 1 w 62"/>
                <a:gd name="T1" fmla="*/ 651 h 667"/>
                <a:gd name="T2" fmla="*/ 2 w 62"/>
                <a:gd name="T3" fmla="*/ 653 h 667"/>
                <a:gd name="T4" fmla="*/ 3 w 62"/>
                <a:gd name="T5" fmla="*/ 655 h 667"/>
                <a:gd name="T6" fmla="*/ 4 w 62"/>
                <a:gd name="T7" fmla="*/ 656 h 667"/>
                <a:gd name="T8" fmla="*/ 5 w 62"/>
                <a:gd name="T9" fmla="*/ 657 h 667"/>
                <a:gd name="T10" fmla="*/ 6 w 62"/>
                <a:gd name="T11" fmla="*/ 659 h 667"/>
                <a:gd name="T12" fmla="*/ 7 w 62"/>
                <a:gd name="T13" fmla="*/ 659 h 667"/>
                <a:gd name="T14" fmla="*/ 9 w 62"/>
                <a:gd name="T15" fmla="*/ 660 h 667"/>
                <a:gd name="T16" fmla="*/ 9 w 62"/>
                <a:gd name="T17" fmla="*/ 661 h 667"/>
                <a:gd name="T18" fmla="*/ 10 w 62"/>
                <a:gd name="T19" fmla="*/ 660 h 667"/>
                <a:gd name="T20" fmla="*/ 11 w 62"/>
                <a:gd name="T21" fmla="*/ 656 h 667"/>
                <a:gd name="T22" fmla="*/ 13 w 62"/>
                <a:gd name="T23" fmla="*/ 644 h 667"/>
                <a:gd name="T24" fmla="*/ 14 w 62"/>
                <a:gd name="T25" fmla="*/ 609 h 667"/>
                <a:gd name="T26" fmla="*/ 15 w 62"/>
                <a:gd name="T27" fmla="*/ 537 h 667"/>
                <a:gd name="T28" fmla="*/ 16 w 62"/>
                <a:gd name="T29" fmla="*/ 421 h 667"/>
                <a:gd name="T30" fmla="*/ 17 w 62"/>
                <a:gd name="T31" fmla="*/ 280 h 667"/>
                <a:gd name="T32" fmla="*/ 18 w 62"/>
                <a:gd name="T33" fmla="*/ 150 h 667"/>
                <a:gd name="T34" fmla="*/ 19 w 62"/>
                <a:gd name="T35" fmla="*/ 57 h 667"/>
                <a:gd name="T36" fmla="*/ 20 w 62"/>
                <a:gd name="T37" fmla="*/ 10 h 667"/>
                <a:gd name="T38" fmla="*/ 22 w 62"/>
                <a:gd name="T39" fmla="*/ 1 h 667"/>
                <a:gd name="T40" fmla="*/ 22 w 62"/>
                <a:gd name="T41" fmla="*/ 18 h 667"/>
                <a:gd name="T42" fmla="*/ 23 w 62"/>
                <a:gd name="T43" fmla="*/ 53 h 667"/>
                <a:gd name="T44" fmla="*/ 25 w 62"/>
                <a:gd name="T45" fmla="*/ 100 h 667"/>
                <a:gd name="T46" fmla="*/ 26 w 62"/>
                <a:gd name="T47" fmla="*/ 153 h 667"/>
                <a:gd name="T48" fmla="*/ 27 w 62"/>
                <a:gd name="T49" fmla="*/ 207 h 667"/>
                <a:gd name="T50" fmla="*/ 28 w 62"/>
                <a:gd name="T51" fmla="*/ 262 h 667"/>
                <a:gd name="T52" fmla="*/ 29 w 62"/>
                <a:gd name="T53" fmla="*/ 314 h 667"/>
                <a:gd name="T54" fmla="*/ 30 w 62"/>
                <a:gd name="T55" fmla="*/ 364 h 667"/>
                <a:gd name="T56" fmla="*/ 31 w 62"/>
                <a:gd name="T57" fmla="*/ 409 h 667"/>
                <a:gd name="T58" fmla="*/ 32 w 62"/>
                <a:gd name="T59" fmla="*/ 451 h 667"/>
                <a:gd name="T60" fmla="*/ 33 w 62"/>
                <a:gd name="T61" fmla="*/ 487 h 667"/>
                <a:gd name="T62" fmla="*/ 35 w 62"/>
                <a:gd name="T63" fmla="*/ 519 h 667"/>
                <a:gd name="T64" fmla="*/ 36 w 62"/>
                <a:gd name="T65" fmla="*/ 546 h 667"/>
                <a:gd name="T66" fmla="*/ 37 w 62"/>
                <a:gd name="T67" fmla="*/ 568 h 667"/>
                <a:gd name="T68" fmla="*/ 38 w 62"/>
                <a:gd name="T69" fmla="*/ 588 h 667"/>
                <a:gd name="T70" fmla="*/ 39 w 62"/>
                <a:gd name="T71" fmla="*/ 603 h 667"/>
                <a:gd name="T72" fmla="*/ 40 w 62"/>
                <a:gd name="T73" fmla="*/ 616 h 667"/>
                <a:gd name="T74" fmla="*/ 41 w 62"/>
                <a:gd name="T75" fmla="*/ 626 h 667"/>
                <a:gd name="T76" fmla="*/ 42 w 62"/>
                <a:gd name="T77" fmla="*/ 634 h 667"/>
                <a:gd name="T78" fmla="*/ 43 w 62"/>
                <a:gd name="T79" fmla="*/ 641 h 667"/>
                <a:gd name="T80" fmla="*/ 44 w 62"/>
                <a:gd name="T81" fmla="*/ 646 h 667"/>
                <a:gd name="T82" fmla="*/ 45 w 62"/>
                <a:gd name="T83" fmla="*/ 650 h 667"/>
                <a:gd name="T84" fmla="*/ 46 w 62"/>
                <a:gd name="T85" fmla="*/ 654 h 667"/>
                <a:gd name="T86" fmla="*/ 48 w 62"/>
                <a:gd name="T87" fmla="*/ 656 h 667"/>
                <a:gd name="T88" fmla="*/ 49 w 62"/>
                <a:gd name="T89" fmla="*/ 658 h 667"/>
                <a:gd name="T90" fmla="*/ 50 w 62"/>
                <a:gd name="T91" fmla="*/ 660 h 667"/>
                <a:gd name="T92" fmla="*/ 51 w 62"/>
                <a:gd name="T93" fmla="*/ 661 h 667"/>
                <a:gd name="T94" fmla="*/ 52 w 62"/>
                <a:gd name="T95" fmla="*/ 662 h 667"/>
                <a:gd name="T96" fmla="*/ 53 w 62"/>
                <a:gd name="T97" fmla="*/ 663 h 667"/>
                <a:gd name="T98" fmla="*/ 54 w 62"/>
                <a:gd name="T99" fmla="*/ 664 h 667"/>
                <a:gd name="T100" fmla="*/ 55 w 62"/>
                <a:gd name="T101" fmla="*/ 664 h 667"/>
                <a:gd name="T102" fmla="*/ 56 w 62"/>
                <a:gd name="T103" fmla="*/ 665 h 667"/>
                <a:gd name="T104" fmla="*/ 57 w 62"/>
                <a:gd name="T105" fmla="*/ 666 h 667"/>
                <a:gd name="T106" fmla="*/ 58 w 62"/>
                <a:gd name="T107" fmla="*/ 666 h 667"/>
                <a:gd name="T108" fmla="*/ 59 w 62"/>
                <a:gd name="T109" fmla="*/ 666 h 667"/>
                <a:gd name="T110" fmla="*/ 61 w 62"/>
                <a:gd name="T111" fmla="*/ 666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667">
                  <a:moveTo>
                    <a:pt x="0" y="649"/>
                  </a:moveTo>
                  <a:lnTo>
                    <a:pt x="0" y="649"/>
                  </a:lnTo>
                  <a:lnTo>
                    <a:pt x="0" y="649"/>
                  </a:lnTo>
                  <a:lnTo>
                    <a:pt x="0" y="649"/>
                  </a:lnTo>
                  <a:lnTo>
                    <a:pt x="0" y="650"/>
                  </a:lnTo>
                  <a:lnTo>
                    <a:pt x="1" y="650"/>
                  </a:lnTo>
                  <a:lnTo>
                    <a:pt x="1" y="650"/>
                  </a:lnTo>
                  <a:lnTo>
                    <a:pt x="1" y="651"/>
                  </a:lnTo>
                  <a:lnTo>
                    <a:pt x="1" y="651"/>
                  </a:lnTo>
                  <a:lnTo>
                    <a:pt x="1" y="651"/>
                  </a:lnTo>
                  <a:lnTo>
                    <a:pt x="1" y="651"/>
                  </a:lnTo>
                  <a:lnTo>
                    <a:pt x="1" y="652"/>
                  </a:lnTo>
                  <a:lnTo>
                    <a:pt x="1" y="652"/>
                  </a:lnTo>
                  <a:lnTo>
                    <a:pt x="2" y="652"/>
                  </a:lnTo>
                  <a:lnTo>
                    <a:pt x="2" y="652"/>
                  </a:lnTo>
                  <a:lnTo>
                    <a:pt x="2" y="653"/>
                  </a:lnTo>
                  <a:lnTo>
                    <a:pt x="2" y="653"/>
                  </a:lnTo>
                  <a:lnTo>
                    <a:pt x="2" y="653"/>
                  </a:lnTo>
                  <a:lnTo>
                    <a:pt x="2" y="653"/>
                  </a:lnTo>
                  <a:lnTo>
                    <a:pt x="2" y="653"/>
                  </a:lnTo>
                  <a:lnTo>
                    <a:pt x="2" y="654"/>
                  </a:lnTo>
                  <a:lnTo>
                    <a:pt x="2" y="654"/>
                  </a:lnTo>
                  <a:lnTo>
                    <a:pt x="2" y="654"/>
                  </a:lnTo>
                  <a:lnTo>
                    <a:pt x="2" y="654"/>
                  </a:lnTo>
                  <a:lnTo>
                    <a:pt x="2" y="654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3" y="656"/>
                  </a:lnTo>
                  <a:lnTo>
                    <a:pt x="4" y="656"/>
                  </a:lnTo>
                  <a:lnTo>
                    <a:pt x="4" y="656"/>
                  </a:lnTo>
                  <a:lnTo>
                    <a:pt x="4" y="656"/>
                  </a:lnTo>
                  <a:lnTo>
                    <a:pt x="4" y="656"/>
                  </a:lnTo>
                  <a:lnTo>
                    <a:pt x="4" y="656"/>
                  </a:lnTo>
                  <a:lnTo>
                    <a:pt x="4" y="657"/>
                  </a:lnTo>
                  <a:lnTo>
                    <a:pt x="4" y="657"/>
                  </a:lnTo>
                  <a:lnTo>
                    <a:pt x="4" y="657"/>
                  </a:lnTo>
                  <a:lnTo>
                    <a:pt x="5" y="657"/>
                  </a:lnTo>
                  <a:lnTo>
                    <a:pt x="5" y="657"/>
                  </a:lnTo>
                  <a:lnTo>
                    <a:pt x="5" y="657"/>
                  </a:lnTo>
                  <a:lnTo>
                    <a:pt x="5" y="657"/>
                  </a:lnTo>
                  <a:lnTo>
                    <a:pt x="5" y="657"/>
                  </a:lnTo>
                  <a:lnTo>
                    <a:pt x="5" y="657"/>
                  </a:lnTo>
                  <a:lnTo>
                    <a:pt x="5" y="658"/>
                  </a:lnTo>
                  <a:lnTo>
                    <a:pt x="5" y="658"/>
                  </a:lnTo>
                  <a:lnTo>
                    <a:pt x="6" y="658"/>
                  </a:lnTo>
                  <a:lnTo>
                    <a:pt x="6" y="658"/>
                  </a:lnTo>
                  <a:lnTo>
                    <a:pt x="6" y="659"/>
                  </a:lnTo>
                  <a:lnTo>
                    <a:pt x="6" y="659"/>
                  </a:lnTo>
                  <a:lnTo>
                    <a:pt x="6" y="659"/>
                  </a:lnTo>
                  <a:lnTo>
                    <a:pt x="6" y="659"/>
                  </a:lnTo>
                  <a:lnTo>
                    <a:pt x="7" y="659"/>
                  </a:lnTo>
                  <a:lnTo>
                    <a:pt x="7" y="659"/>
                  </a:lnTo>
                  <a:lnTo>
                    <a:pt x="7" y="659"/>
                  </a:lnTo>
                  <a:lnTo>
                    <a:pt x="7" y="659"/>
                  </a:lnTo>
                  <a:lnTo>
                    <a:pt x="7" y="659"/>
                  </a:lnTo>
                  <a:lnTo>
                    <a:pt x="7" y="659"/>
                  </a:lnTo>
                  <a:lnTo>
                    <a:pt x="7" y="659"/>
                  </a:lnTo>
                  <a:lnTo>
                    <a:pt x="7" y="659"/>
                  </a:lnTo>
                  <a:lnTo>
                    <a:pt x="8" y="659"/>
                  </a:lnTo>
                  <a:lnTo>
                    <a:pt x="8" y="659"/>
                  </a:lnTo>
                  <a:lnTo>
                    <a:pt x="8" y="660"/>
                  </a:lnTo>
                  <a:lnTo>
                    <a:pt x="8" y="660"/>
                  </a:lnTo>
                  <a:lnTo>
                    <a:pt x="8" y="660"/>
                  </a:lnTo>
                  <a:lnTo>
                    <a:pt x="8" y="660"/>
                  </a:lnTo>
                  <a:lnTo>
                    <a:pt x="8" y="660"/>
                  </a:lnTo>
                  <a:lnTo>
                    <a:pt x="8" y="660"/>
                  </a:lnTo>
                  <a:lnTo>
                    <a:pt x="9" y="660"/>
                  </a:lnTo>
                  <a:lnTo>
                    <a:pt x="9" y="660"/>
                  </a:lnTo>
                  <a:lnTo>
                    <a:pt x="9" y="660"/>
                  </a:lnTo>
                  <a:lnTo>
                    <a:pt x="9" y="660"/>
                  </a:lnTo>
                  <a:lnTo>
                    <a:pt x="9" y="661"/>
                  </a:lnTo>
                  <a:lnTo>
                    <a:pt x="9" y="661"/>
                  </a:lnTo>
                  <a:lnTo>
                    <a:pt x="9" y="661"/>
                  </a:lnTo>
                  <a:lnTo>
                    <a:pt x="9" y="661"/>
                  </a:lnTo>
                  <a:lnTo>
                    <a:pt x="9" y="661"/>
                  </a:lnTo>
                  <a:lnTo>
                    <a:pt x="9" y="661"/>
                  </a:lnTo>
                  <a:lnTo>
                    <a:pt x="9" y="661"/>
                  </a:lnTo>
                  <a:lnTo>
                    <a:pt x="9" y="661"/>
                  </a:lnTo>
                  <a:lnTo>
                    <a:pt x="10" y="661"/>
                  </a:lnTo>
                  <a:lnTo>
                    <a:pt x="10" y="661"/>
                  </a:lnTo>
                  <a:lnTo>
                    <a:pt x="10" y="661"/>
                  </a:lnTo>
                  <a:lnTo>
                    <a:pt x="10" y="660"/>
                  </a:lnTo>
                  <a:lnTo>
                    <a:pt x="10" y="660"/>
                  </a:lnTo>
                  <a:lnTo>
                    <a:pt x="10" y="660"/>
                  </a:lnTo>
                  <a:lnTo>
                    <a:pt x="10" y="660"/>
                  </a:lnTo>
                  <a:lnTo>
                    <a:pt x="10" y="660"/>
                  </a:lnTo>
                  <a:lnTo>
                    <a:pt x="11" y="660"/>
                  </a:lnTo>
                  <a:lnTo>
                    <a:pt x="11" y="659"/>
                  </a:lnTo>
                  <a:lnTo>
                    <a:pt x="11" y="659"/>
                  </a:lnTo>
                  <a:lnTo>
                    <a:pt x="11" y="659"/>
                  </a:lnTo>
                  <a:lnTo>
                    <a:pt x="11" y="658"/>
                  </a:lnTo>
                  <a:lnTo>
                    <a:pt x="11" y="658"/>
                  </a:lnTo>
                  <a:lnTo>
                    <a:pt x="11" y="657"/>
                  </a:lnTo>
                  <a:lnTo>
                    <a:pt x="11" y="656"/>
                  </a:lnTo>
                  <a:lnTo>
                    <a:pt x="12" y="656"/>
                  </a:lnTo>
                  <a:lnTo>
                    <a:pt x="12" y="655"/>
                  </a:lnTo>
                  <a:lnTo>
                    <a:pt x="12" y="654"/>
                  </a:lnTo>
                  <a:lnTo>
                    <a:pt x="12" y="653"/>
                  </a:lnTo>
                  <a:lnTo>
                    <a:pt x="12" y="651"/>
                  </a:lnTo>
                  <a:lnTo>
                    <a:pt x="12" y="650"/>
                  </a:lnTo>
                  <a:lnTo>
                    <a:pt x="13" y="648"/>
                  </a:lnTo>
                  <a:lnTo>
                    <a:pt x="13" y="646"/>
                  </a:lnTo>
                  <a:lnTo>
                    <a:pt x="13" y="644"/>
                  </a:lnTo>
                  <a:lnTo>
                    <a:pt x="13" y="641"/>
                  </a:lnTo>
                  <a:lnTo>
                    <a:pt x="13" y="638"/>
                  </a:lnTo>
                  <a:lnTo>
                    <a:pt x="13" y="635"/>
                  </a:lnTo>
                  <a:lnTo>
                    <a:pt x="13" y="632"/>
                  </a:lnTo>
                  <a:lnTo>
                    <a:pt x="13" y="628"/>
                  </a:lnTo>
                  <a:lnTo>
                    <a:pt x="14" y="624"/>
                  </a:lnTo>
                  <a:lnTo>
                    <a:pt x="14" y="620"/>
                  </a:lnTo>
                  <a:lnTo>
                    <a:pt x="14" y="615"/>
                  </a:lnTo>
                  <a:lnTo>
                    <a:pt x="14" y="609"/>
                  </a:lnTo>
                  <a:lnTo>
                    <a:pt x="14" y="604"/>
                  </a:lnTo>
                  <a:lnTo>
                    <a:pt x="14" y="597"/>
                  </a:lnTo>
                  <a:lnTo>
                    <a:pt x="14" y="591"/>
                  </a:lnTo>
                  <a:lnTo>
                    <a:pt x="14" y="583"/>
                  </a:lnTo>
                  <a:lnTo>
                    <a:pt x="15" y="575"/>
                  </a:lnTo>
                  <a:lnTo>
                    <a:pt x="15" y="567"/>
                  </a:lnTo>
                  <a:lnTo>
                    <a:pt x="15" y="557"/>
                  </a:lnTo>
                  <a:lnTo>
                    <a:pt x="15" y="548"/>
                  </a:lnTo>
                  <a:lnTo>
                    <a:pt x="15" y="537"/>
                  </a:lnTo>
                  <a:lnTo>
                    <a:pt x="15" y="526"/>
                  </a:lnTo>
                  <a:lnTo>
                    <a:pt x="15" y="515"/>
                  </a:lnTo>
                  <a:lnTo>
                    <a:pt x="15" y="503"/>
                  </a:lnTo>
                  <a:lnTo>
                    <a:pt x="15" y="491"/>
                  </a:lnTo>
                  <a:lnTo>
                    <a:pt x="15" y="478"/>
                  </a:lnTo>
                  <a:lnTo>
                    <a:pt x="15" y="464"/>
                  </a:lnTo>
                  <a:lnTo>
                    <a:pt x="15" y="450"/>
                  </a:lnTo>
                  <a:lnTo>
                    <a:pt x="16" y="436"/>
                  </a:lnTo>
                  <a:lnTo>
                    <a:pt x="16" y="421"/>
                  </a:lnTo>
                  <a:lnTo>
                    <a:pt x="16" y="406"/>
                  </a:lnTo>
                  <a:lnTo>
                    <a:pt x="16" y="391"/>
                  </a:lnTo>
                  <a:lnTo>
                    <a:pt x="16" y="375"/>
                  </a:lnTo>
                  <a:lnTo>
                    <a:pt x="16" y="360"/>
                  </a:lnTo>
                  <a:lnTo>
                    <a:pt x="16" y="344"/>
                  </a:lnTo>
                  <a:lnTo>
                    <a:pt x="16" y="328"/>
                  </a:lnTo>
                  <a:lnTo>
                    <a:pt x="17" y="312"/>
                  </a:lnTo>
                  <a:lnTo>
                    <a:pt x="17" y="296"/>
                  </a:lnTo>
                  <a:lnTo>
                    <a:pt x="17" y="280"/>
                  </a:lnTo>
                  <a:lnTo>
                    <a:pt x="17" y="264"/>
                  </a:lnTo>
                  <a:lnTo>
                    <a:pt x="17" y="249"/>
                  </a:lnTo>
                  <a:lnTo>
                    <a:pt x="17" y="234"/>
                  </a:lnTo>
                  <a:lnTo>
                    <a:pt x="17" y="219"/>
                  </a:lnTo>
                  <a:lnTo>
                    <a:pt x="17" y="204"/>
                  </a:lnTo>
                  <a:lnTo>
                    <a:pt x="18" y="190"/>
                  </a:lnTo>
                  <a:lnTo>
                    <a:pt x="18" y="176"/>
                  </a:lnTo>
                  <a:lnTo>
                    <a:pt x="18" y="163"/>
                  </a:lnTo>
                  <a:lnTo>
                    <a:pt x="18" y="150"/>
                  </a:lnTo>
                  <a:lnTo>
                    <a:pt x="18" y="137"/>
                  </a:lnTo>
                  <a:lnTo>
                    <a:pt x="18" y="125"/>
                  </a:lnTo>
                  <a:lnTo>
                    <a:pt x="19" y="114"/>
                  </a:lnTo>
                  <a:lnTo>
                    <a:pt x="19" y="103"/>
                  </a:lnTo>
                  <a:lnTo>
                    <a:pt x="19" y="93"/>
                  </a:lnTo>
                  <a:lnTo>
                    <a:pt x="19" y="83"/>
                  </a:lnTo>
                  <a:lnTo>
                    <a:pt x="19" y="74"/>
                  </a:lnTo>
                  <a:lnTo>
                    <a:pt x="19" y="65"/>
                  </a:lnTo>
                  <a:lnTo>
                    <a:pt x="19" y="57"/>
                  </a:lnTo>
                  <a:lnTo>
                    <a:pt x="19" y="50"/>
                  </a:lnTo>
                  <a:lnTo>
                    <a:pt x="20" y="43"/>
                  </a:lnTo>
                  <a:lnTo>
                    <a:pt x="20" y="37"/>
                  </a:lnTo>
                  <a:lnTo>
                    <a:pt x="20" y="31"/>
                  </a:lnTo>
                  <a:lnTo>
                    <a:pt x="20" y="26"/>
                  </a:lnTo>
                  <a:lnTo>
                    <a:pt x="20" y="21"/>
                  </a:lnTo>
                  <a:lnTo>
                    <a:pt x="20" y="17"/>
                  </a:lnTo>
                  <a:lnTo>
                    <a:pt x="20" y="13"/>
                  </a:lnTo>
                  <a:lnTo>
                    <a:pt x="20" y="10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22" y="18"/>
                  </a:lnTo>
                  <a:lnTo>
                    <a:pt x="22" y="21"/>
                  </a:lnTo>
                  <a:lnTo>
                    <a:pt x="22" y="24"/>
                  </a:lnTo>
                  <a:lnTo>
                    <a:pt x="23" y="28"/>
                  </a:lnTo>
                  <a:lnTo>
                    <a:pt x="23" y="32"/>
                  </a:lnTo>
                  <a:lnTo>
                    <a:pt x="23" y="36"/>
                  </a:lnTo>
                  <a:lnTo>
                    <a:pt x="23" y="40"/>
                  </a:lnTo>
                  <a:lnTo>
                    <a:pt x="23" y="44"/>
                  </a:lnTo>
                  <a:lnTo>
                    <a:pt x="23" y="49"/>
                  </a:lnTo>
                  <a:lnTo>
                    <a:pt x="23" y="53"/>
                  </a:lnTo>
                  <a:lnTo>
                    <a:pt x="23" y="58"/>
                  </a:lnTo>
                  <a:lnTo>
                    <a:pt x="24" y="63"/>
                  </a:lnTo>
                  <a:lnTo>
                    <a:pt x="24" y="68"/>
                  </a:lnTo>
                  <a:lnTo>
                    <a:pt x="24" y="73"/>
                  </a:lnTo>
                  <a:lnTo>
                    <a:pt x="24" y="78"/>
                  </a:lnTo>
                  <a:lnTo>
                    <a:pt x="24" y="84"/>
                  </a:lnTo>
                  <a:lnTo>
                    <a:pt x="24" y="89"/>
                  </a:lnTo>
                  <a:lnTo>
                    <a:pt x="25" y="95"/>
                  </a:lnTo>
                  <a:lnTo>
                    <a:pt x="25" y="100"/>
                  </a:lnTo>
                  <a:lnTo>
                    <a:pt x="25" y="106"/>
                  </a:lnTo>
                  <a:lnTo>
                    <a:pt x="25" y="112"/>
                  </a:lnTo>
                  <a:lnTo>
                    <a:pt x="25" y="118"/>
                  </a:lnTo>
                  <a:lnTo>
                    <a:pt x="25" y="123"/>
                  </a:lnTo>
                  <a:lnTo>
                    <a:pt x="25" y="129"/>
                  </a:lnTo>
                  <a:lnTo>
                    <a:pt x="25" y="135"/>
                  </a:lnTo>
                  <a:lnTo>
                    <a:pt x="26" y="141"/>
                  </a:lnTo>
                  <a:lnTo>
                    <a:pt x="26" y="147"/>
                  </a:lnTo>
                  <a:lnTo>
                    <a:pt x="26" y="153"/>
                  </a:lnTo>
                  <a:lnTo>
                    <a:pt x="26" y="158"/>
                  </a:lnTo>
                  <a:lnTo>
                    <a:pt x="26" y="164"/>
                  </a:lnTo>
                  <a:lnTo>
                    <a:pt x="26" y="170"/>
                  </a:lnTo>
                  <a:lnTo>
                    <a:pt x="26" y="177"/>
                  </a:lnTo>
                  <a:lnTo>
                    <a:pt x="26" y="182"/>
                  </a:lnTo>
                  <a:lnTo>
                    <a:pt x="27" y="189"/>
                  </a:lnTo>
                  <a:lnTo>
                    <a:pt x="27" y="195"/>
                  </a:lnTo>
                  <a:lnTo>
                    <a:pt x="27" y="201"/>
                  </a:lnTo>
                  <a:lnTo>
                    <a:pt x="27" y="207"/>
                  </a:lnTo>
                  <a:lnTo>
                    <a:pt x="27" y="213"/>
                  </a:lnTo>
                  <a:lnTo>
                    <a:pt x="27" y="219"/>
                  </a:lnTo>
                  <a:lnTo>
                    <a:pt x="27" y="225"/>
                  </a:lnTo>
                  <a:lnTo>
                    <a:pt x="27" y="231"/>
                  </a:lnTo>
                  <a:lnTo>
                    <a:pt x="28" y="237"/>
                  </a:lnTo>
                  <a:lnTo>
                    <a:pt x="28" y="243"/>
                  </a:lnTo>
                  <a:lnTo>
                    <a:pt x="28" y="250"/>
                  </a:lnTo>
                  <a:lnTo>
                    <a:pt x="28" y="256"/>
                  </a:lnTo>
                  <a:lnTo>
                    <a:pt x="28" y="262"/>
                  </a:lnTo>
                  <a:lnTo>
                    <a:pt x="28" y="268"/>
                  </a:lnTo>
                  <a:lnTo>
                    <a:pt x="28" y="274"/>
                  </a:lnTo>
                  <a:lnTo>
                    <a:pt x="28" y="280"/>
                  </a:lnTo>
                  <a:lnTo>
                    <a:pt x="29" y="285"/>
                  </a:lnTo>
                  <a:lnTo>
                    <a:pt x="29" y="291"/>
                  </a:lnTo>
                  <a:lnTo>
                    <a:pt x="29" y="297"/>
                  </a:lnTo>
                  <a:lnTo>
                    <a:pt x="29" y="302"/>
                  </a:lnTo>
                  <a:lnTo>
                    <a:pt x="29" y="308"/>
                  </a:lnTo>
                  <a:lnTo>
                    <a:pt x="29" y="314"/>
                  </a:lnTo>
                  <a:lnTo>
                    <a:pt x="29" y="319"/>
                  </a:lnTo>
                  <a:lnTo>
                    <a:pt x="29" y="325"/>
                  </a:lnTo>
                  <a:lnTo>
                    <a:pt x="29" y="331"/>
                  </a:lnTo>
                  <a:lnTo>
                    <a:pt x="29" y="336"/>
                  </a:lnTo>
                  <a:lnTo>
                    <a:pt x="29" y="342"/>
                  </a:lnTo>
                  <a:lnTo>
                    <a:pt x="29" y="347"/>
                  </a:lnTo>
                  <a:lnTo>
                    <a:pt x="30" y="353"/>
                  </a:lnTo>
                  <a:lnTo>
                    <a:pt x="30" y="359"/>
                  </a:lnTo>
                  <a:lnTo>
                    <a:pt x="30" y="364"/>
                  </a:lnTo>
                  <a:lnTo>
                    <a:pt x="30" y="369"/>
                  </a:lnTo>
                  <a:lnTo>
                    <a:pt x="30" y="375"/>
                  </a:lnTo>
                  <a:lnTo>
                    <a:pt x="30" y="380"/>
                  </a:lnTo>
                  <a:lnTo>
                    <a:pt x="31" y="385"/>
                  </a:lnTo>
                  <a:lnTo>
                    <a:pt x="31" y="389"/>
                  </a:lnTo>
                  <a:lnTo>
                    <a:pt x="31" y="394"/>
                  </a:lnTo>
                  <a:lnTo>
                    <a:pt x="31" y="399"/>
                  </a:lnTo>
                  <a:lnTo>
                    <a:pt x="31" y="404"/>
                  </a:lnTo>
                  <a:lnTo>
                    <a:pt x="31" y="409"/>
                  </a:lnTo>
                  <a:lnTo>
                    <a:pt x="31" y="414"/>
                  </a:lnTo>
                  <a:lnTo>
                    <a:pt x="31" y="419"/>
                  </a:lnTo>
                  <a:lnTo>
                    <a:pt x="32" y="424"/>
                  </a:lnTo>
                  <a:lnTo>
                    <a:pt x="32" y="429"/>
                  </a:lnTo>
                  <a:lnTo>
                    <a:pt x="32" y="433"/>
                  </a:lnTo>
                  <a:lnTo>
                    <a:pt x="32" y="438"/>
                  </a:lnTo>
                  <a:lnTo>
                    <a:pt x="32" y="442"/>
                  </a:lnTo>
                  <a:lnTo>
                    <a:pt x="32" y="446"/>
                  </a:lnTo>
                  <a:lnTo>
                    <a:pt x="32" y="451"/>
                  </a:lnTo>
                  <a:lnTo>
                    <a:pt x="32" y="455"/>
                  </a:lnTo>
                  <a:lnTo>
                    <a:pt x="33" y="459"/>
                  </a:lnTo>
                  <a:lnTo>
                    <a:pt x="33" y="463"/>
                  </a:lnTo>
                  <a:lnTo>
                    <a:pt x="33" y="467"/>
                  </a:lnTo>
                  <a:lnTo>
                    <a:pt x="33" y="472"/>
                  </a:lnTo>
                  <a:lnTo>
                    <a:pt x="33" y="476"/>
                  </a:lnTo>
                  <a:lnTo>
                    <a:pt x="33" y="479"/>
                  </a:lnTo>
                  <a:lnTo>
                    <a:pt x="33" y="483"/>
                  </a:lnTo>
                  <a:lnTo>
                    <a:pt x="33" y="487"/>
                  </a:lnTo>
                  <a:lnTo>
                    <a:pt x="34" y="491"/>
                  </a:lnTo>
                  <a:lnTo>
                    <a:pt x="34" y="494"/>
                  </a:lnTo>
                  <a:lnTo>
                    <a:pt x="34" y="498"/>
                  </a:lnTo>
                  <a:lnTo>
                    <a:pt x="34" y="501"/>
                  </a:lnTo>
                  <a:lnTo>
                    <a:pt x="34" y="505"/>
                  </a:lnTo>
                  <a:lnTo>
                    <a:pt x="34" y="509"/>
                  </a:lnTo>
                  <a:lnTo>
                    <a:pt x="34" y="512"/>
                  </a:lnTo>
                  <a:lnTo>
                    <a:pt x="34" y="516"/>
                  </a:lnTo>
                  <a:lnTo>
                    <a:pt x="35" y="519"/>
                  </a:lnTo>
                  <a:lnTo>
                    <a:pt x="35" y="522"/>
                  </a:lnTo>
                  <a:lnTo>
                    <a:pt x="35" y="526"/>
                  </a:lnTo>
                  <a:lnTo>
                    <a:pt x="35" y="529"/>
                  </a:lnTo>
                  <a:lnTo>
                    <a:pt x="35" y="532"/>
                  </a:lnTo>
                  <a:lnTo>
                    <a:pt x="35" y="535"/>
                  </a:lnTo>
                  <a:lnTo>
                    <a:pt x="35" y="538"/>
                  </a:lnTo>
                  <a:lnTo>
                    <a:pt x="35" y="540"/>
                  </a:lnTo>
                  <a:lnTo>
                    <a:pt x="36" y="543"/>
                  </a:lnTo>
                  <a:lnTo>
                    <a:pt x="36" y="546"/>
                  </a:lnTo>
                  <a:lnTo>
                    <a:pt x="36" y="548"/>
                  </a:lnTo>
                  <a:lnTo>
                    <a:pt x="36" y="551"/>
                  </a:lnTo>
                  <a:lnTo>
                    <a:pt x="36" y="554"/>
                  </a:lnTo>
                  <a:lnTo>
                    <a:pt x="36" y="556"/>
                  </a:lnTo>
                  <a:lnTo>
                    <a:pt x="36" y="559"/>
                  </a:lnTo>
                  <a:lnTo>
                    <a:pt x="36" y="561"/>
                  </a:lnTo>
                  <a:lnTo>
                    <a:pt x="36" y="564"/>
                  </a:lnTo>
                  <a:lnTo>
                    <a:pt x="36" y="566"/>
                  </a:lnTo>
                  <a:lnTo>
                    <a:pt x="37" y="568"/>
                  </a:lnTo>
                  <a:lnTo>
                    <a:pt x="37" y="571"/>
                  </a:lnTo>
                  <a:lnTo>
                    <a:pt x="37" y="573"/>
                  </a:lnTo>
                  <a:lnTo>
                    <a:pt x="37" y="576"/>
                  </a:lnTo>
                  <a:lnTo>
                    <a:pt x="37" y="578"/>
                  </a:lnTo>
                  <a:lnTo>
                    <a:pt x="37" y="580"/>
                  </a:lnTo>
                  <a:lnTo>
                    <a:pt x="37" y="582"/>
                  </a:lnTo>
                  <a:lnTo>
                    <a:pt x="37" y="584"/>
                  </a:lnTo>
                  <a:lnTo>
                    <a:pt x="38" y="586"/>
                  </a:lnTo>
                  <a:lnTo>
                    <a:pt x="38" y="588"/>
                  </a:lnTo>
                  <a:lnTo>
                    <a:pt x="38" y="589"/>
                  </a:lnTo>
                  <a:lnTo>
                    <a:pt x="38" y="591"/>
                  </a:lnTo>
                  <a:lnTo>
                    <a:pt x="38" y="593"/>
                  </a:lnTo>
                  <a:lnTo>
                    <a:pt x="38" y="594"/>
                  </a:lnTo>
                  <a:lnTo>
                    <a:pt x="38" y="596"/>
                  </a:lnTo>
                  <a:lnTo>
                    <a:pt x="38" y="598"/>
                  </a:lnTo>
                  <a:lnTo>
                    <a:pt x="39" y="600"/>
                  </a:lnTo>
                  <a:lnTo>
                    <a:pt x="39" y="601"/>
                  </a:lnTo>
                  <a:lnTo>
                    <a:pt x="39" y="603"/>
                  </a:lnTo>
                  <a:lnTo>
                    <a:pt x="39" y="605"/>
                  </a:lnTo>
                  <a:lnTo>
                    <a:pt x="39" y="606"/>
                  </a:lnTo>
                  <a:lnTo>
                    <a:pt x="39" y="607"/>
                  </a:lnTo>
                  <a:lnTo>
                    <a:pt x="39" y="609"/>
                  </a:lnTo>
                  <a:lnTo>
                    <a:pt x="39" y="610"/>
                  </a:lnTo>
                  <a:lnTo>
                    <a:pt x="40" y="612"/>
                  </a:lnTo>
                  <a:lnTo>
                    <a:pt x="40" y="613"/>
                  </a:lnTo>
                  <a:lnTo>
                    <a:pt x="40" y="614"/>
                  </a:lnTo>
                  <a:lnTo>
                    <a:pt x="40" y="616"/>
                  </a:lnTo>
                  <a:lnTo>
                    <a:pt x="40" y="617"/>
                  </a:lnTo>
                  <a:lnTo>
                    <a:pt x="40" y="618"/>
                  </a:lnTo>
                  <a:lnTo>
                    <a:pt x="40" y="619"/>
                  </a:lnTo>
                  <a:lnTo>
                    <a:pt x="40" y="621"/>
                  </a:lnTo>
                  <a:lnTo>
                    <a:pt x="41" y="622"/>
                  </a:lnTo>
                  <a:lnTo>
                    <a:pt x="41" y="623"/>
                  </a:lnTo>
                  <a:lnTo>
                    <a:pt x="41" y="624"/>
                  </a:lnTo>
                  <a:lnTo>
                    <a:pt x="41" y="625"/>
                  </a:lnTo>
                  <a:lnTo>
                    <a:pt x="41" y="626"/>
                  </a:lnTo>
                  <a:lnTo>
                    <a:pt x="41" y="627"/>
                  </a:lnTo>
                  <a:lnTo>
                    <a:pt x="41" y="628"/>
                  </a:lnTo>
                  <a:lnTo>
                    <a:pt x="41" y="629"/>
                  </a:lnTo>
                  <a:lnTo>
                    <a:pt x="42" y="630"/>
                  </a:lnTo>
                  <a:lnTo>
                    <a:pt x="42" y="631"/>
                  </a:lnTo>
                  <a:lnTo>
                    <a:pt x="42" y="631"/>
                  </a:lnTo>
                  <a:lnTo>
                    <a:pt x="42" y="632"/>
                  </a:lnTo>
                  <a:lnTo>
                    <a:pt x="42" y="633"/>
                  </a:lnTo>
                  <a:lnTo>
                    <a:pt x="42" y="634"/>
                  </a:lnTo>
                  <a:lnTo>
                    <a:pt x="43" y="635"/>
                  </a:lnTo>
                  <a:lnTo>
                    <a:pt x="43" y="636"/>
                  </a:lnTo>
                  <a:lnTo>
                    <a:pt x="43" y="636"/>
                  </a:lnTo>
                  <a:lnTo>
                    <a:pt x="43" y="637"/>
                  </a:lnTo>
                  <a:lnTo>
                    <a:pt x="43" y="638"/>
                  </a:lnTo>
                  <a:lnTo>
                    <a:pt x="43" y="639"/>
                  </a:lnTo>
                  <a:lnTo>
                    <a:pt x="43" y="639"/>
                  </a:lnTo>
                  <a:lnTo>
                    <a:pt x="43" y="640"/>
                  </a:lnTo>
                  <a:lnTo>
                    <a:pt x="43" y="641"/>
                  </a:lnTo>
                  <a:lnTo>
                    <a:pt x="43" y="641"/>
                  </a:lnTo>
                  <a:lnTo>
                    <a:pt x="43" y="642"/>
                  </a:lnTo>
                  <a:lnTo>
                    <a:pt x="43" y="643"/>
                  </a:lnTo>
                  <a:lnTo>
                    <a:pt x="44" y="643"/>
                  </a:lnTo>
                  <a:lnTo>
                    <a:pt x="44" y="644"/>
                  </a:lnTo>
                  <a:lnTo>
                    <a:pt x="44" y="644"/>
                  </a:lnTo>
                  <a:lnTo>
                    <a:pt x="44" y="645"/>
                  </a:lnTo>
                  <a:lnTo>
                    <a:pt x="44" y="645"/>
                  </a:lnTo>
                  <a:lnTo>
                    <a:pt x="44" y="646"/>
                  </a:lnTo>
                  <a:lnTo>
                    <a:pt x="44" y="646"/>
                  </a:lnTo>
                  <a:lnTo>
                    <a:pt x="44" y="647"/>
                  </a:lnTo>
                  <a:lnTo>
                    <a:pt x="45" y="647"/>
                  </a:lnTo>
                  <a:lnTo>
                    <a:pt x="45" y="648"/>
                  </a:lnTo>
                  <a:lnTo>
                    <a:pt x="45" y="648"/>
                  </a:lnTo>
                  <a:lnTo>
                    <a:pt x="45" y="648"/>
                  </a:lnTo>
                  <a:lnTo>
                    <a:pt x="45" y="649"/>
                  </a:lnTo>
                  <a:lnTo>
                    <a:pt x="45" y="649"/>
                  </a:lnTo>
                  <a:lnTo>
                    <a:pt x="45" y="650"/>
                  </a:lnTo>
                  <a:lnTo>
                    <a:pt x="45" y="650"/>
                  </a:lnTo>
                  <a:lnTo>
                    <a:pt x="46" y="651"/>
                  </a:lnTo>
                  <a:lnTo>
                    <a:pt x="46" y="651"/>
                  </a:lnTo>
                  <a:lnTo>
                    <a:pt x="46" y="652"/>
                  </a:lnTo>
                  <a:lnTo>
                    <a:pt x="46" y="652"/>
                  </a:lnTo>
                  <a:lnTo>
                    <a:pt x="46" y="652"/>
                  </a:lnTo>
                  <a:lnTo>
                    <a:pt x="46" y="653"/>
                  </a:lnTo>
                  <a:lnTo>
                    <a:pt x="46" y="653"/>
                  </a:lnTo>
                  <a:lnTo>
                    <a:pt x="46" y="654"/>
                  </a:lnTo>
                  <a:lnTo>
                    <a:pt x="47" y="654"/>
                  </a:lnTo>
                  <a:lnTo>
                    <a:pt x="47" y="654"/>
                  </a:lnTo>
                  <a:lnTo>
                    <a:pt x="47" y="655"/>
                  </a:lnTo>
                  <a:lnTo>
                    <a:pt x="47" y="655"/>
                  </a:lnTo>
                  <a:lnTo>
                    <a:pt x="47" y="655"/>
                  </a:lnTo>
                  <a:lnTo>
                    <a:pt x="47" y="655"/>
                  </a:lnTo>
                  <a:lnTo>
                    <a:pt x="47" y="655"/>
                  </a:lnTo>
                  <a:lnTo>
                    <a:pt x="47" y="656"/>
                  </a:lnTo>
                  <a:lnTo>
                    <a:pt x="48" y="656"/>
                  </a:lnTo>
                  <a:lnTo>
                    <a:pt x="48" y="657"/>
                  </a:lnTo>
                  <a:lnTo>
                    <a:pt x="48" y="657"/>
                  </a:lnTo>
                  <a:lnTo>
                    <a:pt x="48" y="657"/>
                  </a:lnTo>
                  <a:lnTo>
                    <a:pt x="48" y="657"/>
                  </a:lnTo>
                  <a:lnTo>
                    <a:pt x="48" y="657"/>
                  </a:lnTo>
                  <a:lnTo>
                    <a:pt x="49" y="658"/>
                  </a:lnTo>
                  <a:lnTo>
                    <a:pt x="49" y="658"/>
                  </a:lnTo>
                  <a:lnTo>
                    <a:pt x="49" y="658"/>
                  </a:lnTo>
                  <a:lnTo>
                    <a:pt x="49" y="658"/>
                  </a:lnTo>
                  <a:lnTo>
                    <a:pt x="49" y="659"/>
                  </a:lnTo>
                  <a:lnTo>
                    <a:pt x="49" y="659"/>
                  </a:lnTo>
                  <a:lnTo>
                    <a:pt x="49" y="659"/>
                  </a:lnTo>
                  <a:lnTo>
                    <a:pt x="49" y="659"/>
                  </a:lnTo>
                  <a:lnTo>
                    <a:pt x="49" y="659"/>
                  </a:lnTo>
                  <a:lnTo>
                    <a:pt x="49" y="659"/>
                  </a:lnTo>
                  <a:lnTo>
                    <a:pt x="49" y="659"/>
                  </a:lnTo>
                  <a:lnTo>
                    <a:pt x="49" y="659"/>
                  </a:lnTo>
                  <a:lnTo>
                    <a:pt x="50" y="660"/>
                  </a:lnTo>
                  <a:lnTo>
                    <a:pt x="50" y="660"/>
                  </a:lnTo>
                  <a:lnTo>
                    <a:pt x="50" y="660"/>
                  </a:lnTo>
                  <a:lnTo>
                    <a:pt x="50" y="660"/>
                  </a:lnTo>
                  <a:lnTo>
                    <a:pt x="50" y="660"/>
                  </a:lnTo>
                  <a:lnTo>
                    <a:pt x="50" y="660"/>
                  </a:lnTo>
                  <a:lnTo>
                    <a:pt x="50" y="660"/>
                  </a:lnTo>
                  <a:lnTo>
                    <a:pt x="50" y="660"/>
                  </a:lnTo>
                  <a:lnTo>
                    <a:pt x="51" y="661"/>
                  </a:lnTo>
                  <a:lnTo>
                    <a:pt x="51" y="661"/>
                  </a:lnTo>
                  <a:lnTo>
                    <a:pt x="51" y="661"/>
                  </a:lnTo>
                  <a:lnTo>
                    <a:pt x="51" y="661"/>
                  </a:lnTo>
                  <a:lnTo>
                    <a:pt x="51" y="661"/>
                  </a:lnTo>
                  <a:lnTo>
                    <a:pt x="51" y="662"/>
                  </a:lnTo>
                  <a:lnTo>
                    <a:pt x="51" y="662"/>
                  </a:lnTo>
                  <a:lnTo>
                    <a:pt x="51" y="662"/>
                  </a:lnTo>
                  <a:lnTo>
                    <a:pt x="52" y="662"/>
                  </a:lnTo>
                  <a:lnTo>
                    <a:pt x="52" y="662"/>
                  </a:lnTo>
                  <a:lnTo>
                    <a:pt x="52" y="662"/>
                  </a:lnTo>
                  <a:lnTo>
                    <a:pt x="52" y="662"/>
                  </a:lnTo>
                  <a:lnTo>
                    <a:pt x="52" y="662"/>
                  </a:lnTo>
                  <a:lnTo>
                    <a:pt x="52" y="663"/>
                  </a:lnTo>
                  <a:lnTo>
                    <a:pt x="52" y="663"/>
                  </a:lnTo>
                  <a:lnTo>
                    <a:pt x="52" y="663"/>
                  </a:lnTo>
                  <a:lnTo>
                    <a:pt x="53" y="663"/>
                  </a:lnTo>
                  <a:lnTo>
                    <a:pt x="53" y="663"/>
                  </a:lnTo>
                  <a:lnTo>
                    <a:pt x="53" y="663"/>
                  </a:lnTo>
                  <a:lnTo>
                    <a:pt x="53" y="663"/>
                  </a:lnTo>
                  <a:lnTo>
                    <a:pt x="53" y="663"/>
                  </a:lnTo>
                  <a:lnTo>
                    <a:pt x="53" y="663"/>
                  </a:lnTo>
                  <a:lnTo>
                    <a:pt x="53" y="663"/>
                  </a:lnTo>
                  <a:lnTo>
                    <a:pt x="53" y="663"/>
                  </a:lnTo>
                  <a:lnTo>
                    <a:pt x="54" y="663"/>
                  </a:lnTo>
                  <a:lnTo>
                    <a:pt x="54" y="664"/>
                  </a:lnTo>
                  <a:lnTo>
                    <a:pt x="54" y="664"/>
                  </a:lnTo>
                  <a:lnTo>
                    <a:pt x="54" y="664"/>
                  </a:lnTo>
                  <a:lnTo>
                    <a:pt x="54" y="664"/>
                  </a:lnTo>
                  <a:lnTo>
                    <a:pt x="54" y="664"/>
                  </a:lnTo>
                  <a:lnTo>
                    <a:pt x="55" y="664"/>
                  </a:lnTo>
                  <a:lnTo>
                    <a:pt x="55" y="664"/>
                  </a:lnTo>
                  <a:lnTo>
                    <a:pt x="55" y="664"/>
                  </a:lnTo>
                  <a:lnTo>
                    <a:pt x="55" y="664"/>
                  </a:lnTo>
                  <a:lnTo>
                    <a:pt x="55" y="664"/>
                  </a:lnTo>
                  <a:lnTo>
                    <a:pt x="55" y="664"/>
                  </a:lnTo>
                  <a:lnTo>
                    <a:pt x="55" y="664"/>
                  </a:lnTo>
                  <a:lnTo>
                    <a:pt x="55" y="664"/>
                  </a:lnTo>
                  <a:lnTo>
                    <a:pt x="56" y="664"/>
                  </a:lnTo>
                  <a:lnTo>
                    <a:pt x="56" y="664"/>
                  </a:lnTo>
                  <a:lnTo>
                    <a:pt x="56" y="665"/>
                  </a:lnTo>
                  <a:lnTo>
                    <a:pt x="56" y="665"/>
                  </a:lnTo>
                  <a:lnTo>
                    <a:pt x="56" y="665"/>
                  </a:lnTo>
                  <a:lnTo>
                    <a:pt x="56" y="665"/>
                  </a:lnTo>
                  <a:lnTo>
                    <a:pt x="56" y="665"/>
                  </a:lnTo>
                  <a:lnTo>
                    <a:pt x="56" y="665"/>
                  </a:lnTo>
                  <a:lnTo>
                    <a:pt x="56" y="665"/>
                  </a:lnTo>
                  <a:lnTo>
                    <a:pt x="56" y="665"/>
                  </a:lnTo>
                  <a:lnTo>
                    <a:pt x="56" y="665"/>
                  </a:lnTo>
                  <a:lnTo>
                    <a:pt x="56" y="665"/>
                  </a:lnTo>
                  <a:lnTo>
                    <a:pt x="57" y="665"/>
                  </a:lnTo>
                  <a:lnTo>
                    <a:pt x="57" y="665"/>
                  </a:lnTo>
                  <a:lnTo>
                    <a:pt x="57" y="665"/>
                  </a:lnTo>
                  <a:lnTo>
                    <a:pt x="57" y="665"/>
                  </a:lnTo>
                  <a:lnTo>
                    <a:pt x="57" y="665"/>
                  </a:lnTo>
                  <a:lnTo>
                    <a:pt x="57" y="666"/>
                  </a:lnTo>
                  <a:lnTo>
                    <a:pt x="57" y="666"/>
                  </a:lnTo>
                  <a:lnTo>
                    <a:pt x="57" y="666"/>
                  </a:lnTo>
                  <a:lnTo>
                    <a:pt x="58" y="666"/>
                  </a:lnTo>
                  <a:lnTo>
                    <a:pt x="58" y="666"/>
                  </a:lnTo>
                  <a:lnTo>
                    <a:pt x="58" y="666"/>
                  </a:lnTo>
                  <a:lnTo>
                    <a:pt x="58" y="666"/>
                  </a:lnTo>
                  <a:lnTo>
                    <a:pt x="58" y="666"/>
                  </a:lnTo>
                  <a:lnTo>
                    <a:pt x="58" y="666"/>
                  </a:lnTo>
                  <a:lnTo>
                    <a:pt x="58" y="666"/>
                  </a:lnTo>
                  <a:lnTo>
                    <a:pt x="58" y="666"/>
                  </a:lnTo>
                  <a:lnTo>
                    <a:pt x="59" y="666"/>
                  </a:lnTo>
                  <a:lnTo>
                    <a:pt x="59" y="666"/>
                  </a:lnTo>
                  <a:lnTo>
                    <a:pt x="59" y="666"/>
                  </a:lnTo>
                  <a:lnTo>
                    <a:pt x="59" y="666"/>
                  </a:lnTo>
                  <a:lnTo>
                    <a:pt x="59" y="666"/>
                  </a:lnTo>
                  <a:lnTo>
                    <a:pt x="59" y="666"/>
                  </a:lnTo>
                  <a:lnTo>
                    <a:pt x="59" y="666"/>
                  </a:lnTo>
                  <a:lnTo>
                    <a:pt x="59" y="666"/>
                  </a:lnTo>
                  <a:lnTo>
                    <a:pt x="60" y="666"/>
                  </a:lnTo>
                  <a:lnTo>
                    <a:pt x="60" y="666"/>
                  </a:lnTo>
                  <a:lnTo>
                    <a:pt x="60" y="666"/>
                  </a:lnTo>
                  <a:lnTo>
                    <a:pt x="60" y="666"/>
                  </a:lnTo>
                  <a:lnTo>
                    <a:pt x="60" y="666"/>
                  </a:lnTo>
                  <a:lnTo>
                    <a:pt x="60" y="666"/>
                  </a:lnTo>
                  <a:lnTo>
                    <a:pt x="61" y="666"/>
                  </a:lnTo>
                  <a:lnTo>
                    <a:pt x="61" y="666"/>
                  </a:lnTo>
                  <a:lnTo>
                    <a:pt x="61" y="666"/>
                  </a:lnTo>
                  <a:lnTo>
                    <a:pt x="61" y="666"/>
                  </a:lnTo>
                  <a:lnTo>
                    <a:pt x="61" y="667"/>
                  </a:lnTo>
                  <a:lnTo>
                    <a:pt x="61" y="667"/>
                  </a:lnTo>
                  <a:lnTo>
                    <a:pt x="61" y="667"/>
                  </a:lnTo>
                  <a:lnTo>
                    <a:pt x="61" y="667"/>
                  </a:lnTo>
                  <a:lnTo>
                    <a:pt x="62" y="667"/>
                  </a:lnTo>
                  <a:lnTo>
                    <a:pt x="62" y="667"/>
                  </a:lnTo>
                  <a:lnTo>
                    <a:pt x="62" y="66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44" name="Freeform 437"/>
            <p:cNvSpPr>
              <a:spLocks/>
            </p:cNvSpPr>
            <p:nvPr/>
          </p:nvSpPr>
          <p:spPr bwMode="auto">
            <a:xfrm>
              <a:off x="1467" y="2456"/>
              <a:ext cx="62" cy="5"/>
            </a:xfrm>
            <a:custGeom>
              <a:avLst/>
              <a:gdLst>
                <a:gd name="T0" fmla="*/ 1 w 62"/>
                <a:gd name="T1" fmla="*/ 0 h 5"/>
                <a:gd name="T2" fmla="*/ 1 w 62"/>
                <a:gd name="T3" fmla="*/ 0 h 5"/>
                <a:gd name="T4" fmla="*/ 3 w 62"/>
                <a:gd name="T5" fmla="*/ 1 h 5"/>
                <a:gd name="T6" fmla="*/ 4 w 62"/>
                <a:gd name="T7" fmla="*/ 0 h 5"/>
                <a:gd name="T8" fmla="*/ 5 w 62"/>
                <a:gd name="T9" fmla="*/ 1 h 5"/>
                <a:gd name="T10" fmla="*/ 6 w 62"/>
                <a:gd name="T11" fmla="*/ 1 h 5"/>
                <a:gd name="T12" fmla="*/ 7 w 62"/>
                <a:gd name="T13" fmla="*/ 1 h 5"/>
                <a:gd name="T14" fmla="*/ 8 w 62"/>
                <a:gd name="T15" fmla="*/ 1 h 5"/>
                <a:gd name="T16" fmla="*/ 9 w 62"/>
                <a:gd name="T17" fmla="*/ 1 h 5"/>
                <a:gd name="T18" fmla="*/ 10 w 62"/>
                <a:gd name="T19" fmla="*/ 2 h 5"/>
                <a:gd name="T20" fmla="*/ 12 w 62"/>
                <a:gd name="T21" fmla="*/ 1 h 5"/>
                <a:gd name="T22" fmla="*/ 13 w 62"/>
                <a:gd name="T23" fmla="*/ 2 h 5"/>
                <a:gd name="T24" fmla="*/ 14 w 62"/>
                <a:gd name="T25" fmla="*/ 2 h 5"/>
                <a:gd name="T26" fmla="*/ 15 w 62"/>
                <a:gd name="T27" fmla="*/ 2 h 5"/>
                <a:gd name="T28" fmla="*/ 16 w 62"/>
                <a:gd name="T29" fmla="*/ 2 h 5"/>
                <a:gd name="T30" fmla="*/ 17 w 62"/>
                <a:gd name="T31" fmla="*/ 2 h 5"/>
                <a:gd name="T32" fmla="*/ 18 w 62"/>
                <a:gd name="T33" fmla="*/ 2 h 5"/>
                <a:gd name="T34" fmla="*/ 19 w 62"/>
                <a:gd name="T35" fmla="*/ 2 h 5"/>
                <a:gd name="T36" fmla="*/ 20 w 62"/>
                <a:gd name="T37" fmla="*/ 3 h 5"/>
                <a:gd name="T38" fmla="*/ 21 w 62"/>
                <a:gd name="T39" fmla="*/ 3 h 5"/>
                <a:gd name="T40" fmla="*/ 22 w 62"/>
                <a:gd name="T41" fmla="*/ 3 h 5"/>
                <a:gd name="T42" fmla="*/ 23 w 62"/>
                <a:gd name="T43" fmla="*/ 3 h 5"/>
                <a:gd name="T44" fmla="*/ 25 w 62"/>
                <a:gd name="T45" fmla="*/ 3 h 5"/>
                <a:gd name="T46" fmla="*/ 26 w 62"/>
                <a:gd name="T47" fmla="*/ 3 h 5"/>
                <a:gd name="T48" fmla="*/ 27 w 62"/>
                <a:gd name="T49" fmla="*/ 3 h 5"/>
                <a:gd name="T50" fmla="*/ 28 w 62"/>
                <a:gd name="T51" fmla="*/ 3 h 5"/>
                <a:gd name="T52" fmla="*/ 29 w 62"/>
                <a:gd name="T53" fmla="*/ 3 h 5"/>
                <a:gd name="T54" fmla="*/ 30 w 62"/>
                <a:gd name="T55" fmla="*/ 3 h 5"/>
                <a:gd name="T56" fmla="*/ 31 w 62"/>
                <a:gd name="T57" fmla="*/ 4 h 5"/>
                <a:gd name="T58" fmla="*/ 32 w 62"/>
                <a:gd name="T59" fmla="*/ 4 h 5"/>
                <a:gd name="T60" fmla="*/ 34 w 62"/>
                <a:gd name="T61" fmla="*/ 4 h 5"/>
                <a:gd name="T62" fmla="*/ 35 w 62"/>
                <a:gd name="T63" fmla="*/ 4 h 5"/>
                <a:gd name="T64" fmla="*/ 35 w 62"/>
                <a:gd name="T65" fmla="*/ 4 h 5"/>
                <a:gd name="T66" fmla="*/ 36 w 62"/>
                <a:gd name="T67" fmla="*/ 4 h 5"/>
                <a:gd name="T68" fmla="*/ 38 w 62"/>
                <a:gd name="T69" fmla="*/ 4 h 5"/>
                <a:gd name="T70" fmla="*/ 39 w 62"/>
                <a:gd name="T71" fmla="*/ 5 h 5"/>
                <a:gd name="T72" fmla="*/ 40 w 62"/>
                <a:gd name="T73" fmla="*/ 4 h 5"/>
                <a:gd name="T74" fmla="*/ 41 w 62"/>
                <a:gd name="T75" fmla="*/ 5 h 5"/>
                <a:gd name="T76" fmla="*/ 42 w 62"/>
                <a:gd name="T77" fmla="*/ 5 h 5"/>
                <a:gd name="T78" fmla="*/ 43 w 62"/>
                <a:gd name="T79" fmla="*/ 5 h 5"/>
                <a:gd name="T80" fmla="*/ 44 w 62"/>
                <a:gd name="T81" fmla="*/ 5 h 5"/>
                <a:gd name="T82" fmla="*/ 45 w 62"/>
                <a:gd name="T83" fmla="*/ 5 h 5"/>
                <a:gd name="T84" fmla="*/ 47 w 62"/>
                <a:gd name="T85" fmla="*/ 5 h 5"/>
                <a:gd name="T86" fmla="*/ 48 w 62"/>
                <a:gd name="T87" fmla="*/ 5 h 5"/>
                <a:gd name="T88" fmla="*/ 49 w 62"/>
                <a:gd name="T89" fmla="*/ 4 h 5"/>
                <a:gd name="T90" fmla="*/ 49 w 62"/>
                <a:gd name="T91" fmla="*/ 4 h 5"/>
                <a:gd name="T92" fmla="*/ 51 w 62"/>
                <a:gd name="T93" fmla="*/ 5 h 5"/>
                <a:gd name="T94" fmla="*/ 52 w 62"/>
                <a:gd name="T95" fmla="*/ 5 h 5"/>
                <a:gd name="T96" fmla="*/ 53 w 62"/>
                <a:gd name="T97" fmla="*/ 5 h 5"/>
                <a:gd name="T98" fmla="*/ 54 w 62"/>
                <a:gd name="T99" fmla="*/ 5 h 5"/>
                <a:gd name="T100" fmla="*/ 55 w 62"/>
                <a:gd name="T101" fmla="*/ 5 h 5"/>
                <a:gd name="T102" fmla="*/ 56 w 62"/>
                <a:gd name="T103" fmla="*/ 5 h 5"/>
                <a:gd name="T104" fmla="*/ 57 w 62"/>
                <a:gd name="T105" fmla="*/ 5 h 5"/>
                <a:gd name="T106" fmla="*/ 58 w 62"/>
                <a:gd name="T107" fmla="*/ 5 h 5"/>
                <a:gd name="T108" fmla="*/ 60 w 62"/>
                <a:gd name="T109" fmla="*/ 5 h 5"/>
                <a:gd name="T110" fmla="*/ 61 w 62"/>
                <a:gd name="T1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2" y="5"/>
                  </a:lnTo>
                  <a:lnTo>
                    <a:pt x="62" y="5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45" name="Freeform 438"/>
            <p:cNvSpPr>
              <a:spLocks/>
            </p:cNvSpPr>
            <p:nvPr/>
          </p:nvSpPr>
          <p:spPr bwMode="auto">
            <a:xfrm>
              <a:off x="1529" y="2460"/>
              <a:ext cx="62" cy="2"/>
            </a:xfrm>
            <a:custGeom>
              <a:avLst/>
              <a:gdLst>
                <a:gd name="T0" fmla="*/ 0 w 61"/>
                <a:gd name="T1" fmla="*/ 1 h 2"/>
                <a:gd name="T2" fmla="*/ 2 w 61"/>
                <a:gd name="T3" fmla="*/ 1 h 2"/>
                <a:gd name="T4" fmla="*/ 3 w 61"/>
                <a:gd name="T5" fmla="*/ 1 h 2"/>
                <a:gd name="T6" fmla="*/ 4 w 61"/>
                <a:gd name="T7" fmla="*/ 1 h 2"/>
                <a:gd name="T8" fmla="*/ 5 w 61"/>
                <a:gd name="T9" fmla="*/ 1 h 2"/>
                <a:gd name="T10" fmla="*/ 6 w 61"/>
                <a:gd name="T11" fmla="*/ 1 h 2"/>
                <a:gd name="T12" fmla="*/ 7 w 61"/>
                <a:gd name="T13" fmla="*/ 1 h 2"/>
                <a:gd name="T14" fmla="*/ 8 w 61"/>
                <a:gd name="T15" fmla="*/ 1 h 2"/>
                <a:gd name="T16" fmla="*/ 9 w 61"/>
                <a:gd name="T17" fmla="*/ 1 h 2"/>
                <a:gd name="T18" fmla="*/ 10 w 61"/>
                <a:gd name="T19" fmla="*/ 1 h 2"/>
                <a:gd name="T20" fmla="*/ 11 w 61"/>
                <a:gd name="T21" fmla="*/ 1 h 2"/>
                <a:gd name="T22" fmla="*/ 13 w 61"/>
                <a:gd name="T23" fmla="*/ 1 h 2"/>
                <a:gd name="T24" fmla="*/ 14 w 61"/>
                <a:gd name="T25" fmla="*/ 1 h 2"/>
                <a:gd name="T26" fmla="*/ 15 w 61"/>
                <a:gd name="T27" fmla="*/ 1 h 2"/>
                <a:gd name="T28" fmla="*/ 16 w 61"/>
                <a:gd name="T29" fmla="*/ 1 h 2"/>
                <a:gd name="T30" fmla="*/ 17 w 61"/>
                <a:gd name="T31" fmla="*/ 1 h 2"/>
                <a:gd name="T32" fmla="*/ 18 w 61"/>
                <a:gd name="T33" fmla="*/ 1 h 2"/>
                <a:gd name="T34" fmla="*/ 19 w 61"/>
                <a:gd name="T35" fmla="*/ 1 h 2"/>
                <a:gd name="T36" fmla="*/ 20 w 61"/>
                <a:gd name="T37" fmla="*/ 1 h 2"/>
                <a:gd name="T38" fmla="*/ 21 w 61"/>
                <a:gd name="T39" fmla="*/ 1 h 2"/>
                <a:gd name="T40" fmla="*/ 22 w 61"/>
                <a:gd name="T41" fmla="*/ 1 h 2"/>
                <a:gd name="T42" fmla="*/ 23 w 61"/>
                <a:gd name="T43" fmla="*/ 1 h 2"/>
                <a:gd name="T44" fmla="*/ 25 w 61"/>
                <a:gd name="T45" fmla="*/ 1 h 2"/>
                <a:gd name="T46" fmla="*/ 26 w 61"/>
                <a:gd name="T47" fmla="*/ 1 h 2"/>
                <a:gd name="T48" fmla="*/ 27 w 61"/>
                <a:gd name="T49" fmla="*/ 1 h 2"/>
                <a:gd name="T50" fmla="*/ 28 w 61"/>
                <a:gd name="T51" fmla="*/ 1 h 2"/>
                <a:gd name="T52" fmla="*/ 29 w 61"/>
                <a:gd name="T53" fmla="*/ 1 h 2"/>
                <a:gd name="T54" fmla="*/ 30 w 61"/>
                <a:gd name="T55" fmla="*/ 1 h 2"/>
                <a:gd name="T56" fmla="*/ 31 w 61"/>
                <a:gd name="T57" fmla="*/ 1 h 2"/>
                <a:gd name="T58" fmla="*/ 32 w 61"/>
                <a:gd name="T59" fmla="*/ 1 h 2"/>
                <a:gd name="T60" fmla="*/ 33 w 61"/>
                <a:gd name="T61" fmla="*/ 1 h 2"/>
                <a:gd name="T62" fmla="*/ 34 w 61"/>
                <a:gd name="T63" fmla="*/ 1 h 2"/>
                <a:gd name="T64" fmla="*/ 35 w 61"/>
                <a:gd name="T65" fmla="*/ 1 h 2"/>
                <a:gd name="T66" fmla="*/ 37 w 61"/>
                <a:gd name="T67" fmla="*/ 1 h 2"/>
                <a:gd name="T68" fmla="*/ 38 w 61"/>
                <a:gd name="T69" fmla="*/ 1 h 2"/>
                <a:gd name="T70" fmla="*/ 39 w 61"/>
                <a:gd name="T71" fmla="*/ 1 h 2"/>
                <a:gd name="T72" fmla="*/ 40 w 61"/>
                <a:gd name="T73" fmla="*/ 1 h 2"/>
                <a:gd name="T74" fmla="*/ 41 w 61"/>
                <a:gd name="T75" fmla="*/ 1 h 2"/>
                <a:gd name="T76" fmla="*/ 42 w 61"/>
                <a:gd name="T77" fmla="*/ 1 h 2"/>
                <a:gd name="T78" fmla="*/ 43 w 61"/>
                <a:gd name="T79" fmla="*/ 1 h 2"/>
                <a:gd name="T80" fmla="*/ 44 w 61"/>
                <a:gd name="T81" fmla="*/ 1 h 2"/>
                <a:gd name="T82" fmla="*/ 45 w 61"/>
                <a:gd name="T83" fmla="*/ 1 h 2"/>
                <a:gd name="T84" fmla="*/ 46 w 61"/>
                <a:gd name="T85" fmla="*/ 1 h 2"/>
                <a:gd name="T86" fmla="*/ 48 w 61"/>
                <a:gd name="T87" fmla="*/ 1 h 2"/>
                <a:gd name="T88" fmla="*/ 48 w 61"/>
                <a:gd name="T89" fmla="*/ 1 h 2"/>
                <a:gd name="T90" fmla="*/ 50 w 61"/>
                <a:gd name="T91" fmla="*/ 1 h 2"/>
                <a:gd name="T92" fmla="*/ 51 w 61"/>
                <a:gd name="T93" fmla="*/ 1 h 2"/>
                <a:gd name="T94" fmla="*/ 52 w 61"/>
                <a:gd name="T95" fmla="*/ 1 h 2"/>
                <a:gd name="T96" fmla="*/ 53 w 61"/>
                <a:gd name="T97" fmla="*/ 1 h 2"/>
                <a:gd name="T98" fmla="*/ 54 w 61"/>
                <a:gd name="T99" fmla="*/ 1 h 2"/>
                <a:gd name="T100" fmla="*/ 55 w 61"/>
                <a:gd name="T101" fmla="*/ 1 h 2"/>
                <a:gd name="T102" fmla="*/ 56 w 61"/>
                <a:gd name="T103" fmla="*/ 1 h 2"/>
                <a:gd name="T104" fmla="*/ 57 w 61"/>
                <a:gd name="T105" fmla="*/ 1 h 2"/>
                <a:gd name="T106" fmla="*/ 58 w 61"/>
                <a:gd name="T107" fmla="*/ 2 h 2"/>
                <a:gd name="T108" fmla="*/ 59 w 61"/>
                <a:gd name="T109" fmla="*/ 1 h 2"/>
                <a:gd name="T110" fmla="*/ 61 w 61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2"/>
                  </a:lnTo>
                  <a:lnTo>
                    <a:pt x="61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46" name="Freeform 439"/>
            <p:cNvSpPr>
              <a:spLocks/>
            </p:cNvSpPr>
            <p:nvPr/>
          </p:nvSpPr>
          <p:spPr bwMode="auto">
            <a:xfrm>
              <a:off x="1591" y="2461"/>
              <a:ext cx="61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4 w 62"/>
                <a:gd name="T5" fmla="*/ 0 h 1"/>
                <a:gd name="T6" fmla="*/ 5 w 62"/>
                <a:gd name="T7" fmla="*/ 0 h 1"/>
                <a:gd name="T8" fmla="*/ 6 w 62"/>
                <a:gd name="T9" fmla="*/ 0 h 1"/>
                <a:gd name="T10" fmla="*/ 7 w 62"/>
                <a:gd name="T11" fmla="*/ 0 h 1"/>
                <a:gd name="T12" fmla="*/ 8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3 w 62"/>
                <a:gd name="T21" fmla="*/ 0 h 1"/>
                <a:gd name="T22" fmla="*/ 14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7 w 62"/>
                <a:gd name="T29" fmla="*/ 0 h 1"/>
                <a:gd name="T30" fmla="*/ 18 w 62"/>
                <a:gd name="T31" fmla="*/ 0 h 1"/>
                <a:gd name="T32" fmla="*/ 19 w 62"/>
                <a:gd name="T33" fmla="*/ 0 h 1"/>
                <a:gd name="T34" fmla="*/ 20 w 62"/>
                <a:gd name="T35" fmla="*/ 0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6 w 62"/>
                <a:gd name="T45" fmla="*/ 0 h 1"/>
                <a:gd name="T46" fmla="*/ 27 w 62"/>
                <a:gd name="T47" fmla="*/ 1 h 1"/>
                <a:gd name="T48" fmla="*/ 28 w 62"/>
                <a:gd name="T49" fmla="*/ 0 h 1"/>
                <a:gd name="T50" fmla="*/ 29 w 62"/>
                <a:gd name="T51" fmla="*/ 0 h 1"/>
                <a:gd name="T52" fmla="*/ 30 w 62"/>
                <a:gd name="T53" fmla="*/ 1 h 1"/>
                <a:gd name="T54" fmla="*/ 31 w 62"/>
                <a:gd name="T55" fmla="*/ 1 h 1"/>
                <a:gd name="T56" fmla="*/ 32 w 62"/>
                <a:gd name="T57" fmla="*/ 0 h 1"/>
                <a:gd name="T58" fmla="*/ 33 w 62"/>
                <a:gd name="T59" fmla="*/ 1 h 1"/>
                <a:gd name="T60" fmla="*/ 34 w 62"/>
                <a:gd name="T61" fmla="*/ 0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0 h 1"/>
                <a:gd name="T68" fmla="*/ 39 w 62"/>
                <a:gd name="T69" fmla="*/ 0 h 1"/>
                <a:gd name="T70" fmla="*/ 40 w 62"/>
                <a:gd name="T71" fmla="*/ 1 h 1"/>
                <a:gd name="T72" fmla="*/ 41 w 62"/>
                <a:gd name="T73" fmla="*/ 1 h 1"/>
                <a:gd name="T74" fmla="*/ 42 w 62"/>
                <a:gd name="T75" fmla="*/ 0 h 1"/>
                <a:gd name="T76" fmla="*/ 43 w 62"/>
                <a:gd name="T77" fmla="*/ 1 h 1"/>
                <a:gd name="T78" fmla="*/ 44 w 62"/>
                <a:gd name="T79" fmla="*/ 1 h 1"/>
                <a:gd name="T80" fmla="*/ 45 w 62"/>
                <a:gd name="T81" fmla="*/ 1 h 1"/>
                <a:gd name="T82" fmla="*/ 46 w 62"/>
                <a:gd name="T83" fmla="*/ 1 h 1"/>
                <a:gd name="T84" fmla="*/ 48 w 62"/>
                <a:gd name="T85" fmla="*/ 1 h 1"/>
                <a:gd name="T86" fmla="*/ 48 w 62"/>
                <a:gd name="T87" fmla="*/ 1 h 1"/>
                <a:gd name="T88" fmla="*/ 49 w 62"/>
                <a:gd name="T89" fmla="*/ 0 h 1"/>
                <a:gd name="T90" fmla="*/ 50 w 62"/>
                <a:gd name="T91" fmla="*/ 1 h 1"/>
                <a:gd name="T92" fmla="*/ 52 w 62"/>
                <a:gd name="T93" fmla="*/ 1 h 1"/>
                <a:gd name="T94" fmla="*/ 53 w 62"/>
                <a:gd name="T95" fmla="*/ 1 h 1"/>
                <a:gd name="T96" fmla="*/ 54 w 62"/>
                <a:gd name="T97" fmla="*/ 0 h 1"/>
                <a:gd name="T98" fmla="*/ 55 w 62"/>
                <a:gd name="T99" fmla="*/ 1 h 1"/>
                <a:gd name="T100" fmla="*/ 56 w 62"/>
                <a:gd name="T101" fmla="*/ 0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1 w 62"/>
                <a:gd name="T109" fmla="*/ 1 h 1"/>
                <a:gd name="T110" fmla="*/ 62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47" name="Freeform 440"/>
            <p:cNvSpPr>
              <a:spLocks/>
            </p:cNvSpPr>
            <p:nvPr/>
          </p:nvSpPr>
          <p:spPr bwMode="auto">
            <a:xfrm>
              <a:off x="1652" y="2461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3 w 62"/>
                <a:gd name="T3" fmla="*/ 1 h 1"/>
                <a:gd name="T4" fmla="*/ 4 w 62"/>
                <a:gd name="T5" fmla="*/ 1 h 1"/>
                <a:gd name="T6" fmla="*/ 5 w 62"/>
                <a:gd name="T7" fmla="*/ 1 h 1"/>
                <a:gd name="T8" fmla="*/ 6 w 62"/>
                <a:gd name="T9" fmla="*/ 1 h 1"/>
                <a:gd name="T10" fmla="*/ 7 w 62"/>
                <a:gd name="T11" fmla="*/ 0 h 1"/>
                <a:gd name="T12" fmla="*/ 8 w 62"/>
                <a:gd name="T13" fmla="*/ 1 h 1"/>
                <a:gd name="T14" fmla="*/ 9 w 62"/>
                <a:gd name="T15" fmla="*/ 1 h 1"/>
                <a:gd name="T16" fmla="*/ 10 w 62"/>
                <a:gd name="T17" fmla="*/ 1 h 1"/>
                <a:gd name="T18" fmla="*/ 11 w 62"/>
                <a:gd name="T19" fmla="*/ 1 h 1"/>
                <a:gd name="T20" fmla="*/ 12 w 62"/>
                <a:gd name="T21" fmla="*/ 1 h 1"/>
                <a:gd name="T22" fmla="*/ 13 w 62"/>
                <a:gd name="T23" fmla="*/ 1 h 1"/>
                <a:gd name="T24" fmla="*/ 14 w 62"/>
                <a:gd name="T25" fmla="*/ 1 h 1"/>
                <a:gd name="T26" fmla="*/ 16 w 62"/>
                <a:gd name="T27" fmla="*/ 1 h 1"/>
                <a:gd name="T28" fmla="*/ 17 w 62"/>
                <a:gd name="T29" fmla="*/ 1 h 1"/>
                <a:gd name="T30" fmla="*/ 18 w 62"/>
                <a:gd name="T31" fmla="*/ 0 h 1"/>
                <a:gd name="T32" fmla="*/ 19 w 62"/>
                <a:gd name="T33" fmla="*/ 0 h 1"/>
                <a:gd name="T34" fmla="*/ 20 w 62"/>
                <a:gd name="T35" fmla="*/ 1 h 1"/>
                <a:gd name="T36" fmla="*/ 21 w 62"/>
                <a:gd name="T37" fmla="*/ 1 h 1"/>
                <a:gd name="T38" fmla="*/ 22 w 62"/>
                <a:gd name="T39" fmla="*/ 1 h 1"/>
                <a:gd name="T40" fmla="*/ 23 w 62"/>
                <a:gd name="T41" fmla="*/ 1 h 1"/>
                <a:gd name="T42" fmla="*/ 24 w 62"/>
                <a:gd name="T43" fmla="*/ 1 h 1"/>
                <a:gd name="T44" fmla="*/ 25 w 62"/>
                <a:gd name="T45" fmla="*/ 1 h 1"/>
                <a:gd name="T46" fmla="*/ 27 w 62"/>
                <a:gd name="T47" fmla="*/ 1 h 1"/>
                <a:gd name="T48" fmla="*/ 27 w 62"/>
                <a:gd name="T49" fmla="*/ 1 h 1"/>
                <a:gd name="T50" fmla="*/ 29 w 62"/>
                <a:gd name="T51" fmla="*/ 1 h 1"/>
                <a:gd name="T52" fmla="*/ 30 w 62"/>
                <a:gd name="T53" fmla="*/ 1 h 1"/>
                <a:gd name="T54" fmla="*/ 31 w 62"/>
                <a:gd name="T55" fmla="*/ 1 h 1"/>
                <a:gd name="T56" fmla="*/ 32 w 62"/>
                <a:gd name="T57" fmla="*/ 1 h 1"/>
                <a:gd name="T58" fmla="*/ 33 w 62"/>
                <a:gd name="T59" fmla="*/ 1 h 1"/>
                <a:gd name="T60" fmla="*/ 34 w 62"/>
                <a:gd name="T61" fmla="*/ 1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1 h 1"/>
                <a:gd name="T68" fmla="*/ 39 w 62"/>
                <a:gd name="T69" fmla="*/ 1 h 1"/>
                <a:gd name="T70" fmla="*/ 40 w 62"/>
                <a:gd name="T71" fmla="*/ 1 h 1"/>
                <a:gd name="T72" fmla="*/ 40 w 62"/>
                <a:gd name="T73" fmla="*/ 1 h 1"/>
                <a:gd name="T74" fmla="*/ 42 w 62"/>
                <a:gd name="T75" fmla="*/ 1 h 1"/>
                <a:gd name="T76" fmla="*/ 43 w 62"/>
                <a:gd name="T77" fmla="*/ 1 h 1"/>
                <a:gd name="T78" fmla="*/ 44 w 62"/>
                <a:gd name="T79" fmla="*/ 1 h 1"/>
                <a:gd name="T80" fmla="*/ 45 w 62"/>
                <a:gd name="T81" fmla="*/ 1 h 1"/>
                <a:gd name="T82" fmla="*/ 46 w 62"/>
                <a:gd name="T83" fmla="*/ 1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1 h 1"/>
                <a:gd name="T90" fmla="*/ 51 w 62"/>
                <a:gd name="T91" fmla="*/ 1 h 1"/>
                <a:gd name="T92" fmla="*/ 52 w 62"/>
                <a:gd name="T93" fmla="*/ 1 h 1"/>
                <a:gd name="T94" fmla="*/ 53 w 62"/>
                <a:gd name="T95" fmla="*/ 1 h 1"/>
                <a:gd name="T96" fmla="*/ 54 w 62"/>
                <a:gd name="T97" fmla="*/ 1 h 1"/>
                <a:gd name="T98" fmla="*/ 55 w 62"/>
                <a:gd name="T99" fmla="*/ 1 h 1"/>
                <a:gd name="T100" fmla="*/ 56 w 62"/>
                <a:gd name="T101" fmla="*/ 1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48" name="Freeform 441"/>
            <p:cNvSpPr>
              <a:spLocks/>
            </p:cNvSpPr>
            <p:nvPr/>
          </p:nvSpPr>
          <p:spPr bwMode="auto">
            <a:xfrm>
              <a:off x="1714" y="2461"/>
              <a:ext cx="62" cy="2"/>
            </a:xfrm>
            <a:custGeom>
              <a:avLst/>
              <a:gdLst>
                <a:gd name="T0" fmla="*/ 1 w 62"/>
                <a:gd name="T1" fmla="*/ 1 h 2"/>
                <a:gd name="T2" fmla="*/ 2 w 62"/>
                <a:gd name="T3" fmla="*/ 1 h 2"/>
                <a:gd name="T4" fmla="*/ 4 w 62"/>
                <a:gd name="T5" fmla="*/ 1 h 2"/>
                <a:gd name="T6" fmla="*/ 5 w 62"/>
                <a:gd name="T7" fmla="*/ 1 h 2"/>
                <a:gd name="T8" fmla="*/ 6 w 62"/>
                <a:gd name="T9" fmla="*/ 1 h 2"/>
                <a:gd name="T10" fmla="*/ 7 w 62"/>
                <a:gd name="T11" fmla="*/ 1 h 2"/>
                <a:gd name="T12" fmla="*/ 8 w 62"/>
                <a:gd name="T13" fmla="*/ 1 h 2"/>
                <a:gd name="T14" fmla="*/ 9 w 62"/>
                <a:gd name="T15" fmla="*/ 1 h 2"/>
                <a:gd name="T16" fmla="*/ 10 w 62"/>
                <a:gd name="T17" fmla="*/ 1 h 2"/>
                <a:gd name="T18" fmla="*/ 11 w 62"/>
                <a:gd name="T19" fmla="*/ 1 h 2"/>
                <a:gd name="T20" fmla="*/ 12 w 62"/>
                <a:gd name="T21" fmla="*/ 1 h 2"/>
                <a:gd name="T22" fmla="*/ 13 w 62"/>
                <a:gd name="T23" fmla="*/ 1 h 2"/>
                <a:gd name="T24" fmla="*/ 14 w 62"/>
                <a:gd name="T25" fmla="*/ 1 h 2"/>
                <a:gd name="T26" fmla="*/ 15 w 62"/>
                <a:gd name="T27" fmla="*/ 1 h 2"/>
                <a:gd name="T28" fmla="*/ 17 w 62"/>
                <a:gd name="T29" fmla="*/ 1 h 2"/>
                <a:gd name="T30" fmla="*/ 18 w 62"/>
                <a:gd name="T31" fmla="*/ 1 h 2"/>
                <a:gd name="T32" fmla="*/ 19 w 62"/>
                <a:gd name="T33" fmla="*/ 0 h 2"/>
                <a:gd name="T34" fmla="*/ 20 w 62"/>
                <a:gd name="T35" fmla="*/ 1 h 2"/>
                <a:gd name="T36" fmla="*/ 21 w 62"/>
                <a:gd name="T37" fmla="*/ 1 h 2"/>
                <a:gd name="T38" fmla="*/ 22 w 62"/>
                <a:gd name="T39" fmla="*/ 1 h 2"/>
                <a:gd name="T40" fmla="*/ 23 w 62"/>
                <a:gd name="T41" fmla="*/ 1 h 2"/>
                <a:gd name="T42" fmla="*/ 24 w 62"/>
                <a:gd name="T43" fmla="*/ 1 h 2"/>
                <a:gd name="T44" fmla="*/ 26 w 62"/>
                <a:gd name="T45" fmla="*/ 1 h 2"/>
                <a:gd name="T46" fmla="*/ 26 w 62"/>
                <a:gd name="T47" fmla="*/ 1 h 2"/>
                <a:gd name="T48" fmla="*/ 27 w 62"/>
                <a:gd name="T49" fmla="*/ 1 h 2"/>
                <a:gd name="T50" fmla="*/ 28 w 62"/>
                <a:gd name="T51" fmla="*/ 1 h 2"/>
                <a:gd name="T52" fmla="*/ 30 w 62"/>
                <a:gd name="T53" fmla="*/ 1 h 2"/>
                <a:gd name="T54" fmla="*/ 31 w 62"/>
                <a:gd name="T55" fmla="*/ 1 h 2"/>
                <a:gd name="T56" fmla="*/ 32 w 62"/>
                <a:gd name="T57" fmla="*/ 1 h 2"/>
                <a:gd name="T58" fmla="*/ 33 w 62"/>
                <a:gd name="T59" fmla="*/ 1 h 2"/>
                <a:gd name="T60" fmla="*/ 34 w 62"/>
                <a:gd name="T61" fmla="*/ 1 h 2"/>
                <a:gd name="T62" fmla="*/ 35 w 62"/>
                <a:gd name="T63" fmla="*/ 1 h 2"/>
                <a:gd name="T64" fmla="*/ 36 w 62"/>
                <a:gd name="T65" fmla="*/ 1 h 2"/>
                <a:gd name="T66" fmla="*/ 37 w 62"/>
                <a:gd name="T67" fmla="*/ 1 h 2"/>
                <a:gd name="T68" fmla="*/ 39 w 62"/>
                <a:gd name="T69" fmla="*/ 1 h 2"/>
                <a:gd name="T70" fmla="*/ 40 w 62"/>
                <a:gd name="T71" fmla="*/ 1 h 2"/>
                <a:gd name="T72" fmla="*/ 40 w 62"/>
                <a:gd name="T73" fmla="*/ 1 h 2"/>
                <a:gd name="T74" fmla="*/ 42 w 62"/>
                <a:gd name="T75" fmla="*/ 1 h 2"/>
                <a:gd name="T76" fmla="*/ 43 w 62"/>
                <a:gd name="T77" fmla="*/ 1 h 2"/>
                <a:gd name="T78" fmla="*/ 44 w 62"/>
                <a:gd name="T79" fmla="*/ 1 h 2"/>
                <a:gd name="T80" fmla="*/ 45 w 62"/>
                <a:gd name="T81" fmla="*/ 1 h 2"/>
                <a:gd name="T82" fmla="*/ 46 w 62"/>
                <a:gd name="T83" fmla="*/ 1 h 2"/>
                <a:gd name="T84" fmla="*/ 47 w 62"/>
                <a:gd name="T85" fmla="*/ 1 h 2"/>
                <a:gd name="T86" fmla="*/ 48 w 62"/>
                <a:gd name="T87" fmla="*/ 1 h 2"/>
                <a:gd name="T88" fmla="*/ 49 w 62"/>
                <a:gd name="T89" fmla="*/ 1 h 2"/>
                <a:gd name="T90" fmla="*/ 50 w 62"/>
                <a:gd name="T91" fmla="*/ 1 h 2"/>
                <a:gd name="T92" fmla="*/ 52 w 62"/>
                <a:gd name="T93" fmla="*/ 1 h 2"/>
                <a:gd name="T94" fmla="*/ 53 w 62"/>
                <a:gd name="T95" fmla="*/ 1 h 2"/>
                <a:gd name="T96" fmla="*/ 54 w 62"/>
                <a:gd name="T97" fmla="*/ 1 h 2"/>
                <a:gd name="T98" fmla="*/ 55 w 62"/>
                <a:gd name="T99" fmla="*/ 1 h 2"/>
                <a:gd name="T100" fmla="*/ 56 w 62"/>
                <a:gd name="T101" fmla="*/ 1 h 2"/>
                <a:gd name="T102" fmla="*/ 57 w 62"/>
                <a:gd name="T103" fmla="*/ 1 h 2"/>
                <a:gd name="T104" fmla="*/ 58 w 62"/>
                <a:gd name="T105" fmla="*/ 1 h 2"/>
                <a:gd name="T106" fmla="*/ 59 w 62"/>
                <a:gd name="T107" fmla="*/ 1 h 2"/>
                <a:gd name="T108" fmla="*/ 60 w 62"/>
                <a:gd name="T109" fmla="*/ 1 h 2"/>
                <a:gd name="T110" fmla="*/ 61 w 62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49" name="Freeform 442"/>
            <p:cNvSpPr>
              <a:spLocks/>
            </p:cNvSpPr>
            <p:nvPr/>
          </p:nvSpPr>
          <p:spPr bwMode="auto">
            <a:xfrm>
              <a:off x="1776" y="246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4 w 62"/>
                <a:gd name="T5" fmla="*/ 0 h 1"/>
                <a:gd name="T6" fmla="*/ 5 w 62"/>
                <a:gd name="T7" fmla="*/ 0 h 1"/>
                <a:gd name="T8" fmla="*/ 5 w 62"/>
                <a:gd name="T9" fmla="*/ 0 h 1"/>
                <a:gd name="T10" fmla="*/ 7 w 62"/>
                <a:gd name="T11" fmla="*/ 0 h 1"/>
                <a:gd name="T12" fmla="*/ 8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6 w 62"/>
                <a:gd name="T27" fmla="*/ 1 h 1"/>
                <a:gd name="T28" fmla="*/ 17 w 62"/>
                <a:gd name="T29" fmla="*/ 0 h 1"/>
                <a:gd name="T30" fmla="*/ 18 w 62"/>
                <a:gd name="T31" fmla="*/ 0 h 1"/>
                <a:gd name="T32" fmla="*/ 18 w 62"/>
                <a:gd name="T33" fmla="*/ 0 h 1"/>
                <a:gd name="T34" fmla="*/ 20 w 62"/>
                <a:gd name="T35" fmla="*/ 0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9 w 62"/>
                <a:gd name="T51" fmla="*/ 0 h 1"/>
                <a:gd name="T52" fmla="*/ 30 w 62"/>
                <a:gd name="T53" fmla="*/ 0 h 1"/>
                <a:gd name="T54" fmla="*/ 31 w 62"/>
                <a:gd name="T55" fmla="*/ 0 h 1"/>
                <a:gd name="T56" fmla="*/ 32 w 62"/>
                <a:gd name="T57" fmla="*/ 0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9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2 w 62"/>
                <a:gd name="T75" fmla="*/ 0 h 1"/>
                <a:gd name="T76" fmla="*/ 43 w 62"/>
                <a:gd name="T77" fmla="*/ 0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1 w 62"/>
                <a:gd name="T91" fmla="*/ 0 h 1"/>
                <a:gd name="T92" fmla="*/ 52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5 w 62"/>
                <a:gd name="T99" fmla="*/ 0 h 1"/>
                <a:gd name="T100" fmla="*/ 56 w 62"/>
                <a:gd name="T101" fmla="*/ 0 h 1"/>
                <a:gd name="T102" fmla="*/ 57 w 62"/>
                <a:gd name="T103" fmla="*/ 0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50" name="Freeform 443"/>
            <p:cNvSpPr>
              <a:spLocks/>
            </p:cNvSpPr>
            <p:nvPr/>
          </p:nvSpPr>
          <p:spPr bwMode="auto">
            <a:xfrm>
              <a:off x="1838" y="2459"/>
              <a:ext cx="62" cy="3"/>
            </a:xfrm>
            <a:custGeom>
              <a:avLst/>
              <a:gdLst>
                <a:gd name="T0" fmla="*/ 1 w 62"/>
                <a:gd name="T1" fmla="*/ 3 h 3"/>
                <a:gd name="T2" fmla="*/ 2 w 62"/>
                <a:gd name="T3" fmla="*/ 3 h 3"/>
                <a:gd name="T4" fmla="*/ 4 w 62"/>
                <a:gd name="T5" fmla="*/ 2 h 3"/>
                <a:gd name="T6" fmla="*/ 4 w 62"/>
                <a:gd name="T7" fmla="*/ 3 h 3"/>
                <a:gd name="T8" fmla="*/ 5 w 62"/>
                <a:gd name="T9" fmla="*/ 3 h 3"/>
                <a:gd name="T10" fmla="*/ 7 w 62"/>
                <a:gd name="T11" fmla="*/ 3 h 3"/>
                <a:gd name="T12" fmla="*/ 8 w 62"/>
                <a:gd name="T13" fmla="*/ 3 h 3"/>
                <a:gd name="T14" fmla="*/ 9 w 62"/>
                <a:gd name="T15" fmla="*/ 3 h 3"/>
                <a:gd name="T16" fmla="*/ 10 w 62"/>
                <a:gd name="T17" fmla="*/ 3 h 3"/>
                <a:gd name="T18" fmla="*/ 11 w 62"/>
                <a:gd name="T19" fmla="*/ 3 h 3"/>
                <a:gd name="T20" fmla="*/ 12 w 62"/>
                <a:gd name="T21" fmla="*/ 3 h 3"/>
                <a:gd name="T22" fmla="*/ 13 w 62"/>
                <a:gd name="T23" fmla="*/ 3 h 3"/>
                <a:gd name="T24" fmla="*/ 14 w 62"/>
                <a:gd name="T25" fmla="*/ 3 h 3"/>
                <a:gd name="T26" fmla="*/ 15 w 62"/>
                <a:gd name="T27" fmla="*/ 3 h 3"/>
                <a:gd name="T28" fmla="*/ 17 w 62"/>
                <a:gd name="T29" fmla="*/ 3 h 3"/>
                <a:gd name="T30" fmla="*/ 18 w 62"/>
                <a:gd name="T31" fmla="*/ 3 h 3"/>
                <a:gd name="T32" fmla="*/ 19 w 62"/>
                <a:gd name="T33" fmla="*/ 3 h 3"/>
                <a:gd name="T34" fmla="*/ 20 w 62"/>
                <a:gd name="T35" fmla="*/ 3 h 3"/>
                <a:gd name="T36" fmla="*/ 21 w 62"/>
                <a:gd name="T37" fmla="*/ 3 h 3"/>
                <a:gd name="T38" fmla="*/ 22 w 62"/>
                <a:gd name="T39" fmla="*/ 3 h 3"/>
                <a:gd name="T40" fmla="*/ 23 w 62"/>
                <a:gd name="T41" fmla="*/ 3 h 3"/>
                <a:gd name="T42" fmla="*/ 24 w 62"/>
                <a:gd name="T43" fmla="*/ 3 h 3"/>
                <a:gd name="T44" fmla="*/ 25 w 62"/>
                <a:gd name="T45" fmla="*/ 3 h 3"/>
                <a:gd name="T46" fmla="*/ 26 w 62"/>
                <a:gd name="T47" fmla="*/ 3 h 3"/>
                <a:gd name="T48" fmla="*/ 27 w 62"/>
                <a:gd name="T49" fmla="*/ 3 h 3"/>
                <a:gd name="T50" fmla="*/ 28 w 62"/>
                <a:gd name="T51" fmla="*/ 3 h 3"/>
                <a:gd name="T52" fmla="*/ 30 w 62"/>
                <a:gd name="T53" fmla="*/ 3 h 3"/>
                <a:gd name="T54" fmla="*/ 31 w 62"/>
                <a:gd name="T55" fmla="*/ 3 h 3"/>
                <a:gd name="T56" fmla="*/ 32 w 62"/>
                <a:gd name="T57" fmla="*/ 3 h 3"/>
                <a:gd name="T58" fmla="*/ 33 w 62"/>
                <a:gd name="T59" fmla="*/ 3 h 3"/>
                <a:gd name="T60" fmla="*/ 34 w 62"/>
                <a:gd name="T61" fmla="*/ 3 h 3"/>
                <a:gd name="T62" fmla="*/ 35 w 62"/>
                <a:gd name="T63" fmla="*/ 3 h 3"/>
                <a:gd name="T64" fmla="*/ 36 w 62"/>
                <a:gd name="T65" fmla="*/ 3 h 3"/>
                <a:gd name="T66" fmla="*/ 37 w 62"/>
                <a:gd name="T67" fmla="*/ 3 h 3"/>
                <a:gd name="T68" fmla="*/ 38 w 62"/>
                <a:gd name="T69" fmla="*/ 3 h 3"/>
                <a:gd name="T70" fmla="*/ 39 w 62"/>
                <a:gd name="T71" fmla="*/ 3 h 3"/>
                <a:gd name="T72" fmla="*/ 40 w 62"/>
                <a:gd name="T73" fmla="*/ 3 h 3"/>
                <a:gd name="T74" fmla="*/ 41 w 62"/>
                <a:gd name="T75" fmla="*/ 3 h 3"/>
                <a:gd name="T76" fmla="*/ 43 w 62"/>
                <a:gd name="T77" fmla="*/ 2 h 3"/>
                <a:gd name="T78" fmla="*/ 44 w 62"/>
                <a:gd name="T79" fmla="*/ 2 h 3"/>
                <a:gd name="T80" fmla="*/ 45 w 62"/>
                <a:gd name="T81" fmla="*/ 2 h 3"/>
                <a:gd name="T82" fmla="*/ 46 w 62"/>
                <a:gd name="T83" fmla="*/ 2 h 3"/>
                <a:gd name="T84" fmla="*/ 47 w 62"/>
                <a:gd name="T85" fmla="*/ 2 h 3"/>
                <a:gd name="T86" fmla="*/ 48 w 62"/>
                <a:gd name="T87" fmla="*/ 2 h 3"/>
                <a:gd name="T88" fmla="*/ 49 w 62"/>
                <a:gd name="T89" fmla="*/ 1 h 3"/>
                <a:gd name="T90" fmla="*/ 50 w 62"/>
                <a:gd name="T91" fmla="*/ 1 h 3"/>
                <a:gd name="T92" fmla="*/ 52 w 62"/>
                <a:gd name="T93" fmla="*/ 1 h 3"/>
                <a:gd name="T94" fmla="*/ 52 w 62"/>
                <a:gd name="T95" fmla="*/ 1 h 3"/>
                <a:gd name="T96" fmla="*/ 54 w 62"/>
                <a:gd name="T97" fmla="*/ 0 h 3"/>
                <a:gd name="T98" fmla="*/ 55 w 62"/>
                <a:gd name="T99" fmla="*/ 0 h 3"/>
                <a:gd name="T100" fmla="*/ 56 w 62"/>
                <a:gd name="T101" fmla="*/ 0 h 3"/>
                <a:gd name="T102" fmla="*/ 57 w 62"/>
                <a:gd name="T103" fmla="*/ 0 h 3"/>
                <a:gd name="T104" fmla="*/ 58 w 62"/>
                <a:gd name="T105" fmla="*/ 0 h 3"/>
                <a:gd name="T106" fmla="*/ 59 w 62"/>
                <a:gd name="T107" fmla="*/ 0 h 3"/>
                <a:gd name="T108" fmla="*/ 60 w 62"/>
                <a:gd name="T109" fmla="*/ 0 h 3"/>
                <a:gd name="T110" fmla="*/ 61 w 62"/>
                <a:gd name="T1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51" name="Freeform 444"/>
            <p:cNvSpPr>
              <a:spLocks/>
            </p:cNvSpPr>
            <p:nvPr/>
          </p:nvSpPr>
          <p:spPr bwMode="auto">
            <a:xfrm>
              <a:off x="1900" y="2459"/>
              <a:ext cx="62" cy="3"/>
            </a:xfrm>
            <a:custGeom>
              <a:avLst/>
              <a:gdLst>
                <a:gd name="T0" fmla="*/ 1 w 62"/>
                <a:gd name="T1" fmla="*/ 0 h 3"/>
                <a:gd name="T2" fmla="*/ 2 w 62"/>
                <a:gd name="T3" fmla="*/ 1 h 3"/>
                <a:gd name="T4" fmla="*/ 3 w 62"/>
                <a:gd name="T5" fmla="*/ 0 h 3"/>
                <a:gd name="T6" fmla="*/ 4 w 62"/>
                <a:gd name="T7" fmla="*/ 1 h 3"/>
                <a:gd name="T8" fmla="*/ 5 w 62"/>
                <a:gd name="T9" fmla="*/ 1 h 3"/>
                <a:gd name="T10" fmla="*/ 7 w 62"/>
                <a:gd name="T11" fmla="*/ 1 h 3"/>
                <a:gd name="T12" fmla="*/ 8 w 62"/>
                <a:gd name="T13" fmla="*/ 2 h 3"/>
                <a:gd name="T14" fmla="*/ 9 w 62"/>
                <a:gd name="T15" fmla="*/ 1 h 3"/>
                <a:gd name="T16" fmla="*/ 10 w 62"/>
                <a:gd name="T17" fmla="*/ 2 h 3"/>
                <a:gd name="T18" fmla="*/ 11 w 62"/>
                <a:gd name="T19" fmla="*/ 1 h 3"/>
                <a:gd name="T20" fmla="*/ 12 w 62"/>
                <a:gd name="T21" fmla="*/ 2 h 3"/>
                <a:gd name="T22" fmla="*/ 13 w 62"/>
                <a:gd name="T23" fmla="*/ 2 h 3"/>
                <a:gd name="T24" fmla="*/ 14 w 62"/>
                <a:gd name="T25" fmla="*/ 2 h 3"/>
                <a:gd name="T26" fmla="*/ 16 w 62"/>
                <a:gd name="T27" fmla="*/ 2 h 3"/>
                <a:gd name="T28" fmla="*/ 17 w 62"/>
                <a:gd name="T29" fmla="*/ 2 h 3"/>
                <a:gd name="T30" fmla="*/ 17 w 62"/>
                <a:gd name="T31" fmla="*/ 2 h 3"/>
                <a:gd name="T32" fmla="*/ 18 w 62"/>
                <a:gd name="T33" fmla="*/ 2 h 3"/>
                <a:gd name="T34" fmla="*/ 20 w 62"/>
                <a:gd name="T35" fmla="*/ 2 h 3"/>
                <a:gd name="T36" fmla="*/ 21 w 62"/>
                <a:gd name="T37" fmla="*/ 2 h 3"/>
                <a:gd name="T38" fmla="*/ 22 w 62"/>
                <a:gd name="T39" fmla="*/ 2 h 3"/>
                <a:gd name="T40" fmla="*/ 23 w 62"/>
                <a:gd name="T41" fmla="*/ 2 h 3"/>
                <a:gd name="T42" fmla="*/ 24 w 62"/>
                <a:gd name="T43" fmla="*/ 2 h 3"/>
                <a:gd name="T44" fmla="*/ 25 w 62"/>
                <a:gd name="T45" fmla="*/ 2 h 3"/>
                <a:gd name="T46" fmla="*/ 26 w 62"/>
                <a:gd name="T47" fmla="*/ 2 h 3"/>
                <a:gd name="T48" fmla="*/ 27 w 62"/>
                <a:gd name="T49" fmla="*/ 2 h 3"/>
                <a:gd name="T50" fmla="*/ 29 w 62"/>
                <a:gd name="T51" fmla="*/ 2 h 3"/>
                <a:gd name="T52" fmla="*/ 30 w 62"/>
                <a:gd name="T53" fmla="*/ 3 h 3"/>
                <a:gd name="T54" fmla="*/ 30 w 62"/>
                <a:gd name="T55" fmla="*/ 3 h 3"/>
                <a:gd name="T56" fmla="*/ 31 w 62"/>
                <a:gd name="T57" fmla="*/ 2 h 3"/>
                <a:gd name="T58" fmla="*/ 33 w 62"/>
                <a:gd name="T59" fmla="*/ 2 h 3"/>
                <a:gd name="T60" fmla="*/ 34 w 62"/>
                <a:gd name="T61" fmla="*/ 3 h 3"/>
                <a:gd name="T62" fmla="*/ 35 w 62"/>
                <a:gd name="T63" fmla="*/ 2 h 3"/>
                <a:gd name="T64" fmla="*/ 36 w 62"/>
                <a:gd name="T65" fmla="*/ 3 h 3"/>
                <a:gd name="T66" fmla="*/ 37 w 62"/>
                <a:gd name="T67" fmla="*/ 3 h 3"/>
                <a:gd name="T68" fmla="*/ 38 w 62"/>
                <a:gd name="T69" fmla="*/ 2 h 3"/>
                <a:gd name="T70" fmla="*/ 39 w 62"/>
                <a:gd name="T71" fmla="*/ 2 h 3"/>
                <a:gd name="T72" fmla="*/ 40 w 62"/>
                <a:gd name="T73" fmla="*/ 2 h 3"/>
                <a:gd name="T74" fmla="*/ 42 w 62"/>
                <a:gd name="T75" fmla="*/ 2 h 3"/>
                <a:gd name="T76" fmla="*/ 43 w 62"/>
                <a:gd name="T77" fmla="*/ 2 h 3"/>
                <a:gd name="T78" fmla="*/ 44 w 62"/>
                <a:gd name="T79" fmla="*/ 2 h 3"/>
                <a:gd name="T80" fmla="*/ 44 w 62"/>
                <a:gd name="T81" fmla="*/ 3 h 3"/>
                <a:gd name="T82" fmla="*/ 46 w 62"/>
                <a:gd name="T83" fmla="*/ 3 h 3"/>
                <a:gd name="T84" fmla="*/ 47 w 62"/>
                <a:gd name="T85" fmla="*/ 3 h 3"/>
                <a:gd name="T86" fmla="*/ 48 w 62"/>
                <a:gd name="T87" fmla="*/ 3 h 3"/>
                <a:gd name="T88" fmla="*/ 49 w 62"/>
                <a:gd name="T89" fmla="*/ 2 h 3"/>
                <a:gd name="T90" fmla="*/ 50 w 62"/>
                <a:gd name="T91" fmla="*/ 3 h 3"/>
                <a:gd name="T92" fmla="*/ 51 w 62"/>
                <a:gd name="T93" fmla="*/ 3 h 3"/>
                <a:gd name="T94" fmla="*/ 52 w 62"/>
                <a:gd name="T95" fmla="*/ 3 h 3"/>
                <a:gd name="T96" fmla="*/ 53 w 62"/>
                <a:gd name="T97" fmla="*/ 3 h 3"/>
                <a:gd name="T98" fmla="*/ 55 w 62"/>
                <a:gd name="T99" fmla="*/ 3 h 3"/>
                <a:gd name="T100" fmla="*/ 56 w 62"/>
                <a:gd name="T101" fmla="*/ 3 h 3"/>
                <a:gd name="T102" fmla="*/ 57 w 62"/>
                <a:gd name="T103" fmla="*/ 3 h 3"/>
                <a:gd name="T104" fmla="*/ 58 w 62"/>
                <a:gd name="T105" fmla="*/ 3 h 3"/>
                <a:gd name="T106" fmla="*/ 59 w 62"/>
                <a:gd name="T107" fmla="*/ 3 h 3"/>
                <a:gd name="T108" fmla="*/ 60 w 62"/>
                <a:gd name="T109" fmla="*/ 3 h 3"/>
                <a:gd name="T110" fmla="*/ 61 w 62"/>
                <a:gd name="T1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52" name="Freeform 445"/>
            <p:cNvSpPr>
              <a:spLocks/>
            </p:cNvSpPr>
            <p:nvPr/>
          </p:nvSpPr>
          <p:spPr bwMode="auto">
            <a:xfrm>
              <a:off x="1962" y="2461"/>
              <a:ext cx="62" cy="2"/>
            </a:xfrm>
            <a:custGeom>
              <a:avLst/>
              <a:gdLst>
                <a:gd name="T0" fmla="*/ 1 w 62"/>
                <a:gd name="T1" fmla="*/ 1 h 2"/>
                <a:gd name="T2" fmla="*/ 2 w 62"/>
                <a:gd name="T3" fmla="*/ 1 h 2"/>
                <a:gd name="T4" fmla="*/ 3 w 62"/>
                <a:gd name="T5" fmla="*/ 1 h 2"/>
                <a:gd name="T6" fmla="*/ 4 w 62"/>
                <a:gd name="T7" fmla="*/ 0 h 2"/>
                <a:gd name="T8" fmla="*/ 5 w 62"/>
                <a:gd name="T9" fmla="*/ 1 h 2"/>
                <a:gd name="T10" fmla="*/ 7 w 62"/>
                <a:gd name="T11" fmla="*/ 1 h 2"/>
                <a:gd name="T12" fmla="*/ 8 w 62"/>
                <a:gd name="T13" fmla="*/ 1 h 2"/>
                <a:gd name="T14" fmla="*/ 9 w 62"/>
                <a:gd name="T15" fmla="*/ 1 h 2"/>
                <a:gd name="T16" fmla="*/ 10 w 62"/>
                <a:gd name="T17" fmla="*/ 1 h 2"/>
                <a:gd name="T18" fmla="*/ 11 w 62"/>
                <a:gd name="T19" fmla="*/ 1 h 2"/>
                <a:gd name="T20" fmla="*/ 12 w 62"/>
                <a:gd name="T21" fmla="*/ 1 h 2"/>
                <a:gd name="T22" fmla="*/ 13 w 62"/>
                <a:gd name="T23" fmla="*/ 1 h 2"/>
                <a:gd name="T24" fmla="*/ 14 w 62"/>
                <a:gd name="T25" fmla="*/ 1 h 2"/>
                <a:gd name="T26" fmla="*/ 15 w 62"/>
                <a:gd name="T27" fmla="*/ 1 h 2"/>
                <a:gd name="T28" fmla="*/ 16 w 62"/>
                <a:gd name="T29" fmla="*/ 1 h 2"/>
                <a:gd name="T30" fmla="*/ 17 w 62"/>
                <a:gd name="T31" fmla="*/ 1 h 2"/>
                <a:gd name="T32" fmla="*/ 19 w 62"/>
                <a:gd name="T33" fmla="*/ 1 h 2"/>
                <a:gd name="T34" fmla="*/ 20 w 62"/>
                <a:gd name="T35" fmla="*/ 1 h 2"/>
                <a:gd name="T36" fmla="*/ 21 w 62"/>
                <a:gd name="T37" fmla="*/ 1 h 2"/>
                <a:gd name="T38" fmla="*/ 22 w 62"/>
                <a:gd name="T39" fmla="*/ 1 h 2"/>
                <a:gd name="T40" fmla="*/ 23 w 62"/>
                <a:gd name="T41" fmla="*/ 1 h 2"/>
                <a:gd name="T42" fmla="*/ 24 w 62"/>
                <a:gd name="T43" fmla="*/ 1 h 2"/>
                <a:gd name="T44" fmla="*/ 25 w 62"/>
                <a:gd name="T45" fmla="*/ 1 h 2"/>
                <a:gd name="T46" fmla="*/ 26 w 62"/>
                <a:gd name="T47" fmla="*/ 1 h 2"/>
                <a:gd name="T48" fmla="*/ 27 w 62"/>
                <a:gd name="T49" fmla="*/ 1 h 2"/>
                <a:gd name="T50" fmla="*/ 28 w 62"/>
                <a:gd name="T51" fmla="*/ 1 h 2"/>
                <a:gd name="T52" fmla="*/ 30 w 62"/>
                <a:gd name="T53" fmla="*/ 1 h 2"/>
                <a:gd name="T54" fmla="*/ 30 w 62"/>
                <a:gd name="T55" fmla="*/ 1 h 2"/>
                <a:gd name="T56" fmla="*/ 32 w 62"/>
                <a:gd name="T57" fmla="*/ 1 h 2"/>
                <a:gd name="T58" fmla="*/ 33 w 62"/>
                <a:gd name="T59" fmla="*/ 1 h 2"/>
                <a:gd name="T60" fmla="*/ 34 w 62"/>
                <a:gd name="T61" fmla="*/ 1 h 2"/>
                <a:gd name="T62" fmla="*/ 35 w 62"/>
                <a:gd name="T63" fmla="*/ 1 h 2"/>
                <a:gd name="T64" fmla="*/ 36 w 62"/>
                <a:gd name="T65" fmla="*/ 1 h 2"/>
                <a:gd name="T66" fmla="*/ 37 w 62"/>
                <a:gd name="T67" fmla="*/ 1 h 2"/>
                <a:gd name="T68" fmla="*/ 38 w 62"/>
                <a:gd name="T69" fmla="*/ 1 h 2"/>
                <a:gd name="T70" fmla="*/ 39 w 62"/>
                <a:gd name="T71" fmla="*/ 1 h 2"/>
                <a:gd name="T72" fmla="*/ 40 w 62"/>
                <a:gd name="T73" fmla="*/ 1 h 2"/>
                <a:gd name="T74" fmla="*/ 41 w 62"/>
                <a:gd name="T75" fmla="*/ 1 h 2"/>
                <a:gd name="T76" fmla="*/ 43 w 62"/>
                <a:gd name="T77" fmla="*/ 1 h 2"/>
                <a:gd name="T78" fmla="*/ 43 w 62"/>
                <a:gd name="T79" fmla="*/ 1 h 2"/>
                <a:gd name="T80" fmla="*/ 45 w 62"/>
                <a:gd name="T81" fmla="*/ 1 h 2"/>
                <a:gd name="T82" fmla="*/ 46 w 62"/>
                <a:gd name="T83" fmla="*/ 1 h 2"/>
                <a:gd name="T84" fmla="*/ 47 w 62"/>
                <a:gd name="T85" fmla="*/ 1 h 2"/>
                <a:gd name="T86" fmla="*/ 48 w 62"/>
                <a:gd name="T87" fmla="*/ 1 h 2"/>
                <a:gd name="T88" fmla="*/ 49 w 62"/>
                <a:gd name="T89" fmla="*/ 1 h 2"/>
                <a:gd name="T90" fmla="*/ 50 w 62"/>
                <a:gd name="T91" fmla="*/ 1 h 2"/>
                <a:gd name="T92" fmla="*/ 51 w 62"/>
                <a:gd name="T93" fmla="*/ 1 h 2"/>
                <a:gd name="T94" fmla="*/ 52 w 62"/>
                <a:gd name="T95" fmla="*/ 1 h 2"/>
                <a:gd name="T96" fmla="*/ 53 w 62"/>
                <a:gd name="T97" fmla="*/ 1 h 2"/>
                <a:gd name="T98" fmla="*/ 55 w 62"/>
                <a:gd name="T99" fmla="*/ 1 h 2"/>
                <a:gd name="T100" fmla="*/ 56 w 62"/>
                <a:gd name="T101" fmla="*/ 1 h 2"/>
                <a:gd name="T102" fmla="*/ 57 w 62"/>
                <a:gd name="T103" fmla="*/ 1 h 2"/>
                <a:gd name="T104" fmla="*/ 58 w 62"/>
                <a:gd name="T105" fmla="*/ 1 h 2"/>
                <a:gd name="T106" fmla="*/ 59 w 62"/>
                <a:gd name="T107" fmla="*/ 1 h 2"/>
                <a:gd name="T108" fmla="*/ 60 w 62"/>
                <a:gd name="T109" fmla="*/ 1 h 2"/>
                <a:gd name="T110" fmla="*/ 61 w 62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53" name="Freeform 446"/>
            <p:cNvSpPr>
              <a:spLocks/>
            </p:cNvSpPr>
            <p:nvPr/>
          </p:nvSpPr>
          <p:spPr bwMode="auto">
            <a:xfrm>
              <a:off x="2024" y="246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7 w 62"/>
                <a:gd name="T11" fmla="*/ 0 h 1"/>
                <a:gd name="T12" fmla="*/ 8 w 62"/>
                <a:gd name="T13" fmla="*/ 0 h 1"/>
                <a:gd name="T14" fmla="*/ 8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20 w 62"/>
                <a:gd name="T35" fmla="*/ 0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9 w 62"/>
                <a:gd name="T51" fmla="*/ 0 h 1"/>
                <a:gd name="T52" fmla="*/ 29 w 62"/>
                <a:gd name="T53" fmla="*/ 0 h 1"/>
                <a:gd name="T54" fmla="*/ 30 w 62"/>
                <a:gd name="T55" fmla="*/ 0 h 1"/>
                <a:gd name="T56" fmla="*/ 31 w 62"/>
                <a:gd name="T57" fmla="*/ 0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2 w 62"/>
                <a:gd name="T75" fmla="*/ 0 h 1"/>
                <a:gd name="T76" fmla="*/ 42 w 62"/>
                <a:gd name="T77" fmla="*/ 0 h 1"/>
                <a:gd name="T78" fmla="*/ 43 w 62"/>
                <a:gd name="T79" fmla="*/ 0 h 1"/>
                <a:gd name="T80" fmla="*/ 44 w 62"/>
                <a:gd name="T81" fmla="*/ 0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5 w 62"/>
                <a:gd name="T99" fmla="*/ 0 h 1"/>
                <a:gd name="T100" fmla="*/ 56 w 62"/>
                <a:gd name="T101" fmla="*/ 0 h 1"/>
                <a:gd name="T102" fmla="*/ 56 w 62"/>
                <a:gd name="T103" fmla="*/ 0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54" name="Freeform 447"/>
            <p:cNvSpPr>
              <a:spLocks/>
            </p:cNvSpPr>
            <p:nvPr/>
          </p:nvSpPr>
          <p:spPr bwMode="auto">
            <a:xfrm>
              <a:off x="2086" y="246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8 w 62"/>
                <a:gd name="T13" fmla="*/ 0 h 1"/>
                <a:gd name="T14" fmla="*/ 8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20 w 62"/>
                <a:gd name="T35" fmla="*/ 0 h 1"/>
                <a:gd name="T36" fmla="*/ 21 w 62"/>
                <a:gd name="T37" fmla="*/ 0 h 1"/>
                <a:gd name="T38" fmla="*/ 21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0 h 1"/>
                <a:gd name="T56" fmla="*/ 32 w 62"/>
                <a:gd name="T57" fmla="*/ 0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3 w 62"/>
                <a:gd name="T79" fmla="*/ 0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0 h 1"/>
                <a:gd name="T100" fmla="*/ 55 w 62"/>
                <a:gd name="T101" fmla="*/ 0 h 1"/>
                <a:gd name="T102" fmla="*/ 56 w 62"/>
                <a:gd name="T103" fmla="*/ 0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55" name="Freeform 448"/>
            <p:cNvSpPr>
              <a:spLocks/>
            </p:cNvSpPr>
            <p:nvPr/>
          </p:nvSpPr>
          <p:spPr bwMode="auto">
            <a:xfrm>
              <a:off x="2148" y="246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7 w 62"/>
                <a:gd name="T11" fmla="*/ 0 h 1"/>
                <a:gd name="T12" fmla="*/ 7 w 62"/>
                <a:gd name="T13" fmla="*/ 0 h 1"/>
                <a:gd name="T14" fmla="*/ 8 w 62"/>
                <a:gd name="T15" fmla="*/ 0 h 1"/>
                <a:gd name="T16" fmla="*/ 9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20 w 62"/>
                <a:gd name="T35" fmla="*/ 0 h 1"/>
                <a:gd name="T36" fmla="*/ 20 w 62"/>
                <a:gd name="T37" fmla="*/ 0 h 1"/>
                <a:gd name="T38" fmla="*/ 21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0 h 1"/>
                <a:gd name="T56" fmla="*/ 31 w 62"/>
                <a:gd name="T57" fmla="*/ 0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3 w 62"/>
                <a:gd name="T79" fmla="*/ 0 h 1"/>
                <a:gd name="T80" fmla="*/ 44 w 62"/>
                <a:gd name="T81" fmla="*/ 0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0 h 1"/>
                <a:gd name="T100" fmla="*/ 55 w 62"/>
                <a:gd name="T101" fmla="*/ 0 h 1"/>
                <a:gd name="T102" fmla="*/ 56 w 62"/>
                <a:gd name="T103" fmla="*/ 0 h 1"/>
                <a:gd name="T104" fmla="*/ 57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56" name="Freeform 449"/>
            <p:cNvSpPr>
              <a:spLocks/>
            </p:cNvSpPr>
            <p:nvPr/>
          </p:nvSpPr>
          <p:spPr bwMode="auto">
            <a:xfrm>
              <a:off x="2210" y="246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7 w 62"/>
                <a:gd name="T13" fmla="*/ 0 h 1"/>
                <a:gd name="T14" fmla="*/ 8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20 w 62"/>
                <a:gd name="T35" fmla="*/ 0 h 1"/>
                <a:gd name="T36" fmla="*/ 20 w 62"/>
                <a:gd name="T37" fmla="*/ 0 h 1"/>
                <a:gd name="T38" fmla="*/ 21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0 h 1"/>
                <a:gd name="T56" fmla="*/ 32 w 62"/>
                <a:gd name="T57" fmla="*/ 0 h 1"/>
                <a:gd name="T58" fmla="*/ 33 w 62"/>
                <a:gd name="T59" fmla="*/ 0 h 1"/>
                <a:gd name="T60" fmla="*/ 33 w 62"/>
                <a:gd name="T61" fmla="*/ 0 h 1"/>
                <a:gd name="T62" fmla="*/ 34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3 w 62"/>
                <a:gd name="T79" fmla="*/ 0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0 h 1"/>
                <a:gd name="T86" fmla="*/ 47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0 h 1"/>
                <a:gd name="T100" fmla="*/ 55 w 62"/>
                <a:gd name="T101" fmla="*/ 0 h 1"/>
                <a:gd name="T102" fmla="*/ 56 w 62"/>
                <a:gd name="T103" fmla="*/ 0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0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57" name="Freeform 450"/>
            <p:cNvSpPr>
              <a:spLocks/>
            </p:cNvSpPr>
            <p:nvPr/>
          </p:nvSpPr>
          <p:spPr bwMode="auto">
            <a:xfrm>
              <a:off x="2272" y="2461"/>
              <a:ext cx="62" cy="2"/>
            </a:xfrm>
            <a:custGeom>
              <a:avLst/>
              <a:gdLst>
                <a:gd name="T0" fmla="*/ 1 w 62"/>
                <a:gd name="T1" fmla="*/ 1 h 2"/>
                <a:gd name="T2" fmla="*/ 2 w 62"/>
                <a:gd name="T3" fmla="*/ 1 h 2"/>
                <a:gd name="T4" fmla="*/ 3 w 62"/>
                <a:gd name="T5" fmla="*/ 1 h 2"/>
                <a:gd name="T6" fmla="*/ 4 w 62"/>
                <a:gd name="T7" fmla="*/ 1 h 2"/>
                <a:gd name="T8" fmla="*/ 5 w 62"/>
                <a:gd name="T9" fmla="*/ 1 h 2"/>
                <a:gd name="T10" fmla="*/ 6 w 62"/>
                <a:gd name="T11" fmla="*/ 1 h 2"/>
                <a:gd name="T12" fmla="*/ 7 w 62"/>
                <a:gd name="T13" fmla="*/ 1 h 2"/>
                <a:gd name="T14" fmla="*/ 8 w 62"/>
                <a:gd name="T15" fmla="*/ 1 h 2"/>
                <a:gd name="T16" fmla="*/ 9 w 62"/>
                <a:gd name="T17" fmla="*/ 1 h 2"/>
                <a:gd name="T18" fmla="*/ 11 w 62"/>
                <a:gd name="T19" fmla="*/ 1 h 2"/>
                <a:gd name="T20" fmla="*/ 12 w 62"/>
                <a:gd name="T21" fmla="*/ 1 h 2"/>
                <a:gd name="T22" fmla="*/ 13 w 62"/>
                <a:gd name="T23" fmla="*/ 1 h 2"/>
                <a:gd name="T24" fmla="*/ 14 w 62"/>
                <a:gd name="T25" fmla="*/ 1 h 2"/>
                <a:gd name="T26" fmla="*/ 15 w 62"/>
                <a:gd name="T27" fmla="*/ 1 h 2"/>
                <a:gd name="T28" fmla="*/ 16 w 62"/>
                <a:gd name="T29" fmla="*/ 1 h 2"/>
                <a:gd name="T30" fmla="*/ 17 w 62"/>
                <a:gd name="T31" fmla="*/ 1 h 2"/>
                <a:gd name="T32" fmla="*/ 18 w 62"/>
                <a:gd name="T33" fmla="*/ 1 h 2"/>
                <a:gd name="T34" fmla="*/ 19 w 62"/>
                <a:gd name="T35" fmla="*/ 1 h 2"/>
                <a:gd name="T36" fmla="*/ 20 w 62"/>
                <a:gd name="T37" fmla="*/ 1 h 2"/>
                <a:gd name="T38" fmla="*/ 21 w 62"/>
                <a:gd name="T39" fmla="*/ 1 h 2"/>
                <a:gd name="T40" fmla="*/ 23 w 62"/>
                <a:gd name="T41" fmla="*/ 1 h 2"/>
                <a:gd name="T42" fmla="*/ 24 w 62"/>
                <a:gd name="T43" fmla="*/ 1 h 2"/>
                <a:gd name="T44" fmla="*/ 25 w 62"/>
                <a:gd name="T45" fmla="*/ 1 h 2"/>
                <a:gd name="T46" fmla="*/ 26 w 62"/>
                <a:gd name="T47" fmla="*/ 1 h 2"/>
                <a:gd name="T48" fmla="*/ 27 w 62"/>
                <a:gd name="T49" fmla="*/ 1 h 2"/>
                <a:gd name="T50" fmla="*/ 28 w 62"/>
                <a:gd name="T51" fmla="*/ 1 h 2"/>
                <a:gd name="T52" fmla="*/ 29 w 62"/>
                <a:gd name="T53" fmla="*/ 1 h 2"/>
                <a:gd name="T54" fmla="*/ 30 w 62"/>
                <a:gd name="T55" fmla="*/ 1 h 2"/>
                <a:gd name="T56" fmla="*/ 31 w 62"/>
                <a:gd name="T57" fmla="*/ 1 h 2"/>
                <a:gd name="T58" fmla="*/ 32 w 62"/>
                <a:gd name="T59" fmla="*/ 1 h 2"/>
                <a:gd name="T60" fmla="*/ 33 w 62"/>
                <a:gd name="T61" fmla="*/ 1 h 2"/>
                <a:gd name="T62" fmla="*/ 35 w 62"/>
                <a:gd name="T63" fmla="*/ 1 h 2"/>
                <a:gd name="T64" fmla="*/ 36 w 62"/>
                <a:gd name="T65" fmla="*/ 1 h 2"/>
                <a:gd name="T66" fmla="*/ 37 w 62"/>
                <a:gd name="T67" fmla="*/ 1 h 2"/>
                <a:gd name="T68" fmla="*/ 38 w 62"/>
                <a:gd name="T69" fmla="*/ 1 h 2"/>
                <a:gd name="T70" fmla="*/ 39 w 62"/>
                <a:gd name="T71" fmla="*/ 1 h 2"/>
                <a:gd name="T72" fmla="*/ 40 w 62"/>
                <a:gd name="T73" fmla="*/ 1 h 2"/>
                <a:gd name="T74" fmla="*/ 41 w 62"/>
                <a:gd name="T75" fmla="*/ 1 h 2"/>
                <a:gd name="T76" fmla="*/ 42 w 62"/>
                <a:gd name="T77" fmla="*/ 1 h 2"/>
                <a:gd name="T78" fmla="*/ 43 w 62"/>
                <a:gd name="T79" fmla="*/ 1 h 2"/>
                <a:gd name="T80" fmla="*/ 44 w 62"/>
                <a:gd name="T81" fmla="*/ 1 h 2"/>
                <a:gd name="T82" fmla="*/ 46 w 62"/>
                <a:gd name="T83" fmla="*/ 1 h 2"/>
                <a:gd name="T84" fmla="*/ 46 w 62"/>
                <a:gd name="T85" fmla="*/ 1 h 2"/>
                <a:gd name="T86" fmla="*/ 48 w 62"/>
                <a:gd name="T87" fmla="*/ 1 h 2"/>
                <a:gd name="T88" fmla="*/ 49 w 62"/>
                <a:gd name="T89" fmla="*/ 1 h 2"/>
                <a:gd name="T90" fmla="*/ 50 w 62"/>
                <a:gd name="T91" fmla="*/ 1 h 2"/>
                <a:gd name="T92" fmla="*/ 51 w 62"/>
                <a:gd name="T93" fmla="*/ 1 h 2"/>
                <a:gd name="T94" fmla="*/ 52 w 62"/>
                <a:gd name="T95" fmla="*/ 1 h 2"/>
                <a:gd name="T96" fmla="*/ 53 w 62"/>
                <a:gd name="T97" fmla="*/ 1 h 2"/>
                <a:gd name="T98" fmla="*/ 54 w 62"/>
                <a:gd name="T99" fmla="*/ 1 h 2"/>
                <a:gd name="T100" fmla="*/ 55 w 62"/>
                <a:gd name="T101" fmla="*/ 1 h 2"/>
                <a:gd name="T102" fmla="*/ 56 w 62"/>
                <a:gd name="T103" fmla="*/ 1 h 2"/>
                <a:gd name="T104" fmla="*/ 57 w 62"/>
                <a:gd name="T105" fmla="*/ 1 h 2"/>
                <a:gd name="T106" fmla="*/ 59 w 62"/>
                <a:gd name="T107" fmla="*/ 1 h 2"/>
                <a:gd name="T108" fmla="*/ 60 w 62"/>
                <a:gd name="T109" fmla="*/ 1 h 2"/>
                <a:gd name="T110" fmla="*/ 61 w 62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58" name="Freeform 451"/>
            <p:cNvSpPr>
              <a:spLocks/>
            </p:cNvSpPr>
            <p:nvPr/>
          </p:nvSpPr>
          <p:spPr bwMode="auto">
            <a:xfrm>
              <a:off x="2334" y="246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7 w 62"/>
                <a:gd name="T13" fmla="*/ 0 h 1"/>
                <a:gd name="T14" fmla="*/ 8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1 w 62"/>
                <a:gd name="T21" fmla="*/ 0 h 1"/>
                <a:gd name="T22" fmla="*/ 12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19 w 62"/>
                <a:gd name="T35" fmla="*/ 0 h 1"/>
                <a:gd name="T36" fmla="*/ 20 w 62"/>
                <a:gd name="T37" fmla="*/ 0 h 1"/>
                <a:gd name="T38" fmla="*/ 21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0 h 1"/>
                <a:gd name="T56" fmla="*/ 31 w 62"/>
                <a:gd name="T57" fmla="*/ 0 h 1"/>
                <a:gd name="T58" fmla="*/ 32 w 62"/>
                <a:gd name="T59" fmla="*/ 0 h 1"/>
                <a:gd name="T60" fmla="*/ 33 w 62"/>
                <a:gd name="T61" fmla="*/ 0 h 1"/>
                <a:gd name="T62" fmla="*/ 34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3 w 62"/>
                <a:gd name="T79" fmla="*/ 0 h 1"/>
                <a:gd name="T80" fmla="*/ 45 w 62"/>
                <a:gd name="T81" fmla="*/ 0 h 1"/>
                <a:gd name="T82" fmla="*/ 45 w 62"/>
                <a:gd name="T83" fmla="*/ 0 h 1"/>
                <a:gd name="T84" fmla="*/ 46 w 62"/>
                <a:gd name="T85" fmla="*/ 0 h 1"/>
                <a:gd name="T86" fmla="*/ 47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0 h 1"/>
                <a:gd name="T100" fmla="*/ 55 w 62"/>
                <a:gd name="T101" fmla="*/ 0 h 1"/>
                <a:gd name="T102" fmla="*/ 56 w 62"/>
                <a:gd name="T103" fmla="*/ 0 h 1"/>
                <a:gd name="T104" fmla="*/ 58 w 62"/>
                <a:gd name="T105" fmla="*/ 0 h 1"/>
                <a:gd name="T106" fmla="*/ 59 w 62"/>
                <a:gd name="T107" fmla="*/ 0 h 1"/>
                <a:gd name="T108" fmla="*/ 59 w 62"/>
                <a:gd name="T109" fmla="*/ 0 h 1"/>
                <a:gd name="T110" fmla="*/ 60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59" name="Freeform 452"/>
            <p:cNvSpPr>
              <a:spLocks/>
            </p:cNvSpPr>
            <p:nvPr/>
          </p:nvSpPr>
          <p:spPr bwMode="auto">
            <a:xfrm>
              <a:off x="2396" y="2462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7 w 62"/>
                <a:gd name="T13" fmla="*/ 0 h 1"/>
                <a:gd name="T14" fmla="*/ 8 w 62"/>
                <a:gd name="T15" fmla="*/ 0 h 1"/>
                <a:gd name="T16" fmla="*/ 9 w 62"/>
                <a:gd name="T17" fmla="*/ 0 h 1"/>
                <a:gd name="T18" fmla="*/ 10 w 62"/>
                <a:gd name="T19" fmla="*/ 0 h 1"/>
                <a:gd name="T20" fmla="*/ 11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19 w 62"/>
                <a:gd name="T35" fmla="*/ 0 h 1"/>
                <a:gd name="T36" fmla="*/ 20 w 62"/>
                <a:gd name="T37" fmla="*/ 0 h 1"/>
                <a:gd name="T38" fmla="*/ 21 w 62"/>
                <a:gd name="T39" fmla="*/ 0 h 1"/>
                <a:gd name="T40" fmla="*/ 22 w 62"/>
                <a:gd name="T41" fmla="*/ 0 h 1"/>
                <a:gd name="T42" fmla="*/ 24 w 62"/>
                <a:gd name="T43" fmla="*/ 0 h 1"/>
                <a:gd name="T44" fmla="*/ 24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0 h 1"/>
                <a:gd name="T56" fmla="*/ 31 w 62"/>
                <a:gd name="T57" fmla="*/ 0 h 1"/>
                <a:gd name="T58" fmla="*/ 32 w 62"/>
                <a:gd name="T59" fmla="*/ 0 h 1"/>
                <a:gd name="T60" fmla="*/ 33 w 62"/>
                <a:gd name="T61" fmla="*/ 0 h 1"/>
                <a:gd name="T62" fmla="*/ 34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3 w 62"/>
                <a:gd name="T79" fmla="*/ 0 h 1"/>
                <a:gd name="T80" fmla="*/ 44 w 62"/>
                <a:gd name="T81" fmla="*/ 0 h 1"/>
                <a:gd name="T82" fmla="*/ 45 w 62"/>
                <a:gd name="T83" fmla="*/ 0 h 1"/>
                <a:gd name="T84" fmla="*/ 46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0 h 1"/>
                <a:gd name="T100" fmla="*/ 55 w 62"/>
                <a:gd name="T101" fmla="*/ 0 h 1"/>
                <a:gd name="T102" fmla="*/ 56 w 62"/>
                <a:gd name="T103" fmla="*/ 0 h 1"/>
                <a:gd name="T104" fmla="*/ 57 w 62"/>
                <a:gd name="T105" fmla="*/ 0 h 1"/>
                <a:gd name="T106" fmla="*/ 58 w 62"/>
                <a:gd name="T107" fmla="*/ 0 h 1"/>
                <a:gd name="T108" fmla="*/ 59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60" name="Freeform 453"/>
            <p:cNvSpPr>
              <a:spLocks/>
            </p:cNvSpPr>
            <p:nvPr/>
          </p:nvSpPr>
          <p:spPr bwMode="auto">
            <a:xfrm>
              <a:off x="2458" y="2462"/>
              <a:ext cx="61" cy="1"/>
            </a:xfrm>
            <a:custGeom>
              <a:avLst/>
              <a:gdLst>
                <a:gd name="T0" fmla="*/ 1 w 61"/>
                <a:gd name="T1" fmla="*/ 0 h 1"/>
                <a:gd name="T2" fmla="*/ 2 w 61"/>
                <a:gd name="T3" fmla="*/ 0 h 1"/>
                <a:gd name="T4" fmla="*/ 3 w 61"/>
                <a:gd name="T5" fmla="*/ 0 h 1"/>
                <a:gd name="T6" fmla="*/ 4 w 61"/>
                <a:gd name="T7" fmla="*/ 0 h 1"/>
                <a:gd name="T8" fmla="*/ 5 w 61"/>
                <a:gd name="T9" fmla="*/ 1 h 1"/>
                <a:gd name="T10" fmla="*/ 6 w 61"/>
                <a:gd name="T11" fmla="*/ 0 h 1"/>
                <a:gd name="T12" fmla="*/ 7 w 61"/>
                <a:gd name="T13" fmla="*/ 0 h 1"/>
                <a:gd name="T14" fmla="*/ 8 w 61"/>
                <a:gd name="T15" fmla="*/ 0 h 1"/>
                <a:gd name="T16" fmla="*/ 10 w 61"/>
                <a:gd name="T17" fmla="*/ 0 h 1"/>
                <a:gd name="T18" fmla="*/ 10 w 61"/>
                <a:gd name="T19" fmla="*/ 0 h 1"/>
                <a:gd name="T20" fmla="*/ 11 w 61"/>
                <a:gd name="T21" fmla="*/ 0 h 1"/>
                <a:gd name="T22" fmla="*/ 12 w 61"/>
                <a:gd name="T23" fmla="*/ 0 h 1"/>
                <a:gd name="T24" fmla="*/ 14 w 61"/>
                <a:gd name="T25" fmla="*/ 0 h 1"/>
                <a:gd name="T26" fmla="*/ 15 w 61"/>
                <a:gd name="T27" fmla="*/ 0 h 1"/>
                <a:gd name="T28" fmla="*/ 16 w 61"/>
                <a:gd name="T29" fmla="*/ 0 h 1"/>
                <a:gd name="T30" fmla="*/ 17 w 61"/>
                <a:gd name="T31" fmla="*/ 0 h 1"/>
                <a:gd name="T32" fmla="*/ 18 w 61"/>
                <a:gd name="T33" fmla="*/ 0 h 1"/>
                <a:gd name="T34" fmla="*/ 19 w 61"/>
                <a:gd name="T35" fmla="*/ 0 h 1"/>
                <a:gd name="T36" fmla="*/ 20 w 61"/>
                <a:gd name="T37" fmla="*/ 0 h 1"/>
                <a:gd name="T38" fmla="*/ 21 w 61"/>
                <a:gd name="T39" fmla="*/ 0 h 1"/>
                <a:gd name="T40" fmla="*/ 23 w 61"/>
                <a:gd name="T41" fmla="*/ 0 h 1"/>
                <a:gd name="T42" fmla="*/ 23 w 61"/>
                <a:gd name="T43" fmla="*/ 0 h 1"/>
                <a:gd name="T44" fmla="*/ 24 w 61"/>
                <a:gd name="T45" fmla="*/ 0 h 1"/>
                <a:gd name="T46" fmla="*/ 25 w 61"/>
                <a:gd name="T47" fmla="*/ 0 h 1"/>
                <a:gd name="T48" fmla="*/ 27 w 61"/>
                <a:gd name="T49" fmla="*/ 0 h 1"/>
                <a:gd name="T50" fmla="*/ 28 w 61"/>
                <a:gd name="T51" fmla="*/ 0 h 1"/>
                <a:gd name="T52" fmla="*/ 29 w 61"/>
                <a:gd name="T53" fmla="*/ 0 h 1"/>
                <a:gd name="T54" fmla="*/ 30 w 61"/>
                <a:gd name="T55" fmla="*/ 0 h 1"/>
                <a:gd name="T56" fmla="*/ 31 w 61"/>
                <a:gd name="T57" fmla="*/ 0 h 1"/>
                <a:gd name="T58" fmla="*/ 32 w 61"/>
                <a:gd name="T59" fmla="*/ 0 h 1"/>
                <a:gd name="T60" fmla="*/ 33 w 61"/>
                <a:gd name="T61" fmla="*/ 0 h 1"/>
                <a:gd name="T62" fmla="*/ 34 w 61"/>
                <a:gd name="T63" fmla="*/ 0 h 1"/>
                <a:gd name="T64" fmla="*/ 36 w 61"/>
                <a:gd name="T65" fmla="*/ 0 h 1"/>
                <a:gd name="T66" fmla="*/ 37 w 61"/>
                <a:gd name="T67" fmla="*/ 0 h 1"/>
                <a:gd name="T68" fmla="*/ 37 w 61"/>
                <a:gd name="T69" fmla="*/ 0 h 1"/>
                <a:gd name="T70" fmla="*/ 39 w 61"/>
                <a:gd name="T71" fmla="*/ 0 h 1"/>
                <a:gd name="T72" fmla="*/ 40 w 61"/>
                <a:gd name="T73" fmla="*/ 0 h 1"/>
                <a:gd name="T74" fmla="*/ 41 w 61"/>
                <a:gd name="T75" fmla="*/ 0 h 1"/>
                <a:gd name="T76" fmla="*/ 42 w 61"/>
                <a:gd name="T77" fmla="*/ 0 h 1"/>
                <a:gd name="T78" fmla="*/ 43 w 61"/>
                <a:gd name="T79" fmla="*/ 0 h 1"/>
                <a:gd name="T80" fmla="*/ 44 w 61"/>
                <a:gd name="T81" fmla="*/ 0 h 1"/>
                <a:gd name="T82" fmla="*/ 45 w 61"/>
                <a:gd name="T83" fmla="*/ 0 h 1"/>
                <a:gd name="T84" fmla="*/ 46 w 61"/>
                <a:gd name="T85" fmla="*/ 0 h 1"/>
                <a:gd name="T86" fmla="*/ 47 w 61"/>
                <a:gd name="T87" fmla="*/ 0 h 1"/>
                <a:gd name="T88" fmla="*/ 49 w 61"/>
                <a:gd name="T89" fmla="*/ 0 h 1"/>
                <a:gd name="T90" fmla="*/ 50 w 61"/>
                <a:gd name="T91" fmla="*/ 0 h 1"/>
                <a:gd name="T92" fmla="*/ 51 w 61"/>
                <a:gd name="T93" fmla="*/ 0 h 1"/>
                <a:gd name="T94" fmla="*/ 52 w 61"/>
                <a:gd name="T95" fmla="*/ 0 h 1"/>
                <a:gd name="T96" fmla="*/ 53 w 61"/>
                <a:gd name="T97" fmla="*/ 0 h 1"/>
                <a:gd name="T98" fmla="*/ 54 w 61"/>
                <a:gd name="T99" fmla="*/ 0 h 1"/>
                <a:gd name="T100" fmla="*/ 55 w 61"/>
                <a:gd name="T101" fmla="*/ 0 h 1"/>
                <a:gd name="T102" fmla="*/ 56 w 61"/>
                <a:gd name="T103" fmla="*/ 0 h 1"/>
                <a:gd name="T104" fmla="*/ 57 w 61"/>
                <a:gd name="T105" fmla="*/ 0 h 1"/>
                <a:gd name="T106" fmla="*/ 58 w 61"/>
                <a:gd name="T107" fmla="*/ 0 h 1"/>
                <a:gd name="T108" fmla="*/ 59 w 61"/>
                <a:gd name="T109" fmla="*/ 0 h 1"/>
                <a:gd name="T110" fmla="*/ 60 w 61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61" name="Freeform 454"/>
            <p:cNvSpPr>
              <a:spLocks/>
            </p:cNvSpPr>
            <p:nvPr/>
          </p:nvSpPr>
          <p:spPr bwMode="auto">
            <a:xfrm>
              <a:off x="2519" y="2462"/>
              <a:ext cx="63" cy="1"/>
            </a:xfrm>
            <a:custGeom>
              <a:avLst/>
              <a:gdLst>
                <a:gd name="T0" fmla="*/ 2 w 63"/>
                <a:gd name="T1" fmla="*/ 0 h 1"/>
                <a:gd name="T2" fmla="*/ 3 w 63"/>
                <a:gd name="T3" fmla="*/ 0 h 1"/>
                <a:gd name="T4" fmla="*/ 3 w 63"/>
                <a:gd name="T5" fmla="*/ 0 h 1"/>
                <a:gd name="T6" fmla="*/ 5 w 63"/>
                <a:gd name="T7" fmla="*/ 0 h 1"/>
                <a:gd name="T8" fmla="*/ 6 w 63"/>
                <a:gd name="T9" fmla="*/ 1 h 1"/>
                <a:gd name="T10" fmla="*/ 7 w 63"/>
                <a:gd name="T11" fmla="*/ 0 h 1"/>
                <a:gd name="T12" fmla="*/ 8 w 63"/>
                <a:gd name="T13" fmla="*/ 0 h 1"/>
                <a:gd name="T14" fmla="*/ 9 w 63"/>
                <a:gd name="T15" fmla="*/ 0 h 1"/>
                <a:gd name="T16" fmla="*/ 10 w 63"/>
                <a:gd name="T17" fmla="*/ 0 h 1"/>
                <a:gd name="T18" fmla="*/ 11 w 63"/>
                <a:gd name="T19" fmla="*/ 0 h 1"/>
                <a:gd name="T20" fmla="*/ 12 w 63"/>
                <a:gd name="T21" fmla="*/ 0 h 1"/>
                <a:gd name="T22" fmla="*/ 14 w 63"/>
                <a:gd name="T23" fmla="*/ 0 h 1"/>
                <a:gd name="T24" fmla="*/ 15 w 63"/>
                <a:gd name="T25" fmla="*/ 0 h 1"/>
                <a:gd name="T26" fmla="*/ 16 w 63"/>
                <a:gd name="T27" fmla="*/ 0 h 1"/>
                <a:gd name="T28" fmla="*/ 17 w 63"/>
                <a:gd name="T29" fmla="*/ 0 h 1"/>
                <a:gd name="T30" fmla="*/ 18 w 63"/>
                <a:gd name="T31" fmla="*/ 0 h 1"/>
                <a:gd name="T32" fmla="*/ 19 w 63"/>
                <a:gd name="T33" fmla="*/ 0 h 1"/>
                <a:gd name="T34" fmla="*/ 20 w 63"/>
                <a:gd name="T35" fmla="*/ 0 h 1"/>
                <a:gd name="T36" fmla="*/ 21 w 63"/>
                <a:gd name="T37" fmla="*/ 0 h 1"/>
                <a:gd name="T38" fmla="*/ 22 w 63"/>
                <a:gd name="T39" fmla="*/ 0 h 1"/>
                <a:gd name="T40" fmla="*/ 23 w 63"/>
                <a:gd name="T41" fmla="*/ 0 h 1"/>
                <a:gd name="T42" fmla="*/ 24 w 63"/>
                <a:gd name="T43" fmla="*/ 0 h 1"/>
                <a:gd name="T44" fmla="*/ 25 w 63"/>
                <a:gd name="T45" fmla="*/ 0 h 1"/>
                <a:gd name="T46" fmla="*/ 27 w 63"/>
                <a:gd name="T47" fmla="*/ 0 h 1"/>
                <a:gd name="T48" fmla="*/ 28 w 63"/>
                <a:gd name="T49" fmla="*/ 0 h 1"/>
                <a:gd name="T50" fmla="*/ 29 w 63"/>
                <a:gd name="T51" fmla="*/ 0 h 1"/>
                <a:gd name="T52" fmla="*/ 30 w 63"/>
                <a:gd name="T53" fmla="*/ 0 h 1"/>
                <a:gd name="T54" fmla="*/ 31 w 63"/>
                <a:gd name="T55" fmla="*/ 0 h 1"/>
                <a:gd name="T56" fmla="*/ 32 w 63"/>
                <a:gd name="T57" fmla="*/ 0 h 1"/>
                <a:gd name="T58" fmla="*/ 33 w 63"/>
                <a:gd name="T59" fmla="*/ 0 h 1"/>
                <a:gd name="T60" fmla="*/ 34 w 63"/>
                <a:gd name="T61" fmla="*/ 0 h 1"/>
                <a:gd name="T62" fmla="*/ 35 w 63"/>
                <a:gd name="T63" fmla="*/ 0 h 1"/>
                <a:gd name="T64" fmla="*/ 36 w 63"/>
                <a:gd name="T65" fmla="*/ 0 h 1"/>
                <a:gd name="T66" fmla="*/ 37 w 63"/>
                <a:gd name="T67" fmla="*/ 0 h 1"/>
                <a:gd name="T68" fmla="*/ 38 w 63"/>
                <a:gd name="T69" fmla="*/ 0 h 1"/>
                <a:gd name="T70" fmla="*/ 40 w 63"/>
                <a:gd name="T71" fmla="*/ 0 h 1"/>
                <a:gd name="T72" fmla="*/ 41 w 63"/>
                <a:gd name="T73" fmla="*/ 0 h 1"/>
                <a:gd name="T74" fmla="*/ 42 w 63"/>
                <a:gd name="T75" fmla="*/ 0 h 1"/>
                <a:gd name="T76" fmla="*/ 43 w 63"/>
                <a:gd name="T77" fmla="*/ 0 h 1"/>
                <a:gd name="T78" fmla="*/ 44 w 63"/>
                <a:gd name="T79" fmla="*/ 0 h 1"/>
                <a:gd name="T80" fmla="*/ 45 w 63"/>
                <a:gd name="T81" fmla="*/ 0 h 1"/>
                <a:gd name="T82" fmla="*/ 46 w 63"/>
                <a:gd name="T83" fmla="*/ 0 h 1"/>
                <a:gd name="T84" fmla="*/ 47 w 63"/>
                <a:gd name="T85" fmla="*/ 0 h 1"/>
                <a:gd name="T86" fmla="*/ 49 w 63"/>
                <a:gd name="T87" fmla="*/ 0 h 1"/>
                <a:gd name="T88" fmla="*/ 50 w 63"/>
                <a:gd name="T89" fmla="*/ 0 h 1"/>
                <a:gd name="T90" fmla="*/ 51 w 63"/>
                <a:gd name="T91" fmla="*/ 0 h 1"/>
                <a:gd name="T92" fmla="*/ 51 w 63"/>
                <a:gd name="T93" fmla="*/ 0 h 1"/>
                <a:gd name="T94" fmla="*/ 53 w 63"/>
                <a:gd name="T95" fmla="*/ 0 h 1"/>
                <a:gd name="T96" fmla="*/ 54 w 63"/>
                <a:gd name="T97" fmla="*/ 0 h 1"/>
                <a:gd name="T98" fmla="*/ 55 w 63"/>
                <a:gd name="T99" fmla="*/ 0 h 1"/>
                <a:gd name="T100" fmla="*/ 56 w 63"/>
                <a:gd name="T101" fmla="*/ 0 h 1"/>
                <a:gd name="T102" fmla="*/ 57 w 63"/>
                <a:gd name="T103" fmla="*/ 0 h 1"/>
                <a:gd name="T104" fmla="*/ 58 w 63"/>
                <a:gd name="T105" fmla="*/ 0 h 1"/>
                <a:gd name="T106" fmla="*/ 59 w 63"/>
                <a:gd name="T107" fmla="*/ 0 h 1"/>
                <a:gd name="T108" fmla="*/ 60 w 63"/>
                <a:gd name="T109" fmla="*/ 0 h 1"/>
                <a:gd name="T110" fmla="*/ 62 w 63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" h="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62" name="Freeform 455"/>
            <p:cNvSpPr>
              <a:spLocks/>
            </p:cNvSpPr>
            <p:nvPr/>
          </p:nvSpPr>
          <p:spPr bwMode="auto">
            <a:xfrm>
              <a:off x="2582" y="2462"/>
              <a:ext cx="61" cy="1"/>
            </a:xfrm>
            <a:custGeom>
              <a:avLst/>
              <a:gdLst>
                <a:gd name="T0" fmla="*/ 1 w 61"/>
                <a:gd name="T1" fmla="*/ 0 h 1"/>
                <a:gd name="T2" fmla="*/ 1 w 61"/>
                <a:gd name="T3" fmla="*/ 0 h 1"/>
                <a:gd name="T4" fmla="*/ 2 w 61"/>
                <a:gd name="T5" fmla="*/ 0 h 1"/>
                <a:gd name="T6" fmla="*/ 4 w 61"/>
                <a:gd name="T7" fmla="*/ 0 h 1"/>
                <a:gd name="T8" fmla="*/ 5 w 61"/>
                <a:gd name="T9" fmla="*/ 0 h 1"/>
                <a:gd name="T10" fmla="*/ 6 w 61"/>
                <a:gd name="T11" fmla="*/ 0 h 1"/>
                <a:gd name="T12" fmla="*/ 7 w 61"/>
                <a:gd name="T13" fmla="*/ 0 h 1"/>
                <a:gd name="T14" fmla="*/ 8 w 61"/>
                <a:gd name="T15" fmla="*/ 0 h 1"/>
                <a:gd name="T16" fmla="*/ 9 w 61"/>
                <a:gd name="T17" fmla="*/ 0 h 1"/>
                <a:gd name="T18" fmla="*/ 10 w 61"/>
                <a:gd name="T19" fmla="*/ 0 h 1"/>
                <a:gd name="T20" fmla="*/ 11 w 61"/>
                <a:gd name="T21" fmla="*/ 0 h 1"/>
                <a:gd name="T22" fmla="*/ 12 w 61"/>
                <a:gd name="T23" fmla="*/ 0 h 1"/>
                <a:gd name="T24" fmla="*/ 14 w 61"/>
                <a:gd name="T25" fmla="*/ 0 h 1"/>
                <a:gd name="T26" fmla="*/ 15 w 61"/>
                <a:gd name="T27" fmla="*/ 1 h 1"/>
                <a:gd name="T28" fmla="*/ 16 w 61"/>
                <a:gd name="T29" fmla="*/ 0 h 1"/>
                <a:gd name="T30" fmla="*/ 17 w 61"/>
                <a:gd name="T31" fmla="*/ 0 h 1"/>
                <a:gd name="T32" fmla="*/ 18 w 61"/>
                <a:gd name="T33" fmla="*/ 0 h 1"/>
                <a:gd name="T34" fmla="*/ 19 w 61"/>
                <a:gd name="T35" fmla="*/ 0 h 1"/>
                <a:gd name="T36" fmla="*/ 20 w 61"/>
                <a:gd name="T37" fmla="*/ 0 h 1"/>
                <a:gd name="T38" fmla="*/ 21 w 61"/>
                <a:gd name="T39" fmla="*/ 0 h 1"/>
                <a:gd name="T40" fmla="*/ 22 w 61"/>
                <a:gd name="T41" fmla="*/ 0 h 1"/>
                <a:gd name="T42" fmla="*/ 23 w 61"/>
                <a:gd name="T43" fmla="*/ 0 h 1"/>
                <a:gd name="T44" fmla="*/ 24 w 61"/>
                <a:gd name="T45" fmla="*/ 0 h 1"/>
                <a:gd name="T46" fmla="*/ 25 w 61"/>
                <a:gd name="T47" fmla="*/ 0 h 1"/>
                <a:gd name="T48" fmla="*/ 27 w 61"/>
                <a:gd name="T49" fmla="*/ 0 h 1"/>
                <a:gd name="T50" fmla="*/ 28 w 61"/>
                <a:gd name="T51" fmla="*/ 0 h 1"/>
                <a:gd name="T52" fmla="*/ 29 w 61"/>
                <a:gd name="T53" fmla="*/ 0 h 1"/>
                <a:gd name="T54" fmla="*/ 30 w 61"/>
                <a:gd name="T55" fmla="*/ 0 h 1"/>
                <a:gd name="T56" fmla="*/ 31 w 61"/>
                <a:gd name="T57" fmla="*/ 0 h 1"/>
                <a:gd name="T58" fmla="*/ 32 w 61"/>
                <a:gd name="T59" fmla="*/ 0 h 1"/>
                <a:gd name="T60" fmla="*/ 33 w 61"/>
                <a:gd name="T61" fmla="*/ 0 h 1"/>
                <a:gd name="T62" fmla="*/ 34 w 61"/>
                <a:gd name="T63" fmla="*/ 0 h 1"/>
                <a:gd name="T64" fmla="*/ 35 w 61"/>
                <a:gd name="T65" fmla="*/ 0 h 1"/>
                <a:gd name="T66" fmla="*/ 36 w 61"/>
                <a:gd name="T67" fmla="*/ 0 h 1"/>
                <a:gd name="T68" fmla="*/ 37 w 61"/>
                <a:gd name="T69" fmla="*/ 0 h 1"/>
                <a:gd name="T70" fmla="*/ 38 w 61"/>
                <a:gd name="T71" fmla="*/ 0 h 1"/>
                <a:gd name="T72" fmla="*/ 40 w 61"/>
                <a:gd name="T73" fmla="*/ 0 h 1"/>
                <a:gd name="T74" fmla="*/ 41 w 61"/>
                <a:gd name="T75" fmla="*/ 0 h 1"/>
                <a:gd name="T76" fmla="*/ 42 w 61"/>
                <a:gd name="T77" fmla="*/ 0 h 1"/>
                <a:gd name="T78" fmla="*/ 43 w 61"/>
                <a:gd name="T79" fmla="*/ 0 h 1"/>
                <a:gd name="T80" fmla="*/ 44 w 61"/>
                <a:gd name="T81" fmla="*/ 0 h 1"/>
                <a:gd name="T82" fmla="*/ 45 w 61"/>
                <a:gd name="T83" fmla="*/ 0 h 1"/>
                <a:gd name="T84" fmla="*/ 46 w 61"/>
                <a:gd name="T85" fmla="*/ 0 h 1"/>
                <a:gd name="T86" fmla="*/ 47 w 61"/>
                <a:gd name="T87" fmla="*/ 0 h 1"/>
                <a:gd name="T88" fmla="*/ 49 w 61"/>
                <a:gd name="T89" fmla="*/ 0 h 1"/>
                <a:gd name="T90" fmla="*/ 49 w 61"/>
                <a:gd name="T91" fmla="*/ 0 h 1"/>
                <a:gd name="T92" fmla="*/ 51 w 61"/>
                <a:gd name="T93" fmla="*/ 0 h 1"/>
                <a:gd name="T94" fmla="*/ 52 w 61"/>
                <a:gd name="T95" fmla="*/ 0 h 1"/>
                <a:gd name="T96" fmla="*/ 53 w 61"/>
                <a:gd name="T97" fmla="*/ 0 h 1"/>
                <a:gd name="T98" fmla="*/ 54 w 61"/>
                <a:gd name="T99" fmla="*/ 0 h 1"/>
                <a:gd name="T100" fmla="*/ 55 w 61"/>
                <a:gd name="T101" fmla="*/ 0 h 1"/>
                <a:gd name="T102" fmla="*/ 56 w 61"/>
                <a:gd name="T103" fmla="*/ 0 h 1"/>
                <a:gd name="T104" fmla="*/ 57 w 61"/>
                <a:gd name="T105" fmla="*/ 0 h 1"/>
                <a:gd name="T106" fmla="*/ 58 w 61"/>
                <a:gd name="T107" fmla="*/ 0 h 1"/>
                <a:gd name="T108" fmla="*/ 59 w 61"/>
                <a:gd name="T109" fmla="*/ 0 h 1"/>
                <a:gd name="T110" fmla="*/ 60 w 61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63" name="Freeform 456"/>
            <p:cNvSpPr>
              <a:spLocks/>
            </p:cNvSpPr>
            <p:nvPr/>
          </p:nvSpPr>
          <p:spPr bwMode="auto">
            <a:xfrm>
              <a:off x="2643" y="2462"/>
              <a:ext cx="63" cy="1"/>
            </a:xfrm>
            <a:custGeom>
              <a:avLst/>
              <a:gdLst>
                <a:gd name="T0" fmla="*/ 1 w 63"/>
                <a:gd name="T1" fmla="*/ 0 h 1"/>
                <a:gd name="T2" fmla="*/ 2 w 63"/>
                <a:gd name="T3" fmla="*/ 0 h 1"/>
                <a:gd name="T4" fmla="*/ 3 w 63"/>
                <a:gd name="T5" fmla="*/ 0 h 1"/>
                <a:gd name="T6" fmla="*/ 5 w 63"/>
                <a:gd name="T7" fmla="*/ 0 h 1"/>
                <a:gd name="T8" fmla="*/ 6 w 63"/>
                <a:gd name="T9" fmla="*/ 0 h 1"/>
                <a:gd name="T10" fmla="*/ 7 w 63"/>
                <a:gd name="T11" fmla="*/ 0 h 1"/>
                <a:gd name="T12" fmla="*/ 8 w 63"/>
                <a:gd name="T13" fmla="*/ 0 h 1"/>
                <a:gd name="T14" fmla="*/ 9 w 63"/>
                <a:gd name="T15" fmla="*/ 0 h 1"/>
                <a:gd name="T16" fmla="*/ 10 w 63"/>
                <a:gd name="T17" fmla="*/ 0 h 1"/>
                <a:gd name="T18" fmla="*/ 11 w 63"/>
                <a:gd name="T19" fmla="*/ 0 h 1"/>
                <a:gd name="T20" fmla="*/ 12 w 63"/>
                <a:gd name="T21" fmla="*/ 0 h 1"/>
                <a:gd name="T22" fmla="*/ 14 w 63"/>
                <a:gd name="T23" fmla="*/ 0 h 1"/>
                <a:gd name="T24" fmla="*/ 15 w 63"/>
                <a:gd name="T25" fmla="*/ 0 h 1"/>
                <a:gd name="T26" fmla="*/ 15 w 63"/>
                <a:gd name="T27" fmla="*/ 0 h 1"/>
                <a:gd name="T28" fmla="*/ 16 w 63"/>
                <a:gd name="T29" fmla="*/ 0 h 1"/>
                <a:gd name="T30" fmla="*/ 18 w 63"/>
                <a:gd name="T31" fmla="*/ 0 h 1"/>
                <a:gd name="T32" fmla="*/ 19 w 63"/>
                <a:gd name="T33" fmla="*/ 0 h 1"/>
                <a:gd name="T34" fmla="*/ 20 w 63"/>
                <a:gd name="T35" fmla="*/ 0 h 1"/>
                <a:gd name="T36" fmla="*/ 21 w 63"/>
                <a:gd name="T37" fmla="*/ 0 h 1"/>
                <a:gd name="T38" fmla="*/ 22 w 63"/>
                <a:gd name="T39" fmla="*/ 1 h 1"/>
                <a:gd name="T40" fmla="*/ 23 w 63"/>
                <a:gd name="T41" fmla="*/ 0 h 1"/>
                <a:gd name="T42" fmla="*/ 24 w 63"/>
                <a:gd name="T43" fmla="*/ 0 h 1"/>
                <a:gd name="T44" fmla="*/ 25 w 63"/>
                <a:gd name="T45" fmla="*/ 0 h 1"/>
                <a:gd name="T46" fmla="*/ 27 w 63"/>
                <a:gd name="T47" fmla="*/ 0 h 1"/>
                <a:gd name="T48" fmla="*/ 28 w 63"/>
                <a:gd name="T49" fmla="*/ 0 h 1"/>
                <a:gd name="T50" fmla="*/ 29 w 63"/>
                <a:gd name="T51" fmla="*/ 0 h 1"/>
                <a:gd name="T52" fmla="*/ 29 w 63"/>
                <a:gd name="T53" fmla="*/ 0 h 1"/>
                <a:gd name="T54" fmla="*/ 31 w 63"/>
                <a:gd name="T55" fmla="*/ 0 h 1"/>
                <a:gd name="T56" fmla="*/ 32 w 63"/>
                <a:gd name="T57" fmla="*/ 0 h 1"/>
                <a:gd name="T58" fmla="*/ 33 w 63"/>
                <a:gd name="T59" fmla="*/ 0 h 1"/>
                <a:gd name="T60" fmla="*/ 34 w 63"/>
                <a:gd name="T61" fmla="*/ 0 h 1"/>
                <a:gd name="T62" fmla="*/ 35 w 63"/>
                <a:gd name="T63" fmla="*/ 0 h 1"/>
                <a:gd name="T64" fmla="*/ 36 w 63"/>
                <a:gd name="T65" fmla="*/ 1 h 1"/>
                <a:gd name="T66" fmla="*/ 37 w 63"/>
                <a:gd name="T67" fmla="*/ 1 h 1"/>
                <a:gd name="T68" fmla="*/ 38 w 63"/>
                <a:gd name="T69" fmla="*/ 0 h 1"/>
                <a:gd name="T70" fmla="*/ 40 w 63"/>
                <a:gd name="T71" fmla="*/ 0 h 1"/>
                <a:gd name="T72" fmla="*/ 41 w 63"/>
                <a:gd name="T73" fmla="*/ 0 h 1"/>
                <a:gd name="T74" fmla="*/ 42 w 63"/>
                <a:gd name="T75" fmla="*/ 0 h 1"/>
                <a:gd name="T76" fmla="*/ 42 w 63"/>
                <a:gd name="T77" fmla="*/ 0 h 1"/>
                <a:gd name="T78" fmla="*/ 44 w 63"/>
                <a:gd name="T79" fmla="*/ 0 h 1"/>
                <a:gd name="T80" fmla="*/ 45 w 63"/>
                <a:gd name="T81" fmla="*/ 0 h 1"/>
                <a:gd name="T82" fmla="*/ 46 w 63"/>
                <a:gd name="T83" fmla="*/ 0 h 1"/>
                <a:gd name="T84" fmla="*/ 47 w 63"/>
                <a:gd name="T85" fmla="*/ 1 h 1"/>
                <a:gd name="T86" fmla="*/ 48 w 63"/>
                <a:gd name="T87" fmla="*/ 0 h 1"/>
                <a:gd name="T88" fmla="*/ 49 w 63"/>
                <a:gd name="T89" fmla="*/ 0 h 1"/>
                <a:gd name="T90" fmla="*/ 50 w 63"/>
                <a:gd name="T91" fmla="*/ 0 h 1"/>
                <a:gd name="T92" fmla="*/ 51 w 63"/>
                <a:gd name="T93" fmla="*/ 0 h 1"/>
                <a:gd name="T94" fmla="*/ 53 w 63"/>
                <a:gd name="T95" fmla="*/ 0 h 1"/>
                <a:gd name="T96" fmla="*/ 54 w 63"/>
                <a:gd name="T97" fmla="*/ 0 h 1"/>
                <a:gd name="T98" fmla="*/ 55 w 63"/>
                <a:gd name="T99" fmla="*/ 0 h 1"/>
                <a:gd name="T100" fmla="*/ 56 w 63"/>
                <a:gd name="T101" fmla="*/ 0 h 1"/>
                <a:gd name="T102" fmla="*/ 57 w 63"/>
                <a:gd name="T103" fmla="*/ 0 h 1"/>
                <a:gd name="T104" fmla="*/ 58 w 63"/>
                <a:gd name="T105" fmla="*/ 1 h 1"/>
                <a:gd name="T106" fmla="*/ 59 w 63"/>
                <a:gd name="T107" fmla="*/ 0 h 1"/>
                <a:gd name="T108" fmla="*/ 60 w 63"/>
                <a:gd name="T109" fmla="*/ 1 h 1"/>
                <a:gd name="T110" fmla="*/ 62 w 63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" h="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64" name="Freeform 457"/>
            <p:cNvSpPr>
              <a:spLocks/>
            </p:cNvSpPr>
            <p:nvPr/>
          </p:nvSpPr>
          <p:spPr bwMode="auto">
            <a:xfrm>
              <a:off x="2706" y="2462"/>
              <a:ext cx="61" cy="1"/>
            </a:xfrm>
            <a:custGeom>
              <a:avLst/>
              <a:gdLst>
                <a:gd name="T0" fmla="*/ 0 w 61"/>
                <a:gd name="T1" fmla="*/ 0 h 1"/>
                <a:gd name="T2" fmla="*/ 1 w 61"/>
                <a:gd name="T3" fmla="*/ 0 h 1"/>
                <a:gd name="T4" fmla="*/ 2 w 61"/>
                <a:gd name="T5" fmla="*/ 0 h 1"/>
                <a:gd name="T6" fmla="*/ 4 w 61"/>
                <a:gd name="T7" fmla="*/ 0 h 1"/>
                <a:gd name="T8" fmla="*/ 5 w 61"/>
                <a:gd name="T9" fmla="*/ 0 h 1"/>
                <a:gd name="T10" fmla="*/ 6 w 61"/>
                <a:gd name="T11" fmla="*/ 0 h 1"/>
                <a:gd name="T12" fmla="*/ 7 w 61"/>
                <a:gd name="T13" fmla="*/ 0 h 1"/>
                <a:gd name="T14" fmla="*/ 8 w 61"/>
                <a:gd name="T15" fmla="*/ 0 h 1"/>
                <a:gd name="T16" fmla="*/ 9 w 61"/>
                <a:gd name="T17" fmla="*/ 0 h 1"/>
                <a:gd name="T18" fmla="*/ 10 w 61"/>
                <a:gd name="T19" fmla="*/ 0 h 1"/>
                <a:gd name="T20" fmla="*/ 11 w 61"/>
                <a:gd name="T21" fmla="*/ 1 h 1"/>
                <a:gd name="T22" fmla="*/ 12 w 61"/>
                <a:gd name="T23" fmla="*/ 0 h 1"/>
                <a:gd name="T24" fmla="*/ 13 w 61"/>
                <a:gd name="T25" fmla="*/ 0 h 1"/>
                <a:gd name="T26" fmla="*/ 14 w 61"/>
                <a:gd name="T27" fmla="*/ 0 h 1"/>
                <a:gd name="T28" fmla="*/ 16 w 61"/>
                <a:gd name="T29" fmla="*/ 0 h 1"/>
                <a:gd name="T30" fmla="*/ 17 w 61"/>
                <a:gd name="T31" fmla="*/ 0 h 1"/>
                <a:gd name="T32" fmla="*/ 18 w 61"/>
                <a:gd name="T33" fmla="*/ 1 h 1"/>
                <a:gd name="T34" fmla="*/ 19 w 61"/>
                <a:gd name="T35" fmla="*/ 0 h 1"/>
                <a:gd name="T36" fmla="*/ 20 w 61"/>
                <a:gd name="T37" fmla="*/ 0 h 1"/>
                <a:gd name="T38" fmla="*/ 21 w 61"/>
                <a:gd name="T39" fmla="*/ 1 h 1"/>
                <a:gd name="T40" fmla="*/ 22 w 61"/>
                <a:gd name="T41" fmla="*/ 0 h 1"/>
                <a:gd name="T42" fmla="*/ 23 w 61"/>
                <a:gd name="T43" fmla="*/ 0 h 1"/>
                <a:gd name="T44" fmla="*/ 24 w 61"/>
                <a:gd name="T45" fmla="*/ 0 h 1"/>
                <a:gd name="T46" fmla="*/ 25 w 61"/>
                <a:gd name="T47" fmla="*/ 1 h 1"/>
                <a:gd name="T48" fmla="*/ 27 w 61"/>
                <a:gd name="T49" fmla="*/ 0 h 1"/>
                <a:gd name="T50" fmla="*/ 27 w 61"/>
                <a:gd name="T51" fmla="*/ 0 h 1"/>
                <a:gd name="T52" fmla="*/ 29 w 61"/>
                <a:gd name="T53" fmla="*/ 0 h 1"/>
                <a:gd name="T54" fmla="*/ 30 w 61"/>
                <a:gd name="T55" fmla="*/ 0 h 1"/>
                <a:gd name="T56" fmla="*/ 31 w 61"/>
                <a:gd name="T57" fmla="*/ 0 h 1"/>
                <a:gd name="T58" fmla="*/ 32 w 61"/>
                <a:gd name="T59" fmla="*/ 0 h 1"/>
                <a:gd name="T60" fmla="*/ 33 w 61"/>
                <a:gd name="T61" fmla="*/ 0 h 1"/>
                <a:gd name="T62" fmla="*/ 34 w 61"/>
                <a:gd name="T63" fmla="*/ 0 h 1"/>
                <a:gd name="T64" fmla="*/ 35 w 61"/>
                <a:gd name="T65" fmla="*/ 0 h 1"/>
                <a:gd name="T66" fmla="*/ 36 w 61"/>
                <a:gd name="T67" fmla="*/ 0 h 1"/>
                <a:gd name="T68" fmla="*/ 37 w 61"/>
                <a:gd name="T69" fmla="*/ 0 h 1"/>
                <a:gd name="T70" fmla="*/ 38 w 61"/>
                <a:gd name="T71" fmla="*/ 0 h 1"/>
                <a:gd name="T72" fmla="*/ 40 w 61"/>
                <a:gd name="T73" fmla="*/ 0 h 1"/>
                <a:gd name="T74" fmla="*/ 40 w 61"/>
                <a:gd name="T75" fmla="*/ 0 h 1"/>
                <a:gd name="T76" fmla="*/ 42 w 61"/>
                <a:gd name="T77" fmla="*/ 0 h 1"/>
                <a:gd name="T78" fmla="*/ 43 w 61"/>
                <a:gd name="T79" fmla="*/ 0 h 1"/>
                <a:gd name="T80" fmla="*/ 44 w 61"/>
                <a:gd name="T81" fmla="*/ 0 h 1"/>
                <a:gd name="T82" fmla="*/ 45 w 61"/>
                <a:gd name="T83" fmla="*/ 0 h 1"/>
                <a:gd name="T84" fmla="*/ 46 w 61"/>
                <a:gd name="T85" fmla="*/ 0 h 1"/>
                <a:gd name="T86" fmla="*/ 47 w 61"/>
                <a:gd name="T87" fmla="*/ 0 h 1"/>
                <a:gd name="T88" fmla="*/ 48 w 61"/>
                <a:gd name="T89" fmla="*/ 0 h 1"/>
                <a:gd name="T90" fmla="*/ 49 w 61"/>
                <a:gd name="T91" fmla="*/ 0 h 1"/>
                <a:gd name="T92" fmla="*/ 50 w 61"/>
                <a:gd name="T93" fmla="*/ 0 h 1"/>
                <a:gd name="T94" fmla="*/ 52 w 61"/>
                <a:gd name="T95" fmla="*/ 0 h 1"/>
                <a:gd name="T96" fmla="*/ 53 w 61"/>
                <a:gd name="T97" fmla="*/ 0 h 1"/>
                <a:gd name="T98" fmla="*/ 54 w 61"/>
                <a:gd name="T99" fmla="*/ 0 h 1"/>
                <a:gd name="T100" fmla="*/ 55 w 61"/>
                <a:gd name="T101" fmla="*/ 0 h 1"/>
                <a:gd name="T102" fmla="*/ 56 w 61"/>
                <a:gd name="T103" fmla="*/ 0 h 1"/>
                <a:gd name="T104" fmla="*/ 57 w 61"/>
                <a:gd name="T105" fmla="*/ 0 h 1"/>
                <a:gd name="T106" fmla="*/ 58 w 61"/>
                <a:gd name="T107" fmla="*/ 0 h 1"/>
                <a:gd name="T108" fmla="*/ 59 w 61"/>
                <a:gd name="T109" fmla="*/ 0 h 1"/>
                <a:gd name="T110" fmla="*/ 60 w 61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65" name="Freeform 458"/>
            <p:cNvSpPr>
              <a:spLocks/>
            </p:cNvSpPr>
            <p:nvPr/>
          </p:nvSpPr>
          <p:spPr bwMode="auto">
            <a:xfrm>
              <a:off x="2767" y="2396"/>
              <a:ext cx="62" cy="67"/>
            </a:xfrm>
            <a:custGeom>
              <a:avLst/>
              <a:gdLst>
                <a:gd name="T0" fmla="*/ 1 w 62"/>
                <a:gd name="T1" fmla="*/ 66 h 67"/>
                <a:gd name="T2" fmla="*/ 2 w 62"/>
                <a:gd name="T3" fmla="*/ 66 h 67"/>
                <a:gd name="T4" fmla="*/ 3 w 62"/>
                <a:gd name="T5" fmla="*/ 66 h 67"/>
                <a:gd name="T6" fmla="*/ 5 w 62"/>
                <a:gd name="T7" fmla="*/ 66 h 67"/>
                <a:gd name="T8" fmla="*/ 6 w 62"/>
                <a:gd name="T9" fmla="*/ 66 h 67"/>
                <a:gd name="T10" fmla="*/ 7 w 62"/>
                <a:gd name="T11" fmla="*/ 66 h 67"/>
                <a:gd name="T12" fmla="*/ 8 w 62"/>
                <a:gd name="T13" fmla="*/ 66 h 67"/>
                <a:gd name="T14" fmla="*/ 9 w 62"/>
                <a:gd name="T15" fmla="*/ 67 h 67"/>
                <a:gd name="T16" fmla="*/ 10 w 62"/>
                <a:gd name="T17" fmla="*/ 66 h 67"/>
                <a:gd name="T18" fmla="*/ 11 w 62"/>
                <a:gd name="T19" fmla="*/ 66 h 67"/>
                <a:gd name="T20" fmla="*/ 12 w 62"/>
                <a:gd name="T21" fmla="*/ 66 h 67"/>
                <a:gd name="T22" fmla="*/ 13 w 62"/>
                <a:gd name="T23" fmla="*/ 66 h 67"/>
                <a:gd name="T24" fmla="*/ 14 w 62"/>
                <a:gd name="T25" fmla="*/ 66 h 67"/>
                <a:gd name="T26" fmla="*/ 15 w 62"/>
                <a:gd name="T27" fmla="*/ 66 h 67"/>
                <a:gd name="T28" fmla="*/ 16 w 62"/>
                <a:gd name="T29" fmla="*/ 66 h 67"/>
                <a:gd name="T30" fmla="*/ 18 w 62"/>
                <a:gd name="T31" fmla="*/ 66 h 67"/>
                <a:gd name="T32" fmla="*/ 19 w 62"/>
                <a:gd name="T33" fmla="*/ 66 h 67"/>
                <a:gd name="T34" fmla="*/ 20 w 62"/>
                <a:gd name="T35" fmla="*/ 66 h 67"/>
                <a:gd name="T36" fmla="*/ 21 w 62"/>
                <a:gd name="T37" fmla="*/ 66 h 67"/>
                <a:gd name="T38" fmla="*/ 22 w 62"/>
                <a:gd name="T39" fmla="*/ 66 h 67"/>
                <a:gd name="T40" fmla="*/ 23 w 62"/>
                <a:gd name="T41" fmla="*/ 66 h 67"/>
                <a:gd name="T42" fmla="*/ 24 w 62"/>
                <a:gd name="T43" fmla="*/ 66 h 67"/>
                <a:gd name="T44" fmla="*/ 25 w 62"/>
                <a:gd name="T45" fmla="*/ 66 h 67"/>
                <a:gd name="T46" fmla="*/ 27 w 62"/>
                <a:gd name="T47" fmla="*/ 66 h 67"/>
                <a:gd name="T48" fmla="*/ 27 w 62"/>
                <a:gd name="T49" fmla="*/ 66 h 67"/>
                <a:gd name="T50" fmla="*/ 28 w 62"/>
                <a:gd name="T51" fmla="*/ 66 h 67"/>
                <a:gd name="T52" fmla="*/ 29 w 62"/>
                <a:gd name="T53" fmla="*/ 66 h 67"/>
                <a:gd name="T54" fmla="*/ 31 w 62"/>
                <a:gd name="T55" fmla="*/ 66 h 67"/>
                <a:gd name="T56" fmla="*/ 32 w 62"/>
                <a:gd name="T57" fmla="*/ 66 h 67"/>
                <a:gd name="T58" fmla="*/ 33 w 62"/>
                <a:gd name="T59" fmla="*/ 66 h 67"/>
                <a:gd name="T60" fmla="*/ 34 w 62"/>
                <a:gd name="T61" fmla="*/ 66 h 67"/>
                <a:gd name="T62" fmla="*/ 35 w 62"/>
                <a:gd name="T63" fmla="*/ 66 h 67"/>
                <a:gd name="T64" fmla="*/ 36 w 62"/>
                <a:gd name="T65" fmla="*/ 66 h 67"/>
                <a:gd name="T66" fmla="*/ 37 w 62"/>
                <a:gd name="T67" fmla="*/ 66 h 67"/>
                <a:gd name="T68" fmla="*/ 38 w 62"/>
                <a:gd name="T69" fmla="*/ 65 h 67"/>
                <a:gd name="T70" fmla="*/ 40 w 62"/>
                <a:gd name="T71" fmla="*/ 66 h 67"/>
                <a:gd name="T72" fmla="*/ 41 w 62"/>
                <a:gd name="T73" fmla="*/ 65 h 67"/>
                <a:gd name="T74" fmla="*/ 41 w 62"/>
                <a:gd name="T75" fmla="*/ 65 h 67"/>
                <a:gd name="T76" fmla="*/ 42 w 62"/>
                <a:gd name="T77" fmla="*/ 64 h 67"/>
                <a:gd name="T78" fmla="*/ 44 w 62"/>
                <a:gd name="T79" fmla="*/ 64 h 67"/>
                <a:gd name="T80" fmla="*/ 45 w 62"/>
                <a:gd name="T81" fmla="*/ 63 h 67"/>
                <a:gd name="T82" fmla="*/ 46 w 62"/>
                <a:gd name="T83" fmla="*/ 62 h 67"/>
                <a:gd name="T84" fmla="*/ 47 w 62"/>
                <a:gd name="T85" fmla="*/ 62 h 67"/>
                <a:gd name="T86" fmla="*/ 48 w 62"/>
                <a:gd name="T87" fmla="*/ 60 h 67"/>
                <a:gd name="T88" fmla="*/ 49 w 62"/>
                <a:gd name="T89" fmla="*/ 59 h 67"/>
                <a:gd name="T90" fmla="*/ 50 w 62"/>
                <a:gd name="T91" fmla="*/ 57 h 67"/>
                <a:gd name="T92" fmla="*/ 51 w 62"/>
                <a:gd name="T93" fmla="*/ 55 h 67"/>
                <a:gd name="T94" fmla="*/ 53 w 62"/>
                <a:gd name="T95" fmla="*/ 52 h 67"/>
                <a:gd name="T96" fmla="*/ 54 w 62"/>
                <a:gd name="T97" fmla="*/ 49 h 67"/>
                <a:gd name="T98" fmla="*/ 54 w 62"/>
                <a:gd name="T99" fmla="*/ 45 h 67"/>
                <a:gd name="T100" fmla="*/ 56 w 62"/>
                <a:gd name="T101" fmla="*/ 41 h 67"/>
                <a:gd name="T102" fmla="*/ 57 w 62"/>
                <a:gd name="T103" fmla="*/ 36 h 67"/>
                <a:gd name="T104" fmla="*/ 58 w 62"/>
                <a:gd name="T105" fmla="*/ 31 h 67"/>
                <a:gd name="T106" fmla="*/ 59 w 62"/>
                <a:gd name="T107" fmla="*/ 24 h 67"/>
                <a:gd name="T108" fmla="*/ 60 w 62"/>
                <a:gd name="T109" fmla="*/ 16 h 67"/>
                <a:gd name="T110" fmla="*/ 61 w 62"/>
                <a:gd name="T111" fmla="*/ 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67">
                  <a:moveTo>
                    <a:pt x="0" y="66"/>
                  </a:move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3" y="66"/>
                  </a:lnTo>
                  <a:lnTo>
                    <a:pt x="13" y="66"/>
                  </a:lnTo>
                  <a:lnTo>
                    <a:pt x="13" y="66"/>
                  </a:lnTo>
                  <a:lnTo>
                    <a:pt x="13" y="66"/>
                  </a:lnTo>
                  <a:lnTo>
                    <a:pt x="13" y="66"/>
                  </a:lnTo>
                  <a:lnTo>
                    <a:pt x="13" y="66"/>
                  </a:lnTo>
                  <a:lnTo>
                    <a:pt x="13" y="66"/>
                  </a:lnTo>
                  <a:lnTo>
                    <a:pt x="13" y="66"/>
                  </a:lnTo>
                  <a:lnTo>
                    <a:pt x="13" y="66"/>
                  </a:lnTo>
                  <a:lnTo>
                    <a:pt x="13" y="66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2" y="66"/>
                  </a:lnTo>
                  <a:lnTo>
                    <a:pt x="22" y="66"/>
                  </a:lnTo>
                  <a:lnTo>
                    <a:pt x="22" y="66"/>
                  </a:lnTo>
                  <a:lnTo>
                    <a:pt x="22" y="66"/>
                  </a:lnTo>
                  <a:lnTo>
                    <a:pt x="22" y="66"/>
                  </a:lnTo>
                  <a:lnTo>
                    <a:pt x="22" y="66"/>
                  </a:lnTo>
                  <a:lnTo>
                    <a:pt x="22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30" y="67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41" y="65"/>
                  </a:lnTo>
                  <a:lnTo>
                    <a:pt x="41" y="65"/>
                  </a:lnTo>
                  <a:lnTo>
                    <a:pt x="41" y="65"/>
                  </a:lnTo>
                  <a:lnTo>
                    <a:pt x="41" y="65"/>
                  </a:lnTo>
                  <a:lnTo>
                    <a:pt x="41" y="65"/>
                  </a:lnTo>
                  <a:lnTo>
                    <a:pt x="41" y="65"/>
                  </a:lnTo>
                  <a:lnTo>
                    <a:pt x="41" y="65"/>
                  </a:lnTo>
                  <a:lnTo>
                    <a:pt x="41" y="65"/>
                  </a:lnTo>
                  <a:lnTo>
                    <a:pt x="41" y="65"/>
                  </a:lnTo>
                  <a:lnTo>
                    <a:pt x="41" y="65"/>
                  </a:lnTo>
                  <a:lnTo>
                    <a:pt x="41" y="65"/>
                  </a:lnTo>
                  <a:lnTo>
                    <a:pt x="41" y="65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2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6" y="63"/>
                  </a:lnTo>
                  <a:lnTo>
                    <a:pt x="46" y="63"/>
                  </a:lnTo>
                  <a:lnTo>
                    <a:pt x="46" y="63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59"/>
                  </a:lnTo>
                  <a:lnTo>
                    <a:pt x="49" y="59"/>
                  </a:lnTo>
                  <a:lnTo>
                    <a:pt x="49" y="59"/>
                  </a:lnTo>
                  <a:lnTo>
                    <a:pt x="49" y="59"/>
                  </a:lnTo>
                  <a:lnTo>
                    <a:pt x="49" y="59"/>
                  </a:lnTo>
                  <a:lnTo>
                    <a:pt x="49" y="59"/>
                  </a:lnTo>
                  <a:lnTo>
                    <a:pt x="49" y="58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0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5"/>
                  </a:lnTo>
                  <a:lnTo>
                    <a:pt x="51" y="55"/>
                  </a:lnTo>
                  <a:lnTo>
                    <a:pt x="51" y="55"/>
                  </a:lnTo>
                  <a:lnTo>
                    <a:pt x="52" y="54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52" y="53"/>
                  </a:lnTo>
                  <a:lnTo>
                    <a:pt x="52" y="53"/>
                  </a:lnTo>
                  <a:lnTo>
                    <a:pt x="52" y="53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53" y="51"/>
                  </a:lnTo>
                  <a:lnTo>
                    <a:pt x="53" y="51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8"/>
                  </a:lnTo>
                  <a:lnTo>
                    <a:pt x="54" y="48"/>
                  </a:lnTo>
                  <a:lnTo>
                    <a:pt x="54" y="48"/>
                  </a:lnTo>
                  <a:lnTo>
                    <a:pt x="54" y="48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6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3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7" y="38"/>
                  </a:lnTo>
                  <a:lnTo>
                    <a:pt x="57" y="37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7" y="33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8" y="28"/>
                  </a:lnTo>
                  <a:lnTo>
                    <a:pt x="58" y="28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9" y="23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60" y="21"/>
                  </a:lnTo>
                  <a:lnTo>
                    <a:pt x="60" y="20"/>
                  </a:lnTo>
                  <a:lnTo>
                    <a:pt x="60" y="19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60" y="16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1" y="14"/>
                  </a:lnTo>
                  <a:lnTo>
                    <a:pt x="61" y="13"/>
                  </a:lnTo>
                  <a:lnTo>
                    <a:pt x="61" y="12"/>
                  </a:lnTo>
                  <a:lnTo>
                    <a:pt x="61" y="11"/>
                  </a:lnTo>
                  <a:lnTo>
                    <a:pt x="61" y="10"/>
                  </a:lnTo>
                  <a:lnTo>
                    <a:pt x="61" y="9"/>
                  </a:lnTo>
                  <a:lnTo>
                    <a:pt x="61" y="8"/>
                  </a:lnTo>
                  <a:lnTo>
                    <a:pt x="61" y="7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2" y="2"/>
                  </a:lnTo>
                  <a:lnTo>
                    <a:pt x="62" y="1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66" name="Freeform 459"/>
            <p:cNvSpPr>
              <a:spLocks/>
            </p:cNvSpPr>
            <p:nvPr/>
          </p:nvSpPr>
          <p:spPr bwMode="auto">
            <a:xfrm>
              <a:off x="2829" y="2035"/>
              <a:ext cx="62" cy="409"/>
            </a:xfrm>
            <a:custGeom>
              <a:avLst/>
              <a:gdLst>
                <a:gd name="T0" fmla="*/ 1 w 62"/>
                <a:gd name="T1" fmla="*/ 352 h 409"/>
                <a:gd name="T2" fmla="*/ 2 w 62"/>
                <a:gd name="T3" fmla="*/ 341 h 409"/>
                <a:gd name="T4" fmla="*/ 3 w 62"/>
                <a:gd name="T5" fmla="*/ 329 h 409"/>
                <a:gd name="T6" fmla="*/ 4 w 62"/>
                <a:gd name="T7" fmla="*/ 316 h 409"/>
                <a:gd name="T8" fmla="*/ 6 w 62"/>
                <a:gd name="T9" fmla="*/ 301 h 409"/>
                <a:gd name="T10" fmla="*/ 6 w 62"/>
                <a:gd name="T11" fmla="*/ 286 h 409"/>
                <a:gd name="T12" fmla="*/ 8 w 62"/>
                <a:gd name="T13" fmla="*/ 271 h 409"/>
                <a:gd name="T14" fmla="*/ 9 w 62"/>
                <a:gd name="T15" fmla="*/ 254 h 409"/>
                <a:gd name="T16" fmla="*/ 10 w 62"/>
                <a:gd name="T17" fmla="*/ 236 h 409"/>
                <a:gd name="T18" fmla="*/ 11 w 62"/>
                <a:gd name="T19" fmla="*/ 218 h 409"/>
                <a:gd name="T20" fmla="*/ 12 w 62"/>
                <a:gd name="T21" fmla="*/ 199 h 409"/>
                <a:gd name="T22" fmla="*/ 13 w 62"/>
                <a:gd name="T23" fmla="*/ 180 h 409"/>
                <a:gd name="T24" fmla="*/ 14 w 62"/>
                <a:gd name="T25" fmla="*/ 162 h 409"/>
                <a:gd name="T26" fmla="*/ 15 w 62"/>
                <a:gd name="T27" fmla="*/ 143 h 409"/>
                <a:gd name="T28" fmla="*/ 16 w 62"/>
                <a:gd name="T29" fmla="*/ 123 h 409"/>
                <a:gd name="T30" fmla="*/ 18 w 62"/>
                <a:gd name="T31" fmla="*/ 106 h 409"/>
                <a:gd name="T32" fmla="*/ 19 w 62"/>
                <a:gd name="T33" fmla="*/ 89 h 409"/>
                <a:gd name="T34" fmla="*/ 19 w 62"/>
                <a:gd name="T35" fmla="*/ 72 h 409"/>
                <a:gd name="T36" fmla="*/ 21 w 62"/>
                <a:gd name="T37" fmla="*/ 56 h 409"/>
                <a:gd name="T38" fmla="*/ 22 w 62"/>
                <a:gd name="T39" fmla="*/ 42 h 409"/>
                <a:gd name="T40" fmla="*/ 23 w 62"/>
                <a:gd name="T41" fmla="*/ 30 h 409"/>
                <a:gd name="T42" fmla="*/ 24 w 62"/>
                <a:gd name="T43" fmla="*/ 20 h 409"/>
                <a:gd name="T44" fmla="*/ 25 w 62"/>
                <a:gd name="T45" fmla="*/ 11 h 409"/>
                <a:gd name="T46" fmla="*/ 26 w 62"/>
                <a:gd name="T47" fmla="*/ 5 h 409"/>
                <a:gd name="T48" fmla="*/ 27 w 62"/>
                <a:gd name="T49" fmla="*/ 1 h 409"/>
                <a:gd name="T50" fmla="*/ 28 w 62"/>
                <a:gd name="T51" fmla="*/ 0 h 409"/>
                <a:gd name="T52" fmla="*/ 30 w 62"/>
                <a:gd name="T53" fmla="*/ 2 h 409"/>
                <a:gd name="T54" fmla="*/ 31 w 62"/>
                <a:gd name="T55" fmla="*/ 5 h 409"/>
                <a:gd name="T56" fmla="*/ 32 w 62"/>
                <a:gd name="T57" fmla="*/ 11 h 409"/>
                <a:gd name="T58" fmla="*/ 33 w 62"/>
                <a:gd name="T59" fmla="*/ 20 h 409"/>
                <a:gd name="T60" fmla="*/ 34 w 62"/>
                <a:gd name="T61" fmla="*/ 32 h 409"/>
                <a:gd name="T62" fmla="*/ 35 w 62"/>
                <a:gd name="T63" fmla="*/ 45 h 409"/>
                <a:gd name="T64" fmla="*/ 36 w 62"/>
                <a:gd name="T65" fmla="*/ 61 h 409"/>
                <a:gd name="T66" fmla="*/ 37 w 62"/>
                <a:gd name="T67" fmla="*/ 79 h 409"/>
                <a:gd name="T68" fmla="*/ 38 w 62"/>
                <a:gd name="T69" fmla="*/ 97 h 409"/>
                <a:gd name="T70" fmla="*/ 39 w 62"/>
                <a:gd name="T71" fmla="*/ 118 h 409"/>
                <a:gd name="T72" fmla="*/ 40 w 62"/>
                <a:gd name="T73" fmla="*/ 139 h 409"/>
                <a:gd name="T74" fmla="*/ 41 w 62"/>
                <a:gd name="T75" fmla="*/ 160 h 409"/>
                <a:gd name="T76" fmla="*/ 43 w 62"/>
                <a:gd name="T77" fmla="*/ 182 h 409"/>
                <a:gd name="T78" fmla="*/ 44 w 62"/>
                <a:gd name="T79" fmla="*/ 204 h 409"/>
                <a:gd name="T80" fmla="*/ 45 w 62"/>
                <a:gd name="T81" fmla="*/ 225 h 409"/>
                <a:gd name="T82" fmla="*/ 46 w 62"/>
                <a:gd name="T83" fmla="*/ 246 h 409"/>
                <a:gd name="T84" fmla="*/ 47 w 62"/>
                <a:gd name="T85" fmla="*/ 266 h 409"/>
                <a:gd name="T86" fmla="*/ 48 w 62"/>
                <a:gd name="T87" fmla="*/ 284 h 409"/>
                <a:gd name="T88" fmla="*/ 49 w 62"/>
                <a:gd name="T89" fmla="*/ 302 h 409"/>
                <a:gd name="T90" fmla="*/ 50 w 62"/>
                <a:gd name="T91" fmla="*/ 317 h 409"/>
                <a:gd name="T92" fmla="*/ 51 w 62"/>
                <a:gd name="T93" fmla="*/ 332 h 409"/>
                <a:gd name="T94" fmla="*/ 52 w 62"/>
                <a:gd name="T95" fmla="*/ 346 h 409"/>
                <a:gd name="T96" fmla="*/ 53 w 62"/>
                <a:gd name="T97" fmla="*/ 357 h 409"/>
                <a:gd name="T98" fmla="*/ 54 w 62"/>
                <a:gd name="T99" fmla="*/ 367 h 409"/>
                <a:gd name="T100" fmla="*/ 56 w 62"/>
                <a:gd name="T101" fmla="*/ 376 h 409"/>
                <a:gd name="T102" fmla="*/ 57 w 62"/>
                <a:gd name="T103" fmla="*/ 385 h 409"/>
                <a:gd name="T104" fmla="*/ 58 w 62"/>
                <a:gd name="T105" fmla="*/ 391 h 409"/>
                <a:gd name="T106" fmla="*/ 59 w 62"/>
                <a:gd name="T107" fmla="*/ 397 h 409"/>
                <a:gd name="T108" fmla="*/ 60 w 62"/>
                <a:gd name="T109" fmla="*/ 402 h 409"/>
                <a:gd name="T110" fmla="*/ 61 w 62"/>
                <a:gd name="T111" fmla="*/ 406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09">
                  <a:moveTo>
                    <a:pt x="0" y="361"/>
                  </a:moveTo>
                  <a:lnTo>
                    <a:pt x="0" y="360"/>
                  </a:lnTo>
                  <a:lnTo>
                    <a:pt x="0" y="359"/>
                  </a:lnTo>
                  <a:lnTo>
                    <a:pt x="0" y="358"/>
                  </a:lnTo>
                  <a:lnTo>
                    <a:pt x="1" y="357"/>
                  </a:lnTo>
                  <a:lnTo>
                    <a:pt x="1" y="356"/>
                  </a:lnTo>
                  <a:lnTo>
                    <a:pt x="1" y="355"/>
                  </a:lnTo>
                  <a:lnTo>
                    <a:pt x="1" y="353"/>
                  </a:lnTo>
                  <a:lnTo>
                    <a:pt x="1" y="352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2" y="348"/>
                  </a:lnTo>
                  <a:lnTo>
                    <a:pt x="2" y="346"/>
                  </a:lnTo>
                  <a:lnTo>
                    <a:pt x="2" y="345"/>
                  </a:lnTo>
                  <a:lnTo>
                    <a:pt x="2" y="344"/>
                  </a:lnTo>
                  <a:lnTo>
                    <a:pt x="2" y="342"/>
                  </a:lnTo>
                  <a:lnTo>
                    <a:pt x="2" y="341"/>
                  </a:lnTo>
                  <a:lnTo>
                    <a:pt x="2" y="340"/>
                  </a:lnTo>
                  <a:lnTo>
                    <a:pt x="2" y="338"/>
                  </a:lnTo>
                  <a:lnTo>
                    <a:pt x="3" y="337"/>
                  </a:lnTo>
                  <a:lnTo>
                    <a:pt x="3" y="336"/>
                  </a:lnTo>
                  <a:lnTo>
                    <a:pt x="3" y="335"/>
                  </a:lnTo>
                  <a:lnTo>
                    <a:pt x="3" y="333"/>
                  </a:lnTo>
                  <a:lnTo>
                    <a:pt x="3" y="332"/>
                  </a:lnTo>
                  <a:lnTo>
                    <a:pt x="3" y="330"/>
                  </a:lnTo>
                  <a:lnTo>
                    <a:pt x="3" y="329"/>
                  </a:lnTo>
                  <a:lnTo>
                    <a:pt x="3" y="327"/>
                  </a:lnTo>
                  <a:lnTo>
                    <a:pt x="4" y="326"/>
                  </a:lnTo>
                  <a:lnTo>
                    <a:pt x="4" y="325"/>
                  </a:lnTo>
                  <a:lnTo>
                    <a:pt x="4" y="323"/>
                  </a:lnTo>
                  <a:lnTo>
                    <a:pt x="4" y="322"/>
                  </a:lnTo>
                  <a:lnTo>
                    <a:pt x="4" y="321"/>
                  </a:lnTo>
                  <a:lnTo>
                    <a:pt x="4" y="319"/>
                  </a:lnTo>
                  <a:lnTo>
                    <a:pt x="4" y="318"/>
                  </a:lnTo>
                  <a:lnTo>
                    <a:pt x="4" y="316"/>
                  </a:lnTo>
                  <a:lnTo>
                    <a:pt x="5" y="315"/>
                  </a:lnTo>
                  <a:lnTo>
                    <a:pt x="5" y="313"/>
                  </a:lnTo>
                  <a:lnTo>
                    <a:pt x="5" y="311"/>
                  </a:lnTo>
                  <a:lnTo>
                    <a:pt x="5" y="310"/>
                  </a:lnTo>
                  <a:lnTo>
                    <a:pt x="5" y="308"/>
                  </a:lnTo>
                  <a:lnTo>
                    <a:pt x="5" y="306"/>
                  </a:lnTo>
                  <a:lnTo>
                    <a:pt x="6" y="305"/>
                  </a:lnTo>
                  <a:lnTo>
                    <a:pt x="6" y="303"/>
                  </a:lnTo>
                  <a:lnTo>
                    <a:pt x="6" y="301"/>
                  </a:lnTo>
                  <a:lnTo>
                    <a:pt x="6" y="300"/>
                  </a:lnTo>
                  <a:lnTo>
                    <a:pt x="6" y="298"/>
                  </a:lnTo>
                  <a:lnTo>
                    <a:pt x="6" y="297"/>
                  </a:lnTo>
                  <a:lnTo>
                    <a:pt x="6" y="295"/>
                  </a:lnTo>
                  <a:lnTo>
                    <a:pt x="6" y="293"/>
                  </a:lnTo>
                  <a:lnTo>
                    <a:pt x="6" y="291"/>
                  </a:lnTo>
                  <a:lnTo>
                    <a:pt x="6" y="290"/>
                  </a:lnTo>
                  <a:lnTo>
                    <a:pt x="6" y="288"/>
                  </a:lnTo>
                  <a:lnTo>
                    <a:pt x="6" y="286"/>
                  </a:lnTo>
                  <a:lnTo>
                    <a:pt x="7" y="284"/>
                  </a:lnTo>
                  <a:lnTo>
                    <a:pt x="7" y="283"/>
                  </a:lnTo>
                  <a:lnTo>
                    <a:pt x="7" y="281"/>
                  </a:lnTo>
                  <a:lnTo>
                    <a:pt x="7" y="279"/>
                  </a:lnTo>
                  <a:lnTo>
                    <a:pt x="7" y="278"/>
                  </a:lnTo>
                  <a:lnTo>
                    <a:pt x="7" y="276"/>
                  </a:lnTo>
                  <a:lnTo>
                    <a:pt x="7" y="274"/>
                  </a:lnTo>
                  <a:lnTo>
                    <a:pt x="7" y="272"/>
                  </a:lnTo>
                  <a:lnTo>
                    <a:pt x="8" y="271"/>
                  </a:lnTo>
                  <a:lnTo>
                    <a:pt x="8" y="269"/>
                  </a:lnTo>
                  <a:lnTo>
                    <a:pt x="8" y="267"/>
                  </a:lnTo>
                  <a:lnTo>
                    <a:pt x="8" y="265"/>
                  </a:lnTo>
                  <a:lnTo>
                    <a:pt x="8" y="263"/>
                  </a:lnTo>
                  <a:lnTo>
                    <a:pt x="8" y="261"/>
                  </a:lnTo>
                  <a:lnTo>
                    <a:pt x="8" y="259"/>
                  </a:lnTo>
                  <a:lnTo>
                    <a:pt x="8" y="257"/>
                  </a:lnTo>
                  <a:lnTo>
                    <a:pt x="9" y="255"/>
                  </a:lnTo>
                  <a:lnTo>
                    <a:pt x="9" y="254"/>
                  </a:lnTo>
                  <a:lnTo>
                    <a:pt x="9" y="252"/>
                  </a:lnTo>
                  <a:lnTo>
                    <a:pt x="9" y="250"/>
                  </a:lnTo>
                  <a:lnTo>
                    <a:pt x="9" y="248"/>
                  </a:lnTo>
                  <a:lnTo>
                    <a:pt x="9" y="246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10" y="240"/>
                  </a:lnTo>
                  <a:lnTo>
                    <a:pt x="10" y="238"/>
                  </a:lnTo>
                  <a:lnTo>
                    <a:pt x="10" y="236"/>
                  </a:lnTo>
                  <a:lnTo>
                    <a:pt x="10" y="234"/>
                  </a:lnTo>
                  <a:lnTo>
                    <a:pt x="10" y="232"/>
                  </a:lnTo>
                  <a:lnTo>
                    <a:pt x="10" y="230"/>
                  </a:lnTo>
                  <a:lnTo>
                    <a:pt x="10" y="228"/>
                  </a:lnTo>
                  <a:lnTo>
                    <a:pt x="10" y="226"/>
                  </a:lnTo>
                  <a:lnTo>
                    <a:pt x="11" y="224"/>
                  </a:lnTo>
                  <a:lnTo>
                    <a:pt x="11" y="222"/>
                  </a:lnTo>
                  <a:lnTo>
                    <a:pt x="11" y="220"/>
                  </a:lnTo>
                  <a:lnTo>
                    <a:pt x="11" y="218"/>
                  </a:lnTo>
                  <a:lnTo>
                    <a:pt x="11" y="216"/>
                  </a:lnTo>
                  <a:lnTo>
                    <a:pt x="11" y="214"/>
                  </a:lnTo>
                  <a:lnTo>
                    <a:pt x="12" y="212"/>
                  </a:lnTo>
                  <a:lnTo>
                    <a:pt x="12" y="210"/>
                  </a:lnTo>
                  <a:lnTo>
                    <a:pt x="12" y="208"/>
                  </a:lnTo>
                  <a:lnTo>
                    <a:pt x="12" y="206"/>
                  </a:lnTo>
                  <a:lnTo>
                    <a:pt x="12" y="204"/>
                  </a:lnTo>
                  <a:lnTo>
                    <a:pt x="12" y="201"/>
                  </a:lnTo>
                  <a:lnTo>
                    <a:pt x="12" y="199"/>
                  </a:lnTo>
                  <a:lnTo>
                    <a:pt x="12" y="197"/>
                  </a:lnTo>
                  <a:lnTo>
                    <a:pt x="13" y="195"/>
                  </a:lnTo>
                  <a:lnTo>
                    <a:pt x="13" y="193"/>
                  </a:lnTo>
                  <a:lnTo>
                    <a:pt x="13" y="191"/>
                  </a:lnTo>
                  <a:lnTo>
                    <a:pt x="13" y="189"/>
                  </a:lnTo>
                  <a:lnTo>
                    <a:pt x="13" y="187"/>
                  </a:lnTo>
                  <a:lnTo>
                    <a:pt x="13" y="185"/>
                  </a:lnTo>
                  <a:lnTo>
                    <a:pt x="13" y="183"/>
                  </a:lnTo>
                  <a:lnTo>
                    <a:pt x="13" y="180"/>
                  </a:lnTo>
                  <a:lnTo>
                    <a:pt x="13" y="178"/>
                  </a:lnTo>
                  <a:lnTo>
                    <a:pt x="13" y="176"/>
                  </a:lnTo>
                  <a:lnTo>
                    <a:pt x="13" y="174"/>
                  </a:lnTo>
                  <a:lnTo>
                    <a:pt x="13" y="172"/>
                  </a:lnTo>
                  <a:lnTo>
                    <a:pt x="14" y="170"/>
                  </a:lnTo>
                  <a:lnTo>
                    <a:pt x="14" y="168"/>
                  </a:lnTo>
                  <a:lnTo>
                    <a:pt x="14" y="166"/>
                  </a:lnTo>
                  <a:lnTo>
                    <a:pt x="14" y="164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4" y="157"/>
                  </a:lnTo>
                  <a:lnTo>
                    <a:pt x="14" y="155"/>
                  </a:lnTo>
                  <a:lnTo>
                    <a:pt x="15" y="153"/>
                  </a:lnTo>
                  <a:lnTo>
                    <a:pt x="15" y="151"/>
                  </a:lnTo>
                  <a:lnTo>
                    <a:pt x="15" y="149"/>
                  </a:lnTo>
                  <a:lnTo>
                    <a:pt x="15" y="147"/>
                  </a:lnTo>
                  <a:lnTo>
                    <a:pt x="15" y="144"/>
                  </a:lnTo>
                  <a:lnTo>
                    <a:pt x="15" y="143"/>
                  </a:lnTo>
                  <a:lnTo>
                    <a:pt x="15" y="140"/>
                  </a:lnTo>
                  <a:lnTo>
                    <a:pt x="15" y="138"/>
                  </a:lnTo>
                  <a:lnTo>
                    <a:pt x="16" y="136"/>
                  </a:lnTo>
                  <a:lnTo>
                    <a:pt x="16" y="134"/>
                  </a:lnTo>
                  <a:lnTo>
                    <a:pt x="16" y="132"/>
                  </a:lnTo>
                  <a:lnTo>
                    <a:pt x="16" y="130"/>
                  </a:lnTo>
                  <a:lnTo>
                    <a:pt x="16" y="127"/>
                  </a:lnTo>
                  <a:lnTo>
                    <a:pt x="16" y="125"/>
                  </a:lnTo>
                  <a:lnTo>
                    <a:pt x="16" y="123"/>
                  </a:lnTo>
                  <a:lnTo>
                    <a:pt x="16" y="122"/>
                  </a:lnTo>
                  <a:lnTo>
                    <a:pt x="17" y="120"/>
                  </a:lnTo>
                  <a:lnTo>
                    <a:pt x="17" y="118"/>
                  </a:lnTo>
                  <a:lnTo>
                    <a:pt x="17" y="116"/>
                  </a:lnTo>
                  <a:lnTo>
                    <a:pt x="17" y="114"/>
                  </a:lnTo>
                  <a:lnTo>
                    <a:pt x="17" y="112"/>
                  </a:lnTo>
                  <a:lnTo>
                    <a:pt x="17" y="110"/>
                  </a:lnTo>
                  <a:lnTo>
                    <a:pt x="18" y="108"/>
                  </a:lnTo>
                  <a:lnTo>
                    <a:pt x="18" y="106"/>
                  </a:lnTo>
                  <a:lnTo>
                    <a:pt x="18" y="104"/>
                  </a:lnTo>
                  <a:lnTo>
                    <a:pt x="18" y="102"/>
                  </a:lnTo>
                  <a:lnTo>
                    <a:pt x="18" y="100"/>
                  </a:lnTo>
                  <a:lnTo>
                    <a:pt x="18" y="98"/>
                  </a:lnTo>
                  <a:lnTo>
                    <a:pt x="18" y="96"/>
                  </a:lnTo>
                  <a:lnTo>
                    <a:pt x="18" y="94"/>
                  </a:lnTo>
                  <a:lnTo>
                    <a:pt x="19" y="92"/>
                  </a:lnTo>
                  <a:lnTo>
                    <a:pt x="19" y="90"/>
                  </a:lnTo>
                  <a:lnTo>
                    <a:pt x="19" y="89"/>
                  </a:lnTo>
                  <a:lnTo>
                    <a:pt x="19" y="87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9" y="81"/>
                  </a:lnTo>
                  <a:lnTo>
                    <a:pt x="19" y="79"/>
                  </a:lnTo>
                  <a:lnTo>
                    <a:pt x="19" y="77"/>
                  </a:lnTo>
                  <a:lnTo>
                    <a:pt x="19" y="75"/>
                  </a:lnTo>
                  <a:lnTo>
                    <a:pt x="19" y="73"/>
                  </a:lnTo>
                  <a:lnTo>
                    <a:pt x="19" y="72"/>
                  </a:lnTo>
                  <a:lnTo>
                    <a:pt x="20" y="70"/>
                  </a:lnTo>
                  <a:lnTo>
                    <a:pt x="20" y="68"/>
                  </a:lnTo>
                  <a:lnTo>
                    <a:pt x="20" y="66"/>
                  </a:lnTo>
                  <a:lnTo>
                    <a:pt x="20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59"/>
                  </a:lnTo>
                  <a:lnTo>
                    <a:pt x="20" y="57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21" y="51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1" y="45"/>
                  </a:lnTo>
                  <a:lnTo>
                    <a:pt x="22" y="43"/>
                  </a:lnTo>
                  <a:lnTo>
                    <a:pt x="22" y="42"/>
                  </a:lnTo>
                  <a:lnTo>
                    <a:pt x="22" y="40"/>
                  </a:lnTo>
                  <a:lnTo>
                    <a:pt x="22" y="39"/>
                  </a:lnTo>
                  <a:lnTo>
                    <a:pt x="22" y="38"/>
                  </a:lnTo>
                  <a:lnTo>
                    <a:pt x="22" y="36"/>
                  </a:lnTo>
                  <a:lnTo>
                    <a:pt x="22" y="35"/>
                  </a:lnTo>
                  <a:lnTo>
                    <a:pt x="22" y="33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4" y="26"/>
                  </a:lnTo>
                  <a:lnTo>
                    <a:pt x="24" y="24"/>
                  </a:lnTo>
                  <a:lnTo>
                    <a:pt x="24" y="23"/>
                  </a:lnTo>
                  <a:lnTo>
                    <a:pt x="24" y="22"/>
                  </a:lnTo>
                  <a:lnTo>
                    <a:pt x="24" y="21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7"/>
                  </a:lnTo>
                  <a:lnTo>
                    <a:pt x="25" y="16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1" y="9"/>
                  </a:lnTo>
                  <a:lnTo>
                    <a:pt x="32" y="9"/>
                  </a:lnTo>
                  <a:lnTo>
                    <a:pt x="32" y="10"/>
                  </a:lnTo>
                  <a:lnTo>
                    <a:pt x="32" y="11"/>
                  </a:lnTo>
                  <a:lnTo>
                    <a:pt x="32" y="12"/>
                  </a:lnTo>
                  <a:lnTo>
                    <a:pt x="32" y="13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2" y="16"/>
                  </a:lnTo>
                  <a:lnTo>
                    <a:pt x="33" y="17"/>
                  </a:lnTo>
                  <a:lnTo>
                    <a:pt x="33" y="18"/>
                  </a:lnTo>
                  <a:lnTo>
                    <a:pt x="33" y="19"/>
                  </a:lnTo>
                  <a:lnTo>
                    <a:pt x="33" y="20"/>
                  </a:lnTo>
                  <a:lnTo>
                    <a:pt x="33" y="21"/>
                  </a:lnTo>
                  <a:lnTo>
                    <a:pt x="33" y="22"/>
                  </a:lnTo>
                  <a:lnTo>
                    <a:pt x="33" y="24"/>
                  </a:lnTo>
                  <a:lnTo>
                    <a:pt x="33" y="25"/>
                  </a:lnTo>
                  <a:lnTo>
                    <a:pt x="33" y="26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4" y="32"/>
                  </a:lnTo>
                  <a:lnTo>
                    <a:pt x="34" y="33"/>
                  </a:lnTo>
                  <a:lnTo>
                    <a:pt x="34" y="35"/>
                  </a:lnTo>
                  <a:lnTo>
                    <a:pt x="34" y="36"/>
                  </a:lnTo>
                  <a:lnTo>
                    <a:pt x="34" y="38"/>
                  </a:lnTo>
                  <a:lnTo>
                    <a:pt x="34" y="39"/>
                  </a:lnTo>
                  <a:lnTo>
                    <a:pt x="35" y="40"/>
                  </a:lnTo>
                  <a:lnTo>
                    <a:pt x="35" y="42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7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5" y="52"/>
                  </a:lnTo>
                  <a:lnTo>
                    <a:pt x="36" y="54"/>
                  </a:lnTo>
                  <a:lnTo>
                    <a:pt x="36" y="56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1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7" y="69"/>
                  </a:lnTo>
                  <a:lnTo>
                    <a:pt x="37" y="71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7" y="77"/>
                  </a:lnTo>
                  <a:lnTo>
                    <a:pt x="37" y="79"/>
                  </a:lnTo>
                  <a:lnTo>
                    <a:pt x="37" y="81"/>
                  </a:lnTo>
                  <a:lnTo>
                    <a:pt x="37" y="83"/>
                  </a:lnTo>
                  <a:lnTo>
                    <a:pt x="38" y="85"/>
                  </a:lnTo>
                  <a:lnTo>
                    <a:pt x="38" y="87"/>
                  </a:lnTo>
                  <a:lnTo>
                    <a:pt x="38" y="89"/>
                  </a:lnTo>
                  <a:lnTo>
                    <a:pt x="38" y="91"/>
                  </a:lnTo>
                  <a:lnTo>
                    <a:pt x="38" y="93"/>
                  </a:lnTo>
                  <a:lnTo>
                    <a:pt x="38" y="95"/>
                  </a:lnTo>
                  <a:lnTo>
                    <a:pt x="38" y="97"/>
                  </a:lnTo>
                  <a:lnTo>
                    <a:pt x="38" y="99"/>
                  </a:lnTo>
                  <a:lnTo>
                    <a:pt x="39" y="101"/>
                  </a:lnTo>
                  <a:lnTo>
                    <a:pt x="39" y="104"/>
                  </a:lnTo>
                  <a:lnTo>
                    <a:pt x="39" y="106"/>
                  </a:lnTo>
                  <a:lnTo>
                    <a:pt x="39" y="109"/>
                  </a:lnTo>
                  <a:lnTo>
                    <a:pt x="39" y="111"/>
                  </a:lnTo>
                  <a:lnTo>
                    <a:pt x="39" y="113"/>
                  </a:lnTo>
                  <a:lnTo>
                    <a:pt x="39" y="115"/>
                  </a:lnTo>
                  <a:lnTo>
                    <a:pt x="39" y="118"/>
                  </a:lnTo>
                  <a:lnTo>
                    <a:pt x="40" y="120"/>
                  </a:lnTo>
                  <a:lnTo>
                    <a:pt x="40" y="122"/>
                  </a:lnTo>
                  <a:lnTo>
                    <a:pt x="40" y="124"/>
                  </a:lnTo>
                  <a:lnTo>
                    <a:pt x="40" y="126"/>
                  </a:lnTo>
                  <a:lnTo>
                    <a:pt x="40" y="129"/>
                  </a:lnTo>
                  <a:lnTo>
                    <a:pt x="40" y="131"/>
                  </a:lnTo>
                  <a:lnTo>
                    <a:pt x="40" y="134"/>
                  </a:lnTo>
                  <a:lnTo>
                    <a:pt x="40" y="136"/>
                  </a:lnTo>
                  <a:lnTo>
                    <a:pt x="40" y="139"/>
                  </a:lnTo>
                  <a:lnTo>
                    <a:pt x="40" y="141"/>
                  </a:lnTo>
                  <a:lnTo>
                    <a:pt x="41" y="143"/>
                  </a:lnTo>
                  <a:lnTo>
                    <a:pt x="41" y="146"/>
                  </a:lnTo>
                  <a:lnTo>
                    <a:pt x="41" y="148"/>
                  </a:lnTo>
                  <a:lnTo>
                    <a:pt x="41" y="151"/>
                  </a:lnTo>
                  <a:lnTo>
                    <a:pt x="41" y="153"/>
                  </a:lnTo>
                  <a:lnTo>
                    <a:pt x="41" y="155"/>
                  </a:lnTo>
                  <a:lnTo>
                    <a:pt x="41" y="158"/>
                  </a:lnTo>
                  <a:lnTo>
                    <a:pt x="41" y="160"/>
                  </a:lnTo>
                  <a:lnTo>
                    <a:pt x="42" y="163"/>
                  </a:lnTo>
                  <a:lnTo>
                    <a:pt x="42" y="165"/>
                  </a:lnTo>
                  <a:lnTo>
                    <a:pt x="42" y="168"/>
                  </a:lnTo>
                  <a:lnTo>
                    <a:pt x="42" y="170"/>
                  </a:lnTo>
                  <a:lnTo>
                    <a:pt x="42" y="172"/>
                  </a:lnTo>
                  <a:lnTo>
                    <a:pt x="42" y="175"/>
                  </a:lnTo>
                  <a:lnTo>
                    <a:pt x="42" y="177"/>
                  </a:lnTo>
                  <a:lnTo>
                    <a:pt x="42" y="180"/>
                  </a:lnTo>
                  <a:lnTo>
                    <a:pt x="43" y="182"/>
                  </a:lnTo>
                  <a:lnTo>
                    <a:pt x="43" y="184"/>
                  </a:lnTo>
                  <a:lnTo>
                    <a:pt x="43" y="187"/>
                  </a:lnTo>
                  <a:lnTo>
                    <a:pt x="43" y="189"/>
                  </a:lnTo>
                  <a:lnTo>
                    <a:pt x="43" y="192"/>
                  </a:lnTo>
                  <a:lnTo>
                    <a:pt x="43" y="194"/>
                  </a:lnTo>
                  <a:lnTo>
                    <a:pt x="43" y="197"/>
                  </a:lnTo>
                  <a:lnTo>
                    <a:pt x="43" y="199"/>
                  </a:lnTo>
                  <a:lnTo>
                    <a:pt x="44" y="201"/>
                  </a:lnTo>
                  <a:lnTo>
                    <a:pt x="44" y="204"/>
                  </a:lnTo>
                  <a:lnTo>
                    <a:pt x="44" y="206"/>
                  </a:lnTo>
                  <a:lnTo>
                    <a:pt x="44" y="209"/>
                  </a:lnTo>
                  <a:lnTo>
                    <a:pt x="44" y="211"/>
                  </a:lnTo>
                  <a:lnTo>
                    <a:pt x="44" y="213"/>
                  </a:lnTo>
                  <a:lnTo>
                    <a:pt x="44" y="216"/>
                  </a:lnTo>
                  <a:lnTo>
                    <a:pt x="44" y="218"/>
                  </a:lnTo>
                  <a:lnTo>
                    <a:pt x="45" y="220"/>
                  </a:lnTo>
                  <a:lnTo>
                    <a:pt x="45" y="223"/>
                  </a:lnTo>
                  <a:lnTo>
                    <a:pt x="45" y="225"/>
                  </a:lnTo>
                  <a:lnTo>
                    <a:pt x="45" y="227"/>
                  </a:lnTo>
                  <a:lnTo>
                    <a:pt x="45" y="230"/>
                  </a:lnTo>
                  <a:lnTo>
                    <a:pt x="45" y="232"/>
                  </a:lnTo>
                  <a:lnTo>
                    <a:pt x="45" y="234"/>
                  </a:lnTo>
                  <a:lnTo>
                    <a:pt x="45" y="237"/>
                  </a:lnTo>
                  <a:lnTo>
                    <a:pt x="46" y="239"/>
                  </a:lnTo>
                  <a:lnTo>
                    <a:pt x="46" y="241"/>
                  </a:lnTo>
                  <a:lnTo>
                    <a:pt x="46" y="243"/>
                  </a:lnTo>
                  <a:lnTo>
                    <a:pt x="46" y="246"/>
                  </a:lnTo>
                  <a:lnTo>
                    <a:pt x="46" y="248"/>
                  </a:lnTo>
                  <a:lnTo>
                    <a:pt x="46" y="250"/>
                  </a:lnTo>
                  <a:lnTo>
                    <a:pt x="46" y="252"/>
                  </a:lnTo>
                  <a:lnTo>
                    <a:pt x="46" y="255"/>
                  </a:lnTo>
                  <a:lnTo>
                    <a:pt x="47" y="257"/>
                  </a:lnTo>
                  <a:lnTo>
                    <a:pt x="47" y="259"/>
                  </a:lnTo>
                  <a:lnTo>
                    <a:pt x="47" y="261"/>
                  </a:lnTo>
                  <a:lnTo>
                    <a:pt x="47" y="263"/>
                  </a:lnTo>
                  <a:lnTo>
                    <a:pt x="47" y="266"/>
                  </a:lnTo>
                  <a:lnTo>
                    <a:pt x="47" y="268"/>
                  </a:lnTo>
                  <a:lnTo>
                    <a:pt x="47" y="270"/>
                  </a:lnTo>
                  <a:lnTo>
                    <a:pt x="47" y="272"/>
                  </a:lnTo>
                  <a:lnTo>
                    <a:pt x="47" y="274"/>
                  </a:lnTo>
                  <a:lnTo>
                    <a:pt x="47" y="276"/>
                  </a:lnTo>
                  <a:lnTo>
                    <a:pt x="48" y="278"/>
                  </a:lnTo>
                  <a:lnTo>
                    <a:pt x="48" y="280"/>
                  </a:lnTo>
                  <a:lnTo>
                    <a:pt x="48" y="282"/>
                  </a:lnTo>
                  <a:lnTo>
                    <a:pt x="48" y="284"/>
                  </a:lnTo>
                  <a:lnTo>
                    <a:pt x="48" y="286"/>
                  </a:lnTo>
                  <a:lnTo>
                    <a:pt x="48" y="288"/>
                  </a:lnTo>
                  <a:lnTo>
                    <a:pt x="48" y="290"/>
                  </a:lnTo>
                  <a:lnTo>
                    <a:pt x="48" y="292"/>
                  </a:lnTo>
                  <a:lnTo>
                    <a:pt x="49" y="294"/>
                  </a:lnTo>
                  <a:lnTo>
                    <a:pt x="49" y="296"/>
                  </a:lnTo>
                  <a:lnTo>
                    <a:pt x="49" y="298"/>
                  </a:lnTo>
                  <a:lnTo>
                    <a:pt x="49" y="300"/>
                  </a:lnTo>
                  <a:lnTo>
                    <a:pt x="49" y="302"/>
                  </a:lnTo>
                  <a:lnTo>
                    <a:pt x="49" y="304"/>
                  </a:lnTo>
                  <a:lnTo>
                    <a:pt x="49" y="305"/>
                  </a:lnTo>
                  <a:lnTo>
                    <a:pt x="49" y="307"/>
                  </a:lnTo>
                  <a:lnTo>
                    <a:pt x="50" y="309"/>
                  </a:lnTo>
                  <a:lnTo>
                    <a:pt x="50" y="311"/>
                  </a:lnTo>
                  <a:lnTo>
                    <a:pt x="50" y="313"/>
                  </a:lnTo>
                  <a:lnTo>
                    <a:pt x="50" y="314"/>
                  </a:lnTo>
                  <a:lnTo>
                    <a:pt x="50" y="316"/>
                  </a:lnTo>
                  <a:lnTo>
                    <a:pt x="50" y="317"/>
                  </a:lnTo>
                  <a:lnTo>
                    <a:pt x="50" y="319"/>
                  </a:lnTo>
                  <a:lnTo>
                    <a:pt x="50" y="321"/>
                  </a:lnTo>
                  <a:lnTo>
                    <a:pt x="51" y="322"/>
                  </a:lnTo>
                  <a:lnTo>
                    <a:pt x="51" y="324"/>
                  </a:lnTo>
                  <a:lnTo>
                    <a:pt x="51" y="326"/>
                  </a:lnTo>
                  <a:lnTo>
                    <a:pt x="51" y="328"/>
                  </a:lnTo>
                  <a:lnTo>
                    <a:pt x="51" y="329"/>
                  </a:lnTo>
                  <a:lnTo>
                    <a:pt x="51" y="331"/>
                  </a:lnTo>
                  <a:lnTo>
                    <a:pt x="51" y="332"/>
                  </a:lnTo>
                  <a:lnTo>
                    <a:pt x="51" y="334"/>
                  </a:lnTo>
                  <a:lnTo>
                    <a:pt x="52" y="335"/>
                  </a:lnTo>
                  <a:lnTo>
                    <a:pt x="52" y="337"/>
                  </a:lnTo>
                  <a:lnTo>
                    <a:pt x="52" y="338"/>
                  </a:lnTo>
                  <a:lnTo>
                    <a:pt x="52" y="340"/>
                  </a:lnTo>
                  <a:lnTo>
                    <a:pt x="52" y="342"/>
                  </a:lnTo>
                  <a:lnTo>
                    <a:pt x="52" y="343"/>
                  </a:lnTo>
                  <a:lnTo>
                    <a:pt x="52" y="344"/>
                  </a:lnTo>
                  <a:lnTo>
                    <a:pt x="52" y="346"/>
                  </a:lnTo>
                  <a:lnTo>
                    <a:pt x="53" y="347"/>
                  </a:lnTo>
                  <a:lnTo>
                    <a:pt x="53" y="348"/>
                  </a:lnTo>
                  <a:lnTo>
                    <a:pt x="53" y="350"/>
                  </a:lnTo>
                  <a:lnTo>
                    <a:pt x="53" y="351"/>
                  </a:lnTo>
                  <a:lnTo>
                    <a:pt x="53" y="352"/>
                  </a:lnTo>
                  <a:lnTo>
                    <a:pt x="53" y="354"/>
                  </a:lnTo>
                  <a:lnTo>
                    <a:pt x="53" y="355"/>
                  </a:lnTo>
                  <a:lnTo>
                    <a:pt x="53" y="356"/>
                  </a:lnTo>
                  <a:lnTo>
                    <a:pt x="53" y="357"/>
                  </a:lnTo>
                  <a:lnTo>
                    <a:pt x="53" y="359"/>
                  </a:lnTo>
                  <a:lnTo>
                    <a:pt x="54" y="360"/>
                  </a:lnTo>
                  <a:lnTo>
                    <a:pt x="54" y="361"/>
                  </a:lnTo>
                  <a:lnTo>
                    <a:pt x="54" y="362"/>
                  </a:lnTo>
                  <a:lnTo>
                    <a:pt x="54" y="363"/>
                  </a:lnTo>
                  <a:lnTo>
                    <a:pt x="54" y="364"/>
                  </a:lnTo>
                  <a:lnTo>
                    <a:pt x="54" y="365"/>
                  </a:lnTo>
                  <a:lnTo>
                    <a:pt x="54" y="366"/>
                  </a:lnTo>
                  <a:lnTo>
                    <a:pt x="54" y="367"/>
                  </a:lnTo>
                  <a:lnTo>
                    <a:pt x="55" y="369"/>
                  </a:lnTo>
                  <a:lnTo>
                    <a:pt x="55" y="370"/>
                  </a:lnTo>
                  <a:lnTo>
                    <a:pt x="55" y="371"/>
                  </a:lnTo>
                  <a:lnTo>
                    <a:pt x="55" y="372"/>
                  </a:lnTo>
                  <a:lnTo>
                    <a:pt x="55" y="373"/>
                  </a:lnTo>
                  <a:lnTo>
                    <a:pt x="55" y="374"/>
                  </a:lnTo>
                  <a:lnTo>
                    <a:pt x="55" y="375"/>
                  </a:lnTo>
                  <a:lnTo>
                    <a:pt x="55" y="376"/>
                  </a:lnTo>
                  <a:lnTo>
                    <a:pt x="56" y="376"/>
                  </a:lnTo>
                  <a:lnTo>
                    <a:pt x="56" y="377"/>
                  </a:lnTo>
                  <a:lnTo>
                    <a:pt x="56" y="378"/>
                  </a:lnTo>
                  <a:lnTo>
                    <a:pt x="56" y="379"/>
                  </a:lnTo>
                  <a:lnTo>
                    <a:pt x="56" y="380"/>
                  </a:lnTo>
                  <a:lnTo>
                    <a:pt x="56" y="381"/>
                  </a:lnTo>
                  <a:lnTo>
                    <a:pt x="56" y="382"/>
                  </a:lnTo>
                  <a:lnTo>
                    <a:pt x="56" y="383"/>
                  </a:lnTo>
                  <a:lnTo>
                    <a:pt x="57" y="384"/>
                  </a:lnTo>
                  <a:lnTo>
                    <a:pt x="57" y="385"/>
                  </a:lnTo>
                  <a:lnTo>
                    <a:pt x="57" y="385"/>
                  </a:lnTo>
                  <a:lnTo>
                    <a:pt x="57" y="386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88"/>
                  </a:lnTo>
                  <a:lnTo>
                    <a:pt x="57" y="389"/>
                  </a:lnTo>
                  <a:lnTo>
                    <a:pt x="58" y="390"/>
                  </a:lnTo>
                  <a:lnTo>
                    <a:pt x="58" y="390"/>
                  </a:lnTo>
                  <a:lnTo>
                    <a:pt x="58" y="391"/>
                  </a:lnTo>
                  <a:lnTo>
                    <a:pt x="58" y="392"/>
                  </a:lnTo>
                  <a:lnTo>
                    <a:pt x="58" y="393"/>
                  </a:lnTo>
                  <a:lnTo>
                    <a:pt x="58" y="393"/>
                  </a:lnTo>
                  <a:lnTo>
                    <a:pt x="59" y="394"/>
                  </a:lnTo>
                  <a:lnTo>
                    <a:pt x="59" y="395"/>
                  </a:lnTo>
                  <a:lnTo>
                    <a:pt x="59" y="395"/>
                  </a:lnTo>
                  <a:lnTo>
                    <a:pt x="59" y="396"/>
                  </a:lnTo>
                  <a:lnTo>
                    <a:pt x="59" y="396"/>
                  </a:lnTo>
                  <a:lnTo>
                    <a:pt x="59" y="397"/>
                  </a:lnTo>
                  <a:lnTo>
                    <a:pt x="59" y="398"/>
                  </a:lnTo>
                  <a:lnTo>
                    <a:pt x="59" y="398"/>
                  </a:lnTo>
                  <a:lnTo>
                    <a:pt x="60" y="399"/>
                  </a:lnTo>
                  <a:lnTo>
                    <a:pt x="60" y="399"/>
                  </a:lnTo>
                  <a:lnTo>
                    <a:pt x="60" y="400"/>
                  </a:lnTo>
                  <a:lnTo>
                    <a:pt x="60" y="400"/>
                  </a:lnTo>
                  <a:lnTo>
                    <a:pt x="60" y="401"/>
                  </a:lnTo>
                  <a:lnTo>
                    <a:pt x="60" y="401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3"/>
                  </a:lnTo>
                  <a:lnTo>
                    <a:pt x="60" y="403"/>
                  </a:lnTo>
                  <a:lnTo>
                    <a:pt x="60" y="404"/>
                  </a:lnTo>
                  <a:lnTo>
                    <a:pt x="60" y="404"/>
                  </a:lnTo>
                  <a:lnTo>
                    <a:pt x="61" y="405"/>
                  </a:lnTo>
                  <a:lnTo>
                    <a:pt x="61" y="405"/>
                  </a:lnTo>
                  <a:lnTo>
                    <a:pt x="61" y="405"/>
                  </a:lnTo>
                  <a:lnTo>
                    <a:pt x="61" y="406"/>
                  </a:lnTo>
                  <a:lnTo>
                    <a:pt x="61" y="406"/>
                  </a:lnTo>
                  <a:lnTo>
                    <a:pt x="61" y="406"/>
                  </a:lnTo>
                  <a:lnTo>
                    <a:pt x="61" y="407"/>
                  </a:lnTo>
                  <a:lnTo>
                    <a:pt x="61" y="407"/>
                  </a:lnTo>
                  <a:lnTo>
                    <a:pt x="62" y="408"/>
                  </a:lnTo>
                  <a:lnTo>
                    <a:pt x="62" y="408"/>
                  </a:lnTo>
                  <a:lnTo>
                    <a:pt x="62" y="408"/>
                  </a:lnTo>
                  <a:lnTo>
                    <a:pt x="62" y="409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67" name="Freeform 460"/>
            <p:cNvSpPr>
              <a:spLocks/>
            </p:cNvSpPr>
            <p:nvPr/>
          </p:nvSpPr>
          <p:spPr bwMode="auto">
            <a:xfrm>
              <a:off x="2891" y="2444"/>
              <a:ext cx="62" cy="17"/>
            </a:xfrm>
            <a:custGeom>
              <a:avLst/>
              <a:gdLst>
                <a:gd name="T0" fmla="*/ 1 w 62"/>
                <a:gd name="T1" fmla="*/ 3 h 17"/>
                <a:gd name="T2" fmla="*/ 2 w 62"/>
                <a:gd name="T3" fmla="*/ 5 h 17"/>
                <a:gd name="T4" fmla="*/ 3 w 62"/>
                <a:gd name="T5" fmla="*/ 7 h 17"/>
                <a:gd name="T6" fmla="*/ 5 w 62"/>
                <a:gd name="T7" fmla="*/ 8 h 17"/>
                <a:gd name="T8" fmla="*/ 5 w 62"/>
                <a:gd name="T9" fmla="*/ 9 h 17"/>
                <a:gd name="T10" fmla="*/ 6 w 62"/>
                <a:gd name="T11" fmla="*/ 10 h 17"/>
                <a:gd name="T12" fmla="*/ 7 w 62"/>
                <a:gd name="T13" fmla="*/ 12 h 17"/>
                <a:gd name="T14" fmla="*/ 9 w 62"/>
                <a:gd name="T15" fmla="*/ 12 h 17"/>
                <a:gd name="T16" fmla="*/ 10 w 62"/>
                <a:gd name="T17" fmla="*/ 13 h 17"/>
                <a:gd name="T18" fmla="*/ 11 w 62"/>
                <a:gd name="T19" fmla="*/ 13 h 17"/>
                <a:gd name="T20" fmla="*/ 12 w 62"/>
                <a:gd name="T21" fmla="*/ 13 h 17"/>
                <a:gd name="T22" fmla="*/ 13 w 62"/>
                <a:gd name="T23" fmla="*/ 14 h 17"/>
                <a:gd name="T24" fmla="*/ 14 w 62"/>
                <a:gd name="T25" fmla="*/ 14 h 17"/>
                <a:gd name="T26" fmla="*/ 15 w 62"/>
                <a:gd name="T27" fmla="*/ 14 h 17"/>
                <a:gd name="T28" fmla="*/ 16 w 62"/>
                <a:gd name="T29" fmla="*/ 15 h 17"/>
                <a:gd name="T30" fmla="*/ 18 w 62"/>
                <a:gd name="T31" fmla="*/ 15 h 17"/>
                <a:gd name="T32" fmla="*/ 19 w 62"/>
                <a:gd name="T33" fmla="*/ 15 h 17"/>
                <a:gd name="T34" fmla="*/ 19 w 62"/>
                <a:gd name="T35" fmla="*/ 15 h 17"/>
                <a:gd name="T36" fmla="*/ 21 w 62"/>
                <a:gd name="T37" fmla="*/ 15 h 17"/>
                <a:gd name="T38" fmla="*/ 22 w 62"/>
                <a:gd name="T39" fmla="*/ 15 h 17"/>
                <a:gd name="T40" fmla="*/ 23 w 62"/>
                <a:gd name="T41" fmla="*/ 15 h 17"/>
                <a:gd name="T42" fmla="*/ 24 w 62"/>
                <a:gd name="T43" fmla="*/ 15 h 17"/>
                <a:gd name="T44" fmla="*/ 25 w 62"/>
                <a:gd name="T45" fmla="*/ 15 h 17"/>
                <a:gd name="T46" fmla="*/ 26 w 62"/>
                <a:gd name="T47" fmla="*/ 15 h 17"/>
                <a:gd name="T48" fmla="*/ 27 w 62"/>
                <a:gd name="T49" fmla="*/ 15 h 17"/>
                <a:gd name="T50" fmla="*/ 28 w 62"/>
                <a:gd name="T51" fmla="*/ 16 h 17"/>
                <a:gd name="T52" fmla="*/ 29 w 62"/>
                <a:gd name="T53" fmla="*/ 16 h 17"/>
                <a:gd name="T54" fmla="*/ 31 w 62"/>
                <a:gd name="T55" fmla="*/ 16 h 17"/>
                <a:gd name="T56" fmla="*/ 32 w 62"/>
                <a:gd name="T57" fmla="*/ 16 h 17"/>
                <a:gd name="T58" fmla="*/ 33 w 62"/>
                <a:gd name="T59" fmla="*/ 16 h 17"/>
                <a:gd name="T60" fmla="*/ 34 w 62"/>
                <a:gd name="T61" fmla="*/ 16 h 17"/>
                <a:gd name="T62" fmla="*/ 35 w 62"/>
                <a:gd name="T63" fmla="*/ 17 h 17"/>
                <a:gd name="T64" fmla="*/ 36 w 62"/>
                <a:gd name="T65" fmla="*/ 16 h 17"/>
                <a:gd name="T66" fmla="*/ 37 w 62"/>
                <a:gd name="T67" fmla="*/ 16 h 17"/>
                <a:gd name="T68" fmla="*/ 38 w 62"/>
                <a:gd name="T69" fmla="*/ 16 h 17"/>
                <a:gd name="T70" fmla="*/ 39 w 62"/>
                <a:gd name="T71" fmla="*/ 16 h 17"/>
                <a:gd name="T72" fmla="*/ 40 w 62"/>
                <a:gd name="T73" fmla="*/ 16 h 17"/>
                <a:gd name="T74" fmla="*/ 41 w 62"/>
                <a:gd name="T75" fmla="*/ 16 h 17"/>
                <a:gd name="T76" fmla="*/ 42 w 62"/>
                <a:gd name="T77" fmla="*/ 16 h 17"/>
                <a:gd name="T78" fmla="*/ 44 w 62"/>
                <a:gd name="T79" fmla="*/ 16 h 17"/>
                <a:gd name="T80" fmla="*/ 45 w 62"/>
                <a:gd name="T81" fmla="*/ 16 h 17"/>
                <a:gd name="T82" fmla="*/ 46 w 62"/>
                <a:gd name="T83" fmla="*/ 16 h 17"/>
                <a:gd name="T84" fmla="*/ 47 w 62"/>
                <a:gd name="T85" fmla="*/ 16 h 17"/>
                <a:gd name="T86" fmla="*/ 48 w 62"/>
                <a:gd name="T87" fmla="*/ 16 h 17"/>
                <a:gd name="T88" fmla="*/ 49 w 62"/>
                <a:gd name="T89" fmla="*/ 17 h 17"/>
                <a:gd name="T90" fmla="*/ 50 w 62"/>
                <a:gd name="T91" fmla="*/ 17 h 17"/>
                <a:gd name="T92" fmla="*/ 51 w 62"/>
                <a:gd name="T93" fmla="*/ 16 h 17"/>
                <a:gd name="T94" fmla="*/ 53 w 62"/>
                <a:gd name="T95" fmla="*/ 16 h 17"/>
                <a:gd name="T96" fmla="*/ 53 w 62"/>
                <a:gd name="T97" fmla="*/ 17 h 17"/>
                <a:gd name="T98" fmla="*/ 54 w 62"/>
                <a:gd name="T99" fmla="*/ 16 h 17"/>
                <a:gd name="T100" fmla="*/ 55 w 62"/>
                <a:gd name="T101" fmla="*/ 17 h 17"/>
                <a:gd name="T102" fmla="*/ 57 w 62"/>
                <a:gd name="T103" fmla="*/ 17 h 17"/>
                <a:gd name="T104" fmla="*/ 58 w 62"/>
                <a:gd name="T105" fmla="*/ 16 h 17"/>
                <a:gd name="T106" fmla="*/ 59 w 62"/>
                <a:gd name="T107" fmla="*/ 17 h 17"/>
                <a:gd name="T108" fmla="*/ 60 w 62"/>
                <a:gd name="T109" fmla="*/ 17 h 17"/>
                <a:gd name="T110" fmla="*/ 61 w 62"/>
                <a:gd name="T1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7" y="15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7" y="16"/>
                  </a:lnTo>
                  <a:lnTo>
                    <a:pt x="37" y="16"/>
                  </a:lnTo>
                  <a:lnTo>
                    <a:pt x="37" y="16"/>
                  </a:lnTo>
                  <a:lnTo>
                    <a:pt x="37" y="16"/>
                  </a:lnTo>
                  <a:lnTo>
                    <a:pt x="37" y="16"/>
                  </a:lnTo>
                  <a:lnTo>
                    <a:pt x="37" y="16"/>
                  </a:lnTo>
                  <a:lnTo>
                    <a:pt x="37" y="16"/>
                  </a:lnTo>
                  <a:lnTo>
                    <a:pt x="37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1" y="17"/>
                  </a:lnTo>
                  <a:lnTo>
                    <a:pt x="51" y="17"/>
                  </a:lnTo>
                  <a:lnTo>
                    <a:pt x="51" y="17"/>
                  </a:lnTo>
                  <a:lnTo>
                    <a:pt x="51" y="17"/>
                  </a:lnTo>
                  <a:lnTo>
                    <a:pt x="51" y="17"/>
                  </a:lnTo>
                  <a:lnTo>
                    <a:pt x="51" y="17"/>
                  </a:lnTo>
                  <a:lnTo>
                    <a:pt x="51" y="17"/>
                  </a:lnTo>
                  <a:lnTo>
                    <a:pt x="51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3" y="16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2" y="17"/>
                  </a:lnTo>
                  <a:lnTo>
                    <a:pt x="62" y="17"/>
                  </a:lnTo>
                  <a:lnTo>
                    <a:pt x="62" y="17"/>
                  </a:lnTo>
                  <a:lnTo>
                    <a:pt x="62" y="17"/>
                  </a:lnTo>
                  <a:lnTo>
                    <a:pt x="62" y="1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68" name="Freeform 461"/>
            <p:cNvSpPr>
              <a:spLocks/>
            </p:cNvSpPr>
            <p:nvPr/>
          </p:nvSpPr>
          <p:spPr bwMode="auto">
            <a:xfrm>
              <a:off x="2953" y="246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8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19 w 62"/>
                <a:gd name="T35" fmla="*/ 0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1 h 1"/>
                <a:gd name="T52" fmla="*/ 30 w 62"/>
                <a:gd name="T53" fmla="*/ 0 h 1"/>
                <a:gd name="T54" fmla="*/ 31 w 62"/>
                <a:gd name="T55" fmla="*/ 0 h 1"/>
                <a:gd name="T56" fmla="*/ 31 w 62"/>
                <a:gd name="T57" fmla="*/ 0 h 1"/>
                <a:gd name="T58" fmla="*/ 32 w 62"/>
                <a:gd name="T59" fmla="*/ 0 h 1"/>
                <a:gd name="T60" fmla="*/ 34 w 62"/>
                <a:gd name="T61" fmla="*/ 0 h 1"/>
                <a:gd name="T62" fmla="*/ 35 w 62"/>
                <a:gd name="T63" fmla="*/ 1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1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3 w 62"/>
                <a:gd name="T77" fmla="*/ 0 h 1"/>
                <a:gd name="T78" fmla="*/ 44 w 62"/>
                <a:gd name="T79" fmla="*/ 0 h 1"/>
                <a:gd name="T80" fmla="*/ 45 w 62"/>
                <a:gd name="T81" fmla="*/ 1 h 1"/>
                <a:gd name="T82" fmla="*/ 45 w 62"/>
                <a:gd name="T83" fmla="*/ 1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1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0 h 1"/>
                <a:gd name="T100" fmla="*/ 56 w 62"/>
                <a:gd name="T101" fmla="*/ 1 h 1"/>
                <a:gd name="T102" fmla="*/ 57 w 62"/>
                <a:gd name="T103" fmla="*/ 0 h 1"/>
                <a:gd name="T104" fmla="*/ 58 w 62"/>
                <a:gd name="T105" fmla="*/ 0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69" name="Freeform 462"/>
            <p:cNvSpPr>
              <a:spLocks/>
            </p:cNvSpPr>
            <p:nvPr/>
          </p:nvSpPr>
          <p:spPr bwMode="auto">
            <a:xfrm>
              <a:off x="3015" y="246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1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1 h 1"/>
                <a:gd name="T10" fmla="*/ 6 w 62"/>
                <a:gd name="T11" fmla="*/ 1 h 1"/>
                <a:gd name="T12" fmla="*/ 7 w 62"/>
                <a:gd name="T13" fmla="*/ 0 h 1"/>
                <a:gd name="T14" fmla="*/ 9 w 62"/>
                <a:gd name="T15" fmla="*/ 1 h 1"/>
                <a:gd name="T16" fmla="*/ 10 w 62"/>
                <a:gd name="T17" fmla="*/ 1 h 1"/>
                <a:gd name="T18" fmla="*/ 11 w 62"/>
                <a:gd name="T19" fmla="*/ 0 h 1"/>
                <a:gd name="T20" fmla="*/ 12 w 62"/>
                <a:gd name="T21" fmla="*/ 1 h 1"/>
                <a:gd name="T22" fmla="*/ 13 w 62"/>
                <a:gd name="T23" fmla="*/ 1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19 w 62"/>
                <a:gd name="T35" fmla="*/ 0 h 1"/>
                <a:gd name="T36" fmla="*/ 20 w 62"/>
                <a:gd name="T37" fmla="*/ 0 h 1"/>
                <a:gd name="T38" fmla="*/ 22 w 62"/>
                <a:gd name="T39" fmla="*/ 1 h 1"/>
                <a:gd name="T40" fmla="*/ 23 w 62"/>
                <a:gd name="T41" fmla="*/ 1 h 1"/>
                <a:gd name="T42" fmla="*/ 24 w 62"/>
                <a:gd name="T43" fmla="*/ 1 h 1"/>
                <a:gd name="T44" fmla="*/ 25 w 62"/>
                <a:gd name="T45" fmla="*/ 1 h 1"/>
                <a:gd name="T46" fmla="*/ 26 w 62"/>
                <a:gd name="T47" fmla="*/ 1 h 1"/>
                <a:gd name="T48" fmla="*/ 27 w 62"/>
                <a:gd name="T49" fmla="*/ 1 h 1"/>
                <a:gd name="T50" fmla="*/ 28 w 62"/>
                <a:gd name="T51" fmla="*/ 1 h 1"/>
                <a:gd name="T52" fmla="*/ 29 w 62"/>
                <a:gd name="T53" fmla="*/ 0 h 1"/>
                <a:gd name="T54" fmla="*/ 31 w 62"/>
                <a:gd name="T55" fmla="*/ 0 h 1"/>
                <a:gd name="T56" fmla="*/ 31 w 62"/>
                <a:gd name="T57" fmla="*/ 0 h 1"/>
                <a:gd name="T58" fmla="*/ 33 w 62"/>
                <a:gd name="T59" fmla="*/ 1 h 1"/>
                <a:gd name="T60" fmla="*/ 34 w 62"/>
                <a:gd name="T61" fmla="*/ 1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1 h 1"/>
                <a:gd name="T72" fmla="*/ 40 w 62"/>
                <a:gd name="T73" fmla="*/ 1 h 1"/>
                <a:gd name="T74" fmla="*/ 41 w 62"/>
                <a:gd name="T75" fmla="*/ 0 h 1"/>
                <a:gd name="T76" fmla="*/ 42 w 62"/>
                <a:gd name="T77" fmla="*/ 1 h 1"/>
                <a:gd name="T78" fmla="*/ 44 w 62"/>
                <a:gd name="T79" fmla="*/ 1 h 1"/>
                <a:gd name="T80" fmla="*/ 44 w 62"/>
                <a:gd name="T81" fmla="*/ 1 h 1"/>
                <a:gd name="T82" fmla="*/ 46 w 62"/>
                <a:gd name="T83" fmla="*/ 1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0 h 1"/>
                <a:gd name="T90" fmla="*/ 50 w 62"/>
                <a:gd name="T91" fmla="*/ 1 h 1"/>
                <a:gd name="T92" fmla="*/ 51 w 62"/>
                <a:gd name="T93" fmla="*/ 0 h 1"/>
                <a:gd name="T94" fmla="*/ 52 w 62"/>
                <a:gd name="T95" fmla="*/ 1 h 1"/>
                <a:gd name="T96" fmla="*/ 53 w 62"/>
                <a:gd name="T97" fmla="*/ 1 h 1"/>
                <a:gd name="T98" fmla="*/ 54 w 62"/>
                <a:gd name="T99" fmla="*/ 1 h 1"/>
                <a:gd name="T100" fmla="*/ 55 w 62"/>
                <a:gd name="T101" fmla="*/ 1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70" name="Freeform 463"/>
            <p:cNvSpPr>
              <a:spLocks/>
            </p:cNvSpPr>
            <p:nvPr/>
          </p:nvSpPr>
          <p:spPr bwMode="auto">
            <a:xfrm>
              <a:off x="3077" y="2461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1 h 1"/>
                <a:gd name="T4" fmla="*/ 3 w 62"/>
                <a:gd name="T5" fmla="*/ 1 h 1"/>
                <a:gd name="T6" fmla="*/ 4 w 62"/>
                <a:gd name="T7" fmla="*/ 1 h 1"/>
                <a:gd name="T8" fmla="*/ 5 w 62"/>
                <a:gd name="T9" fmla="*/ 1 h 1"/>
                <a:gd name="T10" fmla="*/ 6 w 62"/>
                <a:gd name="T11" fmla="*/ 1 h 1"/>
                <a:gd name="T12" fmla="*/ 8 w 62"/>
                <a:gd name="T13" fmla="*/ 1 h 1"/>
                <a:gd name="T14" fmla="*/ 9 w 62"/>
                <a:gd name="T15" fmla="*/ 1 h 1"/>
                <a:gd name="T16" fmla="*/ 9 w 62"/>
                <a:gd name="T17" fmla="*/ 1 h 1"/>
                <a:gd name="T18" fmla="*/ 10 w 62"/>
                <a:gd name="T19" fmla="*/ 1 h 1"/>
                <a:gd name="T20" fmla="*/ 12 w 62"/>
                <a:gd name="T21" fmla="*/ 0 h 1"/>
                <a:gd name="T22" fmla="*/ 13 w 62"/>
                <a:gd name="T23" fmla="*/ 1 h 1"/>
                <a:gd name="T24" fmla="*/ 14 w 62"/>
                <a:gd name="T25" fmla="*/ 1 h 1"/>
                <a:gd name="T26" fmla="*/ 15 w 62"/>
                <a:gd name="T27" fmla="*/ 1 h 1"/>
                <a:gd name="T28" fmla="*/ 16 w 62"/>
                <a:gd name="T29" fmla="*/ 1 h 1"/>
                <a:gd name="T30" fmla="*/ 17 w 62"/>
                <a:gd name="T31" fmla="*/ 1 h 1"/>
                <a:gd name="T32" fmla="*/ 18 w 62"/>
                <a:gd name="T33" fmla="*/ 1 h 1"/>
                <a:gd name="T34" fmla="*/ 19 w 62"/>
                <a:gd name="T35" fmla="*/ 1 h 1"/>
                <a:gd name="T36" fmla="*/ 21 w 62"/>
                <a:gd name="T37" fmla="*/ 1 h 1"/>
                <a:gd name="T38" fmla="*/ 22 w 62"/>
                <a:gd name="T39" fmla="*/ 1 h 1"/>
                <a:gd name="T40" fmla="*/ 23 w 62"/>
                <a:gd name="T41" fmla="*/ 1 h 1"/>
                <a:gd name="T42" fmla="*/ 23 w 62"/>
                <a:gd name="T43" fmla="*/ 1 h 1"/>
                <a:gd name="T44" fmla="*/ 25 w 62"/>
                <a:gd name="T45" fmla="*/ 1 h 1"/>
                <a:gd name="T46" fmla="*/ 26 w 62"/>
                <a:gd name="T47" fmla="*/ 1 h 1"/>
                <a:gd name="T48" fmla="*/ 27 w 62"/>
                <a:gd name="T49" fmla="*/ 1 h 1"/>
                <a:gd name="T50" fmla="*/ 28 w 62"/>
                <a:gd name="T51" fmla="*/ 1 h 1"/>
                <a:gd name="T52" fmla="*/ 29 w 62"/>
                <a:gd name="T53" fmla="*/ 1 h 1"/>
                <a:gd name="T54" fmla="*/ 30 w 62"/>
                <a:gd name="T55" fmla="*/ 1 h 1"/>
                <a:gd name="T56" fmla="*/ 31 w 62"/>
                <a:gd name="T57" fmla="*/ 1 h 1"/>
                <a:gd name="T58" fmla="*/ 32 w 62"/>
                <a:gd name="T59" fmla="*/ 1 h 1"/>
                <a:gd name="T60" fmla="*/ 34 w 62"/>
                <a:gd name="T61" fmla="*/ 1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1 h 1"/>
                <a:gd name="T68" fmla="*/ 38 w 62"/>
                <a:gd name="T69" fmla="*/ 1 h 1"/>
                <a:gd name="T70" fmla="*/ 39 w 62"/>
                <a:gd name="T71" fmla="*/ 1 h 1"/>
                <a:gd name="T72" fmla="*/ 40 w 62"/>
                <a:gd name="T73" fmla="*/ 1 h 1"/>
                <a:gd name="T74" fmla="*/ 41 w 62"/>
                <a:gd name="T75" fmla="*/ 1 h 1"/>
                <a:gd name="T76" fmla="*/ 43 w 62"/>
                <a:gd name="T77" fmla="*/ 1 h 1"/>
                <a:gd name="T78" fmla="*/ 43 w 62"/>
                <a:gd name="T79" fmla="*/ 1 h 1"/>
                <a:gd name="T80" fmla="*/ 44 w 62"/>
                <a:gd name="T81" fmla="*/ 1 h 1"/>
                <a:gd name="T82" fmla="*/ 45 w 62"/>
                <a:gd name="T83" fmla="*/ 1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1 h 1"/>
                <a:gd name="T90" fmla="*/ 50 w 62"/>
                <a:gd name="T91" fmla="*/ 1 h 1"/>
                <a:gd name="T92" fmla="*/ 51 w 62"/>
                <a:gd name="T93" fmla="*/ 1 h 1"/>
                <a:gd name="T94" fmla="*/ 52 w 62"/>
                <a:gd name="T95" fmla="*/ 1 h 1"/>
                <a:gd name="T96" fmla="*/ 53 w 62"/>
                <a:gd name="T97" fmla="*/ 1 h 1"/>
                <a:gd name="T98" fmla="*/ 54 w 62"/>
                <a:gd name="T99" fmla="*/ 1 h 1"/>
                <a:gd name="T100" fmla="*/ 56 w 62"/>
                <a:gd name="T101" fmla="*/ 1 h 1"/>
                <a:gd name="T102" fmla="*/ 57 w 62"/>
                <a:gd name="T103" fmla="*/ 1 h 1"/>
                <a:gd name="T104" fmla="*/ 57 w 62"/>
                <a:gd name="T105" fmla="*/ 1 h 1"/>
                <a:gd name="T106" fmla="*/ 58 w 62"/>
                <a:gd name="T107" fmla="*/ 1 h 1"/>
                <a:gd name="T108" fmla="*/ 60 w 62"/>
                <a:gd name="T109" fmla="*/ 1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71" name="Freeform 464"/>
            <p:cNvSpPr>
              <a:spLocks/>
            </p:cNvSpPr>
            <p:nvPr/>
          </p:nvSpPr>
          <p:spPr bwMode="auto">
            <a:xfrm>
              <a:off x="3139" y="246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7 w 62"/>
                <a:gd name="T13" fmla="*/ 0 h 1"/>
                <a:gd name="T14" fmla="*/ 9 w 62"/>
                <a:gd name="T15" fmla="*/ 0 h 1"/>
                <a:gd name="T16" fmla="*/ 9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19 w 62"/>
                <a:gd name="T35" fmla="*/ 0 h 1"/>
                <a:gd name="T36" fmla="*/ 20 w 62"/>
                <a:gd name="T37" fmla="*/ 0 h 1"/>
                <a:gd name="T38" fmla="*/ 22 w 62"/>
                <a:gd name="T39" fmla="*/ 0 h 1"/>
                <a:gd name="T40" fmla="*/ 22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0 h 1"/>
                <a:gd name="T56" fmla="*/ 31 w 62"/>
                <a:gd name="T57" fmla="*/ 0 h 1"/>
                <a:gd name="T58" fmla="*/ 32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3 w 62"/>
                <a:gd name="T79" fmla="*/ 1 h 1"/>
                <a:gd name="T80" fmla="*/ 44 w 62"/>
                <a:gd name="T81" fmla="*/ 0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0 h 1"/>
                <a:gd name="T100" fmla="*/ 55 w 62"/>
                <a:gd name="T101" fmla="*/ 0 h 1"/>
                <a:gd name="T102" fmla="*/ 56 w 62"/>
                <a:gd name="T103" fmla="*/ 0 h 1"/>
                <a:gd name="T104" fmla="*/ 57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72" name="Freeform 465"/>
            <p:cNvSpPr>
              <a:spLocks/>
            </p:cNvSpPr>
            <p:nvPr/>
          </p:nvSpPr>
          <p:spPr bwMode="auto">
            <a:xfrm>
              <a:off x="3201" y="246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8 w 62"/>
                <a:gd name="T13" fmla="*/ 0 h 1"/>
                <a:gd name="T14" fmla="*/ 8 w 62"/>
                <a:gd name="T15" fmla="*/ 0 h 1"/>
                <a:gd name="T16" fmla="*/ 9 w 62"/>
                <a:gd name="T17" fmla="*/ 0 h 1"/>
                <a:gd name="T18" fmla="*/ 10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19 w 62"/>
                <a:gd name="T35" fmla="*/ 0 h 1"/>
                <a:gd name="T36" fmla="*/ 21 w 62"/>
                <a:gd name="T37" fmla="*/ 0 h 1"/>
                <a:gd name="T38" fmla="*/ 21 w 62"/>
                <a:gd name="T39" fmla="*/ 0 h 1"/>
                <a:gd name="T40" fmla="*/ 22 w 62"/>
                <a:gd name="T41" fmla="*/ 0 h 1"/>
                <a:gd name="T42" fmla="*/ 23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0 h 1"/>
                <a:gd name="T56" fmla="*/ 31 w 62"/>
                <a:gd name="T57" fmla="*/ 0 h 1"/>
                <a:gd name="T58" fmla="*/ 32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5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3 w 62"/>
                <a:gd name="T79" fmla="*/ 0 h 1"/>
                <a:gd name="T80" fmla="*/ 44 w 62"/>
                <a:gd name="T81" fmla="*/ 0 h 1"/>
                <a:gd name="T82" fmla="*/ 45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0 h 1"/>
                <a:gd name="T100" fmla="*/ 55 w 62"/>
                <a:gd name="T101" fmla="*/ 0 h 1"/>
                <a:gd name="T102" fmla="*/ 56 w 62"/>
                <a:gd name="T103" fmla="*/ 0 h 1"/>
                <a:gd name="T104" fmla="*/ 57 w 62"/>
                <a:gd name="T105" fmla="*/ 0 h 1"/>
                <a:gd name="T106" fmla="*/ 58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73" name="Freeform 466"/>
            <p:cNvSpPr>
              <a:spLocks/>
            </p:cNvSpPr>
            <p:nvPr/>
          </p:nvSpPr>
          <p:spPr bwMode="auto">
            <a:xfrm>
              <a:off x="3263" y="2461"/>
              <a:ext cx="62" cy="2"/>
            </a:xfrm>
            <a:custGeom>
              <a:avLst/>
              <a:gdLst>
                <a:gd name="T0" fmla="*/ 0 w 61"/>
                <a:gd name="T1" fmla="*/ 1 h 2"/>
                <a:gd name="T2" fmla="*/ 2 w 61"/>
                <a:gd name="T3" fmla="*/ 1 h 2"/>
                <a:gd name="T4" fmla="*/ 3 w 61"/>
                <a:gd name="T5" fmla="*/ 1 h 2"/>
                <a:gd name="T6" fmla="*/ 4 w 61"/>
                <a:gd name="T7" fmla="*/ 1 h 2"/>
                <a:gd name="T8" fmla="*/ 5 w 61"/>
                <a:gd name="T9" fmla="*/ 1 h 2"/>
                <a:gd name="T10" fmla="*/ 6 w 61"/>
                <a:gd name="T11" fmla="*/ 1 h 2"/>
                <a:gd name="T12" fmla="*/ 7 w 61"/>
                <a:gd name="T13" fmla="*/ 1 h 2"/>
                <a:gd name="T14" fmla="*/ 8 w 61"/>
                <a:gd name="T15" fmla="*/ 1 h 2"/>
                <a:gd name="T16" fmla="*/ 9 w 61"/>
                <a:gd name="T17" fmla="*/ 1 h 2"/>
                <a:gd name="T18" fmla="*/ 11 w 61"/>
                <a:gd name="T19" fmla="*/ 1 h 2"/>
                <a:gd name="T20" fmla="*/ 12 w 61"/>
                <a:gd name="T21" fmla="*/ 1 h 2"/>
                <a:gd name="T22" fmla="*/ 13 w 61"/>
                <a:gd name="T23" fmla="*/ 1 h 2"/>
                <a:gd name="T24" fmla="*/ 14 w 61"/>
                <a:gd name="T25" fmla="*/ 1 h 2"/>
                <a:gd name="T26" fmla="*/ 15 w 61"/>
                <a:gd name="T27" fmla="*/ 1 h 2"/>
                <a:gd name="T28" fmla="*/ 16 w 61"/>
                <a:gd name="T29" fmla="*/ 1 h 2"/>
                <a:gd name="T30" fmla="*/ 17 w 61"/>
                <a:gd name="T31" fmla="*/ 1 h 2"/>
                <a:gd name="T32" fmla="*/ 18 w 61"/>
                <a:gd name="T33" fmla="*/ 1 h 2"/>
                <a:gd name="T34" fmla="*/ 19 w 61"/>
                <a:gd name="T35" fmla="*/ 1 h 2"/>
                <a:gd name="T36" fmla="*/ 20 w 61"/>
                <a:gd name="T37" fmla="*/ 1 h 2"/>
                <a:gd name="T38" fmla="*/ 21 w 61"/>
                <a:gd name="T39" fmla="*/ 1 h 2"/>
                <a:gd name="T40" fmla="*/ 22 w 61"/>
                <a:gd name="T41" fmla="*/ 1 h 2"/>
                <a:gd name="T42" fmla="*/ 24 w 61"/>
                <a:gd name="T43" fmla="*/ 1 h 2"/>
                <a:gd name="T44" fmla="*/ 25 w 61"/>
                <a:gd name="T45" fmla="*/ 1 h 2"/>
                <a:gd name="T46" fmla="*/ 26 w 61"/>
                <a:gd name="T47" fmla="*/ 1 h 2"/>
                <a:gd name="T48" fmla="*/ 27 w 61"/>
                <a:gd name="T49" fmla="*/ 1 h 2"/>
                <a:gd name="T50" fmla="*/ 28 w 61"/>
                <a:gd name="T51" fmla="*/ 1 h 2"/>
                <a:gd name="T52" fmla="*/ 29 w 61"/>
                <a:gd name="T53" fmla="*/ 1 h 2"/>
                <a:gd name="T54" fmla="*/ 30 w 61"/>
                <a:gd name="T55" fmla="*/ 1 h 2"/>
                <a:gd name="T56" fmla="*/ 31 w 61"/>
                <a:gd name="T57" fmla="*/ 1 h 2"/>
                <a:gd name="T58" fmla="*/ 32 w 61"/>
                <a:gd name="T59" fmla="*/ 1 h 2"/>
                <a:gd name="T60" fmla="*/ 33 w 61"/>
                <a:gd name="T61" fmla="*/ 1 h 2"/>
                <a:gd name="T62" fmla="*/ 34 w 61"/>
                <a:gd name="T63" fmla="*/ 1 h 2"/>
                <a:gd name="T64" fmla="*/ 35 w 61"/>
                <a:gd name="T65" fmla="*/ 1 h 2"/>
                <a:gd name="T66" fmla="*/ 37 w 61"/>
                <a:gd name="T67" fmla="*/ 1 h 2"/>
                <a:gd name="T68" fmla="*/ 38 w 61"/>
                <a:gd name="T69" fmla="*/ 1 h 2"/>
                <a:gd name="T70" fmla="*/ 39 w 61"/>
                <a:gd name="T71" fmla="*/ 1 h 2"/>
                <a:gd name="T72" fmla="*/ 40 w 61"/>
                <a:gd name="T73" fmla="*/ 1 h 2"/>
                <a:gd name="T74" fmla="*/ 41 w 61"/>
                <a:gd name="T75" fmla="*/ 1 h 2"/>
                <a:gd name="T76" fmla="*/ 42 w 61"/>
                <a:gd name="T77" fmla="*/ 1 h 2"/>
                <a:gd name="T78" fmla="*/ 43 w 61"/>
                <a:gd name="T79" fmla="*/ 1 h 2"/>
                <a:gd name="T80" fmla="*/ 44 w 61"/>
                <a:gd name="T81" fmla="*/ 1 h 2"/>
                <a:gd name="T82" fmla="*/ 46 w 61"/>
                <a:gd name="T83" fmla="*/ 1 h 2"/>
                <a:gd name="T84" fmla="*/ 47 w 61"/>
                <a:gd name="T85" fmla="*/ 1 h 2"/>
                <a:gd name="T86" fmla="*/ 48 w 61"/>
                <a:gd name="T87" fmla="*/ 1 h 2"/>
                <a:gd name="T88" fmla="*/ 48 w 61"/>
                <a:gd name="T89" fmla="*/ 1 h 2"/>
                <a:gd name="T90" fmla="*/ 50 w 61"/>
                <a:gd name="T91" fmla="*/ 1 h 2"/>
                <a:gd name="T92" fmla="*/ 51 w 61"/>
                <a:gd name="T93" fmla="*/ 1 h 2"/>
                <a:gd name="T94" fmla="*/ 52 w 61"/>
                <a:gd name="T95" fmla="*/ 1 h 2"/>
                <a:gd name="T96" fmla="*/ 53 w 61"/>
                <a:gd name="T97" fmla="*/ 1 h 2"/>
                <a:gd name="T98" fmla="*/ 54 w 61"/>
                <a:gd name="T99" fmla="*/ 1 h 2"/>
                <a:gd name="T100" fmla="*/ 55 w 61"/>
                <a:gd name="T101" fmla="*/ 1 h 2"/>
                <a:gd name="T102" fmla="*/ 56 w 61"/>
                <a:gd name="T103" fmla="*/ 1 h 2"/>
                <a:gd name="T104" fmla="*/ 57 w 61"/>
                <a:gd name="T105" fmla="*/ 1 h 2"/>
                <a:gd name="T106" fmla="*/ 59 w 61"/>
                <a:gd name="T107" fmla="*/ 1 h 2"/>
                <a:gd name="T108" fmla="*/ 60 w 61"/>
                <a:gd name="T109" fmla="*/ 1 h 2"/>
                <a:gd name="T110" fmla="*/ 61 w 61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2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74" name="Freeform 467"/>
            <p:cNvSpPr>
              <a:spLocks/>
            </p:cNvSpPr>
            <p:nvPr/>
          </p:nvSpPr>
          <p:spPr bwMode="auto">
            <a:xfrm>
              <a:off x="3325" y="2461"/>
              <a:ext cx="61" cy="2"/>
            </a:xfrm>
            <a:custGeom>
              <a:avLst/>
              <a:gdLst>
                <a:gd name="T0" fmla="*/ 1 w 62"/>
                <a:gd name="T1" fmla="*/ 1 h 2"/>
                <a:gd name="T2" fmla="*/ 3 w 62"/>
                <a:gd name="T3" fmla="*/ 1 h 2"/>
                <a:gd name="T4" fmla="*/ 4 w 62"/>
                <a:gd name="T5" fmla="*/ 1 h 2"/>
                <a:gd name="T6" fmla="*/ 5 w 62"/>
                <a:gd name="T7" fmla="*/ 1 h 2"/>
                <a:gd name="T8" fmla="*/ 6 w 62"/>
                <a:gd name="T9" fmla="*/ 1 h 2"/>
                <a:gd name="T10" fmla="*/ 7 w 62"/>
                <a:gd name="T11" fmla="*/ 1 h 2"/>
                <a:gd name="T12" fmla="*/ 8 w 62"/>
                <a:gd name="T13" fmla="*/ 1 h 2"/>
                <a:gd name="T14" fmla="*/ 9 w 62"/>
                <a:gd name="T15" fmla="*/ 1 h 2"/>
                <a:gd name="T16" fmla="*/ 10 w 62"/>
                <a:gd name="T17" fmla="*/ 1 h 2"/>
                <a:gd name="T18" fmla="*/ 11 w 62"/>
                <a:gd name="T19" fmla="*/ 1 h 2"/>
                <a:gd name="T20" fmla="*/ 13 w 62"/>
                <a:gd name="T21" fmla="*/ 1 h 2"/>
                <a:gd name="T22" fmla="*/ 14 w 62"/>
                <a:gd name="T23" fmla="*/ 1 h 2"/>
                <a:gd name="T24" fmla="*/ 15 w 62"/>
                <a:gd name="T25" fmla="*/ 1 h 2"/>
                <a:gd name="T26" fmla="*/ 16 w 62"/>
                <a:gd name="T27" fmla="*/ 1 h 2"/>
                <a:gd name="T28" fmla="*/ 17 w 62"/>
                <a:gd name="T29" fmla="*/ 1 h 2"/>
                <a:gd name="T30" fmla="*/ 18 w 62"/>
                <a:gd name="T31" fmla="*/ 1 h 2"/>
                <a:gd name="T32" fmla="*/ 19 w 62"/>
                <a:gd name="T33" fmla="*/ 1 h 2"/>
                <a:gd name="T34" fmla="*/ 20 w 62"/>
                <a:gd name="T35" fmla="*/ 1 h 2"/>
                <a:gd name="T36" fmla="*/ 21 w 62"/>
                <a:gd name="T37" fmla="*/ 1 h 2"/>
                <a:gd name="T38" fmla="*/ 22 w 62"/>
                <a:gd name="T39" fmla="*/ 1 h 2"/>
                <a:gd name="T40" fmla="*/ 23 w 62"/>
                <a:gd name="T41" fmla="*/ 1 h 2"/>
                <a:gd name="T42" fmla="*/ 24 w 62"/>
                <a:gd name="T43" fmla="*/ 1 h 2"/>
                <a:gd name="T44" fmla="*/ 26 w 62"/>
                <a:gd name="T45" fmla="*/ 1 h 2"/>
                <a:gd name="T46" fmla="*/ 27 w 62"/>
                <a:gd name="T47" fmla="*/ 1 h 2"/>
                <a:gd name="T48" fmla="*/ 28 w 62"/>
                <a:gd name="T49" fmla="*/ 1 h 2"/>
                <a:gd name="T50" fmla="*/ 29 w 62"/>
                <a:gd name="T51" fmla="*/ 1 h 2"/>
                <a:gd name="T52" fmla="*/ 30 w 62"/>
                <a:gd name="T53" fmla="*/ 1 h 2"/>
                <a:gd name="T54" fmla="*/ 31 w 62"/>
                <a:gd name="T55" fmla="*/ 1 h 2"/>
                <a:gd name="T56" fmla="*/ 32 w 62"/>
                <a:gd name="T57" fmla="*/ 1 h 2"/>
                <a:gd name="T58" fmla="*/ 33 w 62"/>
                <a:gd name="T59" fmla="*/ 1 h 2"/>
                <a:gd name="T60" fmla="*/ 34 w 62"/>
                <a:gd name="T61" fmla="*/ 1 h 2"/>
                <a:gd name="T62" fmla="*/ 35 w 62"/>
                <a:gd name="T63" fmla="*/ 1 h 2"/>
                <a:gd name="T64" fmla="*/ 36 w 62"/>
                <a:gd name="T65" fmla="*/ 1 h 2"/>
                <a:gd name="T66" fmla="*/ 37 w 62"/>
                <a:gd name="T67" fmla="*/ 1 h 2"/>
                <a:gd name="T68" fmla="*/ 39 w 62"/>
                <a:gd name="T69" fmla="*/ 1 h 2"/>
                <a:gd name="T70" fmla="*/ 40 w 62"/>
                <a:gd name="T71" fmla="*/ 1 h 2"/>
                <a:gd name="T72" fmla="*/ 41 w 62"/>
                <a:gd name="T73" fmla="*/ 1 h 2"/>
                <a:gd name="T74" fmla="*/ 42 w 62"/>
                <a:gd name="T75" fmla="*/ 1 h 2"/>
                <a:gd name="T76" fmla="*/ 43 w 62"/>
                <a:gd name="T77" fmla="*/ 1 h 2"/>
                <a:gd name="T78" fmla="*/ 44 w 62"/>
                <a:gd name="T79" fmla="*/ 1 h 2"/>
                <a:gd name="T80" fmla="*/ 45 w 62"/>
                <a:gd name="T81" fmla="*/ 1 h 2"/>
                <a:gd name="T82" fmla="*/ 46 w 62"/>
                <a:gd name="T83" fmla="*/ 1 h 2"/>
                <a:gd name="T84" fmla="*/ 48 w 62"/>
                <a:gd name="T85" fmla="*/ 1 h 2"/>
                <a:gd name="T86" fmla="*/ 48 w 62"/>
                <a:gd name="T87" fmla="*/ 1 h 2"/>
                <a:gd name="T88" fmla="*/ 50 w 62"/>
                <a:gd name="T89" fmla="*/ 1 h 2"/>
                <a:gd name="T90" fmla="*/ 51 w 62"/>
                <a:gd name="T91" fmla="*/ 1 h 2"/>
                <a:gd name="T92" fmla="*/ 52 w 62"/>
                <a:gd name="T93" fmla="*/ 1 h 2"/>
                <a:gd name="T94" fmla="*/ 53 w 62"/>
                <a:gd name="T95" fmla="*/ 1 h 2"/>
                <a:gd name="T96" fmla="*/ 54 w 62"/>
                <a:gd name="T97" fmla="*/ 1 h 2"/>
                <a:gd name="T98" fmla="*/ 55 w 62"/>
                <a:gd name="T99" fmla="*/ 1 h 2"/>
                <a:gd name="T100" fmla="*/ 56 w 62"/>
                <a:gd name="T101" fmla="*/ 1 h 2"/>
                <a:gd name="T102" fmla="*/ 57 w 62"/>
                <a:gd name="T103" fmla="*/ 1 h 2"/>
                <a:gd name="T104" fmla="*/ 58 w 62"/>
                <a:gd name="T105" fmla="*/ 1 h 2"/>
                <a:gd name="T106" fmla="*/ 59 w 62"/>
                <a:gd name="T107" fmla="*/ 1 h 2"/>
                <a:gd name="T108" fmla="*/ 61 w 62"/>
                <a:gd name="T109" fmla="*/ 1 h 2"/>
                <a:gd name="T110" fmla="*/ 61 w 62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75" name="Freeform 468"/>
            <p:cNvSpPr>
              <a:spLocks/>
            </p:cNvSpPr>
            <p:nvPr/>
          </p:nvSpPr>
          <p:spPr bwMode="auto">
            <a:xfrm>
              <a:off x="3386" y="246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3 w 62"/>
                <a:gd name="T3" fmla="*/ 0 h 1"/>
                <a:gd name="T4" fmla="*/ 4 w 62"/>
                <a:gd name="T5" fmla="*/ 0 h 1"/>
                <a:gd name="T6" fmla="*/ 5 w 62"/>
                <a:gd name="T7" fmla="*/ 0 h 1"/>
                <a:gd name="T8" fmla="*/ 6 w 62"/>
                <a:gd name="T9" fmla="*/ 0 h 1"/>
                <a:gd name="T10" fmla="*/ 7 w 62"/>
                <a:gd name="T11" fmla="*/ 0 h 1"/>
                <a:gd name="T12" fmla="*/ 8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2 w 62"/>
                <a:gd name="T19" fmla="*/ 0 h 1"/>
                <a:gd name="T20" fmla="*/ 13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6 w 62"/>
                <a:gd name="T27" fmla="*/ 0 h 1"/>
                <a:gd name="T28" fmla="*/ 17 w 62"/>
                <a:gd name="T29" fmla="*/ 0 h 1"/>
                <a:gd name="T30" fmla="*/ 18 w 62"/>
                <a:gd name="T31" fmla="*/ 0 h 1"/>
                <a:gd name="T32" fmla="*/ 19 w 62"/>
                <a:gd name="T33" fmla="*/ 0 h 1"/>
                <a:gd name="T34" fmla="*/ 20 w 62"/>
                <a:gd name="T35" fmla="*/ 0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5 w 62"/>
                <a:gd name="T43" fmla="*/ 0 h 1"/>
                <a:gd name="T44" fmla="*/ 26 w 62"/>
                <a:gd name="T45" fmla="*/ 0 h 1"/>
                <a:gd name="T46" fmla="*/ 27 w 62"/>
                <a:gd name="T47" fmla="*/ 0 h 1"/>
                <a:gd name="T48" fmla="*/ 27 w 62"/>
                <a:gd name="T49" fmla="*/ 0 h 1"/>
                <a:gd name="T50" fmla="*/ 29 w 62"/>
                <a:gd name="T51" fmla="*/ 0 h 1"/>
                <a:gd name="T52" fmla="*/ 30 w 62"/>
                <a:gd name="T53" fmla="*/ 0 h 1"/>
                <a:gd name="T54" fmla="*/ 31 w 62"/>
                <a:gd name="T55" fmla="*/ 0 h 1"/>
                <a:gd name="T56" fmla="*/ 32 w 62"/>
                <a:gd name="T57" fmla="*/ 0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8 w 62"/>
                <a:gd name="T67" fmla="*/ 0 h 1"/>
                <a:gd name="T68" fmla="*/ 39 w 62"/>
                <a:gd name="T69" fmla="*/ 0 h 1"/>
                <a:gd name="T70" fmla="*/ 40 w 62"/>
                <a:gd name="T71" fmla="*/ 0 h 1"/>
                <a:gd name="T72" fmla="*/ 40 w 62"/>
                <a:gd name="T73" fmla="*/ 0 h 1"/>
                <a:gd name="T74" fmla="*/ 42 w 62"/>
                <a:gd name="T75" fmla="*/ 0 h 1"/>
                <a:gd name="T76" fmla="*/ 43 w 62"/>
                <a:gd name="T77" fmla="*/ 0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1 w 62"/>
                <a:gd name="T91" fmla="*/ 0 h 1"/>
                <a:gd name="T92" fmla="*/ 52 w 62"/>
                <a:gd name="T93" fmla="*/ 0 h 1"/>
                <a:gd name="T94" fmla="*/ 53 w 62"/>
                <a:gd name="T95" fmla="*/ 0 h 1"/>
                <a:gd name="T96" fmla="*/ 54 w 62"/>
                <a:gd name="T97" fmla="*/ 0 h 1"/>
                <a:gd name="T98" fmla="*/ 55 w 62"/>
                <a:gd name="T99" fmla="*/ 0 h 1"/>
                <a:gd name="T100" fmla="*/ 56 w 62"/>
                <a:gd name="T101" fmla="*/ 0 h 1"/>
                <a:gd name="T102" fmla="*/ 57 w 62"/>
                <a:gd name="T103" fmla="*/ 0 h 1"/>
                <a:gd name="T104" fmla="*/ 58 w 62"/>
                <a:gd name="T105" fmla="*/ 0 h 1"/>
                <a:gd name="T106" fmla="*/ 60 w 62"/>
                <a:gd name="T107" fmla="*/ 0 h 1"/>
                <a:gd name="T108" fmla="*/ 61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76" name="Freeform 469"/>
            <p:cNvSpPr>
              <a:spLocks/>
            </p:cNvSpPr>
            <p:nvPr/>
          </p:nvSpPr>
          <p:spPr bwMode="auto">
            <a:xfrm>
              <a:off x="3448" y="246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3 w 62"/>
                <a:gd name="T3" fmla="*/ 0 h 1"/>
                <a:gd name="T4" fmla="*/ 4 w 62"/>
                <a:gd name="T5" fmla="*/ 0 h 1"/>
                <a:gd name="T6" fmla="*/ 5 w 62"/>
                <a:gd name="T7" fmla="*/ 0 h 1"/>
                <a:gd name="T8" fmla="*/ 6 w 62"/>
                <a:gd name="T9" fmla="*/ 0 h 1"/>
                <a:gd name="T10" fmla="*/ 7 w 62"/>
                <a:gd name="T11" fmla="*/ 0 h 1"/>
                <a:gd name="T12" fmla="*/ 8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5 w 62"/>
                <a:gd name="T25" fmla="*/ 0 h 1"/>
                <a:gd name="T26" fmla="*/ 16 w 62"/>
                <a:gd name="T27" fmla="*/ 0 h 1"/>
                <a:gd name="T28" fmla="*/ 17 w 62"/>
                <a:gd name="T29" fmla="*/ 0 h 1"/>
                <a:gd name="T30" fmla="*/ 18 w 62"/>
                <a:gd name="T31" fmla="*/ 0 h 1"/>
                <a:gd name="T32" fmla="*/ 19 w 62"/>
                <a:gd name="T33" fmla="*/ 0 h 1"/>
                <a:gd name="T34" fmla="*/ 20 w 62"/>
                <a:gd name="T35" fmla="*/ 0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6 w 62"/>
                <a:gd name="T45" fmla="*/ 0 h 1"/>
                <a:gd name="T46" fmla="*/ 26 w 62"/>
                <a:gd name="T47" fmla="*/ 1 h 1"/>
                <a:gd name="T48" fmla="*/ 28 w 62"/>
                <a:gd name="T49" fmla="*/ 0 h 1"/>
                <a:gd name="T50" fmla="*/ 29 w 62"/>
                <a:gd name="T51" fmla="*/ 0 h 1"/>
                <a:gd name="T52" fmla="*/ 30 w 62"/>
                <a:gd name="T53" fmla="*/ 0 h 1"/>
                <a:gd name="T54" fmla="*/ 31 w 62"/>
                <a:gd name="T55" fmla="*/ 0 h 1"/>
                <a:gd name="T56" fmla="*/ 32 w 62"/>
                <a:gd name="T57" fmla="*/ 0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9 w 62"/>
                <a:gd name="T69" fmla="*/ 0 h 1"/>
                <a:gd name="T70" fmla="*/ 39 w 62"/>
                <a:gd name="T71" fmla="*/ 0 h 1"/>
                <a:gd name="T72" fmla="*/ 41 w 62"/>
                <a:gd name="T73" fmla="*/ 0 h 1"/>
                <a:gd name="T74" fmla="*/ 42 w 62"/>
                <a:gd name="T75" fmla="*/ 0 h 1"/>
                <a:gd name="T76" fmla="*/ 43 w 62"/>
                <a:gd name="T77" fmla="*/ 0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1 w 62"/>
                <a:gd name="T91" fmla="*/ 0 h 1"/>
                <a:gd name="T92" fmla="*/ 52 w 62"/>
                <a:gd name="T93" fmla="*/ 0 h 1"/>
                <a:gd name="T94" fmla="*/ 53 w 62"/>
                <a:gd name="T95" fmla="*/ 0 h 1"/>
                <a:gd name="T96" fmla="*/ 54 w 62"/>
                <a:gd name="T97" fmla="*/ 0 h 1"/>
                <a:gd name="T98" fmla="*/ 55 w 62"/>
                <a:gd name="T99" fmla="*/ 0 h 1"/>
                <a:gd name="T100" fmla="*/ 56 w 62"/>
                <a:gd name="T101" fmla="*/ 0 h 1"/>
                <a:gd name="T102" fmla="*/ 57 w 62"/>
                <a:gd name="T103" fmla="*/ 0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77" name="Freeform 470"/>
            <p:cNvSpPr>
              <a:spLocks/>
            </p:cNvSpPr>
            <p:nvPr/>
          </p:nvSpPr>
          <p:spPr bwMode="auto">
            <a:xfrm>
              <a:off x="3510" y="246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3 w 62"/>
                <a:gd name="T3" fmla="*/ 0 h 1"/>
                <a:gd name="T4" fmla="*/ 4 w 62"/>
                <a:gd name="T5" fmla="*/ 0 h 1"/>
                <a:gd name="T6" fmla="*/ 5 w 62"/>
                <a:gd name="T7" fmla="*/ 0 h 1"/>
                <a:gd name="T8" fmla="*/ 5 w 62"/>
                <a:gd name="T9" fmla="*/ 0 h 1"/>
                <a:gd name="T10" fmla="*/ 7 w 62"/>
                <a:gd name="T11" fmla="*/ 1 h 1"/>
                <a:gd name="T12" fmla="*/ 8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1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6 w 62"/>
                <a:gd name="T27" fmla="*/ 0 h 1"/>
                <a:gd name="T28" fmla="*/ 17 w 62"/>
                <a:gd name="T29" fmla="*/ 0 h 1"/>
                <a:gd name="T30" fmla="*/ 18 w 62"/>
                <a:gd name="T31" fmla="*/ 0 h 1"/>
                <a:gd name="T32" fmla="*/ 19 w 62"/>
                <a:gd name="T33" fmla="*/ 0 h 1"/>
                <a:gd name="T34" fmla="*/ 20 w 62"/>
                <a:gd name="T35" fmla="*/ 0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5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9 w 62"/>
                <a:gd name="T51" fmla="*/ 0 h 1"/>
                <a:gd name="T52" fmla="*/ 30 w 62"/>
                <a:gd name="T53" fmla="*/ 0 h 1"/>
                <a:gd name="T54" fmla="*/ 31 w 62"/>
                <a:gd name="T55" fmla="*/ 0 h 1"/>
                <a:gd name="T56" fmla="*/ 32 w 62"/>
                <a:gd name="T57" fmla="*/ 0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8 w 62"/>
                <a:gd name="T67" fmla="*/ 0 h 1"/>
                <a:gd name="T68" fmla="*/ 39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2 w 62"/>
                <a:gd name="T75" fmla="*/ 0 h 1"/>
                <a:gd name="T76" fmla="*/ 43 w 62"/>
                <a:gd name="T77" fmla="*/ 0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1 w 62"/>
                <a:gd name="T91" fmla="*/ 0 h 1"/>
                <a:gd name="T92" fmla="*/ 52 w 62"/>
                <a:gd name="T93" fmla="*/ 0 h 1"/>
                <a:gd name="T94" fmla="*/ 52 w 62"/>
                <a:gd name="T95" fmla="*/ 0 h 1"/>
                <a:gd name="T96" fmla="*/ 54 w 62"/>
                <a:gd name="T97" fmla="*/ 0 h 1"/>
                <a:gd name="T98" fmla="*/ 55 w 62"/>
                <a:gd name="T99" fmla="*/ 0 h 1"/>
                <a:gd name="T100" fmla="*/ 56 w 62"/>
                <a:gd name="T101" fmla="*/ 0 h 1"/>
                <a:gd name="T102" fmla="*/ 57 w 62"/>
                <a:gd name="T103" fmla="*/ 0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78" name="Freeform 471"/>
            <p:cNvSpPr>
              <a:spLocks/>
            </p:cNvSpPr>
            <p:nvPr/>
          </p:nvSpPr>
          <p:spPr bwMode="auto">
            <a:xfrm>
              <a:off x="3572" y="2461"/>
              <a:ext cx="60" cy="1"/>
            </a:xfrm>
            <a:custGeom>
              <a:avLst/>
              <a:gdLst>
                <a:gd name="T0" fmla="*/ 1 w 60"/>
                <a:gd name="T1" fmla="*/ 1 h 1"/>
                <a:gd name="T2" fmla="*/ 2 w 60"/>
                <a:gd name="T3" fmla="*/ 1 h 1"/>
                <a:gd name="T4" fmla="*/ 3 w 60"/>
                <a:gd name="T5" fmla="*/ 1 h 1"/>
                <a:gd name="T6" fmla="*/ 4 w 60"/>
                <a:gd name="T7" fmla="*/ 1 h 1"/>
                <a:gd name="T8" fmla="*/ 5 w 60"/>
                <a:gd name="T9" fmla="*/ 1 h 1"/>
                <a:gd name="T10" fmla="*/ 6 w 60"/>
                <a:gd name="T11" fmla="*/ 1 h 1"/>
                <a:gd name="T12" fmla="*/ 7 w 60"/>
                <a:gd name="T13" fmla="*/ 1 h 1"/>
                <a:gd name="T14" fmla="*/ 8 w 60"/>
                <a:gd name="T15" fmla="*/ 1 h 1"/>
                <a:gd name="T16" fmla="*/ 9 w 60"/>
                <a:gd name="T17" fmla="*/ 1 h 1"/>
                <a:gd name="T18" fmla="*/ 10 w 60"/>
                <a:gd name="T19" fmla="*/ 1 h 1"/>
                <a:gd name="T20" fmla="*/ 11 w 60"/>
                <a:gd name="T21" fmla="*/ 1 h 1"/>
                <a:gd name="T22" fmla="*/ 12 w 60"/>
                <a:gd name="T23" fmla="*/ 1 h 1"/>
                <a:gd name="T24" fmla="*/ 13 w 60"/>
                <a:gd name="T25" fmla="*/ 1 h 1"/>
                <a:gd name="T26" fmla="*/ 14 w 60"/>
                <a:gd name="T27" fmla="*/ 1 h 1"/>
                <a:gd name="T28" fmla="*/ 15 w 60"/>
                <a:gd name="T29" fmla="*/ 1 h 1"/>
                <a:gd name="T30" fmla="*/ 16 w 60"/>
                <a:gd name="T31" fmla="*/ 1 h 1"/>
                <a:gd name="T32" fmla="*/ 17 w 60"/>
                <a:gd name="T33" fmla="*/ 1 h 1"/>
                <a:gd name="T34" fmla="*/ 17 w 60"/>
                <a:gd name="T35" fmla="*/ 1 h 1"/>
                <a:gd name="T36" fmla="*/ 18 w 60"/>
                <a:gd name="T37" fmla="*/ 1 h 1"/>
                <a:gd name="T38" fmla="*/ 19 w 60"/>
                <a:gd name="T39" fmla="*/ 1 h 1"/>
                <a:gd name="T40" fmla="*/ 20 w 60"/>
                <a:gd name="T41" fmla="*/ 1 h 1"/>
                <a:gd name="T42" fmla="*/ 22 w 60"/>
                <a:gd name="T43" fmla="*/ 1 h 1"/>
                <a:gd name="T44" fmla="*/ 23 w 60"/>
                <a:gd name="T45" fmla="*/ 1 h 1"/>
                <a:gd name="T46" fmla="*/ 24 w 60"/>
                <a:gd name="T47" fmla="*/ 1 h 1"/>
                <a:gd name="T48" fmla="*/ 24 w 60"/>
                <a:gd name="T49" fmla="*/ 1 h 1"/>
                <a:gd name="T50" fmla="*/ 25 w 60"/>
                <a:gd name="T51" fmla="*/ 1 h 1"/>
                <a:gd name="T52" fmla="*/ 26 w 60"/>
                <a:gd name="T53" fmla="*/ 1 h 1"/>
                <a:gd name="T54" fmla="*/ 27 w 60"/>
                <a:gd name="T55" fmla="*/ 1 h 1"/>
                <a:gd name="T56" fmla="*/ 28 w 60"/>
                <a:gd name="T57" fmla="*/ 1 h 1"/>
                <a:gd name="T58" fmla="*/ 29 w 60"/>
                <a:gd name="T59" fmla="*/ 1 h 1"/>
                <a:gd name="T60" fmla="*/ 30 w 60"/>
                <a:gd name="T61" fmla="*/ 1 h 1"/>
                <a:gd name="T62" fmla="*/ 31 w 60"/>
                <a:gd name="T63" fmla="*/ 1 h 1"/>
                <a:gd name="T64" fmla="*/ 32 w 60"/>
                <a:gd name="T65" fmla="*/ 1 h 1"/>
                <a:gd name="T66" fmla="*/ 33 w 60"/>
                <a:gd name="T67" fmla="*/ 1 h 1"/>
                <a:gd name="T68" fmla="*/ 34 w 60"/>
                <a:gd name="T69" fmla="*/ 1 h 1"/>
                <a:gd name="T70" fmla="*/ 35 w 60"/>
                <a:gd name="T71" fmla="*/ 1 h 1"/>
                <a:gd name="T72" fmla="*/ 36 w 60"/>
                <a:gd name="T73" fmla="*/ 1 h 1"/>
                <a:gd name="T74" fmla="*/ 37 w 60"/>
                <a:gd name="T75" fmla="*/ 1 h 1"/>
                <a:gd name="T76" fmla="*/ 38 w 60"/>
                <a:gd name="T77" fmla="*/ 1 h 1"/>
                <a:gd name="T78" fmla="*/ 39 w 60"/>
                <a:gd name="T79" fmla="*/ 1 h 1"/>
                <a:gd name="T80" fmla="*/ 40 w 60"/>
                <a:gd name="T81" fmla="*/ 1 h 1"/>
                <a:gd name="T82" fmla="*/ 41 w 60"/>
                <a:gd name="T83" fmla="*/ 1 h 1"/>
                <a:gd name="T84" fmla="*/ 42 w 60"/>
                <a:gd name="T85" fmla="*/ 1 h 1"/>
                <a:gd name="T86" fmla="*/ 43 w 60"/>
                <a:gd name="T87" fmla="*/ 1 h 1"/>
                <a:gd name="T88" fmla="*/ 44 w 60"/>
                <a:gd name="T89" fmla="*/ 1 h 1"/>
                <a:gd name="T90" fmla="*/ 45 w 60"/>
                <a:gd name="T91" fmla="*/ 1 h 1"/>
                <a:gd name="T92" fmla="*/ 46 w 60"/>
                <a:gd name="T93" fmla="*/ 1 h 1"/>
                <a:gd name="T94" fmla="*/ 47 w 60"/>
                <a:gd name="T95" fmla="*/ 0 h 1"/>
                <a:gd name="T96" fmla="*/ 48 w 60"/>
                <a:gd name="T97" fmla="*/ 1 h 1"/>
                <a:gd name="T98" fmla="*/ 49 w 60"/>
                <a:gd name="T99" fmla="*/ 1 h 1"/>
                <a:gd name="T100" fmla="*/ 50 w 60"/>
                <a:gd name="T101" fmla="*/ 1 h 1"/>
                <a:gd name="T102" fmla="*/ 51 w 60"/>
                <a:gd name="T103" fmla="*/ 1 h 1"/>
                <a:gd name="T104" fmla="*/ 51 w 60"/>
                <a:gd name="T105" fmla="*/ 1 h 1"/>
                <a:gd name="T106" fmla="*/ 52 w 60"/>
                <a:gd name="T107" fmla="*/ 1 h 1"/>
                <a:gd name="T108" fmla="*/ 53 w 60"/>
                <a:gd name="T109" fmla="*/ 1 h 1"/>
                <a:gd name="T110" fmla="*/ 54 w 60"/>
                <a:gd name="T111" fmla="*/ 1 h 1"/>
                <a:gd name="T112" fmla="*/ 55 w 60"/>
                <a:gd name="T113" fmla="*/ 1 h 1"/>
                <a:gd name="T114" fmla="*/ 57 w 60"/>
                <a:gd name="T115" fmla="*/ 1 h 1"/>
                <a:gd name="T116" fmla="*/ 58 w 60"/>
                <a:gd name="T117" fmla="*/ 1 h 1"/>
                <a:gd name="T118" fmla="*/ 58 w 60"/>
                <a:gd name="T119" fmla="*/ 1 h 1"/>
                <a:gd name="T120" fmla="*/ 59 w 60"/>
                <a:gd name="T121" fmla="*/ 1 h 1"/>
                <a:gd name="T122" fmla="*/ 60 w 60"/>
                <a:gd name="T12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" h="1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</p:grpSp>
      <p:grpSp>
        <p:nvGrpSpPr>
          <p:cNvPr id="480" name="Group 475"/>
          <p:cNvGrpSpPr>
            <a:grpSpLocks noChangeAspect="1"/>
          </p:cNvGrpSpPr>
          <p:nvPr/>
        </p:nvGrpSpPr>
        <p:grpSpPr bwMode="auto">
          <a:xfrm>
            <a:off x="832842" y="3929657"/>
            <a:ext cx="5214938" cy="892969"/>
            <a:chOff x="707" y="2586"/>
            <a:chExt cx="4380" cy="750"/>
          </a:xfrm>
        </p:grpSpPr>
        <p:sp>
          <p:nvSpPr>
            <p:cNvPr id="483" name="Line 477"/>
            <p:cNvSpPr>
              <a:spLocks noChangeShapeType="1"/>
            </p:cNvSpPr>
            <p:nvPr/>
          </p:nvSpPr>
          <p:spPr bwMode="auto">
            <a:xfrm>
              <a:off x="724" y="3327"/>
              <a:ext cx="4363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85" name="Line 479"/>
            <p:cNvSpPr>
              <a:spLocks noChangeShapeType="1"/>
            </p:cNvSpPr>
            <p:nvPr/>
          </p:nvSpPr>
          <p:spPr bwMode="auto">
            <a:xfrm>
              <a:off x="724" y="332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87" name="Line 481"/>
            <p:cNvSpPr>
              <a:spLocks noChangeShapeType="1"/>
            </p:cNvSpPr>
            <p:nvPr/>
          </p:nvSpPr>
          <p:spPr bwMode="auto">
            <a:xfrm>
              <a:off x="840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88" name="Line 482"/>
            <p:cNvSpPr>
              <a:spLocks noChangeShapeType="1"/>
            </p:cNvSpPr>
            <p:nvPr/>
          </p:nvSpPr>
          <p:spPr bwMode="auto">
            <a:xfrm>
              <a:off x="956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89" name="Line 483"/>
            <p:cNvSpPr>
              <a:spLocks noChangeShapeType="1"/>
            </p:cNvSpPr>
            <p:nvPr/>
          </p:nvSpPr>
          <p:spPr bwMode="auto">
            <a:xfrm>
              <a:off x="1073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90" name="Line 484"/>
            <p:cNvSpPr>
              <a:spLocks noChangeShapeType="1"/>
            </p:cNvSpPr>
            <p:nvPr/>
          </p:nvSpPr>
          <p:spPr bwMode="auto">
            <a:xfrm>
              <a:off x="1189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91" name="Line 485"/>
            <p:cNvSpPr>
              <a:spLocks noChangeShapeType="1"/>
            </p:cNvSpPr>
            <p:nvPr/>
          </p:nvSpPr>
          <p:spPr bwMode="auto">
            <a:xfrm>
              <a:off x="1305" y="332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93" name="Line 487"/>
            <p:cNvSpPr>
              <a:spLocks noChangeShapeType="1"/>
            </p:cNvSpPr>
            <p:nvPr/>
          </p:nvSpPr>
          <p:spPr bwMode="auto">
            <a:xfrm>
              <a:off x="1421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94" name="Line 488"/>
            <p:cNvSpPr>
              <a:spLocks noChangeShapeType="1"/>
            </p:cNvSpPr>
            <p:nvPr/>
          </p:nvSpPr>
          <p:spPr bwMode="auto">
            <a:xfrm>
              <a:off x="1538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95" name="Line 489"/>
            <p:cNvSpPr>
              <a:spLocks noChangeShapeType="1"/>
            </p:cNvSpPr>
            <p:nvPr/>
          </p:nvSpPr>
          <p:spPr bwMode="auto">
            <a:xfrm>
              <a:off x="1654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96" name="Line 490"/>
            <p:cNvSpPr>
              <a:spLocks noChangeShapeType="1"/>
            </p:cNvSpPr>
            <p:nvPr/>
          </p:nvSpPr>
          <p:spPr bwMode="auto">
            <a:xfrm>
              <a:off x="1771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97" name="Line 491"/>
            <p:cNvSpPr>
              <a:spLocks noChangeShapeType="1"/>
            </p:cNvSpPr>
            <p:nvPr/>
          </p:nvSpPr>
          <p:spPr bwMode="auto">
            <a:xfrm>
              <a:off x="1887" y="332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99" name="Line 493"/>
            <p:cNvSpPr>
              <a:spLocks noChangeShapeType="1"/>
            </p:cNvSpPr>
            <p:nvPr/>
          </p:nvSpPr>
          <p:spPr bwMode="auto">
            <a:xfrm>
              <a:off x="2003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00" name="Line 494"/>
            <p:cNvSpPr>
              <a:spLocks noChangeShapeType="1"/>
            </p:cNvSpPr>
            <p:nvPr/>
          </p:nvSpPr>
          <p:spPr bwMode="auto">
            <a:xfrm>
              <a:off x="2120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01" name="Line 495"/>
            <p:cNvSpPr>
              <a:spLocks noChangeShapeType="1"/>
            </p:cNvSpPr>
            <p:nvPr/>
          </p:nvSpPr>
          <p:spPr bwMode="auto">
            <a:xfrm>
              <a:off x="2236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02" name="Line 496"/>
            <p:cNvSpPr>
              <a:spLocks noChangeShapeType="1"/>
            </p:cNvSpPr>
            <p:nvPr/>
          </p:nvSpPr>
          <p:spPr bwMode="auto">
            <a:xfrm>
              <a:off x="2352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03" name="Line 497"/>
            <p:cNvSpPr>
              <a:spLocks noChangeShapeType="1"/>
            </p:cNvSpPr>
            <p:nvPr/>
          </p:nvSpPr>
          <p:spPr bwMode="auto">
            <a:xfrm>
              <a:off x="2469" y="332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05" name="Line 499"/>
            <p:cNvSpPr>
              <a:spLocks noChangeShapeType="1"/>
            </p:cNvSpPr>
            <p:nvPr/>
          </p:nvSpPr>
          <p:spPr bwMode="auto">
            <a:xfrm>
              <a:off x="2585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06" name="Line 500"/>
            <p:cNvSpPr>
              <a:spLocks noChangeShapeType="1"/>
            </p:cNvSpPr>
            <p:nvPr/>
          </p:nvSpPr>
          <p:spPr bwMode="auto">
            <a:xfrm>
              <a:off x="2701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07" name="Line 501"/>
            <p:cNvSpPr>
              <a:spLocks noChangeShapeType="1"/>
            </p:cNvSpPr>
            <p:nvPr/>
          </p:nvSpPr>
          <p:spPr bwMode="auto">
            <a:xfrm>
              <a:off x="2818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08" name="Line 502"/>
            <p:cNvSpPr>
              <a:spLocks noChangeShapeType="1"/>
            </p:cNvSpPr>
            <p:nvPr/>
          </p:nvSpPr>
          <p:spPr bwMode="auto">
            <a:xfrm>
              <a:off x="2934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09" name="Line 503"/>
            <p:cNvSpPr>
              <a:spLocks noChangeShapeType="1"/>
            </p:cNvSpPr>
            <p:nvPr/>
          </p:nvSpPr>
          <p:spPr bwMode="auto">
            <a:xfrm>
              <a:off x="3051" y="332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11" name="Line 505"/>
            <p:cNvSpPr>
              <a:spLocks noChangeShapeType="1"/>
            </p:cNvSpPr>
            <p:nvPr/>
          </p:nvSpPr>
          <p:spPr bwMode="auto">
            <a:xfrm>
              <a:off x="3167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12" name="Line 506"/>
            <p:cNvSpPr>
              <a:spLocks noChangeShapeType="1"/>
            </p:cNvSpPr>
            <p:nvPr/>
          </p:nvSpPr>
          <p:spPr bwMode="auto">
            <a:xfrm>
              <a:off x="3283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13" name="Line 507"/>
            <p:cNvSpPr>
              <a:spLocks noChangeShapeType="1"/>
            </p:cNvSpPr>
            <p:nvPr/>
          </p:nvSpPr>
          <p:spPr bwMode="auto">
            <a:xfrm>
              <a:off x="3399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14" name="Line 508"/>
            <p:cNvSpPr>
              <a:spLocks noChangeShapeType="1"/>
            </p:cNvSpPr>
            <p:nvPr/>
          </p:nvSpPr>
          <p:spPr bwMode="auto">
            <a:xfrm>
              <a:off x="3516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15" name="Line 509"/>
            <p:cNvSpPr>
              <a:spLocks noChangeShapeType="1"/>
            </p:cNvSpPr>
            <p:nvPr/>
          </p:nvSpPr>
          <p:spPr bwMode="auto">
            <a:xfrm>
              <a:off x="3632" y="332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17" name="Line 511"/>
            <p:cNvSpPr>
              <a:spLocks noChangeShapeType="1"/>
            </p:cNvSpPr>
            <p:nvPr/>
          </p:nvSpPr>
          <p:spPr bwMode="auto">
            <a:xfrm>
              <a:off x="3749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18" name="Line 512"/>
            <p:cNvSpPr>
              <a:spLocks noChangeShapeType="1"/>
            </p:cNvSpPr>
            <p:nvPr/>
          </p:nvSpPr>
          <p:spPr bwMode="auto">
            <a:xfrm>
              <a:off x="3865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19" name="Line 513"/>
            <p:cNvSpPr>
              <a:spLocks noChangeShapeType="1"/>
            </p:cNvSpPr>
            <p:nvPr/>
          </p:nvSpPr>
          <p:spPr bwMode="auto">
            <a:xfrm>
              <a:off x="3981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20" name="Line 514"/>
            <p:cNvSpPr>
              <a:spLocks noChangeShapeType="1"/>
            </p:cNvSpPr>
            <p:nvPr/>
          </p:nvSpPr>
          <p:spPr bwMode="auto">
            <a:xfrm>
              <a:off x="4098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21" name="Line 515"/>
            <p:cNvSpPr>
              <a:spLocks noChangeShapeType="1"/>
            </p:cNvSpPr>
            <p:nvPr/>
          </p:nvSpPr>
          <p:spPr bwMode="auto">
            <a:xfrm>
              <a:off x="4214" y="332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23" name="Line 517"/>
            <p:cNvSpPr>
              <a:spLocks noChangeShapeType="1"/>
            </p:cNvSpPr>
            <p:nvPr/>
          </p:nvSpPr>
          <p:spPr bwMode="auto">
            <a:xfrm>
              <a:off x="4331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24" name="Line 518"/>
            <p:cNvSpPr>
              <a:spLocks noChangeShapeType="1"/>
            </p:cNvSpPr>
            <p:nvPr/>
          </p:nvSpPr>
          <p:spPr bwMode="auto">
            <a:xfrm>
              <a:off x="4447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25" name="Line 519"/>
            <p:cNvSpPr>
              <a:spLocks noChangeShapeType="1"/>
            </p:cNvSpPr>
            <p:nvPr/>
          </p:nvSpPr>
          <p:spPr bwMode="auto">
            <a:xfrm>
              <a:off x="4563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26" name="Line 520"/>
            <p:cNvSpPr>
              <a:spLocks noChangeShapeType="1"/>
            </p:cNvSpPr>
            <p:nvPr/>
          </p:nvSpPr>
          <p:spPr bwMode="auto">
            <a:xfrm>
              <a:off x="4679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27" name="Line 521"/>
            <p:cNvSpPr>
              <a:spLocks noChangeShapeType="1"/>
            </p:cNvSpPr>
            <p:nvPr/>
          </p:nvSpPr>
          <p:spPr bwMode="auto">
            <a:xfrm>
              <a:off x="4796" y="332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29" name="Line 523"/>
            <p:cNvSpPr>
              <a:spLocks noChangeShapeType="1"/>
            </p:cNvSpPr>
            <p:nvPr/>
          </p:nvSpPr>
          <p:spPr bwMode="auto">
            <a:xfrm>
              <a:off x="4912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30" name="Line 524"/>
            <p:cNvSpPr>
              <a:spLocks noChangeShapeType="1"/>
            </p:cNvSpPr>
            <p:nvPr/>
          </p:nvSpPr>
          <p:spPr bwMode="auto">
            <a:xfrm>
              <a:off x="5029" y="332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31" name="Line 525"/>
            <p:cNvSpPr>
              <a:spLocks noChangeShapeType="1"/>
            </p:cNvSpPr>
            <p:nvPr/>
          </p:nvSpPr>
          <p:spPr bwMode="auto">
            <a:xfrm flipV="1">
              <a:off x="724" y="2586"/>
              <a:ext cx="0" cy="74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33" name="Line 527"/>
            <p:cNvSpPr>
              <a:spLocks noChangeShapeType="1"/>
            </p:cNvSpPr>
            <p:nvPr/>
          </p:nvSpPr>
          <p:spPr bwMode="auto">
            <a:xfrm flipH="1">
              <a:off x="715" y="3313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34" name="Line 528"/>
            <p:cNvSpPr>
              <a:spLocks noChangeShapeType="1"/>
            </p:cNvSpPr>
            <p:nvPr/>
          </p:nvSpPr>
          <p:spPr bwMode="auto">
            <a:xfrm flipH="1">
              <a:off x="707" y="3292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36" name="Line 530"/>
            <p:cNvSpPr>
              <a:spLocks noChangeShapeType="1"/>
            </p:cNvSpPr>
            <p:nvPr/>
          </p:nvSpPr>
          <p:spPr bwMode="auto">
            <a:xfrm flipH="1">
              <a:off x="715" y="3271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37" name="Line 531"/>
            <p:cNvSpPr>
              <a:spLocks noChangeShapeType="1"/>
            </p:cNvSpPr>
            <p:nvPr/>
          </p:nvSpPr>
          <p:spPr bwMode="auto">
            <a:xfrm flipH="1">
              <a:off x="715" y="3250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38" name="Line 532"/>
            <p:cNvSpPr>
              <a:spLocks noChangeShapeType="1"/>
            </p:cNvSpPr>
            <p:nvPr/>
          </p:nvSpPr>
          <p:spPr bwMode="auto">
            <a:xfrm flipH="1">
              <a:off x="715" y="3229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39" name="Line 533"/>
            <p:cNvSpPr>
              <a:spLocks noChangeShapeType="1"/>
            </p:cNvSpPr>
            <p:nvPr/>
          </p:nvSpPr>
          <p:spPr bwMode="auto">
            <a:xfrm flipH="1">
              <a:off x="715" y="3207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40" name="Line 534"/>
            <p:cNvSpPr>
              <a:spLocks noChangeShapeType="1"/>
            </p:cNvSpPr>
            <p:nvPr/>
          </p:nvSpPr>
          <p:spPr bwMode="auto">
            <a:xfrm flipH="1">
              <a:off x="707" y="3186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42" name="Line 536"/>
            <p:cNvSpPr>
              <a:spLocks noChangeShapeType="1"/>
            </p:cNvSpPr>
            <p:nvPr/>
          </p:nvSpPr>
          <p:spPr bwMode="auto">
            <a:xfrm flipH="1">
              <a:off x="715" y="3165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43" name="Line 537"/>
            <p:cNvSpPr>
              <a:spLocks noChangeShapeType="1"/>
            </p:cNvSpPr>
            <p:nvPr/>
          </p:nvSpPr>
          <p:spPr bwMode="auto">
            <a:xfrm flipH="1">
              <a:off x="715" y="3144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44" name="Line 538"/>
            <p:cNvSpPr>
              <a:spLocks noChangeShapeType="1"/>
            </p:cNvSpPr>
            <p:nvPr/>
          </p:nvSpPr>
          <p:spPr bwMode="auto">
            <a:xfrm flipH="1">
              <a:off x="715" y="3123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45" name="Line 539"/>
            <p:cNvSpPr>
              <a:spLocks noChangeShapeType="1"/>
            </p:cNvSpPr>
            <p:nvPr/>
          </p:nvSpPr>
          <p:spPr bwMode="auto">
            <a:xfrm flipH="1">
              <a:off x="715" y="3101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46" name="Line 540"/>
            <p:cNvSpPr>
              <a:spLocks noChangeShapeType="1"/>
            </p:cNvSpPr>
            <p:nvPr/>
          </p:nvSpPr>
          <p:spPr bwMode="auto">
            <a:xfrm flipH="1">
              <a:off x="707" y="3080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48" name="Line 542"/>
            <p:cNvSpPr>
              <a:spLocks noChangeShapeType="1"/>
            </p:cNvSpPr>
            <p:nvPr/>
          </p:nvSpPr>
          <p:spPr bwMode="auto">
            <a:xfrm flipH="1">
              <a:off x="715" y="3059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49" name="Line 543"/>
            <p:cNvSpPr>
              <a:spLocks noChangeShapeType="1"/>
            </p:cNvSpPr>
            <p:nvPr/>
          </p:nvSpPr>
          <p:spPr bwMode="auto">
            <a:xfrm flipH="1">
              <a:off x="715" y="3038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50" name="Line 544"/>
            <p:cNvSpPr>
              <a:spLocks noChangeShapeType="1"/>
            </p:cNvSpPr>
            <p:nvPr/>
          </p:nvSpPr>
          <p:spPr bwMode="auto">
            <a:xfrm flipH="1">
              <a:off x="715" y="3017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51" name="Line 545"/>
            <p:cNvSpPr>
              <a:spLocks noChangeShapeType="1"/>
            </p:cNvSpPr>
            <p:nvPr/>
          </p:nvSpPr>
          <p:spPr bwMode="auto">
            <a:xfrm flipH="1">
              <a:off x="715" y="2996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52" name="Line 546"/>
            <p:cNvSpPr>
              <a:spLocks noChangeShapeType="1"/>
            </p:cNvSpPr>
            <p:nvPr/>
          </p:nvSpPr>
          <p:spPr bwMode="auto">
            <a:xfrm flipH="1">
              <a:off x="707" y="2975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54" name="Line 548"/>
            <p:cNvSpPr>
              <a:spLocks noChangeShapeType="1"/>
            </p:cNvSpPr>
            <p:nvPr/>
          </p:nvSpPr>
          <p:spPr bwMode="auto">
            <a:xfrm flipH="1">
              <a:off x="715" y="2953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55" name="Line 549"/>
            <p:cNvSpPr>
              <a:spLocks noChangeShapeType="1"/>
            </p:cNvSpPr>
            <p:nvPr/>
          </p:nvSpPr>
          <p:spPr bwMode="auto">
            <a:xfrm flipH="1">
              <a:off x="715" y="2932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56" name="Line 550"/>
            <p:cNvSpPr>
              <a:spLocks noChangeShapeType="1"/>
            </p:cNvSpPr>
            <p:nvPr/>
          </p:nvSpPr>
          <p:spPr bwMode="auto">
            <a:xfrm flipH="1">
              <a:off x="715" y="2911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57" name="Line 551"/>
            <p:cNvSpPr>
              <a:spLocks noChangeShapeType="1"/>
            </p:cNvSpPr>
            <p:nvPr/>
          </p:nvSpPr>
          <p:spPr bwMode="auto">
            <a:xfrm flipH="1">
              <a:off x="715" y="2890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58" name="Line 552"/>
            <p:cNvSpPr>
              <a:spLocks noChangeShapeType="1"/>
            </p:cNvSpPr>
            <p:nvPr/>
          </p:nvSpPr>
          <p:spPr bwMode="auto">
            <a:xfrm flipH="1">
              <a:off x="707" y="2869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60" name="Line 554"/>
            <p:cNvSpPr>
              <a:spLocks noChangeShapeType="1"/>
            </p:cNvSpPr>
            <p:nvPr/>
          </p:nvSpPr>
          <p:spPr bwMode="auto">
            <a:xfrm flipH="1">
              <a:off x="715" y="2847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61" name="Line 555"/>
            <p:cNvSpPr>
              <a:spLocks noChangeShapeType="1"/>
            </p:cNvSpPr>
            <p:nvPr/>
          </p:nvSpPr>
          <p:spPr bwMode="auto">
            <a:xfrm flipH="1">
              <a:off x="715" y="2826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62" name="Line 556"/>
            <p:cNvSpPr>
              <a:spLocks noChangeShapeType="1"/>
            </p:cNvSpPr>
            <p:nvPr/>
          </p:nvSpPr>
          <p:spPr bwMode="auto">
            <a:xfrm flipH="1">
              <a:off x="715" y="2805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63" name="Line 557"/>
            <p:cNvSpPr>
              <a:spLocks noChangeShapeType="1"/>
            </p:cNvSpPr>
            <p:nvPr/>
          </p:nvSpPr>
          <p:spPr bwMode="auto">
            <a:xfrm flipH="1">
              <a:off x="715" y="2784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64" name="Line 558"/>
            <p:cNvSpPr>
              <a:spLocks noChangeShapeType="1"/>
            </p:cNvSpPr>
            <p:nvPr/>
          </p:nvSpPr>
          <p:spPr bwMode="auto">
            <a:xfrm flipH="1">
              <a:off x="707" y="2763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66" name="Line 560"/>
            <p:cNvSpPr>
              <a:spLocks noChangeShapeType="1"/>
            </p:cNvSpPr>
            <p:nvPr/>
          </p:nvSpPr>
          <p:spPr bwMode="auto">
            <a:xfrm flipH="1">
              <a:off x="715" y="2742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67" name="Line 561"/>
            <p:cNvSpPr>
              <a:spLocks noChangeShapeType="1"/>
            </p:cNvSpPr>
            <p:nvPr/>
          </p:nvSpPr>
          <p:spPr bwMode="auto">
            <a:xfrm flipH="1">
              <a:off x="715" y="2720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68" name="Line 562"/>
            <p:cNvSpPr>
              <a:spLocks noChangeShapeType="1"/>
            </p:cNvSpPr>
            <p:nvPr/>
          </p:nvSpPr>
          <p:spPr bwMode="auto">
            <a:xfrm flipH="1">
              <a:off x="715" y="2699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69" name="Line 563"/>
            <p:cNvSpPr>
              <a:spLocks noChangeShapeType="1"/>
            </p:cNvSpPr>
            <p:nvPr/>
          </p:nvSpPr>
          <p:spPr bwMode="auto">
            <a:xfrm flipH="1">
              <a:off x="715" y="2678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70" name="Line 564"/>
            <p:cNvSpPr>
              <a:spLocks noChangeShapeType="1"/>
            </p:cNvSpPr>
            <p:nvPr/>
          </p:nvSpPr>
          <p:spPr bwMode="auto">
            <a:xfrm flipH="1">
              <a:off x="707" y="2657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72" name="Line 566"/>
            <p:cNvSpPr>
              <a:spLocks noChangeShapeType="1"/>
            </p:cNvSpPr>
            <p:nvPr/>
          </p:nvSpPr>
          <p:spPr bwMode="auto">
            <a:xfrm flipH="1">
              <a:off x="715" y="2636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73" name="Line 567"/>
            <p:cNvSpPr>
              <a:spLocks noChangeShapeType="1"/>
            </p:cNvSpPr>
            <p:nvPr/>
          </p:nvSpPr>
          <p:spPr bwMode="auto">
            <a:xfrm flipH="1">
              <a:off x="715" y="2615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74" name="Line 568"/>
            <p:cNvSpPr>
              <a:spLocks noChangeShapeType="1"/>
            </p:cNvSpPr>
            <p:nvPr/>
          </p:nvSpPr>
          <p:spPr bwMode="auto">
            <a:xfrm flipH="1">
              <a:off x="715" y="2593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75" name="Freeform 569"/>
            <p:cNvSpPr>
              <a:spLocks/>
            </p:cNvSpPr>
            <p:nvPr/>
          </p:nvSpPr>
          <p:spPr bwMode="auto">
            <a:xfrm>
              <a:off x="724" y="3292"/>
              <a:ext cx="61" cy="1"/>
            </a:xfrm>
            <a:custGeom>
              <a:avLst/>
              <a:gdLst>
                <a:gd name="T0" fmla="*/ 1 w 61"/>
                <a:gd name="T1" fmla="*/ 0 h 1"/>
                <a:gd name="T2" fmla="*/ 2 w 61"/>
                <a:gd name="T3" fmla="*/ 0 h 1"/>
                <a:gd name="T4" fmla="*/ 3 w 61"/>
                <a:gd name="T5" fmla="*/ 0 h 1"/>
                <a:gd name="T6" fmla="*/ 3 w 61"/>
                <a:gd name="T7" fmla="*/ 0 h 1"/>
                <a:gd name="T8" fmla="*/ 5 w 61"/>
                <a:gd name="T9" fmla="*/ 0 h 1"/>
                <a:gd name="T10" fmla="*/ 6 w 61"/>
                <a:gd name="T11" fmla="*/ 0 h 1"/>
                <a:gd name="T12" fmla="*/ 7 w 61"/>
                <a:gd name="T13" fmla="*/ 0 h 1"/>
                <a:gd name="T14" fmla="*/ 8 w 61"/>
                <a:gd name="T15" fmla="*/ 0 h 1"/>
                <a:gd name="T16" fmla="*/ 9 w 61"/>
                <a:gd name="T17" fmla="*/ 0 h 1"/>
                <a:gd name="T18" fmla="*/ 10 w 61"/>
                <a:gd name="T19" fmla="*/ 0 h 1"/>
                <a:gd name="T20" fmla="*/ 11 w 61"/>
                <a:gd name="T21" fmla="*/ 0 h 1"/>
                <a:gd name="T22" fmla="*/ 12 w 61"/>
                <a:gd name="T23" fmla="*/ 0 h 1"/>
                <a:gd name="T24" fmla="*/ 14 w 61"/>
                <a:gd name="T25" fmla="*/ 1 h 1"/>
                <a:gd name="T26" fmla="*/ 15 w 61"/>
                <a:gd name="T27" fmla="*/ 0 h 1"/>
                <a:gd name="T28" fmla="*/ 16 w 61"/>
                <a:gd name="T29" fmla="*/ 0 h 1"/>
                <a:gd name="T30" fmla="*/ 17 w 61"/>
                <a:gd name="T31" fmla="*/ 1 h 1"/>
                <a:gd name="T32" fmla="*/ 18 w 61"/>
                <a:gd name="T33" fmla="*/ 0 h 1"/>
                <a:gd name="T34" fmla="*/ 19 w 61"/>
                <a:gd name="T35" fmla="*/ 0 h 1"/>
                <a:gd name="T36" fmla="*/ 20 w 61"/>
                <a:gd name="T37" fmla="*/ 0 h 1"/>
                <a:gd name="T38" fmla="*/ 21 w 61"/>
                <a:gd name="T39" fmla="*/ 1 h 1"/>
                <a:gd name="T40" fmla="*/ 22 w 61"/>
                <a:gd name="T41" fmla="*/ 1 h 1"/>
                <a:gd name="T42" fmla="*/ 23 w 61"/>
                <a:gd name="T43" fmla="*/ 0 h 1"/>
                <a:gd name="T44" fmla="*/ 24 w 61"/>
                <a:gd name="T45" fmla="*/ 0 h 1"/>
                <a:gd name="T46" fmla="*/ 25 w 61"/>
                <a:gd name="T47" fmla="*/ 0 h 1"/>
                <a:gd name="T48" fmla="*/ 27 w 61"/>
                <a:gd name="T49" fmla="*/ 0 h 1"/>
                <a:gd name="T50" fmla="*/ 28 w 61"/>
                <a:gd name="T51" fmla="*/ 0 h 1"/>
                <a:gd name="T52" fmla="*/ 29 w 61"/>
                <a:gd name="T53" fmla="*/ 0 h 1"/>
                <a:gd name="T54" fmla="*/ 30 w 61"/>
                <a:gd name="T55" fmla="*/ 0 h 1"/>
                <a:gd name="T56" fmla="*/ 31 w 61"/>
                <a:gd name="T57" fmla="*/ 1 h 1"/>
                <a:gd name="T58" fmla="*/ 32 w 61"/>
                <a:gd name="T59" fmla="*/ 0 h 1"/>
                <a:gd name="T60" fmla="*/ 33 w 61"/>
                <a:gd name="T61" fmla="*/ 0 h 1"/>
                <a:gd name="T62" fmla="*/ 34 w 61"/>
                <a:gd name="T63" fmla="*/ 0 h 1"/>
                <a:gd name="T64" fmla="*/ 36 w 61"/>
                <a:gd name="T65" fmla="*/ 1 h 1"/>
                <a:gd name="T66" fmla="*/ 37 w 61"/>
                <a:gd name="T67" fmla="*/ 0 h 1"/>
                <a:gd name="T68" fmla="*/ 37 w 61"/>
                <a:gd name="T69" fmla="*/ 0 h 1"/>
                <a:gd name="T70" fmla="*/ 38 w 61"/>
                <a:gd name="T71" fmla="*/ 0 h 1"/>
                <a:gd name="T72" fmla="*/ 40 w 61"/>
                <a:gd name="T73" fmla="*/ 0 h 1"/>
                <a:gd name="T74" fmla="*/ 41 w 61"/>
                <a:gd name="T75" fmla="*/ 0 h 1"/>
                <a:gd name="T76" fmla="*/ 42 w 61"/>
                <a:gd name="T77" fmla="*/ 0 h 1"/>
                <a:gd name="T78" fmla="*/ 43 w 61"/>
                <a:gd name="T79" fmla="*/ 0 h 1"/>
                <a:gd name="T80" fmla="*/ 44 w 61"/>
                <a:gd name="T81" fmla="*/ 0 h 1"/>
                <a:gd name="T82" fmla="*/ 45 w 61"/>
                <a:gd name="T83" fmla="*/ 0 h 1"/>
                <a:gd name="T84" fmla="*/ 46 w 61"/>
                <a:gd name="T85" fmla="*/ 1 h 1"/>
                <a:gd name="T86" fmla="*/ 47 w 61"/>
                <a:gd name="T87" fmla="*/ 0 h 1"/>
                <a:gd name="T88" fmla="*/ 49 w 61"/>
                <a:gd name="T89" fmla="*/ 0 h 1"/>
                <a:gd name="T90" fmla="*/ 50 w 61"/>
                <a:gd name="T91" fmla="*/ 0 h 1"/>
                <a:gd name="T92" fmla="*/ 51 w 61"/>
                <a:gd name="T93" fmla="*/ 0 h 1"/>
                <a:gd name="T94" fmla="*/ 51 w 61"/>
                <a:gd name="T95" fmla="*/ 0 h 1"/>
                <a:gd name="T96" fmla="*/ 53 w 61"/>
                <a:gd name="T97" fmla="*/ 0 h 1"/>
                <a:gd name="T98" fmla="*/ 54 w 61"/>
                <a:gd name="T99" fmla="*/ 0 h 1"/>
                <a:gd name="T100" fmla="*/ 55 w 61"/>
                <a:gd name="T101" fmla="*/ 0 h 1"/>
                <a:gd name="T102" fmla="*/ 56 w 61"/>
                <a:gd name="T103" fmla="*/ 0 h 1"/>
                <a:gd name="T104" fmla="*/ 57 w 61"/>
                <a:gd name="T105" fmla="*/ 0 h 1"/>
                <a:gd name="T106" fmla="*/ 58 w 61"/>
                <a:gd name="T107" fmla="*/ 0 h 1"/>
                <a:gd name="T108" fmla="*/ 59 w 61"/>
                <a:gd name="T109" fmla="*/ 0 h 1"/>
                <a:gd name="T110" fmla="*/ 60 w 61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76" name="Freeform 570"/>
            <p:cNvSpPr>
              <a:spLocks/>
            </p:cNvSpPr>
            <p:nvPr/>
          </p:nvSpPr>
          <p:spPr bwMode="auto">
            <a:xfrm>
              <a:off x="785" y="329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3 w 62"/>
                <a:gd name="T3" fmla="*/ 0 h 1"/>
                <a:gd name="T4" fmla="*/ 3 w 62"/>
                <a:gd name="T5" fmla="*/ 0 h 1"/>
                <a:gd name="T6" fmla="*/ 5 w 62"/>
                <a:gd name="T7" fmla="*/ 0 h 1"/>
                <a:gd name="T8" fmla="*/ 6 w 62"/>
                <a:gd name="T9" fmla="*/ 0 h 1"/>
                <a:gd name="T10" fmla="*/ 7 w 62"/>
                <a:gd name="T11" fmla="*/ 1 h 1"/>
                <a:gd name="T12" fmla="*/ 8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6 w 62"/>
                <a:gd name="T27" fmla="*/ 0 h 1"/>
                <a:gd name="T28" fmla="*/ 17 w 62"/>
                <a:gd name="T29" fmla="*/ 0 h 1"/>
                <a:gd name="T30" fmla="*/ 18 w 62"/>
                <a:gd name="T31" fmla="*/ 0 h 1"/>
                <a:gd name="T32" fmla="*/ 19 w 62"/>
                <a:gd name="T33" fmla="*/ 0 h 1"/>
                <a:gd name="T34" fmla="*/ 20 w 62"/>
                <a:gd name="T35" fmla="*/ 0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8 w 62"/>
                <a:gd name="T49" fmla="*/ 0 h 1"/>
                <a:gd name="T50" fmla="*/ 29 w 62"/>
                <a:gd name="T51" fmla="*/ 0 h 1"/>
                <a:gd name="T52" fmla="*/ 30 w 62"/>
                <a:gd name="T53" fmla="*/ 0 h 1"/>
                <a:gd name="T54" fmla="*/ 31 w 62"/>
                <a:gd name="T55" fmla="*/ 0 h 1"/>
                <a:gd name="T56" fmla="*/ 32 w 62"/>
                <a:gd name="T57" fmla="*/ 0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40 w 62"/>
                <a:gd name="T71" fmla="*/ 0 h 1"/>
                <a:gd name="T72" fmla="*/ 41 w 62"/>
                <a:gd name="T73" fmla="*/ 0 h 1"/>
                <a:gd name="T74" fmla="*/ 42 w 62"/>
                <a:gd name="T75" fmla="*/ 0 h 1"/>
                <a:gd name="T76" fmla="*/ 43 w 62"/>
                <a:gd name="T77" fmla="*/ 0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1 w 62"/>
                <a:gd name="T91" fmla="*/ 0 h 1"/>
                <a:gd name="T92" fmla="*/ 51 w 62"/>
                <a:gd name="T93" fmla="*/ 0 h 1"/>
                <a:gd name="T94" fmla="*/ 53 w 62"/>
                <a:gd name="T95" fmla="*/ 0 h 1"/>
                <a:gd name="T96" fmla="*/ 54 w 62"/>
                <a:gd name="T97" fmla="*/ 1 h 1"/>
                <a:gd name="T98" fmla="*/ 55 w 62"/>
                <a:gd name="T99" fmla="*/ 0 h 1"/>
                <a:gd name="T100" fmla="*/ 56 w 62"/>
                <a:gd name="T101" fmla="*/ 0 h 1"/>
                <a:gd name="T102" fmla="*/ 57 w 62"/>
                <a:gd name="T103" fmla="*/ 0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77" name="Freeform 571"/>
            <p:cNvSpPr>
              <a:spLocks/>
            </p:cNvSpPr>
            <p:nvPr/>
          </p:nvSpPr>
          <p:spPr bwMode="auto">
            <a:xfrm>
              <a:off x="847" y="3292"/>
              <a:ext cx="62" cy="1"/>
            </a:xfrm>
            <a:custGeom>
              <a:avLst/>
              <a:gdLst>
                <a:gd name="T0" fmla="*/ 2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6 w 62"/>
                <a:gd name="T9" fmla="*/ 0 h 1"/>
                <a:gd name="T10" fmla="*/ 7 w 62"/>
                <a:gd name="T11" fmla="*/ 0 h 1"/>
                <a:gd name="T12" fmla="*/ 8 w 62"/>
                <a:gd name="T13" fmla="*/ 1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1 h 1"/>
                <a:gd name="T20" fmla="*/ 12 w 62"/>
                <a:gd name="T21" fmla="*/ 0 h 1"/>
                <a:gd name="T22" fmla="*/ 13 w 62"/>
                <a:gd name="T23" fmla="*/ 0 h 1"/>
                <a:gd name="T24" fmla="*/ 15 w 62"/>
                <a:gd name="T25" fmla="*/ 0 h 1"/>
                <a:gd name="T26" fmla="*/ 16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9 w 62"/>
                <a:gd name="T33" fmla="*/ 0 h 1"/>
                <a:gd name="T34" fmla="*/ 20 w 62"/>
                <a:gd name="T35" fmla="*/ 0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8 w 62"/>
                <a:gd name="T49" fmla="*/ 0 h 1"/>
                <a:gd name="T50" fmla="*/ 29 w 62"/>
                <a:gd name="T51" fmla="*/ 0 h 1"/>
                <a:gd name="T52" fmla="*/ 30 w 62"/>
                <a:gd name="T53" fmla="*/ 0 h 1"/>
                <a:gd name="T54" fmla="*/ 31 w 62"/>
                <a:gd name="T55" fmla="*/ 1 h 1"/>
                <a:gd name="T56" fmla="*/ 32 w 62"/>
                <a:gd name="T57" fmla="*/ 0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1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1 w 62"/>
                <a:gd name="T73" fmla="*/ 0 h 1"/>
                <a:gd name="T74" fmla="*/ 42 w 62"/>
                <a:gd name="T75" fmla="*/ 0 h 1"/>
                <a:gd name="T76" fmla="*/ 43 w 62"/>
                <a:gd name="T77" fmla="*/ 0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50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4 w 62"/>
                <a:gd name="T97" fmla="*/ 0 h 1"/>
                <a:gd name="T98" fmla="*/ 55 w 62"/>
                <a:gd name="T99" fmla="*/ 0 h 1"/>
                <a:gd name="T100" fmla="*/ 56 w 62"/>
                <a:gd name="T101" fmla="*/ 0 h 1"/>
                <a:gd name="T102" fmla="*/ 57 w 62"/>
                <a:gd name="T103" fmla="*/ 0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78" name="Freeform 572"/>
            <p:cNvSpPr>
              <a:spLocks/>
            </p:cNvSpPr>
            <p:nvPr/>
          </p:nvSpPr>
          <p:spPr bwMode="auto">
            <a:xfrm>
              <a:off x="909" y="3291"/>
              <a:ext cx="62" cy="2"/>
            </a:xfrm>
            <a:custGeom>
              <a:avLst/>
              <a:gdLst>
                <a:gd name="T0" fmla="*/ 1 w 62"/>
                <a:gd name="T1" fmla="*/ 1 h 2"/>
                <a:gd name="T2" fmla="*/ 2 w 62"/>
                <a:gd name="T3" fmla="*/ 1 h 2"/>
                <a:gd name="T4" fmla="*/ 3 w 62"/>
                <a:gd name="T5" fmla="*/ 1 h 2"/>
                <a:gd name="T6" fmla="*/ 5 w 62"/>
                <a:gd name="T7" fmla="*/ 1 h 2"/>
                <a:gd name="T8" fmla="*/ 6 w 62"/>
                <a:gd name="T9" fmla="*/ 1 h 2"/>
                <a:gd name="T10" fmla="*/ 7 w 62"/>
                <a:gd name="T11" fmla="*/ 1 h 2"/>
                <a:gd name="T12" fmla="*/ 8 w 62"/>
                <a:gd name="T13" fmla="*/ 1 h 2"/>
                <a:gd name="T14" fmla="*/ 9 w 62"/>
                <a:gd name="T15" fmla="*/ 1 h 2"/>
                <a:gd name="T16" fmla="*/ 10 w 62"/>
                <a:gd name="T17" fmla="*/ 1 h 2"/>
                <a:gd name="T18" fmla="*/ 11 w 62"/>
                <a:gd name="T19" fmla="*/ 1 h 2"/>
                <a:gd name="T20" fmla="*/ 12 w 62"/>
                <a:gd name="T21" fmla="*/ 1 h 2"/>
                <a:gd name="T22" fmla="*/ 13 w 62"/>
                <a:gd name="T23" fmla="*/ 1 h 2"/>
                <a:gd name="T24" fmla="*/ 14 w 62"/>
                <a:gd name="T25" fmla="*/ 1 h 2"/>
                <a:gd name="T26" fmla="*/ 15 w 62"/>
                <a:gd name="T27" fmla="*/ 1 h 2"/>
                <a:gd name="T28" fmla="*/ 16 w 62"/>
                <a:gd name="T29" fmla="*/ 1 h 2"/>
                <a:gd name="T30" fmla="*/ 18 w 62"/>
                <a:gd name="T31" fmla="*/ 1 h 2"/>
                <a:gd name="T32" fmla="*/ 19 w 62"/>
                <a:gd name="T33" fmla="*/ 1 h 2"/>
                <a:gd name="T34" fmla="*/ 20 w 62"/>
                <a:gd name="T35" fmla="*/ 1 h 2"/>
                <a:gd name="T36" fmla="*/ 21 w 62"/>
                <a:gd name="T37" fmla="*/ 1 h 2"/>
                <a:gd name="T38" fmla="*/ 22 w 62"/>
                <a:gd name="T39" fmla="*/ 1 h 2"/>
                <a:gd name="T40" fmla="*/ 23 w 62"/>
                <a:gd name="T41" fmla="*/ 1 h 2"/>
                <a:gd name="T42" fmla="*/ 24 w 62"/>
                <a:gd name="T43" fmla="*/ 1 h 2"/>
                <a:gd name="T44" fmla="*/ 25 w 62"/>
                <a:gd name="T45" fmla="*/ 2 h 2"/>
                <a:gd name="T46" fmla="*/ 26 w 62"/>
                <a:gd name="T47" fmla="*/ 1 h 2"/>
                <a:gd name="T48" fmla="*/ 27 w 62"/>
                <a:gd name="T49" fmla="*/ 1 h 2"/>
                <a:gd name="T50" fmla="*/ 29 w 62"/>
                <a:gd name="T51" fmla="*/ 1 h 2"/>
                <a:gd name="T52" fmla="*/ 29 w 62"/>
                <a:gd name="T53" fmla="*/ 1 h 2"/>
                <a:gd name="T54" fmla="*/ 31 w 62"/>
                <a:gd name="T55" fmla="*/ 1 h 2"/>
                <a:gd name="T56" fmla="*/ 32 w 62"/>
                <a:gd name="T57" fmla="*/ 1 h 2"/>
                <a:gd name="T58" fmla="*/ 33 w 62"/>
                <a:gd name="T59" fmla="*/ 1 h 2"/>
                <a:gd name="T60" fmla="*/ 34 w 62"/>
                <a:gd name="T61" fmla="*/ 1 h 2"/>
                <a:gd name="T62" fmla="*/ 35 w 62"/>
                <a:gd name="T63" fmla="*/ 1 h 2"/>
                <a:gd name="T64" fmla="*/ 36 w 62"/>
                <a:gd name="T65" fmla="*/ 1 h 2"/>
                <a:gd name="T66" fmla="*/ 37 w 62"/>
                <a:gd name="T67" fmla="*/ 1 h 2"/>
                <a:gd name="T68" fmla="*/ 38 w 62"/>
                <a:gd name="T69" fmla="*/ 1 h 2"/>
                <a:gd name="T70" fmla="*/ 39 w 62"/>
                <a:gd name="T71" fmla="*/ 1 h 2"/>
                <a:gd name="T72" fmla="*/ 41 w 62"/>
                <a:gd name="T73" fmla="*/ 1 h 2"/>
                <a:gd name="T74" fmla="*/ 42 w 62"/>
                <a:gd name="T75" fmla="*/ 1 h 2"/>
                <a:gd name="T76" fmla="*/ 42 w 62"/>
                <a:gd name="T77" fmla="*/ 1 h 2"/>
                <a:gd name="T78" fmla="*/ 44 w 62"/>
                <a:gd name="T79" fmla="*/ 1 h 2"/>
                <a:gd name="T80" fmla="*/ 45 w 62"/>
                <a:gd name="T81" fmla="*/ 1 h 2"/>
                <a:gd name="T82" fmla="*/ 46 w 62"/>
                <a:gd name="T83" fmla="*/ 1 h 2"/>
                <a:gd name="T84" fmla="*/ 47 w 62"/>
                <a:gd name="T85" fmla="*/ 1 h 2"/>
                <a:gd name="T86" fmla="*/ 48 w 62"/>
                <a:gd name="T87" fmla="*/ 1 h 2"/>
                <a:gd name="T88" fmla="*/ 49 w 62"/>
                <a:gd name="T89" fmla="*/ 1 h 2"/>
                <a:gd name="T90" fmla="*/ 50 w 62"/>
                <a:gd name="T91" fmla="*/ 2 h 2"/>
                <a:gd name="T92" fmla="*/ 51 w 62"/>
                <a:gd name="T93" fmla="*/ 1 h 2"/>
                <a:gd name="T94" fmla="*/ 53 w 62"/>
                <a:gd name="T95" fmla="*/ 1 h 2"/>
                <a:gd name="T96" fmla="*/ 54 w 62"/>
                <a:gd name="T97" fmla="*/ 1 h 2"/>
                <a:gd name="T98" fmla="*/ 55 w 62"/>
                <a:gd name="T99" fmla="*/ 1 h 2"/>
                <a:gd name="T100" fmla="*/ 56 w 62"/>
                <a:gd name="T101" fmla="*/ 1 h 2"/>
                <a:gd name="T102" fmla="*/ 57 w 62"/>
                <a:gd name="T103" fmla="*/ 1 h 2"/>
                <a:gd name="T104" fmla="*/ 58 w 62"/>
                <a:gd name="T105" fmla="*/ 1 h 2"/>
                <a:gd name="T106" fmla="*/ 59 w 62"/>
                <a:gd name="T107" fmla="*/ 1 h 2"/>
                <a:gd name="T108" fmla="*/ 60 w 62"/>
                <a:gd name="T109" fmla="*/ 1 h 2"/>
                <a:gd name="T110" fmla="*/ 61 w 62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79" name="Freeform 573"/>
            <p:cNvSpPr>
              <a:spLocks/>
            </p:cNvSpPr>
            <p:nvPr/>
          </p:nvSpPr>
          <p:spPr bwMode="auto">
            <a:xfrm>
              <a:off x="971" y="3289"/>
              <a:ext cx="62" cy="3"/>
            </a:xfrm>
            <a:custGeom>
              <a:avLst/>
              <a:gdLst>
                <a:gd name="T0" fmla="*/ 1 w 62"/>
                <a:gd name="T1" fmla="*/ 2 h 3"/>
                <a:gd name="T2" fmla="*/ 2 w 62"/>
                <a:gd name="T3" fmla="*/ 2 h 3"/>
                <a:gd name="T4" fmla="*/ 3 w 62"/>
                <a:gd name="T5" fmla="*/ 1 h 3"/>
                <a:gd name="T6" fmla="*/ 4 w 62"/>
                <a:gd name="T7" fmla="*/ 1 h 3"/>
                <a:gd name="T8" fmla="*/ 6 w 62"/>
                <a:gd name="T9" fmla="*/ 1 h 3"/>
                <a:gd name="T10" fmla="*/ 7 w 62"/>
                <a:gd name="T11" fmla="*/ 0 h 3"/>
                <a:gd name="T12" fmla="*/ 8 w 62"/>
                <a:gd name="T13" fmla="*/ 0 h 3"/>
                <a:gd name="T14" fmla="*/ 9 w 62"/>
                <a:gd name="T15" fmla="*/ 1 h 3"/>
                <a:gd name="T16" fmla="*/ 10 w 62"/>
                <a:gd name="T17" fmla="*/ 1 h 3"/>
                <a:gd name="T18" fmla="*/ 11 w 62"/>
                <a:gd name="T19" fmla="*/ 1 h 3"/>
                <a:gd name="T20" fmla="*/ 12 w 62"/>
                <a:gd name="T21" fmla="*/ 1 h 3"/>
                <a:gd name="T22" fmla="*/ 13 w 62"/>
                <a:gd name="T23" fmla="*/ 1 h 3"/>
                <a:gd name="T24" fmla="*/ 14 w 62"/>
                <a:gd name="T25" fmla="*/ 1 h 3"/>
                <a:gd name="T26" fmla="*/ 15 w 62"/>
                <a:gd name="T27" fmla="*/ 1 h 3"/>
                <a:gd name="T28" fmla="*/ 16 w 62"/>
                <a:gd name="T29" fmla="*/ 0 h 3"/>
                <a:gd name="T30" fmla="*/ 17 w 62"/>
                <a:gd name="T31" fmla="*/ 0 h 3"/>
                <a:gd name="T32" fmla="*/ 19 w 62"/>
                <a:gd name="T33" fmla="*/ 0 h 3"/>
                <a:gd name="T34" fmla="*/ 20 w 62"/>
                <a:gd name="T35" fmla="*/ 0 h 3"/>
                <a:gd name="T36" fmla="*/ 21 w 62"/>
                <a:gd name="T37" fmla="*/ 0 h 3"/>
                <a:gd name="T38" fmla="*/ 22 w 62"/>
                <a:gd name="T39" fmla="*/ 0 h 3"/>
                <a:gd name="T40" fmla="*/ 23 w 62"/>
                <a:gd name="T41" fmla="*/ 0 h 3"/>
                <a:gd name="T42" fmla="*/ 24 w 62"/>
                <a:gd name="T43" fmla="*/ 0 h 3"/>
                <a:gd name="T44" fmla="*/ 25 w 62"/>
                <a:gd name="T45" fmla="*/ 1 h 3"/>
                <a:gd name="T46" fmla="*/ 26 w 62"/>
                <a:gd name="T47" fmla="*/ 1 h 3"/>
                <a:gd name="T48" fmla="*/ 28 w 62"/>
                <a:gd name="T49" fmla="*/ 1 h 3"/>
                <a:gd name="T50" fmla="*/ 28 w 62"/>
                <a:gd name="T51" fmla="*/ 2 h 3"/>
                <a:gd name="T52" fmla="*/ 29 w 62"/>
                <a:gd name="T53" fmla="*/ 2 h 3"/>
                <a:gd name="T54" fmla="*/ 30 w 62"/>
                <a:gd name="T55" fmla="*/ 2 h 3"/>
                <a:gd name="T56" fmla="*/ 32 w 62"/>
                <a:gd name="T57" fmla="*/ 2 h 3"/>
                <a:gd name="T58" fmla="*/ 33 w 62"/>
                <a:gd name="T59" fmla="*/ 3 h 3"/>
                <a:gd name="T60" fmla="*/ 34 w 62"/>
                <a:gd name="T61" fmla="*/ 2 h 3"/>
                <a:gd name="T62" fmla="*/ 35 w 62"/>
                <a:gd name="T63" fmla="*/ 3 h 3"/>
                <a:gd name="T64" fmla="*/ 36 w 62"/>
                <a:gd name="T65" fmla="*/ 3 h 3"/>
                <a:gd name="T66" fmla="*/ 37 w 62"/>
                <a:gd name="T67" fmla="*/ 3 h 3"/>
                <a:gd name="T68" fmla="*/ 38 w 62"/>
                <a:gd name="T69" fmla="*/ 3 h 3"/>
                <a:gd name="T70" fmla="*/ 39 w 62"/>
                <a:gd name="T71" fmla="*/ 3 h 3"/>
                <a:gd name="T72" fmla="*/ 41 w 62"/>
                <a:gd name="T73" fmla="*/ 3 h 3"/>
                <a:gd name="T74" fmla="*/ 42 w 62"/>
                <a:gd name="T75" fmla="*/ 3 h 3"/>
                <a:gd name="T76" fmla="*/ 42 w 62"/>
                <a:gd name="T77" fmla="*/ 3 h 3"/>
                <a:gd name="T78" fmla="*/ 44 w 62"/>
                <a:gd name="T79" fmla="*/ 3 h 3"/>
                <a:gd name="T80" fmla="*/ 45 w 62"/>
                <a:gd name="T81" fmla="*/ 3 h 3"/>
                <a:gd name="T82" fmla="*/ 46 w 62"/>
                <a:gd name="T83" fmla="*/ 3 h 3"/>
                <a:gd name="T84" fmla="*/ 47 w 62"/>
                <a:gd name="T85" fmla="*/ 3 h 3"/>
                <a:gd name="T86" fmla="*/ 48 w 62"/>
                <a:gd name="T87" fmla="*/ 3 h 3"/>
                <a:gd name="T88" fmla="*/ 49 w 62"/>
                <a:gd name="T89" fmla="*/ 3 h 3"/>
                <a:gd name="T90" fmla="*/ 50 w 62"/>
                <a:gd name="T91" fmla="*/ 3 h 3"/>
                <a:gd name="T92" fmla="*/ 51 w 62"/>
                <a:gd name="T93" fmla="*/ 3 h 3"/>
                <a:gd name="T94" fmla="*/ 52 w 62"/>
                <a:gd name="T95" fmla="*/ 3 h 3"/>
                <a:gd name="T96" fmla="*/ 54 w 62"/>
                <a:gd name="T97" fmla="*/ 3 h 3"/>
                <a:gd name="T98" fmla="*/ 55 w 62"/>
                <a:gd name="T99" fmla="*/ 3 h 3"/>
                <a:gd name="T100" fmla="*/ 56 w 62"/>
                <a:gd name="T101" fmla="*/ 3 h 3"/>
                <a:gd name="T102" fmla="*/ 57 w 62"/>
                <a:gd name="T103" fmla="*/ 3 h 3"/>
                <a:gd name="T104" fmla="*/ 58 w 62"/>
                <a:gd name="T105" fmla="*/ 3 h 3"/>
                <a:gd name="T106" fmla="*/ 59 w 62"/>
                <a:gd name="T107" fmla="*/ 3 h 3"/>
                <a:gd name="T108" fmla="*/ 60 w 62"/>
                <a:gd name="T109" fmla="*/ 3 h 3"/>
                <a:gd name="T110" fmla="*/ 61 w 62"/>
                <a:gd name="T1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3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80" name="Freeform 574"/>
            <p:cNvSpPr>
              <a:spLocks/>
            </p:cNvSpPr>
            <p:nvPr/>
          </p:nvSpPr>
          <p:spPr bwMode="auto">
            <a:xfrm>
              <a:off x="1033" y="329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6 w 62"/>
                <a:gd name="T9" fmla="*/ 0 h 1"/>
                <a:gd name="T10" fmla="*/ 7 w 62"/>
                <a:gd name="T11" fmla="*/ 0 h 1"/>
                <a:gd name="T12" fmla="*/ 7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8 w 62"/>
                <a:gd name="T31" fmla="*/ 0 h 1"/>
                <a:gd name="T32" fmla="*/ 19 w 62"/>
                <a:gd name="T33" fmla="*/ 0 h 1"/>
                <a:gd name="T34" fmla="*/ 20 w 62"/>
                <a:gd name="T35" fmla="*/ 0 h 1"/>
                <a:gd name="T36" fmla="*/ 20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1 w 62"/>
                <a:gd name="T55" fmla="*/ 0 h 1"/>
                <a:gd name="T56" fmla="*/ 32 w 62"/>
                <a:gd name="T57" fmla="*/ 0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1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3 w 62"/>
                <a:gd name="T95" fmla="*/ 0 h 1"/>
                <a:gd name="T96" fmla="*/ 54 w 62"/>
                <a:gd name="T97" fmla="*/ 0 h 1"/>
                <a:gd name="T98" fmla="*/ 54 w 62"/>
                <a:gd name="T99" fmla="*/ 0 h 1"/>
                <a:gd name="T100" fmla="*/ 55 w 62"/>
                <a:gd name="T101" fmla="*/ 0 h 1"/>
                <a:gd name="T102" fmla="*/ 57 w 62"/>
                <a:gd name="T103" fmla="*/ 0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81" name="Freeform 575"/>
            <p:cNvSpPr>
              <a:spLocks/>
            </p:cNvSpPr>
            <p:nvPr/>
          </p:nvSpPr>
          <p:spPr bwMode="auto">
            <a:xfrm>
              <a:off x="1095" y="3291"/>
              <a:ext cx="62" cy="2"/>
            </a:xfrm>
            <a:custGeom>
              <a:avLst/>
              <a:gdLst>
                <a:gd name="T0" fmla="*/ 1 w 62"/>
                <a:gd name="T1" fmla="*/ 1 h 2"/>
                <a:gd name="T2" fmla="*/ 2 w 62"/>
                <a:gd name="T3" fmla="*/ 0 h 2"/>
                <a:gd name="T4" fmla="*/ 3 w 62"/>
                <a:gd name="T5" fmla="*/ 0 h 2"/>
                <a:gd name="T6" fmla="*/ 4 w 62"/>
                <a:gd name="T7" fmla="*/ 0 h 2"/>
                <a:gd name="T8" fmla="*/ 6 w 62"/>
                <a:gd name="T9" fmla="*/ 0 h 2"/>
                <a:gd name="T10" fmla="*/ 6 w 62"/>
                <a:gd name="T11" fmla="*/ 0 h 2"/>
                <a:gd name="T12" fmla="*/ 7 w 62"/>
                <a:gd name="T13" fmla="*/ 0 h 2"/>
                <a:gd name="T14" fmla="*/ 9 w 62"/>
                <a:gd name="T15" fmla="*/ 0 h 2"/>
                <a:gd name="T16" fmla="*/ 10 w 62"/>
                <a:gd name="T17" fmla="*/ 0 h 2"/>
                <a:gd name="T18" fmla="*/ 11 w 62"/>
                <a:gd name="T19" fmla="*/ 0 h 2"/>
                <a:gd name="T20" fmla="*/ 12 w 62"/>
                <a:gd name="T21" fmla="*/ 0 h 2"/>
                <a:gd name="T22" fmla="*/ 13 w 62"/>
                <a:gd name="T23" fmla="*/ 0 h 2"/>
                <a:gd name="T24" fmla="*/ 14 w 62"/>
                <a:gd name="T25" fmla="*/ 0 h 2"/>
                <a:gd name="T26" fmla="*/ 15 w 62"/>
                <a:gd name="T27" fmla="*/ 0 h 2"/>
                <a:gd name="T28" fmla="*/ 16 w 62"/>
                <a:gd name="T29" fmla="*/ 0 h 2"/>
                <a:gd name="T30" fmla="*/ 17 w 62"/>
                <a:gd name="T31" fmla="*/ 0 h 2"/>
                <a:gd name="T32" fmla="*/ 19 w 62"/>
                <a:gd name="T33" fmla="*/ 1 h 2"/>
                <a:gd name="T34" fmla="*/ 20 w 62"/>
                <a:gd name="T35" fmla="*/ 1 h 2"/>
                <a:gd name="T36" fmla="*/ 21 w 62"/>
                <a:gd name="T37" fmla="*/ 1 h 2"/>
                <a:gd name="T38" fmla="*/ 22 w 62"/>
                <a:gd name="T39" fmla="*/ 1 h 2"/>
                <a:gd name="T40" fmla="*/ 23 w 62"/>
                <a:gd name="T41" fmla="*/ 1 h 2"/>
                <a:gd name="T42" fmla="*/ 24 w 62"/>
                <a:gd name="T43" fmla="*/ 1 h 2"/>
                <a:gd name="T44" fmla="*/ 25 w 62"/>
                <a:gd name="T45" fmla="*/ 1 h 2"/>
                <a:gd name="T46" fmla="*/ 26 w 62"/>
                <a:gd name="T47" fmla="*/ 1 h 2"/>
                <a:gd name="T48" fmla="*/ 27 w 62"/>
                <a:gd name="T49" fmla="*/ 1 h 2"/>
                <a:gd name="T50" fmla="*/ 28 w 62"/>
                <a:gd name="T51" fmla="*/ 1 h 2"/>
                <a:gd name="T52" fmla="*/ 29 w 62"/>
                <a:gd name="T53" fmla="*/ 1 h 2"/>
                <a:gd name="T54" fmla="*/ 30 w 62"/>
                <a:gd name="T55" fmla="*/ 1 h 2"/>
                <a:gd name="T56" fmla="*/ 32 w 62"/>
                <a:gd name="T57" fmla="*/ 1 h 2"/>
                <a:gd name="T58" fmla="*/ 33 w 62"/>
                <a:gd name="T59" fmla="*/ 1 h 2"/>
                <a:gd name="T60" fmla="*/ 34 w 62"/>
                <a:gd name="T61" fmla="*/ 1 h 2"/>
                <a:gd name="T62" fmla="*/ 35 w 62"/>
                <a:gd name="T63" fmla="*/ 1 h 2"/>
                <a:gd name="T64" fmla="*/ 36 w 62"/>
                <a:gd name="T65" fmla="*/ 1 h 2"/>
                <a:gd name="T66" fmla="*/ 37 w 62"/>
                <a:gd name="T67" fmla="*/ 1 h 2"/>
                <a:gd name="T68" fmla="*/ 38 w 62"/>
                <a:gd name="T69" fmla="*/ 1 h 2"/>
                <a:gd name="T70" fmla="*/ 39 w 62"/>
                <a:gd name="T71" fmla="*/ 1 h 2"/>
                <a:gd name="T72" fmla="*/ 40 w 62"/>
                <a:gd name="T73" fmla="*/ 1 h 2"/>
                <a:gd name="T74" fmla="*/ 41 w 62"/>
                <a:gd name="T75" fmla="*/ 1 h 2"/>
                <a:gd name="T76" fmla="*/ 42 w 62"/>
                <a:gd name="T77" fmla="*/ 1 h 2"/>
                <a:gd name="T78" fmla="*/ 44 w 62"/>
                <a:gd name="T79" fmla="*/ 1 h 2"/>
                <a:gd name="T80" fmla="*/ 45 w 62"/>
                <a:gd name="T81" fmla="*/ 1 h 2"/>
                <a:gd name="T82" fmla="*/ 46 w 62"/>
                <a:gd name="T83" fmla="*/ 1 h 2"/>
                <a:gd name="T84" fmla="*/ 47 w 62"/>
                <a:gd name="T85" fmla="*/ 1 h 2"/>
                <a:gd name="T86" fmla="*/ 48 w 62"/>
                <a:gd name="T87" fmla="*/ 1 h 2"/>
                <a:gd name="T88" fmla="*/ 49 w 62"/>
                <a:gd name="T89" fmla="*/ 1 h 2"/>
                <a:gd name="T90" fmla="*/ 50 w 62"/>
                <a:gd name="T91" fmla="*/ 1 h 2"/>
                <a:gd name="T92" fmla="*/ 51 w 62"/>
                <a:gd name="T93" fmla="*/ 1 h 2"/>
                <a:gd name="T94" fmla="*/ 52 w 62"/>
                <a:gd name="T95" fmla="*/ 1 h 2"/>
                <a:gd name="T96" fmla="*/ 54 w 62"/>
                <a:gd name="T97" fmla="*/ 1 h 2"/>
                <a:gd name="T98" fmla="*/ 54 w 62"/>
                <a:gd name="T99" fmla="*/ 1 h 2"/>
                <a:gd name="T100" fmla="*/ 56 w 62"/>
                <a:gd name="T101" fmla="*/ 1 h 2"/>
                <a:gd name="T102" fmla="*/ 57 w 62"/>
                <a:gd name="T103" fmla="*/ 1 h 2"/>
                <a:gd name="T104" fmla="*/ 58 w 62"/>
                <a:gd name="T105" fmla="*/ 1 h 2"/>
                <a:gd name="T106" fmla="*/ 59 w 62"/>
                <a:gd name="T107" fmla="*/ 1 h 2"/>
                <a:gd name="T108" fmla="*/ 60 w 62"/>
                <a:gd name="T109" fmla="*/ 1 h 2"/>
                <a:gd name="T110" fmla="*/ 61 w 62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82" name="Freeform 576"/>
            <p:cNvSpPr>
              <a:spLocks/>
            </p:cNvSpPr>
            <p:nvPr/>
          </p:nvSpPr>
          <p:spPr bwMode="auto">
            <a:xfrm>
              <a:off x="1157" y="3291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1 h 1"/>
                <a:gd name="T4" fmla="*/ 3 w 62"/>
                <a:gd name="T5" fmla="*/ 1 h 1"/>
                <a:gd name="T6" fmla="*/ 4 w 62"/>
                <a:gd name="T7" fmla="*/ 1 h 1"/>
                <a:gd name="T8" fmla="*/ 5 w 62"/>
                <a:gd name="T9" fmla="*/ 1 h 1"/>
                <a:gd name="T10" fmla="*/ 6 w 62"/>
                <a:gd name="T11" fmla="*/ 1 h 1"/>
                <a:gd name="T12" fmla="*/ 7 w 62"/>
                <a:gd name="T13" fmla="*/ 1 h 1"/>
                <a:gd name="T14" fmla="*/ 9 w 62"/>
                <a:gd name="T15" fmla="*/ 1 h 1"/>
                <a:gd name="T16" fmla="*/ 10 w 62"/>
                <a:gd name="T17" fmla="*/ 1 h 1"/>
                <a:gd name="T18" fmla="*/ 11 w 62"/>
                <a:gd name="T19" fmla="*/ 1 h 1"/>
                <a:gd name="T20" fmla="*/ 12 w 62"/>
                <a:gd name="T21" fmla="*/ 1 h 1"/>
                <a:gd name="T22" fmla="*/ 13 w 62"/>
                <a:gd name="T23" fmla="*/ 1 h 1"/>
                <a:gd name="T24" fmla="*/ 14 w 62"/>
                <a:gd name="T25" fmla="*/ 1 h 1"/>
                <a:gd name="T26" fmla="*/ 15 w 62"/>
                <a:gd name="T27" fmla="*/ 1 h 1"/>
                <a:gd name="T28" fmla="*/ 16 w 62"/>
                <a:gd name="T29" fmla="*/ 1 h 1"/>
                <a:gd name="T30" fmla="*/ 18 w 62"/>
                <a:gd name="T31" fmla="*/ 1 h 1"/>
                <a:gd name="T32" fmla="*/ 19 w 62"/>
                <a:gd name="T33" fmla="*/ 1 h 1"/>
                <a:gd name="T34" fmla="*/ 19 w 62"/>
                <a:gd name="T35" fmla="*/ 1 h 1"/>
                <a:gd name="T36" fmla="*/ 20 w 62"/>
                <a:gd name="T37" fmla="*/ 1 h 1"/>
                <a:gd name="T38" fmla="*/ 22 w 62"/>
                <a:gd name="T39" fmla="*/ 1 h 1"/>
                <a:gd name="T40" fmla="*/ 23 w 62"/>
                <a:gd name="T41" fmla="*/ 1 h 1"/>
                <a:gd name="T42" fmla="*/ 24 w 62"/>
                <a:gd name="T43" fmla="*/ 1 h 1"/>
                <a:gd name="T44" fmla="*/ 25 w 62"/>
                <a:gd name="T45" fmla="*/ 1 h 1"/>
                <a:gd name="T46" fmla="*/ 26 w 62"/>
                <a:gd name="T47" fmla="*/ 1 h 1"/>
                <a:gd name="T48" fmla="*/ 27 w 62"/>
                <a:gd name="T49" fmla="*/ 1 h 1"/>
                <a:gd name="T50" fmla="*/ 28 w 62"/>
                <a:gd name="T51" fmla="*/ 1 h 1"/>
                <a:gd name="T52" fmla="*/ 29 w 62"/>
                <a:gd name="T53" fmla="*/ 1 h 1"/>
                <a:gd name="T54" fmla="*/ 31 w 62"/>
                <a:gd name="T55" fmla="*/ 1 h 1"/>
                <a:gd name="T56" fmla="*/ 32 w 62"/>
                <a:gd name="T57" fmla="*/ 1 h 1"/>
                <a:gd name="T58" fmla="*/ 32 w 62"/>
                <a:gd name="T59" fmla="*/ 1 h 1"/>
                <a:gd name="T60" fmla="*/ 33 w 62"/>
                <a:gd name="T61" fmla="*/ 1 h 1"/>
                <a:gd name="T62" fmla="*/ 35 w 62"/>
                <a:gd name="T63" fmla="*/ 0 h 1"/>
                <a:gd name="T64" fmla="*/ 36 w 62"/>
                <a:gd name="T65" fmla="*/ 1 h 1"/>
                <a:gd name="T66" fmla="*/ 37 w 62"/>
                <a:gd name="T67" fmla="*/ 0 h 1"/>
                <a:gd name="T68" fmla="*/ 38 w 62"/>
                <a:gd name="T69" fmla="*/ 1 h 1"/>
                <a:gd name="T70" fmla="*/ 39 w 62"/>
                <a:gd name="T71" fmla="*/ 0 h 1"/>
                <a:gd name="T72" fmla="*/ 40 w 62"/>
                <a:gd name="T73" fmla="*/ 1 h 1"/>
                <a:gd name="T74" fmla="*/ 41 w 62"/>
                <a:gd name="T75" fmla="*/ 1 h 1"/>
                <a:gd name="T76" fmla="*/ 42 w 62"/>
                <a:gd name="T77" fmla="*/ 1 h 1"/>
                <a:gd name="T78" fmla="*/ 44 w 62"/>
                <a:gd name="T79" fmla="*/ 1 h 1"/>
                <a:gd name="T80" fmla="*/ 45 w 62"/>
                <a:gd name="T81" fmla="*/ 0 h 1"/>
                <a:gd name="T82" fmla="*/ 46 w 62"/>
                <a:gd name="T83" fmla="*/ 1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1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1 h 1"/>
                <a:gd name="T96" fmla="*/ 53 w 62"/>
                <a:gd name="T97" fmla="*/ 0 h 1"/>
                <a:gd name="T98" fmla="*/ 54 w 62"/>
                <a:gd name="T99" fmla="*/ 1 h 1"/>
                <a:gd name="T100" fmla="*/ 55 w 62"/>
                <a:gd name="T101" fmla="*/ 1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83" name="Freeform 577"/>
            <p:cNvSpPr>
              <a:spLocks/>
            </p:cNvSpPr>
            <p:nvPr/>
          </p:nvSpPr>
          <p:spPr bwMode="auto">
            <a:xfrm>
              <a:off x="1219" y="329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7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19 w 62"/>
                <a:gd name="T35" fmla="*/ 0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0 h 1"/>
                <a:gd name="T56" fmla="*/ 32 w 62"/>
                <a:gd name="T57" fmla="*/ 0 h 1"/>
                <a:gd name="T58" fmla="*/ 32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3 w 62"/>
                <a:gd name="T79" fmla="*/ 0 h 1"/>
                <a:gd name="T80" fmla="*/ 45 w 62"/>
                <a:gd name="T81" fmla="*/ 0 h 1"/>
                <a:gd name="T82" fmla="*/ 45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0 h 1"/>
                <a:gd name="T100" fmla="*/ 55 w 62"/>
                <a:gd name="T101" fmla="*/ 0 h 1"/>
                <a:gd name="T102" fmla="*/ 57 w 62"/>
                <a:gd name="T103" fmla="*/ 0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84" name="Freeform 578"/>
            <p:cNvSpPr>
              <a:spLocks/>
            </p:cNvSpPr>
            <p:nvPr/>
          </p:nvSpPr>
          <p:spPr bwMode="auto">
            <a:xfrm>
              <a:off x="1281" y="329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7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0 w 62"/>
                <a:gd name="T19" fmla="*/ 1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19 w 62"/>
                <a:gd name="T35" fmla="*/ 0 h 1"/>
                <a:gd name="T36" fmla="*/ 20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1 w 62"/>
                <a:gd name="T55" fmla="*/ 0 h 1"/>
                <a:gd name="T56" fmla="*/ 31 w 62"/>
                <a:gd name="T57" fmla="*/ 0 h 1"/>
                <a:gd name="T58" fmla="*/ 32 w 62"/>
                <a:gd name="T59" fmla="*/ 0 h 1"/>
                <a:gd name="T60" fmla="*/ 33 w 62"/>
                <a:gd name="T61" fmla="*/ 1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4 w 62"/>
                <a:gd name="T79" fmla="*/ 0 h 1"/>
                <a:gd name="T80" fmla="*/ 44 w 62"/>
                <a:gd name="T81" fmla="*/ 0 h 1"/>
                <a:gd name="T82" fmla="*/ 45 w 62"/>
                <a:gd name="T83" fmla="*/ 0 h 1"/>
                <a:gd name="T84" fmla="*/ 46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0 h 1"/>
                <a:gd name="T100" fmla="*/ 55 w 62"/>
                <a:gd name="T101" fmla="*/ 0 h 1"/>
                <a:gd name="T102" fmla="*/ 57 w 62"/>
                <a:gd name="T103" fmla="*/ 0 h 1"/>
                <a:gd name="T104" fmla="*/ 58 w 62"/>
                <a:gd name="T105" fmla="*/ 0 h 1"/>
                <a:gd name="T106" fmla="*/ 58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85" name="Freeform 579"/>
            <p:cNvSpPr>
              <a:spLocks/>
            </p:cNvSpPr>
            <p:nvPr/>
          </p:nvSpPr>
          <p:spPr bwMode="auto">
            <a:xfrm>
              <a:off x="1343" y="329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7 w 62"/>
                <a:gd name="T13" fmla="*/ 0 h 1"/>
                <a:gd name="T14" fmla="*/ 8 w 62"/>
                <a:gd name="T15" fmla="*/ 0 h 1"/>
                <a:gd name="T16" fmla="*/ 9 w 62"/>
                <a:gd name="T17" fmla="*/ 0 h 1"/>
                <a:gd name="T18" fmla="*/ 10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19 w 62"/>
                <a:gd name="T35" fmla="*/ 0 h 1"/>
                <a:gd name="T36" fmla="*/ 20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3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0 h 1"/>
                <a:gd name="T56" fmla="*/ 31 w 62"/>
                <a:gd name="T57" fmla="*/ 0 h 1"/>
                <a:gd name="T58" fmla="*/ 32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3 w 62"/>
                <a:gd name="T79" fmla="*/ 0 h 1"/>
                <a:gd name="T80" fmla="*/ 44 w 62"/>
                <a:gd name="T81" fmla="*/ 0 h 1"/>
                <a:gd name="T82" fmla="*/ 45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0 h 1"/>
                <a:gd name="T100" fmla="*/ 55 w 62"/>
                <a:gd name="T101" fmla="*/ 0 h 1"/>
                <a:gd name="T102" fmla="*/ 56 w 62"/>
                <a:gd name="T103" fmla="*/ 0 h 1"/>
                <a:gd name="T104" fmla="*/ 57 w 62"/>
                <a:gd name="T105" fmla="*/ 0 h 1"/>
                <a:gd name="T106" fmla="*/ 58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86" name="Freeform 580"/>
            <p:cNvSpPr>
              <a:spLocks/>
            </p:cNvSpPr>
            <p:nvPr/>
          </p:nvSpPr>
          <p:spPr bwMode="auto">
            <a:xfrm>
              <a:off x="1405" y="2951"/>
              <a:ext cx="62" cy="342"/>
            </a:xfrm>
            <a:custGeom>
              <a:avLst/>
              <a:gdLst>
                <a:gd name="T0" fmla="*/ 1 w 62"/>
                <a:gd name="T1" fmla="*/ 341 h 342"/>
                <a:gd name="T2" fmla="*/ 2 w 62"/>
                <a:gd name="T3" fmla="*/ 341 h 342"/>
                <a:gd name="T4" fmla="*/ 3 w 62"/>
                <a:gd name="T5" fmla="*/ 341 h 342"/>
                <a:gd name="T6" fmla="*/ 4 w 62"/>
                <a:gd name="T7" fmla="*/ 341 h 342"/>
                <a:gd name="T8" fmla="*/ 5 w 62"/>
                <a:gd name="T9" fmla="*/ 342 h 342"/>
                <a:gd name="T10" fmla="*/ 6 w 62"/>
                <a:gd name="T11" fmla="*/ 341 h 342"/>
                <a:gd name="T12" fmla="*/ 7 w 62"/>
                <a:gd name="T13" fmla="*/ 341 h 342"/>
                <a:gd name="T14" fmla="*/ 9 w 62"/>
                <a:gd name="T15" fmla="*/ 341 h 342"/>
                <a:gd name="T16" fmla="*/ 9 w 62"/>
                <a:gd name="T17" fmla="*/ 342 h 342"/>
                <a:gd name="T18" fmla="*/ 10 w 62"/>
                <a:gd name="T19" fmla="*/ 341 h 342"/>
                <a:gd name="T20" fmla="*/ 11 w 62"/>
                <a:gd name="T21" fmla="*/ 341 h 342"/>
                <a:gd name="T22" fmla="*/ 13 w 62"/>
                <a:gd name="T23" fmla="*/ 341 h 342"/>
                <a:gd name="T24" fmla="*/ 14 w 62"/>
                <a:gd name="T25" fmla="*/ 341 h 342"/>
                <a:gd name="T26" fmla="*/ 15 w 62"/>
                <a:gd name="T27" fmla="*/ 341 h 342"/>
                <a:gd name="T28" fmla="*/ 16 w 62"/>
                <a:gd name="T29" fmla="*/ 341 h 342"/>
                <a:gd name="T30" fmla="*/ 17 w 62"/>
                <a:gd name="T31" fmla="*/ 341 h 342"/>
                <a:gd name="T32" fmla="*/ 18 w 62"/>
                <a:gd name="T33" fmla="*/ 341 h 342"/>
                <a:gd name="T34" fmla="*/ 19 w 62"/>
                <a:gd name="T35" fmla="*/ 341 h 342"/>
                <a:gd name="T36" fmla="*/ 20 w 62"/>
                <a:gd name="T37" fmla="*/ 341 h 342"/>
                <a:gd name="T38" fmla="*/ 22 w 62"/>
                <a:gd name="T39" fmla="*/ 341 h 342"/>
                <a:gd name="T40" fmla="*/ 22 w 62"/>
                <a:gd name="T41" fmla="*/ 340 h 342"/>
                <a:gd name="T42" fmla="*/ 23 w 62"/>
                <a:gd name="T43" fmla="*/ 340 h 342"/>
                <a:gd name="T44" fmla="*/ 25 w 62"/>
                <a:gd name="T45" fmla="*/ 337 h 342"/>
                <a:gd name="T46" fmla="*/ 26 w 62"/>
                <a:gd name="T47" fmla="*/ 332 h 342"/>
                <a:gd name="T48" fmla="*/ 27 w 62"/>
                <a:gd name="T49" fmla="*/ 322 h 342"/>
                <a:gd name="T50" fmla="*/ 28 w 62"/>
                <a:gd name="T51" fmla="*/ 304 h 342"/>
                <a:gd name="T52" fmla="*/ 29 w 62"/>
                <a:gd name="T53" fmla="*/ 273 h 342"/>
                <a:gd name="T54" fmla="*/ 30 w 62"/>
                <a:gd name="T55" fmla="*/ 231 h 342"/>
                <a:gd name="T56" fmla="*/ 31 w 62"/>
                <a:gd name="T57" fmla="*/ 182 h 342"/>
                <a:gd name="T58" fmla="*/ 32 w 62"/>
                <a:gd name="T59" fmla="*/ 131 h 342"/>
                <a:gd name="T60" fmla="*/ 33 w 62"/>
                <a:gd name="T61" fmla="*/ 86 h 342"/>
                <a:gd name="T62" fmla="*/ 35 w 62"/>
                <a:gd name="T63" fmla="*/ 52 h 342"/>
                <a:gd name="T64" fmla="*/ 36 w 62"/>
                <a:gd name="T65" fmla="*/ 29 h 342"/>
                <a:gd name="T66" fmla="*/ 37 w 62"/>
                <a:gd name="T67" fmla="*/ 13 h 342"/>
                <a:gd name="T68" fmla="*/ 38 w 62"/>
                <a:gd name="T69" fmla="*/ 4 h 342"/>
                <a:gd name="T70" fmla="*/ 39 w 62"/>
                <a:gd name="T71" fmla="*/ 1 h 342"/>
                <a:gd name="T72" fmla="*/ 40 w 62"/>
                <a:gd name="T73" fmla="*/ 2 h 342"/>
                <a:gd name="T74" fmla="*/ 41 w 62"/>
                <a:gd name="T75" fmla="*/ 5 h 342"/>
                <a:gd name="T76" fmla="*/ 42 w 62"/>
                <a:gd name="T77" fmla="*/ 11 h 342"/>
                <a:gd name="T78" fmla="*/ 43 w 62"/>
                <a:gd name="T79" fmla="*/ 19 h 342"/>
                <a:gd name="T80" fmla="*/ 44 w 62"/>
                <a:gd name="T81" fmla="*/ 28 h 342"/>
                <a:gd name="T82" fmla="*/ 45 w 62"/>
                <a:gd name="T83" fmla="*/ 39 h 342"/>
                <a:gd name="T84" fmla="*/ 46 w 62"/>
                <a:gd name="T85" fmla="*/ 50 h 342"/>
                <a:gd name="T86" fmla="*/ 48 w 62"/>
                <a:gd name="T87" fmla="*/ 63 h 342"/>
                <a:gd name="T88" fmla="*/ 49 w 62"/>
                <a:gd name="T89" fmla="*/ 76 h 342"/>
                <a:gd name="T90" fmla="*/ 50 w 62"/>
                <a:gd name="T91" fmla="*/ 89 h 342"/>
                <a:gd name="T92" fmla="*/ 51 w 62"/>
                <a:gd name="T93" fmla="*/ 102 h 342"/>
                <a:gd name="T94" fmla="*/ 52 w 62"/>
                <a:gd name="T95" fmla="*/ 116 h 342"/>
                <a:gd name="T96" fmla="*/ 53 w 62"/>
                <a:gd name="T97" fmla="*/ 130 h 342"/>
                <a:gd name="T98" fmla="*/ 54 w 62"/>
                <a:gd name="T99" fmla="*/ 143 h 342"/>
                <a:gd name="T100" fmla="*/ 55 w 62"/>
                <a:gd name="T101" fmla="*/ 156 h 342"/>
                <a:gd name="T102" fmla="*/ 56 w 62"/>
                <a:gd name="T103" fmla="*/ 169 h 342"/>
                <a:gd name="T104" fmla="*/ 57 w 62"/>
                <a:gd name="T105" fmla="*/ 182 h 342"/>
                <a:gd name="T106" fmla="*/ 58 w 62"/>
                <a:gd name="T107" fmla="*/ 194 h 342"/>
                <a:gd name="T108" fmla="*/ 59 w 62"/>
                <a:gd name="T109" fmla="*/ 206 h 342"/>
                <a:gd name="T110" fmla="*/ 61 w 62"/>
                <a:gd name="T111" fmla="*/ 216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342">
                  <a:moveTo>
                    <a:pt x="0" y="341"/>
                  </a:moveTo>
                  <a:lnTo>
                    <a:pt x="0" y="341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2" y="341"/>
                  </a:lnTo>
                  <a:lnTo>
                    <a:pt x="2" y="341"/>
                  </a:lnTo>
                  <a:lnTo>
                    <a:pt x="2" y="341"/>
                  </a:lnTo>
                  <a:lnTo>
                    <a:pt x="2" y="341"/>
                  </a:lnTo>
                  <a:lnTo>
                    <a:pt x="2" y="341"/>
                  </a:lnTo>
                  <a:lnTo>
                    <a:pt x="2" y="341"/>
                  </a:lnTo>
                  <a:lnTo>
                    <a:pt x="2" y="341"/>
                  </a:lnTo>
                  <a:lnTo>
                    <a:pt x="2" y="341"/>
                  </a:lnTo>
                  <a:lnTo>
                    <a:pt x="2" y="341"/>
                  </a:lnTo>
                  <a:lnTo>
                    <a:pt x="2" y="341"/>
                  </a:lnTo>
                  <a:lnTo>
                    <a:pt x="2" y="341"/>
                  </a:lnTo>
                  <a:lnTo>
                    <a:pt x="2" y="341"/>
                  </a:lnTo>
                  <a:lnTo>
                    <a:pt x="3" y="341"/>
                  </a:lnTo>
                  <a:lnTo>
                    <a:pt x="3" y="341"/>
                  </a:lnTo>
                  <a:lnTo>
                    <a:pt x="3" y="341"/>
                  </a:lnTo>
                  <a:lnTo>
                    <a:pt x="3" y="341"/>
                  </a:lnTo>
                  <a:lnTo>
                    <a:pt x="3" y="341"/>
                  </a:lnTo>
                  <a:lnTo>
                    <a:pt x="3" y="341"/>
                  </a:lnTo>
                  <a:lnTo>
                    <a:pt x="3" y="341"/>
                  </a:lnTo>
                  <a:lnTo>
                    <a:pt x="3" y="341"/>
                  </a:lnTo>
                  <a:lnTo>
                    <a:pt x="4" y="341"/>
                  </a:lnTo>
                  <a:lnTo>
                    <a:pt x="4" y="341"/>
                  </a:lnTo>
                  <a:lnTo>
                    <a:pt x="4" y="341"/>
                  </a:lnTo>
                  <a:lnTo>
                    <a:pt x="4" y="341"/>
                  </a:lnTo>
                  <a:lnTo>
                    <a:pt x="4" y="341"/>
                  </a:lnTo>
                  <a:lnTo>
                    <a:pt x="4" y="341"/>
                  </a:lnTo>
                  <a:lnTo>
                    <a:pt x="4" y="341"/>
                  </a:lnTo>
                  <a:lnTo>
                    <a:pt x="4" y="341"/>
                  </a:lnTo>
                  <a:lnTo>
                    <a:pt x="5" y="342"/>
                  </a:lnTo>
                  <a:lnTo>
                    <a:pt x="5" y="342"/>
                  </a:lnTo>
                  <a:lnTo>
                    <a:pt x="5" y="342"/>
                  </a:lnTo>
                  <a:lnTo>
                    <a:pt x="5" y="342"/>
                  </a:lnTo>
                  <a:lnTo>
                    <a:pt x="5" y="341"/>
                  </a:lnTo>
                  <a:lnTo>
                    <a:pt x="5" y="341"/>
                  </a:lnTo>
                  <a:lnTo>
                    <a:pt x="5" y="341"/>
                  </a:lnTo>
                  <a:lnTo>
                    <a:pt x="5" y="341"/>
                  </a:lnTo>
                  <a:lnTo>
                    <a:pt x="6" y="341"/>
                  </a:lnTo>
                  <a:lnTo>
                    <a:pt x="6" y="341"/>
                  </a:lnTo>
                  <a:lnTo>
                    <a:pt x="6" y="341"/>
                  </a:lnTo>
                  <a:lnTo>
                    <a:pt x="6" y="341"/>
                  </a:lnTo>
                  <a:lnTo>
                    <a:pt x="6" y="341"/>
                  </a:lnTo>
                  <a:lnTo>
                    <a:pt x="6" y="341"/>
                  </a:lnTo>
                  <a:lnTo>
                    <a:pt x="7" y="341"/>
                  </a:lnTo>
                  <a:lnTo>
                    <a:pt x="7" y="341"/>
                  </a:lnTo>
                  <a:lnTo>
                    <a:pt x="7" y="341"/>
                  </a:lnTo>
                  <a:lnTo>
                    <a:pt x="7" y="341"/>
                  </a:lnTo>
                  <a:lnTo>
                    <a:pt x="7" y="341"/>
                  </a:lnTo>
                  <a:lnTo>
                    <a:pt x="7" y="341"/>
                  </a:lnTo>
                  <a:lnTo>
                    <a:pt x="7" y="341"/>
                  </a:lnTo>
                  <a:lnTo>
                    <a:pt x="7" y="341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8" y="341"/>
                  </a:lnTo>
                  <a:lnTo>
                    <a:pt x="8" y="341"/>
                  </a:lnTo>
                  <a:lnTo>
                    <a:pt x="9" y="341"/>
                  </a:lnTo>
                  <a:lnTo>
                    <a:pt x="9" y="341"/>
                  </a:lnTo>
                  <a:lnTo>
                    <a:pt x="9" y="341"/>
                  </a:lnTo>
                  <a:lnTo>
                    <a:pt x="9" y="341"/>
                  </a:lnTo>
                  <a:lnTo>
                    <a:pt x="9" y="341"/>
                  </a:lnTo>
                  <a:lnTo>
                    <a:pt x="9" y="341"/>
                  </a:lnTo>
                  <a:lnTo>
                    <a:pt x="9" y="341"/>
                  </a:lnTo>
                  <a:lnTo>
                    <a:pt x="9" y="341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9" y="341"/>
                  </a:lnTo>
                  <a:lnTo>
                    <a:pt x="9" y="341"/>
                  </a:lnTo>
                  <a:lnTo>
                    <a:pt x="10" y="341"/>
                  </a:lnTo>
                  <a:lnTo>
                    <a:pt x="10" y="341"/>
                  </a:lnTo>
                  <a:lnTo>
                    <a:pt x="10" y="341"/>
                  </a:lnTo>
                  <a:lnTo>
                    <a:pt x="10" y="341"/>
                  </a:lnTo>
                  <a:lnTo>
                    <a:pt x="10" y="341"/>
                  </a:lnTo>
                  <a:lnTo>
                    <a:pt x="10" y="341"/>
                  </a:lnTo>
                  <a:lnTo>
                    <a:pt x="10" y="341"/>
                  </a:lnTo>
                  <a:lnTo>
                    <a:pt x="10" y="341"/>
                  </a:lnTo>
                  <a:lnTo>
                    <a:pt x="11" y="341"/>
                  </a:lnTo>
                  <a:lnTo>
                    <a:pt x="11" y="341"/>
                  </a:lnTo>
                  <a:lnTo>
                    <a:pt x="11" y="341"/>
                  </a:lnTo>
                  <a:lnTo>
                    <a:pt x="11" y="341"/>
                  </a:lnTo>
                  <a:lnTo>
                    <a:pt x="11" y="341"/>
                  </a:lnTo>
                  <a:lnTo>
                    <a:pt x="11" y="341"/>
                  </a:lnTo>
                  <a:lnTo>
                    <a:pt x="11" y="341"/>
                  </a:lnTo>
                  <a:lnTo>
                    <a:pt x="11" y="341"/>
                  </a:lnTo>
                  <a:lnTo>
                    <a:pt x="12" y="341"/>
                  </a:lnTo>
                  <a:lnTo>
                    <a:pt x="12" y="341"/>
                  </a:lnTo>
                  <a:lnTo>
                    <a:pt x="12" y="341"/>
                  </a:lnTo>
                  <a:lnTo>
                    <a:pt x="12" y="342"/>
                  </a:lnTo>
                  <a:lnTo>
                    <a:pt x="12" y="342"/>
                  </a:lnTo>
                  <a:lnTo>
                    <a:pt x="12" y="342"/>
                  </a:lnTo>
                  <a:lnTo>
                    <a:pt x="13" y="341"/>
                  </a:lnTo>
                  <a:lnTo>
                    <a:pt x="13" y="341"/>
                  </a:lnTo>
                  <a:lnTo>
                    <a:pt x="13" y="341"/>
                  </a:lnTo>
                  <a:lnTo>
                    <a:pt x="13" y="341"/>
                  </a:lnTo>
                  <a:lnTo>
                    <a:pt x="13" y="341"/>
                  </a:lnTo>
                  <a:lnTo>
                    <a:pt x="13" y="341"/>
                  </a:lnTo>
                  <a:lnTo>
                    <a:pt x="13" y="341"/>
                  </a:lnTo>
                  <a:lnTo>
                    <a:pt x="13" y="341"/>
                  </a:lnTo>
                  <a:lnTo>
                    <a:pt x="14" y="341"/>
                  </a:lnTo>
                  <a:lnTo>
                    <a:pt x="14" y="341"/>
                  </a:lnTo>
                  <a:lnTo>
                    <a:pt x="14" y="341"/>
                  </a:lnTo>
                  <a:lnTo>
                    <a:pt x="14" y="341"/>
                  </a:lnTo>
                  <a:lnTo>
                    <a:pt x="14" y="341"/>
                  </a:lnTo>
                  <a:lnTo>
                    <a:pt x="14" y="341"/>
                  </a:lnTo>
                  <a:lnTo>
                    <a:pt x="14" y="341"/>
                  </a:lnTo>
                  <a:lnTo>
                    <a:pt x="14" y="341"/>
                  </a:lnTo>
                  <a:lnTo>
                    <a:pt x="15" y="341"/>
                  </a:lnTo>
                  <a:lnTo>
                    <a:pt x="15" y="342"/>
                  </a:lnTo>
                  <a:lnTo>
                    <a:pt x="15" y="342"/>
                  </a:lnTo>
                  <a:lnTo>
                    <a:pt x="15" y="341"/>
                  </a:lnTo>
                  <a:lnTo>
                    <a:pt x="15" y="341"/>
                  </a:lnTo>
                  <a:lnTo>
                    <a:pt x="15" y="341"/>
                  </a:lnTo>
                  <a:lnTo>
                    <a:pt x="15" y="341"/>
                  </a:lnTo>
                  <a:lnTo>
                    <a:pt x="15" y="341"/>
                  </a:lnTo>
                  <a:lnTo>
                    <a:pt x="15" y="341"/>
                  </a:lnTo>
                  <a:lnTo>
                    <a:pt x="15" y="341"/>
                  </a:lnTo>
                  <a:lnTo>
                    <a:pt x="15" y="341"/>
                  </a:lnTo>
                  <a:lnTo>
                    <a:pt x="15" y="341"/>
                  </a:lnTo>
                  <a:lnTo>
                    <a:pt x="16" y="341"/>
                  </a:lnTo>
                  <a:lnTo>
                    <a:pt x="16" y="341"/>
                  </a:lnTo>
                  <a:lnTo>
                    <a:pt x="16" y="341"/>
                  </a:lnTo>
                  <a:lnTo>
                    <a:pt x="16" y="341"/>
                  </a:lnTo>
                  <a:lnTo>
                    <a:pt x="16" y="341"/>
                  </a:lnTo>
                  <a:lnTo>
                    <a:pt x="16" y="341"/>
                  </a:lnTo>
                  <a:lnTo>
                    <a:pt x="16" y="341"/>
                  </a:lnTo>
                  <a:lnTo>
                    <a:pt x="16" y="341"/>
                  </a:lnTo>
                  <a:lnTo>
                    <a:pt x="17" y="341"/>
                  </a:lnTo>
                  <a:lnTo>
                    <a:pt x="17" y="341"/>
                  </a:lnTo>
                  <a:lnTo>
                    <a:pt x="17" y="341"/>
                  </a:lnTo>
                  <a:lnTo>
                    <a:pt x="17" y="341"/>
                  </a:lnTo>
                  <a:lnTo>
                    <a:pt x="17" y="341"/>
                  </a:lnTo>
                  <a:lnTo>
                    <a:pt x="17" y="341"/>
                  </a:lnTo>
                  <a:lnTo>
                    <a:pt x="17" y="341"/>
                  </a:lnTo>
                  <a:lnTo>
                    <a:pt x="17" y="341"/>
                  </a:lnTo>
                  <a:lnTo>
                    <a:pt x="18" y="341"/>
                  </a:lnTo>
                  <a:lnTo>
                    <a:pt x="18" y="341"/>
                  </a:lnTo>
                  <a:lnTo>
                    <a:pt x="18" y="341"/>
                  </a:lnTo>
                  <a:lnTo>
                    <a:pt x="18" y="341"/>
                  </a:lnTo>
                  <a:lnTo>
                    <a:pt x="18" y="341"/>
                  </a:lnTo>
                  <a:lnTo>
                    <a:pt x="18" y="341"/>
                  </a:lnTo>
                  <a:lnTo>
                    <a:pt x="19" y="341"/>
                  </a:lnTo>
                  <a:lnTo>
                    <a:pt x="19" y="341"/>
                  </a:lnTo>
                  <a:lnTo>
                    <a:pt x="19" y="341"/>
                  </a:lnTo>
                  <a:lnTo>
                    <a:pt x="19" y="341"/>
                  </a:lnTo>
                  <a:lnTo>
                    <a:pt x="19" y="341"/>
                  </a:lnTo>
                  <a:lnTo>
                    <a:pt x="19" y="341"/>
                  </a:lnTo>
                  <a:lnTo>
                    <a:pt x="19" y="341"/>
                  </a:lnTo>
                  <a:lnTo>
                    <a:pt x="19" y="341"/>
                  </a:lnTo>
                  <a:lnTo>
                    <a:pt x="20" y="341"/>
                  </a:lnTo>
                  <a:lnTo>
                    <a:pt x="20" y="341"/>
                  </a:lnTo>
                  <a:lnTo>
                    <a:pt x="20" y="341"/>
                  </a:lnTo>
                  <a:lnTo>
                    <a:pt x="20" y="341"/>
                  </a:lnTo>
                  <a:lnTo>
                    <a:pt x="20" y="341"/>
                  </a:lnTo>
                  <a:lnTo>
                    <a:pt x="20" y="341"/>
                  </a:lnTo>
                  <a:lnTo>
                    <a:pt x="20" y="341"/>
                  </a:lnTo>
                  <a:lnTo>
                    <a:pt x="20" y="341"/>
                  </a:lnTo>
                  <a:lnTo>
                    <a:pt x="21" y="341"/>
                  </a:lnTo>
                  <a:lnTo>
                    <a:pt x="21" y="341"/>
                  </a:lnTo>
                  <a:lnTo>
                    <a:pt x="21" y="341"/>
                  </a:lnTo>
                  <a:lnTo>
                    <a:pt x="21" y="341"/>
                  </a:lnTo>
                  <a:lnTo>
                    <a:pt x="21" y="341"/>
                  </a:lnTo>
                  <a:lnTo>
                    <a:pt x="21" y="341"/>
                  </a:lnTo>
                  <a:lnTo>
                    <a:pt x="21" y="341"/>
                  </a:lnTo>
                  <a:lnTo>
                    <a:pt x="21" y="341"/>
                  </a:lnTo>
                  <a:lnTo>
                    <a:pt x="22" y="341"/>
                  </a:lnTo>
                  <a:lnTo>
                    <a:pt x="22" y="341"/>
                  </a:lnTo>
                  <a:lnTo>
                    <a:pt x="22" y="341"/>
                  </a:lnTo>
                  <a:lnTo>
                    <a:pt x="22" y="341"/>
                  </a:lnTo>
                  <a:lnTo>
                    <a:pt x="22" y="341"/>
                  </a:lnTo>
                  <a:lnTo>
                    <a:pt x="22" y="341"/>
                  </a:lnTo>
                  <a:lnTo>
                    <a:pt x="22" y="340"/>
                  </a:lnTo>
                  <a:lnTo>
                    <a:pt x="22" y="340"/>
                  </a:lnTo>
                  <a:lnTo>
                    <a:pt x="22" y="340"/>
                  </a:lnTo>
                  <a:lnTo>
                    <a:pt x="22" y="340"/>
                  </a:lnTo>
                  <a:lnTo>
                    <a:pt x="22" y="340"/>
                  </a:lnTo>
                  <a:lnTo>
                    <a:pt x="22" y="340"/>
                  </a:lnTo>
                  <a:lnTo>
                    <a:pt x="23" y="340"/>
                  </a:lnTo>
                  <a:lnTo>
                    <a:pt x="23" y="340"/>
                  </a:lnTo>
                  <a:lnTo>
                    <a:pt x="23" y="340"/>
                  </a:lnTo>
                  <a:lnTo>
                    <a:pt x="23" y="340"/>
                  </a:lnTo>
                  <a:lnTo>
                    <a:pt x="23" y="340"/>
                  </a:lnTo>
                  <a:lnTo>
                    <a:pt x="23" y="340"/>
                  </a:lnTo>
                  <a:lnTo>
                    <a:pt x="23" y="340"/>
                  </a:lnTo>
                  <a:lnTo>
                    <a:pt x="23" y="340"/>
                  </a:lnTo>
                  <a:lnTo>
                    <a:pt x="24" y="339"/>
                  </a:lnTo>
                  <a:lnTo>
                    <a:pt x="24" y="339"/>
                  </a:lnTo>
                  <a:lnTo>
                    <a:pt x="24" y="339"/>
                  </a:lnTo>
                  <a:lnTo>
                    <a:pt x="24" y="338"/>
                  </a:lnTo>
                  <a:lnTo>
                    <a:pt x="24" y="338"/>
                  </a:lnTo>
                  <a:lnTo>
                    <a:pt x="24" y="338"/>
                  </a:lnTo>
                  <a:lnTo>
                    <a:pt x="25" y="337"/>
                  </a:lnTo>
                  <a:lnTo>
                    <a:pt x="25" y="337"/>
                  </a:lnTo>
                  <a:lnTo>
                    <a:pt x="25" y="337"/>
                  </a:lnTo>
                  <a:lnTo>
                    <a:pt x="25" y="336"/>
                  </a:lnTo>
                  <a:lnTo>
                    <a:pt x="25" y="336"/>
                  </a:lnTo>
                  <a:lnTo>
                    <a:pt x="25" y="335"/>
                  </a:lnTo>
                  <a:lnTo>
                    <a:pt x="25" y="335"/>
                  </a:lnTo>
                  <a:lnTo>
                    <a:pt x="25" y="334"/>
                  </a:lnTo>
                  <a:lnTo>
                    <a:pt x="26" y="333"/>
                  </a:lnTo>
                  <a:lnTo>
                    <a:pt x="26" y="333"/>
                  </a:lnTo>
                  <a:lnTo>
                    <a:pt x="26" y="332"/>
                  </a:lnTo>
                  <a:lnTo>
                    <a:pt x="26" y="331"/>
                  </a:lnTo>
                  <a:lnTo>
                    <a:pt x="26" y="330"/>
                  </a:lnTo>
                  <a:lnTo>
                    <a:pt x="26" y="329"/>
                  </a:lnTo>
                  <a:lnTo>
                    <a:pt x="26" y="328"/>
                  </a:lnTo>
                  <a:lnTo>
                    <a:pt x="26" y="327"/>
                  </a:lnTo>
                  <a:lnTo>
                    <a:pt x="27" y="326"/>
                  </a:lnTo>
                  <a:lnTo>
                    <a:pt x="27" y="325"/>
                  </a:lnTo>
                  <a:lnTo>
                    <a:pt x="27" y="323"/>
                  </a:lnTo>
                  <a:lnTo>
                    <a:pt x="27" y="322"/>
                  </a:lnTo>
                  <a:lnTo>
                    <a:pt x="27" y="320"/>
                  </a:lnTo>
                  <a:lnTo>
                    <a:pt x="27" y="319"/>
                  </a:lnTo>
                  <a:lnTo>
                    <a:pt x="27" y="317"/>
                  </a:lnTo>
                  <a:lnTo>
                    <a:pt x="27" y="315"/>
                  </a:lnTo>
                  <a:lnTo>
                    <a:pt x="28" y="313"/>
                  </a:lnTo>
                  <a:lnTo>
                    <a:pt x="28" y="311"/>
                  </a:lnTo>
                  <a:lnTo>
                    <a:pt x="28" y="308"/>
                  </a:lnTo>
                  <a:lnTo>
                    <a:pt x="28" y="306"/>
                  </a:lnTo>
                  <a:lnTo>
                    <a:pt x="28" y="304"/>
                  </a:lnTo>
                  <a:lnTo>
                    <a:pt x="28" y="301"/>
                  </a:lnTo>
                  <a:lnTo>
                    <a:pt x="28" y="298"/>
                  </a:lnTo>
                  <a:lnTo>
                    <a:pt x="28" y="295"/>
                  </a:lnTo>
                  <a:lnTo>
                    <a:pt x="29" y="292"/>
                  </a:lnTo>
                  <a:lnTo>
                    <a:pt x="29" y="289"/>
                  </a:lnTo>
                  <a:lnTo>
                    <a:pt x="29" y="285"/>
                  </a:lnTo>
                  <a:lnTo>
                    <a:pt x="29" y="281"/>
                  </a:lnTo>
                  <a:lnTo>
                    <a:pt x="29" y="278"/>
                  </a:lnTo>
                  <a:lnTo>
                    <a:pt x="29" y="273"/>
                  </a:lnTo>
                  <a:lnTo>
                    <a:pt x="29" y="269"/>
                  </a:lnTo>
                  <a:lnTo>
                    <a:pt x="29" y="265"/>
                  </a:lnTo>
                  <a:lnTo>
                    <a:pt x="29" y="261"/>
                  </a:lnTo>
                  <a:lnTo>
                    <a:pt x="29" y="256"/>
                  </a:lnTo>
                  <a:lnTo>
                    <a:pt x="29" y="252"/>
                  </a:lnTo>
                  <a:lnTo>
                    <a:pt x="29" y="247"/>
                  </a:lnTo>
                  <a:lnTo>
                    <a:pt x="30" y="242"/>
                  </a:lnTo>
                  <a:lnTo>
                    <a:pt x="30" y="237"/>
                  </a:lnTo>
                  <a:lnTo>
                    <a:pt x="30" y="231"/>
                  </a:lnTo>
                  <a:lnTo>
                    <a:pt x="30" y="226"/>
                  </a:lnTo>
                  <a:lnTo>
                    <a:pt x="30" y="221"/>
                  </a:lnTo>
                  <a:lnTo>
                    <a:pt x="30" y="215"/>
                  </a:lnTo>
                  <a:lnTo>
                    <a:pt x="31" y="210"/>
                  </a:lnTo>
                  <a:lnTo>
                    <a:pt x="31" y="204"/>
                  </a:lnTo>
                  <a:lnTo>
                    <a:pt x="31" y="199"/>
                  </a:lnTo>
                  <a:lnTo>
                    <a:pt x="31" y="193"/>
                  </a:lnTo>
                  <a:lnTo>
                    <a:pt x="31" y="187"/>
                  </a:lnTo>
                  <a:lnTo>
                    <a:pt x="31" y="182"/>
                  </a:lnTo>
                  <a:lnTo>
                    <a:pt x="31" y="176"/>
                  </a:lnTo>
                  <a:lnTo>
                    <a:pt x="31" y="170"/>
                  </a:lnTo>
                  <a:lnTo>
                    <a:pt x="32" y="165"/>
                  </a:lnTo>
                  <a:lnTo>
                    <a:pt x="32" y="159"/>
                  </a:lnTo>
                  <a:lnTo>
                    <a:pt x="32" y="153"/>
                  </a:lnTo>
                  <a:lnTo>
                    <a:pt x="32" y="148"/>
                  </a:lnTo>
                  <a:lnTo>
                    <a:pt x="32" y="142"/>
                  </a:lnTo>
                  <a:lnTo>
                    <a:pt x="32" y="136"/>
                  </a:lnTo>
                  <a:lnTo>
                    <a:pt x="32" y="131"/>
                  </a:lnTo>
                  <a:lnTo>
                    <a:pt x="32" y="126"/>
                  </a:lnTo>
                  <a:lnTo>
                    <a:pt x="33" y="121"/>
                  </a:lnTo>
                  <a:lnTo>
                    <a:pt x="33" y="115"/>
                  </a:lnTo>
                  <a:lnTo>
                    <a:pt x="33" y="110"/>
                  </a:lnTo>
                  <a:lnTo>
                    <a:pt x="33" y="105"/>
                  </a:lnTo>
                  <a:lnTo>
                    <a:pt x="33" y="100"/>
                  </a:lnTo>
                  <a:lnTo>
                    <a:pt x="33" y="96"/>
                  </a:lnTo>
                  <a:lnTo>
                    <a:pt x="33" y="91"/>
                  </a:lnTo>
                  <a:lnTo>
                    <a:pt x="33" y="86"/>
                  </a:lnTo>
                  <a:lnTo>
                    <a:pt x="34" y="82"/>
                  </a:lnTo>
                  <a:lnTo>
                    <a:pt x="34" y="78"/>
                  </a:lnTo>
                  <a:lnTo>
                    <a:pt x="34" y="74"/>
                  </a:lnTo>
                  <a:lnTo>
                    <a:pt x="34" y="70"/>
                  </a:lnTo>
                  <a:lnTo>
                    <a:pt x="34" y="66"/>
                  </a:lnTo>
                  <a:lnTo>
                    <a:pt x="34" y="62"/>
                  </a:lnTo>
                  <a:lnTo>
                    <a:pt x="34" y="59"/>
                  </a:lnTo>
                  <a:lnTo>
                    <a:pt x="34" y="56"/>
                  </a:lnTo>
                  <a:lnTo>
                    <a:pt x="35" y="52"/>
                  </a:lnTo>
                  <a:lnTo>
                    <a:pt x="35" y="49"/>
                  </a:lnTo>
                  <a:lnTo>
                    <a:pt x="35" y="46"/>
                  </a:lnTo>
                  <a:lnTo>
                    <a:pt x="35" y="44"/>
                  </a:lnTo>
                  <a:lnTo>
                    <a:pt x="35" y="41"/>
                  </a:lnTo>
                  <a:lnTo>
                    <a:pt x="35" y="38"/>
                  </a:lnTo>
                  <a:lnTo>
                    <a:pt x="35" y="36"/>
                  </a:lnTo>
                  <a:lnTo>
                    <a:pt x="35" y="33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6" y="27"/>
                  </a:lnTo>
                  <a:lnTo>
                    <a:pt x="36" y="24"/>
                  </a:lnTo>
                  <a:lnTo>
                    <a:pt x="36" y="23"/>
                  </a:lnTo>
                  <a:lnTo>
                    <a:pt x="36" y="21"/>
                  </a:lnTo>
                  <a:lnTo>
                    <a:pt x="36" y="19"/>
                  </a:lnTo>
                  <a:lnTo>
                    <a:pt x="36" y="17"/>
                  </a:lnTo>
                  <a:lnTo>
                    <a:pt x="36" y="16"/>
                  </a:lnTo>
                  <a:lnTo>
                    <a:pt x="36" y="14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7" y="6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4"/>
                  </a:lnTo>
                  <a:lnTo>
                    <a:pt x="41" y="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10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3" y="21"/>
                  </a:lnTo>
                  <a:lnTo>
                    <a:pt x="43" y="22"/>
                  </a:lnTo>
                  <a:lnTo>
                    <a:pt x="44" y="23"/>
                  </a:lnTo>
                  <a:lnTo>
                    <a:pt x="44" y="24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5" y="35"/>
                  </a:lnTo>
                  <a:lnTo>
                    <a:pt x="45" y="36"/>
                  </a:lnTo>
                  <a:lnTo>
                    <a:pt x="45" y="37"/>
                  </a:lnTo>
                  <a:lnTo>
                    <a:pt x="45" y="39"/>
                  </a:lnTo>
                  <a:lnTo>
                    <a:pt x="45" y="40"/>
                  </a:lnTo>
                  <a:lnTo>
                    <a:pt x="46" y="41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6" y="46"/>
                  </a:lnTo>
                  <a:lnTo>
                    <a:pt x="46" y="48"/>
                  </a:lnTo>
                  <a:lnTo>
                    <a:pt x="46" y="49"/>
                  </a:lnTo>
                  <a:lnTo>
                    <a:pt x="46" y="50"/>
                  </a:lnTo>
                  <a:lnTo>
                    <a:pt x="47" y="52"/>
                  </a:lnTo>
                  <a:lnTo>
                    <a:pt x="47" y="53"/>
                  </a:lnTo>
                  <a:lnTo>
                    <a:pt x="47" y="54"/>
                  </a:lnTo>
                  <a:lnTo>
                    <a:pt x="47" y="56"/>
                  </a:lnTo>
                  <a:lnTo>
                    <a:pt x="47" y="57"/>
                  </a:lnTo>
                  <a:lnTo>
                    <a:pt x="47" y="58"/>
                  </a:lnTo>
                  <a:lnTo>
                    <a:pt x="47" y="60"/>
                  </a:lnTo>
                  <a:lnTo>
                    <a:pt x="47" y="61"/>
                  </a:lnTo>
                  <a:lnTo>
                    <a:pt x="48" y="63"/>
                  </a:lnTo>
                  <a:lnTo>
                    <a:pt x="48" y="64"/>
                  </a:lnTo>
                  <a:lnTo>
                    <a:pt x="48" y="65"/>
                  </a:lnTo>
                  <a:lnTo>
                    <a:pt x="48" y="67"/>
                  </a:lnTo>
                  <a:lnTo>
                    <a:pt x="48" y="68"/>
                  </a:lnTo>
                  <a:lnTo>
                    <a:pt x="48" y="70"/>
                  </a:lnTo>
                  <a:lnTo>
                    <a:pt x="49" y="72"/>
                  </a:lnTo>
                  <a:lnTo>
                    <a:pt x="49" y="73"/>
                  </a:lnTo>
                  <a:lnTo>
                    <a:pt x="49" y="74"/>
                  </a:lnTo>
                  <a:lnTo>
                    <a:pt x="49" y="76"/>
                  </a:lnTo>
                  <a:lnTo>
                    <a:pt x="49" y="77"/>
                  </a:lnTo>
                  <a:lnTo>
                    <a:pt x="49" y="79"/>
                  </a:lnTo>
                  <a:lnTo>
                    <a:pt x="49" y="80"/>
                  </a:lnTo>
                  <a:lnTo>
                    <a:pt x="49" y="81"/>
                  </a:lnTo>
                  <a:lnTo>
                    <a:pt x="49" y="83"/>
                  </a:lnTo>
                  <a:lnTo>
                    <a:pt x="49" y="84"/>
                  </a:lnTo>
                  <a:lnTo>
                    <a:pt x="49" y="86"/>
                  </a:lnTo>
                  <a:lnTo>
                    <a:pt x="49" y="87"/>
                  </a:lnTo>
                  <a:lnTo>
                    <a:pt x="50" y="89"/>
                  </a:lnTo>
                  <a:lnTo>
                    <a:pt x="50" y="90"/>
                  </a:lnTo>
                  <a:lnTo>
                    <a:pt x="50" y="92"/>
                  </a:lnTo>
                  <a:lnTo>
                    <a:pt x="50" y="93"/>
                  </a:lnTo>
                  <a:lnTo>
                    <a:pt x="50" y="95"/>
                  </a:lnTo>
                  <a:lnTo>
                    <a:pt x="50" y="96"/>
                  </a:lnTo>
                  <a:lnTo>
                    <a:pt x="50" y="98"/>
                  </a:lnTo>
                  <a:lnTo>
                    <a:pt x="50" y="99"/>
                  </a:lnTo>
                  <a:lnTo>
                    <a:pt x="51" y="101"/>
                  </a:lnTo>
                  <a:lnTo>
                    <a:pt x="51" y="102"/>
                  </a:lnTo>
                  <a:lnTo>
                    <a:pt x="51" y="104"/>
                  </a:lnTo>
                  <a:lnTo>
                    <a:pt x="51" y="105"/>
                  </a:lnTo>
                  <a:lnTo>
                    <a:pt x="51" y="107"/>
                  </a:lnTo>
                  <a:lnTo>
                    <a:pt x="51" y="108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2" y="116"/>
                  </a:lnTo>
                  <a:lnTo>
                    <a:pt x="52" y="117"/>
                  </a:lnTo>
                  <a:lnTo>
                    <a:pt x="52" y="119"/>
                  </a:lnTo>
                  <a:lnTo>
                    <a:pt x="52" y="121"/>
                  </a:lnTo>
                  <a:lnTo>
                    <a:pt x="52" y="122"/>
                  </a:lnTo>
                  <a:lnTo>
                    <a:pt x="52" y="124"/>
                  </a:lnTo>
                  <a:lnTo>
                    <a:pt x="53" y="125"/>
                  </a:lnTo>
                  <a:lnTo>
                    <a:pt x="53" y="127"/>
                  </a:lnTo>
                  <a:lnTo>
                    <a:pt x="53" y="129"/>
                  </a:lnTo>
                  <a:lnTo>
                    <a:pt x="53" y="130"/>
                  </a:lnTo>
                  <a:lnTo>
                    <a:pt x="53" y="131"/>
                  </a:lnTo>
                  <a:lnTo>
                    <a:pt x="53" y="133"/>
                  </a:lnTo>
                  <a:lnTo>
                    <a:pt x="53" y="134"/>
                  </a:lnTo>
                  <a:lnTo>
                    <a:pt x="53" y="136"/>
                  </a:lnTo>
                  <a:lnTo>
                    <a:pt x="54" y="137"/>
                  </a:lnTo>
                  <a:lnTo>
                    <a:pt x="54" y="139"/>
                  </a:lnTo>
                  <a:lnTo>
                    <a:pt x="54" y="140"/>
                  </a:lnTo>
                  <a:lnTo>
                    <a:pt x="54" y="142"/>
                  </a:lnTo>
                  <a:lnTo>
                    <a:pt x="54" y="143"/>
                  </a:lnTo>
                  <a:lnTo>
                    <a:pt x="54" y="145"/>
                  </a:lnTo>
                  <a:lnTo>
                    <a:pt x="55" y="146"/>
                  </a:lnTo>
                  <a:lnTo>
                    <a:pt x="55" y="147"/>
                  </a:lnTo>
                  <a:lnTo>
                    <a:pt x="55" y="149"/>
                  </a:lnTo>
                  <a:lnTo>
                    <a:pt x="55" y="150"/>
                  </a:lnTo>
                  <a:lnTo>
                    <a:pt x="55" y="152"/>
                  </a:lnTo>
                  <a:lnTo>
                    <a:pt x="55" y="153"/>
                  </a:lnTo>
                  <a:lnTo>
                    <a:pt x="55" y="155"/>
                  </a:lnTo>
                  <a:lnTo>
                    <a:pt x="55" y="156"/>
                  </a:lnTo>
                  <a:lnTo>
                    <a:pt x="56" y="158"/>
                  </a:lnTo>
                  <a:lnTo>
                    <a:pt x="56" y="159"/>
                  </a:lnTo>
                  <a:lnTo>
                    <a:pt x="56" y="161"/>
                  </a:lnTo>
                  <a:lnTo>
                    <a:pt x="56" y="162"/>
                  </a:lnTo>
                  <a:lnTo>
                    <a:pt x="56" y="164"/>
                  </a:lnTo>
                  <a:lnTo>
                    <a:pt x="56" y="165"/>
                  </a:lnTo>
                  <a:lnTo>
                    <a:pt x="56" y="166"/>
                  </a:lnTo>
                  <a:lnTo>
                    <a:pt x="56" y="168"/>
                  </a:lnTo>
                  <a:lnTo>
                    <a:pt x="56" y="169"/>
                  </a:lnTo>
                  <a:lnTo>
                    <a:pt x="56" y="171"/>
                  </a:lnTo>
                  <a:lnTo>
                    <a:pt x="56" y="172"/>
                  </a:lnTo>
                  <a:lnTo>
                    <a:pt x="56" y="174"/>
                  </a:lnTo>
                  <a:lnTo>
                    <a:pt x="57" y="175"/>
                  </a:lnTo>
                  <a:lnTo>
                    <a:pt x="57" y="176"/>
                  </a:lnTo>
                  <a:lnTo>
                    <a:pt x="57" y="178"/>
                  </a:lnTo>
                  <a:lnTo>
                    <a:pt x="57" y="179"/>
                  </a:lnTo>
                  <a:lnTo>
                    <a:pt x="57" y="181"/>
                  </a:lnTo>
                  <a:lnTo>
                    <a:pt x="57" y="182"/>
                  </a:lnTo>
                  <a:lnTo>
                    <a:pt x="57" y="184"/>
                  </a:lnTo>
                  <a:lnTo>
                    <a:pt x="57" y="185"/>
                  </a:lnTo>
                  <a:lnTo>
                    <a:pt x="58" y="186"/>
                  </a:lnTo>
                  <a:lnTo>
                    <a:pt x="58" y="188"/>
                  </a:lnTo>
                  <a:lnTo>
                    <a:pt x="58" y="189"/>
                  </a:lnTo>
                  <a:lnTo>
                    <a:pt x="58" y="190"/>
                  </a:lnTo>
                  <a:lnTo>
                    <a:pt x="58" y="192"/>
                  </a:lnTo>
                  <a:lnTo>
                    <a:pt x="58" y="193"/>
                  </a:lnTo>
                  <a:lnTo>
                    <a:pt x="58" y="194"/>
                  </a:lnTo>
                  <a:lnTo>
                    <a:pt x="58" y="195"/>
                  </a:lnTo>
                  <a:lnTo>
                    <a:pt x="59" y="197"/>
                  </a:lnTo>
                  <a:lnTo>
                    <a:pt x="59" y="198"/>
                  </a:lnTo>
                  <a:lnTo>
                    <a:pt x="59" y="199"/>
                  </a:lnTo>
                  <a:lnTo>
                    <a:pt x="59" y="200"/>
                  </a:lnTo>
                  <a:lnTo>
                    <a:pt x="59" y="202"/>
                  </a:lnTo>
                  <a:lnTo>
                    <a:pt x="59" y="203"/>
                  </a:lnTo>
                  <a:lnTo>
                    <a:pt x="59" y="204"/>
                  </a:lnTo>
                  <a:lnTo>
                    <a:pt x="59" y="206"/>
                  </a:lnTo>
                  <a:lnTo>
                    <a:pt x="60" y="207"/>
                  </a:lnTo>
                  <a:lnTo>
                    <a:pt x="60" y="208"/>
                  </a:lnTo>
                  <a:lnTo>
                    <a:pt x="60" y="210"/>
                  </a:lnTo>
                  <a:lnTo>
                    <a:pt x="60" y="211"/>
                  </a:lnTo>
                  <a:lnTo>
                    <a:pt x="60" y="212"/>
                  </a:lnTo>
                  <a:lnTo>
                    <a:pt x="60" y="213"/>
                  </a:lnTo>
                  <a:lnTo>
                    <a:pt x="61" y="214"/>
                  </a:lnTo>
                  <a:lnTo>
                    <a:pt x="61" y="215"/>
                  </a:lnTo>
                  <a:lnTo>
                    <a:pt x="61" y="216"/>
                  </a:lnTo>
                  <a:lnTo>
                    <a:pt x="61" y="218"/>
                  </a:lnTo>
                  <a:lnTo>
                    <a:pt x="61" y="219"/>
                  </a:lnTo>
                  <a:lnTo>
                    <a:pt x="61" y="220"/>
                  </a:lnTo>
                  <a:lnTo>
                    <a:pt x="61" y="221"/>
                  </a:lnTo>
                  <a:lnTo>
                    <a:pt x="61" y="223"/>
                  </a:lnTo>
                  <a:lnTo>
                    <a:pt x="62" y="224"/>
                  </a:lnTo>
                  <a:lnTo>
                    <a:pt x="62" y="225"/>
                  </a:lnTo>
                  <a:lnTo>
                    <a:pt x="62" y="226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87" name="Freeform 581"/>
            <p:cNvSpPr>
              <a:spLocks/>
            </p:cNvSpPr>
            <p:nvPr/>
          </p:nvSpPr>
          <p:spPr bwMode="auto">
            <a:xfrm>
              <a:off x="1467" y="2620"/>
              <a:ext cx="62" cy="648"/>
            </a:xfrm>
            <a:custGeom>
              <a:avLst/>
              <a:gdLst>
                <a:gd name="T0" fmla="*/ 1 w 62"/>
                <a:gd name="T1" fmla="*/ 566 h 648"/>
                <a:gd name="T2" fmla="*/ 1 w 62"/>
                <a:gd name="T3" fmla="*/ 575 h 648"/>
                <a:gd name="T4" fmla="*/ 3 w 62"/>
                <a:gd name="T5" fmla="*/ 582 h 648"/>
                <a:gd name="T6" fmla="*/ 4 w 62"/>
                <a:gd name="T7" fmla="*/ 589 h 648"/>
                <a:gd name="T8" fmla="*/ 5 w 62"/>
                <a:gd name="T9" fmla="*/ 594 h 648"/>
                <a:gd name="T10" fmla="*/ 6 w 62"/>
                <a:gd name="T11" fmla="*/ 598 h 648"/>
                <a:gd name="T12" fmla="*/ 7 w 62"/>
                <a:gd name="T13" fmla="*/ 599 h 648"/>
                <a:gd name="T14" fmla="*/ 8 w 62"/>
                <a:gd name="T15" fmla="*/ 597 h 648"/>
                <a:gd name="T16" fmla="*/ 9 w 62"/>
                <a:gd name="T17" fmla="*/ 592 h 648"/>
                <a:gd name="T18" fmla="*/ 10 w 62"/>
                <a:gd name="T19" fmla="*/ 583 h 648"/>
                <a:gd name="T20" fmla="*/ 12 w 62"/>
                <a:gd name="T21" fmla="*/ 569 h 648"/>
                <a:gd name="T22" fmla="*/ 13 w 62"/>
                <a:gd name="T23" fmla="*/ 549 h 648"/>
                <a:gd name="T24" fmla="*/ 14 w 62"/>
                <a:gd name="T25" fmla="*/ 523 h 648"/>
                <a:gd name="T26" fmla="*/ 15 w 62"/>
                <a:gd name="T27" fmla="*/ 489 h 648"/>
                <a:gd name="T28" fmla="*/ 16 w 62"/>
                <a:gd name="T29" fmla="*/ 448 h 648"/>
                <a:gd name="T30" fmla="*/ 17 w 62"/>
                <a:gd name="T31" fmla="*/ 401 h 648"/>
                <a:gd name="T32" fmla="*/ 18 w 62"/>
                <a:gd name="T33" fmla="*/ 349 h 648"/>
                <a:gd name="T34" fmla="*/ 19 w 62"/>
                <a:gd name="T35" fmla="*/ 292 h 648"/>
                <a:gd name="T36" fmla="*/ 20 w 62"/>
                <a:gd name="T37" fmla="*/ 233 h 648"/>
                <a:gd name="T38" fmla="*/ 21 w 62"/>
                <a:gd name="T39" fmla="*/ 176 h 648"/>
                <a:gd name="T40" fmla="*/ 22 w 62"/>
                <a:gd name="T41" fmla="*/ 123 h 648"/>
                <a:gd name="T42" fmla="*/ 23 w 62"/>
                <a:gd name="T43" fmla="*/ 77 h 648"/>
                <a:gd name="T44" fmla="*/ 25 w 62"/>
                <a:gd name="T45" fmla="*/ 40 h 648"/>
                <a:gd name="T46" fmla="*/ 26 w 62"/>
                <a:gd name="T47" fmla="*/ 14 h 648"/>
                <a:gd name="T48" fmla="*/ 27 w 62"/>
                <a:gd name="T49" fmla="*/ 1 h 648"/>
                <a:gd name="T50" fmla="*/ 28 w 62"/>
                <a:gd name="T51" fmla="*/ 1 h 648"/>
                <a:gd name="T52" fmla="*/ 29 w 62"/>
                <a:gd name="T53" fmla="*/ 13 h 648"/>
                <a:gd name="T54" fmla="*/ 30 w 62"/>
                <a:gd name="T55" fmla="*/ 36 h 648"/>
                <a:gd name="T56" fmla="*/ 31 w 62"/>
                <a:gd name="T57" fmla="*/ 69 h 648"/>
                <a:gd name="T58" fmla="*/ 32 w 62"/>
                <a:gd name="T59" fmla="*/ 109 h 648"/>
                <a:gd name="T60" fmla="*/ 34 w 62"/>
                <a:gd name="T61" fmla="*/ 154 h 648"/>
                <a:gd name="T62" fmla="*/ 35 w 62"/>
                <a:gd name="T63" fmla="*/ 201 h 648"/>
                <a:gd name="T64" fmla="*/ 35 w 62"/>
                <a:gd name="T65" fmla="*/ 248 h 648"/>
                <a:gd name="T66" fmla="*/ 36 w 62"/>
                <a:gd name="T67" fmla="*/ 294 h 648"/>
                <a:gd name="T68" fmla="*/ 38 w 62"/>
                <a:gd name="T69" fmla="*/ 338 h 648"/>
                <a:gd name="T70" fmla="*/ 39 w 62"/>
                <a:gd name="T71" fmla="*/ 378 h 648"/>
                <a:gd name="T72" fmla="*/ 40 w 62"/>
                <a:gd name="T73" fmla="*/ 415 h 648"/>
                <a:gd name="T74" fmla="*/ 41 w 62"/>
                <a:gd name="T75" fmla="*/ 448 h 648"/>
                <a:gd name="T76" fmla="*/ 42 w 62"/>
                <a:gd name="T77" fmla="*/ 477 h 648"/>
                <a:gd name="T78" fmla="*/ 43 w 62"/>
                <a:gd name="T79" fmla="*/ 501 h 648"/>
                <a:gd name="T80" fmla="*/ 44 w 62"/>
                <a:gd name="T81" fmla="*/ 524 h 648"/>
                <a:gd name="T82" fmla="*/ 45 w 62"/>
                <a:gd name="T83" fmla="*/ 543 h 648"/>
                <a:gd name="T84" fmla="*/ 47 w 62"/>
                <a:gd name="T85" fmla="*/ 558 h 648"/>
                <a:gd name="T86" fmla="*/ 48 w 62"/>
                <a:gd name="T87" fmla="*/ 573 h 648"/>
                <a:gd name="T88" fmla="*/ 49 w 62"/>
                <a:gd name="T89" fmla="*/ 585 h 648"/>
                <a:gd name="T90" fmla="*/ 49 w 62"/>
                <a:gd name="T91" fmla="*/ 595 h 648"/>
                <a:gd name="T92" fmla="*/ 51 w 62"/>
                <a:gd name="T93" fmla="*/ 604 h 648"/>
                <a:gd name="T94" fmla="*/ 52 w 62"/>
                <a:gd name="T95" fmla="*/ 612 h 648"/>
                <a:gd name="T96" fmla="*/ 53 w 62"/>
                <a:gd name="T97" fmla="*/ 619 h 648"/>
                <a:gd name="T98" fmla="*/ 54 w 62"/>
                <a:gd name="T99" fmla="*/ 625 h 648"/>
                <a:gd name="T100" fmla="*/ 55 w 62"/>
                <a:gd name="T101" fmla="*/ 629 h 648"/>
                <a:gd name="T102" fmla="*/ 56 w 62"/>
                <a:gd name="T103" fmla="*/ 634 h 648"/>
                <a:gd name="T104" fmla="*/ 57 w 62"/>
                <a:gd name="T105" fmla="*/ 638 h 648"/>
                <a:gd name="T106" fmla="*/ 58 w 62"/>
                <a:gd name="T107" fmla="*/ 641 h 648"/>
                <a:gd name="T108" fmla="*/ 60 w 62"/>
                <a:gd name="T109" fmla="*/ 644 h 648"/>
                <a:gd name="T110" fmla="*/ 61 w 62"/>
                <a:gd name="T111" fmla="*/ 646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648">
                  <a:moveTo>
                    <a:pt x="0" y="557"/>
                  </a:moveTo>
                  <a:lnTo>
                    <a:pt x="0" y="558"/>
                  </a:lnTo>
                  <a:lnTo>
                    <a:pt x="0" y="559"/>
                  </a:lnTo>
                  <a:lnTo>
                    <a:pt x="0" y="560"/>
                  </a:lnTo>
                  <a:lnTo>
                    <a:pt x="0" y="561"/>
                  </a:lnTo>
                  <a:lnTo>
                    <a:pt x="0" y="562"/>
                  </a:lnTo>
                  <a:lnTo>
                    <a:pt x="1" y="563"/>
                  </a:lnTo>
                  <a:lnTo>
                    <a:pt x="1" y="565"/>
                  </a:lnTo>
                  <a:lnTo>
                    <a:pt x="1" y="566"/>
                  </a:lnTo>
                  <a:lnTo>
                    <a:pt x="1" y="566"/>
                  </a:lnTo>
                  <a:lnTo>
                    <a:pt x="1" y="568"/>
                  </a:lnTo>
                  <a:lnTo>
                    <a:pt x="1" y="569"/>
                  </a:lnTo>
                  <a:lnTo>
                    <a:pt x="1" y="570"/>
                  </a:lnTo>
                  <a:lnTo>
                    <a:pt x="1" y="571"/>
                  </a:lnTo>
                  <a:lnTo>
                    <a:pt x="1" y="572"/>
                  </a:lnTo>
                  <a:lnTo>
                    <a:pt x="1" y="573"/>
                  </a:lnTo>
                  <a:lnTo>
                    <a:pt x="1" y="574"/>
                  </a:lnTo>
                  <a:lnTo>
                    <a:pt x="1" y="575"/>
                  </a:lnTo>
                  <a:lnTo>
                    <a:pt x="2" y="576"/>
                  </a:lnTo>
                  <a:lnTo>
                    <a:pt x="2" y="576"/>
                  </a:lnTo>
                  <a:lnTo>
                    <a:pt x="2" y="577"/>
                  </a:lnTo>
                  <a:lnTo>
                    <a:pt x="2" y="578"/>
                  </a:lnTo>
                  <a:lnTo>
                    <a:pt x="2" y="578"/>
                  </a:lnTo>
                  <a:lnTo>
                    <a:pt x="2" y="579"/>
                  </a:lnTo>
                  <a:lnTo>
                    <a:pt x="2" y="580"/>
                  </a:lnTo>
                  <a:lnTo>
                    <a:pt x="2" y="581"/>
                  </a:lnTo>
                  <a:lnTo>
                    <a:pt x="3" y="582"/>
                  </a:lnTo>
                  <a:lnTo>
                    <a:pt x="3" y="583"/>
                  </a:lnTo>
                  <a:lnTo>
                    <a:pt x="3" y="584"/>
                  </a:lnTo>
                  <a:lnTo>
                    <a:pt x="3" y="585"/>
                  </a:lnTo>
                  <a:lnTo>
                    <a:pt x="3" y="585"/>
                  </a:lnTo>
                  <a:lnTo>
                    <a:pt x="3" y="586"/>
                  </a:lnTo>
                  <a:lnTo>
                    <a:pt x="4" y="587"/>
                  </a:lnTo>
                  <a:lnTo>
                    <a:pt x="4" y="588"/>
                  </a:lnTo>
                  <a:lnTo>
                    <a:pt x="4" y="588"/>
                  </a:lnTo>
                  <a:lnTo>
                    <a:pt x="4" y="589"/>
                  </a:lnTo>
                  <a:lnTo>
                    <a:pt x="4" y="590"/>
                  </a:lnTo>
                  <a:lnTo>
                    <a:pt x="4" y="590"/>
                  </a:lnTo>
                  <a:lnTo>
                    <a:pt x="4" y="591"/>
                  </a:lnTo>
                  <a:lnTo>
                    <a:pt x="4" y="591"/>
                  </a:lnTo>
                  <a:lnTo>
                    <a:pt x="5" y="592"/>
                  </a:lnTo>
                  <a:lnTo>
                    <a:pt x="5" y="593"/>
                  </a:lnTo>
                  <a:lnTo>
                    <a:pt x="5" y="593"/>
                  </a:lnTo>
                  <a:lnTo>
                    <a:pt x="5" y="594"/>
                  </a:lnTo>
                  <a:lnTo>
                    <a:pt x="5" y="594"/>
                  </a:lnTo>
                  <a:lnTo>
                    <a:pt x="5" y="595"/>
                  </a:lnTo>
                  <a:lnTo>
                    <a:pt x="5" y="595"/>
                  </a:lnTo>
                  <a:lnTo>
                    <a:pt x="5" y="596"/>
                  </a:lnTo>
                  <a:lnTo>
                    <a:pt x="6" y="596"/>
                  </a:lnTo>
                  <a:lnTo>
                    <a:pt x="6" y="597"/>
                  </a:lnTo>
                  <a:lnTo>
                    <a:pt x="6" y="597"/>
                  </a:lnTo>
                  <a:lnTo>
                    <a:pt x="6" y="597"/>
                  </a:lnTo>
                  <a:lnTo>
                    <a:pt x="6" y="598"/>
                  </a:lnTo>
                  <a:lnTo>
                    <a:pt x="6" y="598"/>
                  </a:lnTo>
                  <a:lnTo>
                    <a:pt x="6" y="598"/>
                  </a:lnTo>
                  <a:lnTo>
                    <a:pt x="6" y="598"/>
                  </a:lnTo>
                  <a:lnTo>
                    <a:pt x="7" y="599"/>
                  </a:lnTo>
                  <a:lnTo>
                    <a:pt x="7" y="599"/>
                  </a:lnTo>
                  <a:lnTo>
                    <a:pt x="7" y="599"/>
                  </a:lnTo>
                  <a:lnTo>
                    <a:pt x="7" y="599"/>
                  </a:lnTo>
                  <a:lnTo>
                    <a:pt x="7" y="599"/>
                  </a:lnTo>
                  <a:lnTo>
                    <a:pt x="7" y="599"/>
                  </a:lnTo>
                  <a:lnTo>
                    <a:pt x="7" y="599"/>
                  </a:lnTo>
                  <a:lnTo>
                    <a:pt x="7" y="599"/>
                  </a:lnTo>
                  <a:lnTo>
                    <a:pt x="8" y="599"/>
                  </a:lnTo>
                  <a:lnTo>
                    <a:pt x="8" y="599"/>
                  </a:lnTo>
                  <a:lnTo>
                    <a:pt x="8" y="599"/>
                  </a:lnTo>
                  <a:lnTo>
                    <a:pt x="8" y="598"/>
                  </a:lnTo>
                  <a:lnTo>
                    <a:pt x="8" y="598"/>
                  </a:lnTo>
                  <a:lnTo>
                    <a:pt x="8" y="598"/>
                  </a:lnTo>
                  <a:lnTo>
                    <a:pt x="8" y="597"/>
                  </a:lnTo>
                  <a:lnTo>
                    <a:pt x="8" y="597"/>
                  </a:lnTo>
                  <a:lnTo>
                    <a:pt x="8" y="597"/>
                  </a:lnTo>
                  <a:lnTo>
                    <a:pt x="8" y="596"/>
                  </a:lnTo>
                  <a:lnTo>
                    <a:pt x="8" y="596"/>
                  </a:lnTo>
                  <a:lnTo>
                    <a:pt x="8" y="595"/>
                  </a:lnTo>
                  <a:lnTo>
                    <a:pt x="9" y="595"/>
                  </a:lnTo>
                  <a:lnTo>
                    <a:pt x="9" y="594"/>
                  </a:lnTo>
                  <a:lnTo>
                    <a:pt x="9" y="594"/>
                  </a:lnTo>
                  <a:lnTo>
                    <a:pt x="9" y="593"/>
                  </a:lnTo>
                  <a:lnTo>
                    <a:pt x="9" y="592"/>
                  </a:lnTo>
                  <a:lnTo>
                    <a:pt x="9" y="591"/>
                  </a:lnTo>
                  <a:lnTo>
                    <a:pt x="10" y="591"/>
                  </a:lnTo>
                  <a:lnTo>
                    <a:pt x="10" y="590"/>
                  </a:lnTo>
                  <a:lnTo>
                    <a:pt x="10" y="589"/>
                  </a:lnTo>
                  <a:lnTo>
                    <a:pt x="10" y="588"/>
                  </a:lnTo>
                  <a:lnTo>
                    <a:pt x="10" y="587"/>
                  </a:lnTo>
                  <a:lnTo>
                    <a:pt x="10" y="586"/>
                  </a:lnTo>
                  <a:lnTo>
                    <a:pt x="10" y="585"/>
                  </a:lnTo>
                  <a:lnTo>
                    <a:pt x="10" y="583"/>
                  </a:lnTo>
                  <a:lnTo>
                    <a:pt x="11" y="582"/>
                  </a:lnTo>
                  <a:lnTo>
                    <a:pt x="11" y="581"/>
                  </a:lnTo>
                  <a:lnTo>
                    <a:pt x="11" y="579"/>
                  </a:lnTo>
                  <a:lnTo>
                    <a:pt x="11" y="578"/>
                  </a:lnTo>
                  <a:lnTo>
                    <a:pt x="11" y="576"/>
                  </a:lnTo>
                  <a:lnTo>
                    <a:pt x="11" y="574"/>
                  </a:lnTo>
                  <a:lnTo>
                    <a:pt x="11" y="573"/>
                  </a:lnTo>
                  <a:lnTo>
                    <a:pt x="11" y="571"/>
                  </a:lnTo>
                  <a:lnTo>
                    <a:pt x="12" y="569"/>
                  </a:lnTo>
                  <a:lnTo>
                    <a:pt x="12" y="567"/>
                  </a:lnTo>
                  <a:lnTo>
                    <a:pt x="12" y="565"/>
                  </a:lnTo>
                  <a:lnTo>
                    <a:pt x="12" y="563"/>
                  </a:lnTo>
                  <a:lnTo>
                    <a:pt x="12" y="561"/>
                  </a:lnTo>
                  <a:lnTo>
                    <a:pt x="12" y="559"/>
                  </a:lnTo>
                  <a:lnTo>
                    <a:pt x="12" y="557"/>
                  </a:lnTo>
                  <a:lnTo>
                    <a:pt x="12" y="554"/>
                  </a:lnTo>
                  <a:lnTo>
                    <a:pt x="13" y="552"/>
                  </a:lnTo>
                  <a:lnTo>
                    <a:pt x="13" y="549"/>
                  </a:lnTo>
                  <a:lnTo>
                    <a:pt x="13" y="546"/>
                  </a:lnTo>
                  <a:lnTo>
                    <a:pt x="13" y="544"/>
                  </a:lnTo>
                  <a:lnTo>
                    <a:pt x="13" y="541"/>
                  </a:lnTo>
                  <a:lnTo>
                    <a:pt x="13" y="538"/>
                  </a:lnTo>
                  <a:lnTo>
                    <a:pt x="13" y="535"/>
                  </a:lnTo>
                  <a:lnTo>
                    <a:pt x="13" y="532"/>
                  </a:lnTo>
                  <a:lnTo>
                    <a:pt x="14" y="530"/>
                  </a:lnTo>
                  <a:lnTo>
                    <a:pt x="14" y="526"/>
                  </a:lnTo>
                  <a:lnTo>
                    <a:pt x="14" y="523"/>
                  </a:lnTo>
                  <a:lnTo>
                    <a:pt x="14" y="520"/>
                  </a:lnTo>
                  <a:lnTo>
                    <a:pt x="14" y="516"/>
                  </a:lnTo>
                  <a:lnTo>
                    <a:pt x="14" y="513"/>
                  </a:lnTo>
                  <a:lnTo>
                    <a:pt x="14" y="509"/>
                  </a:lnTo>
                  <a:lnTo>
                    <a:pt x="14" y="505"/>
                  </a:lnTo>
                  <a:lnTo>
                    <a:pt x="15" y="501"/>
                  </a:lnTo>
                  <a:lnTo>
                    <a:pt x="15" y="497"/>
                  </a:lnTo>
                  <a:lnTo>
                    <a:pt x="15" y="493"/>
                  </a:lnTo>
                  <a:lnTo>
                    <a:pt x="15" y="489"/>
                  </a:lnTo>
                  <a:lnTo>
                    <a:pt x="15" y="485"/>
                  </a:lnTo>
                  <a:lnTo>
                    <a:pt x="15" y="481"/>
                  </a:lnTo>
                  <a:lnTo>
                    <a:pt x="15" y="476"/>
                  </a:lnTo>
                  <a:lnTo>
                    <a:pt x="15" y="472"/>
                  </a:lnTo>
                  <a:lnTo>
                    <a:pt x="15" y="467"/>
                  </a:lnTo>
                  <a:lnTo>
                    <a:pt x="15" y="463"/>
                  </a:lnTo>
                  <a:lnTo>
                    <a:pt x="16" y="458"/>
                  </a:lnTo>
                  <a:lnTo>
                    <a:pt x="16" y="453"/>
                  </a:lnTo>
                  <a:lnTo>
                    <a:pt x="16" y="448"/>
                  </a:lnTo>
                  <a:lnTo>
                    <a:pt x="16" y="443"/>
                  </a:lnTo>
                  <a:lnTo>
                    <a:pt x="16" y="438"/>
                  </a:lnTo>
                  <a:lnTo>
                    <a:pt x="16" y="433"/>
                  </a:lnTo>
                  <a:lnTo>
                    <a:pt x="16" y="428"/>
                  </a:lnTo>
                  <a:lnTo>
                    <a:pt x="16" y="423"/>
                  </a:lnTo>
                  <a:lnTo>
                    <a:pt x="17" y="417"/>
                  </a:lnTo>
                  <a:lnTo>
                    <a:pt x="17" y="412"/>
                  </a:lnTo>
                  <a:lnTo>
                    <a:pt x="17" y="407"/>
                  </a:lnTo>
                  <a:lnTo>
                    <a:pt x="17" y="401"/>
                  </a:lnTo>
                  <a:lnTo>
                    <a:pt x="17" y="395"/>
                  </a:lnTo>
                  <a:lnTo>
                    <a:pt x="17" y="390"/>
                  </a:lnTo>
                  <a:lnTo>
                    <a:pt x="17" y="384"/>
                  </a:lnTo>
                  <a:lnTo>
                    <a:pt x="17" y="379"/>
                  </a:lnTo>
                  <a:lnTo>
                    <a:pt x="18" y="373"/>
                  </a:lnTo>
                  <a:lnTo>
                    <a:pt x="18" y="367"/>
                  </a:lnTo>
                  <a:lnTo>
                    <a:pt x="18" y="361"/>
                  </a:lnTo>
                  <a:lnTo>
                    <a:pt x="18" y="355"/>
                  </a:lnTo>
                  <a:lnTo>
                    <a:pt x="18" y="349"/>
                  </a:lnTo>
                  <a:lnTo>
                    <a:pt x="18" y="343"/>
                  </a:lnTo>
                  <a:lnTo>
                    <a:pt x="18" y="336"/>
                  </a:lnTo>
                  <a:lnTo>
                    <a:pt x="18" y="330"/>
                  </a:lnTo>
                  <a:lnTo>
                    <a:pt x="19" y="324"/>
                  </a:lnTo>
                  <a:lnTo>
                    <a:pt x="19" y="318"/>
                  </a:lnTo>
                  <a:lnTo>
                    <a:pt x="19" y="311"/>
                  </a:lnTo>
                  <a:lnTo>
                    <a:pt x="19" y="305"/>
                  </a:lnTo>
                  <a:lnTo>
                    <a:pt x="19" y="298"/>
                  </a:lnTo>
                  <a:lnTo>
                    <a:pt x="19" y="292"/>
                  </a:lnTo>
                  <a:lnTo>
                    <a:pt x="19" y="286"/>
                  </a:lnTo>
                  <a:lnTo>
                    <a:pt x="19" y="279"/>
                  </a:lnTo>
                  <a:lnTo>
                    <a:pt x="20" y="273"/>
                  </a:lnTo>
                  <a:lnTo>
                    <a:pt x="20" y="266"/>
                  </a:lnTo>
                  <a:lnTo>
                    <a:pt x="20" y="259"/>
                  </a:lnTo>
                  <a:lnTo>
                    <a:pt x="20" y="253"/>
                  </a:lnTo>
                  <a:lnTo>
                    <a:pt x="20" y="246"/>
                  </a:lnTo>
                  <a:lnTo>
                    <a:pt x="20" y="240"/>
                  </a:lnTo>
                  <a:lnTo>
                    <a:pt x="20" y="233"/>
                  </a:lnTo>
                  <a:lnTo>
                    <a:pt x="20" y="227"/>
                  </a:lnTo>
                  <a:lnTo>
                    <a:pt x="21" y="221"/>
                  </a:lnTo>
                  <a:lnTo>
                    <a:pt x="21" y="214"/>
                  </a:lnTo>
                  <a:lnTo>
                    <a:pt x="21" y="208"/>
                  </a:lnTo>
                  <a:lnTo>
                    <a:pt x="21" y="201"/>
                  </a:lnTo>
                  <a:lnTo>
                    <a:pt x="21" y="195"/>
                  </a:lnTo>
                  <a:lnTo>
                    <a:pt x="21" y="188"/>
                  </a:lnTo>
                  <a:lnTo>
                    <a:pt x="21" y="182"/>
                  </a:lnTo>
                  <a:lnTo>
                    <a:pt x="21" y="176"/>
                  </a:lnTo>
                  <a:lnTo>
                    <a:pt x="21" y="170"/>
                  </a:lnTo>
                  <a:lnTo>
                    <a:pt x="21" y="164"/>
                  </a:lnTo>
                  <a:lnTo>
                    <a:pt x="22" y="158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22" y="140"/>
                  </a:lnTo>
                  <a:lnTo>
                    <a:pt x="22" y="134"/>
                  </a:lnTo>
                  <a:lnTo>
                    <a:pt x="22" y="128"/>
                  </a:lnTo>
                  <a:lnTo>
                    <a:pt x="22" y="123"/>
                  </a:lnTo>
                  <a:lnTo>
                    <a:pt x="22" y="117"/>
                  </a:lnTo>
                  <a:lnTo>
                    <a:pt x="23" y="112"/>
                  </a:lnTo>
                  <a:lnTo>
                    <a:pt x="23" y="107"/>
                  </a:lnTo>
                  <a:lnTo>
                    <a:pt x="23" y="102"/>
                  </a:lnTo>
                  <a:lnTo>
                    <a:pt x="23" y="96"/>
                  </a:lnTo>
                  <a:lnTo>
                    <a:pt x="23" y="91"/>
                  </a:lnTo>
                  <a:lnTo>
                    <a:pt x="23" y="86"/>
                  </a:lnTo>
                  <a:lnTo>
                    <a:pt x="23" y="82"/>
                  </a:lnTo>
                  <a:lnTo>
                    <a:pt x="23" y="77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4" y="63"/>
                  </a:lnTo>
                  <a:lnTo>
                    <a:pt x="24" y="59"/>
                  </a:lnTo>
                  <a:lnTo>
                    <a:pt x="24" y="55"/>
                  </a:lnTo>
                  <a:lnTo>
                    <a:pt x="24" y="51"/>
                  </a:lnTo>
                  <a:lnTo>
                    <a:pt x="24" y="47"/>
                  </a:lnTo>
                  <a:lnTo>
                    <a:pt x="24" y="43"/>
                  </a:lnTo>
                  <a:lnTo>
                    <a:pt x="25" y="40"/>
                  </a:lnTo>
                  <a:lnTo>
                    <a:pt x="25" y="36"/>
                  </a:lnTo>
                  <a:lnTo>
                    <a:pt x="25" y="33"/>
                  </a:lnTo>
                  <a:lnTo>
                    <a:pt x="25" y="30"/>
                  </a:lnTo>
                  <a:lnTo>
                    <a:pt x="25" y="27"/>
                  </a:lnTo>
                  <a:lnTo>
                    <a:pt x="25" y="24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6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6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29" y="20"/>
                  </a:lnTo>
                  <a:lnTo>
                    <a:pt x="29" y="22"/>
                  </a:lnTo>
                  <a:lnTo>
                    <a:pt x="29" y="25"/>
                  </a:lnTo>
                  <a:lnTo>
                    <a:pt x="30" y="28"/>
                  </a:lnTo>
                  <a:lnTo>
                    <a:pt x="30" y="30"/>
                  </a:lnTo>
                  <a:lnTo>
                    <a:pt x="30" y="34"/>
                  </a:lnTo>
                  <a:lnTo>
                    <a:pt x="30" y="36"/>
                  </a:lnTo>
                  <a:lnTo>
                    <a:pt x="30" y="40"/>
                  </a:lnTo>
                  <a:lnTo>
                    <a:pt x="30" y="43"/>
                  </a:lnTo>
                  <a:lnTo>
                    <a:pt x="30" y="46"/>
                  </a:lnTo>
                  <a:lnTo>
                    <a:pt x="30" y="50"/>
                  </a:lnTo>
                  <a:lnTo>
                    <a:pt x="31" y="54"/>
                  </a:lnTo>
                  <a:lnTo>
                    <a:pt x="31" y="57"/>
                  </a:lnTo>
                  <a:lnTo>
                    <a:pt x="31" y="61"/>
                  </a:lnTo>
                  <a:lnTo>
                    <a:pt x="31" y="65"/>
                  </a:lnTo>
                  <a:lnTo>
                    <a:pt x="31" y="69"/>
                  </a:lnTo>
                  <a:lnTo>
                    <a:pt x="31" y="74"/>
                  </a:lnTo>
                  <a:lnTo>
                    <a:pt x="31" y="78"/>
                  </a:lnTo>
                  <a:lnTo>
                    <a:pt x="31" y="82"/>
                  </a:lnTo>
                  <a:lnTo>
                    <a:pt x="32" y="86"/>
                  </a:lnTo>
                  <a:lnTo>
                    <a:pt x="32" y="91"/>
                  </a:lnTo>
                  <a:lnTo>
                    <a:pt x="32" y="95"/>
                  </a:lnTo>
                  <a:lnTo>
                    <a:pt x="32" y="100"/>
                  </a:lnTo>
                  <a:lnTo>
                    <a:pt x="32" y="105"/>
                  </a:lnTo>
                  <a:lnTo>
                    <a:pt x="32" y="109"/>
                  </a:lnTo>
                  <a:lnTo>
                    <a:pt x="32" y="114"/>
                  </a:lnTo>
                  <a:lnTo>
                    <a:pt x="32" y="119"/>
                  </a:lnTo>
                  <a:lnTo>
                    <a:pt x="33" y="124"/>
                  </a:lnTo>
                  <a:lnTo>
                    <a:pt x="33" y="129"/>
                  </a:lnTo>
                  <a:lnTo>
                    <a:pt x="33" y="134"/>
                  </a:lnTo>
                  <a:lnTo>
                    <a:pt x="33" y="139"/>
                  </a:lnTo>
                  <a:lnTo>
                    <a:pt x="33" y="144"/>
                  </a:lnTo>
                  <a:lnTo>
                    <a:pt x="33" y="149"/>
                  </a:lnTo>
                  <a:lnTo>
                    <a:pt x="34" y="154"/>
                  </a:lnTo>
                  <a:lnTo>
                    <a:pt x="34" y="159"/>
                  </a:lnTo>
                  <a:lnTo>
                    <a:pt x="34" y="164"/>
                  </a:lnTo>
                  <a:lnTo>
                    <a:pt x="34" y="169"/>
                  </a:lnTo>
                  <a:lnTo>
                    <a:pt x="34" y="175"/>
                  </a:lnTo>
                  <a:lnTo>
                    <a:pt x="34" y="180"/>
                  </a:lnTo>
                  <a:lnTo>
                    <a:pt x="34" y="185"/>
                  </a:lnTo>
                  <a:lnTo>
                    <a:pt x="34" y="190"/>
                  </a:lnTo>
                  <a:lnTo>
                    <a:pt x="35" y="195"/>
                  </a:lnTo>
                  <a:lnTo>
                    <a:pt x="35" y="201"/>
                  </a:lnTo>
                  <a:lnTo>
                    <a:pt x="35" y="206"/>
                  </a:lnTo>
                  <a:lnTo>
                    <a:pt x="35" y="211"/>
                  </a:lnTo>
                  <a:lnTo>
                    <a:pt x="35" y="216"/>
                  </a:lnTo>
                  <a:lnTo>
                    <a:pt x="35" y="222"/>
                  </a:lnTo>
                  <a:lnTo>
                    <a:pt x="35" y="227"/>
                  </a:lnTo>
                  <a:lnTo>
                    <a:pt x="35" y="232"/>
                  </a:lnTo>
                  <a:lnTo>
                    <a:pt x="35" y="237"/>
                  </a:lnTo>
                  <a:lnTo>
                    <a:pt x="35" y="242"/>
                  </a:lnTo>
                  <a:lnTo>
                    <a:pt x="35" y="248"/>
                  </a:lnTo>
                  <a:lnTo>
                    <a:pt x="35" y="253"/>
                  </a:lnTo>
                  <a:lnTo>
                    <a:pt x="36" y="258"/>
                  </a:lnTo>
                  <a:lnTo>
                    <a:pt x="36" y="264"/>
                  </a:lnTo>
                  <a:lnTo>
                    <a:pt x="36" y="269"/>
                  </a:lnTo>
                  <a:lnTo>
                    <a:pt x="36" y="274"/>
                  </a:lnTo>
                  <a:lnTo>
                    <a:pt x="36" y="279"/>
                  </a:lnTo>
                  <a:lnTo>
                    <a:pt x="36" y="284"/>
                  </a:lnTo>
                  <a:lnTo>
                    <a:pt x="36" y="289"/>
                  </a:lnTo>
                  <a:lnTo>
                    <a:pt x="36" y="294"/>
                  </a:lnTo>
                  <a:lnTo>
                    <a:pt x="37" y="299"/>
                  </a:lnTo>
                  <a:lnTo>
                    <a:pt x="37" y="304"/>
                  </a:lnTo>
                  <a:lnTo>
                    <a:pt x="37" y="309"/>
                  </a:lnTo>
                  <a:lnTo>
                    <a:pt x="37" y="314"/>
                  </a:lnTo>
                  <a:lnTo>
                    <a:pt x="37" y="319"/>
                  </a:lnTo>
                  <a:lnTo>
                    <a:pt x="37" y="324"/>
                  </a:lnTo>
                  <a:lnTo>
                    <a:pt x="37" y="328"/>
                  </a:lnTo>
                  <a:lnTo>
                    <a:pt x="37" y="333"/>
                  </a:lnTo>
                  <a:lnTo>
                    <a:pt x="38" y="338"/>
                  </a:lnTo>
                  <a:lnTo>
                    <a:pt x="38" y="343"/>
                  </a:lnTo>
                  <a:lnTo>
                    <a:pt x="38" y="347"/>
                  </a:lnTo>
                  <a:lnTo>
                    <a:pt x="38" y="352"/>
                  </a:lnTo>
                  <a:lnTo>
                    <a:pt x="38" y="356"/>
                  </a:lnTo>
                  <a:lnTo>
                    <a:pt x="38" y="361"/>
                  </a:lnTo>
                  <a:lnTo>
                    <a:pt x="38" y="365"/>
                  </a:lnTo>
                  <a:lnTo>
                    <a:pt x="38" y="370"/>
                  </a:lnTo>
                  <a:lnTo>
                    <a:pt x="39" y="374"/>
                  </a:lnTo>
                  <a:lnTo>
                    <a:pt x="39" y="378"/>
                  </a:lnTo>
                  <a:lnTo>
                    <a:pt x="39" y="383"/>
                  </a:lnTo>
                  <a:lnTo>
                    <a:pt x="39" y="387"/>
                  </a:lnTo>
                  <a:lnTo>
                    <a:pt x="39" y="391"/>
                  </a:lnTo>
                  <a:lnTo>
                    <a:pt x="39" y="395"/>
                  </a:lnTo>
                  <a:lnTo>
                    <a:pt x="40" y="399"/>
                  </a:lnTo>
                  <a:lnTo>
                    <a:pt x="40" y="403"/>
                  </a:lnTo>
                  <a:lnTo>
                    <a:pt x="40" y="407"/>
                  </a:lnTo>
                  <a:lnTo>
                    <a:pt x="40" y="411"/>
                  </a:lnTo>
                  <a:lnTo>
                    <a:pt x="40" y="415"/>
                  </a:lnTo>
                  <a:lnTo>
                    <a:pt x="40" y="419"/>
                  </a:lnTo>
                  <a:lnTo>
                    <a:pt x="40" y="423"/>
                  </a:lnTo>
                  <a:lnTo>
                    <a:pt x="40" y="426"/>
                  </a:lnTo>
                  <a:lnTo>
                    <a:pt x="41" y="430"/>
                  </a:lnTo>
                  <a:lnTo>
                    <a:pt x="41" y="434"/>
                  </a:lnTo>
                  <a:lnTo>
                    <a:pt x="41" y="437"/>
                  </a:lnTo>
                  <a:lnTo>
                    <a:pt x="41" y="441"/>
                  </a:lnTo>
                  <a:lnTo>
                    <a:pt x="41" y="444"/>
                  </a:lnTo>
                  <a:lnTo>
                    <a:pt x="41" y="448"/>
                  </a:lnTo>
                  <a:lnTo>
                    <a:pt x="41" y="451"/>
                  </a:lnTo>
                  <a:lnTo>
                    <a:pt x="41" y="454"/>
                  </a:lnTo>
                  <a:lnTo>
                    <a:pt x="42" y="458"/>
                  </a:lnTo>
                  <a:lnTo>
                    <a:pt x="42" y="461"/>
                  </a:lnTo>
                  <a:lnTo>
                    <a:pt x="42" y="464"/>
                  </a:lnTo>
                  <a:lnTo>
                    <a:pt x="42" y="467"/>
                  </a:lnTo>
                  <a:lnTo>
                    <a:pt x="42" y="470"/>
                  </a:lnTo>
                  <a:lnTo>
                    <a:pt x="42" y="473"/>
                  </a:lnTo>
                  <a:lnTo>
                    <a:pt x="42" y="477"/>
                  </a:lnTo>
                  <a:lnTo>
                    <a:pt x="42" y="480"/>
                  </a:lnTo>
                  <a:lnTo>
                    <a:pt x="42" y="483"/>
                  </a:lnTo>
                  <a:lnTo>
                    <a:pt x="42" y="486"/>
                  </a:lnTo>
                  <a:lnTo>
                    <a:pt x="42" y="489"/>
                  </a:lnTo>
                  <a:lnTo>
                    <a:pt x="42" y="491"/>
                  </a:lnTo>
                  <a:lnTo>
                    <a:pt x="43" y="494"/>
                  </a:lnTo>
                  <a:lnTo>
                    <a:pt x="43" y="496"/>
                  </a:lnTo>
                  <a:lnTo>
                    <a:pt x="43" y="499"/>
                  </a:lnTo>
                  <a:lnTo>
                    <a:pt x="43" y="501"/>
                  </a:lnTo>
                  <a:lnTo>
                    <a:pt x="43" y="504"/>
                  </a:lnTo>
                  <a:lnTo>
                    <a:pt x="43" y="506"/>
                  </a:lnTo>
                  <a:lnTo>
                    <a:pt x="43" y="509"/>
                  </a:lnTo>
                  <a:lnTo>
                    <a:pt x="43" y="511"/>
                  </a:lnTo>
                  <a:lnTo>
                    <a:pt x="44" y="514"/>
                  </a:lnTo>
                  <a:lnTo>
                    <a:pt x="44" y="516"/>
                  </a:lnTo>
                  <a:lnTo>
                    <a:pt x="44" y="519"/>
                  </a:lnTo>
                  <a:lnTo>
                    <a:pt x="44" y="521"/>
                  </a:lnTo>
                  <a:lnTo>
                    <a:pt x="44" y="524"/>
                  </a:lnTo>
                  <a:lnTo>
                    <a:pt x="44" y="526"/>
                  </a:lnTo>
                  <a:lnTo>
                    <a:pt x="44" y="528"/>
                  </a:lnTo>
                  <a:lnTo>
                    <a:pt x="44" y="530"/>
                  </a:lnTo>
                  <a:lnTo>
                    <a:pt x="45" y="533"/>
                  </a:lnTo>
                  <a:lnTo>
                    <a:pt x="45" y="535"/>
                  </a:lnTo>
                  <a:lnTo>
                    <a:pt x="45" y="537"/>
                  </a:lnTo>
                  <a:lnTo>
                    <a:pt x="45" y="539"/>
                  </a:lnTo>
                  <a:lnTo>
                    <a:pt x="45" y="541"/>
                  </a:lnTo>
                  <a:lnTo>
                    <a:pt x="45" y="543"/>
                  </a:lnTo>
                  <a:lnTo>
                    <a:pt x="46" y="545"/>
                  </a:lnTo>
                  <a:lnTo>
                    <a:pt x="46" y="547"/>
                  </a:lnTo>
                  <a:lnTo>
                    <a:pt x="46" y="548"/>
                  </a:lnTo>
                  <a:lnTo>
                    <a:pt x="46" y="550"/>
                  </a:lnTo>
                  <a:lnTo>
                    <a:pt x="46" y="552"/>
                  </a:lnTo>
                  <a:lnTo>
                    <a:pt x="46" y="554"/>
                  </a:lnTo>
                  <a:lnTo>
                    <a:pt x="46" y="555"/>
                  </a:lnTo>
                  <a:lnTo>
                    <a:pt x="46" y="557"/>
                  </a:lnTo>
                  <a:lnTo>
                    <a:pt x="47" y="558"/>
                  </a:lnTo>
                  <a:lnTo>
                    <a:pt x="47" y="560"/>
                  </a:lnTo>
                  <a:lnTo>
                    <a:pt x="47" y="562"/>
                  </a:lnTo>
                  <a:lnTo>
                    <a:pt x="47" y="564"/>
                  </a:lnTo>
                  <a:lnTo>
                    <a:pt x="47" y="565"/>
                  </a:lnTo>
                  <a:lnTo>
                    <a:pt x="47" y="567"/>
                  </a:lnTo>
                  <a:lnTo>
                    <a:pt x="47" y="568"/>
                  </a:lnTo>
                  <a:lnTo>
                    <a:pt x="47" y="570"/>
                  </a:lnTo>
                  <a:lnTo>
                    <a:pt x="48" y="571"/>
                  </a:lnTo>
                  <a:lnTo>
                    <a:pt x="48" y="573"/>
                  </a:lnTo>
                  <a:lnTo>
                    <a:pt x="48" y="574"/>
                  </a:lnTo>
                  <a:lnTo>
                    <a:pt x="48" y="576"/>
                  </a:lnTo>
                  <a:lnTo>
                    <a:pt x="48" y="577"/>
                  </a:lnTo>
                  <a:lnTo>
                    <a:pt x="48" y="578"/>
                  </a:lnTo>
                  <a:lnTo>
                    <a:pt x="48" y="580"/>
                  </a:lnTo>
                  <a:lnTo>
                    <a:pt x="48" y="581"/>
                  </a:lnTo>
                  <a:lnTo>
                    <a:pt x="49" y="582"/>
                  </a:lnTo>
                  <a:lnTo>
                    <a:pt x="49" y="583"/>
                  </a:lnTo>
                  <a:lnTo>
                    <a:pt x="49" y="585"/>
                  </a:lnTo>
                  <a:lnTo>
                    <a:pt x="49" y="586"/>
                  </a:lnTo>
                  <a:lnTo>
                    <a:pt x="49" y="588"/>
                  </a:lnTo>
                  <a:lnTo>
                    <a:pt x="49" y="589"/>
                  </a:lnTo>
                  <a:lnTo>
                    <a:pt x="49" y="590"/>
                  </a:lnTo>
                  <a:lnTo>
                    <a:pt x="49" y="591"/>
                  </a:lnTo>
                  <a:lnTo>
                    <a:pt x="49" y="592"/>
                  </a:lnTo>
                  <a:lnTo>
                    <a:pt x="49" y="593"/>
                  </a:lnTo>
                  <a:lnTo>
                    <a:pt x="49" y="595"/>
                  </a:lnTo>
                  <a:lnTo>
                    <a:pt x="49" y="595"/>
                  </a:lnTo>
                  <a:lnTo>
                    <a:pt x="50" y="597"/>
                  </a:lnTo>
                  <a:lnTo>
                    <a:pt x="50" y="598"/>
                  </a:lnTo>
                  <a:lnTo>
                    <a:pt x="50" y="599"/>
                  </a:lnTo>
                  <a:lnTo>
                    <a:pt x="50" y="600"/>
                  </a:lnTo>
                  <a:lnTo>
                    <a:pt x="50" y="601"/>
                  </a:lnTo>
                  <a:lnTo>
                    <a:pt x="50" y="602"/>
                  </a:lnTo>
                  <a:lnTo>
                    <a:pt x="50" y="603"/>
                  </a:lnTo>
                  <a:lnTo>
                    <a:pt x="50" y="603"/>
                  </a:lnTo>
                  <a:lnTo>
                    <a:pt x="51" y="604"/>
                  </a:lnTo>
                  <a:lnTo>
                    <a:pt x="51" y="605"/>
                  </a:lnTo>
                  <a:lnTo>
                    <a:pt x="51" y="606"/>
                  </a:lnTo>
                  <a:lnTo>
                    <a:pt x="51" y="607"/>
                  </a:lnTo>
                  <a:lnTo>
                    <a:pt x="51" y="608"/>
                  </a:lnTo>
                  <a:lnTo>
                    <a:pt x="51" y="609"/>
                  </a:lnTo>
                  <a:lnTo>
                    <a:pt x="52" y="610"/>
                  </a:lnTo>
                  <a:lnTo>
                    <a:pt x="52" y="611"/>
                  </a:lnTo>
                  <a:lnTo>
                    <a:pt x="52" y="612"/>
                  </a:lnTo>
                  <a:lnTo>
                    <a:pt x="52" y="612"/>
                  </a:lnTo>
                  <a:lnTo>
                    <a:pt x="52" y="613"/>
                  </a:lnTo>
                  <a:lnTo>
                    <a:pt x="52" y="614"/>
                  </a:lnTo>
                  <a:lnTo>
                    <a:pt x="52" y="615"/>
                  </a:lnTo>
                  <a:lnTo>
                    <a:pt x="52" y="615"/>
                  </a:lnTo>
                  <a:lnTo>
                    <a:pt x="53" y="616"/>
                  </a:lnTo>
                  <a:lnTo>
                    <a:pt x="53" y="617"/>
                  </a:lnTo>
                  <a:lnTo>
                    <a:pt x="53" y="618"/>
                  </a:lnTo>
                  <a:lnTo>
                    <a:pt x="53" y="618"/>
                  </a:lnTo>
                  <a:lnTo>
                    <a:pt x="53" y="619"/>
                  </a:lnTo>
                  <a:lnTo>
                    <a:pt x="53" y="620"/>
                  </a:lnTo>
                  <a:lnTo>
                    <a:pt x="53" y="620"/>
                  </a:lnTo>
                  <a:lnTo>
                    <a:pt x="53" y="621"/>
                  </a:lnTo>
                  <a:lnTo>
                    <a:pt x="54" y="622"/>
                  </a:lnTo>
                  <a:lnTo>
                    <a:pt x="54" y="622"/>
                  </a:lnTo>
                  <a:lnTo>
                    <a:pt x="54" y="623"/>
                  </a:lnTo>
                  <a:lnTo>
                    <a:pt x="54" y="623"/>
                  </a:lnTo>
                  <a:lnTo>
                    <a:pt x="54" y="624"/>
                  </a:lnTo>
                  <a:lnTo>
                    <a:pt x="54" y="625"/>
                  </a:lnTo>
                  <a:lnTo>
                    <a:pt x="54" y="625"/>
                  </a:lnTo>
                  <a:lnTo>
                    <a:pt x="54" y="626"/>
                  </a:lnTo>
                  <a:lnTo>
                    <a:pt x="55" y="626"/>
                  </a:lnTo>
                  <a:lnTo>
                    <a:pt x="55" y="627"/>
                  </a:lnTo>
                  <a:lnTo>
                    <a:pt x="55" y="627"/>
                  </a:lnTo>
                  <a:lnTo>
                    <a:pt x="55" y="628"/>
                  </a:lnTo>
                  <a:lnTo>
                    <a:pt x="55" y="628"/>
                  </a:lnTo>
                  <a:lnTo>
                    <a:pt x="55" y="629"/>
                  </a:lnTo>
                  <a:lnTo>
                    <a:pt x="55" y="629"/>
                  </a:lnTo>
                  <a:lnTo>
                    <a:pt x="55" y="630"/>
                  </a:lnTo>
                  <a:lnTo>
                    <a:pt x="55" y="631"/>
                  </a:lnTo>
                  <a:lnTo>
                    <a:pt x="55" y="631"/>
                  </a:lnTo>
                  <a:lnTo>
                    <a:pt x="55" y="631"/>
                  </a:lnTo>
                  <a:lnTo>
                    <a:pt x="55" y="632"/>
                  </a:lnTo>
                  <a:lnTo>
                    <a:pt x="56" y="632"/>
                  </a:lnTo>
                  <a:lnTo>
                    <a:pt x="56" y="633"/>
                  </a:lnTo>
                  <a:lnTo>
                    <a:pt x="56" y="633"/>
                  </a:lnTo>
                  <a:lnTo>
                    <a:pt x="56" y="634"/>
                  </a:lnTo>
                  <a:lnTo>
                    <a:pt x="56" y="634"/>
                  </a:lnTo>
                  <a:lnTo>
                    <a:pt x="56" y="635"/>
                  </a:lnTo>
                  <a:lnTo>
                    <a:pt x="56" y="635"/>
                  </a:lnTo>
                  <a:lnTo>
                    <a:pt x="56" y="636"/>
                  </a:lnTo>
                  <a:lnTo>
                    <a:pt x="57" y="636"/>
                  </a:lnTo>
                  <a:lnTo>
                    <a:pt x="57" y="636"/>
                  </a:lnTo>
                  <a:lnTo>
                    <a:pt x="57" y="637"/>
                  </a:lnTo>
                  <a:lnTo>
                    <a:pt x="57" y="637"/>
                  </a:lnTo>
                  <a:lnTo>
                    <a:pt x="57" y="638"/>
                  </a:lnTo>
                  <a:lnTo>
                    <a:pt x="57" y="638"/>
                  </a:lnTo>
                  <a:lnTo>
                    <a:pt x="58" y="638"/>
                  </a:lnTo>
                  <a:lnTo>
                    <a:pt x="58" y="639"/>
                  </a:lnTo>
                  <a:lnTo>
                    <a:pt x="58" y="639"/>
                  </a:lnTo>
                  <a:lnTo>
                    <a:pt x="58" y="639"/>
                  </a:lnTo>
                  <a:lnTo>
                    <a:pt x="58" y="640"/>
                  </a:lnTo>
                  <a:lnTo>
                    <a:pt x="58" y="640"/>
                  </a:lnTo>
                  <a:lnTo>
                    <a:pt x="58" y="641"/>
                  </a:lnTo>
                  <a:lnTo>
                    <a:pt x="58" y="641"/>
                  </a:lnTo>
                  <a:lnTo>
                    <a:pt x="59" y="641"/>
                  </a:lnTo>
                  <a:lnTo>
                    <a:pt x="59" y="642"/>
                  </a:lnTo>
                  <a:lnTo>
                    <a:pt x="59" y="642"/>
                  </a:lnTo>
                  <a:lnTo>
                    <a:pt x="59" y="642"/>
                  </a:lnTo>
                  <a:lnTo>
                    <a:pt x="59" y="643"/>
                  </a:lnTo>
                  <a:lnTo>
                    <a:pt x="59" y="643"/>
                  </a:lnTo>
                  <a:lnTo>
                    <a:pt x="59" y="643"/>
                  </a:lnTo>
                  <a:lnTo>
                    <a:pt x="59" y="643"/>
                  </a:lnTo>
                  <a:lnTo>
                    <a:pt x="60" y="644"/>
                  </a:lnTo>
                  <a:lnTo>
                    <a:pt x="60" y="644"/>
                  </a:lnTo>
                  <a:lnTo>
                    <a:pt x="60" y="644"/>
                  </a:lnTo>
                  <a:lnTo>
                    <a:pt x="60" y="645"/>
                  </a:lnTo>
                  <a:lnTo>
                    <a:pt x="60" y="645"/>
                  </a:lnTo>
                  <a:lnTo>
                    <a:pt x="60" y="645"/>
                  </a:lnTo>
                  <a:lnTo>
                    <a:pt x="60" y="645"/>
                  </a:lnTo>
                  <a:lnTo>
                    <a:pt x="60" y="645"/>
                  </a:lnTo>
                  <a:lnTo>
                    <a:pt x="61" y="646"/>
                  </a:lnTo>
                  <a:lnTo>
                    <a:pt x="61" y="646"/>
                  </a:lnTo>
                  <a:lnTo>
                    <a:pt x="61" y="646"/>
                  </a:lnTo>
                  <a:lnTo>
                    <a:pt x="61" y="646"/>
                  </a:lnTo>
                  <a:lnTo>
                    <a:pt x="61" y="646"/>
                  </a:lnTo>
                  <a:lnTo>
                    <a:pt x="61" y="647"/>
                  </a:lnTo>
                  <a:lnTo>
                    <a:pt x="61" y="647"/>
                  </a:lnTo>
                  <a:lnTo>
                    <a:pt x="61" y="647"/>
                  </a:lnTo>
                  <a:lnTo>
                    <a:pt x="62" y="648"/>
                  </a:lnTo>
                  <a:lnTo>
                    <a:pt x="62" y="648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88" name="Freeform 582"/>
            <p:cNvSpPr>
              <a:spLocks/>
            </p:cNvSpPr>
            <p:nvPr/>
          </p:nvSpPr>
          <p:spPr bwMode="auto">
            <a:xfrm>
              <a:off x="1529" y="3268"/>
              <a:ext cx="62" cy="21"/>
            </a:xfrm>
            <a:custGeom>
              <a:avLst/>
              <a:gdLst>
                <a:gd name="T0" fmla="*/ 0 w 61"/>
                <a:gd name="T1" fmla="*/ 2 h 21"/>
                <a:gd name="T2" fmla="*/ 2 w 61"/>
                <a:gd name="T3" fmla="*/ 4 h 21"/>
                <a:gd name="T4" fmla="*/ 3 w 61"/>
                <a:gd name="T5" fmla="*/ 5 h 21"/>
                <a:gd name="T6" fmla="*/ 4 w 61"/>
                <a:gd name="T7" fmla="*/ 6 h 21"/>
                <a:gd name="T8" fmla="*/ 5 w 61"/>
                <a:gd name="T9" fmla="*/ 8 h 21"/>
                <a:gd name="T10" fmla="*/ 6 w 61"/>
                <a:gd name="T11" fmla="*/ 8 h 21"/>
                <a:gd name="T12" fmla="*/ 7 w 61"/>
                <a:gd name="T13" fmla="*/ 9 h 21"/>
                <a:gd name="T14" fmla="*/ 8 w 61"/>
                <a:gd name="T15" fmla="*/ 10 h 21"/>
                <a:gd name="T16" fmla="*/ 9 w 61"/>
                <a:gd name="T17" fmla="*/ 10 h 21"/>
                <a:gd name="T18" fmla="*/ 10 w 61"/>
                <a:gd name="T19" fmla="*/ 11 h 21"/>
                <a:gd name="T20" fmla="*/ 11 w 61"/>
                <a:gd name="T21" fmla="*/ 12 h 21"/>
                <a:gd name="T22" fmla="*/ 13 w 61"/>
                <a:gd name="T23" fmla="*/ 13 h 21"/>
                <a:gd name="T24" fmla="*/ 14 w 61"/>
                <a:gd name="T25" fmla="*/ 13 h 21"/>
                <a:gd name="T26" fmla="*/ 15 w 61"/>
                <a:gd name="T27" fmla="*/ 13 h 21"/>
                <a:gd name="T28" fmla="*/ 16 w 61"/>
                <a:gd name="T29" fmla="*/ 14 h 21"/>
                <a:gd name="T30" fmla="*/ 17 w 61"/>
                <a:gd name="T31" fmla="*/ 15 h 21"/>
                <a:gd name="T32" fmla="*/ 18 w 61"/>
                <a:gd name="T33" fmla="*/ 15 h 21"/>
                <a:gd name="T34" fmla="*/ 19 w 61"/>
                <a:gd name="T35" fmla="*/ 15 h 21"/>
                <a:gd name="T36" fmla="*/ 20 w 61"/>
                <a:gd name="T37" fmla="*/ 16 h 21"/>
                <a:gd name="T38" fmla="*/ 21 w 61"/>
                <a:gd name="T39" fmla="*/ 16 h 21"/>
                <a:gd name="T40" fmla="*/ 22 w 61"/>
                <a:gd name="T41" fmla="*/ 16 h 21"/>
                <a:gd name="T42" fmla="*/ 23 w 61"/>
                <a:gd name="T43" fmla="*/ 16 h 21"/>
                <a:gd name="T44" fmla="*/ 25 w 61"/>
                <a:gd name="T45" fmla="*/ 17 h 21"/>
                <a:gd name="T46" fmla="*/ 26 w 61"/>
                <a:gd name="T47" fmla="*/ 17 h 21"/>
                <a:gd name="T48" fmla="*/ 27 w 61"/>
                <a:gd name="T49" fmla="*/ 17 h 21"/>
                <a:gd name="T50" fmla="*/ 28 w 61"/>
                <a:gd name="T51" fmla="*/ 17 h 21"/>
                <a:gd name="T52" fmla="*/ 29 w 61"/>
                <a:gd name="T53" fmla="*/ 18 h 21"/>
                <a:gd name="T54" fmla="*/ 30 w 61"/>
                <a:gd name="T55" fmla="*/ 18 h 21"/>
                <a:gd name="T56" fmla="*/ 31 w 61"/>
                <a:gd name="T57" fmla="*/ 18 h 21"/>
                <a:gd name="T58" fmla="*/ 32 w 61"/>
                <a:gd name="T59" fmla="*/ 18 h 21"/>
                <a:gd name="T60" fmla="*/ 33 w 61"/>
                <a:gd name="T61" fmla="*/ 18 h 21"/>
                <a:gd name="T62" fmla="*/ 34 w 61"/>
                <a:gd name="T63" fmla="*/ 18 h 21"/>
                <a:gd name="T64" fmla="*/ 35 w 61"/>
                <a:gd name="T65" fmla="*/ 19 h 21"/>
                <a:gd name="T66" fmla="*/ 37 w 61"/>
                <a:gd name="T67" fmla="*/ 19 h 21"/>
                <a:gd name="T68" fmla="*/ 38 w 61"/>
                <a:gd name="T69" fmla="*/ 19 h 21"/>
                <a:gd name="T70" fmla="*/ 39 w 61"/>
                <a:gd name="T71" fmla="*/ 19 h 21"/>
                <a:gd name="T72" fmla="*/ 40 w 61"/>
                <a:gd name="T73" fmla="*/ 19 h 21"/>
                <a:gd name="T74" fmla="*/ 41 w 61"/>
                <a:gd name="T75" fmla="*/ 19 h 21"/>
                <a:gd name="T76" fmla="*/ 42 w 61"/>
                <a:gd name="T77" fmla="*/ 20 h 21"/>
                <a:gd name="T78" fmla="*/ 43 w 61"/>
                <a:gd name="T79" fmla="*/ 20 h 21"/>
                <a:gd name="T80" fmla="*/ 44 w 61"/>
                <a:gd name="T81" fmla="*/ 20 h 21"/>
                <a:gd name="T82" fmla="*/ 45 w 61"/>
                <a:gd name="T83" fmla="*/ 20 h 21"/>
                <a:gd name="T84" fmla="*/ 46 w 61"/>
                <a:gd name="T85" fmla="*/ 20 h 21"/>
                <a:gd name="T86" fmla="*/ 48 w 61"/>
                <a:gd name="T87" fmla="*/ 20 h 21"/>
                <a:gd name="T88" fmla="*/ 48 w 61"/>
                <a:gd name="T89" fmla="*/ 20 h 21"/>
                <a:gd name="T90" fmla="*/ 50 w 61"/>
                <a:gd name="T91" fmla="*/ 21 h 21"/>
                <a:gd name="T92" fmla="*/ 51 w 61"/>
                <a:gd name="T93" fmla="*/ 20 h 21"/>
                <a:gd name="T94" fmla="*/ 52 w 61"/>
                <a:gd name="T95" fmla="*/ 20 h 21"/>
                <a:gd name="T96" fmla="*/ 53 w 61"/>
                <a:gd name="T97" fmla="*/ 20 h 21"/>
                <a:gd name="T98" fmla="*/ 54 w 61"/>
                <a:gd name="T99" fmla="*/ 21 h 21"/>
                <a:gd name="T100" fmla="*/ 55 w 61"/>
                <a:gd name="T101" fmla="*/ 21 h 21"/>
                <a:gd name="T102" fmla="*/ 56 w 61"/>
                <a:gd name="T103" fmla="*/ 21 h 21"/>
                <a:gd name="T104" fmla="*/ 57 w 61"/>
                <a:gd name="T105" fmla="*/ 21 h 21"/>
                <a:gd name="T106" fmla="*/ 58 w 61"/>
                <a:gd name="T107" fmla="*/ 21 h 21"/>
                <a:gd name="T108" fmla="*/ 59 w 61"/>
                <a:gd name="T109" fmla="*/ 21 h 21"/>
                <a:gd name="T110" fmla="*/ 61 w 61"/>
                <a:gd name="T1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2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5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9" y="19"/>
                  </a:lnTo>
                  <a:lnTo>
                    <a:pt x="39" y="19"/>
                  </a:lnTo>
                  <a:lnTo>
                    <a:pt x="39" y="19"/>
                  </a:lnTo>
                  <a:lnTo>
                    <a:pt x="39" y="19"/>
                  </a:lnTo>
                  <a:lnTo>
                    <a:pt x="39" y="19"/>
                  </a:lnTo>
                  <a:lnTo>
                    <a:pt x="39" y="19"/>
                  </a:lnTo>
                  <a:lnTo>
                    <a:pt x="39" y="19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3" y="20"/>
                  </a:lnTo>
                  <a:lnTo>
                    <a:pt x="53" y="20"/>
                  </a:lnTo>
                  <a:lnTo>
                    <a:pt x="53" y="20"/>
                  </a:lnTo>
                  <a:lnTo>
                    <a:pt x="53" y="20"/>
                  </a:lnTo>
                  <a:lnTo>
                    <a:pt x="53" y="20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89" name="Freeform 583"/>
            <p:cNvSpPr>
              <a:spLocks/>
            </p:cNvSpPr>
            <p:nvPr/>
          </p:nvSpPr>
          <p:spPr bwMode="auto">
            <a:xfrm>
              <a:off x="1591" y="3289"/>
              <a:ext cx="61" cy="2"/>
            </a:xfrm>
            <a:custGeom>
              <a:avLst/>
              <a:gdLst>
                <a:gd name="T0" fmla="*/ 1 w 62"/>
                <a:gd name="T1" fmla="*/ 0 h 2"/>
                <a:gd name="T2" fmla="*/ 2 w 62"/>
                <a:gd name="T3" fmla="*/ 0 h 2"/>
                <a:gd name="T4" fmla="*/ 4 w 62"/>
                <a:gd name="T5" fmla="*/ 0 h 2"/>
                <a:gd name="T6" fmla="*/ 5 w 62"/>
                <a:gd name="T7" fmla="*/ 0 h 2"/>
                <a:gd name="T8" fmla="*/ 6 w 62"/>
                <a:gd name="T9" fmla="*/ 0 h 2"/>
                <a:gd name="T10" fmla="*/ 7 w 62"/>
                <a:gd name="T11" fmla="*/ 0 h 2"/>
                <a:gd name="T12" fmla="*/ 8 w 62"/>
                <a:gd name="T13" fmla="*/ 0 h 2"/>
                <a:gd name="T14" fmla="*/ 9 w 62"/>
                <a:gd name="T15" fmla="*/ 0 h 2"/>
                <a:gd name="T16" fmla="*/ 10 w 62"/>
                <a:gd name="T17" fmla="*/ 1 h 2"/>
                <a:gd name="T18" fmla="*/ 11 w 62"/>
                <a:gd name="T19" fmla="*/ 1 h 2"/>
                <a:gd name="T20" fmla="*/ 13 w 62"/>
                <a:gd name="T21" fmla="*/ 0 h 2"/>
                <a:gd name="T22" fmla="*/ 14 w 62"/>
                <a:gd name="T23" fmla="*/ 1 h 2"/>
                <a:gd name="T24" fmla="*/ 14 w 62"/>
                <a:gd name="T25" fmla="*/ 1 h 2"/>
                <a:gd name="T26" fmla="*/ 15 w 62"/>
                <a:gd name="T27" fmla="*/ 1 h 2"/>
                <a:gd name="T28" fmla="*/ 17 w 62"/>
                <a:gd name="T29" fmla="*/ 1 h 2"/>
                <a:gd name="T30" fmla="*/ 18 w 62"/>
                <a:gd name="T31" fmla="*/ 1 h 2"/>
                <a:gd name="T32" fmla="*/ 19 w 62"/>
                <a:gd name="T33" fmla="*/ 1 h 2"/>
                <a:gd name="T34" fmla="*/ 20 w 62"/>
                <a:gd name="T35" fmla="*/ 1 h 2"/>
                <a:gd name="T36" fmla="*/ 21 w 62"/>
                <a:gd name="T37" fmla="*/ 1 h 2"/>
                <a:gd name="T38" fmla="*/ 22 w 62"/>
                <a:gd name="T39" fmla="*/ 1 h 2"/>
                <a:gd name="T40" fmla="*/ 23 w 62"/>
                <a:gd name="T41" fmla="*/ 1 h 2"/>
                <a:gd name="T42" fmla="*/ 24 w 62"/>
                <a:gd name="T43" fmla="*/ 1 h 2"/>
                <a:gd name="T44" fmla="*/ 26 w 62"/>
                <a:gd name="T45" fmla="*/ 1 h 2"/>
                <a:gd name="T46" fmla="*/ 27 w 62"/>
                <a:gd name="T47" fmla="*/ 1 h 2"/>
                <a:gd name="T48" fmla="*/ 28 w 62"/>
                <a:gd name="T49" fmla="*/ 1 h 2"/>
                <a:gd name="T50" fmla="*/ 29 w 62"/>
                <a:gd name="T51" fmla="*/ 1 h 2"/>
                <a:gd name="T52" fmla="*/ 30 w 62"/>
                <a:gd name="T53" fmla="*/ 1 h 2"/>
                <a:gd name="T54" fmla="*/ 31 w 62"/>
                <a:gd name="T55" fmla="*/ 1 h 2"/>
                <a:gd name="T56" fmla="*/ 32 w 62"/>
                <a:gd name="T57" fmla="*/ 1 h 2"/>
                <a:gd name="T58" fmla="*/ 33 w 62"/>
                <a:gd name="T59" fmla="*/ 1 h 2"/>
                <a:gd name="T60" fmla="*/ 34 w 62"/>
                <a:gd name="T61" fmla="*/ 1 h 2"/>
                <a:gd name="T62" fmla="*/ 35 w 62"/>
                <a:gd name="T63" fmla="*/ 1 h 2"/>
                <a:gd name="T64" fmla="*/ 36 w 62"/>
                <a:gd name="T65" fmla="*/ 1 h 2"/>
                <a:gd name="T66" fmla="*/ 37 w 62"/>
                <a:gd name="T67" fmla="*/ 2 h 2"/>
                <a:gd name="T68" fmla="*/ 39 w 62"/>
                <a:gd name="T69" fmla="*/ 2 h 2"/>
                <a:gd name="T70" fmla="*/ 40 w 62"/>
                <a:gd name="T71" fmla="*/ 2 h 2"/>
                <a:gd name="T72" fmla="*/ 41 w 62"/>
                <a:gd name="T73" fmla="*/ 2 h 2"/>
                <a:gd name="T74" fmla="*/ 42 w 62"/>
                <a:gd name="T75" fmla="*/ 1 h 2"/>
                <a:gd name="T76" fmla="*/ 43 w 62"/>
                <a:gd name="T77" fmla="*/ 2 h 2"/>
                <a:gd name="T78" fmla="*/ 44 w 62"/>
                <a:gd name="T79" fmla="*/ 2 h 2"/>
                <a:gd name="T80" fmla="*/ 45 w 62"/>
                <a:gd name="T81" fmla="*/ 2 h 2"/>
                <a:gd name="T82" fmla="*/ 46 w 62"/>
                <a:gd name="T83" fmla="*/ 2 h 2"/>
                <a:gd name="T84" fmla="*/ 48 w 62"/>
                <a:gd name="T85" fmla="*/ 2 h 2"/>
                <a:gd name="T86" fmla="*/ 48 w 62"/>
                <a:gd name="T87" fmla="*/ 2 h 2"/>
                <a:gd name="T88" fmla="*/ 49 w 62"/>
                <a:gd name="T89" fmla="*/ 2 h 2"/>
                <a:gd name="T90" fmla="*/ 50 w 62"/>
                <a:gd name="T91" fmla="*/ 2 h 2"/>
                <a:gd name="T92" fmla="*/ 52 w 62"/>
                <a:gd name="T93" fmla="*/ 2 h 2"/>
                <a:gd name="T94" fmla="*/ 53 w 62"/>
                <a:gd name="T95" fmla="*/ 2 h 2"/>
                <a:gd name="T96" fmla="*/ 54 w 62"/>
                <a:gd name="T97" fmla="*/ 2 h 2"/>
                <a:gd name="T98" fmla="*/ 55 w 62"/>
                <a:gd name="T99" fmla="*/ 2 h 2"/>
                <a:gd name="T100" fmla="*/ 56 w 62"/>
                <a:gd name="T101" fmla="*/ 2 h 2"/>
                <a:gd name="T102" fmla="*/ 57 w 62"/>
                <a:gd name="T103" fmla="*/ 2 h 2"/>
                <a:gd name="T104" fmla="*/ 58 w 62"/>
                <a:gd name="T105" fmla="*/ 2 h 2"/>
                <a:gd name="T106" fmla="*/ 59 w 62"/>
                <a:gd name="T107" fmla="*/ 2 h 2"/>
                <a:gd name="T108" fmla="*/ 61 w 62"/>
                <a:gd name="T109" fmla="*/ 2 h 2"/>
                <a:gd name="T110" fmla="*/ 62 w 62"/>
                <a:gd name="T1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1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90" name="Freeform 584"/>
            <p:cNvSpPr>
              <a:spLocks/>
            </p:cNvSpPr>
            <p:nvPr/>
          </p:nvSpPr>
          <p:spPr bwMode="auto">
            <a:xfrm>
              <a:off x="1652" y="329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3 w 62"/>
                <a:gd name="T3" fmla="*/ 0 h 1"/>
                <a:gd name="T4" fmla="*/ 4 w 62"/>
                <a:gd name="T5" fmla="*/ 0 h 1"/>
                <a:gd name="T6" fmla="*/ 5 w 62"/>
                <a:gd name="T7" fmla="*/ 0 h 1"/>
                <a:gd name="T8" fmla="*/ 6 w 62"/>
                <a:gd name="T9" fmla="*/ 0 h 1"/>
                <a:gd name="T10" fmla="*/ 7 w 62"/>
                <a:gd name="T11" fmla="*/ 0 h 1"/>
                <a:gd name="T12" fmla="*/ 8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1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6 w 62"/>
                <a:gd name="T27" fmla="*/ 0 h 1"/>
                <a:gd name="T28" fmla="*/ 17 w 62"/>
                <a:gd name="T29" fmla="*/ 1 h 1"/>
                <a:gd name="T30" fmla="*/ 18 w 62"/>
                <a:gd name="T31" fmla="*/ 0 h 1"/>
                <a:gd name="T32" fmla="*/ 19 w 62"/>
                <a:gd name="T33" fmla="*/ 0 h 1"/>
                <a:gd name="T34" fmla="*/ 20 w 62"/>
                <a:gd name="T35" fmla="*/ 0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1 h 1"/>
                <a:gd name="T42" fmla="*/ 24 w 62"/>
                <a:gd name="T43" fmla="*/ 1 h 1"/>
                <a:gd name="T44" fmla="*/ 25 w 62"/>
                <a:gd name="T45" fmla="*/ 0 h 1"/>
                <a:gd name="T46" fmla="*/ 27 w 62"/>
                <a:gd name="T47" fmla="*/ 0 h 1"/>
                <a:gd name="T48" fmla="*/ 27 w 62"/>
                <a:gd name="T49" fmla="*/ 0 h 1"/>
                <a:gd name="T50" fmla="*/ 29 w 62"/>
                <a:gd name="T51" fmla="*/ 1 h 1"/>
                <a:gd name="T52" fmla="*/ 30 w 62"/>
                <a:gd name="T53" fmla="*/ 0 h 1"/>
                <a:gd name="T54" fmla="*/ 31 w 62"/>
                <a:gd name="T55" fmla="*/ 0 h 1"/>
                <a:gd name="T56" fmla="*/ 32 w 62"/>
                <a:gd name="T57" fmla="*/ 0 h 1"/>
                <a:gd name="T58" fmla="*/ 33 w 62"/>
                <a:gd name="T59" fmla="*/ 0 h 1"/>
                <a:gd name="T60" fmla="*/ 34 w 62"/>
                <a:gd name="T61" fmla="*/ 1 h 1"/>
                <a:gd name="T62" fmla="*/ 35 w 62"/>
                <a:gd name="T63" fmla="*/ 1 h 1"/>
                <a:gd name="T64" fmla="*/ 36 w 62"/>
                <a:gd name="T65" fmla="*/ 0 h 1"/>
                <a:gd name="T66" fmla="*/ 37 w 62"/>
                <a:gd name="T67" fmla="*/ 1 h 1"/>
                <a:gd name="T68" fmla="*/ 39 w 62"/>
                <a:gd name="T69" fmla="*/ 0 h 1"/>
                <a:gd name="T70" fmla="*/ 40 w 62"/>
                <a:gd name="T71" fmla="*/ 1 h 1"/>
                <a:gd name="T72" fmla="*/ 40 w 62"/>
                <a:gd name="T73" fmla="*/ 0 h 1"/>
                <a:gd name="T74" fmla="*/ 42 w 62"/>
                <a:gd name="T75" fmla="*/ 1 h 1"/>
                <a:gd name="T76" fmla="*/ 43 w 62"/>
                <a:gd name="T77" fmla="*/ 0 h 1"/>
                <a:gd name="T78" fmla="*/ 44 w 62"/>
                <a:gd name="T79" fmla="*/ 0 h 1"/>
                <a:gd name="T80" fmla="*/ 45 w 62"/>
                <a:gd name="T81" fmla="*/ 1 h 1"/>
                <a:gd name="T82" fmla="*/ 46 w 62"/>
                <a:gd name="T83" fmla="*/ 1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1 h 1"/>
                <a:gd name="T90" fmla="*/ 51 w 62"/>
                <a:gd name="T91" fmla="*/ 1 h 1"/>
                <a:gd name="T92" fmla="*/ 52 w 62"/>
                <a:gd name="T93" fmla="*/ 1 h 1"/>
                <a:gd name="T94" fmla="*/ 53 w 62"/>
                <a:gd name="T95" fmla="*/ 1 h 1"/>
                <a:gd name="T96" fmla="*/ 54 w 62"/>
                <a:gd name="T97" fmla="*/ 1 h 1"/>
                <a:gd name="T98" fmla="*/ 55 w 62"/>
                <a:gd name="T99" fmla="*/ 1 h 1"/>
                <a:gd name="T100" fmla="*/ 56 w 62"/>
                <a:gd name="T101" fmla="*/ 1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91" name="Freeform 585"/>
            <p:cNvSpPr>
              <a:spLocks/>
            </p:cNvSpPr>
            <p:nvPr/>
          </p:nvSpPr>
          <p:spPr bwMode="auto">
            <a:xfrm>
              <a:off x="1714" y="3291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1 h 1"/>
                <a:gd name="T4" fmla="*/ 4 w 62"/>
                <a:gd name="T5" fmla="*/ 1 h 1"/>
                <a:gd name="T6" fmla="*/ 5 w 62"/>
                <a:gd name="T7" fmla="*/ 1 h 1"/>
                <a:gd name="T8" fmla="*/ 6 w 62"/>
                <a:gd name="T9" fmla="*/ 1 h 1"/>
                <a:gd name="T10" fmla="*/ 7 w 62"/>
                <a:gd name="T11" fmla="*/ 1 h 1"/>
                <a:gd name="T12" fmla="*/ 8 w 62"/>
                <a:gd name="T13" fmla="*/ 1 h 1"/>
                <a:gd name="T14" fmla="*/ 9 w 62"/>
                <a:gd name="T15" fmla="*/ 1 h 1"/>
                <a:gd name="T16" fmla="*/ 10 w 62"/>
                <a:gd name="T17" fmla="*/ 1 h 1"/>
                <a:gd name="T18" fmla="*/ 11 w 62"/>
                <a:gd name="T19" fmla="*/ 1 h 1"/>
                <a:gd name="T20" fmla="*/ 12 w 62"/>
                <a:gd name="T21" fmla="*/ 1 h 1"/>
                <a:gd name="T22" fmla="*/ 13 w 62"/>
                <a:gd name="T23" fmla="*/ 1 h 1"/>
                <a:gd name="T24" fmla="*/ 14 w 62"/>
                <a:gd name="T25" fmla="*/ 1 h 1"/>
                <a:gd name="T26" fmla="*/ 15 w 62"/>
                <a:gd name="T27" fmla="*/ 1 h 1"/>
                <a:gd name="T28" fmla="*/ 17 w 62"/>
                <a:gd name="T29" fmla="*/ 1 h 1"/>
                <a:gd name="T30" fmla="*/ 18 w 62"/>
                <a:gd name="T31" fmla="*/ 1 h 1"/>
                <a:gd name="T32" fmla="*/ 19 w 62"/>
                <a:gd name="T33" fmla="*/ 1 h 1"/>
                <a:gd name="T34" fmla="*/ 20 w 62"/>
                <a:gd name="T35" fmla="*/ 1 h 1"/>
                <a:gd name="T36" fmla="*/ 21 w 62"/>
                <a:gd name="T37" fmla="*/ 0 h 1"/>
                <a:gd name="T38" fmla="*/ 22 w 62"/>
                <a:gd name="T39" fmla="*/ 1 h 1"/>
                <a:gd name="T40" fmla="*/ 23 w 62"/>
                <a:gd name="T41" fmla="*/ 1 h 1"/>
                <a:gd name="T42" fmla="*/ 24 w 62"/>
                <a:gd name="T43" fmla="*/ 1 h 1"/>
                <a:gd name="T44" fmla="*/ 26 w 62"/>
                <a:gd name="T45" fmla="*/ 1 h 1"/>
                <a:gd name="T46" fmla="*/ 26 w 62"/>
                <a:gd name="T47" fmla="*/ 1 h 1"/>
                <a:gd name="T48" fmla="*/ 27 w 62"/>
                <a:gd name="T49" fmla="*/ 1 h 1"/>
                <a:gd name="T50" fmla="*/ 28 w 62"/>
                <a:gd name="T51" fmla="*/ 1 h 1"/>
                <a:gd name="T52" fmla="*/ 30 w 62"/>
                <a:gd name="T53" fmla="*/ 1 h 1"/>
                <a:gd name="T54" fmla="*/ 31 w 62"/>
                <a:gd name="T55" fmla="*/ 1 h 1"/>
                <a:gd name="T56" fmla="*/ 32 w 62"/>
                <a:gd name="T57" fmla="*/ 1 h 1"/>
                <a:gd name="T58" fmla="*/ 33 w 62"/>
                <a:gd name="T59" fmla="*/ 1 h 1"/>
                <a:gd name="T60" fmla="*/ 34 w 62"/>
                <a:gd name="T61" fmla="*/ 1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1 h 1"/>
                <a:gd name="T68" fmla="*/ 39 w 62"/>
                <a:gd name="T69" fmla="*/ 1 h 1"/>
                <a:gd name="T70" fmla="*/ 40 w 62"/>
                <a:gd name="T71" fmla="*/ 1 h 1"/>
                <a:gd name="T72" fmla="*/ 40 w 62"/>
                <a:gd name="T73" fmla="*/ 1 h 1"/>
                <a:gd name="T74" fmla="*/ 42 w 62"/>
                <a:gd name="T75" fmla="*/ 1 h 1"/>
                <a:gd name="T76" fmla="*/ 43 w 62"/>
                <a:gd name="T77" fmla="*/ 1 h 1"/>
                <a:gd name="T78" fmla="*/ 44 w 62"/>
                <a:gd name="T79" fmla="*/ 1 h 1"/>
                <a:gd name="T80" fmla="*/ 45 w 62"/>
                <a:gd name="T81" fmla="*/ 1 h 1"/>
                <a:gd name="T82" fmla="*/ 46 w 62"/>
                <a:gd name="T83" fmla="*/ 1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1 h 1"/>
                <a:gd name="T90" fmla="*/ 50 w 62"/>
                <a:gd name="T91" fmla="*/ 1 h 1"/>
                <a:gd name="T92" fmla="*/ 52 w 62"/>
                <a:gd name="T93" fmla="*/ 1 h 1"/>
                <a:gd name="T94" fmla="*/ 53 w 62"/>
                <a:gd name="T95" fmla="*/ 1 h 1"/>
                <a:gd name="T96" fmla="*/ 54 w 62"/>
                <a:gd name="T97" fmla="*/ 1 h 1"/>
                <a:gd name="T98" fmla="*/ 55 w 62"/>
                <a:gd name="T99" fmla="*/ 1 h 1"/>
                <a:gd name="T100" fmla="*/ 56 w 62"/>
                <a:gd name="T101" fmla="*/ 1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92" name="Freeform 586"/>
            <p:cNvSpPr>
              <a:spLocks/>
            </p:cNvSpPr>
            <p:nvPr/>
          </p:nvSpPr>
          <p:spPr bwMode="auto">
            <a:xfrm>
              <a:off x="1776" y="3292"/>
              <a:ext cx="62" cy="0"/>
            </a:xfrm>
            <a:custGeom>
              <a:avLst/>
              <a:gdLst>
                <a:gd name="T0" fmla="*/ 1 w 62"/>
                <a:gd name="T1" fmla="*/ 2 w 62"/>
                <a:gd name="T2" fmla="*/ 4 w 62"/>
                <a:gd name="T3" fmla="*/ 5 w 62"/>
                <a:gd name="T4" fmla="*/ 5 w 62"/>
                <a:gd name="T5" fmla="*/ 7 w 62"/>
                <a:gd name="T6" fmla="*/ 8 w 62"/>
                <a:gd name="T7" fmla="*/ 9 w 62"/>
                <a:gd name="T8" fmla="*/ 10 w 62"/>
                <a:gd name="T9" fmla="*/ 11 w 62"/>
                <a:gd name="T10" fmla="*/ 12 w 62"/>
                <a:gd name="T11" fmla="*/ 13 w 62"/>
                <a:gd name="T12" fmla="*/ 14 w 62"/>
                <a:gd name="T13" fmla="*/ 16 w 62"/>
                <a:gd name="T14" fmla="*/ 17 w 62"/>
                <a:gd name="T15" fmla="*/ 18 w 62"/>
                <a:gd name="T16" fmla="*/ 18 w 62"/>
                <a:gd name="T17" fmla="*/ 20 w 62"/>
                <a:gd name="T18" fmla="*/ 21 w 62"/>
                <a:gd name="T19" fmla="*/ 22 w 62"/>
                <a:gd name="T20" fmla="*/ 23 w 62"/>
                <a:gd name="T21" fmla="*/ 24 w 62"/>
                <a:gd name="T22" fmla="*/ 25 w 62"/>
                <a:gd name="T23" fmla="*/ 26 w 62"/>
                <a:gd name="T24" fmla="*/ 27 w 62"/>
                <a:gd name="T25" fmla="*/ 29 w 62"/>
                <a:gd name="T26" fmla="*/ 30 w 62"/>
                <a:gd name="T27" fmla="*/ 31 w 62"/>
                <a:gd name="T28" fmla="*/ 32 w 62"/>
                <a:gd name="T29" fmla="*/ 33 w 62"/>
                <a:gd name="T30" fmla="*/ 34 w 62"/>
                <a:gd name="T31" fmla="*/ 35 w 62"/>
                <a:gd name="T32" fmla="*/ 36 w 62"/>
                <a:gd name="T33" fmla="*/ 37 w 62"/>
                <a:gd name="T34" fmla="*/ 39 w 62"/>
                <a:gd name="T35" fmla="*/ 39 w 62"/>
                <a:gd name="T36" fmla="*/ 40 w 62"/>
                <a:gd name="T37" fmla="*/ 42 w 62"/>
                <a:gd name="T38" fmla="*/ 43 w 62"/>
                <a:gd name="T39" fmla="*/ 44 w 62"/>
                <a:gd name="T40" fmla="*/ 45 w 62"/>
                <a:gd name="T41" fmla="*/ 46 w 62"/>
                <a:gd name="T42" fmla="*/ 47 w 62"/>
                <a:gd name="T43" fmla="*/ 48 w 62"/>
                <a:gd name="T44" fmla="*/ 49 w 62"/>
                <a:gd name="T45" fmla="*/ 51 w 62"/>
                <a:gd name="T46" fmla="*/ 52 w 62"/>
                <a:gd name="T47" fmla="*/ 52 w 62"/>
                <a:gd name="T48" fmla="*/ 53 w 62"/>
                <a:gd name="T49" fmla="*/ 55 w 62"/>
                <a:gd name="T50" fmla="*/ 56 w 62"/>
                <a:gd name="T51" fmla="*/ 57 w 62"/>
                <a:gd name="T52" fmla="*/ 58 w 62"/>
                <a:gd name="T53" fmla="*/ 59 w 62"/>
                <a:gd name="T54" fmla="*/ 60 w 62"/>
                <a:gd name="T55" fmla="*/ 61 w 6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</a:cxnLst>
              <a:rect l="0" t="0" r="r" b="b"/>
              <a:pathLst>
                <a:path w="6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93" name="Freeform 587"/>
            <p:cNvSpPr>
              <a:spLocks/>
            </p:cNvSpPr>
            <p:nvPr/>
          </p:nvSpPr>
          <p:spPr bwMode="auto">
            <a:xfrm>
              <a:off x="1838" y="329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4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7 w 62"/>
                <a:gd name="T11" fmla="*/ 0 h 1"/>
                <a:gd name="T12" fmla="*/ 8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7 w 62"/>
                <a:gd name="T29" fmla="*/ 0 h 1"/>
                <a:gd name="T30" fmla="*/ 18 w 62"/>
                <a:gd name="T31" fmla="*/ 0 h 1"/>
                <a:gd name="T32" fmla="*/ 19 w 62"/>
                <a:gd name="T33" fmla="*/ 0 h 1"/>
                <a:gd name="T34" fmla="*/ 20 w 62"/>
                <a:gd name="T35" fmla="*/ 0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30 w 62"/>
                <a:gd name="T53" fmla="*/ 0 h 1"/>
                <a:gd name="T54" fmla="*/ 31 w 62"/>
                <a:gd name="T55" fmla="*/ 0 h 1"/>
                <a:gd name="T56" fmla="*/ 32 w 62"/>
                <a:gd name="T57" fmla="*/ 0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3 w 62"/>
                <a:gd name="T77" fmla="*/ 0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2 w 62"/>
                <a:gd name="T93" fmla="*/ 0 h 1"/>
                <a:gd name="T94" fmla="*/ 52 w 62"/>
                <a:gd name="T95" fmla="*/ 0 h 1"/>
                <a:gd name="T96" fmla="*/ 54 w 62"/>
                <a:gd name="T97" fmla="*/ 0 h 1"/>
                <a:gd name="T98" fmla="*/ 55 w 62"/>
                <a:gd name="T99" fmla="*/ 0 h 1"/>
                <a:gd name="T100" fmla="*/ 56 w 62"/>
                <a:gd name="T101" fmla="*/ 0 h 1"/>
                <a:gd name="T102" fmla="*/ 57 w 62"/>
                <a:gd name="T103" fmla="*/ 0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94" name="Freeform 588"/>
            <p:cNvSpPr>
              <a:spLocks/>
            </p:cNvSpPr>
            <p:nvPr/>
          </p:nvSpPr>
          <p:spPr bwMode="auto">
            <a:xfrm>
              <a:off x="1900" y="3142"/>
              <a:ext cx="62" cy="151"/>
            </a:xfrm>
            <a:custGeom>
              <a:avLst/>
              <a:gdLst>
                <a:gd name="T0" fmla="*/ 1 w 62"/>
                <a:gd name="T1" fmla="*/ 151 h 152"/>
                <a:gd name="T2" fmla="*/ 2 w 62"/>
                <a:gd name="T3" fmla="*/ 151 h 152"/>
                <a:gd name="T4" fmla="*/ 3 w 62"/>
                <a:gd name="T5" fmla="*/ 151 h 152"/>
                <a:gd name="T6" fmla="*/ 4 w 62"/>
                <a:gd name="T7" fmla="*/ 151 h 152"/>
                <a:gd name="T8" fmla="*/ 5 w 62"/>
                <a:gd name="T9" fmla="*/ 151 h 152"/>
                <a:gd name="T10" fmla="*/ 7 w 62"/>
                <a:gd name="T11" fmla="*/ 151 h 152"/>
                <a:gd name="T12" fmla="*/ 8 w 62"/>
                <a:gd name="T13" fmla="*/ 151 h 152"/>
                <a:gd name="T14" fmla="*/ 9 w 62"/>
                <a:gd name="T15" fmla="*/ 151 h 152"/>
                <a:gd name="T16" fmla="*/ 10 w 62"/>
                <a:gd name="T17" fmla="*/ 151 h 152"/>
                <a:gd name="T18" fmla="*/ 11 w 62"/>
                <a:gd name="T19" fmla="*/ 151 h 152"/>
                <a:gd name="T20" fmla="*/ 12 w 62"/>
                <a:gd name="T21" fmla="*/ 151 h 152"/>
                <a:gd name="T22" fmla="*/ 13 w 62"/>
                <a:gd name="T23" fmla="*/ 151 h 152"/>
                <a:gd name="T24" fmla="*/ 14 w 62"/>
                <a:gd name="T25" fmla="*/ 151 h 152"/>
                <a:gd name="T26" fmla="*/ 16 w 62"/>
                <a:gd name="T27" fmla="*/ 151 h 152"/>
                <a:gd name="T28" fmla="*/ 17 w 62"/>
                <a:gd name="T29" fmla="*/ 151 h 152"/>
                <a:gd name="T30" fmla="*/ 17 w 62"/>
                <a:gd name="T31" fmla="*/ 151 h 152"/>
                <a:gd name="T32" fmla="*/ 18 w 62"/>
                <a:gd name="T33" fmla="*/ 151 h 152"/>
                <a:gd name="T34" fmla="*/ 20 w 62"/>
                <a:gd name="T35" fmla="*/ 151 h 152"/>
                <a:gd name="T36" fmla="*/ 21 w 62"/>
                <a:gd name="T37" fmla="*/ 151 h 152"/>
                <a:gd name="T38" fmla="*/ 22 w 62"/>
                <a:gd name="T39" fmla="*/ 151 h 152"/>
                <a:gd name="T40" fmla="*/ 23 w 62"/>
                <a:gd name="T41" fmla="*/ 151 h 152"/>
                <a:gd name="T42" fmla="*/ 24 w 62"/>
                <a:gd name="T43" fmla="*/ 151 h 152"/>
                <a:gd name="T44" fmla="*/ 25 w 62"/>
                <a:gd name="T45" fmla="*/ 151 h 152"/>
                <a:gd name="T46" fmla="*/ 26 w 62"/>
                <a:gd name="T47" fmla="*/ 151 h 152"/>
                <a:gd name="T48" fmla="*/ 27 w 62"/>
                <a:gd name="T49" fmla="*/ 151 h 152"/>
                <a:gd name="T50" fmla="*/ 29 w 62"/>
                <a:gd name="T51" fmla="*/ 150 h 152"/>
                <a:gd name="T52" fmla="*/ 30 w 62"/>
                <a:gd name="T53" fmla="*/ 150 h 152"/>
                <a:gd name="T54" fmla="*/ 30 w 62"/>
                <a:gd name="T55" fmla="*/ 150 h 152"/>
                <a:gd name="T56" fmla="*/ 31 w 62"/>
                <a:gd name="T57" fmla="*/ 150 h 152"/>
                <a:gd name="T58" fmla="*/ 33 w 62"/>
                <a:gd name="T59" fmla="*/ 149 h 152"/>
                <a:gd name="T60" fmla="*/ 34 w 62"/>
                <a:gd name="T61" fmla="*/ 149 h 152"/>
                <a:gd name="T62" fmla="*/ 35 w 62"/>
                <a:gd name="T63" fmla="*/ 148 h 152"/>
                <a:gd name="T64" fmla="*/ 36 w 62"/>
                <a:gd name="T65" fmla="*/ 147 h 152"/>
                <a:gd name="T66" fmla="*/ 37 w 62"/>
                <a:gd name="T67" fmla="*/ 146 h 152"/>
                <a:gd name="T68" fmla="*/ 38 w 62"/>
                <a:gd name="T69" fmla="*/ 144 h 152"/>
                <a:gd name="T70" fmla="*/ 39 w 62"/>
                <a:gd name="T71" fmla="*/ 143 h 152"/>
                <a:gd name="T72" fmla="*/ 40 w 62"/>
                <a:gd name="T73" fmla="*/ 140 h 152"/>
                <a:gd name="T74" fmla="*/ 42 w 62"/>
                <a:gd name="T75" fmla="*/ 138 h 152"/>
                <a:gd name="T76" fmla="*/ 43 w 62"/>
                <a:gd name="T77" fmla="*/ 135 h 152"/>
                <a:gd name="T78" fmla="*/ 44 w 62"/>
                <a:gd name="T79" fmla="*/ 131 h 152"/>
                <a:gd name="T80" fmla="*/ 44 w 62"/>
                <a:gd name="T81" fmla="*/ 127 h 152"/>
                <a:gd name="T82" fmla="*/ 46 w 62"/>
                <a:gd name="T83" fmla="*/ 122 h 152"/>
                <a:gd name="T84" fmla="*/ 47 w 62"/>
                <a:gd name="T85" fmla="*/ 117 h 152"/>
                <a:gd name="T86" fmla="*/ 48 w 62"/>
                <a:gd name="T87" fmla="*/ 111 h 152"/>
                <a:gd name="T88" fmla="*/ 49 w 62"/>
                <a:gd name="T89" fmla="*/ 105 h 152"/>
                <a:gd name="T90" fmla="*/ 50 w 62"/>
                <a:gd name="T91" fmla="*/ 97 h 152"/>
                <a:gd name="T92" fmla="*/ 51 w 62"/>
                <a:gd name="T93" fmla="*/ 89 h 152"/>
                <a:gd name="T94" fmla="*/ 52 w 62"/>
                <a:gd name="T95" fmla="*/ 80 h 152"/>
                <a:gd name="T96" fmla="*/ 53 w 62"/>
                <a:gd name="T97" fmla="*/ 71 h 152"/>
                <a:gd name="T98" fmla="*/ 55 w 62"/>
                <a:gd name="T99" fmla="*/ 61 h 152"/>
                <a:gd name="T100" fmla="*/ 56 w 62"/>
                <a:gd name="T101" fmla="*/ 52 h 152"/>
                <a:gd name="T102" fmla="*/ 57 w 62"/>
                <a:gd name="T103" fmla="*/ 42 h 152"/>
                <a:gd name="T104" fmla="*/ 58 w 62"/>
                <a:gd name="T105" fmla="*/ 33 h 152"/>
                <a:gd name="T106" fmla="*/ 59 w 62"/>
                <a:gd name="T107" fmla="*/ 23 h 152"/>
                <a:gd name="T108" fmla="*/ 60 w 62"/>
                <a:gd name="T109" fmla="*/ 15 h 152"/>
                <a:gd name="T110" fmla="*/ 61 w 62"/>
                <a:gd name="T111" fmla="*/ 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52">
                  <a:moveTo>
                    <a:pt x="0" y="151"/>
                  </a:moveTo>
                  <a:lnTo>
                    <a:pt x="0" y="152"/>
                  </a:lnTo>
                  <a:lnTo>
                    <a:pt x="0" y="152"/>
                  </a:lnTo>
                  <a:lnTo>
                    <a:pt x="1" y="152"/>
                  </a:lnTo>
                  <a:lnTo>
                    <a:pt x="1" y="152"/>
                  </a:lnTo>
                  <a:lnTo>
                    <a:pt x="1" y="152"/>
                  </a:lnTo>
                  <a:lnTo>
                    <a:pt x="1" y="152"/>
                  </a:lnTo>
                  <a:lnTo>
                    <a:pt x="1" y="152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4" y="151"/>
                  </a:lnTo>
                  <a:lnTo>
                    <a:pt x="4" y="151"/>
                  </a:lnTo>
                  <a:lnTo>
                    <a:pt x="4" y="151"/>
                  </a:lnTo>
                  <a:lnTo>
                    <a:pt x="4" y="151"/>
                  </a:lnTo>
                  <a:lnTo>
                    <a:pt x="4" y="151"/>
                  </a:lnTo>
                  <a:lnTo>
                    <a:pt x="4" y="151"/>
                  </a:lnTo>
                  <a:lnTo>
                    <a:pt x="4" y="151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5" y="151"/>
                  </a:lnTo>
                  <a:lnTo>
                    <a:pt x="5" y="151"/>
                  </a:lnTo>
                  <a:lnTo>
                    <a:pt x="5" y="151"/>
                  </a:lnTo>
                  <a:lnTo>
                    <a:pt x="5" y="151"/>
                  </a:lnTo>
                  <a:lnTo>
                    <a:pt x="5" y="151"/>
                  </a:lnTo>
                  <a:lnTo>
                    <a:pt x="5" y="151"/>
                  </a:lnTo>
                  <a:lnTo>
                    <a:pt x="5" y="151"/>
                  </a:lnTo>
                  <a:lnTo>
                    <a:pt x="6" y="151"/>
                  </a:lnTo>
                  <a:lnTo>
                    <a:pt x="6" y="151"/>
                  </a:lnTo>
                  <a:lnTo>
                    <a:pt x="6" y="151"/>
                  </a:lnTo>
                  <a:lnTo>
                    <a:pt x="6" y="151"/>
                  </a:lnTo>
                  <a:lnTo>
                    <a:pt x="6" y="151"/>
                  </a:lnTo>
                  <a:lnTo>
                    <a:pt x="6" y="151"/>
                  </a:lnTo>
                  <a:lnTo>
                    <a:pt x="6" y="151"/>
                  </a:lnTo>
                  <a:lnTo>
                    <a:pt x="6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1" y="151"/>
                  </a:lnTo>
                  <a:lnTo>
                    <a:pt x="11" y="151"/>
                  </a:lnTo>
                  <a:lnTo>
                    <a:pt x="11" y="151"/>
                  </a:lnTo>
                  <a:lnTo>
                    <a:pt x="11" y="151"/>
                  </a:lnTo>
                  <a:lnTo>
                    <a:pt x="11" y="151"/>
                  </a:lnTo>
                  <a:lnTo>
                    <a:pt x="11" y="151"/>
                  </a:lnTo>
                  <a:lnTo>
                    <a:pt x="11" y="151"/>
                  </a:lnTo>
                  <a:lnTo>
                    <a:pt x="11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6" y="151"/>
                  </a:lnTo>
                  <a:lnTo>
                    <a:pt x="16" y="151"/>
                  </a:lnTo>
                  <a:lnTo>
                    <a:pt x="16" y="151"/>
                  </a:lnTo>
                  <a:lnTo>
                    <a:pt x="16" y="151"/>
                  </a:lnTo>
                  <a:lnTo>
                    <a:pt x="16" y="151"/>
                  </a:lnTo>
                  <a:lnTo>
                    <a:pt x="16" y="151"/>
                  </a:lnTo>
                  <a:lnTo>
                    <a:pt x="16" y="151"/>
                  </a:lnTo>
                  <a:lnTo>
                    <a:pt x="16" y="151"/>
                  </a:lnTo>
                  <a:lnTo>
                    <a:pt x="17" y="151"/>
                  </a:lnTo>
                  <a:lnTo>
                    <a:pt x="17" y="151"/>
                  </a:lnTo>
                  <a:lnTo>
                    <a:pt x="17" y="151"/>
                  </a:lnTo>
                  <a:lnTo>
                    <a:pt x="17" y="151"/>
                  </a:lnTo>
                  <a:lnTo>
                    <a:pt x="17" y="151"/>
                  </a:lnTo>
                  <a:lnTo>
                    <a:pt x="17" y="151"/>
                  </a:lnTo>
                  <a:lnTo>
                    <a:pt x="17" y="151"/>
                  </a:lnTo>
                  <a:lnTo>
                    <a:pt x="17" y="151"/>
                  </a:lnTo>
                  <a:lnTo>
                    <a:pt x="17" y="151"/>
                  </a:lnTo>
                  <a:lnTo>
                    <a:pt x="17" y="151"/>
                  </a:lnTo>
                  <a:lnTo>
                    <a:pt x="17" y="151"/>
                  </a:lnTo>
                  <a:lnTo>
                    <a:pt x="17" y="151"/>
                  </a:lnTo>
                  <a:lnTo>
                    <a:pt x="18" y="151"/>
                  </a:lnTo>
                  <a:lnTo>
                    <a:pt x="18" y="151"/>
                  </a:lnTo>
                  <a:lnTo>
                    <a:pt x="18" y="151"/>
                  </a:lnTo>
                  <a:lnTo>
                    <a:pt x="18" y="151"/>
                  </a:lnTo>
                  <a:lnTo>
                    <a:pt x="18" y="151"/>
                  </a:lnTo>
                  <a:lnTo>
                    <a:pt x="18" y="151"/>
                  </a:lnTo>
                  <a:lnTo>
                    <a:pt x="18" y="151"/>
                  </a:lnTo>
                  <a:lnTo>
                    <a:pt x="18" y="151"/>
                  </a:lnTo>
                  <a:lnTo>
                    <a:pt x="19" y="151"/>
                  </a:lnTo>
                  <a:lnTo>
                    <a:pt x="19" y="151"/>
                  </a:lnTo>
                  <a:lnTo>
                    <a:pt x="19" y="151"/>
                  </a:lnTo>
                  <a:lnTo>
                    <a:pt x="19" y="151"/>
                  </a:lnTo>
                  <a:lnTo>
                    <a:pt x="19" y="151"/>
                  </a:lnTo>
                  <a:lnTo>
                    <a:pt x="19" y="151"/>
                  </a:lnTo>
                  <a:lnTo>
                    <a:pt x="19" y="151"/>
                  </a:lnTo>
                  <a:lnTo>
                    <a:pt x="19" y="151"/>
                  </a:lnTo>
                  <a:lnTo>
                    <a:pt x="20" y="151"/>
                  </a:lnTo>
                  <a:lnTo>
                    <a:pt x="20" y="151"/>
                  </a:lnTo>
                  <a:lnTo>
                    <a:pt x="20" y="151"/>
                  </a:lnTo>
                  <a:lnTo>
                    <a:pt x="20" y="151"/>
                  </a:lnTo>
                  <a:lnTo>
                    <a:pt x="20" y="151"/>
                  </a:lnTo>
                  <a:lnTo>
                    <a:pt x="20" y="151"/>
                  </a:lnTo>
                  <a:lnTo>
                    <a:pt x="20" y="151"/>
                  </a:lnTo>
                  <a:lnTo>
                    <a:pt x="20" y="151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3" y="151"/>
                  </a:lnTo>
                  <a:lnTo>
                    <a:pt x="23" y="151"/>
                  </a:lnTo>
                  <a:lnTo>
                    <a:pt x="23" y="151"/>
                  </a:lnTo>
                  <a:lnTo>
                    <a:pt x="23" y="151"/>
                  </a:lnTo>
                  <a:lnTo>
                    <a:pt x="23" y="151"/>
                  </a:lnTo>
                  <a:lnTo>
                    <a:pt x="23" y="151"/>
                  </a:lnTo>
                  <a:lnTo>
                    <a:pt x="23" y="151"/>
                  </a:lnTo>
                  <a:lnTo>
                    <a:pt x="23" y="151"/>
                  </a:lnTo>
                  <a:lnTo>
                    <a:pt x="24" y="151"/>
                  </a:lnTo>
                  <a:lnTo>
                    <a:pt x="24" y="151"/>
                  </a:lnTo>
                  <a:lnTo>
                    <a:pt x="24" y="151"/>
                  </a:lnTo>
                  <a:lnTo>
                    <a:pt x="24" y="151"/>
                  </a:lnTo>
                  <a:lnTo>
                    <a:pt x="24" y="151"/>
                  </a:lnTo>
                  <a:lnTo>
                    <a:pt x="24" y="151"/>
                  </a:lnTo>
                  <a:lnTo>
                    <a:pt x="24" y="151"/>
                  </a:lnTo>
                  <a:lnTo>
                    <a:pt x="24" y="151"/>
                  </a:lnTo>
                  <a:lnTo>
                    <a:pt x="24" y="151"/>
                  </a:lnTo>
                  <a:lnTo>
                    <a:pt x="24" y="151"/>
                  </a:lnTo>
                  <a:lnTo>
                    <a:pt x="24" y="151"/>
                  </a:lnTo>
                  <a:lnTo>
                    <a:pt x="24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8" y="151"/>
                  </a:lnTo>
                  <a:lnTo>
                    <a:pt x="28" y="151"/>
                  </a:lnTo>
                  <a:lnTo>
                    <a:pt x="28" y="151"/>
                  </a:lnTo>
                  <a:lnTo>
                    <a:pt x="28" y="151"/>
                  </a:lnTo>
                  <a:lnTo>
                    <a:pt x="28" y="150"/>
                  </a:lnTo>
                  <a:lnTo>
                    <a:pt x="28" y="150"/>
                  </a:lnTo>
                  <a:lnTo>
                    <a:pt x="28" y="150"/>
                  </a:lnTo>
                  <a:lnTo>
                    <a:pt x="28" y="150"/>
                  </a:lnTo>
                  <a:lnTo>
                    <a:pt x="29" y="150"/>
                  </a:lnTo>
                  <a:lnTo>
                    <a:pt x="29" y="150"/>
                  </a:lnTo>
                  <a:lnTo>
                    <a:pt x="29" y="151"/>
                  </a:lnTo>
                  <a:lnTo>
                    <a:pt x="29" y="151"/>
                  </a:lnTo>
                  <a:lnTo>
                    <a:pt x="29" y="150"/>
                  </a:lnTo>
                  <a:lnTo>
                    <a:pt x="29" y="150"/>
                  </a:lnTo>
                  <a:lnTo>
                    <a:pt x="29" y="150"/>
                  </a:lnTo>
                  <a:lnTo>
                    <a:pt x="29" y="150"/>
                  </a:lnTo>
                  <a:lnTo>
                    <a:pt x="30" y="150"/>
                  </a:lnTo>
                  <a:lnTo>
                    <a:pt x="30" y="150"/>
                  </a:lnTo>
                  <a:lnTo>
                    <a:pt x="30" y="150"/>
                  </a:lnTo>
                  <a:lnTo>
                    <a:pt x="30" y="150"/>
                  </a:lnTo>
                  <a:lnTo>
                    <a:pt x="30" y="150"/>
                  </a:lnTo>
                  <a:lnTo>
                    <a:pt x="30" y="150"/>
                  </a:lnTo>
                  <a:lnTo>
                    <a:pt x="30" y="150"/>
                  </a:lnTo>
                  <a:lnTo>
                    <a:pt x="30" y="150"/>
                  </a:lnTo>
                  <a:lnTo>
                    <a:pt x="30" y="150"/>
                  </a:lnTo>
                  <a:lnTo>
                    <a:pt x="30" y="150"/>
                  </a:lnTo>
                  <a:lnTo>
                    <a:pt x="30" y="150"/>
                  </a:lnTo>
                  <a:lnTo>
                    <a:pt x="30" y="150"/>
                  </a:lnTo>
                  <a:lnTo>
                    <a:pt x="31" y="150"/>
                  </a:lnTo>
                  <a:lnTo>
                    <a:pt x="31" y="150"/>
                  </a:lnTo>
                  <a:lnTo>
                    <a:pt x="31" y="150"/>
                  </a:lnTo>
                  <a:lnTo>
                    <a:pt x="31" y="150"/>
                  </a:lnTo>
                  <a:lnTo>
                    <a:pt x="31" y="150"/>
                  </a:lnTo>
                  <a:lnTo>
                    <a:pt x="31" y="150"/>
                  </a:lnTo>
                  <a:lnTo>
                    <a:pt x="31" y="150"/>
                  </a:lnTo>
                  <a:lnTo>
                    <a:pt x="31" y="150"/>
                  </a:lnTo>
                  <a:lnTo>
                    <a:pt x="32" y="150"/>
                  </a:lnTo>
                  <a:lnTo>
                    <a:pt x="32" y="150"/>
                  </a:lnTo>
                  <a:lnTo>
                    <a:pt x="32" y="150"/>
                  </a:lnTo>
                  <a:lnTo>
                    <a:pt x="32" y="15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5" y="148"/>
                  </a:lnTo>
                  <a:lnTo>
                    <a:pt x="35" y="148"/>
                  </a:lnTo>
                  <a:lnTo>
                    <a:pt x="35" y="148"/>
                  </a:lnTo>
                  <a:lnTo>
                    <a:pt x="35" y="148"/>
                  </a:lnTo>
                  <a:lnTo>
                    <a:pt x="35" y="148"/>
                  </a:lnTo>
                  <a:lnTo>
                    <a:pt x="35" y="148"/>
                  </a:lnTo>
                  <a:lnTo>
                    <a:pt x="35" y="147"/>
                  </a:lnTo>
                  <a:lnTo>
                    <a:pt x="35" y="147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46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8" y="145"/>
                  </a:lnTo>
                  <a:lnTo>
                    <a:pt x="38" y="144"/>
                  </a:lnTo>
                  <a:lnTo>
                    <a:pt x="38" y="144"/>
                  </a:lnTo>
                  <a:lnTo>
                    <a:pt x="38" y="144"/>
                  </a:lnTo>
                  <a:lnTo>
                    <a:pt x="38" y="144"/>
                  </a:lnTo>
                  <a:lnTo>
                    <a:pt x="38" y="144"/>
                  </a:lnTo>
                  <a:lnTo>
                    <a:pt x="38" y="143"/>
                  </a:lnTo>
                  <a:lnTo>
                    <a:pt x="38" y="143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0" y="141"/>
                  </a:lnTo>
                  <a:lnTo>
                    <a:pt x="40" y="141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1" y="139"/>
                  </a:lnTo>
                  <a:lnTo>
                    <a:pt x="41" y="139"/>
                  </a:lnTo>
                  <a:lnTo>
                    <a:pt x="41" y="139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2" y="138"/>
                  </a:lnTo>
                  <a:lnTo>
                    <a:pt x="42" y="138"/>
                  </a:lnTo>
                  <a:lnTo>
                    <a:pt x="42" y="137"/>
                  </a:lnTo>
                  <a:lnTo>
                    <a:pt x="42" y="137"/>
                  </a:lnTo>
                  <a:lnTo>
                    <a:pt x="42" y="137"/>
                  </a:lnTo>
                  <a:lnTo>
                    <a:pt x="42" y="137"/>
                  </a:lnTo>
                  <a:lnTo>
                    <a:pt x="42" y="136"/>
                  </a:lnTo>
                  <a:lnTo>
                    <a:pt x="42" y="136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43" y="133"/>
                  </a:lnTo>
                  <a:lnTo>
                    <a:pt x="43" y="133"/>
                  </a:lnTo>
                  <a:lnTo>
                    <a:pt x="43" y="132"/>
                  </a:lnTo>
                  <a:lnTo>
                    <a:pt x="44" y="132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4" y="130"/>
                  </a:lnTo>
                  <a:lnTo>
                    <a:pt x="44" y="130"/>
                  </a:lnTo>
                  <a:lnTo>
                    <a:pt x="44" y="129"/>
                  </a:lnTo>
                  <a:lnTo>
                    <a:pt x="44" y="129"/>
                  </a:lnTo>
                  <a:lnTo>
                    <a:pt x="44" y="129"/>
                  </a:lnTo>
                  <a:lnTo>
                    <a:pt x="44" y="128"/>
                  </a:lnTo>
                  <a:lnTo>
                    <a:pt x="44" y="128"/>
                  </a:lnTo>
                  <a:lnTo>
                    <a:pt x="44" y="127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5" y="125"/>
                  </a:lnTo>
                  <a:lnTo>
                    <a:pt x="46" y="124"/>
                  </a:lnTo>
                  <a:lnTo>
                    <a:pt x="46" y="123"/>
                  </a:lnTo>
                  <a:lnTo>
                    <a:pt x="46" y="122"/>
                  </a:lnTo>
                  <a:lnTo>
                    <a:pt x="46" y="122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7" y="119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7" y="117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5"/>
                  </a:lnTo>
                  <a:lnTo>
                    <a:pt x="47" y="114"/>
                  </a:lnTo>
                  <a:lnTo>
                    <a:pt x="48" y="114"/>
                  </a:lnTo>
                  <a:lnTo>
                    <a:pt x="48" y="113"/>
                  </a:lnTo>
                  <a:lnTo>
                    <a:pt x="48" y="112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48" y="110"/>
                  </a:lnTo>
                  <a:lnTo>
                    <a:pt x="48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49" y="107"/>
                  </a:lnTo>
                  <a:lnTo>
                    <a:pt x="49" y="107"/>
                  </a:lnTo>
                  <a:lnTo>
                    <a:pt x="49" y="106"/>
                  </a:lnTo>
                  <a:lnTo>
                    <a:pt x="49" y="106"/>
                  </a:lnTo>
                  <a:lnTo>
                    <a:pt x="49" y="105"/>
                  </a:lnTo>
                  <a:lnTo>
                    <a:pt x="49" y="104"/>
                  </a:lnTo>
                  <a:lnTo>
                    <a:pt x="49" y="103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1"/>
                  </a:lnTo>
                  <a:lnTo>
                    <a:pt x="50" y="100"/>
                  </a:lnTo>
                  <a:lnTo>
                    <a:pt x="50" y="99"/>
                  </a:lnTo>
                  <a:lnTo>
                    <a:pt x="50" y="98"/>
                  </a:lnTo>
                  <a:lnTo>
                    <a:pt x="50" y="97"/>
                  </a:lnTo>
                  <a:lnTo>
                    <a:pt x="50" y="96"/>
                  </a:lnTo>
                  <a:lnTo>
                    <a:pt x="51" y="95"/>
                  </a:lnTo>
                  <a:lnTo>
                    <a:pt x="51" y="94"/>
                  </a:lnTo>
                  <a:lnTo>
                    <a:pt x="51" y="94"/>
                  </a:lnTo>
                  <a:lnTo>
                    <a:pt x="51" y="93"/>
                  </a:lnTo>
                  <a:lnTo>
                    <a:pt x="51" y="92"/>
                  </a:lnTo>
                  <a:lnTo>
                    <a:pt x="51" y="91"/>
                  </a:lnTo>
                  <a:lnTo>
                    <a:pt x="51" y="90"/>
                  </a:lnTo>
                  <a:lnTo>
                    <a:pt x="51" y="89"/>
                  </a:lnTo>
                  <a:lnTo>
                    <a:pt x="51" y="88"/>
                  </a:lnTo>
                  <a:lnTo>
                    <a:pt x="51" y="87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4"/>
                  </a:lnTo>
                  <a:lnTo>
                    <a:pt x="52" y="83"/>
                  </a:lnTo>
                  <a:lnTo>
                    <a:pt x="52" y="82"/>
                  </a:lnTo>
                  <a:lnTo>
                    <a:pt x="52" y="81"/>
                  </a:lnTo>
                  <a:lnTo>
                    <a:pt x="52" y="80"/>
                  </a:lnTo>
                  <a:lnTo>
                    <a:pt x="52" y="79"/>
                  </a:lnTo>
                  <a:lnTo>
                    <a:pt x="53" y="78"/>
                  </a:lnTo>
                  <a:lnTo>
                    <a:pt x="53" y="77"/>
                  </a:lnTo>
                  <a:lnTo>
                    <a:pt x="53" y="76"/>
                  </a:lnTo>
                  <a:lnTo>
                    <a:pt x="53" y="75"/>
                  </a:lnTo>
                  <a:lnTo>
                    <a:pt x="53" y="74"/>
                  </a:lnTo>
                  <a:lnTo>
                    <a:pt x="53" y="73"/>
                  </a:lnTo>
                  <a:lnTo>
                    <a:pt x="53" y="72"/>
                  </a:lnTo>
                  <a:lnTo>
                    <a:pt x="53" y="71"/>
                  </a:lnTo>
                  <a:lnTo>
                    <a:pt x="54" y="70"/>
                  </a:lnTo>
                  <a:lnTo>
                    <a:pt x="54" y="69"/>
                  </a:lnTo>
                  <a:lnTo>
                    <a:pt x="54" y="68"/>
                  </a:lnTo>
                  <a:lnTo>
                    <a:pt x="54" y="67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4" y="64"/>
                  </a:lnTo>
                  <a:lnTo>
                    <a:pt x="54" y="63"/>
                  </a:lnTo>
                  <a:lnTo>
                    <a:pt x="55" y="61"/>
                  </a:lnTo>
                  <a:lnTo>
                    <a:pt x="55" y="61"/>
                  </a:lnTo>
                  <a:lnTo>
                    <a:pt x="55" y="60"/>
                  </a:lnTo>
                  <a:lnTo>
                    <a:pt x="55" y="59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5" y="55"/>
                  </a:lnTo>
                  <a:lnTo>
                    <a:pt x="55" y="54"/>
                  </a:lnTo>
                  <a:lnTo>
                    <a:pt x="56" y="53"/>
                  </a:lnTo>
                  <a:lnTo>
                    <a:pt x="56" y="52"/>
                  </a:lnTo>
                  <a:lnTo>
                    <a:pt x="56" y="51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56" y="47"/>
                  </a:lnTo>
                  <a:lnTo>
                    <a:pt x="56" y="46"/>
                  </a:lnTo>
                  <a:lnTo>
                    <a:pt x="56" y="45"/>
                  </a:lnTo>
                  <a:lnTo>
                    <a:pt x="57" y="44"/>
                  </a:lnTo>
                  <a:lnTo>
                    <a:pt x="57" y="43"/>
                  </a:lnTo>
                  <a:lnTo>
                    <a:pt x="57" y="42"/>
                  </a:lnTo>
                  <a:lnTo>
                    <a:pt x="57" y="41"/>
                  </a:lnTo>
                  <a:lnTo>
                    <a:pt x="57" y="40"/>
                  </a:lnTo>
                  <a:lnTo>
                    <a:pt x="57" y="39"/>
                  </a:lnTo>
                  <a:lnTo>
                    <a:pt x="58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9" y="23"/>
                  </a:lnTo>
                  <a:lnTo>
                    <a:pt x="59" y="22"/>
                  </a:lnTo>
                  <a:lnTo>
                    <a:pt x="59" y="21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59" y="18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60" y="16"/>
                  </a:lnTo>
                  <a:lnTo>
                    <a:pt x="60" y="15"/>
                  </a:lnTo>
                  <a:lnTo>
                    <a:pt x="60" y="14"/>
                  </a:lnTo>
                  <a:lnTo>
                    <a:pt x="60" y="13"/>
                  </a:lnTo>
                  <a:lnTo>
                    <a:pt x="60" y="12"/>
                  </a:lnTo>
                  <a:lnTo>
                    <a:pt x="60" y="11"/>
                  </a:lnTo>
                  <a:lnTo>
                    <a:pt x="61" y="10"/>
                  </a:lnTo>
                  <a:lnTo>
                    <a:pt x="61" y="9"/>
                  </a:lnTo>
                  <a:lnTo>
                    <a:pt x="61" y="8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2" y="3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1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95" name="Freeform 589"/>
            <p:cNvSpPr>
              <a:spLocks/>
            </p:cNvSpPr>
            <p:nvPr/>
          </p:nvSpPr>
          <p:spPr bwMode="auto">
            <a:xfrm>
              <a:off x="1962" y="3122"/>
              <a:ext cx="62" cy="165"/>
            </a:xfrm>
            <a:custGeom>
              <a:avLst/>
              <a:gdLst>
                <a:gd name="T0" fmla="*/ 1 w 62"/>
                <a:gd name="T1" fmla="*/ 13 h 165"/>
                <a:gd name="T2" fmla="*/ 2 w 62"/>
                <a:gd name="T3" fmla="*/ 8 h 165"/>
                <a:gd name="T4" fmla="*/ 3 w 62"/>
                <a:gd name="T5" fmla="*/ 4 h 165"/>
                <a:gd name="T6" fmla="*/ 4 w 62"/>
                <a:gd name="T7" fmla="*/ 2 h 165"/>
                <a:gd name="T8" fmla="*/ 5 w 62"/>
                <a:gd name="T9" fmla="*/ 0 h 165"/>
                <a:gd name="T10" fmla="*/ 7 w 62"/>
                <a:gd name="T11" fmla="*/ 0 h 165"/>
                <a:gd name="T12" fmla="*/ 8 w 62"/>
                <a:gd name="T13" fmla="*/ 2 h 165"/>
                <a:gd name="T14" fmla="*/ 9 w 62"/>
                <a:gd name="T15" fmla="*/ 5 h 165"/>
                <a:gd name="T16" fmla="*/ 10 w 62"/>
                <a:gd name="T17" fmla="*/ 9 h 165"/>
                <a:gd name="T18" fmla="*/ 11 w 62"/>
                <a:gd name="T19" fmla="*/ 14 h 165"/>
                <a:gd name="T20" fmla="*/ 12 w 62"/>
                <a:gd name="T21" fmla="*/ 20 h 165"/>
                <a:gd name="T22" fmla="*/ 13 w 62"/>
                <a:gd name="T23" fmla="*/ 26 h 165"/>
                <a:gd name="T24" fmla="*/ 14 w 62"/>
                <a:gd name="T25" fmla="*/ 34 h 165"/>
                <a:gd name="T26" fmla="*/ 15 w 62"/>
                <a:gd name="T27" fmla="*/ 41 h 165"/>
                <a:gd name="T28" fmla="*/ 16 w 62"/>
                <a:gd name="T29" fmla="*/ 49 h 165"/>
                <a:gd name="T30" fmla="*/ 17 w 62"/>
                <a:gd name="T31" fmla="*/ 57 h 165"/>
                <a:gd name="T32" fmla="*/ 19 w 62"/>
                <a:gd name="T33" fmla="*/ 66 h 165"/>
                <a:gd name="T34" fmla="*/ 20 w 62"/>
                <a:gd name="T35" fmla="*/ 74 h 165"/>
                <a:gd name="T36" fmla="*/ 21 w 62"/>
                <a:gd name="T37" fmla="*/ 81 h 165"/>
                <a:gd name="T38" fmla="*/ 22 w 62"/>
                <a:gd name="T39" fmla="*/ 89 h 165"/>
                <a:gd name="T40" fmla="*/ 23 w 62"/>
                <a:gd name="T41" fmla="*/ 96 h 165"/>
                <a:gd name="T42" fmla="*/ 24 w 62"/>
                <a:gd name="T43" fmla="*/ 102 h 165"/>
                <a:gd name="T44" fmla="*/ 25 w 62"/>
                <a:gd name="T45" fmla="*/ 108 h 165"/>
                <a:gd name="T46" fmla="*/ 26 w 62"/>
                <a:gd name="T47" fmla="*/ 114 h 165"/>
                <a:gd name="T48" fmla="*/ 27 w 62"/>
                <a:gd name="T49" fmla="*/ 119 h 165"/>
                <a:gd name="T50" fmla="*/ 28 w 62"/>
                <a:gd name="T51" fmla="*/ 124 h 165"/>
                <a:gd name="T52" fmla="*/ 30 w 62"/>
                <a:gd name="T53" fmla="*/ 128 h 165"/>
                <a:gd name="T54" fmla="*/ 30 w 62"/>
                <a:gd name="T55" fmla="*/ 132 h 165"/>
                <a:gd name="T56" fmla="*/ 32 w 62"/>
                <a:gd name="T57" fmla="*/ 135 h 165"/>
                <a:gd name="T58" fmla="*/ 33 w 62"/>
                <a:gd name="T59" fmla="*/ 138 h 165"/>
                <a:gd name="T60" fmla="*/ 34 w 62"/>
                <a:gd name="T61" fmla="*/ 141 h 165"/>
                <a:gd name="T62" fmla="*/ 35 w 62"/>
                <a:gd name="T63" fmla="*/ 144 h 165"/>
                <a:gd name="T64" fmla="*/ 36 w 62"/>
                <a:gd name="T65" fmla="*/ 146 h 165"/>
                <a:gd name="T66" fmla="*/ 37 w 62"/>
                <a:gd name="T67" fmla="*/ 148 h 165"/>
                <a:gd name="T68" fmla="*/ 38 w 62"/>
                <a:gd name="T69" fmla="*/ 150 h 165"/>
                <a:gd name="T70" fmla="*/ 39 w 62"/>
                <a:gd name="T71" fmla="*/ 152 h 165"/>
                <a:gd name="T72" fmla="*/ 40 w 62"/>
                <a:gd name="T73" fmla="*/ 153 h 165"/>
                <a:gd name="T74" fmla="*/ 41 w 62"/>
                <a:gd name="T75" fmla="*/ 154 h 165"/>
                <a:gd name="T76" fmla="*/ 43 w 62"/>
                <a:gd name="T77" fmla="*/ 156 h 165"/>
                <a:gd name="T78" fmla="*/ 43 w 62"/>
                <a:gd name="T79" fmla="*/ 157 h 165"/>
                <a:gd name="T80" fmla="*/ 45 w 62"/>
                <a:gd name="T81" fmla="*/ 158 h 165"/>
                <a:gd name="T82" fmla="*/ 46 w 62"/>
                <a:gd name="T83" fmla="*/ 158 h 165"/>
                <a:gd name="T84" fmla="*/ 47 w 62"/>
                <a:gd name="T85" fmla="*/ 159 h 165"/>
                <a:gd name="T86" fmla="*/ 48 w 62"/>
                <a:gd name="T87" fmla="*/ 160 h 165"/>
                <a:gd name="T88" fmla="*/ 49 w 62"/>
                <a:gd name="T89" fmla="*/ 160 h 165"/>
                <a:gd name="T90" fmla="*/ 50 w 62"/>
                <a:gd name="T91" fmla="*/ 161 h 165"/>
                <a:gd name="T92" fmla="*/ 51 w 62"/>
                <a:gd name="T93" fmla="*/ 162 h 165"/>
                <a:gd name="T94" fmla="*/ 52 w 62"/>
                <a:gd name="T95" fmla="*/ 162 h 165"/>
                <a:gd name="T96" fmla="*/ 53 w 62"/>
                <a:gd name="T97" fmla="*/ 163 h 165"/>
                <a:gd name="T98" fmla="*/ 55 w 62"/>
                <a:gd name="T99" fmla="*/ 164 h 165"/>
                <a:gd name="T100" fmla="*/ 56 w 62"/>
                <a:gd name="T101" fmla="*/ 164 h 165"/>
                <a:gd name="T102" fmla="*/ 57 w 62"/>
                <a:gd name="T103" fmla="*/ 164 h 165"/>
                <a:gd name="T104" fmla="*/ 58 w 62"/>
                <a:gd name="T105" fmla="*/ 165 h 165"/>
                <a:gd name="T106" fmla="*/ 59 w 62"/>
                <a:gd name="T107" fmla="*/ 165 h 165"/>
                <a:gd name="T108" fmla="*/ 60 w 62"/>
                <a:gd name="T109" fmla="*/ 165 h 165"/>
                <a:gd name="T110" fmla="*/ 61 w 62"/>
                <a:gd name="T111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65">
                  <a:moveTo>
                    <a:pt x="0" y="19"/>
                  </a:move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8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2" y="18"/>
                  </a:lnTo>
                  <a:lnTo>
                    <a:pt x="12" y="19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1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4"/>
                  </a:lnTo>
                  <a:lnTo>
                    <a:pt x="13" y="25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7"/>
                  </a:lnTo>
                  <a:lnTo>
                    <a:pt x="13" y="28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30"/>
                  </a:lnTo>
                  <a:lnTo>
                    <a:pt x="14" y="31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14" y="35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5" y="39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1"/>
                  </a:lnTo>
                  <a:lnTo>
                    <a:pt x="16" y="42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16" y="45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6" y="51"/>
                  </a:lnTo>
                  <a:lnTo>
                    <a:pt x="16" y="52"/>
                  </a:lnTo>
                  <a:lnTo>
                    <a:pt x="17" y="53"/>
                  </a:lnTo>
                  <a:lnTo>
                    <a:pt x="17" y="54"/>
                  </a:lnTo>
                  <a:lnTo>
                    <a:pt x="17" y="55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7" y="57"/>
                  </a:lnTo>
                  <a:lnTo>
                    <a:pt x="17" y="58"/>
                  </a:lnTo>
                  <a:lnTo>
                    <a:pt x="17" y="59"/>
                  </a:lnTo>
                  <a:lnTo>
                    <a:pt x="18" y="60"/>
                  </a:lnTo>
                  <a:lnTo>
                    <a:pt x="18" y="61"/>
                  </a:lnTo>
                  <a:lnTo>
                    <a:pt x="18" y="62"/>
                  </a:lnTo>
                  <a:lnTo>
                    <a:pt x="18" y="63"/>
                  </a:lnTo>
                  <a:lnTo>
                    <a:pt x="18" y="64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19" y="67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19" y="69"/>
                  </a:lnTo>
                  <a:lnTo>
                    <a:pt x="19" y="70"/>
                  </a:lnTo>
                  <a:lnTo>
                    <a:pt x="19" y="71"/>
                  </a:lnTo>
                  <a:lnTo>
                    <a:pt x="19" y="72"/>
                  </a:lnTo>
                  <a:lnTo>
                    <a:pt x="20" y="73"/>
                  </a:lnTo>
                  <a:lnTo>
                    <a:pt x="20" y="74"/>
                  </a:lnTo>
                  <a:lnTo>
                    <a:pt x="20" y="75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7"/>
                  </a:lnTo>
                  <a:lnTo>
                    <a:pt x="20" y="78"/>
                  </a:lnTo>
                  <a:lnTo>
                    <a:pt x="20" y="79"/>
                  </a:lnTo>
                  <a:lnTo>
                    <a:pt x="21" y="80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2"/>
                  </a:lnTo>
                  <a:lnTo>
                    <a:pt x="21" y="83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1" y="85"/>
                  </a:lnTo>
                  <a:lnTo>
                    <a:pt x="22" y="86"/>
                  </a:lnTo>
                  <a:lnTo>
                    <a:pt x="22" y="87"/>
                  </a:lnTo>
                  <a:lnTo>
                    <a:pt x="22" y="88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2" y="90"/>
                  </a:lnTo>
                  <a:lnTo>
                    <a:pt x="22" y="91"/>
                  </a:lnTo>
                  <a:lnTo>
                    <a:pt x="22" y="92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23" y="94"/>
                  </a:lnTo>
                  <a:lnTo>
                    <a:pt x="23" y="95"/>
                  </a:lnTo>
                  <a:lnTo>
                    <a:pt x="23" y="96"/>
                  </a:lnTo>
                  <a:lnTo>
                    <a:pt x="23" y="97"/>
                  </a:lnTo>
                  <a:lnTo>
                    <a:pt x="23" y="97"/>
                  </a:lnTo>
                  <a:lnTo>
                    <a:pt x="23" y="98"/>
                  </a:lnTo>
                  <a:lnTo>
                    <a:pt x="23" y="99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4" y="102"/>
                  </a:lnTo>
                  <a:lnTo>
                    <a:pt x="24" y="103"/>
                  </a:lnTo>
                  <a:lnTo>
                    <a:pt x="24" y="104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5" y="106"/>
                  </a:lnTo>
                  <a:lnTo>
                    <a:pt x="25" y="107"/>
                  </a:lnTo>
                  <a:lnTo>
                    <a:pt x="25" y="107"/>
                  </a:lnTo>
                  <a:lnTo>
                    <a:pt x="25" y="108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25" y="110"/>
                  </a:lnTo>
                  <a:lnTo>
                    <a:pt x="26" y="110"/>
                  </a:lnTo>
                  <a:lnTo>
                    <a:pt x="26" y="111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26" y="114"/>
                  </a:lnTo>
                  <a:lnTo>
                    <a:pt x="26" y="115"/>
                  </a:lnTo>
                  <a:lnTo>
                    <a:pt x="26" y="115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7" y="119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28" y="122"/>
                  </a:lnTo>
                  <a:lnTo>
                    <a:pt x="28" y="123"/>
                  </a:lnTo>
                  <a:lnTo>
                    <a:pt x="28" y="123"/>
                  </a:lnTo>
                  <a:lnTo>
                    <a:pt x="28" y="124"/>
                  </a:lnTo>
                  <a:lnTo>
                    <a:pt x="29" y="124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7"/>
                  </a:lnTo>
                  <a:lnTo>
                    <a:pt x="29" y="127"/>
                  </a:lnTo>
                  <a:lnTo>
                    <a:pt x="30" y="128"/>
                  </a:lnTo>
                  <a:lnTo>
                    <a:pt x="30" y="128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30" y="130"/>
                  </a:lnTo>
                  <a:lnTo>
                    <a:pt x="30" y="130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30" y="132"/>
                  </a:lnTo>
                  <a:lnTo>
                    <a:pt x="31" y="132"/>
                  </a:lnTo>
                  <a:lnTo>
                    <a:pt x="31" y="133"/>
                  </a:lnTo>
                  <a:lnTo>
                    <a:pt x="31" y="133"/>
                  </a:lnTo>
                  <a:lnTo>
                    <a:pt x="31" y="133"/>
                  </a:lnTo>
                  <a:lnTo>
                    <a:pt x="31" y="134"/>
                  </a:lnTo>
                  <a:lnTo>
                    <a:pt x="31" y="134"/>
                  </a:lnTo>
                  <a:lnTo>
                    <a:pt x="31" y="134"/>
                  </a:lnTo>
                  <a:lnTo>
                    <a:pt x="31" y="135"/>
                  </a:lnTo>
                  <a:lnTo>
                    <a:pt x="32" y="135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2" y="137"/>
                  </a:lnTo>
                  <a:lnTo>
                    <a:pt x="32" y="137"/>
                  </a:lnTo>
                  <a:lnTo>
                    <a:pt x="32" y="137"/>
                  </a:lnTo>
                  <a:lnTo>
                    <a:pt x="32" y="137"/>
                  </a:lnTo>
                  <a:lnTo>
                    <a:pt x="33" y="138"/>
                  </a:lnTo>
                  <a:lnTo>
                    <a:pt x="33" y="138"/>
                  </a:lnTo>
                  <a:lnTo>
                    <a:pt x="33" y="138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34" y="141"/>
                  </a:lnTo>
                  <a:lnTo>
                    <a:pt x="34" y="141"/>
                  </a:lnTo>
                  <a:lnTo>
                    <a:pt x="34" y="141"/>
                  </a:lnTo>
                  <a:lnTo>
                    <a:pt x="34" y="141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4" y="143"/>
                  </a:lnTo>
                  <a:lnTo>
                    <a:pt x="35" y="143"/>
                  </a:lnTo>
                  <a:lnTo>
                    <a:pt x="35" y="143"/>
                  </a:lnTo>
                  <a:lnTo>
                    <a:pt x="35" y="143"/>
                  </a:lnTo>
                  <a:lnTo>
                    <a:pt x="35" y="144"/>
                  </a:lnTo>
                  <a:lnTo>
                    <a:pt x="35" y="144"/>
                  </a:lnTo>
                  <a:lnTo>
                    <a:pt x="35" y="144"/>
                  </a:lnTo>
                  <a:lnTo>
                    <a:pt x="35" y="144"/>
                  </a:lnTo>
                  <a:lnTo>
                    <a:pt x="35" y="144"/>
                  </a:lnTo>
                  <a:lnTo>
                    <a:pt x="36" y="145"/>
                  </a:lnTo>
                  <a:lnTo>
                    <a:pt x="36" y="145"/>
                  </a:lnTo>
                  <a:lnTo>
                    <a:pt x="36" y="145"/>
                  </a:lnTo>
                  <a:lnTo>
                    <a:pt x="36" y="146"/>
                  </a:lnTo>
                  <a:lnTo>
                    <a:pt x="36" y="146"/>
                  </a:lnTo>
                  <a:lnTo>
                    <a:pt x="36" y="146"/>
                  </a:lnTo>
                  <a:lnTo>
                    <a:pt x="36" y="146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7" y="147"/>
                  </a:lnTo>
                  <a:lnTo>
                    <a:pt x="37" y="147"/>
                  </a:lnTo>
                  <a:lnTo>
                    <a:pt x="37" y="148"/>
                  </a:lnTo>
                  <a:lnTo>
                    <a:pt x="37" y="148"/>
                  </a:lnTo>
                  <a:lnTo>
                    <a:pt x="37" y="148"/>
                  </a:lnTo>
                  <a:lnTo>
                    <a:pt x="37" y="149"/>
                  </a:lnTo>
                  <a:lnTo>
                    <a:pt x="37" y="149"/>
                  </a:lnTo>
                  <a:lnTo>
                    <a:pt x="37" y="149"/>
                  </a:lnTo>
                  <a:lnTo>
                    <a:pt x="38" y="149"/>
                  </a:lnTo>
                  <a:lnTo>
                    <a:pt x="38" y="149"/>
                  </a:lnTo>
                  <a:lnTo>
                    <a:pt x="38" y="150"/>
                  </a:lnTo>
                  <a:lnTo>
                    <a:pt x="38" y="150"/>
                  </a:lnTo>
                  <a:lnTo>
                    <a:pt x="38" y="150"/>
                  </a:lnTo>
                  <a:lnTo>
                    <a:pt x="38" y="150"/>
                  </a:lnTo>
                  <a:lnTo>
                    <a:pt x="38" y="150"/>
                  </a:lnTo>
                  <a:lnTo>
                    <a:pt x="38" y="150"/>
                  </a:lnTo>
                  <a:lnTo>
                    <a:pt x="39" y="150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39" y="152"/>
                  </a:lnTo>
                  <a:lnTo>
                    <a:pt x="39" y="152"/>
                  </a:lnTo>
                  <a:lnTo>
                    <a:pt x="39" y="152"/>
                  </a:lnTo>
                  <a:lnTo>
                    <a:pt x="39" y="152"/>
                  </a:lnTo>
                  <a:lnTo>
                    <a:pt x="40" y="152"/>
                  </a:lnTo>
                  <a:lnTo>
                    <a:pt x="40" y="152"/>
                  </a:lnTo>
                  <a:lnTo>
                    <a:pt x="40" y="152"/>
                  </a:lnTo>
                  <a:lnTo>
                    <a:pt x="40" y="152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41" y="153"/>
                  </a:lnTo>
                  <a:lnTo>
                    <a:pt x="41" y="153"/>
                  </a:lnTo>
                  <a:lnTo>
                    <a:pt x="41" y="154"/>
                  </a:lnTo>
                  <a:lnTo>
                    <a:pt x="41" y="154"/>
                  </a:lnTo>
                  <a:lnTo>
                    <a:pt x="41" y="154"/>
                  </a:lnTo>
                  <a:lnTo>
                    <a:pt x="41" y="154"/>
                  </a:lnTo>
                  <a:lnTo>
                    <a:pt x="41" y="154"/>
                  </a:lnTo>
                  <a:lnTo>
                    <a:pt x="41" y="154"/>
                  </a:lnTo>
                  <a:lnTo>
                    <a:pt x="42" y="154"/>
                  </a:lnTo>
                  <a:lnTo>
                    <a:pt x="42" y="155"/>
                  </a:lnTo>
                  <a:lnTo>
                    <a:pt x="42" y="155"/>
                  </a:lnTo>
                  <a:lnTo>
                    <a:pt x="42" y="155"/>
                  </a:lnTo>
                  <a:lnTo>
                    <a:pt x="42" y="155"/>
                  </a:lnTo>
                  <a:lnTo>
                    <a:pt x="42" y="155"/>
                  </a:lnTo>
                  <a:lnTo>
                    <a:pt x="43" y="156"/>
                  </a:lnTo>
                  <a:lnTo>
                    <a:pt x="43" y="156"/>
                  </a:lnTo>
                  <a:lnTo>
                    <a:pt x="43" y="156"/>
                  </a:lnTo>
                  <a:lnTo>
                    <a:pt x="43" y="156"/>
                  </a:lnTo>
                  <a:lnTo>
                    <a:pt x="43" y="156"/>
                  </a:lnTo>
                  <a:lnTo>
                    <a:pt x="43" y="156"/>
                  </a:lnTo>
                  <a:lnTo>
                    <a:pt x="43" y="156"/>
                  </a:lnTo>
                  <a:lnTo>
                    <a:pt x="43" y="156"/>
                  </a:lnTo>
                  <a:lnTo>
                    <a:pt x="43" y="156"/>
                  </a:lnTo>
                  <a:lnTo>
                    <a:pt x="43" y="157"/>
                  </a:lnTo>
                  <a:lnTo>
                    <a:pt x="43" y="157"/>
                  </a:lnTo>
                  <a:lnTo>
                    <a:pt x="43" y="157"/>
                  </a:lnTo>
                  <a:lnTo>
                    <a:pt x="44" y="157"/>
                  </a:lnTo>
                  <a:lnTo>
                    <a:pt x="44" y="157"/>
                  </a:lnTo>
                  <a:lnTo>
                    <a:pt x="44" y="157"/>
                  </a:lnTo>
                  <a:lnTo>
                    <a:pt x="44" y="157"/>
                  </a:lnTo>
                  <a:lnTo>
                    <a:pt x="44" y="157"/>
                  </a:lnTo>
                  <a:lnTo>
                    <a:pt x="44" y="157"/>
                  </a:lnTo>
                  <a:lnTo>
                    <a:pt x="44" y="157"/>
                  </a:lnTo>
                  <a:lnTo>
                    <a:pt x="44" y="157"/>
                  </a:lnTo>
                  <a:lnTo>
                    <a:pt x="45" y="158"/>
                  </a:lnTo>
                  <a:lnTo>
                    <a:pt x="45" y="158"/>
                  </a:lnTo>
                  <a:lnTo>
                    <a:pt x="45" y="158"/>
                  </a:lnTo>
                  <a:lnTo>
                    <a:pt x="45" y="158"/>
                  </a:lnTo>
                  <a:lnTo>
                    <a:pt x="45" y="158"/>
                  </a:lnTo>
                  <a:lnTo>
                    <a:pt x="45" y="158"/>
                  </a:lnTo>
                  <a:lnTo>
                    <a:pt x="45" y="158"/>
                  </a:lnTo>
                  <a:lnTo>
                    <a:pt x="45" y="158"/>
                  </a:lnTo>
                  <a:lnTo>
                    <a:pt x="46" y="158"/>
                  </a:lnTo>
                  <a:lnTo>
                    <a:pt x="46" y="158"/>
                  </a:lnTo>
                  <a:lnTo>
                    <a:pt x="46" y="158"/>
                  </a:lnTo>
                  <a:lnTo>
                    <a:pt x="46" y="158"/>
                  </a:lnTo>
                  <a:lnTo>
                    <a:pt x="46" y="159"/>
                  </a:lnTo>
                  <a:lnTo>
                    <a:pt x="46" y="159"/>
                  </a:lnTo>
                  <a:lnTo>
                    <a:pt x="46" y="159"/>
                  </a:lnTo>
                  <a:lnTo>
                    <a:pt x="46" y="159"/>
                  </a:lnTo>
                  <a:lnTo>
                    <a:pt x="47" y="159"/>
                  </a:lnTo>
                  <a:lnTo>
                    <a:pt x="47" y="159"/>
                  </a:lnTo>
                  <a:lnTo>
                    <a:pt x="47" y="159"/>
                  </a:lnTo>
                  <a:lnTo>
                    <a:pt x="47" y="159"/>
                  </a:lnTo>
                  <a:lnTo>
                    <a:pt x="47" y="159"/>
                  </a:lnTo>
                  <a:lnTo>
                    <a:pt x="47" y="159"/>
                  </a:lnTo>
                  <a:lnTo>
                    <a:pt x="47" y="160"/>
                  </a:lnTo>
                  <a:lnTo>
                    <a:pt x="47" y="160"/>
                  </a:lnTo>
                  <a:lnTo>
                    <a:pt x="48" y="160"/>
                  </a:lnTo>
                  <a:lnTo>
                    <a:pt x="48" y="160"/>
                  </a:lnTo>
                  <a:lnTo>
                    <a:pt x="48" y="160"/>
                  </a:lnTo>
                  <a:lnTo>
                    <a:pt x="48" y="160"/>
                  </a:lnTo>
                  <a:lnTo>
                    <a:pt x="48" y="160"/>
                  </a:lnTo>
                  <a:lnTo>
                    <a:pt x="48" y="160"/>
                  </a:lnTo>
                  <a:lnTo>
                    <a:pt x="49" y="160"/>
                  </a:lnTo>
                  <a:lnTo>
                    <a:pt x="49" y="160"/>
                  </a:lnTo>
                  <a:lnTo>
                    <a:pt x="49" y="160"/>
                  </a:lnTo>
                  <a:lnTo>
                    <a:pt x="49" y="160"/>
                  </a:lnTo>
                  <a:lnTo>
                    <a:pt x="49" y="160"/>
                  </a:lnTo>
                  <a:lnTo>
                    <a:pt x="49" y="160"/>
                  </a:lnTo>
                  <a:lnTo>
                    <a:pt x="49" y="160"/>
                  </a:lnTo>
                  <a:lnTo>
                    <a:pt x="49" y="160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1" y="162"/>
                  </a:lnTo>
                  <a:lnTo>
                    <a:pt x="51" y="162"/>
                  </a:lnTo>
                  <a:lnTo>
                    <a:pt x="51" y="162"/>
                  </a:lnTo>
                  <a:lnTo>
                    <a:pt x="51" y="162"/>
                  </a:lnTo>
                  <a:lnTo>
                    <a:pt x="51" y="162"/>
                  </a:lnTo>
                  <a:lnTo>
                    <a:pt x="51" y="162"/>
                  </a:lnTo>
                  <a:lnTo>
                    <a:pt x="51" y="162"/>
                  </a:lnTo>
                  <a:lnTo>
                    <a:pt x="51" y="162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3" y="162"/>
                  </a:lnTo>
                  <a:lnTo>
                    <a:pt x="53" y="163"/>
                  </a:lnTo>
                  <a:lnTo>
                    <a:pt x="53" y="163"/>
                  </a:lnTo>
                  <a:lnTo>
                    <a:pt x="53" y="163"/>
                  </a:lnTo>
                  <a:lnTo>
                    <a:pt x="53" y="163"/>
                  </a:lnTo>
                  <a:lnTo>
                    <a:pt x="53" y="163"/>
                  </a:lnTo>
                  <a:lnTo>
                    <a:pt x="53" y="163"/>
                  </a:lnTo>
                  <a:lnTo>
                    <a:pt x="53" y="163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5" y="164"/>
                  </a:lnTo>
                  <a:lnTo>
                    <a:pt x="55" y="164"/>
                  </a:lnTo>
                  <a:lnTo>
                    <a:pt x="55" y="164"/>
                  </a:lnTo>
                  <a:lnTo>
                    <a:pt x="55" y="164"/>
                  </a:lnTo>
                  <a:lnTo>
                    <a:pt x="55" y="163"/>
                  </a:lnTo>
                  <a:lnTo>
                    <a:pt x="55" y="163"/>
                  </a:lnTo>
                  <a:lnTo>
                    <a:pt x="55" y="163"/>
                  </a:lnTo>
                  <a:lnTo>
                    <a:pt x="55" y="164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57" y="164"/>
                  </a:lnTo>
                  <a:lnTo>
                    <a:pt x="57" y="164"/>
                  </a:lnTo>
                  <a:lnTo>
                    <a:pt x="57" y="164"/>
                  </a:lnTo>
                  <a:lnTo>
                    <a:pt x="57" y="164"/>
                  </a:lnTo>
                  <a:lnTo>
                    <a:pt x="57" y="164"/>
                  </a:lnTo>
                  <a:lnTo>
                    <a:pt x="57" y="164"/>
                  </a:lnTo>
                  <a:lnTo>
                    <a:pt x="57" y="164"/>
                  </a:lnTo>
                  <a:lnTo>
                    <a:pt x="57" y="164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60" y="165"/>
                  </a:lnTo>
                  <a:lnTo>
                    <a:pt x="60" y="165"/>
                  </a:lnTo>
                  <a:lnTo>
                    <a:pt x="60" y="165"/>
                  </a:lnTo>
                  <a:lnTo>
                    <a:pt x="60" y="165"/>
                  </a:lnTo>
                  <a:lnTo>
                    <a:pt x="60" y="165"/>
                  </a:lnTo>
                  <a:lnTo>
                    <a:pt x="60" y="165"/>
                  </a:lnTo>
                  <a:lnTo>
                    <a:pt x="61" y="165"/>
                  </a:lnTo>
                  <a:lnTo>
                    <a:pt x="61" y="165"/>
                  </a:lnTo>
                  <a:lnTo>
                    <a:pt x="61" y="165"/>
                  </a:lnTo>
                  <a:lnTo>
                    <a:pt x="61" y="165"/>
                  </a:lnTo>
                  <a:lnTo>
                    <a:pt x="61" y="165"/>
                  </a:lnTo>
                  <a:lnTo>
                    <a:pt x="61" y="165"/>
                  </a:lnTo>
                  <a:lnTo>
                    <a:pt x="61" y="165"/>
                  </a:lnTo>
                  <a:lnTo>
                    <a:pt x="61" y="165"/>
                  </a:lnTo>
                  <a:lnTo>
                    <a:pt x="62" y="165"/>
                  </a:lnTo>
                  <a:lnTo>
                    <a:pt x="62" y="165"/>
                  </a:lnTo>
                  <a:lnTo>
                    <a:pt x="62" y="165"/>
                  </a:lnTo>
                  <a:lnTo>
                    <a:pt x="62" y="165"/>
                  </a:lnTo>
                  <a:lnTo>
                    <a:pt x="62" y="165"/>
                  </a:lnTo>
                  <a:lnTo>
                    <a:pt x="62" y="165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96" name="Freeform 590"/>
            <p:cNvSpPr>
              <a:spLocks/>
            </p:cNvSpPr>
            <p:nvPr/>
          </p:nvSpPr>
          <p:spPr bwMode="auto">
            <a:xfrm>
              <a:off x="2024" y="3287"/>
              <a:ext cx="62" cy="5"/>
            </a:xfrm>
            <a:custGeom>
              <a:avLst/>
              <a:gdLst>
                <a:gd name="T0" fmla="*/ 1 w 62"/>
                <a:gd name="T1" fmla="*/ 1 h 5"/>
                <a:gd name="T2" fmla="*/ 2 w 62"/>
                <a:gd name="T3" fmla="*/ 1 h 5"/>
                <a:gd name="T4" fmla="*/ 3 w 62"/>
                <a:gd name="T5" fmla="*/ 1 h 5"/>
                <a:gd name="T6" fmla="*/ 4 w 62"/>
                <a:gd name="T7" fmla="*/ 1 h 5"/>
                <a:gd name="T8" fmla="*/ 5 w 62"/>
                <a:gd name="T9" fmla="*/ 1 h 5"/>
                <a:gd name="T10" fmla="*/ 7 w 62"/>
                <a:gd name="T11" fmla="*/ 1 h 5"/>
                <a:gd name="T12" fmla="*/ 8 w 62"/>
                <a:gd name="T13" fmla="*/ 1 h 5"/>
                <a:gd name="T14" fmla="*/ 8 w 62"/>
                <a:gd name="T15" fmla="*/ 1 h 5"/>
                <a:gd name="T16" fmla="*/ 10 w 62"/>
                <a:gd name="T17" fmla="*/ 2 h 5"/>
                <a:gd name="T18" fmla="*/ 11 w 62"/>
                <a:gd name="T19" fmla="*/ 2 h 5"/>
                <a:gd name="T20" fmla="*/ 12 w 62"/>
                <a:gd name="T21" fmla="*/ 2 h 5"/>
                <a:gd name="T22" fmla="*/ 13 w 62"/>
                <a:gd name="T23" fmla="*/ 2 h 5"/>
                <a:gd name="T24" fmla="*/ 14 w 62"/>
                <a:gd name="T25" fmla="*/ 2 h 5"/>
                <a:gd name="T26" fmla="*/ 15 w 62"/>
                <a:gd name="T27" fmla="*/ 2 h 5"/>
                <a:gd name="T28" fmla="*/ 16 w 62"/>
                <a:gd name="T29" fmla="*/ 2 h 5"/>
                <a:gd name="T30" fmla="*/ 17 w 62"/>
                <a:gd name="T31" fmla="*/ 3 h 5"/>
                <a:gd name="T32" fmla="*/ 18 w 62"/>
                <a:gd name="T33" fmla="*/ 3 h 5"/>
                <a:gd name="T34" fmla="*/ 20 w 62"/>
                <a:gd name="T35" fmla="*/ 3 h 5"/>
                <a:gd name="T36" fmla="*/ 21 w 62"/>
                <a:gd name="T37" fmla="*/ 3 h 5"/>
                <a:gd name="T38" fmla="*/ 22 w 62"/>
                <a:gd name="T39" fmla="*/ 3 h 5"/>
                <a:gd name="T40" fmla="*/ 23 w 62"/>
                <a:gd name="T41" fmla="*/ 3 h 5"/>
                <a:gd name="T42" fmla="*/ 24 w 62"/>
                <a:gd name="T43" fmla="*/ 3 h 5"/>
                <a:gd name="T44" fmla="*/ 25 w 62"/>
                <a:gd name="T45" fmla="*/ 3 h 5"/>
                <a:gd name="T46" fmla="*/ 26 w 62"/>
                <a:gd name="T47" fmla="*/ 3 h 5"/>
                <a:gd name="T48" fmla="*/ 27 w 62"/>
                <a:gd name="T49" fmla="*/ 3 h 5"/>
                <a:gd name="T50" fmla="*/ 29 w 62"/>
                <a:gd name="T51" fmla="*/ 3 h 5"/>
                <a:gd name="T52" fmla="*/ 29 w 62"/>
                <a:gd name="T53" fmla="*/ 3 h 5"/>
                <a:gd name="T54" fmla="*/ 30 w 62"/>
                <a:gd name="T55" fmla="*/ 3 h 5"/>
                <a:gd name="T56" fmla="*/ 31 w 62"/>
                <a:gd name="T57" fmla="*/ 3 h 5"/>
                <a:gd name="T58" fmla="*/ 33 w 62"/>
                <a:gd name="T59" fmla="*/ 3 h 5"/>
                <a:gd name="T60" fmla="*/ 34 w 62"/>
                <a:gd name="T61" fmla="*/ 3 h 5"/>
                <a:gd name="T62" fmla="*/ 35 w 62"/>
                <a:gd name="T63" fmla="*/ 3 h 5"/>
                <a:gd name="T64" fmla="*/ 36 w 62"/>
                <a:gd name="T65" fmla="*/ 3 h 5"/>
                <a:gd name="T66" fmla="*/ 37 w 62"/>
                <a:gd name="T67" fmla="*/ 3 h 5"/>
                <a:gd name="T68" fmla="*/ 38 w 62"/>
                <a:gd name="T69" fmla="*/ 4 h 5"/>
                <a:gd name="T70" fmla="*/ 39 w 62"/>
                <a:gd name="T71" fmla="*/ 4 h 5"/>
                <a:gd name="T72" fmla="*/ 40 w 62"/>
                <a:gd name="T73" fmla="*/ 4 h 5"/>
                <a:gd name="T74" fmla="*/ 42 w 62"/>
                <a:gd name="T75" fmla="*/ 3 h 5"/>
                <a:gd name="T76" fmla="*/ 42 w 62"/>
                <a:gd name="T77" fmla="*/ 4 h 5"/>
                <a:gd name="T78" fmla="*/ 43 w 62"/>
                <a:gd name="T79" fmla="*/ 4 h 5"/>
                <a:gd name="T80" fmla="*/ 44 w 62"/>
                <a:gd name="T81" fmla="*/ 4 h 5"/>
                <a:gd name="T82" fmla="*/ 46 w 62"/>
                <a:gd name="T83" fmla="*/ 4 h 5"/>
                <a:gd name="T84" fmla="*/ 47 w 62"/>
                <a:gd name="T85" fmla="*/ 4 h 5"/>
                <a:gd name="T86" fmla="*/ 48 w 62"/>
                <a:gd name="T87" fmla="*/ 4 h 5"/>
                <a:gd name="T88" fmla="*/ 49 w 62"/>
                <a:gd name="T89" fmla="*/ 4 h 5"/>
                <a:gd name="T90" fmla="*/ 50 w 62"/>
                <a:gd name="T91" fmla="*/ 4 h 5"/>
                <a:gd name="T92" fmla="*/ 51 w 62"/>
                <a:gd name="T93" fmla="*/ 4 h 5"/>
                <a:gd name="T94" fmla="*/ 52 w 62"/>
                <a:gd name="T95" fmla="*/ 4 h 5"/>
                <a:gd name="T96" fmla="*/ 53 w 62"/>
                <a:gd name="T97" fmla="*/ 4 h 5"/>
                <a:gd name="T98" fmla="*/ 55 w 62"/>
                <a:gd name="T99" fmla="*/ 4 h 5"/>
                <a:gd name="T100" fmla="*/ 56 w 62"/>
                <a:gd name="T101" fmla="*/ 4 h 5"/>
                <a:gd name="T102" fmla="*/ 56 w 62"/>
                <a:gd name="T103" fmla="*/ 4 h 5"/>
                <a:gd name="T104" fmla="*/ 58 w 62"/>
                <a:gd name="T105" fmla="*/ 4 h 5"/>
                <a:gd name="T106" fmla="*/ 59 w 62"/>
                <a:gd name="T107" fmla="*/ 4 h 5"/>
                <a:gd name="T108" fmla="*/ 60 w 62"/>
                <a:gd name="T109" fmla="*/ 4 h 5"/>
                <a:gd name="T110" fmla="*/ 61 w 62"/>
                <a:gd name="T1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5"/>
                  </a:lnTo>
                  <a:lnTo>
                    <a:pt x="62" y="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97" name="Freeform 591"/>
            <p:cNvSpPr>
              <a:spLocks/>
            </p:cNvSpPr>
            <p:nvPr/>
          </p:nvSpPr>
          <p:spPr bwMode="auto">
            <a:xfrm>
              <a:off x="2086" y="329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8 w 62"/>
                <a:gd name="T13" fmla="*/ 1 h 1"/>
                <a:gd name="T14" fmla="*/ 8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1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20 w 62"/>
                <a:gd name="T35" fmla="*/ 1 h 1"/>
                <a:gd name="T36" fmla="*/ 21 w 62"/>
                <a:gd name="T37" fmla="*/ 1 h 1"/>
                <a:gd name="T38" fmla="*/ 21 w 62"/>
                <a:gd name="T39" fmla="*/ 1 h 1"/>
                <a:gd name="T40" fmla="*/ 23 w 62"/>
                <a:gd name="T41" fmla="*/ 0 h 1"/>
                <a:gd name="T42" fmla="*/ 24 w 62"/>
                <a:gd name="T43" fmla="*/ 1 h 1"/>
                <a:gd name="T44" fmla="*/ 25 w 62"/>
                <a:gd name="T45" fmla="*/ 1 h 1"/>
                <a:gd name="T46" fmla="*/ 26 w 62"/>
                <a:gd name="T47" fmla="*/ 0 h 1"/>
                <a:gd name="T48" fmla="*/ 27 w 62"/>
                <a:gd name="T49" fmla="*/ 1 h 1"/>
                <a:gd name="T50" fmla="*/ 28 w 62"/>
                <a:gd name="T51" fmla="*/ 0 h 1"/>
                <a:gd name="T52" fmla="*/ 29 w 62"/>
                <a:gd name="T53" fmla="*/ 1 h 1"/>
                <a:gd name="T54" fmla="*/ 30 w 62"/>
                <a:gd name="T55" fmla="*/ 1 h 1"/>
                <a:gd name="T56" fmla="*/ 32 w 62"/>
                <a:gd name="T57" fmla="*/ 1 h 1"/>
                <a:gd name="T58" fmla="*/ 33 w 62"/>
                <a:gd name="T59" fmla="*/ 1 h 1"/>
                <a:gd name="T60" fmla="*/ 34 w 62"/>
                <a:gd name="T61" fmla="*/ 0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1 h 1"/>
                <a:gd name="T68" fmla="*/ 38 w 62"/>
                <a:gd name="T69" fmla="*/ 1 h 1"/>
                <a:gd name="T70" fmla="*/ 39 w 62"/>
                <a:gd name="T71" fmla="*/ 1 h 1"/>
                <a:gd name="T72" fmla="*/ 40 w 62"/>
                <a:gd name="T73" fmla="*/ 1 h 1"/>
                <a:gd name="T74" fmla="*/ 41 w 62"/>
                <a:gd name="T75" fmla="*/ 1 h 1"/>
                <a:gd name="T76" fmla="*/ 42 w 62"/>
                <a:gd name="T77" fmla="*/ 1 h 1"/>
                <a:gd name="T78" fmla="*/ 43 w 62"/>
                <a:gd name="T79" fmla="*/ 1 h 1"/>
                <a:gd name="T80" fmla="*/ 45 w 62"/>
                <a:gd name="T81" fmla="*/ 1 h 1"/>
                <a:gd name="T82" fmla="*/ 46 w 62"/>
                <a:gd name="T83" fmla="*/ 1 h 1"/>
                <a:gd name="T84" fmla="*/ 47 w 62"/>
                <a:gd name="T85" fmla="*/ 1 h 1"/>
                <a:gd name="T86" fmla="*/ 48 w 62"/>
                <a:gd name="T87" fmla="*/ 0 h 1"/>
                <a:gd name="T88" fmla="*/ 49 w 62"/>
                <a:gd name="T89" fmla="*/ 1 h 1"/>
                <a:gd name="T90" fmla="*/ 50 w 62"/>
                <a:gd name="T91" fmla="*/ 1 h 1"/>
                <a:gd name="T92" fmla="*/ 51 w 62"/>
                <a:gd name="T93" fmla="*/ 1 h 1"/>
                <a:gd name="T94" fmla="*/ 52 w 62"/>
                <a:gd name="T95" fmla="*/ 1 h 1"/>
                <a:gd name="T96" fmla="*/ 53 w 62"/>
                <a:gd name="T97" fmla="*/ 1 h 1"/>
                <a:gd name="T98" fmla="*/ 54 w 62"/>
                <a:gd name="T99" fmla="*/ 1 h 1"/>
                <a:gd name="T100" fmla="*/ 55 w 62"/>
                <a:gd name="T101" fmla="*/ 1 h 1"/>
                <a:gd name="T102" fmla="*/ 56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98" name="Freeform 592"/>
            <p:cNvSpPr>
              <a:spLocks/>
            </p:cNvSpPr>
            <p:nvPr/>
          </p:nvSpPr>
          <p:spPr bwMode="auto">
            <a:xfrm>
              <a:off x="2148" y="3292"/>
              <a:ext cx="62" cy="0"/>
            </a:xfrm>
            <a:custGeom>
              <a:avLst/>
              <a:gdLst>
                <a:gd name="T0" fmla="*/ 1 w 62"/>
                <a:gd name="T1" fmla="*/ 2 w 62"/>
                <a:gd name="T2" fmla="*/ 3 w 62"/>
                <a:gd name="T3" fmla="*/ 4 w 62"/>
                <a:gd name="T4" fmla="*/ 5 w 62"/>
                <a:gd name="T5" fmla="*/ 7 w 62"/>
                <a:gd name="T6" fmla="*/ 7 w 62"/>
                <a:gd name="T7" fmla="*/ 8 w 62"/>
                <a:gd name="T8" fmla="*/ 9 w 62"/>
                <a:gd name="T9" fmla="*/ 11 w 62"/>
                <a:gd name="T10" fmla="*/ 12 w 62"/>
                <a:gd name="T11" fmla="*/ 13 w 62"/>
                <a:gd name="T12" fmla="*/ 14 w 62"/>
                <a:gd name="T13" fmla="*/ 15 w 62"/>
                <a:gd name="T14" fmla="*/ 16 w 62"/>
                <a:gd name="T15" fmla="*/ 17 w 62"/>
                <a:gd name="T16" fmla="*/ 18 w 62"/>
                <a:gd name="T17" fmla="*/ 20 w 62"/>
                <a:gd name="T18" fmla="*/ 20 w 62"/>
                <a:gd name="T19" fmla="*/ 21 w 62"/>
                <a:gd name="T20" fmla="*/ 23 w 62"/>
                <a:gd name="T21" fmla="*/ 24 w 62"/>
                <a:gd name="T22" fmla="*/ 25 w 62"/>
                <a:gd name="T23" fmla="*/ 26 w 62"/>
                <a:gd name="T24" fmla="*/ 27 w 62"/>
                <a:gd name="T25" fmla="*/ 28 w 62"/>
                <a:gd name="T26" fmla="*/ 29 w 62"/>
                <a:gd name="T27" fmla="*/ 30 w 62"/>
                <a:gd name="T28" fmla="*/ 31 w 62"/>
                <a:gd name="T29" fmla="*/ 33 w 62"/>
                <a:gd name="T30" fmla="*/ 34 w 62"/>
                <a:gd name="T31" fmla="*/ 35 w 62"/>
                <a:gd name="T32" fmla="*/ 36 w 62"/>
                <a:gd name="T33" fmla="*/ 37 w 62"/>
                <a:gd name="T34" fmla="*/ 38 w 62"/>
                <a:gd name="T35" fmla="*/ 39 w 62"/>
                <a:gd name="T36" fmla="*/ 40 w 62"/>
                <a:gd name="T37" fmla="*/ 41 w 62"/>
                <a:gd name="T38" fmla="*/ 42 w 62"/>
                <a:gd name="T39" fmla="*/ 43 w 62"/>
                <a:gd name="T40" fmla="*/ 44 w 62"/>
                <a:gd name="T41" fmla="*/ 46 w 62"/>
                <a:gd name="T42" fmla="*/ 47 w 62"/>
                <a:gd name="T43" fmla="*/ 48 w 62"/>
                <a:gd name="T44" fmla="*/ 49 w 62"/>
                <a:gd name="T45" fmla="*/ 50 w 62"/>
                <a:gd name="T46" fmla="*/ 51 w 62"/>
                <a:gd name="T47" fmla="*/ 52 w 62"/>
                <a:gd name="T48" fmla="*/ 53 w 62"/>
                <a:gd name="T49" fmla="*/ 54 w 62"/>
                <a:gd name="T50" fmla="*/ 55 w 62"/>
                <a:gd name="T51" fmla="*/ 56 w 62"/>
                <a:gd name="T52" fmla="*/ 57 w 62"/>
                <a:gd name="T53" fmla="*/ 59 w 62"/>
                <a:gd name="T54" fmla="*/ 60 w 62"/>
                <a:gd name="T55" fmla="*/ 61 w 6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</a:cxnLst>
              <a:rect l="0" t="0" r="r" b="b"/>
              <a:pathLst>
                <a:path w="6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99" name="Freeform 593"/>
            <p:cNvSpPr>
              <a:spLocks/>
            </p:cNvSpPr>
            <p:nvPr/>
          </p:nvSpPr>
          <p:spPr bwMode="auto">
            <a:xfrm>
              <a:off x="2210" y="3291"/>
              <a:ext cx="62" cy="2"/>
            </a:xfrm>
            <a:custGeom>
              <a:avLst/>
              <a:gdLst>
                <a:gd name="T0" fmla="*/ 1 w 62"/>
                <a:gd name="T1" fmla="*/ 1 h 2"/>
                <a:gd name="T2" fmla="*/ 2 w 62"/>
                <a:gd name="T3" fmla="*/ 1 h 2"/>
                <a:gd name="T4" fmla="*/ 3 w 62"/>
                <a:gd name="T5" fmla="*/ 1 h 2"/>
                <a:gd name="T6" fmla="*/ 4 w 62"/>
                <a:gd name="T7" fmla="*/ 1 h 2"/>
                <a:gd name="T8" fmla="*/ 5 w 62"/>
                <a:gd name="T9" fmla="*/ 1 h 2"/>
                <a:gd name="T10" fmla="*/ 6 w 62"/>
                <a:gd name="T11" fmla="*/ 1 h 2"/>
                <a:gd name="T12" fmla="*/ 7 w 62"/>
                <a:gd name="T13" fmla="*/ 1 h 2"/>
                <a:gd name="T14" fmla="*/ 8 w 62"/>
                <a:gd name="T15" fmla="*/ 1 h 2"/>
                <a:gd name="T16" fmla="*/ 10 w 62"/>
                <a:gd name="T17" fmla="*/ 1 h 2"/>
                <a:gd name="T18" fmla="*/ 11 w 62"/>
                <a:gd name="T19" fmla="*/ 1 h 2"/>
                <a:gd name="T20" fmla="*/ 12 w 62"/>
                <a:gd name="T21" fmla="*/ 1 h 2"/>
                <a:gd name="T22" fmla="*/ 13 w 62"/>
                <a:gd name="T23" fmla="*/ 1 h 2"/>
                <a:gd name="T24" fmla="*/ 14 w 62"/>
                <a:gd name="T25" fmla="*/ 1 h 2"/>
                <a:gd name="T26" fmla="*/ 15 w 62"/>
                <a:gd name="T27" fmla="*/ 1 h 2"/>
                <a:gd name="T28" fmla="*/ 16 w 62"/>
                <a:gd name="T29" fmla="*/ 1 h 2"/>
                <a:gd name="T30" fmla="*/ 17 w 62"/>
                <a:gd name="T31" fmla="*/ 1 h 2"/>
                <a:gd name="T32" fmla="*/ 18 w 62"/>
                <a:gd name="T33" fmla="*/ 1 h 2"/>
                <a:gd name="T34" fmla="*/ 20 w 62"/>
                <a:gd name="T35" fmla="*/ 1 h 2"/>
                <a:gd name="T36" fmla="*/ 20 w 62"/>
                <a:gd name="T37" fmla="*/ 1 h 2"/>
                <a:gd name="T38" fmla="*/ 21 w 62"/>
                <a:gd name="T39" fmla="*/ 1 h 2"/>
                <a:gd name="T40" fmla="*/ 23 w 62"/>
                <a:gd name="T41" fmla="*/ 1 h 2"/>
                <a:gd name="T42" fmla="*/ 24 w 62"/>
                <a:gd name="T43" fmla="*/ 1 h 2"/>
                <a:gd name="T44" fmla="*/ 25 w 62"/>
                <a:gd name="T45" fmla="*/ 1 h 2"/>
                <a:gd name="T46" fmla="*/ 26 w 62"/>
                <a:gd name="T47" fmla="*/ 1 h 2"/>
                <a:gd name="T48" fmla="*/ 27 w 62"/>
                <a:gd name="T49" fmla="*/ 1 h 2"/>
                <a:gd name="T50" fmla="*/ 28 w 62"/>
                <a:gd name="T51" fmla="*/ 1 h 2"/>
                <a:gd name="T52" fmla="*/ 29 w 62"/>
                <a:gd name="T53" fmla="*/ 0 h 2"/>
                <a:gd name="T54" fmla="*/ 30 w 62"/>
                <a:gd name="T55" fmla="*/ 1 h 2"/>
                <a:gd name="T56" fmla="*/ 32 w 62"/>
                <a:gd name="T57" fmla="*/ 1 h 2"/>
                <a:gd name="T58" fmla="*/ 33 w 62"/>
                <a:gd name="T59" fmla="*/ 1 h 2"/>
                <a:gd name="T60" fmla="*/ 33 w 62"/>
                <a:gd name="T61" fmla="*/ 1 h 2"/>
                <a:gd name="T62" fmla="*/ 34 w 62"/>
                <a:gd name="T63" fmla="*/ 1 h 2"/>
                <a:gd name="T64" fmla="*/ 36 w 62"/>
                <a:gd name="T65" fmla="*/ 1 h 2"/>
                <a:gd name="T66" fmla="*/ 37 w 62"/>
                <a:gd name="T67" fmla="*/ 1 h 2"/>
                <a:gd name="T68" fmla="*/ 38 w 62"/>
                <a:gd name="T69" fmla="*/ 1 h 2"/>
                <a:gd name="T70" fmla="*/ 39 w 62"/>
                <a:gd name="T71" fmla="*/ 1 h 2"/>
                <a:gd name="T72" fmla="*/ 40 w 62"/>
                <a:gd name="T73" fmla="*/ 1 h 2"/>
                <a:gd name="T74" fmla="*/ 41 w 62"/>
                <a:gd name="T75" fmla="*/ 1 h 2"/>
                <a:gd name="T76" fmla="*/ 42 w 62"/>
                <a:gd name="T77" fmla="*/ 1 h 2"/>
                <a:gd name="T78" fmla="*/ 43 w 62"/>
                <a:gd name="T79" fmla="*/ 1 h 2"/>
                <a:gd name="T80" fmla="*/ 45 w 62"/>
                <a:gd name="T81" fmla="*/ 1 h 2"/>
                <a:gd name="T82" fmla="*/ 46 w 62"/>
                <a:gd name="T83" fmla="*/ 1 h 2"/>
                <a:gd name="T84" fmla="*/ 47 w 62"/>
                <a:gd name="T85" fmla="*/ 1 h 2"/>
                <a:gd name="T86" fmla="*/ 47 w 62"/>
                <a:gd name="T87" fmla="*/ 1 h 2"/>
                <a:gd name="T88" fmla="*/ 49 w 62"/>
                <a:gd name="T89" fmla="*/ 1 h 2"/>
                <a:gd name="T90" fmla="*/ 50 w 62"/>
                <a:gd name="T91" fmla="*/ 1 h 2"/>
                <a:gd name="T92" fmla="*/ 51 w 62"/>
                <a:gd name="T93" fmla="*/ 1 h 2"/>
                <a:gd name="T94" fmla="*/ 52 w 62"/>
                <a:gd name="T95" fmla="*/ 1 h 2"/>
                <a:gd name="T96" fmla="*/ 53 w 62"/>
                <a:gd name="T97" fmla="*/ 1 h 2"/>
                <a:gd name="T98" fmla="*/ 54 w 62"/>
                <a:gd name="T99" fmla="*/ 1 h 2"/>
                <a:gd name="T100" fmla="*/ 55 w 62"/>
                <a:gd name="T101" fmla="*/ 1 h 2"/>
                <a:gd name="T102" fmla="*/ 56 w 62"/>
                <a:gd name="T103" fmla="*/ 1 h 2"/>
                <a:gd name="T104" fmla="*/ 58 w 62"/>
                <a:gd name="T105" fmla="*/ 1 h 2"/>
                <a:gd name="T106" fmla="*/ 59 w 62"/>
                <a:gd name="T107" fmla="*/ 1 h 2"/>
                <a:gd name="T108" fmla="*/ 60 w 62"/>
                <a:gd name="T109" fmla="*/ 1 h 2"/>
                <a:gd name="T110" fmla="*/ 60 w 62"/>
                <a:gd name="T1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00" name="Freeform 594"/>
            <p:cNvSpPr>
              <a:spLocks/>
            </p:cNvSpPr>
            <p:nvPr/>
          </p:nvSpPr>
          <p:spPr bwMode="auto">
            <a:xfrm>
              <a:off x="2272" y="329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7 w 62"/>
                <a:gd name="T13" fmla="*/ 0 h 1"/>
                <a:gd name="T14" fmla="*/ 8 w 62"/>
                <a:gd name="T15" fmla="*/ 0 h 1"/>
                <a:gd name="T16" fmla="*/ 9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19 w 62"/>
                <a:gd name="T35" fmla="*/ 0 h 1"/>
                <a:gd name="T36" fmla="*/ 20 w 62"/>
                <a:gd name="T37" fmla="*/ 0 h 1"/>
                <a:gd name="T38" fmla="*/ 21 w 62"/>
                <a:gd name="T39" fmla="*/ 0 h 1"/>
                <a:gd name="T40" fmla="*/ 23 w 62"/>
                <a:gd name="T41" fmla="*/ 0 h 1"/>
                <a:gd name="T42" fmla="*/ 24 w 62"/>
                <a:gd name="T43" fmla="*/ 1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0 h 1"/>
                <a:gd name="T56" fmla="*/ 31 w 62"/>
                <a:gd name="T57" fmla="*/ 0 h 1"/>
                <a:gd name="T58" fmla="*/ 32 w 62"/>
                <a:gd name="T59" fmla="*/ 0 h 1"/>
                <a:gd name="T60" fmla="*/ 33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3 w 62"/>
                <a:gd name="T79" fmla="*/ 0 h 1"/>
                <a:gd name="T80" fmla="*/ 44 w 62"/>
                <a:gd name="T81" fmla="*/ 0 h 1"/>
                <a:gd name="T82" fmla="*/ 46 w 62"/>
                <a:gd name="T83" fmla="*/ 0 h 1"/>
                <a:gd name="T84" fmla="*/ 46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0 h 1"/>
                <a:gd name="T100" fmla="*/ 55 w 62"/>
                <a:gd name="T101" fmla="*/ 0 h 1"/>
                <a:gd name="T102" fmla="*/ 56 w 62"/>
                <a:gd name="T103" fmla="*/ 0 h 1"/>
                <a:gd name="T104" fmla="*/ 57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01" name="Freeform 595"/>
            <p:cNvSpPr>
              <a:spLocks/>
            </p:cNvSpPr>
            <p:nvPr/>
          </p:nvSpPr>
          <p:spPr bwMode="auto">
            <a:xfrm>
              <a:off x="2334" y="3292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7 w 62"/>
                <a:gd name="T13" fmla="*/ 0 h 1"/>
                <a:gd name="T14" fmla="*/ 8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1 w 62"/>
                <a:gd name="T21" fmla="*/ 0 h 1"/>
                <a:gd name="T22" fmla="*/ 12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19 w 62"/>
                <a:gd name="T35" fmla="*/ 0 h 1"/>
                <a:gd name="T36" fmla="*/ 20 w 62"/>
                <a:gd name="T37" fmla="*/ 0 h 1"/>
                <a:gd name="T38" fmla="*/ 21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0 h 1"/>
                <a:gd name="T56" fmla="*/ 31 w 62"/>
                <a:gd name="T57" fmla="*/ 0 h 1"/>
                <a:gd name="T58" fmla="*/ 32 w 62"/>
                <a:gd name="T59" fmla="*/ 0 h 1"/>
                <a:gd name="T60" fmla="*/ 33 w 62"/>
                <a:gd name="T61" fmla="*/ 0 h 1"/>
                <a:gd name="T62" fmla="*/ 34 w 62"/>
                <a:gd name="T63" fmla="*/ 0 h 1"/>
                <a:gd name="T64" fmla="*/ 36 w 62"/>
                <a:gd name="T65" fmla="*/ 0 h 1"/>
                <a:gd name="T66" fmla="*/ 37 w 62"/>
                <a:gd name="T67" fmla="*/ 1 h 1"/>
                <a:gd name="T68" fmla="*/ 38 w 62"/>
                <a:gd name="T69" fmla="*/ 1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3 w 62"/>
                <a:gd name="T79" fmla="*/ 0 h 1"/>
                <a:gd name="T80" fmla="*/ 45 w 62"/>
                <a:gd name="T81" fmla="*/ 0 h 1"/>
                <a:gd name="T82" fmla="*/ 45 w 62"/>
                <a:gd name="T83" fmla="*/ 0 h 1"/>
                <a:gd name="T84" fmla="*/ 46 w 62"/>
                <a:gd name="T85" fmla="*/ 0 h 1"/>
                <a:gd name="T86" fmla="*/ 47 w 62"/>
                <a:gd name="T87" fmla="*/ 0 h 1"/>
                <a:gd name="T88" fmla="*/ 49 w 62"/>
                <a:gd name="T89" fmla="*/ 1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0 h 1"/>
                <a:gd name="T100" fmla="*/ 55 w 62"/>
                <a:gd name="T101" fmla="*/ 0 h 1"/>
                <a:gd name="T102" fmla="*/ 56 w 62"/>
                <a:gd name="T103" fmla="*/ 0 h 1"/>
                <a:gd name="T104" fmla="*/ 58 w 62"/>
                <a:gd name="T105" fmla="*/ 0 h 1"/>
                <a:gd name="T106" fmla="*/ 59 w 62"/>
                <a:gd name="T107" fmla="*/ 0 h 1"/>
                <a:gd name="T108" fmla="*/ 59 w 62"/>
                <a:gd name="T109" fmla="*/ 0 h 1"/>
                <a:gd name="T110" fmla="*/ 60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02" name="Freeform 596"/>
            <p:cNvSpPr>
              <a:spLocks/>
            </p:cNvSpPr>
            <p:nvPr/>
          </p:nvSpPr>
          <p:spPr bwMode="auto">
            <a:xfrm>
              <a:off x="2396" y="329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1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7 w 62"/>
                <a:gd name="T13" fmla="*/ 0 h 1"/>
                <a:gd name="T14" fmla="*/ 8 w 62"/>
                <a:gd name="T15" fmla="*/ 0 h 1"/>
                <a:gd name="T16" fmla="*/ 9 w 62"/>
                <a:gd name="T17" fmla="*/ 0 h 1"/>
                <a:gd name="T18" fmla="*/ 10 w 62"/>
                <a:gd name="T19" fmla="*/ 0 h 1"/>
                <a:gd name="T20" fmla="*/ 11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1 h 1"/>
                <a:gd name="T32" fmla="*/ 18 w 62"/>
                <a:gd name="T33" fmla="*/ 0 h 1"/>
                <a:gd name="T34" fmla="*/ 19 w 62"/>
                <a:gd name="T35" fmla="*/ 0 h 1"/>
                <a:gd name="T36" fmla="*/ 20 w 62"/>
                <a:gd name="T37" fmla="*/ 0 h 1"/>
                <a:gd name="T38" fmla="*/ 21 w 62"/>
                <a:gd name="T39" fmla="*/ 1 h 1"/>
                <a:gd name="T40" fmla="*/ 22 w 62"/>
                <a:gd name="T41" fmla="*/ 1 h 1"/>
                <a:gd name="T42" fmla="*/ 24 w 62"/>
                <a:gd name="T43" fmla="*/ 0 h 1"/>
                <a:gd name="T44" fmla="*/ 24 w 62"/>
                <a:gd name="T45" fmla="*/ 0 h 1"/>
                <a:gd name="T46" fmla="*/ 26 w 62"/>
                <a:gd name="T47" fmla="*/ 0 h 1"/>
                <a:gd name="T48" fmla="*/ 27 w 62"/>
                <a:gd name="T49" fmla="*/ 1 h 1"/>
                <a:gd name="T50" fmla="*/ 28 w 62"/>
                <a:gd name="T51" fmla="*/ 1 h 1"/>
                <a:gd name="T52" fmla="*/ 29 w 62"/>
                <a:gd name="T53" fmla="*/ 1 h 1"/>
                <a:gd name="T54" fmla="*/ 30 w 62"/>
                <a:gd name="T55" fmla="*/ 0 h 1"/>
                <a:gd name="T56" fmla="*/ 31 w 62"/>
                <a:gd name="T57" fmla="*/ 0 h 1"/>
                <a:gd name="T58" fmla="*/ 32 w 62"/>
                <a:gd name="T59" fmla="*/ 0 h 1"/>
                <a:gd name="T60" fmla="*/ 33 w 62"/>
                <a:gd name="T61" fmla="*/ 0 h 1"/>
                <a:gd name="T62" fmla="*/ 34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3 w 62"/>
                <a:gd name="T79" fmla="*/ 0 h 1"/>
                <a:gd name="T80" fmla="*/ 44 w 62"/>
                <a:gd name="T81" fmla="*/ 0 h 1"/>
                <a:gd name="T82" fmla="*/ 45 w 62"/>
                <a:gd name="T83" fmla="*/ 1 h 1"/>
                <a:gd name="T84" fmla="*/ 46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1 h 1"/>
                <a:gd name="T96" fmla="*/ 53 w 62"/>
                <a:gd name="T97" fmla="*/ 0 h 1"/>
                <a:gd name="T98" fmla="*/ 54 w 62"/>
                <a:gd name="T99" fmla="*/ 0 h 1"/>
                <a:gd name="T100" fmla="*/ 55 w 62"/>
                <a:gd name="T101" fmla="*/ 0 h 1"/>
                <a:gd name="T102" fmla="*/ 56 w 62"/>
                <a:gd name="T103" fmla="*/ 0 h 1"/>
                <a:gd name="T104" fmla="*/ 57 w 62"/>
                <a:gd name="T105" fmla="*/ 0 h 1"/>
                <a:gd name="T106" fmla="*/ 58 w 62"/>
                <a:gd name="T107" fmla="*/ 1 h 1"/>
                <a:gd name="T108" fmla="*/ 59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03" name="Freeform 597"/>
            <p:cNvSpPr>
              <a:spLocks/>
            </p:cNvSpPr>
            <p:nvPr/>
          </p:nvSpPr>
          <p:spPr bwMode="auto">
            <a:xfrm>
              <a:off x="2458" y="3292"/>
              <a:ext cx="61" cy="1"/>
            </a:xfrm>
            <a:custGeom>
              <a:avLst/>
              <a:gdLst>
                <a:gd name="T0" fmla="*/ 1 w 61"/>
                <a:gd name="T1" fmla="*/ 1 h 1"/>
                <a:gd name="T2" fmla="*/ 2 w 61"/>
                <a:gd name="T3" fmla="*/ 0 h 1"/>
                <a:gd name="T4" fmla="*/ 3 w 61"/>
                <a:gd name="T5" fmla="*/ 1 h 1"/>
                <a:gd name="T6" fmla="*/ 4 w 61"/>
                <a:gd name="T7" fmla="*/ 1 h 1"/>
                <a:gd name="T8" fmla="*/ 5 w 61"/>
                <a:gd name="T9" fmla="*/ 0 h 1"/>
                <a:gd name="T10" fmla="*/ 6 w 61"/>
                <a:gd name="T11" fmla="*/ 1 h 1"/>
                <a:gd name="T12" fmla="*/ 7 w 61"/>
                <a:gd name="T13" fmla="*/ 0 h 1"/>
                <a:gd name="T14" fmla="*/ 8 w 61"/>
                <a:gd name="T15" fmla="*/ 0 h 1"/>
                <a:gd name="T16" fmla="*/ 10 w 61"/>
                <a:gd name="T17" fmla="*/ 0 h 1"/>
                <a:gd name="T18" fmla="*/ 10 w 61"/>
                <a:gd name="T19" fmla="*/ 0 h 1"/>
                <a:gd name="T20" fmla="*/ 11 w 61"/>
                <a:gd name="T21" fmla="*/ 1 h 1"/>
                <a:gd name="T22" fmla="*/ 12 w 61"/>
                <a:gd name="T23" fmla="*/ 1 h 1"/>
                <a:gd name="T24" fmla="*/ 14 w 61"/>
                <a:gd name="T25" fmla="*/ 1 h 1"/>
                <a:gd name="T26" fmla="*/ 15 w 61"/>
                <a:gd name="T27" fmla="*/ 1 h 1"/>
                <a:gd name="T28" fmla="*/ 16 w 61"/>
                <a:gd name="T29" fmla="*/ 1 h 1"/>
                <a:gd name="T30" fmla="*/ 17 w 61"/>
                <a:gd name="T31" fmla="*/ 0 h 1"/>
                <a:gd name="T32" fmla="*/ 18 w 61"/>
                <a:gd name="T33" fmla="*/ 1 h 1"/>
                <a:gd name="T34" fmla="*/ 19 w 61"/>
                <a:gd name="T35" fmla="*/ 0 h 1"/>
                <a:gd name="T36" fmla="*/ 20 w 61"/>
                <a:gd name="T37" fmla="*/ 1 h 1"/>
                <a:gd name="T38" fmla="*/ 21 w 61"/>
                <a:gd name="T39" fmla="*/ 0 h 1"/>
                <a:gd name="T40" fmla="*/ 23 w 61"/>
                <a:gd name="T41" fmla="*/ 0 h 1"/>
                <a:gd name="T42" fmla="*/ 23 w 61"/>
                <a:gd name="T43" fmla="*/ 1 h 1"/>
                <a:gd name="T44" fmla="*/ 24 w 61"/>
                <a:gd name="T45" fmla="*/ 1 h 1"/>
                <a:gd name="T46" fmla="*/ 25 w 61"/>
                <a:gd name="T47" fmla="*/ 0 h 1"/>
                <a:gd name="T48" fmla="*/ 27 w 61"/>
                <a:gd name="T49" fmla="*/ 1 h 1"/>
                <a:gd name="T50" fmla="*/ 28 w 61"/>
                <a:gd name="T51" fmla="*/ 1 h 1"/>
                <a:gd name="T52" fmla="*/ 29 w 61"/>
                <a:gd name="T53" fmla="*/ 1 h 1"/>
                <a:gd name="T54" fmla="*/ 30 w 61"/>
                <a:gd name="T55" fmla="*/ 0 h 1"/>
                <a:gd name="T56" fmla="*/ 31 w 61"/>
                <a:gd name="T57" fmla="*/ 1 h 1"/>
                <a:gd name="T58" fmla="*/ 32 w 61"/>
                <a:gd name="T59" fmla="*/ 0 h 1"/>
                <a:gd name="T60" fmla="*/ 33 w 61"/>
                <a:gd name="T61" fmla="*/ 1 h 1"/>
                <a:gd name="T62" fmla="*/ 34 w 61"/>
                <a:gd name="T63" fmla="*/ 0 h 1"/>
                <a:gd name="T64" fmla="*/ 36 w 61"/>
                <a:gd name="T65" fmla="*/ 0 h 1"/>
                <a:gd name="T66" fmla="*/ 37 w 61"/>
                <a:gd name="T67" fmla="*/ 1 h 1"/>
                <a:gd name="T68" fmla="*/ 37 w 61"/>
                <a:gd name="T69" fmla="*/ 1 h 1"/>
                <a:gd name="T70" fmla="*/ 39 w 61"/>
                <a:gd name="T71" fmla="*/ 0 h 1"/>
                <a:gd name="T72" fmla="*/ 40 w 61"/>
                <a:gd name="T73" fmla="*/ 0 h 1"/>
                <a:gd name="T74" fmla="*/ 41 w 61"/>
                <a:gd name="T75" fmla="*/ 1 h 1"/>
                <a:gd name="T76" fmla="*/ 42 w 61"/>
                <a:gd name="T77" fmla="*/ 1 h 1"/>
                <a:gd name="T78" fmla="*/ 43 w 61"/>
                <a:gd name="T79" fmla="*/ 0 h 1"/>
                <a:gd name="T80" fmla="*/ 44 w 61"/>
                <a:gd name="T81" fmla="*/ 0 h 1"/>
                <a:gd name="T82" fmla="*/ 45 w 61"/>
                <a:gd name="T83" fmla="*/ 0 h 1"/>
                <a:gd name="T84" fmla="*/ 46 w 61"/>
                <a:gd name="T85" fmla="*/ 0 h 1"/>
                <a:gd name="T86" fmla="*/ 47 w 61"/>
                <a:gd name="T87" fmla="*/ 0 h 1"/>
                <a:gd name="T88" fmla="*/ 49 w 61"/>
                <a:gd name="T89" fmla="*/ 1 h 1"/>
                <a:gd name="T90" fmla="*/ 50 w 61"/>
                <a:gd name="T91" fmla="*/ 1 h 1"/>
                <a:gd name="T92" fmla="*/ 51 w 61"/>
                <a:gd name="T93" fmla="*/ 1 h 1"/>
                <a:gd name="T94" fmla="*/ 52 w 61"/>
                <a:gd name="T95" fmla="*/ 0 h 1"/>
                <a:gd name="T96" fmla="*/ 53 w 61"/>
                <a:gd name="T97" fmla="*/ 1 h 1"/>
                <a:gd name="T98" fmla="*/ 54 w 61"/>
                <a:gd name="T99" fmla="*/ 1 h 1"/>
                <a:gd name="T100" fmla="*/ 55 w 61"/>
                <a:gd name="T101" fmla="*/ 1 h 1"/>
                <a:gd name="T102" fmla="*/ 56 w 61"/>
                <a:gd name="T103" fmla="*/ 1 h 1"/>
                <a:gd name="T104" fmla="*/ 57 w 61"/>
                <a:gd name="T105" fmla="*/ 0 h 1"/>
                <a:gd name="T106" fmla="*/ 58 w 61"/>
                <a:gd name="T107" fmla="*/ 0 h 1"/>
                <a:gd name="T108" fmla="*/ 59 w 61"/>
                <a:gd name="T109" fmla="*/ 0 h 1"/>
                <a:gd name="T110" fmla="*/ 60 w 61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04" name="Freeform 598"/>
            <p:cNvSpPr>
              <a:spLocks/>
            </p:cNvSpPr>
            <p:nvPr/>
          </p:nvSpPr>
          <p:spPr bwMode="auto">
            <a:xfrm>
              <a:off x="2519" y="3292"/>
              <a:ext cx="63" cy="1"/>
            </a:xfrm>
            <a:custGeom>
              <a:avLst/>
              <a:gdLst>
                <a:gd name="T0" fmla="*/ 2 w 63"/>
                <a:gd name="T1" fmla="*/ 1 h 1"/>
                <a:gd name="T2" fmla="*/ 3 w 63"/>
                <a:gd name="T3" fmla="*/ 0 h 1"/>
                <a:gd name="T4" fmla="*/ 3 w 63"/>
                <a:gd name="T5" fmla="*/ 1 h 1"/>
                <a:gd name="T6" fmla="*/ 5 w 63"/>
                <a:gd name="T7" fmla="*/ 1 h 1"/>
                <a:gd name="T8" fmla="*/ 6 w 63"/>
                <a:gd name="T9" fmla="*/ 1 h 1"/>
                <a:gd name="T10" fmla="*/ 7 w 63"/>
                <a:gd name="T11" fmla="*/ 0 h 1"/>
                <a:gd name="T12" fmla="*/ 8 w 63"/>
                <a:gd name="T13" fmla="*/ 0 h 1"/>
                <a:gd name="T14" fmla="*/ 9 w 63"/>
                <a:gd name="T15" fmla="*/ 1 h 1"/>
                <a:gd name="T16" fmla="*/ 10 w 63"/>
                <a:gd name="T17" fmla="*/ 0 h 1"/>
                <a:gd name="T18" fmla="*/ 11 w 63"/>
                <a:gd name="T19" fmla="*/ 1 h 1"/>
                <a:gd name="T20" fmla="*/ 12 w 63"/>
                <a:gd name="T21" fmla="*/ 1 h 1"/>
                <a:gd name="T22" fmla="*/ 14 w 63"/>
                <a:gd name="T23" fmla="*/ 0 h 1"/>
                <a:gd name="T24" fmla="*/ 15 w 63"/>
                <a:gd name="T25" fmla="*/ 0 h 1"/>
                <a:gd name="T26" fmla="*/ 16 w 63"/>
                <a:gd name="T27" fmla="*/ 1 h 1"/>
                <a:gd name="T28" fmla="*/ 17 w 63"/>
                <a:gd name="T29" fmla="*/ 1 h 1"/>
                <a:gd name="T30" fmla="*/ 18 w 63"/>
                <a:gd name="T31" fmla="*/ 1 h 1"/>
                <a:gd name="T32" fmla="*/ 19 w 63"/>
                <a:gd name="T33" fmla="*/ 1 h 1"/>
                <a:gd name="T34" fmla="*/ 20 w 63"/>
                <a:gd name="T35" fmla="*/ 0 h 1"/>
                <a:gd name="T36" fmla="*/ 21 w 63"/>
                <a:gd name="T37" fmla="*/ 1 h 1"/>
                <a:gd name="T38" fmla="*/ 22 w 63"/>
                <a:gd name="T39" fmla="*/ 1 h 1"/>
                <a:gd name="T40" fmla="*/ 23 w 63"/>
                <a:gd name="T41" fmla="*/ 1 h 1"/>
                <a:gd name="T42" fmla="*/ 24 w 63"/>
                <a:gd name="T43" fmla="*/ 1 h 1"/>
                <a:gd name="T44" fmla="*/ 25 w 63"/>
                <a:gd name="T45" fmla="*/ 0 h 1"/>
                <a:gd name="T46" fmla="*/ 27 w 63"/>
                <a:gd name="T47" fmla="*/ 0 h 1"/>
                <a:gd name="T48" fmla="*/ 28 w 63"/>
                <a:gd name="T49" fmla="*/ 1 h 1"/>
                <a:gd name="T50" fmla="*/ 29 w 63"/>
                <a:gd name="T51" fmla="*/ 0 h 1"/>
                <a:gd name="T52" fmla="*/ 30 w 63"/>
                <a:gd name="T53" fmla="*/ 1 h 1"/>
                <a:gd name="T54" fmla="*/ 31 w 63"/>
                <a:gd name="T55" fmla="*/ 1 h 1"/>
                <a:gd name="T56" fmla="*/ 32 w 63"/>
                <a:gd name="T57" fmla="*/ 1 h 1"/>
                <a:gd name="T58" fmla="*/ 33 w 63"/>
                <a:gd name="T59" fmla="*/ 0 h 1"/>
                <a:gd name="T60" fmla="*/ 34 w 63"/>
                <a:gd name="T61" fmla="*/ 1 h 1"/>
                <a:gd name="T62" fmla="*/ 35 w 63"/>
                <a:gd name="T63" fmla="*/ 0 h 1"/>
                <a:gd name="T64" fmla="*/ 36 w 63"/>
                <a:gd name="T65" fmla="*/ 1 h 1"/>
                <a:gd name="T66" fmla="*/ 37 w 63"/>
                <a:gd name="T67" fmla="*/ 1 h 1"/>
                <a:gd name="T68" fmla="*/ 38 w 63"/>
                <a:gd name="T69" fmla="*/ 1 h 1"/>
                <a:gd name="T70" fmla="*/ 40 w 63"/>
                <a:gd name="T71" fmla="*/ 1 h 1"/>
                <a:gd name="T72" fmla="*/ 41 w 63"/>
                <a:gd name="T73" fmla="*/ 1 h 1"/>
                <a:gd name="T74" fmla="*/ 42 w 63"/>
                <a:gd name="T75" fmla="*/ 1 h 1"/>
                <a:gd name="T76" fmla="*/ 43 w 63"/>
                <a:gd name="T77" fmla="*/ 1 h 1"/>
                <a:gd name="T78" fmla="*/ 44 w 63"/>
                <a:gd name="T79" fmla="*/ 1 h 1"/>
                <a:gd name="T80" fmla="*/ 45 w 63"/>
                <a:gd name="T81" fmla="*/ 1 h 1"/>
                <a:gd name="T82" fmla="*/ 46 w 63"/>
                <a:gd name="T83" fmla="*/ 1 h 1"/>
                <a:gd name="T84" fmla="*/ 47 w 63"/>
                <a:gd name="T85" fmla="*/ 1 h 1"/>
                <a:gd name="T86" fmla="*/ 49 w 63"/>
                <a:gd name="T87" fmla="*/ 1 h 1"/>
                <a:gd name="T88" fmla="*/ 50 w 63"/>
                <a:gd name="T89" fmla="*/ 0 h 1"/>
                <a:gd name="T90" fmla="*/ 51 w 63"/>
                <a:gd name="T91" fmla="*/ 0 h 1"/>
                <a:gd name="T92" fmla="*/ 51 w 63"/>
                <a:gd name="T93" fmla="*/ 1 h 1"/>
                <a:gd name="T94" fmla="*/ 53 w 63"/>
                <a:gd name="T95" fmla="*/ 1 h 1"/>
                <a:gd name="T96" fmla="*/ 54 w 63"/>
                <a:gd name="T97" fmla="*/ 1 h 1"/>
                <a:gd name="T98" fmla="*/ 55 w 63"/>
                <a:gd name="T99" fmla="*/ 1 h 1"/>
                <a:gd name="T100" fmla="*/ 56 w 63"/>
                <a:gd name="T101" fmla="*/ 1 h 1"/>
                <a:gd name="T102" fmla="*/ 57 w 63"/>
                <a:gd name="T103" fmla="*/ 0 h 1"/>
                <a:gd name="T104" fmla="*/ 58 w 63"/>
                <a:gd name="T105" fmla="*/ 1 h 1"/>
                <a:gd name="T106" fmla="*/ 59 w 63"/>
                <a:gd name="T107" fmla="*/ 1 h 1"/>
                <a:gd name="T108" fmla="*/ 60 w 63"/>
                <a:gd name="T109" fmla="*/ 1 h 1"/>
                <a:gd name="T110" fmla="*/ 62 w 63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" h="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05" name="Freeform 599"/>
            <p:cNvSpPr>
              <a:spLocks/>
            </p:cNvSpPr>
            <p:nvPr/>
          </p:nvSpPr>
          <p:spPr bwMode="auto">
            <a:xfrm>
              <a:off x="2582" y="3292"/>
              <a:ext cx="61" cy="1"/>
            </a:xfrm>
            <a:custGeom>
              <a:avLst/>
              <a:gdLst>
                <a:gd name="T0" fmla="*/ 1 w 61"/>
                <a:gd name="T1" fmla="*/ 1 h 1"/>
                <a:gd name="T2" fmla="*/ 1 w 61"/>
                <a:gd name="T3" fmla="*/ 1 h 1"/>
                <a:gd name="T4" fmla="*/ 2 w 61"/>
                <a:gd name="T5" fmla="*/ 1 h 1"/>
                <a:gd name="T6" fmla="*/ 4 w 61"/>
                <a:gd name="T7" fmla="*/ 1 h 1"/>
                <a:gd name="T8" fmla="*/ 5 w 61"/>
                <a:gd name="T9" fmla="*/ 1 h 1"/>
                <a:gd name="T10" fmla="*/ 6 w 61"/>
                <a:gd name="T11" fmla="*/ 1 h 1"/>
                <a:gd name="T12" fmla="*/ 7 w 61"/>
                <a:gd name="T13" fmla="*/ 1 h 1"/>
                <a:gd name="T14" fmla="*/ 8 w 61"/>
                <a:gd name="T15" fmla="*/ 1 h 1"/>
                <a:gd name="T16" fmla="*/ 9 w 61"/>
                <a:gd name="T17" fmla="*/ 1 h 1"/>
                <a:gd name="T18" fmla="*/ 10 w 61"/>
                <a:gd name="T19" fmla="*/ 1 h 1"/>
                <a:gd name="T20" fmla="*/ 11 w 61"/>
                <a:gd name="T21" fmla="*/ 0 h 1"/>
                <a:gd name="T22" fmla="*/ 12 w 61"/>
                <a:gd name="T23" fmla="*/ 1 h 1"/>
                <a:gd name="T24" fmla="*/ 14 w 61"/>
                <a:gd name="T25" fmla="*/ 1 h 1"/>
                <a:gd name="T26" fmla="*/ 15 w 61"/>
                <a:gd name="T27" fmla="*/ 1 h 1"/>
                <a:gd name="T28" fmla="*/ 16 w 61"/>
                <a:gd name="T29" fmla="*/ 1 h 1"/>
                <a:gd name="T30" fmla="*/ 17 w 61"/>
                <a:gd name="T31" fmla="*/ 1 h 1"/>
                <a:gd name="T32" fmla="*/ 18 w 61"/>
                <a:gd name="T33" fmla="*/ 0 h 1"/>
                <a:gd name="T34" fmla="*/ 19 w 61"/>
                <a:gd name="T35" fmla="*/ 1 h 1"/>
                <a:gd name="T36" fmla="*/ 20 w 61"/>
                <a:gd name="T37" fmla="*/ 1 h 1"/>
                <a:gd name="T38" fmla="*/ 21 w 61"/>
                <a:gd name="T39" fmla="*/ 0 h 1"/>
                <a:gd name="T40" fmla="*/ 22 w 61"/>
                <a:gd name="T41" fmla="*/ 1 h 1"/>
                <a:gd name="T42" fmla="*/ 23 w 61"/>
                <a:gd name="T43" fmla="*/ 1 h 1"/>
                <a:gd name="T44" fmla="*/ 24 w 61"/>
                <a:gd name="T45" fmla="*/ 1 h 1"/>
                <a:gd name="T46" fmla="*/ 25 w 61"/>
                <a:gd name="T47" fmla="*/ 0 h 1"/>
                <a:gd name="T48" fmla="*/ 27 w 61"/>
                <a:gd name="T49" fmla="*/ 1 h 1"/>
                <a:gd name="T50" fmla="*/ 28 w 61"/>
                <a:gd name="T51" fmla="*/ 1 h 1"/>
                <a:gd name="T52" fmla="*/ 29 w 61"/>
                <a:gd name="T53" fmla="*/ 1 h 1"/>
                <a:gd name="T54" fmla="*/ 30 w 61"/>
                <a:gd name="T55" fmla="*/ 1 h 1"/>
                <a:gd name="T56" fmla="*/ 31 w 61"/>
                <a:gd name="T57" fmla="*/ 1 h 1"/>
                <a:gd name="T58" fmla="*/ 32 w 61"/>
                <a:gd name="T59" fmla="*/ 1 h 1"/>
                <a:gd name="T60" fmla="*/ 33 w 61"/>
                <a:gd name="T61" fmla="*/ 0 h 1"/>
                <a:gd name="T62" fmla="*/ 34 w 61"/>
                <a:gd name="T63" fmla="*/ 0 h 1"/>
                <a:gd name="T64" fmla="*/ 35 w 61"/>
                <a:gd name="T65" fmla="*/ 1 h 1"/>
                <a:gd name="T66" fmla="*/ 36 w 61"/>
                <a:gd name="T67" fmla="*/ 0 h 1"/>
                <a:gd name="T68" fmla="*/ 37 w 61"/>
                <a:gd name="T69" fmla="*/ 0 h 1"/>
                <a:gd name="T70" fmla="*/ 38 w 61"/>
                <a:gd name="T71" fmla="*/ 1 h 1"/>
                <a:gd name="T72" fmla="*/ 40 w 61"/>
                <a:gd name="T73" fmla="*/ 1 h 1"/>
                <a:gd name="T74" fmla="*/ 41 w 61"/>
                <a:gd name="T75" fmla="*/ 0 h 1"/>
                <a:gd name="T76" fmla="*/ 42 w 61"/>
                <a:gd name="T77" fmla="*/ 1 h 1"/>
                <a:gd name="T78" fmla="*/ 43 w 61"/>
                <a:gd name="T79" fmla="*/ 1 h 1"/>
                <a:gd name="T80" fmla="*/ 44 w 61"/>
                <a:gd name="T81" fmla="*/ 1 h 1"/>
                <a:gd name="T82" fmla="*/ 45 w 61"/>
                <a:gd name="T83" fmla="*/ 1 h 1"/>
                <a:gd name="T84" fmla="*/ 46 w 61"/>
                <a:gd name="T85" fmla="*/ 1 h 1"/>
                <a:gd name="T86" fmla="*/ 47 w 61"/>
                <a:gd name="T87" fmla="*/ 1 h 1"/>
                <a:gd name="T88" fmla="*/ 49 w 61"/>
                <a:gd name="T89" fmla="*/ 0 h 1"/>
                <a:gd name="T90" fmla="*/ 49 w 61"/>
                <a:gd name="T91" fmla="*/ 1 h 1"/>
                <a:gd name="T92" fmla="*/ 51 w 61"/>
                <a:gd name="T93" fmla="*/ 0 h 1"/>
                <a:gd name="T94" fmla="*/ 52 w 61"/>
                <a:gd name="T95" fmla="*/ 0 h 1"/>
                <a:gd name="T96" fmla="*/ 53 w 61"/>
                <a:gd name="T97" fmla="*/ 0 h 1"/>
                <a:gd name="T98" fmla="*/ 54 w 61"/>
                <a:gd name="T99" fmla="*/ 1 h 1"/>
                <a:gd name="T100" fmla="*/ 55 w 61"/>
                <a:gd name="T101" fmla="*/ 1 h 1"/>
                <a:gd name="T102" fmla="*/ 56 w 61"/>
                <a:gd name="T103" fmla="*/ 1 h 1"/>
                <a:gd name="T104" fmla="*/ 57 w 61"/>
                <a:gd name="T105" fmla="*/ 1 h 1"/>
                <a:gd name="T106" fmla="*/ 58 w 61"/>
                <a:gd name="T107" fmla="*/ 1 h 1"/>
                <a:gd name="T108" fmla="*/ 59 w 61"/>
                <a:gd name="T109" fmla="*/ 1 h 1"/>
                <a:gd name="T110" fmla="*/ 60 w 61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06" name="Freeform 600"/>
            <p:cNvSpPr>
              <a:spLocks/>
            </p:cNvSpPr>
            <p:nvPr/>
          </p:nvSpPr>
          <p:spPr bwMode="auto">
            <a:xfrm>
              <a:off x="2643" y="3292"/>
              <a:ext cx="63" cy="1"/>
            </a:xfrm>
            <a:custGeom>
              <a:avLst/>
              <a:gdLst>
                <a:gd name="T0" fmla="*/ 1 w 63"/>
                <a:gd name="T1" fmla="*/ 1 h 1"/>
                <a:gd name="T2" fmla="*/ 2 w 63"/>
                <a:gd name="T3" fmla="*/ 1 h 1"/>
                <a:gd name="T4" fmla="*/ 3 w 63"/>
                <a:gd name="T5" fmla="*/ 1 h 1"/>
                <a:gd name="T6" fmla="*/ 5 w 63"/>
                <a:gd name="T7" fmla="*/ 0 h 1"/>
                <a:gd name="T8" fmla="*/ 6 w 63"/>
                <a:gd name="T9" fmla="*/ 1 h 1"/>
                <a:gd name="T10" fmla="*/ 7 w 63"/>
                <a:gd name="T11" fmla="*/ 1 h 1"/>
                <a:gd name="T12" fmla="*/ 8 w 63"/>
                <a:gd name="T13" fmla="*/ 1 h 1"/>
                <a:gd name="T14" fmla="*/ 9 w 63"/>
                <a:gd name="T15" fmla="*/ 1 h 1"/>
                <a:gd name="T16" fmla="*/ 10 w 63"/>
                <a:gd name="T17" fmla="*/ 1 h 1"/>
                <a:gd name="T18" fmla="*/ 11 w 63"/>
                <a:gd name="T19" fmla="*/ 0 h 1"/>
                <a:gd name="T20" fmla="*/ 12 w 63"/>
                <a:gd name="T21" fmla="*/ 1 h 1"/>
                <a:gd name="T22" fmla="*/ 14 w 63"/>
                <a:gd name="T23" fmla="*/ 1 h 1"/>
                <a:gd name="T24" fmla="*/ 15 w 63"/>
                <a:gd name="T25" fmla="*/ 1 h 1"/>
                <a:gd name="T26" fmla="*/ 15 w 63"/>
                <a:gd name="T27" fmla="*/ 0 h 1"/>
                <a:gd name="T28" fmla="*/ 16 w 63"/>
                <a:gd name="T29" fmla="*/ 1 h 1"/>
                <a:gd name="T30" fmla="*/ 18 w 63"/>
                <a:gd name="T31" fmla="*/ 1 h 1"/>
                <a:gd name="T32" fmla="*/ 19 w 63"/>
                <a:gd name="T33" fmla="*/ 1 h 1"/>
                <a:gd name="T34" fmla="*/ 20 w 63"/>
                <a:gd name="T35" fmla="*/ 1 h 1"/>
                <a:gd name="T36" fmla="*/ 21 w 63"/>
                <a:gd name="T37" fmla="*/ 1 h 1"/>
                <a:gd name="T38" fmla="*/ 22 w 63"/>
                <a:gd name="T39" fmla="*/ 0 h 1"/>
                <a:gd name="T40" fmla="*/ 23 w 63"/>
                <a:gd name="T41" fmla="*/ 1 h 1"/>
                <a:gd name="T42" fmla="*/ 24 w 63"/>
                <a:gd name="T43" fmla="*/ 1 h 1"/>
                <a:gd name="T44" fmla="*/ 25 w 63"/>
                <a:gd name="T45" fmla="*/ 0 h 1"/>
                <a:gd name="T46" fmla="*/ 27 w 63"/>
                <a:gd name="T47" fmla="*/ 0 h 1"/>
                <a:gd name="T48" fmla="*/ 28 w 63"/>
                <a:gd name="T49" fmla="*/ 1 h 1"/>
                <a:gd name="T50" fmla="*/ 29 w 63"/>
                <a:gd name="T51" fmla="*/ 1 h 1"/>
                <a:gd name="T52" fmla="*/ 29 w 63"/>
                <a:gd name="T53" fmla="*/ 1 h 1"/>
                <a:gd name="T54" fmla="*/ 31 w 63"/>
                <a:gd name="T55" fmla="*/ 1 h 1"/>
                <a:gd name="T56" fmla="*/ 32 w 63"/>
                <a:gd name="T57" fmla="*/ 1 h 1"/>
                <a:gd name="T58" fmla="*/ 33 w 63"/>
                <a:gd name="T59" fmla="*/ 1 h 1"/>
                <a:gd name="T60" fmla="*/ 34 w 63"/>
                <a:gd name="T61" fmla="*/ 1 h 1"/>
                <a:gd name="T62" fmla="*/ 35 w 63"/>
                <a:gd name="T63" fmla="*/ 1 h 1"/>
                <a:gd name="T64" fmla="*/ 36 w 63"/>
                <a:gd name="T65" fmla="*/ 1 h 1"/>
                <a:gd name="T66" fmla="*/ 37 w 63"/>
                <a:gd name="T67" fmla="*/ 0 h 1"/>
                <a:gd name="T68" fmla="*/ 38 w 63"/>
                <a:gd name="T69" fmla="*/ 1 h 1"/>
                <a:gd name="T70" fmla="*/ 40 w 63"/>
                <a:gd name="T71" fmla="*/ 1 h 1"/>
                <a:gd name="T72" fmla="*/ 41 w 63"/>
                <a:gd name="T73" fmla="*/ 1 h 1"/>
                <a:gd name="T74" fmla="*/ 42 w 63"/>
                <a:gd name="T75" fmla="*/ 1 h 1"/>
                <a:gd name="T76" fmla="*/ 42 w 63"/>
                <a:gd name="T77" fmla="*/ 0 h 1"/>
                <a:gd name="T78" fmla="*/ 44 w 63"/>
                <a:gd name="T79" fmla="*/ 0 h 1"/>
                <a:gd name="T80" fmla="*/ 45 w 63"/>
                <a:gd name="T81" fmla="*/ 1 h 1"/>
                <a:gd name="T82" fmla="*/ 46 w 63"/>
                <a:gd name="T83" fmla="*/ 0 h 1"/>
                <a:gd name="T84" fmla="*/ 47 w 63"/>
                <a:gd name="T85" fmla="*/ 1 h 1"/>
                <a:gd name="T86" fmla="*/ 48 w 63"/>
                <a:gd name="T87" fmla="*/ 0 h 1"/>
                <a:gd name="T88" fmla="*/ 49 w 63"/>
                <a:gd name="T89" fmla="*/ 1 h 1"/>
                <a:gd name="T90" fmla="*/ 50 w 63"/>
                <a:gd name="T91" fmla="*/ 0 h 1"/>
                <a:gd name="T92" fmla="*/ 51 w 63"/>
                <a:gd name="T93" fmla="*/ 1 h 1"/>
                <a:gd name="T94" fmla="*/ 53 w 63"/>
                <a:gd name="T95" fmla="*/ 1 h 1"/>
                <a:gd name="T96" fmla="*/ 54 w 63"/>
                <a:gd name="T97" fmla="*/ 0 h 1"/>
                <a:gd name="T98" fmla="*/ 55 w 63"/>
                <a:gd name="T99" fmla="*/ 1 h 1"/>
                <a:gd name="T100" fmla="*/ 56 w 63"/>
                <a:gd name="T101" fmla="*/ 1 h 1"/>
                <a:gd name="T102" fmla="*/ 57 w 63"/>
                <a:gd name="T103" fmla="*/ 1 h 1"/>
                <a:gd name="T104" fmla="*/ 58 w 63"/>
                <a:gd name="T105" fmla="*/ 0 h 1"/>
                <a:gd name="T106" fmla="*/ 59 w 63"/>
                <a:gd name="T107" fmla="*/ 1 h 1"/>
                <a:gd name="T108" fmla="*/ 60 w 63"/>
                <a:gd name="T109" fmla="*/ 0 h 1"/>
                <a:gd name="T110" fmla="*/ 62 w 63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07" name="Freeform 601"/>
            <p:cNvSpPr>
              <a:spLocks/>
            </p:cNvSpPr>
            <p:nvPr/>
          </p:nvSpPr>
          <p:spPr bwMode="auto">
            <a:xfrm>
              <a:off x="2706" y="3292"/>
              <a:ext cx="61" cy="1"/>
            </a:xfrm>
            <a:custGeom>
              <a:avLst/>
              <a:gdLst>
                <a:gd name="T0" fmla="*/ 0 w 61"/>
                <a:gd name="T1" fmla="*/ 1 h 1"/>
                <a:gd name="T2" fmla="*/ 1 w 61"/>
                <a:gd name="T3" fmla="*/ 1 h 1"/>
                <a:gd name="T4" fmla="*/ 2 w 61"/>
                <a:gd name="T5" fmla="*/ 1 h 1"/>
                <a:gd name="T6" fmla="*/ 4 w 61"/>
                <a:gd name="T7" fmla="*/ 1 h 1"/>
                <a:gd name="T8" fmla="*/ 5 w 61"/>
                <a:gd name="T9" fmla="*/ 1 h 1"/>
                <a:gd name="T10" fmla="*/ 6 w 61"/>
                <a:gd name="T11" fmla="*/ 1 h 1"/>
                <a:gd name="T12" fmla="*/ 7 w 61"/>
                <a:gd name="T13" fmla="*/ 1 h 1"/>
                <a:gd name="T14" fmla="*/ 8 w 61"/>
                <a:gd name="T15" fmla="*/ 1 h 1"/>
                <a:gd name="T16" fmla="*/ 9 w 61"/>
                <a:gd name="T17" fmla="*/ 1 h 1"/>
                <a:gd name="T18" fmla="*/ 10 w 61"/>
                <a:gd name="T19" fmla="*/ 1 h 1"/>
                <a:gd name="T20" fmla="*/ 11 w 61"/>
                <a:gd name="T21" fmla="*/ 0 h 1"/>
                <a:gd name="T22" fmla="*/ 12 w 61"/>
                <a:gd name="T23" fmla="*/ 0 h 1"/>
                <a:gd name="T24" fmla="*/ 13 w 61"/>
                <a:gd name="T25" fmla="*/ 1 h 1"/>
                <a:gd name="T26" fmla="*/ 14 w 61"/>
                <a:gd name="T27" fmla="*/ 0 h 1"/>
                <a:gd name="T28" fmla="*/ 16 w 61"/>
                <a:gd name="T29" fmla="*/ 0 h 1"/>
                <a:gd name="T30" fmla="*/ 17 w 61"/>
                <a:gd name="T31" fmla="*/ 0 h 1"/>
                <a:gd name="T32" fmla="*/ 18 w 61"/>
                <a:gd name="T33" fmla="*/ 1 h 1"/>
                <a:gd name="T34" fmla="*/ 19 w 61"/>
                <a:gd name="T35" fmla="*/ 0 h 1"/>
                <a:gd name="T36" fmla="*/ 20 w 61"/>
                <a:gd name="T37" fmla="*/ 0 h 1"/>
                <a:gd name="T38" fmla="*/ 21 w 61"/>
                <a:gd name="T39" fmla="*/ 1 h 1"/>
                <a:gd name="T40" fmla="*/ 22 w 61"/>
                <a:gd name="T41" fmla="*/ 0 h 1"/>
                <a:gd name="T42" fmla="*/ 23 w 61"/>
                <a:gd name="T43" fmla="*/ 1 h 1"/>
                <a:gd name="T44" fmla="*/ 24 w 61"/>
                <a:gd name="T45" fmla="*/ 0 h 1"/>
                <a:gd name="T46" fmla="*/ 25 w 61"/>
                <a:gd name="T47" fmla="*/ 0 h 1"/>
                <a:gd name="T48" fmla="*/ 27 w 61"/>
                <a:gd name="T49" fmla="*/ 1 h 1"/>
                <a:gd name="T50" fmla="*/ 27 w 61"/>
                <a:gd name="T51" fmla="*/ 0 h 1"/>
                <a:gd name="T52" fmla="*/ 29 w 61"/>
                <a:gd name="T53" fmla="*/ 0 h 1"/>
                <a:gd name="T54" fmla="*/ 30 w 61"/>
                <a:gd name="T55" fmla="*/ 1 h 1"/>
                <a:gd name="T56" fmla="*/ 31 w 61"/>
                <a:gd name="T57" fmla="*/ 0 h 1"/>
                <a:gd name="T58" fmla="*/ 32 w 61"/>
                <a:gd name="T59" fmla="*/ 0 h 1"/>
                <a:gd name="T60" fmla="*/ 33 w 61"/>
                <a:gd name="T61" fmla="*/ 0 h 1"/>
                <a:gd name="T62" fmla="*/ 34 w 61"/>
                <a:gd name="T63" fmla="*/ 1 h 1"/>
                <a:gd name="T64" fmla="*/ 35 w 61"/>
                <a:gd name="T65" fmla="*/ 1 h 1"/>
                <a:gd name="T66" fmla="*/ 36 w 61"/>
                <a:gd name="T67" fmla="*/ 1 h 1"/>
                <a:gd name="T68" fmla="*/ 37 w 61"/>
                <a:gd name="T69" fmla="*/ 1 h 1"/>
                <a:gd name="T70" fmla="*/ 38 w 61"/>
                <a:gd name="T71" fmla="*/ 1 h 1"/>
                <a:gd name="T72" fmla="*/ 40 w 61"/>
                <a:gd name="T73" fmla="*/ 1 h 1"/>
                <a:gd name="T74" fmla="*/ 40 w 61"/>
                <a:gd name="T75" fmla="*/ 1 h 1"/>
                <a:gd name="T76" fmla="*/ 42 w 61"/>
                <a:gd name="T77" fmla="*/ 1 h 1"/>
                <a:gd name="T78" fmla="*/ 43 w 61"/>
                <a:gd name="T79" fmla="*/ 1 h 1"/>
                <a:gd name="T80" fmla="*/ 44 w 61"/>
                <a:gd name="T81" fmla="*/ 1 h 1"/>
                <a:gd name="T82" fmla="*/ 45 w 61"/>
                <a:gd name="T83" fmla="*/ 1 h 1"/>
                <a:gd name="T84" fmla="*/ 46 w 61"/>
                <a:gd name="T85" fmla="*/ 0 h 1"/>
                <a:gd name="T86" fmla="*/ 47 w 61"/>
                <a:gd name="T87" fmla="*/ 1 h 1"/>
                <a:gd name="T88" fmla="*/ 48 w 61"/>
                <a:gd name="T89" fmla="*/ 1 h 1"/>
                <a:gd name="T90" fmla="*/ 49 w 61"/>
                <a:gd name="T91" fmla="*/ 0 h 1"/>
                <a:gd name="T92" fmla="*/ 50 w 61"/>
                <a:gd name="T93" fmla="*/ 1 h 1"/>
                <a:gd name="T94" fmla="*/ 52 w 61"/>
                <a:gd name="T95" fmla="*/ 1 h 1"/>
                <a:gd name="T96" fmla="*/ 53 w 61"/>
                <a:gd name="T97" fmla="*/ 0 h 1"/>
                <a:gd name="T98" fmla="*/ 54 w 61"/>
                <a:gd name="T99" fmla="*/ 1 h 1"/>
                <a:gd name="T100" fmla="*/ 55 w 61"/>
                <a:gd name="T101" fmla="*/ 0 h 1"/>
                <a:gd name="T102" fmla="*/ 56 w 61"/>
                <a:gd name="T103" fmla="*/ 0 h 1"/>
                <a:gd name="T104" fmla="*/ 57 w 61"/>
                <a:gd name="T105" fmla="*/ 1 h 1"/>
                <a:gd name="T106" fmla="*/ 58 w 61"/>
                <a:gd name="T107" fmla="*/ 1 h 1"/>
                <a:gd name="T108" fmla="*/ 59 w 61"/>
                <a:gd name="T109" fmla="*/ 1 h 1"/>
                <a:gd name="T110" fmla="*/ 60 w 61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08" name="Freeform 602"/>
            <p:cNvSpPr>
              <a:spLocks/>
            </p:cNvSpPr>
            <p:nvPr/>
          </p:nvSpPr>
          <p:spPr bwMode="auto">
            <a:xfrm>
              <a:off x="2767" y="329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1 h 1"/>
                <a:gd name="T4" fmla="*/ 3 w 62"/>
                <a:gd name="T5" fmla="*/ 0 h 1"/>
                <a:gd name="T6" fmla="*/ 5 w 62"/>
                <a:gd name="T7" fmla="*/ 0 h 1"/>
                <a:gd name="T8" fmla="*/ 6 w 62"/>
                <a:gd name="T9" fmla="*/ 0 h 1"/>
                <a:gd name="T10" fmla="*/ 7 w 62"/>
                <a:gd name="T11" fmla="*/ 0 h 1"/>
                <a:gd name="T12" fmla="*/ 8 w 62"/>
                <a:gd name="T13" fmla="*/ 0 h 1"/>
                <a:gd name="T14" fmla="*/ 9 w 62"/>
                <a:gd name="T15" fmla="*/ 0 h 1"/>
                <a:gd name="T16" fmla="*/ 10 w 62"/>
                <a:gd name="T17" fmla="*/ 1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1 h 1"/>
                <a:gd name="T26" fmla="*/ 15 w 62"/>
                <a:gd name="T27" fmla="*/ 0 h 1"/>
                <a:gd name="T28" fmla="*/ 16 w 62"/>
                <a:gd name="T29" fmla="*/ 0 h 1"/>
                <a:gd name="T30" fmla="*/ 18 w 62"/>
                <a:gd name="T31" fmla="*/ 1 h 1"/>
                <a:gd name="T32" fmla="*/ 19 w 62"/>
                <a:gd name="T33" fmla="*/ 1 h 1"/>
                <a:gd name="T34" fmla="*/ 20 w 62"/>
                <a:gd name="T35" fmla="*/ 1 h 1"/>
                <a:gd name="T36" fmla="*/ 21 w 62"/>
                <a:gd name="T37" fmla="*/ 1 h 1"/>
                <a:gd name="T38" fmla="*/ 22 w 62"/>
                <a:gd name="T39" fmla="*/ 1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7 w 62"/>
                <a:gd name="T47" fmla="*/ 1 h 1"/>
                <a:gd name="T48" fmla="*/ 27 w 62"/>
                <a:gd name="T49" fmla="*/ 1 h 1"/>
                <a:gd name="T50" fmla="*/ 28 w 62"/>
                <a:gd name="T51" fmla="*/ 0 h 1"/>
                <a:gd name="T52" fmla="*/ 29 w 62"/>
                <a:gd name="T53" fmla="*/ 1 h 1"/>
                <a:gd name="T54" fmla="*/ 31 w 62"/>
                <a:gd name="T55" fmla="*/ 1 h 1"/>
                <a:gd name="T56" fmla="*/ 32 w 62"/>
                <a:gd name="T57" fmla="*/ 1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1 h 1"/>
                <a:gd name="T66" fmla="*/ 37 w 62"/>
                <a:gd name="T67" fmla="*/ 1 h 1"/>
                <a:gd name="T68" fmla="*/ 38 w 62"/>
                <a:gd name="T69" fmla="*/ 1 h 1"/>
                <a:gd name="T70" fmla="*/ 40 w 62"/>
                <a:gd name="T71" fmla="*/ 1 h 1"/>
                <a:gd name="T72" fmla="*/ 41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1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1 h 1"/>
                <a:gd name="T90" fmla="*/ 50 w 62"/>
                <a:gd name="T91" fmla="*/ 1 h 1"/>
                <a:gd name="T92" fmla="*/ 51 w 62"/>
                <a:gd name="T93" fmla="*/ 1 h 1"/>
                <a:gd name="T94" fmla="*/ 53 w 62"/>
                <a:gd name="T95" fmla="*/ 0 h 1"/>
                <a:gd name="T96" fmla="*/ 54 w 62"/>
                <a:gd name="T97" fmla="*/ 1 h 1"/>
                <a:gd name="T98" fmla="*/ 54 w 62"/>
                <a:gd name="T99" fmla="*/ 0 h 1"/>
                <a:gd name="T100" fmla="*/ 56 w 62"/>
                <a:gd name="T101" fmla="*/ 0 h 1"/>
                <a:gd name="T102" fmla="*/ 57 w 62"/>
                <a:gd name="T103" fmla="*/ 1 h 1"/>
                <a:gd name="T104" fmla="*/ 58 w 62"/>
                <a:gd name="T105" fmla="*/ 0 h 1"/>
                <a:gd name="T106" fmla="*/ 59 w 62"/>
                <a:gd name="T107" fmla="*/ 1 h 1"/>
                <a:gd name="T108" fmla="*/ 60 w 62"/>
                <a:gd name="T109" fmla="*/ 0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09" name="Freeform 603"/>
            <p:cNvSpPr>
              <a:spLocks/>
            </p:cNvSpPr>
            <p:nvPr/>
          </p:nvSpPr>
          <p:spPr bwMode="auto">
            <a:xfrm>
              <a:off x="2829" y="3292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1 h 1"/>
                <a:gd name="T4" fmla="*/ 3 w 62"/>
                <a:gd name="T5" fmla="*/ 0 h 1"/>
                <a:gd name="T6" fmla="*/ 4 w 62"/>
                <a:gd name="T7" fmla="*/ 1 h 1"/>
                <a:gd name="T8" fmla="*/ 6 w 62"/>
                <a:gd name="T9" fmla="*/ 0 h 1"/>
                <a:gd name="T10" fmla="*/ 6 w 62"/>
                <a:gd name="T11" fmla="*/ 1 h 1"/>
                <a:gd name="T12" fmla="*/ 8 w 62"/>
                <a:gd name="T13" fmla="*/ 0 h 1"/>
                <a:gd name="T14" fmla="*/ 9 w 62"/>
                <a:gd name="T15" fmla="*/ 0 h 1"/>
                <a:gd name="T16" fmla="*/ 10 w 62"/>
                <a:gd name="T17" fmla="*/ 1 h 1"/>
                <a:gd name="T18" fmla="*/ 11 w 62"/>
                <a:gd name="T19" fmla="*/ 0 h 1"/>
                <a:gd name="T20" fmla="*/ 12 w 62"/>
                <a:gd name="T21" fmla="*/ 1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1 h 1"/>
                <a:gd name="T30" fmla="*/ 18 w 62"/>
                <a:gd name="T31" fmla="*/ 1 h 1"/>
                <a:gd name="T32" fmla="*/ 19 w 62"/>
                <a:gd name="T33" fmla="*/ 0 h 1"/>
                <a:gd name="T34" fmla="*/ 19 w 62"/>
                <a:gd name="T35" fmla="*/ 0 h 1"/>
                <a:gd name="T36" fmla="*/ 21 w 62"/>
                <a:gd name="T37" fmla="*/ 0 h 1"/>
                <a:gd name="T38" fmla="*/ 22 w 62"/>
                <a:gd name="T39" fmla="*/ 1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1 h 1"/>
                <a:gd name="T48" fmla="*/ 27 w 62"/>
                <a:gd name="T49" fmla="*/ 0 h 1"/>
                <a:gd name="T50" fmla="*/ 28 w 62"/>
                <a:gd name="T51" fmla="*/ 0 h 1"/>
                <a:gd name="T52" fmla="*/ 30 w 62"/>
                <a:gd name="T53" fmla="*/ 0 h 1"/>
                <a:gd name="T54" fmla="*/ 31 w 62"/>
                <a:gd name="T55" fmla="*/ 1 h 1"/>
                <a:gd name="T56" fmla="*/ 32 w 62"/>
                <a:gd name="T57" fmla="*/ 0 h 1"/>
                <a:gd name="T58" fmla="*/ 33 w 62"/>
                <a:gd name="T59" fmla="*/ 0 h 1"/>
                <a:gd name="T60" fmla="*/ 34 w 62"/>
                <a:gd name="T61" fmla="*/ 1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3 w 62"/>
                <a:gd name="T77" fmla="*/ 0 h 1"/>
                <a:gd name="T78" fmla="*/ 44 w 62"/>
                <a:gd name="T79" fmla="*/ 1 h 1"/>
                <a:gd name="T80" fmla="*/ 45 w 62"/>
                <a:gd name="T81" fmla="*/ 1 h 1"/>
                <a:gd name="T82" fmla="*/ 46 w 62"/>
                <a:gd name="T83" fmla="*/ 1 h 1"/>
                <a:gd name="T84" fmla="*/ 47 w 62"/>
                <a:gd name="T85" fmla="*/ 1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1 h 1"/>
                <a:gd name="T92" fmla="*/ 51 w 62"/>
                <a:gd name="T93" fmla="*/ 1 h 1"/>
                <a:gd name="T94" fmla="*/ 52 w 62"/>
                <a:gd name="T95" fmla="*/ 1 h 1"/>
                <a:gd name="T96" fmla="*/ 53 w 62"/>
                <a:gd name="T97" fmla="*/ 1 h 1"/>
                <a:gd name="T98" fmla="*/ 54 w 62"/>
                <a:gd name="T99" fmla="*/ 1 h 1"/>
                <a:gd name="T100" fmla="*/ 56 w 62"/>
                <a:gd name="T101" fmla="*/ 1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0 h 1"/>
                <a:gd name="T108" fmla="*/ 60 w 62"/>
                <a:gd name="T109" fmla="*/ 1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10" name="Freeform 604"/>
            <p:cNvSpPr>
              <a:spLocks/>
            </p:cNvSpPr>
            <p:nvPr/>
          </p:nvSpPr>
          <p:spPr bwMode="auto">
            <a:xfrm>
              <a:off x="2891" y="329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5 w 62"/>
                <a:gd name="T7" fmla="*/ 1 h 1"/>
                <a:gd name="T8" fmla="*/ 5 w 62"/>
                <a:gd name="T9" fmla="*/ 0 h 1"/>
                <a:gd name="T10" fmla="*/ 6 w 62"/>
                <a:gd name="T11" fmla="*/ 0 h 1"/>
                <a:gd name="T12" fmla="*/ 7 w 62"/>
                <a:gd name="T13" fmla="*/ 1 h 1"/>
                <a:gd name="T14" fmla="*/ 9 w 62"/>
                <a:gd name="T15" fmla="*/ 1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1 h 1"/>
                <a:gd name="T24" fmla="*/ 14 w 62"/>
                <a:gd name="T25" fmla="*/ 1 h 1"/>
                <a:gd name="T26" fmla="*/ 15 w 62"/>
                <a:gd name="T27" fmla="*/ 1 h 1"/>
                <a:gd name="T28" fmla="*/ 16 w 62"/>
                <a:gd name="T29" fmla="*/ 1 h 1"/>
                <a:gd name="T30" fmla="*/ 18 w 62"/>
                <a:gd name="T31" fmla="*/ 0 h 1"/>
                <a:gd name="T32" fmla="*/ 19 w 62"/>
                <a:gd name="T33" fmla="*/ 0 h 1"/>
                <a:gd name="T34" fmla="*/ 19 w 62"/>
                <a:gd name="T35" fmla="*/ 0 h 1"/>
                <a:gd name="T36" fmla="*/ 21 w 62"/>
                <a:gd name="T37" fmla="*/ 1 h 1"/>
                <a:gd name="T38" fmla="*/ 22 w 62"/>
                <a:gd name="T39" fmla="*/ 0 h 1"/>
                <a:gd name="T40" fmla="*/ 23 w 62"/>
                <a:gd name="T41" fmla="*/ 1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1 h 1"/>
                <a:gd name="T48" fmla="*/ 27 w 62"/>
                <a:gd name="T49" fmla="*/ 0 h 1"/>
                <a:gd name="T50" fmla="*/ 28 w 62"/>
                <a:gd name="T51" fmla="*/ 1 h 1"/>
                <a:gd name="T52" fmla="*/ 29 w 62"/>
                <a:gd name="T53" fmla="*/ 0 h 1"/>
                <a:gd name="T54" fmla="*/ 31 w 62"/>
                <a:gd name="T55" fmla="*/ 1 h 1"/>
                <a:gd name="T56" fmla="*/ 32 w 62"/>
                <a:gd name="T57" fmla="*/ 0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1 h 1"/>
                <a:gd name="T70" fmla="*/ 39 w 62"/>
                <a:gd name="T71" fmla="*/ 1 h 1"/>
                <a:gd name="T72" fmla="*/ 40 w 62"/>
                <a:gd name="T73" fmla="*/ 1 h 1"/>
                <a:gd name="T74" fmla="*/ 41 w 62"/>
                <a:gd name="T75" fmla="*/ 1 h 1"/>
                <a:gd name="T76" fmla="*/ 42 w 62"/>
                <a:gd name="T77" fmla="*/ 0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1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3 w 62"/>
                <a:gd name="T95" fmla="*/ 1 h 1"/>
                <a:gd name="T96" fmla="*/ 53 w 62"/>
                <a:gd name="T97" fmla="*/ 0 h 1"/>
                <a:gd name="T98" fmla="*/ 54 w 62"/>
                <a:gd name="T99" fmla="*/ 0 h 1"/>
                <a:gd name="T100" fmla="*/ 55 w 62"/>
                <a:gd name="T101" fmla="*/ 1 h 1"/>
                <a:gd name="T102" fmla="*/ 57 w 62"/>
                <a:gd name="T103" fmla="*/ 0 h 1"/>
                <a:gd name="T104" fmla="*/ 58 w 62"/>
                <a:gd name="T105" fmla="*/ 0 h 1"/>
                <a:gd name="T106" fmla="*/ 59 w 62"/>
                <a:gd name="T107" fmla="*/ 1 h 1"/>
                <a:gd name="T108" fmla="*/ 60 w 62"/>
                <a:gd name="T109" fmla="*/ 0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11" name="Freeform 605"/>
            <p:cNvSpPr>
              <a:spLocks/>
            </p:cNvSpPr>
            <p:nvPr/>
          </p:nvSpPr>
          <p:spPr bwMode="auto">
            <a:xfrm>
              <a:off x="2953" y="3292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1 h 1"/>
                <a:gd name="T4" fmla="*/ 3 w 62"/>
                <a:gd name="T5" fmla="*/ 1 h 1"/>
                <a:gd name="T6" fmla="*/ 4 w 62"/>
                <a:gd name="T7" fmla="*/ 0 h 1"/>
                <a:gd name="T8" fmla="*/ 5 w 62"/>
                <a:gd name="T9" fmla="*/ 1 h 1"/>
                <a:gd name="T10" fmla="*/ 6 w 62"/>
                <a:gd name="T11" fmla="*/ 1 h 1"/>
                <a:gd name="T12" fmla="*/ 8 w 62"/>
                <a:gd name="T13" fmla="*/ 1 h 1"/>
                <a:gd name="T14" fmla="*/ 9 w 62"/>
                <a:gd name="T15" fmla="*/ 1 h 1"/>
                <a:gd name="T16" fmla="*/ 10 w 62"/>
                <a:gd name="T17" fmla="*/ 1 h 1"/>
                <a:gd name="T18" fmla="*/ 11 w 62"/>
                <a:gd name="T19" fmla="*/ 1 h 1"/>
                <a:gd name="T20" fmla="*/ 12 w 62"/>
                <a:gd name="T21" fmla="*/ 1 h 1"/>
                <a:gd name="T22" fmla="*/ 13 w 62"/>
                <a:gd name="T23" fmla="*/ 1 h 1"/>
                <a:gd name="T24" fmla="*/ 14 w 62"/>
                <a:gd name="T25" fmla="*/ 1 h 1"/>
                <a:gd name="T26" fmla="*/ 15 w 62"/>
                <a:gd name="T27" fmla="*/ 0 h 1"/>
                <a:gd name="T28" fmla="*/ 16 w 62"/>
                <a:gd name="T29" fmla="*/ 1 h 1"/>
                <a:gd name="T30" fmla="*/ 17 w 62"/>
                <a:gd name="T31" fmla="*/ 0 h 1"/>
                <a:gd name="T32" fmla="*/ 18 w 62"/>
                <a:gd name="T33" fmla="*/ 1 h 1"/>
                <a:gd name="T34" fmla="*/ 19 w 62"/>
                <a:gd name="T35" fmla="*/ 1 h 1"/>
                <a:gd name="T36" fmla="*/ 21 w 62"/>
                <a:gd name="T37" fmla="*/ 1 h 1"/>
                <a:gd name="T38" fmla="*/ 22 w 62"/>
                <a:gd name="T39" fmla="*/ 1 h 1"/>
                <a:gd name="T40" fmla="*/ 23 w 62"/>
                <a:gd name="T41" fmla="*/ 1 h 1"/>
                <a:gd name="T42" fmla="*/ 24 w 62"/>
                <a:gd name="T43" fmla="*/ 0 h 1"/>
                <a:gd name="T44" fmla="*/ 25 w 62"/>
                <a:gd name="T45" fmla="*/ 1 h 1"/>
                <a:gd name="T46" fmla="*/ 26 w 62"/>
                <a:gd name="T47" fmla="*/ 1 h 1"/>
                <a:gd name="T48" fmla="*/ 27 w 62"/>
                <a:gd name="T49" fmla="*/ 1 h 1"/>
                <a:gd name="T50" fmla="*/ 28 w 62"/>
                <a:gd name="T51" fmla="*/ 1 h 1"/>
                <a:gd name="T52" fmla="*/ 30 w 62"/>
                <a:gd name="T53" fmla="*/ 1 h 1"/>
                <a:gd name="T54" fmla="*/ 31 w 62"/>
                <a:gd name="T55" fmla="*/ 0 h 1"/>
                <a:gd name="T56" fmla="*/ 31 w 62"/>
                <a:gd name="T57" fmla="*/ 1 h 1"/>
                <a:gd name="T58" fmla="*/ 32 w 62"/>
                <a:gd name="T59" fmla="*/ 1 h 1"/>
                <a:gd name="T60" fmla="*/ 34 w 62"/>
                <a:gd name="T61" fmla="*/ 0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1 h 1"/>
                <a:gd name="T68" fmla="*/ 38 w 62"/>
                <a:gd name="T69" fmla="*/ 1 h 1"/>
                <a:gd name="T70" fmla="*/ 39 w 62"/>
                <a:gd name="T71" fmla="*/ 0 h 1"/>
                <a:gd name="T72" fmla="*/ 40 w 62"/>
                <a:gd name="T73" fmla="*/ 1 h 1"/>
                <a:gd name="T74" fmla="*/ 41 w 62"/>
                <a:gd name="T75" fmla="*/ 1 h 1"/>
                <a:gd name="T76" fmla="*/ 43 w 62"/>
                <a:gd name="T77" fmla="*/ 1 h 1"/>
                <a:gd name="T78" fmla="*/ 44 w 62"/>
                <a:gd name="T79" fmla="*/ 1 h 1"/>
                <a:gd name="T80" fmla="*/ 45 w 62"/>
                <a:gd name="T81" fmla="*/ 1 h 1"/>
                <a:gd name="T82" fmla="*/ 45 w 62"/>
                <a:gd name="T83" fmla="*/ 1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1 h 1"/>
                <a:gd name="T90" fmla="*/ 50 w 62"/>
                <a:gd name="T91" fmla="*/ 1 h 1"/>
                <a:gd name="T92" fmla="*/ 51 w 62"/>
                <a:gd name="T93" fmla="*/ 1 h 1"/>
                <a:gd name="T94" fmla="*/ 52 w 62"/>
                <a:gd name="T95" fmla="*/ 1 h 1"/>
                <a:gd name="T96" fmla="*/ 53 w 62"/>
                <a:gd name="T97" fmla="*/ 1 h 1"/>
                <a:gd name="T98" fmla="*/ 54 w 62"/>
                <a:gd name="T99" fmla="*/ 1 h 1"/>
                <a:gd name="T100" fmla="*/ 56 w 62"/>
                <a:gd name="T101" fmla="*/ 1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12" name="Freeform 606"/>
            <p:cNvSpPr>
              <a:spLocks/>
            </p:cNvSpPr>
            <p:nvPr/>
          </p:nvSpPr>
          <p:spPr bwMode="auto">
            <a:xfrm>
              <a:off x="3015" y="3292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0 h 1"/>
                <a:gd name="T4" fmla="*/ 3 w 62"/>
                <a:gd name="T5" fmla="*/ 1 h 1"/>
                <a:gd name="T6" fmla="*/ 4 w 62"/>
                <a:gd name="T7" fmla="*/ 1 h 1"/>
                <a:gd name="T8" fmla="*/ 5 w 62"/>
                <a:gd name="T9" fmla="*/ 1 h 1"/>
                <a:gd name="T10" fmla="*/ 6 w 62"/>
                <a:gd name="T11" fmla="*/ 0 h 1"/>
                <a:gd name="T12" fmla="*/ 7 w 62"/>
                <a:gd name="T13" fmla="*/ 1 h 1"/>
                <a:gd name="T14" fmla="*/ 9 w 62"/>
                <a:gd name="T15" fmla="*/ 0 h 1"/>
                <a:gd name="T16" fmla="*/ 10 w 62"/>
                <a:gd name="T17" fmla="*/ 1 h 1"/>
                <a:gd name="T18" fmla="*/ 11 w 62"/>
                <a:gd name="T19" fmla="*/ 1 h 1"/>
                <a:gd name="T20" fmla="*/ 12 w 62"/>
                <a:gd name="T21" fmla="*/ 1 h 1"/>
                <a:gd name="T22" fmla="*/ 13 w 62"/>
                <a:gd name="T23" fmla="*/ 1 h 1"/>
                <a:gd name="T24" fmla="*/ 14 w 62"/>
                <a:gd name="T25" fmla="*/ 1 h 1"/>
                <a:gd name="T26" fmla="*/ 15 w 62"/>
                <a:gd name="T27" fmla="*/ 1 h 1"/>
                <a:gd name="T28" fmla="*/ 16 w 62"/>
                <a:gd name="T29" fmla="*/ 1 h 1"/>
                <a:gd name="T30" fmla="*/ 17 w 62"/>
                <a:gd name="T31" fmla="*/ 1 h 1"/>
                <a:gd name="T32" fmla="*/ 18 w 62"/>
                <a:gd name="T33" fmla="*/ 0 h 1"/>
                <a:gd name="T34" fmla="*/ 19 w 62"/>
                <a:gd name="T35" fmla="*/ 1 h 1"/>
                <a:gd name="T36" fmla="*/ 20 w 62"/>
                <a:gd name="T37" fmla="*/ 0 h 1"/>
                <a:gd name="T38" fmla="*/ 22 w 62"/>
                <a:gd name="T39" fmla="*/ 1 h 1"/>
                <a:gd name="T40" fmla="*/ 23 w 62"/>
                <a:gd name="T41" fmla="*/ 1 h 1"/>
                <a:gd name="T42" fmla="*/ 24 w 62"/>
                <a:gd name="T43" fmla="*/ 1 h 1"/>
                <a:gd name="T44" fmla="*/ 25 w 62"/>
                <a:gd name="T45" fmla="*/ 1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1 w 62"/>
                <a:gd name="T55" fmla="*/ 1 h 1"/>
                <a:gd name="T56" fmla="*/ 31 w 62"/>
                <a:gd name="T57" fmla="*/ 1 h 1"/>
                <a:gd name="T58" fmla="*/ 33 w 62"/>
                <a:gd name="T59" fmla="*/ 1 h 1"/>
                <a:gd name="T60" fmla="*/ 34 w 62"/>
                <a:gd name="T61" fmla="*/ 0 h 1"/>
                <a:gd name="T62" fmla="*/ 35 w 62"/>
                <a:gd name="T63" fmla="*/ 1 h 1"/>
                <a:gd name="T64" fmla="*/ 36 w 62"/>
                <a:gd name="T65" fmla="*/ 0 h 1"/>
                <a:gd name="T66" fmla="*/ 37 w 62"/>
                <a:gd name="T67" fmla="*/ 1 h 1"/>
                <a:gd name="T68" fmla="*/ 38 w 62"/>
                <a:gd name="T69" fmla="*/ 1 h 1"/>
                <a:gd name="T70" fmla="*/ 39 w 62"/>
                <a:gd name="T71" fmla="*/ 1 h 1"/>
                <a:gd name="T72" fmla="*/ 40 w 62"/>
                <a:gd name="T73" fmla="*/ 0 h 1"/>
                <a:gd name="T74" fmla="*/ 41 w 62"/>
                <a:gd name="T75" fmla="*/ 1 h 1"/>
                <a:gd name="T76" fmla="*/ 42 w 62"/>
                <a:gd name="T77" fmla="*/ 1 h 1"/>
                <a:gd name="T78" fmla="*/ 44 w 62"/>
                <a:gd name="T79" fmla="*/ 1 h 1"/>
                <a:gd name="T80" fmla="*/ 44 w 62"/>
                <a:gd name="T81" fmla="*/ 1 h 1"/>
                <a:gd name="T82" fmla="*/ 46 w 62"/>
                <a:gd name="T83" fmla="*/ 1 h 1"/>
                <a:gd name="T84" fmla="*/ 47 w 62"/>
                <a:gd name="T85" fmla="*/ 0 h 1"/>
                <a:gd name="T86" fmla="*/ 48 w 62"/>
                <a:gd name="T87" fmla="*/ 1 h 1"/>
                <a:gd name="T88" fmla="*/ 49 w 62"/>
                <a:gd name="T89" fmla="*/ 0 h 1"/>
                <a:gd name="T90" fmla="*/ 50 w 62"/>
                <a:gd name="T91" fmla="*/ 1 h 1"/>
                <a:gd name="T92" fmla="*/ 51 w 62"/>
                <a:gd name="T93" fmla="*/ 0 h 1"/>
                <a:gd name="T94" fmla="*/ 52 w 62"/>
                <a:gd name="T95" fmla="*/ 1 h 1"/>
                <a:gd name="T96" fmla="*/ 53 w 62"/>
                <a:gd name="T97" fmla="*/ 0 h 1"/>
                <a:gd name="T98" fmla="*/ 54 w 62"/>
                <a:gd name="T99" fmla="*/ 1 h 1"/>
                <a:gd name="T100" fmla="*/ 55 w 62"/>
                <a:gd name="T101" fmla="*/ 0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0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13" name="Freeform 607"/>
            <p:cNvSpPr>
              <a:spLocks/>
            </p:cNvSpPr>
            <p:nvPr/>
          </p:nvSpPr>
          <p:spPr bwMode="auto">
            <a:xfrm>
              <a:off x="3077" y="329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1 h 1"/>
                <a:gd name="T8" fmla="*/ 5 w 62"/>
                <a:gd name="T9" fmla="*/ 0 h 1"/>
                <a:gd name="T10" fmla="*/ 6 w 62"/>
                <a:gd name="T11" fmla="*/ 0 h 1"/>
                <a:gd name="T12" fmla="*/ 8 w 62"/>
                <a:gd name="T13" fmla="*/ 1 h 1"/>
                <a:gd name="T14" fmla="*/ 9 w 62"/>
                <a:gd name="T15" fmla="*/ 0 h 1"/>
                <a:gd name="T16" fmla="*/ 9 w 62"/>
                <a:gd name="T17" fmla="*/ 1 h 1"/>
                <a:gd name="T18" fmla="*/ 10 w 62"/>
                <a:gd name="T19" fmla="*/ 1 h 1"/>
                <a:gd name="T20" fmla="*/ 12 w 62"/>
                <a:gd name="T21" fmla="*/ 1 h 1"/>
                <a:gd name="T22" fmla="*/ 13 w 62"/>
                <a:gd name="T23" fmla="*/ 1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19 w 62"/>
                <a:gd name="T35" fmla="*/ 1 h 1"/>
                <a:gd name="T36" fmla="*/ 21 w 62"/>
                <a:gd name="T37" fmla="*/ 0 h 1"/>
                <a:gd name="T38" fmla="*/ 22 w 62"/>
                <a:gd name="T39" fmla="*/ 1 h 1"/>
                <a:gd name="T40" fmla="*/ 23 w 62"/>
                <a:gd name="T41" fmla="*/ 1 h 1"/>
                <a:gd name="T42" fmla="*/ 23 w 62"/>
                <a:gd name="T43" fmla="*/ 1 h 1"/>
                <a:gd name="T44" fmla="*/ 25 w 62"/>
                <a:gd name="T45" fmla="*/ 1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1 h 1"/>
                <a:gd name="T54" fmla="*/ 30 w 62"/>
                <a:gd name="T55" fmla="*/ 1 h 1"/>
                <a:gd name="T56" fmla="*/ 31 w 62"/>
                <a:gd name="T57" fmla="*/ 0 h 1"/>
                <a:gd name="T58" fmla="*/ 32 w 62"/>
                <a:gd name="T59" fmla="*/ 1 h 1"/>
                <a:gd name="T60" fmla="*/ 34 w 62"/>
                <a:gd name="T61" fmla="*/ 1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1 h 1"/>
                <a:gd name="T68" fmla="*/ 38 w 62"/>
                <a:gd name="T69" fmla="*/ 1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1 h 1"/>
                <a:gd name="T76" fmla="*/ 43 w 62"/>
                <a:gd name="T77" fmla="*/ 0 h 1"/>
                <a:gd name="T78" fmla="*/ 43 w 62"/>
                <a:gd name="T79" fmla="*/ 1 h 1"/>
                <a:gd name="T80" fmla="*/ 44 w 62"/>
                <a:gd name="T81" fmla="*/ 1 h 1"/>
                <a:gd name="T82" fmla="*/ 45 w 62"/>
                <a:gd name="T83" fmla="*/ 1 h 1"/>
                <a:gd name="T84" fmla="*/ 47 w 62"/>
                <a:gd name="T85" fmla="*/ 1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1 h 1"/>
                <a:gd name="T94" fmla="*/ 52 w 62"/>
                <a:gd name="T95" fmla="*/ 1 h 1"/>
                <a:gd name="T96" fmla="*/ 53 w 62"/>
                <a:gd name="T97" fmla="*/ 0 h 1"/>
                <a:gd name="T98" fmla="*/ 54 w 62"/>
                <a:gd name="T99" fmla="*/ 1 h 1"/>
                <a:gd name="T100" fmla="*/ 56 w 62"/>
                <a:gd name="T101" fmla="*/ 1 h 1"/>
                <a:gd name="T102" fmla="*/ 57 w 62"/>
                <a:gd name="T103" fmla="*/ 0 h 1"/>
                <a:gd name="T104" fmla="*/ 57 w 62"/>
                <a:gd name="T105" fmla="*/ 1 h 1"/>
                <a:gd name="T106" fmla="*/ 58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14" name="Freeform 608"/>
            <p:cNvSpPr>
              <a:spLocks/>
            </p:cNvSpPr>
            <p:nvPr/>
          </p:nvSpPr>
          <p:spPr bwMode="auto">
            <a:xfrm>
              <a:off x="3139" y="3292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0 h 1"/>
                <a:gd name="T4" fmla="*/ 3 w 62"/>
                <a:gd name="T5" fmla="*/ 1 h 1"/>
                <a:gd name="T6" fmla="*/ 4 w 62"/>
                <a:gd name="T7" fmla="*/ 1 h 1"/>
                <a:gd name="T8" fmla="*/ 5 w 62"/>
                <a:gd name="T9" fmla="*/ 0 h 1"/>
                <a:gd name="T10" fmla="*/ 6 w 62"/>
                <a:gd name="T11" fmla="*/ 0 h 1"/>
                <a:gd name="T12" fmla="*/ 7 w 62"/>
                <a:gd name="T13" fmla="*/ 1 h 1"/>
                <a:gd name="T14" fmla="*/ 9 w 62"/>
                <a:gd name="T15" fmla="*/ 1 h 1"/>
                <a:gd name="T16" fmla="*/ 9 w 62"/>
                <a:gd name="T17" fmla="*/ 1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1 h 1"/>
                <a:gd name="T24" fmla="*/ 14 w 62"/>
                <a:gd name="T25" fmla="*/ 0 h 1"/>
                <a:gd name="T26" fmla="*/ 15 w 62"/>
                <a:gd name="T27" fmla="*/ 1 h 1"/>
                <a:gd name="T28" fmla="*/ 16 w 62"/>
                <a:gd name="T29" fmla="*/ 0 h 1"/>
                <a:gd name="T30" fmla="*/ 17 w 62"/>
                <a:gd name="T31" fmla="*/ 1 h 1"/>
                <a:gd name="T32" fmla="*/ 18 w 62"/>
                <a:gd name="T33" fmla="*/ 0 h 1"/>
                <a:gd name="T34" fmla="*/ 19 w 62"/>
                <a:gd name="T35" fmla="*/ 0 h 1"/>
                <a:gd name="T36" fmla="*/ 20 w 62"/>
                <a:gd name="T37" fmla="*/ 1 h 1"/>
                <a:gd name="T38" fmla="*/ 22 w 62"/>
                <a:gd name="T39" fmla="*/ 1 h 1"/>
                <a:gd name="T40" fmla="*/ 22 w 62"/>
                <a:gd name="T41" fmla="*/ 0 h 1"/>
                <a:gd name="T42" fmla="*/ 24 w 62"/>
                <a:gd name="T43" fmla="*/ 1 h 1"/>
                <a:gd name="T44" fmla="*/ 25 w 62"/>
                <a:gd name="T45" fmla="*/ 1 h 1"/>
                <a:gd name="T46" fmla="*/ 26 w 62"/>
                <a:gd name="T47" fmla="*/ 1 h 1"/>
                <a:gd name="T48" fmla="*/ 27 w 62"/>
                <a:gd name="T49" fmla="*/ 1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1 h 1"/>
                <a:gd name="T56" fmla="*/ 31 w 62"/>
                <a:gd name="T57" fmla="*/ 0 h 1"/>
                <a:gd name="T58" fmla="*/ 32 w 62"/>
                <a:gd name="T59" fmla="*/ 1 h 1"/>
                <a:gd name="T60" fmla="*/ 34 w 62"/>
                <a:gd name="T61" fmla="*/ 1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1 h 1"/>
                <a:gd name="T68" fmla="*/ 38 w 62"/>
                <a:gd name="T69" fmla="*/ 0 h 1"/>
                <a:gd name="T70" fmla="*/ 39 w 62"/>
                <a:gd name="T71" fmla="*/ 1 h 1"/>
                <a:gd name="T72" fmla="*/ 40 w 62"/>
                <a:gd name="T73" fmla="*/ 0 h 1"/>
                <a:gd name="T74" fmla="*/ 41 w 62"/>
                <a:gd name="T75" fmla="*/ 1 h 1"/>
                <a:gd name="T76" fmla="*/ 42 w 62"/>
                <a:gd name="T77" fmla="*/ 1 h 1"/>
                <a:gd name="T78" fmla="*/ 43 w 62"/>
                <a:gd name="T79" fmla="*/ 0 h 1"/>
                <a:gd name="T80" fmla="*/ 44 w 62"/>
                <a:gd name="T81" fmla="*/ 1 h 1"/>
                <a:gd name="T82" fmla="*/ 46 w 62"/>
                <a:gd name="T83" fmla="*/ 0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1 h 1"/>
                <a:gd name="T94" fmla="*/ 52 w 62"/>
                <a:gd name="T95" fmla="*/ 1 h 1"/>
                <a:gd name="T96" fmla="*/ 53 w 62"/>
                <a:gd name="T97" fmla="*/ 1 h 1"/>
                <a:gd name="T98" fmla="*/ 54 w 62"/>
                <a:gd name="T99" fmla="*/ 1 h 1"/>
                <a:gd name="T100" fmla="*/ 55 w 62"/>
                <a:gd name="T101" fmla="*/ 0 h 1"/>
                <a:gd name="T102" fmla="*/ 56 w 62"/>
                <a:gd name="T103" fmla="*/ 1 h 1"/>
                <a:gd name="T104" fmla="*/ 57 w 62"/>
                <a:gd name="T105" fmla="*/ 1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15" name="Freeform 609"/>
            <p:cNvSpPr>
              <a:spLocks/>
            </p:cNvSpPr>
            <p:nvPr/>
          </p:nvSpPr>
          <p:spPr bwMode="auto">
            <a:xfrm>
              <a:off x="3201" y="329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1 h 1"/>
                <a:gd name="T8" fmla="*/ 5 w 62"/>
                <a:gd name="T9" fmla="*/ 1 h 1"/>
                <a:gd name="T10" fmla="*/ 6 w 62"/>
                <a:gd name="T11" fmla="*/ 1 h 1"/>
                <a:gd name="T12" fmla="*/ 8 w 62"/>
                <a:gd name="T13" fmla="*/ 1 h 1"/>
                <a:gd name="T14" fmla="*/ 8 w 62"/>
                <a:gd name="T15" fmla="*/ 0 h 1"/>
                <a:gd name="T16" fmla="*/ 9 w 62"/>
                <a:gd name="T17" fmla="*/ 1 h 1"/>
                <a:gd name="T18" fmla="*/ 10 w 62"/>
                <a:gd name="T19" fmla="*/ 1 h 1"/>
                <a:gd name="T20" fmla="*/ 12 w 62"/>
                <a:gd name="T21" fmla="*/ 1 h 1"/>
                <a:gd name="T22" fmla="*/ 13 w 62"/>
                <a:gd name="T23" fmla="*/ 1 h 1"/>
                <a:gd name="T24" fmla="*/ 14 w 62"/>
                <a:gd name="T25" fmla="*/ 0 h 1"/>
                <a:gd name="T26" fmla="*/ 15 w 62"/>
                <a:gd name="T27" fmla="*/ 1 h 1"/>
                <a:gd name="T28" fmla="*/ 16 w 62"/>
                <a:gd name="T29" fmla="*/ 1 h 1"/>
                <a:gd name="T30" fmla="*/ 17 w 62"/>
                <a:gd name="T31" fmla="*/ 1 h 1"/>
                <a:gd name="T32" fmla="*/ 18 w 62"/>
                <a:gd name="T33" fmla="*/ 1 h 1"/>
                <a:gd name="T34" fmla="*/ 19 w 62"/>
                <a:gd name="T35" fmla="*/ 0 h 1"/>
                <a:gd name="T36" fmla="*/ 21 w 62"/>
                <a:gd name="T37" fmla="*/ 1 h 1"/>
                <a:gd name="T38" fmla="*/ 21 w 62"/>
                <a:gd name="T39" fmla="*/ 1 h 1"/>
                <a:gd name="T40" fmla="*/ 22 w 62"/>
                <a:gd name="T41" fmla="*/ 1 h 1"/>
                <a:gd name="T42" fmla="*/ 23 w 62"/>
                <a:gd name="T43" fmla="*/ 1 h 1"/>
                <a:gd name="T44" fmla="*/ 25 w 62"/>
                <a:gd name="T45" fmla="*/ 1 h 1"/>
                <a:gd name="T46" fmla="*/ 26 w 62"/>
                <a:gd name="T47" fmla="*/ 1 h 1"/>
                <a:gd name="T48" fmla="*/ 27 w 62"/>
                <a:gd name="T49" fmla="*/ 1 h 1"/>
                <a:gd name="T50" fmla="*/ 28 w 62"/>
                <a:gd name="T51" fmla="*/ 1 h 1"/>
                <a:gd name="T52" fmla="*/ 29 w 62"/>
                <a:gd name="T53" fmla="*/ 1 h 1"/>
                <a:gd name="T54" fmla="*/ 30 w 62"/>
                <a:gd name="T55" fmla="*/ 1 h 1"/>
                <a:gd name="T56" fmla="*/ 31 w 62"/>
                <a:gd name="T57" fmla="*/ 1 h 1"/>
                <a:gd name="T58" fmla="*/ 32 w 62"/>
                <a:gd name="T59" fmla="*/ 0 h 1"/>
                <a:gd name="T60" fmla="*/ 34 w 62"/>
                <a:gd name="T61" fmla="*/ 1 h 1"/>
                <a:gd name="T62" fmla="*/ 35 w 62"/>
                <a:gd name="T63" fmla="*/ 1 h 1"/>
                <a:gd name="T64" fmla="*/ 35 w 62"/>
                <a:gd name="T65" fmla="*/ 1 h 1"/>
                <a:gd name="T66" fmla="*/ 37 w 62"/>
                <a:gd name="T67" fmla="*/ 1 h 1"/>
                <a:gd name="T68" fmla="*/ 38 w 62"/>
                <a:gd name="T69" fmla="*/ 0 h 1"/>
                <a:gd name="T70" fmla="*/ 39 w 62"/>
                <a:gd name="T71" fmla="*/ 1 h 1"/>
                <a:gd name="T72" fmla="*/ 40 w 62"/>
                <a:gd name="T73" fmla="*/ 1 h 1"/>
                <a:gd name="T74" fmla="*/ 41 w 62"/>
                <a:gd name="T75" fmla="*/ 1 h 1"/>
                <a:gd name="T76" fmla="*/ 42 w 62"/>
                <a:gd name="T77" fmla="*/ 0 h 1"/>
                <a:gd name="T78" fmla="*/ 43 w 62"/>
                <a:gd name="T79" fmla="*/ 1 h 1"/>
                <a:gd name="T80" fmla="*/ 44 w 62"/>
                <a:gd name="T81" fmla="*/ 1 h 1"/>
                <a:gd name="T82" fmla="*/ 45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1 h 1"/>
                <a:gd name="T90" fmla="*/ 50 w 62"/>
                <a:gd name="T91" fmla="*/ 0 h 1"/>
                <a:gd name="T92" fmla="*/ 51 w 62"/>
                <a:gd name="T93" fmla="*/ 1 h 1"/>
                <a:gd name="T94" fmla="*/ 52 w 62"/>
                <a:gd name="T95" fmla="*/ 1 h 1"/>
                <a:gd name="T96" fmla="*/ 53 w 62"/>
                <a:gd name="T97" fmla="*/ 1 h 1"/>
                <a:gd name="T98" fmla="*/ 54 w 62"/>
                <a:gd name="T99" fmla="*/ 0 h 1"/>
                <a:gd name="T100" fmla="*/ 55 w 62"/>
                <a:gd name="T101" fmla="*/ 1 h 1"/>
                <a:gd name="T102" fmla="*/ 56 w 62"/>
                <a:gd name="T103" fmla="*/ 1 h 1"/>
                <a:gd name="T104" fmla="*/ 57 w 62"/>
                <a:gd name="T105" fmla="*/ 1 h 1"/>
                <a:gd name="T106" fmla="*/ 58 w 62"/>
                <a:gd name="T107" fmla="*/ 1 h 1"/>
                <a:gd name="T108" fmla="*/ 60 w 62"/>
                <a:gd name="T109" fmla="*/ 1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16" name="Freeform 610"/>
            <p:cNvSpPr>
              <a:spLocks/>
            </p:cNvSpPr>
            <p:nvPr/>
          </p:nvSpPr>
          <p:spPr bwMode="auto">
            <a:xfrm>
              <a:off x="3263" y="3292"/>
              <a:ext cx="62" cy="1"/>
            </a:xfrm>
            <a:custGeom>
              <a:avLst/>
              <a:gdLst>
                <a:gd name="T0" fmla="*/ 0 w 61"/>
                <a:gd name="T1" fmla="*/ 1 h 1"/>
                <a:gd name="T2" fmla="*/ 2 w 61"/>
                <a:gd name="T3" fmla="*/ 1 h 1"/>
                <a:gd name="T4" fmla="*/ 3 w 61"/>
                <a:gd name="T5" fmla="*/ 1 h 1"/>
                <a:gd name="T6" fmla="*/ 4 w 61"/>
                <a:gd name="T7" fmla="*/ 1 h 1"/>
                <a:gd name="T8" fmla="*/ 5 w 61"/>
                <a:gd name="T9" fmla="*/ 1 h 1"/>
                <a:gd name="T10" fmla="*/ 6 w 61"/>
                <a:gd name="T11" fmla="*/ 1 h 1"/>
                <a:gd name="T12" fmla="*/ 7 w 61"/>
                <a:gd name="T13" fmla="*/ 1 h 1"/>
                <a:gd name="T14" fmla="*/ 8 w 61"/>
                <a:gd name="T15" fmla="*/ 1 h 1"/>
                <a:gd name="T16" fmla="*/ 9 w 61"/>
                <a:gd name="T17" fmla="*/ 1 h 1"/>
                <a:gd name="T18" fmla="*/ 11 w 61"/>
                <a:gd name="T19" fmla="*/ 1 h 1"/>
                <a:gd name="T20" fmla="*/ 12 w 61"/>
                <a:gd name="T21" fmla="*/ 1 h 1"/>
                <a:gd name="T22" fmla="*/ 13 w 61"/>
                <a:gd name="T23" fmla="*/ 1 h 1"/>
                <a:gd name="T24" fmla="*/ 14 w 61"/>
                <a:gd name="T25" fmla="*/ 1 h 1"/>
                <a:gd name="T26" fmla="*/ 15 w 61"/>
                <a:gd name="T27" fmla="*/ 1 h 1"/>
                <a:gd name="T28" fmla="*/ 16 w 61"/>
                <a:gd name="T29" fmla="*/ 1 h 1"/>
                <a:gd name="T30" fmla="*/ 17 w 61"/>
                <a:gd name="T31" fmla="*/ 1 h 1"/>
                <a:gd name="T32" fmla="*/ 18 w 61"/>
                <a:gd name="T33" fmla="*/ 1 h 1"/>
                <a:gd name="T34" fmla="*/ 19 w 61"/>
                <a:gd name="T35" fmla="*/ 0 h 1"/>
                <a:gd name="T36" fmla="*/ 20 w 61"/>
                <a:gd name="T37" fmla="*/ 1 h 1"/>
                <a:gd name="T38" fmla="*/ 21 w 61"/>
                <a:gd name="T39" fmla="*/ 1 h 1"/>
                <a:gd name="T40" fmla="*/ 22 w 61"/>
                <a:gd name="T41" fmla="*/ 1 h 1"/>
                <a:gd name="T42" fmla="*/ 24 w 61"/>
                <a:gd name="T43" fmla="*/ 1 h 1"/>
                <a:gd name="T44" fmla="*/ 25 w 61"/>
                <a:gd name="T45" fmla="*/ 1 h 1"/>
                <a:gd name="T46" fmla="*/ 26 w 61"/>
                <a:gd name="T47" fmla="*/ 1 h 1"/>
                <a:gd name="T48" fmla="*/ 27 w 61"/>
                <a:gd name="T49" fmla="*/ 0 h 1"/>
                <a:gd name="T50" fmla="*/ 28 w 61"/>
                <a:gd name="T51" fmla="*/ 1 h 1"/>
                <a:gd name="T52" fmla="*/ 29 w 61"/>
                <a:gd name="T53" fmla="*/ 0 h 1"/>
                <a:gd name="T54" fmla="*/ 30 w 61"/>
                <a:gd name="T55" fmla="*/ 0 h 1"/>
                <a:gd name="T56" fmla="*/ 31 w 61"/>
                <a:gd name="T57" fmla="*/ 1 h 1"/>
                <a:gd name="T58" fmla="*/ 32 w 61"/>
                <a:gd name="T59" fmla="*/ 1 h 1"/>
                <a:gd name="T60" fmla="*/ 33 w 61"/>
                <a:gd name="T61" fmla="*/ 1 h 1"/>
                <a:gd name="T62" fmla="*/ 34 w 61"/>
                <a:gd name="T63" fmla="*/ 1 h 1"/>
                <a:gd name="T64" fmla="*/ 35 w 61"/>
                <a:gd name="T65" fmla="*/ 0 h 1"/>
                <a:gd name="T66" fmla="*/ 37 w 61"/>
                <a:gd name="T67" fmla="*/ 1 h 1"/>
                <a:gd name="T68" fmla="*/ 38 w 61"/>
                <a:gd name="T69" fmla="*/ 1 h 1"/>
                <a:gd name="T70" fmla="*/ 39 w 61"/>
                <a:gd name="T71" fmla="*/ 1 h 1"/>
                <a:gd name="T72" fmla="*/ 40 w 61"/>
                <a:gd name="T73" fmla="*/ 0 h 1"/>
                <a:gd name="T74" fmla="*/ 41 w 61"/>
                <a:gd name="T75" fmla="*/ 1 h 1"/>
                <a:gd name="T76" fmla="*/ 42 w 61"/>
                <a:gd name="T77" fmla="*/ 1 h 1"/>
                <a:gd name="T78" fmla="*/ 43 w 61"/>
                <a:gd name="T79" fmla="*/ 1 h 1"/>
                <a:gd name="T80" fmla="*/ 44 w 61"/>
                <a:gd name="T81" fmla="*/ 1 h 1"/>
                <a:gd name="T82" fmla="*/ 46 w 61"/>
                <a:gd name="T83" fmla="*/ 1 h 1"/>
                <a:gd name="T84" fmla="*/ 47 w 61"/>
                <a:gd name="T85" fmla="*/ 1 h 1"/>
                <a:gd name="T86" fmla="*/ 48 w 61"/>
                <a:gd name="T87" fmla="*/ 1 h 1"/>
                <a:gd name="T88" fmla="*/ 48 w 61"/>
                <a:gd name="T89" fmla="*/ 0 h 1"/>
                <a:gd name="T90" fmla="*/ 50 w 61"/>
                <a:gd name="T91" fmla="*/ 1 h 1"/>
                <a:gd name="T92" fmla="*/ 51 w 61"/>
                <a:gd name="T93" fmla="*/ 1 h 1"/>
                <a:gd name="T94" fmla="*/ 52 w 61"/>
                <a:gd name="T95" fmla="*/ 1 h 1"/>
                <a:gd name="T96" fmla="*/ 53 w 61"/>
                <a:gd name="T97" fmla="*/ 1 h 1"/>
                <a:gd name="T98" fmla="*/ 54 w 61"/>
                <a:gd name="T99" fmla="*/ 1 h 1"/>
                <a:gd name="T100" fmla="*/ 55 w 61"/>
                <a:gd name="T101" fmla="*/ 1 h 1"/>
                <a:gd name="T102" fmla="*/ 56 w 61"/>
                <a:gd name="T103" fmla="*/ 1 h 1"/>
                <a:gd name="T104" fmla="*/ 57 w 61"/>
                <a:gd name="T105" fmla="*/ 1 h 1"/>
                <a:gd name="T106" fmla="*/ 59 w 61"/>
                <a:gd name="T107" fmla="*/ 1 h 1"/>
                <a:gd name="T108" fmla="*/ 60 w 61"/>
                <a:gd name="T109" fmla="*/ 1 h 1"/>
                <a:gd name="T110" fmla="*/ 61 w 61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17" name="Freeform 611"/>
            <p:cNvSpPr>
              <a:spLocks/>
            </p:cNvSpPr>
            <p:nvPr/>
          </p:nvSpPr>
          <p:spPr bwMode="auto">
            <a:xfrm>
              <a:off x="3325" y="3292"/>
              <a:ext cx="61" cy="1"/>
            </a:xfrm>
            <a:custGeom>
              <a:avLst/>
              <a:gdLst>
                <a:gd name="T0" fmla="*/ 1 w 62"/>
                <a:gd name="T1" fmla="*/ 1 h 1"/>
                <a:gd name="T2" fmla="*/ 3 w 62"/>
                <a:gd name="T3" fmla="*/ 1 h 1"/>
                <a:gd name="T4" fmla="*/ 4 w 62"/>
                <a:gd name="T5" fmla="*/ 1 h 1"/>
                <a:gd name="T6" fmla="*/ 5 w 62"/>
                <a:gd name="T7" fmla="*/ 1 h 1"/>
                <a:gd name="T8" fmla="*/ 6 w 62"/>
                <a:gd name="T9" fmla="*/ 1 h 1"/>
                <a:gd name="T10" fmla="*/ 7 w 62"/>
                <a:gd name="T11" fmla="*/ 0 h 1"/>
                <a:gd name="T12" fmla="*/ 8 w 62"/>
                <a:gd name="T13" fmla="*/ 1 h 1"/>
                <a:gd name="T14" fmla="*/ 9 w 62"/>
                <a:gd name="T15" fmla="*/ 1 h 1"/>
                <a:gd name="T16" fmla="*/ 10 w 62"/>
                <a:gd name="T17" fmla="*/ 1 h 1"/>
                <a:gd name="T18" fmla="*/ 11 w 62"/>
                <a:gd name="T19" fmla="*/ 1 h 1"/>
                <a:gd name="T20" fmla="*/ 13 w 62"/>
                <a:gd name="T21" fmla="*/ 1 h 1"/>
                <a:gd name="T22" fmla="*/ 14 w 62"/>
                <a:gd name="T23" fmla="*/ 1 h 1"/>
                <a:gd name="T24" fmla="*/ 15 w 62"/>
                <a:gd name="T25" fmla="*/ 1 h 1"/>
                <a:gd name="T26" fmla="*/ 16 w 62"/>
                <a:gd name="T27" fmla="*/ 1 h 1"/>
                <a:gd name="T28" fmla="*/ 17 w 62"/>
                <a:gd name="T29" fmla="*/ 1 h 1"/>
                <a:gd name="T30" fmla="*/ 18 w 62"/>
                <a:gd name="T31" fmla="*/ 1 h 1"/>
                <a:gd name="T32" fmla="*/ 19 w 62"/>
                <a:gd name="T33" fmla="*/ 1 h 1"/>
                <a:gd name="T34" fmla="*/ 20 w 62"/>
                <a:gd name="T35" fmla="*/ 1 h 1"/>
                <a:gd name="T36" fmla="*/ 21 w 62"/>
                <a:gd name="T37" fmla="*/ 0 h 1"/>
                <a:gd name="T38" fmla="*/ 22 w 62"/>
                <a:gd name="T39" fmla="*/ 1 h 1"/>
                <a:gd name="T40" fmla="*/ 23 w 62"/>
                <a:gd name="T41" fmla="*/ 1 h 1"/>
                <a:gd name="T42" fmla="*/ 24 w 62"/>
                <a:gd name="T43" fmla="*/ 0 h 1"/>
                <a:gd name="T44" fmla="*/ 26 w 62"/>
                <a:gd name="T45" fmla="*/ 1 h 1"/>
                <a:gd name="T46" fmla="*/ 27 w 62"/>
                <a:gd name="T47" fmla="*/ 1 h 1"/>
                <a:gd name="T48" fmla="*/ 28 w 62"/>
                <a:gd name="T49" fmla="*/ 1 h 1"/>
                <a:gd name="T50" fmla="*/ 29 w 62"/>
                <a:gd name="T51" fmla="*/ 1 h 1"/>
                <a:gd name="T52" fmla="*/ 30 w 62"/>
                <a:gd name="T53" fmla="*/ 1 h 1"/>
                <a:gd name="T54" fmla="*/ 31 w 62"/>
                <a:gd name="T55" fmla="*/ 0 h 1"/>
                <a:gd name="T56" fmla="*/ 32 w 62"/>
                <a:gd name="T57" fmla="*/ 1 h 1"/>
                <a:gd name="T58" fmla="*/ 33 w 62"/>
                <a:gd name="T59" fmla="*/ 1 h 1"/>
                <a:gd name="T60" fmla="*/ 34 w 62"/>
                <a:gd name="T61" fmla="*/ 1 h 1"/>
                <a:gd name="T62" fmla="*/ 35 w 62"/>
                <a:gd name="T63" fmla="*/ 0 h 1"/>
                <a:gd name="T64" fmla="*/ 36 w 62"/>
                <a:gd name="T65" fmla="*/ 1 h 1"/>
                <a:gd name="T66" fmla="*/ 37 w 62"/>
                <a:gd name="T67" fmla="*/ 1 h 1"/>
                <a:gd name="T68" fmla="*/ 39 w 62"/>
                <a:gd name="T69" fmla="*/ 1 h 1"/>
                <a:gd name="T70" fmla="*/ 40 w 62"/>
                <a:gd name="T71" fmla="*/ 1 h 1"/>
                <a:gd name="T72" fmla="*/ 41 w 62"/>
                <a:gd name="T73" fmla="*/ 1 h 1"/>
                <a:gd name="T74" fmla="*/ 42 w 62"/>
                <a:gd name="T75" fmla="*/ 1 h 1"/>
                <a:gd name="T76" fmla="*/ 43 w 62"/>
                <a:gd name="T77" fmla="*/ 1 h 1"/>
                <a:gd name="T78" fmla="*/ 44 w 62"/>
                <a:gd name="T79" fmla="*/ 0 h 1"/>
                <a:gd name="T80" fmla="*/ 45 w 62"/>
                <a:gd name="T81" fmla="*/ 1 h 1"/>
                <a:gd name="T82" fmla="*/ 46 w 62"/>
                <a:gd name="T83" fmla="*/ 1 h 1"/>
                <a:gd name="T84" fmla="*/ 48 w 62"/>
                <a:gd name="T85" fmla="*/ 1 h 1"/>
                <a:gd name="T86" fmla="*/ 48 w 62"/>
                <a:gd name="T87" fmla="*/ 1 h 1"/>
                <a:gd name="T88" fmla="*/ 50 w 62"/>
                <a:gd name="T89" fmla="*/ 1 h 1"/>
                <a:gd name="T90" fmla="*/ 51 w 62"/>
                <a:gd name="T91" fmla="*/ 1 h 1"/>
                <a:gd name="T92" fmla="*/ 52 w 62"/>
                <a:gd name="T93" fmla="*/ 0 h 1"/>
                <a:gd name="T94" fmla="*/ 53 w 62"/>
                <a:gd name="T95" fmla="*/ 0 h 1"/>
                <a:gd name="T96" fmla="*/ 54 w 62"/>
                <a:gd name="T97" fmla="*/ 0 h 1"/>
                <a:gd name="T98" fmla="*/ 55 w 62"/>
                <a:gd name="T99" fmla="*/ 1 h 1"/>
                <a:gd name="T100" fmla="*/ 56 w 62"/>
                <a:gd name="T101" fmla="*/ 1 h 1"/>
                <a:gd name="T102" fmla="*/ 57 w 62"/>
                <a:gd name="T103" fmla="*/ 0 h 1"/>
                <a:gd name="T104" fmla="*/ 58 w 62"/>
                <a:gd name="T105" fmla="*/ 1 h 1"/>
                <a:gd name="T106" fmla="*/ 59 w 62"/>
                <a:gd name="T107" fmla="*/ 1 h 1"/>
                <a:gd name="T108" fmla="*/ 61 w 62"/>
                <a:gd name="T109" fmla="*/ 1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18" name="Freeform 612"/>
            <p:cNvSpPr>
              <a:spLocks/>
            </p:cNvSpPr>
            <p:nvPr/>
          </p:nvSpPr>
          <p:spPr bwMode="auto">
            <a:xfrm>
              <a:off x="3386" y="3292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3 w 62"/>
                <a:gd name="T3" fmla="*/ 1 h 1"/>
                <a:gd name="T4" fmla="*/ 4 w 62"/>
                <a:gd name="T5" fmla="*/ 1 h 1"/>
                <a:gd name="T6" fmla="*/ 5 w 62"/>
                <a:gd name="T7" fmla="*/ 0 h 1"/>
                <a:gd name="T8" fmla="*/ 6 w 62"/>
                <a:gd name="T9" fmla="*/ 1 h 1"/>
                <a:gd name="T10" fmla="*/ 7 w 62"/>
                <a:gd name="T11" fmla="*/ 0 h 1"/>
                <a:gd name="T12" fmla="*/ 8 w 62"/>
                <a:gd name="T13" fmla="*/ 0 h 1"/>
                <a:gd name="T14" fmla="*/ 9 w 62"/>
                <a:gd name="T15" fmla="*/ 1 h 1"/>
                <a:gd name="T16" fmla="*/ 10 w 62"/>
                <a:gd name="T17" fmla="*/ 1 h 1"/>
                <a:gd name="T18" fmla="*/ 12 w 62"/>
                <a:gd name="T19" fmla="*/ 0 h 1"/>
                <a:gd name="T20" fmla="*/ 13 w 62"/>
                <a:gd name="T21" fmla="*/ 1 h 1"/>
                <a:gd name="T22" fmla="*/ 13 w 62"/>
                <a:gd name="T23" fmla="*/ 1 h 1"/>
                <a:gd name="T24" fmla="*/ 14 w 62"/>
                <a:gd name="T25" fmla="*/ 1 h 1"/>
                <a:gd name="T26" fmla="*/ 16 w 62"/>
                <a:gd name="T27" fmla="*/ 1 h 1"/>
                <a:gd name="T28" fmla="*/ 17 w 62"/>
                <a:gd name="T29" fmla="*/ 1 h 1"/>
                <a:gd name="T30" fmla="*/ 18 w 62"/>
                <a:gd name="T31" fmla="*/ 1 h 1"/>
                <a:gd name="T32" fmla="*/ 19 w 62"/>
                <a:gd name="T33" fmla="*/ 1 h 1"/>
                <a:gd name="T34" fmla="*/ 20 w 62"/>
                <a:gd name="T35" fmla="*/ 1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1 h 1"/>
                <a:gd name="T42" fmla="*/ 25 w 62"/>
                <a:gd name="T43" fmla="*/ 1 h 1"/>
                <a:gd name="T44" fmla="*/ 26 w 62"/>
                <a:gd name="T45" fmla="*/ 1 h 1"/>
                <a:gd name="T46" fmla="*/ 27 w 62"/>
                <a:gd name="T47" fmla="*/ 0 h 1"/>
                <a:gd name="T48" fmla="*/ 27 w 62"/>
                <a:gd name="T49" fmla="*/ 1 h 1"/>
                <a:gd name="T50" fmla="*/ 29 w 62"/>
                <a:gd name="T51" fmla="*/ 1 h 1"/>
                <a:gd name="T52" fmla="*/ 30 w 62"/>
                <a:gd name="T53" fmla="*/ 1 h 1"/>
                <a:gd name="T54" fmla="*/ 31 w 62"/>
                <a:gd name="T55" fmla="*/ 1 h 1"/>
                <a:gd name="T56" fmla="*/ 32 w 62"/>
                <a:gd name="T57" fmla="*/ 1 h 1"/>
                <a:gd name="T58" fmla="*/ 33 w 62"/>
                <a:gd name="T59" fmla="*/ 0 h 1"/>
                <a:gd name="T60" fmla="*/ 34 w 62"/>
                <a:gd name="T61" fmla="*/ 1 h 1"/>
                <a:gd name="T62" fmla="*/ 35 w 62"/>
                <a:gd name="T63" fmla="*/ 1 h 1"/>
                <a:gd name="T64" fmla="*/ 36 w 62"/>
                <a:gd name="T65" fmla="*/ 1 h 1"/>
                <a:gd name="T66" fmla="*/ 38 w 62"/>
                <a:gd name="T67" fmla="*/ 1 h 1"/>
                <a:gd name="T68" fmla="*/ 39 w 62"/>
                <a:gd name="T69" fmla="*/ 1 h 1"/>
                <a:gd name="T70" fmla="*/ 40 w 62"/>
                <a:gd name="T71" fmla="*/ 1 h 1"/>
                <a:gd name="T72" fmla="*/ 40 w 62"/>
                <a:gd name="T73" fmla="*/ 1 h 1"/>
                <a:gd name="T74" fmla="*/ 42 w 62"/>
                <a:gd name="T75" fmla="*/ 1 h 1"/>
                <a:gd name="T76" fmla="*/ 43 w 62"/>
                <a:gd name="T77" fmla="*/ 0 h 1"/>
                <a:gd name="T78" fmla="*/ 44 w 62"/>
                <a:gd name="T79" fmla="*/ 1 h 1"/>
                <a:gd name="T80" fmla="*/ 45 w 62"/>
                <a:gd name="T81" fmla="*/ 0 h 1"/>
                <a:gd name="T82" fmla="*/ 46 w 62"/>
                <a:gd name="T83" fmla="*/ 1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0 h 1"/>
                <a:gd name="T90" fmla="*/ 51 w 62"/>
                <a:gd name="T91" fmla="*/ 1 h 1"/>
                <a:gd name="T92" fmla="*/ 52 w 62"/>
                <a:gd name="T93" fmla="*/ 1 h 1"/>
                <a:gd name="T94" fmla="*/ 53 w 62"/>
                <a:gd name="T95" fmla="*/ 1 h 1"/>
                <a:gd name="T96" fmla="*/ 54 w 62"/>
                <a:gd name="T97" fmla="*/ 1 h 1"/>
                <a:gd name="T98" fmla="*/ 55 w 62"/>
                <a:gd name="T99" fmla="*/ 1 h 1"/>
                <a:gd name="T100" fmla="*/ 56 w 62"/>
                <a:gd name="T101" fmla="*/ 1 h 1"/>
                <a:gd name="T102" fmla="*/ 57 w 62"/>
                <a:gd name="T103" fmla="*/ 0 h 1"/>
                <a:gd name="T104" fmla="*/ 58 w 62"/>
                <a:gd name="T105" fmla="*/ 1 h 1"/>
                <a:gd name="T106" fmla="*/ 60 w 62"/>
                <a:gd name="T107" fmla="*/ 1 h 1"/>
                <a:gd name="T108" fmla="*/ 61 w 62"/>
                <a:gd name="T109" fmla="*/ 1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19" name="Freeform 613"/>
            <p:cNvSpPr>
              <a:spLocks/>
            </p:cNvSpPr>
            <p:nvPr/>
          </p:nvSpPr>
          <p:spPr bwMode="auto">
            <a:xfrm>
              <a:off x="3448" y="3292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3 w 62"/>
                <a:gd name="T3" fmla="*/ 0 h 1"/>
                <a:gd name="T4" fmla="*/ 4 w 62"/>
                <a:gd name="T5" fmla="*/ 1 h 1"/>
                <a:gd name="T6" fmla="*/ 5 w 62"/>
                <a:gd name="T7" fmla="*/ 1 h 1"/>
                <a:gd name="T8" fmla="*/ 6 w 62"/>
                <a:gd name="T9" fmla="*/ 0 h 1"/>
                <a:gd name="T10" fmla="*/ 7 w 62"/>
                <a:gd name="T11" fmla="*/ 1 h 1"/>
                <a:gd name="T12" fmla="*/ 8 w 62"/>
                <a:gd name="T13" fmla="*/ 1 h 1"/>
                <a:gd name="T14" fmla="*/ 9 w 62"/>
                <a:gd name="T15" fmla="*/ 1 h 1"/>
                <a:gd name="T16" fmla="*/ 10 w 62"/>
                <a:gd name="T17" fmla="*/ 1 h 1"/>
                <a:gd name="T18" fmla="*/ 11 w 62"/>
                <a:gd name="T19" fmla="*/ 1 h 1"/>
                <a:gd name="T20" fmla="*/ 12 w 62"/>
                <a:gd name="T21" fmla="*/ 0 h 1"/>
                <a:gd name="T22" fmla="*/ 13 w 62"/>
                <a:gd name="T23" fmla="*/ 1 h 1"/>
                <a:gd name="T24" fmla="*/ 15 w 62"/>
                <a:gd name="T25" fmla="*/ 1 h 1"/>
                <a:gd name="T26" fmla="*/ 16 w 62"/>
                <a:gd name="T27" fmla="*/ 1 h 1"/>
                <a:gd name="T28" fmla="*/ 17 w 62"/>
                <a:gd name="T29" fmla="*/ 0 h 1"/>
                <a:gd name="T30" fmla="*/ 18 w 62"/>
                <a:gd name="T31" fmla="*/ 0 h 1"/>
                <a:gd name="T32" fmla="*/ 19 w 62"/>
                <a:gd name="T33" fmla="*/ 1 h 1"/>
                <a:gd name="T34" fmla="*/ 20 w 62"/>
                <a:gd name="T35" fmla="*/ 1 h 1"/>
                <a:gd name="T36" fmla="*/ 21 w 62"/>
                <a:gd name="T37" fmla="*/ 1 h 1"/>
                <a:gd name="T38" fmla="*/ 22 w 62"/>
                <a:gd name="T39" fmla="*/ 0 h 1"/>
                <a:gd name="T40" fmla="*/ 23 w 62"/>
                <a:gd name="T41" fmla="*/ 1 h 1"/>
                <a:gd name="T42" fmla="*/ 24 w 62"/>
                <a:gd name="T43" fmla="*/ 1 h 1"/>
                <a:gd name="T44" fmla="*/ 26 w 62"/>
                <a:gd name="T45" fmla="*/ 1 h 1"/>
                <a:gd name="T46" fmla="*/ 26 w 62"/>
                <a:gd name="T47" fmla="*/ 1 h 1"/>
                <a:gd name="T48" fmla="*/ 28 w 62"/>
                <a:gd name="T49" fmla="*/ 1 h 1"/>
                <a:gd name="T50" fmla="*/ 29 w 62"/>
                <a:gd name="T51" fmla="*/ 1 h 1"/>
                <a:gd name="T52" fmla="*/ 30 w 62"/>
                <a:gd name="T53" fmla="*/ 1 h 1"/>
                <a:gd name="T54" fmla="*/ 31 w 62"/>
                <a:gd name="T55" fmla="*/ 1 h 1"/>
                <a:gd name="T56" fmla="*/ 32 w 62"/>
                <a:gd name="T57" fmla="*/ 1 h 1"/>
                <a:gd name="T58" fmla="*/ 33 w 62"/>
                <a:gd name="T59" fmla="*/ 1 h 1"/>
                <a:gd name="T60" fmla="*/ 34 w 62"/>
                <a:gd name="T61" fmla="*/ 1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1 h 1"/>
                <a:gd name="T68" fmla="*/ 39 w 62"/>
                <a:gd name="T69" fmla="*/ 1 h 1"/>
                <a:gd name="T70" fmla="*/ 39 w 62"/>
                <a:gd name="T71" fmla="*/ 1 h 1"/>
                <a:gd name="T72" fmla="*/ 41 w 62"/>
                <a:gd name="T73" fmla="*/ 1 h 1"/>
                <a:gd name="T74" fmla="*/ 42 w 62"/>
                <a:gd name="T75" fmla="*/ 1 h 1"/>
                <a:gd name="T76" fmla="*/ 43 w 62"/>
                <a:gd name="T77" fmla="*/ 1 h 1"/>
                <a:gd name="T78" fmla="*/ 44 w 62"/>
                <a:gd name="T79" fmla="*/ 1 h 1"/>
                <a:gd name="T80" fmla="*/ 45 w 62"/>
                <a:gd name="T81" fmla="*/ 1 h 1"/>
                <a:gd name="T82" fmla="*/ 46 w 62"/>
                <a:gd name="T83" fmla="*/ 1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0 h 1"/>
                <a:gd name="T90" fmla="*/ 51 w 62"/>
                <a:gd name="T91" fmla="*/ 1 h 1"/>
                <a:gd name="T92" fmla="*/ 52 w 62"/>
                <a:gd name="T93" fmla="*/ 1 h 1"/>
                <a:gd name="T94" fmla="*/ 53 w 62"/>
                <a:gd name="T95" fmla="*/ 1 h 1"/>
                <a:gd name="T96" fmla="*/ 54 w 62"/>
                <a:gd name="T97" fmla="*/ 1 h 1"/>
                <a:gd name="T98" fmla="*/ 55 w 62"/>
                <a:gd name="T99" fmla="*/ 1 h 1"/>
                <a:gd name="T100" fmla="*/ 56 w 62"/>
                <a:gd name="T101" fmla="*/ 1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0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20" name="Freeform 614"/>
            <p:cNvSpPr>
              <a:spLocks/>
            </p:cNvSpPr>
            <p:nvPr/>
          </p:nvSpPr>
          <p:spPr bwMode="auto">
            <a:xfrm>
              <a:off x="3510" y="3292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3 w 62"/>
                <a:gd name="T3" fmla="*/ 1 h 1"/>
                <a:gd name="T4" fmla="*/ 4 w 62"/>
                <a:gd name="T5" fmla="*/ 1 h 1"/>
                <a:gd name="T6" fmla="*/ 5 w 62"/>
                <a:gd name="T7" fmla="*/ 1 h 1"/>
                <a:gd name="T8" fmla="*/ 5 w 62"/>
                <a:gd name="T9" fmla="*/ 1 h 1"/>
                <a:gd name="T10" fmla="*/ 7 w 62"/>
                <a:gd name="T11" fmla="*/ 1 h 1"/>
                <a:gd name="T12" fmla="*/ 8 w 62"/>
                <a:gd name="T13" fmla="*/ 1 h 1"/>
                <a:gd name="T14" fmla="*/ 9 w 62"/>
                <a:gd name="T15" fmla="*/ 1 h 1"/>
                <a:gd name="T16" fmla="*/ 10 w 62"/>
                <a:gd name="T17" fmla="*/ 1 h 1"/>
                <a:gd name="T18" fmla="*/ 11 w 62"/>
                <a:gd name="T19" fmla="*/ 0 h 1"/>
                <a:gd name="T20" fmla="*/ 12 w 62"/>
                <a:gd name="T21" fmla="*/ 1 h 1"/>
                <a:gd name="T22" fmla="*/ 13 w 62"/>
                <a:gd name="T23" fmla="*/ 0 h 1"/>
                <a:gd name="T24" fmla="*/ 14 w 62"/>
                <a:gd name="T25" fmla="*/ 1 h 1"/>
                <a:gd name="T26" fmla="*/ 16 w 62"/>
                <a:gd name="T27" fmla="*/ 1 h 1"/>
                <a:gd name="T28" fmla="*/ 17 w 62"/>
                <a:gd name="T29" fmla="*/ 1 h 1"/>
                <a:gd name="T30" fmla="*/ 18 w 62"/>
                <a:gd name="T31" fmla="*/ 1 h 1"/>
                <a:gd name="T32" fmla="*/ 19 w 62"/>
                <a:gd name="T33" fmla="*/ 1 h 1"/>
                <a:gd name="T34" fmla="*/ 20 w 62"/>
                <a:gd name="T35" fmla="*/ 1 h 1"/>
                <a:gd name="T36" fmla="*/ 21 w 62"/>
                <a:gd name="T37" fmla="*/ 1 h 1"/>
                <a:gd name="T38" fmla="*/ 22 w 62"/>
                <a:gd name="T39" fmla="*/ 1 h 1"/>
                <a:gd name="T40" fmla="*/ 23 w 62"/>
                <a:gd name="T41" fmla="*/ 0 h 1"/>
                <a:gd name="T42" fmla="*/ 25 w 62"/>
                <a:gd name="T43" fmla="*/ 1 h 1"/>
                <a:gd name="T44" fmla="*/ 25 w 62"/>
                <a:gd name="T45" fmla="*/ 1 h 1"/>
                <a:gd name="T46" fmla="*/ 26 w 62"/>
                <a:gd name="T47" fmla="*/ 1 h 1"/>
                <a:gd name="T48" fmla="*/ 27 w 62"/>
                <a:gd name="T49" fmla="*/ 0 h 1"/>
                <a:gd name="T50" fmla="*/ 29 w 62"/>
                <a:gd name="T51" fmla="*/ 1 h 1"/>
                <a:gd name="T52" fmla="*/ 30 w 62"/>
                <a:gd name="T53" fmla="*/ 1 h 1"/>
                <a:gd name="T54" fmla="*/ 31 w 62"/>
                <a:gd name="T55" fmla="*/ 1 h 1"/>
                <a:gd name="T56" fmla="*/ 32 w 62"/>
                <a:gd name="T57" fmla="*/ 1 h 1"/>
                <a:gd name="T58" fmla="*/ 33 w 62"/>
                <a:gd name="T59" fmla="*/ 1 h 1"/>
                <a:gd name="T60" fmla="*/ 34 w 62"/>
                <a:gd name="T61" fmla="*/ 1 h 1"/>
                <a:gd name="T62" fmla="*/ 35 w 62"/>
                <a:gd name="T63" fmla="*/ 1 h 1"/>
                <a:gd name="T64" fmla="*/ 36 w 62"/>
                <a:gd name="T65" fmla="*/ 1 h 1"/>
                <a:gd name="T66" fmla="*/ 38 w 62"/>
                <a:gd name="T67" fmla="*/ 1 h 1"/>
                <a:gd name="T68" fmla="*/ 39 w 62"/>
                <a:gd name="T69" fmla="*/ 1 h 1"/>
                <a:gd name="T70" fmla="*/ 39 w 62"/>
                <a:gd name="T71" fmla="*/ 1 h 1"/>
                <a:gd name="T72" fmla="*/ 40 w 62"/>
                <a:gd name="T73" fmla="*/ 0 h 1"/>
                <a:gd name="T74" fmla="*/ 42 w 62"/>
                <a:gd name="T75" fmla="*/ 1 h 1"/>
                <a:gd name="T76" fmla="*/ 43 w 62"/>
                <a:gd name="T77" fmla="*/ 0 h 1"/>
                <a:gd name="T78" fmla="*/ 44 w 62"/>
                <a:gd name="T79" fmla="*/ 1 h 1"/>
                <a:gd name="T80" fmla="*/ 45 w 62"/>
                <a:gd name="T81" fmla="*/ 1 h 1"/>
                <a:gd name="T82" fmla="*/ 46 w 62"/>
                <a:gd name="T83" fmla="*/ 1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0 h 1"/>
                <a:gd name="T90" fmla="*/ 51 w 62"/>
                <a:gd name="T91" fmla="*/ 0 h 1"/>
                <a:gd name="T92" fmla="*/ 52 w 62"/>
                <a:gd name="T93" fmla="*/ 1 h 1"/>
                <a:gd name="T94" fmla="*/ 52 w 62"/>
                <a:gd name="T95" fmla="*/ 1 h 1"/>
                <a:gd name="T96" fmla="*/ 54 w 62"/>
                <a:gd name="T97" fmla="*/ 1 h 1"/>
                <a:gd name="T98" fmla="*/ 55 w 62"/>
                <a:gd name="T99" fmla="*/ 0 h 1"/>
                <a:gd name="T100" fmla="*/ 56 w 62"/>
                <a:gd name="T101" fmla="*/ 0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21" name="Freeform 615"/>
            <p:cNvSpPr>
              <a:spLocks/>
            </p:cNvSpPr>
            <p:nvPr/>
          </p:nvSpPr>
          <p:spPr bwMode="auto">
            <a:xfrm>
              <a:off x="3572" y="3292"/>
              <a:ext cx="60" cy="1"/>
            </a:xfrm>
            <a:custGeom>
              <a:avLst/>
              <a:gdLst>
                <a:gd name="T0" fmla="*/ 1 w 60"/>
                <a:gd name="T1" fmla="*/ 1 h 1"/>
                <a:gd name="T2" fmla="*/ 2 w 60"/>
                <a:gd name="T3" fmla="*/ 1 h 1"/>
                <a:gd name="T4" fmla="*/ 3 w 60"/>
                <a:gd name="T5" fmla="*/ 1 h 1"/>
                <a:gd name="T6" fmla="*/ 4 w 60"/>
                <a:gd name="T7" fmla="*/ 1 h 1"/>
                <a:gd name="T8" fmla="*/ 5 w 60"/>
                <a:gd name="T9" fmla="*/ 1 h 1"/>
                <a:gd name="T10" fmla="*/ 6 w 60"/>
                <a:gd name="T11" fmla="*/ 0 h 1"/>
                <a:gd name="T12" fmla="*/ 7 w 60"/>
                <a:gd name="T13" fmla="*/ 0 h 1"/>
                <a:gd name="T14" fmla="*/ 8 w 60"/>
                <a:gd name="T15" fmla="*/ 0 h 1"/>
                <a:gd name="T16" fmla="*/ 9 w 60"/>
                <a:gd name="T17" fmla="*/ 1 h 1"/>
                <a:gd name="T18" fmla="*/ 10 w 60"/>
                <a:gd name="T19" fmla="*/ 1 h 1"/>
                <a:gd name="T20" fmla="*/ 11 w 60"/>
                <a:gd name="T21" fmla="*/ 1 h 1"/>
                <a:gd name="T22" fmla="*/ 12 w 60"/>
                <a:gd name="T23" fmla="*/ 1 h 1"/>
                <a:gd name="T24" fmla="*/ 13 w 60"/>
                <a:gd name="T25" fmla="*/ 1 h 1"/>
                <a:gd name="T26" fmla="*/ 14 w 60"/>
                <a:gd name="T27" fmla="*/ 1 h 1"/>
                <a:gd name="T28" fmla="*/ 15 w 60"/>
                <a:gd name="T29" fmla="*/ 1 h 1"/>
                <a:gd name="T30" fmla="*/ 16 w 60"/>
                <a:gd name="T31" fmla="*/ 1 h 1"/>
                <a:gd name="T32" fmla="*/ 17 w 60"/>
                <a:gd name="T33" fmla="*/ 1 h 1"/>
                <a:gd name="T34" fmla="*/ 17 w 60"/>
                <a:gd name="T35" fmla="*/ 1 h 1"/>
                <a:gd name="T36" fmla="*/ 18 w 60"/>
                <a:gd name="T37" fmla="*/ 1 h 1"/>
                <a:gd name="T38" fmla="*/ 19 w 60"/>
                <a:gd name="T39" fmla="*/ 0 h 1"/>
                <a:gd name="T40" fmla="*/ 20 w 60"/>
                <a:gd name="T41" fmla="*/ 1 h 1"/>
                <a:gd name="T42" fmla="*/ 22 w 60"/>
                <a:gd name="T43" fmla="*/ 1 h 1"/>
                <a:gd name="T44" fmla="*/ 23 w 60"/>
                <a:gd name="T45" fmla="*/ 1 h 1"/>
                <a:gd name="T46" fmla="*/ 24 w 60"/>
                <a:gd name="T47" fmla="*/ 1 h 1"/>
                <a:gd name="T48" fmla="*/ 24 w 60"/>
                <a:gd name="T49" fmla="*/ 0 h 1"/>
                <a:gd name="T50" fmla="*/ 25 w 60"/>
                <a:gd name="T51" fmla="*/ 0 h 1"/>
                <a:gd name="T52" fmla="*/ 26 w 60"/>
                <a:gd name="T53" fmla="*/ 1 h 1"/>
                <a:gd name="T54" fmla="*/ 27 w 60"/>
                <a:gd name="T55" fmla="*/ 1 h 1"/>
                <a:gd name="T56" fmla="*/ 28 w 60"/>
                <a:gd name="T57" fmla="*/ 1 h 1"/>
                <a:gd name="T58" fmla="*/ 29 w 60"/>
                <a:gd name="T59" fmla="*/ 1 h 1"/>
                <a:gd name="T60" fmla="*/ 30 w 60"/>
                <a:gd name="T61" fmla="*/ 1 h 1"/>
                <a:gd name="T62" fmla="*/ 31 w 60"/>
                <a:gd name="T63" fmla="*/ 0 h 1"/>
                <a:gd name="T64" fmla="*/ 32 w 60"/>
                <a:gd name="T65" fmla="*/ 1 h 1"/>
                <a:gd name="T66" fmla="*/ 33 w 60"/>
                <a:gd name="T67" fmla="*/ 1 h 1"/>
                <a:gd name="T68" fmla="*/ 34 w 60"/>
                <a:gd name="T69" fmla="*/ 1 h 1"/>
                <a:gd name="T70" fmla="*/ 35 w 60"/>
                <a:gd name="T71" fmla="*/ 1 h 1"/>
                <a:gd name="T72" fmla="*/ 36 w 60"/>
                <a:gd name="T73" fmla="*/ 1 h 1"/>
                <a:gd name="T74" fmla="*/ 37 w 60"/>
                <a:gd name="T75" fmla="*/ 1 h 1"/>
                <a:gd name="T76" fmla="*/ 38 w 60"/>
                <a:gd name="T77" fmla="*/ 1 h 1"/>
                <a:gd name="T78" fmla="*/ 39 w 60"/>
                <a:gd name="T79" fmla="*/ 1 h 1"/>
                <a:gd name="T80" fmla="*/ 40 w 60"/>
                <a:gd name="T81" fmla="*/ 1 h 1"/>
                <a:gd name="T82" fmla="*/ 41 w 60"/>
                <a:gd name="T83" fmla="*/ 1 h 1"/>
                <a:gd name="T84" fmla="*/ 42 w 60"/>
                <a:gd name="T85" fmla="*/ 1 h 1"/>
                <a:gd name="T86" fmla="*/ 43 w 60"/>
                <a:gd name="T87" fmla="*/ 1 h 1"/>
                <a:gd name="T88" fmla="*/ 44 w 60"/>
                <a:gd name="T89" fmla="*/ 1 h 1"/>
                <a:gd name="T90" fmla="*/ 45 w 60"/>
                <a:gd name="T91" fmla="*/ 1 h 1"/>
                <a:gd name="T92" fmla="*/ 46 w 60"/>
                <a:gd name="T93" fmla="*/ 1 h 1"/>
                <a:gd name="T94" fmla="*/ 47 w 60"/>
                <a:gd name="T95" fmla="*/ 1 h 1"/>
                <a:gd name="T96" fmla="*/ 48 w 60"/>
                <a:gd name="T97" fmla="*/ 0 h 1"/>
                <a:gd name="T98" fmla="*/ 49 w 60"/>
                <a:gd name="T99" fmla="*/ 1 h 1"/>
                <a:gd name="T100" fmla="*/ 50 w 60"/>
                <a:gd name="T101" fmla="*/ 1 h 1"/>
                <a:gd name="T102" fmla="*/ 51 w 60"/>
                <a:gd name="T103" fmla="*/ 1 h 1"/>
                <a:gd name="T104" fmla="*/ 51 w 60"/>
                <a:gd name="T105" fmla="*/ 1 h 1"/>
                <a:gd name="T106" fmla="*/ 52 w 60"/>
                <a:gd name="T107" fmla="*/ 0 h 1"/>
                <a:gd name="T108" fmla="*/ 53 w 60"/>
                <a:gd name="T109" fmla="*/ 1 h 1"/>
                <a:gd name="T110" fmla="*/ 54 w 60"/>
                <a:gd name="T111" fmla="*/ 1 h 1"/>
                <a:gd name="T112" fmla="*/ 55 w 60"/>
                <a:gd name="T113" fmla="*/ 1 h 1"/>
                <a:gd name="T114" fmla="*/ 57 w 60"/>
                <a:gd name="T115" fmla="*/ 0 h 1"/>
                <a:gd name="T116" fmla="*/ 58 w 60"/>
                <a:gd name="T117" fmla="*/ 1 h 1"/>
                <a:gd name="T118" fmla="*/ 58 w 60"/>
                <a:gd name="T119" fmla="*/ 1 h 1"/>
                <a:gd name="T120" fmla="*/ 59 w 60"/>
                <a:gd name="T121" fmla="*/ 1 h 1"/>
                <a:gd name="T122" fmla="*/ 60 w 60"/>
                <a:gd name="T12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" h="1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</p:grpSp>
      <p:grpSp>
        <p:nvGrpSpPr>
          <p:cNvPr id="623" name="Group 619"/>
          <p:cNvGrpSpPr>
            <a:grpSpLocks noChangeAspect="1"/>
          </p:cNvGrpSpPr>
          <p:nvPr/>
        </p:nvGrpSpPr>
        <p:grpSpPr bwMode="auto">
          <a:xfrm>
            <a:off x="831697" y="4878465"/>
            <a:ext cx="5214938" cy="892969"/>
            <a:chOff x="707" y="3416"/>
            <a:chExt cx="4380" cy="750"/>
          </a:xfrm>
        </p:grpSpPr>
        <p:sp>
          <p:nvSpPr>
            <p:cNvPr id="626" name="Line 621"/>
            <p:cNvSpPr>
              <a:spLocks noChangeShapeType="1"/>
            </p:cNvSpPr>
            <p:nvPr/>
          </p:nvSpPr>
          <p:spPr bwMode="auto">
            <a:xfrm>
              <a:off x="724" y="4157"/>
              <a:ext cx="4363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28" name="Line 623"/>
            <p:cNvSpPr>
              <a:spLocks noChangeShapeType="1"/>
            </p:cNvSpPr>
            <p:nvPr/>
          </p:nvSpPr>
          <p:spPr bwMode="auto">
            <a:xfrm>
              <a:off x="724" y="415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30" name="Line 625"/>
            <p:cNvSpPr>
              <a:spLocks noChangeShapeType="1"/>
            </p:cNvSpPr>
            <p:nvPr/>
          </p:nvSpPr>
          <p:spPr bwMode="auto">
            <a:xfrm>
              <a:off x="840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31" name="Line 626"/>
            <p:cNvSpPr>
              <a:spLocks noChangeShapeType="1"/>
            </p:cNvSpPr>
            <p:nvPr/>
          </p:nvSpPr>
          <p:spPr bwMode="auto">
            <a:xfrm>
              <a:off x="956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32" name="Line 627"/>
            <p:cNvSpPr>
              <a:spLocks noChangeShapeType="1"/>
            </p:cNvSpPr>
            <p:nvPr/>
          </p:nvSpPr>
          <p:spPr bwMode="auto">
            <a:xfrm>
              <a:off x="1073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33" name="Line 628"/>
            <p:cNvSpPr>
              <a:spLocks noChangeShapeType="1"/>
            </p:cNvSpPr>
            <p:nvPr/>
          </p:nvSpPr>
          <p:spPr bwMode="auto">
            <a:xfrm>
              <a:off x="1189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34" name="Line 629"/>
            <p:cNvSpPr>
              <a:spLocks noChangeShapeType="1"/>
            </p:cNvSpPr>
            <p:nvPr/>
          </p:nvSpPr>
          <p:spPr bwMode="auto">
            <a:xfrm>
              <a:off x="1305" y="415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36" name="Line 631"/>
            <p:cNvSpPr>
              <a:spLocks noChangeShapeType="1"/>
            </p:cNvSpPr>
            <p:nvPr/>
          </p:nvSpPr>
          <p:spPr bwMode="auto">
            <a:xfrm>
              <a:off x="1421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37" name="Line 632"/>
            <p:cNvSpPr>
              <a:spLocks noChangeShapeType="1"/>
            </p:cNvSpPr>
            <p:nvPr/>
          </p:nvSpPr>
          <p:spPr bwMode="auto">
            <a:xfrm>
              <a:off x="1538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38" name="Line 633"/>
            <p:cNvSpPr>
              <a:spLocks noChangeShapeType="1"/>
            </p:cNvSpPr>
            <p:nvPr/>
          </p:nvSpPr>
          <p:spPr bwMode="auto">
            <a:xfrm>
              <a:off x="1654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39" name="Line 634"/>
            <p:cNvSpPr>
              <a:spLocks noChangeShapeType="1"/>
            </p:cNvSpPr>
            <p:nvPr/>
          </p:nvSpPr>
          <p:spPr bwMode="auto">
            <a:xfrm>
              <a:off x="1771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40" name="Line 635"/>
            <p:cNvSpPr>
              <a:spLocks noChangeShapeType="1"/>
            </p:cNvSpPr>
            <p:nvPr/>
          </p:nvSpPr>
          <p:spPr bwMode="auto">
            <a:xfrm>
              <a:off x="1887" y="415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42" name="Line 637"/>
            <p:cNvSpPr>
              <a:spLocks noChangeShapeType="1"/>
            </p:cNvSpPr>
            <p:nvPr/>
          </p:nvSpPr>
          <p:spPr bwMode="auto">
            <a:xfrm>
              <a:off x="2003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43" name="Line 638"/>
            <p:cNvSpPr>
              <a:spLocks noChangeShapeType="1"/>
            </p:cNvSpPr>
            <p:nvPr/>
          </p:nvSpPr>
          <p:spPr bwMode="auto">
            <a:xfrm>
              <a:off x="2120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44" name="Line 639"/>
            <p:cNvSpPr>
              <a:spLocks noChangeShapeType="1"/>
            </p:cNvSpPr>
            <p:nvPr/>
          </p:nvSpPr>
          <p:spPr bwMode="auto">
            <a:xfrm>
              <a:off x="2236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45" name="Line 640"/>
            <p:cNvSpPr>
              <a:spLocks noChangeShapeType="1"/>
            </p:cNvSpPr>
            <p:nvPr/>
          </p:nvSpPr>
          <p:spPr bwMode="auto">
            <a:xfrm>
              <a:off x="2352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46" name="Line 641"/>
            <p:cNvSpPr>
              <a:spLocks noChangeShapeType="1"/>
            </p:cNvSpPr>
            <p:nvPr/>
          </p:nvSpPr>
          <p:spPr bwMode="auto">
            <a:xfrm>
              <a:off x="2469" y="415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48" name="Line 643"/>
            <p:cNvSpPr>
              <a:spLocks noChangeShapeType="1"/>
            </p:cNvSpPr>
            <p:nvPr/>
          </p:nvSpPr>
          <p:spPr bwMode="auto">
            <a:xfrm>
              <a:off x="2585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49" name="Line 644"/>
            <p:cNvSpPr>
              <a:spLocks noChangeShapeType="1"/>
            </p:cNvSpPr>
            <p:nvPr/>
          </p:nvSpPr>
          <p:spPr bwMode="auto">
            <a:xfrm>
              <a:off x="2701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50" name="Line 645"/>
            <p:cNvSpPr>
              <a:spLocks noChangeShapeType="1"/>
            </p:cNvSpPr>
            <p:nvPr/>
          </p:nvSpPr>
          <p:spPr bwMode="auto">
            <a:xfrm>
              <a:off x="2818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51" name="Line 646"/>
            <p:cNvSpPr>
              <a:spLocks noChangeShapeType="1"/>
            </p:cNvSpPr>
            <p:nvPr/>
          </p:nvSpPr>
          <p:spPr bwMode="auto">
            <a:xfrm>
              <a:off x="2934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52" name="Line 647"/>
            <p:cNvSpPr>
              <a:spLocks noChangeShapeType="1"/>
            </p:cNvSpPr>
            <p:nvPr/>
          </p:nvSpPr>
          <p:spPr bwMode="auto">
            <a:xfrm>
              <a:off x="3051" y="415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54" name="Line 649"/>
            <p:cNvSpPr>
              <a:spLocks noChangeShapeType="1"/>
            </p:cNvSpPr>
            <p:nvPr/>
          </p:nvSpPr>
          <p:spPr bwMode="auto">
            <a:xfrm>
              <a:off x="3167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55" name="Line 650"/>
            <p:cNvSpPr>
              <a:spLocks noChangeShapeType="1"/>
            </p:cNvSpPr>
            <p:nvPr/>
          </p:nvSpPr>
          <p:spPr bwMode="auto">
            <a:xfrm>
              <a:off x="3283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56" name="Line 651"/>
            <p:cNvSpPr>
              <a:spLocks noChangeShapeType="1"/>
            </p:cNvSpPr>
            <p:nvPr/>
          </p:nvSpPr>
          <p:spPr bwMode="auto">
            <a:xfrm>
              <a:off x="3399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57" name="Line 652"/>
            <p:cNvSpPr>
              <a:spLocks noChangeShapeType="1"/>
            </p:cNvSpPr>
            <p:nvPr/>
          </p:nvSpPr>
          <p:spPr bwMode="auto">
            <a:xfrm>
              <a:off x="3516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58" name="Line 653"/>
            <p:cNvSpPr>
              <a:spLocks noChangeShapeType="1"/>
            </p:cNvSpPr>
            <p:nvPr/>
          </p:nvSpPr>
          <p:spPr bwMode="auto">
            <a:xfrm>
              <a:off x="3632" y="415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60" name="Line 655"/>
            <p:cNvSpPr>
              <a:spLocks noChangeShapeType="1"/>
            </p:cNvSpPr>
            <p:nvPr/>
          </p:nvSpPr>
          <p:spPr bwMode="auto">
            <a:xfrm>
              <a:off x="3749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61" name="Line 656"/>
            <p:cNvSpPr>
              <a:spLocks noChangeShapeType="1"/>
            </p:cNvSpPr>
            <p:nvPr/>
          </p:nvSpPr>
          <p:spPr bwMode="auto">
            <a:xfrm>
              <a:off x="3865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62" name="Line 657"/>
            <p:cNvSpPr>
              <a:spLocks noChangeShapeType="1"/>
            </p:cNvSpPr>
            <p:nvPr/>
          </p:nvSpPr>
          <p:spPr bwMode="auto">
            <a:xfrm>
              <a:off x="3981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63" name="Line 658"/>
            <p:cNvSpPr>
              <a:spLocks noChangeShapeType="1"/>
            </p:cNvSpPr>
            <p:nvPr/>
          </p:nvSpPr>
          <p:spPr bwMode="auto">
            <a:xfrm>
              <a:off x="4098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64" name="Line 659"/>
            <p:cNvSpPr>
              <a:spLocks noChangeShapeType="1"/>
            </p:cNvSpPr>
            <p:nvPr/>
          </p:nvSpPr>
          <p:spPr bwMode="auto">
            <a:xfrm>
              <a:off x="4214" y="415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66" name="Line 661"/>
            <p:cNvSpPr>
              <a:spLocks noChangeShapeType="1"/>
            </p:cNvSpPr>
            <p:nvPr/>
          </p:nvSpPr>
          <p:spPr bwMode="auto">
            <a:xfrm>
              <a:off x="4331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67" name="Line 662"/>
            <p:cNvSpPr>
              <a:spLocks noChangeShapeType="1"/>
            </p:cNvSpPr>
            <p:nvPr/>
          </p:nvSpPr>
          <p:spPr bwMode="auto">
            <a:xfrm>
              <a:off x="4447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68" name="Line 663"/>
            <p:cNvSpPr>
              <a:spLocks noChangeShapeType="1"/>
            </p:cNvSpPr>
            <p:nvPr/>
          </p:nvSpPr>
          <p:spPr bwMode="auto">
            <a:xfrm>
              <a:off x="4563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69" name="Line 664"/>
            <p:cNvSpPr>
              <a:spLocks noChangeShapeType="1"/>
            </p:cNvSpPr>
            <p:nvPr/>
          </p:nvSpPr>
          <p:spPr bwMode="auto">
            <a:xfrm>
              <a:off x="4679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70" name="Line 665"/>
            <p:cNvSpPr>
              <a:spLocks noChangeShapeType="1"/>
            </p:cNvSpPr>
            <p:nvPr/>
          </p:nvSpPr>
          <p:spPr bwMode="auto">
            <a:xfrm>
              <a:off x="4796" y="4157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72" name="Line 667"/>
            <p:cNvSpPr>
              <a:spLocks noChangeShapeType="1"/>
            </p:cNvSpPr>
            <p:nvPr/>
          </p:nvSpPr>
          <p:spPr bwMode="auto">
            <a:xfrm>
              <a:off x="4912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73" name="Line 668"/>
            <p:cNvSpPr>
              <a:spLocks noChangeShapeType="1"/>
            </p:cNvSpPr>
            <p:nvPr/>
          </p:nvSpPr>
          <p:spPr bwMode="auto">
            <a:xfrm>
              <a:off x="5029" y="4157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74" name="Line 669"/>
            <p:cNvSpPr>
              <a:spLocks noChangeShapeType="1"/>
            </p:cNvSpPr>
            <p:nvPr/>
          </p:nvSpPr>
          <p:spPr bwMode="auto">
            <a:xfrm flipV="1">
              <a:off x="724" y="3416"/>
              <a:ext cx="0" cy="74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76" name="Line 671"/>
            <p:cNvSpPr>
              <a:spLocks noChangeShapeType="1"/>
            </p:cNvSpPr>
            <p:nvPr/>
          </p:nvSpPr>
          <p:spPr bwMode="auto">
            <a:xfrm flipH="1">
              <a:off x="715" y="4142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77" name="Line 672"/>
            <p:cNvSpPr>
              <a:spLocks noChangeShapeType="1"/>
            </p:cNvSpPr>
            <p:nvPr/>
          </p:nvSpPr>
          <p:spPr bwMode="auto">
            <a:xfrm flipH="1">
              <a:off x="707" y="4123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79" name="Line 674"/>
            <p:cNvSpPr>
              <a:spLocks noChangeShapeType="1"/>
            </p:cNvSpPr>
            <p:nvPr/>
          </p:nvSpPr>
          <p:spPr bwMode="auto">
            <a:xfrm flipH="1">
              <a:off x="715" y="4104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80" name="Line 675"/>
            <p:cNvSpPr>
              <a:spLocks noChangeShapeType="1"/>
            </p:cNvSpPr>
            <p:nvPr/>
          </p:nvSpPr>
          <p:spPr bwMode="auto">
            <a:xfrm flipH="1">
              <a:off x="715" y="4085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81" name="Line 676"/>
            <p:cNvSpPr>
              <a:spLocks noChangeShapeType="1"/>
            </p:cNvSpPr>
            <p:nvPr/>
          </p:nvSpPr>
          <p:spPr bwMode="auto">
            <a:xfrm flipH="1">
              <a:off x="715" y="4065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82" name="Line 677"/>
            <p:cNvSpPr>
              <a:spLocks noChangeShapeType="1"/>
            </p:cNvSpPr>
            <p:nvPr/>
          </p:nvSpPr>
          <p:spPr bwMode="auto">
            <a:xfrm flipH="1">
              <a:off x="715" y="4046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83" name="Line 678"/>
            <p:cNvSpPr>
              <a:spLocks noChangeShapeType="1"/>
            </p:cNvSpPr>
            <p:nvPr/>
          </p:nvSpPr>
          <p:spPr bwMode="auto">
            <a:xfrm flipH="1">
              <a:off x="707" y="4027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85" name="Line 680"/>
            <p:cNvSpPr>
              <a:spLocks noChangeShapeType="1"/>
            </p:cNvSpPr>
            <p:nvPr/>
          </p:nvSpPr>
          <p:spPr bwMode="auto">
            <a:xfrm flipH="1">
              <a:off x="715" y="4008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86" name="Line 681"/>
            <p:cNvSpPr>
              <a:spLocks noChangeShapeType="1"/>
            </p:cNvSpPr>
            <p:nvPr/>
          </p:nvSpPr>
          <p:spPr bwMode="auto">
            <a:xfrm flipH="1">
              <a:off x="715" y="3989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87" name="Line 682"/>
            <p:cNvSpPr>
              <a:spLocks noChangeShapeType="1"/>
            </p:cNvSpPr>
            <p:nvPr/>
          </p:nvSpPr>
          <p:spPr bwMode="auto">
            <a:xfrm flipH="1">
              <a:off x="715" y="3970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88" name="Line 683"/>
            <p:cNvSpPr>
              <a:spLocks noChangeShapeType="1"/>
            </p:cNvSpPr>
            <p:nvPr/>
          </p:nvSpPr>
          <p:spPr bwMode="auto">
            <a:xfrm flipH="1">
              <a:off x="715" y="3951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89" name="Line 684"/>
            <p:cNvSpPr>
              <a:spLocks noChangeShapeType="1"/>
            </p:cNvSpPr>
            <p:nvPr/>
          </p:nvSpPr>
          <p:spPr bwMode="auto">
            <a:xfrm flipH="1">
              <a:off x="707" y="3931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91" name="Line 686"/>
            <p:cNvSpPr>
              <a:spLocks noChangeShapeType="1"/>
            </p:cNvSpPr>
            <p:nvPr/>
          </p:nvSpPr>
          <p:spPr bwMode="auto">
            <a:xfrm flipH="1">
              <a:off x="715" y="3912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92" name="Line 687"/>
            <p:cNvSpPr>
              <a:spLocks noChangeShapeType="1"/>
            </p:cNvSpPr>
            <p:nvPr/>
          </p:nvSpPr>
          <p:spPr bwMode="auto">
            <a:xfrm flipH="1">
              <a:off x="715" y="3893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93" name="Line 688"/>
            <p:cNvSpPr>
              <a:spLocks noChangeShapeType="1"/>
            </p:cNvSpPr>
            <p:nvPr/>
          </p:nvSpPr>
          <p:spPr bwMode="auto">
            <a:xfrm flipH="1">
              <a:off x="715" y="3874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94" name="Line 689"/>
            <p:cNvSpPr>
              <a:spLocks noChangeShapeType="1"/>
            </p:cNvSpPr>
            <p:nvPr/>
          </p:nvSpPr>
          <p:spPr bwMode="auto">
            <a:xfrm flipH="1">
              <a:off x="715" y="3855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95" name="Line 690"/>
            <p:cNvSpPr>
              <a:spLocks noChangeShapeType="1"/>
            </p:cNvSpPr>
            <p:nvPr/>
          </p:nvSpPr>
          <p:spPr bwMode="auto">
            <a:xfrm flipH="1">
              <a:off x="707" y="3835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97" name="Line 692"/>
            <p:cNvSpPr>
              <a:spLocks noChangeShapeType="1"/>
            </p:cNvSpPr>
            <p:nvPr/>
          </p:nvSpPr>
          <p:spPr bwMode="auto">
            <a:xfrm flipH="1">
              <a:off x="715" y="3816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98" name="Line 693"/>
            <p:cNvSpPr>
              <a:spLocks noChangeShapeType="1"/>
            </p:cNvSpPr>
            <p:nvPr/>
          </p:nvSpPr>
          <p:spPr bwMode="auto">
            <a:xfrm flipH="1">
              <a:off x="715" y="3797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99" name="Line 694"/>
            <p:cNvSpPr>
              <a:spLocks noChangeShapeType="1"/>
            </p:cNvSpPr>
            <p:nvPr/>
          </p:nvSpPr>
          <p:spPr bwMode="auto">
            <a:xfrm flipH="1">
              <a:off x="715" y="3778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00" name="Line 695"/>
            <p:cNvSpPr>
              <a:spLocks noChangeShapeType="1"/>
            </p:cNvSpPr>
            <p:nvPr/>
          </p:nvSpPr>
          <p:spPr bwMode="auto">
            <a:xfrm flipH="1">
              <a:off x="715" y="3759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01" name="Line 696"/>
            <p:cNvSpPr>
              <a:spLocks noChangeShapeType="1"/>
            </p:cNvSpPr>
            <p:nvPr/>
          </p:nvSpPr>
          <p:spPr bwMode="auto">
            <a:xfrm flipH="1">
              <a:off x="707" y="3740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03" name="Line 698"/>
            <p:cNvSpPr>
              <a:spLocks noChangeShapeType="1"/>
            </p:cNvSpPr>
            <p:nvPr/>
          </p:nvSpPr>
          <p:spPr bwMode="auto">
            <a:xfrm flipH="1">
              <a:off x="715" y="3720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04" name="Line 699"/>
            <p:cNvSpPr>
              <a:spLocks noChangeShapeType="1"/>
            </p:cNvSpPr>
            <p:nvPr/>
          </p:nvSpPr>
          <p:spPr bwMode="auto">
            <a:xfrm flipH="1">
              <a:off x="715" y="3701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05" name="Line 700"/>
            <p:cNvSpPr>
              <a:spLocks noChangeShapeType="1"/>
            </p:cNvSpPr>
            <p:nvPr/>
          </p:nvSpPr>
          <p:spPr bwMode="auto">
            <a:xfrm flipH="1">
              <a:off x="715" y="3682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06" name="Line 701"/>
            <p:cNvSpPr>
              <a:spLocks noChangeShapeType="1"/>
            </p:cNvSpPr>
            <p:nvPr/>
          </p:nvSpPr>
          <p:spPr bwMode="auto">
            <a:xfrm flipH="1">
              <a:off x="715" y="3663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07" name="Line 702"/>
            <p:cNvSpPr>
              <a:spLocks noChangeShapeType="1"/>
            </p:cNvSpPr>
            <p:nvPr/>
          </p:nvSpPr>
          <p:spPr bwMode="auto">
            <a:xfrm flipH="1">
              <a:off x="707" y="3644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09" name="Line 704"/>
            <p:cNvSpPr>
              <a:spLocks noChangeShapeType="1"/>
            </p:cNvSpPr>
            <p:nvPr/>
          </p:nvSpPr>
          <p:spPr bwMode="auto">
            <a:xfrm flipH="1">
              <a:off x="715" y="3625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10" name="Line 705"/>
            <p:cNvSpPr>
              <a:spLocks noChangeShapeType="1"/>
            </p:cNvSpPr>
            <p:nvPr/>
          </p:nvSpPr>
          <p:spPr bwMode="auto">
            <a:xfrm flipH="1">
              <a:off x="715" y="3605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11" name="Line 706"/>
            <p:cNvSpPr>
              <a:spLocks noChangeShapeType="1"/>
            </p:cNvSpPr>
            <p:nvPr/>
          </p:nvSpPr>
          <p:spPr bwMode="auto">
            <a:xfrm flipH="1">
              <a:off x="715" y="3586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12" name="Line 707"/>
            <p:cNvSpPr>
              <a:spLocks noChangeShapeType="1"/>
            </p:cNvSpPr>
            <p:nvPr/>
          </p:nvSpPr>
          <p:spPr bwMode="auto">
            <a:xfrm flipH="1">
              <a:off x="715" y="3567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13" name="Line 708"/>
            <p:cNvSpPr>
              <a:spLocks noChangeShapeType="1"/>
            </p:cNvSpPr>
            <p:nvPr/>
          </p:nvSpPr>
          <p:spPr bwMode="auto">
            <a:xfrm flipH="1">
              <a:off x="707" y="3548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15" name="Line 710"/>
            <p:cNvSpPr>
              <a:spLocks noChangeShapeType="1"/>
            </p:cNvSpPr>
            <p:nvPr/>
          </p:nvSpPr>
          <p:spPr bwMode="auto">
            <a:xfrm flipH="1">
              <a:off x="715" y="3529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16" name="Line 711"/>
            <p:cNvSpPr>
              <a:spLocks noChangeShapeType="1"/>
            </p:cNvSpPr>
            <p:nvPr/>
          </p:nvSpPr>
          <p:spPr bwMode="auto">
            <a:xfrm flipH="1">
              <a:off x="715" y="3510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17" name="Line 712"/>
            <p:cNvSpPr>
              <a:spLocks noChangeShapeType="1"/>
            </p:cNvSpPr>
            <p:nvPr/>
          </p:nvSpPr>
          <p:spPr bwMode="auto">
            <a:xfrm flipH="1">
              <a:off x="715" y="3490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18" name="Line 713"/>
            <p:cNvSpPr>
              <a:spLocks noChangeShapeType="1"/>
            </p:cNvSpPr>
            <p:nvPr/>
          </p:nvSpPr>
          <p:spPr bwMode="auto">
            <a:xfrm flipH="1">
              <a:off x="715" y="3471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19" name="Line 714"/>
            <p:cNvSpPr>
              <a:spLocks noChangeShapeType="1"/>
            </p:cNvSpPr>
            <p:nvPr/>
          </p:nvSpPr>
          <p:spPr bwMode="auto">
            <a:xfrm flipH="1">
              <a:off x="707" y="3452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21" name="Line 716"/>
            <p:cNvSpPr>
              <a:spLocks noChangeShapeType="1"/>
            </p:cNvSpPr>
            <p:nvPr/>
          </p:nvSpPr>
          <p:spPr bwMode="auto">
            <a:xfrm flipH="1">
              <a:off x="715" y="3433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22" name="Freeform 717"/>
            <p:cNvSpPr>
              <a:spLocks/>
            </p:cNvSpPr>
            <p:nvPr/>
          </p:nvSpPr>
          <p:spPr bwMode="auto">
            <a:xfrm>
              <a:off x="724" y="4122"/>
              <a:ext cx="61" cy="1"/>
            </a:xfrm>
            <a:custGeom>
              <a:avLst/>
              <a:gdLst>
                <a:gd name="T0" fmla="*/ 1 w 61"/>
                <a:gd name="T1" fmla="*/ 0 h 1"/>
                <a:gd name="T2" fmla="*/ 2 w 61"/>
                <a:gd name="T3" fmla="*/ 0 h 1"/>
                <a:gd name="T4" fmla="*/ 3 w 61"/>
                <a:gd name="T5" fmla="*/ 0 h 1"/>
                <a:gd name="T6" fmla="*/ 3 w 61"/>
                <a:gd name="T7" fmla="*/ 0 h 1"/>
                <a:gd name="T8" fmla="*/ 5 w 61"/>
                <a:gd name="T9" fmla="*/ 0 h 1"/>
                <a:gd name="T10" fmla="*/ 6 w 61"/>
                <a:gd name="T11" fmla="*/ 1 h 1"/>
                <a:gd name="T12" fmla="*/ 7 w 61"/>
                <a:gd name="T13" fmla="*/ 1 h 1"/>
                <a:gd name="T14" fmla="*/ 8 w 61"/>
                <a:gd name="T15" fmla="*/ 1 h 1"/>
                <a:gd name="T16" fmla="*/ 9 w 61"/>
                <a:gd name="T17" fmla="*/ 0 h 1"/>
                <a:gd name="T18" fmla="*/ 10 w 61"/>
                <a:gd name="T19" fmla="*/ 1 h 1"/>
                <a:gd name="T20" fmla="*/ 11 w 61"/>
                <a:gd name="T21" fmla="*/ 1 h 1"/>
                <a:gd name="T22" fmla="*/ 12 w 61"/>
                <a:gd name="T23" fmla="*/ 1 h 1"/>
                <a:gd name="T24" fmla="*/ 14 w 61"/>
                <a:gd name="T25" fmla="*/ 1 h 1"/>
                <a:gd name="T26" fmla="*/ 15 w 61"/>
                <a:gd name="T27" fmla="*/ 1 h 1"/>
                <a:gd name="T28" fmla="*/ 16 w 61"/>
                <a:gd name="T29" fmla="*/ 1 h 1"/>
                <a:gd name="T30" fmla="*/ 17 w 61"/>
                <a:gd name="T31" fmla="*/ 1 h 1"/>
                <a:gd name="T32" fmla="*/ 18 w 61"/>
                <a:gd name="T33" fmla="*/ 1 h 1"/>
                <a:gd name="T34" fmla="*/ 19 w 61"/>
                <a:gd name="T35" fmla="*/ 1 h 1"/>
                <a:gd name="T36" fmla="*/ 20 w 61"/>
                <a:gd name="T37" fmla="*/ 1 h 1"/>
                <a:gd name="T38" fmla="*/ 21 w 61"/>
                <a:gd name="T39" fmla="*/ 1 h 1"/>
                <a:gd name="T40" fmla="*/ 22 w 61"/>
                <a:gd name="T41" fmla="*/ 1 h 1"/>
                <a:gd name="T42" fmla="*/ 23 w 61"/>
                <a:gd name="T43" fmla="*/ 1 h 1"/>
                <a:gd name="T44" fmla="*/ 24 w 61"/>
                <a:gd name="T45" fmla="*/ 1 h 1"/>
                <a:gd name="T46" fmla="*/ 25 w 61"/>
                <a:gd name="T47" fmla="*/ 1 h 1"/>
                <a:gd name="T48" fmla="*/ 27 w 61"/>
                <a:gd name="T49" fmla="*/ 1 h 1"/>
                <a:gd name="T50" fmla="*/ 28 w 61"/>
                <a:gd name="T51" fmla="*/ 1 h 1"/>
                <a:gd name="T52" fmla="*/ 29 w 61"/>
                <a:gd name="T53" fmla="*/ 1 h 1"/>
                <a:gd name="T54" fmla="*/ 30 w 61"/>
                <a:gd name="T55" fmla="*/ 1 h 1"/>
                <a:gd name="T56" fmla="*/ 31 w 61"/>
                <a:gd name="T57" fmla="*/ 1 h 1"/>
                <a:gd name="T58" fmla="*/ 32 w 61"/>
                <a:gd name="T59" fmla="*/ 1 h 1"/>
                <a:gd name="T60" fmla="*/ 33 w 61"/>
                <a:gd name="T61" fmla="*/ 1 h 1"/>
                <a:gd name="T62" fmla="*/ 34 w 61"/>
                <a:gd name="T63" fmla="*/ 1 h 1"/>
                <a:gd name="T64" fmla="*/ 36 w 61"/>
                <a:gd name="T65" fmla="*/ 1 h 1"/>
                <a:gd name="T66" fmla="*/ 37 w 61"/>
                <a:gd name="T67" fmla="*/ 1 h 1"/>
                <a:gd name="T68" fmla="*/ 37 w 61"/>
                <a:gd name="T69" fmla="*/ 1 h 1"/>
                <a:gd name="T70" fmla="*/ 38 w 61"/>
                <a:gd name="T71" fmla="*/ 1 h 1"/>
                <a:gd name="T72" fmla="*/ 40 w 61"/>
                <a:gd name="T73" fmla="*/ 1 h 1"/>
                <a:gd name="T74" fmla="*/ 41 w 61"/>
                <a:gd name="T75" fmla="*/ 1 h 1"/>
                <a:gd name="T76" fmla="*/ 42 w 61"/>
                <a:gd name="T77" fmla="*/ 1 h 1"/>
                <a:gd name="T78" fmla="*/ 43 w 61"/>
                <a:gd name="T79" fmla="*/ 1 h 1"/>
                <a:gd name="T80" fmla="*/ 44 w 61"/>
                <a:gd name="T81" fmla="*/ 1 h 1"/>
                <a:gd name="T82" fmla="*/ 45 w 61"/>
                <a:gd name="T83" fmla="*/ 1 h 1"/>
                <a:gd name="T84" fmla="*/ 46 w 61"/>
                <a:gd name="T85" fmla="*/ 1 h 1"/>
                <a:gd name="T86" fmla="*/ 47 w 61"/>
                <a:gd name="T87" fmla="*/ 1 h 1"/>
                <a:gd name="T88" fmla="*/ 49 w 61"/>
                <a:gd name="T89" fmla="*/ 1 h 1"/>
                <a:gd name="T90" fmla="*/ 50 w 61"/>
                <a:gd name="T91" fmla="*/ 1 h 1"/>
                <a:gd name="T92" fmla="*/ 51 w 61"/>
                <a:gd name="T93" fmla="*/ 1 h 1"/>
                <a:gd name="T94" fmla="*/ 51 w 61"/>
                <a:gd name="T95" fmla="*/ 1 h 1"/>
                <a:gd name="T96" fmla="*/ 53 w 61"/>
                <a:gd name="T97" fmla="*/ 1 h 1"/>
                <a:gd name="T98" fmla="*/ 54 w 61"/>
                <a:gd name="T99" fmla="*/ 1 h 1"/>
                <a:gd name="T100" fmla="*/ 55 w 61"/>
                <a:gd name="T101" fmla="*/ 1 h 1"/>
                <a:gd name="T102" fmla="*/ 56 w 61"/>
                <a:gd name="T103" fmla="*/ 1 h 1"/>
                <a:gd name="T104" fmla="*/ 57 w 61"/>
                <a:gd name="T105" fmla="*/ 1 h 1"/>
                <a:gd name="T106" fmla="*/ 58 w 61"/>
                <a:gd name="T107" fmla="*/ 1 h 1"/>
                <a:gd name="T108" fmla="*/ 59 w 61"/>
                <a:gd name="T109" fmla="*/ 1 h 1"/>
                <a:gd name="T110" fmla="*/ 60 w 61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23" name="Freeform 718"/>
            <p:cNvSpPr>
              <a:spLocks/>
            </p:cNvSpPr>
            <p:nvPr/>
          </p:nvSpPr>
          <p:spPr bwMode="auto">
            <a:xfrm>
              <a:off x="785" y="4122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3 w 62"/>
                <a:gd name="T3" fmla="*/ 1 h 1"/>
                <a:gd name="T4" fmla="*/ 3 w 62"/>
                <a:gd name="T5" fmla="*/ 1 h 1"/>
                <a:gd name="T6" fmla="*/ 5 w 62"/>
                <a:gd name="T7" fmla="*/ 1 h 1"/>
                <a:gd name="T8" fmla="*/ 6 w 62"/>
                <a:gd name="T9" fmla="*/ 1 h 1"/>
                <a:gd name="T10" fmla="*/ 7 w 62"/>
                <a:gd name="T11" fmla="*/ 1 h 1"/>
                <a:gd name="T12" fmla="*/ 8 w 62"/>
                <a:gd name="T13" fmla="*/ 1 h 1"/>
                <a:gd name="T14" fmla="*/ 9 w 62"/>
                <a:gd name="T15" fmla="*/ 1 h 1"/>
                <a:gd name="T16" fmla="*/ 10 w 62"/>
                <a:gd name="T17" fmla="*/ 1 h 1"/>
                <a:gd name="T18" fmla="*/ 11 w 62"/>
                <a:gd name="T19" fmla="*/ 0 h 1"/>
                <a:gd name="T20" fmla="*/ 12 w 62"/>
                <a:gd name="T21" fmla="*/ 1 h 1"/>
                <a:gd name="T22" fmla="*/ 13 w 62"/>
                <a:gd name="T23" fmla="*/ 1 h 1"/>
                <a:gd name="T24" fmla="*/ 14 w 62"/>
                <a:gd name="T25" fmla="*/ 1 h 1"/>
                <a:gd name="T26" fmla="*/ 16 w 62"/>
                <a:gd name="T27" fmla="*/ 1 h 1"/>
                <a:gd name="T28" fmla="*/ 17 w 62"/>
                <a:gd name="T29" fmla="*/ 1 h 1"/>
                <a:gd name="T30" fmla="*/ 18 w 62"/>
                <a:gd name="T31" fmla="*/ 1 h 1"/>
                <a:gd name="T32" fmla="*/ 19 w 62"/>
                <a:gd name="T33" fmla="*/ 1 h 1"/>
                <a:gd name="T34" fmla="*/ 20 w 62"/>
                <a:gd name="T35" fmla="*/ 1 h 1"/>
                <a:gd name="T36" fmla="*/ 21 w 62"/>
                <a:gd name="T37" fmla="*/ 0 h 1"/>
                <a:gd name="T38" fmla="*/ 22 w 62"/>
                <a:gd name="T39" fmla="*/ 1 h 1"/>
                <a:gd name="T40" fmla="*/ 23 w 62"/>
                <a:gd name="T41" fmla="*/ 1 h 1"/>
                <a:gd name="T42" fmla="*/ 24 w 62"/>
                <a:gd name="T43" fmla="*/ 1 h 1"/>
                <a:gd name="T44" fmla="*/ 25 w 62"/>
                <a:gd name="T45" fmla="*/ 1 h 1"/>
                <a:gd name="T46" fmla="*/ 26 w 62"/>
                <a:gd name="T47" fmla="*/ 1 h 1"/>
                <a:gd name="T48" fmla="*/ 28 w 62"/>
                <a:gd name="T49" fmla="*/ 1 h 1"/>
                <a:gd name="T50" fmla="*/ 29 w 62"/>
                <a:gd name="T51" fmla="*/ 1 h 1"/>
                <a:gd name="T52" fmla="*/ 30 w 62"/>
                <a:gd name="T53" fmla="*/ 1 h 1"/>
                <a:gd name="T54" fmla="*/ 31 w 62"/>
                <a:gd name="T55" fmla="*/ 1 h 1"/>
                <a:gd name="T56" fmla="*/ 32 w 62"/>
                <a:gd name="T57" fmla="*/ 1 h 1"/>
                <a:gd name="T58" fmla="*/ 33 w 62"/>
                <a:gd name="T59" fmla="*/ 1 h 1"/>
                <a:gd name="T60" fmla="*/ 34 w 62"/>
                <a:gd name="T61" fmla="*/ 1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1 h 1"/>
                <a:gd name="T68" fmla="*/ 38 w 62"/>
                <a:gd name="T69" fmla="*/ 1 h 1"/>
                <a:gd name="T70" fmla="*/ 40 w 62"/>
                <a:gd name="T71" fmla="*/ 1 h 1"/>
                <a:gd name="T72" fmla="*/ 41 w 62"/>
                <a:gd name="T73" fmla="*/ 1 h 1"/>
                <a:gd name="T74" fmla="*/ 42 w 62"/>
                <a:gd name="T75" fmla="*/ 1 h 1"/>
                <a:gd name="T76" fmla="*/ 43 w 62"/>
                <a:gd name="T77" fmla="*/ 1 h 1"/>
                <a:gd name="T78" fmla="*/ 44 w 62"/>
                <a:gd name="T79" fmla="*/ 1 h 1"/>
                <a:gd name="T80" fmla="*/ 45 w 62"/>
                <a:gd name="T81" fmla="*/ 1 h 1"/>
                <a:gd name="T82" fmla="*/ 46 w 62"/>
                <a:gd name="T83" fmla="*/ 1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1 h 1"/>
                <a:gd name="T90" fmla="*/ 51 w 62"/>
                <a:gd name="T91" fmla="*/ 1 h 1"/>
                <a:gd name="T92" fmla="*/ 51 w 62"/>
                <a:gd name="T93" fmla="*/ 1 h 1"/>
                <a:gd name="T94" fmla="*/ 53 w 62"/>
                <a:gd name="T95" fmla="*/ 0 h 1"/>
                <a:gd name="T96" fmla="*/ 54 w 62"/>
                <a:gd name="T97" fmla="*/ 1 h 1"/>
                <a:gd name="T98" fmla="*/ 55 w 62"/>
                <a:gd name="T99" fmla="*/ 1 h 1"/>
                <a:gd name="T100" fmla="*/ 56 w 62"/>
                <a:gd name="T101" fmla="*/ 0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24" name="Freeform 719"/>
            <p:cNvSpPr>
              <a:spLocks/>
            </p:cNvSpPr>
            <p:nvPr/>
          </p:nvSpPr>
          <p:spPr bwMode="auto">
            <a:xfrm>
              <a:off x="847" y="4122"/>
              <a:ext cx="62" cy="1"/>
            </a:xfrm>
            <a:custGeom>
              <a:avLst/>
              <a:gdLst>
                <a:gd name="T0" fmla="*/ 2 w 62"/>
                <a:gd name="T1" fmla="*/ 1 h 1"/>
                <a:gd name="T2" fmla="*/ 2 w 62"/>
                <a:gd name="T3" fmla="*/ 1 h 1"/>
                <a:gd name="T4" fmla="*/ 3 w 62"/>
                <a:gd name="T5" fmla="*/ 1 h 1"/>
                <a:gd name="T6" fmla="*/ 4 w 62"/>
                <a:gd name="T7" fmla="*/ 1 h 1"/>
                <a:gd name="T8" fmla="*/ 6 w 62"/>
                <a:gd name="T9" fmla="*/ 1 h 1"/>
                <a:gd name="T10" fmla="*/ 7 w 62"/>
                <a:gd name="T11" fmla="*/ 1 h 1"/>
                <a:gd name="T12" fmla="*/ 8 w 62"/>
                <a:gd name="T13" fmla="*/ 1 h 1"/>
                <a:gd name="T14" fmla="*/ 9 w 62"/>
                <a:gd name="T15" fmla="*/ 1 h 1"/>
                <a:gd name="T16" fmla="*/ 10 w 62"/>
                <a:gd name="T17" fmla="*/ 1 h 1"/>
                <a:gd name="T18" fmla="*/ 11 w 62"/>
                <a:gd name="T19" fmla="*/ 0 h 1"/>
                <a:gd name="T20" fmla="*/ 12 w 62"/>
                <a:gd name="T21" fmla="*/ 1 h 1"/>
                <a:gd name="T22" fmla="*/ 13 w 62"/>
                <a:gd name="T23" fmla="*/ 0 h 1"/>
                <a:gd name="T24" fmla="*/ 15 w 62"/>
                <a:gd name="T25" fmla="*/ 1 h 1"/>
                <a:gd name="T26" fmla="*/ 16 w 62"/>
                <a:gd name="T27" fmla="*/ 1 h 1"/>
                <a:gd name="T28" fmla="*/ 16 w 62"/>
                <a:gd name="T29" fmla="*/ 1 h 1"/>
                <a:gd name="T30" fmla="*/ 17 w 62"/>
                <a:gd name="T31" fmla="*/ 1 h 1"/>
                <a:gd name="T32" fmla="*/ 19 w 62"/>
                <a:gd name="T33" fmla="*/ 1 h 1"/>
                <a:gd name="T34" fmla="*/ 20 w 62"/>
                <a:gd name="T35" fmla="*/ 1 h 1"/>
                <a:gd name="T36" fmla="*/ 21 w 62"/>
                <a:gd name="T37" fmla="*/ 1 h 1"/>
                <a:gd name="T38" fmla="*/ 22 w 62"/>
                <a:gd name="T39" fmla="*/ 1 h 1"/>
                <a:gd name="T40" fmla="*/ 23 w 62"/>
                <a:gd name="T41" fmla="*/ 1 h 1"/>
                <a:gd name="T42" fmla="*/ 24 w 62"/>
                <a:gd name="T43" fmla="*/ 1 h 1"/>
                <a:gd name="T44" fmla="*/ 25 w 62"/>
                <a:gd name="T45" fmla="*/ 1 h 1"/>
                <a:gd name="T46" fmla="*/ 26 w 62"/>
                <a:gd name="T47" fmla="*/ 1 h 1"/>
                <a:gd name="T48" fmla="*/ 28 w 62"/>
                <a:gd name="T49" fmla="*/ 1 h 1"/>
                <a:gd name="T50" fmla="*/ 29 w 62"/>
                <a:gd name="T51" fmla="*/ 0 h 1"/>
                <a:gd name="T52" fmla="*/ 30 w 62"/>
                <a:gd name="T53" fmla="*/ 0 h 1"/>
                <a:gd name="T54" fmla="*/ 31 w 62"/>
                <a:gd name="T55" fmla="*/ 1 h 1"/>
                <a:gd name="T56" fmla="*/ 32 w 62"/>
                <a:gd name="T57" fmla="*/ 0 h 1"/>
                <a:gd name="T58" fmla="*/ 33 w 62"/>
                <a:gd name="T59" fmla="*/ 1 h 1"/>
                <a:gd name="T60" fmla="*/ 34 w 62"/>
                <a:gd name="T61" fmla="*/ 1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1 h 1"/>
                <a:gd name="T68" fmla="*/ 38 w 62"/>
                <a:gd name="T69" fmla="*/ 1 h 1"/>
                <a:gd name="T70" fmla="*/ 39 w 62"/>
                <a:gd name="T71" fmla="*/ 1 h 1"/>
                <a:gd name="T72" fmla="*/ 41 w 62"/>
                <a:gd name="T73" fmla="*/ 1 h 1"/>
                <a:gd name="T74" fmla="*/ 42 w 62"/>
                <a:gd name="T75" fmla="*/ 1 h 1"/>
                <a:gd name="T76" fmla="*/ 43 w 62"/>
                <a:gd name="T77" fmla="*/ 1 h 1"/>
                <a:gd name="T78" fmla="*/ 44 w 62"/>
                <a:gd name="T79" fmla="*/ 1 h 1"/>
                <a:gd name="T80" fmla="*/ 45 w 62"/>
                <a:gd name="T81" fmla="*/ 1 h 1"/>
                <a:gd name="T82" fmla="*/ 46 w 62"/>
                <a:gd name="T83" fmla="*/ 1 h 1"/>
                <a:gd name="T84" fmla="*/ 47 w 62"/>
                <a:gd name="T85" fmla="*/ 1 h 1"/>
                <a:gd name="T86" fmla="*/ 48 w 62"/>
                <a:gd name="T87" fmla="*/ 1 h 1"/>
                <a:gd name="T88" fmla="*/ 50 w 62"/>
                <a:gd name="T89" fmla="*/ 1 h 1"/>
                <a:gd name="T90" fmla="*/ 50 w 62"/>
                <a:gd name="T91" fmla="*/ 1 h 1"/>
                <a:gd name="T92" fmla="*/ 51 w 62"/>
                <a:gd name="T93" fmla="*/ 1 h 1"/>
                <a:gd name="T94" fmla="*/ 52 w 62"/>
                <a:gd name="T95" fmla="*/ 1 h 1"/>
                <a:gd name="T96" fmla="*/ 54 w 62"/>
                <a:gd name="T97" fmla="*/ 1 h 1"/>
                <a:gd name="T98" fmla="*/ 55 w 62"/>
                <a:gd name="T99" fmla="*/ 0 h 1"/>
                <a:gd name="T100" fmla="*/ 56 w 62"/>
                <a:gd name="T101" fmla="*/ 1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25" name="Freeform 720"/>
            <p:cNvSpPr>
              <a:spLocks/>
            </p:cNvSpPr>
            <p:nvPr/>
          </p:nvSpPr>
          <p:spPr bwMode="auto">
            <a:xfrm>
              <a:off x="909" y="412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5 w 62"/>
                <a:gd name="T7" fmla="*/ 0 h 1"/>
                <a:gd name="T8" fmla="*/ 6 w 62"/>
                <a:gd name="T9" fmla="*/ 1 h 1"/>
                <a:gd name="T10" fmla="*/ 7 w 62"/>
                <a:gd name="T11" fmla="*/ 0 h 1"/>
                <a:gd name="T12" fmla="*/ 8 w 62"/>
                <a:gd name="T13" fmla="*/ 1 h 1"/>
                <a:gd name="T14" fmla="*/ 9 w 62"/>
                <a:gd name="T15" fmla="*/ 1 h 1"/>
                <a:gd name="T16" fmla="*/ 10 w 62"/>
                <a:gd name="T17" fmla="*/ 1 h 1"/>
                <a:gd name="T18" fmla="*/ 11 w 62"/>
                <a:gd name="T19" fmla="*/ 1 h 1"/>
                <a:gd name="T20" fmla="*/ 12 w 62"/>
                <a:gd name="T21" fmla="*/ 1 h 1"/>
                <a:gd name="T22" fmla="*/ 13 w 62"/>
                <a:gd name="T23" fmla="*/ 1 h 1"/>
                <a:gd name="T24" fmla="*/ 14 w 62"/>
                <a:gd name="T25" fmla="*/ 1 h 1"/>
                <a:gd name="T26" fmla="*/ 15 w 62"/>
                <a:gd name="T27" fmla="*/ 1 h 1"/>
                <a:gd name="T28" fmla="*/ 16 w 62"/>
                <a:gd name="T29" fmla="*/ 1 h 1"/>
                <a:gd name="T30" fmla="*/ 18 w 62"/>
                <a:gd name="T31" fmla="*/ 0 h 1"/>
                <a:gd name="T32" fmla="*/ 19 w 62"/>
                <a:gd name="T33" fmla="*/ 1 h 1"/>
                <a:gd name="T34" fmla="*/ 20 w 62"/>
                <a:gd name="T35" fmla="*/ 0 h 1"/>
                <a:gd name="T36" fmla="*/ 21 w 62"/>
                <a:gd name="T37" fmla="*/ 1 h 1"/>
                <a:gd name="T38" fmla="*/ 22 w 62"/>
                <a:gd name="T39" fmla="*/ 1 h 1"/>
                <a:gd name="T40" fmla="*/ 23 w 62"/>
                <a:gd name="T41" fmla="*/ 1 h 1"/>
                <a:gd name="T42" fmla="*/ 24 w 62"/>
                <a:gd name="T43" fmla="*/ 0 h 1"/>
                <a:gd name="T44" fmla="*/ 25 w 62"/>
                <a:gd name="T45" fmla="*/ 1 h 1"/>
                <a:gd name="T46" fmla="*/ 26 w 62"/>
                <a:gd name="T47" fmla="*/ 1 h 1"/>
                <a:gd name="T48" fmla="*/ 27 w 62"/>
                <a:gd name="T49" fmla="*/ 0 h 1"/>
                <a:gd name="T50" fmla="*/ 29 w 62"/>
                <a:gd name="T51" fmla="*/ 1 h 1"/>
                <a:gd name="T52" fmla="*/ 29 w 62"/>
                <a:gd name="T53" fmla="*/ 1 h 1"/>
                <a:gd name="T54" fmla="*/ 31 w 62"/>
                <a:gd name="T55" fmla="*/ 1 h 1"/>
                <a:gd name="T56" fmla="*/ 32 w 62"/>
                <a:gd name="T57" fmla="*/ 1 h 1"/>
                <a:gd name="T58" fmla="*/ 33 w 62"/>
                <a:gd name="T59" fmla="*/ 1 h 1"/>
                <a:gd name="T60" fmla="*/ 34 w 62"/>
                <a:gd name="T61" fmla="*/ 1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1 h 1"/>
                <a:gd name="T68" fmla="*/ 38 w 62"/>
                <a:gd name="T69" fmla="*/ 0 h 1"/>
                <a:gd name="T70" fmla="*/ 39 w 62"/>
                <a:gd name="T71" fmla="*/ 1 h 1"/>
                <a:gd name="T72" fmla="*/ 41 w 62"/>
                <a:gd name="T73" fmla="*/ 1 h 1"/>
                <a:gd name="T74" fmla="*/ 42 w 62"/>
                <a:gd name="T75" fmla="*/ 1 h 1"/>
                <a:gd name="T76" fmla="*/ 42 w 62"/>
                <a:gd name="T77" fmla="*/ 1 h 1"/>
                <a:gd name="T78" fmla="*/ 44 w 62"/>
                <a:gd name="T79" fmla="*/ 1 h 1"/>
                <a:gd name="T80" fmla="*/ 45 w 62"/>
                <a:gd name="T81" fmla="*/ 0 h 1"/>
                <a:gd name="T82" fmla="*/ 46 w 62"/>
                <a:gd name="T83" fmla="*/ 1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1 h 1"/>
                <a:gd name="T90" fmla="*/ 50 w 62"/>
                <a:gd name="T91" fmla="*/ 0 h 1"/>
                <a:gd name="T92" fmla="*/ 51 w 62"/>
                <a:gd name="T93" fmla="*/ 1 h 1"/>
                <a:gd name="T94" fmla="*/ 53 w 62"/>
                <a:gd name="T95" fmla="*/ 1 h 1"/>
                <a:gd name="T96" fmla="*/ 54 w 62"/>
                <a:gd name="T97" fmla="*/ 1 h 1"/>
                <a:gd name="T98" fmla="*/ 55 w 62"/>
                <a:gd name="T99" fmla="*/ 1 h 1"/>
                <a:gd name="T100" fmla="*/ 56 w 62"/>
                <a:gd name="T101" fmla="*/ 0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26" name="Freeform 721"/>
            <p:cNvSpPr>
              <a:spLocks/>
            </p:cNvSpPr>
            <p:nvPr/>
          </p:nvSpPr>
          <p:spPr bwMode="auto">
            <a:xfrm>
              <a:off x="971" y="4120"/>
              <a:ext cx="62" cy="3"/>
            </a:xfrm>
            <a:custGeom>
              <a:avLst/>
              <a:gdLst>
                <a:gd name="T0" fmla="*/ 1 w 62"/>
                <a:gd name="T1" fmla="*/ 2 h 3"/>
                <a:gd name="T2" fmla="*/ 2 w 62"/>
                <a:gd name="T3" fmla="*/ 2 h 3"/>
                <a:gd name="T4" fmla="*/ 3 w 62"/>
                <a:gd name="T5" fmla="*/ 2 h 3"/>
                <a:gd name="T6" fmla="*/ 4 w 62"/>
                <a:gd name="T7" fmla="*/ 3 h 3"/>
                <a:gd name="T8" fmla="*/ 6 w 62"/>
                <a:gd name="T9" fmla="*/ 3 h 3"/>
                <a:gd name="T10" fmla="*/ 7 w 62"/>
                <a:gd name="T11" fmla="*/ 3 h 3"/>
                <a:gd name="T12" fmla="*/ 8 w 62"/>
                <a:gd name="T13" fmla="*/ 3 h 3"/>
                <a:gd name="T14" fmla="*/ 9 w 62"/>
                <a:gd name="T15" fmla="*/ 2 h 3"/>
                <a:gd name="T16" fmla="*/ 10 w 62"/>
                <a:gd name="T17" fmla="*/ 2 h 3"/>
                <a:gd name="T18" fmla="*/ 11 w 62"/>
                <a:gd name="T19" fmla="*/ 2 h 3"/>
                <a:gd name="T20" fmla="*/ 12 w 62"/>
                <a:gd name="T21" fmla="*/ 2 h 3"/>
                <a:gd name="T22" fmla="*/ 13 w 62"/>
                <a:gd name="T23" fmla="*/ 2 h 3"/>
                <a:gd name="T24" fmla="*/ 14 w 62"/>
                <a:gd name="T25" fmla="*/ 2 h 3"/>
                <a:gd name="T26" fmla="*/ 15 w 62"/>
                <a:gd name="T27" fmla="*/ 2 h 3"/>
                <a:gd name="T28" fmla="*/ 16 w 62"/>
                <a:gd name="T29" fmla="*/ 2 h 3"/>
                <a:gd name="T30" fmla="*/ 17 w 62"/>
                <a:gd name="T31" fmla="*/ 2 h 3"/>
                <a:gd name="T32" fmla="*/ 19 w 62"/>
                <a:gd name="T33" fmla="*/ 2 h 3"/>
                <a:gd name="T34" fmla="*/ 20 w 62"/>
                <a:gd name="T35" fmla="*/ 2 h 3"/>
                <a:gd name="T36" fmla="*/ 21 w 62"/>
                <a:gd name="T37" fmla="*/ 2 h 3"/>
                <a:gd name="T38" fmla="*/ 22 w 62"/>
                <a:gd name="T39" fmla="*/ 2 h 3"/>
                <a:gd name="T40" fmla="*/ 23 w 62"/>
                <a:gd name="T41" fmla="*/ 2 h 3"/>
                <a:gd name="T42" fmla="*/ 24 w 62"/>
                <a:gd name="T43" fmla="*/ 2 h 3"/>
                <a:gd name="T44" fmla="*/ 25 w 62"/>
                <a:gd name="T45" fmla="*/ 2 h 3"/>
                <a:gd name="T46" fmla="*/ 26 w 62"/>
                <a:gd name="T47" fmla="*/ 2 h 3"/>
                <a:gd name="T48" fmla="*/ 28 w 62"/>
                <a:gd name="T49" fmla="*/ 2 h 3"/>
                <a:gd name="T50" fmla="*/ 28 w 62"/>
                <a:gd name="T51" fmla="*/ 1 h 3"/>
                <a:gd name="T52" fmla="*/ 29 w 62"/>
                <a:gd name="T53" fmla="*/ 1 h 3"/>
                <a:gd name="T54" fmla="*/ 30 w 62"/>
                <a:gd name="T55" fmla="*/ 1 h 3"/>
                <a:gd name="T56" fmla="*/ 32 w 62"/>
                <a:gd name="T57" fmla="*/ 1 h 3"/>
                <a:gd name="T58" fmla="*/ 33 w 62"/>
                <a:gd name="T59" fmla="*/ 1 h 3"/>
                <a:gd name="T60" fmla="*/ 34 w 62"/>
                <a:gd name="T61" fmla="*/ 1 h 3"/>
                <a:gd name="T62" fmla="*/ 35 w 62"/>
                <a:gd name="T63" fmla="*/ 1 h 3"/>
                <a:gd name="T64" fmla="*/ 36 w 62"/>
                <a:gd name="T65" fmla="*/ 1 h 3"/>
                <a:gd name="T66" fmla="*/ 37 w 62"/>
                <a:gd name="T67" fmla="*/ 1 h 3"/>
                <a:gd name="T68" fmla="*/ 38 w 62"/>
                <a:gd name="T69" fmla="*/ 1 h 3"/>
                <a:gd name="T70" fmla="*/ 39 w 62"/>
                <a:gd name="T71" fmla="*/ 2 h 3"/>
                <a:gd name="T72" fmla="*/ 41 w 62"/>
                <a:gd name="T73" fmla="*/ 2 h 3"/>
                <a:gd name="T74" fmla="*/ 42 w 62"/>
                <a:gd name="T75" fmla="*/ 2 h 3"/>
                <a:gd name="T76" fmla="*/ 42 w 62"/>
                <a:gd name="T77" fmla="*/ 2 h 3"/>
                <a:gd name="T78" fmla="*/ 44 w 62"/>
                <a:gd name="T79" fmla="*/ 2 h 3"/>
                <a:gd name="T80" fmla="*/ 45 w 62"/>
                <a:gd name="T81" fmla="*/ 2 h 3"/>
                <a:gd name="T82" fmla="*/ 46 w 62"/>
                <a:gd name="T83" fmla="*/ 1 h 3"/>
                <a:gd name="T84" fmla="*/ 47 w 62"/>
                <a:gd name="T85" fmla="*/ 1 h 3"/>
                <a:gd name="T86" fmla="*/ 48 w 62"/>
                <a:gd name="T87" fmla="*/ 1 h 3"/>
                <a:gd name="T88" fmla="*/ 49 w 62"/>
                <a:gd name="T89" fmla="*/ 0 h 3"/>
                <a:gd name="T90" fmla="*/ 50 w 62"/>
                <a:gd name="T91" fmla="*/ 0 h 3"/>
                <a:gd name="T92" fmla="*/ 51 w 62"/>
                <a:gd name="T93" fmla="*/ 1 h 3"/>
                <a:gd name="T94" fmla="*/ 52 w 62"/>
                <a:gd name="T95" fmla="*/ 1 h 3"/>
                <a:gd name="T96" fmla="*/ 54 w 62"/>
                <a:gd name="T97" fmla="*/ 1 h 3"/>
                <a:gd name="T98" fmla="*/ 55 w 62"/>
                <a:gd name="T99" fmla="*/ 1 h 3"/>
                <a:gd name="T100" fmla="*/ 56 w 62"/>
                <a:gd name="T101" fmla="*/ 2 h 3"/>
                <a:gd name="T102" fmla="*/ 57 w 62"/>
                <a:gd name="T103" fmla="*/ 2 h 3"/>
                <a:gd name="T104" fmla="*/ 58 w 62"/>
                <a:gd name="T105" fmla="*/ 2 h 3"/>
                <a:gd name="T106" fmla="*/ 59 w 62"/>
                <a:gd name="T107" fmla="*/ 2 h 3"/>
                <a:gd name="T108" fmla="*/ 60 w 62"/>
                <a:gd name="T109" fmla="*/ 2 h 3"/>
                <a:gd name="T110" fmla="*/ 61 w 62"/>
                <a:gd name="T1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3">
                  <a:moveTo>
                    <a:pt x="0" y="2"/>
                  </a:move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27" name="Freeform 722"/>
            <p:cNvSpPr>
              <a:spLocks/>
            </p:cNvSpPr>
            <p:nvPr/>
          </p:nvSpPr>
          <p:spPr bwMode="auto">
            <a:xfrm>
              <a:off x="1033" y="412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6 w 62"/>
                <a:gd name="T9" fmla="*/ 0 h 1"/>
                <a:gd name="T10" fmla="*/ 7 w 62"/>
                <a:gd name="T11" fmla="*/ 0 h 1"/>
                <a:gd name="T12" fmla="*/ 7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1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8 w 62"/>
                <a:gd name="T31" fmla="*/ 0 h 1"/>
                <a:gd name="T32" fmla="*/ 19 w 62"/>
                <a:gd name="T33" fmla="*/ 0 h 1"/>
                <a:gd name="T34" fmla="*/ 20 w 62"/>
                <a:gd name="T35" fmla="*/ 1 h 1"/>
                <a:gd name="T36" fmla="*/ 20 w 62"/>
                <a:gd name="T37" fmla="*/ 1 h 1"/>
                <a:gd name="T38" fmla="*/ 22 w 62"/>
                <a:gd name="T39" fmla="*/ 1 h 1"/>
                <a:gd name="T40" fmla="*/ 23 w 62"/>
                <a:gd name="T41" fmla="*/ 0 h 1"/>
                <a:gd name="T42" fmla="*/ 24 w 62"/>
                <a:gd name="T43" fmla="*/ 1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1 h 1"/>
                <a:gd name="T52" fmla="*/ 29 w 62"/>
                <a:gd name="T53" fmla="*/ 0 h 1"/>
                <a:gd name="T54" fmla="*/ 31 w 62"/>
                <a:gd name="T55" fmla="*/ 1 h 1"/>
                <a:gd name="T56" fmla="*/ 32 w 62"/>
                <a:gd name="T57" fmla="*/ 0 h 1"/>
                <a:gd name="T58" fmla="*/ 33 w 62"/>
                <a:gd name="T59" fmla="*/ 0 h 1"/>
                <a:gd name="T60" fmla="*/ 34 w 62"/>
                <a:gd name="T61" fmla="*/ 1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1 h 1"/>
                <a:gd name="T68" fmla="*/ 38 w 62"/>
                <a:gd name="T69" fmla="*/ 0 h 1"/>
                <a:gd name="T70" fmla="*/ 39 w 62"/>
                <a:gd name="T71" fmla="*/ 0 h 1"/>
                <a:gd name="T72" fmla="*/ 41 w 62"/>
                <a:gd name="T73" fmla="*/ 1 h 1"/>
                <a:gd name="T74" fmla="*/ 41 w 62"/>
                <a:gd name="T75" fmla="*/ 0 h 1"/>
                <a:gd name="T76" fmla="*/ 42 w 62"/>
                <a:gd name="T77" fmla="*/ 0 h 1"/>
                <a:gd name="T78" fmla="*/ 44 w 62"/>
                <a:gd name="T79" fmla="*/ 1 h 1"/>
                <a:gd name="T80" fmla="*/ 45 w 62"/>
                <a:gd name="T81" fmla="*/ 1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1 h 1"/>
                <a:gd name="T92" fmla="*/ 51 w 62"/>
                <a:gd name="T93" fmla="*/ 1 h 1"/>
                <a:gd name="T94" fmla="*/ 53 w 62"/>
                <a:gd name="T95" fmla="*/ 1 h 1"/>
                <a:gd name="T96" fmla="*/ 54 w 62"/>
                <a:gd name="T97" fmla="*/ 0 h 1"/>
                <a:gd name="T98" fmla="*/ 54 w 62"/>
                <a:gd name="T99" fmla="*/ 0 h 1"/>
                <a:gd name="T100" fmla="*/ 55 w 62"/>
                <a:gd name="T101" fmla="*/ 0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0 h 1"/>
                <a:gd name="T108" fmla="*/ 60 w 62"/>
                <a:gd name="T109" fmla="*/ 1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28" name="Freeform 723"/>
            <p:cNvSpPr>
              <a:spLocks/>
            </p:cNvSpPr>
            <p:nvPr/>
          </p:nvSpPr>
          <p:spPr bwMode="auto">
            <a:xfrm>
              <a:off x="1095" y="4122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1 h 1"/>
                <a:gd name="T4" fmla="*/ 3 w 62"/>
                <a:gd name="T5" fmla="*/ 0 h 1"/>
                <a:gd name="T6" fmla="*/ 4 w 62"/>
                <a:gd name="T7" fmla="*/ 1 h 1"/>
                <a:gd name="T8" fmla="*/ 6 w 62"/>
                <a:gd name="T9" fmla="*/ 0 h 1"/>
                <a:gd name="T10" fmla="*/ 6 w 62"/>
                <a:gd name="T11" fmla="*/ 1 h 1"/>
                <a:gd name="T12" fmla="*/ 7 w 62"/>
                <a:gd name="T13" fmla="*/ 0 h 1"/>
                <a:gd name="T14" fmla="*/ 9 w 62"/>
                <a:gd name="T15" fmla="*/ 0 h 1"/>
                <a:gd name="T16" fmla="*/ 10 w 62"/>
                <a:gd name="T17" fmla="*/ 1 h 1"/>
                <a:gd name="T18" fmla="*/ 11 w 62"/>
                <a:gd name="T19" fmla="*/ 1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9 w 62"/>
                <a:gd name="T33" fmla="*/ 0 h 1"/>
                <a:gd name="T34" fmla="*/ 20 w 62"/>
                <a:gd name="T35" fmla="*/ 0 h 1"/>
                <a:gd name="T36" fmla="*/ 21 w 62"/>
                <a:gd name="T37" fmla="*/ 1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1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0 h 1"/>
                <a:gd name="T56" fmla="*/ 32 w 62"/>
                <a:gd name="T57" fmla="*/ 0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1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1 h 1"/>
                <a:gd name="T70" fmla="*/ 39 w 62"/>
                <a:gd name="T71" fmla="*/ 1 h 1"/>
                <a:gd name="T72" fmla="*/ 40 w 62"/>
                <a:gd name="T73" fmla="*/ 0 h 1"/>
                <a:gd name="T74" fmla="*/ 41 w 62"/>
                <a:gd name="T75" fmla="*/ 1 h 1"/>
                <a:gd name="T76" fmla="*/ 42 w 62"/>
                <a:gd name="T77" fmla="*/ 0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4 w 62"/>
                <a:gd name="T97" fmla="*/ 0 h 1"/>
                <a:gd name="T98" fmla="*/ 54 w 62"/>
                <a:gd name="T99" fmla="*/ 0 h 1"/>
                <a:gd name="T100" fmla="*/ 56 w 62"/>
                <a:gd name="T101" fmla="*/ 0 h 1"/>
                <a:gd name="T102" fmla="*/ 57 w 62"/>
                <a:gd name="T103" fmla="*/ 0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29" name="Freeform 724"/>
            <p:cNvSpPr>
              <a:spLocks/>
            </p:cNvSpPr>
            <p:nvPr/>
          </p:nvSpPr>
          <p:spPr bwMode="auto">
            <a:xfrm>
              <a:off x="1157" y="412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7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8 w 62"/>
                <a:gd name="T31" fmla="*/ 0 h 1"/>
                <a:gd name="T32" fmla="*/ 19 w 62"/>
                <a:gd name="T33" fmla="*/ 0 h 1"/>
                <a:gd name="T34" fmla="*/ 19 w 62"/>
                <a:gd name="T35" fmla="*/ 0 h 1"/>
                <a:gd name="T36" fmla="*/ 20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1 w 62"/>
                <a:gd name="T55" fmla="*/ 0 h 1"/>
                <a:gd name="T56" fmla="*/ 32 w 62"/>
                <a:gd name="T57" fmla="*/ 0 h 1"/>
                <a:gd name="T58" fmla="*/ 32 w 62"/>
                <a:gd name="T59" fmla="*/ 0 h 1"/>
                <a:gd name="T60" fmla="*/ 33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1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4 w 62"/>
                <a:gd name="T79" fmla="*/ 1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0 h 1"/>
                <a:gd name="T100" fmla="*/ 55 w 62"/>
                <a:gd name="T101" fmla="*/ 0 h 1"/>
                <a:gd name="T102" fmla="*/ 57 w 62"/>
                <a:gd name="T103" fmla="*/ 0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30" name="Freeform 725"/>
            <p:cNvSpPr>
              <a:spLocks/>
            </p:cNvSpPr>
            <p:nvPr/>
          </p:nvSpPr>
          <p:spPr bwMode="auto">
            <a:xfrm>
              <a:off x="1219" y="412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7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19 w 62"/>
                <a:gd name="T35" fmla="*/ 0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0 h 1"/>
                <a:gd name="T56" fmla="*/ 32 w 62"/>
                <a:gd name="T57" fmla="*/ 0 h 1"/>
                <a:gd name="T58" fmla="*/ 32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3 w 62"/>
                <a:gd name="T79" fmla="*/ 0 h 1"/>
                <a:gd name="T80" fmla="*/ 45 w 62"/>
                <a:gd name="T81" fmla="*/ 0 h 1"/>
                <a:gd name="T82" fmla="*/ 45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1 h 1"/>
                <a:gd name="T100" fmla="*/ 55 w 62"/>
                <a:gd name="T101" fmla="*/ 1 h 1"/>
                <a:gd name="T102" fmla="*/ 57 w 62"/>
                <a:gd name="T103" fmla="*/ 0 h 1"/>
                <a:gd name="T104" fmla="*/ 58 w 62"/>
                <a:gd name="T105" fmla="*/ 0 h 1"/>
                <a:gd name="T106" fmla="*/ 59 w 62"/>
                <a:gd name="T107" fmla="*/ 1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31" name="Freeform 726"/>
            <p:cNvSpPr>
              <a:spLocks/>
            </p:cNvSpPr>
            <p:nvPr/>
          </p:nvSpPr>
          <p:spPr bwMode="auto">
            <a:xfrm>
              <a:off x="1281" y="412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1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7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0 w 62"/>
                <a:gd name="T19" fmla="*/ 0 h 1"/>
                <a:gd name="T20" fmla="*/ 12 w 62"/>
                <a:gd name="T21" fmla="*/ 1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1 h 1"/>
                <a:gd name="T34" fmla="*/ 19 w 62"/>
                <a:gd name="T35" fmla="*/ 0 h 1"/>
                <a:gd name="T36" fmla="*/ 20 w 62"/>
                <a:gd name="T37" fmla="*/ 1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1 w 62"/>
                <a:gd name="T55" fmla="*/ 0 h 1"/>
                <a:gd name="T56" fmla="*/ 31 w 62"/>
                <a:gd name="T57" fmla="*/ 0 h 1"/>
                <a:gd name="T58" fmla="*/ 32 w 62"/>
                <a:gd name="T59" fmla="*/ 0 h 1"/>
                <a:gd name="T60" fmla="*/ 33 w 62"/>
                <a:gd name="T61" fmla="*/ 0 h 1"/>
                <a:gd name="T62" fmla="*/ 35 w 62"/>
                <a:gd name="T63" fmla="*/ 1 h 1"/>
                <a:gd name="T64" fmla="*/ 36 w 62"/>
                <a:gd name="T65" fmla="*/ 0 h 1"/>
                <a:gd name="T66" fmla="*/ 37 w 62"/>
                <a:gd name="T67" fmla="*/ 1 h 1"/>
                <a:gd name="T68" fmla="*/ 38 w 62"/>
                <a:gd name="T69" fmla="*/ 0 h 1"/>
                <a:gd name="T70" fmla="*/ 39 w 62"/>
                <a:gd name="T71" fmla="*/ 1 h 1"/>
                <a:gd name="T72" fmla="*/ 40 w 62"/>
                <a:gd name="T73" fmla="*/ 1 h 1"/>
                <a:gd name="T74" fmla="*/ 41 w 62"/>
                <a:gd name="T75" fmla="*/ 0 h 1"/>
                <a:gd name="T76" fmla="*/ 42 w 62"/>
                <a:gd name="T77" fmla="*/ 1 h 1"/>
                <a:gd name="T78" fmla="*/ 44 w 62"/>
                <a:gd name="T79" fmla="*/ 1 h 1"/>
                <a:gd name="T80" fmla="*/ 44 w 62"/>
                <a:gd name="T81" fmla="*/ 0 h 1"/>
                <a:gd name="T82" fmla="*/ 45 w 62"/>
                <a:gd name="T83" fmla="*/ 0 h 1"/>
                <a:gd name="T84" fmla="*/ 46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1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0 h 1"/>
                <a:gd name="T100" fmla="*/ 55 w 62"/>
                <a:gd name="T101" fmla="*/ 0 h 1"/>
                <a:gd name="T102" fmla="*/ 57 w 62"/>
                <a:gd name="T103" fmla="*/ 0 h 1"/>
                <a:gd name="T104" fmla="*/ 58 w 62"/>
                <a:gd name="T105" fmla="*/ 0 h 1"/>
                <a:gd name="T106" fmla="*/ 58 w 62"/>
                <a:gd name="T107" fmla="*/ 0 h 1"/>
                <a:gd name="T108" fmla="*/ 60 w 62"/>
                <a:gd name="T109" fmla="*/ 0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32" name="Freeform 727"/>
            <p:cNvSpPr>
              <a:spLocks/>
            </p:cNvSpPr>
            <p:nvPr/>
          </p:nvSpPr>
          <p:spPr bwMode="auto">
            <a:xfrm>
              <a:off x="1343" y="412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1 h 1"/>
                <a:gd name="T6" fmla="*/ 4 w 62"/>
                <a:gd name="T7" fmla="*/ 1 h 1"/>
                <a:gd name="T8" fmla="*/ 5 w 62"/>
                <a:gd name="T9" fmla="*/ 0 h 1"/>
                <a:gd name="T10" fmla="*/ 6 w 62"/>
                <a:gd name="T11" fmla="*/ 0 h 1"/>
                <a:gd name="T12" fmla="*/ 7 w 62"/>
                <a:gd name="T13" fmla="*/ 1 h 1"/>
                <a:gd name="T14" fmla="*/ 8 w 62"/>
                <a:gd name="T15" fmla="*/ 0 h 1"/>
                <a:gd name="T16" fmla="*/ 9 w 62"/>
                <a:gd name="T17" fmla="*/ 0 h 1"/>
                <a:gd name="T18" fmla="*/ 10 w 62"/>
                <a:gd name="T19" fmla="*/ 0 h 1"/>
                <a:gd name="T20" fmla="*/ 12 w 62"/>
                <a:gd name="T21" fmla="*/ 1 h 1"/>
                <a:gd name="T22" fmla="*/ 13 w 62"/>
                <a:gd name="T23" fmla="*/ 0 h 1"/>
                <a:gd name="T24" fmla="*/ 14 w 62"/>
                <a:gd name="T25" fmla="*/ 1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19 w 62"/>
                <a:gd name="T35" fmla="*/ 1 h 1"/>
                <a:gd name="T36" fmla="*/ 20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3 w 62"/>
                <a:gd name="T43" fmla="*/ 0 h 1"/>
                <a:gd name="T44" fmla="*/ 25 w 62"/>
                <a:gd name="T45" fmla="*/ 0 h 1"/>
                <a:gd name="T46" fmla="*/ 26 w 62"/>
                <a:gd name="T47" fmla="*/ 1 h 1"/>
                <a:gd name="T48" fmla="*/ 27 w 62"/>
                <a:gd name="T49" fmla="*/ 0 h 1"/>
                <a:gd name="T50" fmla="*/ 28 w 62"/>
                <a:gd name="T51" fmla="*/ 1 h 1"/>
                <a:gd name="T52" fmla="*/ 29 w 62"/>
                <a:gd name="T53" fmla="*/ 0 h 1"/>
                <a:gd name="T54" fmla="*/ 30 w 62"/>
                <a:gd name="T55" fmla="*/ 1 h 1"/>
                <a:gd name="T56" fmla="*/ 31 w 62"/>
                <a:gd name="T57" fmla="*/ 1 h 1"/>
                <a:gd name="T58" fmla="*/ 32 w 62"/>
                <a:gd name="T59" fmla="*/ 0 h 1"/>
                <a:gd name="T60" fmla="*/ 34 w 62"/>
                <a:gd name="T61" fmla="*/ 1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0 h 1"/>
                <a:gd name="T68" fmla="*/ 38 w 62"/>
                <a:gd name="T69" fmla="*/ 1 h 1"/>
                <a:gd name="T70" fmla="*/ 39 w 62"/>
                <a:gd name="T71" fmla="*/ 1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3 w 62"/>
                <a:gd name="T79" fmla="*/ 0 h 1"/>
                <a:gd name="T80" fmla="*/ 44 w 62"/>
                <a:gd name="T81" fmla="*/ 0 h 1"/>
                <a:gd name="T82" fmla="*/ 45 w 62"/>
                <a:gd name="T83" fmla="*/ 0 h 1"/>
                <a:gd name="T84" fmla="*/ 47 w 62"/>
                <a:gd name="T85" fmla="*/ 1 h 1"/>
                <a:gd name="T86" fmla="*/ 48 w 62"/>
                <a:gd name="T87" fmla="*/ 0 h 1"/>
                <a:gd name="T88" fmla="*/ 49 w 62"/>
                <a:gd name="T89" fmla="*/ 1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1 h 1"/>
                <a:gd name="T96" fmla="*/ 53 w 62"/>
                <a:gd name="T97" fmla="*/ 1 h 1"/>
                <a:gd name="T98" fmla="*/ 54 w 62"/>
                <a:gd name="T99" fmla="*/ 0 h 1"/>
                <a:gd name="T100" fmla="*/ 55 w 62"/>
                <a:gd name="T101" fmla="*/ 1 h 1"/>
                <a:gd name="T102" fmla="*/ 56 w 62"/>
                <a:gd name="T103" fmla="*/ 1 h 1"/>
                <a:gd name="T104" fmla="*/ 57 w 62"/>
                <a:gd name="T105" fmla="*/ 1 h 1"/>
                <a:gd name="T106" fmla="*/ 58 w 62"/>
                <a:gd name="T107" fmla="*/ 1 h 1"/>
                <a:gd name="T108" fmla="*/ 60 w 62"/>
                <a:gd name="T109" fmla="*/ 1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33" name="Freeform 728"/>
            <p:cNvSpPr>
              <a:spLocks/>
            </p:cNvSpPr>
            <p:nvPr/>
          </p:nvSpPr>
          <p:spPr bwMode="auto">
            <a:xfrm>
              <a:off x="1405" y="4121"/>
              <a:ext cx="62" cy="2"/>
            </a:xfrm>
            <a:custGeom>
              <a:avLst/>
              <a:gdLst>
                <a:gd name="T0" fmla="*/ 1 w 62"/>
                <a:gd name="T1" fmla="*/ 2 h 2"/>
                <a:gd name="T2" fmla="*/ 2 w 62"/>
                <a:gd name="T3" fmla="*/ 1 h 2"/>
                <a:gd name="T4" fmla="*/ 3 w 62"/>
                <a:gd name="T5" fmla="*/ 1 h 2"/>
                <a:gd name="T6" fmla="*/ 4 w 62"/>
                <a:gd name="T7" fmla="*/ 1 h 2"/>
                <a:gd name="T8" fmla="*/ 5 w 62"/>
                <a:gd name="T9" fmla="*/ 1 h 2"/>
                <a:gd name="T10" fmla="*/ 6 w 62"/>
                <a:gd name="T11" fmla="*/ 1 h 2"/>
                <a:gd name="T12" fmla="*/ 7 w 62"/>
                <a:gd name="T13" fmla="*/ 1 h 2"/>
                <a:gd name="T14" fmla="*/ 9 w 62"/>
                <a:gd name="T15" fmla="*/ 1 h 2"/>
                <a:gd name="T16" fmla="*/ 9 w 62"/>
                <a:gd name="T17" fmla="*/ 1 h 2"/>
                <a:gd name="T18" fmla="*/ 10 w 62"/>
                <a:gd name="T19" fmla="*/ 1 h 2"/>
                <a:gd name="T20" fmla="*/ 11 w 62"/>
                <a:gd name="T21" fmla="*/ 1 h 2"/>
                <a:gd name="T22" fmla="*/ 13 w 62"/>
                <a:gd name="T23" fmla="*/ 0 h 2"/>
                <a:gd name="T24" fmla="*/ 14 w 62"/>
                <a:gd name="T25" fmla="*/ 0 h 2"/>
                <a:gd name="T26" fmla="*/ 15 w 62"/>
                <a:gd name="T27" fmla="*/ 0 h 2"/>
                <a:gd name="T28" fmla="*/ 16 w 62"/>
                <a:gd name="T29" fmla="*/ 0 h 2"/>
                <a:gd name="T30" fmla="*/ 17 w 62"/>
                <a:gd name="T31" fmla="*/ 0 h 2"/>
                <a:gd name="T32" fmla="*/ 18 w 62"/>
                <a:gd name="T33" fmla="*/ 0 h 2"/>
                <a:gd name="T34" fmla="*/ 19 w 62"/>
                <a:gd name="T35" fmla="*/ 0 h 2"/>
                <a:gd name="T36" fmla="*/ 20 w 62"/>
                <a:gd name="T37" fmla="*/ 0 h 2"/>
                <a:gd name="T38" fmla="*/ 22 w 62"/>
                <a:gd name="T39" fmla="*/ 0 h 2"/>
                <a:gd name="T40" fmla="*/ 22 w 62"/>
                <a:gd name="T41" fmla="*/ 0 h 2"/>
                <a:gd name="T42" fmla="*/ 23 w 62"/>
                <a:gd name="T43" fmla="*/ 1 h 2"/>
                <a:gd name="T44" fmla="*/ 25 w 62"/>
                <a:gd name="T45" fmla="*/ 0 h 2"/>
                <a:gd name="T46" fmla="*/ 26 w 62"/>
                <a:gd name="T47" fmla="*/ 0 h 2"/>
                <a:gd name="T48" fmla="*/ 27 w 62"/>
                <a:gd name="T49" fmla="*/ 0 h 2"/>
                <a:gd name="T50" fmla="*/ 28 w 62"/>
                <a:gd name="T51" fmla="*/ 0 h 2"/>
                <a:gd name="T52" fmla="*/ 29 w 62"/>
                <a:gd name="T53" fmla="*/ 1 h 2"/>
                <a:gd name="T54" fmla="*/ 30 w 62"/>
                <a:gd name="T55" fmla="*/ 0 h 2"/>
                <a:gd name="T56" fmla="*/ 31 w 62"/>
                <a:gd name="T57" fmla="*/ 0 h 2"/>
                <a:gd name="T58" fmla="*/ 32 w 62"/>
                <a:gd name="T59" fmla="*/ 1 h 2"/>
                <a:gd name="T60" fmla="*/ 33 w 62"/>
                <a:gd name="T61" fmla="*/ 1 h 2"/>
                <a:gd name="T62" fmla="*/ 35 w 62"/>
                <a:gd name="T63" fmla="*/ 1 h 2"/>
                <a:gd name="T64" fmla="*/ 36 w 62"/>
                <a:gd name="T65" fmla="*/ 1 h 2"/>
                <a:gd name="T66" fmla="*/ 37 w 62"/>
                <a:gd name="T67" fmla="*/ 1 h 2"/>
                <a:gd name="T68" fmla="*/ 38 w 62"/>
                <a:gd name="T69" fmla="*/ 1 h 2"/>
                <a:gd name="T70" fmla="*/ 39 w 62"/>
                <a:gd name="T71" fmla="*/ 1 h 2"/>
                <a:gd name="T72" fmla="*/ 40 w 62"/>
                <a:gd name="T73" fmla="*/ 1 h 2"/>
                <a:gd name="T74" fmla="*/ 41 w 62"/>
                <a:gd name="T75" fmla="*/ 1 h 2"/>
                <a:gd name="T76" fmla="*/ 42 w 62"/>
                <a:gd name="T77" fmla="*/ 1 h 2"/>
                <a:gd name="T78" fmla="*/ 43 w 62"/>
                <a:gd name="T79" fmla="*/ 1 h 2"/>
                <a:gd name="T80" fmla="*/ 44 w 62"/>
                <a:gd name="T81" fmla="*/ 1 h 2"/>
                <a:gd name="T82" fmla="*/ 45 w 62"/>
                <a:gd name="T83" fmla="*/ 1 h 2"/>
                <a:gd name="T84" fmla="*/ 46 w 62"/>
                <a:gd name="T85" fmla="*/ 1 h 2"/>
                <a:gd name="T86" fmla="*/ 48 w 62"/>
                <a:gd name="T87" fmla="*/ 1 h 2"/>
                <a:gd name="T88" fmla="*/ 49 w 62"/>
                <a:gd name="T89" fmla="*/ 1 h 2"/>
                <a:gd name="T90" fmla="*/ 50 w 62"/>
                <a:gd name="T91" fmla="*/ 1 h 2"/>
                <a:gd name="T92" fmla="*/ 51 w 62"/>
                <a:gd name="T93" fmla="*/ 1 h 2"/>
                <a:gd name="T94" fmla="*/ 52 w 62"/>
                <a:gd name="T95" fmla="*/ 1 h 2"/>
                <a:gd name="T96" fmla="*/ 53 w 62"/>
                <a:gd name="T97" fmla="*/ 1 h 2"/>
                <a:gd name="T98" fmla="*/ 54 w 62"/>
                <a:gd name="T99" fmla="*/ 1 h 2"/>
                <a:gd name="T100" fmla="*/ 55 w 62"/>
                <a:gd name="T101" fmla="*/ 1 h 2"/>
                <a:gd name="T102" fmla="*/ 56 w 62"/>
                <a:gd name="T103" fmla="*/ 1 h 2"/>
                <a:gd name="T104" fmla="*/ 57 w 62"/>
                <a:gd name="T105" fmla="*/ 1 h 2"/>
                <a:gd name="T106" fmla="*/ 58 w 62"/>
                <a:gd name="T107" fmla="*/ 1 h 2"/>
                <a:gd name="T108" fmla="*/ 59 w 62"/>
                <a:gd name="T109" fmla="*/ 1 h 2"/>
                <a:gd name="T110" fmla="*/ 61 w 62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34" name="Freeform 729"/>
            <p:cNvSpPr>
              <a:spLocks/>
            </p:cNvSpPr>
            <p:nvPr/>
          </p:nvSpPr>
          <p:spPr bwMode="auto">
            <a:xfrm>
              <a:off x="1467" y="4121"/>
              <a:ext cx="62" cy="2"/>
            </a:xfrm>
            <a:custGeom>
              <a:avLst/>
              <a:gdLst>
                <a:gd name="T0" fmla="*/ 1 w 62"/>
                <a:gd name="T1" fmla="*/ 1 h 2"/>
                <a:gd name="T2" fmla="*/ 1 w 62"/>
                <a:gd name="T3" fmla="*/ 0 h 2"/>
                <a:gd name="T4" fmla="*/ 3 w 62"/>
                <a:gd name="T5" fmla="*/ 0 h 2"/>
                <a:gd name="T6" fmla="*/ 4 w 62"/>
                <a:gd name="T7" fmla="*/ 1 h 2"/>
                <a:gd name="T8" fmla="*/ 5 w 62"/>
                <a:gd name="T9" fmla="*/ 1 h 2"/>
                <a:gd name="T10" fmla="*/ 6 w 62"/>
                <a:gd name="T11" fmla="*/ 1 h 2"/>
                <a:gd name="T12" fmla="*/ 7 w 62"/>
                <a:gd name="T13" fmla="*/ 1 h 2"/>
                <a:gd name="T14" fmla="*/ 8 w 62"/>
                <a:gd name="T15" fmla="*/ 1 h 2"/>
                <a:gd name="T16" fmla="*/ 9 w 62"/>
                <a:gd name="T17" fmla="*/ 1 h 2"/>
                <a:gd name="T18" fmla="*/ 10 w 62"/>
                <a:gd name="T19" fmla="*/ 1 h 2"/>
                <a:gd name="T20" fmla="*/ 12 w 62"/>
                <a:gd name="T21" fmla="*/ 1 h 2"/>
                <a:gd name="T22" fmla="*/ 13 w 62"/>
                <a:gd name="T23" fmla="*/ 1 h 2"/>
                <a:gd name="T24" fmla="*/ 14 w 62"/>
                <a:gd name="T25" fmla="*/ 1 h 2"/>
                <a:gd name="T26" fmla="*/ 15 w 62"/>
                <a:gd name="T27" fmla="*/ 1 h 2"/>
                <a:gd name="T28" fmla="*/ 16 w 62"/>
                <a:gd name="T29" fmla="*/ 1 h 2"/>
                <a:gd name="T30" fmla="*/ 17 w 62"/>
                <a:gd name="T31" fmla="*/ 1 h 2"/>
                <a:gd name="T32" fmla="*/ 18 w 62"/>
                <a:gd name="T33" fmla="*/ 2 h 2"/>
                <a:gd name="T34" fmla="*/ 19 w 62"/>
                <a:gd name="T35" fmla="*/ 1 h 2"/>
                <a:gd name="T36" fmla="*/ 20 w 62"/>
                <a:gd name="T37" fmla="*/ 1 h 2"/>
                <a:gd name="T38" fmla="*/ 21 w 62"/>
                <a:gd name="T39" fmla="*/ 1 h 2"/>
                <a:gd name="T40" fmla="*/ 22 w 62"/>
                <a:gd name="T41" fmla="*/ 1 h 2"/>
                <a:gd name="T42" fmla="*/ 23 w 62"/>
                <a:gd name="T43" fmla="*/ 1 h 2"/>
                <a:gd name="T44" fmla="*/ 25 w 62"/>
                <a:gd name="T45" fmla="*/ 1 h 2"/>
                <a:gd name="T46" fmla="*/ 26 w 62"/>
                <a:gd name="T47" fmla="*/ 2 h 2"/>
                <a:gd name="T48" fmla="*/ 27 w 62"/>
                <a:gd name="T49" fmla="*/ 1 h 2"/>
                <a:gd name="T50" fmla="*/ 28 w 62"/>
                <a:gd name="T51" fmla="*/ 2 h 2"/>
                <a:gd name="T52" fmla="*/ 29 w 62"/>
                <a:gd name="T53" fmla="*/ 2 h 2"/>
                <a:gd name="T54" fmla="*/ 30 w 62"/>
                <a:gd name="T55" fmla="*/ 2 h 2"/>
                <a:gd name="T56" fmla="*/ 31 w 62"/>
                <a:gd name="T57" fmla="*/ 1 h 2"/>
                <a:gd name="T58" fmla="*/ 32 w 62"/>
                <a:gd name="T59" fmla="*/ 2 h 2"/>
                <a:gd name="T60" fmla="*/ 34 w 62"/>
                <a:gd name="T61" fmla="*/ 1 h 2"/>
                <a:gd name="T62" fmla="*/ 35 w 62"/>
                <a:gd name="T63" fmla="*/ 2 h 2"/>
                <a:gd name="T64" fmla="*/ 35 w 62"/>
                <a:gd name="T65" fmla="*/ 2 h 2"/>
                <a:gd name="T66" fmla="*/ 36 w 62"/>
                <a:gd name="T67" fmla="*/ 2 h 2"/>
                <a:gd name="T68" fmla="*/ 38 w 62"/>
                <a:gd name="T69" fmla="*/ 1 h 2"/>
                <a:gd name="T70" fmla="*/ 39 w 62"/>
                <a:gd name="T71" fmla="*/ 2 h 2"/>
                <a:gd name="T72" fmla="*/ 40 w 62"/>
                <a:gd name="T73" fmla="*/ 2 h 2"/>
                <a:gd name="T74" fmla="*/ 41 w 62"/>
                <a:gd name="T75" fmla="*/ 2 h 2"/>
                <a:gd name="T76" fmla="*/ 42 w 62"/>
                <a:gd name="T77" fmla="*/ 2 h 2"/>
                <a:gd name="T78" fmla="*/ 43 w 62"/>
                <a:gd name="T79" fmla="*/ 2 h 2"/>
                <a:gd name="T80" fmla="*/ 44 w 62"/>
                <a:gd name="T81" fmla="*/ 2 h 2"/>
                <a:gd name="T82" fmla="*/ 45 w 62"/>
                <a:gd name="T83" fmla="*/ 2 h 2"/>
                <a:gd name="T84" fmla="*/ 47 w 62"/>
                <a:gd name="T85" fmla="*/ 1 h 2"/>
                <a:gd name="T86" fmla="*/ 48 w 62"/>
                <a:gd name="T87" fmla="*/ 2 h 2"/>
                <a:gd name="T88" fmla="*/ 49 w 62"/>
                <a:gd name="T89" fmla="*/ 2 h 2"/>
                <a:gd name="T90" fmla="*/ 49 w 62"/>
                <a:gd name="T91" fmla="*/ 2 h 2"/>
                <a:gd name="T92" fmla="*/ 51 w 62"/>
                <a:gd name="T93" fmla="*/ 2 h 2"/>
                <a:gd name="T94" fmla="*/ 52 w 62"/>
                <a:gd name="T95" fmla="*/ 2 h 2"/>
                <a:gd name="T96" fmla="*/ 53 w 62"/>
                <a:gd name="T97" fmla="*/ 2 h 2"/>
                <a:gd name="T98" fmla="*/ 54 w 62"/>
                <a:gd name="T99" fmla="*/ 2 h 2"/>
                <a:gd name="T100" fmla="*/ 55 w 62"/>
                <a:gd name="T101" fmla="*/ 1 h 2"/>
                <a:gd name="T102" fmla="*/ 56 w 62"/>
                <a:gd name="T103" fmla="*/ 2 h 2"/>
                <a:gd name="T104" fmla="*/ 57 w 62"/>
                <a:gd name="T105" fmla="*/ 2 h 2"/>
                <a:gd name="T106" fmla="*/ 58 w 62"/>
                <a:gd name="T107" fmla="*/ 2 h 2"/>
                <a:gd name="T108" fmla="*/ 60 w 62"/>
                <a:gd name="T109" fmla="*/ 2 h 2"/>
                <a:gd name="T110" fmla="*/ 61 w 62"/>
                <a:gd name="T1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2"/>
                  </a:lnTo>
                  <a:lnTo>
                    <a:pt x="62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35" name="Freeform 730"/>
            <p:cNvSpPr>
              <a:spLocks/>
            </p:cNvSpPr>
            <p:nvPr/>
          </p:nvSpPr>
          <p:spPr bwMode="auto">
            <a:xfrm>
              <a:off x="1529" y="3556"/>
              <a:ext cx="62" cy="567"/>
            </a:xfrm>
            <a:custGeom>
              <a:avLst/>
              <a:gdLst>
                <a:gd name="T0" fmla="*/ 0 w 61"/>
                <a:gd name="T1" fmla="*/ 567 h 567"/>
                <a:gd name="T2" fmla="*/ 2 w 61"/>
                <a:gd name="T3" fmla="*/ 567 h 567"/>
                <a:gd name="T4" fmla="*/ 3 w 61"/>
                <a:gd name="T5" fmla="*/ 567 h 567"/>
                <a:gd name="T6" fmla="*/ 4 w 61"/>
                <a:gd name="T7" fmla="*/ 567 h 567"/>
                <a:gd name="T8" fmla="*/ 5 w 61"/>
                <a:gd name="T9" fmla="*/ 567 h 567"/>
                <a:gd name="T10" fmla="*/ 6 w 61"/>
                <a:gd name="T11" fmla="*/ 567 h 567"/>
                <a:gd name="T12" fmla="*/ 7 w 61"/>
                <a:gd name="T13" fmla="*/ 567 h 567"/>
                <a:gd name="T14" fmla="*/ 8 w 61"/>
                <a:gd name="T15" fmla="*/ 567 h 567"/>
                <a:gd name="T16" fmla="*/ 9 w 61"/>
                <a:gd name="T17" fmla="*/ 567 h 567"/>
                <a:gd name="T18" fmla="*/ 10 w 61"/>
                <a:gd name="T19" fmla="*/ 567 h 567"/>
                <a:gd name="T20" fmla="*/ 11 w 61"/>
                <a:gd name="T21" fmla="*/ 567 h 567"/>
                <a:gd name="T22" fmla="*/ 13 w 61"/>
                <a:gd name="T23" fmla="*/ 567 h 567"/>
                <a:gd name="T24" fmla="*/ 14 w 61"/>
                <a:gd name="T25" fmla="*/ 567 h 567"/>
                <a:gd name="T26" fmla="*/ 15 w 61"/>
                <a:gd name="T27" fmla="*/ 567 h 567"/>
                <a:gd name="T28" fmla="*/ 16 w 61"/>
                <a:gd name="T29" fmla="*/ 567 h 567"/>
                <a:gd name="T30" fmla="*/ 17 w 61"/>
                <a:gd name="T31" fmla="*/ 567 h 567"/>
                <a:gd name="T32" fmla="*/ 18 w 61"/>
                <a:gd name="T33" fmla="*/ 567 h 567"/>
                <a:gd name="T34" fmla="*/ 19 w 61"/>
                <a:gd name="T35" fmla="*/ 567 h 567"/>
                <a:gd name="T36" fmla="*/ 20 w 61"/>
                <a:gd name="T37" fmla="*/ 567 h 567"/>
                <a:gd name="T38" fmla="*/ 21 w 61"/>
                <a:gd name="T39" fmla="*/ 567 h 567"/>
                <a:gd name="T40" fmla="*/ 22 w 61"/>
                <a:gd name="T41" fmla="*/ 567 h 567"/>
                <a:gd name="T42" fmla="*/ 23 w 61"/>
                <a:gd name="T43" fmla="*/ 567 h 567"/>
                <a:gd name="T44" fmla="*/ 25 w 61"/>
                <a:gd name="T45" fmla="*/ 567 h 567"/>
                <a:gd name="T46" fmla="*/ 26 w 61"/>
                <a:gd name="T47" fmla="*/ 567 h 567"/>
                <a:gd name="T48" fmla="*/ 27 w 61"/>
                <a:gd name="T49" fmla="*/ 567 h 567"/>
                <a:gd name="T50" fmla="*/ 28 w 61"/>
                <a:gd name="T51" fmla="*/ 567 h 567"/>
                <a:gd name="T52" fmla="*/ 29 w 61"/>
                <a:gd name="T53" fmla="*/ 567 h 567"/>
                <a:gd name="T54" fmla="*/ 30 w 61"/>
                <a:gd name="T55" fmla="*/ 567 h 567"/>
                <a:gd name="T56" fmla="*/ 31 w 61"/>
                <a:gd name="T57" fmla="*/ 567 h 567"/>
                <a:gd name="T58" fmla="*/ 32 w 61"/>
                <a:gd name="T59" fmla="*/ 567 h 567"/>
                <a:gd name="T60" fmla="*/ 33 w 61"/>
                <a:gd name="T61" fmla="*/ 567 h 567"/>
                <a:gd name="T62" fmla="*/ 34 w 61"/>
                <a:gd name="T63" fmla="*/ 567 h 567"/>
                <a:gd name="T64" fmla="*/ 35 w 61"/>
                <a:gd name="T65" fmla="*/ 567 h 567"/>
                <a:gd name="T66" fmla="*/ 37 w 61"/>
                <a:gd name="T67" fmla="*/ 566 h 567"/>
                <a:gd name="T68" fmla="*/ 38 w 61"/>
                <a:gd name="T69" fmla="*/ 566 h 567"/>
                <a:gd name="T70" fmla="*/ 39 w 61"/>
                <a:gd name="T71" fmla="*/ 566 h 567"/>
                <a:gd name="T72" fmla="*/ 40 w 61"/>
                <a:gd name="T73" fmla="*/ 566 h 567"/>
                <a:gd name="T74" fmla="*/ 41 w 61"/>
                <a:gd name="T75" fmla="*/ 565 h 567"/>
                <a:gd name="T76" fmla="*/ 42 w 61"/>
                <a:gd name="T77" fmla="*/ 564 h 567"/>
                <a:gd name="T78" fmla="*/ 43 w 61"/>
                <a:gd name="T79" fmla="*/ 563 h 567"/>
                <a:gd name="T80" fmla="*/ 44 w 61"/>
                <a:gd name="T81" fmla="*/ 561 h 567"/>
                <a:gd name="T82" fmla="*/ 45 w 61"/>
                <a:gd name="T83" fmla="*/ 558 h 567"/>
                <a:gd name="T84" fmla="*/ 46 w 61"/>
                <a:gd name="T85" fmla="*/ 552 h 567"/>
                <a:gd name="T86" fmla="*/ 48 w 61"/>
                <a:gd name="T87" fmla="*/ 545 h 567"/>
                <a:gd name="T88" fmla="*/ 48 w 61"/>
                <a:gd name="T89" fmla="*/ 535 h 567"/>
                <a:gd name="T90" fmla="*/ 50 w 61"/>
                <a:gd name="T91" fmla="*/ 520 h 567"/>
                <a:gd name="T92" fmla="*/ 51 w 61"/>
                <a:gd name="T93" fmla="*/ 501 h 567"/>
                <a:gd name="T94" fmla="*/ 52 w 61"/>
                <a:gd name="T95" fmla="*/ 475 h 567"/>
                <a:gd name="T96" fmla="*/ 53 w 61"/>
                <a:gd name="T97" fmla="*/ 442 h 567"/>
                <a:gd name="T98" fmla="*/ 54 w 61"/>
                <a:gd name="T99" fmla="*/ 401 h 567"/>
                <a:gd name="T100" fmla="*/ 55 w 61"/>
                <a:gd name="T101" fmla="*/ 353 h 567"/>
                <a:gd name="T102" fmla="*/ 56 w 61"/>
                <a:gd name="T103" fmla="*/ 298 h 567"/>
                <a:gd name="T104" fmla="*/ 57 w 61"/>
                <a:gd name="T105" fmla="*/ 238 h 567"/>
                <a:gd name="T106" fmla="*/ 58 w 61"/>
                <a:gd name="T107" fmla="*/ 174 h 567"/>
                <a:gd name="T108" fmla="*/ 59 w 61"/>
                <a:gd name="T109" fmla="*/ 110 h 567"/>
                <a:gd name="T110" fmla="*/ 61 w 61"/>
                <a:gd name="T111" fmla="*/ 49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567">
                  <a:moveTo>
                    <a:pt x="0" y="567"/>
                  </a:moveTo>
                  <a:lnTo>
                    <a:pt x="0" y="567"/>
                  </a:lnTo>
                  <a:lnTo>
                    <a:pt x="0" y="567"/>
                  </a:lnTo>
                  <a:lnTo>
                    <a:pt x="0" y="567"/>
                  </a:lnTo>
                  <a:lnTo>
                    <a:pt x="0" y="567"/>
                  </a:lnTo>
                  <a:lnTo>
                    <a:pt x="0" y="567"/>
                  </a:lnTo>
                  <a:lnTo>
                    <a:pt x="0" y="567"/>
                  </a:lnTo>
                  <a:lnTo>
                    <a:pt x="0" y="567"/>
                  </a:lnTo>
                  <a:lnTo>
                    <a:pt x="0" y="567"/>
                  </a:lnTo>
                  <a:lnTo>
                    <a:pt x="0" y="567"/>
                  </a:lnTo>
                  <a:lnTo>
                    <a:pt x="0" y="567"/>
                  </a:lnTo>
                  <a:lnTo>
                    <a:pt x="1" y="567"/>
                  </a:lnTo>
                  <a:lnTo>
                    <a:pt x="1" y="567"/>
                  </a:lnTo>
                  <a:lnTo>
                    <a:pt x="1" y="567"/>
                  </a:lnTo>
                  <a:lnTo>
                    <a:pt x="1" y="567"/>
                  </a:lnTo>
                  <a:lnTo>
                    <a:pt x="1" y="567"/>
                  </a:lnTo>
                  <a:lnTo>
                    <a:pt x="1" y="567"/>
                  </a:lnTo>
                  <a:lnTo>
                    <a:pt x="2" y="567"/>
                  </a:lnTo>
                  <a:lnTo>
                    <a:pt x="2" y="567"/>
                  </a:lnTo>
                  <a:lnTo>
                    <a:pt x="2" y="567"/>
                  </a:lnTo>
                  <a:lnTo>
                    <a:pt x="2" y="567"/>
                  </a:lnTo>
                  <a:lnTo>
                    <a:pt x="2" y="567"/>
                  </a:lnTo>
                  <a:lnTo>
                    <a:pt x="2" y="567"/>
                  </a:lnTo>
                  <a:lnTo>
                    <a:pt x="2" y="567"/>
                  </a:lnTo>
                  <a:lnTo>
                    <a:pt x="2" y="567"/>
                  </a:lnTo>
                  <a:lnTo>
                    <a:pt x="3" y="567"/>
                  </a:lnTo>
                  <a:lnTo>
                    <a:pt x="3" y="567"/>
                  </a:lnTo>
                  <a:lnTo>
                    <a:pt x="3" y="567"/>
                  </a:lnTo>
                  <a:lnTo>
                    <a:pt x="3" y="567"/>
                  </a:lnTo>
                  <a:lnTo>
                    <a:pt x="3" y="567"/>
                  </a:lnTo>
                  <a:lnTo>
                    <a:pt x="3" y="567"/>
                  </a:lnTo>
                  <a:lnTo>
                    <a:pt x="3" y="567"/>
                  </a:lnTo>
                  <a:lnTo>
                    <a:pt x="3" y="567"/>
                  </a:lnTo>
                  <a:lnTo>
                    <a:pt x="4" y="567"/>
                  </a:lnTo>
                  <a:lnTo>
                    <a:pt x="4" y="567"/>
                  </a:lnTo>
                  <a:lnTo>
                    <a:pt x="4" y="567"/>
                  </a:lnTo>
                  <a:lnTo>
                    <a:pt x="4" y="567"/>
                  </a:lnTo>
                  <a:lnTo>
                    <a:pt x="4" y="566"/>
                  </a:lnTo>
                  <a:lnTo>
                    <a:pt x="4" y="566"/>
                  </a:lnTo>
                  <a:lnTo>
                    <a:pt x="4" y="566"/>
                  </a:lnTo>
                  <a:lnTo>
                    <a:pt x="4" y="566"/>
                  </a:lnTo>
                  <a:lnTo>
                    <a:pt x="5" y="566"/>
                  </a:lnTo>
                  <a:lnTo>
                    <a:pt x="5" y="567"/>
                  </a:lnTo>
                  <a:lnTo>
                    <a:pt x="5" y="567"/>
                  </a:lnTo>
                  <a:lnTo>
                    <a:pt x="5" y="567"/>
                  </a:lnTo>
                  <a:lnTo>
                    <a:pt x="5" y="567"/>
                  </a:lnTo>
                  <a:lnTo>
                    <a:pt x="5" y="567"/>
                  </a:lnTo>
                  <a:lnTo>
                    <a:pt x="5" y="567"/>
                  </a:lnTo>
                  <a:lnTo>
                    <a:pt x="5" y="567"/>
                  </a:lnTo>
                  <a:lnTo>
                    <a:pt x="6" y="567"/>
                  </a:lnTo>
                  <a:lnTo>
                    <a:pt x="6" y="567"/>
                  </a:lnTo>
                  <a:lnTo>
                    <a:pt x="6" y="567"/>
                  </a:lnTo>
                  <a:lnTo>
                    <a:pt x="6" y="567"/>
                  </a:lnTo>
                  <a:lnTo>
                    <a:pt x="6" y="567"/>
                  </a:lnTo>
                  <a:lnTo>
                    <a:pt x="6" y="567"/>
                  </a:lnTo>
                  <a:lnTo>
                    <a:pt x="6" y="567"/>
                  </a:lnTo>
                  <a:lnTo>
                    <a:pt x="6" y="567"/>
                  </a:lnTo>
                  <a:lnTo>
                    <a:pt x="7" y="567"/>
                  </a:lnTo>
                  <a:lnTo>
                    <a:pt x="7" y="567"/>
                  </a:lnTo>
                  <a:lnTo>
                    <a:pt x="7" y="567"/>
                  </a:lnTo>
                  <a:lnTo>
                    <a:pt x="7" y="567"/>
                  </a:lnTo>
                  <a:lnTo>
                    <a:pt x="7" y="567"/>
                  </a:lnTo>
                  <a:lnTo>
                    <a:pt x="7" y="567"/>
                  </a:lnTo>
                  <a:lnTo>
                    <a:pt x="7" y="567"/>
                  </a:lnTo>
                  <a:lnTo>
                    <a:pt x="7" y="567"/>
                  </a:lnTo>
                  <a:lnTo>
                    <a:pt x="7" y="567"/>
                  </a:lnTo>
                  <a:lnTo>
                    <a:pt x="7" y="567"/>
                  </a:lnTo>
                  <a:lnTo>
                    <a:pt x="8" y="567"/>
                  </a:lnTo>
                  <a:lnTo>
                    <a:pt x="8" y="567"/>
                  </a:lnTo>
                  <a:lnTo>
                    <a:pt x="8" y="567"/>
                  </a:lnTo>
                  <a:lnTo>
                    <a:pt x="8" y="567"/>
                  </a:lnTo>
                  <a:lnTo>
                    <a:pt x="8" y="567"/>
                  </a:lnTo>
                  <a:lnTo>
                    <a:pt x="8" y="567"/>
                  </a:lnTo>
                  <a:lnTo>
                    <a:pt x="8" y="567"/>
                  </a:lnTo>
                  <a:lnTo>
                    <a:pt x="8" y="567"/>
                  </a:lnTo>
                  <a:lnTo>
                    <a:pt x="9" y="567"/>
                  </a:lnTo>
                  <a:lnTo>
                    <a:pt x="9" y="567"/>
                  </a:lnTo>
                  <a:lnTo>
                    <a:pt x="9" y="567"/>
                  </a:lnTo>
                  <a:lnTo>
                    <a:pt x="9" y="567"/>
                  </a:lnTo>
                  <a:lnTo>
                    <a:pt x="9" y="567"/>
                  </a:lnTo>
                  <a:lnTo>
                    <a:pt x="9" y="567"/>
                  </a:lnTo>
                  <a:lnTo>
                    <a:pt x="9" y="567"/>
                  </a:lnTo>
                  <a:lnTo>
                    <a:pt x="9" y="567"/>
                  </a:lnTo>
                  <a:lnTo>
                    <a:pt x="10" y="567"/>
                  </a:lnTo>
                  <a:lnTo>
                    <a:pt x="10" y="567"/>
                  </a:lnTo>
                  <a:lnTo>
                    <a:pt x="10" y="567"/>
                  </a:lnTo>
                  <a:lnTo>
                    <a:pt x="10" y="567"/>
                  </a:lnTo>
                  <a:lnTo>
                    <a:pt x="10" y="567"/>
                  </a:lnTo>
                  <a:lnTo>
                    <a:pt x="10" y="567"/>
                  </a:lnTo>
                  <a:lnTo>
                    <a:pt x="10" y="567"/>
                  </a:lnTo>
                  <a:lnTo>
                    <a:pt x="10" y="567"/>
                  </a:lnTo>
                  <a:lnTo>
                    <a:pt x="11" y="567"/>
                  </a:lnTo>
                  <a:lnTo>
                    <a:pt x="11" y="567"/>
                  </a:lnTo>
                  <a:lnTo>
                    <a:pt x="11" y="567"/>
                  </a:lnTo>
                  <a:lnTo>
                    <a:pt x="11" y="567"/>
                  </a:lnTo>
                  <a:lnTo>
                    <a:pt x="11" y="567"/>
                  </a:lnTo>
                  <a:lnTo>
                    <a:pt x="11" y="567"/>
                  </a:lnTo>
                  <a:lnTo>
                    <a:pt x="11" y="567"/>
                  </a:lnTo>
                  <a:lnTo>
                    <a:pt x="11" y="56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3" y="567"/>
                  </a:lnTo>
                  <a:lnTo>
                    <a:pt x="13" y="567"/>
                  </a:lnTo>
                  <a:lnTo>
                    <a:pt x="13" y="567"/>
                  </a:lnTo>
                  <a:lnTo>
                    <a:pt x="13" y="567"/>
                  </a:lnTo>
                  <a:lnTo>
                    <a:pt x="13" y="567"/>
                  </a:lnTo>
                  <a:lnTo>
                    <a:pt x="13" y="567"/>
                  </a:lnTo>
                  <a:lnTo>
                    <a:pt x="14" y="567"/>
                  </a:lnTo>
                  <a:lnTo>
                    <a:pt x="14" y="567"/>
                  </a:lnTo>
                  <a:lnTo>
                    <a:pt x="14" y="567"/>
                  </a:lnTo>
                  <a:lnTo>
                    <a:pt x="14" y="567"/>
                  </a:lnTo>
                  <a:lnTo>
                    <a:pt x="14" y="567"/>
                  </a:lnTo>
                  <a:lnTo>
                    <a:pt x="14" y="567"/>
                  </a:lnTo>
                  <a:lnTo>
                    <a:pt x="14" y="567"/>
                  </a:lnTo>
                  <a:lnTo>
                    <a:pt x="14" y="567"/>
                  </a:lnTo>
                  <a:lnTo>
                    <a:pt x="14" y="567"/>
                  </a:lnTo>
                  <a:lnTo>
                    <a:pt x="14" y="567"/>
                  </a:lnTo>
                  <a:lnTo>
                    <a:pt x="14" y="567"/>
                  </a:lnTo>
                  <a:lnTo>
                    <a:pt x="14" y="567"/>
                  </a:lnTo>
                  <a:lnTo>
                    <a:pt x="15" y="567"/>
                  </a:lnTo>
                  <a:lnTo>
                    <a:pt x="15" y="567"/>
                  </a:lnTo>
                  <a:lnTo>
                    <a:pt x="15" y="567"/>
                  </a:lnTo>
                  <a:lnTo>
                    <a:pt x="15" y="567"/>
                  </a:lnTo>
                  <a:lnTo>
                    <a:pt x="15" y="567"/>
                  </a:lnTo>
                  <a:lnTo>
                    <a:pt x="15" y="567"/>
                  </a:lnTo>
                  <a:lnTo>
                    <a:pt x="15" y="567"/>
                  </a:lnTo>
                  <a:lnTo>
                    <a:pt x="15" y="567"/>
                  </a:lnTo>
                  <a:lnTo>
                    <a:pt x="16" y="567"/>
                  </a:lnTo>
                  <a:lnTo>
                    <a:pt x="16" y="567"/>
                  </a:lnTo>
                  <a:lnTo>
                    <a:pt x="16" y="567"/>
                  </a:lnTo>
                  <a:lnTo>
                    <a:pt x="16" y="567"/>
                  </a:lnTo>
                  <a:lnTo>
                    <a:pt x="16" y="567"/>
                  </a:lnTo>
                  <a:lnTo>
                    <a:pt x="16" y="567"/>
                  </a:lnTo>
                  <a:lnTo>
                    <a:pt x="16" y="567"/>
                  </a:lnTo>
                  <a:lnTo>
                    <a:pt x="16" y="567"/>
                  </a:lnTo>
                  <a:lnTo>
                    <a:pt x="17" y="567"/>
                  </a:lnTo>
                  <a:lnTo>
                    <a:pt x="17" y="567"/>
                  </a:lnTo>
                  <a:lnTo>
                    <a:pt x="17" y="567"/>
                  </a:lnTo>
                  <a:lnTo>
                    <a:pt x="17" y="567"/>
                  </a:lnTo>
                  <a:lnTo>
                    <a:pt x="17" y="567"/>
                  </a:lnTo>
                  <a:lnTo>
                    <a:pt x="17" y="567"/>
                  </a:lnTo>
                  <a:lnTo>
                    <a:pt x="17" y="567"/>
                  </a:lnTo>
                  <a:lnTo>
                    <a:pt x="17" y="567"/>
                  </a:lnTo>
                  <a:lnTo>
                    <a:pt x="18" y="567"/>
                  </a:lnTo>
                  <a:lnTo>
                    <a:pt x="18" y="567"/>
                  </a:lnTo>
                  <a:lnTo>
                    <a:pt x="18" y="567"/>
                  </a:lnTo>
                  <a:lnTo>
                    <a:pt x="18" y="567"/>
                  </a:lnTo>
                  <a:lnTo>
                    <a:pt x="18" y="567"/>
                  </a:lnTo>
                  <a:lnTo>
                    <a:pt x="18" y="567"/>
                  </a:lnTo>
                  <a:lnTo>
                    <a:pt x="18" y="567"/>
                  </a:lnTo>
                  <a:lnTo>
                    <a:pt x="18" y="567"/>
                  </a:lnTo>
                  <a:lnTo>
                    <a:pt x="19" y="567"/>
                  </a:lnTo>
                  <a:lnTo>
                    <a:pt x="19" y="567"/>
                  </a:lnTo>
                  <a:lnTo>
                    <a:pt x="19" y="567"/>
                  </a:lnTo>
                  <a:lnTo>
                    <a:pt x="19" y="567"/>
                  </a:lnTo>
                  <a:lnTo>
                    <a:pt x="19" y="567"/>
                  </a:lnTo>
                  <a:lnTo>
                    <a:pt x="19" y="567"/>
                  </a:lnTo>
                  <a:lnTo>
                    <a:pt x="20" y="567"/>
                  </a:lnTo>
                  <a:lnTo>
                    <a:pt x="20" y="567"/>
                  </a:lnTo>
                  <a:lnTo>
                    <a:pt x="20" y="567"/>
                  </a:lnTo>
                  <a:lnTo>
                    <a:pt x="20" y="567"/>
                  </a:lnTo>
                  <a:lnTo>
                    <a:pt x="20" y="567"/>
                  </a:lnTo>
                  <a:lnTo>
                    <a:pt x="20" y="567"/>
                  </a:lnTo>
                  <a:lnTo>
                    <a:pt x="20" y="567"/>
                  </a:lnTo>
                  <a:lnTo>
                    <a:pt x="20" y="567"/>
                  </a:lnTo>
                  <a:lnTo>
                    <a:pt x="21" y="567"/>
                  </a:lnTo>
                  <a:lnTo>
                    <a:pt x="21" y="567"/>
                  </a:lnTo>
                  <a:lnTo>
                    <a:pt x="21" y="567"/>
                  </a:lnTo>
                  <a:lnTo>
                    <a:pt x="21" y="567"/>
                  </a:lnTo>
                  <a:lnTo>
                    <a:pt x="21" y="567"/>
                  </a:lnTo>
                  <a:lnTo>
                    <a:pt x="21" y="567"/>
                  </a:lnTo>
                  <a:lnTo>
                    <a:pt x="21" y="567"/>
                  </a:lnTo>
                  <a:lnTo>
                    <a:pt x="21" y="567"/>
                  </a:lnTo>
                  <a:lnTo>
                    <a:pt x="21" y="567"/>
                  </a:lnTo>
                  <a:lnTo>
                    <a:pt x="21" y="567"/>
                  </a:lnTo>
                  <a:lnTo>
                    <a:pt x="21" y="567"/>
                  </a:lnTo>
                  <a:lnTo>
                    <a:pt x="21" y="567"/>
                  </a:lnTo>
                  <a:lnTo>
                    <a:pt x="22" y="567"/>
                  </a:lnTo>
                  <a:lnTo>
                    <a:pt x="22" y="567"/>
                  </a:lnTo>
                  <a:lnTo>
                    <a:pt x="22" y="567"/>
                  </a:lnTo>
                  <a:lnTo>
                    <a:pt x="22" y="567"/>
                  </a:lnTo>
                  <a:lnTo>
                    <a:pt x="22" y="567"/>
                  </a:lnTo>
                  <a:lnTo>
                    <a:pt x="22" y="567"/>
                  </a:lnTo>
                  <a:lnTo>
                    <a:pt x="22" y="567"/>
                  </a:lnTo>
                  <a:lnTo>
                    <a:pt x="22" y="567"/>
                  </a:lnTo>
                  <a:lnTo>
                    <a:pt x="23" y="567"/>
                  </a:lnTo>
                  <a:lnTo>
                    <a:pt x="23" y="567"/>
                  </a:lnTo>
                  <a:lnTo>
                    <a:pt x="23" y="567"/>
                  </a:lnTo>
                  <a:lnTo>
                    <a:pt x="23" y="567"/>
                  </a:lnTo>
                  <a:lnTo>
                    <a:pt x="23" y="567"/>
                  </a:lnTo>
                  <a:lnTo>
                    <a:pt x="23" y="567"/>
                  </a:lnTo>
                  <a:lnTo>
                    <a:pt x="23" y="567"/>
                  </a:lnTo>
                  <a:lnTo>
                    <a:pt x="23" y="567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5" y="567"/>
                  </a:lnTo>
                  <a:lnTo>
                    <a:pt x="25" y="567"/>
                  </a:lnTo>
                  <a:lnTo>
                    <a:pt x="25" y="567"/>
                  </a:lnTo>
                  <a:lnTo>
                    <a:pt x="25" y="567"/>
                  </a:lnTo>
                  <a:lnTo>
                    <a:pt x="25" y="567"/>
                  </a:lnTo>
                  <a:lnTo>
                    <a:pt x="25" y="567"/>
                  </a:lnTo>
                  <a:lnTo>
                    <a:pt x="25" y="567"/>
                  </a:lnTo>
                  <a:lnTo>
                    <a:pt x="25" y="567"/>
                  </a:lnTo>
                  <a:lnTo>
                    <a:pt x="26" y="567"/>
                  </a:lnTo>
                  <a:lnTo>
                    <a:pt x="26" y="567"/>
                  </a:lnTo>
                  <a:lnTo>
                    <a:pt x="26" y="567"/>
                  </a:lnTo>
                  <a:lnTo>
                    <a:pt x="26" y="567"/>
                  </a:lnTo>
                  <a:lnTo>
                    <a:pt x="26" y="567"/>
                  </a:lnTo>
                  <a:lnTo>
                    <a:pt x="26" y="567"/>
                  </a:lnTo>
                  <a:lnTo>
                    <a:pt x="26" y="567"/>
                  </a:lnTo>
                  <a:lnTo>
                    <a:pt x="26" y="567"/>
                  </a:lnTo>
                  <a:lnTo>
                    <a:pt x="27" y="567"/>
                  </a:lnTo>
                  <a:lnTo>
                    <a:pt x="27" y="567"/>
                  </a:lnTo>
                  <a:lnTo>
                    <a:pt x="27" y="567"/>
                  </a:lnTo>
                  <a:lnTo>
                    <a:pt x="27" y="567"/>
                  </a:lnTo>
                  <a:lnTo>
                    <a:pt x="27" y="567"/>
                  </a:lnTo>
                  <a:lnTo>
                    <a:pt x="27" y="567"/>
                  </a:lnTo>
                  <a:lnTo>
                    <a:pt x="27" y="567"/>
                  </a:lnTo>
                  <a:lnTo>
                    <a:pt x="27" y="567"/>
                  </a:lnTo>
                  <a:lnTo>
                    <a:pt x="27" y="567"/>
                  </a:lnTo>
                  <a:lnTo>
                    <a:pt x="27" y="567"/>
                  </a:lnTo>
                  <a:lnTo>
                    <a:pt x="27" y="567"/>
                  </a:lnTo>
                  <a:lnTo>
                    <a:pt x="27" y="567"/>
                  </a:lnTo>
                  <a:lnTo>
                    <a:pt x="28" y="567"/>
                  </a:lnTo>
                  <a:lnTo>
                    <a:pt x="28" y="567"/>
                  </a:lnTo>
                  <a:lnTo>
                    <a:pt x="28" y="567"/>
                  </a:lnTo>
                  <a:lnTo>
                    <a:pt x="28" y="567"/>
                  </a:lnTo>
                  <a:lnTo>
                    <a:pt x="28" y="567"/>
                  </a:lnTo>
                  <a:lnTo>
                    <a:pt x="28" y="566"/>
                  </a:lnTo>
                  <a:lnTo>
                    <a:pt x="28" y="566"/>
                  </a:lnTo>
                  <a:lnTo>
                    <a:pt x="28" y="566"/>
                  </a:lnTo>
                  <a:lnTo>
                    <a:pt x="29" y="566"/>
                  </a:lnTo>
                  <a:lnTo>
                    <a:pt x="29" y="567"/>
                  </a:lnTo>
                  <a:lnTo>
                    <a:pt x="29" y="567"/>
                  </a:lnTo>
                  <a:lnTo>
                    <a:pt x="29" y="567"/>
                  </a:lnTo>
                  <a:lnTo>
                    <a:pt x="29" y="567"/>
                  </a:lnTo>
                  <a:lnTo>
                    <a:pt x="29" y="567"/>
                  </a:lnTo>
                  <a:lnTo>
                    <a:pt x="29" y="567"/>
                  </a:lnTo>
                  <a:lnTo>
                    <a:pt x="29" y="567"/>
                  </a:lnTo>
                  <a:lnTo>
                    <a:pt x="30" y="567"/>
                  </a:lnTo>
                  <a:lnTo>
                    <a:pt x="30" y="567"/>
                  </a:lnTo>
                  <a:lnTo>
                    <a:pt x="30" y="567"/>
                  </a:lnTo>
                  <a:lnTo>
                    <a:pt x="30" y="567"/>
                  </a:lnTo>
                  <a:lnTo>
                    <a:pt x="30" y="567"/>
                  </a:lnTo>
                  <a:lnTo>
                    <a:pt x="30" y="567"/>
                  </a:lnTo>
                  <a:lnTo>
                    <a:pt x="31" y="567"/>
                  </a:lnTo>
                  <a:lnTo>
                    <a:pt x="31" y="567"/>
                  </a:lnTo>
                  <a:lnTo>
                    <a:pt x="31" y="567"/>
                  </a:lnTo>
                  <a:lnTo>
                    <a:pt x="31" y="567"/>
                  </a:lnTo>
                  <a:lnTo>
                    <a:pt x="31" y="567"/>
                  </a:lnTo>
                  <a:lnTo>
                    <a:pt x="31" y="567"/>
                  </a:lnTo>
                  <a:lnTo>
                    <a:pt x="31" y="567"/>
                  </a:lnTo>
                  <a:lnTo>
                    <a:pt x="31" y="567"/>
                  </a:lnTo>
                  <a:lnTo>
                    <a:pt x="32" y="567"/>
                  </a:lnTo>
                  <a:lnTo>
                    <a:pt x="32" y="567"/>
                  </a:lnTo>
                  <a:lnTo>
                    <a:pt x="32" y="567"/>
                  </a:lnTo>
                  <a:lnTo>
                    <a:pt x="32" y="567"/>
                  </a:lnTo>
                  <a:lnTo>
                    <a:pt x="32" y="567"/>
                  </a:lnTo>
                  <a:lnTo>
                    <a:pt x="32" y="567"/>
                  </a:lnTo>
                  <a:lnTo>
                    <a:pt x="32" y="567"/>
                  </a:lnTo>
                  <a:lnTo>
                    <a:pt x="32" y="567"/>
                  </a:lnTo>
                  <a:lnTo>
                    <a:pt x="33" y="567"/>
                  </a:lnTo>
                  <a:lnTo>
                    <a:pt x="33" y="567"/>
                  </a:lnTo>
                  <a:lnTo>
                    <a:pt x="33" y="567"/>
                  </a:lnTo>
                  <a:lnTo>
                    <a:pt x="33" y="567"/>
                  </a:lnTo>
                  <a:lnTo>
                    <a:pt x="33" y="567"/>
                  </a:lnTo>
                  <a:lnTo>
                    <a:pt x="33" y="567"/>
                  </a:lnTo>
                  <a:lnTo>
                    <a:pt x="33" y="567"/>
                  </a:lnTo>
                  <a:lnTo>
                    <a:pt x="33" y="567"/>
                  </a:lnTo>
                  <a:lnTo>
                    <a:pt x="34" y="567"/>
                  </a:lnTo>
                  <a:lnTo>
                    <a:pt x="34" y="567"/>
                  </a:lnTo>
                  <a:lnTo>
                    <a:pt x="34" y="567"/>
                  </a:lnTo>
                  <a:lnTo>
                    <a:pt x="34" y="567"/>
                  </a:lnTo>
                  <a:lnTo>
                    <a:pt x="34" y="567"/>
                  </a:lnTo>
                  <a:lnTo>
                    <a:pt x="34" y="567"/>
                  </a:lnTo>
                  <a:lnTo>
                    <a:pt x="34" y="567"/>
                  </a:lnTo>
                  <a:lnTo>
                    <a:pt x="34" y="567"/>
                  </a:lnTo>
                  <a:lnTo>
                    <a:pt x="34" y="567"/>
                  </a:lnTo>
                  <a:lnTo>
                    <a:pt x="34" y="567"/>
                  </a:lnTo>
                  <a:lnTo>
                    <a:pt x="34" y="567"/>
                  </a:lnTo>
                  <a:lnTo>
                    <a:pt x="34" y="567"/>
                  </a:lnTo>
                  <a:lnTo>
                    <a:pt x="35" y="567"/>
                  </a:lnTo>
                  <a:lnTo>
                    <a:pt x="35" y="567"/>
                  </a:lnTo>
                  <a:lnTo>
                    <a:pt x="35" y="567"/>
                  </a:lnTo>
                  <a:lnTo>
                    <a:pt x="35" y="567"/>
                  </a:lnTo>
                  <a:lnTo>
                    <a:pt x="35" y="567"/>
                  </a:lnTo>
                  <a:lnTo>
                    <a:pt x="35" y="567"/>
                  </a:lnTo>
                  <a:lnTo>
                    <a:pt x="35" y="567"/>
                  </a:lnTo>
                  <a:lnTo>
                    <a:pt x="35" y="567"/>
                  </a:lnTo>
                  <a:lnTo>
                    <a:pt x="36" y="567"/>
                  </a:lnTo>
                  <a:lnTo>
                    <a:pt x="36" y="567"/>
                  </a:lnTo>
                  <a:lnTo>
                    <a:pt x="36" y="567"/>
                  </a:lnTo>
                  <a:lnTo>
                    <a:pt x="36" y="567"/>
                  </a:lnTo>
                  <a:lnTo>
                    <a:pt x="36" y="567"/>
                  </a:lnTo>
                  <a:lnTo>
                    <a:pt x="36" y="566"/>
                  </a:lnTo>
                  <a:lnTo>
                    <a:pt x="37" y="566"/>
                  </a:lnTo>
                  <a:lnTo>
                    <a:pt x="37" y="566"/>
                  </a:lnTo>
                  <a:lnTo>
                    <a:pt x="37" y="566"/>
                  </a:lnTo>
                  <a:lnTo>
                    <a:pt x="37" y="566"/>
                  </a:lnTo>
                  <a:lnTo>
                    <a:pt x="37" y="566"/>
                  </a:lnTo>
                  <a:lnTo>
                    <a:pt x="37" y="566"/>
                  </a:lnTo>
                  <a:lnTo>
                    <a:pt x="37" y="566"/>
                  </a:lnTo>
                  <a:lnTo>
                    <a:pt x="37" y="566"/>
                  </a:lnTo>
                  <a:lnTo>
                    <a:pt x="38" y="566"/>
                  </a:lnTo>
                  <a:lnTo>
                    <a:pt x="38" y="566"/>
                  </a:lnTo>
                  <a:lnTo>
                    <a:pt x="38" y="566"/>
                  </a:lnTo>
                  <a:lnTo>
                    <a:pt x="38" y="566"/>
                  </a:lnTo>
                  <a:lnTo>
                    <a:pt x="38" y="566"/>
                  </a:lnTo>
                  <a:lnTo>
                    <a:pt x="38" y="566"/>
                  </a:lnTo>
                  <a:lnTo>
                    <a:pt x="38" y="566"/>
                  </a:lnTo>
                  <a:lnTo>
                    <a:pt x="38" y="566"/>
                  </a:lnTo>
                  <a:lnTo>
                    <a:pt x="39" y="566"/>
                  </a:lnTo>
                  <a:lnTo>
                    <a:pt x="39" y="566"/>
                  </a:lnTo>
                  <a:lnTo>
                    <a:pt x="39" y="566"/>
                  </a:lnTo>
                  <a:lnTo>
                    <a:pt x="39" y="566"/>
                  </a:lnTo>
                  <a:lnTo>
                    <a:pt x="39" y="566"/>
                  </a:lnTo>
                  <a:lnTo>
                    <a:pt x="39" y="566"/>
                  </a:lnTo>
                  <a:lnTo>
                    <a:pt x="39" y="566"/>
                  </a:lnTo>
                  <a:lnTo>
                    <a:pt x="39" y="566"/>
                  </a:lnTo>
                  <a:lnTo>
                    <a:pt x="40" y="566"/>
                  </a:lnTo>
                  <a:lnTo>
                    <a:pt x="40" y="566"/>
                  </a:lnTo>
                  <a:lnTo>
                    <a:pt x="40" y="566"/>
                  </a:lnTo>
                  <a:lnTo>
                    <a:pt x="40" y="566"/>
                  </a:lnTo>
                  <a:lnTo>
                    <a:pt x="40" y="566"/>
                  </a:lnTo>
                  <a:lnTo>
                    <a:pt x="40" y="566"/>
                  </a:lnTo>
                  <a:lnTo>
                    <a:pt x="40" y="566"/>
                  </a:lnTo>
                  <a:lnTo>
                    <a:pt x="40" y="565"/>
                  </a:lnTo>
                  <a:lnTo>
                    <a:pt x="41" y="565"/>
                  </a:lnTo>
                  <a:lnTo>
                    <a:pt x="41" y="565"/>
                  </a:lnTo>
                  <a:lnTo>
                    <a:pt x="41" y="565"/>
                  </a:lnTo>
                  <a:lnTo>
                    <a:pt x="41" y="565"/>
                  </a:lnTo>
                  <a:lnTo>
                    <a:pt x="41" y="565"/>
                  </a:lnTo>
                  <a:lnTo>
                    <a:pt x="41" y="565"/>
                  </a:lnTo>
                  <a:lnTo>
                    <a:pt x="41" y="565"/>
                  </a:lnTo>
                  <a:lnTo>
                    <a:pt x="41" y="565"/>
                  </a:lnTo>
                  <a:lnTo>
                    <a:pt x="41" y="565"/>
                  </a:lnTo>
                  <a:lnTo>
                    <a:pt x="41" y="565"/>
                  </a:lnTo>
                  <a:lnTo>
                    <a:pt x="41" y="565"/>
                  </a:lnTo>
                  <a:lnTo>
                    <a:pt x="41" y="565"/>
                  </a:lnTo>
                  <a:lnTo>
                    <a:pt x="42" y="564"/>
                  </a:lnTo>
                  <a:lnTo>
                    <a:pt x="42" y="564"/>
                  </a:lnTo>
                  <a:lnTo>
                    <a:pt x="42" y="564"/>
                  </a:lnTo>
                  <a:lnTo>
                    <a:pt x="42" y="564"/>
                  </a:lnTo>
                  <a:lnTo>
                    <a:pt x="42" y="564"/>
                  </a:lnTo>
                  <a:lnTo>
                    <a:pt x="42" y="563"/>
                  </a:lnTo>
                  <a:lnTo>
                    <a:pt x="43" y="563"/>
                  </a:lnTo>
                  <a:lnTo>
                    <a:pt x="43" y="563"/>
                  </a:lnTo>
                  <a:lnTo>
                    <a:pt x="43" y="563"/>
                  </a:lnTo>
                  <a:lnTo>
                    <a:pt x="43" y="563"/>
                  </a:lnTo>
                  <a:lnTo>
                    <a:pt x="43" y="563"/>
                  </a:lnTo>
                  <a:lnTo>
                    <a:pt x="43" y="563"/>
                  </a:lnTo>
                  <a:lnTo>
                    <a:pt x="43" y="563"/>
                  </a:lnTo>
                  <a:lnTo>
                    <a:pt x="43" y="562"/>
                  </a:lnTo>
                  <a:lnTo>
                    <a:pt x="44" y="562"/>
                  </a:lnTo>
                  <a:lnTo>
                    <a:pt x="44" y="562"/>
                  </a:lnTo>
                  <a:lnTo>
                    <a:pt x="44" y="562"/>
                  </a:lnTo>
                  <a:lnTo>
                    <a:pt x="44" y="561"/>
                  </a:lnTo>
                  <a:lnTo>
                    <a:pt x="44" y="561"/>
                  </a:lnTo>
                  <a:lnTo>
                    <a:pt x="44" y="561"/>
                  </a:lnTo>
                  <a:lnTo>
                    <a:pt x="44" y="561"/>
                  </a:lnTo>
                  <a:lnTo>
                    <a:pt x="44" y="560"/>
                  </a:lnTo>
                  <a:lnTo>
                    <a:pt x="45" y="560"/>
                  </a:lnTo>
                  <a:lnTo>
                    <a:pt x="45" y="560"/>
                  </a:lnTo>
                  <a:lnTo>
                    <a:pt x="45" y="559"/>
                  </a:lnTo>
                  <a:lnTo>
                    <a:pt x="45" y="559"/>
                  </a:lnTo>
                  <a:lnTo>
                    <a:pt x="45" y="558"/>
                  </a:lnTo>
                  <a:lnTo>
                    <a:pt x="45" y="558"/>
                  </a:lnTo>
                  <a:lnTo>
                    <a:pt x="45" y="558"/>
                  </a:lnTo>
                  <a:lnTo>
                    <a:pt x="45" y="557"/>
                  </a:lnTo>
                  <a:lnTo>
                    <a:pt x="46" y="557"/>
                  </a:lnTo>
                  <a:lnTo>
                    <a:pt x="46" y="556"/>
                  </a:lnTo>
                  <a:lnTo>
                    <a:pt x="46" y="555"/>
                  </a:lnTo>
                  <a:lnTo>
                    <a:pt x="46" y="555"/>
                  </a:lnTo>
                  <a:lnTo>
                    <a:pt x="46" y="554"/>
                  </a:lnTo>
                  <a:lnTo>
                    <a:pt x="46" y="554"/>
                  </a:lnTo>
                  <a:lnTo>
                    <a:pt x="46" y="553"/>
                  </a:lnTo>
                  <a:lnTo>
                    <a:pt x="46" y="552"/>
                  </a:lnTo>
                  <a:lnTo>
                    <a:pt x="47" y="551"/>
                  </a:lnTo>
                  <a:lnTo>
                    <a:pt x="47" y="551"/>
                  </a:lnTo>
                  <a:lnTo>
                    <a:pt x="47" y="550"/>
                  </a:lnTo>
                  <a:lnTo>
                    <a:pt x="47" y="549"/>
                  </a:lnTo>
                  <a:lnTo>
                    <a:pt x="47" y="549"/>
                  </a:lnTo>
                  <a:lnTo>
                    <a:pt x="47" y="548"/>
                  </a:lnTo>
                  <a:lnTo>
                    <a:pt x="47" y="547"/>
                  </a:lnTo>
                  <a:lnTo>
                    <a:pt x="47" y="546"/>
                  </a:lnTo>
                  <a:lnTo>
                    <a:pt x="48" y="545"/>
                  </a:lnTo>
                  <a:lnTo>
                    <a:pt x="48" y="544"/>
                  </a:lnTo>
                  <a:lnTo>
                    <a:pt x="48" y="543"/>
                  </a:lnTo>
                  <a:lnTo>
                    <a:pt x="48" y="542"/>
                  </a:lnTo>
                  <a:lnTo>
                    <a:pt x="48" y="541"/>
                  </a:lnTo>
                  <a:lnTo>
                    <a:pt x="48" y="540"/>
                  </a:lnTo>
                  <a:lnTo>
                    <a:pt x="48" y="539"/>
                  </a:lnTo>
                  <a:lnTo>
                    <a:pt x="48" y="538"/>
                  </a:lnTo>
                  <a:lnTo>
                    <a:pt x="48" y="536"/>
                  </a:lnTo>
                  <a:lnTo>
                    <a:pt x="48" y="535"/>
                  </a:lnTo>
                  <a:lnTo>
                    <a:pt x="49" y="533"/>
                  </a:lnTo>
                  <a:lnTo>
                    <a:pt x="49" y="532"/>
                  </a:lnTo>
                  <a:lnTo>
                    <a:pt x="49" y="530"/>
                  </a:lnTo>
                  <a:lnTo>
                    <a:pt x="49" y="529"/>
                  </a:lnTo>
                  <a:lnTo>
                    <a:pt x="49" y="527"/>
                  </a:lnTo>
                  <a:lnTo>
                    <a:pt x="49" y="525"/>
                  </a:lnTo>
                  <a:lnTo>
                    <a:pt x="49" y="523"/>
                  </a:lnTo>
                  <a:lnTo>
                    <a:pt x="49" y="522"/>
                  </a:lnTo>
                  <a:lnTo>
                    <a:pt x="50" y="520"/>
                  </a:lnTo>
                  <a:lnTo>
                    <a:pt x="50" y="518"/>
                  </a:lnTo>
                  <a:lnTo>
                    <a:pt x="50" y="516"/>
                  </a:lnTo>
                  <a:lnTo>
                    <a:pt x="50" y="514"/>
                  </a:lnTo>
                  <a:lnTo>
                    <a:pt x="50" y="512"/>
                  </a:lnTo>
                  <a:lnTo>
                    <a:pt x="50" y="510"/>
                  </a:lnTo>
                  <a:lnTo>
                    <a:pt x="50" y="508"/>
                  </a:lnTo>
                  <a:lnTo>
                    <a:pt x="50" y="505"/>
                  </a:lnTo>
                  <a:lnTo>
                    <a:pt x="51" y="503"/>
                  </a:lnTo>
                  <a:lnTo>
                    <a:pt x="51" y="501"/>
                  </a:lnTo>
                  <a:lnTo>
                    <a:pt x="51" y="498"/>
                  </a:lnTo>
                  <a:lnTo>
                    <a:pt x="51" y="496"/>
                  </a:lnTo>
                  <a:lnTo>
                    <a:pt x="51" y="493"/>
                  </a:lnTo>
                  <a:lnTo>
                    <a:pt x="51" y="490"/>
                  </a:lnTo>
                  <a:lnTo>
                    <a:pt x="51" y="487"/>
                  </a:lnTo>
                  <a:lnTo>
                    <a:pt x="51" y="484"/>
                  </a:lnTo>
                  <a:lnTo>
                    <a:pt x="52" y="481"/>
                  </a:lnTo>
                  <a:lnTo>
                    <a:pt x="52" y="478"/>
                  </a:lnTo>
                  <a:lnTo>
                    <a:pt x="52" y="475"/>
                  </a:lnTo>
                  <a:lnTo>
                    <a:pt x="52" y="471"/>
                  </a:lnTo>
                  <a:lnTo>
                    <a:pt x="52" y="468"/>
                  </a:lnTo>
                  <a:lnTo>
                    <a:pt x="52" y="464"/>
                  </a:lnTo>
                  <a:lnTo>
                    <a:pt x="52" y="461"/>
                  </a:lnTo>
                  <a:lnTo>
                    <a:pt x="52" y="457"/>
                  </a:lnTo>
                  <a:lnTo>
                    <a:pt x="53" y="453"/>
                  </a:lnTo>
                  <a:lnTo>
                    <a:pt x="53" y="450"/>
                  </a:lnTo>
                  <a:lnTo>
                    <a:pt x="53" y="446"/>
                  </a:lnTo>
                  <a:lnTo>
                    <a:pt x="53" y="442"/>
                  </a:lnTo>
                  <a:lnTo>
                    <a:pt x="53" y="437"/>
                  </a:lnTo>
                  <a:lnTo>
                    <a:pt x="53" y="433"/>
                  </a:lnTo>
                  <a:lnTo>
                    <a:pt x="53" y="429"/>
                  </a:lnTo>
                  <a:lnTo>
                    <a:pt x="53" y="424"/>
                  </a:lnTo>
                  <a:lnTo>
                    <a:pt x="54" y="420"/>
                  </a:lnTo>
                  <a:lnTo>
                    <a:pt x="54" y="415"/>
                  </a:lnTo>
                  <a:lnTo>
                    <a:pt x="54" y="411"/>
                  </a:lnTo>
                  <a:lnTo>
                    <a:pt x="54" y="406"/>
                  </a:lnTo>
                  <a:lnTo>
                    <a:pt x="54" y="401"/>
                  </a:lnTo>
                  <a:lnTo>
                    <a:pt x="54" y="396"/>
                  </a:lnTo>
                  <a:lnTo>
                    <a:pt x="55" y="391"/>
                  </a:lnTo>
                  <a:lnTo>
                    <a:pt x="55" y="386"/>
                  </a:lnTo>
                  <a:lnTo>
                    <a:pt x="55" y="381"/>
                  </a:lnTo>
                  <a:lnTo>
                    <a:pt x="55" y="375"/>
                  </a:lnTo>
                  <a:lnTo>
                    <a:pt x="55" y="370"/>
                  </a:lnTo>
                  <a:lnTo>
                    <a:pt x="55" y="364"/>
                  </a:lnTo>
                  <a:lnTo>
                    <a:pt x="55" y="359"/>
                  </a:lnTo>
                  <a:lnTo>
                    <a:pt x="55" y="353"/>
                  </a:lnTo>
                  <a:lnTo>
                    <a:pt x="55" y="347"/>
                  </a:lnTo>
                  <a:lnTo>
                    <a:pt x="55" y="342"/>
                  </a:lnTo>
                  <a:lnTo>
                    <a:pt x="55" y="336"/>
                  </a:lnTo>
                  <a:lnTo>
                    <a:pt x="55" y="330"/>
                  </a:lnTo>
                  <a:lnTo>
                    <a:pt x="56" y="323"/>
                  </a:lnTo>
                  <a:lnTo>
                    <a:pt x="56" y="317"/>
                  </a:lnTo>
                  <a:lnTo>
                    <a:pt x="56" y="311"/>
                  </a:lnTo>
                  <a:lnTo>
                    <a:pt x="56" y="304"/>
                  </a:lnTo>
                  <a:lnTo>
                    <a:pt x="56" y="298"/>
                  </a:lnTo>
                  <a:lnTo>
                    <a:pt x="56" y="291"/>
                  </a:lnTo>
                  <a:lnTo>
                    <a:pt x="56" y="285"/>
                  </a:lnTo>
                  <a:lnTo>
                    <a:pt x="56" y="278"/>
                  </a:lnTo>
                  <a:lnTo>
                    <a:pt x="57" y="272"/>
                  </a:lnTo>
                  <a:lnTo>
                    <a:pt x="57" y="265"/>
                  </a:lnTo>
                  <a:lnTo>
                    <a:pt x="57" y="258"/>
                  </a:lnTo>
                  <a:lnTo>
                    <a:pt x="57" y="252"/>
                  </a:lnTo>
                  <a:lnTo>
                    <a:pt x="57" y="245"/>
                  </a:lnTo>
                  <a:lnTo>
                    <a:pt x="57" y="238"/>
                  </a:lnTo>
                  <a:lnTo>
                    <a:pt x="57" y="231"/>
                  </a:lnTo>
                  <a:lnTo>
                    <a:pt x="57" y="224"/>
                  </a:lnTo>
                  <a:lnTo>
                    <a:pt x="58" y="217"/>
                  </a:lnTo>
                  <a:lnTo>
                    <a:pt x="58" y="210"/>
                  </a:lnTo>
                  <a:lnTo>
                    <a:pt x="58" y="203"/>
                  </a:lnTo>
                  <a:lnTo>
                    <a:pt x="58" y="196"/>
                  </a:lnTo>
                  <a:lnTo>
                    <a:pt x="58" y="188"/>
                  </a:lnTo>
                  <a:lnTo>
                    <a:pt x="58" y="181"/>
                  </a:lnTo>
                  <a:lnTo>
                    <a:pt x="58" y="174"/>
                  </a:lnTo>
                  <a:lnTo>
                    <a:pt x="58" y="167"/>
                  </a:lnTo>
                  <a:lnTo>
                    <a:pt x="59" y="160"/>
                  </a:lnTo>
                  <a:lnTo>
                    <a:pt x="59" y="153"/>
                  </a:lnTo>
                  <a:lnTo>
                    <a:pt x="59" y="146"/>
                  </a:lnTo>
                  <a:lnTo>
                    <a:pt x="59" y="139"/>
                  </a:lnTo>
                  <a:lnTo>
                    <a:pt x="59" y="132"/>
                  </a:lnTo>
                  <a:lnTo>
                    <a:pt x="59" y="125"/>
                  </a:lnTo>
                  <a:lnTo>
                    <a:pt x="59" y="118"/>
                  </a:lnTo>
                  <a:lnTo>
                    <a:pt x="59" y="110"/>
                  </a:lnTo>
                  <a:lnTo>
                    <a:pt x="60" y="103"/>
                  </a:lnTo>
                  <a:lnTo>
                    <a:pt x="60" y="96"/>
                  </a:lnTo>
                  <a:lnTo>
                    <a:pt x="60" y="89"/>
                  </a:lnTo>
                  <a:lnTo>
                    <a:pt x="60" y="82"/>
                  </a:lnTo>
                  <a:lnTo>
                    <a:pt x="60" y="75"/>
                  </a:lnTo>
                  <a:lnTo>
                    <a:pt x="60" y="69"/>
                  </a:lnTo>
                  <a:lnTo>
                    <a:pt x="61" y="62"/>
                  </a:lnTo>
                  <a:lnTo>
                    <a:pt x="61" y="55"/>
                  </a:lnTo>
                  <a:lnTo>
                    <a:pt x="61" y="49"/>
                  </a:lnTo>
                  <a:lnTo>
                    <a:pt x="61" y="43"/>
                  </a:lnTo>
                  <a:lnTo>
                    <a:pt x="61" y="37"/>
                  </a:lnTo>
                  <a:lnTo>
                    <a:pt x="61" y="30"/>
                  </a:lnTo>
                  <a:lnTo>
                    <a:pt x="61" y="24"/>
                  </a:lnTo>
                  <a:lnTo>
                    <a:pt x="61" y="18"/>
                  </a:lnTo>
                  <a:lnTo>
                    <a:pt x="61" y="12"/>
                  </a:lnTo>
                  <a:lnTo>
                    <a:pt x="61" y="6"/>
                  </a:lnTo>
                  <a:lnTo>
                    <a:pt x="6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36" name="Freeform 731"/>
            <p:cNvSpPr>
              <a:spLocks/>
            </p:cNvSpPr>
            <p:nvPr/>
          </p:nvSpPr>
          <p:spPr bwMode="auto">
            <a:xfrm>
              <a:off x="1591" y="3450"/>
              <a:ext cx="61" cy="668"/>
            </a:xfrm>
            <a:custGeom>
              <a:avLst/>
              <a:gdLst>
                <a:gd name="T0" fmla="*/ 1 w 62"/>
                <a:gd name="T1" fmla="*/ 64 h 668"/>
                <a:gd name="T2" fmla="*/ 2 w 62"/>
                <a:gd name="T3" fmla="*/ 29 h 668"/>
                <a:gd name="T4" fmla="*/ 4 w 62"/>
                <a:gd name="T5" fmla="*/ 6 h 668"/>
                <a:gd name="T6" fmla="*/ 5 w 62"/>
                <a:gd name="T7" fmla="*/ 0 h 668"/>
                <a:gd name="T8" fmla="*/ 6 w 62"/>
                <a:gd name="T9" fmla="*/ 8 h 668"/>
                <a:gd name="T10" fmla="*/ 7 w 62"/>
                <a:gd name="T11" fmla="*/ 30 h 668"/>
                <a:gd name="T12" fmla="*/ 8 w 62"/>
                <a:gd name="T13" fmla="*/ 64 h 668"/>
                <a:gd name="T14" fmla="*/ 9 w 62"/>
                <a:gd name="T15" fmla="*/ 107 h 668"/>
                <a:gd name="T16" fmla="*/ 10 w 62"/>
                <a:gd name="T17" fmla="*/ 156 h 668"/>
                <a:gd name="T18" fmla="*/ 11 w 62"/>
                <a:gd name="T19" fmla="*/ 209 h 668"/>
                <a:gd name="T20" fmla="*/ 13 w 62"/>
                <a:gd name="T21" fmla="*/ 263 h 668"/>
                <a:gd name="T22" fmla="*/ 14 w 62"/>
                <a:gd name="T23" fmla="*/ 315 h 668"/>
                <a:gd name="T24" fmla="*/ 14 w 62"/>
                <a:gd name="T25" fmla="*/ 364 h 668"/>
                <a:gd name="T26" fmla="*/ 15 w 62"/>
                <a:gd name="T27" fmla="*/ 408 h 668"/>
                <a:gd name="T28" fmla="*/ 17 w 62"/>
                <a:gd name="T29" fmla="*/ 448 h 668"/>
                <a:gd name="T30" fmla="*/ 18 w 62"/>
                <a:gd name="T31" fmla="*/ 483 h 668"/>
                <a:gd name="T32" fmla="*/ 19 w 62"/>
                <a:gd name="T33" fmla="*/ 513 h 668"/>
                <a:gd name="T34" fmla="*/ 20 w 62"/>
                <a:gd name="T35" fmla="*/ 538 h 668"/>
                <a:gd name="T36" fmla="*/ 21 w 62"/>
                <a:gd name="T37" fmla="*/ 559 h 668"/>
                <a:gd name="T38" fmla="*/ 22 w 62"/>
                <a:gd name="T39" fmla="*/ 577 h 668"/>
                <a:gd name="T40" fmla="*/ 23 w 62"/>
                <a:gd name="T41" fmla="*/ 592 h 668"/>
                <a:gd name="T42" fmla="*/ 24 w 62"/>
                <a:gd name="T43" fmla="*/ 604 h 668"/>
                <a:gd name="T44" fmla="*/ 26 w 62"/>
                <a:gd name="T45" fmla="*/ 614 h 668"/>
                <a:gd name="T46" fmla="*/ 27 w 62"/>
                <a:gd name="T47" fmla="*/ 623 h 668"/>
                <a:gd name="T48" fmla="*/ 28 w 62"/>
                <a:gd name="T49" fmla="*/ 629 h 668"/>
                <a:gd name="T50" fmla="*/ 29 w 62"/>
                <a:gd name="T51" fmla="*/ 635 h 668"/>
                <a:gd name="T52" fmla="*/ 30 w 62"/>
                <a:gd name="T53" fmla="*/ 639 h 668"/>
                <a:gd name="T54" fmla="*/ 31 w 62"/>
                <a:gd name="T55" fmla="*/ 643 h 668"/>
                <a:gd name="T56" fmla="*/ 32 w 62"/>
                <a:gd name="T57" fmla="*/ 647 h 668"/>
                <a:gd name="T58" fmla="*/ 33 w 62"/>
                <a:gd name="T59" fmla="*/ 649 h 668"/>
                <a:gd name="T60" fmla="*/ 34 w 62"/>
                <a:gd name="T61" fmla="*/ 652 h 668"/>
                <a:gd name="T62" fmla="*/ 35 w 62"/>
                <a:gd name="T63" fmla="*/ 654 h 668"/>
                <a:gd name="T64" fmla="*/ 36 w 62"/>
                <a:gd name="T65" fmla="*/ 656 h 668"/>
                <a:gd name="T66" fmla="*/ 37 w 62"/>
                <a:gd name="T67" fmla="*/ 657 h 668"/>
                <a:gd name="T68" fmla="*/ 39 w 62"/>
                <a:gd name="T69" fmla="*/ 658 h 668"/>
                <a:gd name="T70" fmla="*/ 40 w 62"/>
                <a:gd name="T71" fmla="*/ 659 h 668"/>
                <a:gd name="T72" fmla="*/ 41 w 62"/>
                <a:gd name="T73" fmla="*/ 660 h 668"/>
                <a:gd name="T74" fmla="*/ 42 w 62"/>
                <a:gd name="T75" fmla="*/ 661 h 668"/>
                <a:gd name="T76" fmla="*/ 43 w 62"/>
                <a:gd name="T77" fmla="*/ 662 h 668"/>
                <a:gd name="T78" fmla="*/ 44 w 62"/>
                <a:gd name="T79" fmla="*/ 663 h 668"/>
                <a:gd name="T80" fmla="*/ 45 w 62"/>
                <a:gd name="T81" fmla="*/ 664 h 668"/>
                <a:gd name="T82" fmla="*/ 46 w 62"/>
                <a:gd name="T83" fmla="*/ 664 h 668"/>
                <a:gd name="T84" fmla="*/ 48 w 62"/>
                <a:gd name="T85" fmla="*/ 664 h 668"/>
                <a:gd name="T86" fmla="*/ 48 w 62"/>
                <a:gd name="T87" fmla="*/ 665 h 668"/>
                <a:gd name="T88" fmla="*/ 49 w 62"/>
                <a:gd name="T89" fmla="*/ 665 h 668"/>
                <a:gd name="T90" fmla="*/ 50 w 62"/>
                <a:gd name="T91" fmla="*/ 666 h 668"/>
                <a:gd name="T92" fmla="*/ 52 w 62"/>
                <a:gd name="T93" fmla="*/ 666 h 668"/>
                <a:gd name="T94" fmla="*/ 53 w 62"/>
                <a:gd name="T95" fmla="*/ 666 h 668"/>
                <a:gd name="T96" fmla="*/ 54 w 62"/>
                <a:gd name="T97" fmla="*/ 666 h 668"/>
                <a:gd name="T98" fmla="*/ 55 w 62"/>
                <a:gd name="T99" fmla="*/ 667 h 668"/>
                <a:gd name="T100" fmla="*/ 56 w 62"/>
                <a:gd name="T101" fmla="*/ 667 h 668"/>
                <a:gd name="T102" fmla="*/ 57 w 62"/>
                <a:gd name="T103" fmla="*/ 667 h 668"/>
                <a:gd name="T104" fmla="*/ 58 w 62"/>
                <a:gd name="T105" fmla="*/ 668 h 668"/>
                <a:gd name="T106" fmla="*/ 59 w 62"/>
                <a:gd name="T107" fmla="*/ 668 h 668"/>
                <a:gd name="T108" fmla="*/ 61 w 62"/>
                <a:gd name="T109" fmla="*/ 668 h 668"/>
                <a:gd name="T110" fmla="*/ 62 w 62"/>
                <a:gd name="T111" fmla="*/ 668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668">
                  <a:moveTo>
                    <a:pt x="0" y="106"/>
                  </a:moveTo>
                  <a:lnTo>
                    <a:pt x="0" y="101"/>
                  </a:lnTo>
                  <a:lnTo>
                    <a:pt x="1" y="95"/>
                  </a:lnTo>
                  <a:lnTo>
                    <a:pt x="1" y="89"/>
                  </a:lnTo>
                  <a:lnTo>
                    <a:pt x="1" y="84"/>
                  </a:lnTo>
                  <a:lnTo>
                    <a:pt x="1" y="78"/>
                  </a:lnTo>
                  <a:lnTo>
                    <a:pt x="1" y="74"/>
                  </a:lnTo>
                  <a:lnTo>
                    <a:pt x="1" y="69"/>
                  </a:lnTo>
                  <a:lnTo>
                    <a:pt x="1" y="64"/>
                  </a:lnTo>
                  <a:lnTo>
                    <a:pt x="1" y="60"/>
                  </a:lnTo>
                  <a:lnTo>
                    <a:pt x="2" y="55"/>
                  </a:lnTo>
                  <a:lnTo>
                    <a:pt x="2" y="51"/>
                  </a:lnTo>
                  <a:lnTo>
                    <a:pt x="2" y="47"/>
                  </a:lnTo>
                  <a:lnTo>
                    <a:pt x="2" y="43"/>
                  </a:lnTo>
                  <a:lnTo>
                    <a:pt x="2" y="39"/>
                  </a:lnTo>
                  <a:lnTo>
                    <a:pt x="2" y="35"/>
                  </a:lnTo>
                  <a:lnTo>
                    <a:pt x="2" y="32"/>
                  </a:lnTo>
                  <a:lnTo>
                    <a:pt x="2" y="29"/>
                  </a:lnTo>
                  <a:lnTo>
                    <a:pt x="3" y="25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8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7" y="16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7" y="27"/>
                  </a:lnTo>
                  <a:lnTo>
                    <a:pt x="7" y="30"/>
                  </a:lnTo>
                  <a:lnTo>
                    <a:pt x="7" y="33"/>
                  </a:lnTo>
                  <a:lnTo>
                    <a:pt x="7" y="37"/>
                  </a:lnTo>
                  <a:lnTo>
                    <a:pt x="7" y="40"/>
                  </a:lnTo>
                  <a:lnTo>
                    <a:pt x="7" y="44"/>
                  </a:lnTo>
                  <a:lnTo>
                    <a:pt x="7" y="47"/>
                  </a:lnTo>
                  <a:lnTo>
                    <a:pt x="7" y="51"/>
                  </a:lnTo>
                  <a:lnTo>
                    <a:pt x="8" y="55"/>
                  </a:lnTo>
                  <a:lnTo>
                    <a:pt x="8" y="59"/>
                  </a:lnTo>
                  <a:lnTo>
                    <a:pt x="8" y="64"/>
                  </a:lnTo>
                  <a:lnTo>
                    <a:pt x="8" y="68"/>
                  </a:lnTo>
                  <a:lnTo>
                    <a:pt x="8" y="73"/>
                  </a:lnTo>
                  <a:lnTo>
                    <a:pt x="8" y="77"/>
                  </a:lnTo>
                  <a:lnTo>
                    <a:pt x="8" y="82"/>
                  </a:lnTo>
                  <a:lnTo>
                    <a:pt x="8" y="87"/>
                  </a:lnTo>
                  <a:lnTo>
                    <a:pt x="9" y="92"/>
                  </a:lnTo>
                  <a:lnTo>
                    <a:pt x="9" y="97"/>
                  </a:lnTo>
                  <a:lnTo>
                    <a:pt x="9" y="102"/>
                  </a:lnTo>
                  <a:lnTo>
                    <a:pt x="9" y="107"/>
                  </a:lnTo>
                  <a:lnTo>
                    <a:pt x="9" y="113"/>
                  </a:lnTo>
                  <a:lnTo>
                    <a:pt x="9" y="118"/>
                  </a:lnTo>
                  <a:lnTo>
                    <a:pt x="9" y="123"/>
                  </a:lnTo>
                  <a:lnTo>
                    <a:pt x="9" y="129"/>
                  </a:lnTo>
                  <a:lnTo>
                    <a:pt x="10" y="134"/>
                  </a:lnTo>
                  <a:lnTo>
                    <a:pt x="10" y="139"/>
                  </a:lnTo>
                  <a:lnTo>
                    <a:pt x="10" y="145"/>
                  </a:lnTo>
                  <a:lnTo>
                    <a:pt x="10" y="151"/>
                  </a:lnTo>
                  <a:lnTo>
                    <a:pt x="10" y="156"/>
                  </a:lnTo>
                  <a:lnTo>
                    <a:pt x="10" y="162"/>
                  </a:lnTo>
                  <a:lnTo>
                    <a:pt x="10" y="168"/>
                  </a:lnTo>
                  <a:lnTo>
                    <a:pt x="10" y="174"/>
                  </a:lnTo>
                  <a:lnTo>
                    <a:pt x="11" y="180"/>
                  </a:lnTo>
                  <a:lnTo>
                    <a:pt x="11" y="186"/>
                  </a:lnTo>
                  <a:lnTo>
                    <a:pt x="11" y="192"/>
                  </a:lnTo>
                  <a:lnTo>
                    <a:pt x="11" y="198"/>
                  </a:lnTo>
                  <a:lnTo>
                    <a:pt x="11" y="204"/>
                  </a:lnTo>
                  <a:lnTo>
                    <a:pt x="11" y="209"/>
                  </a:lnTo>
                  <a:lnTo>
                    <a:pt x="12" y="215"/>
                  </a:lnTo>
                  <a:lnTo>
                    <a:pt x="12" y="221"/>
                  </a:lnTo>
                  <a:lnTo>
                    <a:pt x="12" y="227"/>
                  </a:lnTo>
                  <a:lnTo>
                    <a:pt x="12" y="233"/>
                  </a:lnTo>
                  <a:lnTo>
                    <a:pt x="12" y="239"/>
                  </a:lnTo>
                  <a:lnTo>
                    <a:pt x="12" y="245"/>
                  </a:lnTo>
                  <a:lnTo>
                    <a:pt x="12" y="251"/>
                  </a:lnTo>
                  <a:lnTo>
                    <a:pt x="12" y="257"/>
                  </a:lnTo>
                  <a:lnTo>
                    <a:pt x="13" y="263"/>
                  </a:lnTo>
                  <a:lnTo>
                    <a:pt x="13" y="269"/>
                  </a:lnTo>
                  <a:lnTo>
                    <a:pt x="13" y="275"/>
                  </a:lnTo>
                  <a:lnTo>
                    <a:pt x="13" y="281"/>
                  </a:lnTo>
                  <a:lnTo>
                    <a:pt x="13" y="287"/>
                  </a:lnTo>
                  <a:lnTo>
                    <a:pt x="13" y="293"/>
                  </a:lnTo>
                  <a:lnTo>
                    <a:pt x="13" y="298"/>
                  </a:lnTo>
                  <a:lnTo>
                    <a:pt x="13" y="304"/>
                  </a:lnTo>
                  <a:lnTo>
                    <a:pt x="14" y="310"/>
                  </a:lnTo>
                  <a:lnTo>
                    <a:pt x="14" y="315"/>
                  </a:lnTo>
                  <a:lnTo>
                    <a:pt x="14" y="321"/>
                  </a:lnTo>
                  <a:lnTo>
                    <a:pt x="14" y="326"/>
                  </a:lnTo>
                  <a:lnTo>
                    <a:pt x="14" y="332"/>
                  </a:lnTo>
                  <a:lnTo>
                    <a:pt x="14" y="338"/>
                  </a:lnTo>
                  <a:lnTo>
                    <a:pt x="14" y="343"/>
                  </a:lnTo>
                  <a:lnTo>
                    <a:pt x="14" y="348"/>
                  </a:lnTo>
                  <a:lnTo>
                    <a:pt x="14" y="354"/>
                  </a:lnTo>
                  <a:lnTo>
                    <a:pt x="14" y="359"/>
                  </a:lnTo>
                  <a:lnTo>
                    <a:pt x="14" y="364"/>
                  </a:lnTo>
                  <a:lnTo>
                    <a:pt x="14" y="369"/>
                  </a:lnTo>
                  <a:lnTo>
                    <a:pt x="15" y="374"/>
                  </a:lnTo>
                  <a:lnTo>
                    <a:pt x="15" y="379"/>
                  </a:lnTo>
                  <a:lnTo>
                    <a:pt x="15" y="384"/>
                  </a:lnTo>
                  <a:lnTo>
                    <a:pt x="15" y="389"/>
                  </a:lnTo>
                  <a:lnTo>
                    <a:pt x="15" y="394"/>
                  </a:lnTo>
                  <a:lnTo>
                    <a:pt x="15" y="399"/>
                  </a:lnTo>
                  <a:lnTo>
                    <a:pt x="15" y="404"/>
                  </a:lnTo>
                  <a:lnTo>
                    <a:pt x="15" y="408"/>
                  </a:lnTo>
                  <a:lnTo>
                    <a:pt x="16" y="413"/>
                  </a:lnTo>
                  <a:lnTo>
                    <a:pt x="16" y="418"/>
                  </a:lnTo>
                  <a:lnTo>
                    <a:pt x="16" y="422"/>
                  </a:lnTo>
                  <a:lnTo>
                    <a:pt x="16" y="427"/>
                  </a:lnTo>
                  <a:lnTo>
                    <a:pt x="16" y="431"/>
                  </a:lnTo>
                  <a:lnTo>
                    <a:pt x="16" y="435"/>
                  </a:lnTo>
                  <a:lnTo>
                    <a:pt x="16" y="440"/>
                  </a:lnTo>
                  <a:lnTo>
                    <a:pt x="16" y="444"/>
                  </a:lnTo>
                  <a:lnTo>
                    <a:pt x="17" y="448"/>
                  </a:lnTo>
                  <a:lnTo>
                    <a:pt x="17" y="452"/>
                  </a:lnTo>
                  <a:lnTo>
                    <a:pt x="17" y="456"/>
                  </a:lnTo>
                  <a:lnTo>
                    <a:pt x="17" y="460"/>
                  </a:lnTo>
                  <a:lnTo>
                    <a:pt x="17" y="464"/>
                  </a:lnTo>
                  <a:lnTo>
                    <a:pt x="17" y="468"/>
                  </a:lnTo>
                  <a:lnTo>
                    <a:pt x="18" y="472"/>
                  </a:lnTo>
                  <a:lnTo>
                    <a:pt x="18" y="475"/>
                  </a:lnTo>
                  <a:lnTo>
                    <a:pt x="18" y="479"/>
                  </a:lnTo>
                  <a:lnTo>
                    <a:pt x="18" y="483"/>
                  </a:lnTo>
                  <a:lnTo>
                    <a:pt x="18" y="486"/>
                  </a:lnTo>
                  <a:lnTo>
                    <a:pt x="18" y="490"/>
                  </a:lnTo>
                  <a:lnTo>
                    <a:pt x="18" y="493"/>
                  </a:lnTo>
                  <a:lnTo>
                    <a:pt x="18" y="497"/>
                  </a:lnTo>
                  <a:lnTo>
                    <a:pt x="19" y="500"/>
                  </a:lnTo>
                  <a:lnTo>
                    <a:pt x="19" y="503"/>
                  </a:lnTo>
                  <a:lnTo>
                    <a:pt x="19" y="506"/>
                  </a:lnTo>
                  <a:lnTo>
                    <a:pt x="19" y="509"/>
                  </a:lnTo>
                  <a:lnTo>
                    <a:pt x="19" y="513"/>
                  </a:lnTo>
                  <a:lnTo>
                    <a:pt x="19" y="515"/>
                  </a:lnTo>
                  <a:lnTo>
                    <a:pt x="19" y="518"/>
                  </a:lnTo>
                  <a:lnTo>
                    <a:pt x="19" y="521"/>
                  </a:lnTo>
                  <a:lnTo>
                    <a:pt x="20" y="524"/>
                  </a:lnTo>
                  <a:lnTo>
                    <a:pt x="20" y="527"/>
                  </a:lnTo>
                  <a:lnTo>
                    <a:pt x="20" y="530"/>
                  </a:lnTo>
                  <a:lnTo>
                    <a:pt x="20" y="533"/>
                  </a:lnTo>
                  <a:lnTo>
                    <a:pt x="20" y="535"/>
                  </a:lnTo>
                  <a:lnTo>
                    <a:pt x="20" y="538"/>
                  </a:lnTo>
                  <a:lnTo>
                    <a:pt x="20" y="541"/>
                  </a:lnTo>
                  <a:lnTo>
                    <a:pt x="20" y="543"/>
                  </a:lnTo>
                  <a:lnTo>
                    <a:pt x="21" y="545"/>
                  </a:lnTo>
                  <a:lnTo>
                    <a:pt x="21" y="548"/>
                  </a:lnTo>
                  <a:lnTo>
                    <a:pt x="21" y="550"/>
                  </a:lnTo>
                  <a:lnTo>
                    <a:pt x="21" y="553"/>
                  </a:lnTo>
                  <a:lnTo>
                    <a:pt x="21" y="555"/>
                  </a:lnTo>
                  <a:lnTo>
                    <a:pt x="21" y="557"/>
                  </a:lnTo>
                  <a:lnTo>
                    <a:pt x="21" y="559"/>
                  </a:lnTo>
                  <a:lnTo>
                    <a:pt x="21" y="561"/>
                  </a:lnTo>
                  <a:lnTo>
                    <a:pt x="21" y="563"/>
                  </a:lnTo>
                  <a:lnTo>
                    <a:pt x="21" y="565"/>
                  </a:lnTo>
                  <a:lnTo>
                    <a:pt x="21" y="567"/>
                  </a:lnTo>
                  <a:lnTo>
                    <a:pt x="21" y="569"/>
                  </a:lnTo>
                  <a:lnTo>
                    <a:pt x="22" y="571"/>
                  </a:lnTo>
                  <a:lnTo>
                    <a:pt x="22" y="573"/>
                  </a:lnTo>
                  <a:lnTo>
                    <a:pt x="22" y="575"/>
                  </a:lnTo>
                  <a:lnTo>
                    <a:pt x="22" y="577"/>
                  </a:lnTo>
                  <a:lnTo>
                    <a:pt x="22" y="579"/>
                  </a:lnTo>
                  <a:lnTo>
                    <a:pt x="22" y="581"/>
                  </a:lnTo>
                  <a:lnTo>
                    <a:pt x="22" y="582"/>
                  </a:lnTo>
                  <a:lnTo>
                    <a:pt x="22" y="584"/>
                  </a:lnTo>
                  <a:lnTo>
                    <a:pt x="23" y="586"/>
                  </a:lnTo>
                  <a:lnTo>
                    <a:pt x="23" y="587"/>
                  </a:lnTo>
                  <a:lnTo>
                    <a:pt x="23" y="589"/>
                  </a:lnTo>
                  <a:lnTo>
                    <a:pt x="23" y="591"/>
                  </a:lnTo>
                  <a:lnTo>
                    <a:pt x="23" y="592"/>
                  </a:lnTo>
                  <a:lnTo>
                    <a:pt x="23" y="593"/>
                  </a:lnTo>
                  <a:lnTo>
                    <a:pt x="24" y="595"/>
                  </a:lnTo>
                  <a:lnTo>
                    <a:pt x="24" y="596"/>
                  </a:lnTo>
                  <a:lnTo>
                    <a:pt x="24" y="598"/>
                  </a:lnTo>
                  <a:lnTo>
                    <a:pt x="24" y="599"/>
                  </a:lnTo>
                  <a:lnTo>
                    <a:pt x="24" y="600"/>
                  </a:lnTo>
                  <a:lnTo>
                    <a:pt x="24" y="602"/>
                  </a:lnTo>
                  <a:lnTo>
                    <a:pt x="24" y="603"/>
                  </a:lnTo>
                  <a:lnTo>
                    <a:pt x="24" y="604"/>
                  </a:lnTo>
                  <a:lnTo>
                    <a:pt x="25" y="605"/>
                  </a:lnTo>
                  <a:lnTo>
                    <a:pt x="25" y="607"/>
                  </a:lnTo>
                  <a:lnTo>
                    <a:pt x="25" y="608"/>
                  </a:lnTo>
                  <a:lnTo>
                    <a:pt x="25" y="609"/>
                  </a:lnTo>
                  <a:lnTo>
                    <a:pt x="25" y="610"/>
                  </a:lnTo>
                  <a:lnTo>
                    <a:pt x="25" y="611"/>
                  </a:lnTo>
                  <a:lnTo>
                    <a:pt x="25" y="612"/>
                  </a:lnTo>
                  <a:lnTo>
                    <a:pt x="25" y="613"/>
                  </a:lnTo>
                  <a:lnTo>
                    <a:pt x="26" y="614"/>
                  </a:lnTo>
                  <a:lnTo>
                    <a:pt x="26" y="615"/>
                  </a:lnTo>
                  <a:lnTo>
                    <a:pt x="26" y="616"/>
                  </a:lnTo>
                  <a:lnTo>
                    <a:pt x="26" y="617"/>
                  </a:lnTo>
                  <a:lnTo>
                    <a:pt x="26" y="618"/>
                  </a:lnTo>
                  <a:lnTo>
                    <a:pt x="26" y="619"/>
                  </a:lnTo>
                  <a:lnTo>
                    <a:pt x="26" y="620"/>
                  </a:lnTo>
                  <a:lnTo>
                    <a:pt x="26" y="621"/>
                  </a:lnTo>
                  <a:lnTo>
                    <a:pt x="27" y="622"/>
                  </a:lnTo>
                  <a:lnTo>
                    <a:pt x="27" y="623"/>
                  </a:lnTo>
                  <a:lnTo>
                    <a:pt x="27" y="623"/>
                  </a:lnTo>
                  <a:lnTo>
                    <a:pt x="27" y="624"/>
                  </a:lnTo>
                  <a:lnTo>
                    <a:pt x="27" y="625"/>
                  </a:lnTo>
                  <a:lnTo>
                    <a:pt x="27" y="626"/>
                  </a:lnTo>
                  <a:lnTo>
                    <a:pt x="27" y="627"/>
                  </a:lnTo>
                  <a:lnTo>
                    <a:pt x="27" y="627"/>
                  </a:lnTo>
                  <a:lnTo>
                    <a:pt x="28" y="628"/>
                  </a:lnTo>
                  <a:lnTo>
                    <a:pt x="28" y="629"/>
                  </a:lnTo>
                  <a:lnTo>
                    <a:pt x="28" y="629"/>
                  </a:lnTo>
                  <a:lnTo>
                    <a:pt x="28" y="630"/>
                  </a:lnTo>
                  <a:lnTo>
                    <a:pt x="28" y="631"/>
                  </a:lnTo>
                  <a:lnTo>
                    <a:pt x="28" y="631"/>
                  </a:lnTo>
                  <a:lnTo>
                    <a:pt x="28" y="632"/>
                  </a:lnTo>
                  <a:lnTo>
                    <a:pt x="28" y="632"/>
                  </a:lnTo>
                  <a:lnTo>
                    <a:pt x="28" y="633"/>
                  </a:lnTo>
                  <a:lnTo>
                    <a:pt x="28" y="634"/>
                  </a:lnTo>
                  <a:lnTo>
                    <a:pt x="29" y="634"/>
                  </a:lnTo>
                  <a:lnTo>
                    <a:pt x="29" y="635"/>
                  </a:lnTo>
                  <a:lnTo>
                    <a:pt x="29" y="635"/>
                  </a:lnTo>
                  <a:lnTo>
                    <a:pt x="29" y="636"/>
                  </a:lnTo>
                  <a:lnTo>
                    <a:pt x="29" y="637"/>
                  </a:lnTo>
                  <a:lnTo>
                    <a:pt x="29" y="637"/>
                  </a:lnTo>
                  <a:lnTo>
                    <a:pt x="29" y="638"/>
                  </a:lnTo>
                  <a:lnTo>
                    <a:pt x="29" y="638"/>
                  </a:lnTo>
                  <a:lnTo>
                    <a:pt x="30" y="639"/>
                  </a:lnTo>
                  <a:lnTo>
                    <a:pt x="30" y="639"/>
                  </a:lnTo>
                  <a:lnTo>
                    <a:pt x="30" y="639"/>
                  </a:lnTo>
                  <a:lnTo>
                    <a:pt x="30" y="640"/>
                  </a:lnTo>
                  <a:lnTo>
                    <a:pt x="30" y="640"/>
                  </a:lnTo>
                  <a:lnTo>
                    <a:pt x="30" y="641"/>
                  </a:lnTo>
                  <a:lnTo>
                    <a:pt x="30" y="641"/>
                  </a:lnTo>
                  <a:lnTo>
                    <a:pt x="30" y="642"/>
                  </a:lnTo>
                  <a:lnTo>
                    <a:pt x="31" y="642"/>
                  </a:lnTo>
                  <a:lnTo>
                    <a:pt x="31" y="643"/>
                  </a:lnTo>
                  <a:lnTo>
                    <a:pt x="31" y="643"/>
                  </a:lnTo>
                  <a:lnTo>
                    <a:pt x="31" y="643"/>
                  </a:lnTo>
                  <a:lnTo>
                    <a:pt x="31" y="644"/>
                  </a:lnTo>
                  <a:lnTo>
                    <a:pt x="31" y="644"/>
                  </a:lnTo>
                  <a:lnTo>
                    <a:pt x="31" y="645"/>
                  </a:lnTo>
                  <a:lnTo>
                    <a:pt x="31" y="645"/>
                  </a:lnTo>
                  <a:lnTo>
                    <a:pt x="32" y="646"/>
                  </a:lnTo>
                  <a:lnTo>
                    <a:pt x="32" y="646"/>
                  </a:lnTo>
                  <a:lnTo>
                    <a:pt x="32" y="646"/>
                  </a:lnTo>
                  <a:lnTo>
                    <a:pt x="32" y="647"/>
                  </a:lnTo>
                  <a:lnTo>
                    <a:pt x="32" y="647"/>
                  </a:lnTo>
                  <a:lnTo>
                    <a:pt x="32" y="647"/>
                  </a:lnTo>
                  <a:lnTo>
                    <a:pt x="32" y="647"/>
                  </a:lnTo>
                  <a:lnTo>
                    <a:pt x="32" y="648"/>
                  </a:lnTo>
                  <a:lnTo>
                    <a:pt x="33" y="648"/>
                  </a:lnTo>
                  <a:lnTo>
                    <a:pt x="33" y="648"/>
                  </a:lnTo>
                  <a:lnTo>
                    <a:pt x="33" y="649"/>
                  </a:lnTo>
                  <a:lnTo>
                    <a:pt x="33" y="649"/>
                  </a:lnTo>
                  <a:lnTo>
                    <a:pt x="33" y="649"/>
                  </a:lnTo>
                  <a:lnTo>
                    <a:pt x="33" y="649"/>
                  </a:lnTo>
                  <a:lnTo>
                    <a:pt x="33" y="649"/>
                  </a:lnTo>
                  <a:lnTo>
                    <a:pt x="33" y="650"/>
                  </a:lnTo>
                  <a:lnTo>
                    <a:pt x="34" y="650"/>
                  </a:lnTo>
                  <a:lnTo>
                    <a:pt x="34" y="650"/>
                  </a:lnTo>
                  <a:lnTo>
                    <a:pt x="34" y="651"/>
                  </a:lnTo>
                  <a:lnTo>
                    <a:pt x="34" y="651"/>
                  </a:lnTo>
                  <a:lnTo>
                    <a:pt x="34" y="652"/>
                  </a:lnTo>
                  <a:lnTo>
                    <a:pt x="34" y="652"/>
                  </a:lnTo>
                  <a:lnTo>
                    <a:pt x="34" y="652"/>
                  </a:lnTo>
                  <a:lnTo>
                    <a:pt x="34" y="652"/>
                  </a:lnTo>
                  <a:lnTo>
                    <a:pt x="34" y="652"/>
                  </a:lnTo>
                  <a:lnTo>
                    <a:pt x="34" y="652"/>
                  </a:lnTo>
                  <a:lnTo>
                    <a:pt x="35" y="653"/>
                  </a:lnTo>
                  <a:lnTo>
                    <a:pt x="35" y="653"/>
                  </a:lnTo>
                  <a:lnTo>
                    <a:pt x="35" y="653"/>
                  </a:lnTo>
                  <a:lnTo>
                    <a:pt x="35" y="654"/>
                  </a:lnTo>
                  <a:lnTo>
                    <a:pt x="35" y="654"/>
                  </a:lnTo>
                  <a:lnTo>
                    <a:pt x="35" y="654"/>
                  </a:lnTo>
                  <a:lnTo>
                    <a:pt x="35" y="654"/>
                  </a:lnTo>
                  <a:lnTo>
                    <a:pt x="35" y="655"/>
                  </a:lnTo>
                  <a:lnTo>
                    <a:pt x="36" y="655"/>
                  </a:lnTo>
                  <a:lnTo>
                    <a:pt x="36" y="655"/>
                  </a:lnTo>
                  <a:lnTo>
                    <a:pt x="36" y="655"/>
                  </a:lnTo>
                  <a:lnTo>
                    <a:pt x="36" y="655"/>
                  </a:lnTo>
                  <a:lnTo>
                    <a:pt x="36" y="655"/>
                  </a:lnTo>
                  <a:lnTo>
                    <a:pt x="36" y="655"/>
                  </a:lnTo>
                  <a:lnTo>
                    <a:pt x="36" y="656"/>
                  </a:lnTo>
                  <a:lnTo>
                    <a:pt x="36" y="656"/>
                  </a:lnTo>
                  <a:lnTo>
                    <a:pt x="37" y="656"/>
                  </a:lnTo>
                  <a:lnTo>
                    <a:pt x="37" y="656"/>
                  </a:lnTo>
                  <a:lnTo>
                    <a:pt x="37" y="656"/>
                  </a:lnTo>
                  <a:lnTo>
                    <a:pt x="37" y="656"/>
                  </a:lnTo>
                  <a:lnTo>
                    <a:pt x="37" y="656"/>
                  </a:lnTo>
                  <a:lnTo>
                    <a:pt x="37" y="657"/>
                  </a:lnTo>
                  <a:lnTo>
                    <a:pt x="37" y="657"/>
                  </a:lnTo>
                  <a:lnTo>
                    <a:pt x="37" y="657"/>
                  </a:lnTo>
                  <a:lnTo>
                    <a:pt x="38" y="657"/>
                  </a:lnTo>
                  <a:lnTo>
                    <a:pt x="38" y="657"/>
                  </a:lnTo>
                  <a:lnTo>
                    <a:pt x="38" y="657"/>
                  </a:lnTo>
                  <a:lnTo>
                    <a:pt x="38" y="658"/>
                  </a:lnTo>
                  <a:lnTo>
                    <a:pt x="38" y="658"/>
                  </a:lnTo>
                  <a:lnTo>
                    <a:pt x="38" y="658"/>
                  </a:lnTo>
                  <a:lnTo>
                    <a:pt x="38" y="658"/>
                  </a:lnTo>
                  <a:lnTo>
                    <a:pt x="38" y="658"/>
                  </a:lnTo>
                  <a:lnTo>
                    <a:pt x="39" y="658"/>
                  </a:lnTo>
                  <a:lnTo>
                    <a:pt x="39" y="658"/>
                  </a:lnTo>
                  <a:lnTo>
                    <a:pt x="39" y="659"/>
                  </a:lnTo>
                  <a:lnTo>
                    <a:pt x="39" y="659"/>
                  </a:lnTo>
                  <a:lnTo>
                    <a:pt x="39" y="659"/>
                  </a:lnTo>
                  <a:lnTo>
                    <a:pt x="39" y="659"/>
                  </a:lnTo>
                  <a:lnTo>
                    <a:pt x="39" y="659"/>
                  </a:lnTo>
                  <a:lnTo>
                    <a:pt x="39" y="659"/>
                  </a:lnTo>
                  <a:lnTo>
                    <a:pt x="40" y="659"/>
                  </a:lnTo>
                  <a:lnTo>
                    <a:pt x="40" y="659"/>
                  </a:lnTo>
                  <a:lnTo>
                    <a:pt x="40" y="660"/>
                  </a:lnTo>
                  <a:lnTo>
                    <a:pt x="40" y="660"/>
                  </a:lnTo>
                  <a:lnTo>
                    <a:pt x="40" y="660"/>
                  </a:lnTo>
                  <a:lnTo>
                    <a:pt x="40" y="660"/>
                  </a:lnTo>
                  <a:lnTo>
                    <a:pt x="40" y="660"/>
                  </a:lnTo>
                  <a:lnTo>
                    <a:pt x="40" y="660"/>
                  </a:lnTo>
                  <a:lnTo>
                    <a:pt x="41" y="660"/>
                  </a:lnTo>
                  <a:lnTo>
                    <a:pt x="41" y="660"/>
                  </a:lnTo>
                  <a:lnTo>
                    <a:pt x="41" y="660"/>
                  </a:lnTo>
                  <a:lnTo>
                    <a:pt x="41" y="660"/>
                  </a:lnTo>
                  <a:lnTo>
                    <a:pt x="41" y="660"/>
                  </a:lnTo>
                  <a:lnTo>
                    <a:pt x="41" y="661"/>
                  </a:lnTo>
                  <a:lnTo>
                    <a:pt x="41" y="661"/>
                  </a:lnTo>
                  <a:lnTo>
                    <a:pt x="41" y="661"/>
                  </a:lnTo>
                  <a:lnTo>
                    <a:pt x="41" y="661"/>
                  </a:lnTo>
                  <a:lnTo>
                    <a:pt x="41" y="661"/>
                  </a:lnTo>
                  <a:lnTo>
                    <a:pt x="42" y="661"/>
                  </a:lnTo>
                  <a:lnTo>
                    <a:pt x="42" y="661"/>
                  </a:lnTo>
                  <a:lnTo>
                    <a:pt x="42" y="661"/>
                  </a:lnTo>
                  <a:lnTo>
                    <a:pt x="42" y="661"/>
                  </a:lnTo>
                  <a:lnTo>
                    <a:pt x="42" y="661"/>
                  </a:lnTo>
                  <a:lnTo>
                    <a:pt x="42" y="662"/>
                  </a:lnTo>
                  <a:lnTo>
                    <a:pt x="42" y="662"/>
                  </a:lnTo>
                  <a:lnTo>
                    <a:pt x="42" y="662"/>
                  </a:lnTo>
                  <a:lnTo>
                    <a:pt x="43" y="662"/>
                  </a:lnTo>
                  <a:lnTo>
                    <a:pt x="43" y="662"/>
                  </a:lnTo>
                  <a:lnTo>
                    <a:pt x="43" y="662"/>
                  </a:lnTo>
                  <a:lnTo>
                    <a:pt x="43" y="662"/>
                  </a:lnTo>
                  <a:lnTo>
                    <a:pt x="43" y="662"/>
                  </a:lnTo>
                  <a:lnTo>
                    <a:pt x="43" y="662"/>
                  </a:lnTo>
                  <a:lnTo>
                    <a:pt x="43" y="663"/>
                  </a:lnTo>
                  <a:lnTo>
                    <a:pt x="43" y="663"/>
                  </a:lnTo>
                  <a:lnTo>
                    <a:pt x="44" y="663"/>
                  </a:lnTo>
                  <a:lnTo>
                    <a:pt x="44" y="663"/>
                  </a:lnTo>
                  <a:lnTo>
                    <a:pt x="44" y="663"/>
                  </a:lnTo>
                  <a:lnTo>
                    <a:pt x="44" y="663"/>
                  </a:lnTo>
                  <a:lnTo>
                    <a:pt x="44" y="663"/>
                  </a:lnTo>
                  <a:lnTo>
                    <a:pt x="44" y="663"/>
                  </a:lnTo>
                  <a:lnTo>
                    <a:pt x="44" y="663"/>
                  </a:lnTo>
                  <a:lnTo>
                    <a:pt x="44" y="663"/>
                  </a:lnTo>
                  <a:lnTo>
                    <a:pt x="45" y="663"/>
                  </a:lnTo>
                  <a:lnTo>
                    <a:pt x="45" y="664"/>
                  </a:lnTo>
                  <a:lnTo>
                    <a:pt x="45" y="664"/>
                  </a:lnTo>
                  <a:lnTo>
                    <a:pt x="45" y="664"/>
                  </a:lnTo>
                  <a:lnTo>
                    <a:pt x="45" y="664"/>
                  </a:lnTo>
                  <a:lnTo>
                    <a:pt x="45" y="664"/>
                  </a:lnTo>
                  <a:lnTo>
                    <a:pt x="45" y="664"/>
                  </a:lnTo>
                  <a:lnTo>
                    <a:pt x="45" y="663"/>
                  </a:lnTo>
                  <a:lnTo>
                    <a:pt x="46" y="663"/>
                  </a:lnTo>
                  <a:lnTo>
                    <a:pt x="46" y="664"/>
                  </a:lnTo>
                  <a:lnTo>
                    <a:pt x="46" y="664"/>
                  </a:lnTo>
                  <a:lnTo>
                    <a:pt x="46" y="664"/>
                  </a:lnTo>
                  <a:lnTo>
                    <a:pt x="46" y="664"/>
                  </a:lnTo>
                  <a:lnTo>
                    <a:pt x="46" y="664"/>
                  </a:lnTo>
                  <a:lnTo>
                    <a:pt x="46" y="664"/>
                  </a:lnTo>
                  <a:lnTo>
                    <a:pt x="46" y="664"/>
                  </a:lnTo>
                  <a:lnTo>
                    <a:pt x="47" y="664"/>
                  </a:lnTo>
                  <a:lnTo>
                    <a:pt x="47" y="664"/>
                  </a:lnTo>
                  <a:lnTo>
                    <a:pt x="47" y="664"/>
                  </a:lnTo>
                  <a:lnTo>
                    <a:pt x="47" y="664"/>
                  </a:lnTo>
                  <a:lnTo>
                    <a:pt x="47" y="664"/>
                  </a:lnTo>
                  <a:lnTo>
                    <a:pt x="47" y="664"/>
                  </a:lnTo>
                  <a:lnTo>
                    <a:pt x="48" y="664"/>
                  </a:lnTo>
                  <a:lnTo>
                    <a:pt x="48" y="664"/>
                  </a:lnTo>
                  <a:lnTo>
                    <a:pt x="48" y="664"/>
                  </a:lnTo>
                  <a:lnTo>
                    <a:pt x="48" y="664"/>
                  </a:lnTo>
                  <a:lnTo>
                    <a:pt x="48" y="665"/>
                  </a:lnTo>
                  <a:lnTo>
                    <a:pt x="48" y="665"/>
                  </a:lnTo>
                  <a:lnTo>
                    <a:pt x="48" y="665"/>
                  </a:lnTo>
                  <a:lnTo>
                    <a:pt x="48" y="665"/>
                  </a:lnTo>
                  <a:lnTo>
                    <a:pt x="48" y="665"/>
                  </a:lnTo>
                  <a:lnTo>
                    <a:pt x="48" y="665"/>
                  </a:lnTo>
                  <a:lnTo>
                    <a:pt x="48" y="665"/>
                  </a:lnTo>
                  <a:lnTo>
                    <a:pt x="48" y="665"/>
                  </a:lnTo>
                  <a:lnTo>
                    <a:pt x="49" y="665"/>
                  </a:lnTo>
                  <a:lnTo>
                    <a:pt x="49" y="665"/>
                  </a:lnTo>
                  <a:lnTo>
                    <a:pt x="49" y="665"/>
                  </a:lnTo>
                  <a:lnTo>
                    <a:pt x="49" y="665"/>
                  </a:lnTo>
                  <a:lnTo>
                    <a:pt x="49" y="665"/>
                  </a:lnTo>
                  <a:lnTo>
                    <a:pt x="49" y="665"/>
                  </a:lnTo>
                  <a:lnTo>
                    <a:pt x="49" y="665"/>
                  </a:lnTo>
                  <a:lnTo>
                    <a:pt x="49" y="665"/>
                  </a:lnTo>
                  <a:lnTo>
                    <a:pt x="50" y="665"/>
                  </a:lnTo>
                  <a:lnTo>
                    <a:pt x="50" y="666"/>
                  </a:lnTo>
                  <a:lnTo>
                    <a:pt x="50" y="666"/>
                  </a:lnTo>
                  <a:lnTo>
                    <a:pt x="50" y="666"/>
                  </a:lnTo>
                  <a:lnTo>
                    <a:pt x="50" y="666"/>
                  </a:lnTo>
                  <a:lnTo>
                    <a:pt x="50" y="666"/>
                  </a:lnTo>
                  <a:lnTo>
                    <a:pt x="50" y="666"/>
                  </a:lnTo>
                  <a:lnTo>
                    <a:pt x="50" y="666"/>
                  </a:lnTo>
                  <a:lnTo>
                    <a:pt x="51" y="666"/>
                  </a:lnTo>
                  <a:lnTo>
                    <a:pt x="51" y="666"/>
                  </a:lnTo>
                  <a:lnTo>
                    <a:pt x="51" y="666"/>
                  </a:lnTo>
                  <a:lnTo>
                    <a:pt x="51" y="666"/>
                  </a:lnTo>
                  <a:lnTo>
                    <a:pt x="51" y="666"/>
                  </a:lnTo>
                  <a:lnTo>
                    <a:pt x="51" y="666"/>
                  </a:lnTo>
                  <a:lnTo>
                    <a:pt x="51" y="666"/>
                  </a:lnTo>
                  <a:lnTo>
                    <a:pt x="51" y="666"/>
                  </a:lnTo>
                  <a:lnTo>
                    <a:pt x="52" y="666"/>
                  </a:lnTo>
                  <a:lnTo>
                    <a:pt x="52" y="666"/>
                  </a:lnTo>
                  <a:lnTo>
                    <a:pt x="52" y="666"/>
                  </a:lnTo>
                  <a:lnTo>
                    <a:pt x="52" y="666"/>
                  </a:lnTo>
                  <a:lnTo>
                    <a:pt x="52" y="666"/>
                  </a:lnTo>
                  <a:lnTo>
                    <a:pt x="52" y="666"/>
                  </a:lnTo>
                  <a:lnTo>
                    <a:pt x="53" y="666"/>
                  </a:lnTo>
                  <a:lnTo>
                    <a:pt x="53" y="666"/>
                  </a:lnTo>
                  <a:lnTo>
                    <a:pt x="53" y="666"/>
                  </a:lnTo>
                  <a:lnTo>
                    <a:pt x="53" y="666"/>
                  </a:lnTo>
                  <a:lnTo>
                    <a:pt x="53" y="666"/>
                  </a:lnTo>
                  <a:lnTo>
                    <a:pt x="53" y="666"/>
                  </a:lnTo>
                  <a:lnTo>
                    <a:pt x="53" y="666"/>
                  </a:lnTo>
                  <a:lnTo>
                    <a:pt x="53" y="666"/>
                  </a:lnTo>
                  <a:lnTo>
                    <a:pt x="54" y="667"/>
                  </a:lnTo>
                  <a:lnTo>
                    <a:pt x="54" y="667"/>
                  </a:lnTo>
                  <a:lnTo>
                    <a:pt x="54" y="666"/>
                  </a:lnTo>
                  <a:lnTo>
                    <a:pt x="54" y="666"/>
                  </a:lnTo>
                  <a:lnTo>
                    <a:pt x="54" y="666"/>
                  </a:lnTo>
                  <a:lnTo>
                    <a:pt x="54" y="667"/>
                  </a:lnTo>
                  <a:lnTo>
                    <a:pt x="54" y="667"/>
                  </a:lnTo>
                  <a:lnTo>
                    <a:pt x="54" y="667"/>
                  </a:lnTo>
                  <a:lnTo>
                    <a:pt x="55" y="667"/>
                  </a:lnTo>
                  <a:lnTo>
                    <a:pt x="55" y="667"/>
                  </a:lnTo>
                  <a:lnTo>
                    <a:pt x="55" y="667"/>
                  </a:lnTo>
                  <a:lnTo>
                    <a:pt x="55" y="667"/>
                  </a:lnTo>
                  <a:lnTo>
                    <a:pt x="55" y="667"/>
                  </a:lnTo>
                  <a:lnTo>
                    <a:pt x="55" y="667"/>
                  </a:lnTo>
                  <a:lnTo>
                    <a:pt x="55" y="667"/>
                  </a:lnTo>
                  <a:lnTo>
                    <a:pt x="55" y="667"/>
                  </a:lnTo>
                  <a:lnTo>
                    <a:pt x="55" y="667"/>
                  </a:lnTo>
                  <a:lnTo>
                    <a:pt x="55" y="667"/>
                  </a:lnTo>
                  <a:lnTo>
                    <a:pt x="55" y="667"/>
                  </a:lnTo>
                  <a:lnTo>
                    <a:pt x="55" y="667"/>
                  </a:lnTo>
                  <a:lnTo>
                    <a:pt x="56" y="667"/>
                  </a:lnTo>
                  <a:lnTo>
                    <a:pt x="56" y="667"/>
                  </a:lnTo>
                  <a:lnTo>
                    <a:pt x="56" y="667"/>
                  </a:lnTo>
                  <a:lnTo>
                    <a:pt x="56" y="667"/>
                  </a:lnTo>
                  <a:lnTo>
                    <a:pt x="56" y="667"/>
                  </a:lnTo>
                  <a:lnTo>
                    <a:pt x="56" y="667"/>
                  </a:lnTo>
                  <a:lnTo>
                    <a:pt x="56" y="667"/>
                  </a:lnTo>
                  <a:lnTo>
                    <a:pt x="56" y="667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58" y="667"/>
                  </a:lnTo>
                  <a:lnTo>
                    <a:pt x="58" y="667"/>
                  </a:lnTo>
                  <a:lnTo>
                    <a:pt x="58" y="668"/>
                  </a:lnTo>
                  <a:lnTo>
                    <a:pt x="58" y="668"/>
                  </a:lnTo>
                  <a:lnTo>
                    <a:pt x="58" y="668"/>
                  </a:lnTo>
                  <a:lnTo>
                    <a:pt x="58" y="668"/>
                  </a:lnTo>
                  <a:lnTo>
                    <a:pt x="59" y="668"/>
                  </a:lnTo>
                  <a:lnTo>
                    <a:pt x="59" y="668"/>
                  </a:lnTo>
                  <a:lnTo>
                    <a:pt x="59" y="668"/>
                  </a:lnTo>
                  <a:lnTo>
                    <a:pt x="59" y="668"/>
                  </a:lnTo>
                  <a:lnTo>
                    <a:pt x="59" y="668"/>
                  </a:lnTo>
                  <a:lnTo>
                    <a:pt x="59" y="668"/>
                  </a:lnTo>
                  <a:lnTo>
                    <a:pt x="59" y="668"/>
                  </a:lnTo>
                  <a:lnTo>
                    <a:pt x="59" y="668"/>
                  </a:lnTo>
                  <a:lnTo>
                    <a:pt x="60" y="668"/>
                  </a:lnTo>
                  <a:lnTo>
                    <a:pt x="60" y="667"/>
                  </a:lnTo>
                  <a:lnTo>
                    <a:pt x="60" y="668"/>
                  </a:lnTo>
                  <a:lnTo>
                    <a:pt x="60" y="668"/>
                  </a:lnTo>
                  <a:lnTo>
                    <a:pt x="60" y="668"/>
                  </a:lnTo>
                  <a:lnTo>
                    <a:pt x="60" y="668"/>
                  </a:lnTo>
                  <a:lnTo>
                    <a:pt x="60" y="668"/>
                  </a:lnTo>
                  <a:lnTo>
                    <a:pt x="60" y="668"/>
                  </a:lnTo>
                  <a:lnTo>
                    <a:pt x="61" y="668"/>
                  </a:lnTo>
                  <a:lnTo>
                    <a:pt x="61" y="668"/>
                  </a:lnTo>
                  <a:lnTo>
                    <a:pt x="61" y="668"/>
                  </a:lnTo>
                  <a:lnTo>
                    <a:pt x="61" y="668"/>
                  </a:lnTo>
                  <a:lnTo>
                    <a:pt x="61" y="668"/>
                  </a:lnTo>
                  <a:lnTo>
                    <a:pt x="61" y="668"/>
                  </a:lnTo>
                  <a:lnTo>
                    <a:pt x="61" y="668"/>
                  </a:lnTo>
                  <a:lnTo>
                    <a:pt x="61" y="668"/>
                  </a:lnTo>
                  <a:lnTo>
                    <a:pt x="62" y="668"/>
                  </a:lnTo>
                  <a:lnTo>
                    <a:pt x="62" y="668"/>
                  </a:lnTo>
                  <a:lnTo>
                    <a:pt x="62" y="668"/>
                  </a:lnTo>
                  <a:lnTo>
                    <a:pt x="62" y="668"/>
                  </a:lnTo>
                  <a:lnTo>
                    <a:pt x="62" y="668"/>
                  </a:lnTo>
                  <a:lnTo>
                    <a:pt x="62" y="668"/>
                  </a:lnTo>
                  <a:lnTo>
                    <a:pt x="62" y="668"/>
                  </a:lnTo>
                  <a:lnTo>
                    <a:pt x="62" y="668"/>
                  </a:lnTo>
                  <a:lnTo>
                    <a:pt x="62" y="668"/>
                  </a:lnTo>
                  <a:lnTo>
                    <a:pt x="62" y="668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37" name="Freeform 732"/>
            <p:cNvSpPr>
              <a:spLocks/>
            </p:cNvSpPr>
            <p:nvPr/>
          </p:nvSpPr>
          <p:spPr bwMode="auto">
            <a:xfrm>
              <a:off x="1652" y="4118"/>
              <a:ext cx="62" cy="4"/>
            </a:xfrm>
            <a:custGeom>
              <a:avLst/>
              <a:gdLst>
                <a:gd name="T0" fmla="*/ 1 w 62"/>
                <a:gd name="T1" fmla="*/ 0 h 4"/>
                <a:gd name="T2" fmla="*/ 3 w 62"/>
                <a:gd name="T3" fmla="*/ 0 h 4"/>
                <a:gd name="T4" fmla="*/ 4 w 62"/>
                <a:gd name="T5" fmla="*/ 1 h 4"/>
                <a:gd name="T6" fmla="*/ 5 w 62"/>
                <a:gd name="T7" fmla="*/ 1 h 4"/>
                <a:gd name="T8" fmla="*/ 6 w 62"/>
                <a:gd name="T9" fmla="*/ 1 h 4"/>
                <a:gd name="T10" fmla="*/ 7 w 62"/>
                <a:gd name="T11" fmla="*/ 1 h 4"/>
                <a:gd name="T12" fmla="*/ 8 w 62"/>
                <a:gd name="T13" fmla="*/ 2 h 4"/>
                <a:gd name="T14" fmla="*/ 9 w 62"/>
                <a:gd name="T15" fmla="*/ 1 h 4"/>
                <a:gd name="T16" fmla="*/ 10 w 62"/>
                <a:gd name="T17" fmla="*/ 1 h 4"/>
                <a:gd name="T18" fmla="*/ 11 w 62"/>
                <a:gd name="T19" fmla="*/ 2 h 4"/>
                <a:gd name="T20" fmla="*/ 12 w 62"/>
                <a:gd name="T21" fmla="*/ 2 h 4"/>
                <a:gd name="T22" fmla="*/ 13 w 62"/>
                <a:gd name="T23" fmla="*/ 2 h 4"/>
                <a:gd name="T24" fmla="*/ 14 w 62"/>
                <a:gd name="T25" fmla="*/ 2 h 4"/>
                <a:gd name="T26" fmla="*/ 16 w 62"/>
                <a:gd name="T27" fmla="*/ 2 h 4"/>
                <a:gd name="T28" fmla="*/ 17 w 62"/>
                <a:gd name="T29" fmla="*/ 2 h 4"/>
                <a:gd name="T30" fmla="*/ 18 w 62"/>
                <a:gd name="T31" fmla="*/ 2 h 4"/>
                <a:gd name="T32" fmla="*/ 19 w 62"/>
                <a:gd name="T33" fmla="*/ 2 h 4"/>
                <a:gd name="T34" fmla="*/ 20 w 62"/>
                <a:gd name="T35" fmla="*/ 3 h 4"/>
                <a:gd name="T36" fmla="*/ 21 w 62"/>
                <a:gd name="T37" fmla="*/ 2 h 4"/>
                <a:gd name="T38" fmla="*/ 22 w 62"/>
                <a:gd name="T39" fmla="*/ 3 h 4"/>
                <a:gd name="T40" fmla="*/ 23 w 62"/>
                <a:gd name="T41" fmla="*/ 2 h 4"/>
                <a:gd name="T42" fmla="*/ 24 w 62"/>
                <a:gd name="T43" fmla="*/ 3 h 4"/>
                <a:gd name="T44" fmla="*/ 25 w 62"/>
                <a:gd name="T45" fmla="*/ 3 h 4"/>
                <a:gd name="T46" fmla="*/ 27 w 62"/>
                <a:gd name="T47" fmla="*/ 3 h 4"/>
                <a:gd name="T48" fmla="*/ 27 w 62"/>
                <a:gd name="T49" fmla="*/ 3 h 4"/>
                <a:gd name="T50" fmla="*/ 29 w 62"/>
                <a:gd name="T51" fmla="*/ 3 h 4"/>
                <a:gd name="T52" fmla="*/ 30 w 62"/>
                <a:gd name="T53" fmla="*/ 3 h 4"/>
                <a:gd name="T54" fmla="*/ 31 w 62"/>
                <a:gd name="T55" fmla="*/ 3 h 4"/>
                <a:gd name="T56" fmla="*/ 32 w 62"/>
                <a:gd name="T57" fmla="*/ 3 h 4"/>
                <a:gd name="T58" fmla="*/ 33 w 62"/>
                <a:gd name="T59" fmla="*/ 3 h 4"/>
                <a:gd name="T60" fmla="*/ 34 w 62"/>
                <a:gd name="T61" fmla="*/ 3 h 4"/>
                <a:gd name="T62" fmla="*/ 35 w 62"/>
                <a:gd name="T63" fmla="*/ 3 h 4"/>
                <a:gd name="T64" fmla="*/ 36 w 62"/>
                <a:gd name="T65" fmla="*/ 3 h 4"/>
                <a:gd name="T66" fmla="*/ 37 w 62"/>
                <a:gd name="T67" fmla="*/ 3 h 4"/>
                <a:gd name="T68" fmla="*/ 39 w 62"/>
                <a:gd name="T69" fmla="*/ 3 h 4"/>
                <a:gd name="T70" fmla="*/ 40 w 62"/>
                <a:gd name="T71" fmla="*/ 3 h 4"/>
                <a:gd name="T72" fmla="*/ 40 w 62"/>
                <a:gd name="T73" fmla="*/ 4 h 4"/>
                <a:gd name="T74" fmla="*/ 42 w 62"/>
                <a:gd name="T75" fmla="*/ 3 h 4"/>
                <a:gd name="T76" fmla="*/ 43 w 62"/>
                <a:gd name="T77" fmla="*/ 3 h 4"/>
                <a:gd name="T78" fmla="*/ 44 w 62"/>
                <a:gd name="T79" fmla="*/ 3 h 4"/>
                <a:gd name="T80" fmla="*/ 45 w 62"/>
                <a:gd name="T81" fmla="*/ 4 h 4"/>
                <a:gd name="T82" fmla="*/ 46 w 62"/>
                <a:gd name="T83" fmla="*/ 3 h 4"/>
                <a:gd name="T84" fmla="*/ 47 w 62"/>
                <a:gd name="T85" fmla="*/ 3 h 4"/>
                <a:gd name="T86" fmla="*/ 48 w 62"/>
                <a:gd name="T87" fmla="*/ 4 h 4"/>
                <a:gd name="T88" fmla="*/ 49 w 62"/>
                <a:gd name="T89" fmla="*/ 4 h 4"/>
                <a:gd name="T90" fmla="*/ 51 w 62"/>
                <a:gd name="T91" fmla="*/ 3 h 4"/>
                <a:gd name="T92" fmla="*/ 52 w 62"/>
                <a:gd name="T93" fmla="*/ 3 h 4"/>
                <a:gd name="T94" fmla="*/ 53 w 62"/>
                <a:gd name="T95" fmla="*/ 4 h 4"/>
                <a:gd name="T96" fmla="*/ 54 w 62"/>
                <a:gd name="T97" fmla="*/ 4 h 4"/>
                <a:gd name="T98" fmla="*/ 55 w 62"/>
                <a:gd name="T99" fmla="*/ 4 h 4"/>
                <a:gd name="T100" fmla="*/ 56 w 62"/>
                <a:gd name="T101" fmla="*/ 4 h 4"/>
                <a:gd name="T102" fmla="*/ 57 w 62"/>
                <a:gd name="T103" fmla="*/ 4 h 4"/>
                <a:gd name="T104" fmla="*/ 58 w 62"/>
                <a:gd name="T105" fmla="*/ 4 h 4"/>
                <a:gd name="T106" fmla="*/ 59 w 62"/>
                <a:gd name="T107" fmla="*/ 4 h 4"/>
                <a:gd name="T108" fmla="*/ 60 w 62"/>
                <a:gd name="T109" fmla="*/ 4 h 4"/>
                <a:gd name="T110" fmla="*/ 61 w 62"/>
                <a:gd name="T1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38" name="Freeform 733"/>
            <p:cNvSpPr>
              <a:spLocks/>
            </p:cNvSpPr>
            <p:nvPr/>
          </p:nvSpPr>
          <p:spPr bwMode="auto">
            <a:xfrm>
              <a:off x="1714" y="412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4 w 62"/>
                <a:gd name="T5" fmla="*/ 0 h 1"/>
                <a:gd name="T6" fmla="*/ 5 w 62"/>
                <a:gd name="T7" fmla="*/ 0 h 1"/>
                <a:gd name="T8" fmla="*/ 6 w 62"/>
                <a:gd name="T9" fmla="*/ 0 h 1"/>
                <a:gd name="T10" fmla="*/ 7 w 62"/>
                <a:gd name="T11" fmla="*/ 0 h 1"/>
                <a:gd name="T12" fmla="*/ 8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7 w 62"/>
                <a:gd name="T29" fmla="*/ 0 h 1"/>
                <a:gd name="T30" fmla="*/ 18 w 62"/>
                <a:gd name="T31" fmla="*/ 0 h 1"/>
                <a:gd name="T32" fmla="*/ 19 w 62"/>
                <a:gd name="T33" fmla="*/ 0 h 1"/>
                <a:gd name="T34" fmla="*/ 20 w 62"/>
                <a:gd name="T35" fmla="*/ 0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6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30 w 62"/>
                <a:gd name="T53" fmla="*/ 0 h 1"/>
                <a:gd name="T54" fmla="*/ 31 w 62"/>
                <a:gd name="T55" fmla="*/ 0 h 1"/>
                <a:gd name="T56" fmla="*/ 32 w 62"/>
                <a:gd name="T57" fmla="*/ 0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9 w 62"/>
                <a:gd name="T69" fmla="*/ 0 h 1"/>
                <a:gd name="T70" fmla="*/ 40 w 62"/>
                <a:gd name="T71" fmla="*/ 0 h 1"/>
                <a:gd name="T72" fmla="*/ 40 w 62"/>
                <a:gd name="T73" fmla="*/ 0 h 1"/>
                <a:gd name="T74" fmla="*/ 42 w 62"/>
                <a:gd name="T75" fmla="*/ 0 h 1"/>
                <a:gd name="T76" fmla="*/ 43 w 62"/>
                <a:gd name="T77" fmla="*/ 0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2 w 62"/>
                <a:gd name="T93" fmla="*/ 0 h 1"/>
                <a:gd name="T94" fmla="*/ 53 w 62"/>
                <a:gd name="T95" fmla="*/ 1 h 1"/>
                <a:gd name="T96" fmla="*/ 54 w 62"/>
                <a:gd name="T97" fmla="*/ 1 h 1"/>
                <a:gd name="T98" fmla="*/ 55 w 62"/>
                <a:gd name="T99" fmla="*/ 1 h 1"/>
                <a:gd name="T100" fmla="*/ 56 w 62"/>
                <a:gd name="T101" fmla="*/ 0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39" name="Freeform 734"/>
            <p:cNvSpPr>
              <a:spLocks/>
            </p:cNvSpPr>
            <p:nvPr/>
          </p:nvSpPr>
          <p:spPr bwMode="auto">
            <a:xfrm>
              <a:off x="1776" y="4122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0 h 1"/>
                <a:gd name="T4" fmla="*/ 4 w 62"/>
                <a:gd name="T5" fmla="*/ 0 h 1"/>
                <a:gd name="T6" fmla="*/ 5 w 62"/>
                <a:gd name="T7" fmla="*/ 0 h 1"/>
                <a:gd name="T8" fmla="*/ 5 w 62"/>
                <a:gd name="T9" fmla="*/ 1 h 1"/>
                <a:gd name="T10" fmla="*/ 7 w 62"/>
                <a:gd name="T11" fmla="*/ 0 h 1"/>
                <a:gd name="T12" fmla="*/ 8 w 62"/>
                <a:gd name="T13" fmla="*/ 0 h 1"/>
                <a:gd name="T14" fmla="*/ 9 w 62"/>
                <a:gd name="T15" fmla="*/ 1 h 1"/>
                <a:gd name="T16" fmla="*/ 10 w 62"/>
                <a:gd name="T17" fmla="*/ 1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6 w 62"/>
                <a:gd name="T27" fmla="*/ 0 h 1"/>
                <a:gd name="T28" fmla="*/ 17 w 62"/>
                <a:gd name="T29" fmla="*/ 0 h 1"/>
                <a:gd name="T30" fmla="*/ 18 w 62"/>
                <a:gd name="T31" fmla="*/ 1 h 1"/>
                <a:gd name="T32" fmla="*/ 18 w 62"/>
                <a:gd name="T33" fmla="*/ 0 h 1"/>
                <a:gd name="T34" fmla="*/ 20 w 62"/>
                <a:gd name="T35" fmla="*/ 0 h 1"/>
                <a:gd name="T36" fmla="*/ 21 w 62"/>
                <a:gd name="T37" fmla="*/ 1 h 1"/>
                <a:gd name="T38" fmla="*/ 22 w 62"/>
                <a:gd name="T39" fmla="*/ 1 h 1"/>
                <a:gd name="T40" fmla="*/ 23 w 62"/>
                <a:gd name="T41" fmla="*/ 0 h 1"/>
                <a:gd name="T42" fmla="*/ 24 w 62"/>
                <a:gd name="T43" fmla="*/ 1 h 1"/>
                <a:gd name="T44" fmla="*/ 25 w 62"/>
                <a:gd name="T45" fmla="*/ 1 h 1"/>
                <a:gd name="T46" fmla="*/ 26 w 62"/>
                <a:gd name="T47" fmla="*/ 0 h 1"/>
                <a:gd name="T48" fmla="*/ 27 w 62"/>
                <a:gd name="T49" fmla="*/ 1 h 1"/>
                <a:gd name="T50" fmla="*/ 29 w 62"/>
                <a:gd name="T51" fmla="*/ 0 h 1"/>
                <a:gd name="T52" fmla="*/ 30 w 62"/>
                <a:gd name="T53" fmla="*/ 1 h 1"/>
                <a:gd name="T54" fmla="*/ 31 w 62"/>
                <a:gd name="T55" fmla="*/ 1 h 1"/>
                <a:gd name="T56" fmla="*/ 32 w 62"/>
                <a:gd name="T57" fmla="*/ 1 h 1"/>
                <a:gd name="T58" fmla="*/ 33 w 62"/>
                <a:gd name="T59" fmla="*/ 0 h 1"/>
                <a:gd name="T60" fmla="*/ 34 w 62"/>
                <a:gd name="T61" fmla="*/ 1 h 1"/>
                <a:gd name="T62" fmla="*/ 35 w 62"/>
                <a:gd name="T63" fmla="*/ 0 h 1"/>
                <a:gd name="T64" fmla="*/ 36 w 62"/>
                <a:gd name="T65" fmla="*/ 1 h 1"/>
                <a:gd name="T66" fmla="*/ 37 w 62"/>
                <a:gd name="T67" fmla="*/ 1 h 1"/>
                <a:gd name="T68" fmla="*/ 39 w 62"/>
                <a:gd name="T69" fmla="*/ 0 h 1"/>
                <a:gd name="T70" fmla="*/ 39 w 62"/>
                <a:gd name="T71" fmla="*/ 0 h 1"/>
                <a:gd name="T72" fmla="*/ 40 w 62"/>
                <a:gd name="T73" fmla="*/ 1 h 1"/>
                <a:gd name="T74" fmla="*/ 42 w 62"/>
                <a:gd name="T75" fmla="*/ 1 h 1"/>
                <a:gd name="T76" fmla="*/ 43 w 62"/>
                <a:gd name="T77" fmla="*/ 0 h 1"/>
                <a:gd name="T78" fmla="*/ 44 w 62"/>
                <a:gd name="T79" fmla="*/ 1 h 1"/>
                <a:gd name="T80" fmla="*/ 45 w 62"/>
                <a:gd name="T81" fmla="*/ 1 h 1"/>
                <a:gd name="T82" fmla="*/ 46 w 62"/>
                <a:gd name="T83" fmla="*/ 1 h 1"/>
                <a:gd name="T84" fmla="*/ 47 w 62"/>
                <a:gd name="T85" fmla="*/ 1 h 1"/>
                <a:gd name="T86" fmla="*/ 48 w 62"/>
                <a:gd name="T87" fmla="*/ 0 h 1"/>
                <a:gd name="T88" fmla="*/ 49 w 62"/>
                <a:gd name="T89" fmla="*/ 1 h 1"/>
                <a:gd name="T90" fmla="*/ 51 w 62"/>
                <a:gd name="T91" fmla="*/ 1 h 1"/>
                <a:gd name="T92" fmla="*/ 52 w 62"/>
                <a:gd name="T93" fmla="*/ 0 h 1"/>
                <a:gd name="T94" fmla="*/ 52 w 62"/>
                <a:gd name="T95" fmla="*/ 0 h 1"/>
                <a:gd name="T96" fmla="*/ 53 w 62"/>
                <a:gd name="T97" fmla="*/ 1 h 1"/>
                <a:gd name="T98" fmla="*/ 55 w 62"/>
                <a:gd name="T99" fmla="*/ 1 h 1"/>
                <a:gd name="T100" fmla="*/ 56 w 62"/>
                <a:gd name="T101" fmla="*/ 0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40" name="Freeform 735"/>
            <p:cNvSpPr>
              <a:spLocks/>
            </p:cNvSpPr>
            <p:nvPr/>
          </p:nvSpPr>
          <p:spPr bwMode="auto">
            <a:xfrm>
              <a:off x="1838" y="4087"/>
              <a:ext cx="62" cy="36"/>
            </a:xfrm>
            <a:custGeom>
              <a:avLst/>
              <a:gdLst>
                <a:gd name="T0" fmla="*/ 1 w 62"/>
                <a:gd name="T1" fmla="*/ 35 h 36"/>
                <a:gd name="T2" fmla="*/ 2 w 62"/>
                <a:gd name="T3" fmla="*/ 36 h 36"/>
                <a:gd name="T4" fmla="*/ 4 w 62"/>
                <a:gd name="T5" fmla="*/ 36 h 36"/>
                <a:gd name="T6" fmla="*/ 4 w 62"/>
                <a:gd name="T7" fmla="*/ 36 h 36"/>
                <a:gd name="T8" fmla="*/ 5 w 62"/>
                <a:gd name="T9" fmla="*/ 35 h 36"/>
                <a:gd name="T10" fmla="*/ 7 w 62"/>
                <a:gd name="T11" fmla="*/ 36 h 36"/>
                <a:gd name="T12" fmla="*/ 8 w 62"/>
                <a:gd name="T13" fmla="*/ 36 h 36"/>
                <a:gd name="T14" fmla="*/ 9 w 62"/>
                <a:gd name="T15" fmla="*/ 36 h 36"/>
                <a:gd name="T16" fmla="*/ 10 w 62"/>
                <a:gd name="T17" fmla="*/ 36 h 36"/>
                <a:gd name="T18" fmla="*/ 11 w 62"/>
                <a:gd name="T19" fmla="*/ 35 h 36"/>
                <a:gd name="T20" fmla="*/ 12 w 62"/>
                <a:gd name="T21" fmla="*/ 35 h 36"/>
                <a:gd name="T22" fmla="*/ 13 w 62"/>
                <a:gd name="T23" fmla="*/ 35 h 36"/>
                <a:gd name="T24" fmla="*/ 14 w 62"/>
                <a:gd name="T25" fmla="*/ 35 h 36"/>
                <a:gd name="T26" fmla="*/ 15 w 62"/>
                <a:gd name="T27" fmla="*/ 36 h 36"/>
                <a:gd name="T28" fmla="*/ 17 w 62"/>
                <a:gd name="T29" fmla="*/ 36 h 36"/>
                <a:gd name="T30" fmla="*/ 18 w 62"/>
                <a:gd name="T31" fmla="*/ 35 h 36"/>
                <a:gd name="T32" fmla="*/ 19 w 62"/>
                <a:gd name="T33" fmla="*/ 36 h 36"/>
                <a:gd name="T34" fmla="*/ 20 w 62"/>
                <a:gd name="T35" fmla="*/ 35 h 36"/>
                <a:gd name="T36" fmla="*/ 21 w 62"/>
                <a:gd name="T37" fmla="*/ 35 h 36"/>
                <a:gd name="T38" fmla="*/ 22 w 62"/>
                <a:gd name="T39" fmla="*/ 35 h 36"/>
                <a:gd name="T40" fmla="*/ 23 w 62"/>
                <a:gd name="T41" fmla="*/ 35 h 36"/>
                <a:gd name="T42" fmla="*/ 24 w 62"/>
                <a:gd name="T43" fmla="*/ 35 h 36"/>
                <a:gd name="T44" fmla="*/ 25 w 62"/>
                <a:gd name="T45" fmla="*/ 36 h 36"/>
                <a:gd name="T46" fmla="*/ 26 w 62"/>
                <a:gd name="T47" fmla="*/ 35 h 36"/>
                <a:gd name="T48" fmla="*/ 27 w 62"/>
                <a:gd name="T49" fmla="*/ 35 h 36"/>
                <a:gd name="T50" fmla="*/ 28 w 62"/>
                <a:gd name="T51" fmla="*/ 35 h 36"/>
                <a:gd name="T52" fmla="*/ 30 w 62"/>
                <a:gd name="T53" fmla="*/ 36 h 36"/>
                <a:gd name="T54" fmla="*/ 31 w 62"/>
                <a:gd name="T55" fmla="*/ 35 h 36"/>
                <a:gd name="T56" fmla="*/ 32 w 62"/>
                <a:gd name="T57" fmla="*/ 36 h 36"/>
                <a:gd name="T58" fmla="*/ 33 w 62"/>
                <a:gd name="T59" fmla="*/ 35 h 36"/>
                <a:gd name="T60" fmla="*/ 34 w 62"/>
                <a:gd name="T61" fmla="*/ 36 h 36"/>
                <a:gd name="T62" fmla="*/ 35 w 62"/>
                <a:gd name="T63" fmla="*/ 35 h 36"/>
                <a:gd name="T64" fmla="*/ 36 w 62"/>
                <a:gd name="T65" fmla="*/ 36 h 36"/>
                <a:gd name="T66" fmla="*/ 37 w 62"/>
                <a:gd name="T67" fmla="*/ 36 h 36"/>
                <a:gd name="T68" fmla="*/ 38 w 62"/>
                <a:gd name="T69" fmla="*/ 36 h 36"/>
                <a:gd name="T70" fmla="*/ 39 w 62"/>
                <a:gd name="T71" fmla="*/ 36 h 36"/>
                <a:gd name="T72" fmla="*/ 40 w 62"/>
                <a:gd name="T73" fmla="*/ 36 h 36"/>
                <a:gd name="T74" fmla="*/ 41 w 62"/>
                <a:gd name="T75" fmla="*/ 35 h 36"/>
                <a:gd name="T76" fmla="*/ 43 w 62"/>
                <a:gd name="T77" fmla="*/ 36 h 36"/>
                <a:gd name="T78" fmla="*/ 44 w 62"/>
                <a:gd name="T79" fmla="*/ 35 h 36"/>
                <a:gd name="T80" fmla="*/ 45 w 62"/>
                <a:gd name="T81" fmla="*/ 35 h 36"/>
                <a:gd name="T82" fmla="*/ 46 w 62"/>
                <a:gd name="T83" fmla="*/ 35 h 36"/>
                <a:gd name="T84" fmla="*/ 47 w 62"/>
                <a:gd name="T85" fmla="*/ 35 h 36"/>
                <a:gd name="T86" fmla="*/ 48 w 62"/>
                <a:gd name="T87" fmla="*/ 35 h 36"/>
                <a:gd name="T88" fmla="*/ 49 w 62"/>
                <a:gd name="T89" fmla="*/ 35 h 36"/>
                <a:gd name="T90" fmla="*/ 50 w 62"/>
                <a:gd name="T91" fmla="*/ 34 h 36"/>
                <a:gd name="T92" fmla="*/ 52 w 62"/>
                <a:gd name="T93" fmla="*/ 33 h 36"/>
                <a:gd name="T94" fmla="*/ 52 w 62"/>
                <a:gd name="T95" fmla="*/ 32 h 36"/>
                <a:gd name="T96" fmla="*/ 54 w 62"/>
                <a:gd name="T97" fmla="*/ 31 h 36"/>
                <a:gd name="T98" fmla="*/ 55 w 62"/>
                <a:gd name="T99" fmla="*/ 30 h 36"/>
                <a:gd name="T100" fmla="*/ 56 w 62"/>
                <a:gd name="T101" fmla="*/ 27 h 36"/>
                <a:gd name="T102" fmla="*/ 57 w 62"/>
                <a:gd name="T103" fmla="*/ 25 h 36"/>
                <a:gd name="T104" fmla="*/ 58 w 62"/>
                <a:gd name="T105" fmla="*/ 21 h 36"/>
                <a:gd name="T106" fmla="*/ 59 w 62"/>
                <a:gd name="T107" fmla="*/ 17 h 36"/>
                <a:gd name="T108" fmla="*/ 60 w 62"/>
                <a:gd name="T109" fmla="*/ 12 h 36"/>
                <a:gd name="T110" fmla="*/ 61 w 62"/>
                <a:gd name="T111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36">
                  <a:moveTo>
                    <a:pt x="0" y="35"/>
                  </a:moveTo>
                  <a:lnTo>
                    <a:pt x="0" y="35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5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4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0" y="35"/>
                  </a:lnTo>
                  <a:lnTo>
                    <a:pt x="20" y="35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2" y="3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5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4" y="35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6" y="35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9" y="35"/>
                  </a:lnTo>
                  <a:lnTo>
                    <a:pt x="39" y="35"/>
                  </a:lnTo>
                  <a:lnTo>
                    <a:pt x="39" y="35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7" y="35"/>
                  </a:lnTo>
                  <a:lnTo>
                    <a:pt x="47" y="35"/>
                  </a:lnTo>
                  <a:lnTo>
                    <a:pt x="47" y="35"/>
                  </a:lnTo>
                  <a:lnTo>
                    <a:pt x="47" y="35"/>
                  </a:lnTo>
                  <a:lnTo>
                    <a:pt x="47" y="35"/>
                  </a:lnTo>
                  <a:lnTo>
                    <a:pt x="47" y="35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3" y="32"/>
                  </a:lnTo>
                  <a:lnTo>
                    <a:pt x="53" y="32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6" y="28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8"/>
                  </a:lnTo>
                  <a:lnTo>
                    <a:pt x="59" y="18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59" y="15"/>
                  </a:lnTo>
                  <a:lnTo>
                    <a:pt x="60" y="15"/>
                  </a:lnTo>
                  <a:lnTo>
                    <a:pt x="60" y="14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10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1" y="8"/>
                  </a:lnTo>
                  <a:lnTo>
                    <a:pt x="61" y="7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2" y="2"/>
                  </a:lnTo>
                  <a:lnTo>
                    <a:pt x="62" y="1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41" name="Freeform 736"/>
            <p:cNvSpPr>
              <a:spLocks/>
            </p:cNvSpPr>
            <p:nvPr/>
          </p:nvSpPr>
          <p:spPr bwMode="auto">
            <a:xfrm>
              <a:off x="1900" y="3833"/>
              <a:ext cx="62" cy="279"/>
            </a:xfrm>
            <a:custGeom>
              <a:avLst/>
              <a:gdLst>
                <a:gd name="T0" fmla="*/ 1 w 62"/>
                <a:gd name="T1" fmla="*/ 248 h 279"/>
                <a:gd name="T2" fmla="*/ 2 w 62"/>
                <a:gd name="T3" fmla="*/ 239 h 279"/>
                <a:gd name="T4" fmla="*/ 3 w 62"/>
                <a:gd name="T5" fmla="*/ 230 h 279"/>
                <a:gd name="T6" fmla="*/ 4 w 62"/>
                <a:gd name="T7" fmla="*/ 219 h 279"/>
                <a:gd name="T8" fmla="*/ 5 w 62"/>
                <a:gd name="T9" fmla="*/ 207 h 279"/>
                <a:gd name="T10" fmla="*/ 7 w 62"/>
                <a:gd name="T11" fmla="*/ 195 h 279"/>
                <a:gd name="T12" fmla="*/ 8 w 62"/>
                <a:gd name="T13" fmla="*/ 180 h 279"/>
                <a:gd name="T14" fmla="*/ 9 w 62"/>
                <a:gd name="T15" fmla="*/ 166 h 279"/>
                <a:gd name="T16" fmla="*/ 10 w 62"/>
                <a:gd name="T17" fmla="*/ 150 h 279"/>
                <a:gd name="T18" fmla="*/ 11 w 62"/>
                <a:gd name="T19" fmla="*/ 134 h 279"/>
                <a:gd name="T20" fmla="*/ 12 w 62"/>
                <a:gd name="T21" fmla="*/ 118 h 279"/>
                <a:gd name="T22" fmla="*/ 13 w 62"/>
                <a:gd name="T23" fmla="*/ 102 h 279"/>
                <a:gd name="T24" fmla="*/ 14 w 62"/>
                <a:gd name="T25" fmla="*/ 85 h 279"/>
                <a:gd name="T26" fmla="*/ 16 w 62"/>
                <a:gd name="T27" fmla="*/ 69 h 279"/>
                <a:gd name="T28" fmla="*/ 17 w 62"/>
                <a:gd name="T29" fmla="*/ 53 h 279"/>
                <a:gd name="T30" fmla="*/ 17 w 62"/>
                <a:gd name="T31" fmla="*/ 39 h 279"/>
                <a:gd name="T32" fmla="*/ 18 w 62"/>
                <a:gd name="T33" fmla="*/ 26 h 279"/>
                <a:gd name="T34" fmla="*/ 20 w 62"/>
                <a:gd name="T35" fmla="*/ 15 h 279"/>
                <a:gd name="T36" fmla="*/ 21 w 62"/>
                <a:gd name="T37" fmla="*/ 7 h 279"/>
                <a:gd name="T38" fmla="*/ 22 w 62"/>
                <a:gd name="T39" fmla="*/ 1 h 279"/>
                <a:gd name="T40" fmla="*/ 23 w 62"/>
                <a:gd name="T41" fmla="*/ 0 h 279"/>
                <a:gd name="T42" fmla="*/ 24 w 62"/>
                <a:gd name="T43" fmla="*/ 2 h 279"/>
                <a:gd name="T44" fmla="*/ 25 w 62"/>
                <a:gd name="T45" fmla="*/ 7 h 279"/>
                <a:gd name="T46" fmla="*/ 26 w 62"/>
                <a:gd name="T47" fmla="*/ 16 h 279"/>
                <a:gd name="T48" fmla="*/ 27 w 62"/>
                <a:gd name="T49" fmla="*/ 28 h 279"/>
                <a:gd name="T50" fmla="*/ 29 w 62"/>
                <a:gd name="T51" fmla="*/ 42 h 279"/>
                <a:gd name="T52" fmla="*/ 30 w 62"/>
                <a:gd name="T53" fmla="*/ 58 h 279"/>
                <a:gd name="T54" fmla="*/ 30 w 62"/>
                <a:gd name="T55" fmla="*/ 75 h 279"/>
                <a:gd name="T56" fmla="*/ 31 w 62"/>
                <a:gd name="T57" fmla="*/ 91 h 279"/>
                <a:gd name="T58" fmla="*/ 33 w 62"/>
                <a:gd name="T59" fmla="*/ 107 h 279"/>
                <a:gd name="T60" fmla="*/ 34 w 62"/>
                <a:gd name="T61" fmla="*/ 123 h 279"/>
                <a:gd name="T62" fmla="*/ 35 w 62"/>
                <a:gd name="T63" fmla="*/ 138 h 279"/>
                <a:gd name="T64" fmla="*/ 36 w 62"/>
                <a:gd name="T65" fmla="*/ 152 h 279"/>
                <a:gd name="T66" fmla="*/ 37 w 62"/>
                <a:gd name="T67" fmla="*/ 165 h 279"/>
                <a:gd name="T68" fmla="*/ 38 w 62"/>
                <a:gd name="T69" fmla="*/ 177 h 279"/>
                <a:gd name="T70" fmla="*/ 39 w 62"/>
                <a:gd name="T71" fmla="*/ 188 h 279"/>
                <a:gd name="T72" fmla="*/ 40 w 62"/>
                <a:gd name="T73" fmla="*/ 198 h 279"/>
                <a:gd name="T74" fmla="*/ 42 w 62"/>
                <a:gd name="T75" fmla="*/ 207 h 279"/>
                <a:gd name="T76" fmla="*/ 43 w 62"/>
                <a:gd name="T77" fmla="*/ 215 h 279"/>
                <a:gd name="T78" fmla="*/ 44 w 62"/>
                <a:gd name="T79" fmla="*/ 223 h 279"/>
                <a:gd name="T80" fmla="*/ 44 w 62"/>
                <a:gd name="T81" fmla="*/ 230 h 279"/>
                <a:gd name="T82" fmla="*/ 46 w 62"/>
                <a:gd name="T83" fmla="*/ 236 h 279"/>
                <a:gd name="T84" fmla="*/ 47 w 62"/>
                <a:gd name="T85" fmla="*/ 241 h 279"/>
                <a:gd name="T86" fmla="*/ 48 w 62"/>
                <a:gd name="T87" fmla="*/ 247 h 279"/>
                <a:gd name="T88" fmla="*/ 49 w 62"/>
                <a:gd name="T89" fmla="*/ 251 h 279"/>
                <a:gd name="T90" fmla="*/ 50 w 62"/>
                <a:gd name="T91" fmla="*/ 255 h 279"/>
                <a:gd name="T92" fmla="*/ 51 w 62"/>
                <a:gd name="T93" fmla="*/ 259 h 279"/>
                <a:gd name="T94" fmla="*/ 52 w 62"/>
                <a:gd name="T95" fmla="*/ 262 h 279"/>
                <a:gd name="T96" fmla="*/ 53 w 62"/>
                <a:gd name="T97" fmla="*/ 265 h 279"/>
                <a:gd name="T98" fmla="*/ 55 w 62"/>
                <a:gd name="T99" fmla="*/ 268 h 279"/>
                <a:gd name="T100" fmla="*/ 56 w 62"/>
                <a:gd name="T101" fmla="*/ 270 h 279"/>
                <a:gd name="T102" fmla="*/ 57 w 62"/>
                <a:gd name="T103" fmla="*/ 272 h 279"/>
                <a:gd name="T104" fmla="*/ 58 w 62"/>
                <a:gd name="T105" fmla="*/ 274 h 279"/>
                <a:gd name="T106" fmla="*/ 59 w 62"/>
                <a:gd name="T107" fmla="*/ 275 h 279"/>
                <a:gd name="T108" fmla="*/ 60 w 62"/>
                <a:gd name="T109" fmla="*/ 277 h 279"/>
                <a:gd name="T110" fmla="*/ 61 w 62"/>
                <a:gd name="T111" fmla="*/ 278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79">
                  <a:moveTo>
                    <a:pt x="0" y="254"/>
                  </a:moveTo>
                  <a:lnTo>
                    <a:pt x="0" y="254"/>
                  </a:lnTo>
                  <a:lnTo>
                    <a:pt x="0" y="253"/>
                  </a:lnTo>
                  <a:lnTo>
                    <a:pt x="1" y="252"/>
                  </a:lnTo>
                  <a:lnTo>
                    <a:pt x="1" y="251"/>
                  </a:lnTo>
                  <a:lnTo>
                    <a:pt x="1" y="250"/>
                  </a:lnTo>
                  <a:lnTo>
                    <a:pt x="1" y="249"/>
                  </a:lnTo>
                  <a:lnTo>
                    <a:pt x="1" y="248"/>
                  </a:lnTo>
                  <a:lnTo>
                    <a:pt x="1" y="248"/>
                  </a:lnTo>
                  <a:lnTo>
                    <a:pt x="1" y="247"/>
                  </a:lnTo>
                  <a:lnTo>
                    <a:pt x="1" y="246"/>
                  </a:lnTo>
                  <a:lnTo>
                    <a:pt x="2" y="245"/>
                  </a:lnTo>
                  <a:lnTo>
                    <a:pt x="2" y="244"/>
                  </a:lnTo>
                  <a:lnTo>
                    <a:pt x="2" y="243"/>
                  </a:lnTo>
                  <a:lnTo>
                    <a:pt x="2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3" y="237"/>
                  </a:lnTo>
                  <a:lnTo>
                    <a:pt x="3" y="236"/>
                  </a:lnTo>
                  <a:lnTo>
                    <a:pt x="3" y="235"/>
                  </a:lnTo>
                  <a:lnTo>
                    <a:pt x="3" y="234"/>
                  </a:lnTo>
                  <a:lnTo>
                    <a:pt x="3" y="233"/>
                  </a:lnTo>
                  <a:lnTo>
                    <a:pt x="3" y="232"/>
                  </a:lnTo>
                  <a:lnTo>
                    <a:pt x="3" y="231"/>
                  </a:lnTo>
                  <a:lnTo>
                    <a:pt x="3" y="230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4" y="226"/>
                  </a:lnTo>
                  <a:lnTo>
                    <a:pt x="4" y="225"/>
                  </a:lnTo>
                  <a:lnTo>
                    <a:pt x="4" y="224"/>
                  </a:lnTo>
                  <a:lnTo>
                    <a:pt x="4" y="223"/>
                  </a:lnTo>
                  <a:lnTo>
                    <a:pt x="4" y="221"/>
                  </a:lnTo>
                  <a:lnTo>
                    <a:pt x="4" y="220"/>
                  </a:lnTo>
                  <a:lnTo>
                    <a:pt x="4" y="219"/>
                  </a:lnTo>
                  <a:lnTo>
                    <a:pt x="4" y="218"/>
                  </a:lnTo>
                  <a:lnTo>
                    <a:pt x="5" y="216"/>
                  </a:lnTo>
                  <a:lnTo>
                    <a:pt x="5" y="215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5" y="211"/>
                  </a:lnTo>
                  <a:lnTo>
                    <a:pt x="5" y="210"/>
                  </a:lnTo>
                  <a:lnTo>
                    <a:pt x="5" y="209"/>
                  </a:lnTo>
                  <a:lnTo>
                    <a:pt x="5" y="207"/>
                  </a:lnTo>
                  <a:lnTo>
                    <a:pt x="6" y="206"/>
                  </a:lnTo>
                  <a:lnTo>
                    <a:pt x="6" y="204"/>
                  </a:lnTo>
                  <a:lnTo>
                    <a:pt x="6" y="203"/>
                  </a:lnTo>
                  <a:lnTo>
                    <a:pt x="6" y="202"/>
                  </a:lnTo>
                  <a:lnTo>
                    <a:pt x="6" y="200"/>
                  </a:lnTo>
                  <a:lnTo>
                    <a:pt x="6" y="199"/>
                  </a:lnTo>
                  <a:lnTo>
                    <a:pt x="6" y="197"/>
                  </a:lnTo>
                  <a:lnTo>
                    <a:pt x="6" y="196"/>
                  </a:lnTo>
                  <a:lnTo>
                    <a:pt x="7" y="195"/>
                  </a:lnTo>
                  <a:lnTo>
                    <a:pt x="7" y="193"/>
                  </a:lnTo>
                  <a:lnTo>
                    <a:pt x="7" y="191"/>
                  </a:lnTo>
                  <a:lnTo>
                    <a:pt x="7" y="190"/>
                  </a:lnTo>
                  <a:lnTo>
                    <a:pt x="7" y="189"/>
                  </a:lnTo>
                  <a:lnTo>
                    <a:pt x="7" y="187"/>
                  </a:lnTo>
                  <a:lnTo>
                    <a:pt x="7" y="185"/>
                  </a:lnTo>
                  <a:lnTo>
                    <a:pt x="7" y="184"/>
                  </a:lnTo>
                  <a:lnTo>
                    <a:pt x="8" y="182"/>
                  </a:lnTo>
                  <a:lnTo>
                    <a:pt x="8" y="180"/>
                  </a:lnTo>
                  <a:lnTo>
                    <a:pt x="8" y="179"/>
                  </a:lnTo>
                  <a:lnTo>
                    <a:pt x="8" y="177"/>
                  </a:lnTo>
                  <a:lnTo>
                    <a:pt x="8" y="176"/>
                  </a:lnTo>
                  <a:lnTo>
                    <a:pt x="8" y="174"/>
                  </a:lnTo>
                  <a:lnTo>
                    <a:pt x="8" y="173"/>
                  </a:lnTo>
                  <a:lnTo>
                    <a:pt x="8" y="171"/>
                  </a:lnTo>
                  <a:lnTo>
                    <a:pt x="9" y="170"/>
                  </a:lnTo>
                  <a:lnTo>
                    <a:pt x="9" y="168"/>
                  </a:lnTo>
                  <a:lnTo>
                    <a:pt x="9" y="166"/>
                  </a:lnTo>
                  <a:lnTo>
                    <a:pt x="9" y="165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10" y="155"/>
                  </a:lnTo>
                  <a:lnTo>
                    <a:pt x="10" y="154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7"/>
                  </a:lnTo>
                  <a:lnTo>
                    <a:pt x="10" y="145"/>
                  </a:lnTo>
                  <a:lnTo>
                    <a:pt x="10" y="144"/>
                  </a:lnTo>
                  <a:lnTo>
                    <a:pt x="10" y="142"/>
                  </a:lnTo>
                  <a:lnTo>
                    <a:pt x="10" y="140"/>
                  </a:lnTo>
                  <a:lnTo>
                    <a:pt x="11" y="138"/>
                  </a:lnTo>
                  <a:lnTo>
                    <a:pt x="11" y="137"/>
                  </a:lnTo>
                  <a:lnTo>
                    <a:pt x="11" y="134"/>
                  </a:lnTo>
                  <a:lnTo>
                    <a:pt x="11" y="133"/>
                  </a:lnTo>
                  <a:lnTo>
                    <a:pt x="11" y="131"/>
                  </a:lnTo>
                  <a:lnTo>
                    <a:pt x="11" y="129"/>
                  </a:lnTo>
                  <a:lnTo>
                    <a:pt x="11" y="127"/>
                  </a:lnTo>
                  <a:lnTo>
                    <a:pt x="11" y="125"/>
                  </a:lnTo>
                  <a:lnTo>
                    <a:pt x="12" y="123"/>
                  </a:lnTo>
                  <a:lnTo>
                    <a:pt x="12" y="122"/>
                  </a:lnTo>
                  <a:lnTo>
                    <a:pt x="12" y="120"/>
                  </a:lnTo>
                  <a:lnTo>
                    <a:pt x="12" y="118"/>
                  </a:lnTo>
                  <a:lnTo>
                    <a:pt x="12" y="116"/>
                  </a:lnTo>
                  <a:lnTo>
                    <a:pt x="12" y="114"/>
                  </a:lnTo>
                  <a:lnTo>
                    <a:pt x="12" y="113"/>
                  </a:lnTo>
                  <a:lnTo>
                    <a:pt x="12" y="111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3" y="102"/>
                  </a:lnTo>
                  <a:lnTo>
                    <a:pt x="13" y="100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4" y="94"/>
                  </a:lnTo>
                  <a:lnTo>
                    <a:pt x="14" y="92"/>
                  </a:lnTo>
                  <a:lnTo>
                    <a:pt x="14" y="90"/>
                  </a:lnTo>
                  <a:lnTo>
                    <a:pt x="14" y="89"/>
                  </a:lnTo>
                  <a:lnTo>
                    <a:pt x="14" y="87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4" y="82"/>
                  </a:lnTo>
                  <a:lnTo>
                    <a:pt x="15" y="80"/>
                  </a:lnTo>
                  <a:lnTo>
                    <a:pt x="15" y="78"/>
                  </a:lnTo>
                  <a:lnTo>
                    <a:pt x="15" y="76"/>
                  </a:lnTo>
                  <a:lnTo>
                    <a:pt x="15" y="74"/>
                  </a:lnTo>
                  <a:lnTo>
                    <a:pt x="15" y="72"/>
                  </a:lnTo>
                  <a:lnTo>
                    <a:pt x="15" y="70"/>
                  </a:lnTo>
                  <a:lnTo>
                    <a:pt x="16" y="69"/>
                  </a:lnTo>
                  <a:lnTo>
                    <a:pt x="16" y="67"/>
                  </a:lnTo>
                  <a:lnTo>
                    <a:pt x="16" y="65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6" y="57"/>
                  </a:lnTo>
                  <a:lnTo>
                    <a:pt x="17" y="55"/>
                  </a:lnTo>
                  <a:lnTo>
                    <a:pt x="17" y="53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7" y="48"/>
                  </a:lnTo>
                  <a:lnTo>
                    <a:pt x="17" y="47"/>
                  </a:lnTo>
                  <a:lnTo>
                    <a:pt x="17" y="45"/>
                  </a:lnTo>
                  <a:lnTo>
                    <a:pt x="17" y="44"/>
                  </a:lnTo>
                  <a:lnTo>
                    <a:pt x="17" y="42"/>
                  </a:lnTo>
                  <a:lnTo>
                    <a:pt x="17" y="40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8" y="33"/>
                  </a:lnTo>
                  <a:lnTo>
                    <a:pt x="18" y="32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8" y="27"/>
                  </a:lnTo>
                  <a:lnTo>
                    <a:pt x="18" y="26"/>
                  </a:lnTo>
                  <a:lnTo>
                    <a:pt x="19" y="25"/>
                  </a:lnTo>
                  <a:lnTo>
                    <a:pt x="19" y="23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19" y="18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20" y="15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6" y="12"/>
                  </a:lnTo>
                  <a:lnTo>
                    <a:pt x="26" y="13"/>
                  </a:lnTo>
                  <a:lnTo>
                    <a:pt x="26" y="14"/>
                  </a:lnTo>
                  <a:lnTo>
                    <a:pt x="26" y="15"/>
                  </a:lnTo>
                  <a:lnTo>
                    <a:pt x="26" y="16"/>
                  </a:lnTo>
                  <a:lnTo>
                    <a:pt x="26" y="17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7" y="24"/>
                  </a:lnTo>
                  <a:lnTo>
                    <a:pt x="27" y="25"/>
                  </a:lnTo>
                  <a:lnTo>
                    <a:pt x="27" y="27"/>
                  </a:lnTo>
                  <a:lnTo>
                    <a:pt x="27" y="28"/>
                  </a:lnTo>
                  <a:lnTo>
                    <a:pt x="28" y="30"/>
                  </a:lnTo>
                  <a:lnTo>
                    <a:pt x="28" y="31"/>
                  </a:lnTo>
                  <a:lnTo>
                    <a:pt x="28" y="33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28" y="37"/>
                  </a:lnTo>
                  <a:lnTo>
                    <a:pt x="28" y="39"/>
                  </a:lnTo>
                  <a:lnTo>
                    <a:pt x="28" y="40"/>
                  </a:lnTo>
                  <a:lnTo>
                    <a:pt x="29" y="42"/>
                  </a:lnTo>
                  <a:lnTo>
                    <a:pt x="29" y="44"/>
                  </a:lnTo>
                  <a:lnTo>
                    <a:pt x="29" y="45"/>
                  </a:lnTo>
                  <a:lnTo>
                    <a:pt x="29" y="47"/>
                  </a:lnTo>
                  <a:lnTo>
                    <a:pt x="29" y="49"/>
                  </a:lnTo>
                  <a:lnTo>
                    <a:pt x="29" y="51"/>
                  </a:lnTo>
                  <a:lnTo>
                    <a:pt x="29" y="52"/>
                  </a:lnTo>
                  <a:lnTo>
                    <a:pt x="29" y="54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2"/>
                  </a:lnTo>
                  <a:lnTo>
                    <a:pt x="30" y="63"/>
                  </a:lnTo>
                  <a:lnTo>
                    <a:pt x="30" y="65"/>
                  </a:lnTo>
                  <a:lnTo>
                    <a:pt x="30" y="67"/>
                  </a:lnTo>
                  <a:lnTo>
                    <a:pt x="30" y="69"/>
                  </a:lnTo>
                  <a:lnTo>
                    <a:pt x="30" y="71"/>
                  </a:lnTo>
                  <a:lnTo>
                    <a:pt x="30" y="73"/>
                  </a:lnTo>
                  <a:lnTo>
                    <a:pt x="30" y="75"/>
                  </a:lnTo>
                  <a:lnTo>
                    <a:pt x="30" y="77"/>
                  </a:lnTo>
                  <a:lnTo>
                    <a:pt x="31" y="78"/>
                  </a:lnTo>
                  <a:lnTo>
                    <a:pt x="31" y="80"/>
                  </a:lnTo>
                  <a:lnTo>
                    <a:pt x="31" y="82"/>
                  </a:lnTo>
                  <a:lnTo>
                    <a:pt x="31" y="84"/>
                  </a:lnTo>
                  <a:lnTo>
                    <a:pt x="31" y="86"/>
                  </a:lnTo>
                  <a:lnTo>
                    <a:pt x="31" y="87"/>
                  </a:lnTo>
                  <a:lnTo>
                    <a:pt x="31" y="89"/>
                  </a:lnTo>
                  <a:lnTo>
                    <a:pt x="31" y="91"/>
                  </a:lnTo>
                  <a:lnTo>
                    <a:pt x="32" y="93"/>
                  </a:lnTo>
                  <a:lnTo>
                    <a:pt x="32" y="95"/>
                  </a:lnTo>
                  <a:lnTo>
                    <a:pt x="32" y="97"/>
                  </a:lnTo>
                  <a:lnTo>
                    <a:pt x="32" y="98"/>
                  </a:lnTo>
                  <a:lnTo>
                    <a:pt x="32" y="100"/>
                  </a:lnTo>
                  <a:lnTo>
                    <a:pt x="32" y="102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3" y="107"/>
                  </a:lnTo>
                  <a:lnTo>
                    <a:pt x="33" y="109"/>
                  </a:lnTo>
                  <a:lnTo>
                    <a:pt x="33" y="111"/>
                  </a:lnTo>
                  <a:lnTo>
                    <a:pt x="33" y="113"/>
                  </a:lnTo>
                  <a:lnTo>
                    <a:pt x="33" y="115"/>
                  </a:lnTo>
                  <a:lnTo>
                    <a:pt x="33" y="116"/>
                  </a:lnTo>
                  <a:lnTo>
                    <a:pt x="34" y="118"/>
                  </a:lnTo>
                  <a:lnTo>
                    <a:pt x="34" y="120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4" y="125"/>
                  </a:lnTo>
                  <a:lnTo>
                    <a:pt x="34" y="127"/>
                  </a:lnTo>
                  <a:lnTo>
                    <a:pt x="34" y="128"/>
                  </a:lnTo>
                  <a:lnTo>
                    <a:pt x="34" y="130"/>
                  </a:lnTo>
                  <a:lnTo>
                    <a:pt x="35" y="132"/>
                  </a:lnTo>
                  <a:lnTo>
                    <a:pt x="35" y="134"/>
                  </a:lnTo>
                  <a:lnTo>
                    <a:pt x="35" y="135"/>
                  </a:lnTo>
                  <a:lnTo>
                    <a:pt x="35" y="137"/>
                  </a:lnTo>
                  <a:lnTo>
                    <a:pt x="35" y="138"/>
                  </a:lnTo>
                  <a:lnTo>
                    <a:pt x="35" y="140"/>
                  </a:lnTo>
                  <a:lnTo>
                    <a:pt x="35" y="142"/>
                  </a:lnTo>
                  <a:lnTo>
                    <a:pt x="35" y="143"/>
                  </a:lnTo>
                  <a:lnTo>
                    <a:pt x="36" y="144"/>
                  </a:lnTo>
                  <a:lnTo>
                    <a:pt x="36" y="146"/>
                  </a:lnTo>
                  <a:lnTo>
                    <a:pt x="36" y="147"/>
                  </a:lnTo>
                  <a:lnTo>
                    <a:pt x="36" y="149"/>
                  </a:lnTo>
                  <a:lnTo>
                    <a:pt x="36" y="151"/>
                  </a:lnTo>
                  <a:lnTo>
                    <a:pt x="36" y="152"/>
                  </a:lnTo>
                  <a:lnTo>
                    <a:pt x="36" y="154"/>
                  </a:lnTo>
                  <a:lnTo>
                    <a:pt x="36" y="155"/>
                  </a:lnTo>
                  <a:lnTo>
                    <a:pt x="37" y="156"/>
                  </a:lnTo>
                  <a:lnTo>
                    <a:pt x="37" y="158"/>
                  </a:lnTo>
                  <a:lnTo>
                    <a:pt x="37" y="159"/>
                  </a:lnTo>
                  <a:lnTo>
                    <a:pt x="37" y="161"/>
                  </a:lnTo>
                  <a:lnTo>
                    <a:pt x="37" y="162"/>
                  </a:lnTo>
                  <a:lnTo>
                    <a:pt x="37" y="164"/>
                  </a:lnTo>
                  <a:lnTo>
                    <a:pt x="37" y="165"/>
                  </a:lnTo>
                  <a:lnTo>
                    <a:pt x="37" y="167"/>
                  </a:lnTo>
                  <a:lnTo>
                    <a:pt x="37" y="168"/>
                  </a:lnTo>
                  <a:lnTo>
                    <a:pt x="37" y="169"/>
                  </a:lnTo>
                  <a:lnTo>
                    <a:pt x="37" y="171"/>
                  </a:lnTo>
                  <a:lnTo>
                    <a:pt x="37" y="172"/>
                  </a:lnTo>
                  <a:lnTo>
                    <a:pt x="38" y="173"/>
                  </a:lnTo>
                  <a:lnTo>
                    <a:pt x="38" y="175"/>
                  </a:lnTo>
                  <a:lnTo>
                    <a:pt x="38" y="176"/>
                  </a:lnTo>
                  <a:lnTo>
                    <a:pt x="38" y="177"/>
                  </a:lnTo>
                  <a:lnTo>
                    <a:pt x="38" y="179"/>
                  </a:lnTo>
                  <a:lnTo>
                    <a:pt x="38" y="180"/>
                  </a:lnTo>
                  <a:lnTo>
                    <a:pt x="38" y="181"/>
                  </a:lnTo>
                  <a:lnTo>
                    <a:pt x="38" y="182"/>
                  </a:lnTo>
                  <a:lnTo>
                    <a:pt x="39" y="184"/>
                  </a:lnTo>
                  <a:lnTo>
                    <a:pt x="39" y="185"/>
                  </a:lnTo>
                  <a:lnTo>
                    <a:pt x="39" y="186"/>
                  </a:lnTo>
                  <a:lnTo>
                    <a:pt x="39" y="187"/>
                  </a:lnTo>
                  <a:lnTo>
                    <a:pt x="39" y="188"/>
                  </a:lnTo>
                  <a:lnTo>
                    <a:pt x="39" y="189"/>
                  </a:lnTo>
                  <a:lnTo>
                    <a:pt x="40" y="190"/>
                  </a:lnTo>
                  <a:lnTo>
                    <a:pt x="40" y="191"/>
                  </a:lnTo>
                  <a:lnTo>
                    <a:pt x="40" y="192"/>
                  </a:lnTo>
                  <a:lnTo>
                    <a:pt x="40" y="193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0" y="197"/>
                  </a:lnTo>
                  <a:lnTo>
                    <a:pt x="40" y="198"/>
                  </a:lnTo>
                  <a:lnTo>
                    <a:pt x="41" y="199"/>
                  </a:lnTo>
                  <a:lnTo>
                    <a:pt x="41" y="200"/>
                  </a:lnTo>
                  <a:lnTo>
                    <a:pt x="41" y="201"/>
                  </a:lnTo>
                  <a:lnTo>
                    <a:pt x="41" y="202"/>
                  </a:lnTo>
                  <a:lnTo>
                    <a:pt x="41" y="203"/>
                  </a:lnTo>
                  <a:lnTo>
                    <a:pt x="41" y="204"/>
                  </a:lnTo>
                  <a:lnTo>
                    <a:pt x="41" y="205"/>
                  </a:lnTo>
                  <a:lnTo>
                    <a:pt x="41" y="206"/>
                  </a:lnTo>
                  <a:lnTo>
                    <a:pt x="42" y="207"/>
                  </a:lnTo>
                  <a:lnTo>
                    <a:pt x="42" y="208"/>
                  </a:lnTo>
                  <a:lnTo>
                    <a:pt x="42" y="209"/>
                  </a:lnTo>
                  <a:lnTo>
                    <a:pt x="42" y="210"/>
                  </a:lnTo>
                  <a:lnTo>
                    <a:pt x="42" y="211"/>
                  </a:lnTo>
                  <a:lnTo>
                    <a:pt x="42" y="212"/>
                  </a:lnTo>
                  <a:lnTo>
                    <a:pt x="42" y="212"/>
                  </a:lnTo>
                  <a:lnTo>
                    <a:pt x="42" y="213"/>
                  </a:lnTo>
                  <a:lnTo>
                    <a:pt x="43" y="214"/>
                  </a:lnTo>
                  <a:lnTo>
                    <a:pt x="43" y="215"/>
                  </a:lnTo>
                  <a:lnTo>
                    <a:pt x="43" y="216"/>
                  </a:lnTo>
                  <a:lnTo>
                    <a:pt x="43" y="217"/>
                  </a:lnTo>
                  <a:lnTo>
                    <a:pt x="43" y="218"/>
                  </a:lnTo>
                  <a:lnTo>
                    <a:pt x="43" y="219"/>
                  </a:lnTo>
                  <a:lnTo>
                    <a:pt x="43" y="220"/>
                  </a:lnTo>
                  <a:lnTo>
                    <a:pt x="43" y="220"/>
                  </a:lnTo>
                  <a:lnTo>
                    <a:pt x="44" y="221"/>
                  </a:lnTo>
                  <a:lnTo>
                    <a:pt x="44" y="222"/>
                  </a:lnTo>
                  <a:lnTo>
                    <a:pt x="44" y="22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44" y="225"/>
                  </a:lnTo>
                  <a:lnTo>
                    <a:pt x="44" y="226"/>
                  </a:lnTo>
                  <a:lnTo>
                    <a:pt x="44" y="227"/>
                  </a:lnTo>
                  <a:lnTo>
                    <a:pt x="44" y="228"/>
                  </a:lnTo>
                  <a:lnTo>
                    <a:pt x="44" y="228"/>
                  </a:lnTo>
                  <a:lnTo>
                    <a:pt x="44" y="229"/>
                  </a:lnTo>
                  <a:lnTo>
                    <a:pt x="44" y="230"/>
                  </a:lnTo>
                  <a:lnTo>
                    <a:pt x="45" y="230"/>
                  </a:lnTo>
                  <a:lnTo>
                    <a:pt x="45" y="231"/>
                  </a:lnTo>
                  <a:lnTo>
                    <a:pt x="45" y="232"/>
                  </a:lnTo>
                  <a:lnTo>
                    <a:pt x="45" y="232"/>
                  </a:lnTo>
                  <a:lnTo>
                    <a:pt x="45" y="233"/>
                  </a:lnTo>
                  <a:lnTo>
                    <a:pt x="45" y="234"/>
                  </a:lnTo>
                  <a:lnTo>
                    <a:pt x="46" y="235"/>
                  </a:lnTo>
                  <a:lnTo>
                    <a:pt x="46" y="235"/>
                  </a:lnTo>
                  <a:lnTo>
                    <a:pt x="46" y="236"/>
                  </a:lnTo>
                  <a:lnTo>
                    <a:pt x="46" y="237"/>
                  </a:lnTo>
                  <a:lnTo>
                    <a:pt x="46" y="237"/>
                  </a:lnTo>
                  <a:lnTo>
                    <a:pt x="46" y="238"/>
                  </a:lnTo>
                  <a:lnTo>
                    <a:pt x="46" y="238"/>
                  </a:lnTo>
                  <a:lnTo>
                    <a:pt x="46" y="239"/>
                  </a:lnTo>
                  <a:lnTo>
                    <a:pt x="47" y="240"/>
                  </a:lnTo>
                  <a:lnTo>
                    <a:pt x="47" y="240"/>
                  </a:lnTo>
                  <a:lnTo>
                    <a:pt x="47" y="241"/>
                  </a:lnTo>
                  <a:lnTo>
                    <a:pt x="47" y="241"/>
                  </a:lnTo>
                  <a:lnTo>
                    <a:pt x="47" y="242"/>
                  </a:lnTo>
                  <a:lnTo>
                    <a:pt x="47" y="243"/>
                  </a:lnTo>
                  <a:lnTo>
                    <a:pt x="47" y="243"/>
                  </a:lnTo>
                  <a:lnTo>
                    <a:pt x="47" y="244"/>
                  </a:lnTo>
                  <a:lnTo>
                    <a:pt x="48" y="244"/>
                  </a:lnTo>
                  <a:lnTo>
                    <a:pt x="48" y="245"/>
                  </a:lnTo>
                  <a:lnTo>
                    <a:pt x="48" y="245"/>
                  </a:lnTo>
                  <a:lnTo>
                    <a:pt x="48" y="246"/>
                  </a:lnTo>
                  <a:lnTo>
                    <a:pt x="48" y="247"/>
                  </a:lnTo>
                  <a:lnTo>
                    <a:pt x="48" y="247"/>
                  </a:lnTo>
                  <a:lnTo>
                    <a:pt x="48" y="248"/>
                  </a:lnTo>
                  <a:lnTo>
                    <a:pt x="48" y="248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0"/>
                  </a:lnTo>
                  <a:lnTo>
                    <a:pt x="49" y="250"/>
                  </a:lnTo>
                  <a:lnTo>
                    <a:pt x="49" y="251"/>
                  </a:lnTo>
                  <a:lnTo>
                    <a:pt x="49" y="251"/>
                  </a:lnTo>
                  <a:lnTo>
                    <a:pt x="49" y="251"/>
                  </a:lnTo>
                  <a:lnTo>
                    <a:pt x="49" y="252"/>
                  </a:lnTo>
                  <a:lnTo>
                    <a:pt x="50" y="252"/>
                  </a:lnTo>
                  <a:lnTo>
                    <a:pt x="50" y="252"/>
                  </a:lnTo>
                  <a:lnTo>
                    <a:pt x="50" y="253"/>
                  </a:lnTo>
                  <a:lnTo>
                    <a:pt x="50" y="253"/>
                  </a:lnTo>
                  <a:lnTo>
                    <a:pt x="50" y="254"/>
                  </a:lnTo>
                  <a:lnTo>
                    <a:pt x="50" y="254"/>
                  </a:lnTo>
                  <a:lnTo>
                    <a:pt x="50" y="255"/>
                  </a:lnTo>
                  <a:lnTo>
                    <a:pt x="50" y="256"/>
                  </a:lnTo>
                  <a:lnTo>
                    <a:pt x="51" y="256"/>
                  </a:lnTo>
                  <a:lnTo>
                    <a:pt x="51" y="256"/>
                  </a:lnTo>
                  <a:lnTo>
                    <a:pt x="51" y="257"/>
                  </a:lnTo>
                  <a:lnTo>
                    <a:pt x="51" y="257"/>
                  </a:lnTo>
                  <a:lnTo>
                    <a:pt x="51" y="258"/>
                  </a:lnTo>
                  <a:lnTo>
                    <a:pt x="51" y="258"/>
                  </a:lnTo>
                  <a:lnTo>
                    <a:pt x="51" y="258"/>
                  </a:lnTo>
                  <a:lnTo>
                    <a:pt x="51" y="259"/>
                  </a:lnTo>
                  <a:lnTo>
                    <a:pt x="51" y="259"/>
                  </a:lnTo>
                  <a:lnTo>
                    <a:pt x="51" y="260"/>
                  </a:lnTo>
                  <a:lnTo>
                    <a:pt x="52" y="260"/>
                  </a:lnTo>
                  <a:lnTo>
                    <a:pt x="52" y="260"/>
                  </a:lnTo>
                  <a:lnTo>
                    <a:pt x="52" y="261"/>
                  </a:lnTo>
                  <a:lnTo>
                    <a:pt x="52" y="261"/>
                  </a:lnTo>
                  <a:lnTo>
                    <a:pt x="52" y="261"/>
                  </a:lnTo>
                  <a:lnTo>
                    <a:pt x="52" y="261"/>
                  </a:lnTo>
                  <a:lnTo>
                    <a:pt x="52" y="262"/>
                  </a:lnTo>
                  <a:lnTo>
                    <a:pt x="52" y="262"/>
                  </a:lnTo>
                  <a:lnTo>
                    <a:pt x="53" y="263"/>
                  </a:lnTo>
                  <a:lnTo>
                    <a:pt x="53" y="263"/>
                  </a:lnTo>
                  <a:lnTo>
                    <a:pt x="53" y="263"/>
                  </a:lnTo>
                  <a:lnTo>
                    <a:pt x="53" y="264"/>
                  </a:lnTo>
                  <a:lnTo>
                    <a:pt x="53" y="264"/>
                  </a:lnTo>
                  <a:lnTo>
                    <a:pt x="53" y="264"/>
                  </a:lnTo>
                  <a:lnTo>
                    <a:pt x="53" y="264"/>
                  </a:lnTo>
                  <a:lnTo>
                    <a:pt x="53" y="265"/>
                  </a:lnTo>
                  <a:lnTo>
                    <a:pt x="54" y="265"/>
                  </a:lnTo>
                  <a:lnTo>
                    <a:pt x="54" y="265"/>
                  </a:lnTo>
                  <a:lnTo>
                    <a:pt x="54" y="266"/>
                  </a:lnTo>
                  <a:lnTo>
                    <a:pt x="54" y="266"/>
                  </a:lnTo>
                  <a:lnTo>
                    <a:pt x="54" y="266"/>
                  </a:lnTo>
                  <a:lnTo>
                    <a:pt x="54" y="267"/>
                  </a:lnTo>
                  <a:lnTo>
                    <a:pt x="54" y="267"/>
                  </a:lnTo>
                  <a:lnTo>
                    <a:pt x="54" y="267"/>
                  </a:lnTo>
                  <a:lnTo>
                    <a:pt x="55" y="268"/>
                  </a:lnTo>
                  <a:lnTo>
                    <a:pt x="55" y="268"/>
                  </a:lnTo>
                  <a:lnTo>
                    <a:pt x="55" y="268"/>
                  </a:lnTo>
                  <a:lnTo>
                    <a:pt x="55" y="268"/>
                  </a:lnTo>
                  <a:lnTo>
                    <a:pt x="55" y="269"/>
                  </a:lnTo>
                  <a:lnTo>
                    <a:pt x="55" y="269"/>
                  </a:lnTo>
                  <a:lnTo>
                    <a:pt x="55" y="269"/>
                  </a:lnTo>
                  <a:lnTo>
                    <a:pt x="55" y="269"/>
                  </a:lnTo>
                  <a:lnTo>
                    <a:pt x="56" y="270"/>
                  </a:lnTo>
                  <a:lnTo>
                    <a:pt x="56" y="270"/>
                  </a:lnTo>
                  <a:lnTo>
                    <a:pt x="56" y="270"/>
                  </a:lnTo>
                  <a:lnTo>
                    <a:pt x="56" y="270"/>
                  </a:lnTo>
                  <a:lnTo>
                    <a:pt x="56" y="271"/>
                  </a:lnTo>
                  <a:lnTo>
                    <a:pt x="56" y="271"/>
                  </a:lnTo>
                  <a:lnTo>
                    <a:pt x="56" y="271"/>
                  </a:lnTo>
                  <a:lnTo>
                    <a:pt x="56" y="271"/>
                  </a:lnTo>
                  <a:lnTo>
                    <a:pt x="57" y="271"/>
                  </a:lnTo>
                  <a:lnTo>
                    <a:pt x="57" y="272"/>
                  </a:lnTo>
                  <a:lnTo>
                    <a:pt x="57" y="272"/>
                  </a:lnTo>
                  <a:lnTo>
                    <a:pt x="57" y="272"/>
                  </a:lnTo>
                  <a:lnTo>
                    <a:pt x="57" y="272"/>
                  </a:lnTo>
                  <a:lnTo>
                    <a:pt x="57" y="273"/>
                  </a:lnTo>
                  <a:lnTo>
                    <a:pt x="58" y="273"/>
                  </a:lnTo>
                  <a:lnTo>
                    <a:pt x="58" y="273"/>
                  </a:lnTo>
                  <a:lnTo>
                    <a:pt x="58" y="273"/>
                  </a:lnTo>
                  <a:lnTo>
                    <a:pt x="58" y="273"/>
                  </a:lnTo>
                  <a:lnTo>
                    <a:pt x="58" y="274"/>
                  </a:lnTo>
                  <a:lnTo>
                    <a:pt x="58" y="274"/>
                  </a:lnTo>
                  <a:lnTo>
                    <a:pt x="58" y="274"/>
                  </a:lnTo>
                  <a:lnTo>
                    <a:pt x="58" y="274"/>
                  </a:lnTo>
                  <a:lnTo>
                    <a:pt x="58" y="274"/>
                  </a:lnTo>
                  <a:lnTo>
                    <a:pt x="58" y="274"/>
                  </a:lnTo>
                  <a:lnTo>
                    <a:pt x="58" y="274"/>
                  </a:lnTo>
                  <a:lnTo>
                    <a:pt x="58" y="275"/>
                  </a:lnTo>
                  <a:lnTo>
                    <a:pt x="59" y="275"/>
                  </a:lnTo>
                  <a:lnTo>
                    <a:pt x="59" y="275"/>
                  </a:lnTo>
                  <a:lnTo>
                    <a:pt x="59" y="275"/>
                  </a:lnTo>
                  <a:lnTo>
                    <a:pt x="59" y="275"/>
                  </a:lnTo>
                  <a:lnTo>
                    <a:pt x="59" y="275"/>
                  </a:lnTo>
                  <a:lnTo>
                    <a:pt x="59" y="275"/>
                  </a:lnTo>
                  <a:lnTo>
                    <a:pt x="59" y="276"/>
                  </a:lnTo>
                  <a:lnTo>
                    <a:pt x="59" y="276"/>
                  </a:lnTo>
                  <a:lnTo>
                    <a:pt x="60" y="276"/>
                  </a:lnTo>
                  <a:lnTo>
                    <a:pt x="60" y="276"/>
                  </a:lnTo>
                  <a:lnTo>
                    <a:pt x="60" y="276"/>
                  </a:lnTo>
                  <a:lnTo>
                    <a:pt x="60" y="277"/>
                  </a:lnTo>
                  <a:lnTo>
                    <a:pt x="60" y="277"/>
                  </a:lnTo>
                  <a:lnTo>
                    <a:pt x="60" y="277"/>
                  </a:lnTo>
                  <a:lnTo>
                    <a:pt x="60" y="277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8"/>
                  </a:lnTo>
                  <a:lnTo>
                    <a:pt x="61" y="278"/>
                  </a:lnTo>
                  <a:lnTo>
                    <a:pt x="61" y="278"/>
                  </a:lnTo>
                  <a:lnTo>
                    <a:pt x="61" y="278"/>
                  </a:lnTo>
                  <a:lnTo>
                    <a:pt x="61" y="278"/>
                  </a:lnTo>
                  <a:lnTo>
                    <a:pt x="61" y="278"/>
                  </a:lnTo>
                  <a:lnTo>
                    <a:pt x="62" y="278"/>
                  </a:lnTo>
                  <a:lnTo>
                    <a:pt x="62" y="278"/>
                  </a:lnTo>
                  <a:lnTo>
                    <a:pt x="62" y="278"/>
                  </a:lnTo>
                  <a:lnTo>
                    <a:pt x="62" y="279"/>
                  </a:lnTo>
                  <a:lnTo>
                    <a:pt x="62" y="279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42" name="Freeform 737"/>
            <p:cNvSpPr>
              <a:spLocks/>
            </p:cNvSpPr>
            <p:nvPr/>
          </p:nvSpPr>
          <p:spPr bwMode="auto">
            <a:xfrm>
              <a:off x="1962" y="4112"/>
              <a:ext cx="62" cy="10"/>
            </a:xfrm>
            <a:custGeom>
              <a:avLst/>
              <a:gdLst>
                <a:gd name="T0" fmla="*/ 1 w 62"/>
                <a:gd name="T1" fmla="*/ 1 h 10"/>
                <a:gd name="T2" fmla="*/ 2 w 62"/>
                <a:gd name="T3" fmla="*/ 2 h 10"/>
                <a:gd name="T4" fmla="*/ 3 w 62"/>
                <a:gd name="T5" fmla="*/ 2 h 10"/>
                <a:gd name="T6" fmla="*/ 4 w 62"/>
                <a:gd name="T7" fmla="*/ 3 h 10"/>
                <a:gd name="T8" fmla="*/ 5 w 62"/>
                <a:gd name="T9" fmla="*/ 3 h 10"/>
                <a:gd name="T10" fmla="*/ 7 w 62"/>
                <a:gd name="T11" fmla="*/ 4 h 10"/>
                <a:gd name="T12" fmla="*/ 8 w 62"/>
                <a:gd name="T13" fmla="*/ 5 h 10"/>
                <a:gd name="T14" fmla="*/ 9 w 62"/>
                <a:gd name="T15" fmla="*/ 5 h 10"/>
                <a:gd name="T16" fmla="*/ 10 w 62"/>
                <a:gd name="T17" fmla="*/ 5 h 10"/>
                <a:gd name="T18" fmla="*/ 11 w 62"/>
                <a:gd name="T19" fmla="*/ 6 h 10"/>
                <a:gd name="T20" fmla="*/ 12 w 62"/>
                <a:gd name="T21" fmla="*/ 6 h 10"/>
                <a:gd name="T22" fmla="*/ 13 w 62"/>
                <a:gd name="T23" fmla="*/ 6 h 10"/>
                <a:gd name="T24" fmla="*/ 14 w 62"/>
                <a:gd name="T25" fmla="*/ 7 h 10"/>
                <a:gd name="T26" fmla="*/ 15 w 62"/>
                <a:gd name="T27" fmla="*/ 7 h 10"/>
                <a:gd name="T28" fmla="*/ 16 w 62"/>
                <a:gd name="T29" fmla="*/ 7 h 10"/>
                <a:gd name="T30" fmla="*/ 17 w 62"/>
                <a:gd name="T31" fmla="*/ 7 h 10"/>
                <a:gd name="T32" fmla="*/ 19 w 62"/>
                <a:gd name="T33" fmla="*/ 7 h 10"/>
                <a:gd name="T34" fmla="*/ 20 w 62"/>
                <a:gd name="T35" fmla="*/ 7 h 10"/>
                <a:gd name="T36" fmla="*/ 21 w 62"/>
                <a:gd name="T37" fmla="*/ 8 h 10"/>
                <a:gd name="T38" fmla="*/ 22 w 62"/>
                <a:gd name="T39" fmla="*/ 8 h 10"/>
                <a:gd name="T40" fmla="*/ 23 w 62"/>
                <a:gd name="T41" fmla="*/ 8 h 10"/>
                <a:gd name="T42" fmla="*/ 24 w 62"/>
                <a:gd name="T43" fmla="*/ 8 h 10"/>
                <a:gd name="T44" fmla="*/ 25 w 62"/>
                <a:gd name="T45" fmla="*/ 8 h 10"/>
                <a:gd name="T46" fmla="*/ 26 w 62"/>
                <a:gd name="T47" fmla="*/ 8 h 10"/>
                <a:gd name="T48" fmla="*/ 27 w 62"/>
                <a:gd name="T49" fmla="*/ 8 h 10"/>
                <a:gd name="T50" fmla="*/ 28 w 62"/>
                <a:gd name="T51" fmla="*/ 8 h 10"/>
                <a:gd name="T52" fmla="*/ 30 w 62"/>
                <a:gd name="T53" fmla="*/ 8 h 10"/>
                <a:gd name="T54" fmla="*/ 30 w 62"/>
                <a:gd name="T55" fmla="*/ 9 h 10"/>
                <a:gd name="T56" fmla="*/ 32 w 62"/>
                <a:gd name="T57" fmla="*/ 8 h 10"/>
                <a:gd name="T58" fmla="*/ 33 w 62"/>
                <a:gd name="T59" fmla="*/ 9 h 10"/>
                <a:gd name="T60" fmla="*/ 34 w 62"/>
                <a:gd name="T61" fmla="*/ 9 h 10"/>
                <a:gd name="T62" fmla="*/ 35 w 62"/>
                <a:gd name="T63" fmla="*/ 9 h 10"/>
                <a:gd name="T64" fmla="*/ 36 w 62"/>
                <a:gd name="T65" fmla="*/ 9 h 10"/>
                <a:gd name="T66" fmla="*/ 37 w 62"/>
                <a:gd name="T67" fmla="*/ 9 h 10"/>
                <a:gd name="T68" fmla="*/ 38 w 62"/>
                <a:gd name="T69" fmla="*/ 9 h 10"/>
                <a:gd name="T70" fmla="*/ 39 w 62"/>
                <a:gd name="T71" fmla="*/ 9 h 10"/>
                <a:gd name="T72" fmla="*/ 40 w 62"/>
                <a:gd name="T73" fmla="*/ 9 h 10"/>
                <a:gd name="T74" fmla="*/ 41 w 62"/>
                <a:gd name="T75" fmla="*/ 9 h 10"/>
                <a:gd name="T76" fmla="*/ 43 w 62"/>
                <a:gd name="T77" fmla="*/ 9 h 10"/>
                <a:gd name="T78" fmla="*/ 43 w 62"/>
                <a:gd name="T79" fmla="*/ 9 h 10"/>
                <a:gd name="T80" fmla="*/ 45 w 62"/>
                <a:gd name="T81" fmla="*/ 9 h 10"/>
                <a:gd name="T82" fmla="*/ 46 w 62"/>
                <a:gd name="T83" fmla="*/ 9 h 10"/>
                <a:gd name="T84" fmla="*/ 47 w 62"/>
                <a:gd name="T85" fmla="*/ 9 h 10"/>
                <a:gd name="T86" fmla="*/ 48 w 62"/>
                <a:gd name="T87" fmla="*/ 9 h 10"/>
                <a:gd name="T88" fmla="*/ 49 w 62"/>
                <a:gd name="T89" fmla="*/ 10 h 10"/>
                <a:gd name="T90" fmla="*/ 50 w 62"/>
                <a:gd name="T91" fmla="*/ 9 h 10"/>
                <a:gd name="T92" fmla="*/ 51 w 62"/>
                <a:gd name="T93" fmla="*/ 9 h 10"/>
                <a:gd name="T94" fmla="*/ 52 w 62"/>
                <a:gd name="T95" fmla="*/ 10 h 10"/>
                <a:gd name="T96" fmla="*/ 53 w 62"/>
                <a:gd name="T97" fmla="*/ 9 h 10"/>
                <a:gd name="T98" fmla="*/ 55 w 62"/>
                <a:gd name="T99" fmla="*/ 9 h 10"/>
                <a:gd name="T100" fmla="*/ 56 w 62"/>
                <a:gd name="T101" fmla="*/ 9 h 10"/>
                <a:gd name="T102" fmla="*/ 57 w 62"/>
                <a:gd name="T103" fmla="*/ 10 h 10"/>
                <a:gd name="T104" fmla="*/ 58 w 62"/>
                <a:gd name="T105" fmla="*/ 10 h 10"/>
                <a:gd name="T106" fmla="*/ 59 w 62"/>
                <a:gd name="T107" fmla="*/ 10 h 10"/>
                <a:gd name="T108" fmla="*/ 60 w 62"/>
                <a:gd name="T109" fmla="*/ 10 h 10"/>
                <a:gd name="T110" fmla="*/ 61 w 62"/>
                <a:gd name="T1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1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43" name="Freeform 738"/>
            <p:cNvSpPr>
              <a:spLocks/>
            </p:cNvSpPr>
            <p:nvPr/>
          </p:nvSpPr>
          <p:spPr bwMode="auto">
            <a:xfrm>
              <a:off x="2024" y="4121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1 h 1"/>
                <a:gd name="T4" fmla="*/ 3 w 62"/>
                <a:gd name="T5" fmla="*/ 1 h 1"/>
                <a:gd name="T6" fmla="*/ 4 w 62"/>
                <a:gd name="T7" fmla="*/ 1 h 1"/>
                <a:gd name="T8" fmla="*/ 5 w 62"/>
                <a:gd name="T9" fmla="*/ 1 h 1"/>
                <a:gd name="T10" fmla="*/ 7 w 62"/>
                <a:gd name="T11" fmla="*/ 1 h 1"/>
                <a:gd name="T12" fmla="*/ 8 w 62"/>
                <a:gd name="T13" fmla="*/ 1 h 1"/>
                <a:gd name="T14" fmla="*/ 8 w 62"/>
                <a:gd name="T15" fmla="*/ 1 h 1"/>
                <a:gd name="T16" fmla="*/ 10 w 62"/>
                <a:gd name="T17" fmla="*/ 1 h 1"/>
                <a:gd name="T18" fmla="*/ 11 w 62"/>
                <a:gd name="T19" fmla="*/ 1 h 1"/>
                <a:gd name="T20" fmla="*/ 12 w 62"/>
                <a:gd name="T21" fmla="*/ 1 h 1"/>
                <a:gd name="T22" fmla="*/ 13 w 62"/>
                <a:gd name="T23" fmla="*/ 1 h 1"/>
                <a:gd name="T24" fmla="*/ 14 w 62"/>
                <a:gd name="T25" fmla="*/ 1 h 1"/>
                <a:gd name="T26" fmla="*/ 15 w 62"/>
                <a:gd name="T27" fmla="*/ 1 h 1"/>
                <a:gd name="T28" fmla="*/ 16 w 62"/>
                <a:gd name="T29" fmla="*/ 1 h 1"/>
                <a:gd name="T30" fmla="*/ 17 w 62"/>
                <a:gd name="T31" fmla="*/ 1 h 1"/>
                <a:gd name="T32" fmla="*/ 18 w 62"/>
                <a:gd name="T33" fmla="*/ 1 h 1"/>
                <a:gd name="T34" fmla="*/ 20 w 62"/>
                <a:gd name="T35" fmla="*/ 1 h 1"/>
                <a:gd name="T36" fmla="*/ 21 w 62"/>
                <a:gd name="T37" fmla="*/ 1 h 1"/>
                <a:gd name="T38" fmla="*/ 22 w 62"/>
                <a:gd name="T39" fmla="*/ 1 h 1"/>
                <a:gd name="T40" fmla="*/ 23 w 62"/>
                <a:gd name="T41" fmla="*/ 1 h 1"/>
                <a:gd name="T42" fmla="*/ 24 w 62"/>
                <a:gd name="T43" fmla="*/ 1 h 1"/>
                <a:gd name="T44" fmla="*/ 25 w 62"/>
                <a:gd name="T45" fmla="*/ 1 h 1"/>
                <a:gd name="T46" fmla="*/ 26 w 62"/>
                <a:gd name="T47" fmla="*/ 1 h 1"/>
                <a:gd name="T48" fmla="*/ 27 w 62"/>
                <a:gd name="T49" fmla="*/ 1 h 1"/>
                <a:gd name="T50" fmla="*/ 29 w 62"/>
                <a:gd name="T51" fmla="*/ 1 h 1"/>
                <a:gd name="T52" fmla="*/ 29 w 62"/>
                <a:gd name="T53" fmla="*/ 1 h 1"/>
                <a:gd name="T54" fmla="*/ 30 w 62"/>
                <a:gd name="T55" fmla="*/ 1 h 1"/>
                <a:gd name="T56" fmla="*/ 31 w 62"/>
                <a:gd name="T57" fmla="*/ 1 h 1"/>
                <a:gd name="T58" fmla="*/ 33 w 62"/>
                <a:gd name="T59" fmla="*/ 1 h 1"/>
                <a:gd name="T60" fmla="*/ 34 w 62"/>
                <a:gd name="T61" fmla="*/ 1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1 h 1"/>
                <a:gd name="T68" fmla="*/ 38 w 62"/>
                <a:gd name="T69" fmla="*/ 1 h 1"/>
                <a:gd name="T70" fmla="*/ 39 w 62"/>
                <a:gd name="T71" fmla="*/ 1 h 1"/>
                <a:gd name="T72" fmla="*/ 40 w 62"/>
                <a:gd name="T73" fmla="*/ 1 h 1"/>
                <a:gd name="T74" fmla="*/ 42 w 62"/>
                <a:gd name="T75" fmla="*/ 1 h 1"/>
                <a:gd name="T76" fmla="*/ 42 w 62"/>
                <a:gd name="T77" fmla="*/ 1 h 1"/>
                <a:gd name="T78" fmla="*/ 43 w 62"/>
                <a:gd name="T79" fmla="*/ 1 h 1"/>
                <a:gd name="T80" fmla="*/ 44 w 62"/>
                <a:gd name="T81" fmla="*/ 1 h 1"/>
                <a:gd name="T82" fmla="*/ 46 w 62"/>
                <a:gd name="T83" fmla="*/ 1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1 h 1"/>
                <a:gd name="T90" fmla="*/ 50 w 62"/>
                <a:gd name="T91" fmla="*/ 1 h 1"/>
                <a:gd name="T92" fmla="*/ 51 w 62"/>
                <a:gd name="T93" fmla="*/ 1 h 1"/>
                <a:gd name="T94" fmla="*/ 52 w 62"/>
                <a:gd name="T95" fmla="*/ 1 h 1"/>
                <a:gd name="T96" fmla="*/ 53 w 62"/>
                <a:gd name="T97" fmla="*/ 1 h 1"/>
                <a:gd name="T98" fmla="*/ 55 w 62"/>
                <a:gd name="T99" fmla="*/ 1 h 1"/>
                <a:gd name="T100" fmla="*/ 56 w 62"/>
                <a:gd name="T101" fmla="*/ 1 h 1"/>
                <a:gd name="T102" fmla="*/ 56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44" name="Freeform 739"/>
            <p:cNvSpPr>
              <a:spLocks/>
            </p:cNvSpPr>
            <p:nvPr/>
          </p:nvSpPr>
          <p:spPr bwMode="auto">
            <a:xfrm>
              <a:off x="2086" y="4122"/>
              <a:ext cx="62" cy="0"/>
            </a:xfrm>
            <a:custGeom>
              <a:avLst/>
              <a:gdLst>
                <a:gd name="T0" fmla="*/ 1 w 62"/>
                <a:gd name="T1" fmla="*/ 2 w 62"/>
                <a:gd name="T2" fmla="*/ 3 w 62"/>
                <a:gd name="T3" fmla="*/ 4 w 62"/>
                <a:gd name="T4" fmla="*/ 5 w 62"/>
                <a:gd name="T5" fmla="*/ 6 w 62"/>
                <a:gd name="T6" fmla="*/ 8 w 62"/>
                <a:gd name="T7" fmla="*/ 8 w 62"/>
                <a:gd name="T8" fmla="*/ 10 w 62"/>
                <a:gd name="T9" fmla="*/ 11 w 62"/>
                <a:gd name="T10" fmla="*/ 12 w 62"/>
                <a:gd name="T11" fmla="*/ 13 w 62"/>
                <a:gd name="T12" fmla="*/ 14 w 62"/>
                <a:gd name="T13" fmla="*/ 15 w 62"/>
                <a:gd name="T14" fmla="*/ 16 w 62"/>
                <a:gd name="T15" fmla="*/ 17 w 62"/>
                <a:gd name="T16" fmla="*/ 18 w 62"/>
                <a:gd name="T17" fmla="*/ 20 w 62"/>
                <a:gd name="T18" fmla="*/ 21 w 62"/>
                <a:gd name="T19" fmla="*/ 21 w 62"/>
                <a:gd name="T20" fmla="*/ 23 w 62"/>
                <a:gd name="T21" fmla="*/ 24 w 62"/>
                <a:gd name="T22" fmla="*/ 25 w 62"/>
                <a:gd name="T23" fmla="*/ 26 w 62"/>
                <a:gd name="T24" fmla="*/ 27 w 62"/>
                <a:gd name="T25" fmla="*/ 28 w 62"/>
                <a:gd name="T26" fmla="*/ 29 w 62"/>
                <a:gd name="T27" fmla="*/ 30 w 62"/>
                <a:gd name="T28" fmla="*/ 32 w 62"/>
                <a:gd name="T29" fmla="*/ 33 w 62"/>
                <a:gd name="T30" fmla="*/ 34 w 62"/>
                <a:gd name="T31" fmla="*/ 35 w 62"/>
                <a:gd name="T32" fmla="*/ 36 w 62"/>
                <a:gd name="T33" fmla="*/ 37 w 62"/>
                <a:gd name="T34" fmla="*/ 38 w 62"/>
                <a:gd name="T35" fmla="*/ 39 w 62"/>
                <a:gd name="T36" fmla="*/ 40 w 62"/>
                <a:gd name="T37" fmla="*/ 41 w 62"/>
                <a:gd name="T38" fmla="*/ 42 w 62"/>
                <a:gd name="T39" fmla="*/ 43 w 62"/>
                <a:gd name="T40" fmla="*/ 45 w 62"/>
                <a:gd name="T41" fmla="*/ 46 w 62"/>
                <a:gd name="T42" fmla="*/ 47 w 62"/>
                <a:gd name="T43" fmla="*/ 48 w 62"/>
                <a:gd name="T44" fmla="*/ 49 w 62"/>
                <a:gd name="T45" fmla="*/ 50 w 62"/>
                <a:gd name="T46" fmla="*/ 51 w 62"/>
                <a:gd name="T47" fmla="*/ 52 w 62"/>
                <a:gd name="T48" fmla="*/ 53 w 62"/>
                <a:gd name="T49" fmla="*/ 54 w 62"/>
                <a:gd name="T50" fmla="*/ 55 w 62"/>
                <a:gd name="T51" fmla="*/ 56 w 62"/>
                <a:gd name="T52" fmla="*/ 58 w 62"/>
                <a:gd name="T53" fmla="*/ 59 w 62"/>
                <a:gd name="T54" fmla="*/ 60 w 62"/>
                <a:gd name="T55" fmla="*/ 61 w 6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</a:cxnLst>
              <a:rect l="0" t="0" r="r" b="b"/>
              <a:pathLst>
                <a:path w="6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45" name="Freeform 740"/>
            <p:cNvSpPr>
              <a:spLocks/>
            </p:cNvSpPr>
            <p:nvPr/>
          </p:nvSpPr>
          <p:spPr bwMode="auto">
            <a:xfrm>
              <a:off x="2148" y="412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7 w 62"/>
                <a:gd name="T11" fmla="*/ 0 h 1"/>
                <a:gd name="T12" fmla="*/ 7 w 62"/>
                <a:gd name="T13" fmla="*/ 0 h 1"/>
                <a:gd name="T14" fmla="*/ 8 w 62"/>
                <a:gd name="T15" fmla="*/ 0 h 1"/>
                <a:gd name="T16" fmla="*/ 9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20 w 62"/>
                <a:gd name="T35" fmla="*/ 0 h 1"/>
                <a:gd name="T36" fmla="*/ 20 w 62"/>
                <a:gd name="T37" fmla="*/ 0 h 1"/>
                <a:gd name="T38" fmla="*/ 21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0 h 1"/>
                <a:gd name="T56" fmla="*/ 31 w 62"/>
                <a:gd name="T57" fmla="*/ 0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1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3 w 62"/>
                <a:gd name="T79" fmla="*/ 0 h 1"/>
                <a:gd name="T80" fmla="*/ 44 w 62"/>
                <a:gd name="T81" fmla="*/ 0 h 1"/>
                <a:gd name="T82" fmla="*/ 46 w 62"/>
                <a:gd name="T83" fmla="*/ 0 h 1"/>
                <a:gd name="T84" fmla="*/ 47 w 62"/>
                <a:gd name="T85" fmla="*/ 1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0 h 1"/>
                <a:gd name="T100" fmla="*/ 55 w 62"/>
                <a:gd name="T101" fmla="*/ 0 h 1"/>
                <a:gd name="T102" fmla="*/ 56 w 62"/>
                <a:gd name="T103" fmla="*/ 0 h 1"/>
                <a:gd name="T104" fmla="*/ 57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46" name="Freeform 741"/>
            <p:cNvSpPr>
              <a:spLocks/>
            </p:cNvSpPr>
            <p:nvPr/>
          </p:nvSpPr>
          <p:spPr bwMode="auto">
            <a:xfrm>
              <a:off x="2210" y="412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7 w 62"/>
                <a:gd name="T13" fmla="*/ 0 h 1"/>
                <a:gd name="T14" fmla="*/ 8 w 62"/>
                <a:gd name="T15" fmla="*/ 0 h 1"/>
                <a:gd name="T16" fmla="*/ 10 w 62"/>
                <a:gd name="T17" fmla="*/ 1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1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20 w 62"/>
                <a:gd name="T35" fmla="*/ 1 h 1"/>
                <a:gd name="T36" fmla="*/ 20 w 62"/>
                <a:gd name="T37" fmla="*/ 1 h 1"/>
                <a:gd name="T38" fmla="*/ 21 w 62"/>
                <a:gd name="T39" fmla="*/ 0 h 1"/>
                <a:gd name="T40" fmla="*/ 23 w 62"/>
                <a:gd name="T41" fmla="*/ 1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0 h 1"/>
                <a:gd name="T56" fmla="*/ 32 w 62"/>
                <a:gd name="T57" fmla="*/ 0 h 1"/>
                <a:gd name="T58" fmla="*/ 33 w 62"/>
                <a:gd name="T59" fmla="*/ 0 h 1"/>
                <a:gd name="T60" fmla="*/ 33 w 62"/>
                <a:gd name="T61" fmla="*/ 0 h 1"/>
                <a:gd name="T62" fmla="*/ 34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1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3 w 62"/>
                <a:gd name="T79" fmla="*/ 0 h 1"/>
                <a:gd name="T80" fmla="*/ 45 w 62"/>
                <a:gd name="T81" fmla="*/ 1 h 1"/>
                <a:gd name="T82" fmla="*/ 46 w 62"/>
                <a:gd name="T83" fmla="*/ 0 h 1"/>
                <a:gd name="T84" fmla="*/ 47 w 62"/>
                <a:gd name="T85" fmla="*/ 0 h 1"/>
                <a:gd name="T86" fmla="*/ 47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1 h 1"/>
                <a:gd name="T96" fmla="*/ 53 w 62"/>
                <a:gd name="T97" fmla="*/ 1 h 1"/>
                <a:gd name="T98" fmla="*/ 54 w 62"/>
                <a:gd name="T99" fmla="*/ 0 h 1"/>
                <a:gd name="T100" fmla="*/ 55 w 62"/>
                <a:gd name="T101" fmla="*/ 0 h 1"/>
                <a:gd name="T102" fmla="*/ 56 w 62"/>
                <a:gd name="T103" fmla="*/ 1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0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47" name="Freeform 742"/>
            <p:cNvSpPr>
              <a:spLocks/>
            </p:cNvSpPr>
            <p:nvPr/>
          </p:nvSpPr>
          <p:spPr bwMode="auto">
            <a:xfrm>
              <a:off x="2272" y="412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7 w 62"/>
                <a:gd name="T13" fmla="*/ 0 h 1"/>
                <a:gd name="T14" fmla="*/ 8 w 62"/>
                <a:gd name="T15" fmla="*/ 0 h 1"/>
                <a:gd name="T16" fmla="*/ 9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19 w 62"/>
                <a:gd name="T35" fmla="*/ 0 h 1"/>
                <a:gd name="T36" fmla="*/ 20 w 62"/>
                <a:gd name="T37" fmla="*/ 0 h 1"/>
                <a:gd name="T38" fmla="*/ 21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1 h 1"/>
                <a:gd name="T56" fmla="*/ 31 w 62"/>
                <a:gd name="T57" fmla="*/ 0 h 1"/>
                <a:gd name="T58" fmla="*/ 32 w 62"/>
                <a:gd name="T59" fmla="*/ 0 h 1"/>
                <a:gd name="T60" fmla="*/ 33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1 h 1"/>
                <a:gd name="T76" fmla="*/ 42 w 62"/>
                <a:gd name="T77" fmla="*/ 0 h 1"/>
                <a:gd name="T78" fmla="*/ 43 w 62"/>
                <a:gd name="T79" fmla="*/ 0 h 1"/>
                <a:gd name="T80" fmla="*/ 44 w 62"/>
                <a:gd name="T81" fmla="*/ 1 h 1"/>
                <a:gd name="T82" fmla="*/ 46 w 62"/>
                <a:gd name="T83" fmla="*/ 0 h 1"/>
                <a:gd name="T84" fmla="*/ 46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0 h 1"/>
                <a:gd name="T100" fmla="*/ 55 w 62"/>
                <a:gd name="T101" fmla="*/ 0 h 1"/>
                <a:gd name="T102" fmla="*/ 56 w 62"/>
                <a:gd name="T103" fmla="*/ 0 h 1"/>
                <a:gd name="T104" fmla="*/ 57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48" name="Freeform 743"/>
            <p:cNvSpPr>
              <a:spLocks/>
            </p:cNvSpPr>
            <p:nvPr/>
          </p:nvSpPr>
          <p:spPr bwMode="auto">
            <a:xfrm>
              <a:off x="2334" y="412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7 w 62"/>
                <a:gd name="T13" fmla="*/ 0 h 1"/>
                <a:gd name="T14" fmla="*/ 8 w 62"/>
                <a:gd name="T15" fmla="*/ 0 h 1"/>
                <a:gd name="T16" fmla="*/ 10 w 62"/>
                <a:gd name="T17" fmla="*/ 0 h 1"/>
                <a:gd name="T18" fmla="*/ 11 w 62"/>
                <a:gd name="T19" fmla="*/ 1 h 1"/>
                <a:gd name="T20" fmla="*/ 11 w 62"/>
                <a:gd name="T21" fmla="*/ 0 h 1"/>
                <a:gd name="T22" fmla="*/ 12 w 62"/>
                <a:gd name="T23" fmla="*/ 0 h 1"/>
                <a:gd name="T24" fmla="*/ 14 w 62"/>
                <a:gd name="T25" fmla="*/ 0 h 1"/>
                <a:gd name="T26" fmla="*/ 15 w 62"/>
                <a:gd name="T27" fmla="*/ 1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1 h 1"/>
                <a:gd name="T34" fmla="*/ 19 w 62"/>
                <a:gd name="T35" fmla="*/ 0 h 1"/>
                <a:gd name="T36" fmla="*/ 20 w 62"/>
                <a:gd name="T37" fmla="*/ 0 h 1"/>
                <a:gd name="T38" fmla="*/ 21 w 62"/>
                <a:gd name="T39" fmla="*/ 1 h 1"/>
                <a:gd name="T40" fmla="*/ 23 w 62"/>
                <a:gd name="T41" fmla="*/ 0 h 1"/>
                <a:gd name="T42" fmla="*/ 24 w 62"/>
                <a:gd name="T43" fmla="*/ 1 h 1"/>
                <a:gd name="T44" fmla="*/ 25 w 62"/>
                <a:gd name="T45" fmla="*/ 0 h 1"/>
                <a:gd name="T46" fmla="*/ 26 w 62"/>
                <a:gd name="T47" fmla="*/ 1 h 1"/>
                <a:gd name="T48" fmla="*/ 27 w 62"/>
                <a:gd name="T49" fmla="*/ 0 h 1"/>
                <a:gd name="T50" fmla="*/ 28 w 62"/>
                <a:gd name="T51" fmla="*/ 1 h 1"/>
                <a:gd name="T52" fmla="*/ 29 w 62"/>
                <a:gd name="T53" fmla="*/ 0 h 1"/>
                <a:gd name="T54" fmla="*/ 30 w 62"/>
                <a:gd name="T55" fmla="*/ 0 h 1"/>
                <a:gd name="T56" fmla="*/ 31 w 62"/>
                <a:gd name="T57" fmla="*/ 0 h 1"/>
                <a:gd name="T58" fmla="*/ 32 w 62"/>
                <a:gd name="T59" fmla="*/ 0 h 1"/>
                <a:gd name="T60" fmla="*/ 33 w 62"/>
                <a:gd name="T61" fmla="*/ 1 h 1"/>
                <a:gd name="T62" fmla="*/ 34 w 62"/>
                <a:gd name="T63" fmla="*/ 0 h 1"/>
                <a:gd name="T64" fmla="*/ 36 w 62"/>
                <a:gd name="T65" fmla="*/ 0 h 1"/>
                <a:gd name="T66" fmla="*/ 37 w 62"/>
                <a:gd name="T67" fmla="*/ 1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1 h 1"/>
                <a:gd name="T74" fmla="*/ 41 w 62"/>
                <a:gd name="T75" fmla="*/ 1 h 1"/>
                <a:gd name="T76" fmla="*/ 42 w 62"/>
                <a:gd name="T77" fmla="*/ 1 h 1"/>
                <a:gd name="T78" fmla="*/ 43 w 62"/>
                <a:gd name="T79" fmla="*/ 0 h 1"/>
                <a:gd name="T80" fmla="*/ 45 w 62"/>
                <a:gd name="T81" fmla="*/ 0 h 1"/>
                <a:gd name="T82" fmla="*/ 45 w 62"/>
                <a:gd name="T83" fmla="*/ 0 h 1"/>
                <a:gd name="T84" fmla="*/ 46 w 62"/>
                <a:gd name="T85" fmla="*/ 0 h 1"/>
                <a:gd name="T86" fmla="*/ 47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1 h 1"/>
                <a:gd name="T94" fmla="*/ 52 w 62"/>
                <a:gd name="T95" fmla="*/ 0 h 1"/>
                <a:gd name="T96" fmla="*/ 53 w 62"/>
                <a:gd name="T97" fmla="*/ 1 h 1"/>
                <a:gd name="T98" fmla="*/ 54 w 62"/>
                <a:gd name="T99" fmla="*/ 1 h 1"/>
                <a:gd name="T100" fmla="*/ 55 w 62"/>
                <a:gd name="T101" fmla="*/ 0 h 1"/>
                <a:gd name="T102" fmla="*/ 56 w 62"/>
                <a:gd name="T103" fmla="*/ 0 h 1"/>
                <a:gd name="T104" fmla="*/ 58 w 62"/>
                <a:gd name="T105" fmla="*/ 0 h 1"/>
                <a:gd name="T106" fmla="*/ 59 w 62"/>
                <a:gd name="T107" fmla="*/ 1 h 1"/>
                <a:gd name="T108" fmla="*/ 59 w 62"/>
                <a:gd name="T109" fmla="*/ 0 h 1"/>
                <a:gd name="T110" fmla="*/ 60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49" name="Freeform 744"/>
            <p:cNvSpPr>
              <a:spLocks/>
            </p:cNvSpPr>
            <p:nvPr/>
          </p:nvSpPr>
          <p:spPr bwMode="auto">
            <a:xfrm>
              <a:off x="2396" y="412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7 w 62"/>
                <a:gd name="T13" fmla="*/ 1 h 1"/>
                <a:gd name="T14" fmla="*/ 8 w 62"/>
                <a:gd name="T15" fmla="*/ 1 h 1"/>
                <a:gd name="T16" fmla="*/ 9 w 62"/>
                <a:gd name="T17" fmla="*/ 1 h 1"/>
                <a:gd name="T18" fmla="*/ 10 w 62"/>
                <a:gd name="T19" fmla="*/ 1 h 1"/>
                <a:gd name="T20" fmla="*/ 11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1 h 1"/>
                <a:gd name="T28" fmla="*/ 16 w 62"/>
                <a:gd name="T29" fmla="*/ 1 h 1"/>
                <a:gd name="T30" fmla="*/ 17 w 62"/>
                <a:gd name="T31" fmla="*/ 1 h 1"/>
                <a:gd name="T32" fmla="*/ 18 w 62"/>
                <a:gd name="T33" fmla="*/ 1 h 1"/>
                <a:gd name="T34" fmla="*/ 19 w 62"/>
                <a:gd name="T35" fmla="*/ 1 h 1"/>
                <a:gd name="T36" fmla="*/ 20 w 62"/>
                <a:gd name="T37" fmla="*/ 0 h 1"/>
                <a:gd name="T38" fmla="*/ 21 w 62"/>
                <a:gd name="T39" fmla="*/ 1 h 1"/>
                <a:gd name="T40" fmla="*/ 22 w 62"/>
                <a:gd name="T41" fmla="*/ 1 h 1"/>
                <a:gd name="T42" fmla="*/ 24 w 62"/>
                <a:gd name="T43" fmla="*/ 0 h 1"/>
                <a:gd name="T44" fmla="*/ 24 w 62"/>
                <a:gd name="T45" fmla="*/ 1 h 1"/>
                <a:gd name="T46" fmla="*/ 26 w 62"/>
                <a:gd name="T47" fmla="*/ 1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1 h 1"/>
                <a:gd name="T54" fmla="*/ 30 w 62"/>
                <a:gd name="T55" fmla="*/ 1 h 1"/>
                <a:gd name="T56" fmla="*/ 31 w 62"/>
                <a:gd name="T57" fmla="*/ 1 h 1"/>
                <a:gd name="T58" fmla="*/ 32 w 62"/>
                <a:gd name="T59" fmla="*/ 0 h 1"/>
                <a:gd name="T60" fmla="*/ 33 w 62"/>
                <a:gd name="T61" fmla="*/ 0 h 1"/>
                <a:gd name="T62" fmla="*/ 34 w 62"/>
                <a:gd name="T63" fmla="*/ 0 h 1"/>
                <a:gd name="T64" fmla="*/ 36 w 62"/>
                <a:gd name="T65" fmla="*/ 1 h 1"/>
                <a:gd name="T66" fmla="*/ 37 w 62"/>
                <a:gd name="T67" fmla="*/ 1 h 1"/>
                <a:gd name="T68" fmla="*/ 38 w 62"/>
                <a:gd name="T69" fmla="*/ 0 h 1"/>
                <a:gd name="T70" fmla="*/ 39 w 62"/>
                <a:gd name="T71" fmla="*/ 1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1 h 1"/>
                <a:gd name="T78" fmla="*/ 43 w 62"/>
                <a:gd name="T79" fmla="*/ 1 h 1"/>
                <a:gd name="T80" fmla="*/ 44 w 62"/>
                <a:gd name="T81" fmla="*/ 0 h 1"/>
                <a:gd name="T82" fmla="*/ 45 w 62"/>
                <a:gd name="T83" fmla="*/ 1 h 1"/>
                <a:gd name="T84" fmla="*/ 46 w 62"/>
                <a:gd name="T85" fmla="*/ 0 h 1"/>
                <a:gd name="T86" fmla="*/ 48 w 62"/>
                <a:gd name="T87" fmla="*/ 1 h 1"/>
                <a:gd name="T88" fmla="*/ 49 w 62"/>
                <a:gd name="T89" fmla="*/ 0 h 1"/>
                <a:gd name="T90" fmla="*/ 50 w 62"/>
                <a:gd name="T91" fmla="*/ 1 h 1"/>
                <a:gd name="T92" fmla="*/ 51 w 62"/>
                <a:gd name="T93" fmla="*/ 0 h 1"/>
                <a:gd name="T94" fmla="*/ 52 w 62"/>
                <a:gd name="T95" fmla="*/ 1 h 1"/>
                <a:gd name="T96" fmla="*/ 53 w 62"/>
                <a:gd name="T97" fmla="*/ 1 h 1"/>
                <a:gd name="T98" fmla="*/ 54 w 62"/>
                <a:gd name="T99" fmla="*/ 1 h 1"/>
                <a:gd name="T100" fmla="*/ 55 w 62"/>
                <a:gd name="T101" fmla="*/ 0 h 1"/>
                <a:gd name="T102" fmla="*/ 56 w 62"/>
                <a:gd name="T103" fmla="*/ 0 h 1"/>
                <a:gd name="T104" fmla="*/ 57 w 62"/>
                <a:gd name="T105" fmla="*/ 1 h 1"/>
                <a:gd name="T106" fmla="*/ 58 w 62"/>
                <a:gd name="T107" fmla="*/ 0 h 1"/>
                <a:gd name="T108" fmla="*/ 59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50" name="Freeform 745"/>
            <p:cNvSpPr>
              <a:spLocks/>
            </p:cNvSpPr>
            <p:nvPr/>
          </p:nvSpPr>
          <p:spPr bwMode="auto">
            <a:xfrm>
              <a:off x="2458" y="4122"/>
              <a:ext cx="61" cy="1"/>
            </a:xfrm>
            <a:custGeom>
              <a:avLst/>
              <a:gdLst>
                <a:gd name="T0" fmla="*/ 1 w 61"/>
                <a:gd name="T1" fmla="*/ 0 h 1"/>
                <a:gd name="T2" fmla="*/ 2 w 61"/>
                <a:gd name="T3" fmla="*/ 0 h 1"/>
                <a:gd name="T4" fmla="*/ 3 w 61"/>
                <a:gd name="T5" fmla="*/ 1 h 1"/>
                <a:gd name="T6" fmla="*/ 4 w 61"/>
                <a:gd name="T7" fmla="*/ 0 h 1"/>
                <a:gd name="T8" fmla="*/ 5 w 61"/>
                <a:gd name="T9" fmla="*/ 1 h 1"/>
                <a:gd name="T10" fmla="*/ 6 w 61"/>
                <a:gd name="T11" fmla="*/ 0 h 1"/>
                <a:gd name="T12" fmla="*/ 7 w 61"/>
                <a:gd name="T13" fmla="*/ 0 h 1"/>
                <a:gd name="T14" fmla="*/ 8 w 61"/>
                <a:gd name="T15" fmla="*/ 0 h 1"/>
                <a:gd name="T16" fmla="*/ 10 w 61"/>
                <a:gd name="T17" fmla="*/ 1 h 1"/>
                <a:gd name="T18" fmla="*/ 10 w 61"/>
                <a:gd name="T19" fmla="*/ 1 h 1"/>
                <a:gd name="T20" fmla="*/ 11 w 61"/>
                <a:gd name="T21" fmla="*/ 0 h 1"/>
                <a:gd name="T22" fmla="*/ 12 w 61"/>
                <a:gd name="T23" fmla="*/ 0 h 1"/>
                <a:gd name="T24" fmla="*/ 14 w 61"/>
                <a:gd name="T25" fmla="*/ 0 h 1"/>
                <a:gd name="T26" fmla="*/ 15 w 61"/>
                <a:gd name="T27" fmla="*/ 0 h 1"/>
                <a:gd name="T28" fmla="*/ 16 w 61"/>
                <a:gd name="T29" fmla="*/ 0 h 1"/>
                <a:gd name="T30" fmla="*/ 17 w 61"/>
                <a:gd name="T31" fmla="*/ 0 h 1"/>
                <a:gd name="T32" fmla="*/ 18 w 61"/>
                <a:gd name="T33" fmla="*/ 0 h 1"/>
                <a:gd name="T34" fmla="*/ 19 w 61"/>
                <a:gd name="T35" fmla="*/ 0 h 1"/>
                <a:gd name="T36" fmla="*/ 20 w 61"/>
                <a:gd name="T37" fmla="*/ 0 h 1"/>
                <a:gd name="T38" fmla="*/ 21 w 61"/>
                <a:gd name="T39" fmla="*/ 0 h 1"/>
                <a:gd name="T40" fmla="*/ 23 w 61"/>
                <a:gd name="T41" fmla="*/ 0 h 1"/>
                <a:gd name="T42" fmla="*/ 23 w 61"/>
                <a:gd name="T43" fmla="*/ 0 h 1"/>
                <a:gd name="T44" fmla="*/ 24 w 61"/>
                <a:gd name="T45" fmla="*/ 1 h 1"/>
                <a:gd name="T46" fmla="*/ 25 w 61"/>
                <a:gd name="T47" fmla="*/ 0 h 1"/>
                <a:gd name="T48" fmla="*/ 27 w 61"/>
                <a:gd name="T49" fmla="*/ 0 h 1"/>
                <a:gd name="T50" fmla="*/ 28 w 61"/>
                <a:gd name="T51" fmla="*/ 0 h 1"/>
                <a:gd name="T52" fmla="*/ 29 w 61"/>
                <a:gd name="T53" fmla="*/ 0 h 1"/>
                <a:gd name="T54" fmla="*/ 30 w 61"/>
                <a:gd name="T55" fmla="*/ 0 h 1"/>
                <a:gd name="T56" fmla="*/ 31 w 61"/>
                <a:gd name="T57" fmla="*/ 0 h 1"/>
                <a:gd name="T58" fmla="*/ 32 w 61"/>
                <a:gd name="T59" fmla="*/ 0 h 1"/>
                <a:gd name="T60" fmla="*/ 33 w 61"/>
                <a:gd name="T61" fmla="*/ 0 h 1"/>
                <a:gd name="T62" fmla="*/ 34 w 61"/>
                <a:gd name="T63" fmla="*/ 0 h 1"/>
                <a:gd name="T64" fmla="*/ 36 w 61"/>
                <a:gd name="T65" fmla="*/ 0 h 1"/>
                <a:gd name="T66" fmla="*/ 37 w 61"/>
                <a:gd name="T67" fmla="*/ 0 h 1"/>
                <a:gd name="T68" fmla="*/ 37 w 61"/>
                <a:gd name="T69" fmla="*/ 0 h 1"/>
                <a:gd name="T70" fmla="*/ 39 w 61"/>
                <a:gd name="T71" fmla="*/ 0 h 1"/>
                <a:gd name="T72" fmla="*/ 40 w 61"/>
                <a:gd name="T73" fmla="*/ 0 h 1"/>
                <a:gd name="T74" fmla="*/ 41 w 61"/>
                <a:gd name="T75" fmla="*/ 0 h 1"/>
                <a:gd name="T76" fmla="*/ 42 w 61"/>
                <a:gd name="T77" fmla="*/ 1 h 1"/>
                <a:gd name="T78" fmla="*/ 43 w 61"/>
                <a:gd name="T79" fmla="*/ 0 h 1"/>
                <a:gd name="T80" fmla="*/ 44 w 61"/>
                <a:gd name="T81" fmla="*/ 0 h 1"/>
                <a:gd name="T82" fmla="*/ 45 w 61"/>
                <a:gd name="T83" fmla="*/ 0 h 1"/>
                <a:gd name="T84" fmla="*/ 46 w 61"/>
                <a:gd name="T85" fmla="*/ 0 h 1"/>
                <a:gd name="T86" fmla="*/ 47 w 61"/>
                <a:gd name="T87" fmla="*/ 0 h 1"/>
                <a:gd name="T88" fmla="*/ 49 w 61"/>
                <a:gd name="T89" fmla="*/ 0 h 1"/>
                <a:gd name="T90" fmla="*/ 50 w 61"/>
                <a:gd name="T91" fmla="*/ 0 h 1"/>
                <a:gd name="T92" fmla="*/ 51 w 61"/>
                <a:gd name="T93" fmla="*/ 0 h 1"/>
                <a:gd name="T94" fmla="*/ 52 w 61"/>
                <a:gd name="T95" fmla="*/ 1 h 1"/>
                <a:gd name="T96" fmla="*/ 53 w 61"/>
                <a:gd name="T97" fmla="*/ 0 h 1"/>
                <a:gd name="T98" fmla="*/ 54 w 61"/>
                <a:gd name="T99" fmla="*/ 0 h 1"/>
                <a:gd name="T100" fmla="*/ 55 w 61"/>
                <a:gd name="T101" fmla="*/ 1 h 1"/>
                <a:gd name="T102" fmla="*/ 56 w 61"/>
                <a:gd name="T103" fmla="*/ 0 h 1"/>
                <a:gd name="T104" fmla="*/ 57 w 61"/>
                <a:gd name="T105" fmla="*/ 0 h 1"/>
                <a:gd name="T106" fmla="*/ 58 w 61"/>
                <a:gd name="T107" fmla="*/ 0 h 1"/>
                <a:gd name="T108" fmla="*/ 59 w 61"/>
                <a:gd name="T109" fmla="*/ 0 h 1"/>
                <a:gd name="T110" fmla="*/ 60 w 61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51" name="Freeform 746"/>
            <p:cNvSpPr>
              <a:spLocks/>
            </p:cNvSpPr>
            <p:nvPr/>
          </p:nvSpPr>
          <p:spPr bwMode="auto">
            <a:xfrm>
              <a:off x="2519" y="4122"/>
              <a:ext cx="63" cy="1"/>
            </a:xfrm>
            <a:custGeom>
              <a:avLst/>
              <a:gdLst>
                <a:gd name="T0" fmla="*/ 2 w 63"/>
                <a:gd name="T1" fmla="*/ 0 h 1"/>
                <a:gd name="T2" fmla="*/ 3 w 63"/>
                <a:gd name="T3" fmla="*/ 0 h 1"/>
                <a:gd name="T4" fmla="*/ 3 w 63"/>
                <a:gd name="T5" fmla="*/ 0 h 1"/>
                <a:gd name="T6" fmla="*/ 5 w 63"/>
                <a:gd name="T7" fmla="*/ 0 h 1"/>
                <a:gd name="T8" fmla="*/ 6 w 63"/>
                <a:gd name="T9" fmla="*/ 0 h 1"/>
                <a:gd name="T10" fmla="*/ 7 w 63"/>
                <a:gd name="T11" fmla="*/ 0 h 1"/>
                <a:gd name="T12" fmla="*/ 8 w 63"/>
                <a:gd name="T13" fmla="*/ 0 h 1"/>
                <a:gd name="T14" fmla="*/ 9 w 63"/>
                <a:gd name="T15" fmla="*/ 1 h 1"/>
                <a:gd name="T16" fmla="*/ 10 w 63"/>
                <a:gd name="T17" fmla="*/ 0 h 1"/>
                <a:gd name="T18" fmla="*/ 11 w 63"/>
                <a:gd name="T19" fmla="*/ 0 h 1"/>
                <a:gd name="T20" fmla="*/ 12 w 63"/>
                <a:gd name="T21" fmla="*/ 0 h 1"/>
                <a:gd name="T22" fmla="*/ 14 w 63"/>
                <a:gd name="T23" fmla="*/ 0 h 1"/>
                <a:gd name="T24" fmla="*/ 15 w 63"/>
                <a:gd name="T25" fmla="*/ 0 h 1"/>
                <a:gd name="T26" fmla="*/ 16 w 63"/>
                <a:gd name="T27" fmla="*/ 1 h 1"/>
                <a:gd name="T28" fmla="*/ 17 w 63"/>
                <a:gd name="T29" fmla="*/ 0 h 1"/>
                <a:gd name="T30" fmla="*/ 18 w 63"/>
                <a:gd name="T31" fmla="*/ 1 h 1"/>
                <a:gd name="T32" fmla="*/ 19 w 63"/>
                <a:gd name="T33" fmla="*/ 0 h 1"/>
                <a:gd name="T34" fmla="*/ 20 w 63"/>
                <a:gd name="T35" fmla="*/ 0 h 1"/>
                <a:gd name="T36" fmla="*/ 21 w 63"/>
                <a:gd name="T37" fmla="*/ 0 h 1"/>
                <a:gd name="T38" fmla="*/ 22 w 63"/>
                <a:gd name="T39" fmla="*/ 0 h 1"/>
                <a:gd name="T40" fmla="*/ 23 w 63"/>
                <a:gd name="T41" fmla="*/ 0 h 1"/>
                <a:gd name="T42" fmla="*/ 24 w 63"/>
                <a:gd name="T43" fmla="*/ 1 h 1"/>
                <a:gd name="T44" fmla="*/ 25 w 63"/>
                <a:gd name="T45" fmla="*/ 0 h 1"/>
                <a:gd name="T46" fmla="*/ 27 w 63"/>
                <a:gd name="T47" fmla="*/ 0 h 1"/>
                <a:gd name="T48" fmla="*/ 28 w 63"/>
                <a:gd name="T49" fmla="*/ 1 h 1"/>
                <a:gd name="T50" fmla="*/ 29 w 63"/>
                <a:gd name="T51" fmla="*/ 0 h 1"/>
                <a:gd name="T52" fmla="*/ 30 w 63"/>
                <a:gd name="T53" fmla="*/ 0 h 1"/>
                <a:gd name="T54" fmla="*/ 31 w 63"/>
                <a:gd name="T55" fmla="*/ 0 h 1"/>
                <a:gd name="T56" fmla="*/ 32 w 63"/>
                <a:gd name="T57" fmla="*/ 0 h 1"/>
                <a:gd name="T58" fmla="*/ 33 w 63"/>
                <a:gd name="T59" fmla="*/ 1 h 1"/>
                <a:gd name="T60" fmla="*/ 34 w 63"/>
                <a:gd name="T61" fmla="*/ 0 h 1"/>
                <a:gd name="T62" fmla="*/ 35 w 63"/>
                <a:gd name="T63" fmla="*/ 1 h 1"/>
                <a:gd name="T64" fmla="*/ 36 w 63"/>
                <a:gd name="T65" fmla="*/ 0 h 1"/>
                <a:gd name="T66" fmla="*/ 37 w 63"/>
                <a:gd name="T67" fmla="*/ 0 h 1"/>
                <a:gd name="T68" fmla="*/ 38 w 63"/>
                <a:gd name="T69" fmla="*/ 0 h 1"/>
                <a:gd name="T70" fmla="*/ 40 w 63"/>
                <a:gd name="T71" fmla="*/ 0 h 1"/>
                <a:gd name="T72" fmla="*/ 41 w 63"/>
                <a:gd name="T73" fmla="*/ 0 h 1"/>
                <a:gd name="T74" fmla="*/ 42 w 63"/>
                <a:gd name="T75" fmla="*/ 0 h 1"/>
                <a:gd name="T76" fmla="*/ 43 w 63"/>
                <a:gd name="T77" fmla="*/ 0 h 1"/>
                <a:gd name="T78" fmla="*/ 44 w 63"/>
                <a:gd name="T79" fmla="*/ 0 h 1"/>
                <a:gd name="T80" fmla="*/ 45 w 63"/>
                <a:gd name="T81" fmla="*/ 0 h 1"/>
                <a:gd name="T82" fmla="*/ 46 w 63"/>
                <a:gd name="T83" fmla="*/ 0 h 1"/>
                <a:gd name="T84" fmla="*/ 47 w 63"/>
                <a:gd name="T85" fmla="*/ 0 h 1"/>
                <a:gd name="T86" fmla="*/ 49 w 63"/>
                <a:gd name="T87" fmla="*/ 1 h 1"/>
                <a:gd name="T88" fmla="*/ 50 w 63"/>
                <a:gd name="T89" fmla="*/ 0 h 1"/>
                <a:gd name="T90" fmla="*/ 51 w 63"/>
                <a:gd name="T91" fmla="*/ 0 h 1"/>
                <a:gd name="T92" fmla="*/ 51 w 63"/>
                <a:gd name="T93" fmla="*/ 0 h 1"/>
                <a:gd name="T94" fmla="*/ 53 w 63"/>
                <a:gd name="T95" fmla="*/ 0 h 1"/>
                <a:gd name="T96" fmla="*/ 54 w 63"/>
                <a:gd name="T97" fmla="*/ 0 h 1"/>
                <a:gd name="T98" fmla="*/ 55 w 63"/>
                <a:gd name="T99" fmla="*/ 1 h 1"/>
                <a:gd name="T100" fmla="*/ 56 w 63"/>
                <a:gd name="T101" fmla="*/ 1 h 1"/>
                <a:gd name="T102" fmla="*/ 57 w 63"/>
                <a:gd name="T103" fmla="*/ 0 h 1"/>
                <a:gd name="T104" fmla="*/ 58 w 63"/>
                <a:gd name="T105" fmla="*/ 0 h 1"/>
                <a:gd name="T106" fmla="*/ 59 w 63"/>
                <a:gd name="T107" fmla="*/ 1 h 1"/>
                <a:gd name="T108" fmla="*/ 60 w 63"/>
                <a:gd name="T109" fmla="*/ 0 h 1"/>
                <a:gd name="T110" fmla="*/ 62 w 63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" h="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52" name="Freeform 747"/>
            <p:cNvSpPr>
              <a:spLocks/>
            </p:cNvSpPr>
            <p:nvPr/>
          </p:nvSpPr>
          <p:spPr bwMode="auto">
            <a:xfrm>
              <a:off x="2582" y="4122"/>
              <a:ext cx="61" cy="1"/>
            </a:xfrm>
            <a:custGeom>
              <a:avLst/>
              <a:gdLst>
                <a:gd name="T0" fmla="*/ 1 w 61"/>
                <a:gd name="T1" fmla="*/ 0 h 1"/>
                <a:gd name="T2" fmla="*/ 1 w 61"/>
                <a:gd name="T3" fmla="*/ 0 h 1"/>
                <a:gd name="T4" fmla="*/ 2 w 61"/>
                <a:gd name="T5" fmla="*/ 1 h 1"/>
                <a:gd name="T6" fmla="*/ 4 w 61"/>
                <a:gd name="T7" fmla="*/ 0 h 1"/>
                <a:gd name="T8" fmla="*/ 5 w 61"/>
                <a:gd name="T9" fmla="*/ 0 h 1"/>
                <a:gd name="T10" fmla="*/ 6 w 61"/>
                <a:gd name="T11" fmla="*/ 1 h 1"/>
                <a:gd name="T12" fmla="*/ 7 w 61"/>
                <a:gd name="T13" fmla="*/ 0 h 1"/>
                <a:gd name="T14" fmla="*/ 8 w 61"/>
                <a:gd name="T15" fmla="*/ 0 h 1"/>
                <a:gd name="T16" fmla="*/ 9 w 61"/>
                <a:gd name="T17" fmla="*/ 0 h 1"/>
                <a:gd name="T18" fmla="*/ 10 w 61"/>
                <a:gd name="T19" fmla="*/ 0 h 1"/>
                <a:gd name="T20" fmla="*/ 11 w 61"/>
                <a:gd name="T21" fmla="*/ 1 h 1"/>
                <a:gd name="T22" fmla="*/ 12 w 61"/>
                <a:gd name="T23" fmla="*/ 1 h 1"/>
                <a:gd name="T24" fmla="*/ 14 w 61"/>
                <a:gd name="T25" fmla="*/ 1 h 1"/>
                <a:gd name="T26" fmla="*/ 15 w 61"/>
                <a:gd name="T27" fmla="*/ 0 h 1"/>
                <a:gd name="T28" fmla="*/ 16 w 61"/>
                <a:gd name="T29" fmla="*/ 0 h 1"/>
                <a:gd name="T30" fmla="*/ 17 w 61"/>
                <a:gd name="T31" fmla="*/ 0 h 1"/>
                <a:gd name="T32" fmla="*/ 18 w 61"/>
                <a:gd name="T33" fmla="*/ 1 h 1"/>
                <a:gd name="T34" fmla="*/ 19 w 61"/>
                <a:gd name="T35" fmla="*/ 0 h 1"/>
                <a:gd name="T36" fmla="*/ 20 w 61"/>
                <a:gd name="T37" fmla="*/ 0 h 1"/>
                <a:gd name="T38" fmla="*/ 21 w 61"/>
                <a:gd name="T39" fmla="*/ 0 h 1"/>
                <a:gd name="T40" fmla="*/ 22 w 61"/>
                <a:gd name="T41" fmla="*/ 0 h 1"/>
                <a:gd name="T42" fmla="*/ 23 w 61"/>
                <a:gd name="T43" fmla="*/ 0 h 1"/>
                <a:gd name="T44" fmla="*/ 24 w 61"/>
                <a:gd name="T45" fmla="*/ 0 h 1"/>
                <a:gd name="T46" fmla="*/ 25 w 61"/>
                <a:gd name="T47" fmla="*/ 0 h 1"/>
                <a:gd name="T48" fmla="*/ 27 w 61"/>
                <a:gd name="T49" fmla="*/ 0 h 1"/>
                <a:gd name="T50" fmla="*/ 28 w 61"/>
                <a:gd name="T51" fmla="*/ 1 h 1"/>
                <a:gd name="T52" fmla="*/ 29 w 61"/>
                <a:gd name="T53" fmla="*/ 0 h 1"/>
                <a:gd name="T54" fmla="*/ 30 w 61"/>
                <a:gd name="T55" fmla="*/ 0 h 1"/>
                <a:gd name="T56" fmla="*/ 31 w 61"/>
                <a:gd name="T57" fmla="*/ 0 h 1"/>
                <a:gd name="T58" fmla="*/ 32 w 61"/>
                <a:gd name="T59" fmla="*/ 0 h 1"/>
                <a:gd name="T60" fmla="*/ 33 w 61"/>
                <a:gd name="T61" fmla="*/ 1 h 1"/>
                <a:gd name="T62" fmla="*/ 34 w 61"/>
                <a:gd name="T63" fmla="*/ 0 h 1"/>
                <a:gd name="T64" fmla="*/ 35 w 61"/>
                <a:gd name="T65" fmla="*/ 0 h 1"/>
                <a:gd name="T66" fmla="*/ 36 w 61"/>
                <a:gd name="T67" fmla="*/ 0 h 1"/>
                <a:gd name="T68" fmla="*/ 37 w 61"/>
                <a:gd name="T69" fmla="*/ 1 h 1"/>
                <a:gd name="T70" fmla="*/ 38 w 61"/>
                <a:gd name="T71" fmla="*/ 0 h 1"/>
                <a:gd name="T72" fmla="*/ 40 w 61"/>
                <a:gd name="T73" fmla="*/ 1 h 1"/>
                <a:gd name="T74" fmla="*/ 41 w 61"/>
                <a:gd name="T75" fmla="*/ 0 h 1"/>
                <a:gd name="T76" fmla="*/ 42 w 61"/>
                <a:gd name="T77" fmla="*/ 1 h 1"/>
                <a:gd name="T78" fmla="*/ 43 w 61"/>
                <a:gd name="T79" fmla="*/ 0 h 1"/>
                <a:gd name="T80" fmla="*/ 44 w 61"/>
                <a:gd name="T81" fmla="*/ 1 h 1"/>
                <a:gd name="T82" fmla="*/ 45 w 61"/>
                <a:gd name="T83" fmla="*/ 1 h 1"/>
                <a:gd name="T84" fmla="*/ 46 w 61"/>
                <a:gd name="T85" fmla="*/ 0 h 1"/>
                <a:gd name="T86" fmla="*/ 47 w 61"/>
                <a:gd name="T87" fmla="*/ 0 h 1"/>
                <a:gd name="T88" fmla="*/ 49 w 61"/>
                <a:gd name="T89" fmla="*/ 1 h 1"/>
                <a:gd name="T90" fmla="*/ 49 w 61"/>
                <a:gd name="T91" fmla="*/ 0 h 1"/>
                <a:gd name="T92" fmla="*/ 51 w 61"/>
                <a:gd name="T93" fmla="*/ 0 h 1"/>
                <a:gd name="T94" fmla="*/ 52 w 61"/>
                <a:gd name="T95" fmla="*/ 0 h 1"/>
                <a:gd name="T96" fmla="*/ 53 w 61"/>
                <a:gd name="T97" fmla="*/ 0 h 1"/>
                <a:gd name="T98" fmla="*/ 54 w 61"/>
                <a:gd name="T99" fmla="*/ 1 h 1"/>
                <a:gd name="T100" fmla="*/ 55 w 61"/>
                <a:gd name="T101" fmla="*/ 0 h 1"/>
                <a:gd name="T102" fmla="*/ 56 w 61"/>
                <a:gd name="T103" fmla="*/ 0 h 1"/>
                <a:gd name="T104" fmla="*/ 57 w 61"/>
                <a:gd name="T105" fmla="*/ 0 h 1"/>
                <a:gd name="T106" fmla="*/ 58 w 61"/>
                <a:gd name="T107" fmla="*/ 0 h 1"/>
                <a:gd name="T108" fmla="*/ 59 w 61"/>
                <a:gd name="T109" fmla="*/ 0 h 1"/>
                <a:gd name="T110" fmla="*/ 60 w 61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53" name="Freeform 748"/>
            <p:cNvSpPr>
              <a:spLocks/>
            </p:cNvSpPr>
            <p:nvPr/>
          </p:nvSpPr>
          <p:spPr bwMode="auto">
            <a:xfrm>
              <a:off x="2643" y="4122"/>
              <a:ext cx="63" cy="1"/>
            </a:xfrm>
            <a:custGeom>
              <a:avLst/>
              <a:gdLst>
                <a:gd name="T0" fmla="*/ 1 w 63"/>
                <a:gd name="T1" fmla="*/ 0 h 1"/>
                <a:gd name="T2" fmla="*/ 2 w 63"/>
                <a:gd name="T3" fmla="*/ 0 h 1"/>
                <a:gd name="T4" fmla="*/ 3 w 63"/>
                <a:gd name="T5" fmla="*/ 1 h 1"/>
                <a:gd name="T6" fmla="*/ 5 w 63"/>
                <a:gd name="T7" fmla="*/ 0 h 1"/>
                <a:gd name="T8" fmla="*/ 6 w 63"/>
                <a:gd name="T9" fmla="*/ 1 h 1"/>
                <a:gd name="T10" fmla="*/ 7 w 63"/>
                <a:gd name="T11" fmla="*/ 1 h 1"/>
                <a:gd name="T12" fmla="*/ 8 w 63"/>
                <a:gd name="T13" fmla="*/ 0 h 1"/>
                <a:gd name="T14" fmla="*/ 9 w 63"/>
                <a:gd name="T15" fmla="*/ 1 h 1"/>
                <a:gd name="T16" fmla="*/ 10 w 63"/>
                <a:gd name="T17" fmla="*/ 0 h 1"/>
                <a:gd name="T18" fmla="*/ 11 w 63"/>
                <a:gd name="T19" fmla="*/ 1 h 1"/>
                <a:gd name="T20" fmla="*/ 12 w 63"/>
                <a:gd name="T21" fmla="*/ 0 h 1"/>
                <a:gd name="T22" fmla="*/ 14 w 63"/>
                <a:gd name="T23" fmla="*/ 0 h 1"/>
                <a:gd name="T24" fmla="*/ 15 w 63"/>
                <a:gd name="T25" fmla="*/ 0 h 1"/>
                <a:gd name="T26" fmla="*/ 15 w 63"/>
                <a:gd name="T27" fmla="*/ 1 h 1"/>
                <a:gd name="T28" fmla="*/ 16 w 63"/>
                <a:gd name="T29" fmla="*/ 0 h 1"/>
                <a:gd name="T30" fmla="*/ 18 w 63"/>
                <a:gd name="T31" fmla="*/ 1 h 1"/>
                <a:gd name="T32" fmla="*/ 19 w 63"/>
                <a:gd name="T33" fmla="*/ 1 h 1"/>
                <a:gd name="T34" fmla="*/ 20 w 63"/>
                <a:gd name="T35" fmla="*/ 0 h 1"/>
                <a:gd name="T36" fmla="*/ 21 w 63"/>
                <a:gd name="T37" fmla="*/ 0 h 1"/>
                <a:gd name="T38" fmla="*/ 22 w 63"/>
                <a:gd name="T39" fmla="*/ 0 h 1"/>
                <a:gd name="T40" fmla="*/ 23 w 63"/>
                <a:gd name="T41" fmla="*/ 1 h 1"/>
                <a:gd name="T42" fmla="*/ 24 w 63"/>
                <a:gd name="T43" fmla="*/ 0 h 1"/>
                <a:gd name="T44" fmla="*/ 25 w 63"/>
                <a:gd name="T45" fmla="*/ 0 h 1"/>
                <a:gd name="T46" fmla="*/ 27 w 63"/>
                <a:gd name="T47" fmla="*/ 0 h 1"/>
                <a:gd name="T48" fmla="*/ 28 w 63"/>
                <a:gd name="T49" fmla="*/ 0 h 1"/>
                <a:gd name="T50" fmla="*/ 29 w 63"/>
                <a:gd name="T51" fmla="*/ 0 h 1"/>
                <a:gd name="T52" fmla="*/ 29 w 63"/>
                <a:gd name="T53" fmla="*/ 1 h 1"/>
                <a:gd name="T54" fmla="*/ 31 w 63"/>
                <a:gd name="T55" fmla="*/ 0 h 1"/>
                <a:gd name="T56" fmla="*/ 32 w 63"/>
                <a:gd name="T57" fmla="*/ 1 h 1"/>
                <a:gd name="T58" fmla="*/ 33 w 63"/>
                <a:gd name="T59" fmla="*/ 0 h 1"/>
                <a:gd name="T60" fmla="*/ 34 w 63"/>
                <a:gd name="T61" fmla="*/ 1 h 1"/>
                <a:gd name="T62" fmla="*/ 35 w 63"/>
                <a:gd name="T63" fmla="*/ 1 h 1"/>
                <a:gd name="T64" fmla="*/ 36 w 63"/>
                <a:gd name="T65" fmla="*/ 0 h 1"/>
                <a:gd name="T66" fmla="*/ 37 w 63"/>
                <a:gd name="T67" fmla="*/ 1 h 1"/>
                <a:gd name="T68" fmla="*/ 38 w 63"/>
                <a:gd name="T69" fmla="*/ 0 h 1"/>
                <a:gd name="T70" fmla="*/ 40 w 63"/>
                <a:gd name="T71" fmla="*/ 0 h 1"/>
                <a:gd name="T72" fmla="*/ 41 w 63"/>
                <a:gd name="T73" fmla="*/ 1 h 1"/>
                <a:gd name="T74" fmla="*/ 42 w 63"/>
                <a:gd name="T75" fmla="*/ 0 h 1"/>
                <a:gd name="T76" fmla="*/ 42 w 63"/>
                <a:gd name="T77" fmla="*/ 0 h 1"/>
                <a:gd name="T78" fmla="*/ 44 w 63"/>
                <a:gd name="T79" fmla="*/ 0 h 1"/>
                <a:gd name="T80" fmla="*/ 45 w 63"/>
                <a:gd name="T81" fmla="*/ 1 h 1"/>
                <a:gd name="T82" fmla="*/ 46 w 63"/>
                <a:gd name="T83" fmla="*/ 0 h 1"/>
                <a:gd name="T84" fmla="*/ 47 w 63"/>
                <a:gd name="T85" fmla="*/ 0 h 1"/>
                <a:gd name="T86" fmla="*/ 48 w 63"/>
                <a:gd name="T87" fmla="*/ 0 h 1"/>
                <a:gd name="T88" fmla="*/ 49 w 63"/>
                <a:gd name="T89" fmla="*/ 0 h 1"/>
                <a:gd name="T90" fmla="*/ 50 w 63"/>
                <a:gd name="T91" fmla="*/ 0 h 1"/>
                <a:gd name="T92" fmla="*/ 51 w 63"/>
                <a:gd name="T93" fmla="*/ 0 h 1"/>
                <a:gd name="T94" fmla="*/ 53 w 63"/>
                <a:gd name="T95" fmla="*/ 0 h 1"/>
                <a:gd name="T96" fmla="*/ 54 w 63"/>
                <a:gd name="T97" fmla="*/ 1 h 1"/>
                <a:gd name="T98" fmla="*/ 55 w 63"/>
                <a:gd name="T99" fmla="*/ 0 h 1"/>
                <a:gd name="T100" fmla="*/ 56 w 63"/>
                <a:gd name="T101" fmla="*/ 0 h 1"/>
                <a:gd name="T102" fmla="*/ 57 w 63"/>
                <a:gd name="T103" fmla="*/ 0 h 1"/>
                <a:gd name="T104" fmla="*/ 58 w 63"/>
                <a:gd name="T105" fmla="*/ 0 h 1"/>
                <a:gd name="T106" fmla="*/ 59 w 63"/>
                <a:gd name="T107" fmla="*/ 0 h 1"/>
                <a:gd name="T108" fmla="*/ 60 w 63"/>
                <a:gd name="T109" fmla="*/ 0 h 1"/>
                <a:gd name="T110" fmla="*/ 62 w 63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" h="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54" name="Freeform 749"/>
            <p:cNvSpPr>
              <a:spLocks/>
            </p:cNvSpPr>
            <p:nvPr/>
          </p:nvSpPr>
          <p:spPr bwMode="auto">
            <a:xfrm>
              <a:off x="2706" y="4122"/>
              <a:ext cx="61" cy="1"/>
            </a:xfrm>
            <a:custGeom>
              <a:avLst/>
              <a:gdLst>
                <a:gd name="T0" fmla="*/ 0 w 61"/>
                <a:gd name="T1" fmla="*/ 0 h 1"/>
                <a:gd name="T2" fmla="*/ 1 w 61"/>
                <a:gd name="T3" fmla="*/ 0 h 1"/>
                <a:gd name="T4" fmla="*/ 2 w 61"/>
                <a:gd name="T5" fmla="*/ 0 h 1"/>
                <a:gd name="T6" fmla="*/ 4 w 61"/>
                <a:gd name="T7" fmla="*/ 0 h 1"/>
                <a:gd name="T8" fmla="*/ 5 w 61"/>
                <a:gd name="T9" fmla="*/ 0 h 1"/>
                <a:gd name="T10" fmla="*/ 6 w 61"/>
                <a:gd name="T11" fmla="*/ 0 h 1"/>
                <a:gd name="T12" fmla="*/ 7 w 61"/>
                <a:gd name="T13" fmla="*/ 0 h 1"/>
                <a:gd name="T14" fmla="*/ 8 w 61"/>
                <a:gd name="T15" fmla="*/ 0 h 1"/>
                <a:gd name="T16" fmla="*/ 9 w 61"/>
                <a:gd name="T17" fmla="*/ 0 h 1"/>
                <a:gd name="T18" fmla="*/ 10 w 61"/>
                <a:gd name="T19" fmla="*/ 1 h 1"/>
                <a:gd name="T20" fmla="*/ 11 w 61"/>
                <a:gd name="T21" fmla="*/ 0 h 1"/>
                <a:gd name="T22" fmla="*/ 12 w 61"/>
                <a:gd name="T23" fmla="*/ 0 h 1"/>
                <a:gd name="T24" fmla="*/ 13 w 61"/>
                <a:gd name="T25" fmla="*/ 1 h 1"/>
                <a:gd name="T26" fmla="*/ 14 w 61"/>
                <a:gd name="T27" fmla="*/ 0 h 1"/>
                <a:gd name="T28" fmla="*/ 16 w 61"/>
                <a:gd name="T29" fmla="*/ 0 h 1"/>
                <a:gd name="T30" fmla="*/ 17 w 61"/>
                <a:gd name="T31" fmla="*/ 1 h 1"/>
                <a:gd name="T32" fmla="*/ 18 w 61"/>
                <a:gd name="T33" fmla="*/ 1 h 1"/>
                <a:gd name="T34" fmla="*/ 19 w 61"/>
                <a:gd name="T35" fmla="*/ 0 h 1"/>
                <a:gd name="T36" fmla="*/ 20 w 61"/>
                <a:gd name="T37" fmla="*/ 0 h 1"/>
                <a:gd name="T38" fmla="*/ 21 w 61"/>
                <a:gd name="T39" fmla="*/ 0 h 1"/>
                <a:gd name="T40" fmla="*/ 22 w 61"/>
                <a:gd name="T41" fmla="*/ 0 h 1"/>
                <a:gd name="T42" fmla="*/ 23 w 61"/>
                <a:gd name="T43" fmla="*/ 0 h 1"/>
                <a:gd name="T44" fmla="*/ 24 w 61"/>
                <a:gd name="T45" fmla="*/ 1 h 1"/>
                <a:gd name="T46" fmla="*/ 25 w 61"/>
                <a:gd name="T47" fmla="*/ 0 h 1"/>
                <a:gd name="T48" fmla="*/ 27 w 61"/>
                <a:gd name="T49" fmla="*/ 1 h 1"/>
                <a:gd name="T50" fmla="*/ 27 w 61"/>
                <a:gd name="T51" fmla="*/ 1 h 1"/>
                <a:gd name="T52" fmla="*/ 29 w 61"/>
                <a:gd name="T53" fmla="*/ 1 h 1"/>
                <a:gd name="T54" fmla="*/ 30 w 61"/>
                <a:gd name="T55" fmla="*/ 0 h 1"/>
                <a:gd name="T56" fmla="*/ 31 w 61"/>
                <a:gd name="T57" fmla="*/ 0 h 1"/>
                <a:gd name="T58" fmla="*/ 32 w 61"/>
                <a:gd name="T59" fmla="*/ 0 h 1"/>
                <a:gd name="T60" fmla="*/ 33 w 61"/>
                <a:gd name="T61" fmla="*/ 0 h 1"/>
                <a:gd name="T62" fmla="*/ 34 w 61"/>
                <a:gd name="T63" fmla="*/ 1 h 1"/>
                <a:gd name="T64" fmla="*/ 35 w 61"/>
                <a:gd name="T65" fmla="*/ 0 h 1"/>
                <a:gd name="T66" fmla="*/ 36 w 61"/>
                <a:gd name="T67" fmla="*/ 0 h 1"/>
                <a:gd name="T68" fmla="*/ 37 w 61"/>
                <a:gd name="T69" fmla="*/ 1 h 1"/>
                <a:gd name="T70" fmla="*/ 38 w 61"/>
                <a:gd name="T71" fmla="*/ 1 h 1"/>
                <a:gd name="T72" fmla="*/ 40 w 61"/>
                <a:gd name="T73" fmla="*/ 0 h 1"/>
                <a:gd name="T74" fmla="*/ 40 w 61"/>
                <a:gd name="T75" fmla="*/ 1 h 1"/>
                <a:gd name="T76" fmla="*/ 42 w 61"/>
                <a:gd name="T77" fmla="*/ 0 h 1"/>
                <a:gd name="T78" fmla="*/ 43 w 61"/>
                <a:gd name="T79" fmla="*/ 0 h 1"/>
                <a:gd name="T80" fmla="*/ 44 w 61"/>
                <a:gd name="T81" fmla="*/ 1 h 1"/>
                <a:gd name="T82" fmla="*/ 45 w 61"/>
                <a:gd name="T83" fmla="*/ 0 h 1"/>
                <a:gd name="T84" fmla="*/ 46 w 61"/>
                <a:gd name="T85" fmla="*/ 1 h 1"/>
                <a:gd name="T86" fmla="*/ 47 w 61"/>
                <a:gd name="T87" fmla="*/ 0 h 1"/>
                <a:gd name="T88" fmla="*/ 48 w 61"/>
                <a:gd name="T89" fmla="*/ 0 h 1"/>
                <a:gd name="T90" fmla="*/ 49 w 61"/>
                <a:gd name="T91" fmla="*/ 1 h 1"/>
                <a:gd name="T92" fmla="*/ 50 w 61"/>
                <a:gd name="T93" fmla="*/ 1 h 1"/>
                <a:gd name="T94" fmla="*/ 52 w 61"/>
                <a:gd name="T95" fmla="*/ 1 h 1"/>
                <a:gd name="T96" fmla="*/ 53 w 61"/>
                <a:gd name="T97" fmla="*/ 0 h 1"/>
                <a:gd name="T98" fmla="*/ 54 w 61"/>
                <a:gd name="T99" fmla="*/ 0 h 1"/>
                <a:gd name="T100" fmla="*/ 55 w 61"/>
                <a:gd name="T101" fmla="*/ 1 h 1"/>
                <a:gd name="T102" fmla="*/ 56 w 61"/>
                <a:gd name="T103" fmla="*/ 0 h 1"/>
                <a:gd name="T104" fmla="*/ 57 w 61"/>
                <a:gd name="T105" fmla="*/ 0 h 1"/>
                <a:gd name="T106" fmla="*/ 58 w 61"/>
                <a:gd name="T107" fmla="*/ 0 h 1"/>
                <a:gd name="T108" fmla="*/ 59 w 61"/>
                <a:gd name="T109" fmla="*/ 1 h 1"/>
                <a:gd name="T110" fmla="*/ 60 w 61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55" name="Freeform 750"/>
            <p:cNvSpPr>
              <a:spLocks/>
            </p:cNvSpPr>
            <p:nvPr/>
          </p:nvSpPr>
          <p:spPr bwMode="auto">
            <a:xfrm>
              <a:off x="2767" y="4122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1 h 1"/>
                <a:gd name="T4" fmla="*/ 3 w 62"/>
                <a:gd name="T5" fmla="*/ 0 h 1"/>
                <a:gd name="T6" fmla="*/ 5 w 62"/>
                <a:gd name="T7" fmla="*/ 1 h 1"/>
                <a:gd name="T8" fmla="*/ 6 w 62"/>
                <a:gd name="T9" fmla="*/ 1 h 1"/>
                <a:gd name="T10" fmla="*/ 7 w 62"/>
                <a:gd name="T11" fmla="*/ 0 h 1"/>
                <a:gd name="T12" fmla="*/ 8 w 62"/>
                <a:gd name="T13" fmla="*/ 1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1 h 1"/>
                <a:gd name="T26" fmla="*/ 15 w 62"/>
                <a:gd name="T27" fmla="*/ 0 h 1"/>
                <a:gd name="T28" fmla="*/ 16 w 62"/>
                <a:gd name="T29" fmla="*/ 1 h 1"/>
                <a:gd name="T30" fmla="*/ 18 w 62"/>
                <a:gd name="T31" fmla="*/ 1 h 1"/>
                <a:gd name="T32" fmla="*/ 19 w 62"/>
                <a:gd name="T33" fmla="*/ 0 h 1"/>
                <a:gd name="T34" fmla="*/ 20 w 62"/>
                <a:gd name="T35" fmla="*/ 1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1 h 1"/>
                <a:gd name="T44" fmla="*/ 25 w 62"/>
                <a:gd name="T45" fmla="*/ 1 h 1"/>
                <a:gd name="T46" fmla="*/ 27 w 62"/>
                <a:gd name="T47" fmla="*/ 1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1 w 62"/>
                <a:gd name="T55" fmla="*/ 0 h 1"/>
                <a:gd name="T56" fmla="*/ 32 w 62"/>
                <a:gd name="T57" fmla="*/ 0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40 w 62"/>
                <a:gd name="T71" fmla="*/ 0 h 1"/>
                <a:gd name="T72" fmla="*/ 41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4 w 62"/>
                <a:gd name="T79" fmla="*/ 0 h 1"/>
                <a:gd name="T80" fmla="*/ 45 w 62"/>
                <a:gd name="T81" fmla="*/ 1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1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3 w 62"/>
                <a:gd name="T95" fmla="*/ 0 h 1"/>
                <a:gd name="T96" fmla="*/ 54 w 62"/>
                <a:gd name="T97" fmla="*/ 0 h 1"/>
                <a:gd name="T98" fmla="*/ 54 w 62"/>
                <a:gd name="T99" fmla="*/ 0 h 1"/>
                <a:gd name="T100" fmla="*/ 56 w 62"/>
                <a:gd name="T101" fmla="*/ 1 h 1"/>
                <a:gd name="T102" fmla="*/ 57 w 62"/>
                <a:gd name="T103" fmla="*/ 1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56" name="Freeform 751"/>
            <p:cNvSpPr>
              <a:spLocks/>
            </p:cNvSpPr>
            <p:nvPr/>
          </p:nvSpPr>
          <p:spPr bwMode="auto">
            <a:xfrm>
              <a:off x="2829" y="412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1 h 1"/>
                <a:gd name="T4" fmla="*/ 3 w 62"/>
                <a:gd name="T5" fmla="*/ 1 h 1"/>
                <a:gd name="T6" fmla="*/ 4 w 62"/>
                <a:gd name="T7" fmla="*/ 0 h 1"/>
                <a:gd name="T8" fmla="*/ 6 w 62"/>
                <a:gd name="T9" fmla="*/ 0 h 1"/>
                <a:gd name="T10" fmla="*/ 6 w 62"/>
                <a:gd name="T11" fmla="*/ 1 h 1"/>
                <a:gd name="T12" fmla="*/ 8 w 62"/>
                <a:gd name="T13" fmla="*/ 0 h 1"/>
                <a:gd name="T14" fmla="*/ 9 w 62"/>
                <a:gd name="T15" fmla="*/ 0 h 1"/>
                <a:gd name="T16" fmla="*/ 10 w 62"/>
                <a:gd name="T17" fmla="*/ 1 h 1"/>
                <a:gd name="T18" fmla="*/ 11 w 62"/>
                <a:gd name="T19" fmla="*/ 1 h 1"/>
                <a:gd name="T20" fmla="*/ 12 w 62"/>
                <a:gd name="T21" fmla="*/ 1 h 1"/>
                <a:gd name="T22" fmla="*/ 13 w 62"/>
                <a:gd name="T23" fmla="*/ 1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1 h 1"/>
                <a:gd name="T30" fmla="*/ 18 w 62"/>
                <a:gd name="T31" fmla="*/ 0 h 1"/>
                <a:gd name="T32" fmla="*/ 19 w 62"/>
                <a:gd name="T33" fmla="*/ 0 h 1"/>
                <a:gd name="T34" fmla="*/ 19 w 62"/>
                <a:gd name="T35" fmla="*/ 1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1 h 1"/>
                <a:gd name="T52" fmla="*/ 30 w 62"/>
                <a:gd name="T53" fmla="*/ 1 h 1"/>
                <a:gd name="T54" fmla="*/ 31 w 62"/>
                <a:gd name="T55" fmla="*/ 0 h 1"/>
                <a:gd name="T56" fmla="*/ 32 w 62"/>
                <a:gd name="T57" fmla="*/ 0 h 1"/>
                <a:gd name="T58" fmla="*/ 33 w 62"/>
                <a:gd name="T59" fmla="*/ 1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1 h 1"/>
                <a:gd name="T72" fmla="*/ 40 w 62"/>
                <a:gd name="T73" fmla="*/ 0 h 1"/>
                <a:gd name="T74" fmla="*/ 41 w 62"/>
                <a:gd name="T75" fmla="*/ 0 h 1"/>
                <a:gd name="T76" fmla="*/ 43 w 62"/>
                <a:gd name="T77" fmla="*/ 1 h 1"/>
                <a:gd name="T78" fmla="*/ 44 w 62"/>
                <a:gd name="T79" fmla="*/ 1 h 1"/>
                <a:gd name="T80" fmla="*/ 45 w 62"/>
                <a:gd name="T81" fmla="*/ 0 h 1"/>
                <a:gd name="T82" fmla="*/ 46 w 62"/>
                <a:gd name="T83" fmla="*/ 1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1 h 1"/>
                <a:gd name="T96" fmla="*/ 53 w 62"/>
                <a:gd name="T97" fmla="*/ 0 h 1"/>
                <a:gd name="T98" fmla="*/ 54 w 62"/>
                <a:gd name="T99" fmla="*/ 0 h 1"/>
                <a:gd name="T100" fmla="*/ 56 w 62"/>
                <a:gd name="T101" fmla="*/ 1 h 1"/>
                <a:gd name="T102" fmla="*/ 57 w 62"/>
                <a:gd name="T103" fmla="*/ 0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1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57" name="Freeform 752"/>
            <p:cNvSpPr>
              <a:spLocks/>
            </p:cNvSpPr>
            <p:nvPr/>
          </p:nvSpPr>
          <p:spPr bwMode="auto">
            <a:xfrm>
              <a:off x="2891" y="412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1 h 1"/>
                <a:gd name="T6" fmla="*/ 5 w 62"/>
                <a:gd name="T7" fmla="*/ 0 h 1"/>
                <a:gd name="T8" fmla="*/ 5 w 62"/>
                <a:gd name="T9" fmla="*/ 0 h 1"/>
                <a:gd name="T10" fmla="*/ 6 w 62"/>
                <a:gd name="T11" fmla="*/ 1 h 1"/>
                <a:gd name="T12" fmla="*/ 7 w 62"/>
                <a:gd name="T13" fmla="*/ 1 h 1"/>
                <a:gd name="T14" fmla="*/ 9 w 62"/>
                <a:gd name="T15" fmla="*/ 1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1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1 h 1"/>
                <a:gd name="T30" fmla="*/ 18 w 62"/>
                <a:gd name="T31" fmla="*/ 1 h 1"/>
                <a:gd name="T32" fmla="*/ 19 w 62"/>
                <a:gd name="T33" fmla="*/ 0 h 1"/>
                <a:gd name="T34" fmla="*/ 19 w 62"/>
                <a:gd name="T35" fmla="*/ 0 h 1"/>
                <a:gd name="T36" fmla="*/ 21 w 62"/>
                <a:gd name="T37" fmla="*/ 0 h 1"/>
                <a:gd name="T38" fmla="*/ 22 w 62"/>
                <a:gd name="T39" fmla="*/ 1 h 1"/>
                <a:gd name="T40" fmla="*/ 23 w 62"/>
                <a:gd name="T41" fmla="*/ 1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1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1 h 1"/>
                <a:gd name="T54" fmla="*/ 31 w 62"/>
                <a:gd name="T55" fmla="*/ 1 h 1"/>
                <a:gd name="T56" fmla="*/ 32 w 62"/>
                <a:gd name="T57" fmla="*/ 0 h 1"/>
                <a:gd name="T58" fmla="*/ 33 w 62"/>
                <a:gd name="T59" fmla="*/ 1 h 1"/>
                <a:gd name="T60" fmla="*/ 34 w 62"/>
                <a:gd name="T61" fmla="*/ 0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1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1 h 1"/>
                <a:gd name="T76" fmla="*/ 42 w 62"/>
                <a:gd name="T77" fmla="*/ 0 h 1"/>
                <a:gd name="T78" fmla="*/ 44 w 62"/>
                <a:gd name="T79" fmla="*/ 0 h 1"/>
                <a:gd name="T80" fmla="*/ 45 w 62"/>
                <a:gd name="T81" fmla="*/ 1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1 h 1"/>
                <a:gd name="T88" fmla="*/ 49 w 62"/>
                <a:gd name="T89" fmla="*/ 0 h 1"/>
                <a:gd name="T90" fmla="*/ 50 w 62"/>
                <a:gd name="T91" fmla="*/ 1 h 1"/>
                <a:gd name="T92" fmla="*/ 51 w 62"/>
                <a:gd name="T93" fmla="*/ 0 h 1"/>
                <a:gd name="T94" fmla="*/ 53 w 62"/>
                <a:gd name="T95" fmla="*/ 1 h 1"/>
                <a:gd name="T96" fmla="*/ 53 w 62"/>
                <a:gd name="T97" fmla="*/ 0 h 1"/>
                <a:gd name="T98" fmla="*/ 54 w 62"/>
                <a:gd name="T99" fmla="*/ 1 h 1"/>
                <a:gd name="T100" fmla="*/ 55 w 62"/>
                <a:gd name="T101" fmla="*/ 0 h 1"/>
                <a:gd name="T102" fmla="*/ 57 w 62"/>
                <a:gd name="T103" fmla="*/ 0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58" name="Freeform 753"/>
            <p:cNvSpPr>
              <a:spLocks/>
            </p:cNvSpPr>
            <p:nvPr/>
          </p:nvSpPr>
          <p:spPr bwMode="auto">
            <a:xfrm>
              <a:off x="2953" y="4110"/>
              <a:ext cx="62" cy="13"/>
            </a:xfrm>
            <a:custGeom>
              <a:avLst/>
              <a:gdLst>
                <a:gd name="T0" fmla="*/ 1 w 62"/>
                <a:gd name="T1" fmla="*/ 13 h 13"/>
                <a:gd name="T2" fmla="*/ 2 w 62"/>
                <a:gd name="T3" fmla="*/ 12 h 13"/>
                <a:gd name="T4" fmla="*/ 3 w 62"/>
                <a:gd name="T5" fmla="*/ 13 h 13"/>
                <a:gd name="T6" fmla="*/ 4 w 62"/>
                <a:gd name="T7" fmla="*/ 12 h 13"/>
                <a:gd name="T8" fmla="*/ 5 w 62"/>
                <a:gd name="T9" fmla="*/ 12 h 13"/>
                <a:gd name="T10" fmla="*/ 6 w 62"/>
                <a:gd name="T11" fmla="*/ 13 h 13"/>
                <a:gd name="T12" fmla="*/ 8 w 62"/>
                <a:gd name="T13" fmla="*/ 13 h 13"/>
                <a:gd name="T14" fmla="*/ 9 w 62"/>
                <a:gd name="T15" fmla="*/ 13 h 13"/>
                <a:gd name="T16" fmla="*/ 10 w 62"/>
                <a:gd name="T17" fmla="*/ 13 h 13"/>
                <a:gd name="T18" fmla="*/ 11 w 62"/>
                <a:gd name="T19" fmla="*/ 12 h 13"/>
                <a:gd name="T20" fmla="*/ 12 w 62"/>
                <a:gd name="T21" fmla="*/ 12 h 13"/>
                <a:gd name="T22" fmla="*/ 13 w 62"/>
                <a:gd name="T23" fmla="*/ 12 h 13"/>
                <a:gd name="T24" fmla="*/ 14 w 62"/>
                <a:gd name="T25" fmla="*/ 13 h 13"/>
                <a:gd name="T26" fmla="*/ 15 w 62"/>
                <a:gd name="T27" fmla="*/ 12 h 13"/>
                <a:gd name="T28" fmla="*/ 16 w 62"/>
                <a:gd name="T29" fmla="*/ 13 h 13"/>
                <a:gd name="T30" fmla="*/ 17 w 62"/>
                <a:gd name="T31" fmla="*/ 12 h 13"/>
                <a:gd name="T32" fmla="*/ 18 w 62"/>
                <a:gd name="T33" fmla="*/ 12 h 13"/>
                <a:gd name="T34" fmla="*/ 19 w 62"/>
                <a:gd name="T35" fmla="*/ 13 h 13"/>
                <a:gd name="T36" fmla="*/ 21 w 62"/>
                <a:gd name="T37" fmla="*/ 13 h 13"/>
                <a:gd name="T38" fmla="*/ 22 w 62"/>
                <a:gd name="T39" fmla="*/ 12 h 13"/>
                <a:gd name="T40" fmla="*/ 23 w 62"/>
                <a:gd name="T41" fmla="*/ 12 h 13"/>
                <a:gd name="T42" fmla="*/ 24 w 62"/>
                <a:gd name="T43" fmla="*/ 12 h 13"/>
                <a:gd name="T44" fmla="*/ 25 w 62"/>
                <a:gd name="T45" fmla="*/ 12 h 13"/>
                <a:gd name="T46" fmla="*/ 26 w 62"/>
                <a:gd name="T47" fmla="*/ 12 h 13"/>
                <a:gd name="T48" fmla="*/ 27 w 62"/>
                <a:gd name="T49" fmla="*/ 13 h 13"/>
                <a:gd name="T50" fmla="*/ 28 w 62"/>
                <a:gd name="T51" fmla="*/ 12 h 13"/>
                <a:gd name="T52" fmla="*/ 30 w 62"/>
                <a:gd name="T53" fmla="*/ 12 h 13"/>
                <a:gd name="T54" fmla="*/ 31 w 62"/>
                <a:gd name="T55" fmla="*/ 12 h 13"/>
                <a:gd name="T56" fmla="*/ 31 w 62"/>
                <a:gd name="T57" fmla="*/ 12 h 13"/>
                <a:gd name="T58" fmla="*/ 32 w 62"/>
                <a:gd name="T59" fmla="*/ 12 h 13"/>
                <a:gd name="T60" fmla="*/ 34 w 62"/>
                <a:gd name="T61" fmla="*/ 12 h 13"/>
                <a:gd name="T62" fmla="*/ 35 w 62"/>
                <a:gd name="T63" fmla="*/ 12 h 13"/>
                <a:gd name="T64" fmla="*/ 36 w 62"/>
                <a:gd name="T65" fmla="*/ 12 h 13"/>
                <a:gd name="T66" fmla="*/ 37 w 62"/>
                <a:gd name="T67" fmla="*/ 12 h 13"/>
                <a:gd name="T68" fmla="*/ 38 w 62"/>
                <a:gd name="T69" fmla="*/ 12 h 13"/>
                <a:gd name="T70" fmla="*/ 39 w 62"/>
                <a:gd name="T71" fmla="*/ 12 h 13"/>
                <a:gd name="T72" fmla="*/ 40 w 62"/>
                <a:gd name="T73" fmla="*/ 12 h 13"/>
                <a:gd name="T74" fmla="*/ 41 w 62"/>
                <a:gd name="T75" fmla="*/ 12 h 13"/>
                <a:gd name="T76" fmla="*/ 43 w 62"/>
                <a:gd name="T77" fmla="*/ 12 h 13"/>
                <a:gd name="T78" fmla="*/ 44 w 62"/>
                <a:gd name="T79" fmla="*/ 12 h 13"/>
                <a:gd name="T80" fmla="*/ 45 w 62"/>
                <a:gd name="T81" fmla="*/ 12 h 13"/>
                <a:gd name="T82" fmla="*/ 45 w 62"/>
                <a:gd name="T83" fmla="*/ 11 h 13"/>
                <a:gd name="T84" fmla="*/ 47 w 62"/>
                <a:gd name="T85" fmla="*/ 11 h 13"/>
                <a:gd name="T86" fmla="*/ 48 w 62"/>
                <a:gd name="T87" fmla="*/ 11 h 13"/>
                <a:gd name="T88" fmla="*/ 49 w 62"/>
                <a:gd name="T89" fmla="*/ 11 h 13"/>
                <a:gd name="T90" fmla="*/ 50 w 62"/>
                <a:gd name="T91" fmla="*/ 10 h 13"/>
                <a:gd name="T92" fmla="*/ 51 w 62"/>
                <a:gd name="T93" fmla="*/ 10 h 13"/>
                <a:gd name="T94" fmla="*/ 52 w 62"/>
                <a:gd name="T95" fmla="*/ 9 h 13"/>
                <a:gd name="T96" fmla="*/ 53 w 62"/>
                <a:gd name="T97" fmla="*/ 8 h 13"/>
                <a:gd name="T98" fmla="*/ 54 w 62"/>
                <a:gd name="T99" fmla="*/ 8 h 13"/>
                <a:gd name="T100" fmla="*/ 56 w 62"/>
                <a:gd name="T101" fmla="*/ 7 h 13"/>
                <a:gd name="T102" fmla="*/ 57 w 62"/>
                <a:gd name="T103" fmla="*/ 6 h 13"/>
                <a:gd name="T104" fmla="*/ 58 w 62"/>
                <a:gd name="T105" fmla="*/ 5 h 13"/>
                <a:gd name="T106" fmla="*/ 59 w 62"/>
                <a:gd name="T107" fmla="*/ 4 h 13"/>
                <a:gd name="T108" fmla="*/ 60 w 62"/>
                <a:gd name="T109" fmla="*/ 3 h 13"/>
                <a:gd name="T110" fmla="*/ 61 w 62"/>
                <a:gd name="T1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3"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9" y="12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59" name="Freeform 754"/>
            <p:cNvSpPr>
              <a:spLocks/>
            </p:cNvSpPr>
            <p:nvPr/>
          </p:nvSpPr>
          <p:spPr bwMode="auto">
            <a:xfrm>
              <a:off x="3015" y="4008"/>
              <a:ext cx="62" cy="102"/>
            </a:xfrm>
            <a:custGeom>
              <a:avLst/>
              <a:gdLst>
                <a:gd name="T0" fmla="*/ 1 w 62"/>
                <a:gd name="T1" fmla="*/ 101 h 102"/>
                <a:gd name="T2" fmla="*/ 2 w 62"/>
                <a:gd name="T3" fmla="*/ 99 h 102"/>
                <a:gd name="T4" fmla="*/ 3 w 62"/>
                <a:gd name="T5" fmla="*/ 97 h 102"/>
                <a:gd name="T6" fmla="*/ 4 w 62"/>
                <a:gd name="T7" fmla="*/ 94 h 102"/>
                <a:gd name="T8" fmla="*/ 5 w 62"/>
                <a:gd name="T9" fmla="*/ 92 h 102"/>
                <a:gd name="T10" fmla="*/ 6 w 62"/>
                <a:gd name="T11" fmla="*/ 89 h 102"/>
                <a:gd name="T12" fmla="*/ 7 w 62"/>
                <a:gd name="T13" fmla="*/ 87 h 102"/>
                <a:gd name="T14" fmla="*/ 9 w 62"/>
                <a:gd name="T15" fmla="*/ 83 h 102"/>
                <a:gd name="T16" fmla="*/ 10 w 62"/>
                <a:gd name="T17" fmla="*/ 81 h 102"/>
                <a:gd name="T18" fmla="*/ 11 w 62"/>
                <a:gd name="T19" fmla="*/ 77 h 102"/>
                <a:gd name="T20" fmla="*/ 12 w 62"/>
                <a:gd name="T21" fmla="*/ 73 h 102"/>
                <a:gd name="T22" fmla="*/ 13 w 62"/>
                <a:gd name="T23" fmla="*/ 69 h 102"/>
                <a:gd name="T24" fmla="*/ 14 w 62"/>
                <a:gd name="T25" fmla="*/ 65 h 102"/>
                <a:gd name="T26" fmla="*/ 15 w 62"/>
                <a:gd name="T27" fmla="*/ 61 h 102"/>
                <a:gd name="T28" fmla="*/ 16 w 62"/>
                <a:gd name="T29" fmla="*/ 57 h 102"/>
                <a:gd name="T30" fmla="*/ 17 w 62"/>
                <a:gd name="T31" fmla="*/ 53 h 102"/>
                <a:gd name="T32" fmla="*/ 18 w 62"/>
                <a:gd name="T33" fmla="*/ 49 h 102"/>
                <a:gd name="T34" fmla="*/ 19 w 62"/>
                <a:gd name="T35" fmla="*/ 45 h 102"/>
                <a:gd name="T36" fmla="*/ 20 w 62"/>
                <a:gd name="T37" fmla="*/ 40 h 102"/>
                <a:gd name="T38" fmla="*/ 22 w 62"/>
                <a:gd name="T39" fmla="*/ 36 h 102"/>
                <a:gd name="T40" fmla="*/ 23 w 62"/>
                <a:gd name="T41" fmla="*/ 32 h 102"/>
                <a:gd name="T42" fmla="*/ 24 w 62"/>
                <a:gd name="T43" fmla="*/ 28 h 102"/>
                <a:gd name="T44" fmla="*/ 25 w 62"/>
                <a:gd name="T45" fmla="*/ 24 h 102"/>
                <a:gd name="T46" fmla="*/ 26 w 62"/>
                <a:gd name="T47" fmla="*/ 20 h 102"/>
                <a:gd name="T48" fmla="*/ 27 w 62"/>
                <a:gd name="T49" fmla="*/ 16 h 102"/>
                <a:gd name="T50" fmla="*/ 28 w 62"/>
                <a:gd name="T51" fmla="*/ 13 h 102"/>
                <a:gd name="T52" fmla="*/ 29 w 62"/>
                <a:gd name="T53" fmla="*/ 10 h 102"/>
                <a:gd name="T54" fmla="*/ 31 w 62"/>
                <a:gd name="T55" fmla="*/ 7 h 102"/>
                <a:gd name="T56" fmla="*/ 31 w 62"/>
                <a:gd name="T57" fmla="*/ 5 h 102"/>
                <a:gd name="T58" fmla="*/ 33 w 62"/>
                <a:gd name="T59" fmla="*/ 3 h 102"/>
                <a:gd name="T60" fmla="*/ 34 w 62"/>
                <a:gd name="T61" fmla="*/ 1 h 102"/>
                <a:gd name="T62" fmla="*/ 35 w 62"/>
                <a:gd name="T63" fmla="*/ 0 h 102"/>
                <a:gd name="T64" fmla="*/ 36 w 62"/>
                <a:gd name="T65" fmla="*/ 0 h 102"/>
                <a:gd name="T66" fmla="*/ 37 w 62"/>
                <a:gd name="T67" fmla="*/ 0 h 102"/>
                <a:gd name="T68" fmla="*/ 38 w 62"/>
                <a:gd name="T69" fmla="*/ 0 h 102"/>
                <a:gd name="T70" fmla="*/ 39 w 62"/>
                <a:gd name="T71" fmla="*/ 0 h 102"/>
                <a:gd name="T72" fmla="*/ 40 w 62"/>
                <a:gd name="T73" fmla="*/ 2 h 102"/>
                <a:gd name="T74" fmla="*/ 41 w 62"/>
                <a:gd name="T75" fmla="*/ 3 h 102"/>
                <a:gd name="T76" fmla="*/ 42 w 62"/>
                <a:gd name="T77" fmla="*/ 4 h 102"/>
                <a:gd name="T78" fmla="*/ 44 w 62"/>
                <a:gd name="T79" fmla="*/ 7 h 102"/>
                <a:gd name="T80" fmla="*/ 44 w 62"/>
                <a:gd name="T81" fmla="*/ 9 h 102"/>
                <a:gd name="T82" fmla="*/ 46 w 62"/>
                <a:gd name="T83" fmla="*/ 12 h 102"/>
                <a:gd name="T84" fmla="*/ 47 w 62"/>
                <a:gd name="T85" fmla="*/ 15 h 102"/>
                <a:gd name="T86" fmla="*/ 48 w 62"/>
                <a:gd name="T87" fmla="*/ 18 h 102"/>
                <a:gd name="T88" fmla="*/ 49 w 62"/>
                <a:gd name="T89" fmla="*/ 21 h 102"/>
                <a:gd name="T90" fmla="*/ 50 w 62"/>
                <a:gd name="T91" fmla="*/ 25 h 102"/>
                <a:gd name="T92" fmla="*/ 51 w 62"/>
                <a:gd name="T93" fmla="*/ 29 h 102"/>
                <a:gd name="T94" fmla="*/ 52 w 62"/>
                <a:gd name="T95" fmla="*/ 33 h 102"/>
                <a:gd name="T96" fmla="*/ 53 w 62"/>
                <a:gd name="T97" fmla="*/ 37 h 102"/>
                <a:gd name="T98" fmla="*/ 54 w 62"/>
                <a:gd name="T99" fmla="*/ 40 h 102"/>
                <a:gd name="T100" fmla="*/ 55 w 62"/>
                <a:gd name="T101" fmla="*/ 44 h 102"/>
                <a:gd name="T102" fmla="*/ 57 w 62"/>
                <a:gd name="T103" fmla="*/ 48 h 102"/>
                <a:gd name="T104" fmla="*/ 58 w 62"/>
                <a:gd name="T105" fmla="*/ 52 h 102"/>
                <a:gd name="T106" fmla="*/ 59 w 62"/>
                <a:gd name="T107" fmla="*/ 56 h 102"/>
                <a:gd name="T108" fmla="*/ 60 w 62"/>
                <a:gd name="T109" fmla="*/ 59 h 102"/>
                <a:gd name="T110" fmla="*/ 61 w 62"/>
                <a:gd name="T111" fmla="*/ 6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02">
                  <a:moveTo>
                    <a:pt x="0" y="102"/>
                  </a:move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98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3" y="97"/>
                  </a:lnTo>
                  <a:lnTo>
                    <a:pt x="3" y="97"/>
                  </a:lnTo>
                  <a:lnTo>
                    <a:pt x="3" y="97"/>
                  </a:lnTo>
                  <a:lnTo>
                    <a:pt x="3" y="96"/>
                  </a:lnTo>
                  <a:lnTo>
                    <a:pt x="3" y="96"/>
                  </a:lnTo>
                  <a:lnTo>
                    <a:pt x="3" y="96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5" y="94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89"/>
                  </a:lnTo>
                  <a:lnTo>
                    <a:pt x="6" y="89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7" y="88"/>
                  </a:lnTo>
                  <a:lnTo>
                    <a:pt x="7" y="88"/>
                  </a:lnTo>
                  <a:lnTo>
                    <a:pt x="7" y="88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8" y="86"/>
                  </a:lnTo>
                  <a:lnTo>
                    <a:pt x="8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77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1" y="74"/>
                  </a:lnTo>
                  <a:lnTo>
                    <a:pt x="12" y="74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7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57"/>
                  </a:lnTo>
                  <a:lnTo>
                    <a:pt x="17" y="57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6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9" y="44"/>
                  </a:lnTo>
                  <a:lnTo>
                    <a:pt x="20" y="44"/>
                  </a:lnTo>
                  <a:lnTo>
                    <a:pt x="20" y="43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7"/>
                  </a:lnTo>
                  <a:lnTo>
                    <a:pt x="22" y="37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6" y="2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7"/>
                  </a:lnTo>
                  <a:lnTo>
                    <a:pt x="48" y="17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8" y="20"/>
                  </a:lnTo>
                  <a:lnTo>
                    <a:pt x="49" y="20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4"/>
                  </a:lnTo>
                  <a:lnTo>
                    <a:pt x="53" y="34"/>
                  </a:lnTo>
                  <a:lnTo>
                    <a:pt x="53" y="35"/>
                  </a:lnTo>
                  <a:lnTo>
                    <a:pt x="53" y="35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1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5" y="42"/>
                  </a:lnTo>
                  <a:lnTo>
                    <a:pt x="55" y="42"/>
                  </a:lnTo>
                  <a:lnTo>
                    <a:pt x="55" y="43"/>
                  </a:lnTo>
                  <a:lnTo>
                    <a:pt x="55" y="43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56" y="47"/>
                  </a:lnTo>
                  <a:lnTo>
                    <a:pt x="57" y="47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57" y="50"/>
                  </a:lnTo>
                  <a:lnTo>
                    <a:pt x="57" y="50"/>
                  </a:lnTo>
                  <a:lnTo>
                    <a:pt x="58" y="51"/>
                  </a:lnTo>
                  <a:lnTo>
                    <a:pt x="58" y="51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8" y="53"/>
                  </a:lnTo>
                  <a:lnTo>
                    <a:pt x="58" y="53"/>
                  </a:lnTo>
                  <a:lnTo>
                    <a:pt x="58" y="53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8" y="55"/>
                  </a:lnTo>
                  <a:lnTo>
                    <a:pt x="58" y="55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61" y="62"/>
                  </a:lnTo>
                  <a:lnTo>
                    <a:pt x="61" y="62"/>
                  </a:lnTo>
                  <a:lnTo>
                    <a:pt x="61" y="63"/>
                  </a:lnTo>
                  <a:lnTo>
                    <a:pt x="61" y="63"/>
                  </a:lnTo>
                  <a:lnTo>
                    <a:pt x="61" y="64"/>
                  </a:lnTo>
                  <a:lnTo>
                    <a:pt x="61" y="64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2" y="65"/>
                  </a:lnTo>
                  <a:lnTo>
                    <a:pt x="62" y="65"/>
                  </a:lnTo>
                  <a:lnTo>
                    <a:pt x="62" y="66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60" name="Freeform 755"/>
            <p:cNvSpPr>
              <a:spLocks/>
            </p:cNvSpPr>
            <p:nvPr/>
          </p:nvSpPr>
          <p:spPr bwMode="auto">
            <a:xfrm>
              <a:off x="3077" y="4074"/>
              <a:ext cx="62" cy="48"/>
            </a:xfrm>
            <a:custGeom>
              <a:avLst/>
              <a:gdLst>
                <a:gd name="T0" fmla="*/ 1 w 62"/>
                <a:gd name="T1" fmla="*/ 3 h 48"/>
                <a:gd name="T2" fmla="*/ 2 w 62"/>
                <a:gd name="T3" fmla="*/ 6 h 48"/>
                <a:gd name="T4" fmla="*/ 3 w 62"/>
                <a:gd name="T5" fmla="*/ 9 h 48"/>
                <a:gd name="T6" fmla="*/ 4 w 62"/>
                <a:gd name="T7" fmla="*/ 12 h 48"/>
                <a:gd name="T8" fmla="*/ 5 w 62"/>
                <a:gd name="T9" fmla="*/ 15 h 48"/>
                <a:gd name="T10" fmla="*/ 6 w 62"/>
                <a:gd name="T11" fmla="*/ 17 h 48"/>
                <a:gd name="T12" fmla="*/ 8 w 62"/>
                <a:gd name="T13" fmla="*/ 19 h 48"/>
                <a:gd name="T14" fmla="*/ 9 w 62"/>
                <a:gd name="T15" fmla="*/ 22 h 48"/>
                <a:gd name="T16" fmla="*/ 9 w 62"/>
                <a:gd name="T17" fmla="*/ 24 h 48"/>
                <a:gd name="T18" fmla="*/ 10 w 62"/>
                <a:gd name="T19" fmla="*/ 26 h 48"/>
                <a:gd name="T20" fmla="*/ 12 w 62"/>
                <a:gd name="T21" fmla="*/ 28 h 48"/>
                <a:gd name="T22" fmla="*/ 13 w 62"/>
                <a:gd name="T23" fmla="*/ 29 h 48"/>
                <a:gd name="T24" fmla="*/ 14 w 62"/>
                <a:gd name="T25" fmla="*/ 31 h 48"/>
                <a:gd name="T26" fmla="*/ 15 w 62"/>
                <a:gd name="T27" fmla="*/ 32 h 48"/>
                <a:gd name="T28" fmla="*/ 16 w 62"/>
                <a:gd name="T29" fmla="*/ 34 h 48"/>
                <a:gd name="T30" fmla="*/ 17 w 62"/>
                <a:gd name="T31" fmla="*/ 35 h 48"/>
                <a:gd name="T32" fmla="*/ 18 w 62"/>
                <a:gd name="T33" fmla="*/ 36 h 48"/>
                <a:gd name="T34" fmla="*/ 19 w 62"/>
                <a:gd name="T35" fmla="*/ 37 h 48"/>
                <a:gd name="T36" fmla="*/ 21 w 62"/>
                <a:gd name="T37" fmla="*/ 38 h 48"/>
                <a:gd name="T38" fmla="*/ 22 w 62"/>
                <a:gd name="T39" fmla="*/ 39 h 48"/>
                <a:gd name="T40" fmla="*/ 23 w 62"/>
                <a:gd name="T41" fmla="*/ 40 h 48"/>
                <a:gd name="T42" fmla="*/ 23 w 62"/>
                <a:gd name="T43" fmla="*/ 41 h 48"/>
                <a:gd name="T44" fmla="*/ 25 w 62"/>
                <a:gd name="T45" fmla="*/ 41 h 48"/>
                <a:gd name="T46" fmla="*/ 26 w 62"/>
                <a:gd name="T47" fmla="*/ 42 h 48"/>
                <a:gd name="T48" fmla="*/ 27 w 62"/>
                <a:gd name="T49" fmla="*/ 42 h 48"/>
                <a:gd name="T50" fmla="*/ 28 w 62"/>
                <a:gd name="T51" fmla="*/ 43 h 48"/>
                <a:gd name="T52" fmla="*/ 29 w 62"/>
                <a:gd name="T53" fmla="*/ 43 h 48"/>
                <a:gd name="T54" fmla="*/ 30 w 62"/>
                <a:gd name="T55" fmla="*/ 44 h 48"/>
                <a:gd name="T56" fmla="*/ 31 w 62"/>
                <a:gd name="T57" fmla="*/ 44 h 48"/>
                <a:gd name="T58" fmla="*/ 32 w 62"/>
                <a:gd name="T59" fmla="*/ 44 h 48"/>
                <a:gd name="T60" fmla="*/ 34 w 62"/>
                <a:gd name="T61" fmla="*/ 44 h 48"/>
                <a:gd name="T62" fmla="*/ 35 w 62"/>
                <a:gd name="T63" fmla="*/ 45 h 48"/>
                <a:gd name="T64" fmla="*/ 36 w 62"/>
                <a:gd name="T65" fmla="*/ 45 h 48"/>
                <a:gd name="T66" fmla="*/ 37 w 62"/>
                <a:gd name="T67" fmla="*/ 45 h 48"/>
                <a:gd name="T68" fmla="*/ 38 w 62"/>
                <a:gd name="T69" fmla="*/ 45 h 48"/>
                <a:gd name="T70" fmla="*/ 39 w 62"/>
                <a:gd name="T71" fmla="*/ 46 h 48"/>
                <a:gd name="T72" fmla="*/ 40 w 62"/>
                <a:gd name="T73" fmla="*/ 46 h 48"/>
                <a:gd name="T74" fmla="*/ 41 w 62"/>
                <a:gd name="T75" fmla="*/ 46 h 48"/>
                <a:gd name="T76" fmla="*/ 43 w 62"/>
                <a:gd name="T77" fmla="*/ 46 h 48"/>
                <a:gd name="T78" fmla="*/ 43 w 62"/>
                <a:gd name="T79" fmla="*/ 46 h 48"/>
                <a:gd name="T80" fmla="*/ 44 w 62"/>
                <a:gd name="T81" fmla="*/ 46 h 48"/>
                <a:gd name="T82" fmla="*/ 45 w 62"/>
                <a:gd name="T83" fmla="*/ 46 h 48"/>
                <a:gd name="T84" fmla="*/ 47 w 62"/>
                <a:gd name="T85" fmla="*/ 47 h 48"/>
                <a:gd name="T86" fmla="*/ 48 w 62"/>
                <a:gd name="T87" fmla="*/ 47 h 48"/>
                <a:gd name="T88" fmla="*/ 49 w 62"/>
                <a:gd name="T89" fmla="*/ 47 h 48"/>
                <a:gd name="T90" fmla="*/ 50 w 62"/>
                <a:gd name="T91" fmla="*/ 47 h 48"/>
                <a:gd name="T92" fmla="*/ 51 w 62"/>
                <a:gd name="T93" fmla="*/ 47 h 48"/>
                <a:gd name="T94" fmla="*/ 52 w 62"/>
                <a:gd name="T95" fmla="*/ 47 h 48"/>
                <a:gd name="T96" fmla="*/ 53 w 62"/>
                <a:gd name="T97" fmla="*/ 47 h 48"/>
                <a:gd name="T98" fmla="*/ 54 w 62"/>
                <a:gd name="T99" fmla="*/ 47 h 48"/>
                <a:gd name="T100" fmla="*/ 56 w 62"/>
                <a:gd name="T101" fmla="*/ 47 h 48"/>
                <a:gd name="T102" fmla="*/ 57 w 62"/>
                <a:gd name="T103" fmla="*/ 47 h 48"/>
                <a:gd name="T104" fmla="*/ 57 w 62"/>
                <a:gd name="T105" fmla="*/ 47 h 48"/>
                <a:gd name="T106" fmla="*/ 58 w 62"/>
                <a:gd name="T107" fmla="*/ 47 h 48"/>
                <a:gd name="T108" fmla="*/ 60 w 62"/>
                <a:gd name="T109" fmla="*/ 48 h 48"/>
                <a:gd name="T110" fmla="*/ 61 w 62"/>
                <a:gd name="T11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8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7" y="34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0" y="37"/>
                  </a:lnTo>
                  <a:lnTo>
                    <a:pt x="20" y="37"/>
                  </a:lnTo>
                  <a:lnTo>
                    <a:pt x="20" y="37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7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48" y="46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2" y="48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61" name="Freeform 756"/>
            <p:cNvSpPr>
              <a:spLocks/>
            </p:cNvSpPr>
            <p:nvPr/>
          </p:nvSpPr>
          <p:spPr bwMode="auto">
            <a:xfrm>
              <a:off x="3139" y="412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1 h 1"/>
                <a:gd name="T6" fmla="*/ 4 w 62"/>
                <a:gd name="T7" fmla="*/ 0 h 1"/>
                <a:gd name="T8" fmla="*/ 5 w 62"/>
                <a:gd name="T9" fmla="*/ 1 h 1"/>
                <a:gd name="T10" fmla="*/ 6 w 62"/>
                <a:gd name="T11" fmla="*/ 1 h 1"/>
                <a:gd name="T12" fmla="*/ 7 w 62"/>
                <a:gd name="T13" fmla="*/ 1 h 1"/>
                <a:gd name="T14" fmla="*/ 9 w 62"/>
                <a:gd name="T15" fmla="*/ 0 h 1"/>
                <a:gd name="T16" fmla="*/ 9 w 62"/>
                <a:gd name="T17" fmla="*/ 1 h 1"/>
                <a:gd name="T18" fmla="*/ 11 w 62"/>
                <a:gd name="T19" fmla="*/ 0 h 1"/>
                <a:gd name="T20" fmla="*/ 12 w 62"/>
                <a:gd name="T21" fmla="*/ 1 h 1"/>
                <a:gd name="T22" fmla="*/ 13 w 62"/>
                <a:gd name="T23" fmla="*/ 1 h 1"/>
                <a:gd name="T24" fmla="*/ 14 w 62"/>
                <a:gd name="T25" fmla="*/ 1 h 1"/>
                <a:gd name="T26" fmla="*/ 15 w 62"/>
                <a:gd name="T27" fmla="*/ 1 h 1"/>
                <a:gd name="T28" fmla="*/ 16 w 62"/>
                <a:gd name="T29" fmla="*/ 1 h 1"/>
                <a:gd name="T30" fmla="*/ 17 w 62"/>
                <a:gd name="T31" fmla="*/ 1 h 1"/>
                <a:gd name="T32" fmla="*/ 18 w 62"/>
                <a:gd name="T33" fmla="*/ 1 h 1"/>
                <a:gd name="T34" fmla="*/ 19 w 62"/>
                <a:gd name="T35" fmla="*/ 1 h 1"/>
                <a:gd name="T36" fmla="*/ 20 w 62"/>
                <a:gd name="T37" fmla="*/ 1 h 1"/>
                <a:gd name="T38" fmla="*/ 22 w 62"/>
                <a:gd name="T39" fmla="*/ 1 h 1"/>
                <a:gd name="T40" fmla="*/ 22 w 62"/>
                <a:gd name="T41" fmla="*/ 1 h 1"/>
                <a:gd name="T42" fmla="*/ 24 w 62"/>
                <a:gd name="T43" fmla="*/ 1 h 1"/>
                <a:gd name="T44" fmla="*/ 25 w 62"/>
                <a:gd name="T45" fmla="*/ 1 h 1"/>
                <a:gd name="T46" fmla="*/ 26 w 62"/>
                <a:gd name="T47" fmla="*/ 1 h 1"/>
                <a:gd name="T48" fmla="*/ 27 w 62"/>
                <a:gd name="T49" fmla="*/ 1 h 1"/>
                <a:gd name="T50" fmla="*/ 28 w 62"/>
                <a:gd name="T51" fmla="*/ 1 h 1"/>
                <a:gd name="T52" fmla="*/ 29 w 62"/>
                <a:gd name="T53" fmla="*/ 1 h 1"/>
                <a:gd name="T54" fmla="*/ 30 w 62"/>
                <a:gd name="T55" fmla="*/ 1 h 1"/>
                <a:gd name="T56" fmla="*/ 31 w 62"/>
                <a:gd name="T57" fmla="*/ 1 h 1"/>
                <a:gd name="T58" fmla="*/ 32 w 62"/>
                <a:gd name="T59" fmla="*/ 1 h 1"/>
                <a:gd name="T60" fmla="*/ 34 w 62"/>
                <a:gd name="T61" fmla="*/ 1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1 h 1"/>
                <a:gd name="T68" fmla="*/ 38 w 62"/>
                <a:gd name="T69" fmla="*/ 1 h 1"/>
                <a:gd name="T70" fmla="*/ 39 w 62"/>
                <a:gd name="T71" fmla="*/ 1 h 1"/>
                <a:gd name="T72" fmla="*/ 40 w 62"/>
                <a:gd name="T73" fmla="*/ 1 h 1"/>
                <a:gd name="T74" fmla="*/ 41 w 62"/>
                <a:gd name="T75" fmla="*/ 1 h 1"/>
                <a:gd name="T76" fmla="*/ 42 w 62"/>
                <a:gd name="T77" fmla="*/ 1 h 1"/>
                <a:gd name="T78" fmla="*/ 43 w 62"/>
                <a:gd name="T79" fmla="*/ 1 h 1"/>
                <a:gd name="T80" fmla="*/ 44 w 62"/>
                <a:gd name="T81" fmla="*/ 1 h 1"/>
                <a:gd name="T82" fmla="*/ 46 w 62"/>
                <a:gd name="T83" fmla="*/ 1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1 h 1"/>
                <a:gd name="T90" fmla="*/ 50 w 62"/>
                <a:gd name="T91" fmla="*/ 1 h 1"/>
                <a:gd name="T92" fmla="*/ 51 w 62"/>
                <a:gd name="T93" fmla="*/ 1 h 1"/>
                <a:gd name="T94" fmla="*/ 52 w 62"/>
                <a:gd name="T95" fmla="*/ 1 h 1"/>
                <a:gd name="T96" fmla="*/ 53 w 62"/>
                <a:gd name="T97" fmla="*/ 1 h 1"/>
                <a:gd name="T98" fmla="*/ 54 w 62"/>
                <a:gd name="T99" fmla="*/ 1 h 1"/>
                <a:gd name="T100" fmla="*/ 55 w 62"/>
                <a:gd name="T101" fmla="*/ 1 h 1"/>
                <a:gd name="T102" fmla="*/ 56 w 62"/>
                <a:gd name="T103" fmla="*/ 1 h 1"/>
                <a:gd name="T104" fmla="*/ 57 w 62"/>
                <a:gd name="T105" fmla="*/ 1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62" name="Freeform 757"/>
            <p:cNvSpPr>
              <a:spLocks/>
            </p:cNvSpPr>
            <p:nvPr/>
          </p:nvSpPr>
          <p:spPr bwMode="auto">
            <a:xfrm>
              <a:off x="3201" y="412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8 w 62"/>
                <a:gd name="T13" fmla="*/ 0 h 1"/>
                <a:gd name="T14" fmla="*/ 8 w 62"/>
                <a:gd name="T15" fmla="*/ 0 h 1"/>
                <a:gd name="T16" fmla="*/ 9 w 62"/>
                <a:gd name="T17" fmla="*/ 0 h 1"/>
                <a:gd name="T18" fmla="*/ 10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19 w 62"/>
                <a:gd name="T35" fmla="*/ 0 h 1"/>
                <a:gd name="T36" fmla="*/ 21 w 62"/>
                <a:gd name="T37" fmla="*/ 0 h 1"/>
                <a:gd name="T38" fmla="*/ 21 w 62"/>
                <a:gd name="T39" fmla="*/ 0 h 1"/>
                <a:gd name="T40" fmla="*/ 22 w 62"/>
                <a:gd name="T41" fmla="*/ 0 h 1"/>
                <a:gd name="T42" fmla="*/ 23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0 h 1"/>
                <a:gd name="T56" fmla="*/ 31 w 62"/>
                <a:gd name="T57" fmla="*/ 0 h 1"/>
                <a:gd name="T58" fmla="*/ 32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5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3 w 62"/>
                <a:gd name="T79" fmla="*/ 0 h 1"/>
                <a:gd name="T80" fmla="*/ 44 w 62"/>
                <a:gd name="T81" fmla="*/ 0 h 1"/>
                <a:gd name="T82" fmla="*/ 45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0 h 1"/>
                <a:gd name="T100" fmla="*/ 55 w 62"/>
                <a:gd name="T101" fmla="*/ 0 h 1"/>
                <a:gd name="T102" fmla="*/ 56 w 62"/>
                <a:gd name="T103" fmla="*/ 0 h 1"/>
                <a:gd name="T104" fmla="*/ 57 w 62"/>
                <a:gd name="T105" fmla="*/ 0 h 1"/>
                <a:gd name="T106" fmla="*/ 58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63" name="Freeform 758"/>
            <p:cNvSpPr>
              <a:spLocks/>
            </p:cNvSpPr>
            <p:nvPr/>
          </p:nvSpPr>
          <p:spPr bwMode="auto">
            <a:xfrm>
              <a:off x="3263" y="4122"/>
              <a:ext cx="62" cy="1"/>
            </a:xfrm>
            <a:custGeom>
              <a:avLst/>
              <a:gdLst>
                <a:gd name="T0" fmla="*/ 0 w 61"/>
                <a:gd name="T1" fmla="*/ 0 h 1"/>
                <a:gd name="T2" fmla="*/ 2 w 61"/>
                <a:gd name="T3" fmla="*/ 0 h 1"/>
                <a:gd name="T4" fmla="*/ 3 w 61"/>
                <a:gd name="T5" fmla="*/ 0 h 1"/>
                <a:gd name="T6" fmla="*/ 4 w 61"/>
                <a:gd name="T7" fmla="*/ 0 h 1"/>
                <a:gd name="T8" fmla="*/ 5 w 61"/>
                <a:gd name="T9" fmla="*/ 0 h 1"/>
                <a:gd name="T10" fmla="*/ 6 w 61"/>
                <a:gd name="T11" fmla="*/ 0 h 1"/>
                <a:gd name="T12" fmla="*/ 7 w 61"/>
                <a:gd name="T13" fmla="*/ 0 h 1"/>
                <a:gd name="T14" fmla="*/ 8 w 61"/>
                <a:gd name="T15" fmla="*/ 0 h 1"/>
                <a:gd name="T16" fmla="*/ 9 w 61"/>
                <a:gd name="T17" fmla="*/ 0 h 1"/>
                <a:gd name="T18" fmla="*/ 11 w 61"/>
                <a:gd name="T19" fmla="*/ 0 h 1"/>
                <a:gd name="T20" fmla="*/ 12 w 61"/>
                <a:gd name="T21" fmla="*/ 0 h 1"/>
                <a:gd name="T22" fmla="*/ 13 w 61"/>
                <a:gd name="T23" fmla="*/ 0 h 1"/>
                <a:gd name="T24" fmla="*/ 14 w 61"/>
                <a:gd name="T25" fmla="*/ 0 h 1"/>
                <a:gd name="T26" fmla="*/ 15 w 61"/>
                <a:gd name="T27" fmla="*/ 0 h 1"/>
                <a:gd name="T28" fmla="*/ 16 w 61"/>
                <a:gd name="T29" fmla="*/ 0 h 1"/>
                <a:gd name="T30" fmla="*/ 17 w 61"/>
                <a:gd name="T31" fmla="*/ 0 h 1"/>
                <a:gd name="T32" fmla="*/ 18 w 61"/>
                <a:gd name="T33" fmla="*/ 0 h 1"/>
                <a:gd name="T34" fmla="*/ 19 w 61"/>
                <a:gd name="T35" fmla="*/ 0 h 1"/>
                <a:gd name="T36" fmla="*/ 20 w 61"/>
                <a:gd name="T37" fmla="*/ 0 h 1"/>
                <a:gd name="T38" fmla="*/ 21 w 61"/>
                <a:gd name="T39" fmla="*/ 0 h 1"/>
                <a:gd name="T40" fmla="*/ 22 w 61"/>
                <a:gd name="T41" fmla="*/ 0 h 1"/>
                <a:gd name="T42" fmla="*/ 24 w 61"/>
                <a:gd name="T43" fmla="*/ 0 h 1"/>
                <a:gd name="T44" fmla="*/ 25 w 61"/>
                <a:gd name="T45" fmla="*/ 0 h 1"/>
                <a:gd name="T46" fmla="*/ 26 w 61"/>
                <a:gd name="T47" fmla="*/ 0 h 1"/>
                <a:gd name="T48" fmla="*/ 27 w 61"/>
                <a:gd name="T49" fmla="*/ 0 h 1"/>
                <a:gd name="T50" fmla="*/ 28 w 61"/>
                <a:gd name="T51" fmla="*/ 0 h 1"/>
                <a:gd name="T52" fmla="*/ 29 w 61"/>
                <a:gd name="T53" fmla="*/ 1 h 1"/>
                <a:gd name="T54" fmla="*/ 30 w 61"/>
                <a:gd name="T55" fmla="*/ 0 h 1"/>
                <a:gd name="T56" fmla="*/ 31 w 61"/>
                <a:gd name="T57" fmla="*/ 0 h 1"/>
                <a:gd name="T58" fmla="*/ 32 w 61"/>
                <a:gd name="T59" fmla="*/ 0 h 1"/>
                <a:gd name="T60" fmla="*/ 33 w 61"/>
                <a:gd name="T61" fmla="*/ 0 h 1"/>
                <a:gd name="T62" fmla="*/ 34 w 61"/>
                <a:gd name="T63" fmla="*/ 0 h 1"/>
                <a:gd name="T64" fmla="*/ 35 w 61"/>
                <a:gd name="T65" fmla="*/ 0 h 1"/>
                <a:gd name="T66" fmla="*/ 37 w 61"/>
                <a:gd name="T67" fmla="*/ 0 h 1"/>
                <a:gd name="T68" fmla="*/ 38 w 61"/>
                <a:gd name="T69" fmla="*/ 0 h 1"/>
                <a:gd name="T70" fmla="*/ 39 w 61"/>
                <a:gd name="T71" fmla="*/ 0 h 1"/>
                <a:gd name="T72" fmla="*/ 40 w 61"/>
                <a:gd name="T73" fmla="*/ 0 h 1"/>
                <a:gd name="T74" fmla="*/ 41 w 61"/>
                <a:gd name="T75" fmla="*/ 0 h 1"/>
                <a:gd name="T76" fmla="*/ 42 w 61"/>
                <a:gd name="T77" fmla="*/ 0 h 1"/>
                <a:gd name="T78" fmla="*/ 43 w 61"/>
                <a:gd name="T79" fmla="*/ 0 h 1"/>
                <a:gd name="T80" fmla="*/ 44 w 61"/>
                <a:gd name="T81" fmla="*/ 0 h 1"/>
                <a:gd name="T82" fmla="*/ 46 w 61"/>
                <a:gd name="T83" fmla="*/ 0 h 1"/>
                <a:gd name="T84" fmla="*/ 47 w 61"/>
                <a:gd name="T85" fmla="*/ 0 h 1"/>
                <a:gd name="T86" fmla="*/ 48 w 61"/>
                <a:gd name="T87" fmla="*/ 0 h 1"/>
                <a:gd name="T88" fmla="*/ 48 w 61"/>
                <a:gd name="T89" fmla="*/ 0 h 1"/>
                <a:gd name="T90" fmla="*/ 50 w 61"/>
                <a:gd name="T91" fmla="*/ 0 h 1"/>
                <a:gd name="T92" fmla="*/ 51 w 61"/>
                <a:gd name="T93" fmla="*/ 0 h 1"/>
                <a:gd name="T94" fmla="*/ 52 w 61"/>
                <a:gd name="T95" fmla="*/ 0 h 1"/>
                <a:gd name="T96" fmla="*/ 53 w 61"/>
                <a:gd name="T97" fmla="*/ 0 h 1"/>
                <a:gd name="T98" fmla="*/ 54 w 61"/>
                <a:gd name="T99" fmla="*/ 0 h 1"/>
                <a:gd name="T100" fmla="*/ 55 w 61"/>
                <a:gd name="T101" fmla="*/ 0 h 1"/>
                <a:gd name="T102" fmla="*/ 56 w 61"/>
                <a:gd name="T103" fmla="*/ 0 h 1"/>
                <a:gd name="T104" fmla="*/ 57 w 61"/>
                <a:gd name="T105" fmla="*/ 0 h 1"/>
                <a:gd name="T106" fmla="*/ 59 w 61"/>
                <a:gd name="T107" fmla="*/ 0 h 1"/>
                <a:gd name="T108" fmla="*/ 60 w 61"/>
                <a:gd name="T109" fmla="*/ 0 h 1"/>
                <a:gd name="T110" fmla="*/ 61 w 61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64" name="Freeform 759"/>
            <p:cNvSpPr>
              <a:spLocks/>
            </p:cNvSpPr>
            <p:nvPr/>
          </p:nvSpPr>
          <p:spPr bwMode="auto">
            <a:xfrm>
              <a:off x="3325" y="4122"/>
              <a:ext cx="61" cy="1"/>
            </a:xfrm>
            <a:custGeom>
              <a:avLst/>
              <a:gdLst>
                <a:gd name="T0" fmla="*/ 1 w 62"/>
                <a:gd name="T1" fmla="*/ 0 h 1"/>
                <a:gd name="T2" fmla="*/ 3 w 62"/>
                <a:gd name="T3" fmla="*/ 1 h 1"/>
                <a:gd name="T4" fmla="*/ 4 w 62"/>
                <a:gd name="T5" fmla="*/ 1 h 1"/>
                <a:gd name="T6" fmla="*/ 5 w 62"/>
                <a:gd name="T7" fmla="*/ 0 h 1"/>
                <a:gd name="T8" fmla="*/ 6 w 62"/>
                <a:gd name="T9" fmla="*/ 1 h 1"/>
                <a:gd name="T10" fmla="*/ 7 w 62"/>
                <a:gd name="T11" fmla="*/ 0 h 1"/>
                <a:gd name="T12" fmla="*/ 8 w 62"/>
                <a:gd name="T13" fmla="*/ 0 h 1"/>
                <a:gd name="T14" fmla="*/ 9 w 62"/>
                <a:gd name="T15" fmla="*/ 1 h 1"/>
                <a:gd name="T16" fmla="*/ 10 w 62"/>
                <a:gd name="T17" fmla="*/ 0 h 1"/>
                <a:gd name="T18" fmla="*/ 11 w 62"/>
                <a:gd name="T19" fmla="*/ 0 h 1"/>
                <a:gd name="T20" fmla="*/ 13 w 62"/>
                <a:gd name="T21" fmla="*/ 0 h 1"/>
                <a:gd name="T22" fmla="*/ 14 w 62"/>
                <a:gd name="T23" fmla="*/ 0 h 1"/>
                <a:gd name="T24" fmla="*/ 15 w 62"/>
                <a:gd name="T25" fmla="*/ 0 h 1"/>
                <a:gd name="T26" fmla="*/ 16 w 62"/>
                <a:gd name="T27" fmla="*/ 0 h 1"/>
                <a:gd name="T28" fmla="*/ 17 w 62"/>
                <a:gd name="T29" fmla="*/ 0 h 1"/>
                <a:gd name="T30" fmla="*/ 18 w 62"/>
                <a:gd name="T31" fmla="*/ 0 h 1"/>
                <a:gd name="T32" fmla="*/ 19 w 62"/>
                <a:gd name="T33" fmla="*/ 0 h 1"/>
                <a:gd name="T34" fmla="*/ 20 w 62"/>
                <a:gd name="T35" fmla="*/ 0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6 w 62"/>
                <a:gd name="T45" fmla="*/ 0 h 1"/>
                <a:gd name="T46" fmla="*/ 27 w 62"/>
                <a:gd name="T47" fmla="*/ 0 h 1"/>
                <a:gd name="T48" fmla="*/ 28 w 62"/>
                <a:gd name="T49" fmla="*/ 0 h 1"/>
                <a:gd name="T50" fmla="*/ 29 w 62"/>
                <a:gd name="T51" fmla="*/ 0 h 1"/>
                <a:gd name="T52" fmla="*/ 30 w 62"/>
                <a:gd name="T53" fmla="*/ 0 h 1"/>
                <a:gd name="T54" fmla="*/ 31 w 62"/>
                <a:gd name="T55" fmla="*/ 0 h 1"/>
                <a:gd name="T56" fmla="*/ 32 w 62"/>
                <a:gd name="T57" fmla="*/ 0 h 1"/>
                <a:gd name="T58" fmla="*/ 33 w 62"/>
                <a:gd name="T59" fmla="*/ 1 h 1"/>
                <a:gd name="T60" fmla="*/ 34 w 62"/>
                <a:gd name="T61" fmla="*/ 0 h 1"/>
                <a:gd name="T62" fmla="*/ 35 w 62"/>
                <a:gd name="T63" fmla="*/ 1 h 1"/>
                <a:gd name="T64" fmla="*/ 36 w 62"/>
                <a:gd name="T65" fmla="*/ 0 h 1"/>
                <a:gd name="T66" fmla="*/ 37 w 62"/>
                <a:gd name="T67" fmla="*/ 0 h 1"/>
                <a:gd name="T68" fmla="*/ 39 w 62"/>
                <a:gd name="T69" fmla="*/ 0 h 1"/>
                <a:gd name="T70" fmla="*/ 40 w 62"/>
                <a:gd name="T71" fmla="*/ 1 h 1"/>
                <a:gd name="T72" fmla="*/ 41 w 62"/>
                <a:gd name="T73" fmla="*/ 1 h 1"/>
                <a:gd name="T74" fmla="*/ 42 w 62"/>
                <a:gd name="T75" fmla="*/ 0 h 1"/>
                <a:gd name="T76" fmla="*/ 43 w 62"/>
                <a:gd name="T77" fmla="*/ 0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0 h 1"/>
                <a:gd name="T84" fmla="*/ 48 w 62"/>
                <a:gd name="T85" fmla="*/ 0 h 1"/>
                <a:gd name="T86" fmla="*/ 48 w 62"/>
                <a:gd name="T87" fmla="*/ 0 h 1"/>
                <a:gd name="T88" fmla="*/ 50 w 62"/>
                <a:gd name="T89" fmla="*/ 0 h 1"/>
                <a:gd name="T90" fmla="*/ 51 w 62"/>
                <a:gd name="T91" fmla="*/ 0 h 1"/>
                <a:gd name="T92" fmla="*/ 52 w 62"/>
                <a:gd name="T93" fmla="*/ 0 h 1"/>
                <a:gd name="T94" fmla="*/ 53 w 62"/>
                <a:gd name="T95" fmla="*/ 0 h 1"/>
                <a:gd name="T96" fmla="*/ 54 w 62"/>
                <a:gd name="T97" fmla="*/ 0 h 1"/>
                <a:gd name="T98" fmla="*/ 55 w 62"/>
                <a:gd name="T99" fmla="*/ 0 h 1"/>
                <a:gd name="T100" fmla="*/ 56 w 62"/>
                <a:gd name="T101" fmla="*/ 0 h 1"/>
                <a:gd name="T102" fmla="*/ 57 w 62"/>
                <a:gd name="T103" fmla="*/ 0 h 1"/>
                <a:gd name="T104" fmla="*/ 58 w 62"/>
                <a:gd name="T105" fmla="*/ 0 h 1"/>
                <a:gd name="T106" fmla="*/ 59 w 62"/>
                <a:gd name="T107" fmla="*/ 0 h 1"/>
                <a:gd name="T108" fmla="*/ 61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65" name="Freeform 760"/>
            <p:cNvSpPr>
              <a:spLocks/>
            </p:cNvSpPr>
            <p:nvPr/>
          </p:nvSpPr>
          <p:spPr bwMode="auto">
            <a:xfrm>
              <a:off x="3386" y="412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3 w 62"/>
                <a:gd name="T3" fmla="*/ 0 h 1"/>
                <a:gd name="T4" fmla="*/ 4 w 62"/>
                <a:gd name="T5" fmla="*/ 0 h 1"/>
                <a:gd name="T6" fmla="*/ 5 w 62"/>
                <a:gd name="T7" fmla="*/ 0 h 1"/>
                <a:gd name="T8" fmla="*/ 6 w 62"/>
                <a:gd name="T9" fmla="*/ 0 h 1"/>
                <a:gd name="T10" fmla="*/ 7 w 62"/>
                <a:gd name="T11" fmla="*/ 1 h 1"/>
                <a:gd name="T12" fmla="*/ 8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2 w 62"/>
                <a:gd name="T19" fmla="*/ 0 h 1"/>
                <a:gd name="T20" fmla="*/ 13 w 62"/>
                <a:gd name="T21" fmla="*/ 1 h 1"/>
                <a:gd name="T22" fmla="*/ 13 w 62"/>
                <a:gd name="T23" fmla="*/ 0 h 1"/>
                <a:gd name="T24" fmla="*/ 14 w 62"/>
                <a:gd name="T25" fmla="*/ 0 h 1"/>
                <a:gd name="T26" fmla="*/ 16 w 62"/>
                <a:gd name="T27" fmla="*/ 0 h 1"/>
                <a:gd name="T28" fmla="*/ 17 w 62"/>
                <a:gd name="T29" fmla="*/ 0 h 1"/>
                <a:gd name="T30" fmla="*/ 18 w 62"/>
                <a:gd name="T31" fmla="*/ 1 h 1"/>
                <a:gd name="T32" fmla="*/ 19 w 62"/>
                <a:gd name="T33" fmla="*/ 0 h 1"/>
                <a:gd name="T34" fmla="*/ 20 w 62"/>
                <a:gd name="T35" fmla="*/ 0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5 w 62"/>
                <a:gd name="T43" fmla="*/ 1 h 1"/>
                <a:gd name="T44" fmla="*/ 26 w 62"/>
                <a:gd name="T45" fmla="*/ 0 h 1"/>
                <a:gd name="T46" fmla="*/ 27 w 62"/>
                <a:gd name="T47" fmla="*/ 0 h 1"/>
                <a:gd name="T48" fmla="*/ 27 w 62"/>
                <a:gd name="T49" fmla="*/ 0 h 1"/>
                <a:gd name="T50" fmla="*/ 29 w 62"/>
                <a:gd name="T51" fmla="*/ 0 h 1"/>
                <a:gd name="T52" fmla="*/ 30 w 62"/>
                <a:gd name="T53" fmla="*/ 0 h 1"/>
                <a:gd name="T54" fmla="*/ 31 w 62"/>
                <a:gd name="T55" fmla="*/ 0 h 1"/>
                <a:gd name="T56" fmla="*/ 32 w 62"/>
                <a:gd name="T57" fmla="*/ 0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8 w 62"/>
                <a:gd name="T67" fmla="*/ 1 h 1"/>
                <a:gd name="T68" fmla="*/ 39 w 62"/>
                <a:gd name="T69" fmla="*/ 0 h 1"/>
                <a:gd name="T70" fmla="*/ 40 w 62"/>
                <a:gd name="T71" fmla="*/ 0 h 1"/>
                <a:gd name="T72" fmla="*/ 40 w 62"/>
                <a:gd name="T73" fmla="*/ 0 h 1"/>
                <a:gd name="T74" fmla="*/ 42 w 62"/>
                <a:gd name="T75" fmla="*/ 0 h 1"/>
                <a:gd name="T76" fmla="*/ 43 w 62"/>
                <a:gd name="T77" fmla="*/ 0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1 h 1"/>
                <a:gd name="T88" fmla="*/ 49 w 62"/>
                <a:gd name="T89" fmla="*/ 1 h 1"/>
                <a:gd name="T90" fmla="*/ 51 w 62"/>
                <a:gd name="T91" fmla="*/ 0 h 1"/>
                <a:gd name="T92" fmla="*/ 52 w 62"/>
                <a:gd name="T93" fmla="*/ 0 h 1"/>
                <a:gd name="T94" fmla="*/ 53 w 62"/>
                <a:gd name="T95" fmla="*/ 0 h 1"/>
                <a:gd name="T96" fmla="*/ 54 w 62"/>
                <a:gd name="T97" fmla="*/ 0 h 1"/>
                <a:gd name="T98" fmla="*/ 55 w 62"/>
                <a:gd name="T99" fmla="*/ 1 h 1"/>
                <a:gd name="T100" fmla="*/ 56 w 62"/>
                <a:gd name="T101" fmla="*/ 0 h 1"/>
                <a:gd name="T102" fmla="*/ 57 w 62"/>
                <a:gd name="T103" fmla="*/ 0 h 1"/>
                <a:gd name="T104" fmla="*/ 58 w 62"/>
                <a:gd name="T105" fmla="*/ 0 h 1"/>
                <a:gd name="T106" fmla="*/ 60 w 62"/>
                <a:gd name="T107" fmla="*/ 0 h 1"/>
                <a:gd name="T108" fmla="*/ 61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66" name="Freeform 761"/>
            <p:cNvSpPr>
              <a:spLocks/>
            </p:cNvSpPr>
            <p:nvPr/>
          </p:nvSpPr>
          <p:spPr bwMode="auto">
            <a:xfrm>
              <a:off x="3448" y="412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3 w 62"/>
                <a:gd name="T3" fmla="*/ 0 h 1"/>
                <a:gd name="T4" fmla="*/ 4 w 62"/>
                <a:gd name="T5" fmla="*/ 0 h 1"/>
                <a:gd name="T6" fmla="*/ 5 w 62"/>
                <a:gd name="T7" fmla="*/ 0 h 1"/>
                <a:gd name="T8" fmla="*/ 6 w 62"/>
                <a:gd name="T9" fmla="*/ 0 h 1"/>
                <a:gd name="T10" fmla="*/ 7 w 62"/>
                <a:gd name="T11" fmla="*/ 0 h 1"/>
                <a:gd name="T12" fmla="*/ 8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1 h 1"/>
                <a:gd name="T20" fmla="*/ 12 w 62"/>
                <a:gd name="T21" fmla="*/ 1 h 1"/>
                <a:gd name="T22" fmla="*/ 13 w 62"/>
                <a:gd name="T23" fmla="*/ 0 h 1"/>
                <a:gd name="T24" fmla="*/ 15 w 62"/>
                <a:gd name="T25" fmla="*/ 0 h 1"/>
                <a:gd name="T26" fmla="*/ 16 w 62"/>
                <a:gd name="T27" fmla="*/ 0 h 1"/>
                <a:gd name="T28" fmla="*/ 17 w 62"/>
                <a:gd name="T29" fmla="*/ 0 h 1"/>
                <a:gd name="T30" fmla="*/ 18 w 62"/>
                <a:gd name="T31" fmla="*/ 0 h 1"/>
                <a:gd name="T32" fmla="*/ 19 w 62"/>
                <a:gd name="T33" fmla="*/ 1 h 1"/>
                <a:gd name="T34" fmla="*/ 20 w 62"/>
                <a:gd name="T35" fmla="*/ 0 h 1"/>
                <a:gd name="T36" fmla="*/ 21 w 62"/>
                <a:gd name="T37" fmla="*/ 1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6 w 62"/>
                <a:gd name="T45" fmla="*/ 0 h 1"/>
                <a:gd name="T46" fmla="*/ 26 w 62"/>
                <a:gd name="T47" fmla="*/ 0 h 1"/>
                <a:gd name="T48" fmla="*/ 28 w 62"/>
                <a:gd name="T49" fmla="*/ 0 h 1"/>
                <a:gd name="T50" fmla="*/ 29 w 62"/>
                <a:gd name="T51" fmla="*/ 0 h 1"/>
                <a:gd name="T52" fmla="*/ 30 w 62"/>
                <a:gd name="T53" fmla="*/ 0 h 1"/>
                <a:gd name="T54" fmla="*/ 31 w 62"/>
                <a:gd name="T55" fmla="*/ 0 h 1"/>
                <a:gd name="T56" fmla="*/ 32 w 62"/>
                <a:gd name="T57" fmla="*/ 1 h 1"/>
                <a:gd name="T58" fmla="*/ 33 w 62"/>
                <a:gd name="T59" fmla="*/ 0 h 1"/>
                <a:gd name="T60" fmla="*/ 34 w 62"/>
                <a:gd name="T61" fmla="*/ 1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9 w 62"/>
                <a:gd name="T69" fmla="*/ 0 h 1"/>
                <a:gd name="T70" fmla="*/ 39 w 62"/>
                <a:gd name="T71" fmla="*/ 0 h 1"/>
                <a:gd name="T72" fmla="*/ 41 w 62"/>
                <a:gd name="T73" fmla="*/ 1 h 1"/>
                <a:gd name="T74" fmla="*/ 42 w 62"/>
                <a:gd name="T75" fmla="*/ 0 h 1"/>
                <a:gd name="T76" fmla="*/ 43 w 62"/>
                <a:gd name="T77" fmla="*/ 0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1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1 w 62"/>
                <a:gd name="T91" fmla="*/ 0 h 1"/>
                <a:gd name="T92" fmla="*/ 52 w 62"/>
                <a:gd name="T93" fmla="*/ 1 h 1"/>
                <a:gd name="T94" fmla="*/ 53 w 62"/>
                <a:gd name="T95" fmla="*/ 0 h 1"/>
                <a:gd name="T96" fmla="*/ 54 w 62"/>
                <a:gd name="T97" fmla="*/ 0 h 1"/>
                <a:gd name="T98" fmla="*/ 55 w 62"/>
                <a:gd name="T99" fmla="*/ 0 h 1"/>
                <a:gd name="T100" fmla="*/ 56 w 62"/>
                <a:gd name="T101" fmla="*/ 1 h 1"/>
                <a:gd name="T102" fmla="*/ 57 w 62"/>
                <a:gd name="T103" fmla="*/ 0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67" name="Freeform 762"/>
            <p:cNvSpPr>
              <a:spLocks/>
            </p:cNvSpPr>
            <p:nvPr/>
          </p:nvSpPr>
          <p:spPr bwMode="auto">
            <a:xfrm>
              <a:off x="3510" y="4122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3 w 62"/>
                <a:gd name="T3" fmla="*/ 0 h 1"/>
                <a:gd name="T4" fmla="*/ 4 w 62"/>
                <a:gd name="T5" fmla="*/ 0 h 1"/>
                <a:gd name="T6" fmla="*/ 5 w 62"/>
                <a:gd name="T7" fmla="*/ 0 h 1"/>
                <a:gd name="T8" fmla="*/ 5 w 62"/>
                <a:gd name="T9" fmla="*/ 0 h 1"/>
                <a:gd name="T10" fmla="*/ 7 w 62"/>
                <a:gd name="T11" fmla="*/ 0 h 1"/>
                <a:gd name="T12" fmla="*/ 8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1 h 1"/>
                <a:gd name="T20" fmla="*/ 12 w 62"/>
                <a:gd name="T21" fmla="*/ 0 h 1"/>
                <a:gd name="T22" fmla="*/ 13 w 62"/>
                <a:gd name="T23" fmla="*/ 1 h 1"/>
                <a:gd name="T24" fmla="*/ 14 w 62"/>
                <a:gd name="T25" fmla="*/ 0 h 1"/>
                <a:gd name="T26" fmla="*/ 16 w 62"/>
                <a:gd name="T27" fmla="*/ 1 h 1"/>
                <a:gd name="T28" fmla="*/ 17 w 62"/>
                <a:gd name="T29" fmla="*/ 1 h 1"/>
                <a:gd name="T30" fmla="*/ 18 w 62"/>
                <a:gd name="T31" fmla="*/ 0 h 1"/>
                <a:gd name="T32" fmla="*/ 19 w 62"/>
                <a:gd name="T33" fmla="*/ 0 h 1"/>
                <a:gd name="T34" fmla="*/ 20 w 62"/>
                <a:gd name="T35" fmla="*/ 1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5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9 w 62"/>
                <a:gd name="T51" fmla="*/ 0 h 1"/>
                <a:gd name="T52" fmla="*/ 30 w 62"/>
                <a:gd name="T53" fmla="*/ 1 h 1"/>
                <a:gd name="T54" fmla="*/ 31 w 62"/>
                <a:gd name="T55" fmla="*/ 0 h 1"/>
                <a:gd name="T56" fmla="*/ 32 w 62"/>
                <a:gd name="T57" fmla="*/ 0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1 h 1"/>
                <a:gd name="T64" fmla="*/ 36 w 62"/>
                <a:gd name="T65" fmla="*/ 0 h 1"/>
                <a:gd name="T66" fmla="*/ 38 w 62"/>
                <a:gd name="T67" fmla="*/ 0 h 1"/>
                <a:gd name="T68" fmla="*/ 39 w 62"/>
                <a:gd name="T69" fmla="*/ 1 h 1"/>
                <a:gd name="T70" fmla="*/ 39 w 62"/>
                <a:gd name="T71" fmla="*/ 1 h 1"/>
                <a:gd name="T72" fmla="*/ 40 w 62"/>
                <a:gd name="T73" fmla="*/ 0 h 1"/>
                <a:gd name="T74" fmla="*/ 42 w 62"/>
                <a:gd name="T75" fmla="*/ 1 h 1"/>
                <a:gd name="T76" fmla="*/ 43 w 62"/>
                <a:gd name="T77" fmla="*/ 0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1 h 1"/>
                <a:gd name="T88" fmla="*/ 49 w 62"/>
                <a:gd name="T89" fmla="*/ 0 h 1"/>
                <a:gd name="T90" fmla="*/ 51 w 62"/>
                <a:gd name="T91" fmla="*/ 0 h 1"/>
                <a:gd name="T92" fmla="*/ 52 w 62"/>
                <a:gd name="T93" fmla="*/ 1 h 1"/>
                <a:gd name="T94" fmla="*/ 52 w 62"/>
                <a:gd name="T95" fmla="*/ 0 h 1"/>
                <a:gd name="T96" fmla="*/ 54 w 62"/>
                <a:gd name="T97" fmla="*/ 0 h 1"/>
                <a:gd name="T98" fmla="*/ 55 w 62"/>
                <a:gd name="T99" fmla="*/ 0 h 1"/>
                <a:gd name="T100" fmla="*/ 56 w 62"/>
                <a:gd name="T101" fmla="*/ 0 h 1"/>
                <a:gd name="T102" fmla="*/ 57 w 62"/>
                <a:gd name="T103" fmla="*/ 0 h 1"/>
                <a:gd name="T104" fmla="*/ 58 w 62"/>
                <a:gd name="T105" fmla="*/ 0 h 1"/>
                <a:gd name="T106" fmla="*/ 59 w 62"/>
                <a:gd name="T107" fmla="*/ 1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68" name="Freeform 763"/>
            <p:cNvSpPr>
              <a:spLocks/>
            </p:cNvSpPr>
            <p:nvPr/>
          </p:nvSpPr>
          <p:spPr bwMode="auto">
            <a:xfrm>
              <a:off x="3572" y="4122"/>
              <a:ext cx="37" cy="1"/>
            </a:xfrm>
            <a:custGeom>
              <a:avLst/>
              <a:gdLst>
                <a:gd name="T0" fmla="*/ 1 w 37"/>
                <a:gd name="T1" fmla="*/ 0 h 1"/>
                <a:gd name="T2" fmla="*/ 1 w 37"/>
                <a:gd name="T3" fmla="*/ 0 h 1"/>
                <a:gd name="T4" fmla="*/ 2 w 37"/>
                <a:gd name="T5" fmla="*/ 0 h 1"/>
                <a:gd name="T6" fmla="*/ 3 w 37"/>
                <a:gd name="T7" fmla="*/ 0 h 1"/>
                <a:gd name="T8" fmla="*/ 4 w 37"/>
                <a:gd name="T9" fmla="*/ 0 h 1"/>
                <a:gd name="T10" fmla="*/ 4 w 37"/>
                <a:gd name="T11" fmla="*/ 0 h 1"/>
                <a:gd name="T12" fmla="*/ 4 w 37"/>
                <a:gd name="T13" fmla="*/ 0 h 1"/>
                <a:gd name="T14" fmla="*/ 5 w 37"/>
                <a:gd name="T15" fmla="*/ 1 h 1"/>
                <a:gd name="T16" fmla="*/ 6 w 37"/>
                <a:gd name="T17" fmla="*/ 0 h 1"/>
                <a:gd name="T18" fmla="*/ 6 w 37"/>
                <a:gd name="T19" fmla="*/ 0 h 1"/>
                <a:gd name="T20" fmla="*/ 7 w 37"/>
                <a:gd name="T21" fmla="*/ 1 h 1"/>
                <a:gd name="T22" fmla="*/ 7 w 37"/>
                <a:gd name="T23" fmla="*/ 0 h 1"/>
                <a:gd name="T24" fmla="*/ 8 w 37"/>
                <a:gd name="T25" fmla="*/ 0 h 1"/>
                <a:gd name="T26" fmla="*/ 9 w 37"/>
                <a:gd name="T27" fmla="*/ 0 h 1"/>
                <a:gd name="T28" fmla="*/ 10 w 37"/>
                <a:gd name="T29" fmla="*/ 0 h 1"/>
                <a:gd name="T30" fmla="*/ 10 w 37"/>
                <a:gd name="T31" fmla="*/ 0 h 1"/>
                <a:gd name="T32" fmla="*/ 11 w 37"/>
                <a:gd name="T33" fmla="*/ 1 h 1"/>
                <a:gd name="T34" fmla="*/ 11 w 37"/>
                <a:gd name="T35" fmla="*/ 1 h 1"/>
                <a:gd name="T36" fmla="*/ 12 w 37"/>
                <a:gd name="T37" fmla="*/ 0 h 1"/>
                <a:gd name="T38" fmla="*/ 12 w 37"/>
                <a:gd name="T39" fmla="*/ 0 h 1"/>
                <a:gd name="T40" fmla="*/ 13 w 37"/>
                <a:gd name="T41" fmla="*/ 0 h 1"/>
                <a:gd name="T42" fmla="*/ 13 w 37"/>
                <a:gd name="T43" fmla="*/ 0 h 1"/>
                <a:gd name="T44" fmla="*/ 14 w 37"/>
                <a:gd name="T45" fmla="*/ 1 h 1"/>
                <a:gd name="T46" fmla="*/ 15 w 37"/>
                <a:gd name="T47" fmla="*/ 0 h 1"/>
                <a:gd name="T48" fmla="*/ 16 w 37"/>
                <a:gd name="T49" fmla="*/ 0 h 1"/>
                <a:gd name="T50" fmla="*/ 16 w 37"/>
                <a:gd name="T51" fmla="*/ 0 h 1"/>
                <a:gd name="T52" fmla="*/ 17 w 37"/>
                <a:gd name="T53" fmla="*/ 1 h 1"/>
                <a:gd name="T54" fmla="*/ 17 w 37"/>
                <a:gd name="T55" fmla="*/ 1 h 1"/>
                <a:gd name="T56" fmla="*/ 18 w 37"/>
                <a:gd name="T57" fmla="*/ 0 h 1"/>
                <a:gd name="T58" fmla="*/ 18 w 37"/>
                <a:gd name="T59" fmla="*/ 0 h 1"/>
                <a:gd name="T60" fmla="*/ 19 w 37"/>
                <a:gd name="T61" fmla="*/ 0 h 1"/>
                <a:gd name="T62" fmla="*/ 19 w 37"/>
                <a:gd name="T63" fmla="*/ 0 h 1"/>
                <a:gd name="T64" fmla="*/ 20 w 37"/>
                <a:gd name="T65" fmla="*/ 0 h 1"/>
                <a:gd name="T66" fmla="*/ 21 w 37"/>
                <a:gd name="T67" fmla="*/ 0 h 1"/>
                <a:gd name="T68" fmla="*/ 22 w 37"/>
                <a:gd name="T69" fmla="*/ 0 h 1"/>
                <a:gd name="T70" fmla="*/ 22 w 37"/>
                <a:gd name="T71" fmla="*/ 0 h 1"/>
                <a:gd name="T72" fmla="*/ 23 w 37"/>
                <a:gd name="T73" fmla="*/ 0 h 1"/>
                <a:gd name="T74" fmla="*/ 23 w 37"/>
                <a:gd name="T75" fmla="*/ 0 h 1"/>
                <a:gd name="T76" fmla="*/ 24 w 37"/>
                <a:gd name="T77" fmla="*/ 0 h 1"/>
                <a:gd name="T78" fmla="*/ 24 w 37"/>
                <a:gd name="T79" fmla="*/ 1 h 1"/>
                <a:gd name="T80" fmla="*/ 25 w 37"/>
                <a:gd name="T81" fmla="*/ 0 h 1"/>
                <a:gd name="T82" fmla="*/ 25 w 37"/>
                <a:gd name="T83" fmla="*/ 0 h 1"/>
                <a:gd name="T84" fmla="*/ 26 w 37"/>
                <a:gd name="T85" fmla="*/ 1 h 1"/>
                <a:gd name="T86" fmla="*/ 27 w 37"/>
                <a:gd name="T87" fmla="*/ 0 h 1"/>
                <a:gd name="T88" fmla="*/ 28 w 37"/>
                <a:gd name="T89" fmla="*/ 0 h 1"/>
                <a:gd name="T90" fmla="*/ 28 w 37"/>
                <a:gd name="T91" fmla="*/ 0 h 1"/>
                <a:gd name="T92" fmla="*/ 29 w 37"/>
                <a:gd name="T93" fmla="*/ 0 h 1"/>
                <a:gd name="T94" fmla="*/ 29 w 37"/>
                <a:gd name="T95" fmla="*/ 0 h 1"/>
                <a:gd name="T96" fmla="*/ 30 w 37"/>
                <a:gd name="T97" fmla="*/ 1 h 1"/>
                <a:gd name="T98" fmla="*/ 31 w 37"/>
                <a:gd name="T99" fmla="*/ 0 h 1"/>
                <a:gd name="T100" fmla="*/ 31 w 37"/>
                <a:gd name="T101" fmla="*/ 0 h 1"/>
                <a:gd name="T102" fmla="*/ 31 w 37"/>
                <a:gd name="T103" fmla="*/ 1 h 1"/>
                <a:gd name="T104" fmla="*/ 32 w 37"/>
                <a:gd name="T105" fmla="*/ 1 h 1"/>
                <a:gd name="T106" fmla="*/ 33 w 37"/>
                <a:gd name="T107" fmla="*/ 0 h 1"/>
                <a:gd name="T108" fmla="*/ 34 w 37"/>
                <a:gd name="T109" fmla="*/ 1 h 1"/>
                <a:gd name="T110" fmla="*/ 34 w 37"/>
                <a:gd name="T111" fmla="*/ 0 h 1"/>
                <a:gd name="T112" fmla="*/ 35 w 37"/>
                <a:gd name="T113" fmla="*/ 0 h 1"/>
                <a:gd name="T114" fmla="*/ 35 w 37"/>
                <a:gd name="T115" fmla="*/ 0 h 1"/>
                <a:gd name="T116" fmla="*/ 36 w 37"/>
                <a:gd name="T117" fmla="*/ 0 h 1"/>
                <a:gd name="T118" fmla="*/ 37 w 37"/>
                <a:gd name="T1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1303734" y="1085851"/>
            <a:ext cx="212526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00" dirty="0"/>
              <a:t>3</a:t>
            </a:r>
          </a:p>
        </p:txBody>
      </p:sp>
      <p:sp>
        <p:nvSpPr>
          <p:cNvPr id="4" name="Rectangle 3"/>
          <p:cNvSpPr/>
          <p:nvPr/>
        </p:nvSpPr>
        <p:spPr>
          <a:xfrm>
            <a:off x="4932476" y="1420833"/>
            <a:ext cx="29206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500" dirty="0"/>
              <a:t>1</a:t>
            </a:r>
          </a:p>
        </p:txBody>
      </p:sp>
      <p:sp>
        <p:nvSpPr>
          <p:cNvPr id="6" name="Rectangle 5"/>
          <p:cNvSpPr/>
          <p:nvPr/>
        </p:nvSpPr>
        <p:spPr>
          <a:xfrm>
            <a:off x="1323332" y="2149497"/>
            <a:ext cx="29206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500" dirty="0"/>
              <a:t>1</a:t>
            </a:r>
          </a:p>
        </p:txBody>
      </p:sp>
      <p:sp>
        <p:nvSpPr>
          <p:cNvPr id="8" name="Rectangle 7"/>
          <p:cNvSpPr/>
          <p:nvPr/>
        </p:nvSpPr>
        <p:spPr>
          <a:xfrm>
            <a:off x="1427177" y="3107354"/>
            <a:ext cx="29206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500" dirty="0"/>
              <a:t>1</a:t>
            </a:r>
          </a:p>
        </p:txBody>
      </p:sp>
      <p:sp>
        <p:nvSpPr>
          <p:cNvPr id="10" name="Rectangle 9"/>
          <p:cNvSpPr/>
          <p:nvPr/>
        </p:nvSpPr>
        <p:spPr>
          <a:xfrm>
            <a:off x="2220470" y="4271368"/>
            <a:ext cx="29206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500" dirty="0"/>
              <a:t>1</a:t>
            </a:r>
          </a:p>
        </p:txBody>
      </p:sp>
      <p:sp>
        <p:nvSpPr>
          <p:cNvPr id="11" name="Rectangle 10"/>
          <p:cNvSpPr/>
          <p:nvPr/>
        </p:nvSpPr>
        <p:spPr>
          <a:xfrm>
            <a:off x="3501701" y="5350666"/>
            <a:ext cx="29206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500" dirty="0"/>
              <a:t>1</a:t>
            </a:r>
          </a:p>
        </p:txBody>
      </p:sp>
      <p:sp>
        <p:nvSpPr>
          <p:cNvPr id="13" name="Rectangle 12"/>
          <p:cNvSpPr/>
          <p:nvPr/>
        </p:nvSpPr>
        <p:spPr>
          <a:xfrm>
            <a:off x="3424787" y="3152001"/>
            <a:ext cx="29206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500" dirty="0"/>
              <a:t>3</a:t>
            </a:r>
          </a:p>
        </p:txBody>
      </p:sp>
      <p:sp>
        <p:nvSpPr>
          <p:cNvPr id="22" name="Rectangle 21"/>
          <p:cNvSpPr/>
          <p:nvPr/>
        </p:nvSpPr>
        <p:spPr>
          <a:xfrm>
            <a:off x="3212901" y="1951287"/>
            <a:ext cx="29206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500" dirty="0"/>
              <a:t>3</a:t>
            </a:r>
          </a:p>
        </p:txBody>
      </p:sp>
      <p:sp>
        <p:nvSpPr>
          <p:cNvPr id="28" name="Rectangle 27"/>
          <p:cNvSpPr/>
          <p:nvPr/>
        </p:nvSpPr>
        <p:spPr>
          <a:xfrm>
            <a:off x="1791413" y="3993030"/>
            <a:ext cx="29206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500" dirty="0"/>
              <a:t>3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704334" y="4964131"/>
            <a:ext cx="29206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500" dirty="0"/>
              <a:t>3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2216348" y="5149452"/>
            <a:ext cx="298847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00" dirty="0"/>
              <a:t>2</a:t>
            </a:r>
          </a:p>
        </p:txBody>
      </p:sp>
      <p:sp>
        <p:nvSpPr>
          <p:cNvPr id="46" name="Rectangle 45"/>
          <p:cNvSpPr/>
          <p:nvPr/>
        </p:nvSpPr>
        <p:spPr>
          <a:xfrm>
            <a:off x="1737716" y="3046841"/>
            <a:ext cx="29206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500" dirty="0"/>
              <a:t>2</a:t>
            </a:r>
          </a:p>
        </p:txBody>
      </p:sp>
      <p:sp>
        <p:nvSpPr>
          <p:cNvPr id="52" name="Rectangle 51"/>
          <p:cNvSpPr/>
          <p:nvPr/>
        </p:nvSpPr>
        <p:spPr>
          <a:xfrm>
            <a:off x="5348024" y="1413546"/>
            <a:ext cx="29206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500" dirty="0"/>
              <a:t>2</a:t>
            </a:r>
          </a:p>
        </p:txBody>
      </p:sp>
      <p:sp>
        <p:nvSpPr>
          <p:cNvPr id="58" name="Rectangle 57"/>
          <p:cNvSpPr/>
          <p:nvPr/>
        </p:nvSpPr>
        <p:spPr>
          <a:xfrm>
            <a:off x="1653442" y="2178459"/>
            <a:ext cx="29206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500" dirty="0"/>
              <a:t>2</a:t>
            </a:r>
          </a:p>
        </p:txBody>
      </p:sp>
      <p:sp>
        <p:nvSpPr>
          <p:cNvPr id="62" name="Rectangle 61"/>
          <p:cNvSpPr/>
          <p:nvPr/>
        </p:nvSpPr>
        <p:spPr>
          <a:xfrm>
            <a:off x="1485878" y="4140814"/>
            <a:ext cx="29206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500" dirty="0"/>
              <a:t>2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731520" y="5771434"/>
            <a:ext cx="313849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00" dirty="0"/>
              <a:t>0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7956709" y="947352"/>
            <a:ext cx="626864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00" dirty="0"/>
              <a:t>Fig. </a:t>
            </a:r>
            <a:r>
              <a:rPr lang="en-GB" sz="1500" dirty="0" smtClean="0"/>
              <a:t>4</a:t>
            </a:r>
            <a:endParaRPr lang="en-GB" sz="1500" dirty="0"/>
          </a:p>
        </p:txBody>
      </p:sp>
      <p:sp>
        <p:nvSpPr>
          <p:cNvPr id="78" name="TextBox 77"/>
          <p:cNvSpPr txBox="1"/>
          <p:nvPr/>
        </p:nvSpPr>
        <p:spPr>
          <a:xfrm>
            <a:off x="173052" y="1007269"/>
            <a:ext cx="658644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00" dirty="0"/>
              <a:t>UV</a:t>
            </a:r>
            <a:r>
              <a:rPr lang="en-GB" sz="1500" baseline="-25000" dirty="0"/>
              <a:t>215</a:t>
            </a:r>
            <a:r>
              <a:rPr lang="en-GB" sz="1500" dirty="0"/>
              <a:t> nm</a:t>
            </a:r>
          </a:p>
        </p:txBody>
      </p:sp>
    </p:spTree>
    <p:extLst>
      <p:ext uri="{BB962C8B-B14F-4D97-AF65-F5344CB8AC3E}">
        <p14:creationId xmlns:p14="http://schemas.microsoft.com/office/powerpoint/2010/main" val="1088544432"/>
      </p:ext>
    </p:extLst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7003490" y="1666799"/>
            <a:ext cx="2271776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GB" sz="1500" dirty="0">
                <a:solidFill>
                  <a:prstClr val="black"/>
                </a:solidFill>
              </a:rPr>
              <a:t>ZIC-HILIC (</a:t>
            </a:r>
            <a:r>
              <a:rPr lang="en-GB" sz="1500" dirty="0" err="1">
                <a:solidFill>
                  <a:prstClr val="black"/>
                </a:solidFill>
              </a:rPr>
              <a:t>sulfobetaine</a:t>
            </a:r>
            <a:r>
              <a:rPr lang="en-GB" sz="1500" dirty="0">
                <a:solidFill>
                  <a:prstClr val="black"/>
                </a:solidFill>
              </a:rPr>
              <a:t>)</a:t>
            </a:r>
          </a:p>
        </p:txBody>
      </p: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9986" y="1327308"/>
            <a:ext cx="5214938" cy="892969"/>
            <a:chOff x="1005" y="437"/>
            <a:chExt cx="4380" cy="750"/>
          </a:xfrm>
        </p:grpSpPr>
        <p:sp>
          <p:nvSpPr>
            <p:cNvPr id="7" name="Line 6"/>
            <p:cNvSpPr>
              <a:spLocks noChangeShapeType="1"/>
            </p:cNvSpPr>
            <p:nvPr/>
          </p:nvSpPr>
          <p:spPr bwMode="auto">
            <a:xfrm>
              <a:off x="1022" y="1178"/>
              <a:ext cx="4363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9" name="Line 8"/>
            <p:cNvSpPr>
              <a:spLocks noChangeShapeType="1"/>
            </p:cNvSpPr>
            <p:nvPr/>
          </p:nvSpPr>
          <p:spPr bwMode="auto">
            <a:xfrm>
              <a:off x="1022" y="1178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1" name="Line 10"/>
            <p:cNvSpPr>
              <a:spLocks noChangeShapeType="1"/>
            </p:cNvSpPr>
            <p:nvPr/>
          </p:nvSpPr>
          <p:spPr bwMode="auto">
            <a:xfrm>
              <a:off x="1138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2" name="Line 11"/>
            <p:cNvSpPr>
              <a:spLocks noChangeShapeType="1"/>
            </p:cNvSpPr>
            <p:nvPr/>
          </p:nvSpPr>
          <p:spPr bwMode="auto">
            <a:xfrm>
              <a:off x="1254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3" name="Line 12"/>
            <p:cNvSpPr>
              <a:spLocks noChangeShapeType="1"/>
            </p:cNvSpPr>
            <p:nvPr/>
          </p:nvSpPr>
          <p:spPr bwMode="auto">
            <a:xfrm>
              <a:off x="1371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4" name="Line 13"/>
            <p:cNvSpPr>
              <a:spLocks noChangeShapeType="1"/>
            </p:cNvSpPr>
            <p:nvPr/>
          </p:nvSpPr>
          <p:spPr bwMode="auto">
            <a:xfrm>
              <a:off x="1487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5" name="Line 14"/>
            <p:cNvSpPr>
              <a:spLocks noChangeShapeType="1"/>
            </p:cNvSpPr>
            <p:nvPr/>
          </p:nvSpPr>
          <p:spPr bwMode="auto">
            <a:xfrm>
              <a:off x="1603" y="1178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7" name="Line 16"/>
            <p:cNvSpPr>
              <a:spLocks noChangeShapeType="1"/>
            </p:cNvSpPr>
            <p:nvPr/>
          </p:nvSpPr>
          <p:spPr bwMode="auto">
            <a:xfrm>
              <a:off x="1719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8" name="Line 17"/>
            <p:cNvSpPr>
              <a:spLocks noChangeShapeType="1"/>
            </p:cNvSpPr>
            <p:nvPr/>
          </p:nvSpPr>
          <p:spPr bwMode="auto">
            <a:xfrm>
              <a:off x="1836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9" name="Line 18"/>
            <p:cNvSpPr>
              <a:spLocks noChangeShapeType="1"/>
            </p:cNvSpPr>
            <p:nvPr/>
          </p:nvSpPr>
          <p:spPr bwMode="auto">
            <a:xfrm>
              <a:off x="1952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0" name="Line 19"/>
            <p:cNvSpPr>
              <a:spLocks noChangeShapeType="1"/>
            </p:cNvSpPr>
            <p:nvPr/>
          </p:nvSpPr>
          <p:spPr bwMode="auto">
            <a:xfrm>
              <a:off x="2069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1" name="Line 20"/>
            <p:cNvSpPr>
              <a:spLocks noChangeShapeType="1"/>
            </p:cNvSpPr>
            <p:nvPr/>
          </p:nvSpPr>
          <p:spPr bwMode="auto">
            <a:xfrm>
              <a:off x="2185" y="1178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3" name="Line 22"/>
            <p:cNvSpPr>
              <a:spLocks noChangeShapeType="1"/>
            </p:cNvSpPr>
            <p:nvPr/>
          </p:nvSpPr>
          <p:spPr bwMode="auto">
            <a:xfrm>
              <a:off x="2301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4" name="Line 23"/>
            <p:cNvSpPr>
              <a:spLocks noChangeShapeType="1"/>
            </p:cNvSpPr>
            <p:nvPr/>
          </p:nvSpPr>
          <p:spPr bwMode="auto">
            <a:xfrm>
              <a:off x="2418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5" name="Line 24"/>
            <p:cNvSpPr>
              <a:spLocks noChangeShapeType="1"/>
            </p:cNvSpPr>
            <p:nvPr/>
          </p:nvSpPr>
          <p:spPr bwMode="auto">
            <a:xfrm>
              <a:off x="2534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6" name="Line 25"/>
            <p:cNvSpPr>
              <a:spLocks noChangeShapeType="1"/>
            </p:cNvSpPr>
            <p:nvPr/>
          </p:nvSpPr>
          <p:spPr bwMode="auto">
            <a:xfrm>
              <a:off x="2650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7" name="Line 26"/>
            <p:cNvSpPr>
              <a:spLocks noChangeShapeType="1"/>
            </p:cNvSpPr>
            <p:nvPr/>
          </p:nvSpPr>
          <p:spPr bwMode="auto">
            <a:xfrm>
              <a:off x="2767" y="1178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29" name="Line 28"/>
            <p:cNvSpPr>
              <a:spLocks noChangeShapeType="1"/>
            </p:cNvSpPr>
            <p:nvPr/>
          </p:nvSpPr>
          <p:spPr bwMode="auto">
            <a:xfrm>
              <a:off x="2883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0" name="Line 29"/>
            <p:cNvSpPr>
              <a:spLocks noChangeShapeType="1"/>
            </p:cNvSpPr>
            <p:nvPr/>
          </p:nvSpPr>
          <p:spPr bwMode="auto">
            <a:xfrm>
              <a:off x="2999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1" name="Line 30"/>
            <p:cNvSpPr>
              <a:spLocks noChangeShapeType="1"/>
            </p:cNvSpPr>
            <p:nvPr/>
          </p:nvSpPr>
          <p:spPr bwMode="auto">
            <a:xfrm>
              <a:off x="3116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2" name="Line 31"/>
            <p:cNvSpPr>
              <a:spLocks noChangeShapeType="1"/>
            </p:cNvSpPr>
            <p:nvPr/>
          </p:nvSpPr>
          <p:spPr bwMode="auto">
            <a:xfrm>
              <a:off x="3232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3" name="Line 32"/>
            <p:cNvSpPr>
              <a:spLocks noChangeShapeType="1"/>
            </p:cNvSpPr>
            <p:nvPr/>
          </p:nvSpPr>
          <p:spPr bwMode="auto">
            <a:xfrm>
              <a:off x="3349" y="1178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5" name="Line 34"/>
            <p:cNvSpPr>
              <a:spLocks noChangeShapeType="1"/>
            </p:cNvSpPr>
            <p:nvPr/>
          </p:nvSpPr>
          <p:spPr bwMode="auto">
            <a:xfrm>
              <a:off x="3465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6" name="Line 35"/>
            <p:cNvSpPr>
              <a:spLocks noChangeShapeType="1"/>
            </p:cNvSpPr>
            <p:nvPr/>
          </p:nvSpPr>
          <p:spPr bwMode="auto">
            <a:xfrm>
              <a:off x="3581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7" name="Line 36"/>
            <p:cNvSpPr>
              <a:spLocks noChangeShapeType="1"/>
            </p:cNvSpPr>
            <p:nvPr/>
          </p:nvSpPr>
          <p:spPr bwMode="auto">
            <a:xfrm>
              <a:off x="3697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8" name="Line 37"/>
            <p:cNvSpPr>
              <a:spLocks noChangeShapeType="1"/>
            </p:cNvSpPr>
            <p:nvPr/>
          </p:nvSpPr>
          <p:spPr bwMode="auto">
            <a:xfrm>
              <a:off x="3814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39" name="Line 38"/>
            <p:cNvSpPr>
              <a:spLocks noChangeShapeType="1"/>
            </p:cNvSpPr>
            <p:nvPr/>
          </p:nvSpPr>
          <p:spPr bwMode="auto">
            <a:xfrm>
              <a:off x="3930" y="1178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1" name="Line 40"/>
            <p:cNvSpPr>
              <a:spLocks noChangeShapeType="1"/>
            </p:cNvSpPr>
            <p:nvPr/>
          </p:nvSpPr>
          <p:spPr bwMode="auto">
            <a:xfrm>
              <a:off x="4047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2" name="Line 41"/>
            <p:cNvSpPr>
              <a:spLocks noChangeShapeType="1"/>
            </p:cNvSpPr>
            <p:nvPr/>
          </p:nvSpPr>
          <p:spPr bwMode="auto">
            <a:xfrm>
              <a:off x="4163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3" name="Line 42"/>
            <p:cNvSpPr>
              <a:spLocks noChangeShapeType="1"/>
            </p:cNvSpPr>
            <p:nvPr/>
          </p:nvSpPr>
          <p:spPr bwMode="auto">
            <a:xfrm>
              <a:off x="4279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4" name="Line 43"/>
            <p:cNvSpPr>
              <a:spLocks noChangeShapeType="1"/>
            </p:cNvSpPr>
            <p:nvPr/>
          </p:nvSpPr>
          <p:spPr bwMode="auto">
            <a:xfrm>
              <a:off x="4396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5" name="Line 44"/>
            <p:cNvSpPr>
              <a:spLocks noChangeShapeType="1"/>
            </p:cNvSpPr>
            <p:nvPr/>
          </p:nvSpPr>
          <p:spPr bwMode="auto">
            <a:xfrm>
              <a:off x="4512" y="1178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7" name="Line 46"/>
            <p:cNvSpPr>
              <a:spLocks noChangeShapeType="1"/>
            </p:cNvSpPr>
            <p:nvPr/>
          </p:nvSpPr>
          <p:spPr bwMode="auto">
            <a:xfrm>
              <a:off x="4629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8" name="Line 47"/>
            <p:cNvSpPr>
              <a:spLocks noChangeShapeType="1"/>
            </p:cNvSpPr>
            <p:nvPr/>
          </p:nvSpPr>
          <p:spPr bwMode="auto">
            <a:xfrm>
              <a:off x="4745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49" name="Line 48"/>
            <p:cNvSpPr>
              <a:spLocks noChangeShapeType="1"/>
            </p:cNvSpPr>
            <p:nvPr/>
          </p:nvSpPr>
          <p:spPr bwMode="auto">
            <a:xfrm>
              <a:off x="4861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0" name="Line 49"/>
            <p:cNvSpPr>
              <a:spLocks noChangeShapeType="1"/>
            </p:cNvSpPr>
            <p:nvPr/>
          </p:nvSpPr>
          <p:spPr bwMode="auto">
            <a:xfrm>
              <a:off x="4977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1" name="Line 50"/>
            <p:cNvSpPr>
              <a:spLocks noChangeShapeType="1"/>
            </p:cNvSpPr>
            <p:nvPr/>
          </p:nvSpPr>
          <p:spPr bwMode="auto">
            <a:xfrm>
              <a:off x="5094" y="1178"/>
              <a:ext cx="0" cy="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3" name="Line 52"/>
            <p:cNvSpPr>
              <a:spLocks noChangeShapeType="1"/>
            </p:cNvSpPr>
            <p:nvPr/>
          </p:nvSpPr>
          <p:spPr bwMode="auto">
            <a:xfrm>
              <a:off x="5210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4" name="Line 53"/>
            <p:cNvSpPr>
              <a:spLocks noChangeShapeType="1"/>
            </p:cNvSpPr>
            <p:nvPr/>
          </p:nvSpPr>
          <p:spPr bwMode="auto">
            <a:xfrm>
              <a:off x="5327" y="1178"/>
              <a:ext cx="0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5" name="Line 54"/>
            <p:cNvSpPr>
              <a:spLocks noChangeShapeType="1"/>
            </p:cNvSpPr>
            <p:nvPr/>
          </p:nvSpPr>
          <p:spPr bwMode="auto">
            <a:xfrm flipV="1">
              <a:off x="1022" y="437"/>
              <a:ext cx="0" cy="74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7" name="Line 56"/>
            <p:cNvSpPr>
              <a:spLocks noChangeShapeType="1"/>
            </p:cNvSpPr>
            <p:nvPr/>
          </p:nvSpPr>
          <p:spPr bwMode="auto">
            <a:xfrm flipH="1">
              <a:off x="1013" y="1173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8" name="Line 57"/>
            <p:cNvSpPr>
              <a:spLocks noChangeShapeType="1"/>
            </p:cNvSpPr>
            <p:nvPr/>
          </p:nvSpPr>
          <p:spPr bwMode="auto">
            <a:xfrm flipH="1">
              <a:off x="1013" y="1157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59" name="Line 58"/>
            <p:cNvSpPr>
              <a:spLocks noChangeShapeType="1"/>
            </p:cNvSpPr>
            <p:nvPr/>
          </p:nvSpPr>
          <p:spPr bwMode="auto">
            <a:xfrm flipH="1">
              <a:off x="1005" y="1141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1" name="Line 60"/>
            <p:cNvSpPr>
              <a:spLocks noChangeShapeType="1"/>
            </p:cNvSpPr>
            <p:nvPr/>
          </p:nvSpPr>
          <p:spPr bwMode="auto">
            <a:xfrm flipH="1">
              <a:off x="1013" y="1126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2" name="Line 61"/>
            <p:cNvSpPr>
              <a:spLocks noChangeShapeType="1"/>
            </p:cNvSpPr>
            <p:nvPr/>
          </p:nvSpPr>
          <p:spPr bwMode="auto">
            <a:xfrm flipH="1">
              <a:off x="1013" y="1110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3" name="Line 62"/>
            <p:cNvSpPr>
              <a:spLocks noChangeShapeType="1"/>
            </p:cNvSpPr>
            <p:nvPr/>
          </p:nvSpPr>
          <p:spPr bwMode="auto">
            <a:xfrm flipH="1">
              <a:off x="1013" y="1094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4" name="Line 63"/>
            <p:cNvSpPr>
              <a:spLocks noChangeShapeType="1"/>
            </p:cNvSpPr>
            <p:nvPr/>
          </p:nvSpPr>
          <p:spPr bwMode="auto">
            <a:xfrm flipH="1">
              <a:off x="1013" y="1078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5" name="Line 64"/>
            <p:cNvSpPr>
              <a:spLocks noChangeShapeType="1"/>
            </p:cNvSpPr>
            <p:nvPr/>
          </p:nvSpPr>
          <p:spPr bwMode="auto">
            <a:xfrm flipH="1">
              <a:off x="1005" y="1062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7" name="Line 66"/>
            <p:cNvSpPr>
              <a:spLocks noChangeShapeType="1"/>
            </p:cNvSpPr>
            <p:nvPr/>
          </p:nvSpPr>
          <p:spPr bwMode="auto">
            <a:xfrm flipH="1">
              <a:off x="1013" y="1047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8" name="Line 67"/>
            <p:cNvSpPr>
              <a:spLocks noChangeShapeType="1"/>
            </p:cNvSpPr>
            <p:nvPr/>
          </p:nvSpPr>
          <p:spPr bwMode="auto">
            <a:xfrm flipH="1">
              <a:off x="1013" y="1031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69" name="Line 68"/>
            <p:cNvSpPr>
              <a:spLocks noChangeShapeType="1"/>
            </p:cNvSpPr>
            <p:nvPr/>
          </p:nvSpPr>
          <p:spPr bwMode="auto">
            <a:xfrm flipH="1">
              <a:off x="1013" y="1015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0" name="Line 69"/>
            <p:cNvSpPr>
              <a:spLocks noChangeShapeType="1"/>
            </p:cNvSpPr>
            <p:nvPr/>
          </p:nvSpPr>
          <p:spPr bwMode="auto">
            <a:xfrm flipH="1">
              <a:off x="1013" y="1000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1" name="Line 70"/>
            <p:cNvSpPr>
              <a:spLocks noChangeShapeType="1"/>
            </p:cNvSpPr>
            <p:nvPr/>
          </p:nvSpPr>
          <p:spPr bwMode="auto">
            <a:xfrm flipH="1">
              <a:off x="1005" y="984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3" name="Line 72"/>
            <p:cNvSpPr>
              <a:spLocks noChangeShapeType="1"/>
            </p:cNvSpPr>
            <p:nvPr/>
          </p:nvSpPr>
          <p:spPr bwMode="auto">
            <a:xfrm flipH="1">
              <a:off x="1013" y="968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4" name="Line 73"/>
            <p:cNvSpPr>
              <a:spLocks noChangeShapeType="1"/>
            </p:cNvSpPr>
            <p:nvPr/>
          </p:nvSpPr>
          <p:spPr bwMode="auto">
            <a:xfrm flipH="1">
              <a:off x="1013" y="952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5" name="Line 74"/>
            <p:cNvSpPr>
              <a:spLocks noChangeShapeType="1"/>
            </p:cNvSpPr>
            <p:nvPr/>
          </p:nvSpPr>
          <p:spPr bwMode="auto">
            <a:xfrm flipH="1">
              <a:off x="1013" y="936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6" name="Line 75"/>
            <p:cNvSpPr>
              <a:spLocks noChangeShapeType="1"/>
            </p:cNvSpPr>
            <p:nvPr/>
          </p:nvSpPr>
          <p:spPr bwMode="auto">
            <a:xfrm flipH="1">
              <a:off x="1013" y="921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7" name="Line 76"/>
            <p:cNvSpPr>
              <a:spLocks noChangeShapeType="1"/>
            </p:cNvSpPr>
            <p:nvPr/>
          </p:nvSpPr>
          <p:spPr bwMode="auto">
            <a:xfrm flipH="1">
              <a:off x="1005" y="905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79" name="Line 78"/>
            <p:cNvSpPr>
              <a:spLocks noChangeShapeType="1"/>
            </p:cNvSpPr>
            <p:nvPr/>
          </p:nvSpPr>
          <p:spPr bwMode="auto">
            <a:xfrm flipH="1">
              <a:off x="1013" y="889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80" name="Line 79"/>
            <p:cNvSpPr>
              <a:spLocks noChangeShapeType="1"/>
            </p:cNvSpPr>
            <p:nvPr/>
          </p:nvSpPr>
          <p:spPr bwMode="auto">
            <a:xfrm flipH="1">
              <a:off x="1013" y="874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81" name="Line 80"/>
            <p:cNvSpPr>
              <a:spLocks noChangeShapeType="1"/>
            </p:cNvSpPr>
            <p:nvPr/>
          </p:nvSpPr>
          <p:spPr bwMode="auto">
            <a:xfrm flipH="1">
              <a:off x="1013" y="858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82" name="Line 81"/>
            <p:cNvSpPr>
              <a:spLocks noChangeShapeType="1"/>
            </p:cNvSpPr>
            <p:nvPr/>
          </p:nvSpPr>
          <p:spPr bwMode="auto">
            <a:xfrm flipH="1">
              <a:off x="1013" y="842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83" name="Line 82"/>
            <p:cNvSpPr>
              <a:spLocks noChangeShapeType="1"/>
            </p:cNvSpPr>
            <p:nvPr/>
          </p:nvSpPr>
          <p:spPr bwMode="auto">
            <a:xfrm flipH="1">
              <a:off x="1005" y="826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85" name="Line 84"/>
            <p:cNvSpPr>
              <a:spLocks noChangeShapeType="1"/>
            </p:cNvSpPr>
            <p:nvPr/>
          </p:nvSpPr>
          <p:spPr bwMode="auto">
            <a:xfrm flipH="1">
              <a:off x="1013" y="810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86" name="Line 85"/>
            <p:cNvSpPr>
              <a:spLocks noChangeShapeType="1"/>
            </p:cNvSpPr>
            <p:nvPr/>
          </p:nvSpPr>
          <p:spPr bwMode="auto">
            <a:xfrm flipH="1">
              <a:off x="1013" y="795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87" name="Line 86"/>
            <p:cNvSpPr>
              <a:spLocks noChangeShapeType="1"/>
            </p:cNvSpPr>
            <p:nvPr/>
          </p:nvSpPr>
          <p:spPr bwMode="auto">
            <a:xfrm flipH="1">
              <a:off x="1013" y="779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88" name="Line 87"/>
            <p:cNvSpPr>
              <a:spLocks noChangeShapeType="1"/>
            </p:cNvSpPr>
            <p:nvPr/>
          </p:nvSpPr>
          <p:spPr bwMode="auto">
            <a:xfrm flipH="1">
              <a:off x="1013" y="763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89" name="Line 88"/>
            <p:cNvSpPr>
              <a:spLocks noChangeShapeType="1"/>
            </p:cNvSpPr>
            <p:nvPr/>
          </p:nvSpPr>
          <p:spPr bwMode="auto">
            <a:xfrm flipH="1">
              <a:off x="1005" y="748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91" name="Line 90"/>
            <p:cNvSpPr>
              <a:spLocks noChangeShapeType="1"/>
            </p:cNvSpPr>
            <p:nvPr/>
          </p:nvSpPr>
          <p:spPr bwMode="auto">
            <a:xfrm flipH="1">
              <a:off x="1013" y="732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92" name="Line 91"/>
            <p:cNvSpPr>
              <a:spLocks noChangeShapeType="1"/>
            </p:cNvSpPr>
            <p:nvPr/>
          </p:nvSpPr>
          <p:spPr bwMode="auto">
            <a:xfrm flipH="1">
              <a:off x="1013" y="716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93" name="Line 92"/>
            <p:cNvSpPr>
              <a:spLocks noChangeShapeType="1"/>
            </p:cNvSpPr>
            <p:nvPr/>
          </p:nvSpPr>
          <p:spPr bwMode="auto">
            <a:xfrm flipH="1">
              <a:off x="1013" y="700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94" name="Line 93"/>
            <p:cNvSpPr>
              <a:spLocks noChangeShapeType="1"/>
            </p:cNvSpPr>
            <p:nvPr/>
          </p:nvSpPr>
          <p:spPr bwMode="auto">
            <a:xfrm flipH="1">
              <a:off x="1013" y="684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95" name="Line 94"/>
            <p:cNvSpPr>
              <a:spLocks noChangeShapeType="1"/>
            </p:cNvSpPr>
            <p:nvPr/>
          </p:nvSpPr>
          <p:spPr bwMode="auto">
            <a:xfrm flipH="1">
              <a:off x="1005" y="669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97" name="Line 96"/>
            <p:cNvSpPr>
              <a:spLocks noChangeShapeType="1"/>
            </p:cNvSpPr>
            <p:nvPr/>
          </p:nvSpPr>
          <p:spPr bwMode="auto">
            <a:xfrm flipH="1">
              <a:off x="1013" y="653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98" name="Line 97"/>
            <p:cNvSpPr>
              <a:spLocks noChangeShapeType="1"/>
            </p:cNvSpPr>
            <p:nvPr/>
          </p:nvSpPr>
          <p:spPr bwMode="auto">
            <a:xfrm flipH="1">
              <a:off x="1013" y="637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99" name="Line 98"/>
            <p:cNvSpPr>
              <a:spLocks noChangeShapeType="1"/>
            </p:cNvSpPr>
            <p:nvPr/>
          </p:nvSpPr>
          <p:spPr bwMode="auto">
            <a:xfrm flipH="1">
              <a:off x="1013" y="622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00" name="Line 99"/>
            <p:cNvSpPr>
              <a:spLocks noChangeShapeType="1"/>
            </p:cNvSpPr>
            <p:nvPr/>
          </p:nvSpPr>
          <p:spPr bwMode="auto">
            <a:xfrm flipH="1">
              <a:off x="1013" y="606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01" name="Line 100"/>
            <p:cNvSpPr>
              <a:spLocks noChangeShapeType="1"/>
            </p:cNvSpPr>
            <p:nvPr/>
          </p:nvSpPr>
          <p:spPr bwMode="auto">
            <a:xfrm flipH="1">
              <a:off x="1005" y="590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03" name="Line 102"/>
            <p:cNvSpPr>
              <a:spLocks noChangeShapeType="1"/>
            </p:cNvSpPr>
            <p:nvPr/>
          </p:nvSpPr>
          <p:spPr bwMode="auto">
            <a:xfrm flipH="1">
              <a:off x="1013" y="574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04" name="Line 103"/>
            <p:cNvSpPr>
              <a:spLocks noChangeShapeType="1"/>
            </p:cNvSpPr>
            <p:nvPr/>
          </p:nvSpPr>
          <p:spPr bwMode="auto">
            <a:xfrm flipH="1">
              <a:off x="1013" y="558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05" name="Line 104"/>
            <p:cNvSpPr>
              <a:spLocks noChangeShapeType="1"/>
            </p:cNvSpPr>
            <p:nvPr/>
          </p:nvSpPr>
          <p:spPr bwMode="auto">
            <a:xfrm flipH="1">
              <a:off x="1013" y="543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06" name="Line 105"/>
            <p:cNvSpPr>
              <a:spLocks noChangeShapeType="1"/>
            </p:cNvSpPr>
            <p:nvPr/>
          </p:nvSpPr>
          <p:spPr bwMode="auto">
            <a:xfrm flipH="1">
              <a:off x="1013" y="527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07" name="Line 106"/>
            <p:cNvSpPr>
              <a:spLocks noChangeShapeType="1"/>
            </p:cNvSpPr>
            <p:nvPr/>
          </p:nvSpPr>
          <p:spPr bwMode="auto">
            <a:xfrm flipH="1">
              <a:off x="1005" y="511"/>
              <a:ext cx="1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09" name="Line 108"/>
            <p:cNvSpPr>
              <a:spLocks noChangeShapeType="1"/>
            </p:cNvSpPr>
            <p:nvPr/>
          </p:nvSpPr>
          <p:spPr bwMode="auto">
            <a:xfrm flipH="1">
              <a:off x="1013" y="495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10" name="Line 109"/>
            <p:cNvSpPr>
              <a:spLocks noChangeShapeType="1"/>
            </p:cNvSpPr>
            <p:nvPr/>
          </p:nvSpPr>
          <p:spPr bwMode="auto">
            <a:xfrm flipH="1">
              <a:off x="1013" y="480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11" name="Line 110"/>
            <p:cNvSpPr>
              <a:spLocks noChangeShapeType="1"/>
            </p:cNvSpPr>
            <p:nvPr/>
          </p:nvSpPr>
          <p:spPr bwMode="auto">
            <a:xfrm flipH="1">
              <a:off x="1013" y="464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12" name="Line 111"/>
            <p:cNvSpPr>
              <a:spLocks noChangeShapeType="1"/>
            </p:cNvSpPr>
            <p:nvPr/>
          </p:nvSpPr>
          <p:spPr bwMode="auto">
            <a:xfrm flipH="1">
              <a:off x="1013" y="448"/>
              <a:ext cx="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1022" y="1141"/>
              <a:ext cx="61" cy="2"/>
            </a:xfrm>
            <a:custGeom>
              <a:avLst/>
              <a:gdLst>
                <a:gd name="T0" fmla="*/ 1 w 61"/>
                <a:gd name="T1" fmla="*/ 0 h 2"/>
                <a:gd name="T2" fmla="*/ 2 w 61"/>
                <a:gd name="T3" fmla="*/ 0 h 2"/>
                <a:gd name="T4" fmla="*/ 3 w 61"/>
                <a:gd name="T5" fmla="*/ 1 h 2"/>
                <a:gd name="T6" fmla="*/ 3 w 61"/>
                <a:gd name="T7" fmla="*/ 1 h 2"/>
                <a:gd name="T8" fmla="*/ 5 w 61"/>
                <a:gd name="T9" fmla="*/ 1 h 2"/>
                <a:gd name="T10" fmla="*/ 6 w 61"/>
                <a:gd name="T11" fmla="*/ 1 h 2"/>
                <a:gd name="T12" fmla="*/ 7 w 61"/>
                <a:gd name="T13" fmla="*/ 1 h 2"/>
                <a:gd name="T14" fmla="*/ 8 w 61"/>
                <a:gd name="T15" fmla="*/ 1 h 2"/>
                <a:gd name="T16" fmla="*/ 9 w 61"/>
                <a:gd name="T17" fmla="*/ 1 h 2"/>
                <a:gd name="T18" fmla="*/ 10 w 61"/>
                <a:gd name="T19" fmla="*/ 1 h 2"/>
                <a:gd name="T20" fmla="*/ 11 w 61"/>
                <a:gd name="T21" fmla="*/ 1 h 2"/>
                <a:gd name="T22" fmla="*/ 12 w 61"/>
                <a:gd name="T23" fmla="*/ 1 h 2"/>
                <a:gd name="T24" fmla="*/ 14 w 61"/>
                <a:gd name="T25" fmla="*/ 1 h 2"/>
                <a:gd name="T26" fmla="*/ 15 w 61"/>
                <a:gd name="T27" fmla="*/ 2 h 2"/>
                <a:gd name="T28" fmla="*/ 16 w 61"/>
                <a:gd name="T29" fmla="*/ 1 h 2"/>
                <a:gd name="T30" fmla="*/ 17 w 61"/>
                <a:gd name="T31" fmla="*/ 1 h 2"/>
                <a:gd name="T32" fmla="*/ 18 w 61"/>
                <a:gd name="T33" fmla="*/ 2 h 2"/>
                <a:gd name="T34" fmla="*/ 19 w 61"/>
                <a:gd name="T35" fmla="*/ 1 h 2"/>
                <a:gd name="T36" fmla="*/ 20 w 61"/>
                <a:gd name="T37" fmla="*/ 1 h 2"/>
                <a:gd name="T38" fmla="*/ 21 w 61"/>
                <a:gd name="T39" fmla="*/ 2 h 2"/>
                <a:gd name="T40" fmla="*/ 22 w 61"/>
                <a:gd name="T41" fmla="*/ 1 h 2"/>
                <a:gd name="T42" fmla="*/ 23 w 61"/>
                <a:gd name="T43" fmla="*/ 1 h 2"/>
                <a:gd name="T44" fmla="*/ 24 w 61"/>
                <a:gd name="T45" fmla="*/ 1 h 2"/>
                <a:gd name="T46" fmla="*/ 25 w 61"/>
                <a:gd name="T47" fmla="*/ 1 h 2"/>
                <a:gd name="T48" fmla="*/ 27 w 61"/>
                <a:gd name="T49" fmla="*/ 1 h 2"/>
                <a:gd name="T50" fmla="*/ 28 w 61"/>
                <a:gd name="T51" fmla="*/ 1 h 2"/>
                <a:gd name="T52" fmla="*/ 29 w 61"/>
                <a:gd name="T53" fmla="*/ 1 h 2"/>
                <a:gd name="T54" fmla="*/ 30 w 61"/>
                <a:gd name="T55" fmla="*/ 1 h 2"/>
                <a:gd name="T56" fmla="*/ 31 w 61"/>
                <a:gd name="T57" fmla="*/ 1 h 2"/>
                <a:gd name="T58" fmla="*/ 32 w 61"/>
                <a:gd name="T59" fmla="*/ 1 h 2"/>
                <a:gd name="T60" fmla="*/ 33 w 61"/>
                <a:gd name="T61" fmla="*/ 1 h 2"/>
                <a:gd name="T62" fmla="*/ 34 w 61"/>
                <a:gd name="T63" fmla="*/ 1 h 2"/>
                <a:gd name="T64" fmla="*/ 36 w 61"/>
                <a:gd name="T65" fmla="*/ 2 h 2"/>
                <a:gd name="T66" fmla="*/ 37 w 61"/>
                <a:gd name="T67" fmla="*/ 1 h 2"/>
                <a:gd name="T68" fmla="*/ 37 w 61"/>
                <a:gd name="T69" fmla="*/ 1 h 2"/>
                <a:gd name="T70" fmla="*/ 38 w 61"/>
                <a:gd name="T71" fmla="*/ 1 h 2"/>
                <a:gd name="T72" fmla="*/ 40 w 61"/>
                <a:gd name="T73" fmla="*/ 1 h 2"/>
                <a:gd name="T74" fmla="*/ 41 w 61"/>
                <a:gd name="T75" fmla="*/ 1 h 2"/>
                <a:gd name="T76" fmla="*/ 42 w 61"/>
                <a:gd name="T77" fmla="*/ 1 h 2"/>
                <a:gd name="T78" fmla="*/ 43 w 61"/>
                <a:gd name="T79" fmla="*/ 1 h 2"/>
                <a:gd name="T80" fmla="*/ 44 w 61"/>
                <a:gd name="T81" fmla="*/ 1 h 2"/>
                <a:gd name="T82" fmla="*/ 45 w 61"/>
                <a:gd name="T83" fmla="*/ 1 h 2"/>
                <a:gd name="T84" fmla="*/ 46 w 61"/>
                <a:gd name="T85" fmla="*/ 1 h 2"/>
                <a:gd name="T86" fmla="*/ 47 w 61"/>
                <a:gd name="T87" fmla="*/ 1 h 2"/>
                <a:gd name="T88" fmla="*/ 49 w 61"/>
                <a:gd name="T89" fmla="*/ 1 h 2"/>
                <a:gd name="T90" fmla="*/ 50 w 61"/>
                <a:gd name="T91" fmla="*/ 1 h 2"/>
                <a:gd name="T92" fmla="*/ 51 w 61"/>
                <a:gd name="T93" fmla="*/ 1 h 2"/>
                <a:gd name="T94" fmla="*/ 51 w 61"/>
                <a:gd name="T95" fmla="*/ 2 h 2"/>
                <a:gd name="T96" fmla="*/ 53 w 61"/>
                <a:gd name="T97" fmla="*/ 1 h 2"/>
                <a:gd name="T98" fmla="*/ 54 w 61"/>
                <a:gd name="T99" fmla="*/ 1 h 2"/>
                <a:gd name="T100" fmla="*/ 55 w 61"/>
                <a:gd name="T101" fmla="*/ 2 h 2"/>
                <a:gd name="T102" fmla="*/ 56 w 61"/>
                <a:gd name="T103" fmla="*/ 1 h 2"/>
                <a:gd name="T104" fmla="*/ 57 w 61"/>
                <a:gd name="T105" fmla="*/ 1 h 2"/>
                <a:gd name="T106" fmla="*/ 58 w 61"/>
                <a:gd name="T107" fmla="*/ 1 h 2"/>
                <a:gd name="T108" fmla="*/ 59 w 61"/>
                <a:gd name="T109" fmla="*/ 1 h 2"/>
                <a:gd name="T110" fmla="*/ 60 w 61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1083" y="1141"/>
              <a:ext cx="62" cy="2"/>
            </a:xfrm>
            <a:custGeom>
              <a:avLst/>
              <a:gdLst>
                <a:gd name="T0" fmla="*/ 1 w 62"/>
                <a:gd name="T1" fmla="*/ 1 h 2"/>
                <a:gd name="T2" fmla="*/ 3 w 62"/>
                <a:gd name="T3" fmla="*/ 1 h 2"/>
                <a:gd name="T4" fmla="*/ 3 w 62"/>
                <a:gd name="T5" fmla="*/ 1 h 2"/>
                <a:gd name="T6" fmla="*/ 5 w 62"/>
                <a:gd name="T7" fmla="*/ 2 h 2"/>
                <a:gd name="T8" fmla="*/ 6 w 62"/>
                <a:gd name="T9" fmla="*/ 1 h 2"/>
                <a:gd name="T10" fmla="*/ 7 w 62"/>
                <a:gd name="T11" fmla="*/ 1 h 2"/>
                <a:gd name="T12" fmla="*/ 8 w 62"/>
                <a:gd name="T13" fmla="*/ 1 h 2"/>
                <a:gd name="T14" fmla="*/ 9 w 62"/>
                <a:gd name="T15" fmla="*/ 1 h 2"/>
                <a:gd name="T16" fmla="*/ 10 w 62"/>
                <a:gd name="T17" fmla="*/ 1 h 2"/>
                <a:gd name="T18" fmla="*/ 11 w 62"/>
                <a:gd name="T19" fmla="*/ 1 h 2"/>
                <a:gd name="T20" fmla="*/ 12 w 62"/>
                <a:gd name="T21" fmla="*/ 1 h 2"/>
                <a:gd name="T22" fmla="*/ 13 w 62"/>
                <a:gd name="T23" fmla="*/ 0 h 2"/>
                <a:gd name="T24" fmla="*/ 14 w 62"/>
                <a:gd name="T25" fmla="*/ 1 h 2"/>
                <a:gd name="T26" fmla="*/ 16 w 62"/>
                <a:gd name="T27" fmla="*/ 1 h 2"/>
                <a:gd name="T28" fmla="*/ 17 w 62"/>
                <a:gd name="T29" fmla="*/ 1 h 2"/>
                <a:gd name="T30" fmla="*/ 18 w 62"/>
                <a:gd name="T31" fmla="*/ 1 h 2"/>
                <a:gd name="T32" fmla="*/ 19 w 62"/>
                <a:gd name="T33" fmla="*/ 0 h 2"/>
                <a:gd name="T34" fmla="*/ 20 w 62"/>
                <a:gd name="T35" fmla="*/ 1 h 2"/>
                <a:gd name="T36" fmla="*/ 21 w 62"/>
                <a:gd name="T37" fmla="*/ 1 h 2"/>
                <a:gd name="T38" fmla="*/ 22 w 62"/>
                <a:gd name="T39" fmla="*/ 1 h 2"/>
                <a:gd name="T40" fmla="*/ 23 w 62"/>
                <a:gd name="T41" fmla="*/ 1 h 2"/>
                <a:gd name="T42" fmla="*/ 24 w 62"/>
                <a:gd name="T43" fmla="*/ 1 h 2"/>
                <a:gd name="T44" fmla="*/ 25 w 62"/>
                <a:gd name="T45" fmla="*/ 1 h 2"/>
                <a:gd name="T46" fmla="*/ 26 w 62"/>
                <a:gd name="T47" fmla="*/ 0 h 2"/>
                <a:gd name="T48" fmla="*/ 28 w 62"/>
                <a:gd name="T49" fmla="*/ 1 h 2"/>
                <a:gd name="T50" fmla="*/ 29 w 62"/>
                <a:gd name="T51" fmla="*/ 1 h 2"/>
                <a:gd name="T52" fmla="*/ 30 w 62"/>
                <a:gd name="T53" fmla="*/ 1 h 2"/>
                <a:gd name="T54" fmla="*/ 31 w 62"/>
                <a:gd name="T55" fmla="*/ 1 h 2"/>
                <a:gd name="T56" fmla="*/ 32 w 62"/>
                <a:gd name="T57" fmla="*/ 1 h 2"/>
                <a:gd name="T58" fmla="*/ 33 w 62"/>
                <a:gd name="T59" fmla="*/ 0 h 2"/>
                <a:gd name="T60" fmla="*/ 34 w 62"/>
                <a:gd name="T61" fmla="*/ 1 h 2"/>
                <a:gd name="T62" fmla="*/ 35 w 62"/>
                <a:gd name="T63" fmla="*/ 1 h 2"/>
                <a:gd name="T64" fmla="*/ 36 w 62"/>
                <a:gd name="T65" fmla="*/ 1 h 2"/>
                <a:gd name="T66" fmla="*/ 37 w 62"/>
                <a:gd name="T67" fmla="*/ 1 h 2"/>
                <a:gd name="T68" fmla="*/ 38 w 62"/>
                <a:gd name="T69" fmla="*/ 1 h 2"/>
                <a:gd name="T70" fmla="*/ 40 w 62"/>
                <a:gd name="T71" fmla="*/ 1 h 2"/>
                <a:gd name="T72" fmla="*/ 41 w 62"/>
                <a:gd name="T73" fmla="*/ 1 h 2"/>
                <a:gd name="T74" fmla="*/ 42 w 62"/>
                <a:gd name="T75" fmla="*/ 1 h 2"/>
                <a:gd name="T76" fmla="*/ 43 w 62"/>
                <a:gd name="T77" fmla="*/ 1 h 2"/>
                <a:gd name="T78" fmla="*/ 44 w 62"/>
                <a:gd name="T79" fmla="*/ 1 h 2"/>
                <a:gd name="T80" fmla="*/ 45 w 62"/>
                <a:gd name="T81" fmla="*/ 1 h 2"/>
                <a:gd name="T82" fmla="*/ 46 w 62"/>
                <a:gd name="T83" fmla="*/ 0 h 2"/>
                <a:gd name="T84" fmla="*/ 47 w 62"/>
                <a:gd name="T85" fmla="*/ 1 h 2"/>
                <a:gd name="T86" fmla="*/ 48 w 62"/>
                <a:gd name="T87" fmla="*/ 1 h 2"/>
                <a:gd name="T88" fmla="*/ 49 w 62"/>
                <a:gd name="T89" fmla="*/ 1 h 2"/>
                <a:gd name="T90" fmla="*/ 51 w 62"/>
                <a:gd name="T91" fmla="*/ 1 h 2"/>
                <a:gd name="T92" fmla="*/ 51 w 62"/>
                <a:gd name="T93" fmla="*/ 1 h 2"/>
                <a:gd name="T94" fmla="*/ 53 w 62"/>
                <a:gd name="T95" fmla="*/ 1 h 2"/>
                <a:gd name="T96" fmla="*/ 54 w 62"/>
                <a:gd name="T97" fmla="*/ 1 h 2"/>
                <a:gd name="T98" fmla="*/ 55 w 62"/>
                <a:gd name="T99" fmla="*/ 1 h 2"/>
                <a:gd name="T100" fmla="*/ 56 w 62"/>
                <a:gd name="T101" fmla="*/ 1 h 2"/>
                <a:gd name="T102" fmla="*/ 57 w 62"/>
                <a:gd name="T103" fmla="*/ 1 h 2"/>
                <a:gd name="T104" fmla="*/ 58 w 62"/>
                <a:gd name="T105" fmla="*/ 1 h 2"/>
                <a:gd name="T106" fmla="*/ 59 w 62"/>
                <a:gd name="T107" fmla="*/ 0 h 2"/>
                <a:gd name="T108" fmla="*/ 60 w 62"/>
                <a:gd name="T109" fmla="*/ 1 h 2"/>
                <a:gd name="T110" fmla="*/ 61 w 62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1145" y="1141"/>
              <a:ext cx="62" cy="2"/>
            </a:xfrm>
            <a:custGeom>
              <a:avLst/>
              <a:gdLst>
                <a:gd name="T0" fmla="*/ 2 w 62"/>
                <a:gd name="T1" fmla="*/ 1 h 2"/>
                <a:gd name="T2" fmla="*/ 2 w 62"/>
                <a:gd name="T3" fmla="*/ 1 h 2"/>
                <a:gd name="T4" fmla="*/ 3 w 62"/>
                <a:gd name="T5" fmla="*/ 1 h 2"/>
                <a:gd name="T6" fmla="*/ 4 w 62"/>
                <a:gd name="T7" fmla="*/ 1 h 2"/>
                <a:gd name="T8" fmla="*/ 6 w 62"/>
                <a:gd name="T9" fmla="*/ 1 h 2"/>
                <a:gd name="T10" fmla="*/ 7 w 62"/>
                <a:gd name="T11" fmla="*/ 1 h 2"/>
                <a:gd name="T12" fmla="*/ 8 w 62"/>
                <a:gd name="T13" fmla="*/ 1 h 2"/>
                <a:gd name="T14" fmla="*/ 9 w 62"/>
                <a:gd name="T15" fmla="*/ 1 h 2"/>
                <a:gd name="T16" fmla="*/ 10 w 62"/>
                <a:gd name="T17" fmla="*/ 1 h 2"/>
                <a:gd name="T18" fmla="*/ 11 w 62"/>
                <a:gd name="T19" fmla="*/ 1 h 2"/>
                <a:gd name="T20" fmla="*/ 12 w 62"/>
                <a:gd name="T21" fmla="*/ 1 h 2"/>
                <a:gd name="T22" fmla="*/ 13 w 62"/>
                <a:gd name="T23" fmla="*/ 1 h 2"/>
                <a:gd name="T24" fmla="*/ 15 w 62"/>
                <a:gd name="T25" fmla="*/ 1 h 2"/>
                <a:gd name="T26" fmla="*/ 16 w 62"/>
                <a:gd name="T27" fmla="*/ 1 h 2"/>
                <a:gd name="T28" fmla="*/ 16 w 62"/>
                <a:gd name="T29" fmla="*/ 1 h 2"/>
                <a:gd name="T30" fmla="*/ 17 w 62"/>
                <a:gd name="T31" fmla="*/ 1 h 2"/>
                <a:gd name="T32" fmla="*/ 19 w 62"/>
                <a:gd name="T33" fmla="*/ 1 h 2"/>
                <a:gd name="T34" fmla="*/ 20 w 62"/>
                <a:gd name="T35" fmla="*/ 1 h 2"/>
                <a:gd name="T36" fmla="*/ 21 w 62"/>
                <a:gd name="T37" fmla="*/ 1 h 2"/>
                <a:gd name="T38" fmla="*/ 22 w 62"/>
                <a:gd name="T39" fmla="*/ 0 h 2"/>
                <a:gd name="T40" fmla="*/ 23 w 62"/>
                <a:gd name="T41" fmla="*/ 1 h 2"/>
                <a:gd name="T42" fmla="*/ 24 w 62"/>
                <a:gd name="T43" fmla="*/ 0 h 2"/>
                <a:gd name="T44" fmla="*/ 25 w 62"/>
                <a:gd name="T45" fmla="*/ 1 h 2"/>
                <a:gd name="T46" fmla="*/ 26 w 62"/>
                <a:gd name="T47" fmla="*/ 1 h 2"/>
                <a:gd name="T48" fmla="*/ 28 w 62"/>
                <a:gd name="T49" fmla="*/ 1 h 2"/>
                <a:gd name="T50" fmla="*/ 29 w 62"/>
                <a:gd name="T51" fmla="*/ 1 h 2"/>
                <a:gd name="T52" fmla="*/ 30 w 62"/>
                <a:gd name="T53" fmla="*/ 1 h 2"/>
                <a:gd name="T54" fmla="*/ 31 w 62"/>
                <a:gd name="T55" fmla="*/ 1 h 2"/>
                <a:gd name="T56" fmla="*/ 32 w 62"/>
                <a:gd name="T57" fmla="*/ 0 h 2"/>
                <a:gd name="T58" fmla="*/ 33 w 62"/>
                <a:gd name="T59" fmla="*/ 1 h 2"/>
                <a:gd name="T60" fmla="*/ 34 w 62"/>
                <a:gd name="T61" fmla="*/ 1 h 2"/>
                <a:gd name="T62" fmla="*/ 35 w 62"/>
                <a:gd name="T63" fmla="*/ 1 h 2"/>
                <a:gd name="T64" fmla="*/ 36 w 62"/>
                <a:gd name="T65" fmla="*/ 1 h 2"/>
                <a:gd name="T66" fmla="*/ 37 w 62"/>
                <a:gd name="T67" fmla="*/ 1 h 2"/>
                <a:gd name="T68" fmla="*/ 38 w 62"/>
                <a:gd name="T69" fmla="*/ 1 h 2"/>
                <a:gd name="T70" fmla="*/ 39 w 62"/>
                <a:gd name="T71" fmla="*/ 1 h 2"/>
                <a:gd name="T72" fmla="*/ 41 w 62"/>
                <a:gd name="T73" fmla="*/ 1 h 2"/>
                <a:gd name="T74" fmla="*/ 42 w 62"/>
                <a:gd name="T75" fmla="*/ 1 h 2"/>
                <a:gd name="T76" fmla="*/ 43 w 62"/>
                <a:gd name="T77" fmla="*/ 1 h 2"/>
                <a:gd name="T78" fmla="*/ 44 w 62"/>
                <a:gd name="T79" fmla="*/ 1 h 2"/>
                <a:gd name="T80" fmla="*/ 45 w 62"/>
                <a:gd name="T81" fmla="*/ 0 h 2"/>
                <a:gd name="T82" fmla="*/ 46 w 62"/>
                <a:gd name="T83" fmla="*/ 1 h 2"/>
                <a:gd name="T84" fmla="*/ 47 w 62"/>
                <a:gd name="T85" fmla="*/ 1 h 2"/>
                <a:gd name="T86" fmla="*/ 48 w 62"/>
                <a:gd name="T87" fmla="*/ 1 h 2"/>
                <a:gd name="T88" fmla="*/ 50 w 62"/>
                <a:gd name="T89" fmla="*/ 1 h 2"/>
                <a:gd name="T90" fmla="*/ 50 w 62"/>
                <a:gd name="T91" fmla="*/ 1 h 2"/>
                <a:gd name="T92" fmla="*/ 51 w 62"/>
                <a:gd name="T93" fmla="*/ 1 h 2"/>
                <a:gd name="T94" fmla="*/ 52 w 62"/>
                <a:gd name="T95" fmla="*/ 1 h 2"/>
                <a:gd name="T96" fmla="*/ 54 w 62"/>
                <a:gd name="T97" fmla="*/ 1 h 2"/>
                <a:gd name="T98" fmla="*/ 55 w 62"/>
                <a:gd name="T99" fmla="*/ 0 h 2"/>
                <a:gd name="T100" fmla="*/ 56 w 62"/>
                <a:gd name="T101" fmla="*/ 1 h 2"/>
                <a:gd name="T102" fmla="*/ 57 w 62"/>
                <a:gd name="T103" fmla="*/ 1 h 2"/>
                <a:gd name="T104" fmla="*/ 58 w 62"/>
                <a:gd name="T105" fmla="*/ 1 h 2"/>
                <a:gd name="T106" fmla="*/ 59 w 62"/>
                <a:gd name="T107" fmla="*/ 1 h 2"/>
                <a:gd name="T108" fmla="*/ 60 w 62"/>
                <a:gd name="T109" fmla="*/ 1 h 2"/>
                <a:gd name="T110" fmla="*/ 61 w 62"/>
                <a:gd name="T1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2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1207" y="1138"/>
              <a:ext cx="62" cy="4"/>
            </a:xfrm>
            <a:custGeom>
              <a:avLst/>
              <a:gdLst>
                <a:gd name="T0" fmla="*/ 1 w 62"/>
                <a:gd name="T1" fmla="*/ 4 h 4"/>
                <a:gd name="T2" fmla="*/ 2 w 62"/>
                <a:gd name="T3" fmla="*/ 4 h 4"/>
                <a:gd name="T4" fmla="*/ 3 w 62"/>
                <a:gd name="T5" fmla="*/ 4 h 4"/>
                <a:gd name="T6" fmla="*/ 5 w 62"/>
                <a:gd name="T7" fmla="*/ 3 h 4"/>
                <a:gd name="T8" fmla="*/ 6 w 62"/>
                <a:gd name="T9" fmla="*/ 4 h 4"/>
                <a:gd name="T10" fmla="*/ 7 w 62"/>
                <a:gd name="T11" fmla="*/ 4 h 4"/>
                <a:gd name="T12" fmla="*/ 8 w 62"/>
                <a:gd name="T13" fmla="*/ 4 h 4"/>
                <a:gd name="T14" fmla="*/ 9 w 62"/>
                <a:gd name="T15" fmla="*/ 3 h 4"/>
                <a:gd name="T16" fmla="*/ 10 w 62"/>
                <a:gd name="T17" fmla="*/ 4 h 4"/>
                <a:gd name="T18" fmla="*/ 11 w 62"/>
                <a:gd name="T19" fmla="*/ 4 h 4"/>
                <a:gd name="T20" fmla="*/ 12 w 62"/>
                <a:gd name="T21" fmla="*/ 4 h 4"/>
                <a:gd name="T22" fmla="*/ 13 w 62"/>
                <a:gd name="T23" fmla="*/ 4 h 4"/>
                <a:gd name="T24" fmla="*/ 14 w 62"/>
                <a:gd name="T25" fmla="*/ 4 h 4"/>
                <a:gd name="T26" fmla="*/ 15 w 62"/>
                <a:gd name="T27" fmla="*/ 4 h 4"/>
                <a:gd name="T28" fmla="*/ 16 w 62"/>
                <a:gd name="T29" fmla="*/ 4 h 4"/>
                <a:gd name="T30" fmla="*/ 18 w 62"/>
                <a:gd name="T31" fmla="*/ 4 h 4"/>
                <a:gd name="T32" fmla="*/ 19 w 62"/>
                <a:gd name="T33" fmla="*/ 4 h 4"/>
                <a:gd name="T34" fmla="*/ 20 w 62"/>
                <a:gd name="T35" fmla="*/ 4 h 4"/>
                <a:gd name="T36" fmla="*/ 21 w 62"/>
                <a:gd name="T37" fmla="*/ 4 h 4"/>
                <a:gd name="T38" fmla="*/ 22 w 62"/>
                <a:gd name="T39" fmla="*/ 4 h 4"/>
                <a:gd name="T40" fmla="*/ 23 w 62"/>
                <a:gd name="T41" fmla="*/ 4 h 4"/>
                <a:gd name="T42" fmla="*/ 24 w 62"/>
                <a:gd name="T43" fmla="*/ 4 h 4"/>
                <a:gd name="T44" fmla="*/ 25 w 62"/>
                <a:gd name="T45" fmla="*/ 4 h 4"/>
                <a:gd name="T46" fmla="*/ 26 w 62"/>
                <a:gd name="T47" fmla="*/ 4 h 4"/>
                <a:gd name="T48" fmla="*/ 27 w 62"/>
                <a:gd name="T49" fmla="*/ 4 h 4"/>
                <a:gd name="T50" fmla="*/ 29 w 62"/>
                <a:gd name="T51" fmla="*/ 4 h 4"/>
                <a:gd name="T52" fmla="*/ 29 w 62"/>
                <a:gd name="T53" fmla="*/ 3 h 4"/>
                <a:gd name="T54" fmla="*/ 31 w 62"/>
                <a:gd name="T55" fmla="*/ 4 h 4"/>
                <a:gd name="T56" fmla="*/ 32 w 62"/>
                <a:gd name="T57" fmla="*/ 3 h 4"/>
                <a:gd name="T58" fmla="*/ 33 w 62"/>
                <a:gd name="T59" fmla="*/ 4 h 4"/>
                <a:gd name="T60" fmla="*/ 34 w 62"/>
                <a:gd name="T61" fmla="*/ 4 h 4"/>
                <a:gd name="T62" fmla="*/ 35 w 62"/>
                <a:gd name="T63" fmla="*/ 4 h 4"/>
                <a:gd name="T64" fmla="*/ 36 w 62"/>
                <a:gd name="T65" fmla="*/ 4 h 4"/>
                <a:gd name="T66" fmla="*/ 37 w 62"/>
                <a:gd name="T67" fmla="*/ 4 h 4"/>
                <a:gd name="T68" fmla="*/ 38 w 62"/>
                <a:gd name="T69" fmla="*/ 4 h 4"/>
                <a:gd name="T70" fmla="*/ 39 w 62"/>
                <a:gd name="T71" fmla="*/ 4 h 4"/>
                <a:gd name="T72" fmla="*/ 41 w 62"/>
                <a:gd name="T73" fmla="*/ 4 h 4"/>
                <a:gd name="T74" fmla="*/ 42 w 62"/>
                <a:gd name="T75" fmla="*/ 4 h 4"/>
                <a:gd name="T76" fmla="*/ 42 w 62"/>
                <a:gd name="T77" fmla="*/ 4 h 4"/>
                <a:gd name="T78" fmla="*/ 44 w 62"/>
                <a:gd name="T79" fmla="*/ 4 h 4"/>
                <a:gd name="T80" fmla="*/ 45 w 62"/>
                <a:gd name="T81" fmla="*/ 4 h 4"/>
                <a:gd name="T82" fmla="*/ 46 w 62"/>
                <a:gd name="T83" fmla="*/ 3 h 4"/>
                <a:gd name="T84" fmla="*/ 47 w 62"/>
                <a:gd name="T85" fmla="*/ 3 h 4"/>
                <a:gd name="T86" fmla="*/ 48 w 62"/>
                <a:gd name="T87" fmla="*/ 3 h 4"/>
                <a:gd name="T88" fmla="*/ 49 w 62"/>
                <a:gd name="T89" fmla="*/ 3 h 4"/>
                <a:gd name="T90" fmla="*/ 50 w 62"/>
                <a:gd name="T91" fmla="*/ 4 h 4"/>
                <a:gd name="T92" fmla="*/ 51 w 62"/>
                <a:gd name="T93" fmla="*/ 4 h 4"/>
                <a:gd name="T94" fmla="*/ 53 w 62"/>
                <a:gd name="T95" fmla="*/ 3 h 4"/>
                <a:gd name="T96" fmla="*/ 54 w 62"/>
                <a:gd name="T97" fmla="*/ 3 h 4"/>
                <a:gd name="T98" fmla="*/ 55 w 62"/>
                <a:gd name="T99" fmla="*/ 3 h 4"/>
                <a:gd name="T100" fmla="*/ 56 w 62"/>
                <a:gd name="T101" fmla="*/ 3 h 4"/>
                <a:gd name="T102" fmla="*/ 57 w 62"/>
                <a:gd name="T103" fmla="*/ 2 h 4"/>
                <a:gd name="T104" fmla="*/ 58 w 62"/>
                <a:gd name="T105" fmla="*/ 2 h 4"/>
                <a:gd name="T106" fmla="*/ 59 w 62"/>
                <a:gd name="T107" fmla="*/ 0 h 4"/>
                <a:gd name="T108" fmla="*/ 60 w 62"/>
                <a:gd name="T109" fmla="*/ 0 h 4"/>
                <a:gd name="T110" fmla="*/ 61 w 62"/>
                <a:gd name="T1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">
                  <a:moveTo>
                    <a:pt x="0" y="4"/>
                  </a:move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1269" y="1138"/>
              <a:ext cx="62" cy="6"/>
            </a:xfrm>
            <a:custGeom>
              <a:avLst/>
              <a:gdLst>
                <a:gd name="T0" fmla="*/ 1 w 62"/>
                <a:gd name="T1" fmla="*/ 0 h 6"/>
                <a:gd name="T2" fmla="*/ 2 w 62"/>
                <a:gd name="T3" fmla="*/ 2 h 6"/>
                <a:gd name="T4" fmla="*/ 3 w 62"/>
                <a:gd name="T5" fmla="*/ 4 h 6"/>
                <a:gd name="T6" fmla="*/ 4 w 62"/>
                <a:gd name="T7" fmla="*/ 5 h 6"/>
                <a:gd name="T8" fmla="*/ 6 w 62"/>
                <a:gd name="T9" fmla="*/ 6 h 6"/>
                <a:gd name="T10" fmla="*/ 7 w 62"/>
                <a:gd name="T11" fmla="*/ 6 h 6"/>
                <a:gd name="T12" fmla="*/ 8 w 62"/>
                <a:gd name="T13" fmla="*/ 5 h 6"/>
                <a:gd name="T14" fmla="*/ 9 w 62"/>
                <a:gd name="T15" fmla="*/ 5 h 6"/>
                <a:gd name="T16" fmla="*/ 10 w 62"/>
                <a:gd name="T17" fmla="*/ 4 h 6"/>
                <a:gd name="T18" fmla="*/ 11 w 62"/>
                <a:gd name="T19" fmla="*/ 3 h 6"/>
                <a:gd name="T20" fmla="*/ 12 w 62"/>
                <a:gd name="T21" fmla="*/ 3 h 6"/>
                <a:gd name="T22" fmla="*/ 13 w 62"/>
                <a:gd name="T23" fmla="*/ 3 h 6"/>
                <a:gd name="T24" fmla="*/ 14 w 62"/>
                <a:gd name="T25" fmla="*/ 2 h 6"/>
                <a:gd name="T26" fmla="*/ 15 w 62"/>
                <a:gd name="T27" fmla="*/ 2 h 6"/>
                <a:gd name="T28" fmla="*/ 16 w 62"/>
                <a:gd name="T29" fmla="*/ 2 h 6"/>
                <a:gd name="T30" fmla="*/ 17 w 62"/>
                <a:gd name="T31" fmla="*/ 2 h 6"/>
                <a:gd name="T32" fmla="*/ 19 w 62"/>
                <a:gd name="T33" fmla="*/ 1 h 6"/>
                <a:gd name="T34" fmla="*/ 20 w 62"/>
                <a:gd name="T35" fmla="*/ 1 h 6"/>
                <a:gd name="T36" fmla="*/ 21 w 62"/>
                <a:gd name="T37" fmla="*/ 1 h 6"/>
                <a:gd name="T38" fmla="*/ 22 w 62"/>
                <a:gd name="T39" fmla="*/ 1 h 6"/>
                <a:gd name="T40" fmla="*/ 23 w 62"/>
                <a:gd name="T41" fmla="*/ 1 h 6"/>
                <a:gd name="T42" fmla="*/ 24 w 62"/>
                <a:gd name="T43" fmla="*/ 1 h 6"/>
                <a:gd name="T44" fmla="*/ 25 w 62"/>
                <a:gd name="T45" fmla="*/ 1 h 6"/>
                <a:gd name="T46" fmla="*/ 26 w 62"/>
                <a:gd name="T47" fmla="*/ 1 h 6"/>
                <a:gd name="T48" fmla="*/ 28 w 62"/>
                <a:gd name="T49" fmla="*/ 1 h 6"/>
                <a:gd name="T50" fmla="*/ 28 w 62"/>
                <a:gd name="T51" fmla="*/ 2 h 6"/>
                <a:gd name="T52" fmla="*/ 29 w 62"/>
                <a:gd name="T53" fmla="*/ 2 h 6"/>
                <a:gd name="T54" fmla="*/ 30 w 62"/>
                <a:gd name="T55" fmla="*/ 2 h 6"/>
                <a:gd name="T56" fmla="*/ 32 w 62"/>
                <a:gd name="T57" fmla="*/ 2 h 6"/>
                <a:gd name="T58" fmla="*/ 33 w 62"/>
                <a:gd name="T59" fmla="*/ 2 h 6"/>
                <a:gd name="T60" fmla="*/ 34 w 62"/>
                <a:gd name="T61" fmla="*/ 3 h 6"/>
                <a:gd name="T62" fmla="*/ 35 w 62"/>
                <a:gd name="T63" fmla="*/ 3 h 6"/>
                <a:gd name="T64" fmla="*/ 36 w 62"/>
                <a:gd name="T65" fmla="*/ 2 h 6"/>
                <a:gd name="T66" fmla="*/ 37 w 62"/>
                <a:gd name="T67" fmla="*/ 3 h 6"/>
                <a:gd name="T68" fmla="*/ 38 w 62"/>
                <a:gd name="T69" fmla="*/ 3 h 6"/>
                <a:gd name="T70" fmla="*/ 39 w 62"/>
                <a:gd name="T71" fmla="*/ 3 h 6"/>
                <a:gd name="T72" fmla="*/ 41 w 62"/>
                <a:gd name="T73" fmla="*/ 3 h 6"/>
                <a:gd name="T74" fmla="*/ 42 w 62"/>
                <a:gd name="T75" fmla="*/ 3 h 6"/>
                <a:gd name="T76" fmla="*/ 42 w 62"/>
                <a:gd name="T77" fmla="*/ 4 h 6"/>
                <a:gd name="T78" fmla="*/ 44 w 62"/>
                <a:gd name="T79" fmla="*/ 3 h 6"/>
                <a:gd name="T80" fmla="*/ 45 w 62"/>
                <a:gd name="T81" fmla="*/ 3 h 6"/>
                <a:gd name="T82" fmla="*/ 46 w 62"/>
                <a:gd name="T83" fmla="*/ 3 h 6"/>
                <a:gd name="T84" fmla="*/ 47 w 62"/>
                <a:gd name="T85" fmla="*/ 4 h 6"/>
                <a:gd name="T86" fmla="*/ 48 w 62"/>
                <a:gd name="T87" fmla="*/ 4 h 6"/>
                <a:gd name="T88" fmla="*/ 49 w 62"/>
                <a:gd name="T89" fmla="*/ 3 h 6"/>
                <a:gd name="T90" fmla="*/ 50 w 62"/>
                <a:gd name="T91" fmla="*/ 3 h 6"/>
                <a:gd name="T92" fmla="*/ 51 w 62"/>
                <a:gd name="T93" fmla="*/ 3 h 6"/>
                <a:gd name="T94" fmla="*/ 52 w 62"/>
                <a:gd name="T95" fmla="*/ 4 h 6"/>
                <a:gd name="T96" fmla="*/ 54 w 62"/>
                <a:gd name="T97" fmla="*/ 3 h 6"/>
                <a:gd name="T98" fmla="*/ 55 w 62"/>
                <a:gd name="T99" fmla="*/ 3 h 6"/>
                <a:gd name="T100" fmla="*/ 56 w 62"/>
                <a:gd name="T101" fmla="*/ 3 h 6"/>
                <a:gd name="T102" fmla="*/ 57 w 62"/>
                <a:gd name="T103" fmla="*/ 4 h 6"/>
                <a:gd name="T104" fmla="*/ 58 w 62"/>
                <a:gd name="T105" fmla="*/ 3 h 6"/>
                <a:gd name="T106" fmla="*/ 59 w 62"/>
                <a:gd name="T107" fmla="*/ 3 h 6"/>
                <a:gd name="T108" fmla="*/ 60 w 62"/>
                <a:gd name="T109" fmla="*/ 4 h 6"/>
                <a:gd name="T110" fmla="*/ 61 w 62"/>
                <a:gd name="T1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6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1331" y="1141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1 h 1"/>
                <a:gd name="T4" fmla="*/ 3 w 62"/>
                <a:gd name="T5" fmla="*/ 1 h 1"/>
                <a:gd name="T6" fmla="*/ 4 w 62"/>
                <a:gd name="T7" fmla="*/ 0 h 1"/>
                <a:gd name="T8" fmla="*/ 6 w 62"/>
                <a:gd name="T9" fmla="*/ 1 h 1"/>
                <a:gd name="T10" fmla="*/ 7 w 62"/>
                <a:gd name="T11" fmla="*/ 0 h 1"/>
                <a:gd name="T12" fmla="*/ 7 w 62"/>
                <a:gd name="T13" fmla="*/ 1 h 1"/>
                <a:gd name="T14" fmla="*/ 9 w 62"/>
                <a:gd name="T15" fmla="*/ 0 h 1"/>
                <a:gd name="T16" fmla="*/ 10 w 62"/>
                <a:gd name="T17" fmla="*/ 1 h 1"/>
                <a:gd name="T18" fmla="*/ 11 w 62"/>
                <a:gd name="T19" fmla="*/ 1 h 1"/>
                <a:gd name="T20" fmla="*/ 12 w 62"/>
                <a:gd name="T21" fmla="*/ 0 h 1"/>
                <a:gd name="T22" fmla="*/ 13 w 62"/>
                <a:gd name="T23" fmla="*/ 1 h 1"/>
                <a:gd name="T24" fmla="*/ 14 w 62"/>
                <a:gd name="T25" fmla="*/ 1 h 1"/>
                <a:gd name="T26" fmla="*/ 15 w 62"/>
                <a:gd name="T27" fmla="*/ 1 h 1"/>
                <a:gd name="T28" fmla="*/ 16 w 62"/>
                <a:gd name="T29" fmla="*/ 1 h 1"/>
                <a:gd name="T30" fmla="*/ 18 w 62"/>
                <a:gd name="T31" fmla="*/ 0 h 1"/>
                <a:gd name="T32" fmla="*/ 19 w 62"/>
                <a:gd name="T33" fmla="*/ 1 h 1"/>
                <a:gd name="T34" fmla="*/ 20 w 62"/>
                <a:gd name="T35" fmla="*/ 1 h 1"/>
                <a:gd name="T36" fmla="*/ 20 w 62"/>
                <a:gd name="T37" fmla="*/ 0 h 1"/>
                <a:gd name="T38" fmla="*/ 22 w 62"/>
                <a:gd name="T39" fmla="*/ 0 h 1"/>
                <a:gd name="T40" fmla="*/ 23 w 62"/>
                <a:gd name="T41" fmla="*/ 1 h 1"/>
                <a:gd name="T42" fmla="*/ 24 w 62"/>
                <a:gd name="T43" fmla="*/ 1 h 1"/>
                <a:gd name="T44" fmla="*/ 25 w 62"/>
                <a:gd name="T45" fmla="*/ 0 h 1"/>
                <a:gd name="T46" fmla="*/ 26 w 62"/>
                <a:gd name="T47" fmla="*/ 1 h 1"/>
                <a:gd name="T48" fmla="*/ 27 w 62"/>
                <a:gd name="T49" fmla="*/ 0 h 1"/>
                <a:gd name="T50" fmla="*/ 28 w 62"/>
                <a:gd name="T51" fmla="*/ 1 h 1"/>
                <a:gd name="T52" fmla="*/ 29 w 62"/>
                <a:gd name="T53" fmla="*/ 0 h 1"/>
                <a:gd name="T54" fmla="*/ 31 w 62"/>
                <a:gd name="T55" fmla="*/ 1 h 1"/>
                <a:gd name="T56" fmla="*/ 32 w 62"/>
                <a:gd name="T57" fmla="*/ 1 h 1"/>
                <a:gd name="T58" fmla="*/ 33 w 62"/>
                <a:gd name="T59" fmla="*/ 0 h 1"/>
                <a:gd name="T60" fmla="*/ 34 w 62"/>
                <a:gd name="T61" fmla="*/ 1 h 1"/>
                <a:gd name="T62" fmla="*/ 35 w 62"/>
                <a:gd name="T63" fmla="*/ 0 h 1"/>
                <a:gd name="T64" fmla="*/ 36 w 62"/>
                <a:gd name="T65" fmla="*/ 1 h 1"/>
                <a:gd name="T66" fmla="*/ 37 w 62"/>
                <a:gd name="T67" fmla="*/ 1 h 1"/>
                <a:gd name="T68" fmla="*/ 38 w 62"/>
                <a:gd name="T69" fmla="*/ 1 h 1"/>
                <a:gd name="T70" fmla="*/ 39 w 62"/>
                <a:gd name="T71" fmla="*/ 1 h 1"/>
                <a:gd name="T72" fmla="*/ 41 w 62"/>
                <a:gd name="T73" fmla="*/ 1 h 1"/>
                <a:gd name="T74" fmla="*/ 41 w 62"/>
                <a:gd name="T75" fmla="*/ 1 h 1"/>
                <a:gd name="T76" fmla="*/ 42 w 62"/>
                <a:gd name="T77" fmla="*/ 1 h 1"/>
                <a:gd name="T78" fmla="*/ 44 w 62"/>
                <a:gd name="T79" fmla="*/ 1 h 1"/>
                <a:gd name="T80" fmla="*/ 45 w 62"/>
                <a:gd name="T81" fmla="*/ 1 h 1"/>
                <a:gd name="T82" fmla="*/ 46 w 62"/>
                <a:gd name="T83" fmla="*/ 0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1 h 1"/>
                <a:gd name="T90" fmla="*/ 50 w 62"/>
                <a:gd name="T91" fmla="*/ 1 h 1"/>
                <a:gd name="T92" fmla="*/ 51 w 62"/>
                <a:gd name="T93" fmla="*/ 1 h 1"/>
                <a:gd name="T94" fmla="*/ 53 w 62"/>
                <a:gd name="T95" fmla="*/ 1 h 1"/>
                <a:gd name="T96" fmla="*/ 54 w 62"/>
                <a:gd name="T97" fmla="*/ 0 h 1"/>
                <a:gd name="T98" fmla="*/ 54 w 62"/>
                <a:gd name="T99" fmla="*/ 1 h 1"/>
                <a:gd name="T100" fmla="*/ 55 w 62"/>
                <a:gd name="T101" fmla="*/ 1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1393" y="1141"/>
              <a:ext cx="62" cy="2"/>
            </a:xfrm>
            <a:custGeom>
              <a:avLst/>
              <a:gdLst>
                <a:gd name="T0" fmla="*/ 1 w 62"/>
                <a:gd name="T1" fmla="*/ 1 h 2"/>
                <a:gd name="T2" fmla="*/ 2 w 62"/>
                <a:gd name="T3" fmla="*/ 1 h 2"/>
                <a:gd name="T4" fmla="*/ 3 w 62"/>
                <a:gd name="T5" fmla="*/ 1 h 2"/>
                <a:gd name="T6" fmla="*/ 4 w 62"/>
                <a:gd name="T7" fmla="*/ 1 h 2"/>
                <a:gd name="T8" fmla="*/ 6 w 62"/>
                <a:gd name="T9" fmla="*/ 1 h 2"/>
                <a:gd name="T10" fmla="*/ 6 w 62"/>
                <a:gd name="T11" fmla="*/ 1 h 2"/>
                <a:gd name="T12" fmla="*/ 7 w 62"/>
                <a:gd name="T13" fmla="*/ 1 h 2"/>
                <a:gd name="T14" fmla="*/ 9 w 62"/>
                <a:gd name="T15" fmla="*/ 1 h 2"/>
                <a:gd name="T16" fmla="*/ 10 w 62"/>
                <a:gd name="T17" fmla="*/ 1 h 2"/>
                <a:gd name="T18" fmla="*/ 11 w 62"/>
                <a:gd name="T19" fmla="*/ 0 h 2"/>
                <a:gd name="T20" fmla="*/ 12 w 62"/>
                <a:gd name="T21" fmla="*/ 1 h 2"/>
                <a:gd name="T22" fmla="*/ 13 w 62"/>
                <a:gd name="T23" fmla="*/ 1 h 2"/>
                <a:gd name="T24" fmla="*/ 14 w 62"/>
                <a:gd name="T25" fmla="*/ 1 h 2"/>
                <a:gd name="T26" fmla="*/ 15 w 62"/>
                <a:gd name="T27" fmla="*/ 1 h 2"/>
                <a:gd name="T28" fmla="*/ 16 w 62"/>
                <a:gd name="T29" fmla="*/ 1 h 2"/>
                <a:gd name="T30" fmla="*/ 17 w 62"/>
                <a:gd name="T31" fmla="*/ 1 h 2"/>
                <a:gd name="T32" fmla="*/ 19 w 62"/>
                <a:gd name="T33" fmla="*/ 0 h 2"/>
                <a:gd name="T34" fmla="*/ 20 w 62"/>
                <a:gd name="T35" fmla="*/ 1 h 2"/>
                <a:gd name="T36" fmla="*/ 21 w 62"/>
                <a:gd name="T37" fmla="*/ 1 h 2"/>
                <a:gd name="T38" fmla="*/ 22 w 62"/>
                <a:gd name="T39" fmla="*/ 1 h 2"/>
                <a:gd name="T40" fmla="*/ 23 w 62"/>
                <a:gd name="T41" fmla="*/ 1 h 2"/>
                <a:gd name="T42" fmla="*/ 24 w 62"/>
                <a:gd name="T43" fmla="*/ 1 h 2"/>
                <a:gd name="T44" fmla="*/ 25 w 62"/>
                <a:gd name="T45" fmla="*/ 1 h 2"/>
                <a:gd name="T46" fmla="*/ 26 w 62"/>
                <a:gd name="T47" fmla="*/ 0 h 2"/>
                <a:gd name="T48" fmla="*/ 27 w 62"/>
                <a:gd name="T49" fmla="*/ 1 h 2"/>
                <a:gd name="T50" fmla="*/ 28 w 62"/>
                <a:gd name="T51" fmla="*/ 1 h 2"/>
                <a:gd name="T52" fmla="*/ 29 w 62"/>
                <a:gd name="T53" fmla="*/ 1 h 2"/>
                <a:gd name="T54" fmla="*/ 30 w 62"/>
                <a:gd name="T55" fmla="*/ 1 h 2"/>
                <a:gd name="T56" fmla="*/ 32 w 62"/>
                <a:gd name="T57" fmla="*/ 1 h 2"/>
                <a:gd name="T58" fmla="*/ 33 w 62"/>
                <a:gd name="T59" fmla="*/ 1 h 2"/>
                <a:gd name="T60" fmla="*/ 34 w 62"/>
                <a:gd name="T61" fmla="*/ 1 h 2"/>
                <a:gd name="T62" fmla="*/ 35 w 62"/>
                <a:gd name="T63" fmla="*/ 1 h 2"/>
                <a:gd name="T64" fmla="*/ 36 w 62"/>
                <a:gd name="T65" fmla="*/ 1 h 2"/>
                <a:gd name="T66" fmla="*/ 37 w 62"/>
                <a:gd name="T67" fmla="*/ 1 h 2"/>
                <a:gd name="T68" fmla="*/ 38 w 62"/>
                <a:gd name="T69" fmla="*/ 1 h 2"/>
                <a:gd name="T70" fmla="*/ 39 w 62"/>
                <a:gd name="T71" fmla="*/ 1 h 2"/>
                <a:gd name="T72" fmla="*/ 40 w 62"/>
                <a:gd name="T73" fmla="*/ 0 h 2"/>
                <a:gd name="T74" fmla="*/ 41 w 62"/>
                <a:gd name="T75" fmla="*/ 1 h 2"/>
                <a:gd name="T76" fmla="*/ 42 w 62"/>
                <a:gd name="T77" fmla="*/ 0 h 2"/>
                <a:gd name="T78" fmla="*/ 44 w 62"/>
                <a:gd name="T79" fmla="*/ 1 h 2"/>
                <a:gd name="T80" fmla="*/ 45 w 62"/>
                <a:gd name="T81" fmla="*/ 1 h 2"/>
                <a:gd name="T82" fmla="*/ 46 w 62"/>
                <a:gd name="T83" fmla="*/ 1 h 2"/>
                <a:gd name="T84" fmla="*/ 47 w 62"/>
                <a:gd name="T85" fmla="*/ 1 h 2"/>
                <a:gd name="T86" fmla="*/ 48 w 62"/>
                <a:gd name="T87" fmla="*/ 0 h 2"/>
                <a:gd name="T88" fmla="*/ 49 w 62"/>
                <a:gd name="T89" fmla="*/ 1 h 2"/>
                <a:gd name="T90" fmla="*/ 50 w 62"/>
                <a:gd name="T91" fmla="*/ 1 h 2"/>
                <a:gd name="T92" fmla="*/ 51 w 62"/>
                <a:gd name="T93" fmla="*/ 0 h 2"/>
                <a:gd name="T94" fmla="*/ 52 w 62"/>
                <a:gd name="T95" fmla="*/ 1 h 2"/>
                <a:gd name="T96" fmla="*/ 54 w 62"/>
                <a:gd name="T97" fmla="*/ 1 h 2"/>
                <a:gd name="T98" fmla="*/ 54 w 62"/>
                <a:gd name="T99" fmla="*/ 1 h 2"/>
                <a:gd name="T100" fmla="*/ 56 w 62"/>
                <a:gd name="T101" fmla="*/ 1 h 2"/>
                <a:gd name="T102" fmla="*/ 57 w 62"/>
                <a:gd name="T103" fmla="*/ 1 h 2"/>
                <a:gd name="T104" fmla="*/ 58 w 62"/>
                <a:gd name="T105" fmla="*/ 1 h 2"/>
                <a:gd name="T106" fmla="*/ 59 w 62"/>
                <a:gd name="T107" fmla="*/ 1 h 2"/>
                <a:gd name="T108" fmla="*/ 60 w 62"/>
                <a:gd name="T109" fmla="*/ 1 h 2"/>
                <a:gd name="T110" fmla="*/ 61 w 62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2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1455" y="114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1 h 1"/>
                <a:gd name="T4" fmla="*/ 3 w 62"/>
                <a:gd name="T5" fmla="*/ 1 h 1"/>
                <a:gd name="T6" fmla="*/ 4 w 62"/>
                <a:gd name="T7" fmla="*/ 1 h 1"/>
                <a:gd name="T8" fmla="*/ 5 w 62"/>
                <a:gd name="T9" fmla="*/ 1 h 1"/>
                <a:gd name="T10" fmla="*/ 6 w 62"/>
                <a:gd name="T11" fmla="*/ 1 h 1"/>
                <a:gd name="T12" fmla="*/ 7 w 62"/>
                <a:gd name="T13" fmla="*/ 0 h 1"/>
                <a:gd name="T14" fmla="*/ 9 w 62"/>
                <a:gd name="T15" fmla="*/ 1 h 1"/>
                <a:gd name="T16" fmla="*/ 10 w 62"/>
                <a:gd name="T17" fmla="*/ 1 h 1"/>
                <a:gd name="T18" fmla="*/ 11 w 62"/>
                <a:gd name="T19" fmla="*/ 1 h 1"/>
                <a:gd name="T20" fmla="*/ 12 w 62"/>
                <a:gd name="T21" fmla="*/ 1 h 1"/>
                <a:gd name="T22" fmla="*/ 13 w 62"/>
                <a:gd name="T23" fmla="*/ 1 h 1"/>
                <a:gd name="T24" fmla="*/ 14 w 62"/>
                <a:gd name="T25" fmla="*/ 1 h 1"/>
                <a:gd name="T26" fmla="*/ 15 w 62"/>
                <a:gd name="T27" fmla="*/ 1 h 1"/>
                <a:gd name="T28" fmla="*/ 16 w 62"/>
                <a:gd name="T29" fmla="*/ 1 h 1"/>
                <a:gd name="T30" fmla="*/ 18 w 62"/>
                <a:gd name="T31" fmla="*/ 0 h 1"/>
                <a:gd name="T32" fmla="*/ 19 w 62"/>
                <a:gd name="T33" fmla="*/ 1 h 1"/>
                <a:gd name="T34" fmla="*/ 19 w 62"/>
                <a:gd name="T35" fmla="*/ 1 h 1"/>
                <a:gd name="T36" fmla="*/ 20 w 62"/>
                <a:gd name="T37" fmla="*/ 1 h 1"/>
                <a:gd name="T38" fmla="*/ 22 w 62"/>
                <a:gd name="T39" fmla="*/ 0 h 1"/>
                <a:gd name="T40" fmla="*/ 23 w 62"/>
                <a:gd name="T41" fmla="*/ 1 h 1"/>
                <a:gd name="T42" fmla="*/ 24 w 62"/>
                <a:gd name="T43" fmla="*/ 0 h 1"/>
                <a:gd name="T44" fmla="*/ 25 w 62"/>
                <a:gd name="T45" fmla="*/ 1 h 1"/>
                <a:gd name="T46" fmla="*/ 26 w 62"/>
                <a:gd name="T47" fmla="*/ 1 h 1"/>
                <a:gd name="T48" fmla="*/ 27 w 62"/>
                <a:gd name="T49" fmla="*/ 1 h 1"/>
                <a:gd name="T50" fmla="*/ 28 w 62"/>
                <a:gd name="T51" fmla="*/ 1 h 1"/>
                <a:gd name="T52" fmla="*/ 29 w 62"/>
                <a:gd name="T53" fmla="*/ 1 h 1"/>
                <a:gd name="T54" fmla="*/ 31 w 62"/>
                <a:gd name="T55" fmla="*/ 1 h 1"/>
                <a:gd name="T56" fmla="*/ 32 w 62"/>
                <a:gd name="T57" fmla="*/ 1 h 1"/>
                <a:gd name="T58" fmla="*/ 32 w 62"/>
                <a:gd name="T59" fmla="*/ 1 h 1"/>
                <a:gd name="T60" fmla="*/ 33 w 62"/>
                <a:gd name="T61" fmla="*/ 1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1 h 1"/>
                <a:gd name="T68" fmla="*/ 38 w 62"/>
                <a:gd name="T69" fmla="*/ 0 h 1"/>
                <a:gd name="T70" fmla="*/ 39 w 62"/>
                <a:gd name="T71" fmla="*/ 1 h 1"/>
                <a:gd name="T72" fmla="*/ 40 w 62"/>
                <a:gd name="T73" fmla="*/ 0 h 1"/>
                <a:gd name="T74" fmla="*/ 41 w 62"/>
                <a:gd name="T75" fmla="*/ 1 h 1"/>
                <a:gd name="T76" fmla="*/ 42 w 62"/>
                <a:gd name="T77" fmla="*/ 1 h 1"/>
                <a:gd name="T78" fmla="*/ 44 w 62"/>
                <a:gd name="T79" fmla="*/ 0 h 1"/>
                <a:gd name="T80" fmla="*/ 45 w 62"/>
                <a:gd name="T81" fmla="*/ 1 h 1"/>
                <a:gd name="T82" fmla="*/ 46 w 62"/>
                <a:gd name="T83" fmla="*/ 1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1 h 1"/>
                <a:gd name="T90" fmla="*/ 50 w 62"/>
                <a:gd name="T91" fmla="*/ 1 h 1"/>
                <a:gd name="T92" fmla="*/ 51 w 62"/>
                <a:gd name="T93" fmla="*/ 1 h 1"/>
                <a:gd name="T94" fmla="*/ 52 w 62"/>
                <a:gd name="T95" fmla="*/ 1 h 1"/>
                <a:gd name="T96" fmla="*/ 53 w 62"/>
                <a:gd name="T97" fmla="*/ 0 h 1"/>
                <a:gd name="T98" fmla="*/ 54 w 62"/>
                <a:gd name="T99" fmla="*/ 1 h 1"/>
                <a:gd name="T100" fmla="*/ 55 w 62"/>
                <a:gd name="T101" fmla="*/ 1 h 1"/>
                <a:gd name="T102" fmla="*/ 57 w 62"/>
                <a:gd name="T103" fmla="*/ 1 h 1"/>
                <a:gd name="T104" fmla="*/ 58 w 62"/>
                <a:gd name="T105" fmla="*/ 0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1517" y="1141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1 h 1"/>
                <a:gd name="T4" fmla="*/ 3 w 62"/>
                <a:gd name="T5" fmla="*/ 1 h 1"/>
                <a:gd name="T6" fmla="*/ 4 w 62"/>
                <a:gd name="T7" fmla="*/ 1 h 1"/>
                <a:gd name="T8" fmla="*/ 5 w 62"/>
                <a:gd name="T9" fmla="*/ 1 h 1"/>
                <a:gd name="T10" fmla="*/ 6 w 62"/>
                <a:gd name="T11" fmla="*/ 0 h 1"/>
                <a:gd name="T12" fmla="*/ 7 w 62"/>
                <a:gd name="T13" fmla="*/ 1 h 1"/>
                <a:gd name="T14" fmla="*/ 9 w 62"/>
                <a:gd name="T15" fmla="*/ 1 h 1"/>
                <a:gd name="T16" fmla="*/ 10 w 62"/>
                <a:gd name="T17" fmla="*/ 1 h 1"/>
                <a:gd name="T18" fmla="*/ 11 w 62"/>
                <a:gd name="T19" fmla="*/ 1 h 1"/>
                <a:gd name="T20" fmla="*/ 12 w 62"/>
                <a:gd name="T21" fmla="*/ 1 h 1"/>
                <a:gd name="T22" fmla="*/ 13 w 62"/>
                <a:gd name="T23" fmla="*/ 1 h 1"/>
                <a:gd name="T24" fmla="*/ 14 w 62"/>
                <a:gd name="T25" fmla="*/ 1 h 1"/>
                <a:gd name="T26" fmla="*/ 15 w 62"/>
                <a:gd name="T27" fmla="*/ 1 h 1"/>
                <a:gd name="T28" fmla="*/ 16 w 62"/>
                <a:gd name="T29" fmla="*/ 0 h 1"/>
                <a:gd name="T30" fmla="*/ 17 w 62"/>
                <a:gd name="T31" fmla="*/ 1 h 1"/>
                <a:gd name="T32" fmla="*/ 18 w 62"/>
                <a:gd name="T33" fmla="*/ 1 h 1"/>
                <a:gd name="T34" fmla="*/ 19 w 62"/>
                <a:gd name="T35" fmla="*/ 1 h 1"/>
                <a:gd name="T36" fmla="*/ 21 w 62"/>
                <a:gd name="T37" fmla="*/ 1 h 1"/>
                <a:gd name="T38" fmla="*/ 22 w 62"/>
                <a:gd name="T39" fmla="*/ 1 h 1"/>
                <a:gd name="T40" fmla="*/ 23 w 62"/>
                <a:gd name="T41" fmla="*/ 0 h 1"/>
                <a:gd name="T42" fmla="*/ 24 w 62"/>
                <a:gd name="T43" fmla="*/ 1 h 1"/>
                <a:gd name="T44" fmla="*/ 25 w 62"/>
                <a:gd name="T45" fmla="*/ 1 h 1"/>
                <a:gd name="T46" fmla="*/ 26 w 62"/>
                <a:gd name="T47" fmla="*/ 1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1 h 1"/>
                <a:gd name="T54" fmla="*/ 30 w 62"/>
                <a:gd name="T55" fmla="*/ 1 h 1"/>
                <a:gd name="T56" fmla="*/ 32 w 62"/>
                <a:gd name="T57" fmla="*/ 1 h 1"/>
                <a:gd name="T58" fmla="*/ 32 w 62"/>
                <a:gd name="T59" fmla="*/ 1 h 1"/>
                <a:gd name="T60" fmla="*/ 34 w 62"/>
                <a:gd name="T61" fmla="*/ 1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0 h 1"/>
                <a:gd name="T68" fmla="*/ 38 w 62"/>
                <a:gd name="T69" fmla="*/ 1 h 1"/>
                <a:gd name="T70" fmla="*/ 39 w 62"/>
                <a:gd name="T71" fmla="*/ 1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1 h 1"/>
                <a:gd name="T78" fmla="*/ 43 w 62"/>
                <a:gd name="T79" fmla="*/ 1 h 1"/>
                <a:gd name="T80" fmla="*/ 45 w 62"/>
                <a:gd name="T81" fmla="*/ 1 h 1"/>
                <a:gd name="T82" fmla="*/ 45 w 62"/>
                <a:gd name="T83" fmla="*/ 1 h 1"/>
                <a:gd name="T84" fmla="*/ 47 w 62"/>
                <a:gd name="T85" fmla="*/ 1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1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0 h 1"/>
                <a:gd name="T100" fmla="*/ 55 w 62"/>
                <a:gd name="T101" fmla="*/ 0 h 1"/>
                <a:gd name="T102" fmla="*/ 57 w 62"/>
                <a:gd name="T103" fmla="*/ 0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1579" y="1140"/>
              <a:ext cx="62" cy="2"/>
            </a:xfrm>
            <a:custGeom>
              <a:avLst/>
              <a:gdLst>
                <a:gd name="T0" fmla="*/ 1 w 62"/>
                <a:gd name="T1" fmla="*/ 1 h 2"/>
                <a:gd name="T2" fmla="*/ 2 w 62"/>
                <a:gd name="T3" fmla="*/ 1 h 2"/>
                <a:gd name="T4" fmla="*/ 3 w 62"/>
                <a:gd name="T5" fmla="*/ 1 h 2"/>
                <a:gd name="T6" fmla="*/ 4 w 62"/>
                <a:gd name="T7" fmla="*/ 0 h 2"/>
                <a:gd name="T8" fmla="*/ 5 w 62"/>
                <a:gd name="T9" fmla="*/ 1 h 2"/>
                <a:gd name="T10" fmla="*/ 6 w 62"/>
                <a:gd name="T11" fmla="*/ 1 h 2"/>
                <a:gd name="T12" fmla="*/ 7 w 62"/>
                <a:gd name="T13" fmla="*/ 1 h 2"/>
                <a:gd name="T14" fmla="*/ 9 w 62"/>
                <a:gd name="T15" fmla="*/ 1 h 2"/>
                <a:gd name="T16" fmla="*/ 10 w 62"/>
                <a:gd name="T17" fmla="*/ 1 h 2"/>
                <a:gd name="T18" fmla="*/ 10 w 62"/>
                <a:gd name="T19" fmla="*/ 1 h 2"/>
                <a:gd name="T20" fmla="*/ 12 w 62"/>
                <a:gd name="T21" fmla="*/ 1 h 2"/>
                <a:gd name="T22" fmla="*/ 13 w 62"/>
                <a:gd name="T23" fmla="*/ 1 h 2"/>
                <a:gd name="T24" fmla="*/ 14 w 62"/>
                <a:gd name="T25" fmla="*/ 1 h 2"/>
                <a:gd name="T26" fmla="*/ 15 w 62"/>
                <a:gd name="T27" fmla="*/ 1 h 2"/>
                <a:gd name="T28" fmla="*/ 16 w 62"/>
                <a:gd name="T29" fmla="*/ 1 h 2"/>
                <a:gd name="T30" fmla="*/ 17 w 62"/>
                <a:gd name="T31" fmla="*/ 1 h 2"/>
                <a:gd name="T32" fmla="*/ 18 w 62"/>
                <a:gd name="T33" fmla="*/ 1 h 2"/>
                <a:gd name="T34" fmla="*/ 19 w 62"/>
                <a:gd name="T35" fmla="*/ 1 h 2"/>
                <a:gd name="T36" fmla="*/ 20 w 62"/>
                <a:gd name="T37" fmla="*/ 1 h 2"/>
                <a:gd name="T38" fmla="*/ 22 w 62"/>
                <a:gd name="T39" fmla="*/ 1 h 2"/>
                <a:gd name="T40" fmla="*/ 23 w 62"/>
                <a:gd name="T41" fmla="*/ 1 h 2"/>
                <a:gd name="T42" fmla="*/ 24 w 62"/>
                <a:gd name="T43" fmla="*/ 1 h 2"/>
                <a:gd name="T44" fmla="*/ 25 w 62"/>
                <a:gd name="T45" fmla="*/ 1 h 2"/>
                <a:gd name="T46" fmla="*/ 26 w 62"/>
                <a:gd name="T47" fmla="*/ 1 h 2"/>
                <a:gd name="T48" fmla="*/ 27 w 62"/>
                <a:gd name="T49" fmla="*/ 1 h 2"/>
                <a:gd name="T50" fmla="*/ 28 w 62"/>
                <a:gd name="T51" fmla="*/ 1 h 2"/>
                <a:gd name="T52" fmla="*/ 29 w 62"/>
                <a:gd name="T53" fmla="*/ 0 h 2"/>
                <a:gd name="T54" fmla="*/ 31 w 62"/>
                <a:gd name="T55" fmla="*/ 2 h 2"/>
                <a:gd name="T56" fmla="*/ 31 w 62"/>
                <a:gd name="T57" fmla="*/ 1 h 2"/>
                <a:gd name="T58" fmla="*/ 32 w 62"/>
                <a:gd name="T59" fmla="*/ 1 h 2"/>
                <a:gd name="T60" fmla="*/ 33 w 62"/>
                <a:gd name="T61" fmla="*/ 1 h 2"/>
                <a:gd name="T62" fmla="*/ 35 w 62"/>
                <a:gd name="T63" fmla="*/ 1 h 2"/>
                <a:gd name="T64" fmla="*/ 36 w 62"/>
                <a:gd name="T65" fmla="*/ 1 h 2"/>
                <a:gd name="T66" fmla="*/ 37 w 62"/>
                <a:gd name="T67" fmla="*/ 1 h 2"/>
                <a:gd name="T68" fmla="*/ 38 w 62"/>
                <a:gd name="T69" fmla="*/ 1 h 2"/>
                <a:gd name="T70" fmla="*/ 39 w 62"/>
                <a:gd name="T71" fmla="*/ 1 h 2"/>
                <a:gd name="T72" fmla="*/ 40 w 62"/>
                <a:gd name="T73" fmla="*/ 1 h 2"/>
                <a:gd name="T74" fmla="*/ 41 w 62"/>
                <a:gd name="T75" fmla="*/ 1 h 2"/>
                <a:gd name="T76" fmla="*/ 42 w 62"/>
                <a:gd name="T77" fmla="*/ 1 h 2"/>
                <a:gd name="T78" fmla="*/ 44 w 62"/>
                <a:gd name="T79" fmla="*/ 1 h 2"/>
                <a:gd name="T80" fmla="*/ 44 w 62"/>
                <a:gd name="T81" fmla="*/ 1 h 2"/>
                <a:gd name="T82" fmla="*/ 45 w 62"/>
                <a:gd name="T83" fmla="*/ 1 h 2"/>
                <a:gd name="T84" fmla="*/ 46 w 62"/>
                <a:gd name="T85" fmla="*/ 1 h 2"/>
                <a:gd name="T86" fmla="*/ 48 w 62"/>
                <a:gd name="T87" fmla="*/ 2 h 2"/>
                <a:gd name="T88" fmla="*/ 49 w 62"/>
                <a:gd name="T89" fmla="*/ 1 h 2"/>
                <a:gd name="T90" fmla="*/ 50 w 62"/>
                <a:gd name="T91" fmla="*/ 1 h 2"/>
                <a:gd name="T92" fmla="*/ 51 w 62"/>
                <a:gd name="T93" fmla="*/ 1 h 2"/>
                <a:gd name="T94" fmla="*/ 52 w 62"/>
                <a:gd name="T95" fmla="*/ 1 h 2"/>
                <a:gd name="T96" fmla="*/ 53 w 62"/>
                <a:gd name="T97" fmla="*/ 1 h 2"/>
                <a:gd name="T98" fmla="*/ 54 w 62"/>
                <a:gd name="T99" fmla="*/ 1 h 2"/>
                <a:gd name="T100" fmla="*/ 55 w 62"/>
                <a:gd name="T101" fmla="*/ 1 h 2"/>
                <a:gd name="T102" fmla="*/ 57 w 62"/>
                <a:gd name="T103" fmla="*/ 1 h 2"/>
                <a:gd name="T104" fmla="*/ 58 w 62"/>
                <a:gd name="T105" fmla="*/ 1 h 2"/>
                <a:gd name="T106" fmla="*/ 58 w 62"/>
                <a:gd name="T107" fmla="*/ 1 h 2"/>
                <a:gd name="T108" fmla="*/ 60 w 62"/>
                <a:gd name="T109" fmla="*/ 1 h 2"/>
                <a:gd name="T110" fmla="*/ 61 w 62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2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1641" y="1141"/>
              <a:ext cx="62" cy="2"/>
            </a:xfrm>
            <a:custGeom>
              <a:avLst/>
              <a:gdLst>
                <a:gd name="T0" fmla="*/ 1 w 62"/>
                <a:gd name="T1" fmla="*/ 0 h 2"/>
                <a:gd name="T2" fmla="*/ 2 w 62"/>
                <a:gd name="T3" fmla="*/ 0 h 2"/>
                <a:gd name="T4" fmla="*/ 3 w 62"/>
                <a:gd name="T5" fmla="*/ 0 h 2"/>
                <a:gd name="T6" fmla="*/ 4 w 62"/>
                <a:gd name="T7" fmla="*/ 0 h 2"/>
                <a:gd name="T8" fmla="*/ 5 w 62"/>
                <a:gd name="T9" fmla="*/ 0 h 2"/>
                <a:gd name="T10" fmla="*/ 6 w 62"/>
                <a:gd name="T11" fmla="*/ 0 h 2"/>
                <a:gd name="T12" fmla="*/ 7 w 62"/>
                <a:gd name="T13" fmla="*/ 0 h 2"/>
                <a:gd name="T14" fmla="*/ 8 w 62"/>
                <a:gd name="T15" fmla="*/ 0 h 2"/>
                <a:gd name="T16" fmla="*/ 9 w 62"/>
                <a:gd name="T17" fmla="*/ 0 h 2"/>
                <a:gd name="T18" fmla="*/ 10 w 62"/>
                <a:gd name="T19" fmla="*/ 0 h 2"/>
                <a:gd name="T20" fmla="*/ 12 w 62"/>
                <a:gd name="T21" fmla="*/ 0 h 2"/>
                <a:gd name="T22" fmla="*/ 13 w 62"/>
                <a:gd name="T23" fmla="*/ 0 h 2"/>
                <a:gd name="T24" fmla="*/ 14 w 62"/>
                <a:gd name="T25" fmla="*/ 0 h 2"/>
                <a:gd name="T26" fmla="*/ 15 w 62"/>
                <a:gd name="T27" fmla="*/ 0 h 2"/>
                <a:gd name="T28" fmla="*/ 16 w 62"/>
                <a:gd name="T29" fmla="*/ 0 h 2"/>
                <a:gd name="T30" fmla="*/ 17 w 62"/>
                <a:gd name="T31" fmla="*/ 0 h 2"/>
                <a:gd name="T32" fmla="*/ 18 w 62"/>
                <a:gd name="T33" fmla="*/ 1 h 2"/>
                <a:gd name="T34" fmla="*/ 19 w 62"/>
                <a:gd name="T35" fmla="*/ 0 h 2"/>
                <a:gd name="T36" fmla="*/ 20 w 62"/>
                <a:gd name="T37" fmla="*/ 0 h 2"/>
                <a:gd name="T38" fmla="*/ 22 w 62"/>
                <a:gd name="T39" fmla="*/ 0 h 2"/>
                <a:gd name="T40" fmla="*/ 23 w 62"/>
                <a:gd name="T41" fmla="*/ 0 h 2"/>
                <a:gd name="T42" fmla="*/ 23 w 62"/>
                <a:gd name="T43" fmla="*/ 0 h 2"/>
                <a:gd name="T44" fmla="*/ 25 w 62"/>
                <a:gd name="T45" fmla="*/ 0 h 2"/>
                <a:gd name="T46" fmla="*/ 26 w 62"/>
                <a:gd name="T47" fmla="*/ 0 h 2"/>
                <a:gd name="T48" fmla="*/ 27 w 62"/>
                <a:gd name="T49" fmla="*/ 0 h 2"/>
                <a:gd name="T50" fmla="*/ 28 w 62"/>
                <a:gd name="T51" fmla="*/ 0 h 2"/>
                <a:gd name="T52" fmla="*/ 29 w 62"/>
                <a:gd name="T53" fmla="*/ 0 h 2"/>
                <a:gd name="T54" fmla="*/ 30 w 62"/>
                <a:gd name="T55" fmla="*/ 1 h 2"/>
                <a:gd name="T56" fmla="*/ 31 w 62"/>
                <a:gd name="T57" fmla="*/ 0 h 2"/>
                <a:gd name="T58" fmla="*/ 32 w 62"/>
                <a:gd name="T59" fmla="*/ 0 h 2"/>
                <a:gd name="T60" fmla="*/ 34 w 62"/>
                <a:gd name="T61" fmla="*/ 0 h 2"/>
                <a:gd name="T62" fmla="*/ 35 w 62"/>
                <a:gd name="T63" fmla="*/ 0 h 2"/>
                <a:gd name="T64" fmla="*/ 36 w 62"/>
                <a:gd name="T65" fmla="*/ 0 h 2"/>
                <a:gd name="T66" fmla="*/ 37 w 62"/>
                <a:gd name="T67" fmla="*/ 1 h 2"/>
                <a:gd name="T68" fmla="*/ 38 w 62"/>
                <a:gd name="T69" fmla="*/ 1 h 2"/>
                <a:gd name="T70" fmla="*/ 39 w 62"/>
                <a:gd name="T71" fmla="*/ 0 h 2"/>
                <a:gd name="T72" fmla="*/ 40 w 62"/>
                <a:gd name="T73" fmla="*/ 0 h 2"/>
                <a:gd name="T74" fmla="*/ 41 w 62"/>
                <a:gd name="T75" fmla="*/ 0 h 2"/>
                <a:gd name="T76" fmla="*/ 42 w 62"/>
                <a:gd name="T77" fmla="*/ 0 h 2"/>
                <a:gd name="T78" fmla="*/ 43 w 62"/>
                <a:gd name="T79" fmla="*/ 1 h 2"/>
                <a:gd name="T80" fmla="*/ 44 w 62"/>
                <a:gd name="T81" fmla="*/ 0 h 2"/>
                <a:gd name="T82" fmla="*/ 45 w 62"/>
                <a:gd name="T83" fmla="*/ 1 h 2"/>
                <a:gd name="T84" fmla="*/ 47 w 62"/>
                <a:gd name="T85" fmla="*/ 1 h 2"/>
                <a:gd name="T86" fmla="*/ 48 w 62"/>
                <a:gd name="T87" fmla="*/ 0 h 2"/>
                <a:gd name="T88" fmla="*/ 49 w 62"/>
                <a:gd name="T89" fmla="*/ 0 h 2"/>
                <a:gd name="T90" fmla="*/ 50 w 62"/>
                <a:gd name="T91" fmla="*/ 1 h 2"/>
                <a:gd name="T92" fmla="*/ 51 w 62"/>
                <a:gd name="T93" fmla="*/ 0 h 2"/>
                <a:gd name="T94" fmla="*/ 52 w 62"/>
                <a:gd name="T95" fmla="*/ 1 h 2"/>
                <a:gd name="T96" fmla="*/ 53 w 62"/>
                <a:gd name="T97" fmla="*/ 1 h 2"/>
                <a:gd name="T98" fmla="*/ 54 w 62"/>
                <a:gd name="T99" fmla="*/ 0 h 2"/>
                <a:gd name="T100" fmla="*/ 55 w 62"/>
                <a:gd name="T101" fmla="*/ 0 h 2"/>
                <a:gd name="T102" fmla="*/ 56 w 62"/>
                <a:gd name="T103" fmla="*/ 1 h 2"/>
                <a:gd name="T104" fmla="*/ 57 w 62"/>
                <a:gd name="T105" fmla="*/ 1 h 2"/>
                <a:gd name="T106" fmla="*/ 58 w 62"/>
                <a:gd name="T107" fmla="*/ 1 h 2"/>
                <a:gd name="T108" fmla="*/ 60 w 62"/>
                <a:gd name="T109" fmla="*/ 0 h 2"/>
                <a:gd name="T110" fmla="*/ 61 w 62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1703" y="1141"/>
              <a:ext cx="62" cy="2"/>
            </a:xfrm>
            <a:custGeom>
              <a:avLst/>
              <a:gdLst>
                <a:gd name="T0" fmla="*/ 1 w 62"/>
                <a:gd name="T1" fmla="*/ 0 h 2"/>
                <a:gd name="T2" fmla="*/ 2 w 62"/>
                <a:gd name="T3" fmla="*/ 0 h 2"/>
                <a:gd name="T4" fmla="*/ 3 w 62"/>
                <a:gd name="T5" fmla="*/ 0 h 2"/>
                <a:gd name="T6" fmla="*/ 4 w 62"/>
                <a:gd name="T7" fmla="*/ 1 h 2"/>
                <a:gd name="T8" fmla="*/ 5 w 62"/>
                <a:gd name="T9" fmla="*/ 0 h 2"/>
                <a:gd name="T10" fmla="*/ 6 w 62"/>
                <a:gd name="T11" fmla="*/ 1 h 2"/>
                <a:gd name="T12" fmla="*/ 7 w 62"/>
                <a:gd name="T13" fmla="*/ 0 h 2"/>
                <a:gd name="T14" fmla="*/ 9 w 62"/>
                <a:gd name="T15" fmla="*/ 0 h 2"/>
                <a:gd name="T16" fmla="*/ 9 w 62"/>
                <a:gd name="T17" fmla="*/ 1 h 2"/>
                <a:gd name="T18" fmla="*/ 10 w 62"/>
                <a:gd name="T19" fmla="*/ 1 h 2"/>
                <a:gd name="T20" fmla="*/ 11 w 62"/>
                <a:gd name="T21" fmla="*/ 1 h 2"/>
                <a:gd name="T22" fmla="*/ 13 w 62"/>
                <a:gd name="T23" fmla="*/ 1 h 2"/>
                <a:gd name="T24" fmla="*/ 14 w 62"/>
                <a:gd name="T25" fmla="*/ 1 h 2"/>
                <a:gd name="T26" fmla="*/ 15 w 62"/>
                <a:gd name="T27" fmla="*/ 1 h 2"/>
                <a:gd name="T28" fmla="*/ 16 w 62"/>
                <a:gd name="T29" fmla="*/ 0 h 2"/>
                <a:gd name="T30" fmla="*/ 17 w 62"/>
                <a:gd name="T31" fmla="*/ 1 h 2"/>
                <a:gd name="T32" fmla="*/ 18 w 62"/>
                <a:gd name="T33" fmla="*/ 1 h 2"/>
                <a:gd name="T34" fmla="*/ 19 w 62"/>
                <a:gd name="T35" fmla="*/ 1 h 2"/>
                <a:gd name="T36" fmla="*/ 20 w 62"/>
                <a:gd name="T37" fmla="*/ 0 h 2"/>
                <a:gd name="T38" fmla="*/ 22 w 62"/>
                <a:gd name="T39" fmla="*/ 1 h 2"/>
                <a:gd name="T40" fmla="*/ 22 w 62"/>
                <a:gd name="T41" fmla="*/ 1 h 2"/>
                <a:gd name="T42" fmla="*/ 23 w 62"/>
                <a:gd name="T43" fmla="*/ 0 h 2"/>
                <a:gd name="T44" fmla="*/ 25 w 62"/>
                <a:gd name="T45" fmla="*/ 1 h 2"/>
                <a:gd name="T46" fmla="*/ 26 w 62"/>
                <a:gd name="T47" fmla="*/ 1 h 2"/>
                <a:gd name="T48" fmla="*/ 27 w 62"/>
                <a:gd name="T49" fmla="*/ 1 h 2"/>
                <a:gd name="T50" fmla="*/ 28 w 62"/>
                <a:gd name="T51" fmla="*/ 1 h 2"/>
                <a:gd name="T52" fmla="*/ 29 w 62"/>
                <a:gd name="T53" fmla="*/ 1 h 2"/>
                <a:gd name="T54" fmla="*/ 30 w 62"/>
                <a:gd name="T55" fmla="*/ 1 h 2"/>
                <a:gd name="T56" fmla="*/ 31 w 62"/>
                <a:gd name="T57" fmla="*/ 1 h 2"/>
                <a:gd name="T58" fmla="*/ 32 w 62"/>
                <a:gd name="T59" fmla="*/ 1 h 2"/>
                <a:gd name="T60" fmla="*/ 33 w 62"/>
                <a:gd name="T61" fmla="*/ 0 h 2"/>
                <a:gd name="T62" fmla="*/ 35 w 62"/>
                <a:gd name="T63" fmla="*/ 1 h 2"/>
                <a:gd name="T64" fmla="*/ 36 w 62"/>
                <a:gd name="T65" fmla="*/ 0 h 2"/>
                <a:gd name="T66" fmla="*/ 37 w 62"/>
                <a:gd name="T67" fmla="*/ 1 h 2"/>
                <a:gd name="T68" fmla="*/ 38 w 62"/>
                <a:gd name="T69" fmla="*/ 1 h 2"/>
                <a:gd name="T70" fmla="*/ 39 w 62"/>
                <a:gd name="T71" fmla="*/ 1 h 2"/>
                <a:gd name="T72" fmla="*/ 40 w 62"/>
                <a:gd name="T73" fmla="*/ 1 h 2"/>
                <a:gd name="T74" fmla="*/ 41 w 62"/>
                <a:gd name="T75" fmla="*/ 1 h 2"/>
                <a:gd name="T76" fmla="*/ 42 w 62"/>
                <a:gd name="T77" fmla="*/ 0 h 2"/>
                <a:gd name="T78" fmla="*/ 43 w 62"/>
                <a:gd name="T79" fmla="*/ 1 h 2"/>
                <a:gd name="T80" fmla="*/ 44 w 62"/>
                <a:gd name="T81" fmla="*/ 1 h 2"/>
                <a:gd name="T82" fmla="*/ 45 w 62"/>
                <a:gd name="T83" fmla="*/ 0 h 2"/>
                <a:gd name="T84" fmla="*/ 46 w 62"/>
                <a:gd name="T85" fmla="*/ 0 h 2"/>
                <a:gd name="T86" fmla="*/ 48 w 62"/>
                <a:gd name="T87" fmla="*/ 1 h 2"/>
                <a:gd name="T88" fmla="*/ 49 w 62"/>
                <a:gd name="T89" fmla="*/ 1 h 2"/>
                <a:gd name="T90" fmla="*/ 50 w 62"/>
                <a:gd name="T91" fmla="*/ 1 h 2"/>
                <a:gd name="T92" fmla="*/ 51 w 62"/>
                <a:gd name="T93" fmla="*/ 1 h 2"/>
                <a:gd name="T94" fmla="*/ 52 w 62"/>
                <a:gd name="T95" fmla="*/ 1 h 2"/>
                <a:gd name="T96" fmla="*/ 53 w 62"/>
                <a:gd name="T97" fmla="*/ 1 h 2"/>
                <a:gd name="T98" fmla="*/ 54 w 62"/>
                <a:gd name="T99" fmla="*/ 1 h 2"/>
                <a:gd name="T100" fmla="*/ 55 w 62"/>
                <a:gd name="T101" fmla="*/ 1 h 2"/>
                <a:gd name="T102" fmla="*/ 56 w 62"/>
                <a:gd name="T103" fmla="*/ 1 h 2"/>
                <a:gd name="T104" fmla="*/ 57 w 62"/>
                <a:gd name="T105" fmla="*/ 1 h 2"/>
                <a:gd name="T106" fmla="*/ 58 w 62"/>
                <a:gd name="T107" fmla="*/ 1 h 2"/>
                <a:gd name="T108" fmla="*/ 59 w 62"/>
                <a:gd name="T109" fmla="*/ 1 h 2"/>
                <a:gd name="T110" fmla="*/ 61 w 62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1765" y="114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1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1 h 1"/>
                <a:gd name="T10" fmla="*/ 6 w 62"/>
                <a:gd name="T11" fmla="*/ 1 h 1"/>
                <a:gd name="T12" fmla="*/ 7 w 62"/>
                <a:gd name="T13" fmla="*/ 0 h 1"/>
                <a:gd name="T14" fmla="*/ 8 w 62"/>
                <a:gd name="T15" fmla="*/ 0 h 1"/>
                <a:gd name="T16" fmla="*/ 9 w 62"/>
                <a:gd name="T17" fmla="*/ 1 h 1"/>
                <a:gd name="T18" fmla="*/ 10 w 62"/>
                <a:gd name="T19" fmla="*/ 1 h 1"/>
                <a:gd name="T20" fmla="*/ 12 w 62"/>
                <a:gd name="T21" fmla="*/ 1 h 1"/>
                <a:gd name="T22" fmla="*/ 13 w 62"/>
                <a:gd name="T23" fmla="*/ 1 h 1"/>
                <a:gd name="T24" fmla="*/ 14 w 62"/>
                <a:gd name="T25" fmla="*/ 1 h 1"/>
                <a:gd name="T26" fmla="*/ 15 w 62"/>
                <a:gd name="T27" fmla="*/ 1 h 1"/>
                <a:gd name="T28" fmla="*/ 16 w 62"/>
                <a:gd name="T29" fmla="*/ 1 h 1"/>
                <a:gd name="T30" fmla="*/ 17 w 62"/>
                <a:gd name="T31" fmla="*/ 1 h 1"/>
                <a:gd name="T32" fmla="*/ 18 w 62"/>
                <a:gd name="T33" fmla="*/ 0 h 1"/>
                <a:gd name="T34" fmla="*/ 19 w 62"/>
                <a:gd name="T35" fmla="*/ 0 h 1"/>
                <a:gd name="T36" fmla="*/ 20 w 62"/>
                <a:gd name="T37" fmla="*/ 1 h 1"/>
                <a:gd name="T38" fmla="*/ 21 w 62"/>
                <a:gd name="T39" fmla="*/ 1 h 1"/>
                <a:gd name="T40" fmla="*/ 22 w 62"/>
                <a:gd name="T41" fmla="*/ 0 h 1"/>
                <a:gd name="T42" fmla="*/ 23 w 62"/>
                <a:gd name="T43" fmla="*/ 0 h 1"/>
                <a:gd name="T44" fmla="*/ 25 w 62"/>
                <a:gd name="T45" fmla="*/ 0 h 1"/>
                <a:gd name="T46" fmla="*/ 26 w 62"/>
                <a:gd name="T47" fmla="*/ 1 h 1"/>
                <a:gd name="T48" fmla="*/ 27 w 62"/>
                <a:gd name="T49" fmla="*/ 1 h 1"/>
                <a:gd name="T50" fmla="*/ 28 w 62"/>
                <a:gd name="T51" fmla="*/ 0 h 1"/>
                <a:gd name="T52" fmla="*/ 29 w 62"/>
                <a:gd name="T53" fmla="*/ 1 h 1"/>
                <a:gd name="T54" fmla="*/ 30 w 62"/>
                <a:gd name="T55" fmla="*/ 1 h 1"/>
                <a:gd name="T56" fmla="*/ 31 w 62"/>
                <a:gd name="T57" fmla="*/ 1 h 1"/>
                <a:gd name="T58" fmla="*/ 32 w 62"/>
                <a:gd name="T59" fmla="*/ 1 h 1"/>
                <a:gd name="T60" fmla="*/ 34 w 62"/>
                <a:gd name="T61" fmla="*/ 1 h 1"/>
                <a:gd name="T62" fmla="*/ 35 w 62"/>
                <a:gd name="T63" fmla="*/ 1 h 1"/>
                <a:gd name="T64" fmla="*/ 35 w 62"/>
                <a:gd name="T65" fmla="*/ 1 h 1"/>
                <a:gd name="T66" fmla="*/ 36 w 62"/>
                <a:gd name="T67" fmla="*/ 0 h 1"/>
                <a:gd name="T68" fmla="*/ 38 w 62"/>
                <a:gd name="T69" fmla="*/ 1 h 1"/>
                <a:gd name="T70" fmla="*/ 39 w 62"/>
                <a:gd name="T71" fmla="*/ 1 h 1"/>
                <a:gd name="T72" fmla="*/ 40 w 62"/>
                <a:gd name="T73" fmla="*/ 1 h 1"/>
                <a:gd name="T74" fmla="*/ 41 w 62"/>
                <a:gd name="T75" fmla="*/ 1 h 1"/>
                <a:gd name="T76" fmla="*/ 42 w 62"/>
                <a:gd name="T77" fmla="*/ 0 h 1"/>
                <a:gd name="T78" fmla="*/ 43 w 62"/>
                <a:gd name="T79" fmla="*/ 1 h 1"/>
                <a:gd name="T80" fmla="*/ 44 w 62"/>
                <a:gd name="T81" fmla="*/ 1 h 1"/>
                <a:gd name="T82" fmla="*/ 45 w 62"/>
                <a:gd name="T83" fmla="*/ 0 h 1"/>
                <a:gd name="T84" fmla="*/ 47 w 62"/>
                <a:gd name="T85" fmla="*/ 0 h 1"/>
                <a:gd name="T86" fmla="*/ 48 w 62"/>
                <a:gd name="T87" fmla="*/ 1 h 1"/>
                <a:gd name="T88" fmla="*/ 49 w 62"/>
                <a:gd name="T89" fmla="*/ 1 h 1"/>
                <a:gd name="T90" fmla="*/ 49 w 62"/>
                <a:gd name="T91" fmla="*/ 1 h 1"/>
                <a:gd name="T92" fmla="*/ 51 w 62"/>
                <a:gd name="T93" fmla="*/ 1 h 1"/>
                <a:gd name="T94" fmla="*/ 52 w 62"/>
                <a:gd name="T95" fmla="*/ 1 h 1"/>
                <a:gd name="T96" fmla="*/ 53 w 62"/>
                <a:gd name="T97" fmla="*/ 1 h 1"/>
                <a:gd name="T98" fmla="*/ 54 w 62"/>
                <a:gd name="T99" fmla="*/ 1 h 1"/>
                <a:gd name="T100" fmla="*/ 55 w 62"/>
                <a:gd name="T101" fmla="*/ 1 h 1"/>
                <a:gd name="T102" fmla="*/ 56 w 62"/>
                <a:gd name="T103" fmla="*/ 1 h 1"/>
                <a:gd name="T104" fmla="*/ 57 w 62"/>
                <a:gd name="T105" fmla="*/ 0 h 1"/>
                <a:gd name="T106" fmla="*/ 58 w 62"/>
                <a:gd name="T107" fmla="*/ 1 h 1"/>
                <a:gd name="T108" fmla="*/ 60 w 62"/>
                <a:gd name="T109" fmla="*/ 0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1827" y="1141"/>
              <a:ext cx="62" cy="1"/>
            </a:xfrm>
            <a:custGeom>
              <a:avLst/>
              <a:gdLst>
                <a:gd name="T0" fmla="*/ 0 w 61"/>
                <a:gd name="T1" fmla="*/ 1 h 1"/>
                <a:gd name="T2" fmla="*/ 2 w 61"/>
                <a:gd name="T3" fmla="*/ 1 h 1"/>
                <a:gd name="T4" fmla="*/ 3 w 61"/>
                <a:gd name="T5" fmla="*/ 1 h 1"/>
                <a:gd name="T6" fmla="*/ 4 w 61"/>
                <a:gd name="T7" fmla="*/ 0 h 1"/>
                <a:gd name="T8" fmla="*/ 5 w 61"/>
                <a:gd name="T9" fmla="*/ 0 h 1"/>
                <a:gd name="T10" fmla="*/ 6 w 61"/>
                <a:gd name="T11" fmla="*/ 0 h 1"/>
                <a:gd name="T12" fmla="*/ 7 w 61"/>
                <a:gd name="T13" fmla="*/ 1 h 1"/>
                <a:gd name="T14" fmla="*/ 8 w 61"/>
                <a:gd name="T15" fmla="*/ 1 h 1"/>
                <a:gd name="T16" fmla="*/ 9 w 61"/>
                <a:gd name="T17" fmla="*/ 1 h 1"/>
                <a:gd name="T18" fmla="*/ 10 w 61"/>
                <a:gd name="T19" fmla="*/ 0 h 1"/>
                <a:gd name="T20" fmla="*/ 11 w 61"/>
                <a:gd name="T21" fmla="*/ 1 h 1"/>
                <a:gd name="T22" fmla="*/ 13 w 61"/>
                <a:gd name="T23" fmla="*/ 1 h 1"/>
                <a:gd name="T24" fmla="*/ 14 w 61"/>
                <a:gd name="T25" fmla="*/ 1 h 1"/>
                <a:gd name="T26" fmla="*/ 15 w 61"/>
                <a:gd name="T27" fmla="*/ 0 h 1"/>
                <a:gd name="T28" fmla="*/ 16 w 61"/>
                <a:gd name="T29" fmla="*/ 1 h 1"/>
                <a:gd name="T30" fmla="*/ 17 w 61"/>
                <a:gd name="T31" fmla="*/ 1 h 1"/>
                <a:gd name="T32" fmla="*/ 18 w 61"/>
                <a:gd name="T33" fmla="*/ 0 h 1"/>
                <a:gd name="T34" fmla="*/ 19 w 61"/>
                <a:gd name="T35" fmla="*/ 1 h 1"/>
                <a:gd name="T36" fmla="*/ 20 w 61"/>
                <a:gd name="T37" fmla="*/ 1 h 1"/>
                <a:gd name="T38" fmla="*/ 21 w 61"/>
                <a:gd name="T39" fmla="*/ 0 h 1"/>
                <a:gd name="T40" fmla="*/ 22 w 61"/>
                <a:gd name="T41" fmla="*/ 1 h 1"/>
                <a:gd name="T42" fmla="*/ 23 w 61"/>
                <a:gd name="T43" fmla="*/ 1 h 1"/>
                <a:gd name="T44" fmla="*/ 25 w 61"/>
                <a:gd name="T45" fmla="*/ 1 h 1"/>
                <a:gd name="T46" fmla="*/ 26 w 61"/>
                <a:gd name="T47" fmla="*/ 0 h 1"/>
                <a:gd name="T48" fmla="*/ 27 w 61"/>
                <a:gd name="T49" fmla="*/ 1 h 1"/>
                <a:gd name="T50" fmla="*/ 28 w 61"/>
                <a:gd name="T51" fmla="*/ 0 h 1"/>
                <a:gd name="T52" fmla="*/ 29 w 61"/>
                <a:gd name="T53" fmla="*/ 1 h 1"/>
                <a:gd name="T54" fmla="*/ 30 w 61"/>
                <a:gd name="T55" fmla="*/ 1 h 1"/>
                <a:gd name="T56" fmla="*/ 31 w 61"/>
                <a:gd name="T57" fmla="*/ 1 h 1"/>
                <a:gd name="T58" fmla="*/ 32 w 61"/>
                <a:gd name="T59" fmla="*/ 1 h 1"/>
                <a:gd name="T60" fmla="*/ 33 w 61"/>
                <a:gd name="T61" fmla="*/ 1 h 1"/>
                <a:gd name="T62" fmla="*/ 34 w 61"/>
                <a:gd name="T63" fmla="*/ 1 h 1"/>
                <a:gd name="T64" fmla="*/ 35 w 61"/>
                <a:gd name="T65" fmla="*/ 1 h 1"/>
                <a:gd name="T66" fmla="*/ 37 w 61"/>
                <a:gd name="T67" fmla="*/ 0 h 1"/>
                <a:gd name="T68" fmla="*/ 38 w 61"/>
                <a:gd name="T69" fmla="*/ 1 h 1"/>
                <a:gd name="T70" fmla="*/ 39 w 61"/>
                <a:gd name="T71" fmla="*/ 1 h 1"/>
                <a:gd name="T72" fmla="*/ 40 w 61"/>
                <a:gd name="T73" fmla="*/ 1 h 1"/>
                <a:gd name="T74" fmla="*/ 41 w 61"/>
                <a:gd name="T75" fmla="*/ 1 h 1"/>
                <a:gd name="T76" fmla="*/ 42 w 61"/>
                <a:gd name="T77" fmla="*/ 1 h 1"/>
                <a:gd name="T78" fmla="*/ 43 w 61"/>
                <a:gd name="T79" fmla="*/ 1 h 1"/>
                <a:gd name="T80" fmla="*/ 44 w 61"/>
                <a:gd name="T81" fmla="*/ 1 h 1"/>
                <a:gd name="T82" fmla="*/ 45 w 61"/>
                <a:gd name="T83" fmla="*/ 1 h 1"/>
                <a:gd name="T84" fmla="*/ 46 w 61"/>
                <a:gd name="T85" fmla="*/ 1 h 1"/>
                <a:gd name="T86" fmla="*/ 48 w 61"/>
                <a:gd name="T87" fmla="*/ 0 h 1"/>
                <a:gd name="T88" fmla="*/ 48 w 61"/>
                <a:gd name="T89" fmla="*/ 0 h 1"/>
                <a:gd name="T90" fmla="*/ 50 w 61"/>
                <a:gd name="T91" fmla="*/ 0 h 1"/>
                <a:gd name="T92" fmla="*/ 51 w 61"/>
                <a:gd name="T93" fmla="*/ 1 h 1"/>
                <a:gd name="T94" fmla="*/ 52 w 61"/>
                <a:gd name="T95" fmla="*/ 1 h 1"/>
                <a:gd name="T96" fmla="*/ 53 w 61"/>
                <a:gd name="T97" fmla="*/ 1 h 1"/>
                <a:gd name="T98" fmla="*/ 54 w 61"/>
                <a:gd name="T99" fmla="*/ 1 h 1"/>
                <a:gd name="T100" fmla="*/ 55 w 61"/>
                <a:gd name="T101" fmla="*/ 0 h 1"/>
                <a:gd name="T102" fmla="*/ 56 w 61"/>
                <a:gd name="T103" fmla="*/ 0 h 1"/>
                <a:gd name="T104" fmla="*/ 57 w 61"/>
                <a:gd name="T105" fmla="*/ 0 h 1"/>
                <a:gd name="T106" fmla="*/ 58 w 61"/>
                <a:gd name="T107" fmla="*/ 0 h 1"/>
                <a:gd name="T108" fmla="*/ 59 w 61"/>
                <a:gd name="T109" fmla="*/ 0 h 1"/>
                <a:gd name="T110" fmla="*/ 61 w 61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1889" y="1141"/>
              <a:ext cx="61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0 h 1"/>
                <a:gd name="T4" fmla="*/ 4 w 62"/>
                <a:gd name="T5" fmla="*/ 0 h 1"/>
                <a:gd name="T6" fmla="*/ 5 w 62"/>
                <a:gd name="T7" fmla="*/ 0 h 1"/>
                <a:gd name="T8" fmla="*/ 6 w 62"/>
                <a:gd name="T9" fmla="*/ 0 h 1"/>
                <a:gd name="T10" fmla="*/ 7 w 62"/>
                <a:gd name="T11" fmla="*/ 1 h 1"/>
                <a:gd name="T12" fmla="*/ 8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3 w 62"/>
                <a:gd name="T21" fmla="*/ 0 h 1"/>
                <a:gd name="T22" fmla="*/ 14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7 w 62"/>
                <a:gd name="T29" fmla="*/ 0 h 1"/>
                <a:gd name="T30" fmla="*/ 18 w 62"/>
                <a:gd name="T31" fmla="*/ 1 h 1"/>
                <a:gd name="T32" fmla="*/ 19 w 62"/>
                <a:gd name="T33" fmla="*/ 0 h 1"/>
                <a:gd name="T34" fmla="*/ 20 w 62"/>
                <a:gd name="T35" fmla="*/ 0 h 1"/>
                <a:gd name="T36" fmla="*/ 21 w 62"/>
                <a:gd name="T37" fmla="*/ 0 h 1"/>
                <a:gd name="T38" fmla="*/ 22 w 62"/>
                <a:gd name="T39" fmla="*/ 1 h 1"/>
                <a:gd name="T40" fmla="*/ 23 w 62"/>
                <a:gd name="T41" fmla="*/ 0 h 1"/>
                <a:gd name="T42" fmla="*/ 24 w 62"/>
                <a:gd name="T43" fmla="*/ 0 h 1"/>
                <a:gd name="T44" fmla="*/ 26 w 62"/>
                <a:gd name="T45" fmla="*/ 0 h 1"/>
                <a:gd name="T46" fmla="*/ 27 w 62"/>
                <a:gd name="T47" fmla="*/ 0 h 1"/>
                <a:gd name="T48" fmla="*/ 28 w 62"/>
                <a:gd name="T49" fmla="*/ 0 h 1"/>
                <a:gd name="T50" fmla="*/ 29 w 62"/>
                <a:gd name="T51" fmla="*/ 0 h 1"/>
                <a:gd name="T52" fmla="*/ 30 w 62"/>
                <a:gd name="T53" fmla="*/ 0 h 1"/>
                <a:gd name="T54" fmla="*/ 31 w 62"/>
                <a:gd name="T55" fmla="*/ 1 h 1"/>
                <a:gd name="T56" fmla="*/ 32 w 62"/>
                <a:gd name="T57" fmla="*/ 1 h 1"/>
                <a:gd name="T58" fmla="*/ 33 w 62"/>
                <a:gd name="T59" fmla="*/ 1 h 1"/>
                <a:gd name="T60" fmla="*/ 34 w 62"/>
                <a:gd name="T61" fmla="*/ 1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9 w 62"/>
                <a:gd name="T69" fmla="*/ 1 h 1"/>
                <a:gd name="T70" fmla="*/ 40 w 62"/>
                <a:gd name="T71" fmla="*/ 0 h 1"/>
                <a:gd name="T72" fmla="*/ 41 w 62"/>
                <a:gd name="T73" fmla="*/ 0 h 1"/>
                <a:gd name="T74" fmla="*/ 42 w 62"/>
                <a:gd name="T75" fmla="*/ 0 h 1"/>
                <a:gd name="T76" fmla="*/ 43 w 62"/>
                <a:gd name="T77" fmla="*/ 1 h 1"/>
                <a:gd name="T78" fmla="*/ 44 w 62"/>
                <a:gd name="T79" fmla="*/ 1 h 1"/>
                <a:gd name="T80" fmla="*/ 45 w 62"/>
                <a:gd name="T81" fmla="*/ 1 h 1"/>
                <a:gd name="T82" fmla="*/ 46 w 62"/>
                <a:gd name="T83" fmla="*/ 1 h 1"/>
                <a:gd name="T84" fmla="*/ 48 w 62"/>
                <a:gd name="T85" fmla="*/ 0 h 1"/>
                <a:gd name="T86" fmla="*/ 48 w 62"/>
                <a:gd name="T87" fmla="*/ 1 h 1"/>
                <a:gd name="T88" fmla="*/ 49 w 62"/>
                <a:gd name="T89" fmla="*/ 0 h 1"/>
                <a:gd name="T90" fmla="*/ 50 w 62"/>
                <a:gd name="T91" fmla="*/ 1 h 1"/>
                <a:gd name="T92" fmla="*/ 52 w 62"/>
                <a:gd name="T93" fmla="*/ 1 h 1"/>
                <a:gd name="T94" fmla="*/ 53 w 62"/>
                <a:gd name="T95" fmla="*/ 0 h 1"/>
                <a:gd name="T96" fmla="*/ 54 w 62"/>
                <a:gd name="T97" fmla="*/ 1 h 1"/>
                <a:gd name="T98" fmla="*/ 55 w 62"/>
                <a:gd name="T99" fmla="*/ 0 h 1"/>
                <a:gd name="T100" fmla="*/ 56 w 62"/>
                <a:gd name="T101" fmla="*/ 0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0 h 1"/>
                <a:gd name="T108" fmla="*/ 61 w 62"/>
                <a:gd name="T109" fmla="*/ 1 h 1"/>
                <a:gd name="T110" fmla="*/ 62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1950" y="1141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3 w 62"/>
                <a:gd name="T3" fmla="*/ 0 h 1"/>
                <a:gd name="T4" fmla="*/ 4 w 62"/>
                <a:gd name="T5" fmla="*/ 0 h 1"/>
                <a:gd name="T6" fmla="*/ 5 w 62"/>
                <a:gd name="T7" fmla="*/ 1 h 1"/>
                <a:gd name="T8" fmla="*/ 6 w 62"/>
                <a:gd name="T9" fmla="*/ 1 h 1"/>
                <a:gd name="T10" fmla="*/ 7 w 62"/>
                <a:gd name="T11" fmla="*/ 1 h 1"/>
                <a:gd name="T12" fmla="*/ 8 w 62"/>
                <a:gd name="T13" fmla="*/ 1 h 1"/>
                <a:gd name="T14" fmla="*/ 9 w 62"/>
                <a:gd name="T15" fmla="*/ 1 h 1"/>
                <a:gd name="T16" fmla="*/ 10 w 62"/>
                <a:gd name="T17" fmla="*/ 1 h 1"/>
                <a:gd name="T18" fmla="*/ 11 w 62"/>
                <a:gd name="T19" fmla="*/ 1 h 1"/>
                <a:gd name="T20" fmla="*/ 12 w 62"/>
                <a:gd name="T21" fmla="*/ 1 h 1"/>
                <a:gd name="T22" fmla="*/ 13 w 62"/>
                <a:gd name="T23" fmla="*/ 1 h 1"/>
                <a:gd name="T24" fmla="*/ 14 w 62"/>
                <a:gd name="T25" fmla="*/ 0 h 1"/>
                <a:gd name="T26" fmla="*/ 16 w 62"/>
                <a:gd name="T27" fmla="*/ 1 h 1"/>
                <a:gd name="T28" fmla="*/ 17 w 62"/>
                <a:gd name="T29" fmla="*/ 1 h 1"/>
                <a:gd name="T30" fmla="*/ 18 w 62"/>
                <a:gd name="T31" fmla="*/ 1 h 1"/>
                <a:gd name="T32" fmla="*/ 19 w 62"/>
                <a:gd name="T33" fmla="*/ 0 h 1"/>
                <a:gd name="T34" fmla="*/ 20 w 62"/>
                <a:gd name="T35" fmla="*/ 0 h 1"/>
                <a:gd name="T36" fmla="*/ 21 w 62"/>
                <a:gd name="T37" fmla="*/ 1 h 1"/>
                <a:gd name="T38" fmla="*/ 22 w 62"/>
                <a:gd name="T39" fmla="*/ 0 h 1"/>
                <a:gd name="T40" fmla="*/ 23 w 62"/>
                <a:gd name="T41" fmla="*/ 1 h 1"/>
                <a:gd name="T42" fmla="*/ 24 w 62"/>
                <a:gd name="T43" fmla="*/ 1 h 1"/>
                <a:gd name="T44" fmla="*/ 25 w 62"/>
                <a:gd name="T45" fmla="*/ 0 h 1"/>
                <a:gd name="T46" fmla="*/ 27 w 62"/>
                <a:gd name="T47" fmla="*/ 0 h 1"/>
                <a:gd name="T48" fmla="*/ 27 w 62"/>
                <a:gd name="T49" fmla="*/ 0 h 1"/>
                <a:gd name="T50" fmla="*/ 29 w 62"/>
                <a:gd name="T51" fmla="*/ 0 h 1"/>
                <a:gd name="T52" fmla="*/ 30 w 62"/>
                <a:gd name="T53" fmla="*/ 1 h 1"/>
                <a:gd name="T54" fmla="*/ 31 w 62"/>
                <a:gd name="T55" fmla="*/ 1 h 1"/>
                <a:gd name="T56" fmla="*/ 32 w 62"/>
                <a:gd name="T57" fmla="*/ 1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0 h 1"/>
                <a:gd name="T68" fmla="*/ 39 w 62"/>
                <a:gd name="T69" fmla="*/ 0 h 1"/>
                <a:gd name="T70" fmla="*/ 40 w 62"/>
                <a:gd name="T71" fmla="*/ 0 h 1"/>
                <a:gd name="T72" fmla="*/ 40 w 62"/>
                <a:gd name="T73" fmla="*/ 1 h 1"/>
                <a:gd name="T74" fmla="*/ 42 w 62"/>
                <a:gd name="T75" fmla="*/ 0 h 1"/>
                <a:gd name="T76" fmla="*/ 43 w 62"/>
                <a:gd name="T77" fmla="*/ 1 h 1"/>
                <a:gd name="T78" fmla="*/ 44 w 62"/>
                <a:gd name="T79" fmla="*/ 1 h 1"/>
                <a:gd name="T80" fmla="*/ 45 w 62"/>
                <a:gd name="T81" fmla="*/ 0 h 1"/>
                <a:gd name="T82" fmla="*/ 46 w 62"/>
                <a:gd name="T83" fmla="*/ 1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1 h 1"/>
                <a:gd name="T90" fmla="*/ 51 w 62"/>
                <a:gd name="T91" fmla="*/ 1 h 1"/>
                <a:gd name="T92" fmla="*/ 52 w 62"/>
                <a:gd name="T93" fmla="*/ 1 h 1"/>
                <a:gd name="T94" fmla="*/ 53 w 62"/>
                <a:gd name="T95" fmla="*/ 1 h 1"/>
                <a:gd name="T96" fmla="*/ 54 w 62"/>
                <a:gd name="T97" fmla="*/ 1 h 1"/>
                <a:gd name="T98" fmla="*/ 55 w 62"/>
                <a:gd name="T99" fmla="*/ 0 h 1"/>
                <a:gd name="T100" fmla="*/ 56 w 62"/>
                <a:gd name="T101" fmla="*/ 0 h 1"/>
                <a:gd name="T102" fmla="*/ 57 w 62"/>
                <a:gd name="T103" fmla="*/ 0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012" y="1141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1 h 1"/>
                <a:gd name="T4" fmla="*/ 4 w 62"/>
                <a:gd name="T5" fmla="*/ 1 h 1"/>
                <a:gd name="T6" fmla="*/ 5 w 62"/>
                <a:gd name="T7" fmla="*/ 0 h 1"/>
                <a:gd name="T8" fmla="*/ 6 w 62"/>
                <a:gd name="T9" fmla="*/ 1 h 1"/>
                <a:gd name="T10" fmla="*/ 7 w 62"/>
                <a:gd name="T11" fmla="*/ 1 h 1"/>
                <a:gd name="T12" fmla="*/ 8 w 62"/>
                <a:gd name="T13" fmla="*/ 1 h 1"/>
                <a:gd name="T14" fmla="*/ 9 w 62"/>
                <a:gd name="T15" fmla="*/ 1 h 1"/>
                <a:gd name="T16" fmla="*/ 10 w 62"/>
                <a:gd name="T17" fmla="*/ 1 h 1"/>
                <a:gd name="T18" fmla="*/ 11 w 62"/>
                <a:gd name="T19" fmla="*/ 0 h 1"/>
                <a:gd name="T20" fmla="*/ 12 w 62"/>
                <a:gd name="T21" fmla="*/ 1 h 1"/>
                <a:gd name="T22" fmla="*/ 13 w 62"/>
                <a:gd name="T23" fmla="*/ 1 h 1"/>
                <a:gd name="T24" fmla="*/ 14 w 62"/>
                <a:gd name="T25" fmla="*/ 1 h 1"/>
                <a:gd name="T26" fmla="*/ 15 w 62"/>
                <a:gd name="T27" fmla="*/ 1 h 1"/>
                <a:gd name="T28" fmla="*/ 17 w 62"/>
                <a:gd name="T29" fmla="*/ 1 h 1"/>
                <a:gd name="T30" fmla="*/ 18 w 62"/>
                <a:gd name="T31" fmla="*/ 1 h 1"/>
                <a:gd name="T32" fmla="*/ 19 w 62"/>
                <a:gd name="T33" fmla="*/ 1 h 1"/>
                <a:gd name="T34" fmla="*/ 20 w 62"/>
                <a:gd name="T35" fmla="*/ 1 h 1"/>
                <a:gd name="T36" fmla="*/ 21 w 62"/>
                <a:gd name="T37" fmla="*/ 1 h 1"/>
                <a:gd name="T38" fmla="*/ 22 w 62"/>
                <a:gd name="T39" fmla="*/ 1 h 1"/>
                <a:gd name="T40" fmla="*/ 23 w 62"/>
                <a:gd name="T41" fmla="*/ 0 h 1"/>
                <a:gd name="T42" fmla="*/ 24 w 62"/>
                <a:gd name="T43" fmla="*/ 1 h 1"/>
                <a:gd name="T44" fmla="*/ 26 w 62"/>
                <a:gd name="T45" fmla="*/ 1 h 1"/>
                <a:gd name="T46" fmla="*/ 26 w 62"/>
                <a:gd name="T47" fmla="*/ 1 h 1"/>
                <a:gd name="T48" fmla="*/ 27 w 62"/>
                <a:gd name="T49" fmla="*/ 1 h 1"/>
                <a:gd name="T50" fmla="*/ 28 w 62"/>
                <a:gd name="T51" fmla="*/ 1 h 1"/>
                <a:gd name="T52" fmla="*/ 30 w 62"/>
                <a:gd name="T53" fmla="*/ 0 h 1"/>
                <a:gd name="T54" fmla="*/ 31 w 62"/>
                <a:gd name="T55" fmla="*/ 0 h 1"/>
                <a:gd name="T56" fmla="*/ 32 w 62"/>
                <a:gd name="T57" fmla="*/ 1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0 h 1"/>
                <a:gd name="T68" fmla="*/ 39 w 62"/>
                <a:gd name="T69" fmla="*/ 0 h 1"/>
                <a:gd name="T70" fmla="*/ 40 w 62"/>
                <a:gd name="T71" fmla="*/ 1 h 1"/>
                <a:gd name="T72" fmla="*/ 40 w 62"/>
                <a:gd name="T73" fmla="*/ 1 h 1"/>
                <a:gd name="T74" fmla="*/ 42 w 62"/>
                <a:gd name="T75" fmla="*/ 1 h 1"/>
                <a:gd name="T76" fmla="*/ 43 w 62"/>
                <a:gd name="T77" fmla="*/ 1 h 1"/>
                <a:gd name="T78" fmla="*/ 44 w 62"/>
                <a:gd name="T79" fmla="*/ 1 h 1"/>
                <a:gd name="T80" fmla="*/ 45 w 62"/>
                <a:gd name="T81" fmla="*/ 1 h 1"/>
                <a:gd name="T82" fmla="*/ 46 w 62"/>
                <a:gd name="T83" fmla="*/ 1 h 1"/>
                <a:gd name="T84" fmla="*/ 47 w 62"/>
                <a:gd name="T85" fmla="*/ 0 h 1"/>
                <a:gd name="T86" fmla="*/ 48 w 62"/>
                <a:gd name="T87" fmla="*/ 1 h 1"/>
                <a:gd name="T88" fmla="*/ 49 w 62"/>
                <a:gd name="T89" fmla="*/ 1 h 1"/>
                <a:gd name="T90" fmla="*/ 50 w 62"/>
                <a:gd name="T91" fmla="*/ 1 h 1"/>
                <a:gd name="T92" fmla="*/ 52 w 62"/>
                <a:gd name="T93" fmla="*/ 1 h 1"/>
                <a:gd name="T94" fmla="*/ 53 w 62"/>
                <a:gd name="T95" fmla="*/ 1 h 1"/>
                <a:gd name="T96" fmla="*/ 54 w 62"/>
                <a:gd name="T97" fmla="*/ 1 h 1"/>
                <a:gd name="T98" fmla="*/ 55 w 62"/>
                <a:gd name="T99" fmla="*/ 1 h 1"/>
                <a:gd name="T100" fmla="*/ 56 w 62"/>
                <a:gd name="T101" fmla="*/ 1 h 1"/>
                <a:gd name="T102" fmla="*/ 57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074" y="1141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1 h 1"/>
                <a:gd name="T4" fmla="*/ 4 w 62"/>
                <a:gd name="T5" fmla="*/ 1 h 1"/>
                <a:gd name="T6" fmla="*/ 5 w 62"/>
                <a:gd name="T7" fmla="*/ 1 h 1"/>
                <a:gd name="T8" fmla="*/ 5 w 62"/>
                <a:gd name="T9" fmla="*/ 0 h 1"/>
                <a:gd name="T10" fmla="*/ 7 w 62"/>
                <a:gd name="T11" fmla="*/ 1 h 1"/>
                <a:gd name="T12" fmla="*/ 8 w 62"/>
                <a:gd name="T13" fmla="*/ 1 h 1"/>
                <a:gd name="T14" fmla="*/ 9 w 62"/>
                <a:gd name="T15" fmla="*/ 1 h 1"/>
                <a:gd name="T16" fmla="*/ 10 w 62"/>
                <a:gd name="T17" fmla="*/ 1 h 1"/>
                <a:gd name="T18" fmla="*/ 11 w 62"/>
                <a:gd name="T19" fmla="*/ 1 h 1"/>
                <a:gd name="T20" fmla="*/ 12 w 62"/>
                <a:gd name="T21" fmla="*/ 1 h 1"/>
                <a:gd name="T22" fmla="*/ 13 w 62"/>
                <a:gd name="T23" fmla="*/ 0 h 1"/>
                <a:gd name="T24" fmla="*/ 14 w 62"/>
                <a:gd name="T25" fmla="*/ 1 h 1"/>
                <a:gd name="T26" fmla="*/ 16 w 62"/>
                <a:gd name="T27" fmla="*/ 1 h 1"/>
                <a:gd name="T28" fmla="*/ 17 w 62"/>
                <a:gd name="T29" fmla="*/ 0 h 1"/>
                <a:gd name="T30" fmla="*/ 18 w 62"/>
                <a:gd name="T31" fmla="*/ 1 h 1"/>
                <a:gd name="T32" fmla="*/ 18 w 62"/>
                <a:gd name="T33" fmla="*/ 1 h 1"/>
                <a:gd name="T34" fmla="*/ 20 w 62"/>
                <a:gd name="T35" fmla="*/ 1 h 1"/>
                <a:gd name="T36" fmla="*/ 21 w 62"/>
                <a:gd name="T37" fmla="*/ 1 h 1"/>
                <a:gd name="T38" fmla="*/ 22 w 62"/>
                <a:gd name="T39" fmla="*/ 1 h 1"/>
                <a:gd name="T40" fmla="*/ 23 w 62"/>
                <a:gd name="T41" fmla="*/ 1 h 1"/>
                <a:gd name="T42" fmla="*/ 24 w 62"/>
                <a:gd name="T43" fmla="*/ 1 h 1"/>
                <a:gd name="T44" fmla="*/ 25 w 62"/>
                <a:gd name="T45" fmla="*/ 0 h 1"/>
                <a:gd name="T46" fmla="*/ 26 w 62"/>
                <a:gd name="T47" fmla="*/ 1 h 1"/>
                <a:gd name="T48" fmla="*/ 27 w 62"/>
                <a:gd name="T49" fmla="*/ 1 h 1"/>
                <a:gd name="T50" fmla="*/ 29 w 62"/>
                <a:gd name="T51" fmla="*/ 0 h 1"/>
                <a:gd name="T52" fmla="*/ 30 w 62"/>
                <a:gd name="T53" fmla="*/ 1 h 1"/>
                <a:gd name="T54" fmla="*/ 31 w 62"/>
                <a:gd name="T55" fmla="*/ 1 h 1"/>
                <a:gd name="T56" fmla="*/ 32 w 62"/>
                <a:gd name="T57" fmla="*/ 1 h 1"/>
                <a:gd name="T58" fmla="*/ 33 w 62"/>
                <a:gd name="T59" fmla="*/ 1 h 1"/>
                <a:gd name="T60" fmla="*/ 34 w 62"/>
                <a:gd name="T61" fmla="*/ 1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0 h 1"/>
                <a:gd name="T68" fmla="*/ 39 w 62"/>
                <a:gd name="T69" fmla="*/ 1 h 1"/>
                <a:gd name="T70" fmla="*/ 39 w 62"/>
                <a:gd name="T71" fmla="*/ 1 h 1"/>
                <a:gd name="T72" fmla="*/ 40 w 62"/>
                <a:gd name="T73" fmla="*/ 0 h 1"/>
                <a:gd name="T74" fmla="*/ 42 w 62"/>
                <a:gd name="T75" fmla="*/ 1 h 1"/>
                <a:gd name="T76" fmla="*/ 43 w 62"/>
                <a:gd name="T77" fmla="*/ 0 h 1"/>
                <a:gd name="T78" fmla="*/ 44 w 62"/>
                <a:gd name="T79" fmla="*/ 1 h 1"/>
                <a:gd name="T80" fmla="*/ 45 w 62"/>
                <a:gd name="T81" fmla="*/ 1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1 h 1"/>
                <a:gd name="T90" fmla="*/ 51 w 62"/>
                <a:gd name="T91" fmla="*/ 1 h 1"/>
                <a:gd name="T92" fmla="*/ 52 w 62"/>
                <a:gd name="T93" fmla="*/ 1 h 1"/>
                <a:gd name="T94" fmla="*/ 52 w 62"/>
                <a:gd name="T95" fmla="*/ 0 h 1"/>
                <a:gd name="T96" fmla="*/ 53 w 62"/>
                <a:gd name="T97" fmla="*/ 1 h 1"/>
                <a:gd name="T98" fmla="*/ 55 w 62"/>
                <a:gd name="T99" fmla="*/ 1 h 1"/>
                <a:gd name="T100" fmla="*/ 56 w 62"/>
                <a:gd name="T101" fmla="*/ 1 h 1"/>
                <a:gd name="T102" fmla="*/ 57 w 62"/>
                <a:gd name="T103" fmla="*/ 0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0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136" y="1048"/>
              <a:ext cx="62" cy="94"/>
            </a:xfrm>
            <a:custGeom>
              <a:avLst/>
              <a:gdLst>
                <a:gd name="T0" fmla="*/ 1 w 62"/>
                <a:gd name="T1" fmla="*/ 93 h 94"/>
                <a:gd name="T2" fmla="*/ 2 w 62"/>
                <a:gd name="T3" fmla="*/ 93 h 94"/>
                <a:gd name="T4" fmla="*/ 4 w 62"/>
                <a:gd name="T5" fmla="*/ 93 h 94"/>
                <a:gd name="T6" fmla="*/ 4 w 62"/>
                <a:gd name="T7" fmla="*/ 94 h 94"/>
                <a:gd name="T8" fmla="*/ 5 w 62"/>
                <a:gd name="T9" fmla="*/ 93 h 94"/>
                <a:gd name="T10" fmla="*/ 7 w 62"/>
                <a:gd name="T11" fmla="*/ 93 h 94"/>
                <a:gd name="T12" fmla="*/ 8 w 62"/>
                <a:gd name="T13" fmla="*/ 94 h 94"/>
                <a:gd name="T14" fmla="*/ 9 w 62"/>
                <a:gd name="T15" fmla="*/ 93 h 94"/>
                <a:gd name="T16" fmla="*/ 10 w 62"/>
                <a:gd name="T17" fmla="*/ 94 h 94"/>
                <a:gd name="T18" fmla="*/ 11 w 62"/>
                <a:gd name="T19" fmla="*/ 94 h 94"/>
                <a:gd name="T20" fmla="*/ 12 w 62"/>
                <a:gd name="T21" fmla="*/ 93 h 94"/>
                <a:gd name="T22" fmla="*/ 13 w 62"/>
                <a:gd name="T23" fmla="*/ 93 h 94"/>
                <a:gd name="T24" fmla="*/ 14 w 62"/>
                <a:gd name="T25" fmla="*/ 93 h 94"/>
                <a:gd name="T26" fmla="*/ 15 w 62"/>
                <a:gd name="T27" fmla="*/ 94 h 94"/>
                <a:gd name="T28" fmla="*/ 17 w 62"/>
                <a:gd name="T29" fmla="*/ 93 h 94"/>
                <a:gd name="T30" fmla="*/ 18 w 62"/>
                <a:gd name="T31" fmla="*/ 93 h 94"/>
                <a:gd name="T32" fmla="*/ 19 w 62"/>
                <a:gd name="T33" fmla="*/ 93 h 94"/>
                <a:gd name="T34" fmla="*/ 20 w 62"/>
                <a:gd name="T35" fmla="*/ 93 h 94"/>
                <a:gd name="T36" fmla="*/ 21 w 62"/>
                <a:gd name="T37" fmla="*/ 93 h 94"/>
                <a:gd name="T38" fmla="*/ 22 w 62"/>
                <a:gd name="T39" fmla="*/ 93 h 94"/>
                <a:gd name="T40" fmla="*/ 23 w 62"/>
                <a:gd name="T41" fmla="*/ 93 h 94"/>
                <a:gd name="T42" fmla="*/ 24 w 62"/>
                <a:gd name="T43" fmla="*/ 92 h 94"/>
                <a:gd name="T44" fmla="*/ 25 w 62"/>
                <a:gd name="T45" fmla="*/ 92 h 94"/>
                <a:gd name="T46" fmla="*/ 26 w 62"/>
                <a:gd name="T47" fmla="*/ 92 h 94"/>
                <a:gd name="T48" fmla="*/ 27 w 62"/>
                <a:gd name="T49" fmla="*/ 92 h 94"/>
                <a:gd name="T50" fmla="*/ 28 w 62"/>
                <a:gd name="T51" fmla="*/ 91 h 94"/>
                <a:gd name="T52" fmla="*/ 30 w 62"/>
                <a:gd name="T53" fmla="*/ 91 h 94"/>
                <a:gd name="T54" fmla="*/ 31 w 62"/>
                <a:gd name="T55" fmla="*/ 91 h 94"/>
                <a:gd name="T56" fmla="*/ 32 w 62"/>
                <a:gd name="T57" fmla="*/ 90 h 94"/>
                <a:gd name="T58" fmla="*/ 33 w 62"/>
                <a:gd name="T59" fmla="*/ 90 h 94"/>
                <a:gd name="T60" fmla="*/ 34 w 62"/>
                <a:gd name="T61" fmla="*/ 90 h 94"/>
                <a:gd name="T62" fmla="*/ 35 w 62"/>
                <a:gd name="T63" fmla="*/ 89 h 94"/>
                <a:gd name="T64" fmla="*/ 36 w 62"/>
                <a:gd name="T65" fmla="*/ 88 h 94"/>
                <a:gd name="T66" fmla="*/ 37 w 62"/>
                <a:gd name="T67" fmla="*/ 88 h 94"/>
                <a:gd name="T68" fmla="*/ 38 w 62"/>
                <a:gd name="T69" fmla="*/ 87 h 94"/>
                <a:gd name="T70" fmla="*/ 39 w 62"/>
                <a:gd name="T71" fmla="*/ 86 h 94"/>
                <a:gd name="T72" fmla="*/ 40 w 62"/>
                <a:gd name="T73" fmla="*/ 85 h 94"/>
                <a:gd name="T74" fmla="*/ 41 w 62"/>
                <a:gd name="T75" fmla="*/ 84 h 94"/>
                <a:gd name="T76" fmla="*/ 43 w 62"/>
                <a:gd name="T77" fmla="*/ 82 h 94"/>
                <a:gd name="T78" fmla="*/ 44 w 62"/>
                <a:gd name="T79" fmla="*/ 80 h 94"/>
                <a:gd name="T80" fmla="*/ 45 w 62"/>
                <a:gd name="T81" fmla="*/ 79 h 94"/>
                <a:gd name="T82" fmla="*/ 46 w 62"/>
                <a:gd name="T83" fmla="*/ 77 h 94"/>
                <a:gd name="T84" fmla="*/ 47 w 62"/>
                <a:gd name="T85" fmla="*/ 74 h 94"/>
                <a:gd name="T86" fmla="*/ 48 w 62"/>
                <a:gd name="T87" fmla="*/ 72 h 94"/>
                <a:gd name="T88" fmla="*/ 49 w 62"/>
                <a:gd name="T89" fmla="*/ 69 h 94"/>
                <a:gd name="T90" fmla="*/ 50 w 62"/>
                <a:gd name="T91" fmla="*/ 66 h 94"/>
                <a:gd name="T92" fmla="*/ 52 w 62"/>
                <a:gd name="T93" fmla="*/ 62 h 94"/>
                <a:gd name="T94" fmla="*/ 52 w 62"/>
                <a:gd name="T95" fmla="*/ 58 h 94"/>
                <a:gd name="T96" fmla="*/ 54 w 62"/>
                <a:gd name="T97" fmla="*/ 54 h 94"/>
                <a:gd name="T98" fmla="*/ 55 w 62"/>
                <a:gd name="T99" fmla="*/ 50 h 94"/>
                <a:gd name="T100" fmla="*/ 56 w 62"/>
                <a:gd name="T101" fmla="*/ 44 h 94"/>
                <a:gd name="T102" fmla="*/ 57 w 62"/>
                <a:gd name="T103" fmla="*/ 38 h 94"/>
                <a:gd name="T104" fmla="*/ 58 w 62"/>
                <a:gd name="T105" fmla="*/ 32 h 94"/>
                <a:gd name="T106" fmla="*/ 59 w 62"/>
                <a:gd name="T107" fmla="*/ 24 h 94"/>
                <a:gd name="T108" fmla="*/ 60 w 62"/>
                <a:gd name="T109" fmla="*/ 16 h 94"/>
                <a:gd name="T110" fmla="*/ 61 w 62"/>
                <a:gd name="T111" fmla="*/ 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94">
                  <a:moveTo>
                    <a:pt x="0" y="93"/>
                  </a:moveTo>
                  <a:lnTo>
                    <a:pt x="0" y="93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4" y="93"/>
                  </a:lnTo>
                  <a:lnTo>
                    <a:pt x="4" y="93"/>
                  </a:lnTo>
                  <a:lnTo>
                    <a:pt x="4" y="93"/>
                  </a:lnTo>
                  <a:lnTo>
                    <a:pt x="4" y="93"/>
                  </a:lnTo>
                  <a:lnTo>
                    <a:pt x="4" y="93"/>
                  </a:lnTo>
                  <a:lnTo>
                    <a:pt x="4" y="93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5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7" y="93"/>
                  </a:lnTo>
                  <a:lnTo>
                    <a:pt x="7" y="93"/>
                  </a:lnTo>
                  <a:lnTo>
                    <a:pt x="7" y="93"/>
                  </a:lnTo>
                  <a:lnTo>
                    <a:pt x="7" y="93"/>
                  </a:lnTo>
                  <a:lnTo>
                    <a:pt x="7" y="93"/>
                  </a:lnTo>
                  <a:lnTo>
                    <a:pt x="7" y="93"/>
                  </a:lnTo>
                  <a:lnTo>
                    <a:pt x="7" y="93"/>
                  </a:lnTo>
                  <a:lnTo>
                    <a:pt x="8" y="93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9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8" y="93"/>
                  </a:lnTo>
                  <a:lnTo>
                    <a:pt x="18" y="93"/>
                  </a:lnTo>
                  <a:lnTo>
                    <a:pt x="18" y="93"/>
                  </a:lnTo>
                  <a:lnTo>
                    <a:pt x="18" y="93"/>
                  </a:lnTo>
                  <a:lnTo>
                    <a:pt x="18" y="93"/>
                  </a:lnTo>
                  <a:lnTo>
                    <a:pt x="18" y="93"/>
                  </a:lnTo>
                  <a:lnTo>
                    <a:pt x="18" y="93"/>
                  </a:lnTo>
                  <a:lnTo>
                    <a:pt x="18" y="93"/>
                  </a:lnTo>
                  <a:lnTo>
                    <a:pt x="18" y="93"/>
                  </a:lnTo>
                  <a:lnTo>
                    <a:pt x="18" y="93"/>
                  </a:lnTo>
                  <a:lnTo>
                    <a:pt x="19" y="93"/>
                  </a:lnTo>
                  <a:lnTo>
                    <a:pt x="19" y="94"/>
                  </a:lnTo>
                  <a:lnTo>
                    <a:pt x="19" y="94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20" y="93"/>
                  </a:lnTo>
                  <a:lnTo>
                    <a:pt x="20" y="93"/>
                  </a:lnTo>
                  <a:lnTo>
                    <a:pt x="20" y="93"/>
                  </a:lnTo>
                  <a:lnTo>
                    <a:pt x="20" y="93"/>
                  </a:lnTo>
                  <a:lnTo>
                    <a:pt x="20" y="93"/>
                  </a:lnTo>
                  <a:lnTo>
                    <a:pt x="20" y="93"/>
                  </a:lnTo>
                  <a:lnTo>
                    <a:pt x="20" y="93"/>
                  </a:lnTo>
                  <a:lnTo>
                    <a:pt x="20" y="93"/>
                  </a:lnTo>
                  <a:lnTo>
                    <a:pt x="21" y="93"/>
                  </a:lnTo>
                  <a:lnTo>
                    <a:pt x="21" y="93"/>
                  </a:lnTo>
                  <a:lnTo>
                    <a:pt x="21" y="93"/>
                  </a:lnTo>
                  <a:lnTo>
                    <a:pt x="21" y="93"/>
                  </a:lnTo>
                  <a:lnTo>
                    <a:pt x="21" y="93"/>
                  </a:lnTo>
                  <a:lnTo>
                    <a:pt x="21" y="93"/>
                  </a:lnTo>
                  <a:lnTo>
                    <a:pt x="21" y="93"/>
                  </a:lnTo>
                  <a:lnTo>
                    <a:pt x="21" y="93"/>
                  </a:lnTo>
                  <a:lnTo>
                    <a:pt x="22" y="93"/>
                  </a:lnTo>
                  <a:lnTo>
                    <a:pt x="22" y="93"/>
                  </a:lnTo>
                  <a:lnTo>
                    <a:pt x="22" y="93"/>
                  </a:lnTo>
                  <a:lnTo>
                    <a:pt x="22" y="93"/>
                  </a:lnTo>
                  <a:lnTo>
                    <a:pt x="22" y="93"/>
                  </a:lnTo>
                  <a:lnTo>
                    <a:pt x="22" y="93"/>
                  </a:lnTo>
                  <a:lnTo>
                    <a:pt x="22" y="93"/>
                  </a:lnTo>
                  <a:lnTo>
                    <a:pt x="22" y="93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24" y="93"/>
                  </a:lnTo>
                  <a:lnTo>
                    <a:pt x="24" y="93"/>
                  </a:lnTo>
                  <a:lnTo>
                    <a:pt x="24" y="93"/>
                  </a:lnTo>
                  <a:lnTo>
                    <a:pt x="24" y="93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30" y="91"/>
                  </a:lnTo>
                  <a:lnTo>
                    <a:pt x="30" y="91"/>
                  </a:lnTo>
                  <a:lnTo>
                    <a:pt x="30" y="91"/>
                  </a:lnTo>
                  <a:lnTo>
                    <a:pt x="30" y="91"/>
                  </a:lnTo>
                  <a:lnTo>
                    <a:pt x="30" y="91"/>
                  </a:lnTo>
                  <a:lnTo>
                    <a:pt x="30" y="91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2" y="90"/>
                  </a:lnTo>
                  <a:lnTo>
                    <a:pt x="32" y="90"/>
                  </a:lnTo>
                  <a:lnTo>
                    <a:pt x="32" y="90"/>
                  </a:lnTo>
                  <a:lnTo>
                    <a:pt x="32" y="90"/>
                  </a:lnTo>
                  <a:lnTo>
                    <a:pt x="32" y="91"/>
                  </a:lnTo>
                  <a:lnTo>
                    <a:pt x="32" y="90"/>
                  </a:lnTo>
                  <a:lnTo>
                    <a:pt x="32" y="90"/>
                  </a:lnTo>
                  <a:lnTo>
                    <a:pt x="32" y="90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35" y="89"/>
                  </a:lnTo>
                  <a:lnTo>
                    <a:pt x="35" y="89"/>
                  </a:lnTo>
                  <a:lnTo>
                    <a:pt x="35" y="89"/>
                  </a:lnTo>
                  <a:lnTo>
                    <a:pt x="35" y="89"/>
                  </a:lnTo>
                  <a:lnTo>
                    <a:pt x="35" y="89"/>
                  </a:lnTo>
                  <a:lnTo>
                    <a:pt x="35" y="89"/>
                  </a:lnTo>
                  <a:lnTo>
                    <a:pt x="35" y="89"/>
                  </a:lnTo>
                  <a:lnTo>
                    <a:pt x="35" y="89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7" y="88"/>
                  </a:lnTo>
                  <a:lnTo>
                    <a:pt x="37" y="88"/>
                  </a:lnTo>
                  <a:lnTo>
                    <a:pt x="37" y="88"/>
                  </a:lnTo>
                  <a:lnTo>
                    <a:pt x="37" y="88"/>
                  </a:lnTo>
                  <a:lnTo>
                    <a:pt x="37" y="88"/>
                  </a:lnTo>
                  <a:lnTo>
                    <a:pt x="37" y="88"/>
                  </a:lnTo>
                  <a:lnTo>
                    <a:pt x="37" y="88"/>
                  </a:lnTo>
                  <a:lnTo>
                    <a:pt x="37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6"/>
                  </a:lnTo>
                  <a:lnTo>
                    <a:pt x="39" y="86"/>
                  </a:lnTo>
                  <a:lnTo>
                    <a:pt x="39" y="86"/>
                  </a:lnTo>
                  <a:lnTo>
                    <a:pt x="39" y="86"/>
                  </a:lnTo>
                  <a:lnTo>
                    <a:pt x="39" y="86"/>
                  </a:lnTo>
                  <a:lnTo>
                    <a:pt x="40" y="85"/>
                  </a:lnTo>
                  <a:lnTo>
                    <a:pt x="40" y="85"/>
                  </a:lnTo>
                  <a:lnTo>
                    <a:pt x="40" y="85"/>
                  </a:lnTo>
                  <a:lnTo>
                    <a:pt x="40" y="85"/>
                  </a:lnTo>
                  <a:lnTo>
                    <a:pt x="40" y="85"/>
                  </a:lnTo>
                  <a:lnTo>
                    <a:pt x="40" y="85"/>
                  </a:lnTo>
                  <a:lnTo>
                    <a:pt x="40" y="85"/>
                  </a:lnTo>
                  <a:lnTo>
                    <a:pt x="40" y="85"/>
                  </a:lnTo>
                  <a:lnTo>
                    <a:pt x="41" y="85"/>
                  </a:lnTo>
                  <a:lnTo>
                    <a:pt x="41" y="84"/>
                  </a:lnTo>
                  <a:lnTo>
                    <a:pt x="41" y="84"/>
                  </a:lnTo>
                  <a:lnTo>
                    <a:pt x="41" y="84"/>
                  </a:lnTo>
                  <a:lnTo>
                    <a:pt x="41" y="84"/>
                  </a:lnTo>
                  <a:lnTo>
                    <a:pt x="41" y="84"/>
                  </a:lnTo>
                  <a:lnTo>
                    <a:pt x="41" y="84"/>
                  </a:lnTo>
                  <a:lnTo>
                    <a:pt x="41" y="84"/>
                  </a:lnTo>
                  <a:lnTo>
                    <a:pt x="42" y="83"/>
                  </a:lnTo>
                  <a:lnTo>
                    <a:pt x="42" y="83"/>
                  </a:lnTo>
                  <a:lnTo>
                    <a:pt x="42" y="83"/>
                  </a:lnTo>
                  <a:lnTo>
                    <a:pt x="42" y="83"/>
                  </a:lnTo>
                  <a:lnTo>
                    <a:pt x="42" y="83"/>
                  </a:lnTo>
                  <a:lnTo>
                    <a:pt x="42" y="83"/>
                  </a:lnTo>
                  <a:lnTo>
                    <a:pt x="43" y="83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44" y="81"/>
                  </a:lnTo>
                  <a:lnTo>
                    <a:pt x="44" y="81"/>
                  </a:lnTo>
                  <a:lnTo>
                    <a:pt x="44" y="81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46" y="77"/>
                  </a:lnTo>
                  <a:lnTo>
                    <a:pt x="46" y="77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7" y="75"/>
                  </a:lnTo>
                  <a:lnTo>
                    <a:pt x="47" y="75"/>
                  </a:lnTo>
                  <a:lnTo>
                    <a:pt x="47" y="74"/>
                  </a:lnTo>
                  <a:lnTo>
                    <a:pt x="47" y="74"/>
                  </a:lnTo>
                  <a:lnTo>
                    <a:pt x="47" y="74"/>
                  </a:lnTo>
                  <a:lnTo>
                    <a:pt x="47" y="73"/>
                  </a:lnTo>
                  <a:lnTo>
                    <a:pt x="48" y="73"/>
                  </a:lnTo>
                  <a:lnTo>
                    <a:pt x="48" y="73"/>
                  </a:lnTo>
                  <a:lnTo>
                    <a:pt x="48" y="73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49" y="70"/>
                  </a:lnTo>
                  <a:lnTo>
                    <a:pt x="49" y="70"/>
                  </a:lnTo>
                  <a:lnTo>
                    <a:pt x="49" y="70"/>
                  </a:lnTo>
                  <a:lnTo>
                    <a:pt x="49" y="70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1" y="65"/>
                  </a:lnTo>
                  <a:lnTo>
                    <a:pt x="51" y="65"/>
                  </a:lnTo>
                  <a:lnTo>
                    <a:pt x="51" y="65"/>
                  </a:lnTo>
                  <a:lnTo>
                    <a:pt x="51" y="64"/>
                  </a:lnTo>
                  <a:lnTo>
                    <a:pt x="51" y="64"/>
                  </a:lnTo>
                  <a:lnTo>
                    <a:pt x="51" y="64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52" y="62"/>
                  </a:lnTo>
                  <a:lnTo>
                    <a:pt x="52" y="62"/>
                  </a:lnTo>
                  <a:lnTo>
                    <a:pt x="52" y="62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59"/>
                  </a:lnTo>
                  <a:lnTo>
                    <a:pt x="52" y="58"/>
                  </a:lnTo>
                  <a:lnTo>
                    <a:pt x="52" y="58"/>
                  </a:lnTo>
                  <a:lnTo>
                    <a:pt x="52" y="58"/>
                  </a:lnTo>
                  <a:lnTo>
                    <a:pt x="52" y="57"/>
                  </a:lnTo>
                  <a:lnTo>
                    <a:pt x="53" y="56"/>
                  </a:lnTo>
                  <a:lnTo>
                    <a:pt x="53" y="56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3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55" y="49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47"/>
                  </a:lnTo>
                  <a:lnTo>
                    <a:pt x="55" y="46"/>
                  </a:lnTo>
                  <a:lnTo>
                    <a:pt x="55" y="46"/>
                  </a:lnTo>
                  <a:lnTo>
                    <a:pt x="56" y="45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7" y="40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57" y="38"/>
                  </a:lnTo>
                  <a:lnTo>
                    <a:pt x="57" y="37"/>
                  </a:lnTo>
                  <a:lnTo>
                    <a:pt x="57" y="37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8" y="35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59" y="23"/>
                  </a:lnTo>
                  <a:lnTo>
                    <a:pt x="59" y="22"/>
                  </a:lnTo>
                  <a:lnTo>
                    <a:pt x="59" y="21"/>
                  </a:lnTo>
                  <a:lnTo>
                    <a:pt x="60" y="20"/>
                  </a:lnTo>
                  <a:lnTo>
                    <a:pt x="60" y="19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60" y="16"/>
                  </a:lnTo>
                  <a:lnTo>
                    <a:pt x="60" y="15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1" y="13"/>
                  </a:lnTo>
                  <a:lnTo>
                    <a:pt x="61" y="12"/>
                  </a:lnTo>
                  <a:lnTo>
                    <a:pt x="61" y="11"/>
                  </a:lnTo>
                  <a:lnTo>
                    <a:pt x="61" y="10"/>
                  </a:lnTo>
                  <a:lnTo>
                    <a:pt x="61" y="9"/>
                  </a:lnTo>
                  <a:lnTo>
                    <a:pt x="61" y="8"/>
                  </a:lnTo>
                  <a:lnTo>
                    <a:pt x="61" y="7"/>
                  </a:lnTo>
                  <a:lnTo>
                    <a:pt x="61" y="6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2" y="2"/>
                  </a:lnTo>
                  <a:lnTo>
                    <a:pt x="62" y="1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198" y="471"/>
              <a:ext cx="62" cy="650"/>
            </a:xfrm>
            <a:custGeom>
              <a:avLst/>
              <a:gdLst>
                <a:gd name="T0" fmla="*/ 1 w 62"/>
                <a:gd name="T1" fmla="*/ 567 h 650"/>
                <a:gd name="T2" fmla="*/ 2 w 62"/>
                <a:gd name="T3" fmla="*/ 555 h 650"/>
                <a:gd name="T4" fmla="*/ 3 w 62"/>
                <a:gd name="T5" fmla="*/ 543 h 650"/>
                <a:gd name="T6" fmla="*/ 4 w 62"/>
                <a:gd name="T7" fmla="*/ 529 h 650"/>
                <a:gd name="T8" fmla="*/ 5 w 62"/>
                <a:gd name="T9" fmla="*/ 513 h 650"/>
                <a:gd name="T10" fmla="*/ 7 w 62"/>
                <a:gd name="T11" fmla="*/ 496 h 650"/>
                <a:gd name="T12" fmla="*/ 8 w 62"/>
                <a:gd name="T13" fmla="*/ 477 h 650"/>
                <a:gd name="T14" fmla="*/ 9 w 62"/>
                <a:gd name="T15" fmla="*/ 456 h 650"/>
                <a:gd name="T16" fmla="*/ 10 w 62"/>
                <a:gd name="T17" fmla="*/ 435 h 650"/>
                <a:gd name="T18" fmla="*/ 11 w 62"/>
                <a:gd name="T19" fmla="*/ 411 h 650"/>
                <a:gd name="T20" fmla="*/ 12 w 62"/>
                <a:gd name="T21" fmla="*/ 384 h 650"/>
                <a:gd name="T22" fmla="*/ 13 w 62"/>
                <a:gd name="T23" fmla="*/ 357 h 650"/>
                <a:gd name="T24" fmla="*/ 14 w 62"/>
                <a:gd name="T25" fmla="*/ 327 h 650"/>
                <a:gd name="T26" fmla="*/ 16 w 62"/>
                <a:gd name="T27" fmla="*/ 297 h 650"/>
                <a:gd name="T28" fmla="*/ 17 w 62"/>
                <a:gd name="T29" fmla="*/ 265 h 650"/>
                <a:gd name="T30" fmla="*/ 17 w 62"/>
                <a:gd name="T31" fmla="*/ 233 h 650"/>
                <a:gd name="T32" fmla="*/ 18 w 62"/>
                <a:gd name="T33" fmla="*/ 202 h 650"/>
                <a:gd name="T34" fmla="*/ 20 w 62"/>
                <a:gd name="T35" fmla="*/ 170 h 650"/>
                <a:gd name="T36" fmla="*/ 21 w 62"/>
                <a:gd name="T37" fmla="*/ 139 h 650"/>
                <a:gd name="T38" fmla="*/ 22 w 62"/>
                <a:gd name="T39" fmla="*/ 110 h 650"/>
                <a:gd name="T40" fmla="*/ 23 w 62"/>
                <a:gd name="T41" fmla="*/ 82 h 650"/>
                <a:gd name="T42" fmla="*/ 24 w 62"/>
                <a:gd name="T43" fmla="*/ 59 h 650"/>
                <a:gd name="T44" fmla="*/ 25 w 62"/>
                <a:gd name="T45" fmla="*/ 37 h 650"/>
                <a:gd name="T46" fmla="*/ 26 w 62"/>
                <a:gd name="T47" fmla="*/ 21 h 650"/>
                <a:gd name="T48" fmla="*/ 27 w 62"/>
                <a:gd name="T49" fmla="*/ 9 h 650"/>
                <a:gd name="T50" fmla="*/ 29 w 62"/>
                <a:gd name="T51" fmla="*/ 1 h 650"/>
                <a:gd name="T52" fmla="*/ 30 w 62"/>
                <a:gd name="T53" fmla="*/ 1 h 650"/>
                <a:gd name="T54" fmla="*/ 30 w 62"/>
                <a:gd name="T55" fmla="*/ 5 h 650"/>
                <a:gd name="T56" fmla="*/ 31 w 62"/>
                <a:gd name="T57" fmla="*/ 15 h 650"/>
                <a:gd name="T58" fmla="*/ 33 w 62"/>
                <a:gd name="T59" fmla="*/ 28 h 650"/>
                <a:gd name="T60" fmla="*/ 34 w 62"/>
                <a:gd name="T61" fmla="*/ 49 h 650"/>
                <a:gd name="T62" fmla="*/ 35 w 62"/>
                <a:gd name="T63" fmla="*/ 73 h 650"/>
                <a:gd name="T64" fmla="*/ 36 w 62"/>
                <a:gd name="T65" fmla="*/ 102 h 650"/>
                <a:gd name="T66" fmla="*/ 37 w 62"/>
                <a:gd name="T67" fmla="*/ 136 h 650"/>
                <a:gd name="T68" fmla="*/ 38 w 62"/>
                <a:gd name="T69" fmla="*/ 170 h 650"/>
                <a:gd name="T70" fmla="*/ 39 w 62"/>
                <a:gd name="T71" fmla="*/ 207 h 650"/>
                <a:gd name="T72" fmla="*/ 40 w 62"/>
                <a:gd name="T73" fmla="*/ 245 h 650"/>
                <a:gd name="T74" fmla="*/ 42 w 62"/>
                <a:gd name="T75" fmla="*/ 284 h 650"/>
                <a:gd name="T76" fmla="*/ 43 w 62"/>
                <a:gd name="T77" fmla="*/ 322 h 650"/>
                <a:gd name="T78" fmla="*/ 44 w 62"/>
                <a:gd name="T79" fmla="*/ 358 h 650"/>
                <a:gd name="T80" fmla="*/ 44 w 62"/>
                <a:gd name="T81" fmla="*/ 394 h 650"/>
                <a:gd name="T82" fmla="*/ 46 w 62"/>
                <a:gd name="T83" fmla="*/ 427 h 650"/>
                <a:gd name="T84" fmla="*/ 47 w 62"/>
                <a:gd name="T85" fmla="*/ 459 h 650"/>
                <a:gd name="T86" fmla="*/ 48 w 62"/>
                <a:gd name="T87" fmla="*/ 487 h 650"/>
                <a:gd name="T88" fmla="*/ 49 w 62"/>
                <a:gd name="T89" fmla="*/ 513 h 650"/>
                <a:gd name="T90" fmla="*/ 50 w 62"/>
                <a:gd name="T91" fmla="*/ 536 h 650"/>
                <a:gd name="T92" fmla="*/ 51 w 62"/>
                <a:gd name="T93" fmla="*/ 556 h 650"/>
                <a:gd name="T94" fmla="*/ 52 w 62"/>
                <a:gd name="T95" fmla="*/ 574 h 650"/>
                <a:gd name="T96" fmla="*/ 53 w 62"/>
                <a:gd name="T97" fmla="*/ 590 h 650"/>
                <a:gd name="T98" fmla="*/ 55 w 62"/>
                <a:gd name="T99" fmla="*/ 603 h 650"/>
                <a:gd name="T100" fmla="*/ 56 w 62"/>
                <a:gd name="T101" fmla="*/ 614 h 650"/>
                <a:gd name="T102" fmla="*/ 57 w 62"/>
                <a:gd name="T103" fmla="*/ 624 h 650"/>
                <a:gd name="T104" fmla="*/ 58 w 62"/>
                <a:gd name="T105" fmla="*/ 631 h 650"/>
                <a:gd name="T106" fmla="*/ 59 w 62"/>
                <a:gd name="T107" fmla="*/ 638 h 650"/>
                <a:gd name="T108" fmla="*/ 60 w 62"/>
                <a:gd name="T109" fmla="*/ 643 h 650"/>
                <a:gd name="T110" fmla="*/ 61 w 62"/>
                <a:gd name="T111" fmla="*/ 647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650">
                  <a:moveTo>
                    <a:pt x="0" y="577"/>
                  </a:moveTo>
                  <a:lnTo>
                    <a:pt x="0" y="576"/>
                  </a:lnTo>
                  <a:lnTo>
                    <a:pt x="0" y="575"/>
                  </a:lnTo>
                  <a:lnTo>
                    <a:pt x="1" y="573"/>
                  </a:lnTo>
                  <a:lnTo>
                    <a:pt x="1" y="572"/>
                  </a:lnTo>
                  <a:lnTo>
                    <a:pt x="1" y="571"/>
                  </a:lnTo>
                  <a:lnTo>
                    <a:pt x="1" y="569"/>
                  </a:lnTo>
                  <a:lnTo>
                    <a:pt x="1" y="568"/>
                  </a:lnTo>
                  <a:lnTo>
                    <a:pt x="1" y="567"/>
                  </a:lnTo>
                  <a:lnTo>
                    <a:pt x="1" y="566"/>
                  </a:lnTo>
                  <a:lnTo>
                    <a:pt x="1" y="564"/>
                  </a:lnTo>
                  <a:lnTo>
                    <a:pt x="2" y="563"/>
                  </a:lnTo>
                  <a:lnTo>
                    <a:pt x="2" y="562"/>
                  </a:lnTo>
                  <a:lnTo>
                    <a:pt x="2" y="560"/>
                  </a:lnTo>
                  <a:lnTo>
                    <a:pt x="2" y="559"/>
                  </a:lnTo>
                  <a:lnTo>
                    <a:pt x="2" y="558"/>
                  </a:lnTo>
                  <a:lnTo>
                    <a:pt x="2" y="557"/>
                  </a:lnTo>
                  <a:lnTo>
                    <a:pt x="2" y="555"/>
                  </a:lnTo>
                  <a:lnTo>
                    <a:pt x="2" y="554"/>
                  </a:lnTo>
                  <a:lnTo>
                    <a:pt x="3" y="553"/>
                  </a:lnTo>
                  <a:lnTo>
                    <a:pt x="3" y="551"/>
                  </a:lnTo>
                  <a:lnTo>
                    <a:pt x="3" y="550"/>
                  </a:lnTo>
                  <a:lnTo>
                    <a:pt x="3" y="548"/>
                  </a:lnTo>
                  <a:lnTo>
                    <a:pt x="3" y="547"/>
                  </a:lnTo>
                  <a:lnTo>
                    <a:pt x="3" y="546"/>
                  </a:lnTo>
                  <a:lnTo>
                    <a:pt x="3" y="544"/>
                  </a:lnTo>
                  <a:lnTo>
                    <a:pt x="3" y="543"/>
                  </a:lnTo>
                  <a:lnTo>
                    <a:pt x="3" y="541"/>
                  </a:lnTo>
                  <a:lnTo>
                    <a:pt x="3" y="540"/>
                  </a:lnTo>
                  <a:lnTo>
                    <a:pt x="4" y="538"/>
                  </a:lnTo>
                  <a:lnTo>
                    <a:pt x="4" y="537"/>
                  </a:lnTo>
                  <a:lnTo>
                    <a:pt x="4" y="535"/>
                  </a:lnTo>
                  <a:lnTo>
                    <a:pt x="4" y="534"/>
                  </a:lnTo>
                  <a:lnTo>
                    <a:pt x="4" y="532"/>
                  </a:lnTo>
                  <a:lnTo>
                    <a:pt x="4" y="531"/>
                  </a:lnTo>
                  <a:lnTo>
                    <a:pt x="4" y="529"/>
                  </a:lnTo>
                  <a:lnTo>
                    <a:pt x="4" y="527"/>
                  </a:lnTo>
                  <a:lnTo>
                    <a:pt x="5" y="526"/>
                  </a:lnTo>
                  <a:lnTo>
                    <a:pt x="5" y="524"/>
                  </a:lnTo>
                  <a:lnTo>
                    <a:pt x="5" y="522"/>
                  </a:lnTo>
                  <a:lnTo>
                    <a:pt x="5" y="520"/>
                  </a:lnTo>
                  <a:lnTo>
                    <a:pt x="5" y="518"/>
                  </a:lnTo>
                  <a:lnTo>
                    <a:pt x="5" y="517"/>
                  </a:lnTo>
                  <a:lnTo>
                    <a:pt x="5" y="515"/>
                  </a:lnTo>
                  <a:lnTo>
                    <a:pt x="5" y="513"/>
                  </a:lnTo>
                  <a:lnTo>
                    <a:pt x="6" y="511"/>
                  </a:lnTo>
                  <a:lnTo>
                    <a:pt x="6" y="509"/>
                  </a:lnTo>
                  <a:lnTo>
                    <a:pt x="6" y="508"/>
                  </a:lnTo>
                  <a:lnTo>
                    <a:pt x="6" y="506"/>
                  </a:lnTo>
                  <a:lnTo>
                    <a:pt x="6" y="504"/>
                  </a:lnTo>
                  <a:lnTo>
                    <a:pt x="6" y="502"/>
                  </a:lnTo>
                  <a:lnTo>
                    <a:pt x="6" y="500"/>
                  </a:lnTo>
                  <a:lnTo>
                    <a:pt x="6" y="498"/>
                  </a:lnTo>
                  <a:lnTo>
                    <a:pt x="7" y="496"/>
                  </a:lnTo>
                  <a:lnTo>
                    <a:pt x="7" y="493"/>
                  </a:lnTo>
                  <a:lnTo>
                    <a:pt x="7" y="492"/>
                  </a:lnTo>
                  <a:lnTo>
                    <a:pt x="7" y="490"/>
                  </a:lnTo>
                  <a:lnTo>
                    <a:pt x="7" y="488"/>
                  </a:lnTo>
                  <a:lnTo>
                    <a:pt x="7" y="486"/>
                  </a:lnTo>
                  <a:lnTo>
                    <a:pt x="7" y="484"/>
                  </a:lnTo>
                  <a:lnTo>
                    <a:pt x="7" y="482"/>
                  </a:lnTo>
                  <a:lnTo>
                    <a:pt x="8" y="480"/>
                  </a:lnTo>
                  <a:lnTo>
                    <a:pt x="8" y="477"/>
                  </a:lnTo>
                  <a:lnTo>
                    <a:pt x="8" y="475"/>
                  </a:lnTo>
                  <a:lnTo>
                    <a:pt x="8" y="473"/>
                  </a:lnTo>
                  <a:lnTo>
                    <a:pt x="8" y="470"/>
                  </a:lnTo>
                  <a:lnTo>
                    <a:pt x="8" y="468"/>
                  </a:lnTo>
                  <a:lnTo>
                    <a:pt x="8" y="466"/>
                  </a:lnTo>
                  <a:lnTo>
                    <a:pt x="8" y="463"/>
                  </a:lnTo>
                  <a:lnTo>
                    <a:pt x="9" y="461"/>
                  </a:lnTo>
                  <a:lnTo>
                    <a:pt x="9" y="459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2"/>
                  </a:lnTo>
                  <a:lnTo>
                    <a:pt x="9" y="449"/>
                  </a:lnTo>
                  <a:lnTo>
                    <a:pt x="10" y="447"/>
                  </a:lnTo>
                  <a:lnTo>
                    <a:pt x="10" y="444"/>
                  </a:lnTo>
                  <a:lnTo>
                    <a:pt x="10" y="442"/>
                  </a:lnTo>
                  <a:lnTo>
                    <a:pt x="10" y="440"/>
                  </a:lnTo>
                  <a:lnTo>
                    <a:pt x="10" y="437"/>
                  </a:lnTo>
                  <a:lnTo>
                    <a:pt x="10" y="435"/>
                  </a:lnTo>
                  <a:lnTo>
                    <a:pt x="10" y="432"/>
                  </a:lnTo>
                  <a:lnTo>
                    <a:pt x="10" y="429"/>
                  </a:lnTo>
                  <a:lnTo>
                    <a:pt x="10" y="427"/>
                  </a:lnTo>
                  <a:lnTo>
                    <a:pt x="10" y="424"/>
                  </a:lnTo>
                  <a:lnTo>
                    <a:pt x="10" y="421"/>
                  </a:lnTo>
                  <a:lnTo>
                    <a:pt x="10" y="419"/>
                  </a:lnTo>
                  <a:lnTo>
                    <a:pt x="11" y="416"/>
                  </a:lnTo>
                  <a:lnTo>
                    <a:pt x="11" y="413"/>
                  </a:lnTo>
                  <a:lnTo>
                    <a:pt x="11" y="411"/>
                  </a:lnTo>
                  <a:lnTo>
                    <a:pt x="11" y="408"/>
                  </a:lnTo>
                  <a:lnTo>
                    <a:pt x="11" y="405"/>
                  </a:lnTo>
                  <a:lnTo>
                    <a:pt x="11" y="402"/>
                  </a:lnTo>
                  <a:lnTo>
                    <a:pt x="11" y="399"/>
                  </a:lnTo>
                  <a:lnTo>
                    <a:pt x="11" y="396"/>
                  </a:lnTo>
                  <a:lnTo>
                    <a:pt x="12" y="393"/>
                  </a:lnTo>
                  <a:lnTo>
                    <a:pt x="12" y="390"/>
                  </a:lnTo>
                  <a:lnTo>
                    <a:pt x="12" y="387"/>
                  </a:lnTo>
                  <a:lnTo>
                    <a:pt x="12" y="384"/>
                  </a:lnTo>
                  <a:lnTo>
                    <a:pt x="12" y="381"/>
                  </a:lnTo>
                  <a:lnTo>
                    <a:pt x="12" y="378"/>
                  </a:lnTo>
                  <a:lnTo>
                    <a:pt x="12" y="375"/>
                  </a:lnTo>
                  <a:lnTo>
                    <a:pt x="12" y="372"/>
                  </a:lnTo>
                  <a:lnTo>
                    <a:pt x="13" y="369"/>
                  </a:lnTo>
                  <a:lnTo>
                    <a:pt x="13" y="366"/>
                  </a:lnTo>
                  <a:lnTo>
                    <a:pt x="13" y="363"/>
                  </a:lnTo>
                  <a:lnTo>
                    <a:pt x="13" y="360"/>
                  </a:lnTo>
                  <a:lnTo>
                    <a:pt x="13" y="357"/>
                  </a:lnTo>
                  <a:lnTo>
                    <a:pt x="13" y="354"/>
                  </a:lnTo>
                  <a:lnTo>
                    <a:pt x="13" y="351"/>
                  </a:lnTo>
                  <a:lnTo>
                    <a:pt x="13" y="347"/>
                  </a:lnTo>
                  <a:lnTo>
                    <a:pt x="14" y="344"/>
                  </a:lnTo>
                  <a:lnTo>
                    <a:pt x="14" y="340"/>
                  </a:lnTo>
                  <a:lnTo>
                    <a:pt x="14" y="337"/>
                  </a:lnTo>
                  <a:lnTo>
                    <a:pt x="14" y="334"/>
                  </a:lnTo>
                  <a:lnTo>
                    <a:pt x="14" y="331"/>
                  </a:lnTo>
                  <a:lnTo>
                    <a:pt x="14" y="327"/>
                  </a:lnTo>
                  <a:lnTo>
                    <a:pt x="14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5" y="314"/>
                  </a:lnTo>
                  <a:lnTo>
                    <a:pt x="15" y="311"/>
                  </a:lnTo>
                  <a:lnTo>
                    <a:pt x="15" y="307"/>
                  </a:lnTo>
                  <a:lnTo>
                    <a:pt x="15" y="304"/>
                  </a:lnTo>
                  <a:lnTo>
                    <a:pt x="15" y="300"/>
                  </a:lnTo>
                  <a:lnTo>
                    <a:pt x="16" y="297"/>
                  </a:lnTo>
                  <a:lnTo>
                    <a:pt x="16" y="294"/>
                  </a:lnTo>
                  <a:lnTo>
                    <a:pt x="16" y="290"/>
                  </a:lnTo>
                  <a:lnTo>
                    <a:pt x="16" y="287"/>
                  </a:lnTo>
                  <a:lnTo>
                    <a:pt x="16" y="283"/>
                  </a:lnTo>
                  <a:lnTo>
                    <a:pt x="16" y="280"/>
                  </a:lnTo>
                  <a:lnTo>
                    <a:pt x="16" y="276"/>
                  </a:lnTo>
                  <a:lnTo>
                    <a:pt x="16" y="273"/>
                  </a:lnTo>
                  <a:lnTo>
                    <a:pt x="17" y="269"/>
                  </a:lnTo>
                  <a:lnTo>
                    <a:pt x="17" y="265"/>
                  </a:lnTo>
                  <a:lnTo>
                    <a:pt x="17" y="262"/>
                  </a:lnTo>
                  <a:lnTo>
                    <a:pt x="17" y="258"/>
                  </a:lnTo>
                  <a:lnTo>
                    <a:pt x="17" y="255"/>
                  </a:lnTo>
                  <a:lnTo>
                    <a:pt x="17" y="251"/>
                  </a:lnTo>
                  <a:lnTo>
                    <a:pt x="17" y="247"/>
                  </a:lnTo>
                  <a:lnTo>
                    <a:pt x="17" y="244"/>
                  </a:lnTo>
                  <a:lnTo>
                    <a:pt x="17" y="240"/>
                  </a:lnTo>
                  <a:lnTo>
                    <a:pt x="17" y="237"/>
                  </a:lnTo>
                  <a:lnTo>
                    <a:pt x="17" y="233"/>
                  </a:lnTo>
                  <a:lnTo>
                    <a:pt x="17" y="230"/>
                  </a:lnTo>
                  <a:lnTo>
                    <a:pt x="18" y="226"/>
                  </a:lnTo>
                  <a:lnTo>
                    <a:pt x="18" y="223"/>
                  </a:lnTo>
                  <a:lnTo>
                    <a:pt x="18" y="220"/>
                  </a:lnTo>
                  <a:lnTo>
                    <a:pt x="18" y="216"/>
                  </a:lnTo>
                  <a:lnTo>
                    <a:pt x="18" y="212"/>
                  </a:lnTo>
                  <a:lnTo>
                    <a:pt x="18" y="209"/>
                  </a:lnTo>
                  <a:lnTo>
                    <a:pt x="18" y="205"/>
                  </a:lnTo>
                  <a:lnTo>
                    <a:pt x="18" y="202"/>
                  </a:lnTo>
                  <a:lnTo>
                    <a:pt x="19" y="198"/>
                  </a:lnTo>
                  <a:lnTo>
                    <a:pt x="19" y="195"/>
                  </a:lnTo>
                  <a:lnTo>
                    <a:pt x="19" y="191"/>
                  </a:lnTo>
                  <a:lnTo>
                    <a:pt x="19" y="187"/>
                  </a:lnTo>
                  <a:lnTo>
                    <a:pt x="19" y="184"/>
                  </a:lnTo>
                  <a:lnTo>
                    <a:pt x="19" y="180"/>
                  </a:lnTo>
                  <a:lnTo>
                    <a:pt x="19" y="177"/>
                  </a:lnTo>
                  <a:lnTo>
                    <a:pt x="19" y="173"/>
                  </a:lnTo>
                  <a:lnTo>
                    <a:pt x="20" y="170"/>
                  </a:lnTo>
                  <a:lnTo>
                    <a:pt x="20" y="167"/>
                  </a:lnTo>
                  <a:lnTo>
                    <a:pt x="20" y="163"/>
                  </a:lnTo>
                  <a:lnTo>
                    <a:pt x="20" y="160"/>
                  </a:lnTo>
                  <a:lnTo>
                    <a:pt x="20" y="156"/>
                  </a:lnTo>
                  <a:lnTo>
                    <a:pt x="20" y="153"/>
                  </a:lnTo>
                  <a:lnTo>
                    <a:pt x="20" y="149"/>
                  </a:lnTo>
                  <a:lnTo>
                    <a:pt x="20" y="146"/>
                  </a:lnTo>
                  <a:lnTo>
                    <a:pt x="21" y="142"/>
                  </a:lnTo>
                  <a:lnTo>
                    <a:pt x="21" y="139"/>
                  </a:lnTo>
                  <a:lnTo>
                    <a:pt x="21" y="135"/>
                  </a:lnTo>
                  <a:lnTo>
                    <a:pt x="21" y="132"/>
                  </a:lnTo>
                  <a:lnTo>
                    <a:pt x="21" y="129"/>
                  </a:lnTo>
                  <a:lnTo>
                    <a:pt x="21" y="126"/>
                  </a:lnTo>
                  <a:lnTo>
                    <a:pt x="22" y="123"/>
                  </a:lnTo>
                  <a:lnTo>
                    <a:pt x="22" y="119"/>
                  </a:lnTo>
                  <a:lnTo>
                    <a:pt x="22" y="116"/>
                  </a:lnTo>
                  <a:lnTo>
                    <a:pt x="22" y="113"/>
                  </a:lnTo>
                  <a:lnTo>
                    <a:pt x="22" y="110"/>
                  </a:lnTo>
                  <a:lnTo>
                    <a:pt x="22" y="107"/>
                  </a:lnTo>
                  <a:lnTo>
                    <a:pt x="22" y="104"/>
                  </a:lnTo>
                  <a:lnTo>
                    <a:pt x="22" y="101"/>
                  </a:lnTo>
                  <a:lnTo>
                    <a:pt x="23" y="97"/>
                  </a:lnTo>
                  <a:lnTo>
                    <a:pt x="23" y="94"/>
                  </a:lnTo>
                  <a:lnTo>
                    <a:pt x="23" y="91"/>
                  </a:lnTo>
                  <a:lnTo>
                    <a:pt x="23" y="88"/>
                  </a:lnTo>
                  <a:lnTo>
                    <a:pt x="23" y="85"/>
                  </a:lnTo>
                  <a:lnTo>
                    <a:pt x="23" y="82"/>
                  </a:lnTo>
                  <a:lnTo>
                    <a:pt x="23" y="80"/>
                  </a:lnTo>
                  <a:lnTo>
                    <a:pt x="23" y="77"/>
                  </a:lnTo>
                  <a:lnTo>
                    <a:pt x="24" y="74"/>
                  </a:lnTo>
                  <a:lnTo>
                    <a:pt x="24" y="72"/>
                  </a:lnTo>
                  <a:lnTo>
                    <a:pt x="24" y="69"/>
                  </a:lnTo>
                  <a:lnTo>
                    <a:pt x="24" y="66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59"/>
                  </a:lnTo>
                  <a:lnTo>
                    <a:pt x="24" y="56"/>
                  </a:lnTo>
                  <a:lnTo>
                    <a:pt x="24" y="54"/>
                  </a:lnTo>
                  <a:lnTo>
                    <a:pt x="24" y="51"/>
                  </a:lnTo>
                  <a:lnTo>
                    <a:pt x="24" y="48"/>
                  </a:lnTo>
                  <a:lnTo>
                    <a:pt x="24" y="46"/>
                  </a:lnTo>
                  <a:lnTo>
                    <a:pt x="25" y="43"/>
                  </a:lnTo>
                  <a:lnTo>
                    <a:pt x="25" y="41"/>
                  </a:lnTo>
                  <a:lnTo>
                    <a:pt x="25" y="39"/>
                  </a:lnTo>
                  <a:lnTo>
                    <a:pt x="25" y="37"/>
                  </a:lnTo>
                  <a:lnTo>
                    <a:pt x="25" y="35"/>
                  </a:lnTo>
                  <a:lnTo>
                    <a:pt x="25" y="33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3"/>
                  </a:lnTo>
                  <a:lnTo>
                    <a:pt x="26" y="21"/>
                  </a:lnTo>
                  <a:lnTo>
                    <a:pt x="26" y="20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9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2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1" y="9"/>
                  </a:lnTo>
                  <a:lnTo>
                    <a:pt x="31" y="11"/>
                  </a:lnTo>
                  <a:lnTo>
                    <a:pt x="31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2" y="16"/>
                  </a:lnTo>
                  <a:lnTo>
                    <a:pt x="32" y="17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2" y="21"/>
                  </a:lnTo>
                  <a:lnTo>
                    <a:pt x="32" y="23"/>
                  </a:lnTo>
                  <a:lnTo>
                    <a:pt x="32" y="25"/>
                  </a:lnTo>
                  <a:lnTo>
                    <a:pt x="32" y="27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8"/>
                  </a:lnTo>
                  <a:lnTo>
                    <a:pt x="34" y="41"/>
                  </a:lnTo>
                  <a:lnTo>
                    <a:pt x="34" y="43"/>
                  </a:lnTo>
                  <a:lnTo>
                    <a:pt x="34" y="46"/>
                  </a:lnTo>
                  <a:lnTo>
                    <a:pt x="34" y="49"/>
                  </a:lnTo>
                  <a:lnTo>
                    <a:pt x="34" y="51"/>
                  </a:lnTo>
                  <a:lnTo>
                    <a:pt x="34" y="54"/>
                  </a:lnTo>
                  <a:lnTo>
                    <a:pt x="34" y="57"/>
                  </a:lnTo>
                  <a:lnTo>
                    <a:pt x="34" y="60"/>
                  </a:lnTo>
                  <a:lnTo>
                    <a:pt x="35" y="62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5" y="70"/>
                  </a:lnTo>
                  <a:lnTo>
                    <a:pt x="35" y="73"/>
                  </a:lnTo>
                  <a:lnTo>
                    <a:pt x="35" y="76"/>
                  </a:lnTo>
                  <a:lnTo>
                    <a:pt x="35" y="80"/>
                  </a:lnTo>
                  <a:lnTo>
                    <a:pt x="35" y="83"/>
                  </a:lnTo>
                  <a:lnTo>
                    <a:pt x="36" y="86"/>
                  </a:lnTo>
                  <a:lnTo>
                    <a:pt x="36" y="89"/>
                  </a:lnTo>
                  <a:lnTo>
                    <a:pt x="36" y="93"/>
                  </a:lnTo>
                  <a:lnTo>
                    <a:pt x="36" y="96"/>
                  </a:lnTo>
                  <a:lnTo>
                    <a:pt x="36" y="99"/>
                  </a:lnTo>
                  <a:lnTo>
                    <a:pt x="36" y="102"/>
                  </a:lnTo>
                  <a:lnTo>
                    <a:pt x="36" y="106"/>
                  </a:lnTo>
                  <a:lnTo>
                    <a:pt x="36" y="109"/>
                  </a:lnTo>
                  <a:lnTo>
                    <a:pt x="37" y="113"/>
                  </a:lnTo>
                  <a:lnTo>
                    <a:pt x="37" y="117"/>
                  </a:lnTo>
                  <a:lnTo>
                    <a:pt x="37" y="120"/>
                  </a:lnTo>
                  <a:lnTo>
                    <a:pt x="37" y="124"/>
                  </a:lnTo>
                  <a:lnTo>
                    <a:pt x="37" y="128"/>
                  </a:lnTo>
                  <a:lnTo>
                    <a:pt x="37" y="132"/>
                  </a:lnTo>
                  <a:lnTo>
                    <a:pt x="37" y="136"/>
                  </a:lnTo>
                  <a:lnTo>
                    <a:pt x="37" y="139"/>
                  </a:lnTo>
                  <a:lnTo>
                    <a:pt x="37" y="143"/>
                  </a:lnTo>
                  <a:lnTo>
                    <a:pt x="37" y="147"/>
                  </a:lnTo>
                  <a:lnTo>
                    <a:pt x="37" y="150"/>
                  </a:lnTo>
                  <a:lnTo>
                    <a:pt x="37" y="154"/>
                  </a:lnTo>
                  <a:lnTo>
                    <a:pt x="38" y="158"/>
                  </a:lnTo>
                  <a:lnTo>
                    <a:pt x="38" y="162"/>
                  </a:lnTo>
                  <a:lnTo>
                    <a:pt x="38" y="166"/>
                  </a:lnTo>
                  <a:lnTo>
                    <a:pt x="38" y="170"/>
                  </a:lnTo>
                  <a:lnTo>
                    <a:pt x="38" y="173"/>
                  </a:lnTo>
                  <a:lnTo>
                    <a:pt x="38" y="177"/>
                  </a:lnTo>
                  <a:lnTo>
                    <a:pt x="38" y="181"/>
                  </a:lnTo>
                  <a:lnTo>
                    <a:pt x="38" y="185"/>
                  </a:lnTo>
                  <a:lnTo>
                    <a:pt x="39" y="190"/>
                  </a:lnTo>
                  <a:lnTo>
                    <a:pt x="39" y="194"/>
                  </a:lnTo>
                  <a:lnTo>
                    <a:pt x="39" y="198"/>
                  </a:lnTo>
                  <a:lnTo>
                    <a:pt x="39" y="203"/>
                  </a:lnTo>
                  <a:lnTo>
                    <a:pt x="39" y="207"/>
                  </a:lnTo>
                  <a:lnTo>
                    <a:pt x="39" y="211"/>
                  </a:lnTo>
                  <a:lnTo>
                    <a:pt x="40" y="216"/>
                  </a:lnTo>
                  <a:lnTo>
                    <a:pt x="40" y="220"/>
                  </a:lnTo>
                  <a:lnTo>
                    <a:pt x="40" y="224"/>
                  </a:lnTo>
                  <a:lnTo>
                    <a:pt x="40" y="229"/>
                  </a:lnTo>
                  <a:lnTo>
                    <a:pt x="40" y="233"/>
                  </a:lnTo>
                  <a:lnTo>
                    <a:pt x="40" y="237"/>
                  </a:lnTo>
                  <a:lnTo>
                    <a:pt x="40" y="241"/>
                  </a:lnTo>
                  <a:lnTo>
                    <a:pt x="40" y="245"/>
                  </a:lnTo>
                  <a:lnTo>
                    <a:pt x="41" y="250"/>
                  </a:lnTo>
                  <a:lnTo>
                    <a:pt x="41" y="254"/>
                  </a:lnTo>
                  <a:lnTo>
                    <a:pt x="41" y="258"/>
                  </a:lnTo>
                  <a:lnTo>
                    <a:pt x="41" y="262"/>
                  </a:lnTo>
                  <a:lnTo>
                    <a:pt x="41" y="267"/>
                  </a:lnTo>
                  <a:lnTo>
                    <a:pt x="41" y="271"/>
                  </a:lnTo>
                  <a:lnTo>
                    <a:pt x="41" y="275"/>
                  </a:lnTo>
                  <a:lnTo>
                    <a:pt x="41" y="280"/>
                  </a:lnTo>
                  <a:lnTo>
                    <a:pt x="42" y="284"/>
                  </a:lnTo>
                  <a:lnTo>
                    <a:pt x="42" y="288"/>
                  </a:lnTo>
                  <a:lnTo>
                    <a:pt x="42" y="292"/>
                  </a:lnTo>
                  <a:lnTo>
                    <a:pt x="42" y="297"/>
                  </a:lnTo>
                  <a:lnTo>
                    <a:pt x="42" y="301"/>
                  </a:lnTo>
                  <a:lnTo>
                    <a:pt x="42" y="305"/>
                  </a:lnTo>
                  <a:lnTo>
                    <a:pt x="42" y="309"/>
                  </a:lnTo>
                  <a:lnTo>
                    <a:pt x="42" y="314"/>
                  </a:lnTo>
                  <a:lnTo>
                    <a:pt x="43" y="318"/>
                  </a:lnTo>
                  <a:lnTo>
                    <a:pt x="43" y="322"/>
                  </a:lnTo>
                  <a:lnTo>
                    <a:pt x="43" y="326"/>
                  </a:lnTo>
                  <a:lnTo>
                    <a:pt x="43" y="330"/>
                  </a:lnTo>
                  <a:lnTo>
                    <a:pt x="43" y="334"/>
                  </a:lnTo>
                  <a:lnTo>
                    <a:pt x="43" y="338"/>
                  </a:lnTo>
                  <a:lnTo>
                    <a:pt x="43" y="343"/>
                  </a:lnTo>
                  <a:lnTo>
                    <a:pt x="43" y="347"/>
                  </a:lnTo>
                  <a:lnTo>
                    <a:pt x="44" y="350"/>
                  </a:lnTo>
                  <a:lnTo>
                    <a:pt x="44" y="354"/>
                  </a:lnTo>
                  <a:lnTo>
                    <a:pt x="44" y="358"/>
                  </a:lnTo>
                  <a:lnTo>
                    <a:pt x="44" y="362"/>
                  </a:lnTo>
                  <a:lnTo>
                    <a:pt x="44" y="366"/>
                  </a:lnTo>
                  <a:lnTo>
                    <a:pt x="44" y="370"/>
                  </a:lnTo>
                  <a:lnTo>
                    <a:pt x="44" y="374"/>
                  </a:lnTo>
                  <a:lnTo>
                    <a:pt x="44" y="378"/>
                  </a:lnTo>
                  <a:lnTo>
                    <a:pt x="44" y="382"/>
                  </a:lnTo>
                  <a:lnTo>
                    <a:pt x="44" y="386"/>
                  </a:lnTo>
                  <a:lnTo>
                    <a:pt x="44" y="390"/>
                  </a:lnTo>
                  <a:lnTo>
                    <a:pt x="44" y="394"/>
                  </a:lnTo>
                  <a:lnTo>
                    <a:pt x="45" y="397"/>
                  </a:lnTo>
                  <a:lnTo>
                    <a:pt x="45" y="401"/>
                  </a:lnTo>
                  <a:lnTo>
                    <a:pt x="45" y="405"/>
                  </a:lnTo>
                  <a:lnTo>
                    <a:pt x="45" y="408"/>
                  </a:lnTo>
                  <a:lnTo>
                    <a:pt x="45" y="412"/>
                  </a:lnTo>
                  <a:lnTo>
                    <a:pt x="45" y="416"/>
                  </a:lnTo>
                  <a:lnTo>
                    <a:pt x="46" y="420"/>
                  </a:lnTo>
                  <a:lnTo>
                    <a:pt x="46" y="424"/>
                  </a:lnTo>
                  <a:lnTo>
                    <a:pt x="46" y="427"/>
                  </a:lnTo>
                  <a:lnTo>
                    <a:pt x="46" y="431"/>
                  </a:lnTo>
                  <a:lnTo>
                    <a:pt x="46" y="435"/>
                  </a:lnTo>
                  <a:lnTo>
                    <a:pt x="46" y="439"/>
                  </a:lnTo>
                  <a:lnTo>
                    <a:pt x="46" y="442"/>
                  </a:lnTo>
                  <a:lnTo>
                    <a:pt x="46" y="446"/>
                  </a:lnTo>
                  <a:lnTo>
                    <a:pt x="47" y="449"/>
                  </a:lnTo>
                  <a:lnTo>
                    <a:pt x="47" y="452"/>
                  </a:lnTo>
                  <a:lnTo>
                    <a:pt x="47" y="456"/>
                  </a:lnTo>
                  <a:lnTo>
                    <a:pt x="47" y="459"/>
                  </a:lnTo>
                  <a:lnTo>
                    <a:pt x="47" y="462"/>
                  </a:lnTo>
                  <a:lnTo>
                    <a:pt x="47" y="465"/>
                  </a:lnTo>
                  <a:lnTo>
                    <a:pt x="47" y="469"/>
                  </a:lnTo>
                  <a:lnTo>
                    <a:pt x="47" y="472"/>
                  </a:lnTo>
                  <a:lnTo>
                    <a:pt x="48" y="475"/>
                  </a:lnTo>
                  <a:lnTo>
                    <a:pt x="48" y="478"/>
                  </a:lnTo>
                  <a:lnTo>
                    <a:pt x="48" y="481"/>
                  </a:lnTo>
                  <a:lnTo>
                    <a:pt x="48" y="484"/>
                  </a:lnTo>
                  <a:lnTo>
                    <a:pt x="48" y="487"/>
                  </a:lnTo>
                  <a:lnTo>
                    <a:pt x="48" y="490"/>
                  </a:lnTo>
                  <a:lnTo>
                    <a:pt x="48" y="493"/>
                  </a:lnTo>
                  <a:lnTo>
                    <a:pt x="48" y="496"/>
                  </a:lnTo>
                  <a:lnTo>
                    <a:pt x="49" y="499"/>
                  </a:lnTo>
                  <a:lnTo>
                    <a:pt x="49" y="502"/>
                  </a:lnTo>
                  <a:lnTo>
                    <a:pt x="49" y="505"/>
                  </a:lnTo>
                  <a:lnTo>
                    <a:pt x="49" y="508"/>
                  </a:lnTo>
                  <a:lnTo>
                    <a:pt x="49" y="510"/>
                  </a:lnTo>
                  <a:lnTo>
                    <a:pt x="49" y="513"/>
                  </a:lnTo>
                  <a:lnTo>
                    <a:pt x="49" y="516"/>
                  </a:lnTo>
                  <a:lnTo>
                    <a:pt x="49" y="519"/>
                  </a:lnTo>
                  <a:lnTo>
                    <a:pt x="50" y="521"/>
                  </a:lnTo>
                  <a:lnTo>
                    <a:pt x="50" y="524"/>
                  </a:lnTo>
                  <a:lnTo>
                    <a:pt x="50" y="527"/>
                  </a:lnTo>
                  <a:lnTo>
                    <a:pt x="50" y="529"/>
                  </a:lnTo>
                  <a:lnTo>
                    <a:pt x="50" y="532"/>
                  </a:lnTo>
                  <a:lnTo>
                    <a:pt x="50" y="534"/>
                  </a:lnTo>
                  <a:lnTo>
                    <a:pt x="50" y="536"/>
                  </a:lnTo>
                  <a:lnTo>
                    <a:pt x="50" y="538"/>
                  </a:lnTo>
                  <a:lnTo>
                    <a:pt x="51" y="541"/>
                  </a:lnTo>
                  <a:lnTo>
                    <a:pt x="51" y="543"/>
                  </a:lnTo>
                  <a:lnTo>
                    <a:pt x="51" y="545"/>
                  </a:lnTo>
                  <a:lnTo>
                    <a:pt x="51" y="547"/>
                  </a:lnTo>
                  <a:lnTo>
                    <a:pt x="51" y="550"/>
                  </a:lnTo>
                  <a:lnTo>
                    <a:pt x="51" y="552"/>
                  </a:lnTo>
                  <a:lnTo>
                    <a:pt x="51" y="554"/>
                  </a:lnTo>
                  <a:lnTo>
                    <a:pt x="51" y="556"/>
                  </a:lnTo>
                  <a:lnTo>
                    <a:pt x="51" y="558"/>
                  </a:lnTo>
                  <a:lnTo>
                    <a:pt x="51" y="561"/>
                  </a:lnTo>
                  <a:lnTo>
                    <a:pt x="52" y="563"/>
                  </a:lnTo>
                  <a:lnTo>
                    <a:pt x="52" y="564"/>
                  </a:lnTo>
                  <a:lnTo>
                    <a:pt x="52" y="566"/>
                  </a:lnTo>
                  <a:lnTo>
                    <a:pt x="52" y="568"/>
                  </a:lnTo>
                  <a:lnTo>
                    <a:pt x="52" y="570"/>
                  </a:lnTo>
                  <a:lnTo>
                    <a:pt x="52" y="572"/>
                  </a:lnTo>
                  <a:lnTo>
                    <a:pt x="52" y="574"/>
                  </a:lnTo>
                  <a:lnTo>
                    <a:pt x="52" y="576"/>
                  </a:lnTo>
                  <a:lnTo>
                    <a:pt x="53" y="578"/>
                  </a:lnTo>
                  <a:lnTo>
                    <a:pt x="53" y="580"/>
                  </a:lnTo>
                  <a:lnTo>
                    <a:pt x="53" y="581"/>
                  </a:lnTo>
                  <a:lnTo>
                    <a:pt x="53" y="583"/>
                  </a:lnTo>
                  <a:lnTo>
                    <a:pt x="53" y="585"/>
                  </a:lnTo>
                  <a:lnTo>
                    <a:pt x="53" y="586"/>
                  </a:lnTo>
                  <a:lnTo>
                    <a:pt x="53" y="588"/>
                  </a:lnTo>
                  <a:lnTo>
                    <a:pt x="53" y="590"/>
                  </a:lnTo>
                  <a:lnTo>
                    <a:pt x="54" y="591"/>
                  </a:lnTo>
                  <a:lnTo>
                    <a:pt x="54" y="593"/>
                  </a:lnTo>
                  <a:lnTo>
                    <a:pt x="54" y="594"/>
                  </a:lnTo>
                  <a:lnTo>
                    <a:pt x="54" y="596"/>
                  </a:lnTo>
                  <a:lnTo>
                    <a:pt x="54" y="597"/>
                  </a:lnTo>
                  <a:lnTo>
                    <a:pt x="54" y="599"/>
                  </a:lnTo>
                  <a:lnTo>
                    <a:pt x="54" y="600"/>
                  </a:lnTo>
                  <a:lnTo>
                    <a:pt x="54" y="601"/>
                  </a:lnTo>
                  <a:lnTo>
                    <a:pt x="55" y="603"/>
                  </a:lnTo>
                  <a:lnTo>
                    <a:pt x="55" y="604"/>
                  </a:lnTo>
                  <a:lnTo>
                    <a:pt x="55" y="605"/>
                  </a:lnTo>
                  <a:lnTo>
                    <a:pt x="55" y="607"/>
                  </a:lnTo>
                  <a:lnTo>
                    <a:pt x="55" y="608"/>
                  </a:lnTo>
                  <a:lnTo>
                    <a:pt x="55" y="609"/>
                  </a:lnTo>
                  <a:lnTo>
                    <a:pt x="55" y="610"/>
                  </a:lnTo>
                  <a:lnTo>
                    <a:pt x="55" y="611"/>
                  </a:lnTo>
                  <a:lnTo>
                    <a:pt x="56" y="613"/>
                  </a:lnTo>
                  <a:lnTo>
                    <a:pt x="56" y="614"/>
                  </a:lnTo>
                  <a:lnTo>
                    <a:pt x="56" y="615"/>
                  </a:lnTo>
                  <a:lnTo>
                    <a:pt x="56" y="616"/>
                  </a:lnTo>
                  <a:lnTo>
                    <a:pt x="56" y="617"/>
                  </a:lnTo>
                  <a:lnTo>
                    <a:pt x="56" y="618"/>
                  </a:lnTo>
                  <a:lnTo>
                    <a:pt x="56" y="619"/>
                  </a:lnTo>
                  <a:lnTo>
                    <a:pt x="56" y="620"/>
                  </a:lnTo>
                  <a:lnTo>
                    <a:pt x="57" y="622"/>
                  </a:lnTo>
                  <a:lnTo>
                    <a:pt x="57" y="623"/>
                  </a:lnTo>
                  <a:lnTo>
                    <a:pt x="57" y="624"/>
                  </a:lnTo>
                  <a:lnTo>
                    <a:pt x="57" y="625"/>
                  </a:lnTo>
                  <a:lnTo>
                    <a:pt x="57" y="626"/>
                  </a:lnTo>
                  <a:lnTo>
                    <a:pt x="57" y="627"/>
                  </a:lnTo>
                  <a:lnTo>
                    <a:pt x="58" y="627"/>
                  </a:lnTo>
                  <a:lnTo>
                    <a:pt x="58" y="628"/>
                  </a:lnTo>
                  <a:lnTo>
                    <a:pt x="58" y="629"/>
                  </a:lnTo>
                  <a:lnTo>
                    <a:pt x="58" y="630"/>
                  </a:lnTo>
                  <a:lnTo>
                    <a:pt x="58" y="631"/>
                  </a:lnTo>
                  <a:lnTo>
                    <a:pt x="58" y="631"/>
                  </a:lnTo>
                  <a:lnTo>
                    <a:pt x="58" y="632"/>
                  </a:lnTo>
                  <a:lnTo>
                    <a:pt x="58" y="633"/>
                  </a:lnTo>
                  <a:lnTo>
                    <a:pt x="58" y="634"/>
                  </a:lnTo>
                  <a:lnTo>
                    <a:pt x="58" y="634"/>
                  </a:lnTo>
                  <a:lnTo>
                    <a:pt x="58" y="635"/>
                  </a:lnTo>
                  <a:lnTo>
                    <a:pt x="58" y="636"/>
                  </a:lnTo>
                  <a:lnTo>
                    <a:pt x="59" y="636"/>
                  </a:lnTo>
                  <a:lnTo>
                    <a:pt x="59" y="637"/>
                  </a:lnTo>
                  <a:lnTo>
                    <a:pt x="59" y="638"/>
                  </a:lnTo>
                  <a:lnTo>
                    <a:pt x="59" y="638"/>
                  </a:lnTo>
                  <a:lnTo>
                    <a:pt x="59" y="639"/>
                  </a:lnTo>
                  <a:lnTo>
                    <a:pt x="59" y="640"/>
                  </a:lnTo>
                  <a:lnTo>
                    <a:pt x="59" y="640"/>
                  </a:lnTo>
                  <a:lnTo>
                    <a:pt x="59" y="641"/>
                  </a:lnTo>
                  <a:lnTo>
                    <a:pt x="60" y="642"/>
                  </a:lnTo>
                  <a:lnTo>
                    <a:pt x="60" y="642"/>
                  </a:lnTo>
                  <a:lnTo>
                    <a:pt x="60" y="643"/>
                  </a:lnTo>
                  <a:lnTo>
                    <a:pt x="60" y="643"/>
                  </a:lnTo>
                  <a:lnTo>
                    <a:pt x="60" y="644"/>
                  </a:lnTo>
                  <a:lnTo>
                    <a:pt x="60" y="644"/>
                  </a:lnTo>
                  <a:lnTo>
                    <a:pt x="60" y="644"/>
                  </a:lnTo>
                  <a:lnTo>
                    <a:pt x="60" y="645"/>
                  </a:lnTo>
                  <a:lnTo>
                    <a:pt x="61" y="645"/>
                  </a:lnTo>
                  <a:lnTo>
                    <a:pt x="61" y="646"/>
                  </a:lnTo>
                  <a:lnTo>
                    <a:pt x="61" y="646"/>
                  </a:lnTo>
                  <a:lnTo>
                    <a:pt x="61" y="647"/>
                  </a:lnTo>
                  <a:lnTo>
                    <a:pt x="61" y="647"/>
                  </a:lnTo>
                  <a:lnTo>
                    <a:pt x="61" y="648"/>
                  </a:lnTo>
                  <a:lnTo>
                    <a:pt x="61" y="648"/>
                  </a:lnTo>
                  <a:lnTo>
                    <a:pt x="61" y="648"/>
                  </a:lnTo>
                  <a:lnTo>
                    <a:pt x="62" y="649"/>
                  </a:lnTo>
                  <a:lnTo>
                    <a:pt x="62" y="649"/>
                  </a:lnTo>
                  <a:lnTo>
                    <a:pt x="62" y="650"/>
                  </a:lnTo>
                  <a:lnTo>
                    <a:pt x="62" y="650"/>
                  </a:lnTo>
                  <a:lnTo>
                    <a:pt x="62" y="65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260" y="1121"/>
              <a:ext cx="62" cy="19"/>
            </a:xfrm>
            <a:custGeom>
              <a:avLst/>
              <a:gdLst>
                <a:gd name="T0" fmla="*/ 1 w 62"/>
                <a:gd name="T1" fmla="*/ 3 h 19"/>
                <a:gd name="T2" fmla="*/ 2 w 62"/>
                <a:gd name="T3" fmla="*/ 6 h 19"/>
                <a:gd name="T4" fmla="*/ 3 w 62"/>
                <a:gd name="T5" fmla="*/ 7 h 19"/>
                <a:gd name="T6" fmla="*/ 4 w 62"/>
                <a:gd name="T7" fmla="*/ 9 h 19"/>
                <a:gd name="T8" fmla="*/ 5 w 62"/>
                <a:gd name="T9" fmla="*/ 10 h 19"/>
                <a:gd name="T10" fmla="*/ 7 w 62"/>
                <a:gd name="T11" fmla="*/ 11 h 19"/>
                <a:gd name="T12" fmla="*/ 8 w 62"/>
                <a:gd name="T13" fmla="*/ 12 h 19"/>
                <a:gd name="T14" fmla="*/ 9 w 62"/>
                <a:gd name="T15" fmla="*/ 13 h 19"/>
                <a:gd name="T16" fmla="*/ 10 w 62"/>
                <a:gd name="T17" fmla="*/ 14 h 19"/>
                <a:gd name="T18" fmla="*/ 11 w 62"/>
                <a:gd name="T19" fmla="*/ 14 h 19"/>
                <a:gd name="T20" fmla="*/ 12 w 62"/>
                <a:gd name="T21" fmla="*/ 14 h 19"/>
                <a:gd name="T22" fmla="*/ 13 w 62"/>
                <a:gd name="T23" fmla="*/ 14 h 19"/>
                <a:gd name="T24" fmla="*/ 14 w 62"/>
                <a:gd name="T25" fmla="*/ 15 h 19"/>
                <a:gd name="T26" fmla="*/ 15 w 62"/>
                <a:gd name="T27" fmla="*/ 15 h 19"/>
                <a:gd name="T28" fmla="*/ 16 w 62"/>
                <a:gd name="T29" fmla="*/ 15 h 19"/>
                <a:gd name="T30" fmla="*/ 17 w 62"/>
                <a:gd name="T31" fmla="*/ 16 h 19"/>
                <a:gd name="T32" fmla="*/ 19 w 62"/>
                <a:gd name="T33" fmla="*/ 16 h 19"/>
                <a:gd name="T34" fmla="*/ 20 w 62"/>
                <a:gd name="T35" fmla="*/ 16 h 19"/>
                <a:gd name="T36" fmla="*/ 21 w 62"/>
                <a:gd name="T37" fmla="*/ 16 h 19"/>
                <a:gd name="T38" fmla="*/ 22 w 62"/>
                <a:gd name="T39" fmla="*/ 17 h 19"/>
                <a:gd name="T40" fmla="*/ 23 w 62"/>
                <a:gd name="T41" fmla="*/ 17 h 19"/>
                <a:gd name="T42" fmla="*/ 24 w 62"/>
                <a:gd name="T43" fmla="*/ 17 h 19"/>
                <a:gd name="T44" fmla="*/ 25 w 62"/>
                <a:gd name="T45" fmla="*/ 17 h 19"/>
                <a:gd name="T46" fmla="*/ 26 w 62"/>
                <a:gd name="T47" fmla="*/ 17 h 19"/>
                <a:gd name="T48" fmla="*/ 27 w 62"/>
                <a:gd name="T49" fmla="*/ 17 h 19"/>
                <a:gd name="T50" fmla="*/ 28 w 62"/>
                <a:gd name="T51" fmla="*/ 18 h 19"/>
                <a:gd name="T52" fmla="*/ 30 w 62"/>
                <a:gd name="T53" fmla="*/ 17 h 19"/>
                <a:gd name="T54" fmla="*/ 30 w 62"/>
                <a:gd name="T55" fmla="*/ 17 h 19"/>
                <a:gd name="T56" fmla="*/ 32 w 62"/>
                <a:gd name="T57" fmla="*/ 18 h 19"/>
                <a:gd name="T58" fmla="*/ 33 w 62"/>
                <a:gd name="T59" fmla="*/ 18 h 19"/>
                <a:gd name="T60" fmla="*/ 34 w 62"/>
                <a:gd name="T61" fmla="*/ 18 h 19"/>
                <a:gd name="T62" fmla="*/ 35 w 62"/>
                <a:gd name="T63" fmla="*/ 18 h 19"/>
                <a:gd name="T64" fmla="*/ 36 w 62"/>
                <a:gd name="T65" fmla="*/ 18 h 19"/>
                <a:gd name="T66" fmla="*/ 37 w 62"/>
                <a:gd name="T67" fmla="*/ 18 h 19"/>
                <a:gd name="T68" fmla="*/ 38 w 62"/>
                <a:gd name="T69" fmla="*/ 18 h 19"/>
                <a:gd name="T70" fmla="*/ 39 w 62"/>
                <a:gd name="T71" fmla="*/ 18 h 19"/>
                <a:gd name="T72" fmla="*/ 40 w 62"/>
                <a:gd name="T73" fmla="*/ 18 h 19"/>
                <a:gd name="T74" fmla="*/ 41 w 62"/>
                <a:gd name="T75" fmla="*/ 18 h 19"/>
                <a:gd name="T76" fmla="*/ 43 w 62"/>
                <a:gd name="T77" fmla="*/ 18 h 19"/>
                <a:gd name="T78" fmla="*/ 43 w 62"/>
                <a:gd name="T79" fmla="*/ 18 h 19"/>
                <a:gd name="T80" fmla="*/ 45 w 62"/>
                <a:gd name="T81" fmla="*/ 19 h 19"/>
                <a:gd name="T82" fmla="*/ 46 w 62"/>
                <a:gd name="T83" fmla="*/ 18 h 19"/>
                <a:gd name="T84" fmla="*/ 47 w 62"/>
                <a:gd name="T85" fmla="*/ 18 h 19"/>
                <a:gd name="T86" fmla="*/ 48 w 62"/>
                <a:gd name="T87" fmla="*/ 18 h 19"/>
                <a:gd name="T88" fmla="*/ 49 w 62"/>
                <a:gd name="T89" fmla="*/ 19 h 19"/>
                <a:gd name="T90" fmla="*/ 50 w 62"/>
                <a:gd name="T91" fmla="*/ 18 h 19"/>
                <a:gd name="T92" fmla="*/ 51 w 62"/>
                <a:gd name="T93" fmla="*/ 19 h 19"/>
                <a:gd name="T94" fmla="*/ 52 w 62"/>
                <a:gd name="T95" fmla="*/ 19 h 19"/>
                <a:gd name="T96" fmla="*/ 53 w 62"/>
                <a:gd name="T97" fmla="*/ 19 h 19"/>
                <a:gd name="T98" fmla="*/ 55 w 62"/>
                <a:gd name="T99" fmla="*/ 19 h 19"/>
                <a:gd name="T100" fmla="*/ 56 w 62"/>
                <a:gd name="T101" fmla="*/ 19 h 19"/>
                <a:gd name="T102" fmla="*/ 57 w 62"/>
                <a:gd name="T103" fmla="*/ 19 h 19"/>
                <a:gd name="T104" fmla="*/ 58 w 62"/>
                <a:gd name="T105" fmla="*/ 19 h 19"/>
                <a:gd name="T106" fmla="*/ 59 w 62"/>
                <a:gd name="T107" fmla="*/ 19 h 19"/>
                <a:gd name="T108" fmla="*/ 60 w 62"/>
                <a:gd name="T109" fmla="*/ 19 h 19"/>
                <a:gd name="T110" fmla="*/ 61 w 62"/>
                <a:gd name="T1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9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19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52" y="18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6" y="18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322" y="1140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7 w 62"/>
                <a:gd name="T11" fmla="*/ 0 h 1"/>
                <a:gd name="T12" fmla="*/ 8 w 62"/>
                <a:gd name="T13" fmla="*/ 0 h 1"/>
                <a:gd name="T14" fmla="*/ 8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1 h 1"/>
                <a:gd name="T30" fmla="*/ 17 w 62"/>
                <a:gd name="T31" fmla="*/ 1 h 1"/>
                <a:gd name="T32" fmla="*/ 18 w 62"/>
                <a:gd name="T33" fmla="*/ 0 h 1"/>
                <a:gd name="T34" fmla="*/ 20 w 62"/>
                <a:gd name="T35" fmla="*/ 0 h 1"/>
                <a:gd name="T36" fmla="*/ 21 w 62"/>
                <a:gd name="T37" fmla="*/ 1 h 1"/>
                <a:gd name="T38" fmla="*/ 22 w 62"/>
                <a:gd name="T39" fmla="*/ 1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1 h 1"/>
                <a:gd name="T46" fmla="*/ 26 w 62"/>
                <a:gd name="T47" fmla="*/ 0 h 1"/>
                <a:gd name="T48" fmla="*/ 27 w 62"/>
                <a:gd name="T49" fmla="*/ 1 h 1"/>
                <a:gd name="T50" fmla="*/ 29 w 62"/>
                <a:gd name="T51" fmla="*/ 1 h 1"/>
                <a:gd name="T52" fmla="*/ 29 w 62"/>
                <a:gd name="T53" fmla="*/ 1 h 1"/>
                <a:gd name="T54" fmla="*/ 30 w 62"/>
                <a:gd name="T55" fmla="*/ 1 h 1"/>
                <a:gd name="T56" fmla="*/ 31 w 62"/>
                <a:gd name="T57" fmla="*/ 1 h 1"/>
                <a:gd name="T58" fmla="*/ 33 w 62"/>
                <a:gd name="T59" fmla="*/ 1 h 1"/>
                <a:gd name="T60" fmla="*/ 34 w 62"/>
                <a:gd name="T61" fmla="*/ 1 h 1"/>
                <a:gd name="T62" fmla="*/ 35 w 62"/>
                <a:gd name="T63" fmla="*/ 1 h 1"/>
                <a:gd name="T64" fmla="*/ 36 w 62"/>
                <a:gd name="T65" fmla="*/ 0 h 1"/>
                <a:gd name="T66" fmla="*/ 37 w 62"/>
                <a:gd name="T67" fmla="*/ 1 h 1"/>
                <a:gd name="T68" fmla="*/ 38 w 62"/>
                <a:gd name="T69" fmla="*/ 1 h 1"/>
                <a:gd name="T70" fmla="*/ 39 w 62"/>
                <a:gd name="T71" fmla="*/ 1 h 1"/>
                <a:gd name="T72" fmla="*/ 40 w 62"/>
                <a:gd name="T73" fmla="*/ 0 h 1"/>
                <a:gd name="T74" fmla="*/ 42 w 62"/>
                <a:gd name="T75" fmla="*/ 0 h 1"/>
                <a:gd name="T76" fmla="*/ 42 w 62"/>
                <a:gd name="T77" fmla="*/ 0 h 1"/>
                <a:gd name="T78" fmla="*/ 43 w 62"/>
                <a:gd name="T79" fmla="*/ 1 h 1"/>
                <a:gd name="T80" fmla="*/ 44 w 62"/>
                <a:gd name="T81" fmla="*/ 1 h 1"/>
                <a:gd name="T82" fmla="*/ 46 w 62"/>
                <a:gd name="T83" fmla="*/ 0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1 h 1"/>
                <a:gd name="T90" fmla="*/ 50 w 62"/>
                <a:gd name="T91" fmla="*/ 1 h 1"/>
                <a:gd name="T92" fmla="*/ 51 w 62"/>
                <a:gd name="T93" fmla="*/ 1 h 1"/>
                <a:gd name="T94" fmla="*/ 52 w 62"/>
                <a:gd name="T95" fmla="*/ 1 h 1"/>
                <a:gd name="T96" fmla="*/ 53 w 62"/>
                <a:gd name="T97" fmla="*/ 0 h 1"/>
                <a:gd name="T98" fmla="*/ 55 w 62"/>
                <a:gd name="T99" fmla="*/ 1 h 1"/>
                <a:gd name="T100" fmla="*/ 56 w 62"/>
                <a:gd name="T101" fmla="*/ 1 h 1"/>
                <a:gd name="T102" fmla="*/ 56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384" y="1140"/>
              <a:ext cx="62" cy="2"/>
            </a:xfrm>
            <a:custGeom>
              <a:avLst/>
              <a:gdLst>
                <a:gd name="T0" fmla="*/ 1 w 62"/>
                <a:gd name="T1" fmla="*/ 1 h 2"/>
                <a:gd name="T2" fmla="*/ 2 w 62"/>
                <a:gd name="T3" fmla="*/ 1 h 2"/>
                <a:gd name="T4" fmla="*/ 3 w 62"/>
                <a:gd name="T5" fmla="*/ 1 h 2"/>
                <a:gd name="T6" fmla="*/ 4 w 62"/>
                <a:gd name="T7" fmla="*/ 1 h 2"/>
                <a:gd name="T8" fmla="*/ 5 w 62"/>
                <a:gd name="T9" fmla="*/ 1 h 2"/>
                <a:gd name="T10" fmla="*/ 6 w 62"/>
                <a:gd name="T11" fmla="*/ 1 h 2"/>
                <a:gd name="T12" fmla="*/ 8 w 62"/>
                <a:gd name="T13" fmla="*/ 1 h 2"/>
                <a:gd name="T14" fmla="*/ 8 w 62"/>
                <a:gd name="T15" fmla="*/ 2 h 2"/>
                <a:gd name="T16" fmla="*/ 10 w 62"/>
                <a:gd name="T17" fmla="*/ 1 h 2"/>
                <a:gd name="T18" fmla="*/ 11 w 62"/>
                <a:gd name="T19" fmla="*/ 1 h 2"/>
                <a:gd name="T20" fmla="*/ 12 w 62"/>
                <a:gd name="T21" fmla="*/ 1 h 2"/>
                <a:gd name="T22" fmla="*/ 13 w 62"/>
                <a:gd name="T23" fmla="*/ 1 h 2"/>
                <a:gd name="T24" fmla="*/ 14 w 62"/>
                <a:gd name="T25" fmla="*/ 1 h 2"/>
                <a:gd name="T26" fmla="*/ 15 w 62"/>
                <a:gd name="T27" fmla="*/ 1 h 2"/>
                <a:gd name="T28" fmla="*/ 16 w 62"/>
                <a:gd name="T29" fmla="*/ 1 h 2"/>
                <a:gd name="T30" fmla="*/ 17 w 62"/>
                <a:gd name="T31" fmla="*/ 1 h 2"/>
                <a:gd name="T32" fmla="*/ 18 w 62"/>
                <a:gd name="T33" fmla="*/ 1 h 2"/>
                <a:gd name="T34" fmla="*/ 20 w 62"/>
                <a:gd name="T35" fmla="*/ 2 h 2"/>
                <a:gd name="T36" fmla="*/ 21 w 62"/>
                <a:gd name="T37" fmla="*/ 1 h 2"/>
                <a:gd name="T38" fmla="*/ 21 w 62"/>
                <a:gd name="T39" fmla="*/ 1 h 2"/>
                <a:gd name="T40" fmla="*/ 23 w 62"/>
                <a:gd name="T41" fmla="*/ 1 h 2"/>
                <a:gd name="T42" fmla="*/ 24 w 62"/>
                <a:gd name="T43" fmla="*/ 1 h 2"/>
                <a:gd name="T44" fmla="*/ 25 w 62"/>
                <a:gd name="T45" fmla="*/ 1 h 2"/>
                <a:gd name="T46" fmla="*/ 26 w 62"/>
                <a:gd name="T47" fmla="*/ 1 h 2"/>
                <a:gd name="T48" fmla="*/ 27 w 62"/>
                <a:gd name="T49" fmla="*/ 1 h 2"/>
                <a:gd name="T50" fmla="*/ 28 w 62"/>
                <a:gd name="T51" fmla="*/ 1 h 2"/>
                <a:gd name="T52" fmla="*/ 29 w 62"/>
                <a:gd name="T53" fmla="*/ 2 h 2"/>
                <a:gd name="T54" fmla="*/ 30 w 62"/>
                <a:gd name="T55" fmla="*/ 1 h 2"/>
                <a:gd name="T56" fmla="*/ 32 w 62"/>
                <a:gd name="T57" fmla="*/ 2 h 2"/>
                <a:gd name="T58" fmla="*/ 33 w 62"/>
                <a:gd name="T59" fmla="*/ 1 h 2"/>
                <a:gd name="T60" fmla="*/ 34 w 62"/>
                <a:gd name="T61" fmla="*/ 1 h 2"/>
                <a:gd name="T62" fmla="*/ 35 w 62"/>
                <a:gd name="T63" fmla="*/ 1 h 2"/>
                <a:gd name="T64" fmla="*/ 36 w 62"/>
                <a:gd name="T65" fmla="*/ 1 h 2"/>
                <a:gd name="T66" fmla="*/ 37 w 62"/>
                <a:gd name="T67" fmla="*/ 1 h 2"/>
                <a:gd name="T68" fmla="*/ 38 w 62"/>
                <a:gd name="T69" fmla="*/ 2 h 2"/>
                <a:gd name="T70" fmla="*/ 39 w 62"/>
                <a:gd name="T71" fmla="*/ 1 h 2"/>
                <a:gd name="T72" fmla="*/ 40 w 62"/>
                <a:gd name="T73" fmla="*/ 1 h 2"/>
                <a:gd name="T74" fmla="*/ 41 w 62"/>
                <a:gd name="T75" fmla="*/ 1 h 2"/>
                <a:gd name="T76" fmla="*/ 42 w 62"/>
                <a:gd name="T77" fmla="*/ 2 h 2"/>
                <a:gd name="T78" fmla="*/ 43 w 62"/>
                <a:gd name="T79" fmla="*/ 1 h 2"/>
                <a:gd name="T80" fmla="*/ 45 w 62"/>
                <a:gd name="T81" fmla="*/ 2 h 2"/>
                <a:gd name="T82" fmla="*/ 46 w 62"/>
                <a:gd name="T83" fmla="*/ 1 h 2"/>
                <a:gd name="T84" fmla="*/ 47 w 62"/>
                <a:gd name="T85" fmla="*/ 1 h 2"/>
                <a:gd name="T86" fmla="*/ 48 w 62"/>
                <a:gd name="T87" fmla="*/ 1 h 2"/>
                <a:gd name="T88" fmla="*/ 49 w 62"/>
                <a:gd name="T89" fmla="*/ 1 h 2"/>
                <a:gd name="T90" fmla="*/ 50 w 62"/>
                <a:gd name="T91" fmla="*/ 1 h 2"/>
                <a:gd name="T92" fmla="*/ 51 w 62"/>
                <a:gd name="T93" fmla="*/ 1 h 2"/>
                <a:gd name="T94" fmla="*/ 52 w 62"/>
                <a:gd name="T95" fmla="*/ 1 h 2"/>
                <a:gd name="T96" fmla="*/ 53 w 62"/>
                <a:gd name="T97" fmla="*/ 1 h 2"/>
                <a:gd name="T98" fmla="*/ 54 w 62"/>
                <a:gd name="T99" fmla="*/ 2 h 2"/>
                <a:gd name="T100" fmla="*/ 55 w 62"/>
                <a:gd name="T101" fmla="*/ 1 h 2"/>
                <a:gd name="T102" fmla="*/ 56 w 62"/>
                <a:gd name="T103" fmla="*/ 2 h 2"/>
                <a:gd name="T104" fmla="*/ 58 w 62"/>
                <a:gd name="T105" fmla="*/ 2 h 2"/>
                <a:gd name="T106" fmla="*/ 59 w 62"/>
                <a:gd name="T107" fmla="*/ 1 h 2"/>
                <a:gd name="T108" fmla="*/ 60 w 62"/>
                <a:gd name="T109" fmla="*/ 1 h 2"/>
                <a:gd name="T110" fmla="*/ 61 w 62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2446" y="114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7 w 62"/>
                <a:gd name="T11" fmla="*/ 1 h 1"/>
                <a:gd name="T12" fmla="*/ 7 w 62"/>
                <a:gd name="T13" fmla="*/ 0 h 1"/>
                <a:gd name="T14" fmla="*/ 8 w 62"/>
                <a:gd name="T15" fmla="*/ 0 h 1"/>
                <a:gd name="T16" fmla="*/ 9 w 62"/>
                <a:gd name="T17" fmla="*/ 1 h 1"/>
                <a:gd name="T18" fmla="*/ 11 w 62"/>
                <a:gd name="T19" fmla="*/ 0 h 1"/>
                <a:gd name="T20" fmla="*/ 12 w 62"/>
                <a:gd name="T21" fmla="*/ 1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20 w 62"/>
                <a:gd name="T35" fmla="*/ 0 h 1"/>
                <a:gd name="T36" fmla="*/ 20 w 62"/>
                <a:gd name="T37" fmla="*/ 0 h 1"/>
                <a:gd name="T38" fmla="*/ 21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1 h 1"/>
                <a:gd name="T52" fmla="*/ 29 w 62"/>
                <a:gd name="T53" fmla="*/ 1 h 1"/>
                <a:gd name="T54" fmla="*/ 30 w 62"/>
                <a:gd name="T55" fmla="*/ 1 h 1"/>
                <a:gd name="T56" fmla="*/ 31 w 62"/>
                <a:gd name="T57" fmla="*/ 1 h 1"/>
                <a:gd name="T58" fmla="*/ 33 w 62"/>
                <a:gd name="T59" fmla="*/ 0 h 1"/>
                <a:gd name="T60" fmla="*/ 34 w 62"/>
                <a:gd name="T61" fmla="*/ 1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1 h 1"/>
                <a:gd name="T76" fmla="*/ 42 w 62"/>
                <a:gd name="T77" fmla="*/ 0 h 1"/>
                <a:gd name="T78" fmla="*/ 43 w 62"/>
                <a:gd name="T79" fmla="*/ 0 h 1"/>
                <a:gd name="T80" fmla="*/ 44 w 62"/>
                <a:gd name="T81" fmla="*/ 0 h 1"/>
                <a:gd name="T82" fmla="*/ 46 w 62"/>
                <a:gd name="T83" fmla="*/ 1 h 1"/>
                <a:gd name="T84" fmla="*/ 47 w 62"/>
                <a:gd name="T85" fmla="*/ 0 h 1"/>
                <a:gd name="T86" fmla="*/ 48 w 62"/>
                <a:gd name="T87" fmla="*/ 1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0 h 1"/>
                <a:gd name="T100" fmla="*/ 55 w 62"/>
                <a:gd name="T101" fmla="*/ 0 h 1"/>
                <a:gd name="T102" fmla="*/ 56 w 62"/>
                <a:gd name="T103" fmla="*/ 1 h 1"/>
                <a:gd name="T104" fmla="*/ 57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2508" y="1141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1 h 1"/>
                <a:gd name="T8" fmla="*/ 5 w 62"/>
                <a:gd name="T9" fmla="*/ 1 h 1"/>
                <a:gd name="T10" fmla="*/ 6 w 62"/>
                <a:gd name="T11" fmla="*/ 0 h 1"/>
                <a:gd name="T12" fmla="*/ 7 w 62"/>
                <a:gd name="T13" fmla="*/ 0 h 1"/>
                <a:gd name="T14" fmla="*/ 8 w 62"/>
                <a:gd name="T15" fmla="*/ 0 h 1"/>
                <a:gd name="T16" fmla="*/ 10 w 62"/>
                <a:gd name="T17" fmla="*/ 1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1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20 w 62"/>
                <a:gd name="T35" fmla="*/ 1 h 1"/>
                <a:gd name="T36" fmla="*/ 20 w 62"/>
                <a:gd name="T37" fmla="*/ 1 h 1"/>
                <a:gd name="T38" fmla="*/ 21 w 62"/>
                <a:gd name="T39" fmla="*/ 0 h 1"/>
                <a:gd name="T40" fmla="*/ 23 w 62"/>
                <a:gd name="T41" fmla="*/ 0 h 1"/>
                <a:gd name="T42" fmla="*/ 24 w 62"/>
                <a:gd name="T43" fmla="*/ 1 h 1"/>
                <a:gd name="T44" fmla="*/ 25 w 62"/>
                <a:gd name="T45" fmla="*/ 1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0 h 1"/>
                <a:gd name="T56" fmla="*/ 32 w 62"/>
                <a:gd name="T57" fmla="*/ 0 h 1"/>
                <a:gd name="T58" fmla="*/ 33 w 62"/>
                <a:gd name="T59" fmla="*/ 0 h 1"/>
                <a:gd name="T60" fmla="*/ 33 w 62"/>
                <a:gd name="T61" fmla="*/ 0 h 1"/>
                <a:gd name="T62" fmla="*/ 34 w 62"/>
                <a:gd name="T63" fmla="*/ 0 h 1"/>
                <a:gd name="T64" fmla="*/ 36 w 62"/>
                <a:gd name="T65" fmla="*/ 1 h 1"/>
                <a:gd name="T66" fmla="*/ 37 w 62"/>
                <a:gd name="T67" fmla="*/ 1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3 w 62"/>
                <a:gd name="T79" fmla="*/ 1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1 h 1"/>
                <a:gd name="T86" fmla="*/ 47 w 62"/>
                <a:gd name="T87" fmla="*/ 0 h 1"/>
                <a:gd name="T88" fmla="*/ 49 w 62"/>
                <a:gd name="T89" fmla="*/ 0 h 1"/>
                <a:gd name="T90" fmla="*/ 50 w 62"/>
                <a:gd name="T91" fmla="*/ 1 h 1"/>
                <a:gd name="T92" fmla="*/ 51 w 62"/>
                <a:gd name="T93" fmla="*/ 1 h 1"/>
                <a:gd name="T94" fmla="*/ 52 w 62"/>
                <a:gd name="T95" fmla="*/ 0 h 1"/>
                <a:gd name="T96" fmla="*/ 53 w 62"/>
                <a:gd name="T97" fmla="*/ 1 h 1"/>
                <a:gd name="T98" fmla="*/ 54 w 62"/>
                <a:gd name="T99" fmla="*/ 1 h 1"/>
                <a:gd name="T100" fmla="*/ 55 w 62"/>
                <a:gd name="T101" fmla="*/ 1 h 1"/>
                <a:gd name="T102" fmla="*/ 56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0 h 1"/>
                <a:gd name="T110" fmla="*/ 60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2570" y="114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1 h 1"/>
                <a:gd name="T6" fmla="*/ 4 w 62"/>
                <a:gd name="T7" fmla="*/ 0 h 1"/>
                <a:gd name="T8" fmla="*/ 5 w 62"/>
                <a:gd name="T9" fmla="*/ 1 h 1"/>
                <a:gd name="T10" fmla="*/ 6 w 62"/>
                <a:gd name="T11" fmla="*/ 0 h 1"/>
                <a:gd name="T12" fmla="*/ 7 w 62"/>
                <a:gd name="T13" fmla="*/ 1 h 1"/>
                <a:gd name="T14" fmla="*/ 8 w 62"/>
                <a:gd name="T15" fmla="*/ 0 h 1"/>
                <a:gd name="T16" fmla="*/ 9 w 62"/>
                <a:gd name="T17" fmla="*/ 0 h 1"/>
                <a:gd name="T18" fmla="*/ 11 w 62"/>
                <a:gd name="T19" fmla="*/ 0 h 1"/>
                <a:gd name="T20" fmla="*/ 12 w 62"/>
                <a:gd name="T21" fmla="*/ 1 h 1"/>
                <a:gd name="T22" fmla="*/ 13 w 62"/>
                <a:gd name="T23" fmla="*/ 0 h 1"/>
                <a:gd name="T24" fmla="*/ 14 w 62"/>
                <a:gd name="T25" fmla="*/ 1 h 1"/>
                <a:gd name="T26" fmla="*/ 15 w 62"/>
                <a:gd name="T27" fmla="*/ 1 h 1"/>
                <a:gd name="T28" fmla="*/ 16 w 62"/>
                <a:gd name="T29" fmla="*/ 1 h 1"/>
                <a:gd name="T30" fmla="*/ 17 w 62"/>
                <a:gd name="T31" fmla="*/ 1 h 1"/>
                <a:gd name="T32" fmla="*/ 18 w 62"/>
                <a:gd name="T33" fmla="*/ 1 h 1"/>
                <a:gd name="T34" fmla="*/ 19 w 62"/>
                <a:gd name="T35" fmla="*/ 0 h 1"/>
                <a:gd name="T36" fmla="*/ 20 w 62"/>
                <a:gd name="T37" fmla="*/ 1 h 1"/>
                <a:gd name="T38" fmla="*/ 21 w 62"/>
                <a:gd name="T39" fmla="*/ 1 h 1"/>
                <a:gd name="T40" fmla="*/ 23 w 62"/>
                <a:gd name="T41" fmla="*/ 1 h 1"/>
                <a:gd name="T42" fmla="*/ 24 w 62"/>
                <a:gd name="T43" fmla="*/ 1 h 1"/>
                <a:gd name="T44" fmla="*/ 25 w 62"/>
                <a:gd name="T45" fmla="*/ 0 h 1"/>
                <a:gd name="T46" fmla="*/ 26 w 62"/>
                <a:gd name="T47" fmla="*/ 1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1 h 1"/>
                <a:gd name="T56" fmla="*/ 31 w 62"/>
                <a:gd name="T57" fmla="*/ 0 h 1"/>
                <a:gd name="T58" fmla="*/ 32 w 62"/>
                <a:gd name="T59" fmla="*/ 0 h 1"/>
                <a:gd name="T60" fmla="*/ 33 w 62"/>
                <a:gd name="T61" fmla="*/ 0 h 1"/>
                <a:gd name="T62" fmla="*/ 35 w 62"/>
                <a:gd name="T63" fmla="*/ 1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1 h 1"/>
                <a:gd name="T70" fmla="*/ 39 w 62"/>
                <a:gd name="T71" fmla="*/ 1 h 1"/>
                <a:gd name="T72" fmla="*/ 40 w 62"/>
                <a:gd name="T73" fmla="*/ 0 h 1"/>
                <a:gd name="T74" fmla="*/ 41 w 62"/>
                <a:gd name="T75" fmla="*/ 1 h 1"/>
                <a:gd name="T76" fmla="*/ 42 w 62"/>
                <a:gd name="T77" fmla="*/ 0 h 1"/>
                <a:gd name="T78" fmla="*/ 43 w 62"/>
                <a:gd name="T79" fmla="*/ 1 h 1"/>
                <a:gd name="T80" fmla="*/ 44 w 62"/>
                <a:gd name="T81" fmla="*/ 1 h 1"/>
                <a:gd name="T82" fmla="*/ 46 w 62"/>
                <a:gd name="T83" fmla="*/ 0 h 1"/>
                <a:gd name="T84" fmla="*/ 46 w 62"/>
                <a:gd name="T85" fmla="*/ 0 h 1"/>
                <a:gd name="T86" fmla="*/ 48 w 62"/>
                <a:gd name="T87" fmla="*/ 1 h 1"/>
                <a:gd name="T88" fmla="*/ 49 w 62"/>
                <a:gd name="T89" fmla="*/ 1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1 h 1"/>
                <a:gd name="T96" fmla="*/ 53 w 62"/>
                <a:gd name="T97" fmla="*/ 1 h 1"/>
                <a:gd name="T98" fmla="*/ 54 w 62"/>
                <a:gd name="T99" fmla="*/ 0 h 1"/>
                <a:gd name="T100" fmla="*/ 55 w 62"/>
                <a:gd name="T101" fmla="*/ 1 h 1"/>
                <a:gd name="T102" fmla="*/ 56 w 62"/>
                <a:gd name="T103" fmla="*/ 0 h 1"/>
                <a:gd name="T104" fmla="*/ 57 w 62"/>
                <a:gd name="T105" fmla="*/ 0 h 1"/>
                <a:gd name="T106" fmla="*/ 59 w 62"/>
                <a:gd name="T107" fmla="*/ 1 h 1"/>
                <a:gd name="T108" fmla="*/ 60 w 62"/>
                <a:gd name="T109" fmla="*/ 0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2632" y="114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1 h 1"/>
                <a:gd name="T8" fmla="*/ 5 w 62"/>
                <a:gd name="T9" fmla="*/ 1 h 1"/>
                <a:gd name="T10" fmla="*/ 6 w 62"/>
                <a:gd name="T11" fmla="*/ 0 h 1"/>
                <a:gd name="T12" fmla="*/ 7 w 62"/>
                <a:gd name="T13" fmla="*/ 1 h 1"/>
                <a:gd name="T14" fmla="*/ 8 w 62"/>
                <a:gd name="T15" fmla="*/ 0 h 1"/>
                <a:gd name="T16" fmla="*/ 10 w 62"/>
                <a:gd name="T17" fmla="*/ 1 h 1"/>
                <a:gd name="T18" fmla="*/ 11 w 62"/>
                <a:gd name="T19" fmla="*/ 0 h 1"/>
                <a:gd name="T20" fmla="*/ 11 w 62"/>
                <a:gd name="T21" fmla="*/ 0 h 1"/>
                <a:gd name="T22" fmla="*/ 12 w 62"/>
                <a:gd name="T23" fmla="*/ 0 h 1"/>
                <a:gd name="T24" fmla="*/ 14 w 62"/>
                <a:gd name="T25" fmla="*/ 1 h 1"/>
                <a:gd name="T26" fmla="*/ 15 w 62"/>
                <a:gd name="T27" fmla="*/ 1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1 h 1"/>
                <a:gd name="T34" fmla="*/ 19 w 62"/>
                <a:gd name="T35" fmla="*/ 0 h 1"/>
                <a:gd name="T36" fmla="*/ 20 w 62"/>
                <a:gd name="T37" fmla="*/ 1 h 1"/>
                <a:gd name="T38" fmla="*/ 21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0 h 1"/>
                <a:gd name="T56" fmla="*/ 31 w 62"/>
                <a:gd name="T57" fmla="*/ 0 h 1"/>
                <a:gd name="T58" fmla="*/ 32 w 62"/>
                <a:gd name="T59" fmla="*/ 0 h 1"/>
                <a:gd name="T60" fmla="*/ 33 w 62"/>
                <a:gd name="T61" fmla="*/ 0 h 1"/>
                <a:gd name="T62" fmla="*/ 34 w 62"/>
                <a:gd name="T63" fmla="*/ 1 h 1"/>
                <a:gd name="T64" fmla="*/ 36 w 62"/>
                <a:gd name="T65" fmla="*/ 0 h 1"/>
                <a:gd name="T66" fmla="*/ 37 w 62"/>
                <a:gd name="T67" fmla="*/ 1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1 h 1"/>
                <a:gd name="T74" fmla="*/ 41 w 62"/>
                <a:gd name="T75" fmla="*/ 0 h 1"/>
                <a:gd name="T76" fmla="*/ 42 w 62"/>
                <a:gd name="T77" fmla="*/ 0 h 1"/>
                <a:gd name="T78" fmla="*/ 43 w 62"/>
                <a:gd name="T79" fmla="*/ 1 h 1"/>
                <a:gd name="T80" fmla="*/ 45 w 62"/>
                <a:gd name="T81" fmla="*/ 1 h 1"/>
                <a:gd name="T82" fmla="*/ 45 w 62"/>
                <a:gd name="T83" fmla="*/ 1 h 1"/>
                <a:gd name="T84" fmla="*/ 46 w 62"/>
                <a:gd name="T85" fmla="*/ 0 h 1"/>
                <a:gd name="T86" fmla="*/ 47 w 62"/>
                <a:gd name="T87" fmla="*/ 0 h 1"/>
                <a:gd name="T88" fmla="*/ 49 w 62"/>
                <a:gd name="T89" fmla="*/ 0 h 1"/>
                <a:gd name="T90" fmla="*/ 50 w 62"/>
                <a:gd name="T91" fmla="*/ 1 h 1"/>
                <a:gd name="T92" fmla="*/ 51 w 62"/>
                <a:gd name="T93" fmla="*/ 1 h 1"/>
                <a:gd name="T94" fmla="*/ 52 w 62"/>
                <a:gd name="T95" fmla="*/ 0 h 1"/>
                <a:gd name="T96" fmla="*/ 53 w 62"/>
                <a:gd name="T97" fmla="*/ 1 h 1"/>
                <a:gd name="T98" fmla="*/ 54 w 62"/>
                <a:gd name="T99" fmla="*/ 1 h 1"/>
                <a:gd name="T100" fmla="*/ 55 w 62"/>
                <a:gd name="T101" fmla="*/ 1 h 1"/>
                <a:gd name="T102" fmla="*/ 56 w 62"/>
                <a:gd name="T103" fmla="*/ 0 h 1"/>
                <a:gd name="T104" fmla="*/ 58 w 62"/>
                <a:gd name="T105" fmla="*/ 1 h 1"/>
                <a:gd name="T106" fmla="*/ 59 w 62"/>
                <a:gd name="T107" fmla="*/ 1 h 1"/>
                <a:gd name="T108" fmla="*/ 59 w 62"/>
                <a:gd name="T109" fmla="*/ 1 h 1"/>
                <a:gd name="T110" fmla="*/ 60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2694" y="114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1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1 h 1"/>
                <a:gd name="T10" fmla="*/ 6 w 62"/>
                <a:gd name="T11" fmla="*/ 0 h 1"/>
                <a:gd name="T12" fmla="*/ 7 w 62"/>
                <a:gd name="T13" fmla="*/ 1 h 1"/>
                <a:gd name="T14" fmla="*/ 8 w 62"/>
                <a:gd name="T15" fmla="*/ 1 h 1"/>
                <a:gd name="T16" fmla="*/ 9 w 62"/>
                <a:gd name="T17" fmla="*/ 0 h 1"/>
                <a:gd name="T18" fmla="*/ 10 w 62"/>
                <a:gd name="T19" fmla="*/ 1 h 1"/>
                <a:gd name="T20" fmla="*/ 11 w 62"/>
                <a:gd name="T21" fmla="*/ 1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1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19 w 62"/>
                <a:gd name="T35" fmla="*/ 0 h 1"/>
                <a:gd name="T36" fmla="*/ 20 w 62"/>
                <a:gd name="T37" fmla="*/ 1 h 1"/>
                <a:gd name="T38" fmla="*/ 21 w 62"/>
                <a:gd name="T39" fmla="*/ 0 h 1"/>
                <a:gd name="T40" fmla="*/ 22 w 62"/>
                <a:gd name="T41" fmla="*/ 0 h 1"/>
                <a:gd name="T42" fmla="*/ 24 w 62"/>
                <a:gd name="T43" fmla="*/ 1 h 1"/>
                <a:gd name="T44" fmla="*/ 24 w 62"/>
                <a:gd name="T45" fmla="*/ 1 h 1"/>
                <a:gd name="T46" fmla="*/ 26 w 62"/>
                <a:gd name="T47" fmla="*/ 1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1 h 1"/>
                <a:gd name="T54" fmla="*/ 30 w 62"/>
                <a:gd name="T55" fmla="*/ 1 h 1"/>
                <a:gd name="T56" fmla="*/ 31 w 62"/>
                <a:gd name="T57" fmla="*/ 0 h 1"/>
                <a:gd name="T58" fmla="*/ 32 w 62"/>
                <a:gd name="T59" fmla="*/ 0 h 1"/>
                <a:gd name="T60" fmla="*/ 33 w 62"/>
                <a:gd name="T61" fmla="*/ 0 h 1"/>
                <a:gd name="T62" fmla="*/ 34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1 h 1"/>
                <a:gd name="T70" fmla="*/ 39 w 62"/>
                <a:gd name="T71" fmla="*/ 1 h 1"/>
                <a:gd name="T72" fmla="*/ 40 w 62"/>
                <a:gd name="T73" fmla="*/ 0 h 1"/>
                <a:gd name="T74" fmla="*/ 41 w 62"/>
                <a:gd name="T75" fmla="*/ 1 h 1"/>
                <a:gd name="T76" fmla="*/ 42 w 62"/>
                <a:gd name="T77" fmla="*/ 0 h 1"/>
                <a:gd name="T78" fmla="*/ 43 w 62"/>
                <a:gd name="T79" fmla="*/ 1 h 1"/>
                <a:gd name="T80" fmla="*/ 44 w 62"/>
                <a:gd name="T81" fmla="*/ 0 h 1"/>
                <a:gd name="T82" fmla="*/ 45 w 62"/>
                <a:gd name="T83" fmla="*/ 1 h 1"/>
                <a:gd name="T84" fmla="*/ 46 w 62"/>
                <a:gd name="T85" fmla="*/ 1 h 1"/>
                <a:gd name="T86" fmla="*/ 48 w 62"/>
                <a:gd name="T87" fmla="*/ 1 h 1"/>
                <a:gd name="T88" fmla="*/ 49 w 62"/>
                <a:gd name="T89" fmla="*/ 1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1 h 1"/>
                <a:gd name="T96" fmla="*/ 53 w 62"/>
                <a:gd name="T97" fmla="*/ 1 h 1"/>
                <a:gd name="T98" fmla="*/ 54 w 62"/>
                <a:gd name="T99" fmla="*/ 0 h 1"/>
                <a:gd name="T100" fmla="*/ 55 w 62"/>
                <a:gd name="T101" fmla="*/ 0 h 1"/>
                <a:gd name="T102" fmla="*/ 56 w 62"/>
                <a:gd name="T103" fmla="*/ 0 h 1"/>
                <a:gd name="T104" fmla="*/ 57 w 62"/>
                <a:gd name="T105" fmla="*/ 0 h 1"/>
                <a:gd name="T106" fmla="*/ 58 w 62"/>
                <a:gd name="T107" fmla="*/ 1 h 1"/>
                <a:gd name="T108" fmla="*/ 59 w 62"/>
                <a:gd name="T109" fmla="*/ 0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756" y="1141"/>
              <a:ext cx="61" cy="1"/>
            </a:xfrm>
            <a:custGeom>
              <a:avLst/>
              <a:gdLst>
                <a:gd name="T0" fmla="*/ 1 w 61"/>
                <a:gd name="T1" fmla="*/ 0 h 1"/>
                <a:gd name="T2" fmla="*/ 2 w 61"/>
                <a:gd name="T3" fmla="*/ 0 h 1"/>
                <a:gd name="T4" fmla="*/ 3 w 61"/>
                <a:gd name="T5" fmla="*/ 1 h 1"/>
                <a:gd name="T6" fmla="*/ 4 w 61"/>
                <a:gd name="T7" fmla="*/ 0 h 1"/>
                <a:gd name="T8" fmla="*/ 5 w 61"/>
                <a:gd name="T9" fmla="*/ 0 h 1"/>
                <a:gd name="T10" fmla="*/ 6 w 61"/>
                <a:gd name="T11" fmla="*/ 0 h 1"/>
                <a:gd name="T12" fmla="*/ 7 w 61"/>
                <a:gd name="T13" fmla="*/ 1 h 1"/>
                <a:gd name="T14" fmla="*/ 8 w 61"/>
                <a:gd name="T15" fmla="*/ 1 h 1"/>
                <a:gd name="T16" fmla="*/ 10 w 61"/>
                <a:gd name="T17" fmla="*/ 1 h 1"/>
                <a:gd name="T18" fmla="*/ 10 w 61"/>
                <a:gd name="T19" fmla="*/ 0 h 1"/>
                <a:gd name="T20" fmla="*/ 11 w 61"/>
                <a:gd name="T21" fmla="*/ 0 h 1"/>
                <a:gd name="T22" fmla="*/ 12 w 61"/>
                <a:gd name="T23" fmla="*/ 0 h 1"/>
                <a:gd name="T24" fmla="*/ 14 w 61"/>
                <a:gd name="T25" fmla="*/ 1 h 1"/>
                <a:gd name="T26" fmla="*/ 15 w 61"/>
                <a:gd name="T27" fmla="*/ 0 h 1"/>
                <a:gd name="T28" fmla="*/ 16 w 61"/>
                <a:gd name="T29" fmla="*/ 0 h 1"/>
                <a:gd name="T30" fmla="*/ 17 w 61"/>
                <a:gd name="T31" fmla="*/ 1 h 1"/>
                <a:gd name="T32" fmla="*/ 18 w 61"/>
                <a:gd name="T33" fmla="*/ 0 h 1"/>
                <a:gd name="T34" fmla="*/ 19 w 61"/>
                <a:gd name="T35" fmla="*/ 1 h 1"/>
                <a:gd name="T36" fmla="*/ 20 w 61"/>
                <a:gd name="T37" fmla="*/ 0 h 1"/>
                <a:gd name="T38" fmla="*/ 21 w 61"/>
                <a:gd name="T39" fmla="*/ 1 h 1"/>
                <a:gd name="T40" fmla="*/ 23 w 61"/>
                <a:gd name="T41" fmla="*/ 0 h 1"/>
                <a:gd name="T42" fmla="*/ 23 w 61"/>
                <a:gd name="T43" fmla="*/ 0 h 1"/>
                <a:gd name="T44" fmla="*/ 24 w 61"/>
                <a:gd name="T45" fmla="*/ 0 h 1"/>
                <a:gd name="T46" fmla="*/ 25 w 61"/>
                <a:gd name="T47" fmla="*/ 1 h 1"/>
                <a:gd name="T48" fmla="*/ 27 w 61"/>
                <a:gd name="T49" fmla="*/ 0 h 1"/>
                <a:gd name="T50" fmla="*/ 28 w 61"/>
                <a:gd name="T51" fmla="*/ 1 h 1"/>
                <a:gd name="T52" fmla="*/ 29 w 61"/>
                <a:gd name="T53" fmla="*/ 1 h 1"/>
                <a:gd name="T54" fmla="*/ 30 w 61"/>
                <a:gd name="T55" fmla="*/ 1 h 1"/>
                <a:gd name="T56" fmla="*/ 31 w 61"/>
                <a:gd name="T57" fmla="*/ 1 h 1"/>
                <a:gd name="T58" fmla="*/ 32 w 61"/>
                <a:gd name="T59" fmla="*/ 1 h 1"/>
                <a:gd name="T60" fmla="*/ 33 w 61"/>
                <a:gd name="T61" fmla="*/ 0 h 1"/>
                <a:gd name="T62" fmla="*/ 34 w 61"/>
                <a:gd name="T63" fmla="*/ 1 h 1"/>
                <a:gd name="T64" fmla="*/ 36 w 61"/>
                <a:gd name="T65" fmla="*/ 1 h 1"/>
                <a:gd name="T66" fmla="*/ 37 w 61"/>
                <a:gd name="T67" fmla="*/ 0 h 1"/>
                <a:gd name="T68" fmla="*/ 37 w 61"/>
                <a:gd name="T69" fmla="*/ 0 h 1"/>
                <a:gd name="T70" fmla="*/ 39 w 61"/>
                <a:gd name="T71" fmla="*/ 0 h 1"/>
                <a:gd name="T72" fmla="*/ 40 w 61"/>
                <a:gd name="T73" fmla="*/ 0 h 1"/>
                <a:gd name="T74" fmla="*/ 41 w 61"/>
                <a:gd name="T75" fmla="*/ 0 h 1"/>
                <a:gd name="T76" fmla="*/ 42 w 61"/>
                <a:gd name="T77" fmla="*/ 1 h 1"/>
                <a:gd name="T78" fmla="*/ 43 w 61"/>
                <a:gd name="T79" fmla="*/ 1 h 1"/>
                <a:gd name="T80" fmla="*/ 44 w 61"/>
                <a:gd name="T81" fmla="*/ 1 h 1"/>
                <a:gd name="T82" fmla="*/ 45 w 61"/>
                <a:gd name="T83" fmla="*/ 0 h 1"/>
                <a:gd name="T84" fmla="*/ 46 w 61"/>
                <a:gd name="T85" fmla="*/ 0 h 1"/>
                <a:gd name="T86" fmla="*/ 47 w 61"/>
                <a:gd name="T87" fmla="*/ 0 h 1"/>
                <a:gd name="T88" fmla="*/ 49 w 61"/>
                <a:gd name="T89" fmla="*/ 0 h 1"/>
                <a:gd name="T90" fmla="*/ 50 w 61"/>
                <a:gd name="T91" fmla="*/ 0 h 1"/>
                <a:gd name="T92" fmla="*/ 51 w 61"/>
                <a:gd name="T93" fmla="*/ 0 h 1"/>
                <a:gd name="T94" fmla="*/ 52 w 61"/>
                <a:gd name="T95" fmla="*/ 1 h 1"/>
                <a:gd name="T96" fmla="*/ 53 w 61"/>
                <a:gd name="T97" fmla="*/ 1 h 1"/>
                <a:gd name="T98" fmla="*/ 54 w 61"/>
                <a:gd name="T99" fmla="*/ 0 h 1"/>
                <a:gd name="T100" fmla="*/ 55 w 61"/>
                <a:gd name="T101" fmla="*/ 1 h 1"/>
                <a:gd name="T102" fmla="*/ 56 w 61"/>
                <a:gd name="T103" fmla="*/ 1 h 1"/>
                <a:gd name="T104" fmla="*/ 57 w 61"/>
                <a:gd name="T105" fmla="*/ 1 h 1"/>
                <a:gd name="T106" fmla="*/ 58 w 61"/>
                <a:gd name="T107" fmla="*/ 1 h 1"/>
                <a:gd name="T108" fmla="*/ 59 w 61"/>
                <a:gd name="T109" fmla="*/ 1 h 1"/>
                <a:gd name="T110" fmla="*/ 60 w 61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2817" y="1141"/>
              <a:ext cx="63" cy="1"/>
            </a:xfrm>
            <a:custGeom>
              <a:avLst/>
              <a:gdLst>
                <a:gd name="T0" fmla="*/ 2 w 63"/>
                <a:gd name="T1" fmla="*/ 0 h 1"/>
                <a:gd name="T2" fmla="*/ 3 w 63"/>
                <a:gd name="T3" fmla="*/ 1 h 1"/>
                <a:gd name="T4" fmla="*/ 3 w 63"/>
                <a:gd name="T5" fmla="*/ 0 h 1"/>
                <a:gd name="T6" fmla="*/ 5 w 63"/>
                <a:gd name="T7" fmla="*/ 0 h 1"/>
                <a:gd name="T8" fmla="*/ 6 w 63"/>
                <a:gd name="T9" fmla="*/ 0 h 1"/>
                <a:gd name="T10" fmla="*/ 7 w 63"/>
                <a:gd name="T11" fmla="*/ 0 h 1"/>
                <a:gd name="T12" fmla="*/ 8 w 63"/>
                <a:gd name="T13" fmla="*/ 0 h 1"/>
                <a:gd name="T14" fmla="*/ 9 w 63"/>
                <a:gd name="T15" fmla="*/ 1 h 1"/>
                <a:gd name="T16" fmla="*/ 10 w 63"/>
                <a:gd name="T17" fmla="*/ 0 h 1"/>
                <a:gd name="T18" fmla="*/ 11 w 63"/>
                <a:gd name="T19" fmla="*/ 1 h 1"/>
                <a:gd name="T20" fmla="*/ 12 w 63"/>
                <a:gd name="T21" fmla="*/ 0 h 1"/>
                <a:gd name="T22" fmla="*/ 14 w 63"/>
                <a:gd name="T23" fmla="*/ 0 h 1"/>
                <a:gd name="T24" fmla="*/ 15 w 63"/>
                <a:gd name="T25" fmla="*/ 0 h 1"/>
                <a:gd name="T26" fmla="*/ 16 w 63"/>
                <a:gd name="T27" fmla="*/ 0 h 1"/>
                <a:gd name="T28" fmla="*/ 17 w 63"/>
                <a:gd name="T29" fmla="*/ 0 h 1"/>
                <a:gd name="T30" fmla="*/ 18 w 63"/>
                <a:gd name="T31" fmla="*/ 0 h 1"/>
                <a:gd name="T32" fmla="*/ 19 w 63"/>
                <a:gd name="T33" fmla="*/ 0 h 1"/>
                <a:gd name="T34" fmla="*/ 20 w 63"/>
                <a:gd name="T35" fmla="*/ 1 h 1"/>
                <a:gd name="T36" fmla="*/ 21 w 63"/>
                <a:gd name="T37" fmla="*/ 0 h 1"/>
                <a:gd name="T38" fmla="*/ 22 w 63"/>
                <a:gd name="T39" fmla="*/ 0 h 1"/>
                <a:gd name="T40" fmla="*/ 23 w 63"/>
                <a:gd name="T41" fmla="*/ 0 h 1"/>
                <a:gd name="T42" fmla="*/ 24 w 63"/>
                <a:gd name="T43" fmla="*/ 1 h 1"/>
                <a:gd name="T44" fmla="*/ 25 w 63"/>
                <a:gd name="T45" fmla="*/ 0 h 1"/>
                <a:gd name="T46" fmla="*/ 27 w 63"/>
                <a:gd name="T47" fmla="*/ 1 h 1"/>
                <a:gd name="T48" fmla="*/ 28 w 63"/>
                <a:gd name="T49" fmla="*/ 0 h 1"/>
                <a:gd name="T50" fmla="*/ 29 w 63"/>
                <a:gd name="T51" fmla="*/ 0 h 1"/>
                <a:gd name="T52" fmla="*/ 30 w 63"/>
                <a:gd name="T53" fmla="*/ 0 h 1"/>
                <a:gd name="T54" fmla="*/ 31 w 63"/>
                <a:gd name="T55" fmla="*/ 1 h 1"/>
                <a:gd name="T56" fmla="*/ 32 w 63"/>
                <a:gd name="T57" fmla="*/ 0 h 1"/>
                <a:gd name="T58" fmla="*/ 33 w 63"/>
                <a:gd name="T59" fmla="*/ 1 h 1"/>
                <a:gd name="T60" fmla="*/ 34 w 63"/>
                <a:gd name="T61" fmla="*/ 1 h 1"/>
                <a:gd name="T62" fmla="*/ 35 w 63"/>
                <a:gd name="T63" fmla="*/ 1 h 1"/>
                <a:gd name="T64" fmla="*/ 36 w 63"/>
                <a:gd name="T65" fmla="*/ 0 h 1"/>
                <a:gd name="T66" fmla="*/ 37 w 63"/>
                <a:gd name="T67" fmla="*/ 0 h 1"/>
                <a:gd name="T68" fmla="*/ 38 w 63"/>
                <a:gd name="T69" fmla="*/ 0 h 1"/>
                <a:gd name="T70" fmla="*/ 40 w 63"/>
                <a:gd name="T71" fmla="*/ 0 h 1"/>
                <a:gd name="T72" fmla="*/ 41 w 63"/>
                <a:gd name="T73" fmla="*/ 1 h 1"/>
                <a:gd name="T74" fmla="*/ 42 w 63"/>
                <a:gd name="T75" fmla="*/ 0 h 1"/>
                <a:gd name="T76" fmla="*/ 43 w 63"/>
                <a:gd name="T77" fmla="*/ 0 h 1"/>
                <a:gd name="T78" fmla="*/ 44 w 63"/>
                <a:gd name="T79" fmla="*/ 1 h 1"/>
                <a:gd name="T80" fmla="*/ 45 w 63"/>
                <a:gd name="T81" fmla="*/ 0 h 1"/>
                <a:gd name="T82" fmla="*/ 46 w 63"/>
                <a:gd name="T83" fmla="*/ 0 h 1"/>
                <a:gd name="T84" fmla="*/ 47 w 63"/>
                <a:gd name="T85" fmla="*/ 1 h 1"/>
                <a:gd name="T86" fmla="*/ 49 w 63"/>
                <a:gd name="T87" fmla="*/ 0 h 1"/>
                <a:gd name="T88" fmla="*/ 50 w 63"/>
                <a:gd name="T89" fmla="*/ 0 h 1"/>
                <a:gd name="T90" fmla="*/ 51 w 63"/>
                <a:gd name="T91" fmla="*/ 1 h 1"/>
                <a:gd name="T92" fmla="*/ 51 w 63"/>
                <a:gd name="T93" fmla="*/ 0 h 1"/>
                <a:gd name="T94" fmla="*/ 53 w 63"/>
                <a:gd name="T95" fmla="*/ 1 h 1"/>
                <a:gd name="T96" fmla="*/ 54 w 63"/>
                <a:gd name="T97" fmla="*/ 1 h 1"/>
                <a:gd name="T98" fmla="*/ 55 w 63"/>
                <a:gd name="T99" fmla="*/ 0 h 1"/>
                <a:gd name="T100" fmla="*/ 56 w 63"/>
                <a:gd name="T101" fmla="*/ 0 h 1"/>
                <a:gd name="T102" fmla="*/ 57 w 63"/>
                <a:gd name="T103" fmla="*/ 1 h 1"/>
                <a:gd name="T104" fmla="*/ 58 w 63"/>
                <a:gd name="T105" fmla="*/ 0 h 1"/>
                <a:gd name="T106" fmla="*/ 59 w 63"/>
                <a:gd name="T107" fmla="*/ 0 h 1"/>
                <a:gd name="T108" fmla="*/ 60 w 63"/>
                <a:gd name="T109" fmla="*/ 0 h 1"/>
                <a:gd name="T110" fmla="*/ 62 w 63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" h="1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2880" y="1139"/>
              <a:ext cx="61" cy="2"/>
            </a:xfrm>
            <a:custGeom>
              <a:avLst/>
              <a:gdLst>
                <a:gd name="T0" fmla="*/ 1 w 61"/>
                <a:gd name="T1" fmla="*/ 2 h 2"/>
                <a:gd name="T2" fmla="*/ 1 w 61"/>
                <a:gd name="T3" fmla="*/ 2 h 2"/>
                <a:gd name="T4" fmla="*/ 2 w 61"/>
                <a:gd name="T5" fmla="*/ 2 h 2"/>
                <a:gd name="T6" fmla="*/ 4 w 61"/>
                <a:gd name="T7" fmla="*/ 2 h 2"/>
                <a:gd name="T8" fmla="*/ 5 w 61"/>
                <a:gd name="T9" fmla="*/ 2 h 2"/>
                <a:gd name="T10" fmla="*/ 6 w 61"/>
                <a:gd name="T11" fmla="*/ 2 h 2"/>
                <a:gd name="T12" fmla="*/ 7 w 61"/>
                <a:gd name="T13" fmla="*/ 2 h 2"/>
                <a:gd name="T14" fmla="*/ 8 w 61"/>
                <a:gd name="T15" fmla="*/ 2 h 2"/>
                <a:gd name="T16" fmla="*/ 9 w 61"/>
                <a:gd name="T17" fmla="*/ 2 h 2"/>
                <a:gd name="T18" fmla="*/ 10 w 61"/>
                <a:gd name="T19" fmla="*/ 2 h 2"/>
                <a:gd name="T20" fmla="*/ 11 w 61"/>
                <a:gd name="T21" fmla="*/ 1 h 2"/>
                <a:gd name="T22" fmla="*/ 12 w 61"/>
                <a:gd name="T23" fmla="*/ 2 h 2"/>
                <a:gd name="T24" fmla="*/ 14 w 61"/>
                <a:gd name="T25" fmla="*/ 2 h 2"/>
                <a:gd name="T26" fmla="*/ 15 w 61"/>
                <a:gd name="T27" fmla="*/ 1 h 2"/>
                <a:gd name="T28" fmla="*/ 16 w 61"/>
                <a:gd name="T29" fmla="*/ 1 h 2"/>
                <a:gd name="T30" fmla="*/ 17 w 61"/>
                <a:gd name="T31" fmla="*/ 2 h 2"/>
                <a:gd name="T32" fmla="*/ 18 w 61"/>
                <a:gd name="T33" fmla="*/ 1 h 2"/>
                <a:gd name="T34" fmla="*/ 19 w 61"/>
                <a:gd name="T35" fmla="*/ 1 h 2"/>
                <a:gd name="T36" fmla="*/ 20 w 61"/>
                <a:gd name="T37" fmla="*/ 2 h 2"/>
                <a:gd name="T38" fmla="*/ 21 w 61"/>
                <a:gd name="T39" fmla="*/ 1 h 2"/>
                <a:gd name="T40" fmla="*/ 22 w 61"/>
                <a:gd name="T41" fmla="*/ 1 h 2"/>
                <a:gd name="T42" fmla="*/ 23 w 61"/>
                <a:gd name="T43" fmla="*/ 1 h 2"/>
                <a:gd name="T44" fmla="*/ 24 w 61"/>
                <a:gd name="T45" fmla="*/ 1 h 2"/>
                <a:gd name="T46" fmla="*/ 25 w 61"/>
                <a:gd name="T47" fmla="*/ 1 h 2"/>
                <a:gd name="T48" fmla="*/ 27 w 61"/>
                <a:gd name="T49" fmla="*/ 1 h 2"/>
                <a:gd name="T50" fmla="*/ 28 w 61"/>
                <a:gd name="T51" fmla="*/ 1 h 2"/>
                <a:gd name="T52" fmla="*/ 29 w 61"/>
                <a:gd name="T53" fmla="*/ 1 h 2"/>
                <a:gd name="T54" fmla="*/ 30 w 61"/>
                <a:gd name="T55" fmla="*/ 1 h 2"/>
                <a:gd name="T56" fmla="*/ 31 w 61"/>
                <a:gd name="T57" fmla="*/ 1 h 2"/>
                <a:gd name="T58" fmla="*/ 32 w 61"/>
                <a:gd name="T59" fmla="*/ 1 h 2"/>
                <a:gd name="T60" fmla="*/ 33 w 61"/>
                <a:gd name="T61" fmla="*/ 2 h 2"/>
                <a:gd name="T62" fmla="*/ 34 w 61"/>
                <a:gd name="T63" fmla="*/ 0 h 2"/>
                <a:gd name="T64" fmla="*/ 35 w 61"/>
                <a:gd name="T65" fmla="*/ 1 h 2"/>
                <a:gd name="T66" fmla="*/ 36 w 61"/>
                <a:gd name="T67" fmla="*/ 1 h 2"/>
                <a:gd name="T68" fmla="*/ 37 w 61"/>
                <a:gd name="T69" fmla="*/ 0 h 2"/>
                <a:gd name="T70" fmla="*/ 38 w 61"/>
                <a:gd name="T71" fmla="*/ 1 h 2"/>
                <a:gd name="T72" fmla="*/ 40 w 61"/>
                <a:gd name="T73" fmla="*/ 1 h 2"/>
                <a:gd name="T74" fmla="*/ 41 w 61"/>
                <a:gd name="T75" fmla="*/ 1 h 2"/>
                <a:gd name="T76" fmla="*/ 42 w 61"/>
                <a:gd name="T77" fmla="*/ 1 h 2"/>
                <a:gd name="T78" fmla="*/ 43 w 61"/>
                <a:gd name="T79" fmla="*/ 1 h 2"/>
                <a:gd name="T80" fmla="*/ 44 w 61"/>
                <a:gd name="T81" fmla="*/ 1 h 2"/>
                <a:gd name="T82" fmla="*/ 45 w 61"/>
                <a:gd name="T83" fmla="*/ 1 h 2"/>
                <a:gd name="T84" fmla="*/ 46 w 61"/>
                <a:gd name="T85" fmla="*/ 1 h 2"/>
                <a:gd name="T86" fmla="*/ 47 w 61"/>
                <a:gd name="T87" fmla="*/ 1 h 2"/>
                <a:gd name="T88" fmla="*/ 49 w 61"/>
                <a:gd name="T89" fmla="*/ 1 h 2"/>
                <a:gd name="T90" fmla="*/ 49 w 61"/>
                <a:gd name="T91" fmla="*/ 0 h 2"/>
                <a:gd name="T92" fmla="*/ 51 w 61"/>
                <a:gd name="T93" fmla="*/ 1 h 2"/>
                <a:gd name="T94" fmla="*/ 52 w 61"/>
                <a:gd name="T95" fmla="*/ 0 h 2"/>
                <a:gd name="T96" fmla="*/ 53 w 61"/>
                <a:gd name="T97" fmla="*/ 1 h 2"/>
                <a:gd name="T98" fmla="*/ 54 w 61"/>
                <a:gd name="T99" fmla="*/ 1 h 2"/>
                <a:gd name="T100" fmla="*/ 55 w 61"/>
                <a:gd name="T101" fmla="*/ 0 h 2"/>
                <a:gd name="T102" fmla="*/ 56 w 61"/>
                <a:gd name="T103" fmla="*/ 1 h 2"/>
                <a:gd name="T104" fmla="*/ 57 w 61"/>
                <a:gd name="T105" fmla="*/ 1 h 2"/>
                <a:gd name="T106" fmla="*/ 58 w 61"/>
                <a:gd name="T107" fmla="*/ 1 h 2"/>
                <a:gd name="T108" fmla="*/ 59 w 61"/>
                <a:gd name="T109" fmla="*/ 0 h 2"/>
                <a:gd name="T110" fmla="*/ 60 w 61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2941" y="1139"/>
              <a:ext cx="63" cy="2"/>
            </a:xfrm>
            <a:custGeom>
              <a:avLst/>
              <a:gdLst>
                <a:gd name="T0" fmla="*/ 1 w 63"/>
                <a:gd name="T1" fmla="*/ 1 h 2"/>
                <a:gd name="T2" fmla="*/ 2 w 63"/>
                <a:gd name="T3" fmla="*/ 1 h 2"/>
                <a:gd name="T4" fmla="*/ 3 w 63"/>
                <a:gd name="T5" fmla="*/ 1 h 2"/>
                <a:gd name="T6" fmla="*/ 5 w 63"/>
                <a:gd name="T7" fmla="*/ 1 h 2"/>
                <a:gd name="T8" fmla="*/ 6 w 63"/>
                <a:gd name="T9" fmla="*/ 1 h 2"/>
                <a:gd name="T10" fmla="*/ 7 w 63"/>
                <a:gd name="T11" fmla="*/ 1 h 2"/>
                <a:gd name="T12" fmla="*/ 8 w 63"/>
                <a:gd name="T13" fmla="*/ 0 h 2"/>
                <a:gd name="T14" fmla="*/ 9 w 63"/>
                <a:gd name="T15" fmla="*/ 1 h 2"/>
                <a:gd name="T16" fmla="*/ 10 w 63"/>
                <a:gd name="T17" fmla="*/ 1 h 2"/>
                <a:gd name="T18" fmla="*/ 11 w 63"/>
                <a:gd name="T19" fmla="*/ 1 h 2"/>
                <a:gd name="T20" fmla="*/ 12 w 63"/>
                <a:gd name="T21" fmla="*/ 1 h 2"/>
                <a:gd name="T22" fmla="*/ 14 w 63"/>
                <a:gd name="T23" fmla="*/ 1 h 2"/>
                <a:gd name="T24" fmla="*/ 15 w 63"/>
                <a:gd name="T25" fmla="*/ 1 h 2"/>
                <a:gd name="T26" fmla="*/ 15 w 63"/>
                <a:gd name="T27" fmla="*/ 1 h 2"/>
                <a:gd name="T28" fmla="*/ 16 w 63"/>
                <a:gd name="T29" fmla="*/ 1 h 2"/>
                <a:gd name="T30" fmla="*/ 18 w 63"/>
                <a:gd name="T31" fmla="*/ 1 h 2"/>
                <a:gd name="T32" fmla="*/ 19 w 63"/>
                <a:gd name="T33" fmla="*/ 1 h 2"/>
                <a:gd name="T34" fmla="*/ 20 w 63"/>
                <a:gd name="T35" fmla="*/ 1 h 2"/>
                <a:gd name="T36" fmla="*/ 21 w 63"/>
                <a:gd name="T37" fmla="*/ 1 h 2"/>
                <a:gd name="T38" fmla="*/ 22 w 63"/>
                <a:gd name="T39" fmla="*/ 0 h 2"/>
                <a:gd name="T40" fmla="*/ 23 w 63"/>
                <a:gd name="T41" fmla="*/ 1 h 2"/>
                <a:gd name="T42" fmla="*/ 24 w 63"/>
                <a:gd name="T43" fmla="*/ 1 h 2"/>
                <a:gd name="T44" fmla="*/ 25 w 63"/>
                <a:gd name="T45" fmla="*/ 1 h 2"/>
                <a:gd name="T46" fmla="*/ 27 w 63"/>
                <a:gd name="T47" fmla="*/ 1 h 2"/>
                <a:gd name="T48" fmla="*/ 28 w 63"/>
                <a:gd name="T49" fmla="*/ 1 h 2"/>
                <a:gd name="T50" fmla="*/ 29 w 63"/>
                <a:gd name="T51" fmla="*/ 1 h 2"/>
                <a:gd name="T52" fmla="*/ 29 w 63"/>
                <a:gd name="T53" fmla="*/ 1 h 2"/>
                <a:gd name="T54" fmla="*/ 31 w 63"/>
                <a:gd name="T55" fmla="*/ 1 h 2"/>
                <a:gd name="T56" fmla="*/ 32 w 63"/>
                <a:gd name="T57" fmla="*/ 1 h 2"/>
                <a:gd name="T58" fmla="*/ 33 w 63"/>
                <a:gd name="T59" fmla="*/ 1 h 2"/>
                <a:gd name="T60" fmla="*/ 34 w 63"/>
                <a:gd name="T61" fmla="*/ 1 h 2"/>
                <a:gd name="T62" fmla="*/ 35 w 63"/>
                <a:gd name="T63" fmla="*/ 2 h 2"/>
                <a:gd name="T64" fmla="*/ 36 w 63"/>
                <a:gd name="T65" fmla="*/ 1 h 2"/>
                <a:gd name="T66" fmla="*/ 37 w 63"/>
                <a:gd name="T67" fmla="*/ 1 h 2"/>
                <a:gd name="T68" fmla="*/ 38 w 63"/>
                <a:gd name="T69" fmla="*/ 2 h 2"/>
                <a:gd name="T70" fmla="*/ 40 w 63"/>
                <a:gd name="T71" fmla="*/ 2 h 2"/>
                <a:gd name="T72" fmla="*/ 41 w 63"/>
                <a:gd name="T73" fmla="*/ 2 h 2"/>
                <a:gd name="T74" fmla="*/ 42 w 63"/>
                <a:gd name="T75" fmla="*/ 2 h 2"/>
                <a:gd name="T76" fmla="*/ 42 w 63"/>
                <a:gd name="T77" fmla="*/ 1 h 2"/>
                <a:gd name="T78" fmla="*/ 44 w 63"/>
                <a:gd name="T79" fmla="*/ 1 h 2"/>
                <a:gd name="T80" fmla="*/ 45 w 63"/>
                <a:gd name="T81" fmla="*/ 1 h 2"/>
                <a:gd name="T82" fmla="*/ 46 w 63"/>
                <a:gd name="T83" fmla="*/ 2 h 2"/>
                <a:gd name="T84" fmla="*/ 47 w 63"/>
                <a:gd name="T85" fmla="*/ 1 h 2"/>
                <a:gd name="T86" fmla="*/ 48 w 63"/>
                <a:gd name="T87" fmla="*/ 1 h 2"/>
                <a:gd name="T88" fmla="*/ 49 w 63"/>
                <a:gd name="T89" fmla="*/ 2 h 2"/>
                <a:gd name="T90" fmla="*/ 50 w 63"/>
                <a:gd name="T91" fmla="*/ 2 h 2"/>
                <a:gd name="T92" fmla="*/ 51 w 63"/>
                <a:gd name="T93" fmla="*/ 2 h 2"/>
                <a:gd name="T94" fmla="*/ 53 w 63"/>
                <a:gd name="T95" fmla="*/ 1 h 2"/>
                <a:gd name="T96" fmla="*/ 54 w 63"/>
                <a:gd name="T97" fmla="*/ 2 h 2"/>
                <a:gd name="T98" fmla="*/ 55 w 63"/>
                <a:gd name="T99" fmla="*/ 1 h 2"/>
                <a:gd name="T100" fmla="*/ 56 w 63"/>
                <a:gd name="T101" fmla="*/ 1 h 2"/>
                <a:gd name="T102" fmla="*/ 57 w 63"/>
                <a:gd name="T103" fmla="*/ 2 h 2"/>
                <a:gd name="T104" fmla="*/ 58 w 63"/>
                <a:gd name="T105" fmla="*/ 2 h 2"/>
                <a:gd name="T106" fmla="*/ 59 w 63"/>
                <a:gd name="T107" fmla="*/ 1 h 2"/>
                <a:gd name="T108" fmla="*/ 60 w 63"/>
                <a:gd name="T109" fmla="*/ 2 h 2"/>
                <a:gd name="T110" fmla="*/ 62 w 63"/>
                <a:gd name="T1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" h="2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3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3004" y="1140"/>
              <a:ext cx="61" cy="2"/>
            </a:xfrm>
            <a:custGeom>
              <a:avLst/>
              <a:gdLst>
                <a:gd name="T0" fmla="*/ 0 w 61"/>
                <a:gd name="T1" fmla="*/ 1 h 2"/>
                <a:gd name="T2" fmla="*/ 1 w 61"/>
                <a:gd name="T3" fmla="*/ 1 h 2"/>
                <a:gd name="T4" fmla="*/ 2 w 61"/>
                <a:gd name="T5" fmla="*/ 1 h 2"/>
                <a:gd name="T6" fmla="*/ 4 w 61"/>
                <a:gd name="T7" fmla="*/ 1 h 2"/>
                <a:gd name="T8" fmla="*/ 5 w 61"/>
                <a:gd name="T9" fmla="*/ 1 h 2"/>
                <a:gd name="T10" fmla="*/ 6 w 61"/>
                <a:gd name="T11" fmla="*/ 1 h 2"/>
                <a:gd name="T12" fmla="*/ 7 w 61"/>
                <a:gd name="T13" fmla="*/ 1 h 2"/>
                <a:gd name="T14" fmla="*/ 8 w 61"/>
                <a:gd name="T15" fmla="*/ 1 h 2"/>
                <a:gd name="T16" fmla="*/ 9 w 61"/>
                <a:gd name="T17" fmla="*/ 1 h 2"/>
                <a:gd name="T18" fmla="*/ 10 w 61"/>
                <a:gd name="T19" fmla="*/ 1 h 2"/>
                <a:gd name="T20" fmla="*/ 11 w 61"/>
                <a:gd name="T21" fmla="*/ 1 h 2"/>
                <a:gd name="T22" fmla="*/ 12 w 61"/>
                <a:gd name="T23" fmla="*/ 1 h 2"/>
                <a:gd name="T24" fmla="*/ 13 w 61"/>
                <a:gd name="T25" fmla="*/ 1 h 2"/>
                <a:gd name="T26" fmla="*/ 14 w 61"/>
                <a:gd name="T27" fmla="*/ 0 h 2"/>
                <a:gd name="T28" fmla="*/ 16 w 61"/>
                <a:gd name="T29" fmla="*/ 1 h 2"/>
                <a:gd name="T30" fmla="*/ 17 w 61"/>
                <a:gd name="T31" fmla="*/ 1 h 2"/>
                <a:gd name="T32" fmla="*/ 18 w 61"/>
                <a:gd name="T33" fmla="*/ 1 h 2"/>
                <a:gd name="T34" fmla="*/ 19 w 61"/>
                <a:gd name="T35" fmla="*/ 1 h 2"/>
                <a:gd name="T36" fmla="*/ 20 w 61"/>
                <a:gd name="T37" fmla="*/ 1 h 2"/>
                <a:gd name="T38" fmla="*/ 21 w 61"/>
                <a:gd name="T39" fmla="*/ 1 h 2"/>
                <a:gd name="T40" fmla="*/ 22 w 61"/>
                <a:gd name="T41" fmla="*/ 1 h 2"/>
                <a:gd name="T42" fmla="*/ 23 w 61"/>
                <a:gd name="T43" fmla="*/ 1 h 2"/>
                <a:gd name="T44" fmla="*/ 24 w 61"/>
                <a:gd name="T45" fmla="*/ 1 h 2"/>
                <a:gd name="T46" fmla="*/ 25 w 61"/>
                <a:gd name="T47" fmla="*/ 1 h 2"/>
                <a:gd name="T48" fmla="*/ 27 w 61"/>
                <a:gd name="T49" fmla="*/ 0 h 2"/>
                <a:gd name="T50" fmla="*/ 27 w 61"/>
                <a:gd name="T51" fmla="*/ 1 h 2"/>
                <a:gd name="T52" fmla="*/ 29 w 61"/>
                <a:gd name="T53" fmla="*/ 1 h 2"/>
                <a:gd name="T54" fmla="*/ 30 w 61"/>
                <a:gd name="T55" fmla="*/ 1 h 2"/>
                <a:gd name="T56" fmla="*/ 31 w 61"/>
                <a:gd name="T57" fmla="*/ 1 h 2"/>
                <a:gd name="T58" fmla="*/ 32 w 61"/>
                <a:gd name="T59" fmla="*/ 1 h 2"/>
                <a:gd name="T60" fmla="*/ 33 w 61"/>
                <a:gd name="T61" fmla="*/ 1 h 2"/>
                <a:gd name="T62" fmla="*/ 34 w 61"/>
                <a:gd name="T63" fmla="*/ 1 h 2"/>
                <a:gd name="T64" fmla="*/ 35 w 61"/>
                <a:gd name="T65" fmla="*/ 1 h 2"/>
                <a:gd name="T66" fmla="*/ 36 w 61"/>
                <a:gd name="T67" fmla="*/ 1 h 2"/>
                <a:gd name="T68" fmla="*/ 37 w 61"/>
                <a:gd name="T69" fmla="*/ 1 h 2"/>
                <a:gd name="T70" fmla="*/ 38 w 61"/>
                <a:gd name="T71" fmla="*/ 1 h 2"/>
                <a:gd name="T72" fmla="*/ 40 w 61"/>
                <a:gd name="T73" fmla="*/ 1 h 2"/>
                <a:gd name="T74" fmla="*/ 40 w 61"/>
                <a:gd name="T75" fmla="*/ 1 h 2"/>
                <a:gd name="T76" fmla="*/ 42 w 61"/>
                <a:gd name="T77" fmla="*/ 1 h 2"/>
                <a:gd name="T78" fmla="*/ 43 w 61"/>
                <a:gd name="T79" fmla="*/ 1 h 2"/>
                <a:gd name="T80" fmla="*/ 44 w 61"/>
                <a:gd name="T81" fmla="*/ 1 h 2"/>
                <a:gd name="T82" fmla="*/ 45 w 61"/>
                <a:gd name="T83" fmla="*/ 1 h 2"/>
                <a:gd name="T84" fmla="*/ 46 w 61"/>
                <a:gd name="T85" fmla="*/ 1 h 2"/>
                <a:gd name="T86" fmla="*/ 47 w 61"/>
                <a:gd name="T87" fmla="*/ 1 h 2"/>
                <a:gd name="T88" fmla="*/ 48 w 61"/>
                <a:gd name="T89" fmla="*/ 1 h 2"/>
                <a:gd name="T90" fmla="*/ 49 w 61"/>
                <a:gd name="T91" fmla="*/ 1 h 2"/>
                <a:gd name="T92" fmla="*/ 50 w 61"/>
                <a:gd name="T93" fmla="*/ 1 h 2"/>
                <a:gd name="T94" fmla="*/ 52 w 61"/>
                <a:gd name="T95" fmla="*/ 1 h 2"/>
                <a:gd name="T96" fmla="*/ 53 w 61"/>
                <a:gd name="T97" fmla="*/ 1 h 2"/>
                <a:gd name="T98" fmla="*/ 54 w 61"/>
                <a:gd name="T99" fmla="*/ 1 h 2"/>
                <a:gd name="T100" fmla="*/ 55 w 61"/>
                <a:gd name="T101" fmla="*/ 1 h 2"/>
                <a:gd name="T102" fmla="*/ 56 w 61"/>
                <a:gd name="T103" fmla="*/ 1 h 2"/>
                <a:gd name="T104" fmla="*/ 57 w 61"/>
                <a:gd name="T105" fmla="*/ 1 h 2"/>
                <a:gd name="T106" fmla="*/ 58 w 61"/>
                <a:gd name="T107" fmla="*/ 1 h 2"/>
                <a:gd name="T108" fmla="*/ 59 w 61"/>
                <a:gd name="T109" fmla="*/ 1 h 2"/>
                <a:gd name="T110" fmla="*/ 60 w 61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3065" y="114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5 w 62"/>
                <a:gd name="T7" fmla="*/ 0 h 1"/>
                <a:gd name="T8" fmla="*/ 6 w 62"/>
                <a:gd name="T9" fmla="*/ 0 h 1"/>
                <a:gd name="T10" fmla="*/ 7 w 62"/>
                <a:gd name="T11" fmla="*/ 0 h 1"/>
                <a:gd name="T12" fmla="*/ 8 w 62"/>
                <a:gd name="T13" fmla="*/ 0 h 1"/>
                <a:gd name="T14" fmla="*/ 9 w 62"/>
                <a:gd name="T15" fmla="*/ 1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1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8 w 62"/>
                <a:gd name="T31" fmla="*/ 0 h 1"/>
                <a:gd name="T32" fmla="*/ 19 w 62"/>
                <a:gd name="T33" fmla="*/ 0 h 1"/>
                <a:gd name="T34" fmla="*/ 20 w 62"/>
                <a:gd name="T35" fmla="*/ 0 h 1"/>
                <a:gd name="T36" fmla="*/ 21 w 62"/>
                <a:gd name="T37" fmla="*/ 0 h 1"/>
                <a:gd name="T38" fmla="*/ 22 w 62"/>
                <a:gd name="T39" fmla="*/ 1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7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1 w 62"/>
                <a:gd name="T55" fmla="*/ 0 h 1"/>
                <a:gd name="T56" fmla="*/ 32 w 62"/>
                <a:gd name="T57" fmla="*/ 0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1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1 h 1"/>
                <a:gd name="T70" fmla="*/ 40 w 62"/>
                <a:gd name="T71" fmla="*/ 0 h 1"/>
                <a:gd name="T72" fmla="*/ 41 w 62"/>
                <a:gd name="T73" fmla="*/ 1 h 1"/>
                <a:gd name="T74" fmla="*/ 41 w 62"/>
                <a:gd name="T75" fmla="*/ 0 h 1"/>
                <a:gd name="T76" fmla="*/ 42 w 62"/>
                <a:gd name="T77" fmla="*/ 0 h 1"/>
                <a:gd name="T78" fmla="*/ 44 w 62"/>
                <a:gd name="T79" fmla="*/ 1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1 h 1"/>
                <a:gd name="T88" fmla="*/ 49 w 62"/>
                <a:gd name="T89" fmla="*/ 0 h 1"/>
                <a:gd name="T90" fmla="*/ 50 w 62"/>
                <a:gd name="T91" fmla="*/ 1 h 1"/>
                <a:gd name="T92" fmla="*/ 51 w 62"/>
                <a:gd name="T93" fmla="*/ 1 h 1"/>
                <a:gd name="T94" fmla="*/ 53 w 62"/>
                <a:gd name="T95" fmla="*/ 0 h 1"/>
                <a:gd name="T96" fmla="*/ 54 w 62"/>
                <a:gd name="T97" fmla="*/ 0 h 1"/>
                <a:gd name="T98" fmla="*/ 54 w 62"/>
                <a:gd name="T99" fmla="*/ 0 h 1"/>
                <a:gd name="T100" fmla="*/ 56 w 62"/>
                <a:gd name="T101" fmla="*/ 0 h 1"/>
                <a:gd name="T102" fmla="*/ 57 w 62"/>
                <a:gd name="T103" fmla="*/ 0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3127" y="114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1 h 1"/>
                <a:gd name="T4" fmla="*/ 3 w 62"/>
                <a:gd name="T5" fmla="*/ 0 h 1"/>
                <a:gd name="T6" fmla="*/ 4 w 62"/>
                <a:gd name="T7" fmla="*/ 0 h 1"/>
                <a:gd name="T8" fmla="*/ 6 w 62"/>
                <a:gd name="T9" fmla="*/ 0 h 1"/>
                <a:gd name="T10" fmla="*/ 6 w 62"/>
                <a:gd name="T11" fmla="*/ 0 h 1"/>
                <a:gd name="T12" fmla="*/ 8 w 62"/>
                <a:gd name="T13" fmla="*/ 1 h 1"/>
                <a:gd name="T14" fmla="*/ 9 w 62"/>
                <a:gd name="T15" fmla="*/ 0 h 1"/>
                <a:gd name="T16" fmla="*/ 10 w 62"/>
                <a:gd name="T17" fmla="*/ 1 h 1"/>
                <a:gd name="T18" fmla="*/ 11 w 62"/>
                <a:gd name="T19" fmla="*/ 0 h 1"/>
                <a:gd name="T20" fmla="*/ 12 w 62"/>
                <a:gd name="T21" fmla="*/ 1 h 1"/>
                <a:gd name="T22" fmla="*/ 13 w 62"/>
                <a:gd name="T23" fmla="*/ 1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8 w 62"/>
                <a:gd name="T31" fmla="*/ 0 h 1"/>
                <a:gd name="T32" fmla="*/ 19 w 62"/>
                <a:gd name="T33" fmla="*/ 0 h 1"/>
                <a:gd name="T34" fmla="*/ 19 w 62"/>
                <a:gd name="T35" fmla="*/ 0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30 w 62"/>
                <a:gd name="T53" fmla="*/ 0 h 1"/>
                <a:gd name="T54" fmla="*/ 31 w 62"/>
                <a:gd name="T55" fmla="*/ 0 h 1"/>
                <a:gd name="T56" fmla="*/ 32 w 62"/>
                <a:gd name="T57" fmla="*/ 1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1 h 1"/>
                <a:gd name="T76" fmla="*/ 43 w 62"/>
                <a:gd name="T77" fmla="*/ 0 h 1"/>
                <a:gd name="T78" fmla="*/ 44 w 62"/>
                <a:gd name="T79" fmla="*/ 1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0 h 1"/>
                <a:gd name="T86" fmla="*/ 48 w 62"/>
                <a:gd name="T87" fmla="*/ 1 h 1"/>
                <a:gd name="T88" fmla="*/ 49 w 62"/>
                <a:gd name="T89" fmla="*/ 1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1 h 1"/>
                <a:gd name="T98" fmla="*/ 54 w 62"/>
                <a:gd name="T99" fmla="*/ 0 h 1"/>
                <a:gd name="T100" fmla="*/ 56 w 62"/>
                <a:gd name="T101" fmla="*/ 0 h 1"/>
                <a:gd name="T102" fmla="*/ 57 w 62"/>
                <a:gd name="T103" fmla="*/ 1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1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3189" y="114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1 h 1"/>
                <a:gd name="T4" fmla="*/ 3 w 62"/>
                <a:gd name="T5" fmla="*/ 1 h 1"/>
                <a:gd name="T6" fmla="*/ 5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7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1 h 1"/>
                <a:gd name="T28" fmla="*/ 16 w 62"/>
                <a:gd name="T29" fmla="*/ 0 h 1"/>
                <a:gd name="T30" fmla="*/ 18 w 62"/>
                <a:gd name="T31" fmla="*/ 0 h 1"/>
                <a:gd name="T32" fmla="*/ 19 w 62"/>
                <a:gd name="T33" fmla="*/ 1 h 1"/>
                <a:gd name="T34" fmla="*/ 19 w 62"/>
                <a:gd name="T35" fmla="*/ 0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1 h 1"/>
                <a:gd name="T48" fmla="*/ 27 w 62"/>
                <a:gd name="T49" fmla="*/ 0 h 1"/>
                <a:gd name="T50" fmla="*/ 28 w 62"/>
                <a:gd name="T51" fmla="*/ 1 h 1"/>
                <a:gd name="T52" fmla="*/ 29 w 62"/>
                <a:gd name="T53" fmla="*/ 1 h 1"/>
                <a:gd name="T54" fmla="*/ 31 w 62"/>
                <a:gd name="T55" fmla="*/ 0 h 1"/>
                <a:gd name="T56" fmla="*/ 32 w 62"/>
                <a:gd name="T57" fmla="*/ 0 h 1"/>
                <a:gd name="T58" fmla="*/ 33 w 62"/>
                <a:gd name="T59" fmla="*/ 1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1 h 1"/>
                <a:gd name="T66" fmla="*/ 37 w 62"/>
                <a:gd name="T67" fmla="*/ 0 h 1"/>
                <a:gd name="T68" fmla="*/ 38 w 62"/>
                <a:gd name="T69" fmla="*/ 1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0 h 1"/>
                <a:gd name="T78" fmla="*/ 44 w 62"/>
                <a:gd name="T79" fmla="*/ 0 h 1"/>
                <a:gd name="T80" fmla="*/ 45 w 62"/>
                <a:gd name="T81" fmla="*/ 1 h 1"/>
                <a:gd name="T82" fmla="*/ 46 w 62"/>
                <a:gd name="T83" fmla="*/ 0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0 h 1"/>
                <a:gd name="T90" fmla="*/ 50 w 62"/>
                <a:gd name="T91" fmla="*/ 1 h 1"/>
                <a:gd name="T92" fmla="*/ 51 w 62"/>
                <a:gd name="T93" fmla="*/ 1 h 1"/>
                <a:gd name="T94" fmla="*/ 53 w 62"/>
                <a:gd name="T95" fmla="*/ 1 h 1"/>
                <a:gd name="T96" fmla="*/ 53 w 62"/>
                <a:gd name="T97" fmla="*/ 1 h 1"/>
                <a:gd name="T98" fmla="*/ 54 w 62"/>
                <a:gd name="T99" fmla="*/ 0 h 1"/>
                <a:gd name="T100" fmla="*/ 55 w 62"/>
                <a:gd name="T101" fmla="*/ 1 h 1"/>
                <a:gd name="T102" fmla="*/ 57 w 62"/>
                <a:gd name="T103" fmla="*/ 1 h 1"/>
                <a:gd name="T104" fmla="*/ 58 w 62"/>
                <a:gd name="T105" fmla="*/ 0 h 1"/>
                <a:gd name="T106" fmla="*/ 59 w 62"/>
                <a:gd name="T107" fmla="*/ 0 h 1"/>
                <a:gd name="T108" fmla="*/ 60 w 62"/>
                <a:gd name="T109" fmla="*/ 1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3251" y="114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1 h 1"/>
                <a:gd name="T4" fmla="*/ 3 w 62"/>
                <a:gd name="T5" fmla="*/ 1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8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1 h 1"/>
                <a:gd name="T30" fmla="*/ 17 w 62"/>
                <a:gd name="T31" fmla="*/ 0 h 1"/>
                <a:gd name="T32" fmla="*/ 18 w 62"/>
                <a:gd name="T33" fmla="*/ 1 h 1"/>
                <a:gd name="T34" fmla="*/ 19 w 62"/>
                <a:gd name="T35" fmla="*/ 1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1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1 h 1"/>
                <a:gd name="T50" fmla="*/ 28 w 62"/>
                <a:gd name="T51" fmla="*/ 1 h 1"/>
                <a:gd name="T52" fmla="*/ 30 w 62"/>
                <a:gd name="T53" fmla="*/ 0 h 1"/>
                <a:gd name="T54" fmla="*/ 31 w 62"/>
                <a:gd name="T55" fmla="*/ 0 h 1"/>
                <a:gd name="T56" fmla="*/ 31 w 62"/>
                <a:gd name="T57" fmla="*/ 1 h 1"/>
                <a:gd name="T58" fmla="*/ 32 w 62"/>
                <a:gd name="T59" fmla="*/ 0 h 1"/>
                <a:gd name="T60" fmla="*/ 34 w 62"/>
                <a:gd name="T61" fmla="*/ 1 h 1"/>
                <a:gd name="T62" fmla="*/ 35 w 62"/>
                <a:gd name="T63" fmla="*/ 1 h 1"/>
                <a:gd name="T64" fmla="*/ 36 w 62"/>
                <a:gd name="T65" fmla="*/ 0 h 1"/>
                <a:gd name="T66" fmla="*/ 37 w 62"/>
                <a:gd name="T67" fmla="*/ 1 h 1"/>
                <a:gd name="T68" fmla="*/ 38 w 62"/>
                <a:gd name="T69" fmla="*/ 1 h 1"/>
                <a:gd name="T70" fmla="*/ 39 w 62"/>
                <a:gd name="T71" fmla="*/ 0 h 1"/>
                <a:gd name="T72" fmla="*/ 40 w 62"/>
                <a:gd name="T73" fmla="*/ 1 h 1"/>
                <a:gd name="T74" fmla="*/ 41 w 62"/>
                <a:gd name="T75" fmla="*/ 1 h 1"/>
                <a:gd name="T76" fmla="*/ 43 w 62"/>
                <a:gd name="T77" fmla="*/ 0 h 1"/>
                <a:gd name="T78" fmla="*/ 44 w 62"/>
                <a:gd name="T79" fmla="*/ 1 h 1"/>
                <a:gd name="T80" fmla="*/ 45 w 62"/>
                <a:gd name="T81" fmla="*/ 0 h 1"/>
                <a:gd name="T82" fmla="*/ 45 w 62"/>
                <a:gd name="T83" fmla="*/ 0 h 1"/>
                <a:gd name="T84" fmla="*/ 47 w 62"/>
                <a:gd name="T85" fmla="*/ 1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1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0 h 1"/>
                <a:gd name="T100" fmla="*/ 56 w 62"/>
                <a:gd name="T101" fmla="*/ 0 h 1"/>
                <a:gd name="T102" fmla="*/ 57 w 62"/>
                <a:gd name="T103" fmla="*/ 0 h 1"/>
                <a:gd name="T104" fmla="*/ 58 w 62"/>
                <a:gd name="T105" fmla="*/ 0 h 1"/>
                <a:gd name="T106" fmla="*/ 59 w 62"/>
                <a:gd name="T107" fmla="*/ 1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3313" y="1140"/>
              <a:ext cx="62" cy="2"/>
            </a:xfrm>
            <a:custGeom>
              <a:avLst/>
              <a:gdLst>
                <a:gd name="T0" fmla="*/ 1 w 62"/>
                <a:gd name="T1" fmla="*/ 1 h 2"/>
                <a:gd name="T2" fmla="*/ 2 w 62"/>
                <a:gd name="T3" fmla="*/ 1 h 2"/>
                <a:gd name="T4" fmla="*/ 3 w 62"/>
                <a:gd name="T5" fmla="*/ 1 h 2"/>
                <a:gd name="T6" fmla="*/ 4 w 62"/>
                <a:gd name="T7" fmla="*/ 1 h 2"/>
                <a:gd name="T8" fmla="*/ 5 w 62"/>
                <a:gd name="T9" fmla="*/ 1 h 2"/>
                <a:gd name="T10" fmla="*/ 6 w 62"/>
                <a:gd name="T11" fmla="*/ 1 h 2"/>
                <a:gd name="T12" fmla="*/ 7 w 62"/>
                <a:gd name="T13" fmla="*/ 2 h 2"/>
                <a:gd name="T14" fmla="*/ 9 w 62"/>
                <a:gd name="T15" fmla="*/ 1 h 2"/>
                <a:gd name="T16" fmla="*/ 10 w 62"/>
                <a:gd name="T17" fmla="*/ 1 h 2"/>
                <a:gd name="T18" fmla="*/ 11 w 62"/>
                <a:gd name="T19" fmla="*/ 1 h 2"/>
                <a:gd name="T20" fmla="*/ 12 w 62"/>
                <a:gd name="T21" fmla="*/ 1 h 2"/>
                <a:gd name="T22" fmla="*/ 13 w 62"/>
                <a:gd name="T23" fmla="*/ 1 h 2"/>
                <a:gd name="T24" fmla="*/ 14 w 62"/>
                <a:gd name="T25" fmla="*/ 1 h 2"/>
                <a:gd name="T26" fmla="*/ 15 w 62"/>
                <a:gd name="T27" fmla="*/ 1 h 2"/>
                <a:gd name="T28" fmla="*/ 16 w 62"/>
                <a:gd name="T29" fmla="*/ 1 h 2"/>
                <a:gd name="T30" fmla="*/ 17 w 62"/>
                <a:gd name="T31" fmla="*/ 1 h 2"/>
                <a:gd name="T32" fmla="*/ 18 w 62"/>
                <a:gd name="T33" fmla="*/ 2 h 2"/>
                <a:gd name="T34" fmla="*/ 19 w 62"/>
                <a:gd name="T35" fmla="*/ 0 h 2"/>
                <a:gd name="T36" fmla="*/ 20 w 62"/>
                <a:gd name="T37" fmla="*/ 1 h 2"/>
                <a:gd name="T38" fmla="*/ 22 w 62"/>
                <a:gd name="T39" fmla="*/ 1 h 2"/>
                <a:gd name="T40" fmla="*/ 23 w 62"/>
                <a:gd name="T41" fmla="*/ 1 h 2"/>
                <a:gd name="T42" fmla="*/ 24 w 62"/>
                <a:gd name="T43" fmla="*/ 1 h 2"/>
                <a:gd name="T44" fmla="*/ 25 w 62"/>
                <a:gd name="T45" fmla="*/ 1 h 2"/>
                <a:gd name="T46" fmla="*/ 26 w 62"/>
                <a:gd name="T47" fmla="*/ 1 h 2"/>
                <a:gd name="T48" fmla="*/ 27 w 62"/>
                <a:gd name="T49" fmla="*/ 1 h 2"/>
                <a:gd name="T50" fmla="*/ 28 w 62"/>
                <a:gd name="T51" fmla="*/ 1 h 2"/>
                <a:gd name="T52" fmla="*/ 29 w 62"/>
                <a:gd name="T53" fmla="*/ 1 h 2"/>
                <a:gd name="T54" fmla="*/ 31 w 62"/>
                <a:gd name="T55" fmla="*/ 1 h 2"/>
                <a:gd name="T56" fmla="*/ 31 w 62"/>
                <a:gd name="T57" fmla="*/ 1 h 2"/>
                <a:gd name="T58" fmla="*/ 33 w 62"/>
                <a:gd name="T59" fmla="*/ 1 h 2"/>
                <a:gd name="T60" fmla="*/ 34 w 62"/>
                <a:gd name="T61" fmla="*/ 1 h 2"/>
                <a:gd name="T62" fmla="*/ 35 w 62"/>
                <a:gd name="T63" fmla="*/ 1 h 2"/>
                <a:gd name="T64" fmla="*/ 36 w 62"/>
                <a:gd name="T65" fmla="*/ 0 h 2"/>
                <a:gd name="T66" fmla="*/ 37 w 62"/>
                <a:gd name="T67" fmla="*/ 1 h 2"/>
                <a:gd name="T68" fmla="*/ 38 w 62"/>
                <a:gd name="T69" fmla="*/ 1 h 2"/>
                <a:gd name="T70" fmla="*/ 39 w 62"/>
                <a:gd name="T71" fmla="*/ 1 h 2"/>
                <a:gd name="T72" fmla="*/ 40 w 62"/>
                <a:gd name="T73" fmla="*/ 1 h 2"/>
                <a:gd name="T74" fmla="*/ 41 w 62"/>
                <a:gd name="T75" fmla="*/ 2 h 2"/>
                <a:gd name="T76" fmla="*/ 42 w 62"/>
                <a:gd name="T77" fmla="*/ 1 h 2"/>
                <a:gd name="T78" fmla="*/ 44 w 62"/>
                <a:gd name="T79" fmla="*/ 1 h 2"/>
                <a:gd name="T80" fmla="*/ 44 w 62"/>
                <a:gd name="T81" fmla="*/ 1 h 2"/>
                <a:gd name="T82" fmla="*/ 46 w 62"/>
                <a:gd name="T83" fmla="*/ 1 h 2"/>
                <a:gd name="T84" fmla="*/ 47 w 62"/>
                <a:gd name="T85" fmla="*/ 2 h 2"/>
                <a:gd name="T86" fmla="*/ 48 w 62"/>
                <a:gd name="T87" fmla="*/ 1 h 2"/>
                <a:gd name="T88" fmla="*/ 49 w 62"/>
                <a:gd name="T89" fmla="*/ 1 h 2"/>
                <a:gd name="T90" fmla="*/ 50 w 62"/>
                <a:gd name="T91" fmla="*/ 1 h 2"/>
                <a:gd name="T92" fmla="*/ 51 w 62"/>
                <a:gd name="T93" fmla="*/ 1 h 2"/>
                <a:gd name="T94" fmla="*/ 52 w 62"/>
                <a:gd name="T95" fmla="*/ 1 h 2"/>
                <a:gd name="T96" fmla="*/ 53 w 62"/>
                <a:gd name="T97" fmla="*/ 1 h 2"/>
                <a:gd name="T98" fmla="*/ 54 w 62"/>
                <a:gd name="T99" fmla="*/ 1 h 2"/>
                <a:gd name="T100" fmla="*/ 55 w 62"/>
                <a:gd name="T101" fmla="*/ 1 h 2"/>
                <a:gd name="T102" fmla="*/ 57 w 62"/>
                <a:gd name="T103" fmla="*/ 1 h 2"/>
                <a:gd name="T104" fmla="*/ 58 w 62"/>
                <a:gd name="T105" fmla="*/ 1 h 2"/>
                <a:gd name="T106" fmla="*/ 59 w 62"/>
                <a:gd name="T107" fmla="*/ 1 h 2"/>
                <a:gd name="T108" fmla="*/ 60 w 62"/>
                <a:gd name="T109" fmla="*/ 1 h 2"/>
                <a:gd name="T110" fmla="*/ 61 w 62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2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3375" y="114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8 w 62"/>
                <a:gd name="T13" fmla="*/ 0 h 1"/>
                <a:gd name="T14" fmla="*/ 9 w 62"/>
                <a:gd name="T15" fmla="*/ 0 h 1"/>
                <a:gd name="T16" fmla="*/ 9 w 62"/>
                <a:gd name="T17" fmla="*/ 0 h 1"/>
                <a:gd name="T18" fmla="*/ 10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1 h 1"/>
                <a:gd name="T32" fmla="*/ 18 w 62"/>
                <a:gd name="T33" fmla="*/ 0 h 1"/>
                <a:gd name="T34" fmla="*/ 19 w 62"/>
                <a:gd name="T35" fmla="*/ 0 h 1"/>
                <a:gd name="T36" fmla="*/ 21 w 62"/>
                <a:gd name="T37" fmla="*/ 0 h 1"/>
                <a:gd name="T38" fmla="*/ 22 w 62"/>
                <a:gd name="T39" fmla="*/ 0 h 1"/>
                <a:gd name="T40" fmla="*/ 23 w 62"/>
                <a:gd name="T41" fmla="*/ 0 h 1"/>
                <a:gd name="T42" fmla="*/ 23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0 h 1"/>
                <a:gd name="T56" fmla="*/ 31 w 62"/>
                <a:gd name="T57" fmla="*/ 0 h 1"/>
                <a:gd name="T58" fmla="*/ 32 w 62"/>
                <a:gd name="T59" fmla="*/ 0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1 h 1"/>
                <a:gd name="T76" fmla="*/ 43 w 62"/>
                <a:gd name="T77" fmla="*/ 0 h 1"/>
                <a:gd name="T78" fmla="*/ 43 w 62"/>
                <a:gd name="T79" fmla="*/ 0 h 1"/>
                <a:gd name="T80" fmla="*/ 44 w 62"/>
                <a:gd name="T81" fmla="*/ 1 h 1"/>
                <a:gd name="T82" fmla="*/ 45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1 h 1"/>
                <a:gd name="T90" fmla="*/ 50 w 62"/>
                <a:gd name="T91" fmla="*/ 1 h 1"/>
                <a:gd name="T92" fmla="*/ 51 w 62"/>
                <a:gd name="T93" fmla="*/ 1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0 h 1"/>
                <a:gd name="T100" fmla="*/ 56 w 62"/>
                <a:gd name="T101" fmla="*/ 0 h 1"/>
                <a:gd name="T102" fmla="*/ 57 w 62"/>
                <a:gd name="T103" fmla="*/ 1 h 1"/>
                <a:gd name="T104" fmla="*/ 57 w 62"/>
                <a:gd name="T105" fmla="*/ 1 h 1"/>
                <a:gd name="T106" fmla="*/ 58 w 62"/>
                <a:gd name="T107" fmla="*/ 0 h 1"/>
                <a:gd name="T108" fmla="*/ 60 w 62"/>
                <a:gd name="T109" fmla="*/ 0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3437" y="114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7 w 62"/>
                <a:gd name="T13" fmla="*/ 0 h 1"/>
                <a:gd name="T14" fmla="*/ 9 w 62"/>
                <a:gd name="T15" fmla="*/ 0 h 1"/>
                <a:gd name="T16" fmla="*/ 9 w 62"/>
                <a:gd name="T17" fmla="*/ 0 h 1"/>
                <a:gd name="T18" fmla="*/ 11 w 62"/>
                <a:gd name="T19" fmla="*/ 1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1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19 w 62"/>
                <a:gd name="T35" fmla="*/ 0 h 1"/>
                <a:gd name="T36" fmla="*/ 20 w 62"/>
                <a:gd name="T37" fmla="*/ 0 h 1"/>
                <a:gd name="T38" fmla="*/ 22 w 62"/>
                <a:gd name="T39" fmla="*/ 0 h 1"/>
                <a:gd name="T40" fmla="*/ 22 w 62"/>
                <a:gd name="T41" fmla="*/ 0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0 h 1"/>
                <a:gd name="T48" fmla="*/ 27 w 62"/>
                <a:gd name="T49" fmla="*/ 0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0 h 1"/>
                <a:gd name="T56" fmla="*/ 31 w 62"/>
                <a:gd name="T57" fmla="*/ 0 h 1"/>
                <a:gd name="T58" fmla="*/ 32 w 62"/>
                <a:gd name="T59" fmla="*/ 1 h 1"/>
                <a:gd name="T60" fmla="*/ 34 w 62"/>
                <a:gd name="T61" fmla="*/ 0 h 1"/>
                <a:gd name="T62" fmla="*/ 35 w 62"/>
                <a:gd name="T63" fmla="*/ 0 h 1"/>
                <a:gd name="T64" fmla="*/ 36 w 62"/>
                <a:gd name="T65" fmla="*/ 0 h 1"/>
                <a:gd name="T66" fmla="*/ 37 w 62"/>
                <a:gd name="T67" fmla="*/ 1 h 1"/>
                <a:gd name="T68" fmla="*/ 38 w 62"/>
                <a:gd name="T69" fmla="*/ 1 h 1"/>
                <a:gd name="T70" fmla="*/ 39 w 62"/>
                <a:gd name="T71" fmla="*/ 0 h 1"/>
                <a:gd name="T72" fmla="*/ 40 w 62"/>
                <a:gd name="T73" fmla="*/ 1 h 1"/>
                <a:gd name="T74" fmla="*/ 41 w 62"/>
                <a:gd name="T75" fmla="*/ 0 h 1"/>
                <a:gd name="T76" fmla="*/ 42 w 62"/>
                <a:gd name="T77" fmla="*/ 0 h 1"/>
                <a:gd name="T78" fmla="*/ 43 w 62"/>
                <a:gd name="T79" fmla="*/ 0 h 1"/>
                <a:gd name="T80" fmla="*/ 44 w 62"/>
                <a:gd name="T81" fmla="*/ 0 h 1"/>
                <a:gd name="T82" fmla="*/ 46 w 62"/>
                <a:gd name="T83" fmla="*/ 1 h 1"/>
                <a:gd name="T84" fmla="*/ 47 w 62"/>
                <a:gd name="T85" fmla="*/ 1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0 h 1"/>
                <a:gd name="T98" fmla="*/ 54 w 62"/>
                <a:gd name="T99" fmla="*/ 0 h 1"/>
                <a:gd name="T100" fmla="*/ 55 w 62"/>
                <a:gd name="T101" fmla="*/ 0 h 1"/>
                <a:gd name="T102" fmla="*/ 56 w 62"/>
                <a:gd name="T103" fmla="*/ 0 h 1"/>
                <a:gd name="T104" fmla="*/ 57 w 62"/>
                <a:gd name="T105" fmla="*/ 0 h 1"/>
                <a:gd name="T106" fmla="*/ 59 w 62"/>
                <a:gd name="T107" fmla="*/ 0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3499" y="1141"/>
              <a:ext cx="62" cy="1"/>
            </a:xfrm>
            <a:custGeom>
              <a:avLst/>
              <a:gdLst>
                <a:gd name="T0" fmla="*/ 1 w 62"/>
                <a:gd name="T1" fmla="*/ 0 h 1"/>
                <a:gd name="T2" fmla="*/ 2 w 62"/>
                <a:gd name="T3" fmla="*/ 0 h 1"/>
                <a:gd name="T4" fmla="*/ 3 w 62"/>
                <a:gd name="T5" fmla="*/ 0 h 1"/>
                <a:gd name="T6" fmla="*/ 4 w 62"/>
                <a:gd name="T7" fmla="*/ 0 h 1"/>
                <a:gd name="T8" fmla="*/ 5 w 62"/>
                <a:gd name="T9" fmla="*/ 0 h 1"/>
                <a:gd name="T10" fmla="*/ 6 w 62"/>
                <a:gd name="T11" fmla="*/ 0 h 1"/>
                <a:gd name="T12" fmla="*/ 8 w 62"/>
                <a:gd name="T13" fmla="*/ 0 h 1"/>
                <a:gd name="T14" fmla="*/ 8 w 62"/>
                <a:gd name="T15" fmla="*/ 0 h 1"/>
                <a:gd name="T16" fmla="*/ 9 w 62"/>
                <a:gd name="T17" fmla="*/ 0 h 1"/>
                <a:gd name="T18" fmla="*/ 10 w 62"/>
                <a:gd name="T19" fmla="*/ 0 h 1"/>
                <a:gd name="T20" fmla="*/ 12 w 62"/>
                <a:gd name="T21" fmla="*/ 0 h 1"/>
                <a:gd name="T22" fmla="*/ 13 w 62"/>
                <a:gd name="T23" fmla="*/ 0 h 1"/>
                <a:gd name="T24" fmla="*/ 14 w 62"/>
                <a:gd name="T25" fmla="*/ 0 h 1"/>
                <a:gd name="T26" fmla="*/ 15 w 62"/>
                <a:gd name="T27" fmla="*/ 0 h 1"/>
                <a:gd name="T28" fmla="*/ 16 w 62"/>
                <a:gd name="T29" fmla="*/ 0 h 1"/>
                <a:gd name="T30" fmla="*/ 17 w 62"/>
                <a:gd name="T31" fmla="*/ 0 h 1"/>
                <a:gd name="T32" fmla="*/ 18 w 62"/>
                <a:gd name="T33" fmla="*/ 0 h 1"/>
                <a:gd name="T34" fmla="*/ 19 w 62"/>
                <a:gd name="T35" fmla="*/ 0 h 1"/>
                <a:gd name="T36" fmla="*/ 21 w 62"/>
                <a:gd name="T37" fmla="*/ 0 h 1"/>
                <a:gd name="T38" fmla="*/ 21 w 62"/>
                <a:gd name="T39" fmla="*/ 0 h 1"/>
                <a:gd name="T40" fmla="*/ 22 w 62"/>
                <a:gd name="T41" fmla="*/ 1 h 1"/>
                <a:gd name="T42" fmla="*/ 23 w 62"/>
                <a:gd name="T43" fmla="*/ 0 h 1"/>
                <a:gd name="T44" fmla="*/ 25 w 62"/>
                <a:gd name="T45" fmla="*/ 0 h 1"/>
                <a:gd name="T46" fmla="*/ 26 w 62"/>
                <a:gd name="T47" fmla="*/ 1 h 1"/>
                <a:gd name="T48" fmla="*/ 27 w 62"/>
                <a:gd name="T49" fmla="*/ 1 h 1"/>
                <a:gd name="T50" fmla="*/ 28 w 62"/>
                <a:gd name="T51" fmla="*/ 0 h 1"/>
                <a:gd name="T52" fmla="*/ 29 w 62"/>
                <a:gd name="T53" fmla="*/ 0 h 1"/>
                <a:gd name="T54" fmla="*/ 30 w 62"/>
                <a:gd name="T55" fmla="*/ 0 h 1"/>
                <a:gd name="T56" fmla="*/ 31 w 62"/>
                <a:gd name="T57" fmla="*/ 0 h 1"/>
                <a:gd name="T58" fmla="*/ 32 w 62"/>
                <a:gd name="T59" fmla="*/ 1 h 1"/>
                <a:gd name="T60" fmla="*/ 34 w 62"/>
                <a:gd name="T61" fmla="*/ 0 h 1"/>
                <a:gd name="T62" fmla="*/ 35 w 62"/>
                <a:gd name="T63" fmla="*/ 0 h 1"/>
                <a:gd name="T64" fmla="*/ 35 w 62"/>
                <a:gd name="T65" fmla="*/ 0 h 1"/>
                <a:gd name="T66" fmla="*/ 37 w 62"/>
                <a:gd name="T67" fmla="*/ 0 h 1"/>
                <a:gd name="T68" fmla="*/ 38 w 62"/>
                <a:gd name="T69" fmla="*/ 0 h 1"/>
                <a:gd name="T70" fmla="*/ 39 w 62"/>
                <a:gd name="T71" fmla="*/ 0 h 1"/>
                <a:gd name="T72" fmla="*/ 40 w 62"/>
                <a:gd name="T73" fmla="*/ 0 h 1"/>
                <a:gd name="T74" fmla="*/ 41 w 62"/>
                <a:gd name="T75" fmla="*/ 0 h 1"/>
                <a:gd name="T76" fmla="*/ 42 w 62"/>
                <a:gd name="T77" fmla="*/ 1 h 1"/>
                <a:gd name="T78" fmla="*/ 43 w 62"/>
                <a:gd name="T79" fmla="*/ 0 h 1"/>
                <a:gd name="T80" fmla="*/ 44 w 62"/>
                <a:gd name="T81" fmla="*/ 1 h 1"/>
                <a:gd name="T82" fmla="*/ 45 w 62"/>
                <a:gd name="T83" fmla="*/ 0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0 h 1"/>
                <a:gd name="T90" fmla="*/ 50 w 62"/>
                <a:gd name="T91" fmla="*/ 0 h 1"/>
                <a:gd name="T92" fmla="*/ 51 w 62"/>
                <a:gd name="T93" fmla="*/ 0 h 1"/>
                <a:gd name="T94" fmla="*/ 52 w 62"/>
                <a:gd name="T95" fmla="*/ 0 h 1"/>
                <a:gd name="T96" fmla="*/ 53 w 62"/>
                <a:gd name="T97" fmla="*/ 1 h 1"/>
                <a:gd name="T98" fmla="*/ 54 w 62"/>
                <a:gd name="T99" fmla="*/ 0 h 1"/>
                <a:gd name="T100" fmla="*/ 55 w 62"/>
                <a:gd name="T101" fmla="*/ 0 h 1"/>
                <a:gd name="T102" fmla="*/ 56 w 62"/>
                <a:gd name="T103" fmla="*/ 0 h 1"/>
                <a:gd name="T104" fmla="*/ 57 w 62"/>
                <a:gd name="T105" fmla="*/ 0 h 1"/>
                <a:gd name="T106" fmla="*/ 58 w 62"/>
                <a:gd name="T107" fmla="*/ 0 h 1"/>
                <a:gd name="T108" fmla="*/ 60 w 62"/>
                <a:gd name="T109" fmla="*/ 0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3561" y="1141"/>
              <a:ext cx="62" cy="1"/>
            </a:xfrm>
            <a:custGeom>
              <a:avLst/>
              <a:gdLst>
                <a:gd name="T0" fmla="*/ 0 w 61"/>
                <a:gd name="T1" fmla="*/ 1 h 1"/>
                <a:gd name="T2" fmla="*/ 2 w 61"/>
                <a:gd name="T3" fmla="*/ 1 h 1"/>
                <a:gd name="T4" fmla="*/ 3 w 61"/>
                <a:gd name="T5" fmla="*/ 0 h 1"/>
                <a:gd name="T6" fmla="*/ 4 w 61"/>
                <a:gd name="T7" fmla="*/ 0 h 1"/>
                <a:gd name="T8" fmla="*/ 5 w 61"/>
                <a:gd name="T9" fmla="*/ 0 h 1"/>
                <a:gd name="T10" fmla="*/ 6 w 61"/>
                <a:gd name="T11" fmla="*/ 1 h 1"/>
                <a:gd name="T12" fmla="*/ 7 w 61"/>
                <a:gd name="T13" fmla="*/ 1 h 1"/>
                <a:gd name="T14" fmla="*/ 8 w 61"/>
                <a:gd name="T15" fmla="*/ 1 h 1"/>
                <a:gd name="T16" fmla="*/ 9 w 61"/>
                <a:gd name="T17" fmla="*/ 1 h 1"/>
                <a:gd name="T18" fmla="*/ 11 w 61"/>
                <a:gd name="T19" fmla="*/ 1 h 1"/>
                <a:gd name="T20" fmla="*/ 12 w 61"/>
                <a:gd name="T21" fmla="*/ 0 h 1"/>
                <a:gd name="T22" fmla="*/ 13 w 61"/>
                <a:gd name="T23" fmla="*/ 0 h 1"/>
                <a:gd name="T24" fmla="*/ 14 w 61"/>
                <a:gd name="T25" fmla="*/ 0 h 1"/>
                <a:gd name="T26" fmla="*/ 15 w 61"/>
                <a:gd name="T27" fmla="*/ 0 h 1"/>
                <a:gd name="T28" fmla="*/ 16 w 61"/>
                <a:gd name="T29" fmla="*/ 0 h 1"/>
                <a:gd name="T30" fmla="*/ 17 w 61"/>
                <a:gd name="T31" fmla="*/ 0 h 1"/>
                <a:gd name="T32" fmla="*/ 18 w 61"/>
                <a:gd name="T33" fmla="*/ 0 h 1"/>
                <a:gd name="T34" fmla="*/ 19 w 61"/>
                <a:gd name="T35" fmla="*/ 1 h 1"/>
                <a:gd name="T36" fmla="*/ 20 w 61"/>
                <a:gd name="T37" fmla="*/ 1 h 1"/>
                <a:gd name="T38" fmla="*/ 21 w 61"/>
                <a:gd name="T39" fmla="*/ 1 h 1"/>
                <a:gd name="T40" fmla="*/ 22 w 61"/>
                <a:gd name="T41" fmla="*/ 0 h 1"/>
                <a:gd name="T42" fmla="*/ 24 w 61"/>
                <a:gd name="T43" fmla="*/ 1 h 1"/>
                <a:gd name="T44" fmla="*/ 25 w 61"/>
                <a:gd name="T45" fmla="*/ 1 h 1"/>
                <a:gd name="T46" fmla="*/ 26 w 61"/>
                <a:gd name="T47" fmla="*/ 1 h 1"/>
                <a:gd name="T48" fmla="*/ 27 w 61"/>
                <a:gd name="T49" fmla="*/ 1 h 1"/>
                <a:gd name="T50" fmla="*/ 28 w 61"/>
                <a:gd name="T51" fmla="*/ 1 h 1"/>
                <a:gd name="T52" fmla="*/ 29 w 61"/>
                <a:gd name="T53" fmla="*/ 0 h 1"/>
                <a:gd name="T54" fmla="*/ 30 w 61"/>
                <a:gd name="T55" fmla="*/ 1 h 1"/>
                <a:gd name="T56" fmla="*/ 31 w 61"/>
                <a:gd name="T57" fmla="*/ 0 h 1"/>
                <a:gd name="T58" fmla="*/ 32 w 61"/>
                <a:gd name="T59" fmla="*/ 0 h 1"/>
                <a:gd name="T60" fmla="*/ 33 w 61"/>
                <a:gd name="T61" fmla="*/ 0 h 1"/>
                <a:gd name="T62" fmla="*/ 34 w 61"/>
                <a:gd name="T63" fmla="*/ 0 h 1"/>
                <a:gd name="T64" fmla="*/ 35 w 61"/>
                <a:gd name="T65" fmla="*/ 0 h 1"/>
                <a:gd name="T66" fmla="*/ 37 w 61"/>
                <a:gd name="T67" fmla="*/ 0 h 1"/>
                <a:gd name="T68" fmla="*/ 38 w 61"/>
                <a:gd name="T69" fmla="*/ 0 h 1"/>
                <a:gd name="T70" fmla="*/ 39 w 61"/>
                <a:gd name="T71" fmla="*/ 0 h 1"/>
                <a:gd name="T72" fmla="*/ 40 w 61"/>
                <a:gd name="T73" fmla="*/ 1 h 1"/>
                <a:gd name="T74" fmla="*/ 41 w 61"/>
                <a:gd name="T75" fmla="*/ 1 h 1"/>
                <a:gd name="T76" fmla="*/ 42 w 61"/>
                <a:gd name="T77" fmla="*/ 0 h 1"/>
                <a:gd name="T78" fmla="*/ 43 w 61"/>
                <a:gd name="T79" fmla="*/ 0 h 1"/>
                <a:gd name="T80" fmla="*/ 44 w 61"/>
                <a:gd name="T81" fmla="*/ 0 h 1"/>
                <a:gd name="T82" fmla="*/ 46 w 61"/>
                <a:gd name="T83" fmla="*/ 0 h 1"/>
                <a:gd name="T84" fmla="*/ 47 w 61"/>
                <a:gd name="T85" fmla="*/ 1 h 1"/>
                <a:gd name="T86" fmla="*/ 48 w 61"/>
                <a:gd name="T87" fmla="*/ 0 h 1"/>
                <a:gd name="T88" fmla="*/ 48 w 61"/>
                <a:gd name="T89" fmla="*/ 0 h 1"/>
                <a:gd name="T90" fmla="*/ 50 w 61"/>
                <a:gd name="T91" fmla="*/ 0 h 1"/>
                <a:gd name="T92" fmla="*/ 51 w 61"/>
                <a:gd name="T93" fmla="*/ 0 h 1"/>
                <a:gd name="T94" fmla="*/ 52 w 61"/>
                <a:gd name="T95" fmla="*/ 1 h 1"/>
                <a:gd name="T96" fmla="*/ 53 w 61"/>
                <a:gd name="T97" fmla="*/ 0 h 1"/>
                <a:gd name="T98" fmla="*/ 54 w 61"/>
                <a:gd name="T99" fmla="*/ 0 h 1"/>
                <a:gd name="T100" fmla="*/ 55 w 61"/>
                <a:gd name="T101" fmla="*/ 0 h 1"/>
                <a:gd name="T102" fmla="*/ 56 w 61"/>
                <a:gd name="T103" fmla="*/ 1 h 1"/>
                <a:gd name="T104" fmla="*/ 57 w 61"/>
                <a:gd name="T105" fmla="*/ 0 h 1"/>
                <a:gd name="T106" fmla="*/ 59 w 61"/>
                <a:gd name="T107" fmla="*/ 1 h 1"/>
                <a:gd name="T108" fmla="*/ 60 w 61"/>
                <a:gd name="T109" fmla="*/ 0 h 1"/>
                <a:gd name="T110" fmla="*/ 61 w 61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3623" y="1141"/>
              <a:ext cx="61" cy="1"/>
            </a:xfrm>
            <a:custGeom>
              <a:avLst/>
              <a:gdLst>
                <a:gd name="T0" fmla="*/ 1 w 62"/>
                <a:gd name="T1" fmla="*/ 1 h 1"/>
                <a:gd name="T2" fmla="*/ 3 w 62"/>
                <a:gd name="T3" fmla="*/ 1 h 1"/>
                <a:gd name="T4" fmla="*/ 4 w 62"/>
                <a:gd name="T5" fmla="*/ 1 h 1"/>
                <a:gd name="T6" fmla="*/ 5 w 62"/>
                <a:gd name="T7" fmla="*/ 0 h 1"/>
                <a:gd name="T8" fmla="*/ 6 w 62"/>
                <a:gd name="T9" fmla="*/ 0 h 1"/>
                <a:gd name="T10" fmla="*/ 7 w 62"/>
                <a:gd name="T11" fmla="*/ 1 h 1"/>
                <a:gd name="T12" fmla="*/ 8 w 62"/>
                <a:gd name="T13" fmla="*/ 0 h 1"/>
                <a:gd name="T14" fmla="*/ 9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3 w 62"/>
                <a:gd name="T21" fmla="*/ 0 h 1"/>
                <a:gd name="T22" fmla="*/ 14 w 62"/>
                <a:gd name="T23" fmla="*/ 1 h 1"/>
                <a:gd name="T24" fmla="*/ 15 w 62"/>
                <a:gd name="T25" fmla="*/ 0 h 1"/>
                <a:gd name="T26" fmla="*/ 16 w 62"/>
                <a:gd name="T27" fmla="*/ 0 h 1"/>
                <a:gd name="T28" fmla="*/ 17 w 62"/>
                <a:gd name="T29" fmla="*/ 0 h 1"/>
                <a:gd name="T30" fmla="*/ 18 w 62"/>
                <a:gd name="T31" fmla="*/ 1 h 1"/>
                <a:gd name="T32" fmla="*/ 19 w 62"/>
                <a:gd name="T33" fmla="*/ 0 h 1"/>
                <a:gd name="T34" fmla="*/ 20 w 62"/>
                <a:gd name="T35" fmla="*/ 0 h 1"/>
                <a:gd name="T36" fmla="*/ 21 w 62"/>
                <a:gd name="T37" fmla="*/ 0 h 1"/>
                <a:gd name="T38" fmla="*/ 22 w 62"/>
                <a:gd name="T39" fmla="*/ 1 h 1"/>
                <a:gd name="T40" fmla="*/ 23 w 62"/>
                <a:gd name="T41" fmla="*/ 1 h 1"/>
                <a:gd name="T42" fmla="*/ 24 w 62"/>
                <a:gd name="T43" fmla="*/ 0 h 1"/>
                <a:gd name="T44" fmla="*/ 26 w 62"/>
                <a:gd name="T45" fmla="*/ 0 h 1"/>
                <a:gd name="T46" fmla="*/ 27 w 62"/>
                <a:gd name="T47" fmla="*/ 0 h 1"/>
                <a:gd name="T48" fmla="*/ 28 w 62"/>
                <a:gd name="T49" fmla="*/ 1 h 1"/>
                <a:gd name="T50" fmla="*/ 29 w 62"/>
                <a:gd name="T51" fmla="*/ 0 h 1"/>
                <a:gd name="T52" fmla="*/ 30 w 62"/>
                <a:gd name="T53" fmla="*/ 1 h 1"/>
                <a:gd name="T54" fmla="*/ 31 w 62"/>
                <a:gd name="T55" fmla="*/ 0 h 1"/>
                <a:gd name="T56" fmla="*/ 32 w 62"/>
                <a:gd name="T57" fmla="*/ 1 h 1"/>
                <a:gd name="T58" fmla="*/ 33 w 62"/>
                <a:gd name="T59" fmla="*/ 0 h 1"/>
                <a:gd name="T60" fmla="*/ 34 w 62"/>
                <a:gd name="T61" fmla="*/ 0 h 1"/>
                <a:gd name="T62" fmla="*/ 35 w 62"/>
                <a:gd name="T63" fmla="*/ 1 h 1"/>
                <a:gd name="T64" fmla="*/ 36 w 62"/>
                <a:gd name="T65" fmla="*/ 1 h 1"/>
                <a:gd name="T66" fmla="*/ 37 w 62"/>
                <a:gd name="T67" fmla="*/ 0 h 1"/>
                <a:gd name="T68" fmla="*/ 39 w 62"/>
                <a:gd name="T69" fmla="*/ 0 h 1"/>
                <a:gd name="T70" fmla="*/ 40 w 62"/>
                <a:gd name="T71" fmla="*/ 0 h 1"/>
                <a:gd name="T72" fmla="*/ 41 w 62"/>
                <a:gd name="T73" fmla="*/ 0 h 1"/>
                <a:gd name="T74" fmla="*/ 42 w 62"/>
                <a:gd name="T75" fmla="*/ 0 h 1"/>
                <a:gd name="T76" fmla="*/ 43 w 62"/>
                <a:gd name="T77" fmla="*/ 0 h 1"/>
                <a:gd name="T78" fmla="*/ 44 w 62"/>
                <a:gd name="T79" fmla="*/ 0 h 1"/>
                <a:gd name="T80" fmla="*/ 45 w 62"/>
                <a:gd name="T81" fmla="*/ 0 h 1"/>
                <a:gd name="T82" fmla="*/ 46 w 62"/>
                <a:gd name="T83" fmla="*/ 0 h 1"/>
                <a:gd name="T84" fmla="*/ 48 w 62"/>
                <a:gd name="T85" fmla="*/ 0 h 1"/>
                <a:gd name="T86" fmla="*/ 48 w 62"/>
                <a:gd name="T87" fmla="*/ 0 h 1"/>
                <a:gd name="T88" fmla="*/ 50 w 62"/>
                <a:gd name="T89" fmla="*/ 0 h 1"/>
                <a:gd name="T90" fmla="*/ 51 w 62"/>
                <a:gd name="T91" fmla="*/ 0 h 1"/>
                <a:gd name="T92" fmla="*/ 52 w 62"/>
                <a:gd name="T93" fmla="*/ 0 h 1"/>
                <a:gd name="T94" fmla="*/ 53 w 62"/>
                <a:gd name="T95" fmla="*/ 0 h 1"/>
                <a:gd name="T96" fmla="*/ 54 w 62"/>
                <a:gd name="T97" fmla="*/ 0 h 1"/>
                <a:gd name="T98" fmla="*/ 55 w 62"/>
                <a:gd name="T99" fmla="*/ 1 h 1"/>
                <a:gd name="T100" fmla="*/ 56 w 62"/>
                <a:gd name="T101" fmla="*/ 0 h 1"/>
                <a:gd name="T102" fmla="*/ 57 w 62"/>
                <a:gd name="T103" fmla="*/ 0 h 1"/>
                <a:gd name="T104" fmla="*/ 58 w 62"/>
                <a:gd name="T105" fmla="*/ 0 h 1"/>
                <a:gd name="T106" fmla="*/ 59 w 62"/>
                <a:gd name="T107" fmla="*/ 0 h 1"/>
                <a:gd name="T108" fmla="*/ 61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3684" y="1139"/>
              <a:ext cx="62" cy="3"/>
            </a:xfrm>
            <a:custGeom>
              <a:avLst/>
              <a:gdLst>
                <a:gd name="T0" fmla="*/ 1 w 62"/>
                <a:gd name="T1" fmla="*/ 2 h 3"/>
                <a:gd name="T2" fmla="*/ 3 w 62"/>
                <a:gd name="T3" fmla="*/ 2 h 3"/>
                <a:gd name="T4" fmla="*/ 4 w 62"/>
                <a:gd name="T5" fmla="*/ 2 h 3"/>
                <a:gd name="T6" fmla="*/ 5 w 62"/>
                <a:gd name="T7" fmla="*/ 2 h 3"/>
                <a:gd name="T8" fmla="*/ 6 w 62"/>
                <a:gd name="T9" fmla="*/ 2 h 3"/>
                <a:gd name="T10" fmla="*/ 7 w 62"/>
                <a:gd name="T11" fmla="*/ 2 h 3"/>
                <a:gd name="T12" fmla="*/ 8 w 62"/>
                <a:gd name="T13" fmla="*/ 2 h 3"/>
                <a:gd name="T14" fmla="*/ 9 w 62"/>
                <a:gd name="T15" fmla="*/ 2 h 3"/>
                <a:gd name="T16" fmla="*/ 10 w 62"/>
                <a:gd name="T17" fmla="*/ 3 h 3"/>
                <a:gd name="T18" fmla="*/ 12 w 62"/>
                <a:gd name="T19" fmla="*/ 2 h 3"/>
                <a:gd name="T20" fmla="*/ 13 w 62"/>
                <a:gd name="T21" fmla="*/ 2 h 3"/>
                <a:gd name="T22" fmla="*/ 13 w 62"/>
                <a:gd name="T23" fmla="*/ 2 h 3"/>
                <a:gd name="T24" fmla="*/ 14 w 62"/>
                <a:gd name="T25" fmla="*/ 2 h 3"/>
                <a:gd name="T26" fmla="*/ 16 w 62"/>
                <a:gd name="T27" fmla="*/ 2 h 3"/>
                <a:gd name="T28" fmla="*/ 17 w 62"/>
                <a:gd name="T29" fmla="*/ 2 h 3"/>
                <a:gd name="T30" fmla="*/ 18 w 62"/>
                <a:gd name="T31" fmla="*/ 2 h 3"/>
                <a:gd name="T32" fmla="*/ 19 w 62"/>
                <a:gd name="T33" fmla="*/ 3 h 3"/>
                <a:gd name="T34" fmla="*/ 20 w 62"/>
                <a:gd name="T35" fmla="*/ 2 h 3"/>
                <a:gd name="T36" fmla="*/ 21 w 62"/>
                <a:gd name="T37" fmla="*/ 2 h 3"/>
                <a:gd name="T38" fmla="*/ 22 w 62"/>
                <a:gd name="T39" fmla="*/ 2 h 3"/>
                <a:gd name="T40" fmla="*/ 23 w 62"/>
                <a:gd name="T41" fmla="*/ 2 h 3"/>
                <a:gd name="T42" fmla="*/ 25 w 62"/>
                <a:gd name="T43" fmla="*/ 2 h 3"/>
                <a:gd name="T44" fmla="*/ 26 w 62"/>
                <a:gd name="T45" fmla="*/ 2 h 3"/>
                <a:gd name="T46" fmla="*/ 27 w 62"/>
                <a:gd name="T47" fmla="*/ 2 h 3"/>
                <a:gd name="T48" fmla="*/ 27 w 62"/>
                <a:gd name="T49" fmla="*/ 2 h 3"/>
                <a:gd name="T50" fmla="*/ 29 w 62"/>
                <a:gd name="T51" fmla="*/ 2 h 3"/>
                <a:gd name="T52" fmla="*/ 30 w 62"/>
                <a:gd name="T53" fmla="*/ 3 h 3"/>
                <a:gd name="T54" fmla="*/ 31 w 62"/>
                <a:gd name="T55" fmla="*/ 1 h 3"/>
                <a:gd name="T56" fmla="*/ 32 w 62"/>
                <a:gd name="T57" fmla="*/ 2 h 3"/>
                <a:gd name="T58" fmla="*/ 33 w 62"/>
                <a:gd name="T59" fmla="*/ 2 h 3"/>
                <a:gd name="T60" fmla="*/ 34 w 62"/>
                <a:gd name="T61" fmla="*/ 2 h 3"/>
                <a:gd name="T62" fmla="*/ 35 w 62"/>
                <a:gd name="T63" fmla="*/ 2 h 3"/>
                <a:gd name="T64" fmla="*/ 36 w 62"/>
                <a:gd name="T65" fmla="*/ 2 h 3"/>
                <a:gd name="T66" fmla="*/ 38 w 62"/>
                <a:gd name="T67" fmla="*/ 1 h 3"/>
                <a:gd name="T68" fmla="*/ 39 w 62"/>
                <a:gd name="T69" fmla="*/ 2 h 3"/>
                <a:gd name="T70" fmla="*/ 40 w 62"/>
                <a:gd name="T71" fmla="*/ 1 h 3"/>
                <a:gd name="T72" fmla="*/ 40 w 62"/>
                <a:gd name="T73" fmla="*/ 2 h 3"/>
                <a:gd name="T74" fmla="*/ 42 w 62"/>
                <a:gd name="T75" fmla="*/ 1 h 3"/>
                <a:gd name="T76" fmla="*/ 43 w 62"/>
                <a:gd name="T77" fmla="*/ 1 h 3"/>
                <a:gd name="T78" fmla="*/ 44 w 62"/>
                <a:gd name="T79" fmla="*/ 1 h 3"/>
                <a:gd name="T80" fmla="*/ 45 w 62"/>
                <a:gd name="T81" fmla="*/ 1 h 3"/>
                <a:gd name="T82" fmla="*/ 46 w 62"/>
                <a:gd name="T83" fmla="*/ 1 h 3"/>
                <a:gd name="T84" fmla="*/ 47 w 62"/>
                <a:gd name="T85" fmla="*/ 1 h 3"/>
                <a:gd name="T86" fmla="*/ 48 w 62"/>
                <a:gd name="T87" fmla="*/ 2 h 3"/>
                <a:gd name="T88" fmla="*/ 49 w 62"/>
                <a:gd name="T89" fmla="*/ 1 h 3"/>
                <a:gd name="T90" fmla="*/ 51 w 62"/>
                <a:gd name="T91" fmla="*/ 1 h 3"/>
                <a:gd name="T92" fmla="*/ 52 w 62"/>
                <a:gd name="T93" fmla="*/ 1 h 3"/>
                <a:gd name="T94" fmla="*/ 53 w 62"/>
                <a:gd name="T95" fmla="*/ 1 h 3"/>
                <a:gd name="T96" fmla="*/ 54 w 62"/>
                <a:gd name="T97" fmla="*/ 1 h 3"/>
                <a:gd name="T98" fmla="*/ 55 w 62"/>
                <a:gd name="T99" fmla="*/ 1 h 3"/>
                <a:gd name="T100" fmla="*/ 56 w 62"/>
                <a:gd name="T101" fmla="*/ 1 h 3"/>
                <a:gd name="T102" fmla="*/ 57 w 62"/>
                <a:gd name="T103" fmla="*/ 0 h 3"/>
                <a:gd name="T104" fmla="*/ 58 w 62"/>
                <a:gd name="T105" fmla="*/ 1 h 3"/>
                <a:gd name="T106" fmla="*/ 60 w 62"/>
                <a:gd name="T107" fmla="*/ 0 h 3"/>
                <a:gd name="T108" fmla="*/ 61 w 62"/>
                <a:gd name="T109" fmla="*/ 0 h 3"/>
                <a:gd name="T110" fmla="*/ 61 w 62"/>
                <a:gd name="T1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3">
                  <a:moveTo>
                    <a:pt x="0" y="2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3746" y="1114"/>
              <a:ext cx="62" cy="25"/>
            </a:xfrm>
            <a:custGeom>
              <a:avLst/>
              <a:gdLst>
                <a:gd name="T0" fmla="*/ 1 w 62"/>
                <a:gd name="T1" fmla="*/ 25 h 25"/>
                <a:gd name="T2" fmla="*/ 3 w 62"/>
                <a:gd name="T3" fmla="*/ 25 h 25"/>
                <a:gd name="T4" fmla="*/ 4 w 62"/>
                <a:gd name="T5" fmla="*/ 25 h 25"/>
                <a:gd name="T6" fmla="*/ 5 w 62"/>
                <a:gd name="T7" fmla="*/ 25 h 25"/>
                <a:gd name="T8" fmla="*/ 6 w 62"/>
                <a:gd name="T9" fmla="*/ 25 h 25"/>
                <a:gd name="T10" fmla="*/ 7 w 62"/>
                <a:gd name="T11" fmla="*/ 25 h 25"/>
                <a:gd name="T12" fmla="*/ 8 w 62"/>
                <a:gd name="T13" fmla="*/ 25 h 25"/>
                <a:gd name="T14" fmla="*/ 9 w 62"/>
                <a:gd name="T15" fmla="*/ 24 h 25"/>
                <a:gd name="T16" fmla="*/ 10 w 62"/>
                <a:gd name="T17" fmla="*/ 24 h 25"/>
                <a:gd name="T18" fmla="*/ 11 w 62"/>
                <a:gd name="T19" fmla="*/ 24 h 25"/>
                <a:gd name="T20" fmla="*/ 12 w 62"/>
                <a:gd name="T21" fmla="*/ 24 h 25"/>
                <a:gd name="T22" fmla="*/ 13 w 62"/>
                <a:gd name="T23" fmla="*/ 24 h 25"/>
                <a:gd name="T24" fmla="*/ 15 w 62"/>
                <a:gd name="T25" fmla="*/ 24 h 25"/>
                <a:gd name="T26" fmla="*/ 16 w 62"/>
                <a:gd name="T27" fmla="*/ 24 h 25"/>
                <a:gd name="T28" fmla="*/ 17 w 62"/>
                <a:gd name="T29" fmla="*/ 23 h 25"/>
                <a:gd name="T30" fmla="*/ 18 w 62"/>
                <a:gd name="T31" fmla="*/ 23 h 25"/>
                <a:gd name="T32" fmla="*/ 19 w 62"/>
                <a:gd name="T33" fmla="*/ 23 h 25"/>
                <a:gd name="T34" fmla="*/ 20 w 62"/>
                <a:gd name="T35" fmla="*/ 22 h 25"/>
                <a:gd name="T36" fmla="*/ 21 w 62"/>
                <a:gd name="T37" fmla="*/ 22 h 25"/>
                <a:gd name="T38" fmla="*/ 22 w 62"/>
                <a:gd name="T39" fmla="*/ 22 h 25"/>
                <a:gd name="T40" fmla="*/ 23 w 62"/>
                <a:gd name="T41" fmla="*/ 21 h 25"/>
                <a:gd name="T42" fmla="*/ 24 w 62"/>
                <a:gd name="T43" fmla="*/ 22 h 25"/>
                <a:gd name="T44" fmla="*/ 26 w 62"/>
                <a:gd name="T45" fmla="*/ 21 h 25"/>
                <a:gd name="T46" fmla="*/ 26 w 62"/>
                <a:gd name="T47" fmla="*/ 21 h 25"/>
                <a:gd name="T48" fmla="*/ 28 w 62"/>
                <a:gd name="T49" fmla="*/ 20 h 25"/>
                <a:gd name="T50" fmla="*/ 29 w 62"/>
                <a:gd name="T51" fmla="*/ 20 h 25"/>
                <a:gd name="T52" fmla="*/ 30 w 62"/>
                <a:gd name="T53" fmla="*/ 20 h 25"/>
                <a:gd name="T54" fmla="*/ 31 w 62"/>
                <a:gd name="T55" fmla="*/ 19 h 25"/>
                <a:gd name="T56" fmla="*/ 32 w 62"/>
                <a:gd name="T57" fmla="*/ 19 h 25"/>
                <a:gd name="T58" fmla="*/ 33 w 62"/>
                <a:gd name="T59" fmla="*/ 19 h 25"/>
                <a:gd name="T60" fmla="*/ 34 w 62"/>
                <a:gd name="T61" fmla="*/ 18 h 25"/>
                <a:gd name="T62" fmla="*/ 35 w 62"/>
                <a:gd name="T63" fmla="*/ 18 h 25"/>
                <a:gd name="T64" fmla="*/ 36 w 62"/>
                <a:gd name="T65" fmla="*/ 17 h 25"/>
                <a:gd name="T66" fmla="*/ 37 w 62"/>
                <a:gd name="T67" fmla="*/ 17 h 25"/>
                <a:gd name="T68" fmla="*/ 39 w 62"/>
                <a:gd name="T69" fmla="*/ 17 h 25"/>
                <a:gd name="T70" fmla="*/ 39 w 62"/>
                <a:gd name="T71" fmla="*/ 16 h 25"/>
                <a:gd name="T72" fmla="*/ 41 w 62"/>
                <a:gd name="T73" fmla="*/ 16 h 25"/>
                <a:gd name="T74" fmla="*/ 42 w 62"/>
                <a:gd name="T75" fmla="*/ 15 h 25"/>
                <a:gd name="T76" fmla="*/ 43 w 62"/>
                <a:gd name="T77" fmla="*/ 15 h 25"/>
                <a:gd name="T78" fmla="*/ 44 w 62"/>
                <a:gd name="T79" fmla="*/ 14 h 25"/>
                <a:gd name="T80" fmla="*/ 45 w 62"/>
                <a:gd name="T81" fmla="*/ 13 h 25"/>
                <a:gd name="T82" fmla="*/ 46 w 62"/>
                <a:gd name="T83" fmla="*/ 13 h 25"/>
                <a:gd name="T84" fmla="*/ 47 w 62"/>
                <a:gd name="T85" fmla="*/ 12 h 25"/>
                <a:gd name="T86" fmla="*/ 48 w 62"/>
                <a:gd name="T87" fmla="*/ 12 h 25"/>
                <a:gd name="T88" fmla="*/ 49 w 62"/>
                <a:gd name="T89" fmla="*/ 11 h 25"/>
                <a:gd name="T90" fmla="*/ 51 w 62"/>
                <a:gd name="T91" fmla="*/ 10 h 25"/>
                <a:gd name="T92" fmla="*/ 52 w 62"/>
                <a:gd name="T93" fmla="*/ 9 h 25"/>
                <a:gd name="T94" fmla="*/ 53 w 62"/>
                <a:gd name="T95" fmla="*/ 9 h 25"/>
                <a:gd name="T96" fmla="*/ 54 w 62"/>
                <a:gd name="T97" fmla="*/ 8 h 25"/>
                <a:gd name="T98" fmla="*/ 55 w 62"/>
                <a:gd name="T99" fmla="*/ 7 h 25"/>
                <a:gd name="T100" fmla="*/ 56 w 62"/>
                <a:gd name="T101" fmla="*/ 5 h 25"/>
                <a:gd name="T102" fmla="*/ 57 w 62"/>
                <a:gd name="T103" fmla="*/ 5 h 25"/>
                <a:gd name="T104" fmla="*/ 58 w 62"/>
                <a:gd name="T105" fmla="*/ 4 h 25"/>
                <a:gd name="T106" fmla="*/ 59 w 62"/>
                <a:gd name="T107" fmla="*/ 3 h 25"/>
                <a:gd name="T108" fmla="*/ 60 w 62"/>
                <a:gd name="T109" fmla="*/ 2 h 25"/>
                <a:gd name="T110" fmla="*/ 61 w 62"/>
                <a:gd name="T111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5">
                  <a:moveTo>
                    <a:pt x="0" y="25"/>
                  </a:moveTo>
                  <a:lnTo>
                    <a:pt x="0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1" y="23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9" y="21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4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0" y="11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6" y="6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3808" y="1001"/>
              <a:ext cx="62" cy="113"/>
            </a:xfrm>
            <a:custGeom>
              <a:avLst/>
              <a:gdLst>
                <a:gd name="T0" fmla="*/ 1 w 62"/>
                <a:gd name="T1" fmla="*/ 112 h 113"/>
                <a:gd name="T2" fmla="*/ 3 w 62"/>
                <a:gd name="T3" fmla="*/ 111 h 113"/>
                <a:gd name="T4" fmla="*/ 4 w 62"/>
                <a:gd name="T5" fmla="*/ 110 h 113"/>
                <a:gd name="T6" fmla="*/ 5 w 62"/>
                <a:gd name="T7" fmla="*/ 109 h 113"/>
                <a:gd name="T8" fmla="*/ 5 w 62"/>
                <a:gd name="T9" fmla="*/ 107 h 113"/>
                <a:gd name="T10" fmla="*/ 7 w 62"/>
                <a:gd name="T11" fmla="*/ 105 h 113"/>
                <a:gd name="T12" fmla="*/ 8 w 62"/>
                <a:gd name="T13" fmla="*/ 105 h 113"/>
                <a:gd name="T14" fmla="*/ 9 w 62"/>
                <a:gd name="T15" fmla="*/ 103 h 113"/>
                <a:gd name="T16" fmla="*/ 10 w 62"/>
                <a:gd name="T17" fmla="*/ 101 h 113"/>
                <a:gd name="T18" fmla="*/ 11 w 62"/>
                <a:gd name="T19" fmla="*/ 100 h 113"/>
                <a:gd name="T20" fmla="*/ 12 w 62"/>
                <a:gd name="T21" fmla="*/ 98 h 113"/>
                <a:gd name="T22" fmla="*/ 13 w 62"/>
                <a:gd name="T23" fmla="*/ 97 h 113"/>
                <a:gd name="T24" fmla="*/ 14 w 62"/>
                <a:gd name="T25" fmla="*/ 95 h 113"/>
                <a:gd name="T26" fmla="*/ 16 w 62"/>
                <a:gd name="T27" fmla="*/ 93 h 113"/>
                <a:gd name="T28" fmla="*/ 17 w 62"/>
                <a:gd name="T29" fmla="*/ 91 h 113"/>
                <a:gd name="T30" fmla="*/ 18 w 62"/>
                <a:gd name="T31" fmla="*/ 90 h 113"/>
                <a:gd name="T32" fmla="*/ 19 w 62"/>
                <a:gd name="T33" fmla="*/ 88 h 113"/>
                <a:gd name="T34" fmla="*/ 20 w 62"/>
                <a:gd name="T35" fmla="*/ 86 h 113"/>
                <a:gd name="T36" fmla="*/ 21 w 62"/>
                <a:gd name="T37" fmla="*/ 85 h 113"/>
                <a:gd name="T38" fmla="*/ 22 w 62"/>
                <a:gd name="T39" fmla="*/ 83 h 113"/>
                <a:gd name="T40" fmla="*/ 23 w 62"/>
                <a:gd name="T41" fmla="*/ 81 h 113"/>
                <a:gd name="T42" fmla="*/ 25 w 62"/>
                <a:gd name="T43" fmla="*/ 78 h 113"/>
                <a:gd name="T44" fmla="*/ 25 w 62"/>
                <a:gd name="T45" fmla="*/ 76 h 113"/>
                <a:gd name="T46" fmla="*/ 26 w 62"/>
                <a:gd name="T47" fmla="*/ 74 h 113"/>
                <a:gd name="T48" fmla="*/ 27 w 62"/>
                <a:gd name="T49" fmla="*/ 72 h 113"/>
                <a:gd name="T50" fmla="*/ 29 w 62"/>
                <a:gd name="T51" fmla="*/ 70 h 113"/>
                <a:gd name="T52" fmla="*/ 30 w 62"/>
                <a:gd name="T53" fmla="*/ 68 h 113"/>
                <a:gd name="T54" fmla="*/ 31 w 62"/>
                <a:gd name="T55" fmla="*/ 66 h 113"/>
                <a:gd name="T56" fmla="*/ 32 w 62"/>
                <a:gd name="T57" fmla="*/ 63 h 113"/>
                <a:gd name="T58" fmla="*/ 33 w 62"/>
                <a:gd name="T59" fmla="*/ 61 h 113"/>
                <a:gd name="T60" fmla="*/ 34 w 62"/>
                <a:gd name="T61" fmla="*/ 58 h 113"/>
                <a:gd name="T62" fmla="*/ 35 w 62"/>
                <a:gd name="T63" fmla="*/ 56 h 113"/>
                <a:gd name="T64" fmla="*/ 36 w 62"/>
                <a:gd name="T65" fmla="*/ 54 h 113"/>
                <a:gd name="T66" fmla="*/ 38 w 62"/>
                <a:gd name="T67" fmla="*/ 51 h 113"/>
                <a:gd name="T68" fmla="*/ 39 w 62"/>
                <a:gd name="T69" fmla="*/ 48 h 113"/>
                <a:gd name="T70" fmla="*/ 39 w 62"/>
                <a:gd name="T71" fmla="*/ 47 h 113"/>
                <a:gd name="T72" fmla="*/ 40 w 62"/>
                <a:gd name="T73" fmla="*/ 44 h 113"/>
                <a:gd name="T74" fmla="*/ 42 w 62"/>
                <a:gd name="T75" fmla="*/ 42 h 113"/>
                <a:gd name="T76" fmla="*/ 43 w 62"/>
                <a:gd name="T77" fmla="*/ 39 h 113"/>
                <a:gd name="T78" fmla="*/ 44 w 62"/>
                <a:gd name="T79" fmla="*/ 36 h 113"/>
                <a:gd name="T80" fmla="*/ 45 w 62"/>
                <a:gd name="T81" fmla="*/ 34 h 113"/>
                <a:gd name="T82" fmla="*/ 46 w 62"/>
                <a:gd name="T83" fmla="*/ 31 h 113"/>
                <a:gd name="T84" fmla="*/ 47 w 62"/>
                <a:gd name="T85" fmla="*/ 29 h 113"/>
                <a:gd name="T86" fmla="*/ 48 w 62"/>
                <a:gd name="T87" fmla="*/ 27 h 113"/>
                <a:gd name="T88" fmla="*/ 49 w 62"/>
                <a:gd name="T89" fmla="*/ 25 h 113"/>
                <a:gd name="T90" fmla="*/ 51 w 62"/>
                <a:gd name="T91" fmla="*/ 22 h 113"/>
                <a:gd name="T92" fmla="*/ 52 w 62"/>
                <a:gd name="T93" fmla="*/ 21 h 113"/>
                <a:gd name="T94" fmla="*/ 52 w 62"/>
                <a:gd name="T95" fmla="*/ 17 h 113"/>
                <a:gd name="T96" fmla="*/ 54 w 62"/>
                <a:gd name="T97" fmla="*/ 16 h 113"/>
                <a:gd name="T98" fmla="*/ 55 w 62"/>
                <a:gd name="T99" fmla="*/ 13 h 113"/>
                <a:gd name="T100" fmla="*/ 56 w 62"/>
                <a:gd name="T101" fmla="*/ 11 h 113"/>
                <a:gd name="T102" fmla="*/ 57 w 62"/>
                <a:gd name="T103" fmla="*/ 9 h 113"/>
                <a:gd name="T104" fmla="*/ 58 w 62"/>
                <a:gd name="T105" fmla="*/ 7 h 113"/>
                <a:gd name="T106" fmla="*/ 59 w 62"/>
                <a:gd name="T107" fmla="*/ 5 h 113"/>
                <a:gd name="T108" fmla="*/ 60 w 62"/>
                <a:gd name="T109" fmla="*/ 3 h 113"/>
                <a:gd name="T110" fmla="*/ 61 w 62"/>
                <a:gd name="T111" fmla="*/ 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13">
                  <a:moveTo>
                    <a:pt x="0" y="113"/>
                  </a:moveTo>
                  <a:lnTo>
                    <a:pt x="1" y="113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2" y="111"/>
                  </a:lnTo>
                  <a:lnTo>
                    <a:pt x="2" y="111"/>
                  </a:lnTo>
                  <a:lnTo>
                    <a:pt x="2" y="111"/>
                  </a:lnTo>
                  <a:lnTo>
                    <a:pt x="3" y="111"/>
                  </a:lnTo>
                  <a:lnTo>
                    <a:pt x="3" y="111"/>
                  </a:lnTo>
                  <a:lnTo>
                    <a:pt x="3" y="111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4" y="110"/>
                  </a:lnTo>
                  <a:lnTo>
                    <a:pt x="4" y="110"/>
                  </a:lnTo>
                  <a:lnTo>
                    <a:pt x="4" y="110"/>
                  </a:lnTo>
                  <a:lnTo>
                    <a:pt x="4" y="110"/>
                  </a:lnTo>
                  <a:lnTo>
                    <a:pt x="4" y="110"/>
                  </a:lnTo>
                  <a:lnTo>
                    <a:pt x="4" y="110"/>
                  </a:lnTo>
                  <a:lnTo>
                    <a:pt x="4" y="109"/>
                  </a:lnTo>
                  <a:lnTo>
                    <a:pt x="4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5" y="108"/>
                  </a:lnTo>
                  <a:lnTo>
                    <a:pt x="5" y="108"/>
                  </a:lnTo>
                  <a:lnTo>
                    <a:pt x="5" y="108"/>
                  </a:lnTo>
                  <a:lnTo>
                    <a:pt x="5" y="108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6" y="107"/>
                  </a:lnTo>
                  <a:lnTo>
                    <a:pt x="6" y="107"/>
                  </a:lnTo>
                  <a:lnTo>
                    <a:pt x="6" y="107"/>
                  </a:lnTo>
                  <a:lnTo>
                    <a:pt x="6" y="107"/>
                  </a:lnTo>
                  <a:lnTo>
                    <a:pt x="6" y="107"/>
                  </a:lnTo>
                  <a:lnTo>
                    <a:pt x="7" y="106"/>
                  </a:lnTo>
                  <a:lnTo>
                    <a:pt x="7" y="106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8" y="105"/>
                  </a:lnTo>
                  <a:lnTo>
                    <a:pt x="8" y="105"/>
                  </a:lnTo>
                  <a:lnTo>
                    <a:pt x="8" y="105"/>
                  </a:lnTo>
                  <a:lnTo>
                    <a:pt x="8" y="105"/>
                  </a:lnTo>
                  <a:lnTo>
                    <a:pt x="8" y="105"/>
                  </a:lnTo>
                  <a:lnTo>
                    <a:pt x="8" y="105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1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4" y="97"/>
                  </a:lnTo>
                  <a:lnTo>
                    <a:pt x="14" y="96"/>
                  </a:lnTo>
                  <a:lnTo>
                    <a:pt x="14" y="96"/>
                  </a:lnTo>
                  <a:lnTo>
                    <a:pt x="14" y="96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7" y="92"/>
                  </a:lnTo>
                  <a:lnTo>
                    <a:pt x="17" y="91"/>
                  </a:lnTo>
                  <a:lnTo>
                    <a:pt x="17" y="91"/>
                  </a:lnTo>
                  <a:lnTo>
                    <a:pt x="17" y="91"/>
                  </a:lnTo>
                  <a:lnTo>
                    <a:pt x="17" y="91"/>
                  </a:lnTo>
                  <a:lnTo>
                    <a:pt x="17" y="91"/>
                  </a:lnTo>
                  <a:lnTo>
                    <a:pt x="17" y="91"/>
                  </a:lnTo>
                  <a:lnTo>
                    <a:pt x="17" y="91"/>
                  </a:lnTo>
                  <a:lnTo>
                    <a:pt x="18" y="91"/>
                  </a:lnTo>
                  <a:lnTo>
                    <a:pt x="18" y="91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89"/>
                  </a:lnTo>
                  <a:lnTo>
                    <a:pt x="18" y="89"/>
                  </a:lnTo>
                  <a:lnTo>
                    <a:pt x="18" y="89"/>
                  </a:lnTo>
                  <a:lnTo>
                    <a:pt x="18" y="89"/>
                  </a:lnTo>
                  <a:lnTo>
                    <a:pt x="18" y="89"/>
                  </a:lnTo>
                  <a:lnTo>
                    <a:pt x="19" y="89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19" y="87"/>
                  </a:lnTo>
                  <a:lnTo>
                    <a:pt x="19" y="87"/>
                  </a:lnTo>
                  <a:lnTo>
                    <a:pt x="20" y="87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23" y="82"/>
                  </a:lnTo>
                  <a:lnTo>
                    <a:pt x="23" y="82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8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5"/>
                  </a:lnTo>
                  <a:lnTo>
                    <a:pt x="26" y="75"/>
                  </a:lnTo>
                  <a:lnTo>
                    <a:pt x="26" y="75"/>
                  </a:lnTo>
                  <a:lnTo>
                    <a:pt x="26" y="75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27" y="73"/>
                  </a:lnTo>
                  <a:lnTo>
                    <a:pt x="27" y="73"/>
                  </a:lnTo>
                  <a:lnTo>
                    <a:pt x="27" y="73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29" y="70"/>
                  </a:lnTo>
                  <a:lnTo>
                    <a:pt x="29" y="70"/>
                  </a:lnTo>
                  <a:lnTo>
                    <a:pt x="29" y="70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30" y="68"/>
                  </a:lnTo>
                  <a:lnTo>
                    <a:pt x="30" y="68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31" y="67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33" y="62"/>
                  </a:lnTo>
                  <a:lnTo>
                    <a:pt x="33" y="62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59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1"/>
                  </a:lnTo>
                  <a:lnTo>
                    <a:pt x="37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9" y="49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9" y="46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4" y="38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6" y="32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5" y="14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55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8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7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3870" y="989"/>
              <a:ext cx="62" cy="101"/>
            </a:xfrm>
            <a:custGeom>
              <a:avLst/>
              <a:gdLst>
                <a:gd name="T0" fmla="*/ 1 w 62"/>
                <a:gd name="T1" fmla="*/ 11 h 101"/>
                <a:gd name="T2" fmla="*/ 2 w 62"/>
                <a:gd name="T3" fmla="*/ 9 h 101"/>
                <a:gd name="T4" fmla="*/ 4 w 62"/>
                <a:gd name="T5" fmla="*/ 8 h 101"/>
                <a:gd name="T6" fmla="*/ 4 w 62"/>
                <a:gd name="T7" fmla="*/ 6 h 101"/>
                <a:gd name="T8" fmla="*/ 6 w 62"/>
                <a:gd name="T9" fmla="*/ 5 h 101"/>
                <a:gd name="T10" fmla="*/ 7 w 62"/>
                <a:gd name="T11" fmla="*/ 4 h 101"/>
                <a:gd name="T12" fmla="*/ 8 w 62"/>
                <a:gd name="T13" fmla="*/ 3 h 101"/>
                <a:gd name="T14" fmla="*/ 9 w 62"/>
                <a:gd name="T15" fmla="*/ 3 h 101"/>
                <a:gd name="T16" fmla="*/ 10 w 62"/>
                <a:gd name="T17" fmla="*/ 2 h 101"/>
                <a:gd name="T18" fmla="*/ 11 w 62"/>
                <a:gd name="T19" fmla="*/ 1 h 101"/>
                <a:gd name="T20" fmla="*/ 12 w 62"/>
                <a:gd name="T21" fmla="*/ 1 h 101"/>
                <a:gd name="T22" fmla="*/ 13 w 62"/>
                <a:gd name="T23" fmla="*/ 1 h 101"/>
                <a:gd name="T24" fmla="*/ 14 w 62"/>
                <a:gd name="T25" fmla="*/ 0 h 101"/>
                <a:gd name="T26" fmla="*/ 16 w 62"/>
                <a:gd name="T27" fmla="*/ 0 h 101"/>
                <a:gd name="T28" fmla="*/ 17 w 62"/>
                <a:gd name="T29" fmla="*/ 1 h 101"/>
                <a:gd name="T30" fmla="*/ 17 w 62"/>
                <a:gd name="T31" fmla="*/ 1 h 101"/>
                <a:gd name="T32" fmla="*/ 19 w 62"/>
                <a:gd name="T33" fmla="*/ 2 h 101"/>
                <a:gd name="T34" fmla="*/ 20 w 62"/>
                <a:gd name="T35" fmla="*/ 2 h 101"/>
                <a:gd name="T36" fmla="*/ 21 w 62"/>
                <a:gd name="T37" fmla="*/ 3 h 101"/>
                <a:gd name="T38" fmla="*/ 22 w 62"/>
                <a:gd name="T39" fmla="*/ 3 h 101"/>
                <a:gd name="T40" fmla="*/ 23 w 62"/>
                <a:gd name="T41" fmla="*/ 5 h 101"/>
                <a:gd name="T42" fmla="*/ 24 w 62"/>
                <a:gd name="T43" fmla="*/ 6 h 101"/>
                <a:gd name="T44" fmla="*/ 25 w 62"/>
                <a:gd name="T45" fmla="*/ 7 h 101"/>
                <a:gd name="T46" fmla="*/ 26 w 62"/>
                <a:gd name="T47" fmla="*/ 10 h 101"/>
                <a:gd name="T48" fmla="*/ 28 w 62"/>
                <a:gd name="T49" fmla="*/ 11 h 101"/>
                <a:gd name="T50" fmla="*/ 29 w 62"/>
                <a:gd name="T51" fmla="*/ 13 h 101"/>
                <a:gd name="T52" fmla="*/ 30 w 62"/>
                <a:gd name="T53" fmla="*/ 15 h 101"/>
                <a:gd name="T54" fmla="*/ 31 w 62"/>
                <a:gd name="T55" fmla="*/ 17 h 101"/>
                <a:gd name="T56" fmla="*/ 32 w 62"/>
                <a:gd name="T57" fmla="*/ 19 h 101"/>
                <a:gd name="T58" fmla="*/ 33 w 62"/>
                <a:gd name="T59" fmla="*/ 22 h 101"/>
                <a:gd name="T60" fmla="*/ 34 w 62"/>
                <a:gd name="T61" fmla="*/ 25 h 101"/>
                <a:gd name="T62" fmla="*/ 35 w 62"/>
                <a:gd name="T63" fmla="*/ 27 h 101"/>
                <a:gd name="T64" fmla="*/ 36 w 62"/>
                <a:gd name="T65" fmla="*/ 30 h 101"/>
                <a:gd name="T66" fmla="*/ 37 w 62"/>
                <a:gd name="T67" fmla="*/ 32 h 101"/>
                <a:gd name="T68" fmla="*/ 38 w 62"/>
                <a:gd name="T69" fmla="*/ 35 h 101"/>
                <a:gd name="T70" fmla="*/ 39 w 62"/>
                <a:gd name="T71" fmla="*/ 39 h 101"/>
                <a:gd name="T72" fmla="*/ 41 w 62"/>
                <a:gd name="T73" fmla="*/ 41 h 101"/>
                <a:gd name="T74" fmla="*/ 42 w 62"/>
                <a:gd name="T75" fmla="*/ 44 h 101"/>
                <a:gd name="T76" fmla="*/ 43 w 62"/>
                <a:gd name="T77" fmla="*/ 48 h 101"/>
                <a:gd name="T78" fmla="*/ 44 w 62"/>
                <a:gd name="T79" fmla="*/ 51 h 101"/>
                <a:gd name="T80" fmla="*/ 45 w 62"/>
                <a:gd name="T81" fmla="*/ 54 h 101"/>
                <a:gd name="T82" fmla="*/ 46 w 62"/>
                <a:gd name="T83" fmla="*/ 57 h 101"/>
                <a:gd name="T84" fmla="*/ 47 w 62"/>
                <a:gd name="T85" fmla="*/ 60 h 101"/>
                <a:gd name="T86" fmla="*/ 48 w 62"/>
                <a:gd name="T87" fmla="*/ 64 h 101"/>
                <a:gd name="T88" fmla="*/ 49 w 62"/>
                <a:gd name="T89" fmla="*/ 67 h 101"/>
                <a:gd name="T90" fmla="*/ 50 w 62"/>
                <a:gd name="T91" fmla="*/ 70 h 101"/>
                <a:gd name="T92" fmla="*/ 51 w 62"/>
                <a:gd name="T93" fmla="*/ 73 h 101"/>
                <a:gd name="T94" fmla="*/ 52 w 62"/>
                <a:gd name="T95" fmla="*/ 77 h 101"/>
                <a:gd name="T96" fmla="*/ 54 w 62"/>
                <a:gd name="T97" fmla="*/ 79 h 101"/>
                <a:gd name="T98" fmla="*/ 55 w 62"/>
                <a:gd name="T99" fmla="*/ 82 h 101"/>
                <a:gd name="T100" fmla="*/ 56 w 62"/>
                <a:gd name="T101" fmla="*/ 85 h 101"/>
                <a:gd name="T102" fmla="*/ 57 w 62"/>
                <a:gd name="T103" fmla="*/ 88 h 101"/>
                <a:gd name="T104" fmla="*/ 58 w 62"/>
                <a:gd name="T105" fmla="*/ 91 h 101"/>
                <a:gd name="T106" fmla="*/ 59 w 62"/>
                <a:gd name="T107" fmla="*/ 93 h 101"/>
                <a:gd name="T108" fmla="*/ 60 w 62"/>
                <a:gd name="T109" fmla="*/ 96 h 101"/>
                <a:gd name="T110" fmla="*/ 61 w 62"/>
                <a:gd name="T111" fmla="*/ 9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01">
                  <a:moveTo>
                    <a:pt x="0" y="12"/>
                  </a:move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30" y="14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5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7" y="30"/>
                  </a:lnTo>
                  <a:lnTo>
                    <a:pt x="37" y="31"/>
                  </a:lnTo>
                  <a:lnTo>
                    <a:pt x="37" y="31"/>
                  </a:lnTo>
                  <a:lnTo>
                    <a:pt x="37" y="31"/>
                  </a:lnTo>
                  <a:lnTo>
                    <a:pt x="37" y="32"/>
                  </a:lnTo>
                  <a:lnTo>
                    <a:pt x="37" y="32"/>
                  </a:lnTo>
                  <a:lnTo>
                    <a:pt x="37" y="32"/>
                  </a:lnTo>
                  <a:lnTo>
                    <a:pt x="37" y="32"/>
                  </a:lnTo>
                  <a:lnTo>
                    <a:pt x="38" y="3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1"/>
                  </a:lnTo>
                  <a:lnTo>
                    <a:pt x="41" y="41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42" y="47"/>
                  </a:lnTo>
                  <a:lnTo>
                    <a:pt x="43" y="47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5" y="53"/>
                  </a:lnTo>
                  <a:lnTo>
                    <a:pt x="45" y="53"/>
                  </a:lnTo>
                  <a:lnTo>
                    <a:pt x="45" y="53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6" y="56"/>
                  </a:lnTo>
                  <a:lnTo>
                    <a:pt x="46" y="56"/>
                  </a:lnTo>
                  <a:lnTo>
                    <a:pt x="46" y="56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6" y="59"/>
                  </a:lnTo>
                  <a:lnTo>
                    <a:pt x="47" y="59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8" y="62"/>
                  </a:lnTo>
                  <a:lnTo>
                    <a:pt x="48" y="62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9" y="64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49" y="66"/>
                  </a:lnTo>
                  <a:lnTo>
                    <a:pt x="49" y="66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70"/>
                  </a:lnTo>
                  <a:lnTo>
                    <a:pt x="51" y="70"/>
                  </a:lnTo>
                  <a:lnTo>
                    <a:pt x="51" y="71"/>
                  </a:lnTo>
                  <a:lnTo>
                    <a:pt x="51" y="71"/>
                  </a:lnTo>
                  <a:lnTo>
                    <a:pt x="51" y="72"/>
                  </a:lnTo>
                  <a:lnTo>
                    <a:pt x="51" y="72"/>
                  </a:lnTo>
                  <a:lnTo>
                    <a:pt x="51" y="73"/>
                  </a:lnTo>
                  <a:lnTo>
                    <a:pt x="51" y="73"/>
                  </a:lnTo>
                  <a:lnTo>
                    <a:pt x="51" y="73"/>
                  </a:lnTo>
                  <a:lnTo>
                    <a:pt x="51" y="73"/>
                  </a:lnTo>
                  <a:lnTo>
                    <a:pt x="51" y="73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7"/>
                  </a:lnTo>
                  <a:lnTo>
                    <a:pt x="53" y="77"/>
                  </a:lnTo>
                  <a:lnTo>
                    <a:pt x="53" y="77"/>
                  </a:lnTo>
                  <a:lnTo>
                    <a:pt x="53" y="77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3" y="79"/>
                  </a:lnTo>
                  <a:lnTo>
                    <a:pt x="53" y="79"/>
                  </a:lnTo>
                  <a:lnTo>
                    <a:pt x="54" y="79"/>
                  </a:lnTo>
                  <a:lnTo>
                    <a:pt x="54" y="79"/>
                  </a:lnTo>
                  <a:lnTo>
                    <a:pt x="54" y="79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5" y="81"/>
                  </a:lnTo>
                  <a:lnTo>
                    <a:pt x="55" y="82"/>
                  </a:lnTo>
                  <a:lnTo>
                    <a:pt x="55" y="82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4"/>
                  </a:lnTo>
                  <a:lnTo>
                    <a:pt x="56" y="84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56" y="86"/>
                  </a:lnTo>
                  <a:lnTo>
                    <a:pt x="56" y="86"/>
                  </a:lnTo>
                  <a:lnTo>
                    <a:pt x="56" y="86"/>
                  </a:lnTo>
                  <a:lnTo>
                    <a:pt x="57" y="86"/>
                  </a:lnTo>
                  <a:lnTo>
                    <a:pt x="57" y="87"/>
                  </a:lnTo>
                  <a:lnTo>
                    <a:pt x="57" y="87"/>
                  </a:lnTo>
                  <a:lnTo>
                    <a:pt x="57" y="87"/>
                  </a:lnTo>
                  <a:lnTo>
                    <a:pt x="57" y="87"/>
                  </a:lnTo>
                  <a:lnTo>
                    <a:pt x="57" y="88"/>
                  </a:lnTo>
                  <a:lnTo>
                    <a:pt x="57" y="88"/>
                  </a:lnTo>
                  <a:lnTo>
                    <a:pt x="57" y="88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8" y="90"/>
                  </a:lnTo>
                  <a:lnTo>
                    <a:pt x="58" y="90"/>
                  </a:lnTo>
                  <a:lnTo>
                    <a:pt x="58" y="90"/>
                  </a:lnTo>
                  <a:lnTo>
                    <a:pt x="58" y="91"/>
                  </a:lnTo>
                  <a:lnTo>
                    <a:pt x="58" y="91"/>
                  </a:lnTo>
                  <a:lnTo>
                    <a:pt x="58" y="91"/>
                  </a:lnTo>
                  <a:lnTo>
                    <a:pt x="58" y="91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59" y="92"/>
                  </a:lnTo>
                  <a:lnTo>
                    <a:pt x="59" y="92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59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98"/>
                  </a:lnTo>
                  <a:lnTo>
                    <a:pt x="61" y="98"/>
                  </a:lnTo>
                  <a:lnTo>
                    <a:pt x="61" y="98"/>
                  </a:lnTo>
                  <a:lnTo>
                    <a:pt x="61" y="98"/>
                  </a:lnTo>
                  <a:lnTo>
                    <a:pt x="61" y="99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2" y="10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3932" y="1090"/>
              <a:ext cx="62" cy="29"/>
            </a:xfrm>
            <a:custGeom>
              <a:avLst/>
              <a:gdLst>
                <a:gd name="T0" fmla="*/ 1 w 62"/>
                <a:gd name="T1" fmla="*/ 1 h 29"/>
                <a:gd name="T2" fmla="*/ 3 w 62"/>
                <a:gd name="T3" fmla="*/ 3 h 29"/>
                <a:gd name="T4" fmla="*/ 3 w 62"/>
                <a:gd name="T5" fmla="*/ 6 h 29"/>
                <a:gd name="T6" fmla="*/ 4 w 62"/>
                <a:gd name="T7" fmla="*/ 8 h 29"/>
                <a:gd name="T8" fmla="*/ 5 w 62"/>
                <a:gd name="T9" fmla="*/ 10 h 29"/>
                <a:gd name="T10" fmla="*/ 7 w 62"/>
                <a:gd name="T11" fmla="*/ 12 h 29"/>
                <a:gd name="T12" fmla="*/ 8 w 62"/>
                <a:gd name="T13" fmla="*/ 14 h 29"/>
                <a:gd name="T14" fmla="*/ 9 w 62"/>
                <a:gd name="T15" fmla="*/ 15 h 29"/>
                <a:gd name="T16" fmla="*/ 10 w 62"/>
                <a:gd name="T17" fmla="*/ 17 h 29"/>
                <a:gd name="T18" fmla="*/ 11 w 62"/>
                <a:gd name="T19" fmla="*/ 18 h 29"/>
                <a:gd name="T20" fmla="*/ 12 w 62"/>
                <a:gd name="T21" fmla="*/ 20 h 29"/>
                <a:gd name="T22" fmla="*/ 13 w 62"/>
                <a:gd name="T23" fmla="*/ 21 h 29"/>
                <a:gd name="T24" fmla="*/ 14 w 62"/>
                <a:gd name="T25" fmla="*/ 22 h 29"/>
                <a:gd name="T26" fmla="*/ 16 w 62"/>
                <a:gd name="T27" fmla="*/ 23 h 29"/>
                <a:gd name="T28" fmla="*/ 17 w 62"/>
                <a:gd name="T29" fmla="*/ 24 h 29"/>
                <a:gd name="T30" fmla="*/ 17 w 62"/>
                <a:gd name="T31" fmla="*/ 25 h 29"/>
                <a:gd name="T32" fmla="*/ 19 w 62"/>
                <a:gd name="T33" fmla="*/ 26 h 29"/>
                <a:gd name="T34" fmla="*/ 20 w 62"/>
                <a:gd name="T35" fmla="*/ 26 h 29"/>
                <a:gd name="T36" fmla="*/ 21 w 62"/>
                <a:gd name="T37" fmla="*/ 27 h 29"/>
                <a:gd name="T38" fmla="*/ 22 w 62"/>
                <a:gd name="T39" fmla="*/ 28 h 29"/>
                <a:gd name="T40" fmla="*/ 23 w 62"/>
                <a:gd name="T41" fmla="*/ 28 h 29"/>
                <a:gd name="T42" fmla="*/ 24 w 62"/>
                <a:gd name="T43" fmla="*/ 28 h 29"/>
                <a:gd name="T44" fmla="*/ 25 w 62"/>
                <a:gd name="T45" fmla="*/ 29 h 29"/>
                <a:gd name="T46" fmla="*/ 26 w 62"/>
                <a:gd name="T47" fmla="*/ 29 h 29"/>
                <a:gd name="T48" fmla="*/ 27 w 62"/>
                <a:gd name="T49" fmla="*/ 29 h 29"/>
                <a:gd name="T50" fmla="*/ 29 w 62"/>
                <a:gd name="T51" fmla="*/ 29 h 29"/>
                <a:gd name="T52" fmla="*/ 30 w 62"/>
                <a:gd name="T53" fmla="*/ 29 h 29"/>
                <a:gd name="T54" fmla="*/ 31 w 62"/>
                <a:gd name="T55" fmla="*/ 29 h 29"/>
                <a:gd name="T56" fmla="*/ 32 w 62"/>
                <a:gd name="T57" fmla="*/ 29 h 29"/>
                <a:gd name="T58" fmla="*/ 33 w 62"/>
                <a:gd name="T59" fmla="*/ 29 h 29"/>
                <a:gd name="T60" fmla="*/ 34 w 62"/>
                <a:gd name="T61" fmla="*/ 29 h 29"/>
                <a:gd name="T62" fmla="*/ 35 w 62"/>
                <a:gd name="T63" fmla="*/ 29 h 29"/>
                <a:gd name="T64" fmla="*/ 36 w 62"/>
                <a:gd name="T65" fmla="*/ 28 h 29"/>
                <a:gd name="T66" fmla="*/ 37 w 62"/>
                <a:gd name="T67" fmla="*/ 29 h 29"/>
                <a:gd name="T68" fmla="*/ 38 w 62"/>
                <a:gd name="T69" fmla="*/ 28 h 29"/>
                <a:gd name="T70" fmla="*/ 39 w 62"/>
                <a:gd name="T71" fmla="*/ 28 h 29"/>
                <a:gd name="T72" fmla="*/ 40 w 62"/>
                <a:gd name="T73" fmla="*/ 27 h 29"/>
                <a:gd name="T74" fmla="*/ 42 w 62"/>
                <a:gd name="T75" fmla="*/ 27 h 29"/>
                <a:gd name="T76" fmla="*/ 43 w 62"/>
                <a:gd name="T77" fmla="*/ 26 h 29"/>
                <a:gd name="T78" fmla="*/ 44 w 62"/>
                <a:gd name="T79" fmla="*/ 26 h 29"/>
                <a:gd name="T80" fmla="*/ 45 w 62"/>
                <a:gd name="T81" fmla="*/ 25 h 29"/>
                <a:gd name="T82" fmla="*/ 46 w 62"/>
                <a:gd name="T83" fmla="*/ 24 h 29"/>
                <a:gd name="T84" fmla="*/ 47 w 62"/>
                <a:gd name="T85" fmla="*/ 24 h 29"/>
                <a:gd name="T86" fmla="*/ 48 w 62"/>
                <a:gd name="T87" fmla="*/ 23 h 29"/>
                <a:gd name="T88" fmla="*/ 49 w 62"/>
                <a:gd name="T89" fmla="*/ 22 h 29"/>
                <a:gd name="T90" fmla="*/ 51 w 62"/>
                <a:gd name="T91" fmla="*/ 21 h 29"/>
                <a:gd name="T92" fmla="*/ 51 w 62"/>
                <a:gd name="T93" fmla="*/ 20 h 29"/>
                <a:gd name="T94" fmla="*/ 52 w 62"/>
                <a:gd name="T95" fmla="*/ 20 h 29"/>
                <a:gd name="T96" fmla="*/ 53 w 62"/>
                <a:gd name="T97" fmla="*/ 18 h 29"/>
                <a:gd name="T98" fmla="*/ 55 w 62"/>
                <a:gd name="T99" fmla="*/ 17 h 29"/>
                <a:gd name="T100" fmla="*/ 56 w 62"/>
                <a:gd name="T101" fmla="*/ 16 h 29"/>
                <a:gd name="T102" fmla="*/ 57 w 62"/>
                <a:gd name="T103" fmla="*/ 15 h 29"/>
                <a:gd name="T104" fmla="*/ 58 w 62"/>
                <a:gd name="T105" fmla="*/ 14 h 29"/>
                <a:gd name="T106" fmla="*/ 59 w 62"/>
                <a:gd name="T107" fmla="*/ 13 h 29"/>
                <a:gd name="T108" fmla="*/ 60 w 62"/>
                <a:gd name="T109" fmla="*/ 12 h 29"/>
                <a:gd name="T110" fmla="*/ 61 w 62"/>
                <a:gd name="T111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9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7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39" y="28"/>
                  </a:lnTo>
                  <a:lnTo>
                    <a:pt x="39" y="28"/>
                  </a:lnTo>
                  <a:lnTo>
                    <a:pt x="39" y="28"/>
                  </a:lnTo>
                  <a:lnTo>
                    <a:pt x="39" y="28"/>
                  </a:lnTo>
                  <a:lnTo>
                    <a:pt x="39" y="28"/>
                  </a:lnTo>
                  <a:lnTo>
                    <a:pt x="39" y="28"/>
                  </a:lnTo>
                  <a:lnTo>
                    <a:pt x="39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3" y="20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7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7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3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9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3994" y="1053"/>
              <a:ext cx="62" cy="46"/>
            </a:xfrm>
            <a:custGeom>
              <a:avLst/>
              <a:gdLst>
                <a:gd name="T0" fmla="*/ 1 w 62"/>
                <a:gd name="T1" fmla="*/ 46 h 46"/>
                <a:gd name="T2" fmla="*/ 2 w 62"/>
                <a:gd name="T3" fmla="*/ 44 h 46"/>
                <a:gd name="T4" fmla="*/ 3 w 62"/>
                <a:gd name="T5" fmla="*/ 43 h 46"/>
                <a:gd name="T6" fmla="*/ 4 w 62"/>
                <a:gd name="T7" fmla="*/ 42 h 46"/>
                <a:gd name="T8" fmla="*/ 6 w 62"/>
                <a:gd name="T9" fmla="*/ 41 h 46"/>
                <a:gd name="T10" fmla="*/ 7 w 62"/>
                <a:gd name="T11" fmla="*/ 39 h 46"/>
                <a:gd name="T12" fmla="*/ 8 w 62"/>
                <a:gd name="T13" fmla="*/ 38 h 46"/>
                <a:gd name="T14" fmla="*/ 9 w 62"/>
                <a:gd name="T15" fmla="*/ 36 h 46"/>
                <a:gd name="T16" fmla="*/ 10 w 62"/>
                <a:gd name="T17" fmla="*/ 35 h 46"/>
                <a:gd name="T18" fmla="*/ 11 w 62"/>
                <a:gd name="T19" fmla="*/ 34 h 46"/>
                <a:gd name="T20" fmla="*/ 12 w 62"/>
                <a:gd name="T21" fmla="*/ 32 h 46"/>
                <a:gd name="T22" fmla="*/ 13 w 62"/>
                <a:gd name="T23" fmla="*/ 31 h 46"/>
                <a:gd name="T24" fmla="*/ 14 w 62"/>
                <a:gd name="T25" fmla="*/ 30 h 46"/>
                <a:gd name="T26" fmla="*/ 15 w 62"/>
                <a:gd name="T27" fmla="*/ 28 h 46"/>
                <a:gd name="T28" fmla="*/ 16 w 62"/>
                <a:gd name="T29" fmla="*/ 27 h 46"/>
                <a:gd name="T30" fmla="*/ 17 w 62"/>
                <a:gd name="T31" fmla="*/ 25 h 46"/>
                <a:gd name="T32" fmla="*/ 19 w 62"/>
                <a:gd name="T33" fmla="*/ 24 h 46"/>
                <a:gd name="T34" fmla="*/ 20 w 62"/>
                <a:gd name="T35" fmla="*/ 23 h 46"/>
                <a:gd name="T36" fmla="*/ 21 w 62"/>
                <a:gd name="T37" fmla="*/ 21 h 46"/>
                <a:gd name="T38" fmla="*/ 22 w 62"/>
                <a:gd name="T39" fmla="*/ 20 h 46"/>
                <a:gd name="T40" fmla="*/ 23 w 62"/>
                <a:gd name="T41" fmla="*/ 18 h 46"/>
                <a:gd name="T42" fmla="*/ 24 w 62"/>
                <a:gd name="T43" fmla="*/ 17 h 46"/>
                <a:gd name="T44" fmla="*/ 25 w 62"/>
                <a:gd name="T45" fmla="*/ 16 h 46"/>
                <a:gd name="T46" fmla="*/ 26 w 62"/>
                <a:gd name="T47" fmla="*/ 15 h 46"/>
                <a:gd name="T48" fmla="*/ 28 w 62"/>
                <a:gd name="T49" fmla="*/ 13 h 46"/>
                <a:gd name="T50" fmla="*/ 29 w 62"/>
                <a:gd name="T51" fmla="*/ 13 h 46"/>
                <a:gd name="T52" fmla="*/ 29 w 62"/>
                <a:gd name="T53" fmla="*/ 12 h 46"/>
                <a:gd name="T54" fmla="*/ 30 w 62"/>
                <a:gd name="T55" fmla="*/ 11 h 46"/>
                <a:gd name="T56" fmla="*/ 32 w 62"/>
                <a:gd name="T57" fmla="*/ 9 h 46"/>
                <a:gd name="T58" fmla="*/ 33 w 62"/>
                <a:gd name="T59" fmla="*/ 8 h 46"/>
                <a:gd name="T60" fmla="*/ 34 w 62"/>
                <a:gd name="T61" fmla="*/ 7 h 46"/>
                <a:gd name="T62" fmla="*/ 35 w 62"/>
                <a:gd name="T63" fmla="*/ 7 h 46"/>
                <a:gd name="T64" fmla="*/ 36 w 62"/>
                <a:gd name="T65" fmla="*/ 6 h 46"/>
                <a:gd name="T66" fmla="*/ 37 w 62"/>
                <a:gd name="T67" fmla="*/ 5 h 46"/>
                <a:gd name="T68" fmla="*/ 38 w 62"/>
                <a:gd name="T69" fmla="*/ 4 h 46"/>
                <a:gd name="T70" fmla="*/ 39 w 62"/>
                <a:gd name="T71" fmla="*/ 3 h 46"/>
                <a:gd name="T72" fmla="*/ 41 w 62"/>
                <a:gd name="T73" fmla="*/ 3 h 46"/>
                <a:gd name="T74" fmla="*/ 42 w 62"/>
                <a:gd name="T75" fmla="*/ 2 h 46"/>
                <a:gd name="T76" fmla="*/ 43 w 62"/>
                <a:gd name="T77" fmla="*/ 2 h 46"/>
                <a:gd name="T78" fmla="*/ 43 w 62"/>
                <a:gd name="T79" fmla="*/ 1 h 46"/>
                <a:gd name="T80" fmla="*/ 45 w 62"/>
                <a:gd name="T81" fmla="*/ 1 h 46"/>
                <a:gd name="T82" fmla="*/ 46 w 62"/>
                <a:gd name="T83" fmla="*/ 1 h 46"/>
                <a:gd name="T84" fmla="*/ 47 w 62"/>
                <a:gd name="T85" fmla="*/ 1 h 46"/>
                <a:gd name="T86" fmla="*/ 48 w 62"/>
                <a:gd name="T87" fmla="*/ 0 h 46"/>
                <a:gd name="T88" fmla="*/ 49 w 62"/>
                <a:gd name="T89" fmla="*/ 0 h 46"/>
                <a:gd name="T90" fmla="*/ 50 w 62"/>
                <a:gd name="T91" fmla="*/ 0 h 46"/>
                <a:gd name="T92" fmla="*/ 51 w 62"/>
                <a:gd name="T93" fmla="*/ 0 h 46"/>
                <a:gd name="T94" fmla="*/ 52 w 62"/>
                <a:gd name="T95" fmla="*/ 0 h 46"/>
                <a:gd name="T96" fmla="*/ 54 w 62"/>
                <a:gd name="T97" fmla="*/ 1 h 46"/>
                <a:gd name="T98" fmla="*/ 55 w 62"/>
                <a:gd name="T99" fmla="*/ 1 h 46"/>
                <a:gd name="T100" fmla="*/ 56 w 62"/>
                <a:gd name="T101" fmla="*/ 1 h 46"/>
                <a:gd name="T102" fmla="*/ 57 w 62"/>
                <a:gd name="T103" fmla="*/ 2 h 46"/>
                <a:gd name="T104" fmla="*/ 58 w 62"/>
                <a:gd name="T105" fmla="*/ 3 h 46"/>
                <a:gd name="T106" fmla="*/ 59 w 62"/>
                <a:gd name="T107" fmla="*/ 3 h 46"/>
                <a:gd name="T108" fmla="*/ 60 w 62"/>
                <a:gd name="T109" fmla="*/ 4 h 46"/>
                <a:gd name="T110" fmla="*/ 61 w 62"/>
                <a:gd name="T111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6">
                  <a:moveTo>
                    <a:pt x="0" y="46"/>
                  </a:moveTo>
                  <a:lnTo>
                    <a:pt x="0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46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2" y="4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6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4056" y="1059"/>
              <a:ext cx="62" cy="68"/>
            </a:xfrm>
            <a:custGeom>
              <a:avLst/>
              <a:gdLst>
                <a:gd name="T0" fmla="*/ 1 w 62"/>
                <a:gd name="T1" fmla="*/ 0 h 68"/>
                <a:gd name="T2" fmla="*/ 2 w 62"/>
                <a:gd name="T3" fmla="*/ 1 h 68"/>
                <a:gd name="T4" fmla="*/ 3 w 62"/>
                <a:gd name="T5" fmla="*/ 2 h 68"/>
                <a:gd name="T6" fmla="*/ 4 w 62"/>
                <a:gd name="T7" fmla="*/ 3 h 68"/>
                <a:gd name="T8" fmla="*/ 5 w 62"/>
                <a:gd name="T9" fmla="*/ 4 h 68"/>
                <a:gd name="T10" fmla="*/ 7 w 62"/>
                <a:gd name="T11" fmla="*/ 5 h 68"/>
                <a:gd name="T12" fmla="*/ 8 w 62"/>
                <a:gd name="T13" fmla="*/ 7 h 68"/>
                <a:gd name="T14" fmla="*/ 9 w 62"/>
                <a:gd name="T15" fmla="*/ 8 h 68"/>
                <a:gd name="T16" fmla="*/ 10 w 62"/>
                <a:gd name="T17" fmla="*/ 9 h 68"/>
                <a:gd name="T18" fmla="*/ 11 w 62"/>
                <a:gd name="T19" fmla="*/ 10 h 68"/>
                <a:gd name="T20" fmla="*/ 12 w 62"/>
                <a:gd name="T21" fmla="*/ 12 h 68"/>
                <a:gd name="T22" fmla="*/ 13 w 62"/>
                <a:gd name="T23" fmla="*/ 13 h 68"/>
                <a:gd name="T24" fmla="*/ 14 w 62"/>
                <a:gd name="T25" fmla="*/ 15 h 68"/>
                <a:gd name="T26" fmla="*/ 15 w 62"/>
                <a:gd name="T27" fmla="*/ 16 h 68"/>
                <a:gd name="T28" fmla="*/ 16 w 62"/>
                <a:gd name="T29" fmla="*/ 17 h 68"/>
                <a:gd name="T30" fmla="*/ 17 w 62"/>
                <a:gd name="T31" fmla="*/ 19 h 68"/>
                <a:gd name="T32" fmla="*/ 18 w 62"/>
                <a:gd name="T33" fmla="*/ 20 h 68"/>
                <a:gd name="T34" fmla="*/ 20 w 62"/>
                <a:gd name="T35" fmla="*/ 22 h 68"/>
                <a:gd name="T36" fmla="*/ 21 w 62"/>
                <a:gd name="T37" fmla="*/ 23 h 68"/>
                <a:gd name="T38" fmla="*/ 22 w 62"/>
                <a:gd name="T39" fmla="*/ 24 h 68"/>
                <a:gd name="T40" fmla="*/ 23 w 62"/>
                <a:gd name="T41" fmla="*/ 26 h 68"/>
                <a:gd name="T42" fmla="*/ 24 w 62"/>
                <a:gd name="T43" fmla="*/ 27 h 68"/>
                <a:gd name="T44" fmla="*/ 25 w 62"/>
                <a:gd name="T45" fmla="*/ 29 h 68"/>
                <a:gd name="T46" fmla="*/ 26 w 62"/>
                <a:gd name="T47" fmla="*/ 31 h 68"/>
                <a:gd name="T48" fmla="*/ 27 w 62"/>
                <a:gd name="T49" fmla="*/ 32 h 68"/>
                <a:gd name="T50" fmla="*/ 29 w 62"/>
                <a:gd name="T51" fmla="*/ 33 h 68"/>
                <a:gd name="T52" fmla="*/ 29 w 62"/>
                <a:gd name="T53" fmla="*/ 35 h 68"/>
                <a:gd name="T54" fmla="*/ 31 w 62"/>
                <a:gd name="T55" fmla="*/ 36 h 68"/>
                <a:gd name="T56" fmla="*/ 32 w 62"/>
                <a:gd name="T57" fmla="*/ 39 h 68"/>
                <a:gd name="T58" fmla="*/ 33 w 62"/>
                <a:gd name="T59" fmla="*/ 40 h 68"/>
                <a:gd name="T60" fmla="*/ 34 w 62"/>
                <a:gd name="T61" fmla="*/ 41 h 68"/>
                <a:gd name="T62" fmla="*/ 35 w 62"/>
                <a:gd name="T63" fmla="*/ 42 h 68"/>
                <a:gd name="T64" fmla="*/ 36 w 62"/>
                <a:gd name="T65" fmla="*/ 44 h 68"/>
                <a:gd name="T66" fmla="*/ 37 w 62"/>
                <a:gd name="T67" fmla="*/ 45 h 68"/>
                <a:gd name="T68" fmla="*/ 38 w 62"/>
                <a:gd name="T69" fmla="*/ 46 h 68"/>
                <a:gd name="T70" fmla="*/ 39 w 62"/>
                <a:gd name="T71" fmla="*/ 47 h 68"/>
                <a:gd name="T72" fmla="*/ 40 w 62"/>
                <a:gd name="T73" fmla="*/ 49 h 68"/>
                <a:gd name="T74" fmla="*/ 42 w 62"/>
                <a:gd name="T75" fmla="*/ 50 h 68"/>
                <a:gd name="T76" fmla="*/ 42 w 62"/>
                <a:gd name="T77" fmla="*/ 51 h 68"/>
                <a:gd name="T78" fmla="*/ 44 w 62"/>
                <a:gd name="T79" fmla="*/ 53 h 68"/>
                <a:gd name="T80" fmla="*/ 45 w 62"/>
                <a:gd name="T81" fmla="*/ 54 h 68"/>
                <a:gd name="T82" fmla="*/ 46 w 62"/>
                <a:gd name="T83" fmla="*/ 55 h 68"/>
                <a:gd name="T84" fmla="*/ 47 w 62"/>
                <a:gd name="T85" fmla="*/ 56 h 68"/>
                <a:gd name="T86" fmla="*/ 48 w 62"/>
                <a:gd name="T87" fmla="*/ 57 h 68"/>
                <a:gd name="T88" fmla="*/ 49 w 62"/>
                <a:gd name="T89" fmla="*/ 58 h 68"/>
                <a:gd name="T90" fmla="*/ 50 w 62"/>
                <a:gd name="T91" fmla="*/ 59 h 68"/>
                <a:gd name="T92" fmla="*/ 51 w 62"/>
                <a:gd name="T93" fmla="*/ 60 h 68"/>
                <a:gd name="T94" fmla="*/ 52 w 62"/>
                <a:gd name="T95" fmla="*/ 61 h 68"/>
                <a:gd name="T96" fmla="*/ 53 w 62"/>
                <a:gd name="T97" fmla="*/ 62 h 68"/>
                <a:gd name="T98" fmla="*/ 55 w 62"/>
                <a:gd name="T99" fmla="*/ 63 h 68"/>
                <a:gd name="T100" fmla="*/ 56 w 62"/>
                <a:gd name="T101" fmla="*/ 64 h 68"/>
                <a:gd name="T102" fmla="*/ 57 w 62"/>
                <a:gd name="T103" fmla="*/ 64 h 68"/>
                <a:gd name="T104" fmla="*/ 58 w 62"/>
                <a:gd name="T105" fmla="*/ 65 h 68"/>
                <a:gd name="T106" fmla="*/ 59 w 62"/>
                <a:gd name="T107" fmla="*/ 66 h 68"/>
                <a:gd name="T108" fmla="*/ 60 w 62"/>
                <a:gd name="T109" fmla="*/ 67 h 68"/>
                <a:gd name="T110" fmla="*/ 61 w 62"/>
                <a:gd name="T111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6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5" y="28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9" y="33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1" y="36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4" y="40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7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3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47" y="55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7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48" y="58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3" y="61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5"/>
                  </a:lnTo>
                  <a:lnTo>
                    <a:pt x="57" y="65"/>
                  </a:lnTo>
                  <a:lnTo>
                    <a:pt x="57" y="65"/>
                  </a:lnTo>
                  <a:lnTo>
                    <a:pt x="57" y="65"/>
                  </a:lnTo>
                  <a:lnTo>
                    <a:pt x="57" y="65"/>
                  </a:lnTo>
                  <a:lnTo>
                    <a:pt x="57" y="65"/>
                  </a:lnTo>
                  <a:lnTo>
                    <a:pt x="58" y="65"/>
                  </a:lnTo>
                  <a:lnTo>
                    <a:pt x="58" y="65"/>
                  </a:lnTo>
                  <a:lnTo>
                    <a:pt x="58" y="66"/>
                  </a:lnTo>
                  <a:lnTo>
                    <a:pt x="58" y="66"/>
                  </a:lnTo>
                  <a:lnTo>
                    <a:pt x="58" y="66"/>
                  </a:lnTo>
                  <a:lnTo>
                    <a:pt x="58" y="66"/>
                  </a:lnTo>
                  <a:lnTo>
                    <a:pt x="58" y="66"/>
                  </a:lnTo>
                  <a:lnTo>
                    <a:pt x="58" y="66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9" y="67"/>
                  </a:lnTo>
                  <a:lnTo>
                    <a:pt x="60" y="67"/>
                  </a:lnTo>
                  <a:lnTo>
                    <a:pt x="60" y="67"/>
                  </a:lnTo>
                  <a:lnTo>
                    <a:pt x="60" y="67"/>
                  </a:lnTo>
                  <a:lnTo>
                    <a:pt x="60" y="67"/>
                  </a:lnTo>
                  <a:lnTo>
                    <a:pt x="60" y="67"/>
                  </a:lnTo>
                  <a:lnTo>
                    <a:pt x="60" y="67"/>
                  </a:lnTo>
                  <a:lnTo>
                    <a:pt x="61" y="67"/>
                  </a:lnTo>
                  <a:lnTo>
                    <a:pt x="61" y="67"/>
                  </a:lnTo>
                  <a:lnTo>
                    <a:pt x="61" y="67"/>
                  </a:lnTo>
                  <a:lnTo>
                    <a:pt x="61" y="67"/>
                  </a:lnTo>
                  <a:lnTo>
                    <a:pt x="61" y="68"/>
                  </a:lnTo>
                  <a:lnTo>
                    <a:pt x="61" y="68"/>
                  </a:lnTo>
                  <a:lnTo>
                    <a:pt x="61" y="68"/>
                  </a:lnTo>
                  <a:lnTo>
                    <a:pt x="61" y="68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2" y="68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4118" y="1127"/>
              <a:ext cx="62" cy="13"/>
            </a:xfrm>
            <a:custGeom>
              <a:avLst/>
              <a:gdLst>
                <a:gd name="T0" fmla="*/ 1 w 62"/>
                <a:gd name="T1" fmla="*/ 0 h 13"/>
                <a:gd name="T2" fmla="*/ 2 w 62"/>
                <a:gd name="T3" fmla="*/ 2 h 13"/>
                <a:gd name="T4" fmla="*/ 3 w 62"/>
                <a:gd name="T5" fmla="*/ 2 h 13"/>
                <a:gd name="T6" fmla="*/ 4 w 62"/>
                <a:gd name="T7" fmla="*/ 2 h 13"/>
                <a:gd name="T8" fmla="*/ 6 w 62"/>
                <a:gd name="T9" fmla="*/ 3 h 13"/>
                <a:gd name="T10" fmla="*/ 7 w 62"/>
                <a:gd name="T11" fmla="*/ 3 h 13"/>
                <a:gd name="T12" fmla="*/ 7 w 62"/>
                <a:gd name="T13" fmla="*/ 4 h 13"/>
                <a:gd name="T14" fmla="*/ 8 w 62"/>
                <a:gd name="T15" fmla="*/ 5 h 13"/>
                <a:gd name="T16" fmla="*/ 10 w 62"/>
                <a:gd name="T17" fmla="*/ 5 h 13"/>
                <a:gd name="T18" fmla="*/ 11 w 62"/>
                <a:gd name="T19" fmla="*/ 5 h 13"/>
                <a:gd name="T20" fmla="*/ 12 w 62"/>
                <a:gd name="T21" fmla="*/ 6 h 13"/>
                <a:gd name="T22" fmla="*/ 13 w 62"/>
                <a:gd name="T23" fmla="*/ 6 h 13"/>
                <a:gd name="T24" fmla="*/ 14 w 62"/>
                <a:gd name="T25" fmla="*/ 7 h 13"/>
                <a:gd name="T26" fmla="*/ 15 w 62"/>
                <a:gd name="T27" fmla="*/ 7 h 13"/>
                <a:gd name="T28" fmla="*/ 16 w 62"/>
                <a:gd name="T29" fmla="*/ 7 h 13"/>
                <a:gd name="T30" fmla="*/ 17 w 62"/>
                <a:gd name="T31" fmla="*/ 7 h 13"/>
                <a:gd name="T32" fmla="*/ 19 w 62"/>
                <a:gd name="T33" fmla="*/ 8 h 13"/>
                <a:gd name="T34" fmla="*/ 20 w 62"/>
                <a:gd name="T35" fmla="*/ 8 h 13"/>
                <a:gd name="T36" fmla="*/ 21 w 62"/>
                <a:gd name="T37" fmla="*/ 8 h 13"/>
                <a:gd name="T38" fmla="*/ 21 w 62"/>
                <a:gd name="T39" fmla="*/ 9 h 13"/>
                <a:gd name="T40" fmla="*/ 23 w 62"/>
                <a:gd name="T41" fmla="*/ 8 h 13"/>
                <a:gd name="T42" fmla="*/ 24 w 62"/>
                <a:gd name="T43" fmla="*/ 9 h 13"/>
                <a:gd name="T44" fmla="*/ 25 w 62"/>
                <a:gd name="T45" fmla="*/ 9 h 13"/>
                <a:gd name="T46" fmla="*/ 26 w 62"/>
                <a:gd name="T47" fmla="*/ 10 h 13"/>
                <a:gd name="T48" fmla="*/ 27 w 62"/>
                <a:gd name="T49" fmla="*/ 9 h 13"/>
                <a:gd name="T50" fmla="*/ 28 w 62"/>
                <a:gd name="T51" fmla="*/ 10 h 13"/>
                <a:gd name="T52" fmla="*/ 29 w 62"/>
                <a:gd name="T53" fmla="*/ 9 h 13"/>
                <a:gd name="T54" fmla="*/ 30 w 62"/>
                <a:gd name="T55" fmla="*/ 10 h 13"/>
                <a:gd name="T56" fmla="*/ 32 w 62"/>
                <a:gd name="T57" fmla="*/ 10 h 13"/>
                <a:gd name="T58" fmla="*/ 33 w 62"/>
                <a:gd name="T59" fmla="*/ 10 h 13"/>
                <a:gd name="T60" fmla="*/ 34 w 62"/>
                <a:gd name="T61" fmla="*/ 10 h 13"/>
                <a:gd name="T62" fmla="*/ 35 w 62"/>
                <a:gd name="T63" fmla="*/ 11 h 13"/>
                <a:gd name="T64" fmla="*/ 36 w 62"/>
                <a:gd name="T65" fmla="*/ 11 h 13"/>
                <a:gd name="T66" fmla="*/ 37 w 62"/>
                <a:gd name="T67" fmla="*/ 11 h 13"/>
                <a:gd name="T68" fmla="*/ 38 w 62"/>
                <a:gd name="T69" fmla="*/ 10 h 13"/>
                <a:gd name="T70" fmla="*/ 39 w 62"/>
                <a:gd name="T71" fmla="*/ 11 h 13"/>
                <a:gd name="T72" fmla="*/ 41 w 62"/>
                <a:gd name="T73" fmla="*/ 11 h 13"/>
                <a:gd name="T74" fmla="*/ 41 w 62"/>
                <a:gd name="T75" fmla="*/ 11 h 13"/>
                <a:gd name="T76" fmla="*/ 42 w 62"/>
                <a:gd name="T77" fmla="*/ 11 h 13"/>
                <a:gd name="T78" fmla="*/ 43 w 62"/>
                <a:gd name="T79" fmla="*/ 12 h 13"/>
                <a:gd name="T80" fmla="*/ 45 w 62"/>
                <a:gd name="T81" fmla="*/ 11 h 13"/>
                <a:gd name="T82" fmla="*/ 46 w 62"/>
                <a:gd name="T83" fmla="*/ 11 h 13"/>
                <a:gd name="T84" fmla="*/ 47 w 62"/>
                <a:gd name="T85" fmla="*/ 12 h 13"/>
                <a:gd name="T86" fmla="*/ 48 w 62"/>
                <a:gd name="T87" fmla="*/ 12 h 13"/>
                <a:gd name="T88" fmla="*/ 49 w 62"/>
                <a:gd name="T89" fmla="*/ 12 h 13"/>
                <a:gd name="T90" fmla="*/ 50 w 62"/>
                <a:gd name="T91" fmla="*/ 12 h 13"/>
                <a:gd name="T92" fmla="*/ 51 w 62"/>
                <a:gd name="T93" fmla="*/ 12 h 13"/>
                <a:gd name="T94" fmla="*/ 52 w 62"/>
                <a:gd name="T95" fmla="*/ 12 h 13"/>
                <a:gd name="T96" fmla="*/ 54 w 62"/>
                <a:gd name="T97" fmla="*/ 12 h 13"/>
                <a:gd name="T98" fmla="*/ 55 w 62"/>
                <a:gd name="T99" fmla="*/ 12 h 13"/>
                <a:gd name="T100" fmla="*/ 55 w 62"/>
                <a:gd name="T101" fmla="*/ 12 h 13"/>
                <a:gd name="T102" fmla="*/ 56 w 62"/>
                <a:gd name="T103" fmla="*/ 12 h 13"/>
                <a:gd name="T104" fmla="*/ 58 w 62"/>
                <a:gd name="T105" fmla="*/ 12 h 13"/>
                <a:gd name="T106" fmla="*/ 59 w 62"/>
                <a:gd name="T107" fmla="*/ 12 h 13"/>
                <a:gd name="T108" fmla="*/ 60 w 62"/>
                <a:gd name="T109" fmla="*/ 12 h 13"/>
                <a:gd name="T110" fmla="*/ 61 w 62"/>
                <a:gd name="T11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3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1" y="12"/>
                  </a:lnTo>
                  <a:lnTo>
                    <a:pt x="61" y="13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4180" y="1139"/>
              <a:ext cx="62" cy="2"/>
            </a:xfrm>
            <a:custGeom>
              <a:avLst/>
              <a:gdLst>
                <a:gd name="T0" fmla="*/ 1 w 62"/>
                <a:gd name="T1" fmla="*/ 1 h 2"/>
                <a:gd name="T2" fmla="*/ 2 w 62"/>
                <a:gd name="T3" fmla="*/ 1 h 2"/>
                <a:gd name="T4" fmla="*/ 3 w 62"/>
                <a:gd name="T5" fmla="*/ 0 h 2"/>
                <a:gd name="T6" fmla="*/ 4 w 62"/>
                <a:gd name="T7" fmla="*/ 0 h 2"/>
                <a:gd name="T8" fmla="*/ 5 w 62"/>
                <a:gd name="T9" fmla="*/ 0 h 2"/>
                <a:gd name="T10" fmla="*/ 7 w 62"/>
                <a:gd name="T11" fmla="*/ 1 h 2"/>
                <a:gd name="T12" fmla="*/ 7 w 62"/>
                <a:gd name="T13" fmla="*/ 0 h 2"/>
                <a:gd name="T14" fmla="*/ 9 w 62"/>
                <a:gd name="T15" fmla="*/ 1 h 2"/>
                <a:gd name="T16" fmla="*/ 10 w 62"/>
                <a:gd name="T17" fmla="*/ 1 h 2"/>
                <a:gd name="T18" fmla="*/ 11 w 62"/>
                <a:gd name="T19" fmla="*/ 1 h 2"/>
                <a:gd name="T20" fmla="*/ 12 w 62"/>
                <a:gd name="T21" fmla="*/ 1 h 2"/>
                <a:gd name="T22" fmla="*/ 13 w 62"/>
                <a:gd name="T23" fmla="*/ 0 h 2"/>
                <a:gd name="T24" fmla="*/ 14 w 62"/>
                <a:gd name="T25" fmla="*/ 1 h 2"/>
                <a:gd name="T26" fmla="*/ 15 w 62"/>
                <a:gd name="T27" fmla="*/ 1 h 2"/>
                <a:gd name="T28" fmla="*/ 16 w 62"/>
                <a:gd name="T29" fmla="*/ 1 h 2"/>
                <a:gd name="T30" fmla="*/ 17 w 62"/>
                <a:gd name="T31" fmla="*/ 1 h 2"/>
                <a:gd name="T32" fmla="*/ 18 w 62"/>
                <a:gd name="T33" fmla="*/ 1 h 2"/>
                <a:gd name="T34" fmla="*/ 20 w 62"/>
                <a:gd name="T35" fmla="*/ 1 h 2"/>
                <a:gd name="T36" fmla="*/ 20 w 62"/>
                <a:gd name="T37" fmla="*/ 1 h 2"/>
                <a:gd name="T38" fmla="*/ 22 w 62"/>
                <a:gd name="T39" fmla="*/ 1 h 2"/>
                <a:gd name="T40" fmla="*/ 23 w 62"/>
                <a:gd name="T41" fmla="*/ 1 h 2"/>
                <a:gd name="T42" fmla="*/ 24 w 62"/>
                <a:gd name="T43" fmla="*/ 0 h 2"/>
                <a:gd name="T44" fmla="*/ 25 w 62"/>
                <a:gd name="T45" fmla="*/ 1 h 2"/>
                <a:gd name="T46" fmla="*/ 26 w 62"/>
                <a:gd name="T47" fmla="*/ 1 h 2"/>
                <a:gd name="T48" fmla="*/ 27 w 62"/>
                <a:gd name="T49" fmla="*/ 1 h 2"/>
                <a:gd name="T50" fmla="*/ 28 w 62"/>
                <a:gd name="T51" fmla="*/ 0 h 2"/>
                <a:gd name="T52" fmla="*/ 29 w 62"/>
                <a:gd name="T53" fmla="*/ 0 h 2"/>
                <a:gd name="T54" fmla="*/ 30 w 62"/>
                <a:gd name="T55" fmla="*/ 1 h 2"/>
                <a:gd name="T56" fmla="*/ 32 w 62"/>
                <a:gd name="T57" fmla="*/ 1 h 2"/>
                <a:gd name="T58" fmla="*/ 33 w 62"/>
                <a:gd name="T59" fmla="*/ 1 h 2"/>
                <a:gd name="T60" fmla="*/ 34 w 62"/>
                <a:gd name="T61" fmla="*/ 1 h 2"/>
                <a:gd name="T62" fmla="*/ 35 w 62"/>
                <a:gd name="T63" fmla="*/ 0 h 2"/>
                <a:gd name="T64" fmla="*/ 36 w 62"/>
                <a:gd name="T65" fmla="*/ 2 h 2"/>
                <a:gd name="T66" fmla="*/ 37 w 62"/>
                <a:gd name="T67" fmla="*/ 1 h 2"/>
                <a:gd name="T68" fmla="*/ 38 w 62"/>
                <a:gd name="T69" fmla="*/ 1 h 2"/>
                <a:gd name="T70" fmla="*/ 39 w 62"/>
                <a:gd name="T71" fmla="*/ 1 h 2"/>
                <a:gd name="T72" fmla="*/ 40 w 62"/>
                <a:gd name="T73" fmla="*/ 1 h 2"/>
                <a:gd name="T74" fmla="*/ 41 w 62"/>
                <a:gd name="T75" fmla="*/ 1 h 2"/>
                <a:gd name="T76" fmla="*/ 42 w 62"/>
                <a:gd name="T77" fmla="*/ 1 h 2"/>
                <a:gd name="T78" fmla="*/ 44 w 62"/>
                <a:gd name="T79" fmla="*/ 1 h 2"/>
                <a:gd name="T80" fmla="*/ 45 w 62"/>
                <a:gd name="T81" fmla="*/ 1 h 2"/>
                <a:gd name="T82" fmla="*/ 46 w 62"/>
                <a:gd name="T83" fmla="*/ 2 h 2"/>
                <a:gd name="T84" fmla="*/ 47 w 62"/>
                <a:gd name="T85" fmla="*/ 1 h 2"/>
                <a:gd name="T86" fmla="*/ 48 w 62"/>
                <a:gd name="T87" fmla="*/ 1 h 2"/>
                <a:gd name="T88" fmla="*/ 49 w 62"/>
                <a:gd name="T89" fmla="*/ 1 h 2"/>
                <a:gd name="T90" fmla="*/ 50 w 62"/>
                <a:gd name="T91" fmla="*/ 1 h 2"/>
                <a:gd name="T92" fmla="*/ 51 w 62"/>
                <a:gd name="T93" fmla="*/ 1 h 2"/>
                <a:gd name="T94" fmla="*/ 52 w 62"/>
                <a:gd name="T95" fmla="*/ 1 h 2"/>
                <a:gd name="T96" fmla="*/ 53 w 62"/>
                <a:gd name="T97" fmla="*/ 1 h 2"/>
                <a:gd name="T98" fmla="*/ 54 w 62"/>
                <a:gd name="T99" fmla="*/ 1 h 2"/>
                <a:gd name="T100" fmla="*/ 55 w 62"/>
                <a:gd name="T101" fmla="*/ 1 h 2"/>
                <a:gd name="T102" fmla="*/ 57 w 62"/>
                <a:gd name="T103" fmla="*/ 1 h 2"/>
                <a:gd name="T104" fmla="*/ 58 w 62"/>
                <a:gd name="T105" fmla="*/ 2 h 2"/>
                <a:gd name="T106" fmla="*/ 59 w 62"/>
                <a:gd name="T107" fmla="*/ 1 h 2"/>
                <a:gd name="T108" fmla="*/ 60 w 62"/>
                <a:gd name="T109" fmla="*/ 1 h 2"/>
                <a:gd name="T110" fmla="*/ 61 w 62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2"/>
                  </a:lnTo>
                  <a:lnTo>
                    <a:pt x="62" y="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4242" y="1140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0 h 1"/>
                <a:gd name="T4" fmla="*/ 3 w 62"/>
                <a:gd name="T5" fmla="*/ 1 h 1"/>
                <a:gd name="T6" fmla="*/ 4 w 62"/>
                <a:gd name="T7" fmla="*/ 1 h 1"/>
                <a:gd name="T8" fmla="*/ 6 w 62"/>
                <a:gd name="T9" fmla="*/ 0 h 1"/>
                <a:gd name="T10" fmla="*/ 6 w 62"/>
                <a:gd name="T11" fmla="*/ 0 h 1"/>
                <a:gd name="T12" fmla="*/ 7 w 62"/>
                <a:gd name="T13" fmla="*/ 0 h 1"/>
                <a:gd name="T14" fmla="*/ 8 w 62"/>
                <a:gd name="T15" fmla="*/ 0 h 1"/>
                <a:gd name="T16" fmla="*/ 10 w 62"/>
                <a:gd name="T17" fmla="*/ 0 h 1"/>
                <a:gd name="T18" fmla="*/ 11 w 62"/>
                <a:gd name="T19" fmla="*/ 0 h 1"/>
                <a:gd name="T20" fmla="*/ 12 w 62"/>
                <a:gd name="T21" fmla="*/ 1 h 1"/>
                <a:gd name="T22" fmla="*/ 13 w 62"/>
                <a:gd name="T23" fmla="*/ 1 h 1"/>
                <a:gd name="T24" fmla="*/ 14 w 62"/>
                <a:gd name="T25" fmla="*/ 0 h 1"/>
                <a:gd name="T26" fmla="*/ 15 w 62"/>
                <a:gd name="T27" fmla="*/ 1 h 1"/>
                <a:gd name="T28" fmla="*/ 16 w 62"/>
                <a:gd name="T29" fmla="*/ 1 h 1"/>
                <a:gd name="T30" fmla="*/ 17 w 62"/>
                <a:gd name="T31" fmla="*/ 1 h 1"/>
                <a:gd name="T32" fmla="*/ 19 w 62"/>
                <a:gd name="T33" fmla="*/ 0 h 1"/>
                <a:gd name="T34" fmla="*/ 19 w 62"/>
                <a:gd name="T35" fmla="*/ 1 h 1"/>
                <a:gd name="T36" fmla="*/ 20 w 62"/>
                <a:gd name="T37" fmla="*/ 1 h 1"/>
                <a:gd name="T38" fmla="*/ 21 w 62"/>
                <a:gd name="T39" fmla="*/ 1 h 1"/>
                <a:gd name="T40" fmla="*/ 23 w 62"/>
                <a:gd name="T41" fmla="*/ 1 h 1"/>
                <a:gd name="T42" fmla="*/ 24 w 62"/>
                <a:gd name="T43" fmla="*/ 0 h 1"/>
                <a:gd name="T44" fmla="*/ 25 w 62"/>
                <a:gd name="T45" fmla="*/ 0 h 1"/>
                <a:gd name="T46" fmla="*/ 26 w 62"/>
                <a:gd name="T47" fmla="*/ 1 h 1"/>
                <a:gd name="T48" fmla="*/ 27 w 62"/>
                <a:gd name="T49" fmla="*/ 1 h 1"/>
                <a:gd name="T50" fmla="*/ 28 w 62"/>
                <a:gd name="T51" fmla="*/ 1 h 1"/>
                <a:gd name="T52" fmla="*/ 29 w 62"/>
                <a:gd name="T53" fmla="*/ 1 h 1"/>
                <a:gd name="T54" fmla="*/ 30 w 62"/>
                <a:gd name="T55" fmla="*/ 1 h 1"/>
                <a:gd name="T56" fmla="*/ 32 w 62"/>
                <a:gd name="T57" fmla="*/ 0 h 1"/>
                <a:gd name="T58" fmla="*/ 33 w 62"/>
                <a:gd name="T59" fmla="*/ 1 h 1"/>
                <a:gd name="T60" fmla="*/ 33 w 62"/>
                <a:gd name="T61" fmla="*/ 1 h 1"/>
                <a:gd name="T62" fmla="*/ 35 w 62"/>
                <a:gd name="T63" fmla="*/ 0 h 1"/>
                <a:gd name="T64" fmla="*/ 36 w 62"/>
                <a:gd name="T65" fmla="*/ 1 h 1"/>
                <a:gd name="T66" fmla="*/ 37 w 62"/>
                <a:gd name="T67" fmla="*/ 1 h 1"/>
                <a:gd name="T68" fmla="*/ 38 w 62"/>
                <a:gd name="T69" fmla="*/ 1 h 1"/>
                <a:gd name="T70" fmla="*/ 39 w 62"/>
                <a:gd name="T71" fmla="*/ 1 h 1"/>
                <a:gd name="T72" fmla="*/ 40 w 62"/>
                <a:gd name="T73" fmla="*/ 0 h 1"/>
                <a:gd name="T74" fmla="*/ 41 w 62"/>
                <a:gd name="T75" fmla="*/ 1 h 1"/>
                <a:gd name="T76" fmla="*/ 42 w 62"/>
                <a:gd name="T77" fmla="*/ 1 h 1"/>
                <a:gd name="T78" fmla="*/ 43 w 62"/>
                <a:gd name="T79" fmla="*/ 1 h 1"/>
                <a:gd name="T80" fmla="*/ 45 w 62"/>
                <a:gd name="T81" fmla="*/ 0 h 1"/>
                <a:gd name="T82" fmla="*/ 46 w 62"/>
                <a:gd name="T83" fmla="*/ 0 h 1"/>
                <a:gd name="T84" fmla="*/ 47 w 62"/>
                <a:gd name="T85" fmla="*/ 1 h 1"/>
                <a:gd name="T86" fmla="*/ 48 w 62"/>
                <a:gd name="T87" fmla="*/ 1 h 1"/>
                <a:gd name="T88" fmla="*/ 49 w 62"/>
                <a:gd name="T89" fmla="*/ 0 h 1"/>
                <a:gd name="T90" fmla="*/ 50 w 62"/>
                <a:gd name="T91" fmla="*/ 1 h 1"/>
                <a:gd name="T92" fmla="*/ 51 w 62"/>
                <a:gd name="T93" fmla="*/ 1 h 1"/>
                <a:gd name="T94" fmla="*/ 52 w 62"/>
                <a:gd name="T95" fmla="*/ 0 h 1"/>
                <a:gd name="T96" fmla="*/ 53 w 62"/>
                <a:gd name="T97" fmla="*/ 1 h 1"/>
                <a:gd name="T98" fmla="*/ 54 w 62"/>
                <a:gd name="T99" fmla="*/ 0 h 1"/>
                <a:gd name="T100" fmla="*/ 55 w 62"/>
                <a:gd name="T101" fmla="*/ 1 h 1"/>
                <a:gd name="T102" fmla="*/ 56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0 h 1"/>
                <a:gd name="T110" fmla="*/ 61 w 62"/>
                <a:gd name="T1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4304" y="1140"/>
              <a:ext cx="62" cy="2"/>
            </a:xfrm>
            <a:custGeom>
              <a:avLst/>
              <a:gdLst>
                <a:gd name="T0" fmla="*/ 1 w 62"/>
                <a:gd name="T1" fmla="*/ 1 h 2"/>
                <a:gd name="T2" fmla="*/ 2 w 62"/>
                <a:gd name="T3" fmla="*/ 0 h 2"/>
                <a:gd name="T4" fmla="*/ 3 w 62"/>
                <a:gd name="T5" fmla="*/ 1 h 2"/>
                <a:gd name="T6" fmla="*/ 4 w 62"/>
                <a:gd name="T7" fmla="*/ 0 h 2"/>
                <a:gd name="T8" fmla="*/ 5 w 62"/>
                <a:gd name="T9" fmla="*/ 1 h 2"/>
                <a:gd name="T10" fmla="*/ 6 w 62"/>
                <a:gd name="T11" fmla="*/ 1 h 2"/>
                <a:gd name="T12" fmla="*/ 7 w 62"/>
                <a:gd name="T13" fmla="*/ 1 h 2"/>
                <a:gd name="T14" fmla="*/ 9 w 62"/>
                <a:gd name="T15" fmla="*/ 1 h 2"/>
                <a:gd name="T16" fmla="*/ 10 w 62"/>
                <a:gd name="T17" fmla="*/ 1 h 2"/>
                <a:gd name="T18" fmla="*/ 11 w 62"/>
                <a:gd name="T19" fmla="*/ 1 h 2"/>
                <a:gd name="T20" fmla="*/ 12 w 62"/>
                <a:gd name="T21" fmla="*/ 1 h 2"/>
                <a:gd name="T22" fmla="*/ 13 w 62"/>
                <a:gd name="T23" fmla="*/ 1 h 2"/>
                <a:gd name="T24" fmla="*/ 14 w 62"/>
                <a:gd name="T25" fmla="*/ 1 h 2"/>
                <a:gd name="T26" fmla="*/ 15 w 62"/>
                <a:gd name="T27" fmla="*/ 1 h 2"/>
                <a:gd name="T28" fmla="*/ 16 w 62"/>
                <a:gd name="T29" fmla="*/ 1 h 2"/>
                <a:gd name="T30" fmla="*/ 17 w 62"/>
                <a:gd name="T31" fmla="*/ 0 h 2"/>
                <a:gd name="T32" fmla="*/ 18 w 62"/>
                <a:gd name="T33" fmla="*/ 1 h 2"/>
                <a:gd name="T34" fmla="*/ 19 w 62"/>
                <a:gd name="T35" fmla="*/ 1 h 2"/>
                <a:gd name="T36" fmla="*/ 20 w 62"/>
                <a:gd name="T37" fmla="*/ 0 h 2"/>
                <a:gd name="T38" fmla="*/ 22 w 62"/>
                <a:gd name="T39" fmla="*/ 1 h 2"/>
                <a:gd name="T40" fmla="*/ 23 w 62"/>
                <a:gd name="T41" fmla="*/ 1 h 2"/>
                <a:gd name="T42" fmla="*/ 24 w 62"/>
                <a:gd name="T43" fmla="*/ 0 h 2"/>
                <a:gd name="T44" fmla="*/ 25 w 62"/>
                <a:gd name="T45" fmla="*/ 0 h 2"/>
                <a:gd name="T46" fmla="*/ 26 w 62"/>
                <a:gd name="T47" fmla="*/ 1 h 2"/>
                <a:gd name="T48" fmla="*/ 27 w 62"/>
                <a:gd name="T49" fmla="*/ 1 h 2"/>
                <a:gd name="T50" fmla="*/ 28 w 62"/>
                <a:gd name="T51" fmla="*/ 1 h 2"/>
                <a:gd name="T52" fmla="*/ 29 w 62"/>
                <a:gd name="T53" fmla="*/ 1 h 2"/>
                <a:gd name="T54" fmla="*/ 30 w 62"/>
                <a:gd name="T55" fmla="*/ 1 h 2"/>
                <a:gd name="T56" fmla="*/ 31 w 62"/>
                <a:gd name="T57" fmla="*/ 1 h 2"/>
                <a:gd name="T58" fmla="*/ 32 w 62"/>
                <a:gd name="T59" fmla="*/ 1 h 2"/>
                <a:gd name="T60" fmla="*/ 33 w 62"/>
                <a:gd name="T61" fmla="*/ 0 h 2"/>
                <a:gd name="T62" fmla="*/ 35 w 62"/>
                <a:gd name="T63" fmla="*/ 1 h 2"/>
                <a:gd name="T64" fmla="*/ 36 w 62"/>
                <a:gd name="T65" fmla="*/ 1 h 2"/>
                <a:gd name="T66" fmla="*/ 37 w 62"/>
                <a:gd name="T67" fmla="*/ 1 h 2"/>
                <a:gd name="T68" fmla="*/ 38 w 62"/>
                <a:gd name="T69" fmla="*/ 0 h 2"/>
                <a:gd name="T70" fmla="*/ 39 w 62"/>
                <a:gd name="T71" fmla="*/ 1 h 2"/>
                <a:gd name="T72" fmla="*/ 40 w 62"/>
                <a:gd name="T73" fmla="*/ 0 h 2"/>
                <a:gd name="T74" fmla="*/ 41 w 62"/>
                <a:gd name="T75" fmla="*/ 1 h 2"/>
                <a:gd name="T76" fmla="*/ 42 w 62"/>
                <a:gd name="T77" fmla="*/ 1 h 2"/>
                <a:gd name="T78" fmla="*/ 44 w 62"/>
                <a:gd name="T79" fmla="*/ 1 h 2"/>
                <a:gd name="T80" fmla="*/ 45 w 62"/>
                <a:gd name="T81" fmla="*/ 1 h 2"/>
                <a:gd name="T82" fmla="*/ 46 w 62"/>
                <a:gd name="T83" fmla="*/ 1 h 2"/>
                <a:gd name="T84" fmla="*/ 46 w 62"/>
                <a:gd name="T85" fmla="*/ 1 h 2"/>
                <a:gd name="T86" fmla="*/ 48 w 62"/>
                <a:gd name="T87" fmla="*/ 1 h 2"/>
                <a:gd name="T88" fmla="*/ 49 w 62"/>
                <a:gd name="T89" fmla="*/ 1 h 2"/>
                <a:gd name="T90" fmla="*/ 50 w 62"/>
                <a:gd name="T91" fmla="*/ 1 h 2"/>
                <a:gd name="T92" fmla="*/ 51 w 62"/>
                <a:gd name="T93" fmla="*/ 1 h 2"/>
                <a:gd name="T94" fmla="*/ 52 w 62"/>
                <a:gd name="T95" fmla="*/ 1 h 2"/>
                <a:gd name="T96" fmla="*/ 53 w 62"/>
                <a:gd name="T97" fmla="*/ 1 h 2"/>
                <a:gd name="T98" fmla="*/ 54 w 62"/>
                <a:gd name="T99" fmla="*/ 1 h 2"/>
                <a:gd name="T100" fmla="*/ 55 w 62"/>
                <a:gd name="T101" fmla="*/ 1 h 2"/>
                <a:gd name="T102" fmla="*/ 57 w 62"/>
                <a:gd name="T103" fmla="*/ 1 h 2"/>
                <a:gd name="T104" fmla="*/ 58 w 62"/>
                <a:gd name="T105" fmla="*/ 0 h 2"/>
                <a:gd name="T106" fmla="*/ 59 w 62"/>
                <a:gd name="T107" fmla="*/ 0 h 2"/>
                <a:gd name="T108" fmla="*/ 59 w 62"/>
                <a:gd name="T109" fmla="*/ 1 h 2"/>
                <a:gd name="T110" fmla="*/ 61 w 62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4366" y="1140"/>
              <a:ext cx="62" cy="1"/>
            </a:xfrm>
            <a:custGeom>
              <a:avLst/>
              <a:gdLst>
                <a:gd name="T0" fmla="*/ 1 w 62"/>
                <a:gd name="T1" fmla="*/ 1 h 1"/>
                <a:gd name="T2" fmla="*/ 2 w 62"/>
                <a:gd name="T3" fmla="*/ 1 h 1"/>
                <a:gd name="T4" fmla="*/ 3 w 62"/>
                <a:gd name="T5" fmla="*/ 1 h 1"/>
                <a:gd name="T6" fmla="*/ 4 w 62"/>
                <a:gd name="T7" fmla="*/ 1 h 1"/>
                <a:gd name="T8" fmla="*/ 5 w 62"/>
                <a:gd name="T9" fmla="*/ 1 h 1"/>
                <a:gd name="T10" fmla="*/ 6 w 62"/>
                <a:gd name="T11" fmla="*/ 1 h 1"/>
                <a:gd name="T12" fmla="*/ 7 w 62"/>
                <a:gd name="T13" fmla="*/ 1 h 1"/>
                <a:gd name="T14" fmla="*/ 8 w 62"/>
                <a:gd name="T15" fmla="*/ 1 h 1"/>
                <a:gd name="T16" fmla="*/ 10 w 62"/>
                <a:gd name="T17" fmla="*/ 1 h 1"/>
                <a:gd name="T18" fmla="*/ 11 w 62"/>
                <a:gd name="T19" fmla="*/ 1 h 1"/>
                <a:gd name="T20" fmla="*/ 12 w 62"/>
                <a:gd name="T21" fmla="*/ 0 h 1"/>
                <a:gd name="T22" fmla="*/ 13 w 62"/>
                <a:gd name="T23" fmla="*/ 1 h 1"/>
                <a:gd name="T24" fmla="*/ 14 w 62"/>
                <a:gd name="T25" fmla="*/ 0 h 1"/>
                <a:gd name="T26" fmla="*/ 15 w 62"/>
                <a:gd name="T27" fmla="*/ 1 h 1"/>
                <a:gd name="T28" fmla="*/ 16 w 62"/>
                <a:gd name="T29" fmla="*/ 1 h 1"/>
                <a:gd name="T30" fmla="*/ 17 w 62"/>
                <a:gd name="T31" fmla="*/ 1 h 1"/>
                <a:gd name="T32" fmla="*/ 18 w 62"/>
                <a:gd name="T33" fmla="*/ 1 h 1"/>
                <a:gd name="T34" fmla="*/ 19 w 62"/>
                <a:gd name="T35" fmla="*/ 1 h 1"/>
                <a:gd name="T36" fmla="*/ 20 w 62"/>
                <a:gd name="T37" fmla="*/ 0 h 1"/>
                <a:gd name="T38" fmla="*/ 21 w 62"/>
                <a:gd name="T39" fmla="*/ 1 h 1"/>
                <a:gd name="T40" fmla="*/ 23 w 62"/>
                <a:gd name="T41" fmla="*/ 1 h 1"/>
                <a:gd name="T42" fmla="*/ 24 w 62"/>
                <a:gd name="T43" fmla="*/ 1 h 1"/>
                <a:gd name="T44" fmla="*/ 25 w 62"/>
                <a:gd name="T45" fmla="*/ 1 h 1"/>
                <a:gd name="T46" fmla="*/ 26 w 62"/>
                <a:gd name="T47" fmla="*/ 1 h 1"/>
                <a:gd name="T48" fmla="*/ 27 w 62"/>
                <a:gd name="T49" fmla="*/ 1 h 1"/>
                <a:gd name="T50" fmla="*/ 28 w 62"/>
                <a:gd name="T51" fmla="*/ 1 h 1"/>
                <a:gd name="T52" fmla="*/ 29 w 62"/>
                <a:gd name="T53" fmla="*/ 1 h 1"/>
                <a:gd name="T54" fmla="*/ 30 w 62"/>
                <a:gd name="T55" fmla="*/ 1 h 1"/>
                <a:gd name="T56" fmla="*/ 31 w 62"/>
                <a:gd name="T57" fmla="*/ 1 h 1"/>
                <a:gd name="T58" fmla="*/ 32 w 62"/>
                <a:gd name="T59" fmla="*/ 1 h 1"/>
                <a:gd name="T60" fmla="*/ 33 w 62"/>
                <a:gd name="T61" fmla="*/ 1 h 1"/>
                <a:gd name="T62" fmla="*/ 34 w 62"/>
                <a:gd name="T63" fmla="*/ 1 h 1"/>
                <a:gd name="T64" fmla="*/ 36 w 62"/>
                <a:gd name="T65" fmla="*/ 1 h 1"/>
                <a:gd name="T66" fmla="*/ 37 w 62"/>
                <a:gd name="T67" fmla="*/ 1 h 1"/>
                <a:gd name="T68" fmla="*/ 38 w 62"/>
                <a:gd name="T69" fmla="*/ 0 h 1"/>
                <a:gd name="T70" fmla="*/ 39 w 62"/>
                <a:gd name="T71" fmla="*/ 1 h 1"/>
                <a:gd name="T72" fmla="*/ 40 w 62"/>
                <a:gd name="T73" fmla="*/ 1 h 1"/>
                <a:gd name="T74" fmla="*/ 41 w 62"/>
                <a:gd name="T75" fmla="*/ 1 h 1"/>
                <a:gd name="T76" fmla="*/ 42 w 62"/>
                <a:gd name="T77" fmla="*/ 1 h 1"/>
                <a:gd name="T78" fmla="*/ 43 w 62"/>
                <a:gd name="T79" fmla="*/ 1 h 1"/>
                <a:gd name="T80" fmla="*/ 45 w 62"/>
                <a:gd name="T81" fmla="*/ 1 h 1"/>
                <a:gd name="T82" fmla="*/ 45 w 62"/>
                <a:gd name="T83" fmla="*/ 1 h 1"/>
                <a:gd name="T84" fmla="*/ 47 w 62"/>
                <a:gd name="T85" fmla="*/ 0 h 1"/>
                <a:gd name="T86" fmla="*/ 48 w 62"/>
                <a:gd name="T87" fmla="*/ 0 h 1"/>
                <a:gd name="T88" fmla="*/ 49 w 62"/>
                <a:gd name="T89" fmla="*/ 1 h 1"/>
                <a:gd name="T90" fmla="*/ 50 w 62"/>
                <a:gd name="T91" fmla="*/ 1 h 1"/>
                <a:gd name="T92" fmla="*/ 51 w 62"/>
                <a:gd name="T93" fmla="*/ 1 h 1"/>
                <a:gd name="T94" fmla="*/ 52 w 62"/>
                <a:gd name="T95" fmla="*/ 1 h 1"/>
                <a:gd name="T96" fmla="*/ 53 w 62"/>
                <a:gd name="T97" fmla="*/ 1 h 1"/>
                <a:gd name="T98" fmla="*/ 54 w 62"/>
                <a:gd name="T99" fmla="*/ 1 h 1"/>
                <a:gd name="T100" fmla="*/ 55 w 62"/>
                <a:gd name="T101" fmla="*/ 1 h 1"/>
                <a:gd name="T102" fmla="*/ 56 w 62"/>
                <a:gd name="T103" fmla="*/ 1 h 1"/>
                <a:gd name="T104" fmla="*/ 58 w 62"/>
                <a:gd name="T105" fmla="*/ 1 h 1"/>
                <a:gd name="T106" fmla="*/ 59 w 62"/>
                <a:gd name="T107" fmla="*/ 1 h 1"/>
                <a:gd name="T108" fmla="*/ 60 w 62"/>
                <a:gd name="T109" fmla="*/ 1 h 1"/>
                <a:gd name="T110" fmla="*/ 61 w 62"/>
                <a:gd name="T1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4428" y="1140"/>
              <a:ext cx="62" cy="2"/>
            </a:xfrm>
            <a:custGeom>
              <a:avLst/>
              <a:gdLst>
                <a:gd name="T0" fmla="*/ 1 w 62"/>
                <a:gd name="T1" fmla="*/ 1 h 2"/>
                <a:gd name="T2" fmla="*/ 2 w 62"/>
                <a:gd name="T3" fmla="*/ 1 h 2"/>
                <a:gd name="T4" fmla="*/ 3 w 62"/>
                <a:gd name="T5" fmla="*/ 1 h 2"/>
                <a:gd name="T6" fmla="*/ 4 w 62"/>
                <a:gd name="T7" fmla="*/ 1 h 2"/>
                <a:gd name="T8" fmla="*/ 5 w 62"/>
                <a:gd name="T9" fmla="*/ 1 h 2"/>
                <a:gd name="T10" fmla="*/ 6 w 62"/>
                <a:gd name="T11" fmla="*/ 1 h 2"/>
                <a:gd name="T12" fmla="*/ 7 w 62"/>
                <a:gd name="T13" fmla="*/ 0 h 2"/>
                <a:gd name="T14" fmla="*/ 9 w 62"/>
                <a:gd name="T15" fmla="*/ 1 h 2"/>
                <a:gd name="T16" fmla="*/ 10 w 62"/>
                <a:gd name="T17" fmla="*/ 1 h 2"/>
                <a:gd name="T18" fmla="*/ 10 w 62"/>
                <a:gd name="T19" fmla="*/ 1 h 2"/>
                <a:gd name="T20" fmla="*/ 11 w 62"/>
                <a:gd name="T21" fmla="*/ 1 h 2"/>
                <a:gd name="T22" fmla="*/ 13 w 62"/>
                <a:gd name="T23" fmla="*/ 1 h 2"/>
                <a:gd name="T24" fmla="*/ 14 w 62"/>
                <a:gd name="T25" fmla="*/ 1 h 2"/>
                <a:gd name="T26" fmla="*/ 15 w 62"/>
                <a:gd name="T27" fmla="*/ 1 h 2"/>
                <a:gd name="T28" fmla="*/ 16 w 62"/>
                <a:gd name="T29" fmla="*/ 1 h 2"/>
                <a:gd name="T30" fmla="*/ 17 w 62"/>
                <a:gd name="T31" fmla="*/ 1 h 2"/>
                <a:gd name="T32" fmla="*/ 18 w 62"/>
                <a:gd name="T33" fmla="*/ 1 h 2"/>
                <a:gd name="T34" fmla="*/ 19 w 62"/>
                <a:gd name="T35" fmla="*/ 1 h 2"/>
                <a:gd name="T36" fmla="*/ 20 w 62"/>
                <a:gd name="T37" fmla="*/ 1 h 2"/>
                <a:gd name="T38" fmla="*/ 22 w 62"/>
                <a:gd name="T39" fmla="*/ 1 h 2"/>
                <a:gd name="T40" fmla="*/ 23 w 62"/>
                <a:gd name="T41" fmla="*/ 1 h 2"/>
                <a:gd name="T42" fmla="*/ 24 w 62"/>
                <a:gd name="T43" fmla="*/ 1 h 2"/>
                <a:gd name="T44" fmla="*/ 24 w 62"/>
                <a:gd name="T45" fmla="*/ 0 h 2"/>
                <a:gd name="T46" fmla="*/ 26 w 62"/>
                <a:gd name="T47" fmla="*/ 1 h 2"/>
                <a:gd name="T48" fmla="*/ 27 w 62"/>
                <a:gd name="T49" fmla="*/ 1 h 2"/>
                <a:gd name="T50" fmla="*/ 28 w 62"/>
                <a:gd name="T51" fmla="*/ 1 h 2"/>
                <a:gd name="T52" fmla="*/ 29 w 62"/>
                <a:gd name="T53" fmla="*/ 1 h 2"/>
                <a:gd name="T54" fmla="*/ 30 w 62"/>
                <a:gd name="T55" fmla="*/ 1 h 2"/>
                <a:gd name="T56" fmla="*/ 31 w 62"/>
                <a:gd name="T57" fmla="*/ 0 h 2"/>
                <a:gd name="T58" fmla="*/ 32 w 62"/>
                <a:gd name="T59" fmla="*/ 1 h 2"/>
                <a:gd name="T60" fmla="*/ 33 w 62"/>
                <a:gd name="T61" fmla="*/ 0 h 2"/>
                <a:gd name="T62" fmla="*/ 35 w 62"/>
                <a:gd name="T63" fmla="*/ 1 h 2"/>
                <a:gd name="T64" fmla="*/ 36 w 62"/>
                <a:gd name="T65" fmla="*/ 1 h 2"/>
                <a:gd name="T66" fmla="*/ 37 w 62"/>
                <a:gd name="T67" fmla="*/ 1 h 2"/>
                <a:gd name="T68" fmla="*/ 37 w 62"/>
                <a:gd name="T69" fmla="*/ 1 h 2"/>
                <a:gd name="T70" fmla="*/ 39 w 62"/>
                <a:gd name="T71" fmla="*/ 1 h 2"/>
                <a:gd name="T72" fmla="*/ 40 w 62"/>
                <a:gd name="T73" fmla="*/ 0 h 2"/>
                <a:gd name="T74" fmla="*/ 41 w 62"/>
                <a:gd name="T75" fmla="*/ 1 h 2"/>
                <a:gd name="T76" fmla="*/ 42 w 62"/>
                <a:gd name="T77" fmla="*/ 1 h 2"/>
                <a:gd name="T78" fmla="*/ 43 w 62"/>
                <a:gd name="T79" fmla="*/ 1 h 2"/>
                <a:gd name="T80" fmla="*/ 44 w 62"/>
                <a:gd name="T81" fmla="*/ 1 h 2"/>
                <a:gd name="T82" fmla="*/ 45 w 62"/>
                <a:gd name="T83" fmla="*/ 1 h 2"/>
                <a:gd name="T84" fmla="*/ 46 w 62"/>
                <a:gd name="T85" fmla="*/ 1 h 2"/>
                <a:gd name="T86" fmla="*/ 48 w 62"/>
                <a:gd name="T87" fmla="*/ 1 h 2"/>
                <a:gd name="T88" fmla="*/ 49 w 62"/>
                <a:gd name="T89" fmla="*/ 1 h 2"/>
                <a:gd name="T90" fmla="*/ 50 w 62"/>
                <a:gd name="T91" fmla="*/ 1 h 2"/>
                <a:gd name="T92" fmla="*/ 51 w 62"/>
                <a:gd name="T93" fmla="*/ 1 h 2"/>
                <a:gd name="T94" fmla="*/ 52 w 62"/>
                <a:gd name="T95" fmla="*/ 1 h 2"/>
                <a:gd name="T96" fmla="*/ 53 w 62"/>
                <a:gd name="T97" fmla="*/ 1 h 2"/>
                <a:gd name="T98" fmla="*/ 54 w 62"/>
                <a:gd name="T99" fmla="*/ 1 h 2"/>
                <a:gd name="T100" fmla="*/ 55 w 62"/>
                <a:gd name="T101" fmla="*/ 1 h 2"/>
                <a:gd name="T102" fmla="*/ 57 w 62"/>
                <a:gd name="T103" fmla="*/ 1 h 2"/>
                <a:gd name="T104" fmla="*/ 58 w 62"/>
                <a:gd name="T105" fmla="*/ 1 h 2"/>
                <a:gd name="T106" fmla="*/ 58 w 62"/>
                <a:gd name="T107" fmla="*/ 1 h 2"/>
                <a:gd name="T108" fmla="*/ 59 w 62"/>
                <a:gd name="T109" fmla="*/ 1 h 2"/>
                <a:gd name="T110" fmla="*/ 61 w 62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4490" y="1140"/>
              <a:ext cx="22" cy="1"/>
            </a:xfrm>
            <a:custGeom>
              <a:avLst/>
              <a:gdLst>
                <a:gd name="T0" fmla="*/ 0 w 22"/>
                <a:gd name="T1" fmla="*/ 1 h 1"/>
                <a:gd name="T2" fmla="*/ 0 w 22"/>
                <a:gd name="T3" fmla="*/ 1 h 1"/>
                <a:gd name="T4" fmla="*/ 1 w 22"/>
                <a:gd name="T5" fmla="*/ 1 h 1"/>
                <a:gd name="T6" fmla="*/ 1 w 22"/>
                <a:gd name="T7" fmla="*/ 1 h 1"/>
                <a:gd name="T8" fmla="*/ 2 w 22"/>
                <a:gd name="T9" fmla="*/ 1 h 1"/>
                <a:gd name="T10" fmla="*/ 2 w 22"/>
                <a:gd name="T11" fmla="*/ 0 h 1"/>
                <a:gd name="T12" fmla="*/ 2 w 22"/>
                <a:gd name="T13" fmla="*/ 0 h 1"/>
                <a:gd name="T14" fmla="*/ 3 w 22"/>
                <a:gd name="T15" fmla="*/ 1 h 1"/>
                <a:gd name="T16" fmla="*/ 3 w 22"/>
                <a:gd name="T17" fmla="*/ 1 h 1"/>
                <a:gd name="T18" fmla="*/ 3 w 22"/>
                <a:gd name="T19" fmla="*/ 1 h 1"/>
                <a:gd name="T20" fmla="*/ 3 w 22"/>
                <a:gd name="T21" fmla="*/ 0 h 1"/>
                <a:gd name="T22" fmla="*/ 4 w 22"/>
                <a:gd name="T23" fmla="*/ 1 h 1"/>
                <a:gd name="T24" fmla="*/ 4 w 22"/>
                <a:gd name="T25" fmla="*/ 1 h 1"/>
                <a:gd name="T26" fmla="*/ 4 w 22"/>
                <a:gd name="T27" fmla="*/ 1 h 1"/>
                <a:gd name="T28" fmla="*/ 5 w 22"/>
                <a:gd name="T29" fmla="*/ 1 h 1"/>
                <a:gd name="T30" fmla="*/ 5 w 22"/>
                <a:gd name="T31" fmla="*/ 1 h 1"/>
                <a:gd name="T32" fmla="*/ 6 w 22"/>
                <a:gd name="T33" fmla="*/ 1 h 1"/>
                <a:gd name="T34" fmla="*/ 6 w 22"/>
                <a:gd name="T35" fmla="*/ 1 h 1"/>
                <a:gd name="T36" fmla="*/ 7 w 22"/>
                <a:gd name="T37" fmla="*/ 1 h 1"/>
                <a:gd name="T38" fmla="*/ 7 w 22"/>
                <a:gd name="T39" fmla="*/ 1 h 1"/>
                <a:gd name="T40" fmla="*/ 7 w 22"/>
                <a:gd name="T41" fmla="*/ 0 h 1"/>
                <a:gd name="T42" fmla="*/ 8 w 22"/>
                <a:gd name="T43" fmla="*/ 1 h 1"/>
                <a:gd name="T44" fmla="*/ 8 w 22"/>
                <a:gd name="T45" fmla="*/ 1 h 1"/>
                <a:gd name="T46" fmla="*/ 8 w 22"/>
                <a:gd name="T47" fmla="*/ 1 h 1"/>
                <a:gd name="T48" fmla="*/ 9 w 22"/>
                <a:gd name="T49" fmla="*/ 0 h 1"/>
                <a:gd name="T50" fmla="*/ 9 w 22"/>
                <a:gd name="T51" fmla="*/ 1 h 1"/>
                <a:gd name="T52" fmla="*/ 9 w 22"/>
                <a:gd name="T53" fmla="*/ 1 h 1"/>
                <a:gd name="T54" fmla="*/ 9 w 22"/>
                <a:gd name="T55" fmla="*/ 1 h 1"/>
                <a:gd name="T56" fmla="*/ 10 w 22"/>
                <a:gd name="T57" fmla="*/ 1 h 1"/>
                <a:gd name="T58" fmla="*/ 10 w 22"/>
                <a:gd name="T59" fmla="*/ 1 h 1"/>
                <a:gd name="T60" fmla="*/ 11 w 22"/>
                <a:gd name="T61" fmla="*/ 0 h 1"/>
                <a:gd name="T62" fmla="*/ 11 w 22"/>
                <a:gd name="T63" fmla="*/ 1 h 1"/>
                <a:gd name="T64" fmla="*/ 12 w 22"/>
                <a:gd name="T65" fmla="*/ 1 h 1"/>
                <a:gd name="T66" fmla="*/ 12 w 22"/>
                <a:gd name="T67" fmla="*/ 1 h 1"/>
                <a:gd name="T68" fmla="*/ 12 w 22"/>
                <a:gd name="T69" fmla="*/ 1 h 1"/>
                <a:gd name="T70" fmla="*/ 13 w 22"/>
                <a:gd name="T71" fmla="*/ 1 h 1"/>
                <a:gd name="T72" fmla="*/ 13 w 22"/>
                <a:gd name="T73" fmla="*/ 1 h 1"/>
                <a:gd name="T74" fmla="*/ 13 w 22"/>
                <a:gd name="T75" fmla="*/ 1 h 1"/>
                <a:gd name="T76" fmla="*/ 14 w 22"/>
                <a:gd name="T77" fmla="*/ 1 h 1"/>
                <a:gd name="T78" fmla="*/ 14 w 22"/>
                <a:gd name="T79" fmla="*/ 1 h 1"/>
                <a:gd name="T80" fmla="*/ 15 w 22"/>
                <a:gd name="T81" fmla="*/ 1 h 1"/>
                <a:gd name="T82" fmla="*/ 15 w 22"/>
                <a:gd name="T83" fmla="*/ 1 h 1"/>
                <a:gd name="T84" fmla="*/ 15 w 22"/>
                <a:gd name="T85" fmla="*/ 1 h 1"/>
                <a:gd name="T86" fmla="*/ 16 w 22"/>
                <a:gd name="T87" fmla="*/ 1 h 1"/>
                <a:gd name="T88" fmla="*/ 16 w 22"/>
                <a:gd name="T89" fmla="*/ 1 h 1"/>
                <a:gd name="T90" fmla="*/ 16 w 22"/>
                <a:gd name="T91" fmla="*/ 1 h 1"/>
                <a:gd name="T92" fmla="*/ 16 w 22"/>
                <a:gd name="T93" fmla="*/ 1 h 1"/>
                <a:gd name="T94" fmla="*/ 17 w 22"/>
                <a:gd name="T95" fmla="*/ 0 h 1"/>
                <a:gd name="T96" fmla="*/ 17 w 22"/>
                <a:gd name="T97" fmla="*/ 1 h 1"/>
                <a:gd name="T98" fmla="*/ 18 w 22"/>
                <a:gd name="T99" fmla="*/ 1 h 1"/>
                <a:gd name="T100" fmla="*/ 18 w 22"/>
                <a:gd name="T101" fmla="*/ 1 h 1"/>
                <a:gd name="T102" fmla="*/ 18 w 22"/>
                <a:gd name="T103" fmla="*/ 1 h 1"/>
                <a:gd name="T104" fmla="*/ 19 w 22"/>
                <a:gd name="T105" fmla="*/ 1 h 1"/>
                <a:gd name="T106" fmla="*/ 19 w 22"/>
                <a:gd name="T107" fmla="*/ 1 h 1"/>
                <a:gd name="T108" fmla="*/ 20 w 22"/>
                <a:gd name="T109" fmla="*/ 1 h 1"/>
                <a:gd name="T110" fmla="*/ 20 w 22"/>
                <a:gd name="T111" fmla="*/ 1 h 1"/>
                <a:gd name="T112" fmla="*/ 20 w 22"/>
                <a:gd name="T113" fmla="*/ 1 h 1"/>
                <a:gd name="T114" fmla="*/ 21 w 22"/>
                <a:gd name="T115" fmla="*/ 1 h 1"/>
                <a:gd name="T116" fmla="*/ 21 w 22"/>
                <a:gd name="T117" fmla="*/ 1 h 1"/>
                <a:gd name="T118" fmla="*/ 21 w 22"/>
                <a:gd name="T119" fmla="*/ 1 h 1"/>
                <a:gd name="T120" fmla="*/ 22 w 22"/>
                <a:gd name="T121" fmla="*/ 1 h 1"/>
                <a:gd name="T122" fmla="*/ 22 w 22"/>
                <a:gd name="T12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500"/>
            </a:p>
          </p:txBody>
        </p:sp>
      </p:grpSp>
      <p:sp>
        <p:nvSpPr>
          <p:cNvPr id="171" name="TextBox 170"/>
          <p:cNvSpPr txBox="1"/>
          <p:nvPr/>
        </p:nvSpPr>
        <p:spPr>
          <a:xfrm>
            <a:off x="5895508" y="2266694"/>
            <a:ext cx="76295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00" dirty="0"/>
              <a:t>7.5 min.</a:t>
            </a:r>
          </a:p>
        </p:txBody>
      </p:sp>
      <p:sp>
        <p:nvSpPr>
          <p:cNvPr id="172" name="TextBox 171"/>
          <p:cNvSpPr txBox="1"/>
          <p:nvPr/>
        </p:nvSpPr>
        <p:spPr>
          <a:xfrm>
            <a:off x="2350890" y="1420594"/>
            <a:ext cx="188119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00" dirty="0"/>
              <a:t>3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4148985" y="1721822"/>
            <a:ext cx="258366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00" dirty="0"/>
              <a:t>2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4407351" y="1801981"/>
            <a:ext cx="219670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00" dirty="0"/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731606982"/>
      </p:ext>
    </p:extLst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0795032"/>
              </p:ext>
            </p:extLst>
          </p:nvPr>
        </p:nvGraphicFramePr>
        <p:xfrm>
          <a:off x="0" y="980728"/>
          <a:ext cx="9277546" cy="60645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2267744" y="3284984"/>
            <a:ext cx="30243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/>
              <a:t>Basic compounds</a:t>
            </a:r>
            <a:endParaRPr lang="en-GB" dirty="0"/>
          </a:p>
        </p:txBody>
      </p:sp>
      <p:cxnSp>
        <p:nvCxnSpPr>
          <p:cNvPr id="6" name="Straight Connector 5"/>
          <p:cNvCxnSpPr/>
          <p:nvPr/>
        </p:nvCxnSpPr>
        <p:spPr bwMode="auto">
          <a:xfrm>
            <a:off x="4417484" y="3475380"/>
            <a:ext cx="1080120" cy="0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" name="Straight Connector 6"/>
          <p:cNvCxnSpPr>
            <a:stCxn id="5" idx="1"/>
          </p:cNvCxnSpPr>
          <p:nvPr/>
        </p:nvCxnSpPr>
        <p:spPr bwMode="auto">
          <a:xfrm flipH="1">
            <a:off x="1187624" y="3485039"/>
            <a:ext cx="1080120" cy="0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" name="TextBox 9"/>
          <p:cNvSpPr txBox="1"/>
          <p:nvPr/>
        </p:nvSpPr>
        <p:spPr>
          <a:xfrm>
            <a:off x="7884368" y="332656"/>
            <a:ext cx="9361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/>
              <a:t>Fig. 5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8129301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560" y="836712"/>
            <a:ext cx="7867650" cy="532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7452320" y="260648"/>
            <a:ext cx="12961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/>
              <a:t>Fig. 6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47274971"/>
      </p:ext>
    </p:extLst>
  </p:cSld>
  <p:clrMapOvr>
    <a:masterClrMapping/>
  </p:clrMapOvr>
  <p:transition/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2800" b="0" i="0" u="none" strike="noStrike" cap="none" normalizeH="0" baseline="0" smtClean="0">
            <a:ln>
              <a:noFill/>
            </a:ln>
            <a:solidFill>
              <a:schemeClr val="accent2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2800" b="0" i="0" u="none" strike="noStrike" cap="none" normalizeH="0" baseline="0" smtClean="0">
            <a:ln>
              <a:noFill/>
            </a:ln>
            <a:solidFill>
              <a:schemeClr val="accent2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25269</TotalTime>
  <Words>193</Words>
  <Application>Microsoft Office PowerPoint</Application>
  <PresentationFormat>On-screen Show (4:3)</PresentationFormat>
  <Paragraphs>116</Paragraphs>
  <Slides>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7</vt:i4>
      </vt:variant>
    </vt:vector>
  </HeadingPairs>
  <TitlesOfParts>
    <vt:vector size="10" baseType="lpstr">
      <vt:lpstr>Arial</vt:lpstr>
      <vt:lpstr>Calibri</vt:lpstr>
      <vt:lpstr>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Contribution to the Understanding of Overload of Ionised Solutes in RP-HPLC</dc:title>
  <dc:creator>David Mccalley</dc:creator>
  <cp:lastModifiedBy>Lisa Hacker</cp:lastModifiedBy>
  <cp:revision>2295</cp:revision>
  <cp:lastPrinted>2017-03-07T12:23:04Z</cp:lastPrinted>
  <dcterms:created xsi:type="dcterms:W3CDTF">2006-04-23T12:32:18Z</dcterms:created>
  <dcterms:modified xsi:type="dcterms:W3CDTF">2019-02-22T08:32:31Z</dcterms:modified>
</cp:coreProperties>
</file>